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13"/>
  </p:notesMasterIdLst>
  <p:sldIdLst>
    <p:sldId id="256" r:id="rId2"/>
    <p:sldId id="258" r:id="rId3"/>
    <p:sldId id="265" r:id="rId4"/>
    <p:sldId id="266" r:id="rId5"/>
    <p:sldId id="274" r:id="rId6"/>
    <p:sldId id="263" r:id="rId7"/>
    <p:sldId id="275" r:id="rId8"/>
    <p:sldId id="291" r:id="rId9"/>
    <p:sldId id="289" r:id="rId10"/>
    <p:sldId id="293" r:id="rId11"/>
    <p:sldId id="290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1A3718-B4B5-4DA1-B092-356973358FB3}">
  <a:tblStyle styleId="{971A3718-B4B5-4DA1-B092-356973358F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3"/>
  </p:normalViewPr>
  <p:slideViewPr>
    <p:cSldViewPr snapToGrid="0" snapToObjects="1">
      <p:cViewPr varScale="1">
        <p:scale>
          <a:sx n="127" d="100"/>
          <a:sy n="127" d="100"/>
        </p:scale>
        <p:origin x="18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0300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948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3" name="Google Shape;4993;gd362d286f3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4" name="Google Shape;4994;gd362d286f3_1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16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8" name="Google Shape;5608;gd362d286f3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9" name="Google Shape;5609;gd362d286f3_1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391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2" name="Google Shape;1272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2497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d362d286f3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3" name="Google Shape;2303;gd362d286f3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33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gd362d286f3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6" name="Google Shape;2396;gd362d286f3_1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737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gecc7082a34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4" name="Google Shape;3704;gecc7082a34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923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9" name="Google Shape;2169;gd362d286f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149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3" name="Google Shape;3853;gecc7082a3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4" name="Google Shape;3854;gecc7082a3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405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7" name="Google Shape;3957;g10e8b281a35_0_2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8" name="Google Shape;3958;g10e8b281a35_0_2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66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8" name="Google Shape;5568;gd362d286f3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9" name="Google Shape;5569;gd362d286f3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019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31775" y="903650"/>
            <a:ext cx="7875900" cy="27774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937576" y="3999709"/>
            <a:ext cx="353" cy="141"/>
          </a:xfrm>
          <a:custGeom>
            <a:avLst/>
            <a:gdLst/>
            <a:ahLst/>
            <a:cxnLst/>
            <a:rect l="l" t="t" r="r" b="b"/>
            <a:pathLst>
              <a:path w="5" h="2" extrusionOk="0">
                <a:moveTo>
                  <a:pt x="3" y="0"/>
                </a:moveTo>
                <a:cubicBezTo>
                  <a:pt x="2" y="0"/>
                  <a:pt x="1" y="0"/>
                  <a:pt x="1" y="1"/>
                </a:cubicBezTo>
                <a:cubicBezTo>
                  <a:pt x="2" y="0"/>
                  <a:pt x="3" y="0"/>
                  <a:pt x="4" y="0"/>
                </a:cubicBezTo>
                <a:close/>
              </a:path>
            </a:pathLst>
          </a:custGeom>
          <a:solidFill>
            <a:srgbClr val="4729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37576" y="4104917"/>
            <a:ext cx="353" cy="141"/>
          </a:xfrm>
          <a:custGeom>
            <a:avLst/>
            <a:gdLst/>
            <a:ahLst/>
            <a:cxnLst/>
            <a:rect l="l" t="t" r="r" b="b"/>
            <a:pathLst>
              <a:path w="5" h="2" extrusionOk="0">
                <a:moveTo>
                  <a:pt x="3" y="0"/>
                </a:moveTo>
                <a:cubicBezTo>
                  <a:pt x="2" y="0"/>
                  <a:pt x="1" y="0"/>
                  <a:pt x="1" y="1"/>
                </a:cubicBezTo>
                <a:cubicBezTo>
                  <a:pt x="2" y="0"/>
                  <a:pt x="3" y="0"/>
                  <a:pt x="4" y="0"/>
                </a:cubicBezTo>
                <a:close/>
              </a:path>
            </a:pathLst>
          </a:custGeom>
          <a:solidFill>
            <a:srgbClr val="4729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289687" y="2807856"/>
            <a:ext cx="485986" cy="212895"/>
            <a:chOff x="3659575" y="587325"/>
            <a:chExt cx="181250" cy="79400"/>
          </a:xfrm>
        </p:grpSpPr>
        <p:sp>
          <p:nvSpPr>
            <p:cNvPr id="13" name="Google Shape;13;p2"/>
            <p:cNvSpPr/>
            <p:nvPr/>
          </p:nvSpPr>
          <p:spPr>
            <a:xfrm>
              <a:off x="3669725" y="594375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lnTo>
                    <a:pt x="4916" y="1720"/>
                  </a:lnTo>
                  <a:cubicBezTo>
                    <a:pt x="4905" y="1727"/>
                    <a:pt x="4895" y="1735"/>
                    <a:pt x="4884" y="1743"/>
                  </a:cubicBezTo>
                  <a:cubicBezTo>
                    <a:pt x="4882" y="1744"/>
                    <a:pt x="4881" y="1745"/>
                    <a:pt x="4880" y="1746"/>
                  </a:cubicBezTo>
                  <a:cubicBezTo>
                    <a:pt x="4819" y="1754"/>
                    <a:pt x="4760" y="1762"/>
                    <a:pt x="4700" y="1770"/>
                  </a:cubicBezTo>
                  <a:cubicBezTo>
                    <a:pt x="4723" y="1765"/>
                    <a:pt x="4746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8" y="1"/>
                  </a:moveTo>
                  <a:cubicBezTo>
                    <a:pt x="4093" y="1"/>
                    <a:pt x="4036" y="11"/>
                    <a:pt x="3985" y="22"/>
                  </a:cubicBezTo>
                  <a:cubicBezTo>
                    <a:pt x="3923" y="37"/>
                    <a:pt x="3861" y="49"/>
                    <a:pt x="3803" y="71"/>
                  </a:cubicBezTo>
                  <a:cubicBezTo>
                    <a:pt x="3675" y="117"/>
                    <a:pt x="3550" y="172"/>
                    <a:pt x="3430" y="235"/>
                  </a:cubicBezTo>
                  <a:cubicBezTo>
                    <a:pt x="3304" y="301"/>
                    <a:pt x="3175" y="368"/>
                    <a:pt x="3055" y="446"/>
                  </a:cubicBezTo>
                  <a:cubicBezTo>
                    <a:pt x="3007" y="477"/>
                    <a:pt x="2958" y="507"/>
                    <a:pt x="2912" y="542"/>
                  </a:cubicBezTo>
                  <a:cubicBezTo>
                    <a:pt x="2871" y="575"/>
                    <a:pt x="2825" y="617"/>
                    <a:pt x="2798" y="662"/>
                  </a:cubicBezTo>
                  <a:cubicBezTo>
                    <a:pt x="2766" y="714"/>
                    <a:pt x="2743" y="764"/>
                    <a:pt x="2742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2" y="995"/>
                  </a:cubicBezTo>
                  <a:cubicBezTo>
                    <a:pt x="2721" y="1005"/>
                    <a:pt x="2702" y="1017"/>
                    <a:pt x="2682" y="1028"/>
                  </a:cubicBezTo>
                  <a:cubicBezTo>
                    <a:pt x="2690" y="1024"/>
                    <a:pt x="2697" y="1020"/>
                    <a:pt x="2704" y="1017"/>
                  </a:cubicBezTo>
                  <a:lnTo>
                    <a:pt x="2704" y="1017"/>
                  </a:lnTo>
                  <a:cubicBezTo>
                    <a:pt x="2634" y="1054"/>
                    <a:pt x="2567" y="1091"/>
                    <a:pt x="2521" y="1157"/>
                  </a:cubicBezTo>
                  <a:cubicBezTo>
                    <a:pt x="2496" y="1195"/>
                    <a:pt x="2485" y="1236"/>
                    <a:pt x="2480" y="1280"/>
                  </a:cubicBezTo>
                  <a:cubicBezTo>
                    <a:pt x="2365" y="1317"/>
                    <a:pt x="2251" y="1355"/>
                    <a:pt x="2137" y="1395"/>
                  </a:cubicBezTo>
                  <a:cubicBezTo>
                    <a:pt x="2109" y="1404"/>
                    <a:pt x="2082" y="1414"/>
                    <a:pt x="2054" y="1424"/>
                  </a:cubicBezTo>
                  <a:cubicBezTo>
                    <a:pt x="2045" y="1422"/>
                    <a:pt x="2036" y="1419"/>
                    <a:pt x="2027" y="1417"/>
                  </a:cubicBezTo>
                  <a:cubicBezTo>
                    <a:pt x="1970" y="1333"/>
                    <a:pt x="1897" y="1259"/>
                    <a:pt x="1804" y="1213"/>
                  </a:cubicBezTo>
                  <a:cubicBezTo>
                    <a:pt x="1716" y="1170"/>
                    <a:pt x="1626" y="1144"/>
                    <a:pt x="1526" y="1137"/>
                  </a:cubicBezTo>
                  <a:cubicBezTo>
                    <a:pt x="1511" y="1136"/>
                    <a:pt x="1495" y="1135"/>
                    <a:pt x="1480" y="1135"/>
                  </a:cubicBezTo>
                  <a:cubicBezTo>
                    <a:pt x="1390" y="1135"/>
                    <a:pt x="1295" y="1152"/>
                    <a:pt x="1210" y="1177"/>
                  </a:cubicBezTo>
                  <a:cubicBezTo>
                    <a:pt x="1093" y="1210"/>
                    <a:pt x="978" y="1259"/>
                    <a:pt x="871" y="1317"/>
                  </a:cubicBezTo>
                  <a:cubicBezTo>
                    <a:pt x="773" y="1370"/>
                    <a:pt x="679" y="1426"/>
                    <a:pt x="588" y="1491"/>
                  </a:cubicBezTo>
                  <a:cubicBezTo>
                    <a:pt x="537" y="1528"/>
                    <a:pt x="496" y="1571"/>
                    <a:pt x="460" y="1621"/>
                  </a:cubicBezTo>
                  <a:cubicBezTo>
                    <a:pt x="367" y="1705"/>
                    <a:pt x="276" y="1810"/>
                    <a:pt x="242" y="1928"/>
                  </a:cubicBezTo>
                  <a:cubicBezTo>
                    <a:pt x="196" y="1954"/>
                    <a:pt x="152" y="1983"/>
                    <a:pt x="108" y="2014"/>
                  </a:cubicBezTo>
                  <a:cubicBezTo>
                    <a:pt x="48" y="2056"/>
                    <a:pt x="16" y="2128"/>
                    <a:pt x="25" y="2197"/>
                  </a:cubicBezTo>
                  <a:cubicBezTo>
                    <a:pt x="9" y="2244"/>
                    <a:pt x="11" y="2297"/>
                    <a:pt x="30" y="2342"/>
                  </a:cubicBezTo>
                  <a:cubicBezTo>
                    <a:pt x="17" y="2366"/>
                    <a:pt x="6" y="2392"/>
                    <a:pt x="4" y="2422"/>
                  </a:cubicBezTo>
                  <a:cubicBezTo>
                    <a:pt x="1" y="2470"/>
                    <a:pt x="16" y="2518"/>
                    <a:pt x="46" y="2556"/>
                  </a:cubicBezTo>
                  <a:cubicBezTo>
                    <a:pt x="84" y="2602"/>
                    <a:pt x="126" y="2638"/>
                    <a:pt x="185" y="2653"/>
                  </a:cubicBezTo>
                  <a:cubicBezTo>
                    <a:pt x="209" y="2660"/>
                    <a:pt x="233" y="2663"/>
                    <a:pt x="257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8" y="2665"/>
                    <a:pt x="320" y="2664"/>
                    <a:pt x="340" y="2661"/>
                  </a:cubicBezTo>
                  <a:cubicBezTo>
                    <a:pt x="470" y="2645"/>
                    <a:pt x="596" y="2622"/>
                    <a:pt x="721" y="2583"/>
                  </a:cubicBezTo>
                  <a:cubicBezTo>
                    <a:pt x="786" y="2564"/>
                    <a:pt x="869" y="2540"/>
                    <a:pt x="945" y="2506"/>
                  </a:cubicBezTo>
                  <a:cubicBezTo>
                    <a:pt x="974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5" y="2599"/>
                    <a:pt x="1276" y="2599"/>
                    <a:pt x="1288" y="2599"/>
                  </a:cubicBezTo>
                  <a:cubicBezTo>
                    <a:pt x="1427" y="2605"/>
                    <a:pt x="1566" y="2607"/>
                    <a:pt x="1704" y="2607"/>
                  </a:cubicBezTo>
                  <a:cubicBezTo>
                    <a:pt x="1978" y="2607"/>
                    <a:pt x="2251" y="2599"/>
                    <a:pt x="2524" y="2590"/>
                  </a:cubicBezTo>
                  <a:cubicBezTo>
                    <a:pt x="2612" y="2588"/>
                    <a:pt x="2702" y="2583"/>
                    <a:pt x="2790" y="2579"/>
                  </a:cubicBezTo>
                  <a:cubicBezTo>
                    <a:pt x="2840" y="2576"/>
                    <a:pt x="2889" y="2574"/>
                    <a:pt x="2941" y="2571"/>
                  </a:cubicBezTo>
                  <a:cubicBezTo>
                    <a:pt x="3009" y="2567"/>
                    <a:pt x="3079" y="2560"/>
                    <a:pt x="3149" y="2557"/>
                  </a:cubicBezTo>
                  <a:cubicBezTo>
                    <a:pt x="3170" y="2555"/>
                    <a:pt x="3193" y="2555"/>
                    <a:pt x="3215" y="2554"/>
                  </a:cubicBezTo>
                  <a:cubicBezTo>
                    <a:pt x="3223" y="2556"/>
                    <a:pt x="3232" y="2559"/>
                    <a:pt x="3241" y="2562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2"/>
                    <a:pt x="3596" y="2602"/>
                  </a:cubicBezTo>
                  <a:cubicBezTo>
                    <a:pt x="3646" y="2602"/>
                    <a:pt x="3696" y="2602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6"/>
                    <a:pt x="4211" y="2576"/>
                    <a:pt x="4285" y="2570"/>
                  </a:cubicBezTo>
                  <a:cubicBezTo>
                    <a:pt x="4366" y="2564"/>
                    <a:pt x="4448" y="2558"/>
                    <a:pt x="4529" y="2549"/>
                  </a:cubicBezTo>
                  <a:cubicBezTo>
                    <a:pt x="4605" y="2539"/>
                    <a:pt x="4682" y="2531"/>
                    <a:pt x="4759" y="2522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4" y="2512"/>
                    <a:pt x="5369" y="2513"/>
                    <a:pt x="5423" y="2513"/>
                  </a:cubicBezTo>
                  <a:cubicBezTo>
                    <a:pt x="5581" y="2513"/>
                    <a:pt x="5738" y="2505"/>
                    <a:pt x="5893" y="2479"/>
                  </a:cubicBezTo>
                  <a:cubicBezTo>
                    <a:pt x="5939" y="2477"/>
                    <a:pt x="5984" y="2474"/>
                    <a:pt x="6030" y="2470"/>
                  </a:cubicBezTo>
                  <a:cubicBezTo>
                    <a:pt x="6074" y="2468"/>
                    <a:pt x="6115" y="2464"/>
                    <a:pt x="6157" y="2461"/>
                  </a:cubicBezTo>
                  <a:cubicBezTo>
                    <a:pt x="6187" y="2458"/>
                    <a:pt x="6218" y="2459"/>
                    <a:pt x="6246" y="2454"/>
                  </a:cubicBezTo>
                  <a:cubicBezTo>
                    <a:pt x="6284" y="2448"/>
                    <a:pt x="6317" y="2438"/>
                    <a:pt x="6352" y="2422"/>
                  </a:cubicBezTo>
                  <a:cubicBezTo>
                    <a:pt x="6381" y="2408"/>
                    <a:pt x="6405" y="2388"/>
                    <a:pt x="6424" y="2361"/>
                  </a:cubicBezTo>
                  <a:cubicBezTo>
                    <a:pt x="6432" y="2360"/>
                    <a:pt x="6441" y="2358"/>
                    <a:pt x="6449" y="2357"/>
                  </a:cubicBezTo>
                  <a:cubicBezTo>
                    <a:pt x="6522" y="2343"/>
                    <a:pt x="6583" y="2287"/>
                    <a:pt x="6597" y="2213"/>
                  </a:cubicBezTo>
                  <a:cubicBezTo>
                    <a:pt x="6607" y="2169"/>
                    <a:pt x="6604" y="2133"/>
                    <a:pt x="6592" y="2090"/>
                  </a:cubicBezTo>
                  <a:cubicBezTo>
                    <a:pt x="6572" y="2022"/>
                    <a:pt x="6510" y="1972"/>
                    <a:pt x="6441" y="1962"/>
                  </a:cubicBezTo>
                  <a:cubicBezTo>
                    <a:pt x="6412" y="1916"/>
                    <a:pt x="6370" y="1875"/>
                    <a:pt x="6323" y="1843"/>
                  </a:cubicBezTo>
                  <a:cubicBezTo>
                    <a:pt x="6362" y="1814"/>
                    <a:pt x="6393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5" y="1406"/>
                    <a:pt x="6283" y="1362"/>
                  </a:cubicBezTo>
                  <a:cubicBezTo>
                    <a:pt x="6273" y="1355"/>
                    <a:pt x="6261" y="1347"/>
                    <a:pt x="6250" y="1340"/>
                  </a:cubicBezTo>
                  <a:cubicBezTo>
                    <a:pt x="6246" y="1292"/>
                    <a:pt x="6231" y="1244"/>
                    <a:pt x="6209" y="1200"/>
                  </a:cubicBezTo>
                  <a:cubicBezTo>
                    <a:pt x="6166" y="1113"/>
                    <a:pt x="6083" y="1046"/>
                    <a:pt x="5992" y="1006"/>
                  </a:cubicBezTo>
                  <a:cubicBezTo>
                    <a:pt x="5986" y="985"/>
                    <a:pt x="5976" y="965"/>
                    <a:pt x="5965" y="945"/>
                  </a:cubicBezTo>
                  <a:cubicBezTo>
                    <a:pt x="5966" y="924"/>
                    <a:pt x="5963" y="904"/>
                    <a:pt x="5957" y="883"/>
                  </a:cubicBezTo>
                  <a:cubicBezTo>
                    <a:pt x="5926" y="783"/>
                    <a:pt x="5830" y="722"/>
                    <a:pt x="5734" y="695"/>
                  </a:cubicBezTo>
                  <a:cubicBezTo>
                    <a:pt x="5728" y="694"/>
                    <a:pt x="5724" y="693"/>
                    <a:pt x="5719" y="692"/>
                  </a:cubicBezTo>
                  <a:cubicBezTo>
                    <a:pt x="5725" y="668"/>
                    <a:pt x="5726" y="642"/>
                    <a:pt x="5721" y="615"/>
                  </a:cubicBezTo>
                  <a:cubicBezTo>
                    <a:pt x="5707" y="533"/>
                    <a:pt x="5633" y="466"/>
                    <a:pt x="5550" y="462"/>
                  </a:cubicBezTo>
                  <a:cubicBezTo>
                    <a:pt x="5537" y="410"/>
                    <a:pt x="5504" y="362"/>
                    <a:pt x="5464" y="324"/>
                  </a:cubicBezTo>
                  <a:cubicBezTo>
                    <a:pt x="5404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6" y="252"/>
                    <a:pt x="5142" y="249"/>
                    <a:pt x="5136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5" y="171"/>
                    <a:pt x="4929" y="159"/>
                    <a:pt x="4883" y="155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3"/>
                    <a:pt x="4559" y="158"/>
                  </a:cubicBezTo>
                  <a:cubicBezTo>
                    <a:pt x="4540" y="160"/>
                    <a:pt x="4521" y="163"/>
                    <a:pt x="4503" y="165"/>
                  </a:cubicBezTo>
                  <a:cubicBezTo>
                    <a:pt x="4489" y="141"/>
                    <a:pt x="4472" y="119"/>
                    <a:pt x="4451" y="100"/>
                  </a:cubicBezTo>
                  <a:cubicBezTo>
                    <a:pt x="4379" y="35"/>
                    <a:pt x="4277" y="12"/>
                    <a:pt x="4184" y="2"/>
                  </a:cubicBezTo>
                  <a:cubicBezTo>
                    <a:pt x="4172" y="1"/>
                    <a:pt x="4160" y="1"/>
                    <a:pt x="4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665625" y="643200"/>
              <a:ext cx="172725" cy="17150"/>
            </a:xfrm>
            <a:custGeom>
              <a:avLst/>
              <a:gdLst/>
              <a:ahLst/>
              <a:cxnLst/>
              <a:rect l="l" t="t" r="r" b="b"/>
              <a:pathLst>
                <a:path w="6909" h="686" extrusionOk="0">
                  <a:moveTo>
                    <a:pt x="5396" y="45"/>
                  </a:moveTo>
                  <a:cubicBezTo>
                    <a:pt x="5399" y="45"/>
                    <a:pt x="5402" y="45"/>
                    <a:pt x="5406" y="45"/>
                  </a:cubicBezTo>
                  <a:lnTo>
                    <a:pt x="5406" y="45"/>
                  </a:lnTo>
                  <a:cubicBezTo>
                    <a:pt x="5402" y="45"/>
                    <a:pt x="5399" y="45"/>
                    <a:pt x="5396" y="45"/>
                  </a:cubicBezTo>
                  <a:close/>
                  <a:moveTo>
                    <a:pt x="5389" y="626"/>
                  </a:move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lnTo>
                    <a:pt x="5401" y="627"/>
                  </a:lnTo>
                  <a:cubicBezTo>
                    <a:pt x="5397" y="627"/>
                    <a:pt x="5393" y="627"/>
                    <a:pt x="5389" y="626"/>
                  </a:cubicBezTo>
                  <a:close/>
                  <a:moveTo>
                    <a:pt x="6541" y="0"/>
                  </a:moveTo>
                  <a:cubicBezTo>
                    <a:pt x="6404" y="0"/>
                    <a:pt x="6264" y="16"/>
                    <a:pt x="6127" y="29"/>
                  </a:cubicBezTo>
                  <a:cubicBezTo>
                    <a:pt x="6006" y="38"/>
                    <a:pt x="5884" y="41"/>
                    <a:pt x="5762" y="43"/>
                  </a:cubicBezTo>
                  <a:cubicBezTo>
                    <a:pt x="5675" y="43"/>
                    <a:pt x="5588" y="47"/>
                    <a:pt x="5501" y="47"/>
                  </a:cubicBezTo>
                  <a:cubicBezTo>
                    <a:pt x="5469" y="47"/>
                    <a:pt x="5437" y="47"/>
                    <a:pt x="5406" y="45"/>
                  </a:cubicBezTo>
                  <a:lnTo>
                    <a:pt x="5406" y="45"/>
                  </a:lnTo>
                  <a:cubicBezTo>
                    <a:pt x="5406" y="45"/>
                    <a:pt x="5407" y="45"/>
                    <a:pt x="5408" y="45"/>
                  </a:cubicBezTo>
                  <a:lnTo>
                    <a:pt x="5408" y="45"/>
                  </a:lnTo>
                  <a:cubicBezTo>
                    <a:pt x="5185" y="34"/>
                    <a:pt x="4962" y="32"/>
                    <a:pt x="4739" y="27"/>
                  </a:cubicBezTo>
                  <a:cubicBezTo>
                    <a:pt x="4716" y="26"/>
                    <a:pt x="4694" y="26"/>
                    <a:pt x="4672" y="26"/>
                  </a:cubicBezTo>
                  <a:cubicBezTo>
                    <a:pt x="4575" y="26"/>
                    <a:pt x="4479" y="31"/>
                    <a:pt x="4382" y="36"/>
                  </a:cubicBezTo>
                  <a:cubicBezTo>
                    <a:pt x="4277" y="39"/>
                    <a:pt x="4173" y="37"/>
                    <a:pt x="4067" y="39"/>
                  </a:cubicBezTo>
                  <a:cubicBezTo>
                    <a:pt x="3966" y="40"/>
                    <a:pt x="3863" y="45"/>
                    <a:pt x="3760" y="49"/>
                  </a:cubicBezTo>
                  <a:cubicBezTo>
                    <a:pt x="3717" y="51"/>
                    <a:pt x="3674" y="52"/>
                    <a:pt x="3630" y="52"/>
                  </a:cubicBezTo>
                  <a:cubicBezTo>
                    <a:pt x="3578" y="52"/>
                    <a:pt x="3525" y="51"/>
                    <a:pt x="3473" y="51"/>
                  </a:cubicBezTo>
                  <a:cubicBezTo>
                    <a:pt x="3450" y="50"/>
                    <a:pt x="3427" y="50"/>
                    <a:pt x="3404" y="50"/>
                  </a:cubicBezTo>
                  <a:cubicBezTo>
                    <a:pt x="3350" y="50"/>
                    <a:pt x="3295" y="51"/>
                    <a:pt x="3241" y="52"/>
                  </a:cubicBezTo>
                  <a:cubicBezTo>
                    <a:pt x="3164" y="49"/>
                    <a:pt x="3087" y="47"/>
                    <a:pt x="3011" y="47"/>
                  </a:cubicBezTo>
                  <a:cubicBezTo>
                    <a:pt x="2994" y="47"/>
                    <a:pt x="2978" y="47"/>
                    <a:pt x="2962" y="47"/>
                  </a:cubicBezTo>
                  <a:cubicBezTo>
                    <a:pt x="2919" y="48"/>
                    <a:pt x="2877" y="48"/>
                    <a:pt x="2834" y="48"/>
                  </a:cubicBezTo>
                  <a:cubicBezTo>
                    <a:pt x="2687" y="48"/>
                    <a:pt x="2540" y="45"/>
                    <a:pt x="2393" y="43"/>
                  </a:cubicBezTo>
                  <a:cubicBezTo>
                    <a:pt x="2202" y="40"/>
                    <a:pt x="2011" y="32"/>
                    <a:pt x="1820" y="30"/>
                  </a:cubicBezTo>
                  <a:cubicBezTo>
                    <a:pt x="1796" y="30"/>
                    <a:pt x="1771" y="30"/>
                    <a:pt x="1746" y="30"/>
                  </a:cubicBezTo>
                  <a:cubicBezTo>
                    <a:pt x="1460" y="30"/>
                    <a:pt x="1174" y="47"/>
                    <a:pt x="888" y="47"/>
                  </a:cubicBezTo>
                  <a:cubicBezTo>
                    <a:pt x="809" y="47"/>
                    <a:pt x="730" y="46"/>
                    <a:pt x="651" y="43"/>
                  </a:cubicBezTo>
                  <a:cubicBezTo>
                    <a:pt x="585" y="38"/>
                    <a:pt x="518" y="30"/>
                    <a:pt x="453" y="30"/>
                  </a:cubicBezTo>
                  <a:cubicBezTo>
                    <a:pt x="427" y="30"/>
                    <a:pt x="402" y="31"/>
                    <a:pt x="377" y="35"/>
                  </a:cubicBezTo>
                  <a:cubicBezTo>
                    <a:pt x="296" y="44"/>
                    <a:pt x="236" y="110"/>
                    <a:pt x="222" y="188"/>
                  </a:cubicBezTo>
                  <a:cubicBezTo>
                    <a:pt x="220" y="189"/>
                    <a:pt x="216" y="189"/>
                    <a:pt x="214" y="190"/>
                  </a:cubicBezTo>
                  <a:cubicBezTo>
                    <a:pt x="116" y="224"/>
                    <a:pt x="21" y="290"/>
                    <a:pt x="8" y="402"/>
                  </a:cubicBezTo>
                  <a:cubicBezTo>
                    <a:pt x="0" y="479"/>
                    <a:pt x="43" y="562"/>
                    <a:pt x="116" y="597"/>
                  </a:cubicBezTo>
                  <a:cubicBezTo>
                    <a:pt x="184" y="631"/>
                    <a:pt x="261" y="651"/>
                    <a:pt x="336" y="668"/>
                  </a:cubicBezTo>
                  <a:cubicBezTo>
                    <a:pt x="374" y="677"/>
                    <a:pt x="412" y="682"/>
                    <a:pt x="449" y="683"/>
                  </a:cubicBezTo>
                  <a:cubicBezTo>
                    <a:pt x="476" y="685"/>
                    <a:pt x="503" y="685"/>
                    <a:pt x="530" y="685"/>
                  </a:cubicBezTo>
                  <a:cubicBezTo>
                    <a:pt x="557" y="685"/>
                    <a:pt x="584" y="685"/>
                    <a:pt x="612" y="684"/>
                  </a:cubicBezTo>
                  <a:cubicBezTo>
                    <a:pt x="707" y="682"/>
                    <a:pt x="800" y="683"/>
                    <a:pt x="895" y="676"/>
                  </a:cubicBezTo>
                  <a:cubicBezTo>
                    <a:pt x="1083" y="662"/>
                    <a:pt x="1268" y="634"/>
                    <a:pt x="1455" y="615"/>
                  </a:cubicBezTo>
                  <a:cubicBezTo>
                    <a:pt x="1672" y="609"/>
                    <a:pt x="1889" y="611"/>
                    <a:pt x="2106" y="609"/>
                  </a:cubicBezTo>
                  <a:cubicBezTo>
                    <a:pt x="2121" y="608"/>
                    <a:pt x="2135" y="608"/>
                    <a:pt x="2150" y="608"/>
                  </a:cubicBezTo>
                  <a:cubicBezTo>
                    <a:pt x="2242" y="608"/>
                    <a:pt x="2333" y="611"/>
                    <a:pt x="2424" y="613"/>
                  </a:cubicBezTo>
                  <a:cubicBezTo>
                    <a:pt x="2439" y="613"/>
                    <a:pt x="2454" y="614"/>
                    <a:pt x="2469" y="614"/>
                  </a:cubicBezTo>
                  <a:cubicBezTo>
                    <a:pt x="2562" y="614"/>
                    <a:pt x="2655" y="608"/>
                    <a:pt x="2749" y="604"/>
                  </a:cubicBezTo>
                  <a:cubicBezTo>
                    <a:pt x="2940" y="596"/>
                    <a:pt x="3132" y="589"/>
                    <a:pt x="3324" y="588"/>
                  </a:cubicBezTo>
                  <a:cubicBezTo>
                    <a:pt x="3526" y="588"/>
                    <a:pt x="3730" y="594"/>
                    <a:pt x="3932" y="597"/>
                  </a:cubicBezTo>
                  <a:cubicBezTo>
                    <a:pt x="4334" y="604"/>
                    <a:pt x="4734" y="601"/>
                    <a:pt x="5134" y="613"/>
                  </a:cubicBezTo>
                  <a:lnTo>
                    <a:pt x="5134" y="613"/>
                  </a:lnTo>
                  <a:cubicBezTo>
                    <a:pt x="5215" y="617"/>
                    <a:pt x="5296" y="622"/>
                    <a:pt x="5377" y="626"/>
                  </a:cubicBezTo>
                  <a:lnTo>
                    <a:pt x="5377" y="626"/>
                  </a:lnTo>
                  <a:cubicBezTo>
                    <a:pt x="5377" y="626"/>
                    <a:pt x="5377" y="626"/>
                    <a:pt x="5377" y="626"/>
                  </a:cubicBezTo>
                  <a:cubicBezTo>
                    <a:pt x="5381" y="626"/>
                    <a:pt x="5385" y="626"/>
                    <a:pt x="5389" y="626"/>
                  </a:cubicBezTo>
                  <a:lnTo>
                    <a:pt x="5389" y="626"/>
                  </a:lnTo>
                  <a:cubicBezTo>
                    <a:pt x="5389" y="626"/>
                    <a:pt x="5389" y="626"/>
                    <a:pt x="5389" y="626"/>
                  </a:cubicBez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cubicBezTo>
                    <a:pt x="5401" y="627"/>
                    <a:pt x="5401" y="627"/>
                    <a:pt x="5401" y="627"/>
                  </a:cubicBezTo>
                  <a:lnTo>
                    <a:pt x="5401" y="627"/>
                  </a:lnTo>
                  <a:cubicBezTo>
                    <a:pt x="5606" y="637"/>
                    <a:pt x="5811" y="644"/>
                    <a:pt x="6016" y="644"/>
                  </a:cubicBezTo>
                  <a:cubicBezTo>
                    <a:pt x="6041" y="644"/>
                    <a:pt x="6065" y="644"/>
                    <a:pt x="6090" y="644"/>
                  </a:cubicBezTo>
                  <a:cubicBezTo>
                    <a:pt x="6199" y="642"/>
                    <a:pt x="6309" y="633"/>
                    <a:pt x="6416" y="621"/>
                  </a:cubicBezTo>
                  <a:cubicBezTo>
                    <a:pt x="6473" y="615"/>
                    <a:pt x="6529" y="607"/>
                    <a:pt x="6586" y="598"/>
                  </a:cubicBezTo>
                  <a:cubicBezTo>
                    <a:pt x="6670" y="586"/>
                    <a:pt x="6766" y="569"/>
                    <a:pt x="6830" y="511"/>
                  </a:cubicBezTo>
                  <a:cubicBezTo>
                    <a:pt x="6879" y="466"/>
                    <a:pt x="6909" y="407"/>
                    <a:pt x="6899" y="339"/>
                  </a:cubicBezTo>
                  <a:cubicBezTo>
                    <a:pt x="6889" y="279"/>
                    <a:pt x="6854" y="234"/>
                    <a:pt x="6804" y="203"/>
                  </a:cubicBezTo>
                  <a:cubicBezTo>
                    <a:pt x="6789" y="194"/>
                    <a:pt x="6773" y="188"/>
                    <a:pt x="6757" y="183"/>
                  </a:cubicBezTo>
                  <a:lnTo>
                    <a:pt x="6757" y="182"/>
                  </a:lnTo>
                  <a:cubicBezTo>
                    <a:pt x="6755" y="79"/>
                    <a:pt x="6669" y="4"/>
                    <a:pt x="6568" y="0"/>
                  </a:cubicBezTo>
                  <a:cubicBezTo>
                    <a:pt x="6559" y="0"/>
                    <a:pt x="6550" y="0"/>
                    <a:pt x="654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70175" y="624450"/>
              <a:ext cx="9775" cy="9250"/>
            </a:xfrm>
            <a:custGeom>
              <a:avLst/>
              <a:gdLst/>
              <a:ahLst/>
              <a:cxnLst/>
              <a:rect l="l" t="t" r="r" b="b"/>
              <a:pathLst>
                <a:path w="391" h="370" extrusionOk="0">
                  <a:moveTo>
                    <a:pt x="205" y="1"/>
                  </a:moveTo>
                  <a:cubicBezTo>
                    <a:pt x="109" y="1"/>
                    <a:pt x="23" y="65"/>
                    <a:pt x="12" y="165"/>
                  </a:cubicBezTo>
                  <a:cubicBezTo>
                    <a:pt x="1" y="262"/>
                    <a:pt x="74" y="364"/>
                    <a:pt x="176" y="369"/>
                  </a:cubicBezTo>
                  <a:cubicBezTo>
                    <a:pt x="180" y="370"/>
                    <a:pt x="184" y="370"/>
                    <a:pt x="188" y="370"/>
                  </a:cubicBezTo>
                  <a:cubicBezTo>
                    <a:pt x="284" y="370"/>
                    <a:pt x="370" y="306"/>
                    <a:pt x="380" y="206"/>
                  </a:cubicBezTo>
                  <a:cubicBezTo>
                    <a:pt x="391" y="110"/>
                    <a:pt x="318" y="7"/>
                    <a:pt x="217" y="1"/>
                  </a:cubicBezTo>
                  <a:cubicBezTo>
                    <a:pt x="213" y="1"/>
                    <a:pt x="209" y="1"/>
                    <a:pt x="20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784175" y="624800"/>
              <a:ext cx="9725" cy="9250"/>
            </a:xfrm>
            <a:custGeom>
              <a:avLst/>
              <a:gdLst/>
              <a:ahLst/>
              <a:cxnLst/>
              <a:rect l="l" t="t" r="r" b="b"/>
              <a:pathLst>
                <a:path w="389" h="370" extrusionOk="0">
                  <a:moveTo>
                    <a:pt x="203" y="1"/>
                  </a:moveTo>
                  <a:cubicBezTo>
                    <a:pt x="107" y="1"/>
                    <a:pt x="21" y="65"/>
                    <a:pt x="10" y="165"/>
                  </a:cubicBezTo>
                  <a:cubicBezTo>
                    <a:pt x="0" y="261"/>
                    <a:pt x="73" y="363"/>
                    <a:pt x="174" y="369"/>
                  </a:cubicBezTo>
                  <a:cubicBezTo>
                    <a:pt x="178" y="369"/>
                    <a:pt x="182" y="370"/>
                    <a:pt x="186" y="370"/>
                  </a:cubicBezTo>
                  <a:cubicBezTo>
                    <a:pt x="282" y="370"/>
                    <a:pt x="368" y="306"/>
                    <a:pt x="378" y="206"/>
                  </a:cubicBezTo>
                  <a:cubicBezTo>
                    <a:pt x="389" y="108"/>
                    <a:pt x="316" y="7"/>
                    <a:pt x="215" y="1"/>
                  </a:cubicBezTo>
                  <a:cubicBezTo>
                    <a:pt x="211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59575" y="587325"/>
              <a:ext cx="181250" cy="79400"/>
            </a:xfrm>
            <a:custGeom>
              <a:avLst/>
              <a:gdLst/>
              <a:ahLst/>
              <a:cxnLst/>
              <a:rect l="l" t="t" r="r" b="b"/>
              <a:pathLst>
                <a:path w="7250" h="3176" extrusionOk="0">
                  <a:moveTo>
                    <a:pt x="6001" y="922"/>
                  </a:moveTo>
                  <a:cubicBezTo>
                    <a:pt x="6003" y="923"/>
                    <a:pt x="6005" y="925"/>
                    <a:pt x="6007" y="927"/>
                  </a:cubicBezTo>
                  <a:cubicBezTo>
                    <a:pt x="6005" y="925"/>
                    <a:pt x="6003" y="924"/>
                    <a:pt x="6001" y="922"/>
                  </a:cubicBezTo>
                  <a:close/>
                  <a:moveTo>
                    <a:pt x="4662" y="370"/>
                  </a:moveTo>
                  <a:cubicBezTo>
                    <a:pt x="4729" y="374"/>
                    <a:pt x="4793" y="378"/>
                    <a:pt x="4861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30" y="480"/>
                    <a:pt x="5387" y="499"/>
                    <a:pt x="5441" y="520"/>
                  </a:cubicBezTo>
                  <a:cubicBezTo>
                    <a:pt x="5465" y="531"/>
                    <a:pt x="5491" y="543"/>
                    <a:pt x="5513" y="554"/>
                  </a:cubicBezTo>
                  <a:cubicBezTo>
                    <a:pt x="5617" y="616"/>
                    <a:pt x="5716" y="686"/>
                    <a:pt x="5813" y="756"/>
                  </a:cubicBezTo>
                  <a:cubicBezTo>
                    <a:pt x="5814" y="758"/>
                    <a:pt x="5815" y="758"/>
                    <a:pt x="5818" y="759"/>
                  </a:cubicBezTo>
                  <a:cubicBezTo>
                    <a:pt x="5818" y="759"/>
                    <a:pt x="5818" y="759"/>
                    <a:pt x="5818" y="760"/>
                  </a:cubicBezTo>
                  <a:lnTo>
                    <a:pt x="5818" y="760"/>
                  </a:lnTo>
                  <a:cubicBezTo>
                    <a:pt x="5818" y="760"/>
                    <a:pt x="5818" y="759"/>
                    <a:pt x="5818" y="759"/>
                  </a:cubicBezTo>
                  <a:lnTo>
                    <a:pt x="5818" y="759"/>
                  </a:lnTo>
                  <a:cubicBezTo>
                    <a:pt x="5819" y="760"/>
                    <a:pt x="5819" y="761"/>
                    <a:pt x="5820" y="761"/>
                  </a:cubicBezTo>
                  <a:lnTo>
                    <a:pt x="5820" y="761"/>
                  </a:lnTo>
                  <a:cubicBezTo>
                    <a:pt x="5820" y="761"/>
                    <a:pt x="5819" y="760"/>
                    <a:pt x="5818" y="760"/>
                  </a:cubicBezTo>
                  <a:lnTo>
                    <a:pt x="5818" y="760"/>
                  </a:lnTo>
                  <a:cubicBezTo>
                    <a:pt x="5819" y="760"/>
                    <a:pt x="5820" y="760"/>
                    <a:pt x="5821" y="761"/>
                  </a:cubicBezTo>
                  <a:cubicBezTo>
                    <a:pt x="5821" y="761"/>
                    <a:pt x="5821" y="761"/>
                    <a:pt x="5820" y="761"/>
                  </a:cubicBezTo>
                  <a:lnTo>
                    <a:pt x="5820" y="761"/>
                  </a:lnTo>
                  <a:cubicBezTo>
                    <a:pt x="5862" y="794"/>
                    <a:pt x="5901" y="826"/>
                    <a:pt x="5940" y="860"/>
                  </a:cubicBezTo>
                  <a:cubicBezTo>
                    <a:pt x="5941" y="862"/>
                    <a:pt x="5942" y="862"/>
                    <a:pt x="5943" y="864"/>
                  </a:cubicBezTo>
                  <a:cubicBezTo>
                    <a:pt x="5945" y="864"/>
                    <a:pt x="5946" y="865"/>
                    <a:pt x="5946" y="867"/>
                  </a:cubicBezTo>
                  <a:cubicBezTo>
                    <a:pt x="5953" y="873"/>
                    <a:pt x="5959" y="881"/>
                    <a:pt x="5966" y="886"/>
                  </a:cubicBezTo>
                  <a:cubicBezTo>
                    <a:pt x="5969" y="889"/>
                    <a:pt x="5973" y="893"/>
                    <a:pt x="5975" y="895"/>
                  </a:cubicBezTo>
                  <a:cubicBezTo>
                    <a:pt x="5978" y="897"/>
                    <a:pt x="5980" y="900"/>
                    <a:pt x="5981" y="902"/>
                  </a:cubicBezTo>
                  <a:cubicBezTo>
                    <a:pt x="5986" y="906"/>
                    <a:pt x="5991" y="911"/>
                    <a:pt x="5996" y="916"/>
                  </a:cubicBezTo>
                  <a:lnTo>
                    <a:pt x="5996" y="916"/>
                  </a:lnTo>
                  <a:cubicBezTo>
                    <a:pt x="5994" y="914"/>
                    <a:pt x="5991" y="913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50" y="1073"/>
                    <a:pt x="6233" y="1154"/>
                  </a:cubicBezTo>
                  <a:cubicBezTo>
                    <a:pt x="6261" y="1183"/>
                    <a:pt x="6289" y="1213"/>
                    <a:pt x="6315" y="1246"/>
                  </a:cubicBezTo>
                  <a:cubicBezTo>
                    <a:pt x="6333" y="1271"/>
                    <a:pt x="6350" y="1298"/>
                    <a:pt x="6368" y="1325"/>
                  </a:cubicBezTo>
                  <a:cubicBezTo>
                    <a:pt x="6402" y="1387"/>
                    <a:pt x="6435" y="1449"/>
                    <a:pt x="6472" y="1509"/>
                  </a:cubicBezTo>
                  <a:cubicBezTo>
                    <a:pt x="6511" y="1574"/>
                    <a:pt x="6551" y="1637"/>
                    <a:pt x="6591" y="1700"/>
                  </a:cubicBezTo>
                  <a:cubicBezTo>
                    <a:pt x="6640" y="1793"/>
                    <a:pt x="6683" y="1889"/>
                    <a:pt x="6724" y="1987"/>
                  </a:cubicBezTo>
                  <a:cubicBezTo>
                    <a:pt x="6734" y="2011"/>
                    <a:pt x="6742" y="2035"/>
                    <a:pt x="6750" y="2060"/>
                  </a:cubicBezTo>
                  <a:cubicBezTo>
                    <a:pt x="6759" y="2099"/>
                    <a:pt x="6766" y="2139"/>
                    <a:pt x="6772" y="2180"/>
                  </a:cubicBezTo>
                  <a:lnTo>
                    <a:pt x="6771" y="2179"/>
                  </a:lnTo>
                  <a:lnTo>
                    <a:pt x="6771" y="2179"/>
                  </a:lnTo>
                  <a:cubicBezTo>
                    <a:pt x="6790" y="2323"/>
                    <a:pt x="6795" y="2470"/>
                    <a:pt x="6810" y="2614"/>
                  </a:cubicBezTo>
                  <a:cubicBezTo>
                    <a:pt x="6814" y="2637"/>
                    <a:pt x="6818" y="2658"/>
                    <a:pt x="6822" y="2680"/>
                  </a:cubicBezTo>
                  <a:cubicBezTo>
                    <a:pt x="6736" y="2687"/>
                    <a:pt x="6651" y="2694"/>
                    <a:pt x="6567" y="2701"/>
                  </a:cubicBezTo>
                  <a:cubicBezTo>
                    <a:pt x="6489" y="2706"/>
                    <a:pt x="6409" y="2708"/>
                    <a:pt x="6332" y="2717"/>
                  </a:cubicBezTo>
                  <a:cubicBezTo>
                    <a:pt x="6301" y="2720"/>
                    <a:pt x="6274" y="2732"/>
                    <a:pt x="6249" y="2748"/>
                  </a:cubicBezTo>
                  <a:cubicBezTo>
                    <a:pt x="6211" y="2751"/>
                    <a:pt x="6173" y="2754"/>
                    <a:pt x="6135" y="2758"/>
                  </a:cubicBezTo>
                  <a:cubicBezTo>
                    <a:pt x="5981" y="2769"/>
                    <a:pt x="5827" y="2782"/>
                    <a:pt x="5671" y="2786"/>
                  </a:cubicBezTo>
                  <a:cubicBezTo>
                    <a:pt x="5603" y="2786"/>
                    <a:pt x="5533" y="2786"/>
                    <a:pt x="5464" y="2785"/>
                  </a:cubicBezTo>
                  <a:cubicBezTo>
                    <a:pt x="5278" y="2782"/>
                    <a:pt x="5091" y="2772"/>
                    <a:pt x="4906" y="2769"/>
                  </a:cubicBezTo>
                  <a:cubicBezTo>
                    <a:pt x="4897" y="2769"/>
                    <a:pt x="4887" y="2769"/>
                    <a:pt x="4878" y="2769"/>
                  </a:cubicBezTo>
                  <a:cubicBezTo>
                    <a:pt x="4685" y="2769"/>
                    <a:pt x="4492" y="2780"/>
                    <a:pt x="4299" y="2785"/>
                  </a:cubicBezTo>
                  <a:cubicBezTo>
                    <a:pt x="4089" y="2792"/>
                    <a:pt x="3879" y="2792"/>
                    <a:pt x="3669" y="2796"/>
                  </a:cubicBezTo>
                  <a:cubicBezTo>
                    <a:pt x="3477" y="2799"/>
                    <a:pt x="3285" y="2805"/>
                    <a:pt x="3093" y="2806"/>
                  </a:cubicBezTo>
                  <a:cubicBezTo>
                    <a:pt x="2907" y="2805"/>
                    <a:pt x="2725" y="2804"/>
                    <a:pt x="2540" y="2798"/>
                  </a:cubicBezTo>
                  <a:cubicBezTo>
                    <a:pt x="2126" y="2785"/>
                    <a:pt x="1713" y="2758"/>
                    <a:pt x="1299" y="2748"/>
                  </a:cubicBezTo>
                  <a:cubicBezTo>
                    <a:pt x="1113" y="2742"/>
                    <a:pt x="928" y="2742"/>
                    <a:pt x="744" y="2732"/>
                  </a:cubicBezTo>
                  <a:cubicBezTo>
                    <a:pt x="651" y="2726"/>
                    <a:pt x="560" y="2721"/>
                    <a:pt x="467" y="2717"/>
                  </a:cubicBezTo>
                  <a:cubicBezTo>
                    <a:pt x="483" y="2666"/>
                    <a:pt x="499" y="2616"/>
                    <a:pt x="516" y="2566"/>
                  </a:cubicBezTo>
                  <a:cubicBezTo>
                    <a:pt x="587" y="2400"/>
                    <a:pt x="662" y="2236"/>
                    <a:pt x="749" y="2079"/>
                  </a:cubicBezTo>
                  <a:cubicBezTo>
                    <a:pt x="774" y="2039"/>
                    <a:pt x="800" y="1999"/>
                    <a:pt x="827" y="1960"/>
                  </a:cubicBezTo>
                  <a:cubicBezTo>
                    <a:pt x="858" y="1920"/>
                    <a:pt x="890" y="1882"/>
                    <a:pt x="926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3" y="1657"/>
                    <a:pt x="1220" y="1621"/>
                  </a:cubicBezTo>
                  <a:cubicBezTo>
                    <a:pt x="1271" y="1595"/>
                    <a:pt x="1323" y="1570"/>
                    <a:pt x="1375" y="1546"/>
                  </a:cubicBezTo>
                  <a:cubicBezTo>
                    <a:pt x="1418" y="1531"/>
                    <a:pt x="1459" y="1516"/>
                    <a:pt x="1502" y="1505"/>
                  </a:cubicBezTo>
                  <a:cubicBezTo>
                    <a:pt x="1533" y="1497"/>
                    <a:pt x="1565" y="1491"/>
                    <a:pt x="1597" y="1485"/>
                  </a:cubicBezTo>
                  <a:cubicBezTo>
                    <a:pt x="1630" y="1482"/>
                    <a:pt x="1662" y="1479"/>
                    <a:pt x="1695" y="1477"/>
                  </a:cubicBezTo>
                  <a:cubicBezTo>
                    <a:pt x="1755" y="1479"/>
                    <a:pt x="1811" y="1484"/>
                    <a:pt x="1869" y="1490"/>
                  </a:cubicBezTo>
                  <a:cubicBezTo>
                    <a:pt x="1962" y="1501"/>
                    <a:pt x="2052" y="1516"/>
                    <a:pt x="2142" y="1537"/>
                  </a:cubicBezTo>
                  <a:cubicBezTo>
                    <a:pt x="2178" y="1547"/>
                    <a:pt x="2213" y="1559"/>
                    <a:pt x="2248" y="1573"/>
                  </a:cubicBezTo>
                  <a:cubicBezTo>
                    <a:pt x="2252" y="1575"/>
                    <a:pt x="2258" y="1577"/>
                    <a:pt x="2264" y="1580"/>
                  </a:cubicBezTo>
                  <a:cubicBezTo>
                    <a:pt x="2271" y="1581"/>
                    <a:pt x="2279" y="1582"/>
                    <a:pt x="2285" y="1585"/>
                  </a:cubicBezTo>
                  <a:cubicBezTo>
                    <a:pt x="2319" y="1598"/>
                    <a:pt x="2352" y="1615"/>
                    <a:pt x="2384" y="1633"/>
                  </a:cubicBezTo>
                  <a:cubicBezTo>
                    <a:pt x="2396" y="1638"/>
                    <a:pt x="2409" y="1645"/>
                    <a:pt x="2421" y="1651"/>
                  </a:cubicBezTo>
                  <a:cubicBezTo>
                    <a:pt x="2421" y="1652"/>
                    <a:pt x="2421" y="1652"/>
                    <a:pt x="2420" y="1652"/>
                  </a:cubicBezTo>
                  <a:cubicBezTo>
                    <a:pt x="2428" y="1657"/>
                    <a:pt x="2434" y="1660"/>
                    <a:pt x="2441" y="1664"/>
                  </a:cubicBezTo>
                  <a:cubicBezTo>
                    <a:pt x="2467" y="1677"/>
                    <a:pt x="2494" y="1691"/>
                    <a:pt x="2520" y="1706"/>
                  </a:cubicBezTo>
                  <a:cubicBezTo>
                    <a:pt x="2540" y="1715"/>
                    <a:pt x="2562" y="1726"/>
                    <a:pt x="2583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7" y="1774"/>
                    <a:pt x="2692" y="1795"/>
                    <a:pt x="2729" y="1814"/>
                  </a:cubicBezTo>
                  <a:cubicBezTo>
                    <a:pt x="2736" y="1797"/>
                    <a:pt x="2745" y="1780"/>
                    <a:pt x="2753" y="1763"/>
                  </a:cubicBezTo>
                  <a:cubicBezTo>
                    <a:pt x="2783" y="1697"/>
                    <a:pt x="2818" y="1633"/>
                    <a:pt x="2857" y="1572"/>
                  </a:cubicBezTo>
                  <a:cubicBezTo>
                    <a:pt x="2861" y="1566"/>
                    <a:pt x="2864" y="1561"/>
                    <a:pt x="2867" y="1556"/>
                  </a:cubicBezTo>
                  <a:cubicBezTo>
                    <a:pt x="2886" y="1527"/>
                    <a:pt x="2905" y="1499"/>
                    <a:pt x="2926" y="1471"/>
                  </a:cubicBezTo>
                  <a:cubicBezTo>
                    <a:pt x="2990" y="1366"/>
                    <a:pt x="3057" y="1264"/>
                    <a:pt x="3130" y="1165"/>
                  </a:cubicBezTo>
                  <a:cubicBezTo>
                    <a:pt x="3208" y="1067"/>
                    <a:pt x="3284" y="966"/>
                    <a:pt x="3369" y="875"/>
                  </a:cubicBezTo>
                  <a:cubicBezTo>
                    <a:pt x="3399" y="845"/>
                    <a:pt x="3431" y="817"/>
                    <a:pt x="3464" y="792"/>
                  </a:cubicBezTo>
                  <a:cubicBezTo>
                    <a:pt x="3541" y="734"/>
                    <a:pt x="3626" y="685"/>
                    <a:pt x="3709" y="637"/>
                  </a:cubicBezTo>
                  <a:cubicBezTo>
                    <a:pt x="3799" y="588"/>
                    <a:pt x="3891" y="543"/>
                    <a:pt x="3983" y="503"/>
                  </a:cubicBezTo>
                  <a:cubicBezTo>
                    <a:pt x="4039" y="482"/>
                    <a:pt x="4096" y="463"/>
                    <a:pt x="4153" y="445"/>
                  </a:cubicBezTo>
                  <a:cubicBezTo>
                    <a:pt x="4205" y="431"/>
                    <a:pt x="4258" y="418"/>
                    <a:pt x="4312" y="407"/>
                  </a:cubicBezTo>
                  <a:cubicBezTo>
                    <a:pt x="4364" y="395"/>
                    <a:pt x="4419" y="389"/>
                    <a:pt x="4474" y="381"/>
                  </a:cubicBezTo>
                  <a:lnTo>
                    <a:pt x="4474" y="381"/>
                  </a:lnTo>
                  <a:cubicBezTo>
                    <a:pt x="4473" y="382"/>
                    <a:pt x="4472" y="383"/>
                    <a:pt x="4472" y="383"/>
                  </a:cubicBezTo>
                  <a:cubicBezTo>
                    <a:pt x="4536" y="376"/>
                    <a:pt x="4599" y="373"/>
                    <a:pt x="4662" y="370"/>
                  </a:cubicBezTo>
                  <a:close/>
                  <a:moveTo>
                    <a:pt x="4650" y="1"/>
                  </a:moveTo>
                  <a:cubicBezTo>
                    <a:pt x="4572" y="1"/>
                    <a:pt x="4493" y="5"/>
                    <a:pt x="4415" y="17"/>
                  </a:cubicBezTo>
                  <a:cubicBezTo>
                    <a:pt x="4214" y="44"/>
                    <a:pt x="4017" y="86"/>
                    <a:pt x="3830" y="166"/>
                  </a:cubicBezTo>
                  <a:cubicBezTo>
                    <a:pt x="3647" y="244"/>
                    <a:pt x="3476" y="341"/>
                    <a:pt x="3309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8" y="966"/>
                    <a:pt x="2754" y="1053"/>
                  </a:cubicBezTo>
                  <a:cubicBezTo>
                    <a:pt x="2698" y="1128"/>
                    <a:pt x="2649" y="1211"/>
                    <a:pt x="2601" y="1292"/>
                  </a:cubicBezTo>
                  <a:cubicBezTo>
                    <a:pt x="2596" y="1301"/>
                    <a:pt x="2591" y="1310"/>
                    <a:pt x="2585" y="1320"/>
                  </a:cubicBezTo>
                  <a:cubicBezTo>
                    <a:pt x="2556" y="1306"/>
                    <a:pt x="2528" y="1291"/>
                    <a:pt x="2498" y="1278"/>
                  </a:cubicBezTo>
                  <a:cubicBezTo>
                    <a:pt x="2420" y="1243"/>
                    <a:pt x="2341" y="1211"/>
                    <a:pt x="2260" y="1186"/>
                  </a:cubicBezTo>
                  <a:cubicBezTo>
                    <a:pt x="2181" y="1160"/>
                    <a:pt x="2098" y="1149"/>
                    <a:pt x="2017" y="1135"/>
                  </a:cubicBezTo>
                  <a:cubicBezTo>
                    <a:pt x="1944" y="1124"/>
                    <a:pt x="1867" y="1114"/>
                    <a:pt x="1794" y="1111"/>
                  </a:cubicBezTo>
                  <a:cubicBezTo>
                    <a:pt x="1766" y="1110"/>
                    <a:pt x="1739" y="1109"/>
                    <a:pt x="1711" y="1109"/>
                  </a:cubicBezTo>
                  <a:cubicBezTo>
                    <a:pt x="1584" y="1109"/>
                    <a:pt x="1457" y="1124"/>
                    <a:pt x="1336" y="1166"/>
                  </a:cubicBezTo>
                  <a:cubicBezTo>
                    <a:pt x="1261" y="1194"/>
                    <a:pt x="1188" y="1221"/>
                    <a:pt x="1118" y="1258"/>
                  </a:cubicBezTo>
                  <a:cubicBezTo>
                    <a:pt x="1023" y="1307"/>
                    <a:pt x="936" y="1362"/>
                    <a:pt x="849" y="1423"/>
                  </a:cubicBezTo>
                  <a:cubicBezTo>
                    <a:pt x="686" y="1539"/>
                    <a:pt x="554" y="1693"/>
                    <a:pt x="449" y="1860"/>
                  </a:cubicBezTo>
                  <a:cubicBezTo>
                    <a:pt x="343" y="2028"/>
                    <a:pt x="264" y="2215"/>
                    <a:pt x="188" y="2396"/>
                  </a:cubicBezTo>
                  <a:cubicBezTo>
                    <a:pt x="153" y="2480"/>
                    <a:pt x="124" y="2565"/>
                    <a:pt x="101" y="2650"/>
                  </a:cubicBezTo>
                  <a:cubicBezTo>
                    <a:pt x="90" y="2702"/>
                    <a:pt x="80" y="2753"/>
                    <a:pt x="68" y="2805"/>
                  </a:cubicBezTo>
                  <a:cubicBezTo>
                    <a:pt x="65" y="2820"/>
                    <a:pt x="60" y="2836"/>
                    <a:pt x="57" y="2850"/>
                  </a:cubicBezTo>
                  <a:cubicBezTo>
                    <a:pt x="50" y="2882"/>
                    <a:pt x="43" y="2913"/>
                    <a:pt x="35" y="2945"/>
                  </a:cubicBezTo>
                  <a:cubicBezTo>
                    <a:pt x="27" y="2972"/>
                    <a:pt x="21" y="2999"/>
                    <a:pt x="13" y="3027"/>
                  </a:cubicBezTo>
                  <a:cubicBezTo>
                    <a:pt x="10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5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6" y="3072"/>
                    <a:pt x="439" y="3072"/>
                    <a:pt x="463" y="3071"/>
                  </a:cubicBezTo>
                  <a:lnTo>
                    <a:pt x="463" y="3071"/>
                  </a:lnTo>
                  <a:cubicBezTo>
                    <a:pt x="462" y="3071"/>
                    <a:pt x="461" y="3072"/>
                    <a:pt x="459" y="3072"/>
                  </a:cubicBezTo>
                  <a:cubicBezTo>
                    <a:pt x="462" y="3072"/>
                    <a:pt x="464" y="3071"/>
                    <a:pt x="466" y="3071"/>
                  </a:cubicBezTo>
                  <a:cubicBezTo>
                    <a:pt x="486" y="3071"/>
                    <a:pt x="504" y="3078"/>
                    <a:pt x="519" y="3089"/>
                  </a:cubicBezTo>
                  <a:cubicBezTo>
                    <a:pt x="588" y="3093"/>
                    <a:pt x="659" y="3097"/>
                    <a:pt x="731" y="3101"/>
                  </a:cubicBezTo>
                  <a:cubicBezTo>
                    <a:pt x="911" y="3107"/>
                    <a:pt x="1090" y="3110"/>
                    <a:pt x="1271" y="3116"/>
                  </a:cubicBezTo>
                  <a:cubicBezTo>
                    <a:pt x="1643" y="3126"/>
                    <a:pt x="2013" y="3151"/>
                    <a:pt x="2385" y="3163"/>
                  </a:cubicBezTo>
                  <a:cubicBezTo>
                    <a:pt x="2595" y="3169"/>
                    <a:pt x="2806" y="3174"/>
                    <a:pt x="3016" y="3175"/>
                  </a:cubicBezTo>
                  <a:cubicBezTo>
                    <a:pt x="3034" y="3175"/>
                    <a:pt x="3052" y="3175"/>
                    <a:pt x="3069" y="3175"/>
                  </a:cubicBezTo>
                  <a:cubicBezTo>
                    <a:pt x="3254" y="3175"/>
                    <a:pt x="3439" y="3170"/>
                    <a:pt x="3622" y="3166"/>
                  </a:cubicBezTo>
                  <a:cubicBezTo>
                    <a:pt x="3822" y="3161"/>
                    <a:pt x="4021" y="3163"/>
                    <a:pt x="4220" y="3157"/>
                  </a:cubicBezTo>
                  <a:cubicBezTo>
                    <a:pt x="4418" y="3151"/>
                    <a:pt x="4616" y="3142"/>
                    <a:pt x="4815" y="3137"/>
                  </a:cubicBezTo>
                  <a:cubicBezTo>
                    <a:pt x="5071" y="3140"/>
                    <a:pt x="5327" y="3156"/>
                    <a:pt x="5583" y="3156"/>
                  </a:cubicBezTo>
                  <a:cubicBezTo>
                    <a:pt x="5630" y="3156"/>
                    <a:pt x="5676" y="3156"/>
                    <a:pt x="5723" y="3155"/>
                  </a:cubicBezTo>
                  <a:cubicBezTo>
                    <a:pt x="5954" y="3148"/>
                    <a:pt x="6185" y="3123"/>
                    <a:pt x="6414" y="3101"/>
                  </a:cubicBezTo>
                  <a:cubicBezTo>
                    <a:pt x="6420" y="3105"/>
                    <a:pt x="6424" y="3111"/>
                    <a:pt x="6429" y="3115"/>
                  </a:cubicBezTo>
                  <a:cubicBezTo>
                    <a:pt x="6464" y="3112"/>
                    <a:pt x="6498" y="3110"/>
                    <a:pt x="6533" y="3108"/>
                  </a:cubicBezTo>
                  <a:cubicBezTo>
                    <a:pt x="6633" y="3101"/>
                    <a:pt x="6732" y="3096"/>
                    <a:pt x="6833" y="3092"/>
                  </a:cubicBezTo>
                  <a:cubicBezTo>
                    <a:pt x="6971" y="3085"/>
                    <a:pt x="7111" y="3077"/>
                    <a:pt x="7249" y="3075"/>
                  </a:cubicBezTo>
                  <a:cubicBezTo>
                    <a:pt x="7246" y="3044"/>
                    <a:pt x="7244" y="3013"/>
                    <a:pt x="7240" y="2982"/>
                  </a:cubicBezTo>
                  <a:cubicBezTo>
                    <a:pt x="7239" y="2981"/>
                    <a:pt x="7240" y="2979"/>
                    <a:pt x="7240" y="2977"/>
                  </a:cubicBezTo>
                  <a:cubicBezTo>
                    <a:pt x="7232" y="2941"/>
                    <a:pt x="7226" y="2904"/>
                    <a:pt x="7219" y="2868"/>
                  </a:cubicBezTo>
                  <a:cubicBezTo>
                    <a:pt x="7215" y="2840"/>
                    <a:pt x="7211" y="2812"/>
                    <a:pt x="7207" y="2784"/>
                  </a:cubicBezTo>
                  <a:cubicBezTo>
                    <a:pt x="7197" y="2724"/>
                    <a:pt x="7186" y="2663"/>
                    <a:pt x="7178" y="2602"/>
                  </a:cubicBezTo>
                  <a:cubicBezTo>
                    <a:pt x="7166" y="2507"/>
                    <a:pt x="7154" y="2411"/>
                    <a:pt x="7152" y="2316"/>
                  </a:cubicBezTo>
                  <a:cubicBezTo>
                    <a:pt x="7152" y="2306"/>
                    <a:pt x="7153" y="2297"/>
                    <a:pt x="7155" y="2288"/>
                  </a:cubicBezTo>
                  <a:cubicBezTo>
                    <a:pt x="7144" y="2141"/>
                    <a:pt x="7125" y="1996"/>
                    <a:pt x="7072" y="1858"/>
                  </a:cubicBezTo>
                  <a:cubicBezTo>
                    <a:pt x="7032" y="1754"/>
                    <a:pt x="6985" y="1650"/>
                    <a:pt x="6931" y="1554"/>
                  </a:cubicBezTo>
                  <a:cubicBezTo>
                    <a:pt x="6882" y="1465"/>
                    <a:pt x="6826" y="1380"/>
                    <a:pt x="6774" y="1293"/>
                  </a:cubicBezTo>
                  <a:cubicBezTo>
                    <a:pt x="6714" y="1187"/>
                    <a:pt x="6659" y="1077"/>
                    <a:pt x="6580" y="984"/>
                  </a:cubicBezTo>
                  <a:cubicBezTo>
                    <a:pt x="6507" y="897"/>
                    <a:pt x="6422" y="821"/>
                    <a:pt x="6340" y="741"/>
                  </a:cubicBezTo>
                  <a:cubicBezTo>
                    <a:pt x="6310" y="709"/>
                    <a:pt x="6280" y="671"/>
                    <a:pt x="6243" y="641"/>
                  </a:cubicBezTo>
                  <a:cubicBezTo>
                    <a:pt x="6242" y="640"/>
                    <a:pt x="6240" y="638"/>
                    <a:pt x="6237" y="636"/>
                  </a:cubicBezTo>
                  <a:cubicBezTo>
                    <a:pt x="6236" y="633"/>
                    <a:pt x="6234" y="632"/>
                    <a:pt x="6232" y="630"/>
                  </a:cubicBezTo>
                  <a:cubicBezTo>
                    <a:pt x="6230" y="628"/>
                    <a:pt x="6228" y="625"/>
                    <a:pt x="6226" y="624"/>
                  </a:cubicBezTo>
                  <a:cubicBezTo>
                    <a:pt x="6214" y="609"/>
                    <a:pt x="6202" y="598"/>
                    <a:pt x="6188" y="585"/>
                  </a:cubicBezTo>
                  <a:cubicBezTo>
                    <a:pt x="6108" y="517"/>
                    <a:pt x="6027" y="454"/>
                    <a:pt x="5941" y="392"/>
                  </a:cubicBezTo>
                  <a:cubicBezTo>
                    <a:pt x="5840" y="319"/>
                    <a:pt x="5732" y="242"/>
                    <a:pt x="5616" y="193"/>
                  </a:cubicBezTo>
                  <a:cubicBezTo>
                    <a:pt x="5430" y="112"/>
                    <a:pt x="5228" y="63"/>
                    <a:pt x="5026" y="35"/>
                  </a:cubicBezTo>
                  <a:cubicBezTo>
                    <a:pt x="4926" y="20"/>
                    <a:pt x="4824" y="5"/>
                    <a:pt x="4721" y="2"/>
                  </a:cubicBezTo>
                  <a:cubicBezTo>
                    <a:pt x="4697" y="1"/>
                    <a:pt x="4674" y="1"/>
                    <a:pt x="46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flipH="1">
            <a:off x="1372033" y="3552893"/>
            <a:ext cx="485852" cy="212828"/>
            <a:chOff x="3620875" y="897275"/>
            <a:chExt cx="181200" cy="79375"/>
          </a:xfrm>
        </p:grpSpPr>
        <p:sp>
          <p:nvSpPr>
            <p:cNvPr id="19" name="Google Shape;19;p2"/>
            <p:cNvSpPr/>
            <p:nvPr/>
          </p:nvSpPr>
          <p:spPr>
            <a:xfrm>
              <a:off x="3631000" y="904325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lnTo>
                    <a:pt x="4916" y="1720"/>
                  </a:lnTo>
                  <a:cubicBezTo>
                    <a:pt x="4906" y="1728"/>
                    <a:pt x="4894" y="1734"/>
                    <a:pt x="4884" y="1744"/>
                  </a:cubicBezTo>
                  <a:cubicBezTo>
                    <a:pt x="4883" y="1745"/>
                    <a:pt x="4882" y="1746"/>
                    <a:pt x="4879" y="1747"/>
                  </a:cubicBezTo>
                  <a:cubicBezTo>
                    <a:pt x="4820" y="1755"/>
                    <a:pt x="4761" y="1763"/>
                    <a:pt x="4700" y="1771"/>
                  </a:cubicBezTo>
                  <a:cubicBezTo>
                    <a:pt x="4723" y="1764"/>
                    <a:pt x="4747" y="1758"/>
                    <a:pt x="4770" y="1753"/>
                  </a:cubicBezTo>
                  <a:lnTo>
                    <a:pt x="4916" y="1720"/>
                  </a:lnTo>
                  <a:close/>
                  <a:moveTo>
                    <a:pt x="4148" y="1"/>
                  </a:moveTo>
                  <a:cubicBezTo>
                    <a:pt x="4094" y="1"/>
                    <a:pt x="4037" y="10"/>
                    <a:pt x="3984" y="21"/>
                  </a:cubicBezTo>
                  <a:cubicBezTo>
                    <a:pt x="3922" y="36"/>
                    <a:pt x="3862" y="50"/>
                    <a:pt x="3802" y="71"/>
                  </a:cubicBezTo>
                  <a:cubicBezTo>
                    <a:pt x="3674" y="118"/>
                    <a:pt x="3550" y="171"/>
                    <a:pt x="3431" y="234"/>
                  </a:cubicBezTo>
                  <a:cubicBezTo>
                    <a:pt x="3304" y="302"/>
                    <a:pt x="3176" y="369"/>
                    <a:pt x="3056" y="447"/>
                  </a:cubicBezTo>
                  <a:cubicBezTo>
                    <a:pt x="3008" y="477"/>
                    <a:pt x="2957" y="506"/>
                    <a:pt x="2913" y="542"/>
                  </a:cubicBezTo>
                  <a:cubicBezTo>
                    <a:pt x="2870" y="575"/>
                    <a:pt x="2825" y="616"/>
                    <a:pt x="2797" y="662"/>
                  </a:cubicBezTo>
                  <a:cubicBezTo>
                    <a:pt x="2766" y="714"/>
                    <a:pt x="2742" y="764"/>
                    <a:pt x="2741" y="825"/>
                  </a:cubicBezTo>
                  <a:cubicBezTo>
                    <a:pt x="2741" y="859"/>
                    <a:pt x="2745" y="894"/>
                    <a:pt x="2755" y="927"/>
                  </a:cubicBezTo>
                  <a:cubicBezTo>
                    <a:pt x="2749" y="949"/>
                    <a:pt x="2743" y="972"/>
                    <a:pt x="2741" y="995"/>
                  </a:cubicBezTo>
                  <a:cubicBezTo>
                    <a:pt x="2722" y="1006"/>
                    <a:pt x="2702" y="1016"/>
                    <a:pt x="2683" y="1028"/>
                  </a:cubicBezTo>
                  <a:cubicBezTo>
                    <a:pt x="2690" y="1024"/>
                    <a:pt x="2697" y="1020"/>
                    <a:pt x="2705" y="1016"/>
                  </a:cubicBezTo>
                  <a:lnTo>
                    <a:pt x="2705" y="1016"/>
                  </a:lnTo>
                  <a:cubicBezTo>
                    <a:pt x="2635" y="1054"/>
                    <a:pt x="2566" y="1091"/>
                    <a:pt x="2520" y="1158"/>
                  </a:cubicBezTo>
                  <a:cubicBezTo>
                    <a:pt x="2495" y="1195"/>
                    <a:pt x="2486" y="1237"/>
                    <a:pt x="2480" y="1279"/>
                  </a:cubicBezTo>
                  <a:cubicBezTo>
                    <a:pt x="2366" y="1318"/>
                    <a:pt x="2251" y="1355"/>
                    <a:pt x="2136" y="1395"/>
                  </a:cubicBezTo>
                  <a:cubicBezTo>
                    <a:pt x="2109" y="1404"/>
                    <a:pt x="2083" y="1414"/>
                    <a:pt x="2055" y="1423"/>
                  </a:cubicBezTo>
                  <a:cubicBezTo>
                    <a:pt x="2046" y="1421"/>
                    <a:pt x="2037" y="1419"/>
                    <a:pt x="2028" y="1417"/>
                  </a:cubicBezTo>
                  <a:cubicBezTo>
                    <a:pt x="1969" y="1333"/>
                    <a:pt x="1896" y="1259"/>
                    <a:pt x="1804" y="1213"/>
                  </a:cubicBezTo>
                  <a:cubicBezTo>
                    <a:pt x="1715" y="1170"/>
                    <a:pt x="1625" y="1143"/>
                    <a:pt x="1527" y="1136"/>
                  </a:cubicBezTo>
                  <a:cubicBezTo>
                    <a:pt x="1511" y="1135"/>
                    <a:pt x="1496" y="1135"/>
                    <a:pt x="1480" y="1135"/>
                  </a:cubicBezTo>
                  <a:cubicBezTo>
                    <a:pt x="1390" y="1135"/>
                    <a:pt x="1296" y="1151"/>
                    <a:pt x="1210" y="1176"/>
                  </a:cubicBezTo>
                  <a:cubicBezTo>
                    <a:pt x="1093" y="1211"/>
                    <a:pt x="978" y="1260"/>
                    <a:pt x="870" y="1317"/>
                  </a:cubicBezTo>
                  <a:cubicBezTo>
                    <a:pt x="773" y="1370"/>
                    <a:pt x="678" y="1427"/>
                    <a:pt x="588" y="1491"/>
                  </a:cubicBezTo>
                  <a:cubicBezTo>
                    <a:pt x="537" y="1527"/>
                    <a:pt x="495" y="1571"/>
                    <a:pt x="461" y="1621"/>
                  </a:cubicBezTo>
                  <a:cubicBezTo>
                    <a:pt x="367" y="1705"/>
                    <a:pt x="276" y="1810"/>
                    <a:pt x="242" y="1928"/>
                  </a:cubicBezTo>
                  <a:cubicBezTo>
                    <a:pt x="197" y="1954"/>
                    <a:pt x="152" y="1983"/>
                    <a:pt x="109" y="2013"/>
                  </a:cubicBezTo>
                  <a:cubicBezTo>
                    <a:pt x="48" y="2056"/>
                    <a:pt x="16" y="2128"/>
                    <a:pt x="25" y="2196"/>
                  </a:cubicBezTo>
                  <a:cubicBezTo>
                    <a:pt x="9" y="2243"/>
                    <a:pt x="12" y="2297"/>
                    <a:pt x="31" y="2342"/>
                  </a:cubicBezTo>
                  <a:cubicBezTo>
                    <a:pt x="16" y="2366"/>
                    <a:pt x="7" y="2392"/>
                    <a:pt x="5" y="2422"/>
                  </a:cubicBezTo>
                  <a:cubicBezTo>
                    <a:pt x="0" y="2471"/>
                    <a:pt x="16" y="2519"/>
                    <a:pt x="47" y="2555"/>
                  </a:cubicBezTo>
                  <a:cubicBezTo>
                    <a:pt x="84" y="2601"/>
                    <a:pt x="126" y="2638"/>
                    <a:pt x="184" y="2653"/>
                  </a:cubicBezTo>
                  <a:cubicBezTo>
                    <a:pt x="210" y="2659"/>
                    <a:pt x="232" y="2663"/>
                    <a:pt x="256" y="2664"/>
                  </a:cubicBezTo>
                  <a:cubicBezTo>
                    <a:pt x="263" y="2664"/>
                    <a:pt x="270" y="2664"/>
                    <a:pt x="277" y="2664"/>
                  </a:cubicBezTo>
                  <a:cubicBezTo>
                    <a:pt x="298" y="2664"/>
                    <a:pt x="319" y="2663"/>
                    <a:pt x="340" y="2661"/>
                  </a:cubicBezTo>
                  <a:cubicBezTo>
                    <a:pt x="469" y="2645"/>
                    <a:pt x="596" y="2622"/>
                    <a:pt x="721" y="2584"/>
                  </a:cubicBezTo>
                  <a:cubicBezTo>
                    <a:pt x="786" y="2563"/>
                    <a:pt x="868" y="2539"/>
                    <a:pt x="945" y="2505"/>
                  </a:cubicBezTo>
                  <a:cubicBezTo>
                    <a:pt x="973" y="2535"/>
                    <a:pt x="1007" y="2559"/>
                    <a:pt x="1051" y="2575"/>
                  </a:cubicBezTo>
                  <a:cubicBezTo>
                    <a:pt x="1116" y="2597"/>
                    <a:pt x="1184" y="2599"/>
                    <a:pt x="1252" y="2599"/>
                  </a:cubicBezTo>
                  <a:cubicBezTo>
                    <a:pt x="1264" y="2599"/>
                    <a:pt x="1276" y="2599"/>
                    <a:pt x="1288" y="2599"/>
                  </a:cubicBezTo>
                  <a:cubicBezTo>
                    <a:pt x="1426" y="2604"/>
                    <a:pt x="1565" y="2606"/>
                    <a:pt x="1704" y="2606"/>
                  </a:cubicBezTo>
                  <a:cubicBezTo>
                    <a:pt x="1977" y="2606"/>
                    <a:pt x="2251" y="2598"/>
                    <a:pt x="2524" y="2590"/>
                  </a:cubicBezTo>
                  <a:cubicBezTo>
                    <a:pt x="2612" y="2587"/>
                    <a:pt x="2701" y="2583"/>
                    <a:pt x="2789" y="2578"/>
                  </a:cubicBezTo>
                  <a:cubicBezTo>
                    <a:pt x="2840" y="2576"/>
                    <a:pt x="2890" y="2574"/>
                    <a:pt x="2940" y="2570"/>
                  </a:cubicBezTo>
                  <a:cubicBezTo>
                    <a:pt x="3009" y="2567"/>
                    <a:pt x="3079" y="2560"/>
                    <a:pt x="3148" y="2557"/>
                  </a:cubicBezTo>
                  <a:cubicBezTo>
                    <a:pt x="3170" y="2555"/>
                    <a:pt x="3193" y="2554"/>
                    <a:pt x="3215" y="2553"/>
                  </a:cubicBezTo>
                  <a:cubicBezTo>
                    <a:pt x="3223" y="2557"/>
                    <a:pt x="3232" y="2559"/>
                    <a:pt x="3241" y="2561"/>
                  </a:cubicBezTo>
                  <a:cubicBezTo>
                    <a:pt x="3304" y="2575"/>
                    <a:pt x="3368" y="2591"/>
                    <a:pt x="3433" y="2595"/>
                  </a:cubicBezTo>
                  <a:cubicBezTo>
                    <a:pt x="3487" y="2599"/>
                    <a:pt x="3540" y="2601"/>
                    <a:pt x="3595" y="2601"/>
                  </a:cubicBezTo>
                  <a:cubicBezTo>
                    <a:pt x="3646" y="2601"/>
                    <a:pt x="3696" y="2601"/>
                    <a:pt x="3747" y="2599"/>
                  </a:cubicBezTo>
                  <a:cubicBezTo>
                    <a:pt x="3851" y="2595"/>
                    <a:pt x="3956" y="2592"/>
                    <a:pt x="4060" y="2589"/>
                  </a:cubicBezTo>
                  <a:cubicBezTo>
                    <a:pt x="4135" y="2586"/>
                    <a:pt x="4211" y="2576"/>
                    <a:pt x="4285" y="2569"/>
                  </a:cubicBezTo>
                  <a:cubicBezTo>
                    <a:pt x="4366" y="2563"/>
                    <a:pt x="4447" y="2559"/>
                    <a:pt x="4528" y="2549"/>
                  </a:cubicBezTo>
                  <a:cubicBezTo>
                    <a:pt x="4605" y="2539"/>
                    <a:pt x="4682" y="2530"/>
                    <a:pt x="4758" y="2521"/>
                  </a:cubicBezTo>
                  <a:cubicBezTo>
                    <a:pt x="4884" y="2515"/>
                    <a:pt x="5009" y="2510"/>
                    <a:pt x="5134" y="2501"/>
                  </a:cubicBezTo>
                  <a:cubicBezTo>
                    <a:pt x="5174" y="2510"/>
                    <a:pt x="5217" y="2510"/>
                    <a:pt x="5259" y="2510"/>
                  </a:cubicBezTo>
                  <a:cubicBezTo>
                    <a:pt x="5314" y="2511"/>
                    <a:pt x="5369" y="2512"/>
                    <a:pt x="5425" y="2512"/>
                  </a:cubicBezTo>
                  <a:cubicBezTo>
                    <a:pt x="5582" y="2512"/>
                    <a:pt x="5739" y="2504"/>
                    <a:pt x="5893" y="2480"/>
                  </a:cubicBezTo>
                  <a:cubicBezTo>
                    <a:pt x="5938" y="2477"/>
                    <a:pt x="5984" y="2473"/>
                    <a:pt x="6030" y="2470"/>
                  </a:cubicBezTo>
                  <a:cubicBezTo>
                    <a:pt x="6073" y="2467"/>
                    <a:pt x="6114" y="2464"/>
                    <a:pt x="6157" y="2461"/>
                  </a:cubicBezTo>
                  <a:cubicBezTo>
                    <a:pt x="6186" y="2458"/>
                    <a:pt x="6217" y="2459"/>
                    <a:pt x="6247" y="2454"/>
                  </a:cubicBezTo>
                  <a:cubicBezTo>
                    <a:pt x="6284" y="2448"/>
                    <a:pt x="6317" y="2438"/>
                    <a:pt x="6351" y="2422"/>
                  </a:cubicBezTo>
                  <a:cubicBezTo>
                    <a:pt x="6381" y="2408"/>
                    <a:pt x="6405" y="2387"/>
                    <a:pt x="6423" y="2361"/>
                  </a:cubicBezTo>
                  <a:lnTo>
                    <a:pt x="6449" y="2356"/>
                  </a:lnTo>
                  <a:cubicBezTo>
                    <a:pt x="6523" y="2343"/>
                    <a:pt x="6582" y="2287"/>
                    <a:pt x="6597" y="2214"/>
                  </a:cubicBezTo>
                  <a:cubicBezTo>
                    <a:pt x="6606" y="2170"/>
                    <a:pt x="6604" y="2132"/>
                    <a:pt x="6592" y="2090"/>
                  </a:cubicBezTo>
                  <a:cubicBezTo>
                    <a:pt x="6572" y="2021"/>
                    <a:pt x="6510" y="1971"/>
                    <a:pt x="6441" y="1962"/>
                  </a:cubicBezTo>
                  <a:cubicBezTo>
                    <a:pt x="6412" y="1915"/>
                    <a:pt x="6369" y="1875"/>
                    <a:pt x="6324" y="1843"/>
                  </a:cubicBezTo>
                  <a:cubicBezTo>
                    <a:pt x="6361" y="1813"/>
                    <a:pt x="6393" y="1773"/>
                    <a:pt x="6414" y="1732"/>
                  </a:cubicBezTo>
                  <a:cubicBezTo>
                    <a:pt x="6443" y="1674"/>
                    <a:pt x="6445" y="1606"/>
                    <a:pt x="6427" y="1546"/>
                  </a:cubicBezTo>
                  <a:cubicBezTo>
                    <a:pt x="6404" y="1474"/>
                    <a:pt x="6344" y="1405"/>
                    <a:pt x="6284" y="1363"/>
                  </a:cubicBezTo>
                  <a:cubicBezTo>
                    <a:pt x="6272" y="1355"/>
                    <a:pt x="6262" y="1348"/>
                    <a:pt x="6250" y="1340"/>
                  </a:cubicBezTo>
                  <a:cubicBezTo>
                    <a:pt x="6246" y="1293"/>
                    <a:pt x="6232" y="1245"/>
                    <a:pt x="6209" y="1199"/>
                  </a:cubicBezTo>
                  <a:cubicBezTo>
                    <a:pt x="6166" y="1114"/>
                    <a:pt x="6084" y="1046"/>
                    <a:pt x="5992" y="1006"/>
                  </a:cubicBezTo>
                  <a:cubicBezTo>
                    <a:pt x="5985" y="985"/>
                    <a:pt x="5976" y="965"/>
                    <a:pt x="5966" y="945"/>
                  </a:cubicBezTo>
                  <a:cubicBezTo>
                    <a:pt x="5966" y="924"/>
                    <a:pt x="5963" y="903"/>
                    <a:pt x="5957" y="883"/>
                  </a:cubicBezTo>
                  <a:cubicBezTo>
                    <a:pt x="5926" y="783"/>
                    <a:pt x="5831" y="721"/>
                    <a:pt x="5734" y="695"/>
                  </a:cubicBezTo>
                  <a:cubicBezTo>
                    <a:pt x="5729" y="694"/>
                    <a:pt x="5724" y="693"/>
                    <a:pt x="5719" y="692"/>
                  </a:cubicBezTo>
                  <a:cubicBezTo>
                    <a:pt x="5726" y="668"/>
                    <a:pt x="5727" y="642"/>
                    <a:pt x="5721" y="615"/>
                  </a:cubicBezTo>
                  <a:cubicBezTo>
                    <a:pt x="5707" y="534"/>
                    <a:pt x="5634" y="465"/>
                    <a:pt x="5550" y="462"/>
                  </a:cubicBezTo>
                  <a:cubicBezTo>
                    <a:pt x="5537" y="409"/>
                    <a:pt x="5504" y="362"/>
                    <a:pt x="5464" y="325"/>
                  </a:cubicBezTo>
                  <a:cubicBezTo>
                    <a:pt x="5404" y="267"/>
                    <a:pt x="5312" y="255"/>
                    <a:pt x="5233" y="254"/>
                  </a:cubicBezTo>
                  <a:cubicBezTo>
                    <a:pt x="5205" y="254"/>
                    <a:pt x="5179" y="254"/>
                    <a:pt x="5152" y="256"/>
                  </a:cubicBezTo>
                  <a:cubicBezTo>
                    <a:pt x="5147" y="252"/>
                    <a:pt x="5141" y="249"/>
                    <a:pt x="5137" y="247"/>
                  </a:cubicBezTo>
                  <a:cubicBezTo>
                    <a:pt x="5098" y="225"/>
                    <a:pt x="5061" y="200"/>
                    <a:pt x="5019" y="185"/>
                  </a:cubicBezTo>
                  <a:cubicBezTo>
                    <a:pt x="4976" y="170"/>
                    <a:pt x="4930" y="159"/>
                    <a:pt x="4883" y="154"/>
                  </a:cubicBezTo>
                  <a:cubicBezTo>
                    <a:pt x="4839" y="150"/>
                    <a:pt x="4795" y="149"/>
                    <a:pt x="4750" y="149"/>
                  </a:cubicBezTo>
                  <a:cubicBezTo>
                    <a:pt x="4686" y="149"/>
                    <a:pt x="4622" y="152"/>
                    <a:pt x="4559" y="158"/>
                  </a:cubicBezTo>
                  <a:cubicBezTo>
                    <a:pt x="4540" y="160"/>
                    <a:pt x="4522" y="162"/>
                    <a:pt x="4502" y="164"/>
                  </a:cubicBezTo>
                  <a:cubicBezTo>
                    <a:pt x="4488" y="140"/>
                    <a:pt x="4471" y="119"/>
                    <a:pt x="4451" y="100"/>
                  </a:cubicBezTo>
                  <a:cubicBezTo>
                    <a:pt x="4379" y="34"/>
                    <a:pt x="4277" y="11"/>
                    <a:pt x="4183" y="2"/>
                  </a:cubicBezTo>
                  <a:cubicBezTo>
                    <a:pt x="4172" y="1"/>
                    <a:pt x="4160" y="1"/>
                    <a:pt x="4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26875" y="953150"/>
              <a:ext cx="172750" cy="17125"/>
            </a:xfrm>
            <a:custGeom>
              <a:avLst/>
              <a:gdLst/>
              <a:ahLst/>
              <a:cxnLst/>
              <a:rect l="l" t="t" r="r" b="b"/>
              <a:pathLst>
                <a:path w="6910" h="685" extrusionOk="0">
                  <a:moveTo>
                    <a:pt x="5379" y="625"/>
                  </a:moveTo>
                  <a:lnTo>
                    <a:pt x="5379" y="625"/>
                  </a:lnTo>
                  <a:cubicBezTo>
                    <a:pt x="5387" y="626"/>
                    <a:pt x="5395" y="626"/>
                    <a:pt x="5401" y="626"/>
                  </a:cubicBezTo>
                  <a:cubicBezTo>
                    <a:pt x="5394" y="626"/>
                    <a:pt x="5386" y="626"/>
                    <a:pt x="5379" y="625"/>
                  </a:cubicBezTo>
                  <a:close/>
                  <a:moveTo>
                    <a:pt x="6530" y="1"/>
                  </a:moveTo>
                  <a:cubicBezTo>
                    <a:pt x="6396" y="1"/>
                    <a:pt x="6262" y="16"/>
                    <a:pt x="6128" y="28"/>
                  </a:cubicBezTo>
                  <a:cubicBezTo>
                    <a:pt x="6006" y="39"/>
                    <a:pt x="5885" y="41"/>
                    <a:pt x="5764" y="43"/>
                  </a:cubicBezTo>
                  <a:cubicBezTo>
                    <a:pt x="5677" y="43"/>
                    <a:pt x="5591" y="47"/>
                    <a:pt x="5505" y="47"/>
                  </a:cubicBezTo>
                  <a:cubicBezTo>
                    <a:pt x="5472" y="47"/>
                    <a:pt x="5438" y="46"/>
                    <a:pt x="5405" y="45"/>
                  </a:cubicBezTo>
                  <a:lnTo>
                    <a:pt x="5405" y="45"/>
                  </a:lnTo>
                  <a:cubicBezTo>
                    <a:pt x="5184" y="34"/>
                    <a:pt x="4962" y="33"/>
                    <a:pt x="4740" y="26"/>
                  </a:cubicBezTo>
                  <a:cubicBezTo>
                    <a:pt x="4722" y="26"/>
                    <a:pt x="4703" y="26"/>
                    <a:pt x="4685" y="26"/>
                  </a:cubicBezTo>
                  <a:cubicBezTo>
                    <a:pt x="4585" y="26"/>
                    <a:pt x="4484" y="30"/>
                    <a:pt x="4382" y="35"/>
                  </a:cubicBezTo>
                  <a:cubicBezTo>
                    <a:pt x="4330" y="38"/>
                    <a:pt x="4278" y="38"/>
                    <a:pt x="4226" y="38"/>
                  </a:cubicBezTo>
                  <a:cubicBezTo>
                    <a:pt x="4209" y="38"/>
                    <a:pt x="4191" y="38"/>
                    <a:pt x="4174" y="38"/>
                  </a:cubicBezTo>
                  <a:cubicBezTo>
                    <a:pt x="4139" y="38"/>
                    <a:pt x="4104" y="38"/>
                    <a:pt x="4069" y="39"/>
                  </a:cubicBezTo>
                  <a:cubicBezTo>
                    <a:pt x="3966" y="40"/>
                    <a:pt x="3864" y="46"/>
                    <a:pt x="3761" y="50"/>
                  </a:cubicBezTo>
                  <a:cubicBezTo>
                    <a:pt x="3718" y="52"/>
                    <a:pt x="3675" y="53"/>
                    <a:pt x="3631" y="53"/>
                  </a:cubicBezTo>
                  <a:cubicBezTo>
                    <a:pt x="3579" y="53"/>
                    <a:pt x="3526" y="52"/>
                    <a:pt x="3473" y="51"/>
                  </a:cubicBezTo>
                  <a:cubicBezTo>
                    <a:pt x="3435" y="51"/>
                    <a:pt x="3396" y="50"/>
                    <a:pt x="3358" y="50"/>
                  </a:cubicBezTo>
                  <a:cubicBezTo>
                    <a:pt x="3319" y="50"/>
                    <a:pt x="3281" y="51"/>
                    <a:pt x="3242" y="51"/>
                  </a:cubicBezTo>
                  <a:cubicBezTo>
                    <a:pt x="3165" y="48"/>
                    <a:pt x="3089" y="46"/>
                    <a:pt x="3013" y="46"/>
                  </a:cubicBezTo>
                  <a:cubicBezTo>
                    <a:pt x="2996" y="46"/>
                    <a:pt x="2980" y="47"/>
                    <a:pt x="2963" y="47"/>
                  </a:cubicBezTo>
                  <a:cubicBezTo>
                    <a:pt x="2919" y="47"/>
                    <a:pt x="2875" y="47"/>
                    <a:pt x="2831" y="47"/>
                  </a:cubicBezTo>
                  <a:cubicBezTo>
                    <a:pt x="2686" y="47"/>
                    <a:pt x="2541" y="45"/>
                    <a:pt x="2395" y="43"/>
                  </a:cubicBezTo>
                  <a:cubicBezTo>
                    <a:pt x="2204" y="40"/>
                    <a:pt x="2013" y="32"/>
                    <a:pt x="1822" y="30"/>
                  </a:cubicBezTo>
                  <a:cubicBezTo>
                    <a:pt x="1803" y="29"/>
                    <a:pt x="1785" y="29"/>
                    <a:pt x="1766" y="29"/>
                  </a:cubicBezTo>
                  <a:cubicBezTo>
                    <a:pt x="1478" y="29"/>
                    <a:pt x="1189" y="48"/>
                    <a:pt x="901" y="48"/>
                  </a:cubicBezTo>
                  <a:cubicBezTo>
                    <a:pt x="818" y="48"/>
                    <a:pt x="735" y="46"/>
                    <a:pt x="652" y="42"/>
                  </a:cubicBezTo>
                  <a:cubicBezTo>
                    <a:pt x="587" y="38"/>
                    <a:pt x="520" y="30"/>
                    <a:pt x="454" y="30"/>
                  </a:cubicBezTo>
                  <a:cubicBezTo>
                    <a:pt x="429" y="30"/>
                    <a:pt x="404" y="31"/>
                    <a:pt x="379" y="34"/>
                  </a:cubicBezTo>
                  <a:cubicBezTo>
                    <a:pt x="298" y="43"/>
                    <a:pt x="237" y="111"/>
                    <a:pt x="224" y="187"/>
                  </a:cubicBezTo>
                  <a:cubicBezTo>
                    <a:pt x="221" y="188"/>
                    <a:pt x="218" y="190"/>
                    <a:pt x="214" y="191"/>
                  </a:cubicBezTo>
                  <a:cubicBezTo>
                    <a:pt x="117" y="225"/>
                    <a:pt x="22" y="289"/>
                    <a:pt x="10" y="401"/>
                  </a:cubicBezTo>
                  <a:cubicBezTo>
                    <a:pt x="1" y="479"/>
                    <a:pt x="45" y="561"/>
                    <a:pt x="117" y="597"/>
                  </a:cubicBezTo>
                  <a:cubicBezTo>
                    <a:pt x="186" y="631"/>
                    <a:pt x="262" y="650"/>
                    <a:pt x="337" y="668"/>
                  </a:cubicBezTo>
                  <a:cubicBezTo>
                    <a:pt x="376" y="677"/>
                    <a:pt x="413" y="681"/>
                    <a:pt x="451" y="684"/>
                  </a:cubicBezTo>
                  <a:cubicBezTo>
                    <a:pt x="474" y="685"/>
                    <a:pt x="497" y="685"/>
                    <a:pt x="519" y="685"/>
                  </a:cubicBezTo>
                  <a:cubicBezTo>
                    <a:pt x="551" y="685"/>
                    <a:pt x="582" y="684"/>
                    <a:pt x="614" y="684"/>
                  </a:cubicBezTo>
                  <a:cubicBezTo>
                    <a:pt x="708" y="681"/>
                    <a:pt x="802" y="682"/>
                    <a:pt x="896" y="676"/>
                  </a:cubicBezTo>
                  <a:cubicBezTo>
                    <a:pt x="1085" y="662"/>
                    <a:pt x="1269" y="633"/>
                    <a:pt x="1456" y="615"/>
                  </a:cubicBezTo>
                  <a:cubicBezTo>
                    <a:pt x="1674" y="608"/>
                    <a:pt x="1891" y="612"/>
                    <a:pt x="2108" y="608"/>
                  </a:cubicBezTo>
                  <a:cubicBezTo>
                    <a:pt x="2123" y="608"/>
                    <a:pt x="2137" y="608"/>
                    <a:pt x="2152" y="608"/>
                  </a:cubicBezTo>
                  <a:cubicBezTo>
                    <a:pt x="2243" y="608"/>
                    <a:pt x="2335" y="611"/>
                    <a:pt x="2426" y="613"/>
                  </a:cubicBezTo>
                  <a:cubicBezTo>
                    <a:pt x="2441" y="613"/>
                    <a:pt x="2456" y="613"/>
                    <a:pt x="2470" y="613"/>
                  </a:cubicBezTo>
                  <a:cubicBezTo>
                    <a:pt x="2564" y="613"/>
                    <a:pt x="2657" y="608"/>
                    <a:pt x="2751" y="604"/>
                  </a:cubicBezTo>
                  <a:cubicBezTo>
                    <a:pt x="2942" y="596"/>
                    <a:pt x="3134" y="589"/>
                    <a:pt x="3326" y="589"/>
                  </a:cubicBezTo>
                  <a:cubicBezTo>
                    <a:pt x="3344" y="589"/>
                    <a:pt x="3362" y="589"/>
                    <a:pt x="3380" y="589"/>
                  </a:cubicBezTo>
                  <a:cubicBezTo>
                    <a:pt x="3564" y="589"/>
                    <a:pt x="3749" y="594"/>
                    <a:pt x="3934" y="597"/>
                  </a:cubicBezTo>
                  <a:cubicBezTo>
                    <a:pt x="4331" y="604"/>
                    <a:pt x="4730" y="601"/>
                    <a:pt x="5127" y="612"/>
                  </a:cubicBezTo>
                  <a:lnTo>
                    <a:pt x="5127" y="612"/>
                  </a:lnTo>
                  <a:cubicBezTo>
                    <a:pt x="5211" y="617"/>
                    <a:pt x="5295" y="621"/>
                    <a:pt x="5379" y="625"/>
                  </a:cubicBezTo>
                  <a:lnTo>
                    <a:pt x="5379" y="625"/>
                  </a:lnTo>
                  <a:cubicBezTo>
                    <a:pt x="5379" y="625"/>
                    <a:pt x="5379" y="625"/>
                    <a:pt x="5378" y="625"/>
                  </a:cubicBezTo>
                  <a:lnTo>
                    <a:pt x="5378" y="625"/>
                  </a:lnTo>
                  <a:cubicBezTo>
                    <a:pt x="5585" y="635"/>
                    <a:pt x="5791" y="644"/>
                    <a:pt x="5997" y="644"/>
                  </a:cubicBezTo>
                  <a:cubicBezTo>
                    <a:pt x="6029" y="644"/>
                    <a:pt x="6060" y="644"/>
                    <a:pt x="6092" y="644"/>
                  </a:cubicBezTo>
                  <a:cubicBezTo>
                    <a:pt x="6201" y="642"/>
                    <a:pt x="6309" y="633"/>
                    <a:pt x="6418" y="621"/>
                  </a:cubicBezTo>
                  <a:cubicBezTo>
                    <a:pt x="6475" y="615"/>
                    <a:pt x="6531" y="607"/>
                    <a:pt x="6588" y="598"/>
                  </a:cubicBezTo>
                  <a:cubicBezTo>
                    <a:pt x="6672" y="585"/>
                    <a:pt x="6768" y="569"/>
                    <a:pt x="6831" y="511"/>
                  </a:cubicBezTo>
                  <a:cubicBezTo>
                    <a:pt x="6880" y="466"/>
                    <a:pt x="6909" y="407"/>
                    <a:pt x="6899" y="339"/>
                  </a:cubicBezTo>
                  <a:cubicBezTo>
                    <a:pt x="6891" y="280"/>
                    <a:pt x="6855" y="233"/>
                    <a:pt x="6805" y="202"/>
                  </a:cubicBezTo>
                  <a:cubicBezTo>
                    <a:pt x="6791" y="193"/>
                    <a:pt x="6775" y="187"/>
                    <a:pt x="6759" y="183"/>
                  </a:cubicBezTo>
                  <a:cubicBezTo>
                    <a:pt x="6756" y="79"/>
                    <a:pt x="6670" y="3"/>
                    <a:pt x="6569" y="1"/>
                  </a:cubicBezTo>
                  <a:cubicBezTo>
                    <a:pt x="6556" y="1"/>
                    <a:pt x="6543" y="1"/>
                    <a:pt x="6530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731475" y="934400"/>
              <a:ext cx="9750" cy="9250"/>
            </a:xfrm>
            <a:custGeom>
              <a:avLst/>
              <a:gdLst/>
              <a:ahLst/>
              <a:cxnLst/>
              <a:rect l="l" t="t" r="r" b="b"/>
              <a:pathLst>
                <a:path w="390" h="370" extrusionOk="0">
                  <a:moveTo>
                    <a:pt x="203" y="0"/>
                  </a:moveTo>
                  <a:cubicBezTo>
                    <a:pt x="108" y="0"/>
                    <a:pt x="22" y="65"/>
                    <a:pt x="11" y="166"/>
                  </a:cubicBezTo>
                  <a:cubicBezTo>
                    <a:pt x="1" y="262"/>
                    <a:pt x="74" y="364"/>
                    <a:pt x="174" y="369"/>
                  </a:cubicBezTo>
                  <a:cubicBezTo>
                    <a:pt x="179" y="369"/>
                    <a:pt x="183" y="369"/>
                    <a:pt x="187" y="369"/>
                  </a:cubicBezTo>
                  <a:cubicBezTo>
                    <a:pt x="283" y="369"/>
                    <a:pt x="368" y="306"/>
                    <a:pt x="379" y="206"/>
                  </a:cubicBezTo>
                  <a:cubicBezTo>
                    <a:pt x="389" y="109"/>
                    <a:pt x="316" y="7"/>
                    <a:pt x="216" y="1"/>
                  </a:cubicBezTo>
                  <a:cubicBezTo>
                    <a:pt x="211" y="1"/>
                    <a:pt x="207" y="0"/>
                    <a:pt x="203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45425" y="934750"/>
              <a:ext cx="9750" cy="9250"/>
            </a:xfrm>
            <a:custGeom>
              <a:avLst/>
              <a:gdLst/>
              <a:ahLst/>
              <a:cxnLst/>
              <a:rect l="l" t="t" r="r" b="b"/>
              <a:pathLst>
                <a:path w="390" h="370" extrusionOk="0">
                  <a:moveTo>
                    <a:pt x="203" y="0"/>
                  </a:moveTo>
                  <a:cubicBezTo>
                    <a:pt x="108" y="0"/>
                    <a:pt x="22" y="64"/>
                    <a:pt x="11" y="164"/>
                  </a:cubicBezTo>
                  <a:cubicBezTo>
                    <a:pt x="1" y="260"/>
                    <a:pt x="74" y="363"/>
                    <a:pt x="174" y="369"/>
                  </a:cubicBezTo>
                  <a:cubicBezTo>
                    <a:pt x="178" y="369"/>
                    <a:pt x="183" y="369"/>
                    <a:pt x="187" y="369"/>
                  </a:cubicBezTo>
                  <a:cubicBezTo>
                    <a:pt x="282" y="369"/>
                    <a:pt x="368" y="305"/>
                    <a:pt x="379" y="205"/>
                  </a:cubicBezTo>
                  <a:cubicBezTo>
                    <a:pt x="389" y="109"/>
                    <a:pt x="317" y="6"/>
                    <a:pt x="216" y="1"/>
                  </a:cubicBezTo>
                  <a:cubicBezTo>
                    <a:pt x="211" y="0"/>
                    <a:pt x="207" y="0"/>
                    <a:pt x="203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620875" y="897275"/>
              <a:ext cx="181200" cy="79375"/>
            </a:xfrm>
            <a:custGeom>
              <a:avLst/>
              <a:gdLst/>
              <a:ahLst/>
              <a:cxnLst/>
              <a:rect l="l" t="t" r="r" b="b"/>
              <a:pathLst>
                <a:path w="7248" h="3175" extrusionOk="0">
                  <a:moveTo>
                    <a:pt x="4471" y="382"/>
                  </a:moveTo>
                  <a:lnTo>
                    <a:pt x="4471" y="382"/>
                  </a:lnTo>
                  <a:cubicBezTo>
                    <a:pt x="4471" y="382"/>
                    <a:pt x="4470" y="382"/>
                    <a:pt x="4470" y="382"/>
                  </a:cubicBezTo>
                  <a:cubicBezTo>
                    <a:pt x="4470" y="382"/>
                    <a:pt x="4471" y="382"/>
                    <a:pt x="4471" y="382"/>
                  </a:cubicBezTo>
                  <a:close/>
                  <a:moveTo>
                    <a:pt x="5818" y="760"/>
                  </a:moveTo>
                  <a:cubicBezTo>
                    <a:pt x="5818" y="760"/>
                    <a:pt x="5819" y="761"/>
                    <a:pt x="5820" y="761"/>
                  </a:cubicBezTo>
                  <a:cubicBezTo>
                    <a:pt x="5820" y="761"/>
                    <a:pt x="5819" y="760"/>
                    <a:pt x="5818" y="760"/>
                  </a:cubicBezTo>
                  <a:close/>
                  <a:moveTo>
                    <a:pt x="4660" y="371"/>
                  </a:moveTo>
                  <a:cubicBezTo>
                    <a:pt x="4728" y="373"/>
                    <a:pt x="4793" y="378"/>
                    <a:pt x="4859" y="385"/>
                  </a:cubicBezTo>
                  <a:cubicBezTo>
                    <a:pt x="5000" y="405"/>
                    <a:pt x="5136" y="432"/>
                    <a:pt x="5273" y="464"/>
                  </a:cubicBezTo>
                  <a:cubicBezTo>
                    <a:pt x="5329" y="481"/>
                    <a:pt x="5385" y="499"/>
                    <a:pt x="5440" y="520"/>
                  </a:cubicBezTo>
                  <a:cubicBezTo>
                    <a:pt x="5465" y="531"/>
                    <a:pt x="5489" y="542"/>
                    <a:pt x="5512" y="554"/>
                  </a:cubicBezTo>
                  <a:cubicBezTo>
                    <a:pt x="5616" y="616"/>
                    <a:pt x="5714" y="685"/>
                    <a:pt x="5812" y="756"/>
                  </a:cubicBezTo>
                  <a:cubicBezTo>
                    <a:pt x="5814" y="757"/>
                    <a:pt x="5815" y="759"/>
                    <a:pt x="5816" y="759"/>
                  </a:cubicBezTo>
                  <a:cubicBezTo>
                    <a:pt x="5817" y="759"/>
                    <a:pt x="5817" y="759"/>
                    <a:pt x="5818" y="760"/>
                  </a:cubicBezTo>
                  <a:lnTo>
                    <a:pt x="5818" y="760"/>
                  </a:lnTo>
                  <a:cubicBezTo>
                    <a:pt x="5817" y="759"/>
                    <a:pt x="5817" y="759"/>
                    <a:pt x="5817" y="759"/>
                  </a:cubicBezTo>
                  <a:lnTo>
                    <a:pt x="5817" y="759"/>
                  </a:lnTo>
                  <a:cubicBezTo>
                    <a:pt x="5858" y="793"/>
                    <a:pt x="5899" y="825"/>
                    <a:pt x="5939" y="860"/>
                  </a:cubicBezTo>
                  <a:cubicBezTo>
                    <a:pt x="5940" y="862"/>
                    <a:pt x="5941" y="863"/>
                    <a:pt x="5943" y="864"/>
                  </a:cubicBezTo>
                  <a:cubicBezTo>
                    <a:pt x="5943" y="865"/>
                    <a:pt x="5944" y="865"/>
                    <a:pt x="5944" y="866"/>
                  </a:cubicBezTo>
                  <a:cubicBezTo>
                    <a:pt x="5951" y="874"/>
                    <a:pt x="5958" y="881"/>
                    <a:pt x="5965" y="887"/>
                  </a:cubicBezTo>
                  <a:cubicBezTo>
                    <a:pt x="5968" y="889"/>
                    <a:pt x="5972" y="892"/>
                    <a:pt x="5974" y="896"/>
                  </a:cubicBezTo>
                  <a:cubicBezTo>
                    <a:pt x="5976" y="898"/>
                    <a:pt x="5979" y="899"/>
                    <a:pt x="5981" y="902"/>
                  </a:cubicBezTo>
                  <a:cubicBezTo>
                    <a:pt x="5989" y="910"/>
                    <a:pt x="5998" y="919"/>
                    <a:pt x="6006" y="928"/>
                  </a:cubicBezTo>
                  <a:cubicBezTo>
                    <a:pt x="6000" y="922"/>
                    <a:pt x="5995" y="916"/>
                    <a:pt x="5989" y="911"/>
                  </a:cubicBezTo>
                  <a:lnTo>
                    <a:pt x="5989" y="911"/>
                  </a:lnTo>
                  <a:cubicBezTo>
                    <a:pt x="6069" y="993"/>
                    <a:pt x="6149" y="1073"/>
                    <a:pt x="6231" y="1153"/>
                  </a:cubicBezTo>
                  <a:cubicBezTo>
                    <a:pt x="6260" y="1183"/>
                    <a:pt x="6287" y="1214"/>
                    <a:pt x="6314" y="1246"/>
                  </a:cubicBezTo>
                  <a:cubicBezTo>
                    <a:pt x="6332" y="1272"/>
                    <a:pt x="6349" y="1298"/>
                    <a:pt x="6366" y="1325"/>
                  </a:cubicBezTo>
                  <a:cubicBezTo>
                    <a:pt x="6401" y="1386"/>
                    <a:pt x="6435" y="1449"/>
                    <a:pt x="6470" y="1510"/>
                  </a:cubicBezTo>
                  <a:cubicBezTo>
                    <a:pt x="6510" y="1574"/>
                    <a:pt x="6550" y="1637"/>
                    <a:pt x="6589" y="1700"/>
                  </a:cubicBezTo>
                  <a:cubicBezTo>
                    <a:pt x="6638" y="1793"/>
                    <a:pt x="6683" y="1889"/>
                    <a:pt x="6723" y="1987"/>
                  </a:cubicBezTo>
                  <a:cubicBezTo>
                    <a:pt x="6733" y="2012"/>
                    <a:pt x="6741" y="2035"/>
                    <a:pt x="6749" y="2060"/>
                  </a:cubicBezTo>
                  <a:cubicBezTo>
                    <a:pt x="6758" y="2100"/>
                    <a:pt x="6765" y="2140"/>
                    <a:pt x="6771" y="2180"/>
                  </a:cubicBezTo>
                  <a:lnTo>
                    <a:pt x="6770" y="2179"/>
                  </a:lnTo>
                  <a:lnTo>
                    <a:pt x="6770" y="2179"/>
                  </a:lnTo>
                  <a:cubicBezTo>
                    <a:pt x="6788" y="2324"/>
                    <a:pt x="6794" y="2469"/>
                    <a:pt x="6810" y="2614"/>
                  </a:cubicBezTo>
                  <a:cubicBezTo>
                    <a:pt x="6812" y="2636"/>
                    <a:pt x="6817" y="2658"/>
                    <a:pt x="6820" y="2680"/>
                  </a:cubicBezTo>
                  <a:cubicBezTo>
                    <a:pt x="6736" y="2686"/>
                    <a:pt x="6651" y="2694"/>
                    <a:pt x="6565" y="2700"/>
                  </a:cubicBezTo>
                  <a:cubicBezTo>
                    <a:pt x="6487" y="2707"/>
                    <a:pt x="6409" y="2707"/>
                    <a:pt x="6331" y="2716"/>
                  </a:cubicBezTo>
                  <a:cubicBezTo>
                    <a:pt x="6300" y="2720"/>
                    <a:pt x="6272" y="2732"/>
                    <a:pt x="6247" y="2747"/>
                  </a:cubicBezTo>
                  <a:cubicBezTo>
                    <a:pt x="6210" y="2751"/>
                    <a:pt x="6172" y="2755"/>
                    <a:pt x="6134" y="2757"/>
                  </a:cubicBezTo>
                  <a:cubicBezTo>
                    <a:pt x="5980" y="2769"/>
                    <a:pt x="5826" y="2781"/>
                    <a:pt x="5670" y="2786"/>
                  </a:cubicBezTo>
                  <a:cubicBezTo>
                    <a:pt x="5650" y="2786"/>
                    <a:pt x="5630" y="2786"/>
                    <a:pt x="5610" y="2786"/>
                  </a:cubicBezTo>
                  <a:cubicBezTo>
                    <a:pt x="5561" y="2786"/>
                    <a:pt x="5513" y="2786"/>
                    <a:pt x="5464" y="2785"/>
                  </a:cubicBezTo>
                  <a:cubicBezTo>
                    <a:pt x="5278" y="2781"/>
                    <a:pt x="5091" y="2771"/>
                    <a:pt x="4905" y="2769"/>
                  </a:cubicBezTo>
                  <a:cubicBezTo>
                    <a:pt x="4895" y="2769"/>
                    <a:pt x="4886" y="2769"/>
                    <a:pt x="4876" y="2769"/>
                  </a:cubicBezTo>
                  <a:cubicBezTo>
                    <a:pt x="4683" y="2769"/>
                    <a:pt x="4492" y="2779"/>
                    <a:pt x="4298" y="2785"/>
                  </a:cubicBezTo>
                  <a:cubicBezTo>
                    <a:pt x="4088" y="2792"/>
                    <a:pt x="3878" y="2792"/>
                    <a:pt x="3669" y="2795"/>
                  </a:cubicBezTo>
                  <a:cubicBezTo>
                    <a:pt x="3477" y="2800"/>
                    <a:pt x="3283" y="2804"/>
                    <a:pt x="3091" y="2805"/>
                  </a:cubicBezTo>
                  <a:cubicBezTo>
                    <a:pt x="2907" y="2804"/>
                    <a:pt x="2723" y="2803"/>
                    <a:pt x="2539" y="2797"/>
                  </a:cubicBezTo>
                  <a:cubicBezTo>
                    <a:pt x="2125" y="2785"/>
                    <a:pt x="1711" y="2757"/>
                    <a:pt x="1297" y="2747"/>
                  </a:cubicBezTo>
                  <a:cubicBezTo>
                    <a:pt x="1113" y="2741"/>
                    <a:pt x="928" y="2741"/>
                    <a:pt x="743" y="2731"/>
                  </a:cubicBezTo>
                  <a:cubicBezTo>
                    <a:pt x="651" y="2725"/>
                    <a:pt x="559" y="2721"/>
                    <a:pt x="466" y="2716"/>
                  </a:cubicBezTo>
                  <a:cubicBezTo>
                    <a:pt x="482" y="2666"/>
                    <a:pt x="498" y="2616"/>
                    <a:pt x="515" y="2566"/>
                  </a:cubicBezTo>
                  <a:cubicBezTo>
                    <a:pt x="586" y="2399"/>
                    <a:pt x="660" y="2236"/>
                    <a:pt x="747" y="2079"/>
                  </a:cubicBezTo>
                  <a:cubicBezTo>
                    <a:pt x="773" y="2038"/>
                    <a:pt x="799" y="1998"/>
                    <a:pt x="826" y="1959"/>
                  </a:cubicBezTo>
                  <a:cubicBezTo>
                    <a:pt x="857" y="1919"/>
                    <a:pt x="890" y="1881"/>
                    <a:pt x="924" y="1845"/>
                  </a:cubicBezTo>
                  <a:cubicBezTo>
                    <a:pt x="964" y="1806"/>
                    <a:pt x="1006" y="1768"/>
                    <a:pt x="1050" y="1733"/>
                  </a:cubicBezTo>
                  <a:cubicBezTo>
                    <a:pt x="1106" y="1694"/>
                    <a:pt x="1161" y="1657"/>
                    <a:pt x="1218" y="1621"/>
                  </a:cubicBezTo>
                  <a:cubicBezTo>
                    <a:pt x="1271" y="1594"/>
                    <a:pt x="1321" y="1569"/>
                    <a:pt x="1374" y="1546"/>
                  </a:cubicBezTo>
                  <a:cubicBezTo>
                    <a:pt x="1416" y="1530"/>
                    <a:pt x="1458" y="1516"/>
                    <a:pt x="1502" y="1504"/>
                  </a:cubicBezTo>
                  <a:cubicBezTo>
                    <a:pt x="1533" y="1496"/>
                    <a:pt x="1564" y="1490"/>
                    <a:pt x="1596" y="1485"/>
                  </a:cubicBezTo>
                  <a:cubicBezTo>
                    <a:pt x="1629" y="1481"/>
                    <a:pt x="1662" y="1479"/>
                    <a:pt x="1695" y="1478"/>
                  </a:cubicBezTo>
                  <a:cubicBezTo>
                    <a:pt x="1753" y="1479"/>
                    <a:pt x="1811" y="1484"/>
                    <a:pt x="1868" y="1489"/>
                  </a:cubicBezTo>
                  <a:cubicBezTo>
                    <a:pt x="1960" y="1501"/>
                    <a:pt x="2052" y="1516"/>
                    <a:pt x="2142" y="1536"/>
                  </a:cubicBezTo>
                  <a:cubicBezTo>
                    <a:pt x="2178" y="1548"/>
                    <a:pt x="2212" y="1559"/>
                    <a:pt x="2247" y="1573"/>
                  </a:cubicBezTo>
                  <a:cubicBezTo>
                    <a:pt x="2252" y="1575"/>
                    <a:pt x="2257" y="1577"/>
                    <a:pt x="2262" y="1580"/>
                  </a:cubicBezTo>
                  <a:cubicBezTo>
                    <a:pt x="2269" y="1581"/>
                    <a:pt x="2277" y="1582"/>
                    <a:pt x="2285" y="1585"/>
                  </a:cubicBezTo>
                  <a:cubicBezTo>
                    <a:pt x="2318" y="1598"/>
                    <a:pt x="2351" y="1615"/>
                    <a:pt x="2382" y="1632"/>
                  </a:cubicBezTo>
                  <a:cubicBezTo>
                    <a:pt x="2395" y="1638"/>
                    <a:pt x="2407" y="1645"/>
                    <a:pt x="2420" y="1652"/>
                  </a:cubicBezTo>
                  <a:cubicBezTo>
                    <a:pt x="2420" y="1652"/>
                    <a:pt x="2420" y="1652"/>
                    <a:pt x="2420" y="1653"/>
                  </a:cubicBezTo>
                  <a:cubicBezTo>
                    <a:pt x="2427" y="1656"/>
                    <a:pt x="2434" y="1661"/>
                    <a:pt x="2441" y="1663"/>
                  </a:cubicBezTo>
                  <a:cubicBezTo>
                    <a:pt x="2467" y="1677"/>
                    <a:pt x="2492" y="1692"/>
                    <a:pt x="2518" y="1705"/>
                  </a:cubicBezTo>
                  <a:cubicBezTo>
                    <a:pt x="2540" y="1716"/>
                    <a:pt x="2561" y="1726"/>
                    <a:pt x="2582" y="1736"/>
                  </a:cubicBezTo>
                  <a:cubicBezTo>
                    <a:pt x="2595" y="1743"/>
                    <a:pt x="2608" y="1749"/>
                    <a:pt x="2620" y="1755"/>
                  </a:cubicBezTo>
                  <a:cubicBezTo>
                    <a:pt x="2656" y="1775"/>
                    <a:pt x="2691" y="1795"/>
                    <a:pt x="2728" y="1815"/>
                  </a:cubicBezTo>
                  <a:cubicBezTo>
                    <a:pt x="2736" y="1797"/>
                    <a:pt x="2744" y="1780"/>
                    <a:pt x="2752" y="1764"/>
                  </a:cubicBezTo>
                  <a:cubicBezTo>
                    <a:pt x="2781" y="1697"/>
                    <a:pt x="2817" y="1633"/>
                    <a:pt x="2856" y="1572"/>
                  </a:cubicBezTo>
                  <a:cubicBezTo>
                    <a:pt x="2859" y="1566"/>
                    <a:pt x="2863" y="1561"/>
                    <a:pt x="2866" y="1556"/>
                  </a:cubicBezTo>
                  <a:cubicBezTo>
                    <a:pt x="2884" y="1527"/>
                    <a:pt x="2905" y="1500"/>
                    <a:pt x="2925" y="1472"/>
                  </a:cubicBezTo>
                  <a:cubicBezTo>
                    <a:pt x="2990" y="1366"/>
                    <a:pt x="3056" y="1265"/>
                    <a:pt x="3130" y="1165"/>
                  </a:cubicBezTo>
                  <a:lnTo>
                    <a:pt x="3130" y="1166"/>
                  </a:lnTo>
                  <a:cubicBezTo>
                    <a:pt x="3207" y="1066"/>
                    <a:pt x="3283" y="967"/>
                    <a:pt x="3368" y="874"/>
                  </a:cubicBezTo>
                  <a:cubicBezTo>
                    <a:pt x="3399" y="844"/>
                    <a:pt x="3430" y="817"/>
                    <a:pt x="3463" y="792"/>
                  </a:cubicBezTo>
                  <a:cubicBezTo>
                    <a:pt x="3541" y="733"/>
                    <a:pt x="3624" y="684"/>
                    <a:pt x="3709" y="636"/>
                  </a:cubicBezTo>
                  <a:cubicBezTo>
                    <a:pt x="3799" y="587"/>
                    <a:pt x="3889" y="542"/>
                    <a:pt x="3983" y="504"/>
                  </a:cubicBezTo>
                  <a:cubicBezTo>
                    <a:pt x="4038" y="482"/>
                    <a:pt x="4094" y="462"/>
                    <a:pt x="4151" y="444"/>
                  </a:cubicBezTo>
                  <a:cubicBezTo>
                    <a:pt x="4204" y="430"/>
                    <a:pt x="4256" y="418"/>
                    <a:pt x="4310" y="408"/>
                  </a:cubicBezTo>
                  <a:cubicBezTo>
                    <a:pt x="4364" y="396"/>
                    <a:pt x="4417" y="388"/>
                    <a:pt x="4472" y="381"/>
                  </a:cubicBezTo>
                  <a:lnTo>
                    <a:pt x="4472" y="381"/>
                  </a:lnTo>
                  <a:cubicBezTo>
                    <a:pt x="4472" y="381"/>
                    <a:pt x="4471" y="382"/>
                    <a:pt x="4471" y="382"/>
                  </a:cubicBezTo>
                  <a:lnTo>
                    <a:pt x="4471" y="382"/>
                  </a:lnTo>
                  <a:cubicBezTo>
                    <a:pt x="4535" y="377"/>
                    <a:pt x="4597" y="372"/>
                    <a:pt x="4660" y="371"/>
                  </a:cubicBezTo>
                  <a:close/>
                  <a:moveTo>
                    <a:pt x="4637" y="1"/>
                  </a:moveTo>
                  <a:cubicBezTo>
                    <a:pt x="4562" y="1"/>
                    <a:pt x="4487" y="6"/>
                    <a:pt x="4413" y="16"/>
                  </a:cubicBezTo>
                  <a:cubicBezTo>
                    <a:pt x="4214" y="44"/>
                    <a:pt x="4015" y="86"/>
                    <a:pt x="3829" y="165"/>
                  </a:cubicBezTo>
                  <a:cubicBezTo>
                    <a:pt x="3647" y="244"/>
                    <a:pt x="3474" y="340"/>
                    <a:pt x="3307" y="446"/>
                  </a:cubicBezTo>
                  <a:cubicBezTo>
                    <a:pt x="3166" y="538"/>
                    <a:pt x="3056" y="664"/>
                    <a:pt x="2951" y="795"/>
                  </a:cubicBezTo>
                  <a:cubicBezTo>
                    <a:pt x="2883" y="880"/>
                    <a:pt x="2817" y="966"/>
                    <a:pt x="2753" y="1052"/>
                  </a:cubicBezTo>
                  <a:cubicBezTo>
                    <a:pt x="2698" y="1128"/>
                    <a:pt x="2648" y="1210"/>
                    <a:pt x="2601" y="1291"/>
                  </a:cubicBezTo>
                  <a:cubicBezTo>
                    <a:pt x="2595" y="1301"/>
                    <a:pt x="2590" y="1311"/>
                    <a:pt x="2585" y="1320"/>
                  </a:cubicBezTo>
                  <a:cubicBezTo>
                    <a:pt x="2555" y="1305"/>
                    <a:pt x="2526" y="1290"/>
                    <a:pt x="2497" y="1278"/>
                  </a:cubicBezTo>
                  <a:cubicBezTo>
                    <a:pt x="2419" y="1242"/>
                    <a:pt x="2341" y="1210"/>
                    <a:pt x="2260" y="1185"/>
                  </a:cubicBezTo>
                  <a:cubicBezTo>
                    <a:pt x="2181" y="1160"/>
                    <a:pt x="2098" y="1149"/>
                    <a:pt x="2015" y="1135"/>
                  </a:cubicBezTo>
                  <a:cubicBezTo>
                    <a:pt x="1942" y="1123"/>
                    <a:pt x="1867" y="1114"/>
                    <a:pt x="1792" y="1111"/>
                  </a:cubicBezTo>
                  <a:cubicBezTo>
                    <a:pt x="1765" y="1110"/>
                    <a:pt x="1738" y="1109"/>
                    <a:pt x="1711" y="1109"/>
                  </a:cubicBezTo>
                  <a:cubicBezTo>
                    <a:pt x="1584" y="1109"/>
                    <a:pt x="1456" y="1124"/>
                    <a:pt x="1335" y="1167"/>
                  </a:cubicBezTo>
                  <a:cubicBezTo>
                    <a:pt x="1261" y="1193"/>
                    <a:pt x="1186" y="1221"/>
                    <a:pt x="1117" y="1257"/>
                  </a:cubicBezTo>
                  <a:cubicBezTo>
                    <a:pt x="1022" y="1306"/>
                    <a:pt x="935" y="1361"/>
                    <a:pt x="848" y="1423"/>
                  </a:cubicBezTo>
                  <a:cubicBezTo>
                    <a:pt x="684" y="1538"/>
                    <a:pt x="554" y="1693"/>
                    <a:pt x="448" y="1861"/>
                  </a:cubicBezTo>
                  <a:cubicBezTo>
                    <a:pt x="342" y="2028"/>
                    <a:pt x="263" y="2214"/>
                    <a:pt x="187" y="2396"/>
                  </a:cubicBezTo>
                  <a:cubicBezTo>
                    <a:pt x="153" y="2480"/>
                    <a:pt x="124" y="2564"/>
                    <a:pt x="100" y="2651"/>
                  </a:cubicBezTo>
                  <a:cubicBezTo>
                    <a:pt x="89" y="2703"/>
                    <a:pt x="78" y="2753"/>
                    <a:pt x="67" y="2804"/>
                  </a:cubicBezTo>
                  <a:cubicBezTo>
                    <a:pt x="63" y="2820"/>
                    <a:pt x="60" y="2835"/>
                    <a:pt x="57" y="2850"/>
                  </a:cubicBezTo>
                  <a:cubicBezTo>
                    <a:pt x="50" y="2882"/>
                    <a:pt x="42" y="2913"/>
                    <a:pt x="34" y="2945"/>
                  </a:cubicBezTo>
                  <a:cubicBezTo>
                    <a:pt x="27" y="2972"/>
                    <a:pt x="20" y="2999"/>
                    <a:pt x="13" y="3027"/>
                  </a:cubicBezTo>
                  <a:cubicBezTo>
                    <a:pt x="8" y="3041"/>
                    <a:pt x="5" y="3056"/>
                    <a:pt x="0" y="3071"/>
                  </a:cubicBezTo>
                  <a:lnTo>
                    <a:pt x="36" y="3071"/>
                  </a:lnTo>
                  <a:lnTo>
                    <a:pt x="145" y="3073"/>
                  </a:lnTo>
                  <a:lnTo>
                    <a:pt x="271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6" y="3072"/>
                    <a:pt x="438" y="3072"/>
                    <a:pt x="462" y="3071"/>
                  </a:cubicBezTo>
                  <a:lnTo>
                    <a:pt x="462" y="3071"/>
                  </a:lnTo>
                  <a:cubicBezTo>
                    <a:pt x="461" y="3071"/>
                    <a:pt x="460" y="3072"/>
                    <a:pt x="459" y="3072"/>
                  </a:cubicBezTo>
                  <a:lnTo>
                    <a:pt x="466" y="3072"/>
                  </a:lnTo>
                  <a:cubicBezTo>
                    <a:pt x="467" y="3072"/>
                    <a:pt x="469" y="3072"/>
                    <a:pt x="470" y="3072"/>
                  </a:cubicBezTo>
                  <a:cubicBezTo>
                    <a:pt x="487" y="3072"/>
                    <a:pt x="504" y="3078"/>
                    <a:pt x="517" y="3089"/>
                  </a:cubicBezTo>
                  <a:cubicBezTo>
                    <a:pt x="588" y="3092"/>
                    <a:pt x="659" y="3097"/>
                    <a:pt x="730" y="3100"/>
                  </a:cubicBezTo>
                  <a:cubicBezTo>
                    <a:pt x="910" y="3106"/>
                    <a:pt x="1090" y="3111"/>
                    <a:pt x="1270" y="3115"/>
                  </a:cubicBezTo>
                  <a:cubicBezTo>
                    <a:pt x="1641" y="3126"/>
                    <a:pt x="2012" y="3151"/>
                    <a:pt x="2383" y="3162"/>
                  </a:cubicBezTo>
                  <a:cubicBezTo>
                    <a:pt x="2594" y="3169"/>
                    <a:pt x="2804" y="3174"/>
                    <a:pt x="3016" y="3175"/>
                  </a:cubicBezTo>
                  <a:cubicBezTo>
                    <a:pt x="3034" y="3175"/>
                    <a:pt x="3051" y="3175"/>
                    <a:pt x="3069" y="3175"/>
                  </a:cubicBezTo>
                  <a:cubicBezTo>
                    <a:pt x="3253" y="3175"/>
                    <a:pt x="3437" y="3170"/>
                    <a:pt x="3622" y="3166"/>
                  </a:cubicBezTo>
                  <a:cubicBezTo>
                    <a:pt x="3821" y="3161"/>
                    <a:pt x="4020" y="3162"/>
                    <a:pt x="4219" y="3158"/>
                  </a:cubicBezTo>
                  <a:cubicBezTo>
                    <a:pt x="4418" y="3151"/>
                    <a:pt x="4616" y="3142"/>
                    <a:pt x="4813" y="3138"/>
                  </a:cubicBezTo>
                  <a:cubicBezTo>
                    <a:pt x="5070" y="3140"/>
                    <a:pt x="5326" y="3156"/>
                    <a:pt x="5581" y="3156"/>
                  </a:cubicBezTo>
                  <a:cubicBezTo>
                    <a:pt x="5628" y="3156"/>
                    <a:pt x="5675" y="3155"/>
                    <a:pt x="5721" y="3154"/>
                  </a:cubicBezTo>
                  <a:cubicBezTo>
                    <a:pt x="5953" y="3148"/>
                    <a:pt x="6183" y="3123"/>
                    <a:pt x="6414" y="3102"/>
                  </a:cubicBezTo>
                  <a:cubicBezTo>
                    <a:pt x="6419" y="3105"/>
                    <a:pt x="6423" y="3111"/>
                    <a:pt x="6428" y="3114"/>
                  </a:cubicBezTo>
                  <a:cubicBezTo>
                    <a:pt x="6463" y="3112"/>
                    <a:pt x="6498" y="3110"/>
                    <a:pt x="6532" y="3107"/>
                  </a:cubicBezTo>
                  <a:cubicBezTo>
                    <a:pt x="6633" y="3100"/>
                    <a:pt x="6732" y="3096"/>
                    <a:pt x="6832" y="3091"/>
                  </a:cubicBezTo>
                  <a:cubicBezTo>
                    <a:pt x="6971" y="3084"/>
                    <a:pt x="7109" y="3078"/>
                    <a:pt x="7248" y="3074"/>
                  </a:cubicBezTo>
                  <a:cubicBezTo>
                    <a:pt x="7244" y="3043"/>
                    <a:pt x="7242" y="3012"/>
                    <a:pt x="7239" y="2982"/>
                  </a:cubicBezTo>
                  <a:cubicBezTo>
                    <a:pt x="7239" y="2980"/>
                    <a:pt x="7239" y="2979"/>
                    <a:pt x="7239" y="2977"/>
                  </a:cubicBezTo>
                  <a:cubicBezTo>
                    <a:pt x="7232" y="2940"/>
                    <a:pt x="7225" y="2904"/>
                    <a:pt x="7219" y="2867"/>
                  </a:cubicBezTo>
                  <a:cubicBezTo>
                    <a:pt x="7214" y="2840"/>
                    <a:pt x="7210" y="2812"/>
                    <a:pt x="7206" y="2784"/>
                  </a:cubicBezTo>
                  <a:cubicBezTo>
                    <a:pt x="7195" y="2723"/>
                    <a:pt x="7185" y="2662"/>
                    <a:pt x="7177" y="2603"/>
                  </a:cubicBezTo>
                  <a:cubicBezTo>
                    <a:pt x="7164" y="2508"/>
                    <a:pt x="7153" y="2412"/>
                    <a:pt x="7152" y="2316"/>
                  </a:cubicBezTo>
                  <a:cubicBezTo>
                    <a:pt x="7151" y="2307"/>
                    <a:pt x="7152" y="2298"/>
                    <a:pt x="7155" y="2287"/>
                  </a:cubicBezTo>
                  <a:cubicBezTo>
                    <a:pt x="7143" y="2141"/>
                    <a:pt x="7123" y="1996"/>
                    <a:pt x="7071" y="1857"/>
                  </a:cubicBezTo>
                  <a:cubicBezTo>
                    <a:pt x="7031" y="1755"/>
                    <a:pt x="6984" y="1651"/>
                    <a:pt x="6931" y="1553"/>
                  </a:cubicBezTo>
                  <a:cubicBezTo>
                    <a:pt x="6882" y="1464"/>
                    <a:pt x="6826" y="1380"/>
                    <a:pt x="6772" y="1293"/>
                  </a:cubicBezTo>
                  <a:cubicBezTo>
                    <a:pt x="6713" y="1186"/>
                    <a:pt x="6658" y="1076"/>
                    <a:pt x="6579" y="984"/>
                  </a:cubicBezTo>
                  <a:cubicBezTo>
                    <a:pt x="6506" y="897"/>
                    <a:pt x="6421" y="820"/>
                    <a:pt x="6340" y="740"/>
                  </a:cubicBezTo>
                  <a:cubicBezTo>
                    <a:pt x="6309" y="709"/>
                    <a:pt x="6278" y="671"/>
                    <a:pt x="6242" y="641"/>
                  </a:cubicBezTo>
                  <a:cubicBezTo>
                    <a:pt x="6240" y="640"/>
                    <a:pt x="6239" y="637"/>
                    <a:pt x="6237" y="635"/>
                  </a:cubicBezTo>
                  <a:cubicBezTo>
                    <a:pt x="6235" y="633"/>
                    <a:pt x="6232" y="632"/>
                    <a:pt x="6230" y="629"/>
                  </a:cubicBezTo>
                  <a:cubicBezTo>
                    <a:pt x="6229" y="628"/>
                    <a:pt x="6227" y="626"/>
                    <a:pt x="6226" y="624"/>
                  </a:cubicBezTo>
                  <a:cubicBezTo>
                    <a:pt x="6214" y="609"/>
                    <a:pt x="6200" y="597"/>
                    <a:pt x="6187" y="585"/>
                  </a:cubicBezTo>
                  <a:cubicBezTo>
                    <a:pt x="6108" y="516"/>
                    <a:pt x="6025" y="453"/>
                    <a:pt x="5941" y="393"/>
                  </a:cubicBezTo>
                  <a:cubicBezTo>
                    <a:pt x="5839" y="318"/>
                    <a:pt x="5730" y="242"/>
                    <a:pt x="5615" y="193"/>
                  </a:cubicBezTo>
                  <a:cubicBezTo>
                    <a:pt x="5430" y="111"/>
                    <a:pt x="5226" y="62"/>
                    <a:pt x="5026" y="35"/>
                  </a:cubicBezTo>
                  <a:cubicBezTo>
                    <a:pt x="4924" y="20"/>
                    <a:pt x="4823" y="5"/>
                    <a:pt x="4720" y="3"/>
                  </a:cubicBezTo>
                  <a:cubicBezTo>
                    <a:pt x="4692" y="2"/>
                    <a:pt x="4665" y="1"/>
                    <a:pt x="4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 flipH="1">
            <a:off x="898881" y="525817"/>
            <a:ext cx="436776" cy="193268"/>
            <a:chOff x="3659575" y="587325"/>
            <a:chExt cx="181250" cy="79400"/>
          </a:xfrm>
        </p:grpSpPr>
        <p:sp>
          <p:nvSpPr>
            <p:cNvPr id="25" name="Google Shape;25;p2"/>
            <p:cNvSpPr/>
            <p:nvPr/>
          </p:nvSpPr>
          <p:spPr>
            <a:xfrm>
              <a:off x="3669725" y="594375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lnTo>
                    <a:pt x="4916" y="1720"/>
                  </a:lnTo>
                  <a:cubicBezTo>
                    <a:pt x="4905" y="1727"/>
                    <a:pt x="4895" y="1735"/>
                    <a:pt x="4884" y="1743"/>
                  </a:cubicBezTo>
                  <a:cubicBezTo>
                    <a:pt x="4882" y="1744"/>
                    <a:pt x="4881" y="1745"/>
                    <a:pt x="4880" y="1746"/>
                  </a:cubicBezTo>
                  <a:cubicBezTo>
                    <a:pt x="4819" y="1754"/>
                    <a:pt x="4760" y="1762"/>
                    <a:pt x="4700" y="1770"/>
                  </a:cubicBezTo>
                  <a:cubicBezTo>
                    <a:pt x="4723" y="1765"/>
                    <a:pt x="4746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8" y="1"/>
                  </a:moveTo>
                  <a:cubicBezTo>
                    <a:pt x="4093" y="1"/>
                    <a:pt x="4036" y="11"/>
                    <a:pt x="3985" y="22"/>
                  </a:cubicBezTo>
                  <a:cubicBezTo>
                    <a:pt x="3923" y="37"/>
                    <a:pt x="3861" y="49"/>
                    <a:pt x="3803" y="71"/>
                  </a:cubicBezTo>
                  <a:cubicBezTo>
                    <a:pt x="3675" y="117"/>
                    <a:pt x="3550" y="172"/>
                    <a:pt x="3430" y="235"/>
                  </a:cubicBezTo>
                  <a:cubicBezTo>
                    <a:pt x="3304" y="301"/>
                    <a:pt x="3175" y="368"/>
                    <a:pt x="3055" y="446"/>
                  </a:cubicBezTo>
                  <a:cubicBezTo>
                    <a:pt x="3007" y="477"/>
                    <a:pt x="2958" y="507"/>
                    <a:pt x="2912" y="542"/>
                  </a:cubicBezTo>
                  <a:cubicBezTo>
                    <a:pt x="2871" y="575"/>
                    <a:pt x="2825" y="617"/>
                    <a:pt x="2798" y="662"/>
                  </a:cubicBezTo>
                  <a:cubicBezTo>
                    <a:pt x="2766" y="714"/>
                    <a:pt x="2743" y="764"/>
                    <a:pt x="2742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2" y="995"/>
                  </a:cubicBezTo>
                  <a:cubicBezTo>
                    <a:pt x="2721" y="1005"/>
                    <a:pt x="2702" y="1017"/>
                    <a:pt x="2682" y="1028"/>
                  </a:cubicBezTo>
                  <a:cubicBezTo>
                    <a:pt x="2690" y="1024"/>
                    <a:pt x="2697" y="1020"/>
                    <a:pt x="2704" y="1017"/>
                  </a:cubicBezTo>
                  <a:lnTo>
                    <a:pt x="2704" y="1017"/>
                  </a:lnTo>
                  <a:cubicBezTo>
                    <a:pt x="2634" y="1054"/>
                    <a:pt x="2567" y="1091"/>
                    <a:pt x="2521" y="1157"/>
                  </a:cubicBezTo>
                  <a:cubicBezTo>
                    <a:pt x="2496" y="1195"/>
                    <a:pt x="2485" y="1236"/>
                    <a:pt x="2480" y="1280"/>
                  </a:cubicBezTo>
                  <a:cubicBezTo>
                    <a:pt x="2365" y="1317"/>
                    <a:pt x="2251" y="1355"/>
                    <a:pt x="2137" y="1395"/>
                  </a:cubicBezTo>
                  <a:cubicBezTo>
                    <a:pt x="2109" y="1404"/>
                    <a:pt x="2082" y="1414"/>
                    <a:pt x="2054" y="1424"/>
                  </a:cubicBezTo>
                  <a:cubicBezTo>
                    <a:pt x="2045" y="1422"/>
                    <a:pt x="2036" y="1419"/>
                    <a:pt x="2027" y="1417"/>
                  </a:cubicBezTo>
                  <a:cubicBezTo>
                    <a:pt x="1970" y="1333"/>
                    <a:pt x="1897" y="1259"/>
                    <a:pt x="1804" y="1213"/>
                  </a:cubicBezTo>
                  <a:cubicBezTo>
                    <a:pt x="1716" y="1170"/>
                    <a:pt x="1626" y="1144"/>
                    <a:pt x="1526" y="1137"/>
                  </a:cubicBezTo>
                  <a:cubicBezTo>
                    <a:pt x="1511" y="1136"/>
                    <a:pt x="1495" y="1135"/>
                    <a:pt x="1480" y="1135"/>
                  </a:cubicBezTo>
                  <a:cubicBezTo>
                    <a:pt x="1390" y="1135"/>
                    <a:pt x="1295" y="1152"/>
                    <a:pt x="1210" y="1177"/>
                  </a:cubicBezTo>
                  <a:cubicBezTo>
                    <a:pt x="1093" y="1210"/>
                    <a:pt x="978" y="1259"/>
                    <a:pt x="871" y="1317"/>
                  </a:cubicBezTo>
                  <a:cubicBezTo>
                    <a:pt x="773" y="1370"/>
                    <a:pt x="679" y="1426"/>
                    <a:pt x="588" y="1491"/>
                  </a:cubicBezTo>
                  <a:cubicBezTo>
                    <a:pt x="537" y="1528"/>
                    <a:pt x="496" y="1571"/>
                    <a:pt x="460" y="1621"/>
                  </a:cubicBezTo>
                  <a:cubicBezTo>
                    <a:pt x="367" y="1705"/>
                    <a:pt x="276" y="1810"/>
                    <a:pt x="242" y="1928"/>
                  </a:cubicBezTo>
                  <a:cubicBezTo>
                    <a:pt x="196" y="1954"/>
                    <a:pt x="152" y="1983"/>
                    <a:pt x="108" y="2014"/>
                  </a:cubicBezTo>
                  <a:cubicBezTo>
                    <a:pt x="48" y="2056"/>
                    <a:pt x="16" y="2128"/>
                    <a:pt x="25" y="2197"/>
                  </a:cubicBezTo>
                  <a:cubicBezTo>
                    <a:pt x="9" y="2244"/>
                    <a:pt x="11" y="2297"/>
                    <a:pt x="30" y="2342"/>
                  </a:cubicBezTo>
                  <a:cubicBezTo>
                    <a:pt x="17" y="2366"/>
                    <a:pt x="6" y="2392"/>
                    <a:pt x="4" y="2422"/>
                  </a:cubicBezTo>
                  <a:cubicBezTo>
                    <a:pt x="1" y="2470"/>
                    <a:pt x="16" y="2518"/>
                    <a:pt x="46" y="2556"/>
                  </a:cubicBezTo>
                  <a:cubicBezTo>
                    <a:pt x="84" y="2602"/>
                    <a:pt x="126" y="2638"/>
                    <a:pt x="185" y="2653"/>
                  </a:cubicBezTo>
                  <a:cubicBezTo>
                    <a:pt x="209" y="2660"/>
                    <a:pt x="233" y="2663"/>
                    <a:pt x="257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8" y="2665"/>
                    <a:pt x="320" y="2664"/>
                    <a:pt x="340" y="2661"/>
                  </a:cubicBezTo>
                  <a:cubicBezTo>
                    <a:pt x="470" y="2645"/>
                    <a:pt x="596" y="2622"/>
                    <a:pt x="721" y="2583"/>
                  </a:cubicBezTo>
                  <a:cubicBezTo>
                    <a:pt x="786" y="2564"/>
                    <a:pt x="869" y="2540"/>
                    <a:pt x="945" y="2506"/>
                  </a:cubicBezTo>
                  <a:cubicBezTo>
                    <a:pt x="974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5" y="2599"/>
                    <a:pt x="1276" y="2599"/>
                    <a:pt x="1288" y="2599"/>
                  </a:cubicBezTo>
                  <a:cubicBezTo>
                    <a:pt x="1427" y="2605"/>
                    <a:pt x="1566" y="2607"/>
                    <a:pt x="1704" y="2607"/>
                  </a:cubicBezTo>
                  <a:cubicBezTo>
                    <a:pt x="1978" y="2607"/>
                    <a:pt x="2251" y="2599"/>
                    <a:pt x="2524" y="2590"/>
                  </a:cubicBezTo>
                  <a:cubicBezTo>
                    <a:pt x="2612" y="2588"/>
                    <a:pt x="2702" y="2583"/>
                    <a:pt x="2790" y="2579"/>
                  </a:cubicBezTo>
                  <a:cubicBezTo>
                    <a:pt x="2840" y="2576"/>
                    <a:pt x="2889" y="2574"/>
                    <a:pt x="2941" y="2571"/>
                  </a:cubicBezTo>
                  <a:cubicBezTo>
                    <a:pt x="3009" y="2567"/>
                    <a:pt x="3079" y="2560"/>
                    <a:pt x="3149" y="2557"/>
                  </a:cubicBezTo>
                  <a:cubicBezTo>
                    <a:pt x="3170" y="2555"/>
                    <a:pt x="3193" y="2555"/>
                    <a:pt x="3215" y="2554"/>
                  </a:cubicBezTo>
                  <a:cubicBezTo>
                    <a:pt x="3223" y="2556"/>
                    <a:pt x="3232" y="2559"/>
                    <a:pt x="3241" y="2562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2"/>
                    <a:pt x="3596" y="2602"/>
                  </a:cubicBezTo>
                  <a:cubicBezTo>
                    <a:pt x="3646" y="2602"/>
                    <a:pt x="3696" y="2602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6"/>
                    <a:pt x="4211" y="2576"/>
                    <a:pt x="4285" y="2570"/>
                  </a:cubicBezTo>
                  <a:cubicBezTo>
                    <a:pt x="4366" y="2564"/>
                    <a:pt x="4448" y="2558"/>
                    <a:pt x="4529" y="2549"/>
                  </a:cubicBezTo>
                  <a:cubicBezTo>
                    <a:pt x="4605" y="2539"/>
                    <a:pt x="4682" y="2531"/>
                    <a:pt x="4759" y="2522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4" y="2512"/>
                    <a:pt x="5369" y="2513"/>
                    <a:pt x="5423" y="2513"/>
                  </a:cubicBezTo>
                  <a:cubicBezTo>
                    <a:pt x="5581" y="2513"/>
                    <a:pt x="5738" y="2505"/>
                    <a:pt x="5893" y="2479"/>
                  </a:cubicBezTo>
                  <a:cubicBezTo>
                    <a:pt x="5939" y="2477"/>
                    <a:pt x="5984" y="2474"/>
                    <a:pt x="6030" y="2470"/>
                  </a:cubicBezTo>
                  <a:cubicBezTo>
                    <a:pt x="6074" y="2468"/>
                    <a:pt x="6115" y="2464"/>
                    <a:pt x="6157" y="2461"/>
                  </a:cubicBezTo>
                  <a:cubicBezTo>
                    <a:pt x="6187" y="2458"/>
                    <a:pt x="6218" y="2459"/>
                    <a:pt x="6246" y="2454"/>
                  </a:cubicBezTo>
                  <a:cubicBezTo>
                    <a:pt x="6284" y="2448"/>
                    <a:pt x="6317" y="2438"/>
                    <a:pt x="6352" y="2422"/>
                  </a:cubicBezTo>
                  <a:cubicBezTo>
                    <a:pt x="6381" y="2408"/>
                    <a:pt x="6405" y="2388"/>
                    <a:pt x="6424" y="2361"/>
                  </a:cubicBezTo>
                  <a:cubicBezTo>
                    <a:pt x="6432" y="2360"/>
                    <a:pt x="6441" y="2358"/>
                    <a:pt x="6449" y="2357"/>
                  </a:cubicBezTo>
                  <a:cubicBezTo>
                    <a:pt x="6522" y="2343"/>
                    <a:pt x="6583" y="2287"/>
                    <a:pt x="6597" y="2213"/>
                  </a:cubicBezTo>
                  <a:cubicBezTo>
                    <a:pt x="6607" y="2169"/>
                    <a:pt x="6604" y="2133"/>
                    <a:pt x="6592" y="2090"/>
                  </a:cubicBezTo>
                  <a:cubicBezTo>
                    <a:pt x="6572" y="2022"/>
                    <a:pt x="6510" y="1972"/>
                    <a:pt x="6441" y="1962"/>
                  </a:cubicBezTo>
                  <a:cubicBezTo>
                    <a:pt x="6412" y="1916"/>
                    <a:pt x="6370" y="1875"/>
                    <a:pt x="6323" y="1843"/>
                  </a:cubicBezTo>
                  <a:cubicBezTo>
                    <a:pt x="6362" y="1814"/>
                    <a:pt x="6393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5" y="1406"/>
                    <a:pt x="6283" y="1362"/>
                  </a:cubicBezTo>
                  <a:cubicBezTo>
                    <a:pt x="6273" y="1355"/>
                    <a:pt x="6261" y="1347"/>
                    <a:pt x="6250" y="1340"/>
                  </a:cubicBezTo>
                  <a:cubicBezTo>
                    <a:pt x="6246" y="1292"/>
                    <a:pt x="6231" y="1244"/>
                    <a:pt x="6209" y="1200"/>
                  </a:cubicBezTo>
                  <a:cubicBezTo>
                    <a:pt x="6166" y="1113"/>
                    <a:pt x="6083" y="1046"/>
                    <a:pt x="5992" y="1006"/>
                  </a:cubicBezTo>
                  <a:cubicBezTo>
                    <a:pt x="5986" y="985"/>
                    <a:pt x="5976" y="965"/>
                    <a:pt x="5965" y="945"/>
                  </a:cubicBezTo>
                  <a:cubicBezTo>
                    <a:pt x="5966" y="924"/>
                    <a:pt x="5963" y="904"/>
                    <a:pt x="5957" y="883"/>
                  </a:cubicBezTo>
                  <a:cubicBezTo>
                    <a:pt x="5926" y="783"/>
                    <a:pt x="5830" y="722"/>
                    <a:pt x="5734" y="695"/>
                  </a:cubicBezTo>
                  <a:cubicBezTo>
                    <a:pt x="5728" y="694"/>
                    <a:pt x="5724" y="693"/>
                    <a:pt x="5719" y="692"/>
                  </a:cubicBezTo>
                  <a:cubicBezTo>
                    <a:pt x="5725" y="668"/>
                    <a:pt x="5726" y="642"/>
                    <a:pt x="5721" y="615"/>
                  </a:cubicBezTo>
                  <a:cubicBezTo>
                    <a:pt x="5707" y="533"/>
                    <a:pt x="5633" y="466"/>
                    <a:pt x="5550" y="462"/>
                  </a:cubicBezTo>
                  <a:cubicBezTo>
                    <a:pt x="5537" y="410"/>
                    <a:pt x="5504" y="362"/>
                    <a:pt x="5464" y="324"/>
                  </a:cubicBezTo>
                  <a:cubicBezTo>
                    <a:pt x="5404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6" y="252"/>
                    <a:pt x="5142" y="249"/>
                    <a:pt x="5136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5" y="171"/>
                    <a:pt x="4929" y="159"/>
                    <a:pt x="4883" y="155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3"/>
                    <a:pt x="4559" y="158"/>
                  </a:cubicBezTo>
                  <a:cubicBezTo>
                    <a:pt x="4540" y="160"/>
                    <a:pt x="4521" y="163"/>
                    <a:pt x="4503" y="165"/>
                  </a:cubicBezTo>
                  <a:cubicBezTo>
                    <a:pt x="4489" y="141"/>
                    <a:pt x="4472" y="119"/>
                    <a:pt x="4451" y="100"/>
                  </a:cubicBezTo>
                  <a:cubicBezTo>
                    <a:pt x="4379" y="35"/>
                    <a:pt x="4277" y="12"/>
                    <a:pt x="4184" y="2"/>
                  </a:cubicBezTo>
                  <a:cubicBezTo>
                    <a:pt x="4172" y="1"/>
                    <a:pt x="4160" y="1"/>
                    <a:pt x="4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65625" y="643200"/>
              <a:ext cx="172725" cy="17150"/>
            </a:xfrm>
            <a:custGeom>
              <a:avLst/>
              <a:gdLst/>
              <a:ahLst/>
              <a:cxnLst/>
              <a:rect l="l" t="t" r="r" b="b"/>
              <a:pathLst>
                <a:path w="6909" h="686" extrusionOk="0">
                  <a:moveTo>
                    <a:pt x="5396" y="45"/>
                  </a:moveTo>
                  <a:cubicBezTo>
                    <a:pt x="5399" y="45"/>
                    <a:pt x="5402" y="45"/>
                    <a:pt x="5406" y="45"/>
                  </a:cubicBezTo>
                  <a:lnTo>
                    <a:pt x="5406" y="45"/>
                  </a:lnTo>
                  <a:cubicBezTo>
                    <a:pt x="5402" y="45"/>
                    <a:pt x="5399" y="45"/>
                    <a:pt x="5396" y="45"/>
                  </a:cubicBezTo>
                  <a:close/>
                  <a:moveTo>
                    <a:pt x="5389" y="626"/>
                  </a:move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lnTo>
                    <a:pt x="5401" y="627"/>
                  </a:lnTo>
                  <a:cubicBezTo>
                    <a:pt x="5397" y="627"/>
                    <a:pt x="5393" y="627"/>
                    <a:pt x="5389" y="626"/>
                  </a:cubicBezTo>
                  <a:close/>
                  <a:moveTo>
                    <a:pt x="6541" y="0"/>
                  </a:moveTo>
                  <a:cubicBezTo>
                    <a:pt x="6404" y="0"/>
                    <a:pt x="6264" y="16"/>
                    <a:pt x="6127" y="29"/>
                  </a:cubicBezTo>
                  <a:cubicBezTo>
                    <a:pt x="6006" y="38"/>
                    <a:pt x="5884" y="41"/>
                    <a:pt x="5762" y="43"/>
                  </a:cubicBezTo>
                  <a:cubicBezTo>
                    <a:pt x="5675" y="43"/>
                    <a:pt x="5588" y="47"/>
                    <a:pt x="5501" y="47"/>
                  </a:cubicBezTo>
                  <a:cubicBezTo>
                    <a:pt x="5469" y="47"/>
                    <a:pt x="5437" y="47"/>
                    <a:pt x="5406" y="45"/>
                  </a:cubicBezTo>
                  <a:lnTo>
                    <a:pt x="5406" y="45"/>
                  </a:lnTo>
                  <a:cubicBezTo>
                    <a:pt x="5406" y="45"/>
                    <a:pt x="5407" y="45"/>
                    <a:pt x="5408" y="45"/>
                  </a:cubicBezTo>
                  <a:lnTo>
                    <a:pt x="5408" y="45"/>
                  </a:lnTo>
                  <a:cubicBezTo>
                    <a:pt x="5185" y="34"/>
                    <a:pt x="4962" y="32"/>
                    <a:pt x="4739" y="27"/>
                  </a:cubicBezTo>
                  <a:cubicBezTo>
                    <a:pt x="4716" y="26"/>
                    <a:pt x="4694" y="26"/>
                    <a:pt x="4672" y="26"/>
                  </a:cubicBezTo>
                  <a:cubicBezTo>
                    <a:pt x="4575" y="26"/>
                    <a:pt x="4479" y="31"/>
                    <a:pt x="4382" y="36"/>
                  </a:cubicBezTo>
                  <a:cubicBezTo>
                    <a:pt x="4277" y="39"/>
                    <a:pt x="4173" y="37"/>
                    <a:pt x="4067" y="39"/>
                  </a:cubicBezTo>
                  <a:cubicBezTo>
                    <a:pt x="3966" y="40"/>
                    <a:pt x="3863" y="45"/>
                    <a:pt x="3760" y="49"/>
                  </a:cubicBezTo>
                  <a:cubicBezTo>
                    <a:pt x="3717" y="51"/>
                    <a:pt x="3674" y="52"/>
                    <a:pt x="3630" y="52"/>
                  </a:cubicBezTo>
                  <a:cubicBezTo>
                    <a:pt x="3578" y="52"/>
                    <a:pt x="3525" y="51"/>
                    <a:pt x="3473" y="51"/>
                  </a:cubicBezTo>
                  <a:cubicBezTo>
                    <a:pt x="3450" y="50"/>
                    <a:pt x="3427" y="50"/>
                    <a:pt x="3404" y="50"/>
                  </a:cubicBezTo>
                  <a:cubicBezTo>
                    <a:pt x="3350" y="50"/>
                    <a:pt x="3295" y="51"/>
                    <a:pt x="3241" y="52"/>
                  </a:cubicBezTo>
                  <a:cubicBezTo>
                    <a:pt x="3164" y="49"/>
                    <a:pt x="3087" y="47"/>
                    <a:pt x="3011" y="47"/>
                  </a:cubicBezTo>
                  <a:cubicBezTo>
                    <a:pt x="2994" y="47"/>
                    <a:pt x="2978" y="47"/>
                    <a:pt x="2962" y="47"/>
                  </a:cubicBezTo>
                  <a:cubicBezTo>
                    <a:pt x="2919" y="48"/>
                    <a:pt x="2877" y="48"/>
                    <a:pt x="2834" y="48"/>
                  </a:cubicBezTo>
                  <a:cubicBezTo>
                    <a:pt x="2687" y="48"/>
                    <a:pt x="2540" y="45"/>
                    <a:pt x="2393" y="43"/>
                  </a:cubicBezTo>
                  <a:cubicBezTo>
                    <a:pt x="2202" y="40"/>
                    <a:pt x="2011" y="32"/>
                    <a:pt x="1820" y="30"/>
                  </a:cubicBezTo>
                  <a:cubicBezTo>
                    <a:pt x="1796" y="30"/>
                    <a:pt x="1771" y="30"/>
                    <a:pt x="1746" y="30"/>
                  </a:cubicBezTo>
                  <a:cubicBezTo>
                    <a:pt x="1460" y="30"/>
                    <a:pt x="1174" y="47"/>
                    <a:pt x="888" y="47"/>
                  </a:cubicBezTo>
                  <a:cubicBezTo>
                    <a:pt x="809" y="47"/>
                    <a:pt x="730" y="46"/>
                    <a:pt x="651" y="43"/>
                  </a:cubicBezTo>
                  <a:cubicBezTo>
                    <a:pt x="585" y="38"/>
                    <a:pt x="518" y="30"/>
                    <a:pt x="453" y="30"/>
                  </a:cubicBezTo>
                  <a:cubicBezTo>
                    <a:pt x="427" y="30"/>
                    <a:pt x="402" y="31"/>
                    <a:pt x="377" y="35"/>
                  </a:cubicBezTo>
                  <a:cubicBezTo>
                    <a:pt x="296" y="44"/>
                    <a:pt x="236" y="110"/>
                    <a:pt x="222" y="188"/>
                  </a:cubicBezTo>
                  <a:cubicBezTo>
                    <a:pt x="220" y="189"/>
                    <a:pt x="216" y="189"/>
                    <a:pt x="214" y="190"/>
                  </a:cubicBezTo>
                  <a:cubicBezTo>
                    <a:pt x="116" y="224"/>
                    <a:pt x="21" y="290"/>
                    <a:pt x="8" y="402"/>
                  </a:cubicBezTo>
                  <a:cubicBezTo>
                    <a:pt x="0" y="479"/>
                    <a:pt x="43" y="562"/>
                    <a:pt x="116" y="597"/>
                  </a:cubicBezTo>
                  <a:cubicBezTo>
                    <a:pt x="184" y="631"/>
                    <a:pt x="261" y="651"/>
                    <a:pt x="336" y="668"/>
                  </a:cubicBezTo>
                  <a:cubicBezTo>
                    <a:pt x="374" y="677"/>
                    <a:pt x="412" y="682"/>
                    <a:pt x="449" y="683"/>
                  </a:cubicBezTo>
                  <a:cubicBezTo>
                    <a:pt x="476" y="685"/>
                    <a:pt x="503" y="685"/>
                    <a:pt x="530" y="685"/>
                  </a:cubicBezTo>
                  <a:cubicBezTo>
                    <a:pt x="557" y="685"/>
                    <a:pt x="584" y="685"/>
                    <a:pt x="612" y="684"/>
                  </a:cubicBezTo>
                  <a:cubicBezTo>
                    <a:pt x="707" y="682"/>
                    <a:pt x="800" y="683"/>
                    <a:pt x="895" y="676"/>
                  </a:cubicBezTo>
                  <a:cubicBezTo>
                    <a:pt x="1083" y="662"/>
                    <a:pt x="1268" y="634"/>
                    <a:pt x="1455" y="615"/>
                  </a:cubicBezTo>
                  <a:cubicBezTo>
                    <a:pt x="1672" y="609"/>
                    <a:pt x="1889" y="611"/>
                    <a:pt x="2106" y="609"/>
                  </a:cubicBezTo>
                  <a:cubicBezTo>
                    <a:pt x="2121" y="608"/>
                    <a:pt x="2135" y="608"/>
                    <a:pt x="2150" y="608"/>
                  </a:cubicBezTo>
                  <a:cubicBezTo>
                    <a:pt x="2242" y="608"/>
                    <a:pt x="2333" y="611"/>
                    <a:pt x="2424" y="613"/>
                  </a:cubicBezTo>
                  <a:cubicBezTo>
                    <a:pt x="2439" y="613"/>
                    <a:pt x="2454" y="614"/>
                    <a:pt x="2469" y="614"/>
                  </a:cubicBezTo>
                  <a:cubicBezTo>
                    <a:pt x="2562" y="614"/>
                    <a:pt x="2655" y="608"/>
                    <a:pt x="2749" y="604"/>
                  </a:cubicBezTo>
                  <a:cubicBezTo>
                    <a:pt x="2940" y="596"/>
                    <a:pt x="3132" y="589"/>
                    <a:pt x="3324" y="588"/>
                  </a:cubicBezTo>
                  <a:cubicBezTo>
                    <a:pt x="3526" y="588"/>
                    <a:pt x="3730" y="594"/>
                    <a:pt x="3932" y="597"/>
                  </a:cubicBezTo>
                  <a:cubicBezTo>
                    <a:pt x="4334" y="604"/>
                    <a:pt x="4734" y="601"/>
                    <a:pt x="5134" y="613"/>
                  </a:cubicBezTo>
                  <a:lnTo>
                    <a:pt x="5134" y="613"/>
                  </a:lnTo>
                  <a:cubicBezTo>
                    <a:pt x="5215" y="617"/>
                    <a:pt x="5296" y="622"/>
                    <a:pt x="5377" y="626"/>
                  </a:cubicBezTo>
                  <a:lnTo>
                    <a:pt x="5377" y="626"/>
                  </a:lnTo>
                  <a:cubicBezTo>
                    <a:pt x="5377" y="626"/>
                    <a:pt x="5377" y="626"/>
                    <a:pt x="5377" y="626"/>
                  </a:cubicBezTo>
                  <a:cubicBezTo>
                    <a:pt x="5381" y="626"/>
                    <a:pt x="5385" y="626"/>
                    <a:pt x="5389" y="626"/>
                  </a:cubicBezTo>
                  <a:lnTo>
                    <a:pt x="5389" y="626"/>
                  </a:lnTo>
                  <a:cubicBezTo>
                    <a:pt x="5389" y="626"/>
                    <a:pt x="5389" y="626"/>
                    <a:pt x="5389" y="626"/>
                  </a:cubicBez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cubicBezTo>
                    <a:pt x="5401" y="627"/>
                    <a:pt x="5401" y="627"/>
                    <a:pt x="5401" y="627"/>
                  </a:cubicBezTo>
                  <a:lnTo>
                    <a:pt x="5401" y="627"/>
                  </a:lnTo>
                  <a:cubicBezTo>
                    <a:pt x="5606" y="637"/>
                    <a:pt x="5811" y="644"/>
                    <a:pt x="6016" y="644"/>
                  </a:cubicBezTo>
                  <a:cubicBezTo>
                    <a:pt x="6041" y="644"/>
                    <a:pt x="6065" y="644"/>
                    <a:pt x="6090" y="644"/>
                  </a:cubicBezTo>
                  <a:cubicBezTo>
                    <a:pt x="6199" y="642"/>
                    <a:pt x="6309" y="633"/>
                    <a:pt x="6416" y="621"/>
                  </a:cubicBezTo>
                  <a:cubicBezTo>
                    <a:pt x="6473" y="615"/>
                    <a:pt x="6529" y="607"/>
                    <a:pt x="6586" y="598"/>
                  </a:cubicBezTo>
                  <a:cubicBezTo>
                    <a:pt x="6670" y="586"/>
                    <a:pt x="6766" y="569"/>
                    <a:pt x="6830" y="511"/>
                  </a:cubicBezTo>
                  <a:cubicBezTo>
                    <a:pt x="6879" y="466"/>
                    <a:pt x="6909" y="407"/>
                    <a:pt x="6899" y="339"/>
                  </a:cubicBezTo>
                  <a:cubicBezTo>
                    <a:pt x="6889" y="279"/>
                    <a:pt x="6854" y="234"/>
                    <a:pt x="6804" y="203"/>
                  </a:cubicBezTo>
                  <a:cubicBezTo>
                    <a:pt x="6789" y="194"/>
                    <a:pt x="6773" y="188"/>
                    <a:pt x="6757" y="183"/>
                  </a:cubicBezTo>
                  <a:lnTo>
                    <a:pt x="6757" y="182"/>
                  </a:lnTo>
                  <a:cubicBezTo>
                    <a:pt x="6755" y="79"/>
                    <a:pt x="6669" y="4"/>
                    <a:pt x="6568" y="0"/>
                  </a:cubicBezTo>
                  <a:cubicBezTo>
                    <a:pt x="6559" y="0"/>
                    <a:pt x="6550" y="0"/>
                    <a:pt x="654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70175" y="624450"/>
              <a:ext cx="9775" cy="9250"/>
            </a:xfrm>
            <a:custGeom>
              <a:avLst/>
              <a:gdLst/>
              <a:ahLst/>
              <a:cxnLst/>
              <a:rect l="l" t="t" r="r" b="b"/>
              <a:pathLst>
                <a:path w="391" h="370" extrusionOk="0">
                  <a:moveTo>
                    <a:pt x="205" y="1"/>
                  </a:moveTo>
                  <a:cubicBezTo>
                    <a:pt x="109" y="1"/>
                    <a:pt x="23" y="65"/>
                    <a:pt x="12" y="165"/>
                  </a:cubicBezTo>
                  <a:cubicBezTo>
                    <a:pt x="1" y="262"/>
                    <a:pt x="74" y="364"/>
                    <a:pt x="176" y="369"/>
                  </a:cubicBezTo>
                  <a:cubicBezTo>
                    <a:pt x="180" y="370"/>
                    <a:pt x="184" y="370"/>
                    <a:pt x="188" y="370"/>
                  </a:cubicBezTo>
                  <a:cubicBezTo>
                    <a:pt x="284" y="370"/>
                    <a:pt x="370" y="306"/>
                    <a:pt x="380" y="206"/>
                  </a:cubicBezTo>
                  <a:cubicBezTo>
                    <a:pt x="391" y="110"/>
                    <a:pt x="318" y="7"/>
                    <a:pt x="217" y="1"/>
                  </a:cubicBezTo>
                  <a:cubicBezTo>
                    <a:pt x="213" y="1"/>
                    <a:pt x="209" y="1"/>
                    <a:pt x="20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84175" y="624800"/>
              <a:ext cx="9725" cy="9250"/>
            </a:xfrm>
            <a:custGeom>
              <a:avLst/>
              <a:gdLst/>
              <a:ahLst/>
              <a:cxnLst/>
              <a:rect l="l" t="t" r="r" b="b"/>
              <a:pathLst>
                <a:path w="389" h="370" extrusionOk="0">
                  <a:moveTo>
                    <a:pt x="203" y="1"/>
                  </a:moveTo>
                  <a:cubicBezTo>
                    <a:pt x="107" y="1"/>
                    <a:pt x="21" y="65"/>
                    <a:pt x="10" y="165"/>
                  </a:cubicBezTo>
                  <a:cubicBezTo>
                    <a:pt x="0" y="261"/>
                    <a:pt x="73" y="363"/>
                    <a:pt x="174" y="369"/>
                  </a:cubicBezTo>
                  <a:cubicBezTo>
                    <a:pt x="178" y="369"/>
                    <a:pt x="182" y="370"/>
                    <a:pt x="186" y="370"/>
                  </a:cubicBezTo>
                  <a:cubicBezTo>
                    <a:pt x="282" y="370"/>
                    <a:pt x="368" y="306"/>
                    <a:pt x="378" y="206"/>
                  </a:cubicBezTo>
                  <a:cubicBezTo>
                    <a:pt x="389" y="108"/>
                    <a:pt x="316" y="7"/>
                    <a:pt x="215" y="1"/>
                  </a:cubicBezTo>
                  <a:cubicBezTo>
                    <a:pt x="211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659575" y="587325"/>
              <a:ext cx="181250" cy="79400"/>
            </a:xfrm>
            <a:custGeom>
              <a:avLst/>
              <a:gdLst/>
              <a:ahLst/>
              <a:cxnLst/>
              <a:rect l="l" t="t" r="r" b="b"/>
              <a:pathLst>
                <a:path w="7250" h="3176" extrusionOk="0">
                  <a:moveTo>
                    <a:pt x="6001" y="922"/>
                  </a:moveTo>
                  <a:cubicBezTo>
                    <a:pt x="6003" y="923"/>
                    <a:pt x="6005" y="925"/>
                    <a:pt x="6007" y="927"/>
                  </a:cubicBezTo>
                  <a:cubicBezTo>
                    <a:pt x="6005" y="925"/>
                    <a:pt x="6003" y="924"/>
                    <a:pt x="6001" y="922"/>
                  </a:cubicBezTo>
                  <a:close/>
                  <a:moveTo>
                    <a:pt x="4662" y="370"/>
                  </a:moveTo>
                  <a:cubicBezTo>
                    <a:pt x="4729" y="374"/>
                    <a:pt x="4793" y="378"/>
                    <a:pt x="4861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30" y="480"/>
                    <a:pt x="5387" y="499"/>
                    <a:pt x="5441" y="520"/>
                  </a:cubicBezTo>
                  <a:cubicBezTo>
                    <a:pt x="5465" y="531"/>
                    <a:pt x="5491" y="543"/>
                    <a:pt x="5513" y="554"/>
                  </a:cubicBezTo>
                  <a:cubicBezTo>
                    <a:pt x="5617" y="616"/>
                    <a:pt x="5716" y="686"/>
                    <a:pt x="5813" y="756"/>
                  </a:cubicBezTo>
                  <a:cubicBezTo>
                    <a:pt x="5814" y="758"/>
                    <a:pt x="5815" y="758"/>
                    <a:pt x="5818" y="759"/>
                  </a:cubicBezTo>
                  <a:cubicBezTo>
                    <a:pt x="5818" y="759"/>
                    <a:pt x="5818" y="759"/>
                    <a:pt x="5818" y="760"/>
                  </a:cubicBezTo>
                  <a:lnTo>
                    <a:pt x="5818" y="760"/>
                  </a:lnTo>
                  <a:cubicBezTo>
                    <a:pt x="5818" y="760"/>
                    <a:pt x="5818" y="759"/>
                    <a:pt x="5818" y="759"/>
                  </a:cubicBezTo>
                  <a:lnTo>
                    <a:pt x="5818" y="759"/>
                  </a:lnTo>
                  <a:cubicBezTo>
                    <a:pt x="5819" y="760"/>
                    <a:pt x="5819" y="761"/>
                    <a:pt x="5820" y="761"/>
                  </a:cubicBezTo>
                  <a:lnTo>
                    <a:pt x="5820" y="761"/>
                  </a:lnTo>
                  <a:cubicBezTo>
                    <a:pt x="5820" y="761"/>
                    <a:pt x="5819" y="760"/>
                    <a:pt x="5818" y="760"/>
                  </a:cubicBezTo>
                  <a:lnTo>
                    <a:pt x="5818" y="760"/>
                  </a:lnTo>
                  <a:cubicBezTo>
                    <a:pt x="5819" y="760"/>
                    <a:pt x="5820" y="760"/>
                    <a:pt x="5821" y="761"/>
                  </a:cubicBezTo>
                  <a:cubicBezTo>
                    <a:pt x="5821" y="761"/>
                    <a:pt x="5821" y="761"/>
                    <a:pt x="5820" y="761"/>
                  </a:cubicBezTo>
                  <a:lnTo>
                    <a:pt x="5820" y="761"/>
                  </a:lnTo>
                  <a:cubicBezTo>
                    <a:pt x="5862" y="794"/>
                    <a:pt x="5901" y="826"/>
                    <a:pt x="5940" y="860"/>
                  </a:cubicBezTo>
                  <a:cubicBezTo>
                    <a:pt x="5941" y="862"/>
                    <a:pt x="5942" y="862"/>
                    <a:pt x="5943" y="864"/>
                  </a:cubicBezTo>
                  <a:cubicBezTo>
                    <a:pt x="5945" y="864"/>
                    <a:pt x="5946" y="865"/>
                    <a:pt x="5946" y="867"/>
                  </a:cubicBezTo>
                  <a:cubicBezTo>
                    <a:pt x="5953" y="873"/>
                    <a:pt x="5959" y="881"/>
                    <a:pt x="5966" y="886"/>
                  </a:cubicBezTo>
                  <a:cubicBezTo>
                    <a:pt x="5969" y="889"/>
                    <a:pt x="5973" y="893"/>
                    <a:pt x="5975" y="895"/>
                  </a:cubicBezTo>
                  <a:cubicBezTo>
                    <a:pt x="5978" y="897"/>
                    <a:pt x="5980" y="900"/>
                    <a:pt x="5981" y="902"/>
                  </a:cubicBezTo>
                  <a:cubicBezTo>
                    <a:pt x="5986" y="906"/>
                    <a:pt x="5991" y="911"/>
                    <a:pt x="5996" y="916"/>
                  </a:cubicBezTo>
                  <a:lnTo>
                    <a:pt x="5996" y="916"/>
                  </a:lnTo>
                  <a:cubicBezTo>
                    <a:pt x="5994" y="914"/>
                    <a:pt x="5991" y="913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50" y="1073"/>
                    <a:pt x="6233" y="1154"/>
                  </a:cubicBezTo>
                  <a:cubicBezTo>
                    <a:pt x="6261" y="1183"/>
                    <a:pt x="6289" y="1213"/>
                    <a:pt x="6315" y="1246"/>
                  </a:cubicBezTo>
                  <a:cubicBezTo>
                    <a:pt x="6333" y="1271"/>
                    <a:pt x="6350" y="1298"/>
                    <a:pt x="6368" y="1325"/>
                  </a:cubicBezTo>
                  <a:cubicBezTo>
                    <a:pt x="6402" y="1387"/>
                    <a:pt x="6435" y="1449"/>
                    <a:pt x="6472" y="1509"/>
                  </a:cubicBezTo>
                  <a:cubicBezTo>
                    <a:pt x="6511" y="1574"/>
                    <a:pt x="6551" y="1637"/>
                    <a:pt x="6591" y="1700"/>
                  </a:cubicBezTo>
                  <a:cubicBezTo>
                    <a:pt x="6640" y="1793"/>
                    <a:pt x="6683" y="1889"/>
                    <a:pt x="6724" y="1987"/>
                  </a:cubicBezTo>
                  <a:cubicBezTo>
                    <a:pt x="6734" y="2011"/>
                    <a:pt x="6742" y="2035"/>
                    <a:pt x="6750" y="2060"/>
                  </a:cubicBezTo>
                  <a:cubicBezTo>
                    <a:pt x="6759" y="2099"/>
                    <a:pt x="6766" y="2139"/>
                    <a:pt x="6772" y="2180"/>
                  </a:cubicBezTo>
                  <a:lnTo>
                    <a:pt x="6771" y="2179"/>
                  </a:lnTo>
                  <a:lnTo>
                    <a:pt x="6771" y="2179"/>
                  </a:lnTo>
                  <a:cubicBezTo>
                    <a:pt x="6790" y="2323"/>
                    <a:pt x="6795" y="2470"/>
                    <a:pt x="6810" y="2614"/>
                  </a:cubicBezTo>
                  <a:cubicBezTo>
                    <a:pt x="6814" y="2637"/>
                    <a:pt x="6818" y="2658"/>
                    <a:pt x="6822" y="2680"/>
                  </a:cubicBezTo>
                  <a:cubicBezTo>
                    <a:pt x="6736" y="2687"/>
                    <a:pt x="6651" y="2694"/>
                    <a:pt x="6567" y="2701"/>
                  </a:cubicBezTo>
                  <a:cubicBezTo>
                    <a:pt x="6489" y="2706"/>
                    <a:pt x="6409" y="2708"/>
                    <a:pt x="6332" y="2717"/>
                  </a:cubicBezTo>
                  <a:cubicBezTo>
                    <a:pt x="6301" y="2720"/>
                    <a:pt x="6274" y="2732"/>
                    <a:pt x="6249" y="2748"/>
                  </a:cubicBezTo>
                  <a:cubicBezTo>
                    <a:pt x="6211" y="2751"/>
                    <a:pt x="6173" y="2754"/>
                    <a:pt x="6135" y="2758"/>
                  </a:cubicBezTo>
                  <a:cubicBezTo>
                    <a:pt x="5981" y="2769"/>
                    <a:pt x="5827" y="2782"/>
                    <a:pt x="5671" y="2786"/>
                  </a:cubicBezTo>
                  <a:cubicBezTo>
                    <a:pt x="5603" y="2786"/>
                    <a:pt x="5533" y="2786"/>
                    <a:pt x="5464" y="2785"/>
                  </a:cubicBezTo>
                  <a:cubicBezTo>
                    <a:pt x="5278" y="2782"/>
                    <a:pt x="5091" y="2772"/>
                    <a:pt x="4906" y="2769"/>
                  </a:cubicBezTo>
                  <a:cubicBezTo>
                    <a:pt x="4897" y="2769"/>
                    <a:pt x="4887" y="2769"/>
                    <a:pt x="4878" y="2769"/>
                  </a:cubicBezTo>
                  <a:cubicBezTo>
                    <a:pt x="4685" y="2769"/>
                    <a:pt x="4492" y="2780"/>
                    <a:pt x="4299" y="2785"/>
                  </a:cubicBezTo>
                  <a:cubicBezTo>
                    <a:pt x="4089" y="2792"/>
                    <a:pt x="3879" y="2792"/>
                    <a:pt x="3669" y="2796"/>
                  </a:cubicBezTo>
                  <a:cubicBezTo>
                    <a:pt x="3477" y="2799"/>
                    <a:pt x="3285" y="2805"/>
                    <a:pt x="3093" y="2806"/>
                  </a:cubicBezTo>
                  <a:cubicBezTo>
                    <a:pt x="2907" y="2805"/>
                    <a:pt x="2725" y="2804"/>
                    <a:pt x="2540" y="2798"/>
                  </a:cubicBezTo>
                  <a:cubicBezTo>
                    <a:pt x="2126" y="2785"/>
                    <a:pt x="1713" y="2758"/>
                    <a:pt x="1299" y="2748"/>
                  </a:cubicBezTo>
                  <a:cubicBezTo>
                    <a:pt x="1113" y="2742"/>
                    <a:pt x="928" y="2742"/>
                    <a:pt x="744" y="2732"/>
                  </a:cubicBezTo>
                  <a:cubicBezTo>
                    <a:pt x="651" y="2726"/>
                    <a:pt x="560" y="2721"/>
                    <a:pt x="467" y="2717"/>
                  </a:cubicBezTo>
                  <a:cubicBezTo>
                    <a:pt x="483" y="2666"/>
                    <a:pt x="499" y="2616"/>
                    <a:pt x="516" y="2566"/>
                  </a:cubicBezTo>
                  <a:cubicBezTo>
                    <a:pt x="587" y="2400"/>
                    <a:pt x="662" y="2236"/>
                    <a:pt x="749" y="2079"/>
                  </a:cubicBezTo>
                  <a:cubicBezTo>
                    <a:pt x="774" y="2039"/>
                    <a:pt x="800" y="1999"/>
                    <a:pt x="827" y="1960"/>
                  </a:cubicBezTo>
                  <a:cubicBezTo>
                    <a:pt x="858" y="1920"/>
                    <a:pt x="890" y="1882"/>
                    <a:pt x="926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3" y="1657"/>
                    <a:pt x="1220" y="1621"/>
                  </a:cubicBezTo>
                  <a:cubicBezTo>
                    <a:pt x="1271" y="1595"/>
                    <a:pt x="1323" y="1570"/>
                    <a:pt x="1375" y="1546"/>
                  </a:cubicBezTo>
                  <a:cubicBezTo>
                    <a:pt x="1418" y="1531"/>
                    <a:pt x="1459" y="1516"/>
                    <a:pt x="1502" y="1505"/>
                  </a:cubicBezTo>
                  <a:cubicBezTo>
                    <a:pt x="1533" y="1497"/>
                    <a:pt x="1565" y="1491"/>
                    <a:pt x="1597" y="1485"/>
                  </a:cubicBezTo>
                  <a:cubicBezTo>
                    <a:pt x="1630" y="1482"/>
                    <a:pt x="1662" y="1479"/>
                    <a:pt x="1695" y="1477"/>
                  </a:cubicBezTo>
                  <a:cubicBezTo>
                    <a:pt x="1755" y="1479"/>
                    <a:pt x="1811" y="1484"/>
                    <a:pt x="1869" y="1490"/>
                  </a:cubicBezTo>
                  <a:cubicBezTo>
                    <a:pt x="1962" y="1501"/>
                    <a:pt x="2052" y="1516"/>
                    <a:pt x="2142" y="1537"/>
                  </a:cubicBezTo>
                  <a:cubicBezTo>
                    <a:pt x="2178" y="1547"/>
                    <a:pt x="2213" y="1559"/>
                    <a:pt x="2248" y="1573"/>
                  </a:cubicBezTo>
                  <a:cubicBezTo>
                    <a:pt x="2252" y="1575"/>
                    <a:pt x="2258" y="1577"/>
                    <a:pt x="2264" y="1580"/>
                  </a:cubicBezTo>
                  <a:cubicBezTo>
                    <a:pt x="2271" y="1581"/>
                    <a:pt x="2279" y="1582"/>
                    <a:pt x="2285" y="1585"/>
                  </a:cubicBezTo>
                  <a:cubicBezTo>
                    <a:pt x="2319" y="1598"/>
                    <a:pt x="2352" y="1615"/>
                    <a:pt x="2384" y="1633"/>
                  </a:cubicBezTo>
                  <a:cubicBezTo>
                    <a:pt x="2396" y="1638"/>
                    <a:pt x="2409" y="1645"/>
                    <a:pt x="2421" y="1651"/>
                  </a:cubicBezTo>
                  <a:cubicBezTo>
                    <a:pt x="2421" y="1652"/>
                    <a:pt x="2421" y="1652"/>
                    <a:pt x="2420" y="1652"/>
                  </a:cubicBezTo>
                  <a:cubicBezTo>
                    <a:pt x="2428" y="1657"/>
                    <a:pt x="2434" y="1660"/>
                    <a:pt x="2441" y="1664"/>
                  </a:cubicBezTo>
                  <a:cubicBezTo>
                    <a:pt x="2467" y="1677"/>
                    <a:pt x="2494" y="1691"/>
                    <a:pt x="2520" y="1706"/>
                  </a:cubicBezTo>
                  <a:cubicBezTo>
                    <a:pt x="2540" y="1715"/>
                    <a:pt x="2562" y="1726"/>
                    <a:pt x="2583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7" y="1774"/>
                    <a:pt x="2692" y="1795"/>
                    <a:pt x="2729" y="1814"/>
                  </a:cubicBezTo>
                  <a:cubicBezTo>
                    <a:pt x="2736" y="1797"/>
                    <a:pt x="2745" y="1780"/>
                    <a:pt x="2753" y="1763"/>
                  </a:cubicBezTo>
                  <a:cubicBezTo>
                    <a:pt x="2783" y="1697"/>
                    <a:pt x="2818" y="1633"/>
                    <a:pt x="2857" y="1572"/>
                  </a:cubicBezTo>
                  <a:cubicBezTo>
                    <a:pt x="2861" y="1566"/>
                    <a:pt x="2864" y="1561"/>
                    <a:pt x="2867" y="1556"/>
                  </a:cubicBezTo>
                  <a:cubicBezTo>
                    <a:pt x="2886" y="1527"/>
                    <a:pt x="2905" y="1499"/>
                    <a:pt x="2926" y="1471"/>
                  </a:cubicBezTo>
                  <a:cubicBezTo>
                    <a:pt x="2990" y="1366"/>
                    <a:pt x="3057" y="1264"/>
                    <a:pt x="3130" y="1165"/>
                  </a:cubicBezTo>
                  <a:cubicBezTo>
                    <a:pt x="3208" y="1067"/>
                    <a:pt x="3284" y="966"/>
                    <a:pt x="3369" y="875"/>
                  </a:cubicBezTo>
                  <a:cubicBezTo>
                    <a:pt x="3399" y="845"/>
                    <a:pt x="3431" y="817"/>
                    <a:pt x="3464" y="792"/>
                  </a:cubicBezTo>
                  <a:cubicBezTo>
                    <a:pt x="3541" y="734"/>
                    <a:pt x="3626" y="685"/>
                    <a:pt x="3709" y="637"/>
                  </a:cubicBezTo>
                  <a:cubicBezTo>
                    <a:pt x="3799" y="588"/>
                    <a:pt x="3891" y="543"/>
                    <a:pt x="3983" y="503"/>
                  </a:cubicBezTo>
                  <a:cubicBezTo>
                    <a:pt x="4039" y="482"/>
                    <a:pt x="4096" y="463"/>
                    <a:pt x="4153" y="445"/>
                  </a:cubicBezTo>
                  <a:cubicBezTo>
                    <a:pt x="4205" y="431"/>
                    <a:pt x="4258" y="418"/>
                    <a:pt x="4312" y="407"/>
                  </a:cubicBezTo>
                  <a:cubicBezTo>
                    <a:pt x="4364" y="395"/>
                    <a:pt x="4419" y="389"/>
                    <a:pt x="4474" y="381"/>
                  </a:cubicBezTo>
                  <a:lnTo>
                    <a:pt x="4474" y="381"/>
                  </a:lnTo>
                  <a:cubicBezTo>
                    <a:pt x="4473" y="382"/>
                    <a:pt x="4472" y="383"/>
                    <a:pt x="4472" y="383"/>
                  </a:cubicBezTo>
                  <a:cubicBezTo>
                    <a:pt x="4536" y="376"/>
                    <a:pt x="4599" y="373"/>
                    <a:pt x="4662" y="370"/>
                  </a:cubicBezTo>
                  <a:close/>
                  <a:moveTo>
                    <a:pt x="4650" y="1"/>
                  </a:moveTo>
                  <a:cubicBezTo>
                    <a:pt x="4572" y="1"/>
                    <a:pt x="4493" y="5"/>
                    <a:pt x="4415" y="17"/>
                  </a:cubicBezTo>
                  <a:cubicBezTo>
                    <a:pt x="4214" y="44"/>
                    <a:pt x="4017" y="86"/>
                    <a:pt x="3830" y="166"/>
                  </a:cubicBezTo>
                  <a:cubicBezTo>
                    <a:pt x="3647" y="244"/>
                    <a:pt x="3476" y="341"/>
                    <a:pt x="3309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8" y="966"/>
                    <a:pt x="2754" y="1053"/>
                  </a:cubicBezTo>
                  <a:cubicBezTo>
                    <a:pt x="2698" y="1128"/>
                    <a:pt x="2649" y="1211"/>
                    <a:pt x="2601" y="1292"/>
                  </a:cubicBezTo>
                  <a:cubicBezTo>
                    <a:pt x="2596" y="1301"/>
                    <a:pt x="2591" y="1310"/>
                    <a:pt x="2585" y="1320"/>
                  </a:cubicBezTo>
                  <a:cubicBezTo>
                    <a:pt x="2556" y="1306"/>
                    <a:pt x="2528" y="1291"/>
                    <a:pt x="2498" y="1278"/>
                  </a:cubicBezTo>
                  <a:cubicBezTo>
                    <a:pt x="2420" y="1243"/>
                    <a:pt x="2341" y="1211"/>
                    <a:pt x="2260" y="1186"/>
                  </a:cubicBezTo>
                  <a:cubicBezTo>
                    <a:pt x="2181" y="1160"/>
                    <a:pt x="2098" y="1149"/>
                    <a:pt x="2017" y="1135"/>
                  </a:cubicBezTo>
                  <a:cubicBezTo>
                    <a:pt x="1944" y="1124"/>
                    <a:pt x="1867" y="1114"/>
                    <a:pt x="1794" y="1111"/>
                  </a:cubicBezTo>
                  <a:cubicBezTo>
                    <a:pt x="1766" y="1110"/>
                    <a:pt x="1739" y="1109"/>
                    <a:pt x="1711" y="1109"/>
                  </a:cubicBezTo>
                  <a:cubicBezTo>
                    <a:pt x="1584" y="1109"/>
                    <a:pt x="1457" y="1124"/>
                    <a:pt x="1336" y="1166"/>
                  </a:cubicBezTo>
                  <a:cubicBezTo>
                    <a:pt x="1261" y="1194"/>
                    <a:pt x="1188" y="1221"/>
                    <a:pt x="1118" y="1258"/>
                  </a:cubicBezTo>
                  <a:cubicBezTo>
                    <a:pt x="1023" y="1307"/>
                    <a:pt x="936" y="1362"/>
                    <a:pt x="849" y="1423"/>
                  </a:cubicBezTo>
                  <a:cubicBezTo>
                    <a:pt x="686" y="1539"/>
                    <a:pt x="554" y="1693"/>
                    <a:pt x="449" y="1860"/>
                  </a:cubicBezTo>
                  <a:cubicBezTo>
                    <a:pt x="343" y="2028"/>
                    <a:pt x="264" y="2215"/>
                    <a:pt x="188" y="2396"/>
                  </a:cubicBezTo>
                  <a:cubicBezTo>
                    <a:pt x="153" y="2480"/>
                    <a:pt x="124" y="2565"/>
                    <a:pt x="101" y="2650"/>
                  </a:cubicBezTo>
                  <a:cubicBezTo>
                    <a:pt x="90" y="2702"/>
                    <a:pt x="80" y="2753"/>
                    <a:pt x="68" y="2805"/>
                  </a:cubicBezTo>
                  <a:cubicBezTo>
                    <a:pt x="65" y="2820"/>
                    <a:pt x="60" y="2836"/>
                    <a:pt x="57" y="2850"/>
                  </a:cubicBezTo>
                  <a:cubicBezTo>
                    <a:pt x="50" y="2882"/>
                    <a:pt x="43" y="2913"/>
                    <a:pt x="35" y="2945"/>
                  </a:cubicBezTo>
                  <a:cubicBezTo>
                    <a:pt x="27" y="2972"/>
                    <a:pt x="21" y="2999"/>
                    <a:pt x="13" y="3027"/>
                  </a:cubicBezTo>
                  <a:cubicBezTo>
                    <a:pt x="10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5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6" y="3072"/>
                    <a:pt x="439" y="3072"/>
                    <a:pt x="463" y="3071"/>
                  </a:cubicBezTo>
                  <a:lnTo>
                    <a:pt x="463" y="3071"/>
                  </a:lnTo>
                  <a:cubicBezTo>
                    <a:pt x="462" y="3071"/>
                    <a:pt x="461" y="3072"/>
                    <a:pt x="459" y="3072"/>
                  </a:cubicBezTo>
                  <a:cubicBezTo>
                    <a:pt x="462" y="3072"/>
                    <a:pt x="464" y="3071"/>
                    <a:pt x="466" y="3071"/>
                  </a:cubicBezTo>
                  <a:cubicBezTo>
                    <a:pt x="486" y="3071"/>
                    <a:pt x="504" y="3078"/>
                    <a:pt x="519" y="3089"/>
                  </a:cubicBezTo>
                  <a:cubicBezTo>
                    <a:pt x="588" y="3093"/>
                    <a:pt x="659" y="3097"/>
                    <a:pt x="731" y="3101"/>
                  </a:cubicBezTo>
                  <a:cubicBezTo>
                    <a:pt x="911" y="3107"/>
                    <a:pt x="1090" y="3110"/>
                    <a:pt x="1271" y="3116"/>
                  </a:cubicBezTo>
                  <a:cubicBezTo>
                    <a:pt x="1643" y="3126"/>
                    <a:pt x="2013" y="3151"/>
                    <a:pt x="2385" y="3163"/>
                  </a:cubicBezTo>
                  <a:cubicBezTo>
                    <a:pt x="2595" y="3169"/>
                    <a:pt x="2806" y="3174"/>
                    <a:pt x="3016" y="3175"/>
                  </a:cubicBezTo>
                  <a:cubicBezTo>
                    <a:pt x="3034" y="3175"/>
                    <a:pt x="3052" y="3175"/>
                    <a:pt x="3069" y="3175"/>
                  </a:cubicBezTo>
                  <a:cubicBezTo>
                    <a:pt x="3254" y="3175"/>
                    <a:pt x="3439" y="3170"/>
                    <a:pt x="3622" y="3166"/>
                  </a:cubicBezTo>
                  <a:cubicBezTo>
                    <a:pt x="3822" y="3161"/>
                    <a:pt x="4021" y="3163"/>
                    <a:pt x="4220" y="3157"/>
                  </a:cubicBezTo>
                  <a:cubicBezTo>
                    <a:pt x="4418" y="3151"/>
                    <a:pt x="4616" y="3142"/>
                    <a:pt x="4815" y="3137"/>
                  </a:cubicBezTo>
                  <a:cubicBezTo>
                    <a:pt x="5071" y="3140"/>
                    <a:pt x="5327" y="3156"/>
                    <a:pt x="5583" y="3156"/>
                  </a:cubicBezTo>
                  <a:cubicBezTo>
                    <a:pt x="5630" y="3156"/>
                    <a:pt x="5676" y="3156"/>
                    <a:pt x="5723" y="3155"/>
                  </a:cubicBezTo>
                  <a:cubicBezTo>
                    <a:pt x="5954" y="3148"/>
                    <a:pt x="6185" y="3123"/>
                    <a:pt x="6414" y="3101"/>
                  </a:cubicBezTo>
                  <a:cubicBezTo>
                    <a:pt x="6420" y="3105"/>
                    <a:pt x="6424" y="3111"/>
                    <a:pt x="6429" y="3115"/>
                  </a:cubicBezTo>
                  <a:cubicBezTo>
                    <a:pt x="6464" y="3112"/>
                    <a:pt x="6498" y="3110"/>
                    <a:pt x="6533" y="3108"/>
                  </a:cubicBezTo>
                  <a:cubicBezTo>
                    <a:pt x="6633" y="3101"/>
                    <a:pt x="6732" y="3096"/>
                    <a:pt x="6833" y="3092"/>
                  </a:cubicBezTo>
                  <a:cubicBezTo>
                    <a:pt x="6971" y="3085"/>
                    <a:pt x="7111" y="3077"/>
                    <a:pt x="7249" y="3075"/>
                  </a:cubicBezTo>
                  <a:cubicBezTo>
                    <a:pt x="7246" y="3044"/>
                    <a:pt x="7244" y="3013"/>
                    <a:pt x="7240" y="2982"/>
                  </a:cubicBezTo>
                  <a:cubicBezTo>
                    <a:pt x="7239" y="2981"/>
                    <a:pt x="7240" y="2979"/>
                    <a:pt x="7240" y="2977"/>
                  </a:cubicBezTo>
                  <a:cubicBezTo>
                    <a:pt x="7232" y="2941"/>
                    <a:pt x="7226" y="2904"/>
                    <a:pt x="7219" y="2868"/>
                  </a:cubicBezTo>
                  <a:cubicBezTo>
                    <a:pt x="7215" y="2840"/>
                    <a:pt x="7211" y="2812"/>
                    <a:pt x="7207" y="2784"/>
                  </a:cubicBezTo>
                  <a:cubicBezTo>
                    <a:pt x="7197" y="2724"/>
                    <a:pt x="7186" y="2663"/>
                    <a:pt x="7178" y="2602"/>
                  </a:cubicBezTo>
                  <a:cubicBezTo>
                    <a:pt x="7166" y="2507"/>
                    <a:pt x="7154" y="2411"/>
                    <a:pt x="7152" y="2316"/>
                  </a:cubicBezTo>
                  <a:cubicBezTo>
                    <a:pt x="7152" y="2306"/>
                    <a:pt x="7153" y="2297"/>
                    <a:pt x="7155" y="2288"/>
                  </a:cubicBezTo>
                  <a:cubicBezTo>
                    <a:pt x="7144" y="2141"/>
                    <a:pt x="7125" y="1996"/>
                    <a:pt x="7072" y="1858"/>
                  </a:cubicBezTo>
                  <a:cubicBezTo>
                    <a:pt x="7032" y="1754"/>
                    <a:pt x="6985" y="1650"/>
                    <a:pt x="6931" y="1554"/>
                  </a:cubicBezTo>
                  <a:cubicBezTo>
                    <a:pt x="6882" y="1465"/>
                    <a:pt x="6826" y="1380"/>
                    <a:pt x="6774" y="1293"/>
                  </a:cubicBezTo>
                  <a:cubicBezTo>
                    <a:pt x="6714" y="1187"/>
                    <a:pt x="6659" y="1077"/>
                    <a:pt x="6580" y="984"/>
                  </a:cubicBezTo>
                  <a:cubicBezTo>
                    <a:pt x="6507" y="897"/>
                    <a:pt x="6422" y="821"/>
                    <a:pt x="6340" y="741"/>
                  </a:cubicBezTo>
                  <a:cubicBezTo>
                    <a:pt x="6310" y="709"/>
                    <a:pt x="6280" y="671"/>
                    <a:pt x="6243" y="641"/>
                  </a:cubicBezTo>
                  <a:cubicBezTo>
                    <a:pt x="6242" y="640"/>
                    <a:pt x="6240" y="638"/>
                    <a:pt x="6237" y="636"/>
                  </a:cubicBezTo>
                  <a:cubicBezTo>
                    <a:pt x="6236" y="633"/>
                    <a:pt x="6234" y="632"/>
                    <a:pt x="6232" y="630"/>
                  </a:cubicBezTo>
                  <a:cubicBezTo>
                    <a:pt x="6230" y="628"/>
                    <a:pt x="6228" y="625"/>
                    <a:pt x="6226" y="624"/>
                  </a:cubicBezTo>
                  <a:cubicBezTo>
                    <a:pt x="6214" y="609"/>
                    <a:pt x="6202" y="598"/>
                    <a:pt x="6188" y="585"/>
                  </a:cubicBezTo>
                  <a:cubicBezTo>
                    <a:pt x="6108" y="517"/>
                    <a:pt x="6027" y="454"/>
                    <a:pt x="5941" y="392"/>
                  </a:cubicBezTo>
                  <a:cubicBezTo>
                    <a:pt x="5840" y="319"/>
                    <a:pt x="5732" y="242"/>
                    <a:pt x="5616" y="193"/>
                  </a:cubicBezTo>
                  <a:cubicBezTo>
                    <a:pt x="5430" y="112"/>
                    <a:pt x="5228" y="63"/>
                    <a:pt x="5026" y="35"/>
                  </a:cubicBezTo>
                  <a:cubicBezTo>
                    <a:pt x="4926" y="20"/>
                    <a:pt x="4824" y="5"/>
                    <a:pt x="4721" y="2"/>
                  </a:cubicBezTo>
                  <a:cubicBezTo>
                    <a:pt x="4697" y="1"/>
                    <a:pt x="4674" y="1"/>
                    <a:pt x="46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230028" y="854504"/>
            <a:ext cx="979956" cy="340949"/>
            <a:chOff x="1579263" y="684775"/>
            <a:chExt cx="290650" cy="101925"/>
          </a:xfrm>
        </p:grpSpPr>
        <p:sp>
          <p:nvSpPr>
            <p:cNvPr id="31" name="Google Shape;31;p2"/>
            <p:cNvSpPr/>
            <p:nvPr/>
          </p:nvSpPr>
          <p:spPr>
            <a:xfrm>
              <a:off x="1587275" y="691775"/>
              <a:ext cx="270675" cy="88550"/>
            </a:xfrm>
            <a:custGeom>
              <a:avLst/>
              <a:gdLst/>
              <a:ahLst/>
              <a:cxnLst/>
              <a:rect l="l" t="t" r="r" b="b"/>
              <a:pathLst>
                <a:path w="10827" h="3542" extrusionOk="0">
                  <a:moveTo>
                    <a:pt x="3593" y="1613"/>
                  </a:moveTo>
                  <a:lnTo>
                    <a:pt x="3593" y="1613"/>
                  </a:lnTo>
                  <a:cubicBezTo>
                    <a:pt x="3563" y="1641"/>
                    <a:pt x="3532" y="1668"/>
                    <a:pt x="3503" y="1695"/>
                  </a:cubicBezTo>
                  <a:cubicBezTo>
                    <a:pt x="3508" y="1687"/>
                    <a:pt x="3515" y="1677"/>
                    <a:pt x="3521" y="1669"/>
                  </a:cubicBezTo>
                  <a:cubicBezTo>
                    <a:pt x="3521" y="1668"/>
                    <a:pt x="3522" y="1668"/>
                    <a:pt x="3522" y="1667"/>
                  </a:cubicBezTo>
                  <a:cubicBezTo>
                    <a:pt x="3545" y="1649"/>
                    <a:pt x="3569" y="1632"/>
                    <a:pt x="3593" y="1613"/>
                  </a:cubicBezTo>
                  <a:close/>
                  <a:moveTo>
                    <a:pt x="5070" y="0"/>
                  </a:moveTo>
                  <a:cubicBezTo>
                    <a:pt x="5038" y="0"/>
                    <a:pt x="5005" y="4"/>
                    <a:pt x="4972" y="11"/>
                  </a:cubicBezTo>
                  <a:cubicBezTo>
                    <a:pt x="4902" y="26"/>
                    <a:pt x="4835" y="43"/>
                    <a:pt x="4767" y="64"/>
                  </a:cubicBezTo>
                  <a:cubicBezTo>
                    <a:pt x="4614" y="97"/>
                    <a:pt x="4464" y="14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13" y="212"/>
                    <a:pt x="4306" y="215"/>
                    <a:pt x="4298" y="218"/>
                  </a:cubicBezTo>
                  <a:cubicBezTo>
                    <a:pt x="4300" y="218"/>
                    <a:pt x="4302" y="217"/>
                    <a:pt x="4303" y="217"/>
                  </a:cubicBezTo>
                  <a:lnTo>
                    <a:pt x="4303" y="217"/>
                  </a:lnTo>
                  <a:cubicBezTo>
                    <a:pt x="4296" y="220"/>
                    <a:pt x="4289" y="223"/>
                    <a:pt x="4282" y="225"/>
                  </a:cubicBezTo>
                  <a:cubicBezTo>
                    <a:pt x="4260" y="216"/>
                    <a:pt x="4237" y="211"/>
                    <a:pt x="4212" y="211"/>
                  </a:cubicBezTo>
                  <a:cubicBezTo>
                    <a:pt x="4206" y="211"/>
                    <a:pt x="4200" y="211"/>
                    <a:pt x="4194" y="212"/>
                  </a:cubicBezTo>
                  <a:cubicBezTo>
                    <a:pt x="4048" y="225"/>
                    <a:pt x="3913" y="300"/>
                    <a:pt x="3788" y="372"/>
                  </a:cubicBezTo>
                  <a:cubicBezTo>
                    <a:pt x="3777" y="379"/>
                    <a:pt x="3767" y="384"/>
                    <a:pt x="3756" y="391"/>
                  </a:cubicBezTo>
                  <a:cubicBezTo>
                    <a:pt x="3730" y="395"/>
                    <a:pt x="3704" y="405"/>
                    <a:pt x="3682" y="420"/>
                  </a:cubicBezTo>
                  <a:cubicBezTo>
                    <a:pt x="3650" y="443"/>
                    <a:pt x="3620" y="467"/>
                    <a:pt x="3591" y="493"/>
                  </a:cubicBezTo>
                  <a:cubicBezTo>
                    <a:pt x="3530" y="532"/>
                    <a:pt x="3469" y="573"/>
                    <a:pt x="3409" y="616"/>
                  </a:cubicBezTo>
                  <a:cubicBezTo>
                    <a:pt x="3353" y="658"/>
                    <a:pt x="3298" y="701"/>
                    <a:pt x="3243" y="744"/>
                  </a:cubicBezTo>
                  <a:cubicBezTo>
                    <a:pt x="3211" y="768"/>
                    <a:pt x="3179" y="792"/>
                    <a:pt x="3148" y="819"/>
                  </a:cubicBezTo>
                  <a:cubicBezTo>
                    <a:pt x="3120" y="844"/>
                    <a:pt x="3092" y="871"/>
                    <a:pt x="3069" y="902"/>
                  </a:cubicBezTo>
                  <a:cubicBezTo>
                    <a:pt x="3052" y="926"/>
                    <a:pt x="3037" y="950"/>
                    <a:pt x="3021" y="975"/>
                  </a:cubicBezTo>
                  <a:cubicBezTo>
                    <a:pt x="2994" y="1021"/>
                    <a:pt x="2987" y="1074"/>
                    <a:pt x="3001" y="1122"/>
                  </a:cubicBezTo>
                  <a:cubicBezTo>
                    <a:pt x="2939" y="1195"/>
                    <a:pt x="2882" y="1273"/>
                    <a:pt x="2828" y="1352"/>
                  </a:cubicBezTo>
                  <a:cubicBezTo>
                    <a:pt x="2795" y="1400"/>
                    <a:pt x="2764" y="1448"/>
                    <a:pt x="2733" y="1497"/>
                  </a:cubicBezTo>
                  <a:cubicBezTo>
                    <a:pt x="2712" y="1529"/>
                    <a:pt x="2693" y="1559"/>
                    <a:pt x="2680" y="1592"/>
                  </a:cubicBezTo>
                  <a:cubicBezTo>
                    <a:pt x="2645" y="1628"/>
                    <a:pt x="2611" y="1666"/>
                    <a:pt x="2575" y="1703"/>
                  </a:cubicBezTo>
                  <a:cubicBezTo>
                    <a:pt x="2516" y="1764"/>
                    <a:pt x="2454" y="1827"/>
                    <a:pt x="2399" y="1894"/>
                  </a:cubicBezTo>
                  <a:cubicBezTo>
                    <a:pt x="2343" y="1870"/>
                    <a:pt x="2285" y="1850"/>
                    <a:pt x="2225" y="1833"/>
                  </a:cubicBezTo>
                  <a:cubicBezTo>
                    <a:pt x="2129" y="1806"/>
                    <a:pt x="2026" y="1795"/>
                    <a:pt x="1925" y="1794"/>
                  </a:cubicBezTo>
                  <a:cubicBezTo>
                    <a:pt x="1850" y="1776"/>
                    <a:pt x="1775" y="1760"/>
                    <a:pt x="1699" y="1751"/>
                  </a:cubicBezTo>
                  <a:cubicBezTo>
                    <a:pt x="1659" y="1746"/>
                    <a:pt x="1615" y="1741"/>
                    <a:pt x="1574" y="1741"/>
                  </a:cubicBezTo>
                  <a:cubicBezTo>
                    <a:pt x="1561" y="1741"/>
                    <a:pt x="1549" y="1742"/>
                    <a:pt x="1537" y="1743"/>
                  </a:cubicBezTo>
                  <a:cubicBezTo>
                    <a:pt x="1514" y="1745"/>
                    <a:pt x="1491" y="1748"/>
                    <a:pt x="1469" y="1752"/>
                  </a:cubicBezTo>
                  <a:cubicBezTo>
                    <a:pt x="1460" y="1746"/>
                    <a:pt x="1451" y="1740"/>
                    <a:pt x="1442" y="1736"/>
                  </a:cubicBezTo>
                  <a:cubicBezTo>
                    <a:pt x="1381" y="1708"/>
                    <a:pt x="1310" y="1698"/>
                    <a:pt x="1240" y="1698"/>
                  </a:cubicBezTo>
                  <a:cubicBezTo>
                    <a:pt x="1191" y="1698"/>
                    <a:pt x="1144" y="1703"/>
                    <a:pt x="1099" y="1710"/>
                  </a:cubicBezTo>
                  <a:cubicBezTo>
                    <a:pt x="838" y="1752"/>
                    <a:pt x="600" y="1899"/>
                    <a:pt x="408" y="2077"/>
                  </a:cubicBezTo>
                  <a:cubicBezTo>
                    <a:pt x="304" y="2173"/>
                    <a:pt x="212" y="2277"/>
                    <a:pt x="142" y="2399"/>
                  </a:cubicBezTo>
                  <a:cubicBezTo>
                    <a:pt x="111" y="2453"/>
                    <a:pt x="86" y="2509"/>
                    <a:pt x="62" y="2565"/>
                  </a:cubicBezTo>
                  <a:cubicBezTo>
                    <a:pt x="42" y="2611"/>
                    <a:pt x="24" y="2660"/>
                    <a:pt x="15" y="2709"/>
                  </a:cubicBezTo>
                  <a:cubicBezTo>
                    <a:pt x="4" y="2775"/>
                    <a:pt x="23" y="2837"/>
                    <a:pt x="62" y="2885"/>
                  </a:cubicBezTo>
                  <a:cubicBezTo>
                    <a:pt x="57" y="2950"/>
                    <a:pt x="80" y="3018"/>
                    <a:pt x="127" y="3069"/>
                  </a:cubicBezTo>
                  <a:cubicBezTo>
                    <a:pt x="133" y="3075"/>
                    <a:pt x="138" y="3081"/>
                    <a:pt x="144" y="3085"/>
                  </a:cubicBezTo>
                  <a:cubicBezTo>
                    <a:pt x="126" y="3094"/>
                    <a:pt x="109" y="3105"/>
                    <a:pt x="92" y="3117"/>
                  </a:cubicBezTo>
                  <a:cubicBezTo>
                    <a:pt x="32" y="3162"/>
                    <a:pt x="0" y="3234"/>
                    <a:pt x="16" y="3309"/>
                  </a:cubicBezTo>
                  <a:cubicBezTo>
                    <a:pt x="20" y="3328"/>
                    <a:pt x="26" y="3345"/>
                    <a:pt x="37" y="3362"/>
                  </a:cubicBezTo>
                  <a:cubicBezTo>
                    <a:pt x="37" y="3363"/>
                    <a:pt x="37" y="3364"/>
                    <a:pt x="38" y="3366"/>
                  </a:cubicBezTo>
                  <a:cubicBezTo>
                    <a:pt x="61" y="3430"/>
                    <a:pt x="116" y="3470"/>
                    <a:pt x="181" y="3486"/>
                  </a:cubicBezTo>
                  <a:cubicBezTo>
                    <a:pt x="255" y="3504"/>
                    <a:pt x="331" y="3512"/>
                    <a:pt x="407" y="3514"/>
                  </a:cubicBezTo>
                  <a:cubicBezTo>
                    <a:pt x="416" y="3514"/>
                    <a:pt x="425" y="3514"/>
                    <a:pt x="434" y="3514"/>
                  </a:cubicBezTo>
                  <a:cubicBezTo>
                    <a:pt x="473" y="3514"/>
                    <a:pt x="512" y="3512"/>
                    <a:pt x="551" y="3510"/>
                  </a:cubicBezTo>
                  <a:cubicBezTo>
                    <a:pt x="566" y="3509"/>
                    <a:pt x="581" y="3509"/>
                    <a:pt x="597" y="3508"/>
                  </a:cubicBezTo>
                  <a:cubicBezTo>
                    <a:pt x="647" y="3514"/>
                    <a:pt x="699" y="3516"/>
                    <a:pt x="749" y="3516"/>
                  </a:cubicBezTo>
                  <a:cubicBezTo>
                    <a:pt x="758" y="3516"/>
                    <a:pt x="766" y="3516"/>
                    <a:pt x="775" y="3516"/>
                  </a:cubicBezTo>
                  <a:cubicBezTo>
                    <a:pt x="955" y="3516"/>
                    <a:pt x="1135" y="3505"/>
                    <a:pt x="1314" y="3483"/>
                  </a:cubicBezTo>
                  <a:lnTo>
                    <a:pt x="1317" y="3483"/>
                  </a:lnTo>
                  <a:cubicBezTo>
                    <a:pt x="1730" y="3473"/>
                    <a:pt x="2143" y="3467"/>
                    <a:pt x="2555" y="3446"/>
                  </a:cubicBezTo>
                  <a:cubicBezTo>
                    <a:pt x="2778" y="3435"/>
                    <a:pt x="3001" y="3422"/>
                    <a:pt x="3224" y="3405"/>
                  </a:cubicBezTo>
                  <a:cubicBezTo>
                    <a:pt x="3259" y="3403"/>
                    <a:pt x="3293" y="3401"/>
                    <a:pt x="3329" y="3397"/>
                  </a:cubicBezTo>
                  <a:cubicBezTo>
                    <a:pt x="3345" y="3403"/>
                    <a:pt x="3362" y="3406"/>
                    <a:pt x="3379" y="3406"/>
                  </a:cubicBezTo>
                  <a:cubicBezTo>
                    <a:pt x="3464" y="3410"/>
                    <a:pt x="3550" y="3415"/>
                    <a:pt x="3636" y="3415"/>
                  </a:cubicBezTo>
                  <a:cubicBezTo>
                    <a:pt x="3652" y="3415"/>
                    <a:pt x="3667" y="3415"/>
                    <a:pt x="3683" y="3414"/>
                  </a:cubicBezTo>
                  <a:cubicBezTo>
                    <a:pt x="3768" y="3412"/>
                    <a:pt x="3852" y="3410"/>
                    <a:pt x="3937" y="3409"/>
                  </a:cubicBezTo>
                  <a:cubicBezTo>
                    <a:pt x="4041" y="3406"/>
                    <a:pt x="4146" y="3403"/>
                    <a:pt x="4250" y="3398"/>
                  </a:cubicBezTo>
                  <a:cubicBezTo>
                    <a:pt x="4258" y="3401"/>
                    <a:pt x="4266" y="3403"/>
                    <a:pt x="4274" y="3404"/>
                  </a:cubicBezTo>
                  <a:cubicBezTo>
                    <a:pt x="4308" y="3410"/>
                    <a:pt x="4342" y="3418"/>
                    <a:pt x="4376" y="3421"/>
                  </a:cubicBezTo>
                  <a:cubicBezTo>
                    <a:pt x="4461" y="3431"/>
                    <a:pt x="4547" y="3433"/>
                    <a:pt x="4632" y="3433"/>
                  </a:cubicBezTo>
                  <a:cubicBezTo>
                    <a:pt x="4723" y="3433"/>
                    <a:pt x="4814" y="3430"/>
                    <a:pt x="4904" y="3430"/>
                  </a:cubicBezTo>
                  <a:cubicBezTo>
                    <a:pt x="5026" y="3429"/>
                    <a:pt x="5148" y="3429"/>
                    <a:pt x="5269" y="3429"/>
                  </a:cubicBezTo>
                  <a:cubicBezTo>
                    <a:pt x="5288" y="3429"/>
                    <a:pt x="5306" y="3429"/>
                    <a:pt x="5324" y="3429"/>
                  </a:cubicBezTo>
                  <a:cubicBezTo>
                    <a:pt x="5432" y="3429"/>
                    <a:pt x="5539" y="3431"/>
                    <a:pt x="5646" y="3431"/>
                  </a:cubicBezTo>
                  <a:cubicBezTo>
                    <a:pt x="5712" y="3431"/>
                    <a:pt x="5778" y="3430"/>
                    <a:pt x="5844" y="3428"/>
                  </a:cubicBezTo>
                  <a:cubicBezTo>
                    <a:pt x="5993" y="3424"/>
                    <a:pt x="6143" y="3420"/>
                    <a:pt x="6293" y="3414"/>
                  </a:cubicBezTo>
                  <a:cubicBezTo>
                    <a:pt x="6313" y="3465"/>
                    <a:pt x="6356" y="3506"/>
                    <a:pt x="6409" y="3524"/>
                  </a:cubicBezTo>
                  <a:cubicBezTo>
                    <a:pt x="6451" y="3538"/>
                    <a:pt x="6496" y="3541"/>
                    <a:pt x="6541" y="3541"/>
                  </a:cubicBezTo>
                  <a:cubicBezTo>
                    <a:pt x="6564" y="3541"/>
                    <a:pt x="6587" y="3541"/>
                    <a:pt x="6609" y="3540"/>
                  </a:cubicBezTo>
                  <a:cubicBezTo>
                    <a:pt x="6655" y="3540"/>
                    <a:pt x="6702" y="3540"/>
                    <a:pt x="6749" y="3539"/>
                  </a:cubicBezTo>
                  <a:cubicBezTo>
                    <a:pt x="6851" y="3537"/>
                    <a:pt x="6951" y="3537"/>
                    <a:pt x="7053" y="3535"/>
                  </a:cubicBezTo>
                  <a:cubicBezTo>
                    <a:pt x="7250" y="3531"/>
                    <a:pt x="7449" y="3525"/>
                    <a:pt x="7645" y="3513"/>
                  </a:cubicBezTo>
                  <a:cubicBezTo>
                    <a:pt x="7847" y="3499"/>
                    <a:pt x="8046" y="3481"/>
                    <a:pt x="8247" y="3461"/>
                  </a:cubicBezTo>
                  <a:cubicBezTo>
                    <a:pt x="8447" y="3443"/>
                    <a:pt x="8646" y="3420"/>
                    <a:pt x="8844" y="3388"/>
                  </a:cubicBezTo>
                  <a:cubicBezTo>
                    <a:pt x="8878" y="3382"/>
                    <a:pt x="8911" y="3377"/>
                    <a:pt x="8946" y="3371"/>
                  </a:cubicBezTo>
                  <a:cubicBezTo>
                    <a:pt x="8978" y="3376"/>
                    <a:pt x="9010" y="3378"/>
                    <a:pt x="9042" y="3379"/>
                  </a:cubicBezTo>
                  <a:cubicBezTo>
                    <a:pt x="9100" y="3381"/>
                    <a:pt x="9157" y="3381"/>
                    <a:pt x="9215" y="3381"/>
                  </a:cubicBezTo>
                  <a:lnTo>
                    <a:pt x="9431" y="3381"/>
                  </a:lnTo>
                  <a:cubicBezTo>
                    <a:pt x="9553" y="3380"/>
                    <a:pt x="9673" y="3377"/>
                    <a:pt x="9794" y="3372"/>
                  </a:cubicBezTo>
                  <a:cubicBezTo>
                    <a:pt x="9905" y="3369"/>
                    <a:pt x="10015" y="3363"/>
                    <a:pt x="10124" y="3357"/>
                  </a:cubicBezTo>
                  <a:cubicBezTo>
                    <a:pt x="10154" y="3355"/>
                    <a:pt x="10185" y="3354"/>
                    <a:pt x="10215" y="3352"/>
                  </a:cubicBezTo>
                  <a:cubicBezTo>
                    <a:pt x="10264" y="3357"/>
                    <a:pt x="10313" y="3361"/>
                    <a:pt x="10362" y="3363"/>
                  </a:cubicBezTo>
                  <a:cubicBezTo>
                    <a:pt x="10398" y="3364"/>
                    <a:pt x="10434" y="3367"/>
                    <a:pt x="10470" y="3367"/>
                  </a:cubicBezTo>
                  <a:cubicBezTo>
                    <a:pt x="10490" y="3367"/>
                    <a:pt x="10510" y="3366"/>
                    <a:pt x="10529" y="3364"/>
                  </a:cubicBezTo>
                  <a:cubicBezTo>
                    <a:pt x="10629" y="3355"/>
                    <a:pt x="10726" y="3325"/>
                    <a:pt x="10778" y="3234"/>
                  </a:cubicBezTo>
                  <a:cubicBezTo>
                    <a:pt x="10827" y="3150"/>
                    <a:pt x="10827" y="3044"/>
                    <a:pt x="10790" y="2956"/>
                  </a:cubicBezTo>
                  <a:cubicBezTo>
                    <a:pt x="10785" y="2947"/>
                    <a:pt x="10782" y="2938"/>
                    <a:pt x="10777" y="2928"/>
                  </a:cubicBezTo>
                  <a:cubicBezTo>
                    <a:pt x="10796" y="2885"/>
                    <a:pt x="10806" y="2839"/>
                    <a:pt x="10806" y="2796"/>
                  </a:cubicBezTo>
                  <a:cubicBezTo>
                    <a:pt x="10806" y="2739"/>
                    <a:pt x="10801" y="2683"/>
                    <a:pt x="10776" y="2631"/>
                  </a:cubicBezTo>
                  <a:cubicBezTo>
                    <a:pt x="10752" y="2580"/>
                    <a:pt x="10718" y="2536"/>
                    <a:pt x="10679" y="2496"/>
                  </a:cubicBezTo>
                  <a:cubicBezTo>
                    <a:pt x="10629" y="2444"/>
                    <a:pt x="10576" y="2391"/>
                    <a:pt x="10517" y="2346"/>
                  </a:cubicBezTo>
                  <a:cubicBezTo>
                    <a:pt x="10482" y="2321"/>
                    <a:pt x="10446" y="2297"/>
                    <a:pt x="10409" y="2276"/>
                  </a:cubicBezTo>
                  <a:cubicBezTo>
                    <a:pt x="10393" y="2265"/>
                    <a:pt x="10377" y="2255"/>
                    <a:pt x="10361" y="2246"/>
                  </a:cubicBezTo>
                  <a:cubicBezTo>
                    <a:pt x="10321" y="2222"/>
                    <a:pt x="10279" y="2198"/>
                    <a:pt x="10235" y="2179"/>
                  </a:cubicBezTo>
                  <a:cubicBezTo>
                    <a:pt x="10234" y="2179"/>
                    <a:pt x="10233" y="2178"/>
                    <a:pt x="10232" y="2178"/>
                  </a:cubicBezTo>
                  <a:cubicBezTo>
                    <a:pt x="10164" y="2109"/>
                    <a:pt x="10092" y="2047"/>
                    <a:pt x="10003" y="2006"/>
                  </a:cubicBezTo>
                  <a:cubicBezTo>
                    <a:pt x="9910" y="1964"/>
                    <a:pt x="9803" y="1954"/>
                    <a:pt x="9699" y="1954"/>
                  </a:cubicBezTo>
                  <a:cubicBezTo>
                    <a:pt x="9680" y="1954"/>
                    <a:pt x="9661" y="1955"/>
                    <a:pt x="9642" y="1955"/>
                  </a:cubicBezTo>
                  <a:cubicBezTo>
                    <a:pt x="9609" y="1910"/>
                    <a:pt x="9561" y="1873"/>
                    <a:pt x="9509" y="1851"/>
                  </a:cubicBezTo>
                  <a:cubicBezTo>
                    <a:pt x="9461" y="1831"/>
                    <a:pt x="9412" y="1816"/>
                    <a:pt x="9358" y="1807"/>
                  </a:cubicBezTo>
                  <a:cubicBezTo>
                    <a:pt x="9328" y="1801"/>
                    <a:pt x="9297" y="1800"/>
                    <a:pt x="9265" y="1800"/>
                  </a:cubicBezTo>
                  <a:cubicBezTo>
                    <a:pt x="9237" y="1800"/>
                    <a:pt x="9208" y="1801"/>
                    <a:pt x="9180" y="1802"/>
                  </a:cubicBezTo>
                  <a:cubicBezTo>
                    <a:pt x="9056" y="1808"/>
                    <a:pt x="8935" y="1818"/>
                    <a:pt x="8814" y="1838"/>
                  </a:cubicBezTo>
                  <a:cubicBezTo>
                    <a:pt x="8632" y="1867"/>
                    <a:pt x="8453" y="1908"/>
                    <a:pt x="8275" y="1959"/>
                  </a:cubicBezTo>
                  <a:cubicBezTo>
                    <a:pt x="8191" y="1983"/>
                    <a:pt x="8107" y="2006"/>
                    <a:pt x="8024" y="2032"/>
                  </a:cubicBezTo>
                  <a:cubicBezTo>
                    <a:pt x="8001" y="1990"/>
                    <a:pt x="7974" y="1951"/>
                    <a:pt x="7938" y="1914"/>
                  </a:cubicBezTo>
                  <a:cubicBezTo>
                    <a:pt x="7889" y="1860"/>
                    <a:pt x="7836" y="1808"/>
                    <a:pt x="7775" y="1768"/>
                  </a:cubicBezTo>
                  <a:cubicBezTo>
                    <a:pt x="7764" y="1761"/>
                    <a:pt x="7755" y="1754"/>
                    <a:pt x="7745" y="1748"/>
                  </a:cubicBezTo>
                  <a:cubicBezTo>
                    <a:pt x="7748" y="1675"/>
                    <a:pt x="7716" y="1601"/>
                    <a:pt x="7676" y="1540"/>
                  </a:cubicBezTo>
                  <a:cubicBezTo>
                    <a:pt x="7650" y="1498"/>
                    <a:pt x="7609" y="1464"/>
                    <a:pt x="7569" y="1436"/>
                  </a:cubicBezTo>
                  <a:cubicBezTo>
                    <a:pt x="7523" y="1404"/>
                    <a:pt x="7473" y="1374"/>
                    <a:pt x="7421" y="1350"/>
                  </a:cubicBezTo>
                  <a:cubicBezTo>
                    <a:pt x="7340" y="1312"/>
                    <a:pt x="7257" y="1281"/>
                    <a:pt x="7170" y="1259"/>
                  </a:cubicBezTo>
                  <a:cubicBezTo>
                    <a:pt x="7169" y="1259"/>
                    <a:pt x="7169" y="1258"/>
                    <a:pt x="7167" y="1257"/>
                  </a:cubicBezTo>
                  <a:cubicBezTo>
                    <a:pt x="7169" y="1242"/>
                    <a:pt x="7167" y="1228"/>
                    <a:pt x="7166" y="1213"/>
                  </a:cubicBezTo>
                  <a:cubicBezTo>
                    <a:pt x="7157" y="1116"/>
                    <a:pt x="7113" y="1015"/>
                    <a:pt x="7052" y="938"/>
                  </a:cubicBezTo>
                  <a:cubicBezTo>
                    <a:pt x="6981" y="846"/>
                    <a:pt x="6899" y="771"/>
                    <a:pt x="6796" y="715"/>
                  </a:cubicBezTo>
                  <a:cubicBezTo>
                    <a:pt x="6782" y="707"/>
                    <a:pt x="6768" y="700"/>
                    <a:pt x="6755" y="693"/>
                  </a:cubicBezTo>
                  <a:cubicBezTo>
                    <a:pt x="6729" y="676"/>
                    <a:pt x="6704" y="660"/>
                    <a:pt x="6678" y="645"/>
                  </a:cubicBezTo>
                  <a:cubicBezTo>
                    <a:pt x="6596" y="483"/>
                    <a:pt x="6425" y="363"/>
                    <a:pt x="6261" y="301"/>
                  </a:cubicBezTo>
                  <a:cubicBezTo>
                    <a:pt x="6116" y="248"/>
                    <a:pt x="5966" y="227"/>
                    <a:pt x="5814" y="227"/>
                  </a:cubicBezTo>
                  <a:cubicBezTo>
                    <a:pt x="5744" y="227"/>
                    <a:pt x="5673" y="231"/>
                    <a:pt x="5603" y="239"/>
                  </a:cubicBezTo>
                  <a:cubicBezTo>
                    <a:pt x="5573" y="164"/>
                    <a:pt x="5501" y="112"/>
                    <a:pt x="5428" y="79"/>
                  </a:cubicBezTo>
                  <a:cubicBezTo>
                    <a:pt x="5358" y="49"/>
                    <a:pt x="5282" y="33"/>
                    <a:pt x="5206" y="27"/>
                  </a:cubicBezTo>
                  <a:cubicBezTo>
                    <a:pt x="5162" y="9"/>
                    <a:pt x="5116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581875" y="760450"/>
              <a:ext cx="278500" cy="18175"/>
            </a:xfrm>
            <a:custGeom>
              <a:avLst/>
              <a:gdLst/>
              <a:ahLst/>
              <a:cxnLst/>
              <a:rect l="l" t="t" r="r" b="b"/>
              <a:pathLst>
                <a:path w="11140" h="727" extrusionOk="0">
                  <a:moveTo>
                    <a:pt x="6278" y="114"/>
                  </a:moveTo>
                  <a:cubicBezTo>
                    <a:pt x="6280" y="114"/>
                    <a:pt x="6283" y="114"/>
                    <a:pt x="6286" y="114"/>
                  </a:cubicBezTo>
                  <a:lnTo>
                    <a:pt x="6286" y="114"/>
                  </a:lnTo>
                  <a:cubicBezTo>
                    <a:pt x="6283" y="114"/>
                    <a:pt x="6280" y="114"/>
                    <a:pt x="6278" y="114"/>
                  </a:cubicBezTo>
                  <a:close/>
                  <a:moveTo>
                    <a:pt x="8335" y="563"/>
                  </a:moveTo>
                  <a:lnTo>
                    <a:pt x="8335" y="563"/>
                  </a:lnTo>
                  <a:cubicBezTo>
                    <a:pt x="8334" y="563"/>
                    <a:pt x="8332" y="563"/>
                    <a:pt x="8331" y="563"/>
                  </a:cubicBezTo>
                  <a:lnTo>
                    <a:pt x="8331" y="563"/>
                  </a:lnTo>
                  <a:cubicBezTo>
                    <a:pt x="8332" y="564"/>
                    <a:pt x="8334" y="564"/>
                    <a:pt x="8336" y="564"/>
                  </a:cubicBezTo>
                  <a:cubicBezTo>
                    <a:pt x="8338" y="564"/>
                    <a:pt x="8341" y="564"/>
                    <a:pt x="8343" y="564"/>
                  </a:cubicBezTo>
                  <a:lnTo>
                    <a:pt x="8343" y="564"/>
                  </a:lnTo>
                  <a:cubicBezTo>
                    <a:pt x="8340" y="564"/>
                    <a:pt x="8338" y="563"/>
                    <a:pt x="8335" y="563"/>
                  </a:cubicBezTo>
                  <a:close/>
                  <a:moveTo>
                    <a:pt x="10614" y="0"/>
                  </a:moveTo>
                  <a:cubicBezTo>
                    <a:pt x="10551" y="0"/>
                    <a:pt x="10488" y="2"/>
                    <a:pt x="10425" y="3"/>
                  </a:cubicBezTo>
                  <a:cubicBezTo>
                    <a:pt x="10242" y="9"/>
                    <a:pt x="10058" y="18"/>
                    <a:pt x="9874" y="20"/>
                  </a:cubicBezTo>
                  <a:cubicBezTo>
                    <a:pt x="9774" y="18"/>
                    <a:pt x="9675" y="12"/>
                    <a:pt x="9575" y="8"/>
                  </a:cubicBezTo>
                  <a:cubicBezTo>
                    <a:pt x="9501" y="5"/>
                    <a:pt x="9427" y="4"/>
                    <a:pt x="9353" y="4"/>
                  </a:cubicBezTo>
                  <a:cubicBezTo>
                    <a:pt x="9315" y="4"/>
                    <a:pt x="9279" y="4"/>
                    <a:pt x="9242" y="4"/>
                  </a:cubicBezTo>
                  <a:cubicBezTo>
                    <a:pt x="9031" y="8"/>
                    <a:pt x="8821" y="13"/>
                    <a:pt x="8611" y="33"/>
                  </a:cubicBezTo>
                  <a:cubicBezTo>
                    <a:pt x="8416" y="50"/>
                    <a:pt x="8220" y="51"/>
                    <a:pt x="8024" y="57"/>
                  </a:cubicBezTo>
                  <a:cubicBezTo>
                    <a:pt x="7836" y="63"/>
                    <a:pt x="7648" y="57"/>
                    <a:pt x="7460" y="73"/>
                  </a:cubicBezTo>
                  <a:cubicBezTo>
                    <a:pt x="7267" y="88"/>
                    <a:pt x="7075" y="106"/>
                    <a:pt x="6879" y="108"/>
                  </a:cubicBezTo>
                  <a:cubicBezTo>
                    <a:pt x="6706" y="111"/>
                    <a:pt x="6533" y="114"/>
                    <a:pt x="6358" y="114"/>
                  </a:cubicBezTo>
                  <a:cubicBezTo>
                    <a:pt x="6334" y="114"/>
                    <a:pt x="6310" y="114"/>
                    <a:pt x="6286" y="114"/>
                  </a:cubicBezTo>
                  <a:lnTo>
                    <a:pt x="6286" y="114"/>
                  </a:lnTo>
                  <a:cubicBezTo>
                    <a:pt x="6291" y="114"/>
                    <a:pt x="6296" y="114"/>
                    <a:pt x="6302" y="115"/>
                  </a:cubicBezTo>
                  <a:cubicBezTo>
                    <a:pt x="6208" y="113"/>
                    <a:pt x="6112" y="113"/>
                    <a:pt x="6017" y="112"/>
                  </a:cubicBezTo>
                  <a:lnTo>
                    <a:pt x="6007" y="112"/>
                  </a:lnTo>
                  <a:cubicBezTo>
                    <a:pt x="5809" y="107"/>
                    <a:pt x="5612" y="93"/>
                    <a:pt x="5414" y="80"/>
                  </a:cubicBezTo>
                  <a:cubicBezTo>
                    <a:pt x="5211" y="66"/>
                    <a:pt x="5006" y="64"/>
                    <a:pt x="4803" y="63"/>
                  </a:cubicBezTo>
                  <a:cubicBezTo>
                    <a:pt x="4678" y="61"/>
                    <a:pt x="4553" y="58"/>
                    <a:pt x="4429" y="58"/>
                  </a:cubicBezTo>
                  <a:cubicBezTo>
                    <a:pt x="4361" y="58"/>
                    <a:pt x="4294" y="59"/>
                    <a:pt x="4226" y="61"/>
                  </a:cubicBezTo>
                  <a:cubicBezTo>
                    <a:pt x="4033" y="68"/>
                    <a:pt x="3839" y="79"/>
                    <a:pt x="3644" y="80"/>
                  </a:cubicBezTo>
                  <a:cubicBezTo>
                    <a:pt x="3465" y="73"/>
                    <a:pt x="3285" y="53"/>
                    <a:pt x="3106" y="53"/>
                  </a:cubicBezTo>
                  <a:cubicBezTo>
                    <a:pt x="2935" y="53"/>
                    <a:pt x="2765" y="61"/>
                    <a:pt x="2595" y="63"/>
                  </a:cubicBezTo>
                  <a:cubicBezTo>
                    <a:pt x="2509" y="62"/>
                    <a:pt x="2423" y="60"/>
                    <a:pt x="2337" y="60"/>
                  </a:cubicBezTo>
                  <a:cubicBezTo>
                    <a:pt x="2285" y="60"/>
                    <a:pt x="2233" y="61"/>
                    <a:pt x="2181" y="63"/>
                  </a:cubicBezTo>
                  <a:cubicBezTo>
                    <a:pt x="2047" y="68"/>
                    <a:pt x="1913" y="72"/>
                    <a:pt x="1780" y="72"/>
                  </a:cubicBezTo>
                  <a:cubicBezTo>
                    <a:pt x="1556" y="66"/>
                    <a:pt x="1333" y="59"/>
                    <a:pt x="1109" y="55"/>
                  </a:cubicBezTo>
                  <a:cubicBezTo>
                    <a:pt x="1089" y="54"/>
                    <a:pt x="1068" y="54"/>
                    <a:pt x="1048" y="54"/>
                  </a:cubicBezTo>
                  <a:cubicBezTo>
                    <a:pt x="951" y="54"/>
                    <a:pt x="854" y="60"/>
                    <a:pt x="758" y="69"/>
                  </a:cubicBezTo>
                  <a:cubicBezTo>
                    <a:pt x="632" y="80"/>
                    <a:pt x="505" y="96"/>
                    <a:pt x="378" y="97"/>
                  </a:cubicBezTo>
                  <a:cubicBezTo>
                    <a:pt x="354" y="96"/>
                    <a:pt x="330" y="93"/>
                    <a:pt x="305" y="91"/>
                  </a:cubicBezTo>
                  <a:cubicBezTo>
                    <a:pt x="294" y="89"/>
                    <a:pt x="282" y="87"/>
                    <a:pt x="271" y="84"/>
                  </a:cubicBezTo>
                  <a:lnTo>
                    <a:pt x="268" y="83"/>
                  </a:lnTo>
                  <a:cubicBezTo>
                    <a:pt x="248" y="76"/>
                    <a:pt x="228" y="72"/>
                    <a:pt x="208" y="72"/>
                  </a:cubicBezTo>
                  <a:cubicBezTo>
                    <a:pt x="132" y="72"/>
                    <a:pt x="59" y="123"/>
                    <a:pt x="33" y="197"/>
                  </a:cubicBezTo>
                  <a:cubicBezTo>
                    <a:pt x="0" y="290"/>
                    <a:pt x="47" y="387"/>
                    <a:pt x="134" y="427"/>
                  </a:cubicBezTo>
                  <a:cubicBezTo>
                    <a:pt x="102" y="467"/>
                    <a:pt x="87" y="521"/>
                    <a:pt x="96" y="575"/>
                  </a:cubicBezTo>
                  <a:cubicBezTo>
                    <a:pt x="112" y="661"/>
                    <a:pt x="190" y="725"/>
                    <a:pt x="274" y="727"/>
                  </a:cubicBezTo>
                  <a:cubicBezTo>
                    <a:pt x="287" y="727"/>
                    <a:pt x="300" y="726"/>
                    <a:pt x="311" y="723"/>
                  </a:cubicBezTo>
                  <a:cubicBezTo>
                    <a:pt x="337" y="718"/>
                    <a:pt x="364" y="715"/>
                    <a:pt x="390" y="712"/>
                  </a:cubicBezTo>
                  <a:cubicBezTo>
                    <a:pt x="539" y="697"/>
                    <a:pt x="688" y="705"/>
                    <a:pt x="838" y="698"/>
                  </a:cubicBezTo>
                  <a:cubicBezTo>
                    <a:pt x="1004" y="693"/>
                    <a:pt x="1169" y="666"/>
                    <a:pt x="1333" y="649"/>
                  </a:cubicBezTo>
                  <a:cubicBezTo>
                    <a:pt x="1657" y="617"/>
                    <a:pt x="1982" y="598"/>
                    <a:pt x="2307" y="598"/>
                  </a:cubicBezTo>
                  <a:cubicBezTo>
                    <a:pt x="2316" y="598"/>
                    <a:pt x="2326" y="598"/>
                    <a:pt x="2335" y="598"/>
                  </a:cubicBezTo>
                  <a:cubicBezTo>
                    <a:pt x="2532" y="602"/>
                    <a:pt x="2727" y="613"/>
                    <a:pt x="2923" y="614"/>
                  </a:cubicBezTo>
                  <a:cubicBezTo>
                    <a:pt x="3123" y="614"/>
                    <a:pt x="3324" y="609"/>
                    <a:pt x="3525" y="607"/>
                  </a:cubicBezTo>
                  <a:cubicBezTo>
                    <a:pt x="3739" y="612"/>
                    <a:pt x="3953" y="620"/>
                    <a:pt x="4167" y="620"/>
                  </a:cubicBezTo>
                  <a:cubicBezTo>
                    <a:pt x="4201" y="620"/>
                    <a:pt x="4236" y="620"/>
                    <a:pt x="4270" y="619"/>
                  </a:cubicBezTo>
                  <a:cubicBezTo>
                    <a:pt x="4455" y="618"/>
                    <a:pt x="4639" y="616"/>
                    <a:pt x="4823" y="616"/>
                  </a:cubicBezTo>
                  <a:cubicBezTo>
                    <a:pt x="4893" y="616"/>
                    <a:pt x="4963" y="616"/>
                    <a:pt x="5034" y="617"/>
                  </a:cubicBezTo>
                  <a:lnTo>
                    <a:pt x="5034" y="617"/>
                  </a:lnTo>
                  <a:cubicBezTo>
                    <a:pt x="5032" y="617"/>
                    <a:pt x="5030" y="617"/>
                    <a:pt x="5028" y="617"/>
                  </a:cubicBezTo>
                  <a:cubicBezTo>
                    <a:pt x="5331" y="621"/>
                    <a:pt x="5633" y="623"/>
                    <a:pt x="5935" y="630"/>
                  </a:cubicBezTo>
                  <a:cubicBezTo>
                    <a:pt x="6055" y="632"/>
                    <a:pt x="6174" y="635"/>
                    <a:pt x="6294" y="635"/>
                  </a:cubicBezTo>
                  <a:cubicBezTo>
                    <a:pt x="6386" y="635"/>
                    <a:pt x="6478" y="633"/>
                    <a:pt x="6570" y="630"/>
                  </a:cubicBezTo>
                  <a:cubicBezTo>
                    <a:pt x="6768" y="622"/>
                    <a:pt x="6965" y="605"/>
                    <a:pt x="7163" y="599"/>
                  </a:cubicBezTo>
                  <a:cubicBezTo>
                    <a:pt x="7365" y="594"/>
                    <a:pt x="7566" y="586"/>
                    <a:pt x="7769" y="576"/>
                  </a:cubicBezTo>
                  <a:cubicBezTo>
                    <a:pt x="7955" y="566"/>
                    <a:pt x="8143" y="565"/>
                    <a:pt x="8331" y="563"/>
                  </a:cubicBezTo>
                  <a:lnTo>
                    <a:pt x="8331" y="563"/>
                  </a:lnTo>
                  <a:cubicBezTo>
                    <a:pt x="8331" y="563"/>
                    <a:pt x="8330" y="563"/>
                    <a:pt x="8330" y="563"/>
                  </a:cubicBezTo>
                  <a:lnTo>
                    <a:pt x="8330" y="563"/>
                  </a:lnTo>
                  <a:cubicBezTo>
                    <a:pt x="8332" y="563"/>
                    <a:pt x="8334" y="563"/>
                    <a:pt x="8335" y="563"/>
                  </a:cubicBezTo>
                  <a:lnTo>
                    <a:pt x="8335" y="563"/>
                  </a:lnTo>
                  <a:cubicBezTo>
                    <a:pt x="8339" y="563"/>
                    <a:pt x="8343" y="563"/>
                    <a:pt x="8347" y="563"/>
                  </a:cubicBezTo>
                  <a:lnTo>
                    <a:pt x="8347" y="563"/>
                  </a:lnTo>
                  <a:cubicBezTo>
                    <a:pt x="8345" y="563"/>
                    <a:pt x="8344" y="563"/>
                    <a:pt x="8343" y="564"/>
                  </a:cubicBezTo>
                  <a:lnTo>
                    <a:pt x="8343" y="564"/>
                  </a:lnTo>
                  <a:cubicBezTo>
                    <a:pt x="8591" y="567"/>
                    <a:pt x="8838" y="576"/>
                    <a:pt x="9085" y="599"/>
                  </a:cubicBezTo>
                  <a:cubicBezTo>
                    <a:pt x="9284" y="615"/>
                    <a:pt x="9484" y="631"/>
                    <a:pt x="9683" y="631"/>
                  </a:cubicBezTo>
                  <a:cubicBezTo>
                    <a:pt x="9749" y="631"/>
                    <a:pt x="9816" y="629"/>
                    <a:pt x="9882" y="625"/>
                  </a:cubicBezTo>
                  <a:cubicBezTo>
                    <a:pt x="9977" y="619"/>
                    <a:pt x="10073" y="611"/>
                    <a:pt x="10169" y="607"/>
                  </a:cubicBezTo>
                  <a:cubicBezTo>
                    <a:pt x="10264" y="602"/>
                    <a:pt x="10359" y="601"/>
                    <a:pt x="10455" y="598"/>
                  </a:cubicBezTo>
                  <a:cubicBezTo>
                    <a:pt x="10571" y="594"/>
                    <a:pt x="10687" y="590"/>
                    <a:pt x="10802" y="578"/>
                  </a:cubicBezTo>
                  <a:cubicBezTo>
                    <a:pt x="10861" y="573"/>
                    <a:pt x="10926" y="565"/>
                    <a:pt x="10980" y="541"/>
                  </a:cubicBezTo>
                  <a:cubicBezTo>
                    <a:pt x="11022" y="521"/>
                    <a:pt x="11069" y="494"/>
                    <a:pt x="11094" y="452"/>
                  </a:cubicBezTo>
                  <a:cubicBezTo>
                    <a:pt x="11120" y="411"/>
                    <a:pt x="11140" y="371"/>
                    <a:pt x="11136" y="322"/>
                  </a:cubicBezTo>
                  <a:cubicBezTo>
                    <a:pt x="11135" y="278"/>
                    <a:pt x="11119" y="237"/>
                    <a:pt x="11095" y="202"/>
                  </a:cubicBezTo>
                  <a:cubicBezTo>
                    <a:pt x="11073" y="169"/>
                    <a:pt x="11043" y="145"/>
                    <a:pt x="11012" y="121"/>
                  </a:cubicBezTo>
                  <a:cubicBezTo>
                    <a:pt x="10977" y="93"/>
                    <a:pt x="10942" y="63"/>
                    <a:pt x="10902" y="44"/>
                  </a:cubicBezTo>
                  <a:cubicBezTo>
                    <a:pt x="10845" y="17"/>
                    <a:pt x="10786" y="3"/>
                    <a:pt x="10722" y="2"/>
                  </a:cubicBezTo>
                  <a:cubicBezTo>
                    <a:pt x="10686" y="1"/>
                    <a:pt x="10650" y="0"/>
                    <a:pt x="106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661925" y="740875"/>
              <a:ext cx="9475" cy="930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180" y="0"/>
                  </a:moveTo>
                  <a:cubicBezTo>
                    <a:pt x="80" y="0"/>
                    <a:pt x="1" y="97"/>
                    <a:pt x="4" y="193"/>
                  </a:cubicBezTo>
                  <a:cubicBezTo>
                    <a:pt x="8" y="297"/>
                    <a:pt x="96" y="369"/>
                    <a:pt x="195" y="371"/>
                  </a:cubicBezTo>
                  <a:cubicBezTo>
                    <a:pt x="196" y="371"/>
                    <a:pt x="198" y="371"/>
                    <a:pt x="199" y="371"/>
                  </a:cubicBezTo>
                  <a:cubicBezTo>
                    <a:pt x="299" y="371"/>
                    <a:pt x="378" y="275"/>
                    <a:pt x="375" y="180"/>
                  </a:cubicBezTo>
                  <a:cubicBezTo>
                    <a:pt x="371" y="75"/>
                    <a:pt x="283" y="3"/>
                    <a:pt x="184" y="1"/>
                  </a:cubicBezTo>
                  <a:cubicBezTo>
                    <a:pt x="183" y="0"/>
                    <a:pt x="1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676050" y="74165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79" y="0"/>
                  </a:moveTo>
                  <a:cubicBezTo>
                    <a:pt x="80" y="0"/>
                    <a:pt x="1" y="96"/>
                    <a:pt x="4" y="192"/>
                  </a:cubicBezTo>
                  <a:cubicBezTo>
                    <a:pt x="8" y="297"/>
                    <a:pt x="95" y="369"/>
                    <a:pt x="195" y="371"/>
                  </a:cubicBezTo>
                  <a:cubicBezTo>
                    <a:pt x="196" y="371"/>
                    <a:pt x="197" y="371"/>
                    <a:pt x="199" y="371"/>
                  </a:cubicBezTo>
                  <a:cubicBezTo>
                    <a:pt x="298" y="371"/>
                    <a:pt x="377" y="275"/>
                    <a:pt x="374" y="180"/>
                  </a:cubicBezTo>
                  <a:cubicBezTo>
                    <a:pt x="370" y="75"/>
                    <a:pt x="283" y="3"/>
                    <a:pt x="183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69450" y="730050"/>
              <a:ext cx="9425" cy="9250"/>
            </a:xfrm>
            <a:custGeom>
              <a:avLst/>
              <a:gdLst/>
              <a:ahLst/>
              <a:cxnLst/>
              <a:rect l="l" t="t" r="r" b="b"/>
              <a:pathLst>
                <a:path w="377" h="370" extrusionOk="0">
                  <a:moveTo>
                    <a:pt x="179" y="0"/>
                  </a:moveTo>
                  <a:cubicBezTo>
                    <a:pt x="79" y="0"/>
                    <a:pt x="1" y="96"/>
                    <a:pt x="3" y="191"/>
                  </a:cubicBezTo>
                  <a:cubicBezTo>
                    <a:pt x="7" y="296"/>
                    <a:pt x="94" y="367"/>
                    <a:pt x="195" y="369"/>
                  </a:cubicBezTo>
                  <a:cubicBezTo>
                    <a:pt x="196" y="370"/>
                    <a:pt x="197" y="370"/>
                    <a:pt x="198" y="370"/>
                  </a:cubicBezTo>
                  <a:cubicBezTo>
                    <a:pt x="297" y="370"/>
                    <a:pt x="377" y="273"/>
                    <a:pt x="373" y="179"/>
                  </a:cubicBezTo>
                  <a:cubicBezTo>
                    <a:pt x="370" y="73"/>
                    <a:pt x="283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56525" y="73947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79" y="0"/>
                  </a:moveTo>
                  <a:cubicBezTo>
                    <a:pt x="80" y="0"/>
                    <a:pt x="1" y="97"/>
                    <a:pt x="4" y="191"/>
                  </a:cubicBezTo>
                  <a:cubicBezTo>
                    <a:pt x="7" y="297"/>
                    <a:pt x="94" y="369"/>
                    <a:pt x="195" y="371"/>
                  </a:cubicBezTo>
                  <a:cubicBezTo>
                    <a:pt x="196" y="371"/>
                    <a:pt x="197" y="371"/>
                    <a:pt x="198" y="371"/>
                  </a:cubicBezTo>
                  <a:cubicBezTo>
                    <a:pt x="298" y="371"/>
                    <a:pt x="377" y="275"/>
                    <a:pt x="373" y="180"/>
                  </a:cubicBezTo>
                  <a:cubicBezTo>
                    <a:pt x="370" y="75"/>
                    <a:pt x="283" y="3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638200" y="76012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7"/>
                    <a:pt x="19" y="14"/>
                    <a:pt x="29" y="21"/>
                  </a:cubicBezTo>
                  <a:cubicBezTo>
                    <a:pt x="50" y="33"/>
                    <a:pt x="73" y="41"/>
                    <a:pt x="97" y="45"/>
                  </a:cubicBezTo>
                  <a:cubicBezTo>
                    <a:pt x="65" y="30"/>
                    <a:pt x="33" y="15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579263" y="684775"/>
              <a:ext cx="290650" cy="101925"/>
            </a:xfrm>
            <a:custGeom>
              <a:avLst/>
              <a:gdLst/>
              <a:ahLst/>
              <a:cxnLst/>
              <a:rect l="l" t="t" r="r" b="b"/>
              <a:pathLst>
                <a:path w="11626" h="4077" extrusionOk="0">
                  <a:moveTo>
                    <a:pt x="3879" y="936"/>
                  </a:moveTo>
                  <a:cubicBezTo>
                    <a:pt x="3878" y="937"/>
                    <a:pt x="3877" y="938"/>
                    <a:pt x="3876" y="939"/>
                  </a:cubicBezTo>
                  <a:cubicBezTo>
                    <a:pt x="3878" y="938"/>
                    <a:pt x="3879" y="937"/>
                    <a:pt x="3879" y="936"/>
                  </a:cubicBezTo>
                  <a:close/>
                  <a:moveTo>
                    <a:pt x="7691" y="1091"/>
                  </a:moveTo>
                  <a:lnTo>
                    <a:pt x="7691" y="1091"/>
                  </a:lnTo>
                  <a:cubicBezTo>
                    <a:pt x="7692" y="1092"/>
                    <a:pt x="7694" y="1094"/>
                    <a:pt x="7696" y="1096"/>
                  </a:cubicBezTo>
                  <a:lnTo>
                    <a:pt x="7696" y="1096"/>
                  </a:lnTo>
                  <a:cubicBezTo>
                    <a:pt x="7694" y="1094"/>
                    <a:pt x="7692" y="1092"/>
                    <a:pt x="7691" y="1091"/>
                  </a:cubicBezTo>
                  <a:close/>
                  <a:moveTo>
                    <a:pt x="3198" y="1775"/>
                  </a:moveTo>
                  <a:cubicBezTo>
                    <a:pt x="3197" y="1777"/>
                    <a:pt x="3196" y="1779"/>
                    <a:pt x="3195" y="1781"/>
                  </a:cubicBezTo>
                  <a:lnTo>
                    <a:pt x="3195" y="1781"/>
                  </a:lnTo>
                  <a:cubicBezTo>
                    <a:pt x="3196" y="1779"/>
                    <a:pt x="3197" y="1776"/>
                    <a:pt x="3198" y="1775"/>
                  </a:cubicBezTo>
                  <a:close/>
                  <a:moveTo>
                    <a:pt x="5447" y="370"/>
                  </a:moveTo>
                  <a:cubicBezTo>
                    <a:pt x="5483" y="370"/>
                    <a:pt x="5520" y="372"/>
                    <a:pt x="5556" y="374"/>
                  </a:cubicBezTo>
                  <a:cubicBezTo>
                    <a:pt x="5595" y="378"/>
                    <a:pt x="5632" y="384"/>
                    <a:pt x="5670" y="391"/>
                  </a:cubicBezTo>
                  <a:cubicBezTo>
                    <a:pt x="5701" y="399"/>
                    <a:pt x="5733" y="409"/>
                    <a:pt x="5765" y="414"/>
                  </a:cubicBezTo>
                  <a:cubicBezTo>
                    <a:pt x="5798" y="423"/>
                    <a:pt x="5834" y="428"/>
                    <a:pt x="5867" y="434"/>
                  </a:cubicBezTo>
                  <a:cubicBezTo>
                    <a:pt x="5939" y="449"/>
                    <a:pt x="6012" y="464"/>
                    <a:pt x="6085" y="480"/>
                  </a:cubicBezTo>
                  <a:cubicBezTo>
                    <a:pt x="6122" y="489"/>
                    <a:pt x="6158" y="500"/>
                    <a:pt x="6195" y="512"/>
                  </a:cubicBezTo>
                  <a:cubicBezTo>
                    <a:pt x="6284" y="549"/>
                    <a:pt x="6372" y="590"/>
                    <a:pt x="6461" y="628"/>
                  </a:cubicBezTo>
                  <a:cubicBezTo>
                    <a:pt x="6538" y="659"/>
                    <a:pt x="6616" y="689"/>
                    <a:pt x="6690" y="727"/>
                  </a:cubicBezTo>
                  <a:cubicBezTo>
                    <a:pt x="6744" y="756"/>
                    <a:pt x="6796" y="788"/>
                    <a:pt x="6849" y="819"/>
                  </a:cubicBezTo>
                  <a:cubicBezTo>
                    <a:pt x="6890" y="844"/>
                    <a:pt x="6931" y="868"/>
                    <a:pt x="6971" y="895"/>
                  </a:cubicBezTo>
                  <a:cubicBezTo>
                    <a:pt x="7029" y="935"/>
                    <a:pt x="7079" y="983"/>
                    <a:pt x="7129" y="1030"/>
                  </a:cubicBezTo>
                  <a:cubicBezTo>
                    <a:pt x="7123" y="1026"/>
                    <a:pt x="7118" y="1019"/>
                    <a:pt x="7111" y="1014"/>
                  </a:cubicBezTo>
                  <a:lnTo>
                    <a:pt x="7111" y="1014"/>
                  </a:lnTo>
                  <a:cubicBezTo>
                    <a:pt x="7191" y="1090"/>
                    <a:pt x="7258" y="1177"/>
                    <a:pt x="7334" y="1255"/>
                  </a:cubicBezTo>
                  <a:cubicBezTo>
                    <a:pt x="7416" y="1342"/>
                    <a:pt x="7507" y="1420"/>
                    <a:pt x="7595" y="1500"/>
                  </a:cubicBezTo>
                  <a:cubicBezTo>
                    <a:pt x="7625" y="1532"/>
                    <a:pt x="7656" y="1563"/>
                    <a:pt x="7684" y="1596"/>
                  </a:cubicBezTo>
                  <a:cubicBezTo>
                    <a:pt x="7709" y="1626"/>
                    <a:pt x="7729" y="1658"/>
                    <a:pt x="7751" y="1691"/>
                  </a:cubicBezTo>
                  <a:cubicBezTo>
                    <a:pt x="7805" y="1780"/>
                    <a:pt x="7851" y="1875"/>
                    <a:pt x="7904" y="1967"/>
                  </a:cubicBezTo>
                  <a:cubicBezTo>
                    <a:pt x="7934" y="2018"/>
                    <a:pt x="7966" y="2067"/>
                    <a:pt x="8001" y="2114"/>
                  </a:cubicBezTo>
                  <a:cubicBezTo>
                    <a:pt x="8035" y="2161"/>
                    <a:pt x="8074" y="2202"/>
                    <a:pt x="8111" y="2246"/>
                  </a:cubicBezTo>
                  <a:cubicBezTo>
                    <a:pt x="8117" y="2254"/>
                    <a:pt x="8123" y="2261"/>
                    <a:pt x="8129" y="2266"/>
                  </a:cubicBezTo>
                  <a:cubicBezTo>
                    <a:pt x="8131" y="2269"/>
                    <a:pt x="8134" y="2271"/>
                    <a:pt x="8137" y="2273"/>
                  </a:cubicBezTo>
                  <a:cubicBezTo>
                    <a:pt x="8138" y="2274"/>
                    <a:pt x="8139" y="2275"/>
                    <a:pt x="8140" y="2275"/>
                  </a:cubicBezTo>
                  <a:cubicBezTo>
                    <a:pt x="8150" y="2285"/>
                    <a:pt x="8159" y="2293"/>
                    <a:pt x="8171" y="2301"/>
                  </a:cubicBezTo>
                  <a:cubicBezTo>
                    <a:pt x="8185" y="2312"/>
                    <a:pt x="8198" y="2322"/>
                    <a:pt x="8213" y="2334"/>
                  </a:cubicBezTo>
                  <a:cubicBezTo>
                    <a:pt x="8223" y="2342"/>
                    <a:pt x="8235" y="2351"/>
                    <a:pt x="8245" y="2359"/>
                  </a:cubicBezTo>
                  <a:cubicBezTo>
                    <a:pt x="8264" y="2373"/>
                    <a:pt x="8281" y="2389"/>
                    <a:pt x="8299" y="2402"/>
                  </a:cubicBezTo>
                  <a:cubicBezTo>
                    <a:pt x="8338" y="2433"/>
                    <a:pt x="8378" y="2464"/>
                    <a:pt x="8414" y="2496"/>
                  </a:cubicBezTo>
                  <a:cubicBezTo>
                    <a:pt x="8427" y="2488"/>
                    <a:pt x="8440" y="2481"/>
                    <a:pt x="8451" y="2473"/>
                  </a:cubicBezTo>
                  <a:cubicBezTo>
                    <a:pt x="8454" y="2472"/>
                    <a:pt x="8457" y="2470"/>
                    <a:pt x="8459" y="2469"/>
                  </a:cubicBezTo>
                  <a:cubicBezTo>
                    <a:pt x="8464" y="2465"/>
                    <a:pt x="8468" y="2463"/>
                    <a:pt x="8473" y="2461"/>
                  </a:cubicBezTo>
                  <a:cubicBezTo>
                    <a:pt x="8489" y="2450"/>
                    <a:pt x="8505" y="2440"/>
                    <a:pt x="8522" y="2431"/>
                  </a:cubicBezTo>
                  <a:cubicBezTo>
                    <a:pt x="8522" y="2431"/>
                    <a:pt x="8523" y="2430"/>
                    <a:pt x="8523" y="2430"/>
                  </a:cubicBezTo>
                  <a:cubicBezTo>
                    <a:pt x="8557" y="2409"/>
                    <a:pt x="8593" y="2392"/>
                    <a:pt x="8628" y="2375"/>
                  </a:cubicBezTo>
                  <a:cubicBezTo>
                    <a:pt x="8627" y="2373"/>
                    <a:pt x="8625" y="2370"/>
                    <a:pt x="8624" y="2367"/>
                  </a:cubicBezTo>
                  <a:cubicBezTo>
                    <a:pt x="8650" y="2353"/>
                    <a:pt x="8677" y="2338"/>
                    <a:pt x="8705" y="2326"/>
                  </a:cubicBezTo>
                  <a:cubicBezTo>
                    <a:pt x="8765" y="2301"/>
                    <a:pt x="8828" y="2279"/>
                    <a:pt x="8891" y="2258"/>
                  </a:cubicBezTo>
                  <a:cubicBezTo>
                    <a:pt x="9035" y="2216"/>
                    <a:pt x="9178" y="2182"/>
                    <a:pt x="9326" y="2153"/>
                  </a:cubicBezTo>
                  <a:cubicBezTo>
                    <a:pt x="9396" y="2142"/>
                    <a:pt x="9464" y="2131"/>
                    <a:pt x="9534" y="2126"/>
                  </a:cubicBezTo>
                  <a:cubicBezTo>
                    <a:pt x="9577" y="2126"/>
                    <a:pt x="9619" y="2127"/>
                    <a:pt x="9662" y="2129"/>
                  </a:cubicBezTo>
                  <a:cubicBezTo>
                    <a:pt x="9705" y="2134"/>
                    <a:pt x="9748" y="2138"/>
                    <a:pt x="9791" y="2146"/>
                  </a:cubicBezTo>
                  <a:cubicBezTo>
                    <a:pt x="9822" y="2154"/>
                    <a:pt x="9851" y="2162"/>
                    <a:pt x="9880" y="2172"/>
                  </a:cubicBezTo>
                  <a:cubicBezTo>
                    <a:pt x="9940" y="2195"/>
                    <a:pt x="9997" y="2223"/>
                    <a:pt x="10054" y="2251"/>
                  </a:cubicBezTo>
                  <a:cubicBezTo>
                    <a:pt x="10223" y="2343"/>
                    <a:pt x="10389" y="2439"/>
                    <a:pt x="10550" y="2544"/>
                  </a:cubicBezTo>
                  <a:cubicBezTo>
                    <a:pt x="10597" y="2578"/>
                    <a:pt x="10642" y="2615"/>
                    <a:pt x="10685" y="2654"/>
                  </a:cubicBezTo>
                  <a:cubicBezTo>
                    <a:pt x="10736" y="2702"/>
                    <a:pt x="10784" y="2751"/>
                    <a:pt x="10829" y="2803"/>
                  </a:cubicBezTo>
                  <a:cubicBezTo>
                    <a:pt x="10855" y="2835"/>
                    <a:pt x="10879" y="2868"/>
                    <a:pt x="10901" y="2902"/>
                  </a:cubicBezTo>
                  <a:cubicBezTo>
                    <a:pt x="10911" y="2918"/>
                    <a:pt x="10919" y="2934"/>
                    <a:pt x="10927" y="2950"/>
                  </a:cubicBezTo>
                  <a:cubicBezTo>
                    <a:pt x="10938" y="2979"/>
                    <a:pt x="10947" y="3008"/>
                    <a:pt x="10958" y="3038"/>
                  </a:cubicBezTo>
                  <a:cubicBezTo>
                    <a:pt x="10984" y="3128"/>
                    <a:pt x="11009" y="3222"/>
                    <a:pt x="11042" y="3310"/>
                  </a:cubicBezTo>
                  <a:cubicBezTo>
                    <a:pt x="11067" y="3378"/>
                    <a:pt x="11098" y="3444"/>
                    <a:pt x="11128" y="3509"/>
                  </a:cubicBezTo>
                  <a:cubicBezTo>
                    <a:pt x="11008" y="3509"/>
                    <a:pt x="10888" y="3507"/>
                    <a:pt x="10767" y="3507"/>
                  </a:cubicBezTo>
                  <a:cubicBezTo>
                    <a:pt x="10690" y="3507"/>
                    <a:pt x="10612" y="3508"/>
                    <a:pt x="10534" y="3509"/>
                  </a:cubicBezTo>
                  <a:cubicBezTo>
                    <a:pt x="10332" y="3514"/>
                    <a:pt x="10129" y="3522"/>
                    <a:pt x="9927" y="3530"/>
                  </a:cubicBezTo>
                  <a:cubicBezTo>
                    <a:pt x="9721" y="3538"/>
                    <a:pt x="9516" y="3560"/>
                    <a:pt x="9312" y="3584"/>
                  </a:cubicBezTo>
                  <a:cubicBezTo>
                    <a:pt x="9129" y="3606"/>
                    <a:pt x="8946" y="3624"/>
                    <a:pt x="8762" y="3633"/>
                  </a:cubicBezTo>
                  <a:cubicBezTo>
                    <a:pt x="8702" y="3634"/>
                    <a:pt x="8642" y="3634"/>
                    <a:pt x="8581" y="3634"/>
                  </a:cubicBezTo>
                  <a:cubicBezTo>
                    <a:pt x="8238" y="3634"/>
                    <a:pt x="7893" y="3622"/>
                    <a:pt x="7549" y="3619"/>
                  </a:cubicBezTo>
                  <a:cubicBezTo>
                    <a:pt x="7533" y="3619"/>
                    <a:pt x="7516" y="3619"/>
                    <a:pt x="7500" y="3619"/>
                  </a:cubicBezTo>
                  <a:cubicBezTo>
                    <a:pt x="7335" y="3619"/>
                    <a:pt x="7170" y="3624"/>
                    <a:pt x="7005" y="3626"/>
                  </a:cubicBezTo>
                  <a:cubicBezTo>
                    <a:pt x="6955" y="3626"/>
                    <a:pt x="6906" y="3626"/>
                    <a:pt x="6857" y="3626"/>
                  </a:cubicBezTo>
                  <a:cubicBezTo>
                    <a:pt x="6698" y="3626"/>
                    <a:pt x="6539" y="3625"/>
                    <a:pt x="6381" y="3621"/>
                  </a:cubicBezTo>
                  <a:cubicBezTo>
                    <a:pt x="6223" y="3618"/>
                    <a:pt x="6064" y="3614"/>
                    <a:pt x="5905" y="3614"/>
                  </a:cubicBezTo>
                  <a:cubicBezTo>
                    <a:pt x="5875" y="3614"/>
                    <a:pt x="5845" y="3614"/>
                    <a:pt x="5815" y="3614"/>
                  </a:cubicBezTo>
                  <a:cubicBezTo>
                    <a:pt x="5616" y="3617"/>
                    <a:pt x="5416" y="3621"/>
                    <a:pt x="5217" y="3628"/>
                  </a:cubicBezTo>
                  <a:cubicBezTo>
                    <a:pt x="5024" y="3634"/>
                    <a:pt x="4830" y="3641"/>
                    <a:pt x="4636" y="3641"/>
                  </a:cubicBezTo>
                  <a:cubicBezTo>
                    <a:pt x="4621" y="3641"/>
                    <a:pt x="4605" y="3641"/>
                    <a:pt x="4590" y="3641"/>
                  </a:cubicBezTo>
                  <a:cubicBezTo>
                    <a:pt x="4386" y="3638"/>
                    <a:pt x="4182" y="3637"/>
                    <a:pt x="3979" y="3636"/>
                  </a:cubicBezTo>
                  <a:cubicBezTo>
                    <a:pt x="3788" y="3635"/>
                    <a:pt x="3599" y="3629"/>
                    <a:pt x="3409" y="3620"/>
                  </a:cubicBezTo>
                  <a:cubicBezTo>
                    <a:pt x="3219" y="3611"/>
                    <a:pt x="3028" y="3599"/>
                    <a:pt x="2837" y="3599"/>
                  </a:cubicBezTo>
                  <a:cubicBezTo>
                    <a:pt x="2828" y="3599"/>
                    <a:pt x="2820" y="3599"/>
                    <a:pt x="2811" y="3600"/>
                  </a:cubicBezTo>
                  <a:cubicBezTo>
                    <a:pt x="2608" y="3601"/>
                    <a:pt x="2405" y="3608"/>
                    <a:pt x="2202" y="3621"/>
                  </a:cubicBezTo>
                  <a:cubicBezTo>
                    <a:pt x="2005" y="3634"/>
                    <a:pt x="1807" y="3646"/>
                    <a:pt x="1612" y="3657"/>
                  </a:cubicBezTo>
                  <a:cubicBezTo>
                    <a:pt x="1495" y="3661"/>
                    <a:pt x="1379" y="3666"/>
                    <a:pt x="1262" y="3666"/>
                  </a:cubicBezTo>
                  <a:cubicBezTo>
                    <a:pt x="1208" y="3666"/>
                    <a:pt x="1153" y="3665"/>
                    <a:pt x="1099" y="3662"/>
                  </a:cubicBezTo>
                  <a:cubicBezTo>
                    <a:pt x="998" y="3659"/>
                    <a:pt x="896" y="3652"/>
                    <a:pt x="794" y="3651"/>
                  </a:cubicBezTo>
                  <a:cubicBezTo>
                    <a:pt x="671" y="3651"/>
                    <a:pt x="546" y="3656"/>
                    <a:pt x="426" y="3684"/>
                  </a:cubicBezTo>
                  <a:cubicBezTo>
                    <a:pt x="411" y="3688"/>
                    <a:pt x="396" y="3693"/>
                    <a:pt x="382" y="3697"/>
                  </a:cubicBezTo>
                  <a:cubicBezTo>
                    <a:pt x="384" y="3644"/>
                    <a:pt x="385" y="3593"/>
                    <a:pt x="388" y="3540"/>
                  </a:cubicBezTo>
                  <a:cubicBezTo>
                    <a:pt x="399" y="3436"/>
                    <a:pt x="414" y="3334"/>
                    <a:pt x="433" y="3231"/>
                  </a:cubicBezTo>
                  <a:cubicBezTo>
                    <a:pt x="448" y="3170"/>
                    <a:pt x="467" y="3108"/>
                    <a:pt x="487" y="3046"/>
                  </a:cubicBezTo>
                  <a:cubicBezTo>
                    <a:pt x="520" y="2964"/>
                    <a:pt x="556" y="2885"/>
                    <a:pt x="595" y="2805"/>
                  </a:cubicBezTo>
                  <a:cubicBezTo>
                    <a:pt x="635" y="2733"/>
                    <a:pt x="678" y="2662"/>
                    <a:pt x="725" y="2593"/>
                  </a:cubicBezTo>
                  <a:cubicBezTo>
                    <a:pt x="763" y="2542"/>
                    <a:pt x="803" y="2492"/>
                    <a:pt x="847" y="2442"/>
                  </a:cubicBezTo>
                  <a:cubicBezTo>
                    <a:pt x="892" y="2397"/>
                    <a:pt x="938" y="2351"/>
                    <a:pt x="988" y="2309"/>
                  </a:cubicBezTo>
                  <a:cubicBezTo>
                    <a:pt x="1029" y="2277"/>
                    <a:pt x="1072" y="2248"/>
                    <a:pt x="1116" y="2219"/>
                  </a:cubicBezTo>
                  <a:cubicBezTo>
                    <a:pt x="1158" y="2195"/>
                    <a:pt x="1201" y="2172"/>
                    <a:pt x="1246" y="2151"/>
                  </a:cubicBezTo>
                  <a:cubicBezTo>
                    <a:pt x="1270" y="2142"/>
                    <a:pt x="1294" y="2132"/>
                    <a:pt x="1318" y="2124"/>
                  </a:cubicBezTo>
                  <a:cubicBezTo>
                    <a:pt x="1343" y="2118"/>
                    <a:pt x="1368" y="2112"/>
                    <a:pt x="1392" y="2106"/>
                  </a:cubicBezTo>
                  <a:cubicBezTo>
                    <a:pt x="1468" y="2094"/>
                    <a:pt x="1542" y="2086"/>
                    <a:pt x="1618" y="2080"/>
                  </a:cubicBezTo>
                  <a:cubicBezTo>
                    <a:pt x="1661" y="2080"/>
                    <a:pt x="1705" y="2080"/>
                    <a:pt x="1748" y="2082"/>
                  </a:cubicBezTo>
                  <a:cubicBezTo>
                    <a:pt x="1803" y="2087"/>
                    <a:pt x="1858" y="2095"/>
                    <a:pt x="1913" y="2106"/>
                  </a:cubicBezTo>
                  <a:cubicBezTo>
                    <a:pt x="1977" y="2122"/>
                    <a:pt x="2038" y="2142"/>
                    <a:pt x="2100" y="2163"/>
                  </a:cubicBezTo>
                  <a:cubicBezTo>
                    <a:pt x="2162" y="2186"/>
                    <a:pt x="2220" y="2214"/>
                    <a:pt x="2279" y="2242"/>
                  </a:cubicBezTo>
                  <a:cubicBezTo>
                    <a:pt x="2321" y="2265"/>
                    <a:pt x="2361" y="2288"/>
                    <a:pt x="2401" y="2313"/>
                  </a:cubicBezTo>
                  <a:cubicBezTo>
                    <a:pt x="2416" y="2326"/>
                    <a:pt x="2430" y="2336"/>
                    <a:pt x="2444" y="2349"/>
                  </a:cubicBezTo>
                  <a:cubicBezTo>
                    <a:pt x="2460" y="2366"/>
                    <a:pt x="2475" y="2384"/>
                    <a:pt x="2491" y="2401"/>
                  </a:cubicBezTo>
                  <a:cubicBezTo>
                    <a:pt x="2489" y="2405"/>
                    <a:pt x="2488" y="2408"/>
                    <a:pt x="2487" y="2411"/>
                  </a:cubicBezTo>
                  <a:cubicBezTo>
                    <a:pt x="2492" y="2417"/>
                    <a:pt x="2498" y="2423"/>
                    <a:pt x="2505" y="2429"/>
                  </a:cubicBezTo>
                  <a:cubicBezTo>
                    <a:pt x="2560" y="2478"/>
                    <a:pt x="2614" y="2526"/>
                    <a:pt x="2667" y="2574"/>
                  </a:cubicBezTo>
                  <a:cubicBezTo>
                    <a:pt x="2672" y="2578"/>
                    <a:pt x="2676" y="2582"/>
                    <a:pt x="2681" y="2585"/>
                  </a:cubicBezTo>
                  <a:lnTo>
                    <a:pt x="2680" y="2585"/>
                  </a:lnTo>
                  <a:cubicBezTo>
                    <a:pt x="2681" y="2586"/>
                    <a:pt x="2682" y="2586"/>
                    <a:pt x="2683" y="2588"/>
                  </a:cubicBezTo>
                  <a:cubicBezTo>
                    <a:pt x="2686" y="2590"/>
                    <a:pt x="2688" y="2592"/>
                    <a:pt x="2691" y="2594"/>
                  </a:cubicBezTo>
                  <a:cubicBezTo>
                    <a:pt x="2695" y="2589"/>
                    <a:pt x="2698" y="2583"/>
                    <a:pt x="2701" y="2577"/>
                  </a:cubicBezTo>
                  <a:cubicBezTo>
                    <a:pt x="2742" y="2508"/>
                    <a:pt x="2783" y="2438"/>
                    <a:pt x="2829" y="2373"/>
                  </a:cubicBezTo>
                  <a:cubicBezTo>
                    <a:pt x="2829" y="2373"/>
                    <a:pt x="2830" y="2371"/>
                    <a:pt x="2830" y="2371"/>
                  </a:cubicBezTo>
                  <a:cubicBezTo>
                    <a:pt x="2880" y="2298"/>
                    <a:pt x="2931" y="2227"/>
                    <a:pt x="2983" y="2155"/>
                  </a:cubicBezTo>
                  <a:cubicBezTo>
                    <a:pt x="3004" y="2127"/>
                    <a:pt x="3023" y="2099"/>
                    <a:pt x="3042" y="2072"/>
                  </a:cubicBezTo>
                  <a:cubicBezTo>
                    <a:pt x="3049" y="2063"/>
                    <a:pt x="3055" y="2054"/>
                    <a:pt x="3062" y="2044"/>
                  </a:cubicBezTo>
                  <a:cubicBezTo>
                    <a:pt x="3105" y="1956"/>
                    <a:pt x="3150" y="1868"/>
                    <a:pt x="3195" y="1781"/>
                  </a:cubicBezTo>
                  <a:lnTo>
                    <a:pt x="3195" y="1781"/>
                  </a:lnTo>
                  <a:cubicBezTo>
                    <a:pt x="3194" y="1782"/>
                    <a:pt x="3194" y="1782"/>
                    <a:pt x="3193" y="1783"/>
                  </a:cubicBezTo>
                  <a:cubicBezTo>
                    <a:pt x="3197" y="1776"/>
                    <a:pt x="3200" y="1770"/>
                    <a:pt x="3204" y="1764"/>
                  </a:cubicBezTo>
                  <a:cubicBezTo>
                    <a:pt x="3204" y="1763"/>
                    <a:pt x="3204" y="1763"/>
                    <a:pt x="3205" y="1762"/>
                  </a:cubicBezTo>
                  <a:lnTo>
                    <a:pt x="3205" y="1762"/>
                  </a:lnTo>
                  <a:cubicBezTo>
                    <a:pt x="3205" y="1762"/>
                    <a:pt x="3205" y="1763"/>
                    <a:pt x="3205" y="1763"/>
                  </a:cubicBezTo>
                  <a:cubicBezTo>
                    <a:pt x="3259" y="1665"/>
                    <a:pt x="3315" y="1569"/>
                    <a:pt x="3375" y="1475"/>
                  </a:cubicBezTo>
                  <a:cubicBezTo>
                    <a:pt x="3447" y="1373"/>
                    <a:pt x="3523" y="1277"/>
                    <a:pt x="3604" y="1183"/>
                  </a:cubicBezTo>
                  <a:cubicBezTo>
                    <a:pt x="3693" y="1095"/>
                    <a:pt x="3786" y="1014"/>
                    <a:pt x="3881" y="934"/>
                  </a:cubicBezTo>
                  <a:lnTo>
                    <a:pt x="3881" y="934"/>
                  </a:lnTo>
                  <a:cubicBezTo>
                    <a:pt x="3880" y="935"/>
                    <a:pt x="3880" y="935"/>
                    <a:pt x="3879" y="936"/>
                  </a:cubicBezTo>
                  <a:lnTo>
                    <a:pt x="3879" y="936"/>
                  </a:lnTo>
                  <a:cubicBezTo>
                    <a:pt x="4001" y="841"/>
                    <a:pt x="4127" y="750"/>
                    <a:pt x="4257" y="667"/>
                  </a:cubicBezTo>
                  <a:cubicBezTo>
                    <a:pt x="4307" y="638"/>
                    <a:pt x="4359" y="612"/>
                    <a:pt x="4411" y="586"/>
                  </a:cubicBezTo>
                  <a:cubicBezTo>
                    <a:pt x="4496" y="550"/>
                    <a:pt x="4582" y="519"/>
                    <a:pt x="4670" y="492"/>
                  </a:cubicBezTo>
                  <a:cubicBezTo>
                    <a:pt x="4763" y="463"/>
                    <a:pt x="4859" y="439"/>
                    <a:pt x="4957" y="421"/>
                  </a:cubicBezTo>
                  <a:cubicBezTo>
                    <a:pt x="5093" y="398"/>
                    <a:pt x="5231" y="381"/>
                    <a:pt x="5369" y="373"/>
                  </a:cubicBezTo>
                  <a:lnTo>
                    <a:pt x="5368" y="373"/>
                  </a:lnTo>
                  <a:cubicBezTo>
                    <a:pt x="5371" y="371"/>
                    <a:pt x="5374" y="371"/>
                    <a:pt x="5377" y="371"/>
                  </a:cubicBezTo>
                  <a:lnTo>
                    <a:pt x="5387" y="371"/>
                  </a:lnTo>
                  <a:cubicBezTo>
                    <a:pt x="5407" y="371"/>
                    <a:pt x="5427" y="370"/>
                    <a:pt x="5447" y="370"/>
                  </a:cubicBezTo>
                  <a:close/>
                  <a:moveTo>
                    <a:pt x="5448" y="1"/>
                  </a:moveTo>
                  <a:cubicBezTo>
                    <a:pt x="5424" y="1"/>
                    <a:pt x="5399" y="1"/>
                    <a:pt x="5375" y="2"/>
                  </a:cubicBezTo>
                  <a:cubicBezTo>
                    <a:pt x="5198" y="10"/>
                    <a:pt x="5017" y="32"/>
                    <a:pt x="4842" y="66"/>
                  </a:cubicBezTo>
                  <a:cubicBezTo>
                    <a:pt x="4674" y="99"/>
                    <a:pt x="4505" y="146"/>
                    <a:pt x="4348" y="213"/>
                  </a:cubicBezTo>
                  <a:cubicBezTo>
                    <a:pt x="4265" y="247"/>
                    <a:pt x="4180" y="282"/>
                    <a:pt x="4102" y="329"/>
                  </a:cubicBezTo>
                  <a:cubicBezTo>
                    <a:pt x="4021" y="377"/>
                    <a:pt x="3943" y="430"/>
                    <a:pt x="3866" y="485"/>
                  </a:cubicBezTo>
                  <a:cubicBezTo>
                    <a:pt x="3786" y="542"/>
                    <a:pt x="3707" y="600"/>
                    <a:pt x="3630" y="663"/>
                  </a:cubicBezTo>
                  <a:cubicBezTo>
                    <a:pt x="3556" y="724"/>
                    <a:pt x="3480" y="784"/>
                    <a:pt x="3413" y="852"/>
                  </a:cubicBezTo>
                  <a:cubicBezTo>
                    <a:pt x="3337" y="927"/>
                    <a:pt x="3268" y="1004"/>
                    <a:pt x="3201" y="1088"/>
                  </a:cubicBezTo>
                  <a:cubicBezTo>
                    <a:pt x="3143" y="1163"/>
                    <a:pt x="3087" y="1242"/>
                    <a:pt x="3034" y="1322"/>
                  </a:cubicBezTo>
                  <a:cubicBezTo>
                    <a:pt x="2930" y="1482"/>
                    <a:pt x="2846" y="1653"/>
                    <a:pt x="2761" y="1823"/>
                  </a:cubicBezTo>
                  <a:cubicBezTo>
                    <a:pt x="2725" y="1896"/>
                    <a:pt x="2687" y="1968"/>
                    <a:pt x="2650" y="2041"/>
                  </a:cubicBezTo>
                  <a:cubicBezTo>
                    <a:pt x="2617" y="2014"/>
                    <a:pt x="2582" y="1990"/>
                    <a:pt x="2544" y="1967"/>
                  </a:cubicBezTo>
                  <a:cubicBezTo>
                    <a:pt x="2378" y="1866"/>
                    <a:pt x="2196" y="1797"/>
                    <a:pt x="2010" y="1749"/>
                  </a:cubicBezTo>
                  <a:cubicBezTo>
                    <a:pt x="1904" y="1721"/>
                    <a:pt x="1793" y="1710"/>
                    <a:pt x="1682" y="1710"/>
                  </a:cubicBezTo>
                  <a:cubicBezTo>
                    <a:pt x="1602" y="1710"/>
                    <a:pt x="1523" y="1716"/>
                    <a:pt x="1446" y="1725"/>
                  </a:cubicBezTo>
                  <a:cubicBezTo>
                    <a:pt x="1344" y="1737"/>
                    <a:pt x="1241" y="1755"/>
                    <a:pt x="1145" y="1793"/>
                  </a:cubicBezTo>
                  <a:cubicBezTo>
                    <a:pt x="1048" y="1832"/>
                    <a:pt x="959" y="1880"/>
                    <a:pt x="872" y="1936"/>
                  </a:cubicBezTo>
                  <a:cubicBezTo>
                    <a:pt x="711" y="2038"/>
                    <a:pt x="569" y="2183"/>
                    <a:pt x="456" y="2334"/>
                  </a:cubicBezTo>
                  <a:cubicBezTo>
                    <a:pt x="334" y="2497"/>
                    <a:pt x="234" y="2680"/>
                    <a:pt x="159" y="2870"/>
                  </a:cubicBezTo>
                  <a:cubicBezTo>
                    <a:pt x="82" y="3063"/>
                    <a:pt x="43" y="3266"/>
                    <a:pt x="24" y="3471"/>
                  </a:cubicBezTo>
                  <a:cubicBezTo>
                    <a:pt x="14" y="3565"/>
                    <a:pt x="10" y="3661"/>
                    <a:pt x="8" y="3755"/>
                  </a:cubicBezTo>
                  <a:cubicBezTo>
                    <a:pt x="5" y="3856"/>
                    <a:pt x="1" y="3957"/>
                    <a:pt x="10" y="4059"/>
                  </a:cubicBezTo>
                  <a:cubicBezTo>
                    <a:pt x="11" y="4064"/>
                    <a:pt x="11" y="4068"/>
                    <a:pt x="11" y="4074"/>
                  </a:cubicBezTo>
                  <a:cubicBezTo>
                    <a:pt x="41" y="4075"/>
                    <a:pt x="69" y="4076"/>
                    <a:pt x="98" y="4076"/>
                  </a:cubicBezTo>
                  <a:cubicBezTo>
                    <a:pt x="117" y="4076"/>
                    <a:pt x="136" y="4075"/>
                    <a:pt x="154" y="4075"/>
                  </a:cubicBezTo>
                  <a:lnTo>
                    <a:pt x="155" y="4075"/>
                  </a:lnTo>
                  <a:cubicBezTo>
                    <a:pt x="180" y="4074"/>
                    <a:pt x="207" y="4074"/>
                    <a:pt x="234" y="4073"/>
                  </a:cubicBezTo>
                  <a:cubicBezTo>
                    <a:pt x="287" y="4073"/>
                    <a:pt x="340" y="4073"/>
                    <a:pt x="394" y="4074"/>
                  </a:cubicBezTo>
                  <a:cubicBezTo>
                    <a:pt x="400" y="4074"/>
                    <a:pt x="407" y="4073"/>
                    <a:pt x="412" y="4073"/>
                  </a:cubicBezTo>
                  <a:cubicBezTo>
                    <a:pt x="416" y="4072"/>
                    <a:pt x="419" y="4069"/>
                    <a:pt x="423" y="4068"/>
                  </a:cubicBezTo>
                  <a:cubicBezTo>
                    <a:pt x="467" y="4056"/>
                    <a:pt x="511" y="4043"/>
                    <a:pt x="556" y="4035"/>
                  </a:cubicBezTo>
                  <a:cubicBezTo>
                    <a:pt x="598" y="4028"/>
                    <a:pt x="641" y="4025"/>
                    <a:pt x="683" y="4021"/>
                  </a:cubicBezTo>
                  <a:cubicBezTo>
                    <a:pt x="700" y="4021"/>
                    <a:pt x="716" y="4021"/>
                    <a:pt x="733" y="4021"/>
                  </a:cubicBezTo>
                  <a:cubicBezTo>
                    <a:pt x="805" y="4021"/>
                    <a:pt x="878" y="4025"/>
                    <a:pt x="951" y="4028"/>
                  </a:cubicBezTo>
                  <a:cubicBezTo>
                    <a:pt x="1026" y="4031"/>
                    <a:pt x="1102" y="4035"/>
                    <a:pt x="1179" y="4035"/>
                  </a:cubicBezTo>
                  <a:cubicBezTo>
                    <a:pt x="1327" y="4034"/>
                    <a:pt x="1475" y="4032"/>
                    <a:pt x="1622" y="4025"/>
                  </a:cubicBezTo>
                  <a:cubicBezTo>
                    <a:pt x="1905" y="4016"/>
                    <a:pt x="2187" y="3991"/>
                    <a:pt x="2470" y="3975"/>
                  </a:cubicBezTo>
                  <a:cubicBezTo>
                    <a:pt x="2555" y="3972"/>
                    <a:pt x="2643" y="3969"/>
                    <a:pt x="2730" y="3969"/>
                  </a:cubicBezTo>
                  <a:cubicBezTo>
                    <a:pt x="2742" y="3969"/>
                    <a:pt x="2753" y="3969"/>
                    <a:pt x="2765" y="3969"/>
                  </a:cubicBezTo>
                  <a:cubicBezTo>
                    <a:pt x="2957" y="3969"/>
                    <a:pt x="3149" y="3977"/>
                    <a:pt x="3341" y="3987"/>
                  </a:cubicBezTo>
                  <a:cubicBezTo>
                    <a:pt x="3528" y="3995"/>
                    <a:pt x="3715" y="4004"/>
                    <a:pt x="3902" y="4005"/>
                  </a:cubicBezTo>
                  <a:cubicBezTo>
                    <a:pt x="4106" y="4007"/>
                    <a:pt x="4310" y="4009"/>
                    <a:pt x="4514" y="4009"/>
                  </a:cubicBezTo>
                  <a:cubicBezTo>
                    <a:pt x="4718" y="4009"/>
                    <a:pt x="4922" y="4007"/>
                    <a:pt x="5126" y="4000"/>
                  </a:cubicBezTo>
                  <a:cubicBezTo>
                    <a:pt x="5324" y="3994"/>
                    <a:pt x="5521" y="3987"/>
                    <a:pt x="5719" y="3985"/>
                  </a:cubicBezTo>
                  <a:cubicBezTo>
                    <a:pt x="5764" y="3984"/>
                    <a:pt x="5809" y="3984"/>
                    <a:pt x="5854" y="3984"/>
                  </a:cubicBezTo>
                  <a:cubicBezTo>
                    <a:pt x="6007" y="3984"/>
                    <a:pt x="6161" y="3987"/>
                    <a:pt x="6315" y="3989"/>
                  </a:cubicBezTo>
                  <a:cubicBezTo>
                    <a:pt x="6491" y="3992"/>
                    <a:pt x="6668" y="3995"/>
                    <a:pt x="6845" y="3995"/>
                  </a:cubicBezTo>
                  <a:cubicBezTo>
                    <a:pt x="6872" y="3995"/>
                    <a:pt x="6900" y="3995"/>
                    <a:pt x="6927" y="3995"/>
                  </a:cubicBezTo>
                  <a:cubicBezTo>
                    <a:pt x="7099" y="3994"/>
                    <a:pt x="7270" y="3989"/>
                    <a:pt x="7441" y="3989"/>
                  </a:cubicBezTo>
                  <a:cubicBezTo>
                    <a:pt x="7469" y="3989"/>
                    <a:pt x="7497" y="3989"/>
                    <a:pt x="7525" y="3989"/>
                  </a:cubicBezTo>
                  <a:cubicBezTo>
                    <a:pt x="7873" y="3991"/>
                    <a:pt x="8220" y="4003"/>
                    <a:pt x="8568" y="4003"/>
                  </a:cubicBezTo>
                  <a:cubicBezTo>
                    <a:pt x="8629" y="4003"/>
                    <a:pt x="8690" y="4003"/>
                    <a:pt x="8752" y="4002"/>
                  </a:cubicBezTo>
                  <a:cubicBezTo>
                    <a:pt x="8943" y="3999"/>
                    <a:pt x="9135" y="3977"/>
                    <a:pt x="9326" y="3954"/>
                  </a:cubicBezTo>
                  <a:cubicBezTo>
                    <a:pt x="9528" y="3930"/>
                    <a:pt x="9731" y="3912"/>
                    <a:pt x="9934" y="3898"/>
                  </a:cubicBezTo>
                  <a:lnTo>
                    <a:pt x="9933" y="3898"/>
                  </a:lnTo>
                  <a:cubicBezTo>
                    <a:pt x="10209" y="3887"/>
                    <a:pt x="10484" y="3876"/>
                    <a:pt x="10761" y="3876"/>
                  </a:cubicBezTo>
                  <a:cubicBezTo>
                    <a:pt x="10897" y="3876"/>
                    <a:pt x="11033" y="3879"/>
                    <a:pt x="11168" y="3879"/>
                  </a:cubicBezTo>
                  <a:cubicBezTo>
                    <a:pt x="11206" y="3879"/>
                    <a:pt x="11242" y="3880"/>
                    <a:pt x="11280" y="3880"/>
                  </a:cubicBezTo>
                  <a:cubicBezTo>
                    <a:pt x="11318" y="3879"/>
                    <a:pt x="11354" y="3879"/>
                    <a:pt x="11391" y="3879"/>
                  </a:cubicBezTo>
                  <a:cubicBezTo>
                    <a:pt x="11414" y="3879"/>
                    <a:pt x="11437" y="3877"/>
                    <a:pt x="11460" y="3877"/>
                  </a:cubicBezTo>
                  <a:lnTo>
                    <a:pt x="11506" y="3877"/>
                  </a:lnTo>
                  <a:cubicBezTo>
                    <a:pt x="11529" y="3876"/>
                    <a:pt x="11551" y="3875"/>
                    <a:pt x="11573" y="3874"/>
                  </a:cubicBezTo>
                  <a:cubicBezTo>
                    <a:pt x="11590" y="3873"/>
                    <a:pt x="11607" y="3872"/>
                    <a:pt x="11625" y="3871"/>
                  </a:cubicBezTo>
                  <a:cubicBezTo>
                    <a:pt x="11622" y="3865"/>
                    <a:pt x="11621" y="3859"/>
                    <a:pt x="11618" y="3852"/>
                  </a:cubicBezTo>
                  <a:cubicBezTo>
                    <a:pt x="11596" y="3784"/>
                    <a:pt x="11572" y="3715"/>
                    <a:pt x="11550" y="3646"/>
                  </a:cubicBezTo>
                  <a:cubicBezTo>
                    <a:pt x="11538" y="3613"/>
                    <a:pt x="11528" y="3579"/>
                    <a:pt x="11517" y="3545"/>
                  </a:cubicBezTo>
                  <a:cubicBezTo>
                    <a:pt x="11512" y="3530"/>
                    <a:pt x="11508" y="3516"/>
                    <a:pt x="11504" y="3502"/>
                  </a:cubicBezTo>
                  <a:cubicBezTo>
                    <a:pt x="11490" y="3458"/>
                    <a:pt x="11477" y="3414"/>
                    <a:pt x="11469" y="3369"/>
                  </a:cubicBezTo>
                  <a:cubicBezTo>
                    <a:pt x="11469" y="3367"/>
                    <a:pt x="11469" y="3366"/>
                    <a:pt x="11469" y="3364"/>
                  </a:cubicBezTo>
                  <a:cubicBezTo>
                    <a:pt x="11455" y="3335"/>
                    <a:pt x="11441" y="3306"/>
                    <a:pt x="11427" y="3276"/>
                  </a:cubicBezTo>
                  <a:cubicBezTo>
                    <a:pt x="11406" y="3222"/>
                    <a:pt x="11384" y="3170"/>
                    <a:pt x="11366" y="3115"/>
                  </a:cubicBezTo>
                  <a:cubicBezTo>
                    <a:pt x="11365" y="3115"/>
                    <a:pt x="11365" y="3114"/>
                    <a:pt x="11365" y="3114"/>
                  </a:cubicBezTo>
                  <a:cubicBezTo>
                    <a:pt x="11345" y="3050"/>
                    <a:pt x="11328" y="2985"/>
                    <a:pt x="11309" y="2923"/>
                  </a:cubicBezTo>
                  <a:cubicBezTo>
                    <a:pt x="11281" y="2836"/>
                    <a:pt x="11247" y="2753"/>
                    <a:pt x="11195" y="2677"/>
                  </a:cubicBezTo>
                  <a:cubicBezTo>
                    <a:pt x="11115" y="2556"/>
                    <a:pt x="11012" y="2451"/>
                    <a:pt x="10905" y="2354"/>
                  </a:cubicBezTo>
                  <a:cubicBezTo>
                    <a:pt x="10800" y="2258"/>
                    <a:pt x="10679" y="2185"/>
                    <a:pt x="10556" y="2112"/>
                  </a:cubicBezTo>
                  <a:cubicBezTo>
                    <a:pt x="10437" y="2041"/>
                    <a:pt x="10319" y="1972"/>
                    <a:pt x="10196" y="1909"/>
                  </a:cubicBezTo>
                  <a:cubicBezTo>
                    <a:pt x="10062" y="1842"/>
                    <a:pt x="9923" y="1786"/>
                    <a:pt x="9773" y="1769"/>
                  </a:cubicBezTo>
                  <a:cubicBezTo>
                    <a:pt x="9707" y="1761"/>
                    <a:pt x="9641" y="1757"/>
                    <a:pt x="9575" y="1757"/>
                  </a:cubicBezTo>
                  <a:cubicBezTo>
                    <a:pt x="9533" y="1757"/>
                    <a:pt x="9492" y="1758"/>
                    <a:pt x="9450" y="1762"/>
                  </a:cubicBezTo>
                  <a:cubicBezTo>
                    <a:pt x="9354" y="1769"/>
                    <a:pt x="9257" y="1788"/>
                    <a:pt x="9161" y="1808"/>
                  </a:cubicBezTo>
                  <a:cubicBezTo>
                    <a:pt x="9065" y="1828"/>
                    <a:pt x="8970" y="1850"/>
                    <a:pt x="8876" y="1877"/>
                  </a:cubicBezTo>
                  <a:cubicBezTo>
                    <a:pt x="8737" y="1917"/>
                    <a:pt x="8593" y="1961"/>
                    <a:pt x="8466" y="2032"/>
                  </a:cubicBezTo>
                  <a:cubicBezTo>
                    <a:pt x="8453" y="2039"/>
                    <a:pt x="8442" y="2048"/>
                    <a:pt x="8429" y="2055"/>
                  </a:cubicBezTo>
                  <a:cubicBezTo>
                    <a:pt x="8388" y="2001"/>
                    <a:pt x="8345" y="1949"/>
                    <a:pt x="8301" y="1898"/>
                  </a:cubicBezTo>
                  <a:cubicBezTo>
                    <a:pt x="8281" y="1872"/>
                    <a:pt x="8264" y="1847"/>
                    <a:pt x="8246" y="1820"/>
                  </a:cubicBezTo>
                  <a:cubicBezTo>
                    <a:pt x="8169" y="1691"/>
                    <a:pt x="8108" y="1552"/>
                    <a:pt x="8021" y="1428"/>
                  </a:cubicBezTo>
                  <a:cubicBezTo>
                    <a:pt x="7934" y="1304"/>
                    <a:pt x="7820" y="1206"/>
                    <a:pt x="7707" y="1106"/>
                  </a:cubicBezTo>
                  <a:lnTo>
                    <a:pt x="7707" y="1106"/>
                  </a:lnTo>
                  <a:cubicBezTo>
                    <a:pt x="7708" y="1106"/>
                    <a:pt x="7708" y="1106"/>
                    <a:pt x="7709" y="1107"/>
                  </a:cubicBezTo>
                  <a:cubicBezTo>
                    <a:pt x="7662" y="1063"/>
                    <a:pt x="7616" y="1019"/>
                    <a:pt x="7574" y="971"/>
                  </a:cubicBezTo>
                  <a:cubicBezTo>
                    <a:pt x="7520" y="911"/>
                    <a:pt x="7469" y="848"/>
                    <a:pt x="7413" y="792"/>
                  </a:cubicBezTo>
                  <a:cubicBezTo>
                    <a:pt x="7358" y="736"/>
                    <a:pt x="7298" y="683"/>
                    <a:pt x="7238" y="633"/>
                  </a:cubicBezTo>
                  <a:cubicBezTo>
                    <a:pt x="7177" y="583"/>
                    <a:pt x="7109" y="544"/>
                    <a:pt x="7042" y="504"/>
                  </a:cubicBezTo>
                  <a:cubicBezTo>
                    <a:pt x="6971" y="462"/>
                    <a:pt x="6902" y="420"/>
                    <a:pt x="6828" y="384"/>
                  </a:cubicBezTo>
                  <a:cubicBezTo>
                    <a:pt x="6758" y="349"/>
                    <a:pt x="6683" y="319"/>
                    <a:pt x="6610" y="289"/>
                  </a:cubicBezTo>
                  <a:cubicBezTo>
                    <a:pt x="6533" y="257"/>
                    <a:pt x="6459" y="221"/>
                    <a:pt x="6382" y="190"/>
                  </a:cubicBezTo>
                  <a:cubicBezTo>
                    <a:pt x="6333" y="170"/>
                    <a:pt x="6285" y="152"/>
                    <a:pt x="6234" y="137"/>
                  </a:cubicBezTo>
                  <a:cubicBezTo>
                    <a:pt x="6190" y="125"/>
                    <a:pt x="6145" y="115"/>
                    <a:pt x="6100" y="105"/>
                  </a:cubicBezTo>
                  <a:cubicBezTo>
                    <a:pt x="6017" y="88"/>
                    <a:pt x="5932" y="71"/>
                    <a:pt x="5850" y="54"/>
                  </a:cubicBezTo>
                  <a:cubicBezTo>
                    <a:pt x="5850" y="54"/>
                    <a:pt x="5850" y="54"/>
                    <a:pt x="5850" y="52"/>
                  </a:cubicBezTo>
                  <a:cubicBezTo>
                    <a:pt x="5847" y="52"/>
                    <a:pt x="5845" y="51"/>
                    <a:pt x="5843" y="51"/>
                  </a:cubicBezTo>
                  <a:cubicBezTo>
                    <a:pt x="5840" y="51"/>
                    <a:pt x="5838" y="50"/>
                    <a:pt x="5836" y="50"/>
                  </a:cubicBezTo>
                  <a:cubicBezTo>
                    <a:pt x="5835" y="50"/>
                    <a:pt x="5834" y="49"/>
                    <a:pt x="5831" y="49"/>
                  </a:cubicBezTo>
                  <a:cubicBezTo>
                    <a:pt x="5802" y="40"/>
                    <a:pt x="5770" y="35"/>
                    <a:pt x="5741" y="30"/>
                  </a:cubicBezTo>
                  <a:cubicBezTo>
                    <a:pt x="5700" y="20"/>
                    <a:pt x="5659" y="14"/>
                    <a:pt x="5618" y="9"/>
                  </a:cubicBezTo>
                  <a:cubicBezTo>
                    <a:pt x="5561" y="3"/>
                    <a:pt x="5504" y="1"/>
                    <a:pt x="54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6791715" y="3508433"/>
            <a:ext cx="870875" cy="301749"/>
            <a:chOff x="1579263" y="684775"/>
            <a:chExt cx="290650" cy="101925"/>
          </a:xfrm>
        </p:grpSpPr>
        <p:sp>
          <p:nvSpPr>
            <p:cNvPr id="40" name="Google Shape;40;p2"/>
            <p:cNvSpPr/>
            <p:nvPr/>
          </p:nvSpPr>
          <p:spPr>
            <a:xfrm>
              <a:off x="1587275" y="691775"/>
              <a:ext cx="270675" cy="88550"/>
            </a:xfrm>
            <a:custGeom>
              <a:avLst/>
              <a:gdLst/>
              <a:ahLst/>
              <a:cxnLst/>
              <a:rect l="l" t="t" r="r" b="b"/>
              <a:pathLst>
                <a:path w="10827" h="3542" extrusionOk="0">
                  <a:moveTo>
                    <a:pt x="3593" y="1613"/>
                  </a:moveTo>
                  <a:lnTo>
                    <a:pt x="3593" y="1613"/>
                  </a:lnTo>
                  <a:cubicBezTo>
                    <a:pt x="3563" y="1641"/>
                    <a:pt x="3532" y="1668"/>
                    <a:pt x="3503" y="1695"/>
                  </a:cubicBezTo>
                  <a:cubicBezTo>
                    <a:pt x="3508" y="1687"/>
                    <a:pt x="3515" y="1677"/>
                    <a:pt x="3521" y="1669"/>
                  </a:cubicBezTo>
                  <a:cubicBezTo>
                    <a:pt x="3521" y="1668"/>
                    <a:pt x="3522" y="1668"/>
                    <a:pt x="3522" y="1667"/>
                  </a:cubicBezTo>
                  <a:cubicBezTo>
                    <a:pt x="3545" y="1649"/>
                    <a:pt x="3569" y="1632"/>
                    <a:pt x="3593" y="1613"/>
                  </a:cubicBezTo>
                  <a:close/>
                  <a:moveTo>
                    <a:pt x="5070" y="0"/>
                  </a:moveTo>
                  <a:cubicBezTo>
                    <a:pt x="5038" y="0"/>
                    <a:pt x="5005" y="4"/>
                    <a:pt x="4972" y="11"/>
                  </a:cubicBezTo>
                  <a:cubicBezTo>
                    <a:pt x="4902" y="26"/>
                    <a:pt x="4835" y="43"/>
                    <a:pt x="4767" y="64"/>
                  </a:cubicBezTo>
                  <a:cubicBezTo>
                    <a:pt x="4614" y="97"/>
                    <a:pt x="4464" y="14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13" y="212"/>
                    <a:pt x="4306" y="215"/>
                    <a:pt x="4298" y="218"/>
                  </a:cubicBezTo>
                  <a:cubicBezTo>
                    <a:pt x="4300" y="218"/>
                    <a:pt x="4302" y="217"/>
                    <a:pt x="4303" y="217"/>
                  </a:cubicBezTo>
                  <a:lnTo>
                    <a:pt x="4303" y="217"/>
                  </a:lnTo>
                  <a:cubicBezTo>
                    <a:pt x="4296" y="220"/>
                    <a:pt x="4289" y="223"/>
                    <a:pt x="4282" y="225"/>
                  </a:cubicBezTo>
                  <a:cubicBezTo>
                    <a:pt x="4260" y="216"/>
                    <a:pt x="4237" y="211"/>
                    <a:pt x="4212" y="211"/>
                  </a:cubicBezTo>
                  <a:cubicBezTo>
                    <a:pt x="4206" y="211"/>
                    <a:pt x="4200" y="211"/>
                    <a:pt x="4194" y="212"/>
                  </a:cubicBezTo>
                  <a:cubicBezTo>
                    <a:pt x="4048" y="225"/>
                    <a:pt x="3913" y="300"/>
                    <a:pt x="3788" y="372"/>
                  </a:cubicBezTo>
                  <a:cubicBezTo>
                    <a:pt x="3777" y="379"/>
                    <a:pt x="3767" y="384"/>
                    <a:pt x="3756" y="391"/>
                  </a:cubicBezTo>
                  <a:cubicBezTo>
                    <a:pt x="3730" y="395"/>
                    <a:pt x="3704" y="405"/>
                    <a:pt x="3682" y="420"/>
                  </a:cubicBezTo>
                  <a:cubicBezTo>
                    <a:pt x="3650" y="443"/>
                    <a:pt x="3620" y="467"/>
                    <a:pt x="3591" y="493"/>
                  </a:cubicBezTo>
                  <a:cubicBezTo>
                    <a:pt x="3530" y="532"/>
                    <a:pt x="3469" y="573"/>
                    <a:pt x="3409" y="616"/>
                  </a:cubicBezTo>
                  <a:cubicBezTo>
                    <a:pt x="3353" y="658"/>
                    <a:pt x="3298" y="701"/>
                    <a:pt x="3243" y="744"/>
                  </a:cubicBezTo>
                  <a:cubicBezTo>
                    <a:pt x="3211" y="768"/>
                    <a:pt x="3179" y="792"/>
                    <a:pt x="3148" y="819"/>
                  </a:cubicBezTo>
                  <a:cubicBezTo>
                    <a:pt x="3120" y="844"/>
                    <a:pt x="3092" y="871"/>
                    <a:pt x="3069" y="902"/>
                  </a:cubicBezTo>
                  <a:cubicBezTo>
                    <a:pt x="3052" y="926"/>
                    <a:pt x="3037" y="950"/>
                    <a:pt x="3021" y="975"/>
                  </a:cubicBezTo>
                  <a:cubicBezTo>
                    <a:pt x="2994" y="1021"/>
                    <a:pt x="2987" y="1074"/>
                    <a:pt x="3001" y="1122"/>
                  </a:cubicBezTo>
                  <a:cubicBezTo>
                    <a:pt x="2939" y="1195"/>
                    <a:pt x="2882" y="1273"/>
                    <a:pt x="2828" y="1352"/>
                  </a:cubicBezTo>
                  <a:cubicBezTo>
                    <a:pt x="2795" y="1400"/>
                    <a:pt x="2764" y="1448"/>
                    <a:pt x="2733" y="1497"/>
                  </a:cubicBezTo>
                  <a:cubicBezTo>
                    <a:pt x="2712" y="1529"/>
                    <a:pt x="2693" y="1559"/>
                    <a:pt x="2680" y="1592"/>
                  </a:cubicBezTo>
                  <a:cubicBezTo>
                    <a:pt x="2645" y="1628"/>
                    <a:pt x="2611" y="1666"/>
                    <a:pt x="2575" y="1703"/>
                  </a:cubicBezTo>
                  <a:cubicBezTo>
                    <a:pt x="2516" y="1764"/>
                    <a:pt x="2454" y="1827"/>
                    <a:pt x="2399" y="1894"/>
                  </a:cubicBezTo>
                  <a:cubicBezTo>
                    <a:pt x="2343" y="1870"/>
                    <a:pt x="2285" y="1850"/>
                    <a:pt x="2225" y="1833"/>
                  </a:cubicBezTo>
                  <a:cubicBezTo>
                    <a:pt x="2129" y="1806"/>
                    <a:pt x="2026" y="1795"/>
                    <a:pt x="1925" y="1794"/>
                  </a:cubicBezTo>
                  <a:cubicBezTo>
                    <a:pt x="1850" y="1776"/>
                    <a:pt x="1775" y="1760"/>
                    <a:pt x="1699" y="1751"/>
                  </a:cubicBezTo>
                  <a:cubicBezTo>
                    <a:pt x="1659" y="1746"/>
                    <a:pt x="1615" y="1741"/>
                    <a:pt x="1574" y="1741"/>
                  </a:cubicBezTo>
                  <a:cubicBezTo>
                    <a:pt x="1561" y="1741"/>
                    <a:pt x="1549" y="1742"/>
                    <a:pt x="1537" y="1743"/>
                  </a:cubicBezTo>
                  <a:cubicBezTo>
                    <a:pt x="1514" y="1745"/>
                    <a:pt x="1491" y="1748"/>
                    <a:pt x="1469" y="1752"/>
                  </a:cubicBezTo>
                  <a:cubicBezTo>
                    <a:pt x="1460" y="1746"/>
                    <a:pt x="1451" y="1740"/>
                    <a:pt x="1442" y="1736"/>
                  </a:cubicBezTo>
                  <a:cubicBezTo>
                    <a:pt x="1381" y="1708"/>
                    <a:pt x="1310" y="1698"/>
                    <a:pt x="1240" y="1698"/>
                  </a:cubicBezTo>
                  <a:cubicBezTo>
                    <a:pt x="1191" y="1698"/>
                    <a:pt x="1144" y="1703"/>
                    <a:pt x="1099" y="1710"/>
                  </a:cubicBezTo>
                  <a:cubicBezTo>
                    <a:pt x="838" y="1752"/>
                    <a:pt x="600" y="1899"/>
                    <a:pt x="408" y="2077"/>
                  </a:cubicBezTo>
                  <a:cubicBezTo>
                    <a:pt x="304" y="2173"/>
                    <a:pt x="212" y="2277"/>
                    <a:pt x="142" y="2399"/>
                  </a:cubicBezTo>
                  <a:cubicBezTo>
                    <a:pt x="111" y="2453"/>
                    <a:pt x="86" y="2509"/>
                    <a:pt x="62" y="2565"/>
                  </a:cubicBezTo>
                  <a:cubicBezTo>
                    <a:pt x="42" y="2611"/>
                    <a:pt x="24" y="2660"/>
                    <a:pt x="15" y="2709"/>
                  </a:cubicBezTo>
                  <a:cubicBezTo>
                    <a:pt x="4" y="2775"/>
                    <a:pt x="23" y="2837"/>
                    <a:pt x="62" y="2885"/>
                  </a:cubicBezTo>
                  <a:cubicBezTo>
                    <a:pt x="57" y="2950"/>
                    <a:pt x="80" y="3018"/>
                    <a:pt x="127" y="3069"/>
                  </a:cubicBezTo>
                  <a:cubicBezTo>
                    <a:pt x="133" y="3075"/>
                    <a:pt x="138" y="3081"/>
                    <a:pt x="144" y="3085"/>
                  </a:cubicBezTo>
                  <a:cubicBezTo>
                    <a:pt x="126" y="3094"/>
                    <a:pt x="109" y="3105"/>
                    <a:pt x="92" y="3117"/>
                  </a:cubicBezTo>
                  <a:cubicBezTo>
                    <a:pt x="32" y="3162"/>
                    <a:pt x="0" y="3234"/>
                    <a:pt x="16" y="3309"/>
                  </a:cubicBezTo>
                  <a:cubicBezTo>
                    <a:pt x="20" y="3328"/>
                    <a:pt x="26" y="3345"/>
                    <a:pt x="37" y="3362"/>
                  </a:cubicBezTo>
                  <a:cubicBezTo>
                    <a:pt x="37" y="3363"/>
                    <a:pt x="37" y="3364"/>
                    <a:pt x="38" y="3366"/>
                  </a:cubicBezTo>
                  <a:cubicBezTo>
                    <a:pt x="61" y="3430"/>
                    <a:pt x="116" y="3470"/>
                    <a:pt x="181" y="3486"/>
                  </a:cubicBezTo>
                  <a:cubicBezTo>
                    <a:pt x="255" y="3504"/>
                    <a:pt x="331" y="3512"/>
                    <a:pt x="407" y="3514"/>
                  </a:cubicBezTo>
                  <a:cubicBezTo>
                    <a:pt x="416" y="3514"/>
                    <a:pt x="425" y="3514"/>
                    <a:pt x="434" y="3514"/>
                  </a:cubicBezTo>
                  <a:cubicBezTo>
                    <a:pt x="473" y="3514"/>
                    <a:pt x="512" y="3512"/>
                    <a:pt x="551" y="3510"/>
                  </a:cubicBezTo>
                  <a:cubicBezTo>
                    <a:pt x="566" y="3509"/>
                    <a:pt x="581" y="3509"/>
                    <a:pt x="597" y="3508"/>
                  </a:cubicBezTo>
                  <a:cubicBezTo>
                    <a:pt x="647" y="3514"/>
                    <a:pt x="699" y="3516"/>
                    <a:pt x="749" y="3516"/>
                  </a:cubicBezTo>
                  <a:cubicBezTo>
                    <a:pt x="758" y="3516"/>
                    <a:pt x="766" y="3516"/>
                    <a:pt x="775" y="3516"/>
                  </a:cubicBezTo>
                  <a:cubicBezTo>
                    <a:pt x="955" y="3516"/>
                    <a:pt x="1135" y="3505"/>
                    <a:pt x="1314" y="3483"/>
                  </a:cubicBezTo>
                  <a:lnTo>
                    <a:pt x="1317" y="3483"/>
                  </a:lnTo>
                  <a:cubicBezTo>
                    <a:pt x="1730" y="3473"/>
                    <a:pt x="2143" y="3467"/>
                    <a:pt x="2555" y="3446"/>
                  </a:cubicBezTo>
                  <a:cubicBezTo>
                    <a:pt x="2778" y="3435"/>
                    <a:pt x="3001" y="3422"/>
                    <a:pt x="3224" y="3405"/>
                  </a:cubicBezTo>
                  <a:cubicBezTo>
                    <a:pt x="3259" y="3403"/>
                    <a:pt x="3293" y="3401"/>
                    <a:pt x="3329" y="3397"/>
                  </a:cubicBezTo>
                  <a:cubicBezTo>
                    <a:pt x="3345" y="3403"/>
                    <a:pt x="3362" y="3406"/>
                    <a:pt x="3379" y="3406"/>
                  </a:cubicBezTo>
                  <a:cubicBezTo>
                    <a:pt x="3464" y="3410"/>
                    <a:pt x="3550" y="3415"/>
                    <a:pt x="3636" y="3415"/>
                  </a:cubicBezTo>
                  <a:cubicBezTo>
                    <a:pt x="3652" y="3415"/>
                    <a:pt x="3667" y="3415"/>
                    <a:pt x="3683" y="3414"/>
                  </a:cubicBezTo>
                  <a:cubicBezTo>
                    <a:pt x="3768" y="3412"/>
                    <a:pt x="3852" y="3410"/>
                    <a:pt x="3937" y="3409"/>
                  </a:cubicBezTo>
                  <a:cubicBezTo>
                    <a:pt x="4041" y="3406"/>
                    <a:pt x="4146" y="3403"/>
                    <a:pt x="4250" y="3398"/>
                  </a:cubicBezTo>
                  <a:cubicBezTo>
                    <a:pt x="4258" y="3401"/>
                    <a:pt x="4266" y="3403"/>
                    <a:pt x="4274" y="3404"/>
                  </a:cubicBezTo>
                  <a:cubicBezTo>
                    <a:pt x="4308" y="3410"/>
                    <a:pt x="4342" y="3418"/>
                    <a:pt x="4376" y="3421"/>
                  </a:cubicBezTo>
                  <a:cubicBezTo>
                    <a:pt x="4461" y="3431"/>
                    <a:pt x="4547" y="3433"/>
                    <a:pt x="4632" y="3433"/>
                  </a:cubicBezTo>
                  <a:cubicBezTo>
                    <a:pt x="4723" y="3433"/>
                    <a:pt x="4814" y="3430"/>
                    <a:pt x="4904" y="3430"/>
                  </a:cubicBezTo>
                  <a:cubicBezTo>
                    <a:pt x="5026" y="3429"/>
                    <a:pt x="5148" y="3429"/>
                    <a:pt x="5269" y="3429"/>
                  </a:cubicBezTo>
                  <a:cubicBezTo>
                    <a:pt x="5288" y="3429"/>
                    <a:pt x="5306" y="3429"/>
                    <a:pt x="5324" y="3429"/>
                  </a:cubicBezTo>
                  <a:cubicBezTo>
                    <a:pt x="5432" y="3429"/>
                    <a:pt x="5539" y="3431"/>
                    <a:pt x="5646" y="3431"/>
                  </a:cubicBezTo>
                  <a:cubicBezTo>
                    <a:pt x="5712" y="3431"/>
                    <a:pt x="5778" y="3430"/>
                    <a:pt x="5844" y="3428"/>
                  </a:cubicBezTo>
                  <a:cubicBezTo>
                    <a:pt x="5993" y="3424"/>
                    <a:pt x="6143" y="3420"/>
                    <a:pt x="6293" y="3414"/>
                  </a:cubicBezTo>
                  <a:cubicBezTo>
                    <a:pt x="6313" y="3465"/>
                    <a:pt x="6356" y="3506"/>
                    <a:pt x="6409" y="3524"/>
                  </a:cubicBezTo>
                  <a:cubicBezTo>
                    <a:pt x="6451" y="3538"/>
                    <a:pt x="6496" y="3541"/>
                    <a:pt x="6541" y="3541"/>
                  </a:cubicBezTo>
                  <a:cubicBezTo>
                    <a:pt x="6564" y="3541"/>
                    <a:pt x="6587" y="3541"/>
                    <a:pt x="6609" y="3540"/>
                  </a:cubicBezTo>
                  <a:cubicBezTo>
                    <a:pt x="6655" y="3540"/>
                    <a:pt x="6702" y="3540"/>
                    <a:pt x="6749" y="3539"/>
                  </a:cubicBezTo>
                  <a:cubicBezTo>
                    <a:pt x="6851" y="3537"/>
                    <a:pt x="6951" y="3537"/>
                    <a:pt x="7053" y="3535"/>
                  </a:cubicBezTo>
                  <a:cubicBezTo>
                    <a:pt x="7250" y="3531"/>
                    <a:pt x="7449" y="3525"/>
                    <a:pt x="7645" y="3513"/>
                  </a:cubicBezTo>
                  <a:cubicBezTo>
                    <a:pt x="7847" y="3499"/>
                    <a:pt x="8046" y="3481"/>
                    <a:pt x="8247" y="3461"/>
                  </a:cubicBezTo>
                  <a:cubicBezTo>
                    <a:pt x="8447" y="3443"/>
                    <a:pt x="8646" y="3420"/>
                    <a:pt x="8844" y="3388"/>
                  </a:cubicBezTo>
                  <a:cubicBezTo>
                    <a:pt x="8878" y="3382"/>
                    <a:pt x="8911" y="3377"/>
                    <a:pt x="8946" y="3371"/>
                  </a:cubicBezTo>
                  <a:cubicBezTo>
                    <a:pt x="8978" y="3376"/>
                    <a:pt x="9010" y="3378"/>
                    <a:pt x="9042" y="3379"/>
                  </a:cubicBezTo>
                  <a:cubicBezTo>
                    <a:pt x="9100" y="3381"/>
                    <a:pt x="9157" y="3381"/>
                    <a:pt x="9215" y="3381"/>
                  </a:cubicBezTo>
                  <a:lnTo>
                    <a:pt x="9431" y="3381"/>
                  </a:lnTo>
                  <a:cubicBezTo>
                    <a:pt x="9553" y="3380"/>
                    <a:pt x="9673" y="3377"/>
                    <a:pt x="9794" y="3372"/>
                  </a:cubicBezTo>
                  <a:cubicBezTo>
                    <a:pt x="9905" y="3369"/>
                    <a:pt x="10015" y="3363"/>
                    <a:pt x="10124" y="3357"/>
                  </a:cubicBezTo>
                  <a:cubicBezTo>
                    <a:pt x="10154" y="3355"/>
                    <a:pt x="10185" y="3354"/>
                    <a:pt x="10215" y="3352"/>
                  </a:cubicBezTo>
                  <a:cubicBezTo>
                    <a:pt x="10264" y="3357"/>
                    <a:pt x="10313" y="3361"/>
                    <a:pt x="10362" y="3363"/>
                  </a:cubicBezTo>
                  <a:cubicBezTo>
                    <a:pt x="10398" y="3364"/>
                    <a:pt x="10434" y="3367"/>
                    <a:pt x="10470" y="3367"/>
                  </a:cubicBezTo>
                  <a:cubicBezTo>
                    <a:pt x="10490" y="3367"/>
                    <a:pt x="10510" y="3366"/>
                    <a:pt x="10529" y="3364"/>
                  </a:cubicBezTo>
                  <a:cubicBezTo>
                    <a:pt x="10629" y="3355"/>
                    <a:pt x="10726" y="3325"/>
                    <a:pt x="10778" y="3234"/>
                  </a:cubicBezTo>
                  <a:cubicBezTo>
                    <a:pt x="10827" y="3150"/>
                    <a:pt x="10827" y="3044"/>
                    <a:pt x="10790" y="2956"/>
                  </a:cubicBezTo>
                  <a:cubicBezTo>
                    <a:pt x="10785" y="2947"/>
                    <a:pt x="10782" y="2938"/>
                    <a:pt x="10777" y="2928"/>
                  </a:cubicBezTo>
                  <a:cubicBezTo>
                    <a:pt x="10796" y="2885"/>
                    <a:pt x="10806" y="2839"/>
                    <a:pt x="10806" y="2796"/>
                  </a:cubicBezTo>
                  <a:cubicBezTo>
                    <a:pt x="10806" y="2739"/>
                    <a:pt x="10801" y="2683"/>
                    <a:pt x="10776" y="2631"/>
                  </a:cubicBezTo>
                  <a:cubicBezTo>
                    <a:pt x="10752" y="2580"/>
                    <a:pt x="10718" y="2536"/>
                    <a:pt x="10679" y="2496"/>
                  </a:cubicBezTo>
                  <a:cubicBezTo>
                    <a:pt x="10629" y="2444"/>
                    <a:pt x="10576" y="2391"/>
                    <a:pt x="10517" y="2346"/>
                  </a:cubicBezTo>
                  <a:cubicBezTo>
                    <a:pt x="10482" y="2321"/>
                    <a:pt x="10446" y="2297"/>
                    <a:pt x="10409" y="2276"/>
                  </a:cubicBezTo>
                  <a:cubicBezTo>
                    <a:pt x="10393" y="2265"/>
                    <a:pt x="10377" y="2255"/>
                    <a:pt x="10361" y="2246"/>
                  </a:cubicBezTo>
                  <a:cubicBezTo>
                    <a:pt x="10321" y="2222"/>
                    <a:pt x="10279" y="2198"/>
                    <a:pt x="10235" y="2179"/>
                  </a:cubicBezTo>
                  <a:cubicBezTo>
                    <a:pt x="10234" y="2179"/>
                    <a:pt x="10233" y="2178"/>
                    <a:pt x="10232" y="2178"/>
                  </a:cubicBezTo>
                  <a:cubicBezTo>
                    <a:pt x="10164" y="2109"/>
                    <a:pt x="10092" y="2047"/>
                    <a:pt x="10003" y="2006"/>
                  </a:cubicBezTo>
                  <a:cubicBezTo>
                    <a:pt x="9910" y="1964"/>
                    <a:pt x="9803" y="1954"/>
                    <a:pt x="9699" y="1954"/>
                  </a:cubicBezTo>
                  <a:cubicBezTo>
                    <a:pt x="9680" y="1954"/>
                    <a:pt x="9661" y="1955"/>
                    <a:pt x="9642" y="1955"/>
                  </a:cubicBezTo>
                  <a:cubicBezTo>
                    <a:pt x="9609" y="1910"/>
                    <a:pt x="9561" y="1873"/>
                    <a:pt x="9509" y="1851"/>
                  </a:cubicBezTo>
                  <a:cubicBezTo>
                    <a:pt x="9461" y="1831"/>
                    <a:pt x="9412" y="1816"/>
                    <a:pt x="9358" y="1807"/>
                  </a:cubicBezTo>
                  <a:cubicBezTo>
                    <a:pt x="9328" y="1801"/>
                    <a:pt x="9297" y="1800"/>
                    <a:pt x="9265" y="1800"/>
                  </a:cubicBezTo>
                  <a:cubicBezTo>
                    <a:pt x="9237" y="1800"/>
                    <a:pt x="9208" y="1801"/>
                    <a:pt x="9180" y="1802"/>
                  </a:cubicBezTo>
                  <a:cubicBezTo>
                    <a:pt x="9056" y="1808"/>
                    <a:pt x="8935" y="1818"/>
                    <a:pt x="8814" y="1838"/>
                  </a:cubicBezTo>
                  <a:cubicBezTo>
                    <a:pt x="8632" y="1867"/>
                    <a:pt x="8453" y="1908"/>
                    <a:pt x="8275" y="1959"/>
                  </a:cubicBezTo>
                  <a:cubicBezTo>
                    <a:pt x="8191" y="1983"/>
                    <a:pt x="8107" y="2006"/>
                    <a:pt x="8024" y="2032"/>
                  </a:cubicBezTo>
                  <a:cubicBezTo>
                    <a:pt x="8001" y="1990"/>
                    <a:pt x="7974" y="1951"/>
                    <a:pt x="7938" y="1914"/>
                  </a:cubicBezTo>
                  <a:cubicBezTo>
                    <a:pt x="7889" y="1860"/>
                    <a:pt x="7836" y="1808"/>
                    <a:pt x="7775" y="1768"/>
                  </a:cubicBezTo>
                  <a:cubicBezTo>
                    <a:pt x="7764" y="1761"/>
                    <a:pt x="7755" y="1754"/>
                    <a:pt x="7745" y="1748"/>
                  </a:cubicBezTo>
                  <a:cubicBezTo>
                    <a:pt x="7748" y="1675"/>
                    <a:pt x="7716" y="1601"/>
                    <a:pt x="7676" y="1540"/>
                  </a:cubicBezTo>
                  <a:cubicBezTo>
                    <a:pt x="7650" y="1498"/>
                    <a:pt x="7609" y="1464"/>
                    <a:pt x="7569" y="1436"/>
                  </a:cubicBezTo>
                  <a:cubicBezTo>
                    <a:pt x="7523" y="1404"/>
                    <a:pt x="7473" y="1374"/>
                    <a:pt x="7421" y="1350"/>
                  </a:cubicBezTo>
                  <a:cubicBezTo>
                    <a:pt x="7340" y="1312"/>
                    <a:pt x="7257" y="1281"/>
                    <a:pt x="7170" y="1259"/>
                  </a:cubicBezTo>
                  <a:cubicBezTo>
                    <a:pt x="7169" y="1259"/>
                    <a:pt x="7169" y="1258"/>
                    <a:pt x="7167" y="1257"/>
                  </a:cubicBezTo>
                  <a:cubicBezTo>
                    <a:pt x="7169" y="1242"/>
                    <a:pt x="7167" y="1228"/>
                    <a:pt x="7166" y="1213"/>
                  </a:cubicBezTo>
                  <a:cubicBezTo>
                    <a:pt x="7157" y="1116"/>
                    <a:pt x="7113" y="1015"/>
                    <a:pt x="7052" y="938"/>
                  </a:cubicBezTo>
                  <a:cubicBezTo>
                    <a:pt x="6981" y="846"/>
                    <a:pt x="6899" y="771"/>
                    <a:pt x="6796" y="715"/>
                  </a:cubicBezTo>
                  <a:cubicBezTo>
                    <a:pt x="6782" y="707"/>
                    <a:pt x="6768" y="700"/>
                    <a:pt x="6755" y="693"/>
                  </a:cubicBezTo>
                  <a:cubicBezTo>
                    <a:pt x="6729" y="676"/>
                    <a:pt x="6704" y="660"/>
                    <a:pt x="6678" y="645"/>
                  </a:cubicBezTo>
                  <a:cubicBezTo>
                    <a:pt x="6596" y="483"/>
                    <a:pt x="6425" y="363"/>
                    <a:pt x="6261" y="301"/>
                  </a:cubicBezTo>
                  <a:cubicBezTo>
                    <a:pt x="6116" y="248"/>
                    <a:pt x="5966" y="227"/>
                    <a:pt x="5814" y="227"/>
                  </a:cubicBezTo>
                  <a:cubicBezTo>
                    <a:pt x="5744" y="227"/>
                    <a:pt x="5673" y="231"/>
                    <a:pt x="5603" y="239"/>
                  </a:cubicBezTo>
                  <a:cubicBezTo>
                    <a:pt x="5573" y="164"/>
                    <a:pt x="5501" y="112"/>
                    <a:pt x="5428" y="79"/>
                  </a:cubicBezTo>
                  <a:cubicBezTo>
                    <a:pt x="5358" y="49"/>
                    <a:pt x="5282" y="33"/>
                    <a:pt x="5206" y="27"/>
                  </a:cubicBezTo>
                  <a:cubicBezTo>
                    <a:pt x="5162" y="9"/>
                    <a:pt x="5116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581875" y="760450"/>
              <a:ext cx="278500" cy="18175"/>
            </a:xfrm>
            <a:custGeom>
              <a:avLst/>
              <a:gdLst/>
              <a:ahLst/>
              <a:cxnLst/>
              <a:rect l="l" t="t" r="r" b="b"/>
              <a:pathLst>
                <a:path w="11140" h="727" extrusionOk="0">
                  <a:moveTo>
                    <a:pt x="6278" y="114"/>
                  </a:moveTo>
                  <a:cubicBezTo>
                    <a:pt x="6280" y="114"/>
                    <a:pt x="6283" y="114"/>
                    <a:pt x="6286" y="114"/>
                  </a:cubicBezTo>
                  <a:lnTo>
                    <a:pt x="6286" y="114"/>
                  </a:lnTo>
                  <a:cubicBezTo>
                    <a:pt x="6283" y="114"/>
                    <a:pt x="6280" y="114"/>
                    <a:pt x="6278" y="114"/>
                  </a:cubicBezTo>
                  <a:close/>
                  <a:moveTo>
                    <a:pt x="8335" y="563"/>
                  </a:moveTo>
                  <a:lnTo>
                    <a:pt x="8335" y="563"/>
                  </a:lnTo>
                  <a:cubicBezTo>
                    <a:pt x="8334" y="563"/>
                    <a:pt x="8332" y="563"/>
                    <a:pt x="8331" y="563"/>
                  </a:cubicBezTo>
                  <a:lnTo>
                    <a:pt x="8331" y="563"/>
                  </a:lnTo>
                  <a:cubicBezTo>
                    <a:pt x="8332" y="564"/>
                    <a:pt x="8334" y="564"/>
                    <a:pt x="8336" y="564"/>
                  </a:cubicBezTo>
                  <a:cubicBezTo>
                    <a:pt x="8338" y="564"/>
                    <a:pt x="8341" y="564"/>
                    <a:pt x="8343" y="564"/>
                  </a:cubicBezTo>
                  <a:lnTo>
                    <a:pt x="8343" y="564"/>
                  </a:lnTo>
                  <a:cubicBezTo>
                    <a:pt x="8340" y="564"/>
                    <a:pt x="8338" y="563"/>
                    <a:pt x="8335" y="563"/>
                  </a:cubicBezTo>
                  <a:close/>
                  <a:moveTo>
                    <a:pt x="10614" y="0"/>
                  </a:moveTo>
                  <a:cubicBezTo>
                    <a:pt x="10551" y="0"/>
                    <a:pt x="10488" y="2"/>
                    <a:pt x="10425" y="3"/>
                  </a:cubicBezTo>
                  <a:cubicBezTo>
                    <a:pt x="10242" y="9"/>
                    <a:pt x="10058" y="18"/>
                    <a:pt x="9874" y="20"/>
                  </a:cubicBezTo>
                  <a:cubicBezTo>
                    <a:pt x="9774" y="18"/>
                    <a:pt x="9675" y="12"/>
                    <a:pt x="9575" y="8"/>
                  </a:cubicBezTo>
                  <a:cubicBezTo>
                    <a:pt x="9501" y="5"/>
                    <a:pt x="9427" y="4"/>
                    <a:pt x="9353" y="4"/>
                  </a:cubicBezTo>
                  <a:cubicBezTo>
                    <a:pt x="9315" y="4"/>
                    <a:pt x="9279" y="4"/>
                    <a:pt x="9242" y="4"/>
                  </a:cubicBezTo>
                  <a:cubicBezTo>
                    <a:pt x="9031" y="8"/>
                    <a:pt x="8821" y="13"/>
                    <a:pt x="8611" y="33"/>
                  </a:cubicBezTo>
                  <a:cubicBezTo>
                    <a:pt x="8416" y="50"/>
                    <a:pt x="8220" y="51"/>
                    <a:pt x="8024" y="57"/>
                  </a:cubicBezTo>
                  <a:cubicBezTo>
                    <a:pt x="7836" y="63"/>
                    <a:pt x="7648" y="57"/>
                    <a:pt x="7460" y="73"/>
                  </a:cubicBezTo>
                  <a:cubicBezTo>
                    <a:pt x="7267" y="88"/>
                    <a:pt x="7075" y="106"/>
                    <a:pt x="6879" y="108"/>
                  </a:cubicBezTo>
                  <a:cubicBezTo>
                    <a:pt x="6706" y="111"/>
                    <a:pt x="6533" y="114"/>
                    <a:pt x="6358" y="114"/>
                  </a:cubicBezTo>
                  <a:cubicBezTo>
                    <a:pt x="6334" y="114"/>
                    <a:pt x="6310" y="114"/>
                    <a:pt x="6286" y="114"/>
                  </a:cubicBezTo>
                  <a:lnTo>
                    <a:pt x="6286" y="114"/>
                  </a:lnTo>
                  <a:cubicBezTo>
                    <a:pt x="6291" y="114"/>
                    <a:pt x="6296" y="114"/>
                    <a:pt x="6302" y="115"/>
                  </a:cubicBezTo>
                  <a:cubicBezTo>
                    <a:pt x="6208" y="113"/>
                    <a:pt x="6112" y="113"/>
                    <a:pt x="6017" y="112"/>
                  </a:cubicBezTo>
                  <a:lnTo>
                    <a:pt x="6007" y="112"/>
                  </a:lnTo>
                  <a:cubicBezTo>
                    <a:pt x="5809" y="107"/>
                    <a:pt x="5612" y="93"/>
                    <a:pt x="5414" y="80"/>
                  </a:cubicBezTo>
                  <a:cubicBezTo>
                    <a:pt x="5211" y="66"/>
                    <a:pt x="5006" y="64"/>
                    <a:pt x="4803" y="63"/>
                  </a:cubicBezTo>
                  <a:cubicBezTo>
                    <a:pt x="4678" y="61"/>
                    <a:pt x="4553" y="58"/>
                    <a:pt x="4429" y="58"/>
                  </a:cubicBezTo>
                  <a:cubicBezTo>
                    <a:pt x="4361" y="58"/>
                    <a:pt x="4294" y="59"/>
                    <a:pt x="4226" y="61"/>
                  </a:cubicBezTo>
                  <a:cubicBezTo>
                    <a:pt x="4033" y="68"/>
                    <a:pt x="3839" y="79"/>
                    <a:pt x="3644" y="80"/>
                  </a:cubicBezTo>
                  <a:cubicBezTo>
                    <a:pt x="3465" y="73"/>
                    <a:pt x="3285" y="53"/>
                    <a:pt x="3106" y="53"/>
                  </a:cubicBezTo>
                  <a:cubicBezTo>
                    <a:pt x="2935" y="53"/>
                    <a:pt x="2765" y="61"/>
                    <a:pt x="2595" y="63"/>
                  </a:cubicBezTo>
                  <a:cubicBezTo>
                    <a:pt x="2509" y="62"/>
                    <a:pt x="2423" y="60"/>
                    <a:pt x="2337" y="60"/>
                  </a:cubicBezTo>
                  <a:cubicBezTo>
                    <a:pt x="2285" y="60"/>
                    <a:pt x="2233" y="61"/>
                    <a:pt x="2181" y="63"/>
                  </a:cubicBezTo>
                  <a:cubicBezTo>
                    <a:pt x="2047" y="68"/>
                    <a:pt x="1913" y="72"/>
                    <a:pt x="1780" y="72"/>
                  </a:cubicBezTo>
                  <a:cubicBezTo>
                    <a:pt x="1556" y="66"/>
                    <a:pt x="1333" y="59"/>
                    <a:pt x="1109" y="55"/>
                  </a:cubicBezTo>
                  <a:cubicBezTo>
                    <a:pt x="1089" y="54"/>
                    <a:pt x="1068" y="54"/>
                    <a:pt x="1048" y="54"/>
                  </a:cubicBezTo>
                  <a:cubicBezTo>
                    <a:pt x="951" y="54"/>
                    <a:pt x="854" y="60"/>
                    <a:pt x="758" y="69"/>
                  </a:cubicBezTo>
                  <a:cubicBezTo>
                    <a:pt x="632" y="80"/>
                    <a:pt x="505" y="96"/>
                    <a:pt x="378" y="97"/>
                  </a:cubicBezTo>
                  <a:cubicBezTo>
                    <a:pt x="354" y="96"/>
                    <a:pt x="330" y="93"/>
                    <a:pt x="305" y="91"/>
                  </a:cubicBezTo>
                  <a:cubicBezTo>
                    <a:pt x="294" y="89"/>
                    <a:pt x="282" y="87"/>
                    <a:pt x="271" y="84"/>
                  </a:cubicBezTo>
                  <a:lnTo>
                    <a:pt x="268" y="83"/>
                  </a:lnTo>
                  <a:cubicBezTo>
                    <a:pt x="248" y="76"/>
                    <a:pt x="228" y="72"/>
                    <a:pt x="208" y="72"/>
                  </a:cubicBezTo>
                  <a:cubicBezTo>
                    <a:pt x="132" y="72"/>
                    <a:pt x="59" y="123"/>
                    <a:pt x="33" y="197"/>
                  </a:cubicBezTo>
                  <a:cubicBezTo>
                    <a:pt x="0" y="290"/>
                    <a:pt x="47" y="387"/>
                    <a:pt x="134" y="427"/>
                  </a:cubicBezTo>
                  <a:cubicBezTo>
                    <a:pt x="102" y="467"/>
                    <a:pt x="87" y="521"/>
                    <a:pt x="96" y="575"/>
                  </a:cubicBezTo>
                  <a:cubicBezTo>
                    <a:pt x="112" y="661"/>
                    <a:pt x="190" y="725"/>
                    <a:pt x="274" y="727"/>
                  </a:cubicBezTo>
                  <a:cubicBezTo>
                    <a:pt x="287" y="727"/>
                    <a:pt x="300" y="726"/>
                    <a:pt x="311" y="723"/>
                  </a:cubicBezTo>
                  <a:cubicBezTo>
                    <a:pt x="337" y="718"/>
                    <a:pt x="364" y="715"/>
                    <a:pt x="390" y="712"/>
                  </a:cubicBezTo>
                  <a:cubicBezTo>
                    <a:pt x="539" y="697"/>
                    <a:pt x="688" y="705"/>
                    <a:pt x="838" y="698"/>
                  </a:cubicBezTo>
                  <a:cubicBezTo>
                    <a:pt x="1004" y="693"/>
                    <a:pt x="1169" y="666"/>
                    <a:pt x="1333" y="649"/>
                  </a:cubicBezTo>
                  <a:cubicBezTo>
                    <a:pt x="1657" y="617"/>
                    <a:pt x="1982" y="598"/>
                    <a:pt x="2307" y="598"/>
                  </a:cubicBezTo>
                  <a:cubicBezTo>
                    <a:pt x="2316" y="598"/>
                    <a:pt x="2326" y="598"/>
                    <a:pt x="2335" y="598"/>
                  </a:cubicBezTo>
                  <a:cubicBezTo>
                    <a:pt x="2532" y="602"/>
                    <a:pt x="2727" y="613"/>
                    <a:pt x="2923" y="614"/>
                  </a:cubicBezTo>
                  <a:cubicBezTo>
                    <a:pt x="3123" y="614"/>
                    <a:pt x="3324" y="609"/>
                    <a:pt x="3525" y="607"/>
                  </a:cubicBezTo>
                  <a:cubicBezTo>
                    <a:pt x="3739" y="612"/>
                    <a:pt x="3953" y="620"/>
                    <a:pt x="4167" y="620"/>
                  </a:cubicBezTo>
                  <a:cubicBezTo>
                    <a:pt x="4201" y="620"/>
                    <a:pt x="4236" y="620"/>
                    <a:pt x="4270" y="619"/>
                  </a:cubicBezTo>
                  <a:cubicBezTo>
                    <a:pt x="4455" y="618"/>
                    <a:pt x="4639" y="616"/>
                    <a:pt x="4823" y="616"/>
                  </a:cubicBezTo>
                  <a:cubicBezTo>
                    <a:pt x="4893" y="616"/>
                    <a:pt x="4963" y="616"/>
                    <a:pt x="5034" y="617"/>
                  </a:cubicBezTo>
                  <a:lnTo>
                    <a:pt x="5034" y="617"/>
                  </a:lnTo>
                  <a:cubicBezTo>
                    <a:pt x="5032" y="617"/>
                    <a:pt x="5030" y="617"/>
                    <a:pt x="5028" y="617"/>
                  </a:cubicBezTo>
                  <a:cubicBezTo>
                    <a:pt x="5331" y="621"/>
                    <a:pt x="5633" y="623"/>
                    <a:pt x="5935" y="630"/>
                  </a:cubicBezTo>
                  <a:cubicBezTo>
                    <a:pt x="6055" y="632"/>
                    <a:pt x="6174" y="635"/>
                    <a:pt x="6294" y="635"/>
                  </a:cubicBezTo>
                  <a:cubicBezTo>
                    <a:pt x="6386" y="635"/>
                    <a:pt x="6478" y="633"/>
                    <a:pt x="6570" y="630"/>
                  </a:cubicBezTo>
                  <a:cubicBezTo>
                    <a:pt x="6768" y="622"/>
                    <a:pt x="6965" y="605"/>
                    <a:pt x="7163" y="599"/>
                  </a:cubicBezTo>
                  <a:cubicBezTo>
                    <a:pt x="7365" y="594"/>
                    <a:pt x="7566" y="586"/>
                    <a:pt x="7769" y="576"/>
                  </a:cubicBezTo>
                  <a:cubicBezTo>
                    <a:pt x="7955" y="566"/>
                    <a:pt x="8143" y="565"/>
                    <a:pt x="8331" y="563"/>
                  </a:cubicBezTo>
                  <a:lnTo>
                    <a:pt x="8331" y="563"/>
                  </a:lnTo>
                  <a:cubicBezTo>
                    <a:pt x="8331" y="563"/>
                    <a:pt x="8330" y="563"/>
                    <a:pt x="8330" y="563"/>
                  </a:cubicBezTo>
                  <a:lnTo>
                    <a:pt x="8330" y="563"/>
                  </a:lnTo>
                  <a:cubicBezTo>
                    <a:pt x="8332" y="563"/>
                    <a:pt x="8334" y="563"/>
                    <a:pt x="8335" y="563"/>
                  </a:cubicBezTo>
                  <a:lnTo>
                    <a:pt x="8335" y="563"/>
                  </a:lnTo>
                  <a:cubicBezTo>
                    <a:pt x="8339" y="563"/>
                    <a:pt x="8343" y="563"/>
                    <a:pt x="8347" y="563"/>
                  </a:cubicBezTo>
                  <a:lnTo>
                    <a:pt x="8347" y="563"/>
                  </a:lnTo>
                  <a:cubicBezTo>
                    <a:pt x="8345" y="563"/>
                    <a:pt x="8344" y="563"/>
                    <a:pt x="8343" y="564"/>
                  </a:cubicBezTo>
                  <a:lnTo>
                    <a:pt x="8343" y="564"/>
                  </a:lnTo>
                  <a:cubicBezTo>
                    <a:pt x="8591" y="567"/>
                    <a:pt x="8838" y="576"/>
                    <a:pt x="9085" y="599"/>
                  </a:cubicBezTo>
                  <a:cubicBezTo>
                    <a:pt x="9284" y="615"/>
                    <a:pt x="9484" y="631"/>
                    <a:pt x="9683" y="631"/>
                  </a:cubicBezTo>
                  <a:cubicBezTo>
                    <a:pt x="9749" y="631"/>
                    <a:pt x="9816" y="629"/>
                    <a:pt x="9882" y="625"/>
                  </a:cubicBezTo>
                  <a:cubicBezTo>
                    <a:pt x="9977" y="619"/>
                    <a:pt x="10073" y="611"/>
                    <a:pt x="10169" y="607"/>
                  </a:cubicBezTo>
                  <a:cubicBezTo>
                    <a:pt x="10264" y="602"/>
                    <a:pt x="10359" y="601"/>
                    <a:pt x="10455" y="598"/>
                  </a:cubicBezTo>
                  <a:cubicBezTo>
                    <a:pt x="10571" y="594"/>
                    <a:pt x="10687" y="590"/>
                    <a:pt x="10802" y="578"/>
                  </a:cubicBezTo>
                  <a:cubicBezTo>
                    <a:pt x="10861" y="573"/>
                    <a:pt x="10926" y="565"/>
                    <a:pt x="10980" y="541"/>
                  </a:cubicBezTo>
                  <a:cubicBezTo>
                    <a:pt x="11022" y="521"/>
                    <a:pt x="11069" y="494"/>
                    <a:pt x="11094" y="452"/>
                  </a:cubicBezTo>
                  <a:cubicBezTo>
                    <a:pt x="11120" y="411"/>
                    <a:pt x="11140" y="371"/>
                    <a:pt x="11136" y="322"/>
                  </a:cubicBezTo>
                  <a:cubicBezTo>
                    <a:pt x="11135" y="278"/>
                    <a:pt x="11119" y="237"/>
                    <a:pt x="11095" y="202"/>
                  </a:cubicBezTo>
                  <a:cubicBezTo>
                    <a:pt x="11073" y="169"/>
                    <a:pt x="11043" y="145"/>
                    <a:pt x="11012" y="121"/>
                  </a:cubicBezTo>
                  <a:cubicBezTo>
                    <a:pt x="10977" y="93"/>
                    <a:pt x="10942" y="63"/>
                    <a:pt x="10902" y="44"/>
                  </a:cubicBezTo>
                  <a:cubicBezTo>
                    <a:pt x="10845" y="17"/>
                    <a:pt x="10786" y="3"/>
                    <a:pt x="10722" y="2"/>
                  </a:cubicBezTo>
                  <a:cubicBezTo>
                    <a:pt x="10686" y="1"/>
                    <a:pt x="10650" y="0"/>
                    <a:pt x="106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661925" y="740875"/>
              <a:ext cx="9475" cy="930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180" y="0"/>
                  </a:moveTo>
                  <a:cubicBezTo>
                    <a:pt x="80" y="0"/>
                    <a:pt x="1" y="97"/>
                    <a:pt x="4" y="193"/>
                  </a:cubicBezTo>
                  <a:cubicBezTo>
                    <a:pt x="8" y="297"/>
                    <a:pt x="96" y="369"/>
                    <a:pt x="195" y="371"/>
                  </a:cubicBezTo>
                  <a:cubicBezTo>
                    <a:pt x="196" y="371"/>
                    <a:pt x="198" y="371"/>
                    <a:pt x="199" y="371"/>
                  </a:cubicBezTo>
                  <a:cubicBezTo>
                    <a:pt x="299" y="371"/>
                    <a:pt x="378" y="275"/>
                    <a:pt x="375" y="180"/>
                  </a:cubicBezTo>
                  <a:cubicBezTo>
                    <a:pt x="371" y="75"/>
                    <a:pt x="283" y="3"/>
                    <a:pt x="184" y="1"/>
                  </a:cubicBezTo>
                  <a:cubicBezTo>
                    <a:pt x="183" y="0"/>
                    <a:pt x="1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76050" y="74165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79" y="0"/>
                  </a:moveTo>
                  <a:cubicBezTo>
                    <a:pt x="80" y="0"/>
                    <a:pt x="1" y="96"/>
                    <a:pt x="4" y="192"/>
                  </a:cubicBezTo>
                  <a:cubicBezTo>
                    <a:pt x="8" y="297"/>
                    <a:pt x="95" y="369"/>
                    <a:pt x="195" y="371"/>
                  </a:cubicBezTo>
                  <a:cubicBezTo>
                    <a:pt x="196" y="371"/>
                    <a:pt x="197" y="371"/>
                    <a:pt x="199" y="371"/>
                  </a:cubicBezTo>
                  <a:cubicBezTo>
                    <a:pt x="298" y="371"/>
                    <a:pt x="377" y="275"/>
                    <a:pt x="374" y="180"/>
                  </a:cubicBezTo>
                  <a:cubicBezTo>
                    <a:pt x="370" y="75"/>
                    <a:pt x="283" y="3"/>
                    <a:pt x="183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669450" y="730050"/>
              <a:ext cx="9425" cy="9250"/>
            </a:xfrm>
            <a:custGeom>
              <a:avLst/>
              <a:gdLst/>
              <a:ahLst/>
              <a:cxnLst/>
              <a:rect l="l" t="t" r="r" b="b"/>
              <a:pathLst>
                <a:path w="377" h="370" extrusionOk="0">
                  <a:moveTo>
                    <a:pt x="179" y="0"/>
                  </a:moveTo>
                  <a:cubicBezTo>
                    <a:pt x="79" y="0"/>
                    <a:pt x="1" y="96"/>
                    <a:pt x="3" y="191"/>
                  </a:cubicBezTo>
                  <a:cubicBezTo>
                    <a:pt x="7" y="296"/>
                    <a:pt x="94" y="367"/>
                    <a:pt x="195" y="369"/>
                  </a:cubicBezTo>
                  <a:cubicBezTo>
                    <a:pt x="196" y="370"/>
                    <a:pt x="197" y="370"/>
                    <a:pt x="198" y="370"/>
                  </a:cubicBezTo>
                  <a:cubicBezTo>
                    <a:pt x="297" y="370"/>
                    <a:pt x="377" y="273"/>
                    <a:pt x="373" y="179"/>
                  </a:cubicBezTo>
                  <a:cubicBezTo>
                    <a:pt x="370" y="73"/>
                    <a:pt x="283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756525" y="73947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79" y="0"/>
                  </a:moveTo>
                  <a:cubicBezTo>
                    <a:pt x="80" y="0"/>
                    <a:pt x="1" y="97"/>
                    <a:pt x="4" y="191"/>
                  </a:cubicBezTo>
                  <a:cubicBezTo>
                    <a:pt x="7" y="297"/>
                    <a:pt x="94" y="369"/>
                    <a:pt x="195" y="371"/>
                  </a:cubicBezTo>
                  <a:cubicBezTo>
                    <a:pt x="196" y="371"/>
                    <a:pt x="197" y="371"/>
                    <a:pt x="198" y="371"/>
                  </a:cubicBezTo>
                  <a:cubicBezTo>
                    <a:pt x="298" y="371"/>
                    <a:pt x="377" y="275"/>
                    <a:pt x="373" y="180"/>
                  </a:cubicBezTo>
                  <a:cubicBezTo>
                    <a:pt x="370" y="75"/>
                    <a:pt x="283" y="3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638200" y="76012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7"/>
                    <a:pt x="19" y="14"/>
                    <a:pt x="29" y="21"/>
                  </a:cubicBezTo>
                  <a:cubicBezTo>
                    <a:pt x="50" y="33"/>
                    <a:pt x="73" y="41"/>
                    <a:pt x="97" y="45"/>
                  </a:cubicBezTo>
                  <a:cubicBezTo>
                    <a:pt x="65" y="30"/>
                    <a:pt x="33" y="15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579263" y="684775"/>
              <a:ext cx="290650" cy="101925"/>
            </a:xfrm>
            <a:custGeom>
              <a:avLst/>
              <a:gdLst/>
              <a:ahLst/>
              <a:cxnLst/>
              <a:rect l="l" t="t" r="r" b="b"/>
              <a:pathLst>
                <a:path w="11626" h="4077" extrusionOk="0">
                  <a:moveTo>
                    <a:pt x="3879" y="936"/>
                  </a:moveTo>
                  <a:cubicBezTo>
                    <a:pt x="3878" y="937"/>
                    <a:pt x="3877" y="938"/>
                    <a:pt x="3876" y="939"/>
                  </a:cubicBezTo>
                  <a:cubicBezTo>
                    <a:pt x="3878" y="938"/>
                    <a:pt x="3879" y="937"/>
                    <a:pt x="3879" y="936"/>
                  </a:cubicBezTo>
                  <a:close/>
                  <a:moveTo>
                    <a:pt x="7691" y="1091"/>
                  </a:moveTo>
                  <a:lnTo>
                    <a:pt x="7691" y="1091"/>
                  </a:lnTo>
                  <a:cubicBezTo>
                    <a:pt x="7692" y="1092"/>
                    <a:pt x="7694" y="1094"/>
                    <a:pt x="7696" y="1096"/>
                  </a:cubicBezTo>
                  <a:lnTo>
                    <a:pt x="7696" y="1096"/>
                  </a:lnTo>
                  <a:cubicBezTo>
                    <a:pt x="7694" y="1094"/>
                    <a:pt x="7692" y="1092"/>
                    <a:pt x="7691" y="1091"/>
                  </a:cubicBezTo>
                  <a:close/>
                  <a:moveTo>
                    <a:pt x="3198" y="1775"/>
                  </a:moveTo>
                  <a:cubicBezTo>
                    <a:pt x="3197" y="1777"/>
                    <a:pt x="3196" y="1779"/>
                    <a:pt x="3195" y="1781"/>
                  </a:cubicBezTo>
                  <a:lnTo>
                    <a:pt x="3195" y="1781"/>
                  </a:lnTo>
                  <a:cubicBezTo>
                    <a:pt x="3196" y="1779"/>
                    <a:pt x="3197" y="1776"/>
                    <a:pt x="3198" y="1775"/>
                  </a:cubicBezTo>
                  <a:close/>
                  <a:moveTo>
                    <a:pt x="5447" y="370"/>
                  </a:moveTo>
                  <a:cubicBezTo>
                    <a:pt x="5483" y="370"/>
                    <a:pt x="5520" y="372"/>
                    <a:pt x="5556" y="374"/>
                  </a:cubicBezTo>
                  <a:cubicBezTo>
                    <a:pt x="5595" y="378"/>
                    <a:pt x="5632" y="384"/>
                    <a:pt x="5670" y="391"/>
                  </a:cubicBezTo>
                  <a:cubicBezTo>
                    <a:pt x="5701" y="399"/>
                    <a:pt x="5733" y="409"/>
                    <a:pt x="5765" y="414"/>
                  </a:cubicBezTo>
                  <a:cubicBezTo>
                    <a:pt x="5798" y="423"/>
                    <a:pt x="5834" y="428"/>
                    <a:pt x="5867" y="434"/>
                  </a:cubicBezTo>
                  <a:cubicBezTo>
                    <a:pt x="5939" y="449"/>
                    <a:pt x="6012" y="464"/>
                    <a:pt x="6085" y="480"/>
                  </a:cubicBezTo>
                  <a:cubicBezTo>
                    <a:pt x="6122" y="489"/>
                    <a:pt x="6158" y="500"/>
                    <a:pt x="6195" y="512"/>
                  </a:cubicBezTo>
                  <a:cubicBezTo>
                    <a:pt x="6284" y="549"/>
                    <a:pt x="6372" y="590"/>
                    <a:pt x="6461" y="628"/>
                  </a:cubicBezTo>
                  <a:cubicBezTo>
                    <a:pt x="6538" y="659"/>
                    <a:pt x="6616" y="689"/>
                    <a:pt x="6690" y="727"/>
                  </a:cubicBezTo>
                  <a:cubicBezTo>
                    <a:pt x="6744" y="756"/>
                    <a:pt x="6796" y="788"/>
                    <a:pt x="6849" y="819"/>
                  </a:cubicBezTo>
                  <a:cubicBezTo>
                    <a:pt x="6890" y="844"/>
                    <a:pt x="6931" y="868"/>
                    <a:pt x="6971" y="895"/>
                  </a:cubicBezTo>
                  <a:cubicBezTo>
                    <a:pt x="7029" y="935"/>
                    <a:pt x="7079" y="983"/>
                    <a:pt x="7129" y="1030"/>
                  </a:cubicBezTo>
                  <a:cubicBezTo>
                    <a:pt x="7123" y="1026"/>
                    <a:pt x="7118" y="1019"/>
                    <a:pt x="7111" y="1014"/>
                  </a:cubicBezTo>
                  <a:lnTo>
                    <a:pt x="7111" y="1014"/>
                  </a:lnTo>
                  <a:cubicBezTo>
                    <a:pt x="7191" y="1090"/>
                    <a:pt x="7258" y="1177"/>
                    <a:pt x="7334" y="1255"/>
                  </a:cubicBezTo>
                  <a:cubicBezTo>
                    <a:pt x="7416" y="1342"/>
                    <a:pt x="7507" y="1420"/>
                    <a:pt x="7595" y="1500"/>
                  </a:cubicBezTo>
                  <a:cubicBezTo>
                    <a:pt x="7625" y="1532"/>
                    <a:pt x="7656" y="1563"/>
                    <a:pt x="7684" y="1596"/>
                  </a:cubicBezTo>
                  <a:cubicBezTo>
                    <a:pt x="7709" y="1626"/>
                    <a:pt x="7729" y="1658"/>
                    <a:pt x="7751" y="1691"/>
                  </a:cubicBezTo>
                  <a:cubicBezTo>
                    <a:pt x="7805" y="1780"/>
                    <a:pt x="7851" y="1875"/>
                    <a:pt x="7904" y="1967"/>
                  </a:cubicBezTo>
                  <a:cubicBezTo>
                    <a:pt x="7934" y="2018"/>
                    <a:pt x="7966" y="2067"/>
                    <a:pt x="8001" y="2114"/>
                  </a:cubicBezTo>
                  <a:cubicBezTo>
                    <a:pt x="8035" y="2161"/>
                    <a:pt x="8074" y="2202"/>
                    <a:pt x="8111" y="2246"/>
                  </a:cubicBezTo>
                  <a:cubicBezTo>
                    <a:pt x="8117" y="2254"/>
                    <a:pt x="8123" y="2261"/>
                    <a:pt x="8129" y="2266"/>
                  </a:cubicBezTo>
                  <a:cubicBezTo>
                    <a:pt x="8131" y="2269"/>
                    <a:pt x="8134" y="2271"/>
                    <a:pt x="8137" y="2273"/>
                  </a:cubicBezTo>
                  <a:cubicBezTo>
                    <a:pt x="8138" y="2274"/>
                    <a:pt x="8139" y="2275"/>
                    <a:pt x="8140" y="2275"/>
                  </a:cubicBezTo>
                  <a:cubicBezTo>
                    <a:pt x="8150" y="2285"/>
                    <a:pt x="8159" y="2293"/>
                    <a:pt x="8171" y="2301"/>
                  </a:cubicBezTo>
                  <a:cubicBezTo>
                    <a:pt x="8185" y="2312"/>
                    <a:pt x="8198" y="2322"/>
                    <a:pt x="8213" y="2334"/>
                  </a:cubicBezTo>
                  <a:cubicBezTo>
                    <a:pt x="8223" y="2342"/>
                    <a:pt x="8235" y="2351"/>
                    <a:pt x="8245" y="2359"/>
                  </a:cubicBezTo>
                  <a:cubicBezTo>
                    <a:pt x="8264" y="2373"/>
                    <a:pt x="8281" y="2389"/>
                    <a:pt x="8299" y="2402"/>
                  </a:cubicBezTo>
                  <a:cubicBezTo>
                    <a:pt x="8338" y="2433"/>
                    <a:pt x="8378" y="2464"/>
                    <a:pt x="8414" y="2496"/>
                  </a:cubicBezTo>
                  <a:cubicBezTo>
                    <a:pt x="8427" y="2488"/>
                    <a:pt x="8440" y="2481"/>
                    <a:pt x="8451" y="2473"/>
                  </a:cubicBezTo>
                  <a:cubicBezTo>
                    <a:pt x="8454" y="2472"/>
                    <a:pt x="8457" y="2470"/>
                    <a:pt x="8459" y="2469"/>
                  </a:cubicBezTo>
                  <a:cubicBezTo>
                    <a:pt x="8464" y="2465"/>
                    <a:pt x="8468" y="2463"/>
                    <a:pt x="8473" y="2461"/>
                  </a:cubicBezTo>
                  <a:cubicBezTo>
                    <a:pt x="8489" y="2450"/>
                    <a:pt x="8505" y="2440"/>
                    <a:pt x="8522" y="2431"/>
                  </a:cubicBezTo>
                  <a:cubicBezTo>
                    <a:pt x="8522" y="2431"/>
                    <a:pt x="8523" y="2430"/>
                    <a:pt x="8523" y="2430"/>
                  </a:cubicBezTo>
                  <a:cubicBezTo>
                    <a:pt x="8557" y="2409"/>
                    <a:pt x="8593" y="2392"/>
                    <a:pt x="8628" y="2375"/>
                  </a:cubicBezTo>
                  <a:cubicBezTo>
                    <a:pt x="8627" y="2373"/>
                    <a:pt x="8625" y="2370"/>
                    <a:pt x="8624" y="2367"/>
                  </a:cubicBezTo>
                  <a:cubicBezTo>
                    <a:pt x="8650" y="2353"/>
                    <a:pt x="8677" y="2338"/>
                    <a:pt x="8705" y="2326"/>
                  </a:cubicBezTo>
                  <a:cubicBezTo>
                    <a:pt x="8765" y="2301"/>
                    <a:pt x="8828" y="2279"/>
                    <a:pt x="8891" y="2258"/>
                  </a:cubicBezTo>
                  <a:cubicBezTo>
                    <a:pt x="9035" y="2216"/>
                    <a:pt x="9178" y="2182"/>
                    <a:pt x="9326" y="2153"/>
                  </a:cubicBezTo>
                  <a:cubicBezTo>
                    <a:pt x="9396" y="2142"/>
                    <a:pt x="9464" y="2131"/>
                    <a:pt x="9534" y="2126"/>
                  </a:cubicBezTo>
                  <a:cubicBezTo>
                    <a:pt x="9577" y="2126"/>
                    <a:pt x="9619" y="2127"/>
                    <a:pt x="9662" y="2129"/>
                  </a:cubicBezTo>
                  <a:cubicBezTo>
                    <a:pt x="9705" y="2134"/>
                    <a:pt x="9748" y="2138"/>
                    <a:pt x="9791" y="2146"/>
                  </a:cubicBezTo>
                  <a:cubicBezTo>
                    <a:pt x="9822" y="2154"/>
                    <a:pt x="9851" y="2162"/>
                    <a:pt x="9880" y="2172"/>
                  </a:cubicBezTo>
                  <a:cubicBezTo>
                    <a:pt x="9940" y="2195"/>
                    <a:pt x="9997" y="2223"/>
                    <a:pt x="10054" y="2251"/>
                  </a:cubicBezTo>
                  <a:cubicBezTo>
                    <a:pt x="10223" y="2343"/>
                    <a:pt x="10389" y="2439"/>
                    <a:pt x="10550" y="2544"/>
                  </a:cubicBezTo>
                  <a:cubicBezTo>
                    <a:pt x="10597" y="2578"/>
                    <a:pt x="10642" y="2615"/>
                    <a:pt x="10685" y="2654"/>
                  </a:cubicBezTo>
                  <a:cubicBezTo>
                    <a:pt x="10736" y="2702"/>
                    <a:pt x="10784" y="2751"/>
                    <a:pt x="10829" y="2803"/>
                  </a:cubicBezTo>
                  <a:cubicBezTo>
                    <a:pt x="10855" y="2835"/>
                    <a:pt x="10879" y="2868"/>
                    <a:pt x="10901" y="2902"/>
                  </a:cubicBezTo>
                  <a:cubicBezTo>
                    <a:pt x="10911" y="2918"/>
                    <a:pt x="10919" y="2934"/>
                    <a:pt x="10927" y="2950"/>
                  </a:cubicBezTo>
                  <a:cubicBezTo>
                    <a:pt x="10938" y="2979"/>
                    <a:pt x="10947" y="3008"/>
                    <a:pt x="10958" y="3038"/>
                  </a:cubicBezTo>
                  <a:cubicBezTo>
                    <a:pt x="10984" y="3128"/>
                    <a:pt x="11009" y="3222"/>
                    <a:pt x="11042" y="3310"/>
                  </a:cubicBezTo>
                  <a:cubicBezTo>
                    <a:pt x="11067" y="3378"/>
                    <a:pt x="11098" y="3444"/>
                    <a:pt x="11128" y="3509"/>
                  </a:cubicBezTo>
                  <a:cubicBezTo>
                    <a:pt x="11008" y="3509"/>
                    <a:pt x="10888" y="3507"/>
                    <a:pt x="10767" y="3507"/>
                  </a:cubicBezTo>
                  <a:cubicBezTo>
                    <a:pt x="10690" y="3507"/>
                    <a:pt x="10612" y="3508"/>
                    <a:pt x="10534" y="3509"/>
                  </a:cubicBezTo>
                  <a:cubicBezTo>
                    <a:pt x="10332" y="3514"/>
                    <a:pt x="10129" y="3522"/>
                    <a:pt x="9927" y="3530"/>
                  </a:cubicBezTo>
                  <a:cubicBezTo>
                    <a:pt x="9721" y="3538"/>
                    <a:pt x="9516" y="3560"/>
                    <a:pt x="9312" y="3584"/>
                  </a:cubicBezTo>
                  <a:cubicBezTo>
                    <a:pt x="9129" y="3606"/>
                    <a:pt x="8946" y="3624"/>
                    <a:pt x="8762" y="3633"/>
                  </a:cubicBezTo>
                  <a:cubicBezTo>
                    <a:pt x="8702" y="3634"/>
                    <a:pt x="8642" y="3634"/>
                    <a:pt x="8581" y="3634"/>
                  </a:cubicBezTo>
                  <a:cubicBezTo>
                    <a:pt x="8238" y="3634"/>
                    <a:pt x="7893" y="3622"/>
                    <a:pt x="7549" y="3619"/>
                  </a:cubicBezTo>
                  <a:cubicBezTo>
                    <a:pt x="7533" y="3619"/>
                    <a:pt x="7516" y="3619"/>
                    <a:pt x="7500" y="3619"/>
                  </a:cubicBezTo>
                  <a:cubicBezTo>
                    <a:pt x="7335" y="3619"/>
                    <a:pt x="7170" y="3624"/>
                    <a:pt x="7005" y="3626"/>
                  </a:cubicBezTo>
                  <a:cubicBezTo>
                    <a:pt x="6955" y="3626"/>
                    <a:pt x="6906" y="3626"/>
                    <a:pt x="6857" y="3626"/>
                  </a:cubicBezTo>
                  <a:cubicBezTo>
                    <a:pt x="6698" y="3626"/>
                    <a:pt x="6539" y="3625"/>
                    <a:pt x="6381" y="3621"/>
                  </a:cubicBezTo>
                  <a:cubicBezTo>
                    <a:pt x="6223" y="3618"/>
                    <a:pt x="6064" y="3614"/>
                    <a:pt x="5905" y="3614"/>
                  </a:cubicBezTo>
                  <a:cubicBezTo>
                    <a:pt x="5875" y="3614"/>
                    <a:pt x="5845" y="3614"/>
                    <a:pt x="5815" y="3614"/>
                  </a:cubicBezTo>
                  <a:cubicBezTo>
                    <a:pt x="5616" y="3617"/>
                    <a:pt x="5416" y="3621"/>
                    <a:pt x="5217" y="3628"/>
                  </a:cubicBezTo>
                  <a:cubicBezTo>
                    <a:pt x="5024" y="3634"/>
                    <a:pt x="4830" y="3641"/>
                    <a:pt x="4636" y="3641"/>
                  </a:cubicBezTo>
                  <a:cubicBezTo>
                    <a:pt x="4621" y="3641"/>
                    <a:pt x="4605" y="3641"/>
                    <a:pt x="4590" y="3641"/>
                  </a:cubicBezTo>
                  <a:cubicBezTo>
                    <a:pt x="4386" y="3638"/>
                    <a:pt x="4182" y="3637"/>
                    <a:pt x="3979" y="3636"/>
                  </a:cubicBezTo>
                  <a:cubicBezTo>
                    <a:pt x="3788" y="3635"/>
                    <a:pt x="3599" y="3629"/>
                    <a:pt x="3409" y="3620"/>
                  </a:cubicBezTo>
                  <a:cubicBezTo>
                    <a:pt x="3219" y="3611"/>
                    <a:pt x="3028" y="3599"/>
                    <a:pt x="2837" y="3599"/>
                  </a:cubicBezTo>
                  <a:cubicBezTo>
                    <a:pt x="2828" y="3599"/>
                    <a:pt x="2820" y="3599"/>
                    <a:pt x="2811" y="3600"/>
                  </a:cubicBezTo>
                  <a:cubicBezTo>
                    <a:pt x="2608" y="3601"/>
                    <a:pt x="2405" y="3608"/>
                    <a:pt x="2202" y="3621"/>
                  </a:cubicBezTo>
                  <a:cubicBezTo>
                    <a:pt x="2005" y="3634"/>
                    <a:pt x="1807" y="3646"/>
                    <a:pt x="1612" y="3657"/>
                  </a:cubicBezTo>
                  <a:cubicBezTo>
                    <a:pt x="1495" y="3661"/>
                    <a:pt x="1379" y="3666"/>
                    <a:pt x="1262" y="3666"/>
                  </a:cubicBezTo>
                  <a:cubicBezTo>
                    <a:pt x="1208" y="3666"/>
                    <a:pt x="1153" y="3665"/>
                    <a:pt x="1099" y="3662"/>
                  </a:cubicBezTo>
                  <a:cubicBezTo>
                    <a:pt x="998" y="3659"/>
                    <a:pt x="896" y="3652"/>
                    <a:pt x="794" y="3651"/>
                  </a:cubicBezTo>
                  <a:cubicBezTo>
                    <a:pt x="671" y="3651"/>
                    <a:pt x="546" y="3656"/>
                    <a:pt x="426" y="3684"/>
                  </a:cubicBezTo>
                  <a:cubicBezTo>
                    <a:pt x="411" y="3688"/>
                    <a:pt x="396" y="3693"/>
                    <a:pt x="382" y="3697"/>
                  </a:cubicBezTo>
                  <a:cubicBezTo>
                    <a:pt x="384" y="3644"/>
                    <a:pt x="385" y="3593"/>
                    <a:pt x="388" y="3540"/>
                  </a:cubicBezTo>
                  <a:cubicBezTo>
                    <a:pt x="399" y="3436"/>
                    <a:pt x="414" y="3334"/>
                    <a:pt x="433" y="3231"/>
                  </a:cubicBezTo>
                  <a:cubicBezTo>
                    <a:pt x="448" y="3170"/>
                    <a:pt x="467" y="3108"/>
                    <a:pt x="487" y="3046"/>
                  </a:cubicBezTo>
                  <a:cubicBezTo>
                    <a:pt x="520" y="2964"/>
                    <a:pt x="556" y="2885"/>
                    <a:pt x="595" y="2805"/>
                  </a:cubicBezTo>
                  <a:cubicBezTo>
                    <a:pt x="635" y="2733"/>
                    <a:pt x="678" y="2662"/>
                    <a:pt x="725" y="2593"/>
                  </a:cubicBezTo>
                  <a:cubicBezTo>
                    <a:pt x="763" y="2542"/>
                    <a:pt x="803" y="2492"/>
                    <a:pt x="847" y="2442"/>
                  </a:cubicBezTo>
                  <a:cubicBezTo>
                    <a:pt x="892" y="2397"/>
                    <a:pt x="938" y="2351"/>
                    <a:pt x="988" y="2309"/>
                  </a:cubicBezTo>
                  <a:cubicBezTo>
                    <a:pt x="1029" y="2277"/>
                    <a:pt x="1072" y="2248"/>
                    <a:pt x="1116" y="2219"/>
                  </a:cubicBezTo>
                  <a:cubicBezTo>
                    <a:pt x="1158" y="2195"/>
                    <a:pt x="1201" y="2172"/>
                    <a:pt x="1246" y="2151"/>
                  </a:cubicBezTo>
                  <a:cubicBezTo>
                    <a:pt x="1270" y="2142"/>
                    <a:pt x="1294" y="2132"/>
                    <a:pt x="1318" y="2124"/>
                  </a:cubicBezTo>
                  <a:cubicBezTo>
                    <a:pt x="1343" y="2118"/>
                    <a:pt x="1368" y="2112"/>
                    <a:pt x="1392" y="2106"/>
                  </a:cubicBezTo>
                  <a:cubicBezTo>
                    <a:pt x="1468" y="2094"/>
                    <a:pt x="1542" y="2086"/>
                    <a:pt x="1618" y="2080"/>
                  </a:cubicBezTo>
                  <a:cubicBezTo>
                    <a:pt x="1661" y="2080"/>
                    <a:pt x="1705" y="2080"/>
                    <a:pt x="1748" y="2082"/>
                  </a:cubicBezTo>
                  <a:cubicBezTo>
                    <a:pt x="1803" y="2087"/>
                    <a:pt x="1858" y="2095"/>
                    <a:pt x="1913" y="2106"/>
                  </a:cubicBezTo>
                  <a:cubicBezTo>
                    <a:pt x="1977" y="2122"/>
                    <a:pt x="2038" y="2142"/>
                    <a:pt x="2100" y="2163"/>
                  </a:cubicBezTo>
                  <a:cubicBezTo>
                    <a:pt x="2162" y="2186"/>
                    <a:pt x="2220" y="2214"/>
                    <a:pt x="2279" y="2242"/>
                  </a:cubicBezTo>
                  <a:cubicBezTo>
                    <a:pt x="2321" y="2265"/>
                    <a:pt x="2361" y="2288"/>
                    <a:pt x="2401" y="2313"/>
                  </a:cubicBezTo>
                  <a:cubicBezTo>
                    <a:pt x="2416" y="2326"/>
                    <a:pt x="2430" y="2336"/>
                    <a:pt x="2444" y="2349"/>
                  </a:cubicBezTo>
                  <a:cubicBezTo>
                    <a:pt x="2460" y="2366"/>
                    <a:pt x="2475" y="2384"/>
                    <a:pt x="2491" y="2401"/>
                  </a:cubicBezTo>
                  <a:cubicBezTo>
                    <a:pt x="2489" y="2405"/>
                    <a:pt x="2488" y="2408"/>
                    <a:pt x="2487" y="2411"/>
                  </a:cubicBezTo>
                  <a:cubicBezTo>
                    <a:pt x="2492" y="2417"/>
                    <a:pt x="2498" y="2423"/>
                    <a:pt x="2505" y="2429"/>
                  </a:cubicBezTo>
                  <a:cubicBezTo>
                    <a:pt x="2560" y="2478"/>
                    <a:pt x="2614" y="2526"/>
                    <a:pt x="2667" y="2574"/>
                  </a:cubicBezTo>
                  <a:cubicBezTo>
                    <a:pt x="2672" y="2578"/>
                    <a:pt x="2676" y="2582"/>
                    <a:pt x="2681" y="2585"/>
                  </a:cubicBezTo>
                  <a:lnTo>
                    <a:pt x="2680" y="2585"/>
                  </a:lnTo>
                  <a:cubicBezTo>
                    <a:pt x="2681" y="2586"/>
                    <a:pt x="2682" y="2586"/>
                    <a:pt x="2683" y="2588"/>
                  </a:cubicBezTo>
                  <a:cubicBezTo>
                    <a:pt x="2686" y="2590"/>
                    <a:pt x="2688" y="2592"/>
                    <a:pt x="2691" y="2594"/>
                  </a:cubicBezTo>
                  <a:cubicBezTo>
                    <a:pt x="2695" y="2589"/>
                    <a:pt x="2698" y="2583"/>
                    <a:pt x="2701" y="2577"/>
                  </a:cubicBezTo>
                  <a:cubicBezTo>
                    <a:pt x="2742" y="2508"/>
                    <a:pt x="2783" y="2438"/>
                    <a:pt x="2829" y="2373"/>
                  </a:cubicBezTo>
                  <a:cubicBezTo>
                    <a:pt x="2829" y="2373"/>
                    <a:pt x="2830" y="2371"/>
                    <a:pt x="2830" y="2371"/>
                  </a:cubicBezTo>
                  <a:cubicBezTo>
                    <a:pt x="2880" y="2298"/>
                    <a:pt x="2931" y="2227"/>
                    <a:pt x="2983" y="2155"/>
                  </a:cubicBezTo>
                  <a:cubicBezTo>
                    <a:pt x="3004" y="2127"/>
                    <a:pt x="3023" y="2099"/>
                    <a:pt x="3042" y="2072"/>
                  </a:cubicBezTo>
                  <a:cubicBezTo>
                    <a:pt x="3049" y="2063"/>
                    <a:pt x="3055" y="2054"/>
                    <a:pt x="3062" y="2044"/>
                  </a:cubicBezTo>
                  <a:cubicBezTo>
                    <a:pt x="3105" y="1956"/>
                    <a:pt x="3150" y="1868"/>
                    <a:pt x="3195" y="1781"/>
                  </a:cubicBezTo>
                  <a:lnTo>
                    <a:pt x="3195" y="1781"/>
                  </a:lnTo>
                  <a:cubicBezTo>
                    <a:pt x="3194" y="1782"/>
                    <a:pt x="3194" y="1782"/>
                    <a:pt x="3193" y="1783"/>
                  </a:cubicBezTo>
                  <a:cubicBezTo>
                    <a:pt x="3197" y="1776"/>
                    <a:pt x="3200" y="1770"/>
                    <a:pt x="3204" y="1764"/>
                  </a:cubicBezTo>
                  <a:cubicBezTo>
                    <a:pt x="3204" y="1763"/>
                    <a:pt x="3204" y="1763"/>
                    <a:pt x="3205" y="1762"/>
                  </a:cubicBezTo>
                  <a:lnTo>
                    <a:pt x="3205" y="1762"/>
                  </a:lnTo>
                  <a:cubicBezTo>
                    <a:pt x="3205" y="1762"/>
                    <a:pt x="3205" y="1763"/>
                    <a:pt x="3205" y="1763"/>
                  </a:cubicBezTo>
                  <a:cubicBezTo>
                    <a:pt x="3259" y="1665"/>
                    <a:pt x="3315" y="1569"/>
                    <a:pt x="3375" y="1475"/>
                  </a:cubicBezTo>
                  <a:cubicBezTo>
                    <a:pt x="3447" y="1373"/>
                    <a:pt x="3523" y="1277"/>
                    <a:pt x="3604" y="1183"/>
                  </a:cubicBezTo>
                  <a:cubicBezTo>
                    <a:pt x="3693" y="1095"/>
                    <a:pt x="3786" y="1014"/>
                    <a:pt x="3881" y="934"/>
                  </a:cubicBezTo>
                  <a:lnTo>
                    <a:pt x="3881" y="934"/>
                  </a:lnTo>
                  <a:cubicBezTo>
                    <a:pt x="3880" y="935"/>
                    <a:pt x="3880" y="935"/>
                    <a:pt x="3879" y="936"/>
                  </a:cubicBezTo>
                  <a:lnTo>
                    <a:pt x="3879" y="936"/>
                  </a:lnTo>
                  <a:cubicBezTo>
                    <a:pt x="4001" y="841"/>
                    <a:pt x="4127" y="750"/>
                    <a:pt x="4257" y="667"/>
                  </a:cubicBezTo>
                  <a:cubicBezTo>
                    <a:pt x="4307" y="638"/>
                    <a:pt x="4359" y="612"/>
                    <a:pt x="4411" y="586"/>
                  </a:cubicBezTo>
                  <a:cubicBezTo>
                    <a:pt x="4496" y="550"/>
                    <a:pt x="4582" y="519"/>
                    <a:pt x="4670" y="492"/>
                  </a:cubicBezTo>
                  <a:cubicBezTo>
                    <a:pt x="4763" y="463"/>
                    <a:pt x="4859" y="439"/>
                    <a:pt x="4957" y="421"/>
                  </a:cubicBezTo>
                  <a:cubicBezTo>
                    <a:pt x="5093" y="398"/>
                    <a:pt x="5231" y="381"/>
                    <a:pt x="5369" y="373"/>
                  </a:cubicBezTo>
                  <a:lnTo>
                    <a:pt x="5368" y="373"/>
                  </a:lnTo>
                  <a:cubicBezTo>
                    <a:pt x="5371" y="371"/>
                    <a:pt x="5374" y="371"/>
                    <a:pt x="5377" y="371"/>
                  </a:cubicBezTo>
                  <a:lnTo>
                    <a:pt x="5387" y="371"/>
                  </a:lnTo>
                  <a:cubicBezTo>
                    <a:pt x="5407" y="371"/>
                    <a:pt x="5427" y="370"/>
                    <a:pt x="5447" y="370"/>
                  </a:cubicBezTo>
                  <a:close/>
                  <a:moveTo>
                    <a:pt x="5448" y="1"/>
                  </a:moveTo>
                  <a:cubicBezTo>
                    <a:pt x="5424" y="1"/>
                    <a:pt x="5399" y="1"/>
                    <a:pt x="5375" y="2"/>
                  </a:cubicBezTo>
                  <a:cubicBezTo>
                    <a:pt x="5198" y="10"/>
                    <a:pt x="5017" y="32"/>
                    <a:pt x="4842" y="66"/>
                  </a:cubicBezTo>
                  <a:cubicBezTo>
                    <a:pt x="4674" y="99"/>
                    <a:pt x="4505" y="146"/>
                    <a:pt x="4348" y="213"/>
                  </a:cubicBezTo>
                  <a:cubicBezTo>
                    <a:pt x="4265" y="247"/>
                    <a:pt x="4180" y="282"/>
                    <a:pt x="4102" y="329"/>
                  </a:cubicBezTo>
                  <a:cubicBezTo>
                    <a:pt x="4021" y="377"/>
                    <a:pt x="3943" y="430"/>
                    <a:pt x="3866" y="485"/>
                  </a:cubicBezTo>
                  <a:cubicBezTo>
                    <a:pt x="3786" y="542"/>
                    <a:pt x="3707" y="600"/>
                    <a:pt x="3630" y="663"/>
                  </a:cubicBezTo>
                  <a:cubicBezTo>
                    <a:pt x="3556" y="724"/>
                    <a:pt x="3480" y="784"/>
                    <a:pt x="3413" y="852"/>
                  </a:cubicBezTo>
                  <a:cubicBezTo>
                    <a:pt x="3337" y="927"/>
                    <a:pt x="3268" y="1004"/>
                    <a:pt x="3201" y="1088"/>
                  </a:cubicBezTo>
                  <a:cubicBezTo>
                    <a:pt x="3143" y="1163"/>
                    <a:pt x="3087" y="1242"/>
                    <a:pt x="3034" y="1322"/>
                  </a:cubicBezTo>
                  <a:cubicBezTo>
                    <a:pt x="2930" y="1482"/>
                    <a:pt x="2846" y="1653"/>
                    <a:pt x="2761" y="1823"/>
                  </a:cubicBezTo>
                  <a:cubicBezTo>
                    <a:pt x="2725" y="1896"/>
                    <a:pt x="2687" y="1968"/>
                    <a:pt x="2650" y="2041"/>
                  </a:cubicBezTo>
                  <a:cubicBezTo>
                    <a:pt x="2617" y="2014"/>
                    <a:pt x="2582" y="1990"/>
                    <a:pt x="2544" y="1967"/>
                  </a:cubicBezTo>
                  <a:cubicBezTo>
                    <a:pt x="2378" y="1866"/>
                    <a:pt x="2196" y="1797"/>
                    <a:pt x="2010" y="1749"/>
                  </a:cubicBezTo>
                  <a:cubicBezTo>
                    <a:pt x="1904" y="1721"/>
                    <a:pt x="1793" y="1710"/>
                    <a:pt x="1682" y="1710"/>
                  </a:cubicBezTo>
                  <a:cubicBezTo>
                    <a:pt x="1602" y="1710"/>
                    <a:pt x="1523" y="1716"/>
                    <a:pt x="1446" y="1725"/>
                  </a:cubicBezTo>
                  <a:cubicBezTo>
                    <a:pt x="1344" y="1737"/>
                    <a:pt x="1241" y="1755"/>
                    <a:pt x="1145" y="1793"/>
                  </a:cubicBezTo>
                  <a:cubicBezTo>
                    <a:pt x="1048" y="1832"/>
                    <a:pt x="959" y="1880"/>
                    <a:pt x="872" y="1936"/>
                  </a:cubicBezTo>
                  <a:cubicBezTo>
                    <a:pt x="711" y="2038"/>
                    <a:pt x="569" y="2183"/>
                    <a:pt x="456" y="2334"/>
                  </a:cubicBezTo>
                  <a:cubicBezTo>
                    <a:pt x="334" y="2497"/>
                    <a:pt x="234" y="2680"/>
                    <a:pt x="159" y="2870"/>
                  </a:cubicBezTo>
                  <a:cubicBezTo>
                    <a:pt x="82" y="3063"/>
                    <a:pt x="43" y="3266"/>
                    <a:pt x="24" y="3471"/>
                  </a:cubicBezTo>
                  <a:cubicBezTo>
                    <a:pt x="14" y="3565"/>
                    <a:pt x="10" y="3661"/>
                    <a:pt x="8" y="3755"/>
                  </a:cubicBezTo>
                  <a:cubicBezTo>
                    <a:pt x="5" y="3856"/>
                    <a:pt x="1" y="3957"/>
                    <a:pt x="10" y="4059"/>
                  </a:cubicBezTo>
                  <a:cubicBezTo>
                    <a:pt x="11" y="4064"/>
                    <a:pt x="11" y="4068"/>
                    <a:pt x="11" y="4074"/>
                  </a:cubicBezTo>
                  <a:cubicBezTo>
                    <a:pt x="41" y="4075"/>
                    <a:pt x="69" y="4076"/>
                    <a:pt x="98" y="4076"/>
                  </a:cubicBezTo>
                  <a:cubicBezTo>
                    <a:pt x="117" y="4076"/>
                    <a:pt x="136" y="4075"/>
                    <a:pt x="154" y="4075"/>
                  </a:cubicBezTo>
                  <a:lnTo>
                    <a:pt x="155" y="4075"/>
                  </a:lnTo>
                  <a:cubicBezTo>
                    <a:pt x="180" y="4074"/>
                    <a:pt x="207" y="4074"/>
                    <a:pt x="234" y="4073"/>
                  </a:cubicBezTo>
                  <a:cubicBezTo>
                    <a:pt x="287" y="4073"/>
                    <a:pt x="340" y="4073"/>
                    <a:pt x="394" y="4074"/>
                  </a:cubicBezTo>
                  <a:cubicBezTo>
                    <a:pt x="400" y="4074"/>
                    <a:pt x="407" y="4073"/>
                    <a:pt x="412" y="4073"/>
                  </a:cubicBezTo>
                  <a:cubicBezTo>
                    <a:pt x="416" y="4072"/>
                    <a:pt x="419" y="4069"/>
                    <a:pt x="423" y="4068"/>
                  </a:cubicBezTo>
                  <a:cubicBezTo>
                    <a:pt x="467" y="4056"/>
                    <a:pt x="511" y="4043"/>
                    <a:pt x="556" y="4035"/>
                  </a:cubicBezTo>
                  <a:cubicBezTo>
                    <a:pt x="598" y="4028"/>
                    <a:pt x="641" y="4025"/>
                    <a:pt x="683" y="4021"/>
                  </a:cubicBezTo>
                  <a:cubicBezTo>
                    <a:pt x="700" y="4021"/>
                    <a:pt x="716" y="4021"/>
                    <a:pt x="733" y="4021"/>
                  </a:cubicBezTo>
                  <a:cubicBezTo>
                    <a:pt x="805" y="4021"/>
                    <a:pt x="878" y="4025"/>
                    <a:pt x="951" y="4028"/>
                  </a:cubicBezTo>
                  <a:cubicBezTo>
                    <a:pt x="1026" y="4031"/>
                    <a:pt x="1102" y="4035"/>
                    <a:pt x="1179" y="4035"/>
                  </a:cubicBezTo>
                  <a:cubicBezTo>
                    <a:pt x="1327" y="4034"/>
                    <a:pt x="1475" y="4032"/>
                    <a:pt x="1622" y="4025"/>
                  </a:cubicBezTo>
                  <a:cubicBezTo>
                    <a:pt x="1905" y="4016"/>
                    <a:pt x="2187" y="3991"/>
                    <a:pt x="2470" y="3975"/>
                  </a:cubicBezTo>
                  <a:cubicBezTo>
                    <a:pt x="2555" y="3972"/>
                    <a:pt x="2643" y="3969"/>
                    <a:pt x="2730" y="3969"/>
                  </a:cubicBezTo>
                  <a:cubicBezTo>
                    <a:pt x="2742" y="3969"/>
                    <a:pt x="2753" y="3969"/>
                    <a:pt x="2765" y="3969"/>
                  </a:cubicBezTo>
                  <a:cubicBezTo>
                    <a:pt x="2957" y="3969"/>
                    <a:pt x="3149" y="3977"/>
                    <a:pt x="3341" y="3987"/>
                  </a:cubicBezTo>
                  <a:cubicBezTo>
                    <a:pt x="3528" y="3995"/>
                    <a:pt x="3715" y="4004"/>
                    <a:pt x="3902" y="4005"/>
                  </a:cubicBezTo>
                  <a:cubicBezTo>
                    <a:pt x="4106" y="4007"/>
                    <a:pt x="4310" y="4009"/>
                    <a:pt x="4514" y="4009"/>
                  </a:cubicBezTo>
                  <a:cubicBezTo>
                    <a:pt x="4718" y="4009"/>
                    <a:pt x="4922" y="4007"/>
                    <a:pt x="5126" y="4000"/>
                  </a:cubicBezTo>
                  <a:cubicBezTo>
                    <a:pt x="5324" y="3994"/>
                    <a:pt x="5521" y="3987"/>
                    <a:pt x="5719" y="3985"/>
                  </a:cubicBezTo>
                  <a:cubicBezTo>
                    <a:pt x="5764" y="3984"/>
                    <a:pt x="5809" y="3984"/>
                    <a:pt x="5854" y="3984"/>
                  </a:cubicBezTo>
                  <a:cubicBezTo>
                    <a:pt x="6007" y="3984"/>
                    <a:pt x="6161" y="3987"/>
                    <a:pt x="6315" y="3989"/>
                  </a:cubicBezTo>
                  <a:cubicBezTo>
                    <a:pt x="6491" y="3992"/>
                    <a:pt x="6668" y="3995"/>
                    <a:pt x="6845" y="3995"/>
                  </a:cubicBezTo>
                  <a:cubicBezTo>
                    <a:pt x="6872" y="3995"/>
                    <a:pt x="6900" y="3995"/>
                    <a:pt x="6927" y="3995"/>
                  </a:cubicBezTo>
                  <a:cubicBezTo>
                    <a:pt x="7099" y="3994"/>
                    <a:pt x="7270" y="3989"/>
                    <a:pt x="7441" y="3989"/>
                  </a:cubicBezTo>
                  <a:cubicBezTo>
                    <a:pt x="7469" y="3989"/>
                    <a:pt x="7497" y="3989"/>
                    <a:pt x="7525" y="3989"/>
                  </a:cubicBezTo>
                  <a:cubicBezTo>
                    <a:pt x="7873" y="3991"/>
                    <a:pt x="8220" y="4003"/>
                    <a:pt x="8568" y="4003"/>
                  </a:cubicBezTo>
                  <a:cubicBezTo>
                    <a:pt x="8629" y="4003"/>
                    <a:pt x="8690" y="4003"/>
                    <a:pt x="8752" y="4002"/>
                  </a:cubicBezTo>
                  <a:cubicBezTo>
                    <a:pt x="8943" y="3999"/>
                    <a:pt x="9135" y="3977"/>
                    <a:pt x="9326" y="3954"/>
                  </a:cubicBezTo>
                  <a:cubicBezTo>
                    <a:pt x="9528" y="3930"/>
                    <a:pt x="9731" y="3912"/>
                    <a:pt x="9934" y="3898"/>
                  </a:cubicBezTo>
                  <a:lnTo>
                    <a:pt x="9933" y="3898"/>
                  </a:lnTo>
                  <a:cubicBezTo>
                    <a:pt x="10209" y="3887"/>
                    <a:pt x="10484" y="3876"/>
                    <a:pt x="10761" y="3876"/>
                  </a:cubicBezTo>
                  <a:cubicBezTo>
                    <a:pt x="10897" y="3876"/>
                    <a:pt x="11033" y="3879"/>
                    <a:pt x="11168" y="3879"/>
                  </a:cubicBezTo>
                  <a:cubicBezTo>
                    <a:pt x="11206" y="3879"/>
                    <a:pt x="11242" y="3880"/>
                    <a:pt x="11280" y="3880"/>
                  </a:cubicBezTo>
                  <a:cubicBezTo>
                    <a:pt x="11318" y="3879"/>
                    <a:pt x="11354" y="3879"/>
                    <a:pt x="11391" y="3879"/>
                  </a:cubicBezTo>
                  <a:cubicBezTo>
                    <a:pt x="11414" y="3879"/>
                    <a:pt x="11437" y="3877"/>
                    <a:pt x="11460" y="3877"/>
                  </a:cubicBezTo>
                  <a:lnTo>
                    <a:pt x="11506" y="3877"/>
                  </a:lnTo>
                  <a:cubicBezTo>
                    <a:pt x="11529" y="3876"/>
                    <a:pt x="11551" y="3875"/>
                    <a:pt x="11573" y="3874"/>
                  </a:cubicBezTo>
                  <a:cubicBezTo>
                    <a:pt x="11590" y="3873"/>
                    <a:pt x="11607" y="3872"/>
                    <a:pt x="11625" y="3871"/>
                  </a:cubicBezTo>
                  <a:cubicBezTo>
                    <a:pt x="11622" y="3865"/>
                    <a:pt x="11621" y="3859"/>
                    <a:pt x="11618" y="3852"/>
                  </a:cubicBezTo>
                  <a:cubicBezTo>
                    <a:pt x="11596" y="3784"/>
                    <a:pt x="11572" y="3715"/>
                    <a:pt x="11550" y="3646"/>
                  </a:cubicBezTo>
                  <a:cubicBezTo>
                    <a:pt x="11538" y="3613"/>
                    <a:pt x="11528" y="3579"/>
                    <a:pt x="11517" y="3545"/>
                  </a:cubicBezTo>
                  <a:cubicBezTo>
                    <a:pt x="11512" y="3530"/>
                    <a:pt x="11508" y="3516"/>
                    <a:pt x="11504" y="3502"/>
                  </a:cubicBezTo>
                  <a:cubicBezTo>
                    <a:pt x="11490" y="3458"/>
                    <a:pt x="11477" y="3414"/>
                    <a:pt x="11469" y="3369"/>
                  </a:cubicBezTo>
                  <a:cubicBezTo>
                    <a:pt x="11469" y="3367"/>
                    <a:pt x="11469" y="3366"/>
                    <a:pt x="11469" y="3364"/>
                  </a:cubicBezTo>
                  <a:cubicBezTo>
                    <a:pt x="11455" y="3335"/>
                    <a:pt x="11441" y="3306"/>
                    <a:pt x="11427" y="3276"/>
                  </a:cubicBezTo>
                  <a:cubicBezTo>
                    <a:pt x="11406" y="3222"/>
                    <a:pt x="11384" y="3170"/>
                    <a:pt x="11366" y="3115"/>
                  </a:cubicBezTo>
                  <a:cubicBezTo>
                    <a:pt x="11365" y="3115"/>
                    <a:pt x="11365" y="3114"/>
                    <a:pt x="11365" y="3114"/>
                  </a:cubicBezTo>
                  <a:cubicBezTo>
                    <a:pt x="11345" y="3050"/>
                    <a:pt x="11328" y="2985"/>
                    <a:pt x="11309" y="2923"/>
                  </a:cubicBezTo>
                  <a:cubicBezTo>
                    <a:pt x="11281" y="2836"/>
                    <a:pt x="11247" y="2753"/>
                    <a:pt x="11195" y="2677"/>
                  </a:cubicBezTo>
                  <a:cubicBezTo>
                    <a:pt x="11115" y="2556"/>
                    <a:pt x="11012" y="2451"/>
                    <a:pt x="10905" y="2354"/>
                  </a:cubicBezTo>
                  <a:cubicBezTo>
                    <a:pt x="10800" y="2258"/>
                    <a:pt x="10679" y="2185"/>
                    <a:pt x="10556" y="2112"/>
                  </a:cubicBezTo>
                  <a:cubicBezTo>
                    <a:pt x="10437" y="2041"/>
                    <a:pt x="10319" y="1972"/>
                    <a:pt x="10196" y="1909"/>
                  </a:cubicBezTo>
                  <a:cubicBezTo>
                    <a:pt x="10062" y="1842"/>
                    <a:pt x="9923" y="1786"/>
                    <a:pt x="9773" y="1769"/>
                  </a:cubicBezTo>
                  <a:cubicBezTo>
                    <a:pt x="9707" y="1761"/>
                    <a:pt x="9641" y="1757"/>
                    <a:pt x="9575" y="1757"/>
                  </a:cubicBezTo>
                  <a:cubicBezTo>
                    <a:pt x="9533" y="1757"/>
                    <a:pt x="9492" y="1758"/>
                    <a:pt x="9450" y="1762"/>
                  </a:cubicBezTo>
                  <a:cubicBezTo>
                    <a:pt x="9354" y="1769"/>
                    <a:pt x="9257" y="1788"/>
                    <a:pt x="9161" y="1808"/>
                  </a:cubicBezTo>
                  <a:cubicBezTo>
                    <a:pt x="9065" y="1828"/>
                    <a:pt x="8970" y="1850"/>
                    <a:pt x="8876" y="1877"/>
                  </a:cubicBezTo>
                  <a:cubicBezTo>
                    <a:pt x="8737" y="1917"/>
                    <a:pt x="8593" y="1961"/>
                    <a:pt x="8466" y="2032"/>
                  </a:cubicBezTo>
                  <a:cubicBezTo>
                    <a:pt x="8453" y="2039"/>
                    <a:pt x="8442" y="2048"/>
                    <a:pt x="8429" y="2055"/>
                  </a:cubicBezTo>
                  <a:cubicBezTo>
                    <a:pt x="8388" y="2001"/>
                    <a:pt x="8345" y="1949"/>
                    <a:pt x="8301" y="1898"/>
                  </a:cubicBezTo>
                  <a:cubicBezTo>
                    <a:pt x="8281" y="1872"/>
                    <a:pt x="8264" y="1847"/>
                    <a:pt x="8246" y="1820"/>
                  </a:cubicBezTo>
                  <a:cubicBezTo>
                    <a:pt x="8169" y="1691"/>
                    <a:pt x="8108" y="1552"/>
                    <a:pt x="8021" y="1428"/>
                  </a:cubicBezTo>
                  <a:cubicBezTo>
                    <a:pt x="7934" y="1304"/>
                    <a:pt x="7820" y="1206"/>
                    <a:pt x="7707" y="1106"/>
                  </a:cubicBezTo>
                  <a:lnTo>
                    <a:pt x="7707" y="1106"/>
                  </a:lnTo>
                  <a:cubicBezTo>
                    <a:pt x="7708" y="1106"/>
                    <a:pt x="7708" y="1106"/>
                    <a:pt x="7709" y="1107"/>
                  </a:cubicBezTo>
                  <a:cubicBezTo>
                    <a:pt x="7662" y="1063"/>
                    <a:pt x="7616" y="1019"/>
                    <a:pt x="7574" y="971"/>
                  </a:cubicBezTo>
                  <a:cubicBezTo>
                    <a:pt x="7520" y="911"/>
                    <a:pt x="7469" y="848"/>
                    <a:pt x="7413" y="792"/>
                  </a:cubicBezTo>
                  <a:cubicBezTo>
                    <a:pt x="7358" y="736"/>
                    <a:pt x="7298" y="683"/>
                    <a:pt x="7238" y="633"/>
                  </a:cubicBezTo>
                  <a:cubicBezTo>
                    <a:pt x="7177" y="583"/>
                    <a:pt x="7109" y="544"/>
                    <a:pt x="7042" y="504"/>
                  </a:cubicBezTo>
                  <a:cubicBezTo>
                    <a:pt x="6971" y="462"/>
                    <a:pt x="6902" y="420"/>
                    <a:pt x="6828" y="384"/>
                  </a:cubicBezTo>
                  <a:cubicBezTo>
                    <a:pt x="6758" y="349"/>
                    <a:pt x="6683" y="319"/>
                    <a:pt x="6610" y="289"/>
                  </a:cubicBezTo>
                  <a:cubicBezTo>
                    <a:pt x="6533" y="257"/>
                    <a:pt x="6459" y="221"/>
                    <a:pt x="6382" y="190"/>
                  </a:cubicBezTo>
                  <a:cubicBezTo>
                    <a:pt x="6333" y="170"/>
                    <a:pt x="6285" y="152"/>
                    <a:pt x="6234" y="137"/>
                  </a:cubicBezTo>
                  <a:cubicBezTo>
                    <a:pt x="6190" y="125"/>
                    <a:pt x="6145" y="115"/>
                    <a:pt x="6100" y="105"/>
                  </a:cubicBezTo>
                  <a:cubicBezTo>
                    <a:pt x="6017" y="88"/>
                    <a:pt x="5932" y="71"/>
                    <a:pt x="5850" y="54"/>
                  </a:cubicBezTo>
                  <a:cubicBezTo>
                    <a:pt x="5850" y="54"/>
                    <a:pt x="5850" y="54"/>
                    <a:pt x="5850" y="52"/>
                  </a:cubicBezTo>
                  <a:cubicBezTo>
                    <a:pt x="5847" y="52"/>
                    <a:pt x="5845" y="51"/>
                    <a:pt x="5843" y="51"/>
                  </a:cubicBezTo>
                  <a:cubicBezTo>
                    <a:pt x="5840" y="51"/>
                    <a:pt x="5838" y="50"/>
                    <a:pt x="5836" y="50"/>
                  </a:cubicBezTo>
                  <a:cubicBezTo>
                    <a:pt x="5835" y="50"/>
                    <a:pt x="5834" y="49"/>
                    <a:pt x="5831" y="49"/>
                  </a:cubicBezTo>
                  <a:cubicBezTo>
                    <a:pt x="5802" y="40"/>
                    <a:pt x="5770" y="35"/>
                    <a:pt x="5741" y="30"/>
                  </a:cubicBezTo>
                  <a:cubicBezTo>
                    <a:pt x="5700" y="20"/>
                    <a:pt x="5659" y="14"/>
                    <a:pt x="5618" y="9"/>
                  </a:cubicBezTo>
                  <a:cubicBezTo>
                    <a:pt x="5561" y="3"/>
                    <a:pt x="5504" y="1"/>
                    <a:pt x="54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5645360" y="402746"/>
            <a:ext cx="879013" cy="301749"/>
            <a:chOff x="1579263" y="684775"/>
            <a:chExt cx="290650" cy="101925"/>
          </a:xfrm>
        </p:grpSpPr>
        <p:sp>
          <p:nvSpPr>
            <p:cNvPr id="49" name="Google Shape;49;p2"/>
            <p:cNvSpPr/>
            <p:nvPr/>
          </p:nvSpPr>
          <p:spPr>
            <a:xfrm>
              <a:off x="1587275" y="691775"/>
              <a:ext cx="270675" cy="88550"/>
            </a:xfrm>
            <a:custGeom>
              <a:avLst/>
              <a:gdLst/>
              <a:ahLst/>
              <a:cxnLst/>
              <a:rect l="l" t="t" r="r" b="b"/>
              <a:pathLst>
                <a:path w="10827" h="3542" extrusionOk="0">
                  <a:moveTo>
                    <a:pt x="3593" y="1613"/>
                  </a:moveTo>
                  <a:lnTo>
                    <a:pt x="3593" y="1613"/>
                  </a:lnTo>
                  <a:cubicBezTo>
                    <a:pt x="3563" y="1641"/>
                    <a:pt x="3532" y="1668"/>
                    <a:pt x="3503" y="1695"/>
                  </a:cubicBezTo>
                  <a:cubicBezTo>
                    <a:pt x="3508" y="1687"/>
                    <a:pt x="3515" y="1677"/>
                    <a:pt x="3521" y="1669"/>
                  </a:cubicBezTo>
                  <a:cubicBezTo>
                    <a:pt x="3521" y="1668"/>
                    <a:pt x="3522" y="1668"/>
                    <a:pt x="3522" y="1667"/>
                  </a:cubicBezTo>
                  <a:cubicBezTo>
                    <a:pt x="3545" y="1649"/>
                    <a:pt x="3569" y="1632"/>
                    <a:pt x="3593" y="1613"/>
                  </a:cubicBezTo>
                  <a:close/>
                  <a:moveTo>
                    <a:pt x="5070" y="0"/>
                  </a:moveTo>
                  <a:cubicBezTo>
                    <a:pt x="5038" y="0"/>
                    <a:pt x="5005" y="4"/>
                    <a:pt x="4972" y="11"/>
                  </a:cubicBezTo>
                  <a:cubicBezTo>
                    <a:pt x="4902" y="26"/>
                    <a:pt x="4835" y="43"/>
                    <a:pt x="4767" y="64"/>
                  </a:cubicBezTo>
                  <a:cubicBezTo>
                    <a:pt x="4614" y="97"/>
                    <a:pt x="4464" y="14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13" y="212"/>
                    <a:pt x="4306" y="215"/>
                    <a:pt x="4298" y="218"/>
                  </a:cubicBezTo>
                  <a:cubicBezTo>
                    <a:pt x="4300" y="218"/>
                    <a:pt x="4302" y="217"/>
                    <a:pt x="4303" y="217"/>
                  </a:cubicBezTo>
                  <a:lnTo>
                    <a:pt x="4303" y="217"/>
                  </a:lnTo>
                  <a:cubicBezTo>
                    <a:pt x="4296" y="220"/>
                    <a:pt x="4289" y="223"/>
                    <a:pt x="4282" y="225"/>
                  </a:cubicBezTo>
                  <a:cubicBezTo>
                    <a:pt x="4260" y="216"/>
                    <a:pt x="4237" y="211"/>
                    <a:pt x="4212" y="211"/>
                  </a:cubicBezTo>
                  <a:cubicBezTo>
                    <a:pt x="4206" y="211"/>
                    <a:pt x="4200" y="211"/>
                    <a:pt x="4194" y="212"/>
                  </a:cubicBezTo>
                  <a:cubicBezTo>
                    <a:pt x="4048" y="225"/>
                    <a:pt x="3913" y="300"/>
                    <a:pt x="3788" y="372"/>
                  </a:cubicBezTo>
                  <a:cubicBezTo>
                    <a:pt x="3777" y="379"/>
                    <a:pt x="3767" y="384"/>
                    <a:pt x="3756" y="391"/>
                  </a:cubicBezTo>
                  <a:cubicBezTo>
                    <a:pt x="3730" y="395"/>
                    <a:pt x="3704" y="405"/>
                    <a:pt x="3682" y="420"/>
                  </a:cubicBezTo>
                  <a:cubicBezTo>
                    <a:pt x="3650" y="443"/>
                    <a:pt x="3620" y="467"/>
                    <a:pt x="3591" y="493"/>
                  </a:cubicBezTo>
                  <a:cubicBezTo>
                    <a:pt x="3530" y="532"/>
                    <a:pt x="3469" y="573"/>
                    <a:pt x="3409" y="616"/>
                  </a:cubicBezTo>
                  <a:cubicBezTo>
                    <a:pt x="3353" y="658"/>
                    <a:pt x="3298" y="701"/>
                    <a:pt x="3243" y="744"/>
                  </a:cubicBezTo>
                  <a:cubicBezTo>
                    <a:pt x="3211" y="768"/>
                    <a:pt x="3179" y="792"/>
                    <a:pt x="3148" y="819"/>
                  </a:cubicBezTo>
                  <a:cubicBezTo>
                    <a:pt x="3120" y="844"/>
                    <a:pt x="3092" y="871"/>
                    <a:pt x="3069" y="902"/>
                  </a:cubicBezTo>
                  <a:cubicBezTo>
                    <a:pt x="3052" y="926"/>
                    <a:pt x="3037" y="950"/>
                    <a:pt x="3021" y="975"/>
                  </a:cubicBezTo>
                  <a:cubicBezTo>
                    <a:pt x="2994" y="1021"/>
                    <a:pt x="2987" y="1074"/>
                    <a:pt x="3001" y="1122"/>
                  </a:cubicBezTo>
                  <a:cubicBezTo>
                    <a:pt x="2939" y="1195"/>
                    <a:pt x="2882" y="1273"/>
                    <a:pt x="2828" y="1352"/>
                  </a:cubicBezTo>
                  <a:cubicBezTo>
                    <a:pt x="2795" y="1400"/>
                    <a:pt x="2764" y="1448"/>
                    <a:pt x="2733" y="1497"/>
                  </a:cubicBezTo>
                  <a:cubicBezTo>
                    <a:pt x="2712" y="1529"/>
                    <a:pt x="2693" y="1559"/>
                    <a:pt x="2680" y="1592"/>
                  </a:cubicBezTo>
                  <a:cubicBezTo>
                    <a:pt x="2645" y="1628"/>
                    <a:pt x="2611" y="1666"/>
                    <a:pt x="2575" y="1703"/>
                  </a:cubicBezTo>
                  <a:cubicBezTo>
                    <a:pt x="2516" y="1764"/>
                    <a:pt x="2454" y="1827"/>
                    <a:pt x="2399" y="1894"/>
                  </a:cubicBezTo>
                  <a:cubicBezTo>
                    <a:pt x="2343" y="1870"/>
                    <a:pt x="2285" y="1850"/>
                    <a:pt x="2225" y="1833"/>
                  </a:cubicBezTo>
                  <a:cubicBezTo>
                    <a:pt x="2129" y="1806"/>
                    <a:pt x="2026" y="1795"/>
                    <a:pt x="1925" y="1794"/>
                  </a:cubicBezTo>
                  <a:cubicBezTo>
                    <a:pt x="1850" y="1776"/>
                    <a:pt x="1775" y="1760"/>
                    <a:pt x="1699" y="1751"/>
                  </a:cubicBezTo>
                  <a:cubicBezTo>
                    <a:pt x="1659" y="1746"/>
                    <a:pt x="1615" y="1741"/>
                    <a:pt x="1574" y="1741"/>
                  </a:cubicBezTo>
                  <a:cubicBezTo>
                    <a:pt x="1561" y="1741"/>
                    <a:pt x="1549" y="1742"/>
                    <a:pt x="1537" y="1743"/>
                  </a:cubicBezTo>
                  <a:cubicBezTo>
                    <a:pt x="1514" y="1745"/>
                    <a:pt x="1491" y="1748"/>
                    <a:pt x="1469" y="1752"/>
                  </a:cubicBezTo>
                  <a:cubicBezTo>
                    <a:pt x="1460" y="1746"/>
                    <a:pt x="1451" y="1740"/>
                    <a:pt x="1442" y="1736"/>
                  </a:cubicBezTo>
                  <a:cubicBezTo>
                    <a:pt x="1381" y="1708"/>
                    <a:pt x="1310" y="1698"/>
                    <a:pt x="1240" y="1698"/>
                  </a:cubicBezTo>
                  <a:cubicBezTo>
                    <a:pt x="1191" y="1698"/>
                    <a:pt x="1144" y="1703"/>
                    <a:pt x="1099" y="1710"/>
                  </a:cubicBezTo>
                  <a:cubicBezTo>
                    <a:pt x="838" y="1752"/>
                    <a:pt x="600" y="1899"/>
                    <a:pt x="408" y="2077"/>
                  </a:cubicBezTo>
                  <a:cubicBezTo>
                    <a:pt x="304" y="2173"/>
                    <a:pt x="212" y="2277"/>
                    <a:pt x="142" y="2399"/>
                  </a:cubicBezTo>
                  <a:cubicBezTo>
                    <a:pt x="111" y="2453"/>
                    <a:pt x="86" y="2509"/>
                    <a:pt x="62" y="2565"/>
                  </a:cubicBezTo>
                  <a:cubicBezTo>
                    <a:pt x="42" y="2611"/>
                    <a:pt x="24" y="2660"/>
                    <a:pt x="15" y="2709"/>
                  </a:cubicBezTo>
                  <a:cubicBezTo>
                    <a:pt x="4" y="2775"/>
                    <a:pt x="23" y="2837"/>
                    <a:pt x="62" y="2885"/>
                  </a:cubicBezTo>
                  <a:cubicBezTo>
                    <a:pt x="57" y="2950"/>
                    <a:pt x="80" y="3018"/>
                    <a:pt x="127" y="3069"/>
                  </a:cubicBezTo>
                  <a:cubicBezTo>
                    <a:pt x="133" y="3075"/>
                    <a:pt x="138" y="3081"/>
                    <a:pt x="144" y="3085"/>
                  </a:cubicBezTo>
                  <a:cubicBezTo>
                    <a:pt x="126" y="3094"/>
                    <a:pt x="109" y="3105"/>
                    <a:pt x="92" y="3117"/>
                  </a:cubicBezTo>
                  <a:cubicBezTo>
                    <a:pt x="32" y="3162"/>
                    <a:pt x="0" y="3234"/>
                    <a:pt x="16" y="3309"/>
                  </a:cubicBezTo>
                  <a:cubicBezTo>
                    <a:pt x="20" y="3328"/>
                    <a:pt x="26" y="3345"/>
                    <a:pt x="37" y="3362"/>
                  </a:cubicBezTo>
                  <a:cubicBezTo>
                    <a:pt x="37" y="3363"/>
                    <a:pt x="37" y="3364"/>
                    <a:pt x="38" y="3366"/>
                  </a:cubicBezTo>
                  <a:cubicBezTo>
                    <a:pt x="61" y="3430"/>
                    <a:pt x="116" y="3470"/>
                    <a:pt x="181" y="3486"/>
                  </a:cubicBezTo>
                  <a:cubicBezTo>
                    <a:pt x="255" y="3504"/>
                    <a:pt x="331" y="3512"/>
                    <a:pt x="407" y="3514"/>
                  </a:cubicBezTo>
                  <a:cubicBezTo>
                    <a:pt x="416" y="3514"/>
                    <a:pt x="425" y="3514"/>
                    <a:pt x="434" y="3514"/>
                  </a:cubicBezTo>
                  <a:cubicBezTo>
                    <a:pt x="473" y="3514"/>
                    <a:pt x="512" y="3512"/>
                    <a:pt x="551" y="3510"/>
                  </a:cubicBezTo>
                  <a:cubicBezTo>
                    <a:pt x="566" y="3509"/>
                    <a:pt x="581" y="3509"/>
                    <a:pt x="597" y="3508"/>
                  </a:cubicBezTo>
                  <a:cubicBezTo>
                    <a:pt x="647" y="3514"/>
                    <a:pt x="699" y="3516"/>
                    <a:pt x="749" y="3516"/>
                  </a:cubicBezTo>
                  <a:cubicBezTo>
                    <a:pt x="758" y="3516"/>
                    <a:pt x="766" y="3516"/>
                    <a:pt x="775" y="3516"/>
                  </a:cubicBezTo>
                  <a:cubicBezTo>
                    <a:pt x="955" y="3516"/>
                    <a:pt x="1135" y="3505"/>
                    <a:pt x="1314" y="3483"/>
                  </a:cubicBezTo>
                  <a:lnTo>
                    <a:pt x="1317" y="3483"/>
                  </a:lnTo>
                  <a:cubicBezTo>
                    <a:pt x="1730" y="3473"/>
                    <a:pt x="2143" y="3467"/>
                    <a:pt x="2555" y="3446"/>
                  </a:cubicBezTo>
                  <a:cubicBezTo>
                    <a:pt x="2778" y="3435"/>
                    <a:pt x="3001" y="3422"/>
                    <a:pt x="3224" y="3405"/>
                  </a:cubicBezTo>
                  <a:cubicBezTo>
                    <a:pt x="3259" y="3403"/>
                    <a:pt x="3293" y="3401"/>
                    <a:pt x="3329" y="3397"/>
                  </a:cubicBezTo>
                  <a:cubicBezTo>
                    <a:pt x="3345" y="3403"/>
                    <a:pt x="3362" y="3406"/>
                    <a:pt x="3379" y="3406"/>
                  </a:cubicBezTo>
                  <a:cubicBezTo>
                    <a:pt x="3464" y="3410"/>
                    <a:pt x="3550" y="3415"/>
                    <a:pt x="3636" y="3415"/>
                  </a:cubicBezTo>
                  <a:cubicBezTo>
                    <a:pt x="3652" y="3415"/>
                    <a:pt x="3667" y="3415"/>
                    <a:pt x="3683" y="3414"/>
                  </a:cubicBezTo>
                  <a:cubicBezTo>
                    <a:pt x="3768" y="3412"/>
                    <a:pt x="3852" y="3410"/>
                    <a:pt x="3937" y="3409"/>
                  </a:cubicBezTo>
                  <a:cubicBezTo>
                    <a:pt x="4041" y="3406"/>
                    <a:pt x="4146" y="3403"/>
                    <a:pt x="4250" y="3398"/>
                  </a:cubicBezTo>
                  <a:cubicBezTo>
                    <a:pt x="4258" y="3401"/>
                    <a:pt x="4266" y="3403"/>
                    <a:pt x="4274" y="3404"/>
                  </a:cubicBezTo>
                  <a:cubicBezTo>
                    <a:pt x="4308" y="3410"/>
                    <a:pt x="4342" y="3418"/>
                    <a:pt x="4376" y="3421"/>
                  </a:cubicBezTo>
                  <a:cubicBezTo>
                    <a:pt x="4461" y="3431"/>
                    <a:pt x="4547" y="3433"/>
                    <a:pt x="4632" y="3433"/>
                  </a:cubicBezTo>
                  <a:cubicBezTo>
                    <a:pt x="4723" y="3433"/>
                    <a:pt x="4814" y="3430"/>
                    <a:pt x="4904" y="3430"/>
                  </a:cubicBezTo>
                  <a:cubicBezTo>
                    <a:pt x="5026" y="3429"/>
                    <a:pt x="5148" y="3429"/>
                    <a:pt x="5269" y="3429"/>
                  </a:cubicBezTo>
                  <a:cubicBezTo>
                    <a:pt x="5288" y="3429"/>
                    <a:pt x="5306" y="3429"/>
                    <a:pt x="5324" y="3429"/>
                  </a:cubicBezTo>
                  <a:cubicBezTo>
                    <a:pt x="5432" y="3429"/>
                    <a:pt x="5539" y="3431"/>
                    <a:pt x="5646" y="3431"/>
                  </a:cubicBezTo>
                  <a:cubicBezTo>
                    <a:pt x="5712" y="3431"/>
                    <a:pt x="5778" y="3430"/>
                    <a:pt x="5844" y="3428"/>
                  </a:cubicBezTo>
                  <a:cubicBezTo>
                    <a:pt x="5993" y="3424"/>
                    <a:pt x="6143" y="3420"/>
                    <a:pt x="6293" y="3414"/>
                  </a:cubicBezTo>
                  <a:cubicBezTo>
                    <a:pt x="6313" y="3465"/>
                    <a:pt x="6356" y="3506"/>
                    <a:pt x="6409" y="3524"/>
                  </a:cubicBezTo>
                  <a:cubicBezTo>
                    <a:pt x="6451" y="3538"/>
                    <a:pt x="6496" y="3541"/>
                    <a:pt x="6541" y="3541"/>
                  </a:cubicBezTo>
                  <a:cubicBezTo>
                    <a:pt x="6564" y="3541"/>
                    <a:pt x="6587" y="3541"/>
                    <a:pt x="6609" y="3540"/>
                  </a:cubicBezTo>
                  <a:cubicBezTo>
                    <a:pt x="6655" y="3540"/>
                    <a:pt x="6702" y="3540"/>
                    <a:pt x="6749" y="3539"/>
                  </a:cubicBezTo>
                  <a:cubicBezTo>
                    <a:pt x="6851" y="3537"/>
                    <a:pt x="6951" y="3537"/>
                    <a:pt x="7053" y="3535"/>
                  </a:cubicBezTo>
                  <a:cubicBezTo>
                    <a:pt x="7250" y="3531"/>
                    <a:pt x="7449" y="3525"/>
                    <a:pt x="7645" y="3513"/>
                  </a:cubicBezTo>
                  <a:cubicBezTo>
                    <a:pt x="7847" y="3499"/>
                    <a:pt x="8046" y="3481"/>
                    <a:pt x="8247" y="3461"/>
                  </a:cubicBezTo>
                  <a:cubicBezTo>
                    <a:pt x="8447" y="3443"/>
                    <a:pt x="8646" y="3420"/>
                    <a:pt x="8844" y="3388"/>
                  </a:cubicBezTo>
                  <a:cubicBezTo>
                    <a:pt x="8878" y="3382"/>
                    <a:pt x="8911" y="3377"/>
                    <a:pt x="8946" y="3371"/>
                  </a:cubicBezTo>
                  <a:cubicBezTo>
                    <a:pt x="8978" y="3376"/>
                    <a:pt x="9010" y="3378"/>
                    <a:pt x="9042" y="3379"/>
                  </a:cubicBezTo>
                  <a:cubicBezTo>
                    <a:pt x="9100" y="3381"/>
                    <a:pt x="9157" y="3381"/>
                    <a:pt x="9215" y="3381"/>
                  </a:cubicBezTo>
                  <a:lnTo>
                    <a:pt x="9431" y="3381"/>
                  </a:lnTo>
                  <a:cubicBezTo>
                    <a:pt x="9553" y="3380"/>
                    <a:pt x="9673" y="3377"/>
                    <a:pt x="9794" y="3372"/>
                  </a:cubicBezTo>
                  <a:cubicBezTo>
                    <a:pt x="9905" y="3369"/>
                    <a:pt x="10015" y="3363"/>
                    <a:pt x="10124" y="3357"/>
                  </a:cubicBezTo>
                  <a:cubicBezTo>
                    <a:pt x="10154" y="3355"/>
                    <a:pt x="10185" y="3354"/>
                    <a:pt x="10215" y="3352"/>
                  </a:cubicBezTo>
                  <a:cubicBezTo>
                    <a:pt x="10264" y="3357"/>
                    <a:pt x="10313" y="3361"/>
                    <a:pt x="10362" y="3363"/>
                  </a:cubicBezTo>
                  <a:cubicBezTo>
                    <a:pt x="10398" y="3364"/>
                    <a:pt x="10434" y="3367"/>
                    <a:pt x="10470" y="3367"/>
                  </a:cubicBezTo>
                  <a:cubicBezTo>
                    <a:pt x="10490" y="3367"/>
                    <a:pt x="10510" y="3366"/>
                    <a:pt x="10529" y="3364"/>
                  </a:cubicBezTo>
                  <a:cubicBezTo>
                    <a:pt x="10629" y="3355"/>
                    <a:pt x="10726" y="3325"/>
                    <a:pt x="10778" y="3234"/>
                  </a:cubicBezTo>
                  <a:cubicBezTo>
                    <a:pt x="10827" y="3150"/>
                    <a:pt x="10827" y="3044"/>
                    <a:pt x="10790" y="2956"/>
                  </a:cubicBezTo>
                  <a:cubicBezTo>
                    <a:pt x="10785" y="2947"/>
                    <a:pt x="10782" y="2938"/>
                    <a:pt x="10777" y="2928"/>
                  </a:cubicBezTo>
                  <a:cubicBezTo>
                    <a:pt x="10796" y="2885"/>
                    <a:pt x="10806" y="2839"/>
                    <a:pt x="10806" y="2796"/>
                  </a:cubicBezTo>
                  <a:cubicBezTo>
                    <a:pt x="10806" y="2739"/>
                    <a:pt x="10801" y="2683"/>
                    <a:pt x="10776" y="2631"/>
                  </a:cubicBezTo>
                  <a:cubicBezTo>
                    <a:pt x="10752" y="2580"/>
                    <a:pt x="10718" y="2536"/>
                    <a:pt x="10679" y="2496"/>
                  </a:cubicBezTo>
                  <a:cubicBezTo>
                    <a:pt x="10629" y="2444"/>
                    <a:pt x="10576" y="2391"/>
                    <a:pt x="10517" y="2346"/>
                  </a:cubicBezTo>
                  <a:cubicBezTo>
                    <a:pt x="10482" y="2321"/>
                    <a:pt x="10446" y="2297"/>
                    <a:pt x="10409" y="2276"/>
                  </a:cubicBezTo>
                  <a:cubicBezTo>
                    <a:pt x="10393" y="2265"/>
                    <a:pt x="10377" y="2255"/>
                    <a:pt x="10361" y="2246"/>
                  </a:cubicBezTo>
                  <a:cubicBezTo>
                    <a:pt x="10321" y="2222"/>
                    <a:pt x="10279" y="2198"/>
                    <a:pt x="10235" y="2179"/>
                  </a:cubicBezTo>
                  <a:cubicBezTo>
                    <a:pt x="10234" y="2179"/>
                    <a:pt x="10233" y="2178"/>
                    <a:pt x="10232" y="2178"/>
                  </a:cubicBezTo>
                  <a:cubicBezTo>
                    <a:pt x="10164" y="2109"/>
                    <a:pt x="10092" y="2047"/>
                    <a:pt x="10003" y="2006"/>
                  </a:cubicBezTo>
                  <a:cubicBezTo>
                    <a:pt x="9910" y="1964"/>
                    <a:pt x="9803" y="1954"/>
                    <a:pt x="9699" y="1954"/>
                  </a:cubicBezTo>
                  <a:cubicBezTo>
                    <a:pt x="9680" y="1954"/>
                    <a:pt x="9661" y="1955"/>
                    <a:pt x="9642" y="1955"/>
                  </a:cubicBezTo>
                  <a:cubicBezTo>
                    <a:pt x="9609" y="1910"/>
                    <a:pt x="9561" y="1873"/>
                    <a:pt x="9509" y="1851"/>
                  </a:cubicBezTo>
                  <a:cubicBezTo>
                    <a:pt x="9461" y="1831"/>
                    <a:pt x="9412" y="1816"/>
                    <a:pt x="9358" y="1807"/>
                  </a:cubicBezTo>
                  <a:cubicBezTo>
                    <a:pt x="9328" y="1801"/>
                    <a:pt x="9297" y="1800"/>
                    <a:pt x="9265" y="1800"/>
                  </a:cubicBezTo>
                  <a:cubicBezTo>
                    <a:pt x="9237" y="1800"/>
                    <a:pt x="9208" y="1801"/>
                    <a:pt x="9180" y="1802"/>
                  </a:cubicBezTo>
                  <a:cubicBezTo>
                    <a:pt x="9056" y="1808"/>
                    <a:pt x="8935" y="1818"/>
                    <a:pt x="8814" y="1838"/>
                  </a:cubicBezTo>
                  <a:cubicBezTo>
                    <a:pt x="8632" y="1867"/>
                    <a:pt x="8453" y="1908"/>
                    <a:pt x="8275" y="1959"/>
                  </a:cubicBezTo>
                  <a:cubicBezTo>
                    <a:pt x="8191" y="1983"/>
                    <a:pt x="8107" y="2006"/>
                    <a:pt x="8024" y="2032"/>
                  </a:cubicBezTo>
                  <a:cubicBezTo>
                    <a:pt x="8001" y="1990"/>
                    <a:pt x="7974" y="1951"/>
                    <a:pt x="7938" y="1914"/>
                  </a:cubicBezTo>
                  <a:cubicBezTo>
                    <a:pt x="7889" y="1860"/>
                    <a:pt x="7836" y="1808"/>
                    <a:pt x="7775" y="1768"/>
                  </a:cubicBezTo>
                  <a:cubicBezTo>
                    <a:pt x="7764" y="1761"/>
                    <a:pt x="7755" y="1754"/>
                    <a:pt x="7745" y="1748"/>
                  </a:cubicBezTo>
                  <a:cubicBezTo>
                    <a:pt x="7748" y="1675"/>
                    <a:pt x="7716" y="1601"/>
                    <a:pt x="7676" y="1540"/>
                  </a:cubicBezTo>
                  <a:cubicBezTo>
                    <a:pt x="7650" y="1498"/>
                    <a:pt x="7609" y="1464"/>
                    <a:pt x="7569" y="1436"/>
                  </a:cubicBezTo>
                  <a:cubicBezTo>
                    <a:pt x="7523" y="1404"/>
                    <a:pt x="7473" y="1374"/>
                    <a:pt x="7421" y="1350"/>
                  </a:cubicBezTo>
                  <a:cubicBezTo>
                    <a:pt x="7340" y="1312"/>
                    <a:pt x="7257" y="1281"/>
                    <a:pt x="7170" y="1259"/>
                  </a:cubicBezTo>
                  <a:cubicBezTo>
                    <a:pt x="7169" y="1259"/>
                    <a:pt x="7169" y="1258"/>
                    <a:pt x="7167" y="1257"/>
                  </a:cubicBezTo>
                  <a:cubicBezTo>
                    <a:pt x="7169" y="1242"/>
                    <a:pt x="7167" y="1228"/>
                    <a:pt x="7166" y="1213"/>
                  </a:cubicBezTo>
                  <a:cubicBezTo>
                    <a:pt x="7157" y="1116"/>
                    <a:pt x="7113" y="1015"/>
                    <a:pt x="7052" y="938"/>
                  </a:cubicBezTo>
                  <a:cubicBezTo>
                    <a:pt x="6981" y="846"/>
                    <a:pt x="6899" y="771"/>
                    <a:pt x="6796" y="715"/>
                  </a:cubicBezTo>
                  <a:cubicBezTo>
                    <a:pt x="6782" y="707"/>
                    <a:pt x="6768" y="700"/>
                    <a:pt x="6755" y="693"/>
                  </a:cubicBezTo>
                  <a:cubicBezTo>
                    <a:pt x="6729" y="676"/>
                    <a:pt x="6704" y="660"/>
                    <a:pt x="6678" y="645"/>
                  </a:cubicBezTo>
                  <a:cubicBezTo>
                    <a:pt x="6596" y="483"/>
                    <a:pt x="6425" y="363"/>
                    <a:pt x="6261" y="301"/>
                  </a:cubicBezTo>
                  <a:cubicBezTo>
                    <a:pt x="6116" y="248"/>
                    <a:pt x="5966" y="227"/>
                    <a:pt x="5814" y="227"/>
                  </a:cubicBezTo>
                  <a:cubicBezTo>
                    <a:pt x="5744" y="227"/>
                    <a:pt x="5673" y="231"/>
                    <a:pt x="5603" y="239"/>
                  </a:cubicBezTo>
                  <a:cubicBezTo>
                    <a:pt x="5573" y="164"/>
                    <a:pt x="5501" y="112"/>
                    <a:pt x="5428" y="79"/>
                  </a:cubicBezTo>
                  <a:cubicBezTo>
                    <a:pt x="5358" y="49"/>
                    <a:pt x="5282" y="33"/>
                    <a:pt x="5206" y="27"/>
                  </a:cubicBezTo>
                  <a:cubicBezTo>
                    <a:pt x="5162" y="9"/>
                    <a:pt x="5116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81875" y="760450"/>
              <a:ext cx="278500" cy="18175"/>
            </a:xfrm>
            <a:custGeom>
              <a:avLst/>
              <a:gdLst/>
              <a:ahLst/>
              <a:cxnLst/>
              <a:rect l="l" t="t" r="r" b="b"/>
              <a:pathLst>
                <a:path w="11140" h="727" extrusionOk="0">
                  <a:moveTo>
                    <a:pt x="6278" y="114"/>
                  </a:moveTo>
                  <a:cubicBezTo>
                    <a:pt x="6280" y="114"/>
                    <a:pt x="6283" y="114"/>
                    <a:pt x="6286" y="114"/>
                  </a:cubicBezTo>
                  <a:lnTo>
                    <a:pt x="6286" y="114"/>
                  </a:lnTo>
                  <a:cubicBezTo>
                    <a:pt x="6283" y="114"/>
                    <a:pt x="6280" y="114"/>
                    <a:pt x="6278" y="114"/>
                  </a:cubicBezTo>
                  <a:close/>
                  <a:moveTo>
                    <a:pt x="8335" y="563"/>
                  </a:moveTo>
                  <a:lnTo>
                    <a:pt x="8335" y="563"/>
                  </a:lnTo>
                  <a:cubicBezTo>
                    <a:pt x="8334" y="563"/>
                    <a:pt x="8332" y="563"/>
                    <a:pt x="8331" y="563"/>
                  </a:cubicBezTo>
                  <a:lnTo>
                    <a:pt x="8331" y="563"/>
                  </a:lnTo>
                  <a:cubicBezTo>
                    <a:pt x="8332" y="564"/>
                    <a:pt x="8334" y="564"/>
                    <a:pt x="8336" y="564"/>
                  </a:cubicBezTo>
                  <a:cubicBezTo>
                    <a:pt x="8338" y="564"/>
                    <a:pt x="8341" y="564"/>
                    <a:pt x="8343" y="564"/>
                  </a:cubicBezTo>
                  <a:lnTo>
                    <a:pt x="8343" y="564"/>
                  </a:lnTo>
                  <a:cubicBezTo>
                    <a:pt x="8340" y="564"/>
                    <a:pt x="8338" y="563"/>
                    <a:pt x="8335" y="563"/>
                  </a:cubicBezTo>
                  <a:close/>
                  <a:moveTo>
                    <a:pt x="10614" y="0"/>
                  </a:moveTo>
                  <a:cubicBezTo>
                    <a:pt x="10551" y="0"/>
                    <a:pt x="10488" y="2"/>
                    <a:pt x="10425" y="3"/>
                  </a:cubicBezTo>
                  <a:cubicBezTo>
                    <a:pt x="10242" y="9"/>
                    <a:pt x="10058" y="18"/>
                    <a:pt x="9874" y="20"/>
                  </a:cubicBezTo>
                  <a:cubicBezTo>
                    <a:pt x="9774" y="18"/>
                    <a:pt x="9675" y="12"/>
                    <a:pt x="9575" y="8"/>
                  </a:cubicBezTo>
                  <a:cubicBezTo>
                    <a:pt x="9501" y="5"/>
                    <a:pt x="9427" y="4"/>
                    <a:pt x="9353" y="4"/>
                  </a:cubicBezTo>
                  <a:cubicBezTo>
                    <a:pt x="9315" y="4"/>
                    <a:pt x="9279" y="4"/>
                    <a:pt x="9242" y="4"/>
                  </a:cubicBezTo>
                  <a:cubicBezTo>
                    <a:pt x="9031" y="8"/>
                    <a:pt x="8821" y="13"/>
                    <a:pt x="8611" y="33"/>
                  </a:cubicBezTo>
                  <a:cubicBezTo>
                    <a:pt x="8416" y="50"/>
                    <a:pt x="8220" y="51"/>
                    <a:pt x="8024" y="57"/>
                  </a:cubicBezTo>
                  <a:cubicBezTo>
                    <a:pt x="7836" y="63"/>
                    <a:pt x="7648" y="57"/>
                    <a:pt x="7460" y="73"/>
                  </a:cubicBezTo>
                  <a:cubicBezTo>
                    <a:pt x="7267" y="88"/>
                    <a:pt x="7075" y="106"/>
                    <a:pt x="6879" y="108"/>
                  </a:cubicBezTo>
                  <a:cubicBezTo>
                    <a:pt x="6706" y="111"/>
                    <a:pt x="6533" y="114"/>
                    <a:pt x="6358" y="114"/>
                  </a:cubicBezTo>
                  <a:cubicBezTo>
                    <a:pt x="6334" y="114"/>
                    <a:pt x="6310" y="114"/>
                    <a:pt x="6286" y="114"/>
                  </a:cubicBezTo>
                  <a:lnTo>
                    <a:pt x="6286" y="114"/>
                  </a:lnTo>
                  <a:cubicBezTo>
                    <a:pt x="6291" y="114"/>
                    <a:pt x="6296" y="114"/>
                    <a:pt x="6302" y="115"/>
                  </a:cubicBezTo>
                  <a:cubicBezTo>
                    <a:pt x="6208" y="113"/>
                    <a:pt x="6112" y="113"/>
                    <a:pt x="6017" y="112"/>
                  </a:cubicBezTo>
                  <a:lnTo>
                    <a:pt x="6007" y="112"/>
                  </a:lnTo>
                  <a:cubicBezTo>
                    <a:pt x="5809" y="107"/>
                    <a:pt x="5612" y="93"/>
                    <a:pt x="5414" y="80"/>
                  </a:cubicBezTo>
                  <a:cubicBezTo>
                    <a:pt x="5211" y="66"/>
                    <a:pt x="5006" y="64"/>
                    <a:pt x="4803" y="63"/>
                  </a:cubicBezTo>
                  <a:cubicBezTo>
                    <a:pt x="4678" y="61"/>
                    <a:pt x="4553" y="58"/>
                    <a:pt x="4429" y="58"/>
                  </a:cubicBezTo>
                  <a:cubicBezTo>
                    <a:pt x="4361" y="58"/>
                    <a:pt x="4294" y="59"/>
                    <a:pt x="4226" y="61"/>
                  </a:cubicBezTo>
                  <a:cubicBezTo>
                    <a:pt x="4033" y="68"/>
                    <a:pt x="3839" y="79"/>
                    <a:pt x="3644" y="80"/>
                  </a:cubicBezTo>
                  <a:cubicBezTo>
                    <a:pt x="3465" y="73"/>
                    <a:pt x="3285" y="53"/>
                    <a:pt x="3106" y="53"/>
                  </a:cubicBezTo>
                  <a:cubicBezTo>
                    <a:pt x="2935" y="53"/>
                    <a:pt x="2765" y="61"/>
                    <a:pt x="2595" y="63"/>
                  </a:cubicBezTo>
                  <a:cubicBezTo>
                    <a:pt x="2509" y="62"/>
                    <a:pt x="2423" y="60"/>
                    <a:pt x="2337" y="60"/>
                  </a:cubicBezTo>
                  <a:cubicBezTo>
                    <a:pt x="2285" y="60"/>
                    <a:pt x="2233" y="61"/>
                    <a:pt x="2181" y="63"/>
                  </a:cubicBezTo>
                  <a:cubicBezTo>
                    <a:pt x="2047" y="68"/>
                    <a:pt x="1913" y="72"/>
                    <a:pt x="1780" y="72"/>
                  </a:cubicBezTo>
                  <a:cubicBezTo>
                    <a:pt x="1556" y="66"/>
                    <a:pt x="1333" y="59"/>
                    <a:pt x="1109" y="55"/>
                  </a:cubicBezTo>
                  <a:cubicBezTo>
                    <a:pt x="1089" y="54"/>
                    <a:pt x="1068" y="54"/>
                    <a:pt x="1048" y="54"/>
                  </a:cubicBezTo>
                  <a:cubicBezTo>
                    <a:pt x="951" y="54"/>
                    <a:pt x="854" y="60"/>
                    <a:pt x="758" y="69"/>
                  </a:cubicBezTo>
                  <a:cubicBezTo>
                    <a:pt x="632" y="80"/>
                    <a:pt x="505" y="96"/>
                    <a:pt x="378" y="97"/>
                  </a:cubicBezTo>
                  <a:cubicBezTo>
                    <a:pt x="354" y="96"/>
                    <a:pt x="330" y="93"/>
                    <a:pt x="305" y="91"/>
                  </a:cubicBezTo>
                  <a:cubicBezTo>
                    <a:pt x="294" y="89"/>
                    <a:pt x="282" y="87"/>
                    <a:pt x="271" y="84"/>
                  </a:cubicBezTo>
                  <a:lnTo>
                    <a:pt x="268" y="83"/>
                  </a:lnTo>
                  <a:cubicBezTo>
                    <a:pt x="248" y="76"/>
                    <a:pt x="228" y="72"/>
                    <a:pt x="208" y="72"/>
                  </a:cubicBezTo>
                  <a:cubicBezTo>
                    <a:pt x="132" y="72"/>
                    <a:pt x="59" y="123"/>
                    <a:pt x="33" y="197"/>
                  </a:cubicBezTo>
                  <a:cubicBezTo>
                    <a:pt x="0" y="290"/>
                    <a:pt x="47" y="387"/>
                    <a:pt x="134" y="427"/>
                  </a:cubicBezTo>
                  <a:cubicBezTo>
                    <a:pt x="102" y="467"/>
                    <a:pt x="87" y="521"/>
                    <a:pt x="96" y="575"/>
                  </a:cubicBezTo>
                  <a:cubicBezTo>
                    <a:pt x="112" y="661"/>
                    <a:pt x="190" y="725"/>
                    <a:pt x="274" y="727"/>
                  </a:cubicBezTo>
                  <a:cubicBezTo>
                    <a:pt x="287" y="727"/>
                    <a:pt x="300" y="726"/>
                    <a:pt x="311" y="723"/>
                  </a:cubicBezTo>
                  <a:cubicBezTo>
                    <a:pt x="337" y="718"/>
                    <a:pt x="364" y="715"/>
                    <a:pt x="390" y="712"/>
                  </a:cubicBezTo>
                  <a:cubicBezTo>
                    <a:pt x="539" y="697"/>
                    <a:pt x="688" y="705"/>
                    <a:pt x="838" y="698"/>
                  </a:cubicBezTo>
                  <a:cubicBezTo>
                    <a:pt x="1004" y="693"/>
                    <a:pt x="1169" y="666"/>
                    <a:pt x="1333" y="649"/>
                  </a:cubicBezTo>
                  <a:cubicBezTo>
                    <a:pt x="1657" y="617"/>
                    <a:pt x="1982" y="598"/>
                    <a:pt x="2307" y="598"/>
                  </a:cubicBezTo>
                  <a:cubicBezTo>
                    <a:pt x="2316" y="598"/>
                    <a:pt x="2326" y="598"/>
                    <a:pt x="2335" y="598"/>
                  </a:cubicBezTo>
                  <a:cubicBezTo>
                    <a:pt x="2532" y="602"/>
                    <a:pt x="2727" y="613"/>
                    <a:pt x="2923" y="614"/>
                  </a:cubicBezTo>
                  <a:cubicBezTo>
                    <a:pt x="3123" y="614"/>
                    <a:pt x="3324" y="609"/>
                    <a:pt x="3525" y="607"/>
                  </a:cubicBezTo>
                  <a:cubicBezTo>
                    <a:pt x="3739" y="612"/>
                    <a:pt x="3953" y="620"/>
                    <a:pt x="4167" y="620"/>
                  </a:cubicBezTo>
                  <a:cubicBezTo>
                    <a:pt x="4201" y="620"/>
                    <a:pt x="4236" y="620"/>
                    <a:pt x="4270" y="619"/>
                  </a:cubicBezTo>
                  <a:cubicBezTo>
                    <a:pt x="4455" y="618"/>
                    <a:pt x="4639" y="616"/>
                    <a:pt x="4823" y="616"/>
                  </a:cubicBezTo>
                  <a:cubicBezTo>
                    <a:pt x="4893" y="616"/>
                    <a:pt x="4963" y="616"/>
                    <a:pt x="5034" y="617"/>
                  </a:cubicBezTo>
                  <a:lnTo>
                    <a:pt x="5034" y="617"/>
                  </a:lnTo>
                  <a:cubicBezTo>
                    <a:pt x="5032" y="617"/>
                    <a:pt x="5030" y="617"/>
                    <a:pt x="5028" y="617"/>
                  </a:cubicBezTo>
                  <a:cubicBezTo>
                    <a:pt x="5331" y="621"/>
                    <a:pt x="5633" y="623"/>
                    <a:pt x="5935" y="630"/>
                  </a:cubicBezTo>
                  <a:cubicBezTo>
                    <a:pt x="6055" y="632"/>
                    <a:pt x="6174" y="635"/>
                    <a:pt x="6294" y="635"/>
                  </a:cubicBezTo>
                  <a:cubicBezTo>
                    <a:pt x="6386" y="635"/>
                    <a:pt x="6478" y="633"/>
                    <a:pt x="6570" y="630"/>
                  </a:cubicBezTo>
                  <a:cubicBezTo>
                    <a:pt x="6768" y="622"/>
                    <a:pt x="6965" y="605"/>
                    <a:pt x="7163" y="599"/>
                  </a:cubicBezTo>
                  <a:cubicBezTo>
                    <a:pt x="7365" y="594"/>
                    <a:pt x="7566" y="586"/>
                    <a:pt x="7769" y="576"/>
                  </a:cubicBezTo>
                  <a:cubicBezTo>
                    <a:pt x="7955" y="566"/>
                    <a:pt x="8143" y="565"/>
                    <a:pt x="8331" y="563"/>
                  </a:cubicBezTo>
                  <a:lnTo>
                    <a:pt x="8331" y="563"/>
                  </a:lnTo>
                  <a:cubicBezTo>
                    <a:pt x="8331" y="563"/>
                    <a:pt x="8330" y="563"/>
                    <a:pt x="8330" y="563"/>
                  </a:cubicBezTo>
                  <a:lnTo>
                    <a:pt x="8330" y="563"/>
                  </a:lnTo>
                  <a:cubicBezTo>
                    <a:pt x="8332" y="563"/>
                    <a:pt x="8334" y="563"/>
                    <a:pt x="8335" y="563"/>
                  </a:cubicBezTo>
                  <a:lnTo>
                    <a:pt x="8335" y="563"/>
                  </a:lnTo>
                  <a:cubicBezTo>
                    <a:pt x="8339" y="563"/>
                    <a:pt x="8343" y="563"/>
                    <a:pt x="8347" y="563"/>
                  </a:cubicBezTo>
                  <a:lnTo>
                    <a:pt x="8347" y="563"/>
                  </a:lnTo>
                  <a:cubicBezTo>
                    <a:pt x="8345" y="563"/>
                    <a:pt x="8344" y="563"/>
                    <a:pt x="8343" y="564"/>
                  </a:cubicBezTo>
                  <a:lnTo>
                    <a:pt x="8343" y="564"/>
                  </a:lnTo>
                  <a:cubicBezTo>
                    <a:pt x="8591" y="567"/>
                    <a:pt x="8838" y="576"/>
                    <a:pt x="9085" y="599"/>
                  </a:cubicBezTo>
                  <a:cubicBezTo>
                    <a:pt x="9284" y="615"/>
                    <a:pt x="9484" y="631"/>
                    <a:pt x="9683" y="631"/>
                  </a:cubicBezTo>
                  <a:cubicBezTo>
                    <a:pt x="9749" y="631"/>
                    <a:pt x="9816" y="629"/>
                    <a:pt x="9882" y="625"/>
                  </a:cubicBezTo>
                  <a:cubicBezTo>
                    <a:pt x="9977" y="619"/>
                    <a:pt x="10073" y="611"/>
                    <a:pt x="10169" y="607"/>
                  </a:cubicBezTo>
                  <a:cubicBezTo>
                    <a:pt x="10264" y="602"/>
                    <a:pt x="10359" y="601"/>
                    <a:pt x="10455" y="598"/>
                  </a:cubicBezTo>
                  <a:cubicBezTo>
                    <a:pt x="10571" y="594"/>
                    <a:pt x="10687" y="590"/>
                    <a:pt x="10802" y="578"/>
                  </a:cubicBezTo>
                  <a:cubicBezTo>
                    <a:pt x="10861" y="573"/>
                    <a:pt x="10926" y="565"/>
                    <a:pt x="10980" y="541"/>
                  </a:cubicBezTo>
                  <a:cubicBezTo>
                    <a:pt x="11022" y="521"/>
                    <a:pt x="11069" y="494"/>
                    <a:pt x="11094" y="452"/>
                  </a:cubicBezTo>
                  <a:cubicBezTo>
                    <a:pt x="11120" y="411"/>
                    <a:pt x="11140" y="371"/>
                    <a:pt x="11136" y="322"/>
                  </a:cubicBezTo>
                  <a:cubicBezTo>
                    <a:pt x="11135" y="278"/>
                    <a:pt x="11119" y="237"/>
                    <a:pt x="11095" y="202"/>
                  </a:cubicBezTo>
                  <a:cubicBezTo>
                    <a:pt x="11073" y="169"/>
                    <a:pt x="11043" y="145"/>
                    <a:pt x="11012" y="121"/>
                  </a:cubicBezTo>
                  <a:cubicBezTo>
                    <a:pt x="10977" y="93"/>
                    <a:pt x="10942" y="63"/>
                    <a:pt x="10902" y="44"/>
                  </a:cubicBezTo>
                  <a:cubicBezTo>
                    <a:pt x="10845" y="17"/>
                    <a:pt x="10786" y="3"/>
                    <a:pt x="10722" y="2"/>
                  </a:cubicBezTo>
                  <a:cubicBezTo>
                    <a:pt x="10686" y="1"/>
                    <a:pt x="10650" y="0"/>
                    <a:pt x="106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661925" y="740875"/>
              <a:ext cx="9475" cy="930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180" y="0"/>
                  </a:moveTo>
                  <a:cubicBezTo>
                    <a:pt x="80" y="0"/>
                    <a:pt x="1" y="97"/>
                    <a:pt x="4" y="193"/>
                  </a:cubicBezTo>
                  <a:cubicBezTo>
                    <a:pt x="8" y="297"/>
                    <a:pt x="96" y="369"/>
                    <a:pt x="195" y="371"/>
                  </a:cubicBezTo>
                  <a:cubicBezTo>
                    <a:pt x="196" y="371"/>
                    <a:pt x="198" y="371"/>
                    <a:pt x="199" y="371"/>
                  </a:cubicBezTo>
                  <a:cubicBezTo>
                    <a:pt x="299" y="371"/>
                    <a:pt x="378" y="275"/>
                    <a:pt x="375" y="180"/>
                  </a:cubicBezTo>
                  <a:cubicBezTo>
                    <a:pt x="371" y="75"/>
                    <a:pt x="283" y="3"/>
                    <a:pt x="184" y="1"/>
                  </a:cubicBezTo>
                  <a:cubicBezTo>
                    <a:pt x="183" y="0"/>
                    <a:pt x="1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676050" y="74165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79" y="0"/>
                  </a:moveTo>
                  <a:cubicBezTo>
                    <a:pt x="80" y="0"/>
                    <a:pt x="1" y="96"/>
                    <a:pt x="4" y="192"/>
                  </a:cubicBezTo>
                  <a:cubicBezTo>
                    <a:pt x="8" y="297"/>
                    <a:pt x="95" y="369"/>
                    <a:pt x="195" y="371"/>
                  </a:cubicBezTo>
                  <a:cubicBezTo>
                    <a:pt x="196" y="371"/>
                    <a:pt x="197" y="371"/>
                    <a:pt x="199" y="371"/>
                  </a:cubicBezTo>
                  <a:cubicBezTo>
                    <a:pt x="298" y="371"/>
                    <a:pt x="377" y="275"/>
                    <a:pt x="374" y="180"/>
                  </a:cubicBezTo>
                  <a:cubicBezTo>
                    <a:pt x="370" y="75"/>
                    <a:pt x="283" y="3"/>
                    <a:pt x="183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669450" y="730050"/>
              <a:ext cx="9425" cy="9250"/>
            </a:xfrm>
            <a:custGeom>
              <a:avLst/>
              <a:gdLst/>
              <a:ahLst/>
              <a:cxnLst/>
              <a:rect l="l" t="t" r="r" b="b"/>
              <a:pathLst>
                <a:path w="377" h="370" extrusionOk="0">
                  <a:moveTo>
                    <a:pt x="179" y="0"/>
                  </a:moveTo>
                  <a:cubicBezTo>
                    <a:pt x="79" y="0"/>
                    <a:pt x="1" y="96"/>
                    <a:pt x="3" y="191"/>
                  </a:cubicBezTo>
                  <a:cubicBezTo>
                    <a:pt x="7" y="296"/>
                    <a:pt x="94" y="367"/>
                    <a:pt x="195" y="369"/>
                  </a:cubicBezTo>
                  <a:cubicBezTo>
                    <a:pt x="196" y="370"/>
                    <a:pt x="197" y="370"/>
                    <a:pt x="198" y="370"/>
                  </a:cubicBezTo>
                  <a:cubicBezTo>
                    <a:pt x="297" y="370"/>
                    <a:pt x="377" y="273"/>
                    <a:pt x="373" y="179"/>
                  </a:cubicBezTo>
                  <a:cubicBezTo>
                    <a:pt x="370" y="73"/>
                    <a:pt x="283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756525" y="73947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79" y="0"/>
                  </a:moveTo>
                  <a:cubicBezTo>
                    <a:pt x="80" y="0"/>
                    <a:pt x="1" y="97"/>
                    <a:pt x="4" y="191"/>
                  </a:cubicBezTo>
                  <a:cubicBezTo>
                    <a:pt x="7" y="297"/>
                    <a:pt x="94" y="369"/>
                    <a:pt x="195" y="371"/>
                  </a:cubicBezTo>
                  <a:cubicBezTo>
                    <a:pt x="196" y="371"/>
                    <a:pt x="197" y="371"/>
                    <a:pt x="198" y="371"/>
                  </a:cubicBezTo>
                  <a:cubicBezTo>
                    <a:pt x="298" y="371"/>
                    <a:pt x="377" y="275"/>
                    <a:pt x="373" y="180"/>
                  </a:cubicBezTo>
                  <a:cubicBezTo>
                    <a:pt x="370" y="75"/>
                    <a:pt x="283" y="3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38200" y="76012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7"/>
                    <a:pt x="19" y="14"/>
                    <a:pt x="29" y="21"/>
                  </a:cubicBezTo>
                  <a:cubicBezTo>
                    <a:pt x="50" y="33"/>
                    <a:pt x="73" y="41"/>
                    <a:pt x="97" y="45"/>
                  </a:cubicBezTo>
                  <a:cubicBezTo>
                    <a:pt x="65" y="30"/>
                    <a:pt x="33" y="15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579263" y="684775"/>
              <a:ext cx="290650" cy="101925"/>
            </a:xfrm>
            <a:custGeom>
              <a:avLst/>
              <a:gdLst/>
              <a:ahLst/>
              <a:cxnLst/>
              <a:rect l="l" t="t" r="r" b="b"/>
              <a:pathLst>
                <a:path w="11626" h="4077" extrusionOk="0">
                  <a:moveTo>
                    <a:pt x="3879" y="936"/>
                  </a:moveTo>
                  <a:cubicBezTo>
                    <a:pt x="3878" y="937"/>
                    <a:pt x="3877" y="938"/>
                    <a:pt x="3876" y="939"/>
                  </a:cubicBezTo>
                  <a:cubicBezTo>
                    <a:pt x="3878" y="938"/>
                    <a:pt x="3879" y="937"/>
                    <a:pt x="3879" y="936"/>
                  </a:cubicBezTo>
                  <a:close/>
                  <a:moveTo>
                    <a:pt x="7691" y="1091"/>
                  </a:moveTo>
                  <a:lnTo>
                    <a:pt x="7691" y="1091"/>
                  </a:lnTo>
                  <a:cubicBezTo>
                    <a:pt x="7692" y="1092"/>
                    <a:pt x="7694" y="1094"/>
                    <a:pt x="7696" y="1096"/>
                  </a:cubicBezTo>
                  <a:lnTo>
                    <a:pt x="7696" y="1096"/>
                  </a:lnTo>
                  <a:cubicBezTo>
                    <a:pt x="7694" y="1094"/>
                    <a:pt x="7692" y="1092"/>
                    <a:pt x="7691" y="1091"/>
                  </a:cubicBezTo>
                  <a:close/>
                  <a:moveTo>
                    <a:pt x="3198" y="1775"/>
                  </a:moveTo>
                  <a:cubicBezTo>
                    <a:pt x="3197" y="1777"/>
                    <a:pt x="3196" y="1779"/>
                    <a:pt x="3195" y="1781"/>
                  </a:cubicBezTo>
                  <a:lnTo>
                    <a:pt x="3195" y="1781"/>
                  </a:lnTo>
                  <a:cubicBezTo>
                    <a:pt x="3196" y="1779"/>
                    <a:pt x="3197" y="1776"/>
                    <a:pt x="3198" y="1775"/>
                  </a:cubicBezTo>
                  <a:close/>
                  <a:moveTo>
                    <a:pt x="5447" y="370"/>
                  </a:moveTo>
                  <a:cubicBezTo>
                    <a:pt x="5483" y="370"/>
                    <a:pt x="5520" y="372"/>
                    <a:pt x="5556" y="374"/>
                  </a:cubicBezTo>
                  <a:cubicBezTo>
                    <a:pt x="5595" y="378"/>
                    <a:pt x="5632" y="384"/>
                    <a:pt x="5670" y="391"/>
                  </a:cubicBezTo>
                  <a:cubicBezTo>
                    <a:pt x="5701" y="399"/>
                    <a:pt x="5733" y="409"/>
                    <a:pt x="5765" y="414"/>
                  </a:cubicBezTo>
                  <a:cubicBezTo>
                    <a:pt x="5798" y="423"/>
                    <a:pt x="5834" y="428"/>
                    <a:pt x="5867" y="434"/>
                  </a:cubicBezTo>
                  <a:cubicBezTo>
                    <a:pt x="5939" y="449"/>
                    <a:pt x="6012" y="464"/>
                    <a:pt x="6085" y="480"/>
                  </a:cubicBezTo>
                  <a:cubicBezTo>
                    <a:pt x="6122" y="489"/>
                    <a:pt x="6158" y="500"/>
                    <a:pt x="6195" y="512"/>
                  </a:cubicBezTo>
                  <a:cubicBezTo>
                    <a:pt x="6284" y="549"/>
                    <a:pt x="6372" y="590"/>
                    <a:pt x="6461" y="628"/>
                  </a:cubicBezTo>
                  <a:cubicBezTo>
                    <a:pt x="6538" y="659"/>
                    <a:pt x="6616" y="689"/>
                    <a:pt x="6690" y="727"/>
                  </a:cubicBezTo>
                  <a:cubicBezTo>
                    <a:pt x="6744" y="756"/>
                    <a:pt x="6796" y="788"/>
                    <a:pt x="6849" y="819"/>
                  </a:cubicBezTo>
                  <a:cubicBezTo>
                    <a:pt x="6890" y="844"/>
                    <a:pt x="6931" y="868"/>
                    <a:pt x="6971" y="895"/>
                  </a:cubicBezTo>
                  <a:cubicBezTo>
                    <a:pt x="7029" y="935"/>
                    <a:pt x="7079" y="983"/>
                    <a:pt x="7129" y="1030"/>
                  </a:cubicBezTo>
                  <a:cubicBezTo>
                    <a:pt x="7123" y="1026"/>
                    <a:pt x="7118" y="1019"/>
                    <a:pt x="7111" y="1014"/>
                  </a:cubicBezTo>
                  <a:lnTo>
                    <a:pt x="7111" y="1014"/>
                  </a:lnTo>
                  <a:cubicBezTo>
                    <a:pt x="7191" y="1090"/>
                    <a:pt x="7258" y="1177"/>
                    <a:pt x="7334" y="1255"/>
                  </a:cubicBezTo>
                  <a:cubicBezTo>
                    <a:pt x="7416" y="1342"/>
                    <a:pt x="7507" y="1420"/>
                    <a:pt x="7595" y="1500"/>
                  </a:cubicBezTo>
                  <a:cubicBezTo>
                    <a:pt x="7625" y="1532"/>
                    <a:pt x="7656" y="1563"/>
                    <a:pt x="7684" y="1596"/>
                  </a:cubicBezTo>
                  <a:cubicBezTo>
                    <a:pt x="7709" y="1626"/>
                    <a:pt x="7729" y="1658"/>
                    <a:pt x="7751" y="1691"/>
                  </a:cubicBezTo>
                  <a:cubicBezTo>
                    <a:pt x="7805" y="1780"/>
                    <a:pt x="7851" y="1875"/>
                    <a:pt x="7904" y="1967"/>
                  </a:cubicBezTo>
                  <a:cubicBezTo>
                    <a:pt x="7934" y="2018"/>
                    <a:pt x="7966" y="2067"/>
                    <a:pt x="8001" y="2114"/>
                  </a:cubicBezTo>
                  <a:cubicBezTo>
                    <a:pt x="8035" y="2161"/>
                    <a:pt x="8074" y="2202"/>
                    <a:pt x="8111" y="2246"/>
                  </a:cubicBezTo>
                  <a:cubicBezTo>
                    <a:pt x="8117" y="2254"/>
                    <a:pt x="8123" y="2261"/>
                    <a:pt x="8129" y="2266"/>
                  </a:cubicBezTo>
                  <a:cubicBezTo>
                    <a:pt x="8131" y="2269"/>
                    <a:pt x="8134" y="2271"/>
                    <a:pt x="8137" y="2273"/>
                  </a:cubicBezTo>
                  <a:cubicBezTo>
                    <a:pt x="8138" y="2274"/>
                    <a:pt x="8139" y="2275"/>
                    <a:pt x="8140" y="2275"/>
                  </a:cubicBezTo>
                  <a:cubicBezTo>
                    <a:pt x="8150" y="2285"/>
                    <a:pt x="8159" y="2293"/>
                    <a:pt x="8171" y="2301"/>
                  </a:cubicBezTo>
                  <a:cubicBezTo>
                    <a:pt x="8185" y="2312"/>
                    <a:pt x="8198" y="2322"/>
                    <a:pt x="8213" y="2334"/>
                  </a:cubicBezTo>
                  <a:cubicBezTo>
                    <a:pt x="8223" y="2342"/>
                    <a:pt x="8235" y="2351"/>
                    <a:pt x="8245" y="2359"/>
                  </a:cubicBezTo>
                  <a:cubicBezTo>
                    <a:pt x="8264" y="2373"/>
                    <a:pt x="8281" y="2389"/>
                    <a:pt x="8299" y="2402"/>
                  </a:cubicBezTo>
                  <a:cubicBezTo>
                    <a:pt x="8338" y="2433"/>
                    <a:pt x="8378" y="2464"/>
                    <a:pt x="8414" y="2496"/>
                  </a:cubicBezTo>
                  <a:cubicBezTo>
                    <a:pt x="8427" y="2488"/>
                    <a:pt x="8440" y="2481"/>
                    <a:pt x="8451" y="2473"/>
                  </a:cubicBezTo>
                  <a:cubicBezTo>
                    <a:pt x="8454" y="2472"/>
                    <a:pt x="8457" y="2470"/>
                    <a:pt x="8459" y="2469"/>
                  </a:cubicBezTo>
                  <a:cubicBezTo>
                    <a:pt x="8464" y="2465"/>
                    <a:pt x="8468" y="2463"/>
                    <a:pt x="8473" y="2461"/>
                  </a:cubicBezTo>
                  <a:cubicBezTo>
                    <a:pt x="8489" y="2450"/>
                    <a:pt x="8505" y="2440"/>
                    <a:pt x="8522" y="2431"/>
                  </a:cubicBezTo>
                  <a:cubicBezTo>
                    <a:pt x="8522" y="2431"/>
                    <a:pt x="8523" y="2430"/>
                    <a:pt x="8523" y="2430"/>
                  </a:cubicBezTo>
                  <a:cubicBezTo>
                    <a:pt x="8557" y="2409"/>
                    <a:pt x="8593" y="2392"/>
                    <a:pt x="8628" y="2375"/>
                  </a:cubicBezTo>
                  <a:cubicBezTo>
                    <a:pt x="8627" y="2373"/>
                    <a:pt x="8625" y="2370"/>
                    <a:pt x="8624" y="2367"/>
                  </a:cubicBezTo>
                  <a:cubicBezTo>
                    <a:pt x="8650" y="2353"/>
                    <a:pt x="8677" y="2338"/>
                    <a:pt x="8705" y="2326"/>
                  </a:cubicBezTo>
                  <a:cubicBezTo>
                    <a:pt x="8765" y="2301"/>
                    <a:pt x="8828" y="2279"/>
                    <a:pt x="8891" y="2258"/>
                  </a:cubicBezTo>
                  <a:cubicBezTo>
                    <a:pt x="9035" y="2216"/>
                    <a:pt x="9178" y="2182"/>
                    <a:pt x="9326" y="2153"/>
                  </a:cubicBezTo>
                  <a:cubicBezTo>
                    <a:pt x="9396" y="2142"/>
                    <a:pt x="9464" y="2131"/>
                    <a:pt x="9534" y="2126"/>
                  </a:cubicBezTo>
                  <a:cubicBezTo>
                    <a:pt x="9577" y="2126"/>
                    <a:pt x="9619" y="2127"/>
                    <a:pt x="9662" y="2129"/>
                  </a:cubicBezTo>
                  <a:cubicBezTo>
                    <a:pt x="9705" y="2134"/>
                    <a:pt x="9748" y="2138"/>
                    <a:pt x="9791" y="2146"/>
                  </a:cubicBezTo>
                  <a:cubicBezTo>
                    <a:pt x="9822" y="2154"/>
                    <a:pt x="9851" y="2162"/>
                    <a:pt x="9880" y="2172"/>
                  </a:cubicBezTo>
                  <a:cubicBezTo>
                    <a:pt x="9940" y="2195"/>
                    <a:pt x="9997" y="2223"/>
                    <a:pt x="10054" y="2251"/>
                  </a:cubicBezTo>
                  <a:cubicBezTo>
                    <a:pt x="10223" y="2343"/>
                    <a:pt x="10389" y="2439"/>
                    <a:pt x="10550" y="2544"/>
                  </a:cubicBezTo>
                  <a:cubicBezTo>
                    <a:pt x="10597" y="2578"/>
                    <a:pt x="10642" y="2615"/>
                    <a:pt x="10685" y="2654"/>
                  </a:cubicBezTo>
                  <a:cubicBezTo>
                    <a:pt x="10736" y="2702"/>
                    <a:pt x="10784" y="2751"/>
                    <a:pt x="10829" y="2803"/>
                  </a:cubicBezTo>
                  <a:cubicBezTo>
                    <a:pt x="10855" y="2835"/>
                    <a:pt x="10879" y="2868"/>
                    <a:pt x="10901" y="2902"/>
                  </a:cubicBezTo>
                  <a:cubicBezTo>
                    <a:pt x="10911" y="2918"/>
                    <a:pt x="10919" y="2934"/>
                    <a:pt x="10927" y="2950"/>
                  </a:cubicBezTo>
                  <a:cubicBezTo>
                    <a:pt x="10938" y="2979"/>
                    <a:pt x="10947" y="3008"/>
                    <a:pt x="10958" y="3038"/>
                  </a:cubicBezTo>
                  <a:cubicBezTo>
                    <a:pt x="10984" y="3128"/>
                    <a:pt x="11009" y="3222"/>
                    <a:pt x="11042" y="3310"/>
                  </a:cubicBezTo>
                  <a:cubicBezTo>
                    <a:pt x="11067" y="3378"/>
                    <a:pt x="11098" y="3444"/>
                    <a:pt x="11128" y="3509"/>
                  </a:cubicBezTo>
                  <a:cubicBezTo>
                    <a:pt x="11008" y="3509"/>
                    <a:pt x="10888" y="3507"/>
                    <a:pt x="10767" y="3507"/>
                  </a:cubicBezTo>
                  <a:cubicBezTo>
                    <a:pt x="10690" y="3507"/>
                    <a:pt x="10612" y="3508"/>
                    <a:pt x="10534" y="3509"/>
                  </a:cubicBezTo>
                  <a:cubicBezTo>
                    <a:pt x="10332" y="3514"/>
                    <a:pt x="10129" y="3522"/>
                    <a:pt x="9927" y="3530"/>
                  </a:cubicBezTo>
                  <a:cubicBezTo>
                    <a:pt x="9721" y="3538"/>
                    <a:pt x="9516" y="3560"/>
                    <a:pt x="9312" y="3584"/>
                  </a:cubicBezTo>
                  <a:cubicBezTo>
                    <a:pt x="9129" y="3606"/>
                    <a:pt x="8946" y="3624"/>
                    <a:pt x="8762" y="3633"/>
                  </a:cubicBezTo>
                  <a:cubicBezTo>
                    <a:pt x="8702" y="3634"/>
                    <a:pt x="8642" y="3634"/>
                    <a:pt x="8581" y="3634"/>
                  </a:cubicBezTo>
                  <a:cubicBezTo>
                    <a:pt x="8238" y="3634"/>
                    <a:pt x="7893" y="3622"/>
                    <a:pt x="7549" y="3619"/>
                  </a:cubicBezTo>
                  <a:cubicBezTo>
                    <a:pt x="7533" y="3619"/>
                    <a:pt x="7516" y="3619"/>
                    <a:pt x="7500" y="3619"/>
                  </a:cubicBezTo>
                  <a:cubicBezTo>
                    <a:pt x="7335" y="3619"/>
                    <a:pt x="7170" y="3624"/>
                    <a:pt x="7005" y="3626"/>
                  </a:cubicBezTo>
                  <a:cubicBezTo>
                    <a:pt x="6955" y="3626"/>
                    <a:pt x="6906" y="3626"/>
                    <a:pt x="6857" y="3626"/>
                  </a:cubicBezTo>
                  <a:cubicBezTo>
                    <a:pt x="6698" y="3626"/>
                    <a:pt x="6539" y="3625"/>
                    <a:pt x="6381" y="3621"/>
                  </a:cubicBezTo>
                  <a:cubicBezTo>
                    <a:pt x="6223" y="3618"/>
                    <a:pt x="6064" y="3614"/>
                    <a:pt x="5905" y="3614"/>
                  </a:cubicBezTo>
                  <a:cubicBezTo>
                    <a:pt x="5875" y="3614"/>
                    <a:pt x="5845" y="3614"/>
                    <a:pt x="5815" y="3614"/>
                  </a:cubicBezTo>
                  <a:cubicBezTo>
                    <a:pt x="5616" y="3617"/>
                    <a:pt x="5416" y="3621"/>
                    <a:pt x="5217" y="3628"/>
                  </a:cubicBezTo>
                  <a:cubicBezTo>
                    <a:pt x="5024" y="3634"/>
                    <a:pt x="4830" y="3641"/>
                    <a:pt x="4636" y="3641"/>
                  </a:cubicBezTo>
                  <a:cubicBezTo>
                    <a:pt x="4621" y="3641"/>
                    <a:pt x="4605" y="3641"/>
                    <a:pt x="4590" y="3641"/>
                  </a:cubicBezTo>
                  <a:cubicBezTo>
                    <a:pt x="4386" y="3638"/>
                    <a:pt x="4182" y="3637"/>
                    <a:pt x="3979" y="3636"/>
                  </a:cubicBezTo>
                  <a:cubicBezTo>
                    <a:pt x="3788" y="3635"/>
                    <a:pt x="3599" y="3629"/>
                    <a:pt x="3409" y="3620"/>
                  </a:cubicBezTo>
                  <a:cubicBezTo>
                    <a:pt x="3219" y="3611"/>
                    <a:pt x="3028" y="3599"/>
                    <a:pt x="2837" y="3599"/>
                  </a:cubicBezTo>
                  <a:cubicBezTo>
                    <a:pt x="2828" y="3599"/>
                    <a:pt x="2820" y="3599"/>
                    <a:pt x="2811" y="3600"/>
                  </a:cubicBezTo>
                  <a:cubicBezTo>
                    <a:pt x="2608" y="3601"/>
                    <a:pt x="2405" y="3608"/>
                    <a:pt x="2202" y="3621"/>
                  </a:cubicBezTo>
                  <a:cubicBezTo>
                    <a:pt x="2005" y="3634"/>
                    <a:pt x="1807" y="3646"/>
                    <a:pt x="1612" y="3657"/>
                  </a:cubicBezTo>
                  <a:cubicBezTo>
                    <a:pt x="1495" y="3661"/>
                    <a:pt x="1379" y="3666"/>
                    <a:pt x="1262" y="3666"/>
                  </a:cubicBezTo>
                  <a:cubicBezTo>
                    <a:pt x="1208" y="3666"/>
                    <a:pt x="1153" y="3665"/>
                    <a:pt x="1099" y="3662"/>
                  </a:cubicBezTo>
                  <a:cubicBezTo>
                    <a:pt x="998" y="3659"/>
                    <a:pt x="896" y="3652"/>
                    <a:pt x="794" y="3651"/>
                  </a:cubicBezTo>
                  <a:cubicBezTo>
                    <a:pt x="671" y="3651"/>
                    <a:pt x="546" y="3656"/>
                    <a:pt x="426" y="3684"/>
                  </a:cubicBezTo>
                  <a:cubicBezTo>
                    <a:pt x="411" y="3688"/>
                    <a:pt x="396" y="3693"/>
                    <a:pt x="382" y="3697"/>
                  </a:cubicBezTo>
                  <a:cubicBezTo>
                    <a:pt x="384" y="3644"/>
                    <a:pt x="385" y="3593"/>
                    <a:pt x="388" y="3540"/>
                  </a:cubicBezTo>
                  <a:cubicBezTo>
                    <a:pt x="399" y="3436"/>
                    <a:pt x="414" y="3334"/>
                    <a:pt x="433" y="3231"/>
                  </a:cubicBezTo>
                  <a:cubicBezTo>
                    <a:pt x="448" y="3170"/>
                    <a:pt x="467" y="3108"/>
                    <a:pt x="487" y="3046"/>
                  </a:cubicBezTo>
                  <a:cubicBezTo>
                    <a:pt x="520" y="2964"/>
                    <a:pt x="556" y="2885"/>
                    <a:pt x="595" y="2805"/>
                  </a:cubicBezTo>
                  <a:cubicBezTo>
                    <a:pt x="635" y="2733"/>
                    <a:pt x="678" y="2662"/>
                    <a:pt x="725" y="2593"/>
                  </a:cubicBezTo>
                  <a:cubicBezTo>
                    <a:pt x="763" y="2542"/>
                    <a:pt x="803" y="2492"/>
                    <a:pt x="847" y="2442"/>
                  </a:cubicBezTo>
                  <a:cubicBezTo>
                    <a:pt x="892" y="2397"/>
                    <a:pt x="938" y="2351"/>
                    <a:pt x="988" y="2309"/>
                  </a:cubicBezTo>
                  <a:cubicBezTo>
                    <a:pt x="1029" y="2277"/>
                    <a:pt x="1072" y="2248"/>
                    <a:pt x="1116" y="2219"/>
                  </a:cubicBezTo>
                  <a:cubicBezTo>
                    <a:pt x="1158" y="2195"/>
                    <a:pt x="1201" y="2172"/>
                    <a:pt x="1246" y="2151"/>
                  </a:cubicBezTo>
                  <a:cubicBezTo>
                    <a:pt x="1270" y="2142"/>
                    <a:pt x="1294" y="2132"/>
                    <a:pt x="1318" y="2124"/>
                  </a:cubicBezTo>
                  <a:cubicBezTo>
                    <a:pt x="1343" y="2118"/>
                    <a:pt x="1368" y="2112"/>
                    <a:pt x="1392" y="2106"/>
                  </a:cubicBezTo>
                  <a:cubicBezTo>
                    <a:pt x="1468" y="2094"/>
                    <a:pt x="1542" y="2086"/>
                    <a:pt x="1618" y="2080"/>
                  </a:cubicBezTo>
                  <a:cubicBezTo>
                    <a:pt x="1661" y="2080"/>
                    <a:pt x="1705" y="2080"/>
                    <a:pt x="1748" y="2082"/>
                  </a:cubicBezTo>
                  <a:cubicBezTo>
                    <a:pt x="1803" y="2087"/>
                    <a:pt x="1858" y="2095"/>
                    <a:pt x="1913" y="2106"/>
                  </a:cubicBezTo>
                  <a:cubicBezTo>
                    <a:pt x="1977" y="2122"/>
                    <a:pt x="2038" y="2142"/>
                    <a:pt x="2100" y="2163"/>
                  </a:cubicBezTo>
                  <a:cubicBezTo>
                    <a:pt x="2162" y="2186"/>
                    <a:pt x="2220" y="2214"/>
                    <a:pt x="2279" y="2242"/>
                  </a:cubicBezTo>
                  <a:cubicBezTo>
                    <a:pt x="2321" y="2265"/>
                    <a:pt x="2361" y="2288"/>
                    <a:pt x="2401" y="2313"/>
                  </a:cubicBezTo>
                  <a:cubicBezTo>
                    <a:pt x="2416" y="2326"/>
                    <a:pt x="2430" y="2336"/>
                    <a:pt x="2444" y="2349"/>
                  </a:cubicBezTo>
                  <a:cubicBezTo>
                    <a:pt x="2460" y="2366"/>
                    <a:pt x="2475" y="2384"/>
                    <a:pt x="2491" y="2401"/>
                  </a:cubicBezTo>
                  <a:cubicBezTo>
                    <a:pt x="2489" y="2405"/>
                    <a:pt x="2488" y="2408"/>
                    <a:pt x="2487" y="2411"/>
                  </a:cubicBezTo>
                  <a:cubicBezTo>
                    <a:pt x="2492" y="2417"/>
                    <a:pt x="2498" y="2423"/>
                    <a:pt x="2505" y="2429"/>
                  </a:cubicBezTo>
                  <a:cubicBezTo>
                    <a:pt x="2560" y="2478"/>
                    <a:pt x="2614" y="2526"/>
                    <a:pt x="2667" y="2574"/>
                  </a:cubicBezTo>
                  <a:cubicBezTo>
                    <a:pt x="2672" y="2578"/>
                    <a:pt x="2676" y="2582"/>
                    <a:pt x="2681" y="2585"/>
                  </a:cubicBezTo>
                  <a:lnTo>
                    <a:pt x="2680" y="2585"/>
                  </a:lnTo>
                  <a:cubicBezTo>
                    <a:pt x="2681" y="2586"/>
                    <a:pt x="2682" y="2586"/>
                    <a:pt x="2683" y="2588"/>
                  </a:cubicBezTo>
                  <a:cubicBezTo>
                    <a:pt x="2686" y="2590"/>
                    <a:pt x="2688" y="2592"/>
                    <a:pt x="2691" y="2594"/>
                  </a:cubicBezTo>
                  <a:cubicBezTo>
                    <a:pt x="2695" y="2589"/>
                    <a:pt x="2698" y="2583"/>
                    <a:pt x="2701" y="2577"/>
                  </a:cubicBezTo>
                  <a:cubicBezTo>
                    <a:pt x="2742" y="2508"/>
                    <a:pt x="2783" y="2438"/>
                    <a:pt x="2829" y="2373"/>
                  </a:cubicBezTo>
                  <a:cubicBezTo>
                    <a:pt x="2829" y="2373"/>
                    <a:pt x="2830" y="2371"/>
                    <a:pt x="2830" y="2371"/>
                  </a:cubicBezTo>
                  <a:cubicBezTo>
                    <a:pt x="2880" y="2298"/>
                    <a:pt x="2931" y="2227"/>
                    <a:pt x="2983" y="2155"/>
                  </a:cubicBezTo>
                  <a:cubicBezTo>
                    <a:pt x="3004" y="2127"/>
                    <a:pt x="3023" y="2099"/>
                    <a:pt x="3042" y="2072"/>
                  </a:cubicBezTo>
                  <a:cubicBezTo>
                    <a:pt x="3049" y="2063"/>
                    <a:pt x="3055" y="2054"/>
                    <a:pt x="3062" y="2044"/>
                  </a:cubicBezTo>
                  <a:cubicBezTo>
                    <a:pt x="3105" y="1956"/>
                    <a:pt x="3150" y="1868"/>
                    <a:pt x="3195" y="1781"/>
                  </a:cubicBezTo>
                  <a:lnTo>
                    <a:pt x="3195" y="1781"/>
                  </a:lnTo>
                  <a:cubicBezTo>
                    <a:pt x="3194" y="1782"/>
                    <a:pt x="3194" y="1782"/>
                    <a:pt x="3193" y="1783"/>
                  </a:cubicBezTo>
                  <a:cubicBezTo>
                    <a:pt x="3197" y="1776"/>
                    <a:pt x="3200" y="1770"/>
                    <a:pt x="3204" y="1764"/>
                  </a:cubicBezTo>
                  <a:cubicBezTo>
                    <a:pt x="3204" y="1763"/>
                    <a:pt x="3204" y="1763"/>
                    <a:pt x="3205" y="1762"/>
                  </a:cubicBezTo>
                  <a:lnTo>
                    <a:pt x="3205" y="1762"/>
                  </a:lnTo>
                  <a:cubicBezTo>
                    <a:pt x="3205" y="1762"/>
                    <a:pt x="3205" y="1763"/>
                    <a:pt x="3205" y="1763"/>
                  </a:cubicBezTo>
                  <a:cubicBezTo>
                    <a:pt x="3259" y="1665"/>
                    <a:pt x="3315" y="1569"/>
                    <a:pt x="3375" y="1475"/>
                  </a:cubicBezTo>
                  <a:cubicBezTo>
                    <a:pt x="3447" y="1373"/>
                    <a:pt x="3523" y="1277"/>
                    <a:pt x="3604" y="1183"/>
                  </a:cubicBezTo>
                  <a:cubicBezTo>
                    <a:pt x="3693" y="1095"/>
                    <a:pt x="3786" y="1014"/>
                    <a:pt x="3881" y="934"/>
                  </a:cubicBezTo>
                  <a:lnTo>
                    <a:pt x="3881" y="934"/>
                  </a:lnTo>
                  <a:cubicBezTo>
                    <a:pt x="3880" y="935"/>
                    <a:pt x="3880" y="935"/>
                    <a:pt x="3879" y="936"/>
                  </a:cubicBezTo>
                  <a:lnTo>
                    <a:pt x="3879" y="936"/>
                  </a:lnTo>
                  <a:cubicBezTo>
                    <a:pt x="4001" y="841"/>
                    <a:pt x="4127" y="750"/>
                    <a:pt x="4257" y="667"/>
                  </a:cubicBezTo>
                  <a:cubicBezTo>
                    <a:pt x="4307" y="638"/>
                    <a:pt x="4359" y="612"/>
                    <a:pt x="4411" y="586"/>
                  </a:cubicBezTo>
                  <a:cubicBezTo>
                    <a:pt x="4496" y="550"/>
                    <a:pt x="4582" y="519"/>
                    <a:pt x="4670" y="492"/>
                  </a:cubicBezTo>
                  <a:cubicBezTo>
                    <a:pt x="4763" y="463"/>
                    <a:pt x="4859" y="439"/>
                    <a:pt x="4957" y="421"/>
                  </a:cubicBezTo>
                  <a:cubicBezTo>
                    <a:pt x="5093" y="398"/>
                    <a:pt x="5231" y="381"/>
                    <a:pt x="5369" y="373"/>
                  </a:cubicBezTo>
                  <a:lnTo>
                    <a:pt x="5368" y="373"/>
                  </a:lnTo>
                  <a:cubicBezTo>
                    <a:pt x="5371" y="371"/>
                    <a:pt x="5374" y="371"/>
                    <a:pt x="5377" y="371"/>
                  </a:cubicBezTo>
                  <a:lnTo>
                    <a:pt x="5387" y="371"/>
                  </a:lnTo>
                  <a:cubicBezTo>
                    <a:pt x="5407" y="371"/>
                    <a:pt x="5427" y="370"/>
                    <a:pt x="5447" y="370"/>
                  </a:cubicBezTo>
                  <a:close/>
                  <a:moveTo>
                    <a:pt x="5448" y="1"/>
                  </a:moveTo>
                  <a:cubicBezTo>
                    <a:pt x="5424" y="1"/>
                    <a:pt x="5399" y="1"/>
                    <a:pt x="5375" y="2"/>
                  </a:cubicBezTo>
                  <a:cubicBezTo>
                    <a:pt x="5198" y="10"/>
                    <a:pt x="5017" y="32"/>
                    <a:pt x="4842" y="66"/>
                  </a:cubicBezTo>
                  <a:cubicBezTo>
                    <a:pt x="4674" y="99"/>
                    <a:pt x="4505" y="146"/>
                    <a:pt x="4348" y="213"/>
                  </a:cubicBezTo>
                  <a:cubicBezTo>
                    <a:pt x="4265" y="247"/>
                    <a:pt x="4180" y="282"/>
                    <a:pt x="4102" y="329"/>
                  </a:cubicBezTo>
                  <a:cubicBezTo>
                    <a:pt x="4021" y="377"/>
                    <a:pt x="3943" y="430"/>
                    <a:pt x="3866" y="485"/>
                  </a:cubicBezTo>
                  <a:cubicBezTo>
                    <a:pt x="3786" y="542"/>
                    <a:pt x="3707" y="600"/>
                    <a:pt x="3630" y="663"/>
                  </a:cubicBezTo>
                  <a:cubicBezTo>
                    <a:pt x="3556" y="724"/>
                    <a:pt x="3480" y="784"/>
                    <a:pt x="3413" y="852"/>
                  </a:cubicBezTo>
                  <a:cubicBezTo>
                    <a:pt x="3337" y="927"/>
                    <a:pt x="3268" y="1004"/>
                    <a:pt x="3201" y="1088"/>
                  </a:cubicBezTo>
                  <a:cubicBezTo>
                    <a:pt x="3143" y="1163"/>
                    <a:pt x="3087" y="1242"/>
                    <a:pt x="3034" y="1322"/>
                  </a:cubicBezTo>
                  <a:cubicBezTo>
                    <a:pt x="2930" y="1482"/>
                    <a:pt x="2846" y="1653"/>
                    <a:pt x="2761" y="1823"/>
                  </a:cubicBezTo>
                  <a:cubicBezTo>
                    <a:pt x="2725" y="1896"/>
                    <a:pt x="2687" y="1968"/>
                    <a:pt x="2650" y="2041"/>
                  </a:cubicBezTo>
                  <a:cubicBezTo>
                    <a:pt x="2617" y="2014"/>
                    <a:pt x="2582" y="1990"/>
                    <a:pt x="2544" y="1967"/>
                  </a:cubicBezTo>
                  <a:cubicBezTo>
                    <a:pt x="2378" y="1866"/>
                    <a:pt x="2196" y="1797"/>
                    <a:pt x="2010" y="1749"/>
                  </a:cubicBezTo>
                  <a:cubicBezTo>
                    <a:pt x="1904" y="1721"/>
                    <a:pt x="1793" y="1710"/>
                    <a:pt x="1682" y="1710"/>
                  </a:cubicBezTo>
                  <a:cubicBezTo>
                    <a:pt x="1602" y="1710"/>
                    <a:pt x="1523" y="1716"/>
                    <a:pt x="1446" y="1725"/>
                  </a:cubicBezTo>
                  <a:cubicBezTo>
                    <a:pt x="1344" y="1737"/>
                    <a:pt x="1241" y="1755"/>
                    <a:pt x="1145" y="1793"/>
                  </a:cubicBezTo>
                  <a:cubicBezTo>
                    <a:pt x="1048" y="1832"/>
                    <a:pt x="959" y="1880"/>
                    <a:pt x="872" y="1936"/>
                  </a:cubicBezTo>
                  <a:cubicBezTo>
                    <a:pt x="711" y="2038"/>
                    <a:pt x="569" y="2183"/>
                    <a:pt x="456" y="2334"/>
                  </a:cubicBezTo>
                  <a:cubicBezTo>
                    <a:pt x="334" y="2497"/>
                    <a:pt x="234" y="2680"/>
                    <a:pt x="159" y="2870"/>
                  </a:cubicBezTo>
                  <a:cubicBezTo>
                    <a:pt x="82" y="3063"/>
                    <a:pt x="43" y="3266"/>
                    <a:pt x="24" y="3471"/>
                  </a:cubicBezTo>
                  <a:cubicBezTo>
                    <a:pt x="14" y="3565"/>
                    <a:pt x="10" y="3661"/>
                    <a:pt x="8" y="3755"/>
                  </a:cubicBezTo>
                  <a:cubicBezTo>
                    <a:pt x="5" y="3856"/>
                    <a:pt x="1" y="3957"/>
                    <a:pt x="10" y="4059"/>
                  </a:cubicBezTo>
                  <a:cubicBezTo>
                    <a:pt x="11" y="4064"/>
                    <a:pt x="11" y="4068"/>
                    <a:pt x="11" y="4074"/>
                  </a:cubicBezTo>
                  <a:cubicBezTo>
                    <a:pt x="41" y="4075"/>
                    <a:pt x="69" y="4076"/>
                    <a:pt x="98" y="4076"/>
                  </a:cubicBezTo>
                  <a:cubicBezTo>
                    <a:pt x="117" y="4076"/>
                    <a:pt x="136" y="4075"/>
                    <a:pt x="154" y="4075"/>
                  </a:cubicBezTo>
                  <a:lnTo>
                    <a:pt x="155" y="4075"/>
                  </a:lnTo>
                  <a:cubicBezTo>
                    <a:pt x="180" y="4074"/>
                    <a:pt x="207" y="4074"/>
                    <a:pt x="234" y="4073"/>
                  </a:cubicBezTo>
                  <a:cubicBezTo>
                    <a:pt x="287" y="4073"/>
                    <a:pt x="340" y="4073"/>
                    <a:pt x="394" y="4074"/>
                  </a:cubicBezTo>
                  <a:cubicBezTo>
                    <a:pt x="400" y="4074"/>
                    <a:pt x="407" y="4073"/>
                    <a:pt x="412" y="4073"/>
                  </a:cubicBezTo>
                  <a:cubicBezTo>
                    <a:pt x="416" y="4072"/>
                    <a:pt x="419" y="4069"/>
                    <a:pt x="423" y="4068"/>
                  </a:cubicBezTo>
                  <a:cubicBezTo>
                    <a:pt x="467" y="4056"/>
                    <a:pt x="511" y="4043"/>
                    <a:pt x="556" y="4035"/>
                  </a:cubicBezTo>
                  <a:cubicBezTo>
                    <a:pt x="598" y="4028"/>
                    <a:pt x="641" y="4025"/>
                    <a:pt x="683" y="4021"/>
                  </a:cubicBezTo>
                  <a:cubicBezTo>
                    <a:pt x="700" y="4021"/>
                    <a:pt x="716" y="4021"/>
                    <a:pt x="733" y="4021"/>
                  </a:cubicBezTo>
                  <a:cubicBezTo>
                    <a:pt x="805" y="4021"/>
                    <a:pt x="878" y="4025"/>
                    <a:pt x="951" y="4028"/>
                  </a:cubicBezTo>
                  <a:cubicBezTo>
                    <a:pt x="1026" y="4031"/>
                    <a:pt x="1102" y="4035"/>
                    <a:pt x="1179" y="4035"/>
                  </a:cubicBezTo>
                  <a:cubicBezTo>
                    <a:pt x="1327" y="4034"/>
                    <a:pt x="1475" y="4032"/>
                    <a:pt x="1622" y="4025"/>
                  </a:cubicBezTo>
                  <a:cubicBezTo>
                    <a:pt x="1905" y="4016"/>
                    <a:pt x="2187" y="3991"/>
                    <a:pt x="2470" y="3975"/>
                  </a:cubicBezTo>
                  <a:cubicBezTo>
                    <a:pt x="2555" y="3972"/>
                    <a:pt x="2643" y="3969"/>
                    <a:pt x="2730" y="3969"/>
                  </a:cubicBezTo>
                  <a:cubicBezTo>
                    <a:pt x="2742" y="3969"/>
                    <a:pt x="2753" y="3969"/>
                    <a:pt x="2765" y="3969"/>
                  </a:cubicBezTo>
                  <a:cubicBezTo>
                    <a:pt x="2957" y="3969"/>
                    <a:pt x="3149" y="3977"/>
                    <a:pt x="3341" y="3987"/>
                  </a:cubicBezTo>
                  <a:cubicBezTo>
                    <a:pt x="3528" y="3995"/>
                    <a:pt x="3715" y="4004"/>
                    <a:pt x="3902" y="4005"/>
                  </a:cubicBezTo>
                  <a:cubicBezTo>
                    <a:pt x="4106" y="4007"/>
                    <a:pt x="4310" y="4009"/>
                    <a:pt x="4514" y="4009"/>
                  </a:cubicBezTo>
                  <a:cubicBezTo>
                    <a:pt x="4718" y="4009"/>
                    <a:pt x="4922" y="4007"/>
                    <a:pt x="5126" y="4000"/>
                  </a:cubicBezTo>
                  <a:cubicBezTo>
                    <a:pt x="5324" y="3994"/>
                    <a:pt x="5521" y="3987"/>
                    <a:pt x="5719" y="3985"/>
                  </a:cubicBezTo>
                  <a:cubicBezTo>
                    <a:pt x="5764" y="3984"/>
                    <a:pt x="5809" y="3984"/>
                    <a:pt x="5854" y="3984"/>
                  </a:cubicBezTo>
                  <a:cubicBezTo>
                    <a:pt x="6007" y="3984"/>
                    <a:pt x="6161" y="3987"/>
                    <a:pt x="6315" y="3989"/>
                  </a:cubicBezTo>
                  <a:cubicBezTo>
                    <a:pt x="6491" y="3992"/>
                    <a:pt x="6668" y="3995"/>
                    <a:pt x="6845" y="3995"/>
                  </a:cubicBezTo>
                  <a:cubicBezTo>
                    <a:pt x="6872" y="3995"/>
                    <a:pt x="6900" y="3995"/>
                    <a:pt x="6927" y="3995"/>
                  </a:cubicBezTo>
                  <a:cubicBezTo>
                    <a:pt x="7099" y="3994"/>
                    <a:pt x="7270" y="3989"/>
                    <a:pt x="7441" y="3989"/>
                  </a:cubicBezTo>
                  <a:cubicBezTo>
                    <a:pt x="7469" y="3989"/>
                    <a:pt x="7497" y="3989"/>
                    <a:pt x="7525" y="3989"/>
                  </a:cubicBezTo>
                  <a:cubicBezTo>
                    <a:pt x="7873" y="3991"/>
                    <a:pt x="8220" y="4003"/>
                    <a:pt x="8568" y="4003"/>
                  </a:cubicBezTo>
                  <a:cubicBezTo>
                    <a:pt x="8629" y="4003"/>
                    <a:pt x="8690" y="4003"/>
                    <a:pt x="8752" y="4002"/>
                  </a:cubicBezTo>
                  <a:cubicBezTo>
                    <a:pt x="8943" y="3999"/>
                    <a:pt x="9135" y="3977"/>
                    <a:pt x="9326" y="3954"/>
                  </a:cubicBezTo>
                  <a:cubicBezTo>
                    <a:pt x="9528" y="3930"/>
                    <a:pt x="9731" y="3912"/>
                    <a:pt x="9934" y="3898"/>
                  </a:cubicBezTo>
                  <a:lnTo>
                    <a:pt x="9933" y="3898"/>
                  </a:lnTo>
                  <a:cubicBezTo>
                    <a:pt x="10209" y="3887"/>
                    <a:pt x="10484" y="3876"/>
                    <a:pt x="10761" y="3876"/>
                  </a:cubicBezTo>
                  <a:cubicBezTo>
                    <a:pt x="10897" y="3876"/>
                    <a:pt x="11033" y="3879"/>
                    <a:pt x="11168" y="3879"/>
                  </a:cubicBezTo>
                  <a:cubicBezTo>
                    <a:pt x="11206" y="3879"/>
                    <a:pt x="11242" y="3880"/>
                    <a:pt x="11280" y="3880"/>
                  </a:cubicBezTo>
                  <a:cubicBezTo>
                    <a:pt x="11318" y="3879"/>
                    <a:pt x="11354" y="3879"/>
                    <a:pt x="11391" y="3879"/>
                  </a:cubicBezTo>
                  <a:cubicBezTo>
                    <a:pt x="11414" y="3879"/>
                    <a:pt x="11437" y="3877"/>
                    <a:pt x="11460" y="3877"/>
                  </a:cubicBezTo>
                  <a:lnTo>
                    <a:pt x="11506" y="3877"/>
                  </a:lnTo>
                  <a:cubicBezTo>
                    <a:pt x="11529" y="3876"/>
                    <a:pt x="11551" y="3875"/>
                    <a:pt x="11573" y="3874"/>
                  </a:cubicBezTo>
                  <a:cubicBezTo>
                    <a:pt x="11590" y="3873"/>
                    <a:pt x="11607" y="3872"/>
                    <a:pt x="11625" y="3871"/>
                  </a:cubicBezTo>
                  <a:cubicBezTo>
                    <a:pt x="11622" y="3865"/>
                    <a:pt x="11621" y="3859"/>
                    <a:pt x="11618" y="3852"/>
                  </a:cubicBezTo>
                  <a:cubicBezTo>
                    <a:pt x="11596" y="3784"/>
                    <a:pt x="11572" y="3715"/>
                    <a:pt x="11550" y="3646"/>
                  </a:cubicBezTo>
                  <a:cubicBezTo>
                    <a:pt x="11538" y="3613"/>
                    <a:pt x="11528" y="3579"/>
                    <a:pt x="11517" y="3545"/>
                  </a:cubicBezTo>
                  <a:cubicBezTo>
                    <a:pt x="11512" y="3530"/>
                    <a:pt x="11508" y="3516"/>
                    <a:pt x="11504" y="3502"/>
                  </a:cubicBezTo>
                  <a:cubicBezTo>
                    <a:pt x="11490" y="3458"/>
                    <a:pt x="11477" y="3414"/>
                    <a:pt x="11469" y="3369"/>
                  </a:cubicBezTo>
                  <a:cubicBezTo>
                    <a:pt x="11469" y="3367"/>
                    <a:pt x="11469" y="3366"/>
                    <a:pt x="11469" y="3364"/>
                  </a:cubicBezTo>
                  <a:cubicBezTo>
                    <a:pt x="11455" y="3335"/>
                    <a:pt x="11441" y="3306"/>
                    <a:pt x="11427" y="3276"/>
                  </a:cubicBezTo>
                  <a:cubicBezTo>
                    <a:pt x="11406" y="3222"/>
                    <a:pt x="11384" y="3170"/>
                    <a:pt x="11366" y="3115"/>
                  </a:cubicBezTo>
                  <a:cubicBezTo>
                    <a:pt x="11365" y="3115"/>
                    <a:pt x="11365" y="3114"/>
                    <a:pt x="11365" y="3114"/>
                  </a:cubicBezTo>
                  <a:cubicBezTo>
                    <a:pt x="11345" y="3050"/>
                    <a:pt x="11328" y="2985"/>
                    <a:pt x="11309" y="2923"/>
                  </a:cubicBezTo>
                  <a:cubicBezTo>
                    <a:pt x="11281" y="2836"/>
                    <a:pt x="11247" y="2753"/>
                    <a:pt x="11195" y="2677"/>
                  </a:cubicBezTo>
                  <a:cubicBezTo>
                    <a:pt x="11115" y="2556"/>
                    <a:pt x="11012" y="2451"/>
                    <a:pt x="10905" y="2354"/>
                  </a:cubicBezTo>
                  <a:cubicBezTo>
                    <a:pt x="10800" y="2258"/>
                    <a:pt x="10679" y="2185"/>
                    <a:pt x="10556" y="2112"/>
                  </a:cubicBezTo>
                  <a:cubicBezTo>
                    <a:pt x="10437" y="2041"/>
                    <a:pt x="10319" y="1972"/>
                    <a:pt x="10196" y="1909"/>
                  </a:cubicBezTo>
                  <a:cubicBezTo>
                    <a:pt x="10062" y="1842"/>
                    <a:pt x="9923" y="1786"/>
                    <a:pt x="9773" y="1769"/>
                  </a:cubicBezTo>
                  <a:cubicBezTo>
                    <a:pt x="9707" y="1761"/>
                    <a:pt x="9641" y="1757"/>
                    <a:pt x="9575" y="1757"/>
                  </a:cubicBezTo>
                  <a:cubicBezTo>
                    <a:pt x="9533" y="1757"/>
                    <a:pt x="9492" y="1758"/>
                    <a:pt x="9450" y="1762"/>
                  </a:cubicBezTo>
                  <a:cubicBezTo>
                    <a:pt x="9354" y="1769"/>
                    <a:pt x="9257" y="1788"/>
                    <a:pt x="9161" y="1808"/>
                  </a:cubicBezTo>
                  <a:cubicBezTo>
                    <a:pt x="9065" y="1828"/>
                    <a:pt x="8970" y="1850"/>
                    <a:pt x="8876" y="1877"/>
                  </a:cubicBezTo>
                  <a:cubicBezTo>
                    <a:pt x="8737" y="1917"/>
                    <a:pt x="8593" y="1961"/>
                    <a:pt x="8466" y="2032"/>
                  </a:cubicBezTo>
                  <a:cubicBezTo>
                    <a:pt x="8453" y="2039"/>
                    <a:pt x="8442" y="2048"/>
                    <a:pt x="8429" y="2055"/>
                  </a:cubicBezTo>
                  <a:cubicBezTo>
                    <a:pt x="8388" y="2001"/>
                    <a:pt x="8345" y="1949"/>
                    <a:pt x="8301" y="1898"/>
                  </a:cubicBezTo>
                  <a:cubicBezTo>
                    <a:pt x="8281" y="1872"/>
                    <a:pt x="8264" y="1847"/>
                    <a:pt x="8246" y="1820"/>
                  </a:cubicBezTo>
                  <a:cubicBezTo>
                    <a:pt x="8169" y="1691"/>
                    <a:pt x="8108" y="1552"/>
                    <a:pt x="8021" y="1428"/>
                  </a:cubicBezTo>
                  <a:cubicBezTo>
                    <a:pt x="7934" y="1304"/>
                    <a:pt x="7820" y="1206"/>
                    <a:pt x="7707" y="1106"/>
                  </a:cubicBezTo>
                  <a:lnTo>
                    <a:pt x="7707" y="1106"/>
                  </a:lnTo>
                  <a:cubicBezTo>
                    <a:pt x="7708" y="1106"/>
                    <a:pt x="7708" y="1106"/>
                    <a:pt x="7709" y="1107"/>
                  </a:cubicBezTo>
                  <a:cubicBezTo>
                    <a:pt x="7662" y="1063"/>
                    <a:pt x="7616" y="1019"/>
                    <a:pt x="7574" y="971"/>
                  </a:cubicBezTo>
                  <a:cubicBezTo>
                    <a:pt x="7520" y="911"/>
                    <a:pt x="7469" y="848"/>
                    <a:pt x="7413" y="792"/>
                  </a:cubicBezTo>
                  <a:cubicBezTo>
                    <a:pt x="7358" y="736"/>
                    <a:pt x="7298" y="683"/>
                    <a:pt x="7238" y="633"/>
                  </a:cubicBezTo>
                  <a:cubicBezTo>
                    <a:pt x="7177" y="583"/>
                    <a:pt x="7109" y="544"/>
                    <a:pt x="7042" y="504"/>
                  </a:cubicBezTo>
                  <a:cubicBezTo>
                    <a:pt x="6971" y="462"/>
                    <a:pt x="6902" y="420"/>
                    <a:pt x="6828" y="384"/>
                  </a:cubicBezTo>
                  <a:cubicBezTo>
                    <a:pt x="6758" y="349"/>
                    <a:pt x="6683" y="319"/>
                    <a:pt x="6610" y="289"/>
                  </a:cubicBezTo>
                  <a:cubicBezTo>
                    <a:pt x="6533" y="257"/>
                    <a:pt x="6459" y="221"/>
                    <a:pt x="6382" y="190"/>
                  </a:cubicBezTo>
                  <a:cubicBezTo>
                    <a:pt x="6333" y="170"/>
                    <a:pt x="6285" y="152"/>
                    <a:pt x="6234" y="137"/>
                  </a:cubicBezTo>
                  <a:cubicBezTo>
                    <a:pt x="6190" y="125"/>
                    <a:pt x="6145" y="115"/>
                    <a:pt x="6100" y="105"/>
                  </a:cubicBezTo>
                  <a:cubicBezTo>
                    <a:pt x="6017" y="88"/>
                    <a:pt x="5932" y="71"/>
                    <a:pt x="5850" y="54"/>
                  </a:cubicBezTo>
                  <a:cubicBezTo>
                    <a:pt x="5850" y="54"/>
                    <a:pt x="5850" y="54"/>
                    <a:pt x="5850" y="52"/>
                  </a:cubicBezTo>
                  <a:cubicBezTo>
                    <a:pt x="5847" y="52"/>
                    <a:pt x="5845" y="51"/>
                    <a:pt x="5843" y="51"/>
                  </a:cubicBezTo>
                  <a:cubicBezTo>
                    <a:pt x="5840" y="51"/>
                    <a:pt x="5838" y="50"/>
                    <a:pt x="5836" y="50"/>
                  </a:cubicBezTo>
                  <a:cubicBezTo>
                    <a:pt x="5835" y="50"/>
                    <a:pt x="5834" y="49"/>
                    <a:pt x="5831" y="49"/>
                  </a:cubicBezTo>
                  <a:cubicBezTo>
                    <a:pt x="5802" y="40"/>
                    <a:pt x="5770" y="35"/>
                    <a:pt x="5741" y="30"/>
                  </a:cubicBezTo>
                  <a:cubicBezTo>
                    <a:pt x="5700" y="20"/>
                    <a:pt x="5659" y="14"/>
                    <a:pt x="5618" y="9"/>
                  </a:cubicBezTo>
                  <a:cubicBezTo>
                    <a:pt x="5561" y="3"/>
                    <a:pt x="5504" y="1"/>
                    <a:pt x="54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2"/>
          <p:cNvSpPr txBox="1">
            <a:spLocks noGrp="1"/>
          </p:cNvSpPr>
          <p:nvPr>
            <p:ph type="ctrTitle"/>
          </p:nvPr>
        </p:nvSpPr>
        <p:spPr>
          <a:xfrm>
            <a:off x="1194900" y="1278525"/>
            <a:ext cx="6754200" cy="163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ubTitle" idx="1"/>
          </p:nvPr>
        </p:nvSpPr>
        <p:spPr>
          <a:xfrm>
            <a:off x="2392513" y="2911725"/>
            <a:ext cx="435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29"/>
          <p:cNvSpPr/>
          <p:nvPr/>
        </p:nvSpPr>
        <p:spPr>
          <a:xfrm>
            <a:off x="1372550" y="343650"/>
            <a:ext cx="6399000" cy="13899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9"/>
          <p:cNvSpPr/>
          <p:nvPr/>
        </p:nvSpPr>
        <p:spPr>
          <a:xfrm>
            <a:off x="1372550" y="1874527"/>
            <a:ext cx="6399000" cy="13899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9"/>
          <p:cNvSpPr/>
          <p:nvPr/>
        </p:nvSpPr>
        <p:spPr>
          <a:xfrm>
            <a:off x="1372550" y="3405404"/>
            <a:ext cx="6399000" cy="13899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9"/>
          <p:cNvSpPr txBox="1">
            <a:spLocks noGrp="1"/>
          </p:cNvSpPr>
          <p:nvPr>
            <p:ph type="title" hasCustomPrompt="1"/>
          </p:nvPr>
        </p:nvSpPr>
        <p:spPr>
          <a:xfrm>
            <a:off x="2281275" y="540000"/>
            <a:ext cx="4581300" cy="82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899" name="Google Shape;899;p29"/>
          <p:cNvSpPr txBox="1">
            <a:spLocks noGrp="1"/>
          </p:cNvSpPr>
          <p:nvPr>
            <p:ph type="subTitle" idx="1"/>
          </p:nvPr>
        </p:nvSpPr>
        <p:spPr>
          <a:xfrm>
            <a:off x="2281275" y="1368303"/>
            <a:ext cx="45813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0" name="Google Shape;900;p29"/>
          <p:cNvSpPr txBox="1">
            <a:spLocks noGrp="1"/>
          </p:cNvSpPr>
          <p:nvPr>
            <p:ph type="title" idx="2" hasCustomPrompt="1"/>
          </p:nvPr>
        </p:nvSpPr>
        <p:spPr>
          <a:xfrm>
            <a:off x="2281275" y="2020492"/>
            <a:ext cx="4581300" cy="82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01" name="Google Shape;901;p29"/>
          <p:cNvSpPr txBox="1">
            <a:spLocks noGrp="1"/>
          </p:cNvSpPr>
          <p:nvPr>
            <p:ph type="subTitle" idx="3"/>
          </p:nvPr>
        </p:nvSpPr>
        <p:spPr>
          <a:xfrm>
            <a:off x="2281275" y="2848795"/>
            <a:ext cx="45813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2" name="Google Shape;902;p29"/>
          <p:cNvSpPr txBox="1">
            <a:spLocks noGrp="1"/>
          </p:cNvSpPr>
          <p:nvPr>
            <p:ph type="title" idx="4" hasCustomPrompt="1"/>
          </p:nvPr>
        </p:nvSpPr>
        <p:spPr>
          <a:xfrm>
            <a:off x="2281275" y="3500997"/>
            <a:ext cx="4581300" cy="82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03" name="Google Shape;903;p29"/>
          <p:cNvSpPr txBox="1">
            <a:spLocks noGrp="1"/>
          </p:cNvSpPr>
          <p:nvPr>
            <p:ph type="subTitle" idx="5"/>
          </p:nvPr>
        </p:nvSpPr>
        <p:spPr>
          <a:xfrm>
            <a:off x="2281275" y="4329299"/>
            <a:ext cx="45813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036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/>
          <p:nvPr/>
        </p:nvSpPr>
        <p:spPr>
          <a:xfrm>
            <a:off x="414300" y="343650"/>
            <a:ext cx="8315400" cy="44562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5"/>
          <p:cNvGrpSpPr/>
          <p:nvPr/>
        </p:nvGrpSpPr>
        <p:grpSpPr>
          <a:xfrm flipH="1">
            <a:off x="152395" y="167957"/>
            <a:ext cx="754381" cy="457193"/>
            <a:chOff x="7812569" y="213867"/>
            <a:chExt cx="1005171" cy="608455"/>
          </a:xfrm>
        </p:grpSpPr>
        <p:grpSp>
          <p:nvGrpSpPr>
            <p:cNvPr id="198" name="Google Shape;198;p5"/>
            <p:cNvGrpSpPr/>
            <p:nvPr/>
          </p:nvGrpSpPr>
          <p:grpSpPr>
            <a:xfrm>
              <a:off x="8133764" y="213867"/>
              <a:ext cx="590413" cy="592274"/>
              <a:chOff x="1250582" y="2447448"/>
              <a:chExt cx="538354" cy="536869"/>
            </a:xfrm>
          </p:grpSpPr>
          <p:sp>
            <p:nvSpPr>
              <p:cNvPr id="199" name="Google Shape;199;p5"/>
              <p:cNvSpPr/>
              <p:nvPr/>
            </p:nvSpPr>
            <p:spPr>
              <a:xfrm>
                <a:off x="1586707" y="2473642"/>
                <a:ext cx="14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lnTo>
                      <a:pt x="1" y="1"/>
                    </a:ln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0" name="Google Shape;200;p5"/>
              <p:cNvGrpSpPr/>
              <p:nvPr/>
            </p:nvGrpSpPr>
            <p:grpSpPr>
              <a:xfrm>
                <a:off x="1250582" y="2447448"/>
                <a:ext cx="538354" cy="536869"/>
                <a:chOff x="3489325" y="302500"/>
                <a:chExt cx="271800" cy="271050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3741675" y="491775"/>
                  <a:ext cx="10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3" y="0"/>
                      </a:moveTo>
                      <a:cubicBezTo>
                        <a:pt x="2" y="1"/>
                        <a:pt x="2" y="1"/>
                        <a:pt x="2" y="3"/>
                      </a:cubicBezTo>
                      <a:lnTo>
                        <a:pt x="2" y="3"/>
                      </a:lnTo>
                      <a:cubicBezTo>
                        <a:pt x="2" y="2"/>
                        <a:pt x="3" y="1"/>
                        <a:pt x="3" y="0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rgbClr val="F6C0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5"/>
                <p:cNvSpPr/>
                <p:nvPr/>
              </p:nvSpPr>
              <p:spPr>
                <a:xfrm>
                  <a:off x="3494825" y="305900"/>
                  <a:ext cx="260175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" h="10481" extrusionOk="0">
                      <a:moveTo>
                        <a:pt x="910" y="2650"/>
                      </a:moveTo>
                      <a:cubicBezTo>
                        <a:pt x="910" y="2651"/>
                        <a:pt x="909" y="2653"/>
                        <a:pt x="908" y="2654"/>
                      </a:cubicBezTo>
                      <a:cubicBezTo>
                        <a:pt x="908" y="2653"/>
                        <a:pt x="909" y="2651"/>
                        <a:pt x="910" y="2650"/>
                      </a:cubicBezTo>
                      <a:close/>
                      <a:moveTo>
                        <a:pt x="4349" y="10377"/>
                      </a:moveTo>
                      <a:lnTo>
                        <a:pt x="4349" y="10377"/>
                      </a:lnTo>
                      <a:cubicBezTo>
                        <a:pt x="4351" y="10379"/>
                        <a:pt x="4353" y="10379"/>
                        <a:pt x="4355" y="10379"/>
                      </a:cubicBezTo>
                      <a:cubicBezTo>
                        <a:pt x="4353" y="10378"/>
                        <a:pt x="4351" y="10378"/>
                        <a:pt x="4349" y="10377"/>
                      </a:cubicBezTo>
                      <a:close/>
                      <a:moveTo>
                        <a:pt x="5895" y="1"/>
                      </a:moveTo>
                      <a:cubicBezTo>
                        <a:pt x="5849" y="1"/>
                        <a:pt x="5803" y="3"/>
                        <a:pt x="5757" y="6"/>
                      </a:cubicBezTo>
                      <a:cubicBezTo>
                        <a:pt x="5666" y="14"/>
                        <a:pt x="5579" y="67"/>
                        <a:pt x="5558" y="160"/>
                      </a:cubicBezTo>
                      <a:cubicBezTo>
                        <a:pt x="5558" y="162"/>
                        <a:pt x="5558" y="163"/>
                        <a:pt x="5558" y="164"/>
                      </a:cubicBezTo>
                      <a:cubicBezTo>
                        <a:pt x="5526" y="152"/>
                        <a:pt x="5493" y="144"/>
                        <a:pt x="5460" y="136"/>
                      </a:cubicBezTo>
                      <a:cubicBezTo>
                        <a:pt x="5427" y="84"/>
                        <a:pt x="5369" y="48"/>
                        <a:pt x="5306" y="48"/>
                      </a:cubicBezTo>
                      <a:cubicBezTo>
                        <a:pt x="5301" y="48"/>
                        <a:pt x="5296" y="48"/>
                        <a:pt x="5292" y="48"/>
                      </a:cubicBezTo>
                      <a:cubicBezTo>
                        <a:pt x="5175" y="59"/>
                        <a:pt x="5060" y="64"/>
                        <a:pt x="4943" y="67"/>
                      </a:cubicBezTo>
                      <a:lnTo>
                        <a:pt x="4942" y="67"/>
                      </a:lnTo>
                      <a:cubicBezTo>
                        <a:pt x="4936" y="66"/>
                        <a:pt x="4932" y="66"/>
                        <a:pt x="4926" y="66"/>
                      </a:cubicBezTo>
                      <a:cubicBezTo>
                        <a:pt x="4917" y="65"/>
                        <a:pt x="4907" y="64"/>
                        <a:pt x="4898" y="64"/>
                      </a:cubicBezTo>
                      <a:cubicBezTo>
                        <a:pt x="4887" y="64"/>
                        <a:pt x="4875" y="65"/>
                        <a:pt x="4864" y="67"/>
                      </a:cubicBezTo>
                      <a:lnTo>
                        <a:pt x="4863" y="67"/>
                      </a:lnTo>
                      <a:cubicBezTo>
                        <a:pt x="4824" y="66"/>
                        <a:pt x="4785" y="64"/>
                        <a:pt x="4745" y="62"/>
                      </a:cubicBezTo>
                      <a:cubicBezTo>
                        <a:pt x="4721" y="61"/>
                        <a:pt x="4697" y="60"/>
                        <a:pt x="4673" y="59"/>
                      </a:cubicBezTo>
                      <a:cubicBezTo>
                        <a:pt x="4670" y="59"/>
                        <a:pt x="4667" y="58"/>
                        <a:pt x="4664" y="58"/>
                      </a:cubicBezTo>
                      <a:cubicBezTo>
                        <a:pt x="4615" y="58"/>
                        <a:pt x="4568" y="76"/>
                        <a:pt x="4531" y="110"/>
                      </a:cubicBezTo>
                      <a:cubicBezTo>
                        <a:pt x="4391" y="132"/>
                        <a:pt x="4251" y="162"/>
                        <a:pt x="4113" y="198"/>
                      </a:cubicBezTo>
                      <a:cubicBezTo>
                        <a:pt x="4001" y="229"/>
                        <a:pt x="3890" y="267"/>
                        <a:pt x="3778" y="301"/>
                      </a:cubicBezTo>
                      <a:cubicBezTo>
                        <a:pt x="3691" y="329"/>
                        <a:pt x="3604" y="361"/>
                        <a:pt x="3519" y="395"/>
                      </a:cubicBezTo>
                      <a:cubicBezTo>
                        <a:pt x="3364" y="455"/>
                        <a:pt x="3208" y="514"/>
                        <a:pt x="3063" y="600"/>
                      </a:cubicBezTo>
                      <a:cubicBezTo>
                        <a:pt x="2959" y="661"/>
                        <a:pt x="2866" y="736"/>
                        <a:pt x="2782" y="824"/>
                      </a:cubicBezTo>
                      <a:cubicBezTo>
                        <a:pt x="2760" y="845"/>
                        <a:pt x="2741" y="869"/>
                        <a:pt x="2721" y="893"/>
                      </a:cubicBezTo>
                      <a:cubicBezTo>
                        <a:pt x="2693" y="927"/>
                        <a:pt x="2661" y="960"/>
                        <a:pt x="2639" y="996"/>
                      </a:cubicBezTo>
                      <a:cubicBezTo>
                        <a:pt x="2571" y="1034"/>
                        <a:pt x="2505" y="1074"/>
                        <a:pt x="2440" y="1118"/>
                      </a:cubicBezTo>
                      <a:cubicBezTo>
                        <a:pt x="2409" y="1096"/>
                        <a:pt x="2370" y="1084"/>
                        <a:pt x="2332" y="1084"/>
                      </a:cubicBezTo>
                      <a:cubicBezTo>
                        <a:pt x="2281" y="1084"/>
                        <a:pt x="2230" y="1104"/>
                        <a:pt x="2196" y="1145"/>
                      </a:cubicBezTo>
                      <a:cubicBezTo>
                        <a:pt x="2167" y="1180"/>
                        <a:pt x="2138" y="1217"/>
                        <a:pt x="2111" y="1254"/>
                      </a:cubicBezTo>
                      <a:cubicBezTo>
                        <a:pt x="2043" y="1328"/>
                        <a:pt x="1973" y="1398"/>
                        <a:pt x="1903" y="1469"/>
                      </a:cubicBezTo>
                      <a:cubicBezTo>
                        <a:pt x="1781" y="1584"/>
                        <a:pt x="1660" y="1698"/>
                        <a:pt x="1546" y="1821"/>
                      </a:cubicBezTo>
                      <a:cubicBezTo>
                        <a:pt x="1404" y="1973"/>
                        <a:pt x="1284" y="2143"/>
                        <a:pt x="1164" y="2314"/>
                      </a:cubicBezTo>
                      <a:cubicBezTo>
                        <a:pt x="1154" y="2328"/>
                        <a:pt x="1143" y="2342"/>
                        <a:pt x="1133" y="2357"/>
                      </a:cubicBezTo>
                      <a:cubicBezTo>
                        <a:pt x="1088" y="2373"/>
                        <a:pt x="1049" y="2405"/>
                        <a:pt x="1025" y="2449"/>
                      </a:cubicBezTo>
                      <a:cubicBezTo>
                        <a:pt x="989" y="2516"/>
                        <a:pt x="950" y="2581"/>
                        <a:pt x="912" y="2646"/>
                      </a:cubicBezTo>
                      <a:lnTo>
                        <a:pt x="912" y="2646"/>
                      </a:lnTo>
                      <a:cubicBezTo>
                        <a:pt x="910" y="2650"/>
                        <a:pt x="908" y="2654"/>
                        <a:pt x="905" y="2657"/>
                      </a:cubicBezTo>
                      <a:cubicBezTo>
                        <a:pt x="905" y="2658"/>
                        <a:pt x="904" y="2659"/>
                        <a:pt x="904" y="2660"/>
                      </a:cubicBezTo>
                      <a:cubicBezTo>
                        <a:pt x="878" y="2701"/>
                        <a:pt x="854" y="2741"/>
                        <a:pt x="828" y="2781"/>
                      </a:cubicBezTo>
                      <a:cubicBezTo>
                        <a:pt x="807" y="2809"/>
                        <a:pt x="785" y="2837"/>
                        <a:pt x="764" y="2865"/>
                      </a:cubicBezTo>
                      <a:cubicBezTo>
                        <a:pt x="768" y="2858"/>
                        <a:pt x="773" y="2852"/>
                        <a:pt x="777" y="2846"/>
                      </a:cubicBezTo>
                      <a:lnTo>
                        <a:pt x="777" y="2846"/>
                      </a:lnTo>
                      <a:cubicBezTo>
                        <a:pt x="693" y="2951"/>
                        <a:pt x="601" y="3052"/>
                        <a:pt x="522" y="3162"/>
                      </a:cubicBezTo>
                      <a:cubicBezTo>
                        <a:pt x="473" y="3228"/>
                        <a:pt x="481" y="3326"/>
                        <a:pt x="535" y="3387"/>
                      </a:cubicBezTo>
                      <a:cubicBezTo>
                        <a:pt x="550" y="3405"/>
                        <a:pt x="566" y="3417"/>
                        <a:pt x="585" y="3427"/>
                      </a:cubicBezTo>
                      <a:cubicBezTo>
                        <a:pt x="565" y="3480"/>
                        <a:pt x="546" y="3533"/>
                        <a:pt x="528" y="3586"/>
                      </a:cubicBezTo>
                      <a:cubicBezTo>
                        <a:pt x="489" y="3700"/>
                        <a:pt x="451" y="3813"/>
                        <a:pt x="415" y="3927"/>
                      </a:cubicBezTo>
                      <a:cubicBezTo>
                        <a:pt x="378" y="3952"/>
                        <a:pt x="350" y="3992"/>
                        <a:pt x="344" y="4038"/>
                      </a:cubicBezTo>
                      <a:cubicBezTo>
                        <a:pt x="335" y="4104"/>
                        <a:pt x="325" y="4171"/>
                        <a:pt x="314" y="4237"/>
                      </a:cubicBezTo>
                      <a:cubicBezTo>
                        <a:pt x="287" y="4247"/>
                        <a:pt x="262" y="4264"/>
                        <a:pt x="240" y="4287"/>
                      </a:cubicBezTo>
                      <a:cubicBezTo>
                        <a:pt x="188" y="4341"/>
                        <a:pt x="168" y="4410"/>
                        <a:pt x="145" y="4479"/>
                      </a:cubicBezTo>
                      <a:cubicBezTo>
                        <a:pt x="114" y="4573"/>
                        <a:pt x="95" y="4670"/>
                        <a:pt x="79" y="4768"/>
                      </a:cubicBezTo>
                      <a:cubicBezTo>
                        <a:pt x="63" y="4859"/>
                        <a:pt x="52" y="4950"/>
                        <a:pt x="41" y="5043"/>
                      </a:cubicBezTo>
                      <a:cubicBezTo>
                        <a:pt x="25" y="5170"/>
                        <a:pt x="20" y="5300"/>
                        <a:pt x="16" y="5430"/>
                      </a:cubicBezTo>
                      <a:cubicBezTo>
                        <a:pt x="12" y="5558"/>
                        <a:pt x="8" y="5687"/>
                        <a:pt x="5" y="5815"/>
                      </a:cubicBezTo>
                      <a:cubicBezTo>
                        <a:pt x="4" y="5873"/>
                        <a:pt x="1" y="5933"/>
                        <a:pt x="27" y="5988"/>
                      </a:cubicBezTo>
                      <a:cubicBezTo>
                        <a:pt x="49" y="6035"/>
                        <a:pt x="87" y="6065"/>
                        <a:pt x="131" y="6085"/>
                      </a:cubicBezTo>
                      <a:cubicBezTo>
                        <a:pt x="120" y="6200"/>
                        <a:pt x="130" y="6316"/>
                        <a:pt x="138" y="6431"/>
                      </a:cubicBezTo>
                      <a:cubicBezTo>
                        <a:pt x="143" y="6499"/>
                        <a:pt x="150" y="6569"/>
                        <a:pt x="160" y="6636"/>
                      </a:cubicBezTo>
                      <a:cubicBezTo>
                        <a:pt x="171" y="6710"/>
                        <a:pt x="184" y="6785"/>
                        <a:pt x="199" y="6860"/>
                      </a:cubicBezTo>
                      <a:cubicBezTo>
                        <a:pt x="216" y="6946"/>
                        <a:pt x="231" y="7036"/>
                        <a:pt x="266" y="7115"/>
                      </a:cubicBezTo>
                      <a:cubicBezTo>
                        <a:pt x="284" y="7156"/>
                        <a:pt x="320" y="7187"/>
                        <a:pt x="361" y="7204"/>
                      </a:cubicBezTo>
                      <a:cubicBezTo>
                        <a:pt x="370" y="7236"/>
                        <a:pt x="382" y="7268"/>
                        <a:pt x="393" y="7301"/>
                      </a:cubicBezTo>
                      <a:cubicBezTo>
                        <a:pt x="423" y="7385"/>
                        <a:pt x="457" y="7464"/>
                        <a:pt x="493" y="7545"/>
                      </a:cubicBezTo>
                      <a:cubicBezTo>
                        <a:pt x="562" y="7701"/>
                        <a:pt x="654" y="7856"/>
                        <a:pt x="759" y="7991"/>
                      </a:cubicBezTo>
                      <a:cubicBezTo>
                        <a:pt x="759" y="7991"/>
                        <a:pt x="759" y="7991"/>
                        <a:pt x="760" y="7992"/>
                      </a:cubicBezTo>
                      <a:cubicBezTo>
                        <a:pt x="762" y="7996"/>
                        <a:pt x="765" y="7998"/>
                        <a:pt x="767" y="8001"/>
                      </a:cubicBezTo>
                      <a:cubicBezTo>
                        <a:pt x="769" y="8005"/>
                        <a:pt x="770" y="8006"/>
                        <a:pt x="772" y="8008"/>
                      </a:cubicBezTo>
                      <a:cubicBezTo>
                        <a:pt x="782" y="8021"/>
                        <a:pt x="792" y="8033"/>
                        <a:pt x="802" y="8045"/>
                      </a:cubicBezTo>
                      <a:cubicBezTo>
                        <a:pt x="823" y="8104"/>
                        <a:pt x="847" y="8161"/>
                        <a:pt x="873" y="8219"/>
                      </a:cubicBezTo>
                      <a:cubicBezTo>
                        <a:pt x="960" y="8408"/>
                        <a:pt x="1091" y="8580"/>
                        <a:pt x="1227" y="8738"/>
                      </a:cubicBezTo>
                      <a:cubicBezTo>
                        <a:pt x="1285" y="8806"/>
                        <a:pt x="1343" y="8876"/>
                        <a:pt x="1405" y="8941"/>
                      </a:cubicBezTo>
                      <a:cubicBezTo>
                        <a:pt x="1525" y="9065"/>
                        <a:pt x="1652" y="9182"/>
                        <a:pt x="1773" y="9304"/>
                      </a:cubicBezTo>
                      <a:cubicBezTo>
                        <a:pt x="1911" y="9445"/>
                        <a:pt x="2033" y="9599"/>
                        <a:pt x="2166" y="9743"/>
                      </a:cubicBezTo>
                      <a:cubicBezTo>
                        <a:pt x="2232" y="9817"/>
                        <a:pt x="2302" y="9893"/>
                        <a:pt x="2379" y="9954"/>
                      </a:cubicBezTo>
                      <a:cubicBezTo>
                        <a:pt x="2445" y="10006"/>
                        <a:pt x="2515" y="10034"/>
                        <a:pt x="2594" y="10056"/>
                      </a:cubicBezTo>
                      <a:lnTo>
                        <a:pt x="2594" y="10056"/>
                      </a:lnTo>
                      <a:cubicBezTo>
                        <a:pt x="2644" y="10071"/>
                        <a:pt x="2693" y="10087"/>
                        <a:pt x="2742" y="10105"/>
                      </a:cubicBezTo>
                      <a:cubicBezTo>
                        <a:pt x="2754" y="10112"/>
                        <a:pt x="2767" y="10118"/>
                        <a:pt x="2780" y="10124"/>
                      </a:cubicBezTo>
                      <a:cubicBezTo>
                        <a:pt x="2781" y="10126"/>
                        <a:pt x="2782" y="10126"/>
                        <a:pt x="2783" y="10127"/>
                      </a:cubicBezTo>
                      <a:cubicBezTo>
                        <a:pt x="2815" y="10148"/>
                        <a:pt x="2851" y="10158"/>
                        <a:pt x="2887" y="10158"/>
                      </a:cubicBezTo>
                      <a:cubicBezTo>
                        <a:pt x="2931" y="10158"/>
                        <a:pt x="2974" y="10143"/>
                        <a:pt x="3009" y="10113"/>
                      </a:cubicBezTo>
                      <a:cubicBezTo>
                        <a:pt x="3051" y="10078"/>
                        <a:pt x="3073" y="10023"/>
                        <a:pt x="3072" y="9968"/>
                      </a:cubicBezTo>
                      <a:lnTo>
                        <a:pt x="3072" y="9968"/>
                      </a:lnTo>
                      <a:cubicBezTo>
                        <a:pt x="3214" y="10058"/>
                        <a:pt x="3367" y="10128"/>
                        <a:pt x="3522" y="10190"/>
                      </a:cubicBezTo>
                      <a:cubicBezTo>
                        <a:pt x="3709" y="10264"/>
                        <a:pt x="3913" y="10303"/>
                        <a:pt x="4109" y="10341"/>
                      </a:cubicBezTo>
                      <a:cubicBezTo>
                        <a:pt x="4180" y="10355"/>
                        <a:pt x="4252" y="10365"/>
                        <a:pt x="4326" y="10375"/>
                      </a:cubicBezTo>
                      <a:lnTo>
                        <a:pt x="4334" y="10375"/>
                      </a:lnTo>
                      <a:cubicBezTo>
                        <a:pt x="4338" y="10376"/>
                        <a:pt x="4343" y="10377"/>
                        <a:pt x="4349" y="10377"/>
                      </a:cubicBezTo>
                      <a:lnTo>
                        <a:pt x="4349" y="10377"/>
                      </a:lnTo>
                      <a:cubicBezTo>
                        <a:pt x="4348" y="10377"/>
                        <a:pt x="4348" y="10377"/>
                        <a:pt x="4348" y="10377"/>
                      </a:cubicBezTo>
                      <a:lnTo>
                        <a:pt x="4348" y="10377"/>
                      </a:lnTo>
                      <a:cubicBezTo>
                        <a:pt x="4356" y="10379"/>
                        <a:pt x="4363" y="10380"/>
                        <a:pt x="4370" y="10381"/>
                      </a:cubicBezTo>
                      <a:cubicBezTo>
                        <a:pt x="4372" y="10381"/>
                        <a:pt x="4375" y="10381"/>
                        <a:pt x="4377" y="10382"/>
                      </a:cubicBezTo>
                      <a:lnTo>
                        <a:pt x="4385" y="10382"/>
                      </a:lnTo>
                      <a:cubicBezTo>
                        <a:pt x="4479" y="10397"/>
                        <a:pt x="4571" y="10412"/>
                        <a:pt x="4665" y="10427"/>
                      </a:cubicBezTo>
                      <a:cubicBezTo>
                        <a:pt x="4761" y="10443"/>
                        <a:pt x="4857" y="10462"/>
                        <a:pt x="4954" y="10470"/>
                      </a:cubicBezTo>
                      <a:cubicBezTo>
                        <a:pt x="5044" y="10478"/>
                        <a:pt x="5132" y="10480"/>
                        <a:pt x="5221" y="10480"/>
                      </a:cubicBezTo>
                      <a:cubicBezTo>
                        <a:pt x="5327" y="10480"/>
                        <a:pt x="5434" y="10477"/>
                        <a:pt x="5539" y="10475"/>
                      </a:cubicBezTo>
                      <a:cubicBezTo>
                        <a:pt x="5733" y="10471"/>
                        <a:pt x="5926" y="10452"/>
                        <a:pt x="6118" y="10422"/>
                      </a:cubicBezTo>
                      <a:cubicBezTo>
                        <a:pt x="6218" y="10407"/>
                        <a:pt x="6315" y="10388"/>
                        <a:pt x="6412" y="10360"/>
                      </a:cubicBezTo>
                      <a:cubicBezTo>
                        <a:pt x="6513" y="10332"/>
                        <a:pt x="6611" y="10297"/>
                        <a:pt x="6711" y="10264"/>
                      </a:cubicBezTo>
                      <a:cubicBezTo>
                        <a:pt x="6811" y="10231"/>
                        <a:pt x="6912" y="10198"/>
                        <a:pt x="7010" y="10157"/>
                      </a:cubicBezTo>
                      <a:cubicBezTo>
                        <a:pt x="7110" y="10117"/>
                        <a:pt x="7206" y="10070"/>
                        <a:pt x="7302" y="10021"/>
                      </a:cubicBezTo>
                      <a:cubicBezTo>
                        <a:pt x="7396" y="9973"/>
                        <a:pt x="7486" y="9913"/>
                        <a:pt x="7575" y="9856"/>
                      </a:cubicBezTo>
                      <a:cubicBezTo>
                        <a:pt x="7660" y="9801"/>
                        <a:pt x="7746" y="9749"/>
                        <a:pt x="7833" y="9698"/>
                      </a:cubicBezTo>
                      <a:cubicBezTo>
                        <a:pt x="8003" y="9602"/>
                        <a:pt x="8171" y="9504"/>
                        <a:pt x="8329" y="9387"/>
                      </a:cubicBezTo>
                      <a:cubicBezTo>
                        <a:pt x="8495" y="9263"/>
                        <a:pt x="8657" y="9134"/>
                        <a:pt x="8814" y="8998"/>
                      </a:cubicBezTo>
                      <a:cubicBezTo>
                        <a:pt x="8888" y="8936"/>
                        <a:pt x="8960" y="8869"/>
                        <a:pt x="9033" y="8804"/>
                      </a:cubicBezTo>
                      <a:cubicBezTo>
                        <a:pt x="9137" y="8713"/>
                        <a:pt x="9238" y="8620"/>
                        <a:pt x="9318" y="8507"/>
                      </a:cubicBezTo>
                      <a:cubicBezTo>
                        <a:pt x="9376" y="8424"/>
                        <a:pt x="9432" y="8340"/>
                        <a:pt x="9481" y="8253"/>
                      </a:cubicBezTo>
                      <a:cubicBezTo>
                        <a:pt x="9534" y="8161"/>
                        <a:pt x="9577" y="8065"/>
                        <a:pt x="9622" y="7969"/>
                      </a:cubicBezTo>
                      <a:cubicBezTo>
                        <a:pt x="9682" y="7840"/>
                        <a:pt x="9736" y="7709"/>
                        <a:pt x="9791" y="7578"/>
                      </a:cubicBezTo>
                      <a:cubicBezTo>
                        <a:pt x="9813" y="7562"/>
                        <a:pt x="9832" y="7540"/>
                        <a:pt x="9846" y="7515"/>
                      </a:cubicBezTo>
                      <a:cubicBezTo>
                        <a:pt x="9859" y="7490"/>
                        <a:pt x="9868" y="7465"/>
                        <a:pt x="9875" y="7438"/>
                      </a:cubicBezTo>
                      <a:cubicBezTo>
                        <a:pt x="9891" y="7386"/>
                        <a:pt x="9905" y="7333"/>
                        <a:pt x="9919" y="7281"/>
                      </a:cubicBezTo>
                      <a:cubicBezTo>
                        <a:pt x="9922" y="7274"/>
                        <a:pt x="9925" y="7267"/>
                        <a:pt x="9927" y="7260"/>
                      </a:cubicBezTo>
                      <a:cubicBezTo>
                        <a:pt x="9964" y="7175"/>
                        <a:pt x="10004" y="7089"/>
                        <a:pt x="10037" y="7001"/>
                      </a:cubicBezTo>
                      <a:cubicBezTo>
                        <a:pt x="10106" y="6818"/>
                        <a:pt x="10176" y="6636"/>
                        <a:pt x="10225" y="6446"/>
                      </a:cubicBezTo>
                      <a:cubicBezTo>
                        <a:pt x="10249" y="6351"/>
                        <a:pt x="10276" y="6257"/>
                        <a:pt x="10296" y="6161"/>
                      </a:cubicBezTo>
                      <a:cubicBezTo>
                        <a:pt x="10324" y="6017"/>
                        <a:pt x="10353" y="5874"/>
                        <a:pt x="10372" y="5728"/>
                      </a:cubicBezTo>
                      <a:cubicBezTo>
                        <a:pt x="10407" y="5462"/>
                        <a:pt x="10404" y="5187"/>
                        <a:pt x="10378" y="4920"/>
                      </a:cubicBezTo>
                      <a:cubicBezTo>
                        <a:pt x="10365" y="4796"/>
                        <a:pt x="10344" y="4673"/>
                        <a:pt x="10309" y="4553"/>
                      </a:cubicBezTo>
                      <a:cubicBezTo>
                        <a:pt x="10292" y="4494"/>
                        <a:pt x="10274" y="4439"/>
                        <a:pt x="10251" y="4383"/>
                      </a:cubicBezTo>
                      <a:cubicBezTo>
                        <a:pt x="10237" y="4352"/>
                        <a:pt x="10221" y="4326"/>
                        <a:pt x="10200" y="4303"/>
                      </a:cubicBezTo>
                      <a:cubicBezTo>
                        <a:pt x="10186" y="4137"/>
                        <a:pt x="10158" y="3972"/>
                        <a:pt x="10124" y="3809"/>
                      </a:cubicBezTo>
                      <a:cubicBezTo>
                        <a:pt x="10070" y="3558"/>
                        <a:pt x="9970" y="3318"/>
                        <a:pt x="9843" y="3095"/>
                      </a:cubicBezTo>
                      <a:cubicBezTo>
                        <a:pt x="9790" y="3003"/>
                        <a:pt x="9739" y="2912"/>
                        <a:pt x="9686" y="2820"/>
                      </a:cubicBezTo>
                      <a:cubicBezTo>
                        <a:pt x="9588" y="2649"/>
                        <a:pt x="9481" y="2481"/>
                        <a:pt x="9372" y="2317"/>
                      </a:cubicBezTo>
                      <a:cubicBezTo>
                        <a:pt x="9254" y="2142"/>
                        <a:pt x="9136" y="1971"/>
                        <a:pt x="9011" y="1801"/>
                      </a:cubicBezTo>
                      <a:cubicBezTo>
                        <a:pt x="8780" y="1490"/>
                        <a:pt x="8497" y="1216"/>
                        <a:pt x="8197" y="971"/>
                      </a:cubicBezTo>
                      <a:cubicBezTo>
                        <a:pt x="8115" y="903"/>
                        <a:pt x="8032" y="834"/>
                        <a:pt x="7946" y="769"/>
                      </a:cubicBezTo>
                      <a:cubicBezTo>
                        <a:pt x="7861" y="705"/>
                        <a:pt x="7775" y="645"/>
                        <a:pt x="7687" y="586"/>
                      </a:cubicBezTo>
                      <a:cubicBezTo>
                        <a:pt x="7650" y="560"/>
                        <a:pt x="7607" y="538"/>
                        <a:pt x="7567" y="515"/>
                      </a:cubicBezTo>
                      <a:cubicBezTo>
                        <a:pt x="7528" y="492"/>
                        <a:pt x="7490" y="469"/>
                        <a:pt x="7449" y="450"/>
                      </a:cubicBezTo>
                      <a:cubicBezTo>
                        <a:pt x="7356" y="401"/>
                        <a:pt x="7261" y="354"/>
                        <a:pt x="7165" y="308"/>
                      </a:cubicBezTo>
                      <a:cubicBezTo>
                        <a:pt x="6988" y="223"/>
                        <a:pt x="6803" y="155"/>
                        <a:pt x="6615" y="102"/>
                      </a:cubicBezTo>
                      <a:cubicBezTo>
                        <a:pt x="6426" y="48"/>
                        <a:pt x="6227" y="21"/>
                        <a:pt x="6032" y="6"/>
                      </a:cubicBezTo>
                      <a:cubicBezTo>
                        <a:pt x="5986" y="3"/>
                        <a:pt x="5941" y="1"/>
                        <a:pt x="5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5"/>
                <p:cNvSpPr/>
                <p:nvPr/>
              </p:nvSpPr>
              <p:spPr>
                <a:xfrm>
                  <a:off x="3501125" y="419200"/>
                  <a:ext cx="258700" cy="1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8" h="5929" extrusionOk="0">
                      <a:moveTo>
                        <a:pt x="9069" y="2567"/>
                      </a:moveTo>
                      <a:lnTo>
                        <a:pt x="9069" y="2567"/>
                      </a:lnTo>
                      <a:cubicBezTo>
                        <a:pt x="9068" y="2568"/>
                        <a:pt x="9068" y="2568"/>
                        <a:pt x="9067" y="2569"/>
                      </a:cubicBezTo>
                      <a:cubicBezTo>
                        <a:pt x="9068" y="2568"/>
                        <a:pt x="9068" y="2568"/>
                        <a:pt x="9069" y="2567"/>
                      </a:cubicBezTo>
                      <a:close/>
                      <a:moveTo>
                        <a:pt x="10162" y="0"/>
                      </a:moveTo>
                      <a:cubicBezTo>
                        <a:pt x="10157" y="0"/>
                        <a:pt x="10152" y="1"/>
                        <a:pt x="10147" y="1"/>
                      </a:cubicBezTo>
                      <a:cubicBezTo>
                        <a:pt x="10122" y="2"/>
                        <a:pt x="10120" y="2"/>
                        <a:pt x="10097" y="9"/>
                      </a:cubicBezTo>
                      <a:cubicBezTo>
                        <a:pt x="10007" y="37"/>
                        <a:pt x="9956" y="134"/>
                        <a:pt x="9974" y="222"/>
                      </a:cubicBezTo>
                      <a:cubicBezTo>
                        <a:pt x="9973" y="246"/>
                        <a:pt x="9970" y="270"/>
                        <a:pt x="9967" y="294"/>
                      </a:cubicBezTo>
                      <a:cubicBezTo>
                        <a:pt x="9943" y="438"/>
                        <a:pt x="9903" y="579"/>
                        <a:pt x="9871" y="722"/>
                      </a:cubicBezTo>
                      <a:cubicBezTo>
                        <a:pt x="9841" y="853"/>
                        <a:pt x="9814" y="983"/>
                        <a:pt x="9779" y="1114"/>
                      </a:cubicBezTo>
                      <a:cubicBezTo>
                        <a:pt x="9757" y="1191"/>
                        <a:pt x="9730" y="1267"/>
                        <a:pt x="9699" y="1342"/>
                      </a:cubicBezTo>
                      <a:cubicBezTo>
                        <a:pt x="9654" y="1440"/>
                        <a:pt x="9601" y="1531"/>
                        <a:pt x="9554" y="1628"/>
                      </a:cubicBezTo>
                      <a:cubicBezTo>
                        <a:pt x="9504" y="1731"/>
                        <a:pt x="9470" y="1841"/>
                        <a:pt x="9428" y="1948"/>
                      </a:cubicBezTo>
                      <a:cubicBezTo>
                        <a:pt x="9364" y="2093"/>
                        <a:pt x="9281" y="2226"/>
                        <a:pt x="9205" y="2365"/>
                      </a:cubicBezTo>
                      <a:cubicBezTo>
                        <a:pt x="9164" y="2434"/>
                        <a:pt x="9119" y="2500"/>
                        <a:pt x="9071" y="2564"/>
                      </a:cubicBezTo>
                      <a:lnTo>
                        <a:pt x="9071" y="2564"/>
                      </a:lnTo>
                      <a:cubicBezTo>
                        <a:pt x="9069" y="2567"/>
                        <a:pt x="9067" y="2569"/>
                        <a:pt x="9065" y="2572"/>
                      </a:cubicBezTo>
                      <a:cubicBezTo>
                        <a:pt x="9064" y="2574"/>
                        <a:pt x="9063" y="2576"/>
                        <a:pt x="9060" y="2577"/>
                      </a:cubicBezTo>
                      <a:cubicBezTo>
                        <a:pt x="9061" y="2576"/>
                        <a:pt x="9063" y="2575"/>
                        <a:pt x="9063" y="2574"/>
                      </a:cubicBezTo>
                      <a:lnTo>
                        <a:pt x="9063" y="2574"/>
                      </a:lnTo>
                      <a:cubicBezTo>
                        <a:pt x="8950" y="2718"/>
                        <a:pt x="8837" y="2861"/>
                        <a:pt x="8718" y="2999"/>
                      </a:cubicBezTo>
                      <a:cubicBezTo>
                        <a:pt x="8604" y="3133"/>
                        <a:pt x="8475" y="3257"/>
                        <a:pt x="8351" y="3382"/>
                      </a:cubicBezTo>
                      <a:lnTo>
                        <a:pt x="8351" y="3382"/>
                      </a:lnTo>
                      <a:cubicBezTo>
                        <a:pt x="8247" y="3479"/>
                        <a:pt x="8142" y="3571"/>
                        <a:pt x="8031" y="3658"/>
                      </a:cubicBezTo>
                      <a:cubicBezTo>
                        <a:pt x="7877" y="3763"/>
                        <a:pt x="7718" y="3860"/>
                        <a:pt x="7557" y="3953"/>
                      </a:cubicBezTo>
                      <a:cubicBezTo>
                        <a:pt x="7283" y="4094"/>
                        <a:pt x="7001" y="4215"/>
                        <a:pt x="6718" y="4334"/>
                      </a:cubicBezTo>
                      <a:cubicBezTo>
                        <a:pt x="6465" y="4432"/>
                        <a:pt x="6208" y="4521"/>
                        <a:pt x="5945" y="4594"/>
                      </a:cubicBezTo>
                      <a:cubicBezTo>
                        <a:pt x="5527" y="4693"/>
                        <a:pt x="5104" y="4763"/>
                        <a:pt x="4676" y="4817"/>
                      </a:cubicBezTo>
                      <a:cubicBezTo>
                        <a:pt x="4550" y="4831"/>
                        <a:pt x="4426" y="4846"/>
                        <a:pt x="4299" y="4857"/>
                      </a:cubicBezTo>
                      <a:cubicBezTo>
                        <a:pt x="4180" y="4868"/>
                        <a:pt x="4061" y="4868"/>
                        <a:pt x="3941" y="4868"/>
                      </a:cubicBezTo>
                      <a:cubicBezTo>
                        <a:pt x="3818" y="4864"/>
                        <a:pt x="3696" y="4858"/>
                        <a:pt x="3575" y="4845"/>
                      </a:cubicBezTo>
                      <a:lnTo>
                        <a:pt x="3575" y="4845"/>
                      </a:lnTo>
                      <a:cubicBezTo>
                        <a:pt x="3576" y="4845"/>
                        <a:pt x="3578" y="4846"/>
                        <a:pt x="3580" y="4846"/>
                      </a:cubicBezTo>
                      <a:cubicBezTo>
                        <a:pt x="3575" y="4845"/>
                        <a:pt x="3571" y="4845"/>
                        <a:pt x="3567" y="4844"/>
                      </a:cubicBezTo>
                      <a:lnTo>
                        <a:pt x="3567" y="4844"/>
                      </a:lnTo>
                      <a:cubicBezTo>
                        <a:pt x="3570" y="4844"/>
                        <a:pt x="3572" y="4845"/>
                        <a:pt x="3575" y="4845"/>
                      </a:cubicBezTo>
                      <a:lnTo>
                        <a:pt x="3575" y="4845"/>
                      </a:lnTo>
                      <a:cubicBezTo>
                        <a:pt x="3572" y="4844"/>
                        <a:pt x="3568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565" y="4844"/>
                        <a:pt x="3566" y="4844"/>
                        <a:pt x="3567" y="4844"/>
                      </a:cubicBezTo>
                      <a:lnTo>
                        <a:pt x="3567" y="4844"/>
                      </a:lnTo>
                      <a:cubicBezTo>
                        <a:pt x="3566" y="4844"/>
                        <a:pt x="3565" y="4844"/>
                        <a:pt x="3564" y="4844"/>
                      </a:cubicBezTo>
                      <a:cubicBezTo>
                        <a:pt x="3564" y="4844"/>
                        <a:pt x="3564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428" y="4823"/>
                        <a:pt x="3290" y="4805"/>
                        <a:pt x="3152" y="4788"/>
                      </a:cubicBezTo>
                      <a:cubicBezTo>
                        <a:pt x="3120" y="4783"/>
                        <a:pt x="3089" y="4775"/>
                        <a:pt x="3058" y="4769"/>
                      </a:cubicBezTo>
                      <a:cubicBezTo>
                        <a:pt x="2706" y="4644"/>
                        <a:pt x="2359" y="4501"/>
                        <a:pt x="2020" y="4344"/>
                      </a:cubicBezTo>
                      <a:cubicBezTo>
                        <a:pt x="1893" y="4283"/>
                        <a:pt x="1769" y="4218"/>
                        <a:pt x="1648" y="4147"/>
                      </a:cubicBezTo>
                      <a:cubicBezTo>
                        <a:pt x="1519" y="4071"/>
                        <a:pt x="1386" y="4002"/>
                        <a:pt x="1258" y="3927"/>
                      </a:cubicBezTo>
                      <a:cubicBezTo>
                        <a:pt x="1154" y="3857"/>
                        <a:pt x="1058" y="3778"/>
                        <a:pt x="962" y="3698"/>
                      </a:cubicBezTo>
                      <a:cubicBezTo>
                        <a:pt x="858" y="3604"/>
                        <a:pt x="755" y="3510"/>
                        <a:pt x="659" y="3409"/>
                      </a:cubicBezTo>
                      <a:cubicBezTo>
                        <a:pt x="591" y="3331"/>
                        <a:pt x="525" y="3249"/>
                        <a:pt x="462" y="3167"/>
                      </a:cubicBezTo>
                      <a:cubicBezTo>
                        <a:pt x="429" y="3124"/>
                        <a:pt x="395" y="3083"/>
                        <a:pt x="363" y="3039"/>
                      </a:cubicBezTo>
                      <a:cubicBezTo>
                        <a:pt x="329" y="2986"/>
                        <a:pt x="269" y="2958"/>
                        <a:pt x="208" y="2958"/>
                      </a:cubicBezTo>
                      <a:cubicBezTo>
                        <a:pt x="175" y="2958"/>
                        <a:pt x="141" y="2967"/>
                        <a:pt x="113" y="2984"/>
                      </a:cubicBezTo>
                      <a:cubicBezTo>
                        <a:pt x="24" y="3038"/>
                        <a:pt x="0" y="3151"/>
                        <a:pt x="53" y="3239"/>
                      </a:cubicBezTo>
                      <a:cubicBezTo>
                        <a:pt x="74" y="3275"/>
                        <a:pt x="103" y="3307"/>
                        <a:pt x="130" y="3340"/>
                      </a:cubicBezTo>
                      <a:cubicBezTo>
                        <a:pt x="181" y="3408"/>
                        <a:pt x="233" y="3474"/>
                        <a:pt x="285" y="3540"/>
                      </a:cubicBezTo>
                      <a:cubicBezTo>
                        <a:pt x="362" y="3636"/>
                        <a:pt x="449" y="3723"/>
                        <a:pt x="538" y="3808"/>
                      </a:cubicBezTo>
                      <a:cubicBezTo>
                        <a:pt x="483" y="3881"/>
                        <a:pt x="502" y="3968"/>
                        <a:pt x="544" y="4040"/>
                      </a:cubicBezTo>
                      <a:cubicBezTo>
                        <a:pt x="607" y="4151"/>
                        <a:pt x="699" y="4249"/>
                        <a:pt x="791" y="4337"/>
                      </a:cubicBezTo>
                      <a:cubicBezTo>
                        <a:pt x="883" y="4428"/>
                        <a:pt x="990" y="4504"/>
                        <a:pt x="1095" y="4577"/>
                      </a:cubicBezTo>
                      <a:cubicBezTo>
                        <a:pt x="1215" y="4661"/>
                        <a:pt x="1336" y="4741"/>
                        <a:pt x="1463" y="4814"/>
                      </a:cubicBezTo>
                      <a:cubicBezTo>
                        <a:pt x="1727" y="4967"/>
                        <a:pt x="2008" y="5087"/>
                        <a:pt x="2285" y="5214"/>
                      </a:cubicBezTo>
                      <a:cubicBezTo>
                        <a:pt x="2385" y="5259"/>
                        <a:pt x="2489" y="5295"/>
                        <a:pt x="2592" y="5337"/>
                      </a:cubicBezTo>
                      <a:cubicBezTo>
                        <a:pt x="2666" y="5366"/>
                        <a:pt x="2739" y="5395"/>
                        <a:pt x="2816" y="5421"/>
                      </a:cubicBezTo>
                      <a:cubicBezTo>
                        <a:pt x="2874" y="5441"/>
                        <a:pt x="2933" y="5460"/>
                        <a:pt x="2993" y="5480"/>
                      </a:cubicBezTo>
                      <a:cubicBezTo>
                        <a:pt x="2984" y="5513"/>
                        <a:pt x="2984" y="5548"/>
                        <a:pt x="2998" y="5582"/>
                      </a:cubicBezTo>
                      <a:cubicBezTo>
                        <a:pt x="3014" y="5625"/>
                        <a:pt x="3032" y="5667"/>
                        <a:pt x="3066" y="5697"/>
                      </a:cubicBezTo>
                      <a:cubicBezTo>
                        <a:pt x="3104" y="5730"/>
                        <a:pt x="3148" y="5747"/>
                        <a:pt x="3194" y="5761"/>
                      </a:cubicBezTo>
                      <a:lnTo>
                        <a:pt x="3194" y="5761"/>
                      </a:lnTo>
                      <a:cubicBezTo>
                        <a:pt x="3193" y="5760"/>
                        <a:pt x="3191" y="5760"/>
                        <a:pt x="3190" y="5760"/>
                      </a:cubicBezTo>
                      <a:lnTo>
                        <a:pt x="3190" y="5760"/>
                      </a:lnTo>
                      <a:cubicBezTo>
                        <a:pt x="3247" y="5777"/>
                        <a:pt x="3304" y="5799"/>
                        <a:pt x="3362" y="5816"/>
                      </a:cubicBezTo>
                      <a:cubicBezTo>
                        <a:pt x="3424" y="5834"/>
                        <a:pt x="3487" y="5849"/>
                        <a:pt x="3551" y="5863"/>
                      </a:cubicBezTo>
                      <a:cubicBezTo>
                        <a:pt x="3696" y="5893"/>
                        <a:pt x="3845" y="5908"/>
                        <a:pt x="3993" y="5920"/>
                      </a:cubicBezTo>
                      <a:cubicBezTo>
                        <a:pt x="4087" y="5925"/>
                        <a:pt x="4182" y="5929"/>
                        <a:pt x="4277" y="5929"/>
                      </a:cubicBezTo>
                      <a:cubicBezTo>
                        <a:pt x="4481" y="5929"/>
                        <a:pt x="4683" y="5915"/>
                        <a:pt x="4884" y="5897"/>
                      </a:cubicBezTo>
                      <a:cubicBezTo>
                        <a:pt x="5048" y="5882"/>
                        <a:pt x="5209" y="5860"/>
                        <a:pt x="5371" y="5833"/>
                      </a:cubicBezTo>
                      <a:cubicBezTo>
                        <a:pt x="5407" y="5827"/>
                        <a:pt x="5442" y="5821"/>
                        <a:pt x="5478" y="5815"/>
                      </a:cubicBezTo>
                      <a:cubicBezTo>
                        <a:pt x="5732" y="5800"/>
                        <a:pt x="5981" y="5759"/>
                        <a:pt x="6230" y="5714"/>
                      </a:cubicBezTo>
                      <a:cubicBezTo>
                        <a:pt x="6328" y="5696"/>
                        <a:pt x="6427" y="5673"/>
                        <a:pt x="6526" y="5651"/>
                      </a:cubicBezTo>
                      <a:cubicBezTo>
                        <a:pt x="6673" y="5621"/>
                        <a:pt x="6820" y="5590"/>
                        <a:pt x="6967" y="5558"/>
                      </a:cubicBezTo>
                      <a:cubicBezTo>
                        <a:pt x="7040" y="5544"/>
                        <a:pt x="7096" y="5489"/>
                        <a:pt x="7113" y="5420"/>
                      </a:cubicBezTo>
                      <a:cubicBezTo>
                        <a:pt x="7175" y="5402"/>
                        <a:pt x="7235" y="5382"/>
                        <a:pt x="7296" y="5362"/>
                      </a:cubicBezTo>
                      <a:cubicBezTo>
                        <a:pt x="7371" y="5337"/>
                        <a:pt x="7444" y="5311"/>
                        <a:pt x="7519" y="5286"/>
                      </a:cubicBezTo>
                      <a:cubicBezTo>
                        <a:pt x="7614" y="5253"/>
                        <a:pt x="7712" y="5226"/>
                        <a:pt x="7802" y="5182"/>
                      </a:cubicBezTo>
                      <a:cubicBezTo>
                        <a:pt x="7885" y="5142"/>
                        <a:pt x="7926" y="5044"/>
                        <a:pt x="7897" y="4958"/>
                      </a:cubicBezTo>
                      <a:cubicBezTo>
                        <a:pt x="7894" y="4947"/>
                        <a:pt x="7888" y="4936"/>
                        <a:pt x="7884" y="4927"/>
                      </a:cubicBezTo>
                      <a:cubicBezTo>
                        <a:pt x="8096" y="4752"/>
                        <a:pt x="8310" y="4578"/>
                        <a:pt x="8527" y="4409"/>
                      </a:cubicBezTo>
                      <a:cubicBezTo>
                        <a:pt x="8557" y="4390"/>
                        <a:pt x="8588" y="4371"/>
                        <a:pt x="8617" y="4351"/>
                      </a:cubicBezTo>
                      <a:cubicBezTo>
                        <a:pt x="8682" y="4302"/>
                        <a:pt x="8746" y="4253"/>
                        <a:pt x="8809" y="4202"/>
                      </a:cubicBezTo>
                      <a:cubicBezTo>
                        <a:pt x="8841" y="4177"/>
                        <a:pt x="8868" y="4152"/>
                        <a:pt x="8893" y="4120"/>
                      </a:cubicBezTo>
                      <a:cubicBezTo>
                        <a:pt x="8922" y="4082"/>
                        <a:pt x="8925" y="4035"/>
                        <a:pt x="8924" y="3990"/>
                      </a:cubicBezTo>
                      <a:cubicBezTo>
                        <a:pt x="8924" y="3955"/>
                        <a:pt x="8912" y="3923"/>
                        <a:pt x="8893" y="3897"/>
                      </a:cubicBezTo>
                      <a:cubicBezTo>
                        <a:pt x="8978" y="3820"/>
                        <a:pt x="9057" y="3738"/>
                        <a:pt x="9132" y="3655"/>
                      </a:cubicBezTo>
                      <a:cubicBezTo>
                        <a:pt x="9173" y="3609"/>
                        <a:pt x="9215" y="3564"/>
                        <a:pt x="9250" y="3516"/>
                      </a:cubicBezTo>
                      <a:cubicBezTo>
                        <a:pt x="9289" y="3465"/>
                        <a:pt x="9319" y="3412"/>
                        <a:pt x="9346" y="3355"/>
                      </a:cubicBezTo>
                      <a:cubicBezTo>
                        <a:pt x="9369" y="3311"/>
                        <a:pt x="9371" y="3261"/>
                        <a:pt x="9358" y="3215"/>
                      </a:cubicBezTo>
                      <a:cubicBezTo>
                        <a:pt x="9375" y="3187"/>
                        <a:pt x="9392" y="3158"/>
                        <a:pt x="9408" y="3130"/>
                      </a:cubicBezTo>
                      <a:cubicBezTo>
                        <a:pt x="9510" y="2954"/>
                        <a:pt x="9610" y="2776"/>
                        <a:pt x="9704" y="2596"/>
                      </a:cubicBezTo>
                      <a:cubicBezTo>
                        <a:pt x="9770" y="2470"/>
                        <a:pt x="9833" y="2342"/>
                        <a:pt x="9904" y="2217"/>
                      </a:cubicBezTo>
                      <a:cubicBezTo>
                        <a:pt x="9921" y="2191"/>
                        <a:pt x="9938" y="2163"/>
                        <a:pt x="9957" y="2137"/>
                      </a:cubicBezTo>
                      <a:cubicBezTo>
                        <a:pt x="10021" y="2054"/>
                        <a:pt x="10080" y="1962"/>
                        <a:pt x="10118" y="1865"/>
                      </a:cubicBezTo>
                      <a:cubicBezTo>
                        <a:pt x="10153" y="1771"/>
                        <a:pt x="10097" y="1661"/>
                        <a:pt x="10005" y="1628"/>
                      </a:cubicBezTo>
                      <a:cubicBezTo>
                        <a:pt x="9993" y="1625"/>
                        <a:pt x="9983" y="1626"/>
                        <a:pt x="9972" y="1624"/>
                      </a:cubicBezTo>
                      <a:cubicBezTo>
                        <a:pt x="9993" y="1584"/>
                        <a:pt x="10014" y="1544"/>
                        <a:pt x="10033" y="1503"/>
                      </a:cubicBezTo>
                      <a:cubicBezTo>
                        <a:pt x="10093" y="1372"/>
                        <a:pt x="10134" y="1233"/>
                        <a:pt x="10167" y="1093"/>
                      </a:cubicBezTo>
                      <a:cubicBezTo>
                        <a:pt x="10199" y="955"/>
                        <a:pt x="10228" y="814"/>
                        <a:pt x="10261" y="676"/>
                      </a:cubicBezTo>
                      <a:cubicBezTo>
                        <a:pt x="10277" y="609"/>
                        <a:pt x="10293" y="542"/>
                        <a:pt x="10308" y="475"/>
                      </a:cubicBezTo>
                      <a:cubicBezTo>
                        <a:pt x="10323" y="407"/>
                        <a:pt x="10334" y="340"/>
                        <a:pt x="10342" y="271"/>
                      </a:cubicBezTo>
                      <a:cubicBezTo>
                        <a:pt x="10348" y="207"/>
                        <a:pt x="10344" y="138"/>
                        <a:pt x="10309" y="83"/>
                      </a:cubicBezTo>
                      <a:cubicBezTo>
                        <a:pt x="10278" y="35"/>
                        <a:pt x="10219" y="0"/>
                        <a:pt x="1016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5"/>
                <p:cNvSpPr/>
                <p:nvPr/>
              </p:nvSpPr>
              <p:spPr>
                <a:xfrm>
                  <a:off x="3722725" y="444850"/>
                  <a:ext cx="94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2" extrusionOk="0">
                      <a:moveTo>
                        <a:pt x="184" y="1"/>
                      </a:moveTo>
                      <a:cubicBezTo>
                        <a:pt x="83" y="1"/>
                        <a:pt x="1" y="92"/>
                        <a:pt x="3" y="191"/>
                      </a:cubicBezTo>
                      <a:cubicBezTo>
                        <a:pt x="6" y="292"/>
                        <a:pt x="92" y="371"/>
                        <a:pt x="193" y="371"/>
                      </a:cubicBezTo>
                      <a:cubicBezTo>
                        <a:pt x="293" y="371"/>
                        <a:pt x="376" y="280"/>
                        <a:pt x="373" y="180"/>
                      </a:cubicBezTo>
                      <a:cubicBezTo>
                        <a:pt x="370" y="79"/>
                        <a:pt x="28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5"/>
                <p:cNvSpPr/>
                <p:nvPr/>
              </p:nvSpPr>
              <p:spPr>
                <a:xfrm>
                  <a:off x="3728700" y="431775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4" y="191"/>
                      </a:cubicBezTo>
                      <a:cubicBezTo>
                        <a:pt x="6" y="293"/>
                        <a:pt x="92" y="371"/>
                        <a:pt x="194" y="371"/>
                      </a:cubicBezTo>
                      <a:cubicBezTo>
                        <a:pt x="295" y="371"/>
                        <a:pt x="377" y="279"/>
                        <a:pt x="373" y="181"/>
                      </a:cubicBezTo>
                      <a:cubicBezTo>
                        <a:pt x="371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5"/>
                <p:cNvSpPr/>
                <p:nvPr/>
              </p:nvSpPr>
              <p:spPr>
                <a:xfrm>
                  <a:off x="3714575" y="4318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3" y="190"/>
                      </a:cubicBezTo>
                      <a:cubicBezTo>
                        <a:pt x="7" y="293"/>
                        <a:pt x="92" y="371"/>
                        <a:pt x="193" y="371"/>
                      </a:cubicBezTo>
                      <a:cubicBezTo>
                        <a:pt x="294" y="371"/>
                        <a:pt x="376" y="279"/>
                        <a:pt x="374" y="181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5"/>
                <p:cNvSpPr/>
                <p:nvPr/>
              </p:nvSpPr>
              <p:spPr>
                <a:xfrm>
                  <a:off x="3529075" y="487150"/>
                  <a:ext cx="9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0" extrusionOk="0">
                      <a:moveTo>
                        <a:pt x="184" y="0"/>
                      </a:moveTo>
                      <a:cubicBezTo>
                        <a:pt x="83" y="0"/>
                        <a:pt x="1" y="90"/>
                        <a:pt x="3" y="190"/>
                      </a:cubicBezTo>
                      <a:cubicBezTo>
                        <a:pt x="7" y="292"/>
                        <a:pt x="92" y="369"/>
                        <a:pt x="194" y="369"/>
                      </a:cubicBezTo>
                      <a:cubicBezTo>
                        <a:pt x="294" y="369"/>
                        <a:pt x="376" y="279"/>
                        <a:pt x="374" y="180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5"/>
                <p:cNvSpPr/>
                <p:nvPr/>
              </p:nvSpPr>
              <p:spPr>
                <a:xfrm>
                  <a:off x="3519325" y="4801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3" y="1"/>
                      </a:moveTo>
                      <a:cubicBezTo>
                        <a:pt x="83" y="1"/>
                        <a:pt x="1" y="91"/>
                        <a:pt x="3" y="191"/>
                      </a:cubicBezTo>
                      <a:cubicBezTo>
                        <a:pt x="7" y="292"/>
                        <a:pt x="92" y="370"/>
                        <a:pt x="193" y="370"/>
                      </a:cubicBezTo>
                      <a:cubicBezTo>
                        <a:pt x="294" y="370"/>
                        <a:pt x="376" y="280"/>
                        <a:pt x="374" y="180"/>
                      </a:cubicBezTo>
                      <a:cubicBezTo>
                        <a:pt x="370" y="78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5"/>
                <p:cNvSpPr/>
                <p:nvPr/>
              </p:nvSpPr>
              <p:spPr>
                <a:xfrm>
                  <a:off x="3611250" y="37610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3" y="1"/>
                      </a:moveTo>
                      <a:cubicBezTo>
                        <a:pt x="82" y="1"/>
                        <a:pt x="0" y="91"/>
                        <a:pt x="2" y="191"/>
                      </a:cubicBezTo>
                      <a:cubicBezTo>
                        <a:pt x="6" y="292"/>
                        <a:pt x="92" y="370"/>
                        <a:pt x="193" y="370"/>
                      </a:cubicBezTo>
                      <a:cubicBezTo>
                        <a:pt x="293" y="370"/>
                        <a:pt x="376" y="280"/>
                        <a:pt x="373" y="180"/>
                      </a:cubicBezTo>
                      <a:cubicBezTo>
                        <a:pt x="369" y="79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5"/>
                <p:cNvSpPr/>
                <p:nvPr/>
              </p:nvSpPr>
              <p:spPr>
                <a:xfrm>
                  <a:off x="3640625" y="507075"/>
                  <a:ext cx="937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1" extrusionOk="0">
                      <a:moveTo>
                        <a:pt x="192" y="0"/>
                      </a:moveTo>
                      <a:cubicBezTo>
                        <a:pt x="91" y="0"/>
                        <a:pt x="5" y="78"/>
                        <a:pt x="3" y="181"/>
                      </a:cubicBezTo>
                      <a:cubicBezTo>
                        <a:pt x="1" y="280"/>
                        <a:pt x="83" y="371"/>
                        <a:pt x="184" y="371"/>
                      </a:cubicBezTo>
                      <a:cubicBezTo>
                        <a:pt x="284" y="371"/>
                        <a:pt x="371" y="292"/>
                        <a:pt x="373" y="190"/>
                      </a:cubicBezTo>
                      <a:cubicBezTo>
                        <a:pt x="375" y="90"/>
                        <a:pt x="292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5"/>
                <p:cNvSpPr/>
                <p:nvPr/>
              </p:nvSpPr>
              <p:spPr>
                <a:xfrm>
                  <a:off x="3627025" y="509175"/>
                  <a:ext cx="9375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2" extrusionOk="0">
                      <a:moveTo>
                        <a:pt x="191" y="1"/>
                      </a:moveTo>
                      <a:cubicBezTo>
                        <a:pt x="91" y="1"/>
                        <a:pt x="5" y="78"/>
                        <a:pt x="3" y="181"/>
                      </a:cubicBezTo>
                      <a:cubicBezTo>
                        <a:pt x="0" y="281"/>
                        <a:pt x="83" y="371"/>
                        <a:pt x="183" y="371"/>
                      </a:cubicBezTo>
                      <a:cubicBezTo>
                        <a:pt x="284" y="371"/>
                        <a:pt x="370" y="292"/>
                        <a:pt x="372" y="190"/>
                      </a:cubicBezTo>
                      <a:cubicBezTo>
                        <a:pt x="374" y="91"/>
                        <a:pt x="292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5"/>
                <p:cNvSpPr/>
                <p:nvPr/>
              </p:nvSpPr>
              <p:spPr>
                <a:xfrm>
                  <a:off x="3506475" y="308000"/>
                  <a:ext cx="159200" cy="8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8" h="3439" extrusionOk="0">
                      <a:moveTo>
                        <a:pt x="5176" y="1705"/>
                      </a:moveTo>
                      <a:cubicBezTo>
                        <a:pt x="5173" y="1707"/>
                        <a:pt x="5170" y="1710"/>
                        <a:pt x="5167" y="1712"/>
                      </a:cubicBezTo>
                      <a:lnTo>
                        <a:pt x="5167" y="1712"/>
                      </a:lnTo>
                      <a:cubicBezTo>
                        <a:pt x="5170" y="1710"/>
                        <a:pt x="5173" y="1707"/>
                        <a:pt x="5176" y="1705"/>
                      </a:cubicBezTo>
                      <a:close/>
                      <a:moveTo>
                        <a:pt x="3464" y="2833"/>
                      </a:moveTo>
                      <a:cubicBezTo>
                        <a:pt x="3461" y="2834"/>
                        <a:pt x="3458" y="2836"/>
                        <a:pt x="3456" y="2837"/>
                      </a:cubicBezTo>
                      <a:lnTo>
                        <a:pt x="3456" y="2837"/>
                      </a:lnTo>
                      <a:cubicBezTo>
                        <a:pt x="3458" y="2836"/>
                        <a:pt x="3461" y="2834"/>
                        <a:pt x="3464" y="2833"/>
                      </a:cubicBezTo>
                      <a:close/>
                      <a:moveTo>
                        <a:pt x="5495" y="0"/>
                      </a:moveTo>
                      <a:cubicBezTo>
                        <a:pt x="5432" y="0"/>
                        <a:pt x="5368" y="5"/>
                        <a:pt x="5305" y="10"/>
                      </a:cubicBezTo>
                      <a:cubicBezTo>
                        <a:pt x="5259" y="14"/>
                        <a:pt x="5213" y="20"/>
                        <a:pt x="5168" y="27"/>
                      </a:cubicBezTo>
                      <a:cubicBezTo>
                        <a:pt x="5070" y="41"/>
                        <a:pt x="4974" y="57"/>
                        <a:pt x="4877" y="72"/>
                      </a:cubicBezTo>
                      <a:cubicBezTo>
                        <a:pt x="4686" y="102"/>
                        <a:pt x="4494" y="120"/>
                        <a:pt x="4303" y="147"/>
                      </a:cubicBezTo>
                      <a:cubicBezTo>
                        <a:pt x="4198" y="162"/>
                        <a:pt x="4092" y="179"/>
                        <a:pt x="3986" y="199"/>
                      </a:cubicBezTo>
                      <a:cubicBezTo>
                        <a:pt x="3980" y="200"/>
                        <a:pt x="3974" y="201"/>
                        <a:pt x="3967" y="202"/>
                      </a:cubicBezTo>
                      <a:cubicBezTo>
                        <a:pt x="3932" y="164"/>
                        <a:pt x="3882" y="145"/>
                        <a:pt x="3829" y="145"/>
                      </a:cubicBezTo>
                      <a:cubicBezTo>
                        <a:pt x="3807" y="145"/>
                        <a:pt x="3784" y="148"/>
                        <a:pt x="3762" y="155"/>
                      </a:cubicBezTo>
                      <a:cubicBezTo>
                        <a:pt x="3693" y="179"/>
                        <a:pt x="3623" y="202"/>
                        <a:pt x="3553" y="224"/>
                      </a:cubicBezTo>
                      <a:lnTo>
                        <a:pt x="3553" y="224"/>
                      </a:lnTo>
                      <a:cubicBezTo>
                        <a:pt x="3555" y="223"/>
                        <a:pt x="3557" y="223"/>
                        <a:pt x="3559" y="222"/>
                      </a:cubicBezTo>
                      <a:lnTo>
                        <a:pt x="3559" y="222"/>
                      </a:lnTo>
                      <a:cubicBezTo>
                        <a:pt x="3556" y="223"/>
                        <a:pt x="3553" y="224"/>
                        <a:pt x="3549" y="225"/>
                      </a:cubicBezTo>
                      <a:lnTo>
                        <a:pt x="3549" y="225"/>
                      </a:lnTo>
                      <a:cubicBezTo>
                        <a:pt x="3545" y="227"/>
                        <a:pt x="3540" y="228"/>
                        <a:pt x="3536" y="230"/>
                      </a:cubicBezTo>
                      <a:cubicBezTo>
                        <a:pt x="3539" y="229"/>
                        <a:pt x="3542" y="228"/>
                        <a:pt x="3545" y="227"/>
                      </a:cubicBezTo>
                      <a:lnTo>
                        <a:pt x="3545" y="227"/>
                      </a:lnTo>
                      <a:cubicBezTo>
                        <a:pt x="3544" y="227"/>
                        <a:pt x="3544" y="227"/>
                        <a:pt x="3544" y="227"/>
                      </a:cubicBezTo>
                      <a:cubicBezTo>
                        <a:pt x="3531" y="231"/>
                        <a:pt x="3520" y="235"/>
                        <a:pt x="3507" y="239"/>
                      </a:cubicBezTo>
                      <a:cubicBezTo>
                        <a:pt x="3496" y="242"/>
                        <a:pt x="3484" y="246"/>
                        <a:pt x="3473" y="250"/>
                      </a:cubicBezTo>
                      <a:cubicBezTo>
                        <a:pt x="3449" y="254"/>
                        <a:pt x="3426" y="262"/>
                        <a:pt x="3403" y="273"/>
                      </a:cubicBezTo>
                      <a:cubicBezTo>
                        <a:pt x="3386" y="278"/>
                        <a:pt x="3369" y="282"/>
                        <a:pt x="3352" y="289"/>
                      </a:cubicBezTo>
                      <a:cubicBezTo>
                        <a:pt x="3342" y="293"/>
                        <a:pt x="3331" y="296"/>
                        <a:pt x="3321" y="299"/>
                      </a:cubicBezTo>
                      <a:cubicBezTo>
                        <a:pt x="3311" y="303"/>
                        <a:pt x="3299" y="306"/>
                        <a:pt x="3289" y="310"/>
                      </a:cubicBezTo>
                      <a:cubicBezTo>
                        <a:pt x="3192" y="342"/>
                        <a:pt x="3097" y="379"/>
                        <a:pt x="3001" y="415"/>
                      </a:cubicBezTo>
                      <a:cubicBezTo>
                        <a:pt x="2915" y="446"/>
                        <a:pt x="2834" y="484"/>
                        <a:pt x="2752" y="519"/>
                      </a:cubicBezTo>
                      <a:cubicBezTo>
                        <a:pt x="2663" y="558"/>
                        <a:pt x="2575" y="596"/>
                        <a:pt x="2490" y="639"/>
                      </a:cubicBezTo>
                      <a:cubicBezTo>
                        <a:pt x="2428" y="671"/>
                        <a:pt x="2367" y="702"/>
                        <a:pt x="2306" y="734"/>
                      </a:cubicBezTo>
                      <a:cubicBezTo>
                        <a:pt x="2271" y="752"/>
                        <a:pt x="2236" y="767"/>
                        <a:pt x="2201" y="788"/>
                      </a:cubicBezTo>
                      <a:cubicBezTo>
                        <a:pt x="2153" y="817"/>
                        <a:pt x="2104" y="846"/>
                        <a:pt x="2055" y="876"/>
                      </a:cubicBezTo>
                      <a:cubicBezTo>
                        <a:pt x="2008" y="904"/>
                        <a:pt x="1959" y="931"/>
                        <a:pt x="1914" y="962"/>
                      </a:cubicBezTo>
                      <a:cubicBezTo>
                        <a:pt x="1838" y="1015"/>
                        <a:pt x="1756" y="1064"/>
                        <a:pt x="1684" y="1123"/>
                      </a:cubicBezTo>
                      <a:cubicBezTo>
                        <a:pt x="1602" y="1187"/>
                        <a:pt x="1521" y="1249"/>
                        <a:pt x="1445" y="1318"/>
                      </a:cubicBezTo>
                      <a:cubicBezTo>
                        <a:pt x="1361" y="1394"/>
                        <a:pt x="1281" y="1470"/>
                        <a:pt x="1202" y="1550"/>
                      </a:cubicBezTo>
                      <a:cubicBezTo>
                        <a:pt x="1066" y="1686"/>
                        <a:pt x="939" y="1833"/>
                        <a:pt x="822" y="1986"/>
                      </a:cubicBezTo>
                      <a:cubicBezTo>
                        <a:pt x="786" y="2034"/>
                        <a:pt x="744" y="2081"/>
                        <a:pt x="736" y="2142"/>
                      </a:cubicBezTo>
                      <a:cubicBezTo>
                        <a:pt x="731" y="2166"/>
                        <a:pt x="733" y="2190"/>
                        <a:pt x="738" y="2212"/>
                      </a:cubicBezTo>
                      <a:cubicBezTo>
                        <a:pt x="649" y="2303"/>
                        <a:pt x="561" y="2393"/>
                        <a:pt x="478" y="2489"/>
                      </a:cubicBezTo>
                      <a:cubicBezTo>
                        <a:pt x="395" y="2584"/>
                        <a:pt x="311" y="2689"/>
                        <a:pt x="256" y="2804"/>
                      </a:cubicBezTo>
                      <a:cubicBezTo>
                        <a:pt x="221" y="2878"/>
                        <a:pt x="197" y="2972"/>
                        <a:pt x="226" y="3050"/>
                      </a:cubicBezTo>
                      <a:lnTo>
                        <a:pt x="221" y="3050"/>
                      </a:lnTo>
                      <a:cubicBezTo>
                        <a:pt x="218" y="3049"/>
                        <a:pt x="216" y="3049"/>
                        <a:pt x="213" y="3049"/>
                      </a:cubicBezTo>
                      <a:cubicBezTo>
                        <a:pt x="181" y="3049"/>
                        <a:pt x="148" y="3056"/>
                        <a:pt x="118" y="3072"/>
                      </a:cubicBezTo>
                      <a:cubicBezTo>
                        <a:pt x="29" y="3124"/>
                        <a:pt x="0" y="3236"/>
                        <a:pt x="48" y="3325"/>
                      </a:cubicBezTo>
                      <a:cubicBezTo>
                        <a:pt x="63" y="3354"/>
                        <a:pt x="88" y="3380"/>
                        <a:pt x="117" y="3396"/>
                      </a:cubicBezTo>
                      <a:cubicBezTo>
                        <a:pt x="150" y="3414"/>
                        <a:pt x="181" y="3419"/>
                        <a:pt x="214" y="3419"/>
                      </a:cubicBezTo>
                      <a:cubicBezTo>
                        <a:pt x="231" y="3419"/>
                        <a:pt x="247" y="3418"/>
                        <a:pt x="264" y="3417"/>
                      </a:cubicBezTo>
                      <a:cubicBezTo>
                        <a:pt x="293" y="3417"/>
                        <a:pt x="323" y="3419"/>
                        <a:pt x="352" y="3421"/>
                      </a:cubicBezTo>
                      <a:cubicBezTo>
                        <a:pt x="351" y="3421"/>
                        <a:pt x="350" y="3421"/>
                        <a:pt x="349" y="3421"/>
                      </a:cubicBezTo>
                      <a:lnTo>
                        <a:pt x="349" y="3421"/>
                      </a:lnTo>
                      <a:cubicBezTo>
                        <a:pt x="445" y="3429"/>
                        <a:pt x="540" y="3435"/>
                        <a:pt x="637" y="3438"/>
                      </a:cubicBezTo>
                      <a:lnTo>
                        <a:pt x="684" y="3438"/>
                      </a:lnTo>
                      <a:cubicBezTo>
                        <a:pt x="771" y="3438"/>
                        <a:pt x="857" y="3433"/>
                        <a:pt x="943" y="3427"/>
                      </a:cubicBezTo>
                      <a:cubicBezTo>
                        <a:pt x="1138" y="3413"/>
                        <a:pt x="1332" y="3396"/>
                        <a:pt x="1527" y="3373"/>
                      </a:cubicBezTo>
                      <a:cubicBezTo>
                        <a:pt x="1733" y="3349"/>
                        <a:pt x="1936" y="3321"/>
                        <a:pt x="2139" y="3279"/>
                      </a:cubicBezTo>
                      <a:cubicBezTo>
                        <a:pt x="2326" y="3240"/>
                        <a:pt x="2513" y="3192"/>
                        <a:pt x="2695" y="3136"/>
                      </a:cubicBezTo>
                      <a:cubicBezTo>
                        <a:pt x="2773" y="3112"/>
                        <a:pt x="2850" y="3087"/>
                        <a:pt x="2926" y="3063"/>
                      </a:cubicBezTo>
                      <a:lnTo>
                        <a:pt x="2926" y="3063"/>
                      </a:lnTo>
                      <a:cubicBezTo>
                        <a:pt x="2918" y="3066"/>
                        <a:pt x="2912" y="3068"/>
                        <a:pt x="2904" y="3070"/>
                      </a:cubicBezTo>
                      <a:cubicBezTo>
                        <a:pt x="3000" y="3039"/>
                        <a:pt x="3093" y="3001"/>
                        <a:pt x="3186" y="2963"/>
                      </a:cubicBezTo>
                      <a:cubicBezTo>
                        <a:pt x="3229" y="2944"/>
                        <a:pt x="3271" y="2924"/>
                        <a:pt x="3313" y="2905"/>
                      </a:cubicBezTo>
                      <a:cubicBezTo>
                        <a:pt x="3318" y="2903"/>
                        <a:pt x="3323" y="2901"/>
                        <a:pt x="3328" y="2899"/>
                      </a:cubicBezTo>
                      <a:cubicBezTo>
                        <a:pt x="3347" y="2893"/>
                        <a:pt x="3366" y="2884"/>
                        <a:pt x="3383" y="2873"/>
                      </a:cubicBezTo>
                      <a:cubicBezTo>
                        <a:pt x="3404" y="2863"/>
                        <a:pt x="3426" y="2854"/>
                        <a:pt x="3446" y="2843"/>
                      </a:cubicBezTo>
                      <a:cubicBezTo>
                        <a:pt x="3448" y="2841"/>
                        <a:pt x="3450" y="2840"/>
                        <a:pt x="3452" y="2839"/>
                      </a:cubicBezTo>
                      <a:cubicBezTo>
                        <a:pt x="3453" y="2838"/>
                        <a:pt x="3455" y="2838"/>
                        <a:pt x="3456" y="2837"/>
                      </a:cubicBezTo>
                      <a:lnTo>
                        <a:pt x="3456" y="2837"/>
                      </a:lnTo>
                      <a:cubicBezTo>
                        <a:pt x="3455" y="2837"/>
                        <a:pt x="3454" y="2838"/>
                        <a:pt x="3454" y="2838"/>
                      </a:cubicBezTo>
                      <a:lnTo>
                        <a:pt x="3457" y="2836"/>
                      </a:lnTo>
                      <a:cubicBezTo>
                        <a:pt x="3763" y="2688"/>
                        <a:pt x="4060" y="2517"/>
                        <a:pt x="4347" y="2333"/>
                      </a:cubicBezTo>
                      <a:cubicBezTo>
                        <a:pt x="4492" y="2240"/>
                        <a:pt x="4634" y="2140"/>
                        <a:pt x="4774" y="2041"/>
                      </a:cubicBezTo>
                      <a:cubicBezTo>
                        <a:pt x="4911" y="1944"/>
                        <a:pt x="5035" y="1829"/>
                        <a:pt x="5159" y="1719"/>
                      </a:cubicBezTo>
                      <a:lnTo>
                        <a:pt x="5159" y="1719"/>
                      </a:lnTo>
                      <a:cubicBezTo>
                        <a:pt x="5237" y="1654"/>
                        <a:pt x="5314" y="1590"/>
                        <a:pt x="5392" y="1526"/>
                      </a:cubicBezTo>
                      <a:cubicBezTo>
                        <a:pt x="5467" y="1464"/>
                        <a:pt x="5537" y="1394"/>
                        <a:pt x="5607" y="1324"/>
                      </a:cubicBezTo>
                      <a:cubicBezTo>
                        <a:pt x="5746" y="1186"/>
                        <a:pt x="5879" y="1039"/>
                        <a:pt x="6010" y="893"/>
                      </a:cubicBezTo>
                      <a:cubicBezTo>
                        <a:pt x="6074" y="823"/>
                        <a:pt x="6135" y="750"/>
                        <a:pt x="6195" y="678"/>
                      </a:cubicBezTo>
                      <a:cubicBezTo>
                        <a:pt x="6220" y="648"/>
                        <a:pt x="6244" y="618"/>
                        <a:pt x="6268" y="589"/>
                      </a:cubicBezTo>
                      <a:cubicBezTo>
                        <a:pt x="6291" y="559"/>
                        <a:pt x="6316" y="529"/>
                        <a:pt x="6331" y="494"/>
                      </a:cubicBezTo>
                      <a:cubicBezTo>
                        <a:pt x="6367" y="407"/>
                        <a:pt x="6334" y="318"/>
                        <a:pt x="6270" y="255"/>
                      </a:cubicBezTo>
                      <a:cubicBezTo>
                        <a:pt x="6251" y="237"/>
                        <a:pt x="6229" y="221"/>
                        <a:pt x="6206" y="208"/>
                      </a:cubicBezTo>
                      <a:cubicBezTo>
                        <a:pt x="6205" y="189"/>
                        <a:pt x="6200" y="169"/>
                        <a:pt x="6193" y="150"/>
                      </a:cubicBezTo>
                      <a:cubicBezTo>
                        <a:pt x="6166" y="82"/>
                        <a:pt x="6097" y="34"/>
                        <a:pt x="6024" y="34"/>
                      </a:cubicBezTo>
                      <a:cubicBezTo>
                        <a:pt x="6022" y="34"/>
                        <a:pt x="6019" y="34"/>
                        <a:pt x="6017" y="34"/>
                      </a:cubicBezTo>
                      <a:cubicBezTo>
                        <a:pt x="5976" y="34"/>
                        <a:pt x="5944" y="43"/>
                        <a:pt x="5907" y="60"/>
                      </a:cubicBezTo>
                      <a:cubicBezTo>
                        <a:pt x="5896" y="65"/>
                        <a:pt x="5886" y="71"/>
                        <a:pt x="5874" y="76"/>
                      </a:cubicBezTo>
                      <a:cubicBezTo>
                        <a:pt x="5806" y="50"/>
                        <a:pt x="5737" y="28"/>
                        <a:pt x="5664" y="14"/>
                      </a:cubicBezTo>
                      <a:cubicBezTo>
                        <a:pt x="5609" y="4"/>
                        <a:pt x="5552" y="0"/>
                        <a:pt x="5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5"/>
                <p:cNvSpPr/>
                <p:nvPr/>
              </p:nvSpPr>
              <p:spPr>
                <a:xfrm>
                  <a:off x="3489325" y="302500"/>
                  <a:ext cx="271800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42" extrusionOk="0">
                      <a:moveTo>
                        <a:pt x="3878" y="649"/>
                      </a:moveTo>
                      <a:cubicBezTo>
                        <a:pt x="3875" y="650"/>
                        <a:pt x="3873" y="651"/>
                        <a:pt x="3870" y="652"/>
                      </a:cubicBezTo>
                      <a:cubicBezTo>
                        <a:pt x="3873" y="651"/>
                        <a:pt x="3875" y="650"/>
                        <a:pt x="3878" y="649"/>
                      </a:cubicBezTo>
                      <a:close/>
                      <a:moveTo>
                        <a:pt x="5200" y="371"/>
                      </a:moveTo>
                      <a:cubicBezTo>
                        <a:pt x="5246" y="371"/>
                        <a:pt x="5291" y="372"/>
                        <a:pt x="5337" y="374"/>
                      </a:cubicBezTo>
                      <a:cubicBezTo>
                        <a:pt x="5591" y="397"/>
                        <a:pt x="5843" y="420"/>
                        <a:pt x="6096" y="443"/>
                      </a:cubicBezTo>
                      <a:cubicBezTo>
                        <a:pt x="6229" y="455"/>
                        <a:pt x="6361" y="470"/>
                        <a:pt x="6494" y="486"/>
                      </a:cubicBezTo>
                      <a:cubicBezTo>
                        <a:pt x="6609" y="500"/>
                        <a:pt x="6723" y="522"/>
                        <a:pt x="6836" y="543"/>
                      </a:cubicBezTo>
                      <a:cubicBezTo>
                        <a:pt x="6923" y="566"/>
                        <a:pt x="7007" y="590"/>
                        <a:pt x="7092" y="617"/>
                      </a:cubicBezTo>
                      <a:cubicBezTo>
                        <a:pt x="7166" y="640"/>
                        <a:pt x="7240" y="666"/>
                        <a:pt x="7314" y="691"/>
                      </a:cubicBezTo>
                      <a:cubicBezTo>
                        <a:pt x="7506" y="762"/>
                        <a:pt x="7695" y="836"/>
                        <a:pt x="7878" y="927"/>
                      </a:cubicBezTo>
                      <a:cubicBezTo>
                        <a:pt x="7953" y="965"/>
                        <a:pt x="8027" y="1008"/>
                        <a:pt x="8098" y="1055"/>
                      </a:cubicBezTo>
                      <a:cubicBezTo>
                        <a:pt x="8189" y="1117"/>
                        <a:pt x="8272" y="1188"/>
                        <a:pt x="8354" y="1260"/>
                      </a:cubicBezTo>
                      <a:cubicBezTo>
                        <a:pt x="8513" y="1403"/>
                        <a:pt x="8675" y="1544"/>
                        <a:pt x="8827" y="1696"/>
                      </a:cubicBezTo>
                      <a:cubicBezTo>
                        <a:pt x="8981" y="1848"/>
                        <a:pt x="9138" y="1998"/>
                        <a:pt x="9284" y="2158"/>
                      </a:cubicBezTo>
                      <a:cubicBezTo>
                        <a:pt x="9402" y="2300"/>
                        <a:pt x="9516" y="2446"/>
                        <a:pt x="9623" y="2596"/>
                      </a:cubicBezTo>
                      <a:cubicBezTo>
                        <a:pt x="9731" y="2765"/>
                        <a:pt x="9841" y="2933"/>
                        <a:pt x="9937" y="3111"/>
                      </a:cubicBezTo>
                      <a:cubicBezTo>
                        <a:pt x="10044" y="3344"/>
                        <a:pt x="10139" y="3584"/>
                        <a:pt x="10227" y="3826"/>
                      </a:cubicBezTo>
                      <a:cubicBezTo>
                        <a:pt x="10246" y="3886"/>
                        <a:pt x="10263" y="3944"/>
                        <a:pt x="10277" y="4004"/>
                      </a:cubicBezTo>
                      <a:cubicBezTo>
                        <a:pt x="10290" y="4064"/>
                        <a:pt x="10303" y="4124"/>
                        <a:pt x="10317" y="4184"/>
                      </a:cubicBezTo>
                      <a:cubicBezTo>
                        <a:pt x="10345" y="4313"/>
                        <a:pt x="10380" y="4443"/>
                        <a:pt x="10409" y="4573"/>
                      </a:cubicBezTo>
                      <a:cubicBezTo>
                        <a:pt x="10442" y="4756"/>
                        <a:pt x="10464" y="4938"/>
                        <a:pt x="10479" y="5124"/>
                      </a:cubicBezTo>
                      <a:cubicBezTo>
                        <a:pt x="10486" y="5268"/>
                        <a:pt x="10490" y="5411"/>
                        <a:pt x="10485" y="5555"/>
                      </a:cubicBezTo>
                      <a:cubicBezTo>
                        <a:pt x="10476" y="5639"/>
                        <a:pt x="10464" y="5721"/>
                        <a:pt x="10450" y="5805"/>
                      </a:cubicBezTo>
                      <a:cubicBezTo>
                        <a:pt x="10420" y="5951"/>
                        <a:pt x="10382" y="6097"/>
                        <a:pt x="10353" y="6244"/>
                      </a:cubicBezTo>
                      <a:cubicBezTo>
                        <a:pt x="10322" y="6411"/>
                        <a:pt x="10294" y="6578"/>
                        <a:pt x="10261" y="6743"/>
                      </a:cubicBezTo>
                      <a:cubicBezTo>
                        <a:pt x="10218" y="6939"/>
                        <a:pt x="10165" y="7130"/>
                        <a:pt x="10106" y="7321"/>
                      </a:cubicBezTo>
                      <a:cubicBezTo>
                        <a:pt x="10058" y="7456"/>
                        <a:pt x="9999" y="7583"/>
                        <a:pt x="9935" y="7711"/>
                      </a:cubicBezTo>
                      <a:cubicBezTo>
                        <a:pt x="9849" y="7880"/>
                        <a:pt x="9764" y="8050"/>
                        <a:pt x="9664" y="8213"/>
                      </a:cubicBezTo>
                      <a:cubicBezTo>
                        <a:pt x="9591" y="8312"/>
                        <a:pt x="9513" y="8406"/>
                        <a:pt x="9432" y="8499"/>
                      </a:cubicBezTo>
                      <a:lnTo>
                        <a:pt x="9433" y="8499"/>
                      </a:lnTo>
                      <a:cubicBezTo>
                        <a:pt x="9393" y="8544"/>
                        <a:pt x="9353" y="8590"/>
                        <a:pt x="9313" y="8636"/>
                      </a:cubicBezTo>
                      <a:cubicBezTo>
                        <a:pt x="9207" y="8751"/>
                        <a:pt x="9091" y="8854"/>
                        <a:pt x="8981" y="8966"/>
                      </a:cubicBezTo>
                      <a:cubicBezTo>
                        <a:pt x="8874" y="9077"/>
                        <a:pt x="8776" y="9202"/>
                        <a:pt x="8662" y="9308"/>
                      </a:cubicBezTo>
                      <a:cubicBezTo>
                        <a:pt x="8572" y="9385"/>
                        <a:pt x="8476" y="9455"/>
                        <a:pt x="8378" y="9521"/>
                      </a:cubicBezTo>
                      <a:lnTo>
                        <a:pt x="8380" y="9521"/>
                      </a:lnTo>
                      <a:cubicBezTo>
                        <a:pt x="8273" y="9592"/>
                        <a:pt x="8162" y="9655"/>
                        <a:pt x="8056" y="9723"/>
                      </a:cubicBezTo>
                      <a:cubicBezTo>
                        <a:pt x="7945" y="9796"/>
                        <a:pt x="7836" y="9872"/>
                        <a:pt x="7720" y="9935"/>
                      </a:cubicBezTo>
                      <a:cubicBezTo>
                        <a:pt x="7489" y="10048"/>
                        <a:pt x="7245" y="10132"/>
                        <a:pt x="7003" y="10217"/>
                      </a:cubicBezTo>
                      <a:cubicBezTo>
                        <a:pt x="6877" y="10260"/>
                        <a:pt x="6747" y="10289"/>
                        <a:pt x="6616" y="10318"/>
                      </a:cubicBezTo>
                      <a:lnTo>
                        <a:pt x="6613" y="10318"/>
                      </a:lnTo>
                      <a:cubicBezTo>
                        <a:pt x="6608" y="10320"/>
                        <a:pt x="6603" y="10321"/>
                        <a:pt x="6599" y="10322"/>
                      </a:cubicBezTo>
                      <a:lnTo>
                        <a:pt x="6599" y="10322"/>
                      </a:lnTo>
                      <a:cubicBezTo>
                        <a:pt x="6599" y="10321"/>
                        <a:pt x="6599" y="10321"/>
                        <a:pt x="6599" y="10321"/>
                      </a:cubicBezTo>
                      <a:lnTo>
                        <a:pt x="6599" y="10321"/>
                      </a:lnTo>
                      <a:cubicBezTo>
                        <a:pt x="6501" y="10341"/>
                        <a:pt x="6403" y="10360"/>
                        <a:pt x="6304" y="10380"/>
                      </a:cubicBezTo>
                      <a:cubicBezTo>
                        <a:pt x="6206" y="10398"/>
                        <a:pt x="6106" y="10411"/>
                        <a:pt x="6006" y="10419"/>
                      </a:cubicBezTo>
                      <a:cubicBezTo>
                        <a:pt x="5883" y="10427"/>
                        <a:pt x="5761" y="10436"/>
                        <a:pt x="5639" y="10446"/>
                      </a:cubicBezTo>
                      <a:lnTo>
                        <a:pt x="5651" y="10446"/>
                      </a:lnTo>
                      <a:cubicBezTo>
                        <a:pt x="5447" y="10459"/>
                        <a:pt x="5243" y="10470"/>
                        <a:pt x="5039" y="10470"/>
                      </a:cubicBezTo>
                      <a:cubicBezTo>
                        <a:pt x="4951" y="10470"/>
                        <a:pt x="4864" y="10468"/>
                        <a:pt x="4777" y="10463"/>
                      </a:cubicBezTo>
                      <a:cubicBezTo>
                        <a:pt x="4613" y="10451"/>
                        <a:pt x="4454" y="10432"/>
                        <a:pt x="4293" y="10403"/>
                      </a:cubicBezTo>
                      <a:cubicBezTo>
                        <a:pt x="4001" y="10337"/>
                        <a:pt x="3714" y="10262"/>
                        <a:pt x="3431" y="10165"/>
                      </a:cubicBezTo>
                      <a:cubicBezTo>
                        <a:pt x="3299" y="10117"/>
                        <a:pt x="3169" y="10061"/>
                        <a:pt x="3041" y="10002"/>
                      </a:cubicBezTo>
                      <a:cubicBezTo>
                        <a:pt x="2997" y="9982"/>
                        <a:pt x="2956" y="9958"/>
                        <a:pt x="2915" y="9934"/>
                      </a:cubicBezTo>
                      <a:cubicBezTo>
                        <a:pt x="2892" y="9923"/>
                        <a:pt x="2870" y="9914"/>
                        <a:pt x="2849" y="9903"/>
                      </a:cubicBezTo>
                      <a:cubicBezTo>
                        <a:pt x="2829" y="9894"/>
                        <a:pt x="2809" y="9885"/>
                        <a:pt x="2791" y="9871"/>
                      </a:cubicBezTo>
                      <a:cubicBezTo>
                        <a:pt x="2788" y="9867"/>
                        <a:pt x="2783" y="9864"/>
                        <a:pt x="2781" y="9860"/>
                      </a:cubicBezTo>
                      <a:cubicBezTo>
                        <a:pt x="2774" y="9856"/>
                        <a:pt x="2766" y="9852"/>
                        <a:pt x="2759" y="9848"/>
                      </a:cubicBezTo>
                      <a:cubicBezTo>
                        <a:pt x="2754" y="9847"/>
                        <a:pt x="2749" y="9844"/>
                        <a:pt x="2745" y="9842"/>
                      </a:cubicBezTo>
                      <a:cubicBezTo>
                        <a:pt x="2715" y="9827"/>
                        <a:pt x="2685" y="9812"/>
                        <a:pt x="2655" y="9799"/>
                      </a:cubicBezTo>
                      <a:cubicBezTo>
                        <a:pt x="2639" y="9790"/>
                        <a:pt x="2622" y="9782"/>
                        <a:pt x="2606" y="9772"/>
                      </a:cubicBezTo>
                      <a:cubicBezTo>
                        <a:pt x="2578" y="9753"/>
                        <a:pt x="2549" y="9732"/>
                        <a:pt x="2522" y="9713"/>
                      </a:cubicBezTo>
                      <a:cubicBezTo>
                        <a:pt x="2452" y="9654"/>
                        <a:pt x="2386" y="9592"/>
                        <a:pt x="2313" y="9535"/>
                      </a:cubicBezTo>
                      <a:cubicBezTo>
                        <a:pt x="2238" y="9475"/>
                        <a:pt x="2161" y="9417"/>
                        <a:pt x="2086" y="9357"/>
                      </a:cubicBezTo>
                      <a:lnTo>
                        <a:pt x="2086" y="9357"/>
                      </a:lnTo>
                      <a:lnTo>
                        <a:pt x="2087" y="9360"/>
                      </a:lnTo>
                      <a:cubicBezTo>
                        <a:pt x="2025" y="9308"/>
                        <a:pt x="1966" y="9256"/>
                        <a:pt x="1908" y="9200"/>
                      </a:cubicBezTo>
                      <a:cubicBezTo>
                        <a:pt x="1733" y="9014"/>
                        <a:pt x="1561" y="8822"/>
                        <a:pt x="1403" y="8621"/>
                      </a:cubicBezTo>
                      <a:cubicBezTo>
                        <a:pt x="1155" y="8270"/>
                        <a:pt x="925" y="7906"/>
                        <a:pt x="713" y="7534"/>
                      </a:cubicBezTo>
                      <a:cubicBezTo>
                        <a:pt x="683" y="7475"/>
                        <a:pt x="651" y="7417"/>
                        <a:pt x="628" y="7355"/>
                      </a:cubicBezTo>
                      <a:cubicBezTo>
                        <a:pt x="628" y="7356"/>
                        <a:pt x="628" y="7356"/>
                        <a:pt x="628" y="7357"/>
                      </a:cubicBezTo>
                      <a:cubicBezTo>
                        <a:pt x="618" y="7334"/>
                        <a:pt x="609" y="7309"/>
                        <a:pt x="600" y="7284"/>
                      </a:cubicBezTo>
                      <a:lnTo>
                        <a:pt x="600" y="7284"/>
                      </a:lnTo>
                      <a:cubicBezTo>
                        <a:pt x="600" y="7284"/>
                        <a:pt x="600" y="7285"/>
                        <a:pt x="601" y="7285"/>
                      </a:cubicBezTo>
                      <a:cubicBezTo>
                        <a:pt x="555" y="7156"/>
                        <a:pt x="514" y="7027"/>
                        <a:pt x="479" y="6895"/>
                      </a:cubicBezTo>
                      <a:cubicBezTo>
                        <a:pt x="431" y="6675"/>
                        <a:pt x="408" y="6450"/>
                        <a:pt x="383" y="6225"/>
                      </a:cubicBezTo>
                      <a:cubicBezTo>
                        <a:pt x="372" y="6068"/>
                        <a:pt x="371" y="5910"/>
                        <a:pt x="376" y="5752"/>
                      </a:cubicBezTo>
                      <a:lnTo>
                        <a:pt x="376" y="5752"/>
                      </a:lnTo>
                      <a:cubicBezTo>
                        <a:pt x="375" y="5760"/>
                        <a:pt x="375" y="5768"/>
                        <a:pt x="374" y="5776"/>
                      </a:cubicBezTo>
                      <a:cubicBezTo>
                        <a:pt x="382" y="5603"/>
                        <a:pt x="386" y="5430"/>
                        <a:pt x="398" y="5257"/>
                      </a:cubicBezTo>
                      <a:cubicBezTo>
                        <a:pt x="412" y="5086"/>
                        <a:pt x="434" y="4918"/>
                        <a:pt x="459" y="4750"/>
                      </a:cubicBezTo>
                      <a:lnTo>
                        <a:pt x="459" y="4749"/>
                      </a:lnTo>
                      <a:cubicBezTo>
                        <a:pt x="459" y="4745"/>
                        <a:pt x="460" y="4739"/>
                        <a:pt x="461" y="4733"/>
                      </a:cubicBezTo>
                      <a:cubicBezTo>
                        <a:pt x="482" y="4618"/>
                        <a:pt x="504" y="4503"/>
                        <a:pt x="535" y="4389"/>
                      </a:cubicBezTo>
                      <a:cubicBezTo>
                        <a:pt x="563" y="4280"/>
                        <a:pt x="594" y="4173"/>
                        <a:pt x="626" y="4065"/>
                      </a:cubicBezTo>
                      <a:cubicBezTo>
                        <a:pt x="709" y="3808"/>
                        <a:pt x="800" y="3553"/>
                        <a:pt x="907" y="3305"/>
                      </a:cubicBezTo>
                      <a:cubicBezTo>
                        <a:pt x="941" y="3232"/>
                        <a:pt x="979" y="3162"/>
                        <a:pt x="1020" y="3093"/>
                      </a:cubicBezTo>
                      <a:cubicBezTo>
                        <a:pt x="1080" y="3000"/>
                        <a:pt x="1141" y="2905"/>
                        <a:pt x="1196" y="2808"/>
                      </a:cubicBezTo>
                      <a:cubicBezTo>
                        <a:pt x="1252" y="2707"/>
                        <a:pt x="1305" y="2605"/>
                        <a:pt x="1361" y="2507"/>
                      </a:cubicBezTo>
                      <a:cubicBezTo>
                        <a:pt x="1376" y="2483"/>
                        <a:pt x="1391" y="2459"/>
                        <a:pt x="1408" y="2437"/>
                      </a:cubicBezTo>
                      <a:cubicBezTo>
                        <a:pt x="1439" y="2400"/>
                        <a:pt x="1473" y="2367"/>
                        <a:pt x="1508" y="2333"/>
                      </a:cubicBezTo>
                      <a:lnTo>
                        <a:pt x="1508" y="2333"/>
                      </a:lnTo>
                      <a:cubicBezTo>
                        <a:pt x="1506" y="2335"/>
                        <a:pt x="1505" y="2336"/>
                        <a:pt x="1503" y="2338"/>
                      </a:cubicBezTo>
                      <a:cubicBezTo>
                        <a:pt x="1508" y="2333"/>
                        <a:pt x="1513" y="2328"/>
                        <a:pt x="1518" y="2323"/>
                      </a:cubicBezTo>
                      <a:lnTo>
                        <a:pt x="1518" y="2323"/>
                      </a:lnTo>
                      <a:cubicBezTo>
                        <a:pt x="1515" y="2327"/>
                        <a:pt x="1511" y="2330"/>
                        <a:pt x="1508" y="2333"/>
                      </a:cubicBezTo>
                      <a:lnTo>
                        <a:pt x="1508" y="2333"/>
                      </a:lnTo>
                      <a:cubicBezTo>
                        <a:pt x="1512" y="2330"/>
                        <a:pt x="1515" y="2326"/>
                        <a:pt x="1519" y="2323"/>
                      </a:cubicBezTo>
                      <a:lnTo>
                        <a:pt x="1519" y="2323"/>
                      </a:lnTo>
                      <a:cubicBezTo>
                        <a:pt x="1519" y="2323"/>
                        <a:pt x="1518" y="2323"/>
                        <a:pt x="1518" y="2323"/>
                      </a:cubicBezTo>
                      <a:lnTo>
                        <a:pt x="1518" y="2323"/>
                      </a:lnTo>
                      <a:cubicBezTo>
                        <a:pt x="1519" y="2323"/>
                        <a:pt x="1519" y="2322"/>
                        <a:pt x="1520" y="2322"/>
                      </a:cubicBezTo>
                      <a:lnTo>
                        <a:pt x="1520" y="2322"/>
                      </a:lnTo>
                      <a:cubicBezTo>
                        <a:pt x="1520" y="2322"/>
                        <a:pt x="1519" y="2322"/>
                        <a:pt x="1519" y="2323"/>
                      </a:cubicBezTo>
                      <a:lnTo>
                        <a:pt x="1519" y="2323"/>
                      </a:lnTo>
                      <a:cubicBezTo>
                        <a:pt x="1566" y="2279"/>
                        <a:pt x="1615" y="2236"/>
                        <a:pt x="1663" y="2191"/>
                      </a:cubicBezTo>
                      <a:cubicBezTo>
                        <a:pt x="1727" y="2127"/>
                        <a:pt x="1783" y="2055"/>
                        <a:pt x="1841" y="1984"/>
                      </a:cubicBezTo>
                      <a:cubicBezTo>
                        <a:pt x="1866" y="1953"/>
                        <a:pt x="1894" y="1924"/>
                        <a:pt x="1921" y="1896"/>
                      </a:cubicBezTo>
                      <a:cubicBezTo>
                        <a:pt x="1967" y="1853"/>
                        <a:pt x="2014" y="1812"/>
                        <a:pt x="2063" y="1775"/>
                      </a:cubicBezTo>
                      <a:cubicBezTo>
                        <a:pt x="2098" y="1746"/>
                        <a:pt x="2134" y="1719"/>
                        <a:pt x="2167" y="1688"/>
                      </a:cubicBezTo>
                      <a:cubicBezTo>
                        <a:pt x="2187" y="1670"/>
                        <a:pt x="2201" y="1649"/>
                        <a:pt x="2213" y="1626"/>
                      </a:cubicBezTo>
                      <a:cubicBezTo>
                        <a:pt x="2381" y="1498"/>
                        <a:pt x="2549" y="1371"/>
                        <a:pt x="2722" y="1249"/>
                      </a:cubicBezTo>
                      <a:cubicBezTo>
                        <a:pt x="2813" y="1187"/>
                        <a:pt x="2905" y="1125"/>
                        <a:pt x="2998" y="1069"/>
                      </a:cubicBezTo>
                      <a:cubicBezTo>
                        <a:pt x="3100" y="1009"/>
                        <a:pt x="3203" y="954"/>
                        <a:pt x="3308" y="898"/>
                      </a:cubicBezTo>
                      <a:lnTo>
                        <a:pt x="3308" y="898"/>
                      </a:lnTo>
                      <a:cubicBezTo>
                        <a:pt x="3303" y="900"/>
                        <a:pt x="3298" y="903"/>
                        <a:pt x="3292" y="905"/>
                      </a:cubicBezTo>
                      <a:lnTo>
                        <a:pt x="3292" y="905"/>
                      </a:lnTo>
                      <a:cubicBezTo>
                        <a:pt x="3387" y="860"/>
                        <a:pt x="3482" y="814"/>
                        <a:pt x="3578" y="771"/>
                      </a:cubicBezTo>
                      <a:cubicBezTo>
                        <a:pt x="3682" y="726"/>
                        <a:pt x="3786" y="685"/>
                        <a:pt x="3893" y="644"/>
                      </a:cubicBezTo>
                      <a:lnTo>
                        <a:pt x="3893" y="644"/>
                      </a:lnTo>
                      <a:cubicBezTo>
                        <a:pt x="3890" y="645"/>
                        <a:pt x="3888" y="646"/>
                        <a:pt x="3886" y="646"/>
                      </a:cubicBezTo>
                      <a:lnTo>
                        <a:pt x="3885" y="646"/>
                      </a:lnTo>
                      <a:cubicBezTo>
                        <a:pt x="3889" y="645"/>
                        <a:pt x="3894" y="643"/>
                        <a:pt x="3897" y="642"/>
                      </a:cubicBezTo>
                      <a:lnTo>
                        <a:pt x="3898" y="642"/>
                      </a:lnTo>
                      <a:cubicBezTo>
                        <a:pt x="3957" y="621"/>
                        <a:pt x="4015" y="601"/>
                        <a:pt x="4074" y="581"/>
                      </a:cubicBezTo>
                      <a:cubicBezTo>
                        <a:pt x="4103" y="573"/>
                        <a:pt x="4134" y="563"/>
                        <a:pt x="4162" y="554"/>
                      </a:cubicBezTo>
                      <a:cubicBezTo>
                        <a:pt x="4217" y="537"/>
                        <a:pt x="4270" y="519"/>
                        <a:pt x="4326" y="505"/>
                      </a:cubicBezTo>
                      <a:cubicBezTo>
                        <a:pt x="4439" y="475"/>
                        <a:pt x="4554" y="447"/>
                        <a:pt x="4669" y="423"/>
                      </a:cubicBezTo>
                      <a:cubicBezTo>
                        <a:pt x="4735" y="413"/>
                        <a:pt x="4801" y="403"/>
                        <a:pt x="4867" y="393"/>
                      </a:cubicBezTo>
                      <a:cubicBezTo>
                        <a:pt x="4932" y="382"/>
                        <a:pt x="4998" y="381"/>
                        <a:pt x="5064" y="374"/>
                      </a:cubicBezTo>
                      <a:cubicBezTo>
                        <a:pt x="5109" y="372"/>
                        <a:pt x="5155" y="371"/>
                        <a:pt x="5200" y="371"/>
                      </a:cubicBezTo>
                      <a:close/>
                      <a:moveTo>
                        <a:pt x="5922" y="10794"/>
                      </a:moveTo>
                      <a:cubicBezTo>
                        <a:pt x="5918" y="10794"/>
                        <a:pt x="5915" y="10795"/>
                        <a:pt x="5911" y="10795"/>
                      </a:cubicBezTo>
                      <a:cubicBezTo>
                        <a:pt x="5915" y="10795"/>
                        <a:pt x="5918" y="10794"/>
                        <a:pt x="5922" y="10794"/>
                      </a:cubicBezTo>
                      <a:close/>
                      <a:moveTo>
                        <a:pt x="5182" y="0"/>
                      </a:moveTo>
                      <a:cubicBezTo>
                        <a:pt x="5124" y="0"/>
                        <a:pt x="5066" y="3"/>
                        <a:pt x="5007" y="8"/>
                      </a:cubicBezTo>
                      <a:cubicBezTo>
                        <a:pt x="4902" y="19"/>
                        <a:pt x="4798" y="29"/>
                        <a:pt x="4694" y="45"/>
                      </a:cubicBezTo>
                      <a:cubicBezTo>
                        <a:pt x="4576" y="63"/>
                        <a:pt x="4457" y="87"/>
                        <a:pt x="4341" y="118"/>
                      </a:cubicBezTo>
                      <a:cubicBezTo>
                        <a:pt x="4217" y="151"/>
                        <a:pt x="4092" y="183"/>
                        <a:pt x="3969" y="226"/>
                      </a:cubicBezTo>
                      <a:cubicBezTo>
                        <a:pt x="3960" y="229"/>
                        <a:pt x="3950" y="232"/>
                        <a:pt x="3941" y="236"/>
                      </a:cubicBezTo>
                      <a:cubicBezTo>
                        <a:pt x="3919" y="243"/>
                        <a:pt x="3896" y="251"/>
                        <a:pt x="3873" y="259"/>
                      </a:cubicBezTo>
                      <a:cubicBezTo>
                        <a:pt x="3835" y="272"/>
                        <a:pt x="3797" y="285"/>
                        <a:pt x="3758" y="299"/>
                      </a:cubicBezTo>
                      <a:lnTo>
                        <a:pt x="3759" y="299"/>
                      </a:lnTo>
                      <a:cubicBezTo>
                        <a:pt x="3412" y="421"/>
                        <a:pt x="3083" y="588"/>
                        <a:pt x="2769" y="777"/>
                      </a:cubicBezTo>
                      <a:cubicBezTo>
                        <a:pt x="2615" y="867"/>
                        <a:pt x="2470" y="971"/>
                        <a:pt x="2326" y="1076"/>
                      </a:cubicBezTo>
                      <a:cubicBezTo>
                        <a:pt x="2164" y="1196"/>
                        <a:pt x="2001" y="1316"/>
                        <a:pt x="1842" y="1440"/>
                      </a:cubicBezTo>
                      <a:cubicBezTo>
                        <a:pt x="1814" y="1462"/>
                        <a:pt x="1798" y="1491"/>
                        <a:pt x="1785" y="1523"/>
                      </a:cubicBezTo>
                      <a:cubicBezTo>
                        <a:pt x="1766" y="1539"/>
                        <a:pt x="1746" y="1554"/>
                        <a:pt x="1728" y="1571"/>
                      </a:cubicBezTo>
                      <a:cubicBezTo>
                        <a:pt x="1682" y="1613"/>
                        <a:pt x="1638" y="1654"/>
                        <a:pt x="1598" y="1700"/>
                      </a:cubicBezTo>
                      <a:cubicBezTo>
                        <a:pt x="1558" y="1745"/>
                        <a:pt x="1520" y="1793"/>
                        <a:pt x="1481" y="1840"/>
                      </a:cubicBezTo>
                      <a:cubicBezTo>
                        <a:pt x="1458" y="1868"/>
                        <a:pt x="1434" y="1895"/>
                        <a:pt x="1409" y="1921"/>
                      </a:cubicBezTo>
                      <a:cubicBezTo>
                        <a:pt x="1287" y="2036"/>
                        <a:pt x="1152" y="2142"/>
                        <a:pt x="1063" y="2286"/>
                      </a:cubicBezTo>
                      <a:cubicBezTo>
                        <a:pt x="1013" y="2365"/>
                        <a:pt x="971" y="2447"/>
                        <a:pt x="926" y="2527"/>
                      </a:cubicBezTo>
                      <a:cubicBezTo>
                        <a:pt x="884" y="2607"/>
                        <a:pt x="838" y="2685"/>
                        <a:pt x="793" y="2761"/>
                      </a:cubicBezTo>
                      <a:cubicBezTo>
                        <a:pt x="795" y="2757"/>
                        <a:pt x="797" y="2755"/>
                        <a:pt x="799" y="2752"/>
                      </a:cubicBezTo>
                      <a:lnTo>
                        <a:pt x="799" y="2752"/>
                      </a:lnTo>
                      <a:cubicBezTo>
                        <a:pt x="795" y="2758"/>
                        <a:pt x="792" y="2764"/>
                        <a:pt x="787" y="2771"/>
                      </a:cubicBezTo>
                      <a:cubicBezTo>
                        <a:pt x="739" y="2848"/>
                        <a:pt x="690" y="2922"/>
                        <a:pt x="645" y="3002"/>
                      </a:cubicBezTo>
                      <a:cubicBezTo>
                        <a:pt x="597" y="3089"/>
                        <a:pt x="558" y="3179"/>
                        <a:pt x="521" y="3271"/>
                      </a:cubicBezTo>
                      <a:cubicBezTo>
                        <a:pt x="450" y="3442"/>
                        <a:pt x="387" y="3615"/>
                        <a:pt x="326" y="3790"/>
                      </a:cubicBezTo>
                      <a:cubicBezTo>
                        <a:pt x="261" y="3981"/>
                        <a:pt x="208" y="4174"/>
                        <a:pt x="157" y="4370"/>
                      </a:cubicBezTo>
                      <a:cubicBezTo>
                        <a:pt x="107" y="4559"/>
                        <a:pt x="83" y="4757"/>
                        <a:pt x="57" y="4952"/>
                      </a:cubicBezTo>
                      <a:cubicBezTo>
                        <a:pt x="31" y="5146"/>
                        <a:pt x="21" y="5341"/>
                        <a:pt x="14" y="5538"/>
                      </a:cubicBezTo>
                      <a:cubicBezTo>
                        <a:pt x="11" y="5639"/>
                        <a:pt x="7" y="5741"/>
                        <a:pt x="4" y="5843"/>
                      </a:cubicBezTo>
                      <a:cubicBezTo>
                        <a:pt x="0" y="5940"/>
                        <a:pt x="5" y="6038"/>
                        <a:pt x="8" y="6134"/>
                      </a:cubicBezTo>
                      <a:cubicBezTo>
                        <a:pt x="15" y="6332"/>
                        <a:pt x="47" y="6530"/>
                        <a:pt x="73" y="6725"/>
                      </a:cubicBezTo>
                      <a:cubicBezTo>
                        <a:pt x="101" y="6924"/>
                        <a:pt x="150" y="7117"/>
                        <a:pt x="217" y="7307"/>
                      </a:cubicBezTo>
                      <a:cubicBezTo>
                        <a:pt x="228" y="7338"/>
                        <a:pt x="238" y="7369"/>
                        <a:pt x="250" y="7400"/>
                      </a:cubicBezTo>
                      <a:cubicBezTo>
                        <a:pt x="250" y="7400"/>
                        <a:pt x="250" y="7401"/>
                        <a:pt x="251" y="7402"/>
                      </a:cubicBezTo>
                      <a:cubicBezTo>
                        <a:pt x="251" y="7402"/>
                        <a:pt x="251" y="7403"/>
                        <a:pt x="251" y="7404"/>
                      </a:cubicBezTo>
                      <a:cubicBezTo>
                        <a:pt x="252" y="7405"/>
                        <a:pt x="252" y="7407"/>
                        <a:pt x="252" y="7407"/>
                      </a:cubicBezTo>
                      <a:cubicBezTo>
                        <a:pt x="252" y="7407"/>
                        <a:pt x="252" y="7407"/>
                        <a:pt x="252" y="7408"/>
                      </a:cubicBezTo>
                      <a:cubicBezTo>
                        <a:pt x="253" y="7411"/>
                        <a:pt x="255" y="7416"/>
                        <a:pt x="256" y="7419"/>
                      </a:cubicBezTo>
                      <a:cubicBezTo>
                        <a:pt x="292" y="7511"/>
                        <a:pt x="331" y="7599"/>
                        <a:pt x="375" y="7687"/>
                      </a:cubicBezTo>
                      <a:cubicBezTo>
                        <a:pt x="418" y="7769"/>
                        <a:pt x="469" y="7849"/>
                        <a:pt x="516" y="7929"/>
                      </a:cubicBezTo>
                      <a:cubicBezTo>
                        <a:pt x="618" y="8100"/>
                        <a:pt x="721" y="8269"/>
                        <a:pt x="832" y="8435"/>
                      </a:cubicBezTo>
                      <a:cubicBezTo>
                        <a:pt x="946" y="8607"/>
                        <a:pt x="1060" y="8780"/>
                        <a:pt x="1187" y="8945"/>
                      </a:cubicBezTo>
                      <a:cubicBezTo>
                        <a:pt x="1247" y="9020"/>
                        <a:pt x="1313" y="9091"/>
                        <a:pt x="1377" y="9163"/>
                      </a:cubicBezTo>
                      <a:cubicBezTo>
                        <a:pt x="1439" y="9233"/>
                        <a:pt x="1499" y="9305"/>
                        <a:pt x="1564" y="9373"/>
                      </a:cubicBezTo>
                      <a:cubicBezTo>
                        <a:pt x="1648" y="9461"/>
                        <a:pt x="1733" y="9546"/>
                        <a:pt x="1827" y="9624"/>
                      </a:cubicBezTo>
                      <a:cubicBezTo>
                        <a:pt x="1912" y="9694"/>
                        <a:pt x="1999" y="9758"/>
                        <a:pt x="2085" y="9825"/>
                      </a:cubicBezTo>
                      <a:cubicBezTo>
                        <a:pt x="2163" y="9890"/>
                        <a:pt x="2238" y="9961"/>
                        <a:pt x="2320" y="10023"/>
                      </a:cubicBezTo>
                      <a:cubicBezTo>
                        <a:pt x="2321" y="10024"/>
                        <a:pt x="2323" y="10026"/>
                        <a:pt x="2325" y="10027"/>
                      </a:cubicBezTo>
                      <a:cubicBezTo>
                        <a:pt x="2380" y="10070"/>
                        <a:pt x="2437" y="10104"/>
                        <a:pt x="2500" y="10134"/>
                      </a:cubicBezTo>
                      <a:cubicBezTo>
                        <a:pt x="2520" y="10144"/>
                        <a:pt x="2542" y="10153"/>
                        <a:pt x="2564" y="10164"/>
                      </a:cubicBezTo>
                      <a:cubicBezTo>
                        <a:pt x="2574" y="10169"/>
                        <a:pt x="2584" y="10176"/>
                        <a:pt x="2596" y="10181"/>
                      </a:cubicBezTo>
                      <a:cubicBezTo>
                        <a:pt x="2667" y="10218"/>
                        <a:pt x="2734" y="10263"/>
                        <a:pt x="2804" y="10301"/>
                      </a:cubicBezTo>
                      <a:cubicBezTo>
                        <a:pt x="2892" y="10349"/>
                        <a:pt x="2988" y="10382"/>
                        <a:pt x="3081" y="10423"/>
                      </a:cubicBezTo>
                      <a:cubicBezTo>
                        <a:pt x="3250" y="10499"/>
                        <a:pt x="3428" y="10557"/>
                        <a:pt x="3607" y="10611"/>
                      </a:cubicBezTo>
                      <a:cubicBezTo>
                        <a:pt x="3798" y="10668"/>
                        <a:pt x="3993" y="10715"/>
                        <a:pt x="4189" y="10758"/>
                      </a:cubicBezTo>
                      <a:cubicBezTo>
                        <a:pt x="4383" y="10803"/>
                        <a:pt x="4584" y="10822"/>
                        <a:pt x="4783" y="10834"/>
                      </a:cubicBezTo>
                      <a:cubicBezTo>
                        <a:pt x="4870" y="10839"/>
                        <a:pt x="4957" y="10842"/>
                        <a:pt x="5044" y="10842"/>
                      </a:cubicBezTo>
                      <a:cubicBezTo>
                        <a:pt x="5341" y="10842"/>
                        <a:pt x="5639" y="10814"/>
                        <a:pt x="5935" y="10792"/>
                      </a:cubicBezTo>
                      <a:lnTo>
                        <a:pt x="5935" y="10792"/>
                      </a:lnTo>
                      <a:cubicBezTo>
                        <a:pt x="5931" y="10793"/>
                        <a:pt x="5926" y="10794"/>
                        <a:pt x="5922" y="10794"/>
                      </a:cubicBezTo>
                      <a:lnTo>
                        <a:pt x="5922" y="10794"/>
                      </a:lnTo>
                      <a:cubicBezTo>
                        <a:pt x="6020" y="10788"/>
                        <a:pt x="6119" y="10781"/>
                        <a:pt x="6218" y="10770"/>
                      </a:cubicBezTo>
                      <a:cubicBezTo>
                        <a:pt x="6311" y="10757"/>
                        <a:pt x="6401" y="10738"/>
                        <a:pt x="6493" y="10718"/>
                      </a:cubicBezTo>
                      <a:cubicBezTo>
                        <a:pt x="6684" y="10680"/>
                        <a:pt x="6877" y="10647"/>
                        <a:pt x="7062" y="10587"/>
                      </a:cubicBezTo>
                      <a:cubicBezTo>
                        <a:pt x="7152" y="10558"/>
                        <a:pt x="7240" y="10524"/>
                        <a:pt x="7329" y="10493"/>
                      </a:cubicBezTo>
                      <a:cubicBezTo>
                        <a:pt x="7409" y="10463"/>
                        <a:pt x="7490" y="10436"/>
                        <a:pt x="7570" y="10405"/>
                      </a:cubicBezTo>
                      <a:cubicBezTo>
                        <a:pt x="7734" y="10342"/>
                        <a:pt x="7894" y="10269"/>
                        <a:pt x="8041" y="10175"/>
                      </a:cubicBezTo>
                      <a:cubicBezTo>
                        <a:pt x="8182" y="10086"/>
                        <a:pt x="8318" y="9992"/>
                        <a:pt x="8461" y="9906"/>
                      </a:cubicBezTo>
                      <a:cubicBezTo>
                        <a:pt x="8607" y="9818"/>
                        <a:pt x="8749" y="9718"/>
                        <a:pt x="8880" y="9608"/>
                      </a:cubicBezTo>
                      <a:cubicBezTo>
                        <a:pt x="9015" y="9496"/>
                        <a:pt x="9122" y="9353"/>
                        <a:pt x="9243" y="9228"/>
                      </a:cubicBezTo>
                      <a:cubicBezTo>
                        <a:pt x="9365" y="9102"/>
                        <a:pt x="9498" y="8988"/>
                        <a:pt x="9612" y="8854"/>
                      </a:cubicBezTo>
                      <a:cubicBezTo>
                        <a:pt x="9628" y="8835"/>
                        <a:pt x="9645" y="8815"/>
                        <a:pt x="9663" y="8796"/>
                      </a:cubicBezTo>
                      <a:cubicBezTo>
                        <a:pt x="9792" y="8651"/>
                        <a:pt x="9918" y="8505"/>
                        <a:pt x="10022" y="8340"/>
                      </a:cubicBezTo>
                      <a:cubicBezTo>
                        <a:pt x="10073" y="8257"/>
                        <a:pt x="10114" y="8169"/>
                        <a:pt x="10159" y="8082"/>
                      </a:cubicBezTo>
                      <a:cubicBezTo>
                        <a:pt x="10205" y="7995"/>
                        <a:pt x="10249" y="7907"/>
                        <a:pt x="10295" y="7818"/>
                      </a:cubicBezTo>
                      <a:cubicBezTo>
                        <a:pt x="10337" y="7731"/>
                        <a:pt x="10377" y="7643"/>
                        <a:pt x="10415" y="7554"/>
                      </a:cubicBezTo>
                      <a:cubicBezTo>
                        <a:pt x="10455" y="7459"/>
                        <a:pt x="10482" y="7359"/>
                        <a:pt x="10510" y="7260"/>
                      </a:cubicBezTo>
                      <a:cubicBezTo>
                        <a:pt x="10536" y="7168"/>
                        <a:pt x="10562" y="7076"/>
                        <a:pt x="10586" y="6982"/>
                      </a:cubicBezTo>
                      <a:cubicBezTo>
                        <a:pt x="10611" y="6883"/>
                        <a:pt x="10630" y="6781"/>
                        <a:pt x="10649" y="6680"/>
                      </a:cubicBezTo>
                      <a:cubicBezTo>
                        <a:pt x="10674" y="6556"/>
                        <a:pt x="10695" y="6431"/>
                        <a:pt x="10718" y="6306"/>
                      </a:cubicBezTo>
                      <a:lnTo>
                        <a:pt x="10718" y="6306"/>
                      </a:lnTo>
                      <a:cubicBezTo>
                        <a:pt x="10760" y="6112"/>
                        <a:pt x="10807" y="5920"/>
                        <a:pt x="10838" y="5725"/>
                      </a:cubicBezTo>
                      <a:cubicBezTo>
                        <a:pt x="10871" y="5522"/>
                        <a:pt x="10860" y="5317"/>
                        <a:pt x="10847" y="5114"/>
                      </a:cubicBezTo>
                      <a:cubicBezTo>
                        <a:pt x="10836" y="4914"/>
                        <a:pt x="10811" y="4715"/>
                        <a:pt x="10775" y="4518"/>
                      </a:cubicBezTo>
                      <a:cubicBezTo>
                        <a:pt x="10756" y="4416"/>
                        <a:pt x="10728" y="4317"/>
                        <a:pt x="10703" y="4216"/>
                      </a:cubicBezTo>
                      <a:cubicBezTo>
                        <a:pt x="10681" y="4126"/>
                        <a:pt x="10663" y="4034"/>
                        <a:pt x="10641" y="3943"/>
                      </a:cubicBezTo>
                      <a:cubicBezTo>
                        <a:pt x="10617" y="3841"/>
                        <a:pt x="10590" y="3744"/>
                        <a:pt x="10556" y="3646"/>
                      </a:cubicBezTo>
                      <a:cubicBezTo>
                        <a:pt x="10522" y="3557"/>
                        <a:pt x="10487" y="3467"/>
                        <a:pt x="10453" y="3378"/>
                      </a:cubicBezTo>
                      <a:cubicBezTo>
                        <a:pt x="10414" y="3279"/>
                        <a:pt x="10373" y="3180"/>
                        <a:pt x="10332" y="3083"/>
                      </a:cubicBezTo>
                      <a:cubicBezTo>
                        <a:pt x="10294" y="2995"/>
                        <a:pt x="10253" y="2905"/>
                        <a:pt x="10202" y="2824"/>
                      </a:cubicBezTo>
                      <a:cubicBezTo>
                        <a:pt x="10094" y="2649"/>
                        <a:pt x="9988" y="2471"/>
                        <a:pt x="9870" y="2304"/>
                      </a:cubicBezTo>
                      <a:cubicBezTo>
                        <a:pt x="9815" y="2229"/>
                        <a:pt x="9755" y="2157"/>
                        <a:pt x="9698" y="2084"/>
                      </a:cubicBezTo>
                      <a:cubicBezTo>
                        <a:pt x="9639" y="2007"/>
                        <a:pt x="9578" y="1932"/>
                        <a:pt x="9513" y="1861"/>
                      </a:cubicBezTo>
                      <a:cubicBezTo>
                        <a:pt x="9446" y="1788"/>
                        <a:pt x="9376" y="1721"/>
                        <a:pt x="9307" y="1653"/>
                      </a:cubicBezTo>
                      <a:cubicBezTo>
                        <a:pt x="9234" y="1579"/>
                        <a:pt x="9162" y="1506"/>
                        <a:pt x="9089" y="1433"/>
                      </a:cubicBezTo>
                      <a:cubicBezTo>
                        <a:pt x="8947" y="1292"/>
                        <a:pt x="8795" y="1161"/>
                        <a:pt x="8647" y="1026"/>
                      </a:cubicBezTo>
                      <a:cubicBezTo>
                        <a:pt x="8547" y="936"/>
                        <a:pt x="8445" y="848"/>
                        <a:pt x="8335" y="769"/>
                      </a:cubicBezTo>
                      <a:cubicBezTo>
                        <a:pt x="8179" y="658"/>
                        <a:pt x="8007" y="577"/>
                        <a:pt x="7833" y="498"/>
                      </a:cubicBezTo>
                      <a:cubicBezTo>
                        <a:pt x="7649" y="413"/>
                        <a:pt x="7457" y="350"/>
                        <a:pt x="7266" y="284"/>
                      </a:cubicBezTo>
                      <a:cubicBezTo>
                        <a:pt x="7087" y="222"/>
                        <a:pt x="6903" y="172"/>
                        <a:pt x="6715" y="144"/>
                      </a:cubicBezTo>
                      <a:cubicBezTo>
                        <a:pt x="6510" y="114"/>
                        <a:pt x="6304" y="91"/>
                        <a:pt x="6098" y="71"/>
                      </a:cubicBezTo>
                      <a:cubicBezTo>
                        <a:pt x="5910" y="54"/>
                        <a:pt x="5722" y="38"/>
                        <a:pt x="5535" y="20"/>
                      </a:cubicBezTo>
                      <a:cubicBezTo>
                        <a:pt x="5417" y="10"/>
                        <a:pt x="5299" y="0"/>
                        <a:pt x="51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4" name="Google Shape;214;p5"/>
            <p:cNvGrpSpPr/>
            <p:nvPr/>
          </p:nvGrpSpPr>
          <p:grpSpPr>
            <a:xfrm flipH="1">
              <a:off x="8424010" y="648824"/>
              <a:ext cx="393729" cy="173497"/>
              <a:chOff x="3659575" y="587325"/>
              <a:chExt cx="181250" cy="79400"/>
            </a:xfrm>
          </p:grpSpPr>
          <p:sp>
            <p:nvSpPr>
              <p:cNvPr id="215" name="Google Shape;215;p5"/>
              <p:cNvSpPr/>
              <p:nvPr/>
            </p:nvSpPr>
            <p:spPr>
              <a:xfrm>
                <a:off x="3669725" y="594375"/>
                <a:ext cx="1651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665" extrusionOk="0">
                    <a:moveTo>
                      <a:pt x="4916" y="1720"/>
                    </a:moveTo>
                    <a:lnTo>
                      <a:pt x="4916" y="1720"/>
                    </a:lnTo>
                    <a:cubicBezTo>
                      <a:pt x="4905" y="1727"/>
                      <a:pt x="4895" y="1735"/>
                      <a:pt x="4884" y="1743"/>
                    </a:cubicBezTo>
                    <a:cubicBezTo>
                      <a:pt x="4882" y="1744"/>
                      <a:pt x="4881" y="1745"/>
                      <a:pt x="4880" y="1746"/>
                    </a:cubicBezTo>
                    <a:cubicBezTo>
                      <a:pt x="4819" y="1754"/>
                      <a:pt x="4760" y="1762"/>
                      <a:pt x="4700" y="1770"/>
                    </a:cubicBezTo>
                    <a:cubicBezTo>
                      <a:pt x="4723" y="1765"/>
                      <a:pt x="4746" y="1759"/>
                      <a:pt x="4770" y="1753"/>
                    </a:cubicBezTo>
                    <a:lnTo>
                      <a:pt x="4916" y="1720"/>
                    </a:lnTo>
                    <a:close/>
                    <a:moveTo>
                      <a:pt x="4148" y="1"/>
                    </a:moveTo>
                    <a:cubicBezTo>
                      <a:pt x="4093" y="1"/>
                      <a:pt x="4036" y="11"/>
                      <a:pt x="3985" y="22"/>
                    </a:cubicBezTo>
                    <a:cubicBezTo>
                      <a:pt x="3923" y="37"/>
                      <a:pt x="3861" y="49"/>
                      <a:pt x="3803" y="71"/>
                    </a:cubicBezTo>
                    <a:cubicBezTo>
                      <a:pt x="3675" y="117"/>
                      <a:pt x="3550" y="172"/>
                      <a:pt x="3430" y="235"/>
                    </a:cubicBezTo>
                    <a:cubicBezTo>
                      <a:pt x="3304" y="301"/>
                      <a:pt x="3175" y="368"/>
                      <a:pt x="3055" y="446"/>
                    </a:cubicBezTo>
                    <a:cubicBezTo>
                      <a:pt x="3007" y="477"/>
                      <a:pt x="2958" y="507"/>
                      <a:pt x="2912" y="542"/>
                    </a:cubicBezTo>
                    <a:cubicBezTo>
                      <a:pt x="2871" y="575"/>
                      <a:pt x="2825" y="617"/>
                      <a:pt x="2798" y="662"/>
                    </a:cubicBezTo>
                    <a:cubicBezTo>
                      <a:pt x="2766" y="714"/>
                      <a:pt x="2743" y="764"/>
                      <a:pt x="2742" y="825"/>
                    </a:cubicBezTo>
                    <a:cubicBezTo>
                      <a:pt x="2740" y="859"/>
                      <a:pt x="2745" y="894"/>
                      <a:pt x="2755" y="926"/>
                    </a:cubicBezTo>
                    <a:cubicBezTo>
                      <a:pt x="2748" y="949"/>
                      <a:pt x="2744" y="972"/>
                      <a:pt x="2742" y="995"/>
                    </a:cubicBezTo>
                    <a:cubicBezTo>
                      <a:pt x="2721" y="1005"/>
                      <a:pt x="2702" y="1017"/>
                      <a:pt x="2682" y="1028"/>
                    </a:cubicBezTo>
                    <a:cubicBezTo>
                      <a:pt x="2690" y="1024"/>
                      <a:pt x="2697" y="1020"/>
                      <a:pt x="2704" y="1017"/>
                    </a:cubicBezTo>
                    <a:lnTo>
                      <a:pt x="2704" y="1017"/>
                    </a:lnTo>
                    <a:cubicBezTo>
                      <a:pt x="2634" y="1054"/>
                      <a:pt x="2567" y="1091"/>
                      <a:pt x="2521" y="1157"/>
                    </a:cubicBezTo>
                    <a:cubicBezTo>
                      <a:pt x="2496" y="1195"/>
                      <a:pt x="2485" y="1236"/>
                      <a:pt x="2480" y="1280"/>
                    </a:cubicBezTo>
                    <a:cubicBezTo>
                      <a:pt x="2365" y="1317"/>
                      <a:pt x="2251" y="1355"/>
                      <a:pt x="2137" y="1395"/>
                    </a:cubicBezTo>
                    <a:cubicBezTo>
                      <a:pt x="2109" y="1404"/>
                      <a:pt x="2082" y="1414"/>
                      <a:pt x="2054" y="1424"/>
                    </a:cubicBezTo>
                    <a:cubicBezTo>
                      <a:pt x="2045" y="1422"/>
                      <a:pt x="2036" y="1419"/>
                      <a:pt x="2027" y="1417"/>
                    </a:cubicBezTo>
                    <a:cubicBezTo>
                      <a:pt x="1970" y="1333"/>
                      <a:pt x="1897" y="1259"/>
                      <a:pt x="1804" y="1213"/>
                    </a:cubicBezTo>
                    <a:cubicBezTo>
                      <a:pt x="1716" y="1170"/>
                      <a:pt x="1626" y="1144"/>
                      <a:pt x="1526" y="1137"/>
                    </a:cubicBezTo>
                    <a:cubicBezTo>
                      <a:pt x="1511" y="1136"/>
                      <a:pt x="1495" y="1135"/>
                      <a:pt x="1480" y="1135"/>
                    </a:cubicBezTo>
                    <a:cubicBezTo>
                      <a:pt x="1390" y="1135"/>
                      <a:pt x="1295" y="1152"/>
                      <a:pt x="1210" y="1177"/>
                    </a:cubicBezTo>
                    <a:cubicBezTo>
                      <a:pt x="1093" y="1210"/>
                      <a:pt x="978" y="1259"/>
                      <a:pt x="871" y="1317"/>
                    </a:cubicBezTo>
                    <a:cubicBezTo>
                      <a:pt x="773" y="1370"/>
                      <a:pt x="679" y="1426"/>
                      <a:pt x="588" y="1491"/>
                    </a:cubicBezTo>
                    <a:cubicBezTo>
                      <a:pt x="537" y="1528"/>
                      <a:pt x="496" y="1571"/>
                      <a:pt x="460" y="1621"/>
                    </a:cubicBezTo>
                    <a:cubicBezTo>
                      <a:pt x="367" y="1705"/>
                      <a:pt x="276" y="1810"/>
                      <a:pt x="242" y="1928"/>
                    </a:cubicBezTo>
                    <a:cubicBezTo>
                      <a:pt x="196" y="1954"/>
                      <a:pt x="152" y="1983"/>
                      <a:pt x="108" y="2014"/>
                    </a:cubicBezTo>
                    <a:cubicBezTo>
                      <a:pt x="48" y="2056"/>
                      <a:pt x="16" y="2128"/>
                      <a:pt x="25" y="2197"/>
                    </a:cubicBezTo>
                    <a:cubicBezTo>
                      <a:pt x="9" y="2244"/>
                      <a:pt x="11" y="2297"/>
                      <a:pt x="30" y="2342"/>
                    </a:cubicBezTo>
                    <a:cubicBezTo>
                      <a:pt x="17" y="2366"/>
                      <a:pt x="6" y="2392"/>
                      <a:pt x="4" y="2422"/>
                    </a:cubicBezTo>
                    <a:cubicBezTo>
                      <a:pt x="1" y="2470"/>
                      <a:pt x="16" y="2518"/>
                      <a:pt x="46" y="2556"/>
                    </a:cubicBezTo>
                    <a:cubicBezTo>
                      <a:pt x="84" y="2602"/>
                      <a:pt x="126" y="2638"/>
                      <a:pt x="185" y="2653"/>
                    </a:cubicBezTo>
                    <a:cubicBezTo>
                      <a:pt x="209" y="2660"/>
                      <a:pt x="233" y="2663"/>
                      <a:pt x="257" y="2664"/>
                    </a:cubicBezTo>
                    <a:cubicBezTo>
                      <a:pt x="264" y="2665"/>
                      <a:pt x="271" y="2665"/>
                      <a:pt x="278" y="2665"/>
                    </a:cubicBezTo>
                    <a:cubicBezTo>
                      <a:pt x="298" y="2665"/>
                      <a:pt x="320" y="2664"/>
                      <a:pt x="340" y="2661"/>
                    </a:cubicBezTo>
                    <a:cubicBezTo>
                      <a:pt x="470" y="2645"/>
                      <a:pt x="596" y="2622"/>
                      <a:pt x="721" y="2583"/>
                    </a:cubicBezTo>
                    <a:cubicBezTo>
                      <a:pt x="786" y="2564"/>
                      <a:pt x="869" y="2540"/>
                      <a:pt x="945" y="2506"/>
                    </a:cubicBezTo>
                    <a:cubicBezTo>
                      <a:pt x="974" y="2535"/>
                      <a:pt x="1007" y="2559"/>
                      <a:pt x="1052" y="2575"/>
                    </a:cubicBezTo>
                    <a:cubicBezTo>
                      <a:pt x="1117" y="2598"/>
                      <a:pt x="1185" y="2599"/>
                      <a:pt x="1253" y="2599"/>
                    </a:cubicBezTo>
                    <a:cubicBezTo>
                      <a:pt x="1265" y="2599"/>
                      <a:pt x="1276" y="2599"/>
                      <a:pt x="1288" y="2599"/>
                    </a:cubicBezTo>
                    <a:cubicBezTo>
                      <a:pt x="1427" y="2605"/>
                      <a:pt x="1566" y="2607"/>
                      <a:pt x="1704" y="2607"/>
                    </a:cubicBezTo>
                    <a:cubicBezTo>
                      <a:pt x="1978" y="2607"/>
                      <a:pt x="2251" y="2599"/>
                      <a:pt x="2524" y="2590"/>
                    </a:cubicBezTo>
                    <a:cubicBezTo>
                      <a:pt x="2612" y="2588"/>
                      <a:pt x="2702" y="2583"/>
                      <a:pt x="2790" y="2579"/>
                    </a:cubicBezTo>
                    <a:cubicBezTo>
                      <a:pt x="2840" y="2576"/>
                      <a:pt x="2889" y="2574"/>
                      <a:pt x="2941" y="2571"/>
                    </a:cubicBezTo>
                    <a:cubicBezTo>
                      <a:pt x="3009" y="2567"/>
                      <a:pt x="3079" y="2560"/>
                      <a:pt x="3149" y="2557"/>
                    </a:cubicBezTo>
                    <a:cubicBezTo>
                      <a:pt x="3170" y="2555"/>
                      <a:pt x="3193" y="2555"/>
                      <a:pt x="3215" y="2554"/>
                    </a:cubicBezTo>
                    <a:cubicBezTo>
                      <a:pt x="3223" y="2556"/>
                      <a:pt x="3232" y="2559"/>
                      <a:pt x="3241" y="2562"/>
                    </a:cubicBezTo>
                    <a:cubicBezTo>
                      <a:pt x="3304" y="2575"/>
                      <a:pt x="3368" y="2590"/>
                      <a:pt x="3433" y="2596"/>
                    </a:cubicBezTo>
                    <a:cubicBezTo>
                      <a:pt x="3487" y="2599"/>
                      <a:pt x="3541" y="2602"/>
                      <a:pt x="3596" y="2602"/>
                    </a:cubicBezTo>
                    <a:cubicBezTo>
                      <a:pt x="3646" y="2602"/>
                      <a:pt x="3696" y="2602"/>
                      <a:pt x="3748" y="2599"/>
                    </a:cubicBezTo>
                    <a:cubicBezTo>
                      <a:pt x="3852" y="2596"/>
                      <a:pt x="3956" y="2592"/>
                      <a:pt x="4060" y="2588"/>
                    </a:cubicBezTo>
                    <a:cubicBezTo>
                      <a:pt x="4135" y="2586"/>
                      <a:pt x="4211" y="2576"/>
                      <a:pt x="4285" y="2570"/>
                    </a:cubicBezTo>
                    <a:cubicBezTo>
                      <a:pt x="4366" y="2564"/>
                      <a:pt x="4448" y="2558"/>
                      <a:pt x="4529" y="2549"/>
                    </a:cubicBezTo>
                    <a:cubicBezTo>
                      <a:pt x="4605" y="2539"/>
                      <a:pt x="4682" y="2531"/>
                      <a:pt x="4759" y="2522"/>
                    </a:cubicBezTo>
                    <a:cubicBezTo>
                      <a:pt x="4884" y="2516"/>
                      <a:pt x="5010" y="2510"/>
                      <a:pt x="5135" y="2501"/>
                    </a:cubicBezTo>
                    <a:cubicBezTo>
                      <a:pt x="5176" y="2509"/>
                      <a:pt x="5217" y="2510"/>
                      <a:pt x="5260" y="2510"/>
                    </a:cubicBezTo>
                    <a:cubicBezTo>
                      <a:pt x="5314" y="2512"/>
                      <a:pt x="5369" y="2513"/>
                      <a:pt x="5423" y="2513"/>
                    </a:cubicBezTo>
                    <a:cubicBezTo>
                      <a:pt x="5581" y="2513"/>
                      <a:pt x="5738" y="2505"/>
                      <a:pt x="5893" y="2479"/>
                    </a:cubicBezTo>
                    <a:cubicBezTo>
                      <a:pt x="5939" y="2477"/>
                      <a:pt x="5984" y="2474"/>
                      <a:pt x="6030" y="2470"/>
                    </a:cubicBezTo>
                    <a:cubicBezTo>
                      <a:pt x="6074" y="2468"/>
                      <a:pt x="6115" y="2464"/>
                      <a:pt x="6157" y="2461"/>
                    </a:cubicBezTo>
                    <a:cubicBezTo>
                      <a:pt x="6187" y="2458"/>
                      <a:pt x="6218" y="2459"/>
                      <a:pt x="6246" y="2454"/>
                    </a:cubicBezTo>
                    <a:cubicBezTo>
                      <a:pt x="6284" y="2448"/>
                      <a:pt x="6317" y="2438"/>
                      <a:pt x="6352" y="2422"/>
                    </a:cubicBezTo>
                    <a:cubicBezTo>
                      <a:pt x="6381" y="2408"/>
                      <a:pt x="6405" y="2388"/>
                      <a:pt x="6424" y="2361"/>
                    </a:cubicBezTo>
                    <a:cubicBezTo>
                      <a:pt x="6432" y="2360"/>
                      <a:pt x="6441" y="2358"/>
                      <a:pt x="6449" y="2357"/>
                    </a:cubicBezTo>
                    <a:cubicBezTo>
                      <a:pt x="6522" y="2343"/>
                      <a:pt x="6583" y="2287"/>
                      <a:pt x="6597" y="2213"/>
                    </a:cubicBezTo>
                    <a:cubicBezTo>
                      <a:pt x="6607" y="2169"/>
                      <a:pt x="6604" y="2133"/>
                      <a:pt x="6592" y="2090"/>
                    </a:cubicBezTo>
                    <a:cubicBezTo>
                      <a:pt x="6572" y="2022"/>
                      <a:pt x="6510" y="1972"/>
                      <a:pt x="6441" y="1962"/>
                    </a:cubicBezTo>
                    <a:cubicBezTo>
                      <a:pt x="6412" y="1916"/>
                      <a:pt x="6370" y="1875"/>
                      <a:pt x="6323" y="1843"/>
                    </a:cubicBezTo>
                    <a:cubicBezTo>
                      <a:pt x="6362" y="1814"/>
                      <a:pt x="6393" y="1774"/>
                      <a:pt x="6414" y="1731"/>
                    </a:cubicBezTo>
                    <a:cubicBezTo>
                      <a:pt x="6443" y="1674"/>
                      <a:pt x="6445" y="1607"/>
                      <a:pt x="6427" y="1546"/>
                    </a:cubicBezTo>
                    <a:cubicBezTo>
                      <a:pt x="6404" y="1474"/>
                      <a:pt x="6345" y="1406"/>
                      <a:pt x="6283" y="1362"/>
                    </a:cubicBezTo>
                    <a:cubicBezTo>
                      <a:pt x="6273" y="1355"/>
                      <a:pt x="6261" y="1347"/>
                      <a:pt x="6250" y="1340"/>
                    </a:cubicBezTo>
                    <a:cubicBezTo>
                      <a:pt x="6246" y="1292"/>
                      <a:pt x="6231" y="1244"/>
                      <a:pt x="6209" y="1200"/>
                    </a:cubicBezTo>
                    <a:cubicBezTo>
                      <a:pt x="6166" y="1113"/>
                      <a:pt x="6083" y="1046"/>
                      <a:pt x="5992" y="1006"/>
                    </a:cubicBezTo>
                    <a:cubicBezTo>
                      <a:pt x="5986" y="985"/>
                      <a:pt x="5976" y="965"/>
                      <a:pt x="5965" y="945"/>
                    </a:cubicBezTo>
                    <a:cubicBezTo>
                      <a:pt x="5966" y="924"/>
                      <a:pt x="5963" y="904"/>
                      <a:pt x="5957" y="883"/>
                    </a:cubicBezTo>
                    <a:cubicBezTo>
                      <a:pt x="5926" y="783"/>
                      <a:pt x="5830" y="722"/>
                      <a:pt x="5734" y="695"/>
                    </a:cubicBezTo>
                    <a:cubicBezTo>
                      <a:pt x="5728" y="694"/>
                      <a:pt x="5724" y="693"/>
                      <a:pt x="5719" y="692"/>
                    </a:cubicBezTo>
                    <a:cubicBezTo>
                      <a:pt x="5725" y="668"/>
                      <a:pt x="5726" y="642"/>
                      <a:pt x="5721" y="615"/>
                    </a:cubicBezTo>
                    <a:cubicBezTo>
                      <a:pt x="5707" y="533"/>
                      <a:pt x="5633" y="466"/>
                      <a:pt x="5550" y="462"/>
                    </a:cubicBezTo>
                    <a:cubicBezTo>
                      <a:pt x="5537" y="410"/>
                      <a:pt x="5504" y="362"/>
                      <a:pt x="5464" y="324"/>
                    </a:cubicBezTo>
                    <a:cubicBezTo>
                      <a:pt x="5404" y="268"/>
                      <a:pt x="5311" y="255"/>
                      <a:pt x="5232" y="254"/>
                    </a:cubicBezTo>
                    <a:cubicBezTo>
                      <a:pt x="5205" y="254"/>
                      <a:pt x="5178" y="254"/>
                      <a:pt x="5152" y="255"/>
                    </a:cubicBezTo>
                    <a:cubicBezTo>
                      <a:pt x="5146" y="252"/>
                      <a:pt x="5142" y="249"/>
                      <a:pt x="5136" y="246"/>
                    </a:cubicBezTo>
                    <a:cubicBezTo>
                      <a:pt x="5098" y="225"/>
                      <a:pt x="5061" y="199"/>
                      <a:pt x="5019" y="184"/>
                    </a:cubicBezTo>
                    <a:cubicBezTo>
                      <a:pt x="4975" y="171"/>
                      <a:pt x="4929" y="159"/>
                      <a:pt x="4883" y="155"/>
                    </a:cubicBezTo>
                    <a:cubicBezTo>
                      <a:pt x="4839" y="151"/>
                      <a:pt x="4795" y="149"/>
                      <a:pt x="4750" y="149"/>
                    </a:cubicBezTo>
                    <a:cubicBezTo>
                      <a:pt x="4686" y="149"/>
                      <a:pt x="4622" y="153"/>
                      <a:pt x="4559" y="158"/>
                    </a:cubicBezTo>
                    <a:cubicBezTo>
                      <a:pt x="4540" y="160"/>
                      <a:pt x="4521" y="163"/>
                      <a:pt x="4503" y="165"/>
                    </a:cubicBezTo>
                    <a:cubicBezTo>
                      <a:pt x="4489" y="141"/>
                      <a:pt x="4472" y="119"/>
                      <a:pt x="4451" y="100"/>
                    </a:cubicBezTo>
                    <a:cubicBezTo>
                      <a:pt x="4379" y="35"/>
                      <a:pt x="4277" y="12"/>
                      <a:pt x="4184" y="2"/>
                    </a:cubicBezTo>
                    <a:cubicBezTo>
                      <a:pt x="4172" y="1"/>
                      <a:pt x="4160" y="1"/>
                      <a:pt x="4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665625" y="643200"/>
                <a:ext cx="1727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6" extrusionOk="0">
                    <a:moveTo>
                      <a:pt x="5396" y="45"/>
                    </a:moveTo>
                    <a:cubicBezTo>
                      <a:pt x="5399" y="45"/>
                      <a:pt x="5402" y="45"/>
                      <a:pt x="5406" y="45"/>
                    </a:cubicBezTo>
                    <a:lnTo>
                      <a:pt x="5406" y="45"/>
                    </a:lnTo>
                    <a:cubicBezTo>
                      <a:pt x="5402" y="45"/>
                      <a:pt x="5399" y="45"/>
                      <a:pt x="5396" y="45"/>
                    </a:cubicBezTo>
                    <a:close/>
                    <a:moveTo>
                      <a:pt x="5389" y="626"/>
                    </a:move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lnTo>
                      <a:pt x="5401" y="627"/>
                    </a:lnTo>
                    <a:cubicBezTo>
                      <a:pt x="5397" y="627"/>
                      <a:pt x="5393" y="627"/>
                      <a:pt x="5389" y="626"/>
                    </a:cubicBezTo>
                    <a:close/>
                    <a:moveTo>
                      <a:pt x="6541" y="0"/>
                    </a:moveTo>
                    <a:cubicBezTo>
                      <a:pt x="6404" y="0"/>
                      <a:pt x="6264" y="16"/>
                      <a:pt x="6127" y="29"/>
                    </a:cubicBezTo>
                    <a:cubicBezTo>
                      <a:pt x="6006" y="38"/>
                      <a:pt x="5884" y="41"/>
                      <a:pt x="5762" y="43"/>
                    </a:cubicBezTo>
                    <a:cubicBezTo>
                      <a:pt x="5675" y="43"/>
                      <a:pt x="5588" y="47"/>
                      <a:pt x="5501" y="47"/>
                    </a:cubicBezTo>
                    <a:cubicBezTo>
                      <a:pt x="5469" y="47"/>
                      <a:pt x="5437" y="47"/>
                      <a:pt x="5406" y="45"/>
                    </a:cubicBezTo>
                    <a:lnTo>
                      <a:pt x="5406" y="45"/>
                    </a:lnTo>
                    <a:cubicBezTo>
                      <a:pt x="5406" y="45"/>
                      <a:pt x="5407" y="45"/>
                      <a:pt x="5408" y="45"/>
                    </a:cubicBezTo>
                    <a:lnTo>
                      <a:pt x="5408" y="45"/>
                    </a:lnTo>
                    <a:cubicBezTo>
                      <a:pt x="5185" y="34"/>
                      <a:pt x="4962" y="32"/>
                      <a:pt x="4739" y="27"/>
                    </a:cubicBezTo>
                    <a:cubicBezTo>
                      <a:pt x="4716" y="26"/>
                      <a:pt x="4694" y="26"/>
                      <a:pt x="4672" y="26"/>
                    </a:cubicBezTo>
                    <a:cubicBezTo>
                      <a:pt x="4575" y="26"/>
                      <a:pt x="4479" y="31"/>
                      <a:pt x="4382" y="36"/>
                    </a:cubicBezTo>
                    <a:cubicBezTo>
                      <a:pt x="4277" y="39"/>
                      <a:pt x="4173" y="37"/>
                      <a:pt x="4067" y="39"/>
                    </a:cubicBezTo>
                    <a:cubicBezTo>
                      <a:pt x="3966" y="40"/>
                      <a:pt x="3863" y="45"/>
                      <a:pt x="3760" y="49"/>
                    </a:cubicBezTo>
                    <a:cubicBezTo>
                      <a:pt x="3717" y="51"/>
                      <a:pt x="3674" y="52"/>
                      <a:pt x="3630" y="52"/>
                    </a:cubicBezTo>
                    <a:cubicBezTo>
                      <a:pt x="3578" y="52"/>
                      <a:pt x="3525" y="51"/>
                      <a:pt x="3473" y="51"/>
                    </a:cubicBezTo>
                    <a:cubicBezTo>
                      <a:pt x="3450" y="50"/>
                      <a:pt x="3427" y="50"/>
                      <a:pt x="3404" y="50"/>
                    </a:cubicBezTo>
                    <a:cubicBezTo>
                      <a:pt x="3350" y="50"/>
                      <a:pt x="3295" y="51"/>
                      <a:pt x="3241" y="52"/>
                    </a:cubicBezTo>
                    <a:cubicBezTo>
                      <a:pt x="3164" y="49"/>
                      <a:pt x="3087" y="47"/>
                      <a:pt x="3011" y="47"/>
                    </a:cubicBezTo>
                    <a:cubicBezTo>
                      <a:pt x="2994" y="47"/>
                      <a:pt x="2978" y="47"/>
                      <a:pt x="2962" y="47"/>
                    </a:cubicBezTo>
                    <a:cubicBezTo>
                      <a:pt x="2919" y="48"/>
                      <a:pt x="2877" y="48"/>
                      <a:pt x="2834" y="48"/>
                    </a:cubicBezTo>
                    <a:cubicBezTo>
                      <a:pt x="2687" y="48"/>
                      <a:pt x="2540" y="45"/>
                      <a:pt x="2393" y="43"/>
                    </a:cubicBezTo>
                    <a:cubicBezTo>
                      <a:pt x="2202" y="40"/>
                      <a:pt x="2011" y="32"/>
                      <a:pt x="1820" y="30"/>
                    </a:cubicBezTo>
                    <a:cubicBezTo>
                      <a:pt x="1796" y="30"/>
                      <a:pt x="1771" y="30"/>
                      <a:pt x="1746" y="30"/>
                    </a:cubicBezTo>
                    <a:cubicBezTo>
                      <a:pt x="1460" y="30"/>
                      <a:pt x="1174" y="47"/>
                      <a:pt x="888" y="47"/>
                    </a:cubicBezTo>
                    <a:cubicBezTo>
                      <a:pt x="809" y="47"/>
                      <a:pt x="730" y="46"/>
                      <a:pt x="651" y="43"/>
                    </a:cubicBezTo>
                    <a:cubicBezTo>
                      <a:pt x="585" y="38"/>
                      <a:pt x="518" y="30"/>
                      <a:pt x="453" y="30"/>
                    </a:cubicBezTo>
                    <a:cubicBezTo>
                      <a:pt x="427" y="30"/>
                      <a:pt x="402" y="31"/>
                      <a:pt x="377" y="35"/>
                    </a:cubicBezTo>
                    <a:cubicBezTo>
                      <a:pt x="296" y="44"/>
                      <a:pt x="236" y="110"/>
                      <a:pt x="222" y="188"/>
                    </a:cubicBezTo>
                    <a:cubicBezTo>
                      <a:pt x="220" y="189"/>
                      <a:pt x="216" y="189"/>
                      <a:pt x="214" y="190"/>
                    </a:cubicBezTo>
                    <a:cubicBezTo>
                      <a:pt x="116" y="224"/>
                      <a:pt x="21" y="290"/>
                      <a:pt x="8" y="402"/>
                    </a:cubicBezTo>
                    <a:cubicBezTo>
                      <a:pt x="0" y="479"/>
                      <a:pt x="43" y="562"/>
                      <a:pt x="116" y="597"/>
                    </a:cubicBezTo>
                    <a:cubicBezTo>
                      <a:pt x="184" y="631"/>
                      <a:pt x="261" y="651"/>
                      <a:pt x="336" y="668"/>
                    </a:cubicBezTo>
                    <a:cubicBezTo>
                      <a:pt x="374" y="677"/>
                      <a:pt x="412" y="682"/>
                      <a:pt x="449" y="683"/>
                    </a:cubicBezTo>
                    <a:cubicBezTo>
                      <a:pt x="476" y="685"/>
                      <a:pt x="503" y="685"/>
                      <a:pt x="530" y="685"/>
                    </a:cubicBezTo>
                    <a:cubicBezTo>
                      <a:pt x="557" y="685"/>
                      <a:pt x="584" y="685"/>
                      <a:pt x="612" y="684"/>
                    </a:cubicBezTo>
                    <a:cubicBezTo>
                      <a:pt x="707" y="682"/>
                      <a:pt x="800" y="683"/>
                      <a:pt x="895" y="676"/>
                    </a:cubicBezTo>
                    <a:cubicBezTo>
                      <a:pt x="1083" y="662"/>
                      <a:pt x="1268" y="634"/>
                      <a:pt x="1455" y="615"/>
                    </a:cubicBezTo>
                    <a:cubicBezTo>
                      <a:pt x="1672" y="609"/>
                      <a:pt x="1889" y="611"/>
                      <a:pt x="2106" y="609"/>
                    </a:cubicBezTo>
                    <a:cubicBezTo>
                      <a:pt x="2121" y="608"/>
                      <a:pt x="2135" y="608"/>
                      <a:pt x="2150" y="608"/>
                    </a:cubicBezTo>
                    <a:cubicBezTo>
                      <a:pt x="2242" y="608"/>
                      <a:pt x="2333" y="611"/>
                      <a:pt x="2424" y="613"/>
                    </a:cubicBezTo>
                    <a:cubicBezTo>
                      <a:pt x="2439" y="613"/>
                      <a:pt x="2454" y="614"/>
                      <a:pt x="2469" y="614"/>
                    </a:cubicBezTo>
                    <a:cubicBezTo>
                      <a:pt x="2562" y="614"/>
                      <a:pt x="2655" y="608"/>
                      <a:pt x="2749" y="604"/>
                    </a:cubicBezTo>
                    <a:cubicBezTo>
                      <a:pt x="2940" y="596"/>
                      <a:pt x="3132" y="589"/>
                      <a:pt x="3324" y="588"/>
                    </a:cubicBezTo>
                    <a:cubicBezTo>
                      <a:pt x="3526" y="588"/>
                      <a:pt x="3730" y="594"/>
                      <a:pt x="3932" y="597"/>
                    </a:cubicBezTo>
                    <a:cubicBezTo>
                      <a:pt x="4334" y="604"/>
                      <a:pt x="4734" y="601"/>
                      <a:pt x="5134" y="613"/>
                    </a:cubicBezTo>
                    <a:lnTo>
                      <a:pt x="5134" y="613"/>
                    </a:lnTo>
                    <a:cubicBezTo>
                      <a:pt x="5215" y="617"/>
                      <a:pt x="5296" y="622"/>
                      <a:pt x="5377" y="626"/>
                    </a:cubicBezTo>
                    <a:lnTo>
                      <a:pt x="5377" y="626"/>
                    </a:lnTo>
                    <a:cubicBezTo>
                      <a:pt x="5377" y="626"/>
                      <a:pt x="5377" y="626"/>
                      <a:pt x="5377" y="626"/>
                    </a:cubicBezTo>
                    <a:cubicBezTo>
                      <a:pt x="5381" y="626"/>
                      <a:pt x="5385" y="626"/>
                      <a:pt x="5389" y="626"/>
                    </a:cubicBezTo>
                    <a:lnTo>
                      <a:pt x="5389" y="626"/>
                    </a:lnTo>
                    <a:cubicBezTo>
                      <a:pt x="5389" y="626"/>
                      <a:pt x="5389" y="626"/>
                      <a:pt x="5389" y="626"/>
                    </a:cubicBez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cubicBezTo>
                      <a:pt x="5401" y="627"/>
                      <a:pt x="5401" y="627"/>
                      <a:pt x="5401" y="627"/>
                    </a:cubicBezTo>
                    <a:lnTo>
                      <a:pt x="5401" y="627"/>
                    </a:lnTo>
                    <a:cubicBezTo>
                      <a:pt x="5606" y="637"/>
                      <a:pt x="5811" y="644"/>
                      <a:pt x="6016" y="644"/>
                    </a:cubicBezTo>
                    <a:cubicBezTo>
                      <a:pt x="6041" y="644"/>
                      <a:pt x="6065" y="644"/>
                      <a:pt x="6090" y="644"/>
                    </a:cubicBezTo>
                    <a:cubicBezTo>
                      <a:pt x="6199" y="642"/>
                      <a:pt x="6309" y="633"/>
                      <a:pt x="6416" y="621"/>
                    </a:cubicBezTo>
                    <a:cubicBezTo>
                      <a:pt x="6473" y="615"/>
                      <a:pt x="6529" y="607"/>
                      <a:pt x="6586" y="598"/>
                    </a:cubicBezTo>
                    <a:cubicBezTo>
                      <a:pt x="6670" y="586"/>
                      <a:pt x="6766" y="569"/>
                      <a:pt x="6830" y="511"/>
                    </a:cubicBezTo>
                    <a:cubicBezTo>
                      <a:pt x="6879" y="466"/>
                      <a:pt x="6909" y="407"/>
                      <a:pt x="6899" y="339"/>
                    </a:cubicBezTo>
                    <a:cubicBezTo>
                      <a:pt x="6889" y="279"/>
                      <a:pt x="6854" y="234"/>
                      <a:pt x="6804" y="203"/>
                    </a:cubicBezTo>
                    <a:cubicBezTo>
                      <a:pt x="6789" y="194"/>
                      <a:pt x="6773" y="188"/>
                      <a:pt x="6757" y="183"/>
                    </a:cubicBezTo>
                    <a:lnTo>
                      <a:pt x="6757" y="182"/>
                    </a:lnTo>
                    <a:cubicBezTo>
                      <a:pt x="6755" y="79"/>
                      <a:pt x="6669" y="4"/>
                      <a:pt x="6568" y="0"/>
                    </a:cubicBezTo>
                    <a:cubicBezTo>
                      <a:pt x="6559" y="0"/>
                      <a:pt x="6550" y="0"/>
                      <a:pt x="654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770175" y="624450"/>
                <a:ext cx="9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0" extrusionOk="0">
                    <a:moveTo>
                      <a:pt x="205" y="1"/>
                    </a:moveTo>
                    <a:cubicBezTo>
                      <a:pt x="109" y="1"/>
                      <a:pt x="23" y="65"/>
                      <a:pt x="12" y="165"/>
                    </a:cubicBezTo>
                    <a:cubicBezTo>
                      <a:pt x="1" y="262"/>
                      <a:pt x="74" y="364"/>
                      <a:pt x="176" y="369"/>
                    </a:cubicBezTo>
                    <a:cubicBezTo>
                      <a:pt x="180" y="370"/>
                      <a:pt x="184" y="370"/>
                      <a:pt x="188" y="370"/>
                    </a:cubicBezTo>
                    <a:cubicBezTo>
                      <a:pt x="284" y="370"/>
                      <a:pt x="370" y="306"/>
                      <a:pt x="380" y="206"/>
                    </a:cubicBezTo>
                    <a:cubicBezTo>
                      <a:pt x="391" y="110"/>
                      <a:pt x="318" y="7"/>
                      <a:pt x="217" y="1"/>
                    </a:cubicBezTo>
                    <a:cubicBezTo>
                      <a:pt x="213" y="1"/>
                      <a:pt x="209" y="1"/>
                      <a:pt x="20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784175" y="624800"/>
                <a:ext cx="97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0" extrusionOk="0">
                    <a:moveTo>
                      <a:pt x="203" y="1"/>
                    </a:moveTo>
                    <a:cubicBezTo>
                      <a:pt x="107" y="1"/>
                      <a:pt x="21" y="65"/>
                      <a:pt x="10" y="165"/>
                    </a:cubicBezTo>
                    <a:cubicBezTo>
                      <a:pt x="0" y="261"/>
                      <a:pt x="73" y="363"/>
                      <a:pt x="174" y="369"/>
                    </a:cubicBezTo>
                    <a:cubicBezTo>
                      <a:pt x="178" y="369"/>
                      <a:pt x="182" y="370"/>
                      <a:pt x="186" y="370"/>
                    </a:cubicBezTo>
                    <a:cubicBezTo>
                      <a:pt x="282" y="370"/>
                      <a:pt x="368" y="306"/>
                      <a:pt x="378" y="206"/>
                    </a:cubicBezTo>
                    <a:cubicBezTo>
                      <a:pt x="389" y="108"/>
                      <a:pt x="316" y="7"/>
                      <a:pt x="215" y="1"/>
                    </a:cubicBezTo>
                    <a:cubicBezTo>
                      <a:pt x="211" y="1"/>
                      <a:pt x="207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3659575" y="587325"/>
                <a:ext cx="181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3176" extrusionOk="0">
                    <a:moveTo>
                      <a:pt x="6001" y="922"/>
                    </a:moveTo>
                    <a:cubicBezTo>
                      <a:pt x="6003" y="923"/>
                      <a:pt x="6005" y="925"/>
                      <a:pt x="6007" y="927"/>
                    </a:cubicBezTo>
                    <a:cubicBezTo>
                      <a:pt x="6005" y="925"/>
                      <a:pt x="6003" y="924"/>
                      <a:pt x="6001" y="922"/>
                    </a:cubicBezTo>
                    <a:close/>
                    <a:moveTo>
                      <a:pt x="4662" y="370"/>
                    </a:moveTo>
                    <a:cubicBezTo>
                      <a:pt x="4729" y="374"/>
                      <a:pt x="4793" y="378"/>
                      <a:pt x="4861" y="385"/>
                    </a:cubicBezTo>
                    <a:cubicBezTo>
                      <a:pt x="5000" y="406"/>
                      <a:pt x="5136" y="431"/>
                      <a:pt x="5273" y="464"/>
                    </a:cubicBezTo>
                    <a:cubicBezTo>
                      <a:pt x="5330" y="480"/>
                      <a:pt x="5387" y="499"/>
                      <a:pt x="5441" y="520"/>
                    </a:cubicBezTo>
                    <a:cubicBezTo>
                      <a:pt x="5465" y="531"/>
                      <a:pt x="5491" y="543"/>
                      <a:pt x="5513" y="554"/>
                    </a:cubicBezTo>
                    <a:cubicBezTo>
                      <a:pt x="5617" y="616"/>
                      <a:pt x="5716" y="686"/>
                      <a:pt x="5813" y="756"/>
                    </a:cubicBezTo>
                    <a:cubicBezTo>
                      <a:pt x="5814" y="758"/>
                      <a:pt x="5815" y="758"/>
                      <a:pt x="5818" y="759"/>
                    </a:cubicBezTo>
                    <a:cubicBezTo>
                      <a:pt x="5818" y="759"/>
                      <a:pt x="5818" y="759"/>
                      <a:pt x="5818" y="760"/>
                    </a:cubicBezTo>
                    <a:lnTo>
                      <a:pt x="5818" y="760"/>
                    </a:lnTo>
                    <a:cubicBezTo>
                      <a:pt x="5818" y="760"/>
                      <a:pt x="5818" y="759"/>
                      <a:pt x="5818" y="759"/>
                    </a:cubicBezTo>
                    <a:lnTo>
                      <a:pt x="5818" y="759"/>
                    </a:lnTo>
                    <a:cubicBezTo>
                      <a:pt x="5819" y="760"/>
                      <a:pt x="5819" y="761"/>
                      <a:pt x="5820" y="761"/>
                    </a:cubicBezTo>
                    <a:lnTo>
                      <a:pt x="5820" y="761"/>
                    </a:lnTo>
                    <a:cubicBezTo>
                      <a:pt x="5820" y="761"/>
                      <a:pt x="5819" y="760"/>
                      <a:pt x="5818" y="760"/>
                    </a:cubicBezTo>
                    <a:lnTo>
                      <a:pt x="5818" y="760"/>
                    </a:lnTo>
                    <a:cubicBezTo>
                      <a:pt x="5819" y="760"/>
                      <a:pt x="5820" y="760"/>
                      <a:pt x="5821" y="761"/>
                    </a:cubicBezTo>
                    <a:cubicBezTo>
                      <a:pt x="5821" y="761"/>
                      <a:pt x="5821" y="761"/>
                      <a:pt x="5820" y="761"/>
                    </a:cubicBezTo>
                    <a:lnTo>
                      <a:pt x="5820" y="761"/>
                    </a:lnTo>
                    <a:cubicBezTo>
                      <a:pt x="5862" y="794"/>
                      <a:pt x="5901" y="826"/>
                      <a:pt x="5940" y="860"/>
                    </a:cubicBezTo>
                    <a:cubicBezTo>
                      <a:pt x="5941" y="862"/>
                      <a:pt x="5942" y="862"/>
                      <a:pt x="5943" y="864"/>
                    </a:cubicBezTo>
                    <a:cubicBezTo>
                      <a:pt x="5945" y="864"/>
                      <a:pt x="5946" y="865"/>
                      <a:pt x="5946" y="867"/>
                    </a:cubicBezTo>
                    <a:cubicBezTo>
                      <a:pt x="5953" y="873"/>
                      <a:pt x="5959" y="881"/>
                      <a:pt x="5966" y="886"/>
                    </a:cubicBezTo>
                    <a:cubicBezTo>
                      <a:pt x="5969" y="889"/>
                      <a:pt x="5973" y="893"/>
                      <a:pt x="5975" y="895"/>
                    </a:cubicBezTo>
                    <a:cubicBezTo>
                      <a:pt x="5978" y="897"/>
                      <a:pt x="5980" y="900"/>
                      <a:pt x="5981" y="902"/>
                    </a:cubicBezTo>
                    <a:cubicBezTo>
                      <a:pt x="5986" y="906"/>
                      <a:pt x="5991" y="911"/>
                      <a:pt x="5996" y="916"/>
                    </a:cubicBezTo>
                    <a:lnTo>
                      <a:pt x="5996" y="916"/>
                    </a:lnTo>
                    <a:cubicBezTo>
                      <a:pt x="5994" y="914"/>
                      <a:pt x="5991" y="913"/>
                      <a:pt x="5989" y="911"/>
                    </a:cubicBezTo>
                    <a:lnTo>
                      <a:pt x="5989" y="911"/>
                    </a:lnTo>
                    <a:cubicBezTo>
                      <a:pt x="6069" y="992"/>
                      <a:pt x="6150" y="1073"/>
                      <a:pt x="6233" y="1154"/>
                    </a:cubicBezTo>
                    <a:cubicBezTo>
                      <a:pt x="6261" y="1183"/>
                      <a:pt x="6289" y="1213"/>
                      <a:pt x="6315" y="1246"/>
                    </a:cubicBezTo>
                    <a:cubicBezTo>
                      <a:pt x="6333" y="1271"/>
                      <a:pt x="6350" y="1298"/>
                      <a:pt x="6368" y="1325"/>
                    </a:cubicBezTo>
                    <a:cubicBezTo>
                      <a:pt x="6402" y="1387"/>
                      <a:pt x="6435" y="1449"/>
                      <a:pt x="6472" y="1509"/>
                    </a:cubicBezTo>
                    <a:cubicBezTo>
                      <a:pt x="6511" y="1574"/>
                      <a:pt x="6551" y="1637"/>
                      <a:pt x="6591" y="1700"/>
                    </a:cubicBezTo>
                    <a:cubicBezTo>
                      <a:pt x="6640" y="1793"/>
                      <a:pt x="6683" y="1889"/>
                      <a:pt x="6724" y="1987"/>
                    </a:cubicBezTo>
                    <a:cubicBezTo>
                      <a:pt x="6734" y="2011"/>
                      <a:pt x="6742" y="2035"/>
                      <a:pt x="6750" y="2060"/>
                    </a:cubicBezTo>
                    <a:cubicBezTo>
                      <a:pt x="6759" y="2099"/>
                      <a:pt x="6766" y="2139"/>
                      <a:pt x="6772" y="2180"/>
                    </a:cubicBezTo>
                    <a:lnTo>
                      <a:pt x="6771" y="2179"/>
                    </a:lnTo>
                    <a:lnTo>
                      <a:pt x="6771" y="2179"/>
                    </a:lnTo>
                    <a:cubicBezTo>
                      <a:pt x="6790" y="2323"/>
                      <a:pt x="6795" y="2470"/>
                      <a:pt x="6810" y="2614"/>
                    </a:cubicBezTo>
                    <a:cubicBezTo>
                      <a:pt x="6814" y="2637"/>
                      <a:pt x="6818" y="2658"/>
                      <a:pt x="6822" y="2680"/>
                    </a:cubicBezTo>
                    <a:cubicBezTo>
                      <a:pt x="6736" y="2687"/>
                      <a:pt x="6651" y="2694"/>
                      <a:pt x="6567" y="2701"/>
                    </a:cubicBezTo>
                    <a:cubicBezTo>
                      <a:pt x="6489" y="2706"/>
                      <a:pt x="6409" y="2708"/>
                      <a:pt x="6332" y="2717"/>
                    </a:cubicBezTo>
                    <a:cubicBezTo>
                      <a:pt x="6301" y="2720"/>
                      <a:pt x="6274" y="2732"/>
                      <a:pt x="6249" y="2748"/>
                    </a:cubicBezTo>
                    <a:cubicBezTo>
                      <a:pt x="6211" y="2751"/>
                      <a:pt x="6173" y="2754"/>
                      <a:pt x="6135" y="2758"/>
                    </a:cubicBezTo>
                    <a:cubicBezTo>
                      <a:pt x="5981" y="2769"/>
                      <a:pt x="5827" y="2782"/>
                      <a:pt x="5671" y="2786"/>
                    </a:cubicBezTo>
                    <a:cubicBezTo>
                      <a:pt x="5603" y="2786"/>
                      <a:pt x="5533" y="2786"/>
                      <a:pt x="5464" y="2785"/>
                    </a:cubicBezTo>
                    <a:cubicBezTo>
                      <a:pt x="5278" y="2782"/>
                      <a:pt x="5091" y="2772"/>
                      <a:pt x="4906" y="2769"/>
                    </a:cubicBezTo>
                    <a:cubicBezTo>
                      <a:pt x="4897" y="2769"/>
                      <a:pt x="4887" y="2769"/>
                      <a:pt x="4878" y="2769"/>
                    </a:cubicBezTo>
                    <a:cubicBezTo>
                      <a:pt x="4685" y="2769"/>
                      <a:pt x="4492" y="2780"/>
                      <a:pt x="4299" y="2785"/>
                    </a:cubicBezTo>
                    <a:cubicBezTo>
                      <a:pt x="4089" y="2792"/>
                      <a:pt x="3879" y="2792"/>
                      <a:pt x="3669" y="2796"/>
                    </a:cubicBezTo>
                    <a:cubicBezTo>
                      <a:pt x="3477" y="2799"/>
                      <a:pt x="3285" y="2805"/>
                      <a:pt x="3093" y="2806"/>
                    </a:cubicBezTo>
                    <a:cubicBezTo>
                      <a:pt x="2907" y="2805"/>
                      <a:pt x="2725" y="2804"/>
                      <a:pt x="2540" y="2798"/>
                    </a:cubicBezTo>
                    <a:cubicBezTo>
                      <a:pt x="2126" y="2785"/>
                      <a:pt x="1713" y="2758"/>
                      <a:pt x="1299" y="2748"/>
                    </a:cubicBezTo>
                    <a:cubicBezTo>
                      <a:pt x="1113" y="2742"/>
                      <a:pt x="928" y="2742"/>
                      <a:pt x="744" y="2732"/>
                    </a:cubicBezTo>
                    <a:cubicBezTo>
                      <a:pt x="651" y="2726"/>
                      <a:pt x="560" y="2721"/>
                      <a:pt x="467" y="2717"/>
                    </a:cubicBezTo>
                    <a:cubicBezTo>
                      <a:pt x="483" y="2666"/>
                      <a:pt x="499" y="2616"/>
                      <a:pt x="516" y="2566"/>
                    </a:cubicBezTo>
                    <a:cubicBezTo>
                      <a:pt x="587" y="2400"/>
                      <a:pt x="662" y="2236"/>
                      <a:pt x="749" y="2079"/>
                    </a:cubicBezTo>
                    <a:cubicBezTo>
                      <a:pt x="774" y="2039"/>
                      <a:pt x="800" y="1999"/>
                      <a:pt x="827" y="1960"/>
                    </a:cubicBezTo>
                    <a:cubicBezTo>
                      <a:pt x="858" y="1920"/>
                      <a:pt x="890" y="1882"/>
                      <a:pt x="926" y="1845"/>
                    </a:cubicBezTo>
                    <a:cubicBezTo>
                      <a:pt x="965" y="1806"/>
                      <a:pt x="1007" y="1769"/>
                      <a:pt x="1050" y="1733"/>
                    </a:cubicBezTo>
                    <a:cubicBezTo>
                      <a:pt x="1106" y="1694"/>
                      <a:pt x="1163" y="1657"/>
                      <a:pt x="1220" y="1621"/>
                    </a:cubicBezTo>
                    <a:cubicBezTo>
                      <a:pt x="1271" y="1595"/>
                      <a:pt x="1323" y="1570"/>
                      <a:pt x="1375" y="1546"/>
                    </a:cubicBezTo>
                    <a:cubicBezTo>
                      <a:pt x="1418" y="1531"/>
                      <a:pt x="1459" y="1516"/>
                      <a:pt x="1502" y="1505"/>
                    </a:cubicBezTo>
                    <a:cubicBezTo>
                      <a:pt x="1533" y="1497"/>
                      <a:pt x="1565" y="1491"/>
                      <a:pt x="1597" y="1485"/>
                    </a:cubicBezTo>
                    <a:cubicBezTo>
                      <a:pt x="1630" y="1482"/>
                      <a:pt x="1662" y="1479"/>
                      <a:pt x="1695" y="1477"/>
                    </a:cubicBezTo>
                    <a:cubicBezTo>
                      <a:pt x="1755" y="1479"/>
                      <a:pt x="1811" y="1484"/>
                      <a:pt x="1869" y="1490"/>
                    </a:cubicBezTo>
                    <a:cubicBezTo>
                      <a:pt x="1962" y="1501"/>
                      <a:pt x="2052" y="1516"/>
                      <a:pt x="2142" y="1537"/>
                    </a:cubicBezTo>
                    <a:cubicBezTo>
                      <a:pt x="2178" y="1547"/>
                      <a:pt x="2213" y="1559"/>
                      <a:pt x="2248" y="1573"/>
                    </a:cubicBezTo>
                    <a:cubicBezTo>
                      <a:pt x="2252" y="1575"/>
                      <a:pt x="2258" y="1577"/>
                      <a:pt x="2264" y="1580"/>
                    </a:cubicBezTo>
                    <a:cubicBezTo>
                      <a:pt x="2271" y="1581"/>
                      <a:pt x="2279" y="1582"/>
                      <a:pt x="2285" y="1585"/>
                    </a:cubicBezTo>
                    <a:cubicBezTo>
                      <a:pt x="2319" y="1598"/>
                      <a:pt x="2352" y="1615"/>
                      <a:pt x="2384" y="1633"/>
                    </a:cubicBezTo>
                    <a:cubicBezTo>
                      <a:pt x="2396" y="1638"/>
                      <a:pt x="2409" y="1645"/>
                      <a:pt x="2421" y="1651"/>
                    </a:cubicBezTo>
                    <a:cubicBezTo>
                      <a:pt x="2421" y="1652"/>
                      <a:pt x="2421" y="1652"/>
                      <a:pt x="2420" y="1652"/>
                    </a:cubicBezTo>
                    <a:cubicBezTo>
                      <a:pt x="2428" y="1657"/>
                      <a:pt x="2434" y="1660"/>
                      <a:pt x="2441" y="1664"/>
                    </a:cubicBezTo>
                    <a:cubicBezTo>
                      <a:pt x="2467" y="1677"/>
                      <a:pt x="2494" y="1691"/>
                      <a:pt x="2520" y="1706"/>
                    </a:cubicBezTo>
                    <a:cubicBezTo>
                      <a:pt x="2540" y="1715"/>
                      <a:pt x="2562" y="1726"/>
                      <a:pt x="2583" y="1737"/>
                    </a:cubicBezTo>
                    <a:cubicBezTo>
                      <a:pt x="2595" y="1742"/>
                      <a:pt x="2608" y="1748"/>
                      <a:pt x="2620" y="1755"/>
                    </a:cubicBezTo>
                    <a:cubicBezTo>
                      <a:pt x="2657" y="1774"/>
                      <a:pt x="2692" y="1795"/>
                      <a:pt x="2729" y="1814"/>
                    </a:cubicBezTo>
                    <a:cubicBezTo>
                      <a:pt x="2736" y="1797"/>
                      <a:pt x="2745" y="1780"/>
                      <a:pt x="2753" y="1763"/>
                    </a:cubicBezTo>
                    <a:cubicBezTo>
                      <a:pt x="2783" y="1697"/>
                      <a:pt x="2818" y="1633"/>
                      <a:pt x="2857" y="1572"/>
                    </a:cubicBezTo>
                    <a:cubicBezTo>
                      <a:pt x="2861" y="1566"/>
                      <a:pt x="2864" y="1561"/>
                      <a:pt x="2867" y="1556"/>
                    </a:cubicBezTo>
                    <a:cubicBezTo>
                      <a:pt x="2886" y="1527"/>
                      <a:pt x="2905" y="1499"/>
                      <a:pt x="2926" y="1471"/>
                    </a:cubicBezTo>
                    <a:cubicBezTo>
                      <a:pt x="2990" y="1366"/>
                      <a:pt x="3057" y="1264"/>
                      <a:pt x="3130" y="1165"/>
                    </a:cubicBezTo>
                    <a:cubicBezTo>
                      <a:pt x="3208" y="1067"/>
                      <a:pt x="3284" y="966"/>
                      <a:pt x="3369" y="875"/>
                    </a:cubicBezTo>
                    <a:cubicBezTo>
                      <a:pt x="3399" y="845"/>
                      <a:pt x="3431" y="817"/>
                      <a:pt x="3464" y="792"/>
                    </a:cubicBezTo>
                    <a:cubicBezTo>
                      <a:pt x="3541" y="734"/>
                      <a:pt x="3626" y="685"/>
                      <a:pt x="3709" y="637"/>
                    </a:cubicBezTo>
                    <a:cubicBezTo>
                      <a:pt x="3799" y="588"/>
                      <a:pt x="3891" y="543"/>
                      <a:pt x="3983" y="503"/>
                    </a:cubicBezTo>
                    <a:cubicBezTo>
                      <a:pt x="4039" y="482"/>
                      <a:pt x="4096" y="463"/>
                      <a:pt x="4153" y="445"/>
                    </a:cubicBezTo>
                    <a:cubicBezTo>
                      <a:pt x="4205" y="431"/>
                      <a:pt x="4258" y="418"/>
                      <a:pt x="4312" y="407"/>
                    </a:cubicBezTo>
                    <a:cubicBezTo>
                      <a:pt x="4364" y="395"/>
                      <a:pt x="4419" y="389"/>
                      <a:pt x="4474" y="381"/>
                    </a:cubicBezTo>
                    <a:lnTo>
                      <a:pt x="4474" y="381"/>
                    </a:lnTo>
                    <a:cubicBezTo>
                      <a:pt x="4473" y="382"/>
                      <a:pt x="4472" y="383"/>
                      <a:pt x="4472" y="383"/>
                    </a:cubicBezTo>
                    <a:cubicBezTo>
                      <a:pt x="4536" y="376"/>
                      <a:pt x="4599" y="373"/>
                      <a:pt x="4662" y="370"/>
                    </a:cubicBezTo>
                    <a:close/>
                    <a:moveTo>
                      <a:pt x="4650" y="1"/>
                    </a:moveTo>
                    <a:cubicBezTo>
                      <a:pt x="4572" y="1"/>
                      <a:pt x="4493" y="5"/>
                      <a:pt x="4415" y="17"/>
                    </a:cubicBezTo>
                    <a:cubicBezTo>
                      <a:pt x="4214" y="44"/>
                      <a:pt x="4017" y="86"/>
                      <a:pt x="3830" y="166"/>
                    </a:cubicBezTo>
                    <a:cubicBezTo>
                      <a:pt x="3647" y="244"/>
                      <a:pt x="3476" y="341"/>
                      <a:pt x="3309" y="447"/>
                    </a:cubicBezTo>
                    <a:cubicBezTo>
                      <a:pt x="3166" y="538"/>
                      <a:pt x="3056" y="664"/>
                      <a:pt x="2951" y="796"/>
                    </a:cubicBezTo>
                    <a:cubicBezTo>
                      <a:pt x="2883" y="880"/>
                      <a:pt x="2818" y="966"/>
                      <a:pt x="2754" y="1053"/>
                    </a:cubicBezTo>
                    <a:cubicBezTo>
                      <a:pt x="2698" y="1128"/>
                      <a:pt x="2649" y="1211"/>
                      <a:pt x="2601" y="1292"/>
                    </a:cubicBezTo>
                    <a:cubicBezTo>
                      <a:pt x="2596" y="1301"/>
                      <a:pt x="2591" y="1310"/>
                      <a:pt x="2585" y="1320"/>
                    </a:cubicBezTo>
                    <a:cubicBezTo>
                      <a:pt x="2556" y="1306"/>
                      <a:pt x="2528" y="1291"/>
                      <a:pt x="2498" y="1278"/>
                    </a:cubicBezTo>
                    <a:cubicBezTo>
                      <a:pt x="2420" y="1243"/>
                      <a:pt x="2341" y="1211"/>
                      <a:pt x="2260" y="1186"/>
                    </a:cubicBezTo>
                    <a:cubicBezTo>
                      <a:pt x="2181" y="1160"/>
                      <a:pt x="2098" y="1149"/>
                      <a:pt x="2017" y="1135"/>
                    </a:cubicBezTo>
                    <a:cubicBezTo>
                      <a:pt x="1944" y="1124"/>
                      <a:pt x="1867" y="1114"/>
                      <a:pt x="1794" y="1111"/>
                    </a:cubicBezTo>
                    <a:cubicBezTo>
                      <a:pt x="1766" y="1110"/>
                      <a:pt x="1739" y="1109"/>
                      <a:pt x="1711" y="1109"/>
                    </a:cubicBezTo>
                    <a:cubicBezTo>
                      <a:pt x="1584" y="1109"/>
                      <a:pt x="1457" y="1124"/>
                      <a:pt x="1336" y="1166"/>
                    </a:cubicBezTo>
                    <a:cubicBezTo>
                      <a:pt x="1261" y="1194"/>
                      <a:pt x="1188" y="1221"/>
                      <a:pt x="1118" y="1258"/>
                    </a:cubicBezTo>
                    <a:cubicBezTo>
                      <a:pt x="1023" y="1307"/>
                      <a:pt x="936" y="1362"/>
                      <a:pt x="849" y="1423"/>
                    </a:cubicBezTo>
                    <a:cubicBezTo>
                      <a:pt x="686" y="1539"/>
                      <a:pt x="554" y="1693"/>
                      <a:pt x="449" y="1860"/>
                    </a:cubicBezTo>
                    <a:cubicBezTo>
                      <a:pt x="343" y="2028"/>
                      <a:pt x="264" y="2215"/>
                      <a:pt x="188" y="2396"/>
                    </a:cubicBezTo>
                    <a:cubicBezTo>
                      <a:pt x="153" y="2480"/>
                      <a:pt x="124" y="2565"/>
                      <a:pt x="101" y="2650"/>
                    </a:cubicBezTo>
                    <a:cubicBezTo>
                      <a:pt x="90" y="2702"/>
                      <a:pt x="80" y="2753"/>
                      <a:pt x="68" y="2805"/>
                    </a:cubicBezTo>
                    <a:cubicBezTo>
                      <a:pt x="65" y="2820"/>
                      <a:pt x="60" y="2836"/>
                      <a:pt x="57" y="2850"/>
                    </a:cubicBezTo>
                    <a:cubicBezTo>
                      <a:pt x="50" y="2882"/>
                      <a:pt x="43" y="2913"/>
                      <a:pt x="35" y="2945"/>
                    </a:cubicBezTo>
                    <a:cubicBezTo>
                      <a:pt x="27" y="2972"/>
                      <a:pt x="21" y="2999"/>
                      <a:pt x="13" y="3027"/>
                    </a:cubicBezTo>
                    <a:cubicBezTo>
                      <a:pt x="10" y="3041"/>
                      <a:pt x="5" y="3056"/>
                      <a:pt x="1" y="3071"/>
                    </a:cubicBezTo>
                    <a:lnTo>
                      <a:pt x="36" y="3071"/>
                    </a:lnTo>
                    <a:lnTo>
                      <a:pt x="145" y="3073"/>
                    </a:lnTo>
                    <a:lnTo>
                      <a:pt x="272" y="3073"/>
                    </a:lnTo>
                    <a:cubicBezTo>
                      <a:pt x="312" y="3073"/>
                      <a:pt x="352" y="3073"/>
                      <a:pt x="392" y="3072"/>
                    </a:cubicBezTo>
                    <a:cubicBezTo>
                      <a:pt x="416" y="3072"/>
                      <a:pt x="439" y="3072"/>
                      <a:pt x="463" y="3071"/>
                    </a:cubicBezTo>
                    <a:lnTo>
                      <a:pt x="463" y="3071"/>
                    </a:lnTo>
                    <a:cubicBezTo>
                      <a:pt x="462" y="3071"/>
                      <a:pt x="461" y="3072"/>
                      <a:pt x="459" y="3072"/>
                    </a:cubicBezTo>
                    <a:cubicBezTo>
                      <a:pt x="462" y="3072"/>
                      <a:pt x="464" y="3071"/>
                      <a:pt x="466" y="3071"/>
                    </a:cubicBezTo>
                    <a:cubicBezTo>
                      <a:pt x="486" y="3071"/>
                      <a:pt x="504" y="3078"/>
                      <a:pt x="519" y="3089"/>
                    </a:cubicBezTo>
                    <a:cubicBezTo>
                      <a:pt x="588" y="3093"/>
                      <a:pt x="659" y="3097"/>
                      <a:pt x="731" y="3101"/>
                    </a:cubicBezTo>
                    <a:cubicBezTo>
                      <a:pt x="911" y="3107"/>
                      <a:pt x="1090" y="3110"/>
                      <a:pt x="1271" y="3116"/>
                    </a:cubicBezTo>
                    <a:cubicBezTo>
                      <a:pt x="1643" y="3126"/>
                      <a:pt x="2013" y="3151"/>
                      <a:pt x="2385" y="3163"/>
                    </a:cubicBezTo>
                    <a:cubicBezTo>
                      <a:pt x="2595" y="3169"/>
                      <a:pt x="2806" y="3174"/>
                      <a:pt x="3016" y="3175"/>
                    </a:cubicBezTo>
                    <a:cubicBezTo>
                      <a:pt x="3034" y="3175"/>
                      <a:pt x="3052" y="3175"/>
                      <a:pt x="3069" y="3175"/>
                    </a:cubicBezTo>
                    <a:cubicBezTo>
                      <a:pt x="3254" y="3175"/>
                      <a:pt x="3439" y="3170"/>
                      <a:pt x="3622" y="3166"/>
                    </a:cubicBezTo>
                    <a:cubicBezTo>
                      <a:pt x="3822" y="3161"/>
                      <a:pt x="4021" y="3163"/>
                      <a:pt x="4220" y="3157"/>
                    </a:cubicBezTo>
                    <a:cubicBezTo>
                      <a:pt x="4418" y="3151"/>
                      <a:pt x="4616" y="3142"/>
                      <a:pt x="4815" y="3137"/>
                    </a:cubicBezTo>
                    <a:cubicBezTo>
                      <a:pt x="5071" y="3140"/>
                      <a:pt x="5327" y="3156"/>
                      <a:pt x="5583" y="3156"/>
                    </a:cubicBezTo>
                    <a:cubicBezTo>
                      <a:pt x="5630" y="3156"/>
                      <a:pt x="5676" y="3156"/>
                      <a:pt x="5723" y="3155"/>
                    </a:cubicBezTo>
                    <a:cubicBezTo>
                      <a:pt x="5954" y="3148"/>
                      <a:pt x="6185" y="3123"/>
                      <a:pt x="6414" y="3101"/>
                    </a:cubicBezTo>
                    <a:cubicBezTo>
                      <a:pt x="6420" y="3105"/>
                      <a:pt x="6424" y="3111"/>
                      <a:pt x="6429" y="3115"/>
                    </a:cubicBezTo>
                    <a:cubicBezTo>
                      <a:pt x="6464" y="3112"/>
                      <a:pt x="6498" y="3110"/>
                      <a:pt x="6533" y="3108"/>
                    </a:cubicBezTo>
                    <a:cubicBezTo>
                      <a:pt x="6633" y="3101"/>
                      <a:pt x="6732" y="3096"/>
                      <a:pt x="6833" y="3092"/>
                    </a:cubicBezTo>
                    <a:cubicBezTo>
                      <a:pt x="6971" y="3085"/>
                      <a:pt x="7111" y="3077"/>
                      <a:pt x="7249" y="3075"/>
                    </a:cubicBezTo>
                    <a:cubicBezTo>
                      <a:pt x="7246" y="3044"/>
                      <a:pt x="7244" y="3013"/>
                      <a:pt x="7240" y="2982"/>
                    </a:cubicBezTo>
                    <a:cubicBezTo>
                      <a:pt x="7239" y="2981"/>
                      <a:pt x="7240" y="2979"/>
                      <a:pt x="7240" y="2977"/>
                    </a:cubicBezTo>
                    <a:cubicBezTo>
                      <a:pt x="7232" y="2941"/>
                      <a:pt x="7226" y="2904"/>
                      <a:pt x="7219" y="2868"/>
                    </a:cubicBezTo>
                    <a:cubicBezTo>
                      <a:pt x="7215" y="2840"/>
                      <a:pt x="7211" y="2812"/>
                      <a:pt x="7207" y="2784"/>
                    </a:cubicBezTo>
                    <a:cubicBezTo>
                      <a:pt x="7197" y="2724"/>
                      <a:pt x="7186" y="2663"/>
                      <a:pt x="7178" y="2602"/>
                    </a:cubicBezTo>
                    <a:cubicBezTo>
                      <a:pt x="7166" y="2507"/>
                      <a:pt x="7154" y="2411"/>
                      <a:pt x="7152" y="2316"/>
                    </a:cubicBezTo>
                    <a:cubicBezTo>
                      <a:pt x="7152" y="2306"/>
                      <a:pt x="7153" y="2297"/>
                      <a:pt x="7155" y="2288"/>
                    </a:cubicBezTo>
                    <a:cubicBezTo>
                      <a:pt x="7144" y="2141"/>
                      <a:pt x="7125" y="1996"/>
                      <a:pt x="7072" y="1858"/>
                    </a:cubicBezTo>
                    <a:cubicBezTo>
                      <a:pt x="7032" y="1754"/>
                      <a:pt x="6985" y="1650"/>
                      <a:pt x="6931" y="1554"/>
                    </a:cubicBezTo>
                    <a:cubicBezTo>
                      <a:pt x="6882" y="1465"/>
                      <a:pt x="6826" y="1380"/>
                      <a:pt x="6774" y="1293"/>
                    </a:cubicBezTo>
                    <a:cubicBezTo>
                      <a:pt x="6714" y="1187"/>
                      <a:pt x="6659" y="1077"/>
                      <a:pt x="6580" y="984"/>
                    </a:cubicBezTo>
                    <a:cubicBezTo>
                      <a:pt x="6507" y="897"/>
                      <a:pt x="6422" y="821"/>
                      <a:pt x="6340" y="741"/>
                    </a:cubicBezTo>
                    <a:cubicBezTo>
                      <a:pt x="6310" y="709"/>
                      <a:pt x="6280" y="671"/>
                      <a:pt x="6243" y="641"/>
                    </a:cubicBezTo>
                    <a:cubicBezTo>
                      <a:pt x="6242" y="640"/>
                      <a:pt x="6240" y="638"/>
                      <a:pt x="6237" y="636"/>
                    </a:cubicBezTo>
                    <a:cubicBezTo>
                      <a:pt x="6236" y="633"/>
                      <a:pt x="6234" y="632"/>
                      <a:pt x="6232" y="630"/>
                    </a:cubicBezTo>
                    <a:cubicBezTo>
                      <a:pt x="6230" y="628"/>
                      <a:pt x="6228" y="625"/>
                      <a:pt x="6226" y="624"/>
                    </a:cubicBezTo>
                    <a:cubicBezTo>
                      <a:pt x="6214" y="609"/>
                      <a:pt x="6202" y="598"/>
                      <a:pt x="6188" y="585"/>
                    </a:cubicBezTo>
                    <a:cubicBezTo>
                      <a:pt x="6108" y="517"/>
                      <a:pt x="6027" y="454"/>
                      <a:pt x="5941" y="392"/>
                    </a:cubicBezTo>
                    <a:cubicBezTo>
                      <a:pt x="5840" y="319"/>
                      <a:pt x="5732" y="242"/>
                      <a:pt x="5616" y="193"/>
                    </a:cubicBezTo>
                    <a:cubicBezTo>
                      <a:pt x="5430" y="112"/>
                      <a:pt x="5228" y="63"/>
                      <a:pt x="5026" y="35"/>
                    </a:cubicBezTo>
                    <a:cubicBezTo>
                      <a:pt x="4926" y="20"/>
                      <a:pt x="4824" y="5"/>
                      <a:pt x="4721" y="2"/>
                    </a:cubicBezTo>
                    <a:cubicBezTo>
                      <a:pt x="4697" y="1"/>
                      <a:pt x="4674" y="1"/>
                      <a:pt x="4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220;p5"/>
            <p:cNvGrpSpPr/>
            <p:nvPr/>
          </p:nvGrpSpPr>
          <p:grpSpPr>
            <a:xfrm>
              <a:off x="7812569" y="284392"/>
              <a:ext cx="611440" cy="211851"/>
              <a:chOff x="1579263" y="684775"/>
              <a:chExt cx="290650" cy="101925"/>
            </a:xfrm>
          </p:grpSpPr>
          <p:sp>
            <p:nvSpPr>
              <p:cNvPr id="221" name="Google Shape;221;p5"/>
              <p:cNvSpPr/>
              <p:nvPr/>
            </p:nvSpPr>
            <p:spPr>
              <a:xfrm>
                <a:off x="1587275" y="691775"/>
                <a:ext cx="270675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3542" extrusionOk="0">
                    <a:moveTo>
                      <a:pt x="3593" y="1613"/>
                    </a:moveTo>
                    <a:lnTo>
                      <a:pt x="3593" y="1613"/>
                    </a:lnTo>
                    <a:cubicBezTo>
                      <a:pt x="3563" y="1641"/>
                      <a:pt x="3532" y="1668"/>
                      <a:pt x="3503" y="1695"/>
                    </a:cubicBezTo>
                    <a:cubicBezTo>
                      <a:pt x="3508" y="1687"/>
                      <a:pt x="3515" y="1677"/>
                      <a:pt x="3521" y="1669"/>
                    </a:cubicBezTo>
                    <a:cubicBezTo>
                      <a:pt x="3521" y="1668"/>
                      <a:pt x="3522" y="1668"/>
                      <a:pt x="3522" y="1667"/>
                    </a:cubicBezTo>
                    <a:cubicBezTo>
                      <a:pt x="3545" y="1649"/>
                      <a:pt x="3569" y="1632"/>
                      <a:pt x="3593" y="1613"/>
                    </a:cubicBezTo>
                    <a:close/>
                    <a:moveTo>
                      <a:pt x="5070" y="0"/>
                    </a:moveTo>
                    <a:cubicBezTo>
                      <a:pt x="5038" y="0"/>
                      <a:pt x="5005" y="4"/>
                      <a:pt x="4972" y="11"/>
                    </a:cubicBezTo>
                    <a:cubicBezTo>
                      <a:pt x="4902" y="26"/>
                      <a:pt x="4835" y="43"/>
                      <a:pt x="4767" y="64"/>
                    </a:cubicBezTo>
                    <a:cubicBezTo>
                      <a:pt x="4614" y="97"/>
                      <a:pt x="4464" y="14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13" y="212"/>
                      <a:pt x="4306" y="215"/>
                      <a:pt x="4298" y="218"/>
                    </a:cubicBezTo>
                    <a:cubicBezTo>
                      <a:pt x="4300" y="218"/>
                      <a:pt x="4302" y="217"/>
                      <a:pt x="4303" y="217"/>
                    </a:cubicBezTo>
                    <a:lnTo>
                      <a:pt x="4303" y="217"/>
                    </a:lnTo>
                    <a:cubicBezTo>
                      <a:pt x="4296" y="220"/>
                      <a:pt x="4289" y="223"/>
                      <a:pt x="4282" y="225"/>
                    </a:cubicBezTo>
                    <a:cubicBezTo>
                      <a:pt x="4260" y="216"/>
                      <a:pt x="4237" y="211"/>
                      <a:pt x="4212" y="211"/>
                    </a:cubicBezTo>
                    <a:cubicBezTo>
                      <a:pt x="4206" y="211"/>
                      <a:pt x="4200" y="211"/>
                      <a:pt x="4194" y="212"/>
                    </a:cubicBezTo>
                    <a:cubicBezTo>
                      <a:pt x="4048" y="225"/>
                      <a:pt x="3913" y="300"/>
                      <a:pt x="3788" y="372"/>
                    </a:cubicBezTo>
                    <a:cubicBezTo>
                      <a:pt x="3777" y="379"/>
                      <a:pt x="3767" y="384"/>
                      <a:pt x="3756" y="391"/>
                    </a:cubicBezTo>
                    <a:cubicBezTo>
                      <a:pt x="3730" y="395"/>
                      <a:pt x="3704" y="405"/>
                      <a:pt x="3682" y="420"/>
                    </a:cubicBezTo>
                    <a:cubicBezTo>
                      <a:pt x="3650" y="443"/>
                      <a:pt x="3620" y="467"/>
                      <a:pt x="3591" y="493"/>
                    </a:cubicBezTo>
                    <a:cubicBezTo>
                      <a:pt x="3530" y="532"/>
                      <a:pt x="3469" y="573"/>
                      <a:pt x="3409" y="616"/>
                    </a:cubicBezTo>
                    <a:cubicBezTo>
                      <a:pt x="3353" y="658"/>
                      <a:pt x="3298" y="701"/>
                      <a:pt x="3243" y="744"/>
                    </a:cubicBezTo>
                    <a:cubicBezTo>
                      <a:pt x="3211" y="768"/>
                      <a:pt x="3179" y="792"/>
                      <a:pt x="3148" y="819"/>
                    </a:cubicBezTo>
                    <a:cubicBezTo>
                      <a:pt x="3120" y="844"/>
                      <a:pt x="3092" y="871"/>
                      <a:pt x="3069" y="902"/>
                    </a:cubicBezTo>
                    <a:cubicBezTo>
                      <a:pt x="3052" y="926"/>
                      <a:pt x="3037" y="950"/>
                      <a:pt x="3021" y="975"/>
                    </a:cubicBezTo>
                    <a:cubicBezTo>
                      <a:pt x="2994" y="1021"/>
                      <a:pt x="2987" y="1074"/>
                      <a:pt x="3001" y="1122"/>
                    </a:cubicBezTo>
                    <a:cubicBezTo>
                      <a:pt x="2939" y="1195"/>
                      <a:pt x="2882" y="1273"/>
                      <a:pt x="2828" y="1352"/>
                    </a:cubicBezTo>
                    <a:cubicBezTo>
                      <a:pt x="2795" y="1400"/>
                      <a:pt x="2764" y="1448"/>
                      <a:pt x="2733" y="1497"/>
                    </a:cubicBezTo>
                    <a:cubicBezTo>
                      <a:pt x="2712" y="1529"/>
                      <a:pt x="2693" y="1559"/>
                      <a:pt x="2680" y="1592"/>
                    </a:cubicBezTo>
                    <a:cubicBezTo>
                      <a:pt x="2645" y="1628"/>
                      <a:pt x="2611" y="1666"/>
                      <a:pt x="2575" y="1703"/>
                    </a:cubicBezTo>
                    <a:cubicBezTo>
                      <a:pt x="2516" y="1764"/>
                      <a:pt x="2454" y="1827"/>
                      <a:pt x="2399" y="1894"/>
                    </a:cubicBezTo>
                    <a:cubicBezTo>
                      <a:pt x="2343" y="1870"/>
                      <a:pt x="2285" y="1850"/>
                      <a:pt x="2225" y="1833"/>
                    </a:cubicBezTo>
                    <a:cubicBezTo>
                      <a:pt x="2129" y="1806"/>
                      <a:pt x="2026" y="1795"/>
                      <a:pt x="1925" y="1794"/>
                    </a:cubicBezTo>
                    <a:cubicBezTo>
                      <a:pt x="1850" y="1776"/>
                      <a:pt x="1775" y="1760"/>
                      <a:pt x="1699" y="1751"/>
                    </a:cubicBezTo>
                    <a:cubicBezTo>
                      <a:pt x="1659" y="1746"/>
                      <a:pt x="1615" y="1741"/>
                      <a:pt x="1574" y="1741"/>
                    </a:cubicBezTo>
                    <a:cubicBezTo>
                      <a:pt x="1561" y="1741"/>
                      <a:pt x="1549" y="1742"/>
                      <a:pt x="1537" y="1743"/>
                    </a:cubicBezTo>
                    <a:cubicBezTo>
                      <a:pt x="1514" y="1745"/>
                      <a:pt x="1491" y="1748"/>
                      <a:pt x="1469" y="1752"/>
                    </a:cubicBezTo>
                    <a:cubicBezTo>
                      <a:pt x="1460" y="1746"/>
                      <a:pt x="1451" y="1740"/>
                      <a:pt x="1442" y="1736"/>
                    </a:cubicBezTo>
                    <a:cubicBezTo>
                      <a:pt x="1381" y="1708"/>
                      <a:pt x="1310" y="1698"/>
                      <a:pt x="1240" y="1698"/>
                    </a:cubicBezTo>
                    <a:cubicBezTo>
                      <a:pt x="1191" y="1698"/>
                      <a:pt x="1144" y="1703"/>
                      <a:pt x="1099" y="1710"/>
                    </a:cubicBezTo>
                    <a:cubicBezTo>
                      <a:pt x="838" y="1752"/>
                      <a:pt x="600" y="1899"/>
                      <a:pt x="408" y="2077"/>
                    </a:cubicBezTo>
                    <a:cubicBezTo>
                      <a:pt x="304" y="2173"/>
                      <a:pt x="212" y="2277"/>
                      <a:pt x="142" y="2399"/>
                    </a:cubicBezTo>
                    <a:cubicBezTo>
                      <a:pt x="111" y="2453"/>
                      <a:pt x="86" y="2509"/>
                      <a:pt x="62" y="2565"/>
                    </a:cubicBezTo>
                    <a:cubicBezTo>
                      <a:pt x="42" y="2611"/>
                      <a:pt x="24" y="2660"/>
                      <a:pt x="15" y="2709"/>
                    </a:cubicBezTo>
                    <a:cubicBezTo>
                      <a:pt x="4" y="2775"/>
                      <a:pt x="23" y="2837"/>
                      <a:pt x="62" y="2885"/>
                    </a:cubicBezTo>
                    <a:cubicBezTo>
                      <a:pt x="57" y="2950"/>
                      <a:pt x="80" y="3018"/>
                      <a:pt x="127" y="3069"/>
                    </a:cubicBezTo>
                    <a:cubicBezTo>
                      <a:pt x="133" y="3075"/>
                      <a:pt x="138" y="3081"/>
                      <a:pt x="144" y="3085"/>
                    </a:cubicBezTo>
                    <a:cubicBezTo>
                      <a:pt x="126" y="3094"/>
                      <a:pt x="109" y="3105"/>
                      <a:pt x="92" y="3117"/>
                    </a:cubicBezTo>
                    <a:cubicBezTo>
                      <a:pt x="32" y="3162"/>
                      <a:pt x="0" y="3234"/>
                      <a:pt x="16" y="3309"/>
                    </a:cubicBezTo>
                    <a:cubicBezTo>
                      <a:pt x="20" y="3328"/>
                      <a:pt x="26" y="3345"/>
                      <a:pt x="37" y="3362"/>
                    </a:cubicBezTo>
                    <a:cubicBezTo>
                      <a:pt x="37" y="3363"/>
                      <a:pt x="37" y="3364"/>
                      <a:pt x="38" y="3366"/>
                    </a:cubicBezTo>
                    <a:cubicBezTo>
                      <a:pt x="61" y="3430"/>
                      <a:pt x="116" y="3470"/>
                      <a:pt x="181" y="3486"/>
                    </a:cubicBezTo>
                    <a:cubicBezTo>
                      <a:pt x="255" y="3504"/>
                      <a:pt x="331" y="3512"/>
                      <a:pt x="407" y="3514"/>
                    </a:cubicBezTo>
                    <a:cubicBezTo>
                      <a:pt x="416" y="3514"/>
                      <a:pt x="425" y="3514"/>
                      <a:pt x="434" y="3514"/>
                    </a:cubicBezTo>
                    <a:cubicBezTo>
                      <a:pt x="473" y="3514"/>
                      <a:pt x="512" y="3512"/>
                      <a:pt x="551" y="3510"/>
                    </a:cubicBezTo>
                    <a:cubicBezTo>
                      <a:pt x="566" y="3509"/>
                      <a:pt x="581" y="3509"/>
                      <a:pt x="597" y="3508"/>
                    </a:cubicBezTo>
                    <a:cubicBezTo>
                      <a:pt x="647" y="3514"/>
                      <a:pt x="699" y="3516"/>
                      <a:pt x="749" y="3516"/>
                    </a:cubicBezTo>
                    <a:cubicBezTo>
                      <a:pt x="758" y="3516"/>
                      <a:pt x="766" y="3516"/>
                      <a:pt x="775" y="3516"/>
                    </a:cubicBezTo>
                    <a:cubicBezTo>
                      <a:pt x="955" y="3516"/>
                      <a:pt x="1135" y="3505"/>
                      <a:pt x="1314" y="3483"/>
                    </a:cubicBezTo>
                    <a:lnTo>
                      <a:pt x="1317" y="3483"/>
                    </a:lnTo>
                    <a:cubicBezTo>
                      <a:pt x="1730" y="3473"/>
                      <a:pt x="2143" y="3467"/>
                      <a:pt x="2555" y="3446"/>
                    </a:cubicBezTo>
                    <a:cubicBezTo>
                      <a:pt x="2778" y="3435"/>
                      <a:pt x="3001" y="3422"/>
                      <a:pt x="3224" y="3405"/>
                    </a:cubicBezTo>
                    <a:cubicBezTo>
                      <a:pt x="3259" y="3403"/>
                      <a:pt x="3293" y="3401"/>
                      <a:pt x="3329" y="3397"/>
                    </a:cubicBezTo>
                    <a:cubicBezTo>
                      <a:pt x="3345" y="3403"/>
                      <a:pt x="3362" y="3406"/>
                      <a:pt x="3379" y="3406"/>
                    </a:cubicBezTo>
                    <a:cubicBezTo>
                      <a:pt x="3464" y="3410"/>
                      <a:pt x="3550" y="3415"/>
                      <a:pt x="3636" y="3415"/>
                    </a:cubicBezTo>
                    <a:cubicBezTo>
                      <a:pt x="3652" y="3415"/>
                      <a:pt x="3667" y="3415"/>
                      <a:pt x="3683" y="3414"/>
                    </a:cubicBezTo>
                    <a:cubicBezTo>
                      <a:pt x="3768" y="3412"/>
                      <a:pt x="3852" y="3410"/>
                      <a:pt x="3937" y="3409"/>
                    </a:cubicBezTo>
                    <a:cubicBezTo>
                      <a:pt x="4041" y="3406"/>
                      <a:pt x="4146" y="3403"/>
                      <a:pt x="4250" y="3398"/>
                    </a:cubicBezTo>
                    <a:cubicBezTo>
                      <a:pt x="4258" y="3401"/>
                      <a:pt x="4266" y="3403"/>
                      <a:pt x="4274" y="3404"/>
                    </a:cubicBezTo>
                    <a:cubicBezTo>
                      <a:pt x="4308" y="3410"/>
                      <a:pt x="4342" y="3418"/>
                      <a:pt x="4376" y="3421"/>
                    </a:cubicBezTo>
                    <a:cubicBezTo>
                      <a:pt x="4461" y="3431"/>
                      <a:pt x="4547" y="3433"/>
                      <a:pt x="4632" y="3433"/>
                    </a:cubicBezTo>
                    <a:cubicBezTo>
                      <a:pt x="4723" y="3433"/>
                      <a:pt x="4814" y="3430"/>
                      <a:pt x="4904" y="3430"/>
                    </a:cubicBezTo>
                    <a:cubicBezTo>
                      <a:pt x="5026" y="3429"/>
                      <a:pt x="5148" y="3429"/>
                      <a:pt x="5269" y="3429"/>
                    </a:cubicBezTo>
                    <a:cubicBezTo>
                      <a:pt x="5288" y="3429"/>
                      <a:pt x="5306" y="3429"/>
                      <a:pt x="5324" y="3429"/>
                    </a:cubicBezTo>
                    <a:cubicBezTo>
                      <a:pt x="5432" y="3429"/>
                      <a:pt x="5539" y="3431"/>
                      <a:pt x="5646" y="3431"/>
                    </a:cubicBezTo>
                    <a:cubicBezTo>
                      <a:pt x="5712" y="3431"/>
                      <a:pt x="5778" y="3430"/>
                      <a:pt x="5844" y="3428"/>
                    </a:cubicBezTo>
                    <a:cubicBezTo>
                      <a:pt x="5993" y="3424"/>
                      <a:pt x="6143" y="3420"/>
                      <a:pt x="6293" y="3414"/>
                    </a:cubicBezTo>
                    <a:cubicBezTo>
                      <a:pt x="6313" y="3465"/>
                      <a:pt x="6356" y="3506"/>
                      <a:pt x="6409" y="3524"/>
                    </a:cubicBezTo>
                    <a:cubicBezTo>
                      <a:pt x="6451" y="3538"/>
                      <a:pt x="6496" y="3541"/>
                      <a:pt x="6541" y="3541"/>
                    </a:cubicBezTo>
                    <a:cubicBezTo>
                      <a:pt x="6564" y="3541"/>
                      <a:pt x="6587" y="3541"/>
                      <a:pt x="6609" y="3540"/>
                    </a:cubicBezTo>
                    <a:cubicBezTo>
                      <a:pt x="6655" y="3540"/>
                      <a:pt x="6702" y="3540"/>
                      <a:pt x="6749" y="3539"/>
                    </a:cubicBezTo>
                    <a:cubicBezTo>
                      <a:pt x="6851" y="3537"/>
                      <a:pt x="6951" y="3537"/>
                      <a:pt x="7053" y="3535"/>
                    </a:cubicBezTo>
                    <a:cubicBezTo>
                      <a:pt x="7250" y="3531"/>
                      <a:pt x="7449" y="3525"/>
                      <a:pt x="7645" y="3513"/>
                    </a:cubicBezTo>
                    <a:cubicBezTo>
                      <a:pt x="7847" y="3499"/>
                      <a:pt x="8046" y="3481"/>
                      <a:pt x="8247" y="3461"/>
                    </a:cubicBezTo>
                    <a:cubicBezTo>
                      <a:pt x="8447" y="3443"/>
                      <a:pt x="8646" y="3420"/>
                      <a:pt x="8844" y="3388"/>
                    </a:cubicBezTo>
                    <a:cubicBezTo>
                      <a:pt x="8878" y="3382"/>
                      <a:pt x="8911" y="3377"/>
                      <a:pt x="8946" y="3371"/>
                    </a:cubicBezTo>
                    <a:cubicBezTo>
                      <a:pt x="8978" y="3376"/>
                      <a:pt x="9010" y="3378"/>
                      <a:pt x="9042" y="3379"/>
                    </a:cubicBezTo>
                    <a:cubicBezTo>
                      <a:pt x="9100" y="3381"/>
                      <a:pt x="9157" y="3381"/>
                      <a:pt x="9215" y="3381"/>
                    </a:cubicBezTo>
                    <a:lnTo>
                      <a:pt x="9431" y="3381"/>
                    </a:lnTo>
                    <a:cubicBezTo>
                      <a:pt x="9553" y="3380"/>
                      <a:pt x="9673" y="3377"/>
                      <a:pt x="9794" y="3372"/>
                    </a:cubicBezTo>
                    <a:cubicBezTo>
                      <a:pt x="9905" y="3369"/>
                      <a:pt x="10015" y="3363"/>
                      <a:pt x="10124" y="3357"/>
                    </a:cubicBezTo>
                    <a:cubicBezTo>
                      <a:pt x="10154" y="3355"/>
                      <a:pt x="10185" y="3354"/>
                      <a:pt x="10215" y="3352"/>
                    </a:cubicBezTo>
                    <a:cubicBezTo>
                      <a:pt x="10264" y="3357"/>
                      <a:pt x="10313" y="3361"/>
                      <a:pt x="10362" y="3363"/>
                    </a:cubicBezTo>
                    <a:cubicBezTo>
                      <a:pt x="10398" y="3364"/>
                      <a:pt x="10434" y="3367"/>
                      <a:pt x="10470" y="3367"/>
                    </a:cubicBezTo>
                    <a:cubicBezTo>
                      <a:pt x="10490" y="3367"/>
                      <a:pt x="10510" y="3366"/>
                      <a:pt x="10529" y="3364"/>
                    </a:cubicBezTo>
                    <a:cubicBezTo>
                      <a:pt x="10629" y="3355"/>
                      <a:pt x="10726" y="3325"/>
                      <a:pt x="10778" y="3234"/>
                    </a:cubicBezTo>
                    <a:cubicBezTo>
                      <a:pt x="10827" y="3150"/>
                      <a:pt x="10827" y="3044"/>
                      <a:pt x="10790" y="2956"/>
                    </a:cubicBezTo>
                    <a:cubicBezTo>
                      <a:pt x="10785" y="2947"/>
                      <a:pt x="10782" y="2938"/>
                      <a:pt x="10777" y="2928"/>
                    </a:cubicBezTo>
                    <a:cubicBezTo>
                      <a:pt x="10796" y="2885"/>
                      <a:pt x="10806" y="2839"/>
                      <a:pt x="10806" y="2796"/>
                    </a:cubicBezTo>
                    <a:cubicBezTo>
                      <a:pt x="10806" y="2739"/>
                      <a:pt x="10801" y="2683"/>
                      <a:pt x="10776" y="2631"/>
                    </a:cubicBezTo>
                    <a:cubicBezTo>
                      <a:pt x="10752" y="2580"/>
                      <a:pt x="10718" y="2536"/>
                      <a:pt x="10679" y="2496"/>
                    </a:cubicBezTo>
                    <a:cubicBezTo>
                      <a:pt x="10629" y="2444"/>
                      <a:pt x="10576" y="2391"/>
                      <a:pt x="10517" y="2346"/>
                    </a:cubicBezTo>
                    <a:cubicBezTo>
                      <a:pt x="10482" y="2321"/>
                      <a:pt x="10446" y="2297"/>
                      <a:pt x="10409" y="2276"/>
                    </a:cubicBezTo>
                    <a:cubicBezTo>
                      <a:pt x="10393" y="2265"/>
                      <a:pt x="10377" y="2255"/>
                      <a:pt x="10361" y="2246"/>
                    </a:cubicBezTo>
                    <a:cubicBezTo>
                      <a:pt x="10321" y="2222"/>
                      <a:pt x="10279" y="2198"/>
                      <a:pt x="10235" y="2179"/>
                    </a:cubicBezTo>
                    <a:cubicBezTo>
                      <a:pt x="10234" y="2179"/>
                      <a:pt x="10233" y="2178"/>
                      <a:pt x="10232" y="2178"/>
                    </a:cubicBezTo>
                    <a:cubicBezTo>
                      <a:pt x="10164" y="2109"/>
                      <a:pt x="10092" y="2047"/>
                      <a:pt x="10003" y="2006"/>
                    </a:cubicBezTo>
                    <a:cubicBezTo>
                      <a:pt x="9910" y="1964"/>
                      <a:pt x="9803" y="1954"/>
                      <a:pt x="9699" y="1954"/>
                    </a:cubicBezTo>
                    <a:cubicBezTo>
                      <a:pt x="9680" y="1954"/>
                      <a:pt x="9661" y="1955"/>
                      <a:pt x="9642" y="1955"/>
                    </a:cubicBezTo>
                    <a:cubicBezTo>
                      <a:pt x="9609" y="1910"/>
                      <a:pt x="9561" y="1873"/>
                      <a:pt x="9509" y="1851"/>
                    </a:cubicBezTo>
                    <a:cubicBezTo>
                      <a:pt x="9461" y="1831"/>
                      <a:pt x="9412" y="1816"/>
                      <a:pt x="9358" y="1807"/>
                    </a:cubicBezTo>
                    <a:cubicBezTo>
                      <a:pt x="9328" y="1801"/>
                      <a:pt x="9297" y="1800"/>
                      <a:pt x="9265" y="1800"/>
                    </a:cubicBezTo>
                    <a:cubicBezTo>
                      <a:pt x="9237" y="1800"/>
                      <a:pt x="9208" y="1801"/>
                      <a:pt x="9180" y="1802"/>
                    </a:cubicBezTo>
                    <a:cubicBezTo>
                      <a:pt x="9056" y="1808"/>
                      <a:pt x="8935" y="1818"/>
                      <a:pt x="8814" y="1838"/>
                    </a:cubicBezTo>
                    <a:cubicBezTo>
                      <a:pt x="8632" y="1867"/>
                      <a:pt x="8453" y="1908"/>
                      <a:pt x="8275" y="1959"/>
                    </a:cubicBezTo>
                    <a:cubicBezTo>
                      <a:pt x="8191" y="1983"/>
                      <a:pt x="8107" y="2006"/>
                      <a:pt x="8024" y="2032"/>
                    </a:cubicBezTo>
                    <a:cubicBezTo>
                      <a:pt x="8001" y="1990"/>
                      <a:pt x="7974" y="1951"/>
                      <a:pt x="7938" y="1914"/>
                    </a:cubicBezTo>
                    <a:cubicBezTo>
                      <a:pt x="7889" y="1860"/>
                      <a:pt x="7836" y="1808"/>
                      <a:pt x="7775" y="1768"/>
                    </a:cubicBezTo>
                    <a:cubicBezTo>
                      <a:pt x="7764" y="1761"/>
                      <a:pt x="7755" y="1754"/>
                      <a:pt x="7745" y="1748"/>
                    </a:cubicBezTo>
                    <a:cubicBezTo>
                      <a:pt x="7748" y="1675"/>
                      <a:pt x="7716" y="1601"/>
                      <a:pt x="7676" y="1540"/>
                    </a:cubicBezTo>
                    <a:cubicBezTo>
                      <a:pt x="7650" y="1498"/>
                      <a:pt x="7609" y="1464"/>
                      <a:pt x="7569" y="1436"/>
                    </a:cubicBezTo>
                    <a:cubicBezTo>
                      <a:pt x="7523" y="1404"/>
                      <a:pt x="7473" y="1374"/>
                      <a:pt x="7421" y="1350"/>
                    </a:cubicBezTo>
                    <a:cubicBezTo>
                      <a:pt x="7340" y="1312"/>
                      <a:pt x="7257" y="1281"/>
                      <a:pt x="7170" y="1259"/>
                    </a:cubicBezTo>
                    <a:cubicBezTo>
                      <a:pt x="7169" y="1259"/>
                      <a:pt x="7169" y="1258"/>
                      <a:pt x="7167" y="1257"/>
                    </a:cubicBezTo>
                    <a:cubicBezTo>
                      <a:pt x="7169" y="1242"/>
                      <a:pt x="7167" y="1228"/>
                      <a:pt x="7166" y="1213"/>
                    </a:cubicBezTo>
                    <a:cubicBezTo>
                      <a:pt x="7157" y="1116"/>
                      <a:pt x="7113" y="1015"/>
                      <a:pt x="7052" y="938"/>
                    </a:cubicBezTo>
                    <a:cubicBezTo>
                      <a:pt x="6981" y="846"/>
                      <a:pt x="6899" y="771"/>
                      <a:pt x="6796" y="715"/>
                    </a:cubicBezTo>
                    <a:cubicBezTo>
                      <a:pt x="6782" y="707"/>
                      <a:pt x="6768" y="700"/>
                      <a:pt x="6755" y="693"/>
                    </a:cubicBezTo>
                    <a:cubicBezTo>
                      <a:pt x="6729" y="676"/>
                      <a:pt x="6704" y="660"/>
                      <a:pt x="6678" y="645"/>
                    </a:cubicBezTo>
                    <a:cubicBezTo>
                      <a:pt x="6596" y="483"/>
                      <a:pt x="6425" y="363"/>
                      <a:pt x="6261" y="301"/>
                    </a:cubicBezTo>
                    <a:cubicBezTo>
                      <a:pt x="6116" y="248"/>
                      <a:pt x="5966" y="227"/>
                      <a:pt x="5814" y="227"/>
                    </a:cubicBezTo>
                    <a:cubicBezTo>
                      <a:pt x="5744" y="227"/>
                      <a:pt x="5673" y="231"/>
                      <a:pt x="5603" y="239"/>
                    </a:cubicBezTo>
                    <a:cubicBezTo>
                      <a:pt x="5573" y="164"/>
                      <a:pt x="5501" y="112"/>
                      <a:pt x="5428" y="79"/>
                    </a:cubicBezTo>
                    <a:cubicBezTo>
                      <a:pt x="5358" y="49"/>
                      <a:pt x="5282" y="33"/>
                      <a:pt x="5206" y="27"/>
                    </a:cubicBezTo>
                    <a:cubicBezTo>
                      <a:pt x="5162" y="9"/>
                      <a:pt x="5116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1581875" y="760450"/>
                <a:ext cx="2785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727" extrusionOk="0">
                    <a:moveTo>
                      <a:pt x="6278" y="114"/>
                    </a:moveTo>
                    <a:cubicBezTo>
                      <a:pt x="6280" y="114"/>
                      <a:pt x="6283" y="114"/>
                      <a:pt x="6286" y="114"/>
                    </a:cubicBezTo>
                    <a:lnTo>
                      <a:pt x="6286" y="114"/>
                    </a:lnTo>
                    <a:cubicBezTo>
                      <a:pt x="6283" y="114"/>
                      <a:pt x="6280" y="114"/>
                      <a:pt x="6278" y="114"/>
                    </a:cubicBezTo>
                    <a:close/>
                    <a:moveTo>
                      <a:pt x="8335" y="563"/>
                    </a:moveTo>
                    <a:lnTo>
                      <a:pt x="8335" y="563"/>
                    </a:lnTo>
                    <a:cubicBezTo>
                      <a:pt x="8334" y="563"/>
                      <a:pt x="8332" y="563"/>
                      <a:pt x="8331" y="563"/>
                    </a:cubicBezTo>
                    <a:lnTo>
                      <a:pt x="8331" y="563"/>
                    </a:lnTo>
                    <a:cubicBezTo>
                      <a:pt x="8332" y="564"/>
                      <a:pt x="8334" y="564"/>
                      <a:pt x="8336" y="564"/>
                    </a:cubicBezTo>
                    <a:cubicBezTo>
                      <a:pt x="8338" y="564"/>
                      <a:pt x="8341" y="564"/>
                      <a:pt x="8343" y="564"/>
                    </a:cubicBezTo>
                    <a:lnTo>
                      <a:pt x="8343" y="564"/>
                    </a:lnTo>
                    <a:cubicBezTo>
                      <a:pt x="8340" y="564"/>
                      <a:pt x="8338" y="563"/>
                      <a:pt x="8335" y="563"/>
                    </a:cubicBezTo>
                    <a:close/>
                    <a:moveTo>
                      <a:pt x="10614" y="0"/>
                    </a:moveTo>
                    <a:cubicBezTo>
                      <a:pt x="10551" y="0"/>
                      <a:pt x="10488" y="2"/>
                      <a:pt x="10425" y="3"/>
                    </a:cubicBezTo>
                    <a:cubicBezTo>
                      <a:pt x="10242" y="9"/>
                      <a:pt x="10058" y="18"/>
                      <a:pt x="9874" y="20"/>
                    </a:cubicBezTo>
                    <a:cubicBezTo>
                      <a:pt x="9774" y="18"/>
                      <a:pt x="9675" y="12"/>
                      <a:pt x="9575" y="8"/>
                    </a:cubicBezTo>
                    <a:cubicBezTo>
                      <a:pt x="9501" y="5"/>
                      <a:pt x="9427" y="4"/>
                      <a:pt x="9353" y="4"/>
                    </a:cubicBezTo>
                    <a:cubicBezTo>
                      <a:pt x="9315" y="4"/>
                      <a:pt x="9279" y="4"/>
                      <a:pt x="9242" y="4"/>
                    </a:cubicBezTo>
                    <a:cubicBezTo>
                      <a:pt x="9031" y="8"/>
                      <a:pt x="8821" y="13"/>
                      <a:pt x="8611" y="33"/>
                    </a:cubicBezTo>
                    <a:cubicBezTo>
                      <a:pt x="8416" y="50"/>
                      <a:pt x="8220" y="51"/>
                      <a:pt x="8024" y="57"/>
                    </a:cubicBezTo>
                    <a:cubicBezTo>
                      <a:pt x="7836" y="63"/>
                      <a:pt x="7648" y="57"/>
                      <a:pt x="7460" y="73"/>
                    </a:cubicBezTo>
                    <a:cubicBezTo>
                      <a:pt x="7267" y="88"/>
                      <a:pt x="7075" y="106"/>
                      <a:pt x="6879" y="108"/>
                    </a:cubicBezTo>
                    <a:cubicBezTo>
                      <a:pt x="6706" y="111"/>
                      <a:pt x="6533" y="114"/>
                      <a:pt x="6358" y="114"/>
                    </a:cubicBezTo>
                    <a:cubicBezTo>
                      <a:pt x="6334" y="114"/>
                      <a:pt x="6310" y="114"/>
                      <a:pt x="6286" y="114"/>
                    </a:cubicBezTo>
                    <a:lnTo>
                      <a:pt x="6286" y="114"/>
                    </a:lnTo>
                    <a:cubicBezTo>
                      <a:pt x="6291" y="114"/>
                      <a:pt x="6296" y="114"/>
                      <a:pt x="6302" y="115"/>
                    </a:cubicBezTo>
                    <a:cubicBezTo>
                      <a:pt x="6208" y="113"/>
                      <a:pt x="6112" y="113"/>
                      <a:pt x="6017" y="112"/>
                    </a:cubicBezTo>
                    <a:lnTo>
                      <a:pt x="6007" y="112"/>
                    </a:lnTo>
                    <a:cubicBezTo>
                      <a:pt x="5809" y="107"/>
                      <a:pt x="5612" y="93"/>
                      <a:pt x="5414" y="80"/>
                    </a:cubicBezTo>
                    <a:cubicBezTo>
                      <a:pt x="5211" y="66"/>
                      <a:pt x="5006" y="64"/>
                      <a:pt x="4803" y="63"/>
                    </a:cubicBezTo>
                    <a:cubicBezTo>
                      <a:pt x="4678" y="61"/>
                      <a:pt x="4553" y="58"/>
                      <a:pt x="4429" y="58"/>
                    </a:cubicBezTo>
                    <a:cubicBezTo>
                      <a:pt x="4361" y="58"/>
                      <a:pt x="4294" y="59"/>
                      <a:pt x="4226" y="61"/>
                    </a:cubicBezTo>
                    <a:cubicBezTo>
                      <a:pt x="4033" y="68"/>
                      <a:pt x="3839" y="79"/>
                      <a:pt x="3644" y="80"/>
                    </a:cubicBezTo>
                    <a:cubicBezTo>
                      <a:pt x="3465" y="73"/>
                      <a:pt x="3285" y="53"/>
                      <a:pt x="3106" y="53"/>
                    </a:cubicBezTo>
                    <a:cubicBezTo>
                      <a:pt x="2935" y="53"/>
                      <a:pt x="2765" y="61"/>
                      <a:pt x="2595" y="63"/>
                    </a:cubicBezTo>
                    <a:cubicBezTo>
                      <a:pt x="2509" y="62"/>
                      <a:pt x="2423" y="60"/>
                      <a:pt x="2337" y="60"/>
                    </a:cubicBezTo>
                    <a:cubicBezTo>
                      <a:pt x="2285" y="60"/>
                      <a:pt x="2233" y="61"/>
                      <a:pt x="2181" y="63"/>
                    </a:cubicBezTo>
                    <a:cubicBezTo>
                      <a:pt x="2047" y="68"/>
                      <a:pt x="1913" y="72"/>
                      <a:pt x="1780" y="72"/>
                    </a:cubicBezTo>
                    <a:cubicBezTo>
                      <a:pt x="1556" y="66"/>
                      <a:pt x="1333" y="59"/>
                      <a:pt x="1109" y="55"/>
                    </a:cubicBezTo>
                    <a:cubicBezTo>
                      <a:pt x="1089" y="54"/>
                      <a:pt x="1068" y="54"/>
                      <a:pt x="1048" y="54"/>
                    </a:cubicBezTo>
                    <a:cubicBezTo>
                      <a:pt x="951" y="54"/>
                      <a:pt x="854" y="60"/>
                      <a:pt x="758" y="69"/>
                    </a:cubicBezTo>
                    <a:cubicBezTo>
                      <a:pt x="632" y="80"/>
                      <a:pt x="505" y="96"/>
                      <a:pt x="378" y="97"/>
                    </a:cubicBezTo>
                    <a:cubicBezTo>
                      <a:pt x="354" y="96"/>
                      <a:pt x="330" y="93"/>
                      <a:pt x="305" y="91"/>
                    </a:cubicBezTo>
                    <a:cubicBezTo>
                      <a:pt x="294" y="89"/>
                      <a:pt x="282" y="87"/>
                      <a:pt x="271" y="84"/>
                    </a:cubicBezTo>
                    <a:lnTo>
                      <a:pt x="268" y="83"/>
                    </a:lnTo>
                    <a:cubicBezTo>
                      <a:pt x="248" y="76"/>
                      <a:pt x="228" y="72"/>
                      <a:pt x="208" y="72"/>
                    </a:cubicBezTo>
                    <a:cubicBezTo>
                      <a:pt x="132" y="72"/>
                      <a:pt x="59" y="123"/>
                      <a:pt x="33" y="197"/>
                    </a:cubicBezTo>
                    <a:cubicBezTo>
                      <a:pt x="0" y="290"/>
                      <a:pt x="47" y="387"/>
                      <a:pt x="134" y="427"/>
                    </a:cubicBezTo>
                    <a:cubicBezTo>
                      <a:pt x="102" y="467"/>
                      <a:pt x="87" y="521"/>
                      <a:pt x="96" y="575"/>
                    </a:cubicBezTo>
                    <a:cubicBezTo>
                      <a:pt x="112" y="661"/>
                      <a:pt x="190" y="725"/>
                      <a:pt x="274" y="727"/>
                    </a:cubicBezTo>
                    <a:cubicBezTo>
                      <a:pt x="287" y="727"/>
                      <a:pt x="300" y="726"/>
                      <a:pt x="311" y="723"/>
                    </a:cubicBezTo>
                    <a:cubicBezTo>
                      <a:pt x="337" y="718"/>
                      <a:pt x="364" y="715"/>
                      <a:pt x="390" y="712"/>
                    </a:cubicBezTo>
                    <a:cubicBezTo>
                      <a:pt x="539" y="697"/>
                      <a:pt x="688" y="705"/>
                      <a:pt x="838" y="698"/>
                    </a:cubicBezTo>
                    <a:cubicBezTo>
                      <a:pt x="1004" y="693"/>
                      <a:pt x="1169" y="666"/>
                      <a:pt x="1333" y="649"/>
                    </a:cubicBezTo>
                    <a:cubicBezTo>
                      <a:pt x="1657" y="617"/>
                      <a:pt x="1982" y="598"/>
                      <a:pt x="2307" y="598"/>
                    </a:cubicBezTo>
                    <a:cubicBezTo>
                      <a:pt x="2316" y="598"/>
                      <a:pt x="2326" y="598"/>
                      <a:pt x="2335" y="598"/>
                    </a:cubicBezTo>
                    <a:cubicBezTo>
                      <a:pt x="2532" y="602"/>
                      <a:pt x="2727" y="613"/>
                      <a:pt x="2923" y="614"/>
                    </a:cubicBezTo>
                    <a:cubicBezTo>
                      <a:pt x="3123" y="614"/>
                      <a:pt x="3324" y="609"/>
                      <a:pt x="3525" y="607"/>
                    </a:cubicBezTo>
                    <a:cubicBezTo>
                      <a:pt x="3739" y="612"/>
                      <a:pt x="3953" y="620"/>
                      <a:pt x="4167" y="620"/>
                    </a:cubicBezTo>
                    <a:cubicBezTo>
                      <a:pt x="4201" y="620"/>
                      <a:pt x="4236" y="620"/>
                      <a:pt x="4270" y="619"/>
                    </a:cubicBezTo>
                    <a:cubicBezTo>
                      <a:pt x="4455" y="618"/>
                      <a:pt x="4639" y="616"/>
                      <a:pt x="4823" y="616"/>
                    </a:cubicBezTo>
                    <a:cubicBezTo>
                      <a:pt x="4893" y="616"/>
                      <a:pt x="4963" y="616"/>
                      <a:pt x="5034" y="617"/>
                    </a:cubicBezTo>
                    <a:lnTo>
                      <a:pt x="5034" y="617"/>
                    </a:lnTo>
                    <a:cubicBezTo>
                      <a:pt x="5032" y="617"/>
                      <a:pt x="5030" y="617"/>
                      <a:pt x="5028" y="617"/>
                    </a:cubicBezTo>
                    <a:cubicBezTo>
                      <a:pt x="5331" y="621"/>
                      <a:pt x="5633" y="623"/>
                      <a:pt x="5935" y="630"/>
                    </a:cubicBezTo>
                    <a:cubicBezTo>
                      <a:pt x="6055" y="632"/>
                      <a:pt x="6174" y="635"/>
                      <a:pt x="6294" y="635"/>
                    </a:cubicBezTo>
                    <a:cubicBezTo>
                      <a:pt x="6386" y="635"/>
                      <a:pt x="6478" y="633"/>
                      <a:pt x="6570" y="630"/>
                    </a:cubicBezTo>
                    <a:cubicBezTo>
                      <a:pt x="6768" y="622"/>
                      <a:pt x="6965" y="605"/>
                      <a:pt x="7163" y="599"/>
                    </a:cubicBezTo>
                    <a:cubicBezTo>
                      <a:pt x="7365" y="594"/>
                      <a:pt x="7566" y="586"/>
                      <a:pt x="7769" y="576"/>
                    </a:cubicBezTo>
                    <a:cubicBezTo>
                      <a:pt x="7955" y="566"/>
                      <a:pt x="8143" y="565"/>
                      <a:pt x="8331" y="563"/>
                    </a:cubicBezTo>
                    <a:lnTo>
                      <a:pt x="8331" y="563"/>
                    </a:lnTo>
                    <a:cubicBezTo>
                      <a:pt x="8331" y="563"/>
                      <a:pt x="8330" y="563"/>
                      <a:pt x="8330" y="563"/>
                    </a:cubicBezTo>
                    <a:lnTo>
                      <a:pt x="8330" y="563"/>
                    </a:lnTo>
                    <a:cubicBezTo>
                      <a:pt x="8332" y="563"/>
                      <a:pt x="8334" y="563"/>
                      <a:pt x="8335" y="563"/>
                    </a:cubicBezTo>
                    <a:lnTo>
                      <a:pt x="8335" y="563"/>
                    </a:lnTo>
                    <a:cubicBezTo>
                      <a:pt x="8339" y="563"/>
                      <a:pt x="8343" y="563"/>
                      <a:pt x="8347" y="563"/>
                    </a:cubicBezTo>
                    <a:lnTo>
                      <a:pt x="8347" y="563"/>
                    </a:lnTo>
                    <a:cubicBezTo>
                      <a:pt x="8345" y="563"/>
                      <a:pt x="8344" y="563"/>
                      <a:pt x="8343" y="564"/>
                    </a:cubicBezTo>
                    <a:lnTo>
                      <a:pt x="8343" y="564"/>
                    </a:lnTo>
                    <a:cubicBezTo>
                      <a:pt x="8591" y="567"/>
                      <a:pt x="8838" y="576"/>
                      <a:pt x="9085" y="599"/>
                    </a:cubicBezTo>
                    <a:cubicBezTo>
                      <a:pt x="9284" y="615"/>
                      <a:pt x="9484" y="631"/>
                      <a:pt x="9683" y="631"/>
                    </a:cubicBezTo>
                    <a:cubicBezTo>
                      <a:pt x="9749" y="631"/>
                      <a:pt x="9816" y="629"/>
                      <a:pt x="9882" y="625"/>
                    </a:cubicBezTo>
                    <a:cubicBezTo>
                      <a:pt x="9977" y="619"/>
                      <a:pt x="10073" y="611"/>
                      <a:pt x="10169" y="607"/>
                    </a:cubicBezTo>
                    <a:cubicBezTo>
                      <a:pt x="10264" y="602"/>
                      <a:pt x="10359" y="601"/>
                      <a:pt x="10455" y="598"/>
                    </a:cubicBezTo>
                    <a:cubicBezTo>
                      <a:pt x="10571" y="594"/>
                      <a:pt x="10687" y="590"/>
                      <a:pt x="10802" y="578"/>
                    </a:cubicBezTo>
                    <a:cubicBezTo>
                      <a:pt x="10861" y="573"/>
                      <a:pt x="10926" y="565"/>
                      <a:pt x="10980" y="541"/>
                    </a:cubicBezTo>
                    <a:cubicBezTo>
                      <a:pt x="11022" y="521"/>
                      <a:pt x="11069" y="494"/>
                      <a:pt x="11094" y="452"/>
                    </a:cubicBezTo>
                    <a:cubicBezTo>
                      <a:pt x="11120" y="411"/>
                      <a:pt x="11140" y="371"/>
                      <a:pt x="11136" y="322"/>
                    </a:cubicBezTo>
                    <a:cubicBezTo>
                      <a:pt x="11135" y="278"/>
                      <a:pt x="11119" y="237"/>
                      <a:pt x="11095" y="202"/>
                    </a:cubicBezTo>
                    <a:cubicBezTo>
                      <a:pt x="11073" y="169"/>
                      <a:pt x="11043" y="145"/>
                      <a:pt x="11012" y="121"/>
                    </a:cubicBezTo>
                    <a:cubicBezTo>
                      <a:pt x="10977" y="93"/>
                      <a:pt x="10942" y="63"/>
                      <a:pt x="10902" y="44"/>
                    </a:cubicBezTo>
                    <a:cubicBezTo>
                      <a:pt x="10845" y="17"/>
                      <a:pt x="10786" y="3"/>
                      <a:pt x="10722" y="2"/>
                    </a:cubicBezTo>
                    <a:cubicBezTo>
                      <a:pt x="10686" y="1"/>
                      <a:pt x="10650" y="0"/>
                      <a:pt x="106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1661925" y="740875"/>
                <a:ext cx="94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2" extrusionOk="0">
                    <a:moveTo>
                      <a:pt x="180" y="0"/>
                    </a:moveTo>
                    <a:cubicBezTo>
                      <a:pt x="80" y="0"/>
                      <a:pt x="1" y="97"/>
                      <a:pt x="4" y="193"/>
                    </a:cubicBezTo>
                    <a:cubicBezTo>
                      <a:pt x="8" y="297"/>
                      <a:pt x="96" y="369"/>
                      <a:pt x="195" y="371"/>
                    </a:cubicBezTo>
                    <a:cubicBezTo>
                      <a:pt x="196" y="371"/>
                      <a:pt x="198" y="371"/>
                      <a:pt x="199" y="371"/>
                    </a:cubicBezTo>
                    <a:cubicBezTo>
                      <a:pt x="299" y="371"/>
                      <a:pt x="378" y="275"/>
                      <a:pt x="375" y="180"/>
                    </a:cubicBezTo>
                    <a:cubicBezTo>
                      <a:pt x="371" y="75"/>
                      <a:pt x="283" y="3"/>
                      <a:pt x="184" y="1"/>
                    </a:cubicBezTo>
                    <a:cubicBezTo>
                      <a:pt x="183" y="0"/>
                      <a:pt x="181" y="0"/>
                      <a:pt x="1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1676050" y="74165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79" y="0"/>
                    </a:moveTo>
                    <a:cubicBezTo>
                      <a:pt x="80" y="0"/>
                      <a:pt x="1" y="96"/>
                      <a:pt x="4" y="192"/>
                    </a:cubicBezTo>
                    <a:cubicBezTo>
                      <a:pt x="8" y="297"/>
                      <a:pt x="95" y="369"/>
                      <a:pt x="195" y="371"/>
                    </a:cubicBezTo>
                    <a:cubicBezTo>
                      <a:pt x="196" y="371"/>
                      <a:pt x="197" y="371"/>
                      <a:pt x="199" y="371"/>
                    </a:cubicBezTo>
                    <a:cubicBezTo>
                      <a:pt x="298" y="371"/>
                      <a:pt x="377" y="275"/>
                      <a:pt x="374" y="180"/>
                    </a:cubicBezTo>
                    <a:cubicBezTo>
                      <a:pt x="370" y="75"/>
                      <a:pt x="283" y="3"/>
                      <a:pt x="183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1669450" y="730050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79" y="0"/>
                    </a:moveTo>
                    <a:cubicBezTo>
                      <a:pt x="79" y="0"/>
                      <a:pt x="1" y="96"/>
                      <a:pt x="3" y="191"/>
                    </a:cubicBezTo>
                    <a:cubicBezTo>
                      <a:pt x="7" y="296"/>
                      <a:pt x="94" y="367"/>
                      <a:pt x="195" y="369"/>
                    </a:cubicBezTo>
                    <a:cubicBezTo>
                      <a:pt x="196" y="370"/>
                      <a:pt x="197" y="370"/>
                      <a:pt x="198" y="370"/>
                    </a:cubicBezTo>
                    <a:cubicBezTo>
                      <a:pt x="297" y="370"/>
                      <a:pt x="377" y="273"/>
                      <a:pt x="373" y="179"/>
                    </a:cubicBezTo>
                    <a:cubicBezTo>
                      <a:pt x="370" y="73"/>
                      <a:pt x="283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1756525" y="73947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79" y="0"/>
                    </a:moveTo>
                    <a:cubicBezTo>
                      <a:pt x="80" y="0"/>
                      <a:pt x="1" y="97"/>
                      <a:pt x="4" y="191"/>
                    </a:cubicBezTo>
                    <a:cubicBezTo>
                      <a:pt x="7" y="297"/>
                      <a:pt x="94" y="369"/>
                      <a:pt x="195" y="371"/>
                    </a:cubicBezTo>
                    <a:cubicBezTo>
                      <a:pt x="196" y="371"/>
                      <a:pt x="197" y="371"/>
                      <a:pt x="198" y="371"/>
                    </a:cubicBezTo>
                    <a:cubicBezTo>
                      <a:pt x="298" y="371"/>
                      <a:pt x="377" y="275"/>
                      <a:pt x="373" y="180"/>
                    </a:cubicBezTo>
                    <a:cubicBezTo>
                      <a:pt x="370" y="75"/>
                      <a:pt x="283" y="3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1638200" y="760125"/>
                <a:ext cx="2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7"/>
                      <a:pt x="19" y="14"/>
                      <a:pt x="29" y="21"/>
                    </a:cubicBezTo>
                    <a:cubicBezTo>
                      <a:pt x="50" y="33"/>
                      <a:pt x="73" y="41"/>
                      <a:pt x="97" y="45"/>
                    </a:cubicBezTo>
                    <a:cubicBezTo>
                      <a:pt x="65" y="30"/>
                      <a:pt x="33" y="15"/>
                      <a:pt x="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1579263" y="684775"/>
                <a:ext cx="2906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4077" extrusionOk="0">
                    <a:moveTo>
                      <a:pt x="3879" y="936"/>
                    </a:moveTo>
                    <a:cubicBezTo>
                      <a:pt x="3878" y="937"/>
                      <a:pt x="3877" y="938"/>
                      <a:pt x="3876" y="939"/>
                    </a:cubicBezTo>
                    <a:cubicBezTo>
                      <a:pt x="3878" y="938"/>
                      <a:pt x="3879" y="937"/>
                      <a:pt x="3879" y="936"/>
                    </a:cubicBezTo>
                    <a:close/>
                    <a:moveTo>
                      <a:pt x="7691" y="1091"/>
                    </a:moveTo>
                    <a:lnTo>
                      <a:pt x="7691" y="1091"/>
                    </a:lnTo>
                    <a:cubicBezTo>
                      <a:pt x="7692" y="1092"/>
                      <a:pt x="7694" y="1094"/>
                      <a:pt x="7696" y="1096"/>
                    </a:cubicBezTo>
                    <a:lnTo>
                      <a:pt x="7696" y="1096"/>
                    </a:lnTo>
                    <a:cubicBezTo>
                      <a:pt x="7694" y="1094"/>
                      <a:pt x="7692" y="1092"/>
                      <a:pt x="7691" y="1091"/>
                    </a:cubicBezTo>
                    <a:close/>
                    <a:moveTo>
                      <a:pt x="3198" y="1775"/>
                    </a:moveTo>
                    <a:cubicBezTo>
                      <a:pt x="3197" y="1777"/>
                      <a:pt x="3196" y="1779"/>
                      <a:pt x="3195" y="1781"/>
                    </a:cubicBezTo>
                    <a:lnTo>
                      <a:pt x="3195" y="1781"/>
                    </a:lnTo>
                    <a:cubicBezTo>
                      <a:pt x="3196" y="1779"/>
                      <a:pt x="3197" y="1776"/>
                      <a:pt x="3198" y="1775"/>
                    </a:cubicBezTo>
                    <a:close/>
                    <a:moveTo>
                      <a:pt x="5447" y="370"/>
                    </a:moveTo>
                    <a:cubicBezTo>
                      <a:pt x="5483" y="370"/>
                      <a:pt x="5520" y="372"/>
                      <a:pt x="5556" y="374"/>
                    </a:cubicBezTo>
                    <a:cubicBezTo>
                      <a:pt x="5595" y="378"/>
                      <a:pt x="5632" y="384"/>
                      <a:pt x="5670" y="391"/>
                    </a:cubicBezTo>
                    <a:cubicBezTo>
                      <a:pt x="5701" y="399"/>
                      <a:pt x="5733" y="409"/>
                      <a:pt x="5765" y="414"/>
                    </a:cubicBezTo>
                    <a:cubicBezTo>
                      <a:pt x="5798" y="423"/>
                      <a:pt x="5834" y="428"/>
                      <a:pt x="5867" y="434"/>
                    </a:cubicBezTo>
                    <a:cubicBezTo>
                      <a:pt x="5939" y="449"/>
                      <a:pt x="6012" y="464"/>
                      <a:pt x="6085" y="480"/>
                    </a:cubicBezTo>
                    <a:cubicBezTo>
                      <a:pt x="6122" y="489"/>
                      <a:pt x="6158" y="500"/>
                      <a:pt x="6195" y="512"/>
                    </a:cubicBezTo>
                    <a:cubicBezTo>
                      <a:pt x="6284" y="549"/>
                      <a:pt x="6372" y="590"/>
                      <a:pt x="6461" y="628"/>
                    </a:cubicBezTo>
                    <a:cubicBezTo>
                      <a:pt x="6538" y="659"/>
                      <a:pt x="6616" y="689"/>
                      <a:pt x="6690" y="727"/>
                    </a:cubicBezTo>
                    <a:cubicBezTo>
                      <a:pt x="6744" y="756"/>
                      <a:pt x="6796" y="788"/>
                      <a:pt x="6849" y="819"/>
                    </a:cubicBezTo>
                    <a:cubicBezTo>
                      <a:pt x="6890" y="844"/>
                      <a:pt x="6931" y="868"/>
                      <a:pt x="6971" y="895"/>
                    </a:cubicBezTo>
                    <a:cubicBezTo>
                      <a:pt x="7029" y="935"/>
                      <a:pt x="7079" y="983"/>
                      <a:pt x="7129" y="1030"/>
                    </a:cubicBezTo>
                    <a:cubicBezTo>
                      <a:pt x="7123" y="1026"/>
                      <a:pt x="7118" y="1019"/>
                      <a:pt x="7111" y="1014"/>
                    </a:cubicBezTo>
                    <a:lnTo>
                      <a:pt x="7111" y="1014"/>
                    </a:lnTo>
                    <a:cubicBezTo>
                      <a:pt x="7191" y="1090"/>
                      <a:pt x="7258" y="1177"/>
                      <a:pt x="7334" y="1255"/>
                    </a:cubicBezTo>
                    <a:cubicBezTo>
                      <a:pt x="7416" y="1342"/>
                      <a:pt x="7507" y="1420"/>
                      <a:pt x="7595" y="1500"/>
                    </a:cubicBezTo>
                    <a:cubicBezTo>
                      <a:pt x="7625" y="1532"/>
                      <a:pt x="7656" y="1563"/>
                      <a:pt x="7684" y="1596"/>
                    </a:cubicBezTo>
                    <a:cubicBezTo>
                      <a:pt x="7709" y="1626"/>
                      <a:pt x="7729" y="1658"/>
                      <a:pt x="7751" y="1691"/>
                    </a:cubicBezTo>
                    <a:cubicBezTo>
                      <a:pt x="7805" y="1780"/>
                      <a:pt x="7851" y="1875"/>
                      <a:pt x="7904" y="1967"/>
                    </a:cubicBezTo>
                    <a:cubicBezTo>
                      <a:pt x="7934" y="2018"/>
                      <a:pt x="7966" y="2067"/>
                      <a:pt x="8001" y="2114"/>
                    </a:cubicBezTo>
                    <a:cubicBezTo>
                      <a:pt x="8035" y="2161"/>
                      <a:pt x="8074" y="2202"/>
                      <a:pt x="8111" y="2246"/>
                    </a:cubicBezTo>
                    <a:cubicBezTo>
                      <a:pt x="8117" y="2254"/>
                      <a:pt x="8123" y="2261"/>
                      <a:pt x="8129" y="2266"/>
                    </a:cubicBezTo>
                    <a:cubicBezTo>
                      <a:pt x="8131" y="2269"/>
                      <a:pt x="8134" y="2271"/>
                      <a:pt x="8137" y="2273"/>
                    </a:cubicBezTo>
                    <a:cubicBezTo>
                      <a:pt x="8138" y="2274"/>
                      <a:pt x="8139" y="2275"/>
                      <a:pt x="8140" y="2275"/>
                    </a:cubicBezTo>
                    <a:cubicBezTo>
                      <a:pt x="8150" y="2285"/>
                      <a:pt x="8159" y="2293"/>
                      <a:pt x="8171" y="2301"/>
                    </a:cubicBezTo>
                    <a:cubicBezTo>
                      <a:pt x="8185" y="2312"/>
                      <a:pt x="8198" y="2322"/>
                      <a:pt x="8213" y="2334"/>
                    </a:cubicBezTo>
                    <a:cubicBezTo>
                      <a:pt x="8223" y="2342"/>
                      <a:pt x="8235" y="2351"/>
                      <a:pt x="8245" y="2359"/>
                    </a:cubicBezTo>
                    <a:cubicBezTo>
                      <a:pt x="8264" y="2373"/>
                      <a:pt x="8281" y="2389"/>
                      <a:pt x="8299" y="2402"/>
                    </a:cubicBezTo>
                    <a:cubicBezTo>
                      <a:pt x="8338" y="2433"/>
                      <a:pt x="8378" y="2464"/>
                      <a:pt x="8414" y="2496"/>
                    </a:cubicBezTo>
                    <a:cubicBezTo>
                      <a:pt x="8427" y="2488"/>
                      <a:pt x="8440" y="2481"/>
                      <a:pt x="8451" y="2473"/>
                    </a:cubicBezTo>
                    <a:cubicBezTo>
                      <a:pt x="8454" y="2472"/>
                      <a:pt x="8457" y="2470"/>
                      <a:pt x="8459" y="2469"/>
                    </a:cubicBezTo>
                    <a:cubicBezTo>
                      <a:pt x="8464" y="2465"/>
                      <a:pt x="8468" y="2463"/>
                      <a:pt x="8473" y="2461"/>
                    </a:cubicBezTo>
                    <a:cubicBezTo>
                      <a:pt x="8489" y="2450"/>
                      <a:pt x="8505" y="2440"/>
                      <a:pt x="8522" y="2431"/>
                    </a:cubicBezTo>
                    <a:cubicBezTo>
                      <a:pt x="8522" y="2431"/>
                      <a:pt x="8523" y="2430"/>
                      <a:pt x="8523" y="2430"/>
                    </a:cubicBezTo>
                    <a:cubicBezTo>
                      <a:pt x="8557" y="2409"/>
                      <a:pt x="8593" y="2392"/>
                      <a:pt x="8628" y="2375"/>
                    </a:cubicBezTo>
                    <a:cubicBezTo>
                      <a:pt x="8627" y="2373"/>
                      <a:pt x="8625" y="2370"/>
                      <a:pt x="8624" y="2367"/>
                    </a:cubicBezTo>
                    <a:cubicBezTo>
                      <a:pt x="8650" y="2353"/>
                      <a:pt x="8677" y="2338"/>
                      <a:pt x="8705" y="2326"/>
                    </a:cubicBezTo>
                    <a:cubicBezTo>
                      <a:pt x="8765" y="2301"/>
                      <a:pt x="8828" y="2279"/>
                      <a:pt x="8891" y="2258"/>
                    </a:cubicBezTo>
                    <a:cubicBezTo>
                      <a:pt x="9035" y="2216"/>
                      <a:pt x="9178" y="2182"/>
                      <a:pt x="9326" y="2153"/>
                    </a:cubicBezTo>
                    <a:cubicBezTo>
                      <a:pt x="9396" y="2142"/>
                      <a:pt x="9464" y="2131"/>
                      <a:pt x="9534" y="2126"/>
                    </a:cubicBezTo>
                    <a:cubicBezTo>
                      <a:pt x="9577" y="2126"/>
                      <a:pt x="9619" y="2127"/>
                      <a:pt x="9662" y="2129"/>
                    </a:cubicBezTo>
                    <a:cubicBezTo>
                      <a:pt x="9705" y="2134"/>
                      <a:pt x="9748" y="2138"/>
                      <a:pt x="9791" y="2146"/>
                    </a:cubicBezTo>
                    <a:cubicBezTo>
                      <a:pt x="9822" y="2154"/>
                      <a:pt x="9851" y="2162"/>
                      <a:pt x="9880" y="2172"/>
                    </a:cubicBezTo>
                    <a:cubicBezTo>
                      <a:pt x="9940" y="2195"/>
                      <a:pt x="9997" y="2223"/>
                      <a:pt x="10054" y="2251"/>
                    </a:cubicBezTo>
                    <a:cubicBezTo>
                      <a:pt x="10223" y="2343"/>
                      <a:pt x="10389" y="2439"/>
                      <a:pt x="10550" y="2544"/>
                    </a:cubicBezTo>
                    <a:cubicBezTo>
                      <a:pt x="10597" y="2578"/>
                      <a:pt x="10642" y="2615"/>
                      <a:pt x="10685" y="2654"/>
                    </a:cubicBezTo>
                    <a:cubicBezTo>
                      <a:pt x="10736" y="2702"/>
                      <a:pt x="10784" y="2751"/>
                      <a:pt x="10829" y="2803"/>
                    </a:cubicBezTo>
                    <a:cubicBezTo>
                      <a:pt x="10855" y="2835"/>
                      <a:pt x="10879" y="2868"/>
                      <a:pt x="10901" y="2902"/>
                    </a:cubicBezTo>
                    <a:cubicBezTo>
                      <a:pt x="10911" y="2918"/>
                      <a:pt x="10919" y="2934"/>
                      <a:pt x="10927" y="2950"/>
                    </a:cubicBezTo>
                    <a:cubicBezTo>
                      <a:pt x="10938" y="2979"/>
                      <a:pt x="10947" y="3008"/>
                      <a:pt x="10958" y="3038"/>
                    </a:cubicBezTo>
                    <a:cubicBezTo>
                      <a:pt x="10984" y="3128"/>
                      <a:pt x="11009" y="3222"/>
                      <a:pt x="11042" y="3310"/>
                    </a:cubicBezTo>
                    <a:cubicBezTo>
                      <a:pt x="11067" y="3378"/>
                      <a:pt x="11098" y="3444"/>
                      <a:pt x="11128" y="3509"/>
                    </a:cubicBezTo>
                    <a:cubicBezTo>
                      <a:pt x="11008" y="3509"/>
                      <a:pt x="10888" y="3507"/>
                      <a:pt x="10767" y="3507"/>
                    </a:cubicBezTo>
                    <a:cubicBezTo>
                      <a:pt x="10690" y="3507"/>
                      <a:pt x="10612" y="3508"/>
                      <a:pt x="10534" y="3509"/>
                    </a:cubicBezTo>
                    <a:cubicBezTo>
                      <a:pt x="10332" y="3514"/>
                      <a:pt x="10129" y="3522"/>
                      <a:pt x="9927" y="3530"/>
                    </a:cubicBezTo>
                    <a:cubicBezTo>
                      <a:pt x="9721" y="3538"/>
                      <a:pt x="9516" y="3560"/>
                      <a:pt x="9312" y="3584"/>
                    </a:cubicBezTo>
                    <a:cubicBezTo>
                      <a:pt x="9129" y="3606"/>
                      <a:pt x="8946" y="3624"/>
                      <a:pt x="8762" y="3633"/>
                    </a:cubicBezTo>
                    <a:cubicBezTo>
                      <a:pt x="8702" y="3634"/>
                      <a:pt x="8642" y="3634"/>
                      <a:pt x="8581" y="3634"/>
                    </a:cubicBezTo>
                    <a:cubicBezTo>
                      <a:pt x="8238" y="3634"/>
                      <a:pt x="7893" y="3622"/>
                      <a:pt x="7549" y="3619"/>
                    </a:cubicBezTo>
                    <a:cubicBezTo>
                      <a:pt x="7533" y="3619"/>
                      <a:pt x="7516" y="3619"/>
                      <a:pt x="7500" y="3619"/>
                    </a:cubicBezTo>
                    <a:cubicBezTo>
                      <a:pt x="7335" y="3619"/>
                      <a:pt x="7170" y="3624"/>
                      <a:pt x="7005" y="3626"/>
                    </a:cubicBezTo>
                    <a:cubicBezTo>
                      <a:pt x="6955" y="3626"/>
                      <a:pt x="6906" y="3626"/>
                      <a:pt x="6857" y="3626"/>
                    </a:cubicBezTo>
                    <a:cubicBezTo>
                      <a:pt x="6698" y="3626"/>
                      <a:pt x="6539" y="3625"/>
                      <a:pt x="6381" y="3621"/>
                    </a:cubicBezTo>
                    <a:cubicBezTo>
                      <a:pt x="6223" y="3618"/>
                      <a:pt x="6064" y="3614"/>
                      <a:pt x="5905" y="3614"/>
                    </a:cubicBezTo>
                    <a:cubicBezTo>
                      <a:pt x="5875" y="3614"/>
                      <a:pt x="5845" y="3614"/>
                      <a:pt x="5815" y="3614"/>
                    </a:cubicBezTo>
                    <a:cubicBezTo>
                      <a:pt x="5616" y="3617"/>
                      <a:pt x="5416" y="3621"/>
                      <a:pt x="5217" y="3628"/>
                    </a:cubicBezTo>
                    <a:cubicBezTo>
                      <a:pt x="5024" y="3634"/>
                      <a:pt x="4830" y="3641"/>
                      <a:pt x="4636" y="3641"/>
                    </a:cubicBezTo>
                    <a:cubicBezTo>
                      <a:pt x="4621" y="3641"/>
                      <a:pt x="4605" y="3641"/>
                      <a:pt x="4590" y="3641"/>
                    </a:cubicBezTo>
                    <a:cubicBezTo>
                      <a:pt x="4386" y="3638"/>
                      <a:pt x="4182" y="3637"/>
                      <a:pt x="3979" y="3636"/>
                    </a:cubicBezTo>
                    <a:cubicBezTo>
                      <a:pt x="3788" y="3635"/>
                      <a:pt x="3599" y="3629"/>
                      <a:pt x="3409" y="3620"/>
                    </a:cubicBezTo>
                    <a:cubicBezTo>
                      <a:pt x="3219" y="3611"/>
                      <a:pt x="3028" y="3599"/>
                      <a:pt x="2837" y="3599"/>
                    </a:cubicBezTo>
                    <a:cubicBezTo>
                      <a:pt x="2828" y="3599"/>
                      <a:pt x="2820" y="3599"/>
                      <a:pt x="2811" y="3600"/>
                    </a:cubicBezTo>
                    <a:cubicBezTo>
                      <a:pt x="2608" y="3601"/>
                      <a:pt x="2405" y="3608"/>
                      <a:pt x="2202" y="3621"/>
                    </a:cubicBezTo>
                    <a:cubicBezTo>
                      <a:pt x="2005" y="3634"/>
                      <a:pt x="1807" y="3646"/>
                      <a:pt x="1612" y="3657"/>
                    </a:cubicBezTo>
                    <a:cubicBezTo>
                      <a:pt x="1495" y="3661"/>
                      <a:pt x="1379" y="3666"/>
                      <a:pt x="1262" y="3666"/>
                    </a:cubicBezTo>
                    <a:cubicBezTo>
                      <a:pt x="1208" y="3666"/>
                      <a:pt x="1153" y="3665"/>
                      <a:pt x="1099" y="3662"/>
                    </a:cubicBezTo>
                    <a:cubicBezTo>
                      <a:pt x="998" y="3659"/>
                      <a:pt x="896" y="3652"/>
                      <a:pt x="794" y="3651"/>
                    </a:cubicBezTo>
                    <a:cubicBezTo>
                      <a:pt x="671" y="3651"/>
                      <a:pt x="546" y="3656"/>
                      <a:pt x="426" y="3684"/>
                    </a:cubicBezTo>
                    <a:cubicBezTo>
                      <a:pt x="411" y="3688"/>
                      <a:pt x="396" y="3693"/>
                      <a:pt x="382" y="3697"/>
                    </a:cubicBezTo>
                    <a:cubicBezTo>
                      <a:pt x="384" y="3644"/>
                      <a:pt x="385" y="3593"/>
                      <a:pt x="388" y="3540"/>
                    </a:cubicBezTo>
                    <a:cubicBezTo>
                      <a:pt x="399" y="3436"/>
                      <a:pt x="414" y="3334"/>
                      <a:pt x="433" y="3231"/>
                    </a:cubicBezTo>
                    <a:cubicBezTo>
                      <a:pt x="448" y="3170"/>
                      <a:pt x="467" y="3108"/>
                      <a:pt x="487" y="3046"/>
                    </a:cubicBezTo>
                    <a:cubicBezTo>
                      <a:pt x="520" y="2964"/>
                      <a:pt x="556" y="2885"/>
                      <a:pt x="595" y="2805"/>
                    </a:cubicBezTo>
                    <a:cubicBezTo>
                      <a:pt x="635" y="2733"/>
                      <a:pt x="678" y="2662"/>
                      <a:pt x="725" y="2593"/>
                    </a:cubicBezTo>
                    <a:cubicBezTo>
                      <a:pt x="763" y="2542"/>
                      <a:pt x="803" y="2492"/>
                      <a:pt x="847" y="2442"/>
                    </a:cubicBezTo>
                    <a:cubicBezTo>
                      <a:pt x="892" y="2397"/>
                      <a:pt x="938" y="2351"/>
                      <a:pt x="988" y="2309"/>
                    </a:cubicBezTo>
                    <a:cubicBezTo>
                      <a:pt x="1029" y="2277"/>
                      <a:pt x="1072" y="2248"/>
                      <a:pt x="1116" y="2219"/>
                    </a:cubicBezTo>
                    <a:cubicBezTo>
                      <a:pt x="1158" y="2195"/>
                      <a:pt x="1201" y="2172"/>
                      <a:pt x="1246" y="2151"/>
                    </a:cubicBezTo>
                    <a:cubicBezTo>
                      <a:pt x="1270" y="2142"/>
                      <a:pt x="1294" y="2132"/>
                      <a:pt x="1318" y="2124"/>
                    </a:cubicBezTo>
                    <a:cubicBezTo>
                      <a:pt x="1343" y="2118"/>
                      <a:pt x="1368" y="2112"/>
                      <a:pt x="1392" y="2106"/>
                    </a:cubicBezTo>
                    <a:cubicBezTo>
                      <a:pt x="1468" y="2094"/>
                      <a:pt x="1542" y="2086"/>
                      <a:pt x="1618" y="2080"/>
                    </a:cubicBezTo>
                    <a:cubicBezTo>
                      <a:pt x="1661" y="2080"/>
                      <a:pt x="1705" y="2080"/>
                      <a:pt x="1748" y="2082"/>
                    </a:cubicBezTo>
                    <a:cubicBezTo>
                      <a:pt x="1803" y="2087"/>
                      <a:pt x="1858" y="2095"/>
                      <a:pt x="1913" y="2106"/>
                    </a:cubicBezTo>
                    <a:cubicBezTo>
                      <a:pt x="1977" y="2122"/>
                      <a:pt x="2038" y="2142"/>
                      <a:pt x="2100" y="2163"/>
                    </a:cubicBezTo>
                    <a:cubicBezTo>
                      <a:pt x="2162" y="2186"/>
                      <a:pt x="2220" y="2214"/>
                      <a:pt x="2279" y="2242"/>
                    </a:cubicBezTo>
                    <a:cubicBezTo>
                      <a:pt x="2321" y="2265"/>
                      <a:pt x="2361" y="2288"/>
                      <a:pt x="2401" y="2313"/>
                    </a:cubicBezTo>
                    <a:cubicBezTo>
                      <a:pt x="2416" y="2326"/>
                      <a:pt x="2430" y="2336"/>
                      <a:pt x="2444" y="2349"/>
                    </a:cubicBezTo>
                    <a:cubicBezTo>
                      <a:pt x="2460" y="2366"/>
                      <a:pt x="2475" y="2384"/>
                      <a:pt x="2491" y="2401"/>
                    </a:cubicBezTo>
                    <a:cubicBezTo>
                      <a:pt x="2489" y="2405"/>
                      <a:pt x="2488" y="2408"/>
                      <a:pt x="2487" y="2411"/>
                    </a:cubicBezTo>
                    <a:cubicBezTo>
                      <a:pt x="2492" y="2417"/>
                      <a:pt x="2498" y="2423"/>
                      <a:pt x="2505" y="2429"/>
                    </a:cubicBezTo>
                    <a:cubicBezTo>
                      <a:pt x="2560" y="2478"/>
                      <a:pt x="2614" y="2526"/>
                      <a:pt x="2667" y="2574"/>
                    </a:cubicBezTo>
                    <a:cubicBezTo>
                      <a:pt x="2672" y="2578"/>
                      <a:pt x="2676" y="2582"/>
                      <a:pt x="2681" y="2585"/>
                    </a:cubicBezTo>
                    <a:lnTo>
                      <a:pt x="2680" y="2585"/>
                    </a:lnTo>
                    <a:cubicBezTo>
                      <a:pt x="2681" y="2586"/>
                      <a:pt x="2682" y="2586"/>
                      <a:pt x="2683" y="2588"/>
                    </a:cubicBezTo>
                    <a:cubicBezTo>
                      <a:pt x="2686" y="2590"/>
                      <a:pt x="2688" y="2592"/>
                      <a:pt x="2691" y="2594"/>
                    </a:cubicBezTo>
                    <a:cubicBezTo>
                      <a:pt x="2695" y="2589"/>
                      <a:pt x="2698" y="2583"/>
                      <a:pt x="2701" y="2577"/>
                    </a:cubicBezTo>
                    <a:cubicBezTo>
                      <a:pt x="2742" y="2508"/>
                      <a:pt x="2783" y="2438"/>
                      <a:pt x="2829" y="2373"/>
                    </a:cubicBezTo>
                    <a:cubicBezTo>
                      <a:pt x="2829" y="2373"/>
                      <a:pt x="2830" y="2371"/>
                      <a:pt x="2830" y="2371"/>
                    </a:cubicBezTo>
                    <a:cubicBezTo>
                      <a:pt x="2880" y="2298"/>
                      <a:pt x="2931" y="2227"/>
                      <a:pt x="2983" y="2155"/>
                    </a:cubicBezTo>
                    <a:cubicBezTo>
                      <a:pt x="3004" y="2127"/>
                      <a:pt x="3023" y="2099"/>
                      <a:pt x="3042" y="2072"/>
                    </a:cubicBezTo>
                    <a:cubicBezTo>
                      <a:pt x="3049" y="2063"/>
                      <a:pt x="3055" y="2054"/>
                      <a:pt x="3062" y="2044"/>
                    </a:cubicBezTo>
                    <a:cubicBezTo>
                      <a:pt x="3105" y="1956"/>
                      <a:pt x="3150" y="1868"/>
                      <a:pt x="3195" y="1781"/>
                    </a:cubicBezTo>
                    <a:lnTo>
                      <a:pt x="3195" y="1781"/>
                    </a:lnTo>
                    <a:cubicBezTo>
                      <a:pt x="3194" y="1782"/>
                      <a:pt x="3194" y="1782"/>
                      <a:pt x="3193" y="1783"/>
                    </a:cubicBezTo>
                    <a:cubicBezTo>
                      <a:pt x="3197" y="1776"/>
                      <a:pt x="3200" y="1770"/>
                      <a:pt x="3204" y="1764"/>
                    </a:cubicBezTo>
                    <a:cubicBezTo>
                      <a:pt x="3204" y="1763"/>
                      <a:pt x="3204" y="1763"/>
                      <a:pt x="3205" y="1762"/>
                    </a:cubicBezTo>
                    <a:lnTo>
                      <a:pt x="3205" y="1762"/>
                    </a:lnTo>
                    <a:cubicBezTo>
                      <a:pt x="3205" y="1762"/>
                      <a:pt x="3205" y="1763"/>
                      <a:pt x="3205" y="1763"/>
                    </a:cubicBezTo>
                    <a:cubicBezTo>
                      <a:pt x="3259" y="1665"/>
                      <a:pt x="3315" y="1569"/>
                      <a:pt x="3375" y="1475"/>
                    </a:cubicBezTo>
                    <a:cubicBezTo>
                      <a:pt x="3447" y="1373"/>
                      <a:pt x="3523" y="1277"/>
                      <a:pt x="3604" y="1183"/>
                    </a:cubicBezTo>
                    <a:cubicBezTo>
                      <a:pt x="3693" y="1095"/>
                      <a:pt x="3786" y="1014"/>
                      <a:pt x="3881" y="934"/>
                    </a:cubicBezTo>
                    <a:lnTo>
                      <a:pt x="3881" y="934"/>
                    </a:lnTo>
                    <a:cubicBezTo>
                      <a:pt x="3880" y="935"/>
                      <a:pt x="3880" y="935"/>
                      <a:pt x="3879" y="936"/>
                    </a:cubicBezTo>
                    <a:lnTo>
                      <a:pt x="3879" y="936"/>
                    </a:lnTo>
                    <a:cubicBezTo>
                      <a:pt x="4001" y="841"/>
                      <a:pt x="4127" y="750"/>
                      <a:pt x="4257" y="667"/>
                    </a:cubicBezTo>
                    <a:cubicBezTo>
                      <a:pt x="4307" y="638"/>
                      <a:pt x="4359" y="612"/>
                      <a:pt x="4411" y="586"/>
                    </a:cubicBezTo>
                    <a:cubicBezTo>
                      <a:pt x="4496" y="550"/>
                      <a:pt x="4582" y="519"/>
                      <a:pt x="4670" y="492"/>
                    </a:cubicBezTo>
                    <a:cubicBezTo>
                      <a:pt x="4763" y="463"/>
                      <a:pt x="4859" y="439"/>
                      <a:pt x="4957" y="421"/>
                    </a:cubicBezTo>
                    <a:cubicBezTo>
                      <a:pt x="5093" y="398"/>
                      <a:pt x="5231" y="381"/>
                      <a:pt x="5369" y="373"/>
                    </a:cubicBezTo>
                    <a:lnTo>
                      <a:pt x="5368" y="373"/>
                    </a:lnTo>
                    <a:cubicBezTo>
                      <a:pt x="5371" y="371"/>
                      <a:pt x="5374" y="371"/>
                      <a:pt x="5377" y="371"/>
                    </a:cubicBezTo>
                    <a:lnTo>
                      <a:pt x="5387" y="371"/>
                    </a:lnTo>
                    <a:cubicBezTo>
                      <a:pt x="5407" y="371"/>
                      <a:pt x="5427" y="370"/>
                      <a:pt x="5447" y="370"/>
                    </a:cubicBezTo>
                    <a:close/>
                    <a:moveTo>
                      <a:pt x="5448" y="1"/>
                    </a:moveTo>
                    <a:cubicBezTo>
                      <a:pt x="5424" y="1"/>
                      <a:pt x="5399" y="1"/>
                      <a:pt x="5375" y="2"/>
                    </a:cubicBezTo>
                    <a:cubicBezTo>
                      <a:pt x="5198" y="10"/>
                      <a:pt x="5017" y="32"/>
                      <a:pt x="4842" y="66"/>
                    </a:cubicBezTo>
                    <a:cubicBezTo>
                      <a:pt x="4674" y="99"/>
                      <a:pt x="4505" y="146"/>
                      <a:pt x="4348" y="213"/>
                    </a:cubicBezTo>
                    <a:cubicBezTo>
                      <a:pt x="4265" y="247"/>
                      <a:pt x="4180" y="282"/>
                      <a:pt x="4102" y="329"/>
                    </a:cubicBezTo>
                    <a:cubicBezTo>
                      <a:pt x="4021" y="377"/>
                      <a:pt x="3943" y="430"/>
                      <a:pt x="3866" y="485"/>
                    </a:cubicBezTo>
                    <a:cubicBezTo>
                      <a:pt x="3786" y="542"/>
                      <a:pt x="3707" y="600"/>
                      <a:pt x="3630" y="663"/>
                    </a:cubicBezTo>
                    <a:cubicBezTo>
                      <a:pt x="3556" y="724"/>
                      <a:pt x="3480" y="784"/>
                      <a:pt x="3413" y="852"/>
                    </a:cubicBezTo>
                    <a:cubicBezTo>
                      <a:pt x="3337" y="927"/>
                      <a:pt x="3268" y="1004"/>
                      <a:pt x="3201" y="1088"/>
                    </a:cubicBezTo>
                    <a:cubicBezTo>
                      <a:pt x="3143" y="1163"/>
                      <a:pt x="3087" y="1242"/>
                      <a:pt x="3034" y="1322"/>
                    </a:cubicBezTo>
                    <a:cubicBezTo>
                      <a:pt x="2930" y="1482"/>
                      <a:pt x="2846" y="1653"/>
                      <a:pt x="2761" y="1823"/>
                    </a:cubicBezTo>
                    <a:cubicBezTo>
                      <a:pt x="2725" y="1896"/>
                      <a:pt x="2687" y="1968"/>
                      <a:pt x="2650" y="2041"/>
                    </a:cubicBezTo>
                    <a:cubicBezTo>
                      <a:pt x="2617" y="2014"/>
                      <a:pt x="2582" y="1990"/>
                      <a:pt x="2544" y="1967"/>
                    </a:cubicBezTo>
                    <a:cubicBezTo>
                      <a:pt x="2378" y="1866"/>
                      <a:pt x="2196" y="1797"/>
                      <a:pt x="2010" y="1749"/>
                    </a:cubicBezTo>
                    <a:cubicBezTo>
                      <a:pt x="1904" y="1721"/>
                      <a:pt x="1793" y="1710"/>
                      <a:pt x="1682" y="1710"/>
                    </a:cubicBezTo>
                    <a:cubicBezTo>
                      <a:pt x="1602" y="1710"/>
                      <a:pt x="1523" y="1716"/>
                      <a:pt x="1446" y="1725"/>
                    </a:cubicBezTo>
                    <a:cubicBezTo>
                      <a:pt x="1344" y="1737"/>
                      <a:pt x="1241" y="1755"/>
                      <a:pt x="1145" y="1793"/>
                    </a:cubicBezTo>
                    <a:cubicBezTo>
                      <a:pt x="1048" y="1832"/>
                      <a:pt x="959" y="1880"/>
                      <a:pt x="872" y="1936"/>
                    </a:cubicBezTo>
                    <a:cubicBezTo>
                      <a:pt x="711" y="2038"/>
                      <a:pt x="569" y="2183"/>
                      <a:pt x="456" y="2334"/>
                    </a:cubicBezTo>
                    <a:cubicBezTo>
                      <a:pt x="334" y="2497"/>
                      <a:pt x="234" y="2680"/>
                      <a:pt x="159" y="2870"/>
                    </a:cubicBezTo>
                    <a:cubicBezTo>
                      <a:pt x="82" y="3063"/>
                      <a:pt x="43" y="3266"/>
                      <a:pt x="24" y="3471"/>
                    </a:cubicBezTo>
                    <a:cubicBezTo>
                      <a:pt x="14" y="3565"/>
                      <a:pt x="10" y="3661"/>
                      <a:pt x="8" y="3755"/>
                    </a:cubicBezTo>
                    <a:cubicBezTo>
                      <a:pt x="5" y="3856"/>
                      <a:pt x="1" y="3957"/>
                      <a:pt x="10" y="4059"/>
                    </a:cubicBezTo>
                    <a:cubicBezTo>
                      <a:pt x="11" y="4064"/>
                      <a:pt x="11" y="4068"/>
                      <a:pt x="11" y="4074"/>
                    </a:cubicBezTo>
                    <a:cubicBezTo>
                      <a:pt x="41" y="4075"/>
                      <a:pt x="69" y="4076"/>
                      <a:pt x="98" y="4076"/>
                    </a:cubicBezTo>
                    <a:cubicBezTo>
                      <a:pt x="117" y="4076"/>
                      <a:pt x="136" y="4075"/>
                      <a:pt x="154" y="4075"/>
                    </a:cubicBezTo>
                    <a:lnTo>
                      <a:pt x="155" y="4075"/>
                    </a:lnTo>
                    <a:cubicBezTo>
                      <a:pt x="180" y="4074"/>
                      <a:pt x="207" y="4074"/>
                      <a:pt x="234" y="4073"/>
                    </a:cubicBezTo>
                    <a:cubicBezTo>
                      <a:pt x="287" y="4073"/>
                      <a:pt x="340" y="4073"/>
                      <a:pt x="394" y="4074"/>
                    </a:cubicBezTo>
                    <a:cubicBezTo>
                      <a:pt x="400" y="4074"/>
                      <a:pt x="407" y="4073"/>
                      <a:pt x="412" y="4073"/>
                    </a:cubicBezTo>
                    <a:cubicBezTo>
                      <a:pt x="416" y="4072"/>
                      <a:pt x="419" y="4069"/>
                      <a:pt x="423" y="4068"/>
                    </a:cubicBezTo>
                    <a:cubicBezTo>
                      <a:pt x="467" y="4056"/>
                      <a:pt x="511" y="4043"/>
                      <a:pt x="556" y="4035"/>
                    </a:cubicBezTo>
                    <a:cubicBezTo>
                      <a:pt x="598" y="4028"/>
                      <a:pt x="641" y="4025"/>
                      <a:pt x="683" y="4021"/>
                    </a:cubicBezTo>
                    <a:cubicBezTo>
                      <a:pt x="700" y="4021"/>
                      <a:pt x="716" y="4021"/>
                      <a:pt x="733" y="4021"/>
                    </a:cubicBezTo>
                    <a:cubicBezTo>
                      <a:pt x="805" y="4021"/>
                      <a:pt x="878" y="4025"/>
                      <a:pt x="951" y="4028"/>
                    </a:cubicBezTo>
                    <a:cubicBezTo>
                      <a:pt x="1026" y="4031"/>
                      <a:pt x="1102" y="4035"/>
                      <a:pt x="1179" y="4035"/>
                    </a:cubicBezTo>
                    <a:cubicBezTo>
                      <a:pt x="1327" y="4034"/>
                      <a:pt x="1475" y="4032"/>
                      <a:pt x="1622" y="4025"/>
                    </a:cubicBezTo>
                    <a:cubicBezTo>
                      <a:pt x="1905" y="4016"/>
                      <a:pt x="2187" y="3991"/>
                      <a:pt x="2470" y="3975"/>
                    </a:cubicBezTo>
                    <a:cubicBezTo>
                      <a:pt x="2555" y="3972"/>
                      <a:pt x="2643" y="3969"/>
                      <a:pt x="2730" y="3969"/>
                    </a:cubicBezTo>
                    <a:cubicBezTo>
                      <a:pt x="2742" y="3969"/>
                      <a:pt x="2753" y="3969"/>
                      <a:pt x="2765" y="3969"/>
                    </a:cubicBezTo>
                    <a:cubicBezTo>
                      <a:pt x="2957" y="3969"/>
                      <a:pt x="3149" y="3977"/>
                      <a:pt x="3341" y="3987"/>
                    </a:cubicBezTo>
                    <a:cubicBezTo>
                      <a:pt x="3528" y="3995"/>
                      <a:pt x="3715" y="4004"/>
                      <a:pt x="3902" y="4005"/>
                    </a:cubicBezTo>
                    <a:cubicBezTo>
                      <a:pt x="4106" y="4007"/>
                      <a:pt x="4310" y="4009"/>
                      <a:pt x="4514" y="4009"/>
                    </a:cubicBezTo>
                    <a:cubicBezTo>
                      <a:pt x="4718" y="4009"/>
                      <a:pt x="4922" y="4007"/>
                      <a:pt x="5126" y="4000"/>
                    </a:cubicBezTo>
                    <a:cubicBezTo>
                      <a:pt x="5324" y="3994"/>
                      <a:pt x="5521" y="3987"/>
                      <a:pt x="5719" y="3985"/>
                    </a:cubicBezTo>
                    <a:cubicBezTo>
                      <a:pt x="5764" y="3984"/>
                      <a:pt x="5809" y="3984"/>
                      <a:pt x="5854" y="3984"/>
                    </a:cubicBezTo>
                    <a:cubicBezTo>
                      <a:pt x="6007" y="3984"/>
                      <a:pt x="6161" y="3987"/>
                      <a:pt x="6315" y="3989"/>
                    </a:cubicBezTo>
                    <a:cubicBezTo>
                      <a:pt x="6491" y="3992"/>
                      <a:pt x="6668" y="3995"/>
                      <a:pt x="6845" y="3995"/>
                    </a:cubicBezTo>
                    <a:cubicBezTo>
                      <a:pt x="6872" y="3995"/>
                      <a:pt x="6900" y="3995"/>
                      <a:pt x="6927" y="3995"/>
                    </a:cubicBezTo>
                    <a:cubicBezTo>
                      <a:pt x="7099" y="3994"/>
                      <a:pt x="7270" y="3989"/>
                      <a:pt x="7441" y="3989"/>
                    </a:cubicBezTo>
                    <a:cubicBezTo>
                      <a:pt x="7469" y="3989"/>
                      <a:pt x="7497" y="3989"/>
                      <a:pt x="7525" y="3989"/>
                    </a:cubicBezTo>
                    <a:cubicBezTo>
                      <a:pt x="7873" y="3991"/>
                      <a:pt x="8220" y="4003"/>
                      <a:pt x="8568" y="4003"/>
                    </a:cubicBezTo>
                    <a:cubicBezTo>
                      <a:pt x="8629" y="4003"/>
                      <a:pt x="8690" y="4003"/>
                      <a:pt x="8752" y="4002"/>
                    </a:cubicBezTo>
                    <a:cubicBezTo>
                      <a:pt x="8943" y="3999"/>
                      <a:pt x="9135" y="3977"/>
                      <a:pt x="9326" y="3954"/>
                    </a:cubicBezTo>
                    <a:cubicBezTo>
                      <a:pt x="9528" y="3930"/>
                      <a:pt x="9731" y="3912"/>
                      <a:pt x="9934" y="3898"/>
                    </a:cubicBezTo>
                    <a:lnTo>
                      <a:pt x="9933" y="3898"/>
                    </a:lnTo>
                    <a:cubicBezTo>
                      <a:pt x="10209" y="3887"/>
                      <a:pt x="10484" y="3876"/>
                      <a:pt x="10761" y="3876"/>
                    </a:cubicBezTo>
                    <a:cubicBezTo>
                      <a:pt x="10897" y="3876"/>
                      <a:pt x="11033" y="3879"/>
                      <a:pt x="11168" y="3879"/>
                    </a:cubicBezTo>
                    <a:cubicBezTo>
                      <a:pt x="11206" y="3879"/>
                      <a:pt x="11242" y="3880"/>
                      <a:pt x="11280" y="3880"/>
                    </a:cubicBezTo>
                    <a:cubicBezTo>
                      <a:pt x="11318" y="3879"/>
                      <a:pt x="11354" y="3879"/>
                      <a:pt x="11391" y="3879"/>
                    </a:cubicBezTo>
                    <a:cubicBezTo>
                      <a:pt x="11414" y="3879"/>
                      <a:pt x="11437" y="3877"/>
                      <a:pt x="11460" y="3877"/>
                    </a:cubicBezTo>
                    <a:lnTo>
                      <a:pt x="11506" y="3877"/>
                    </a:lnTo>
                    <a:cubicBezTo>
                      <a:pt x="11529" y="3876"/>
                      <a:pt x="11551" y="3875"/>
                      <a:pt x="11573" y="3874"/>
                    </a:cubicBezTo>
                    <a:cubicBezTo>
                      <a:pt x="11590" y="3873"/>
                      <a:pt x="11607" y="3872"/>
                      <a:pt x="11625" y="3871"/>
                    </a:cubicBezTo>
                    <a:cubicBezTo>
                      <a:pt x="11622" y="3865"/>
                      <a:pt x="11621" y="3859"/>
                      <a:pt x="11618" y="3852"/>
                    </a:cubicBezTo>
                    <a:cubicBezTo>
                      <a:pt x="11596" y="3784"/>
                      <a:pt x="11572" y="3715"/>
                      <a:pt x="11550" y="3646"/>
                    </a:cubicBezTo>
                    <a:cubicBezTo>
                      <a:pt x="11538" y="3613"/>
                      <a:pt x="11528" y="3579"/>
                      <a:pt x="11517" y="3545"/>
                    </a:cubicBezTo>
                    <a:cubicBezTo>
                      <a:pt x="11512" y="3530"/>
                      <a:pt x="11508" y="3516"/>
                      <a:pt x="11504" y="3502"/>
                    </a:cubicBezTo>
                    <a:cubicBezTo>
                      <a:pt x="11490" y="3458"/>
                      <a:pt x="11477" y="3414"/>
                      <a:pt x="11469" y="3369"/>
                    </a:cubicBezTo>
                    <a:cubicBezTo>
                      <a:pt x="11469" y="3367"/>
                      <a:pt x="11469" y="3366"/>
                      <a:pt x="11469" y="3364"/>
                    </a:cubicBezTo>
                    <a:cubicBezTo>
                      <a:pt x="11455" y="3335"/>
                      <a:pt x="11441" y="3306"/>
                      <a:pt x="11427" y="3276"/>
                    </a:cubicBezTo>
                    <a:cubicBezTo>
                      <a:pt x="11406" y="3222"/>
                      <a:pt x="11384" y="3170"/>
                      <a:pt x="11366" y="3115"/>
                    </a:cubicBezTo>
                    <a:cubicBezTo>
                      <a:pt x="11365" y="3115"/>
                      <a:pt x="11365" y="3114"/>
                      <a:pt x="11365" y="3114"/>
                    </a:cubicBezTo>
                    <a:cubicBezTo>
                      <a:pt x="11345" y="3050"/>
                      <a:pt x="11328" y="2985"/>
                      <a:pt x="11309" y="2923"/>
                    </a:cubicBezTo>
                    <a:cubicBezTo>
                      <a:pt x="11281" y="2836"/>
                      <a:pt x="11247" y="2753"/>
                      <a:pt x="11195" y="2677"/>
                    </a:cubicBezTo>
                    <a:cubicBezTo>
                      <a:pt x="11115" y="2556"/>
                      <a:pt x="11012" y="2451"/>
                      <a:pt x="10905" y="2354"/>
                    </a:cubicBezTo>
                    <a:cubicBezTo>
                      <a:pt x="10800" y="2258"/>
                      <a:pt x="10679" y="2185"/>
                      <a:pt x="10556" y="2112"/>
                    </a:cubicBezTo>
                    <a:cubicBezTo>
                      <a:pt x="10437" y="2041"/>
                      <a:pt x="10319" y="1972"/>
                      <a:pt x="10196" y="1909"/>
                    </a:cubicBezTo>
                    <a:cubicBezTo>
                      <a:pt x="10062" y="1842"/>
                      <a:pt x="9923" y="1786"/>
                      <a:pt x="9773" y="1769"/>
                    </a:cubicBezTo>
                    <a:cubicBezTo>
                      <a:pt x="9707" y="1761"/>
                      <a:pt x="9641" y="1757"/>
                      <a:pt x="9575" y="1757"/>
                    </a:cubicBezTo>
                    <a:cubicBezTo>
                      <a:pt x="9533" y="1757"/>
                      <a:pt x="9492" y="1758"/>
                      <a:pt x="9450" y="1762"/>
                    </a:cubicBezTo>
                    <a:cubicBezTo>
                      <a:pt x="9354" y="1769"/>
                      <a:pt x="9257" y="1788"/>
                      <a:pt x="9161" y="1808"/>
                    </a:cubicBezTo>
                    <a:cubicBezTo>
                      <a:pt x="9065" y="1828"/>
                      <a:pt x="8970" y="1850"/>
                      <a:pt x="8876" y="1877"/>
                    </a:cubicBezTo>
                    <a:cubicBezTo>
                      <a:pt x="8737" y="1917"/>
                      <a:pt x="8593" y="1961"/>
                      <a:pt x="8466" y="2032"/>
                    </a:cubicBezTo>
                    <a:cubicBezTo>
                      <a:pt x="8453" y="2039"/>
                      <a:pt x="8442" y="2048"/>
                      <a:pt x="8429" y="2055"/>
                    </a:cubicBezTo>
                    <a:cubicBezTo>
                      <a:pt x="8388" y="2001"/>
                      <a:pt x="8345" y="1949"/>
                      <a:pt x="8301" y="1898"/>
                    </a:cubicBezTo>
                    <a:cubicBezTo>
                      <a:pt x="8281" y="1872"/>
                      <a:pt x="8264" y="1847"/>
                      <a:pt x="8246" y="1820"/>
                    </a:cubicBezTo>
                    <a:cubicBezTo>
                      <a:pt x="8169" y="1691"/>
                      <a:pt x="8108" y="1552"/>
                      <a:pt x="8021" y="1428"/>
                    </a:cubicBezTo>
                    <a:cubicBezTo>
                      <a:pt x="7934" y="1304"/>
                      <a:pt x="7820" y="1206"/>
                      <a:pt x="7707" y="1106"/>
                    </a:cubicBezTo>
                    <a:lnTo>
                      <a:pt x="7707" y="1106"/>
                    </a:lnTo>
                    <a:cubicBezTo>
                      <a:pt x="7708" y="1106"/>
                      <a:pt x="7708" y="1106"/>
                      <a:pt x="7709" y="1107"/>
                    </a:cubicBezTo>
                    <a:cubicBezTo>
                      <a:pt x="7662" y="1063"/>
                      <a:pt x="7616" y="1019"/>
                      <a:pt x="7574" y="971"/>
                    </a:cubicBezTo>
                    <a:cubicBezTo>
                      <a:pt x="7520" y="911"/>
                      <a:pt x="7469" y="848"/>
                      <a:pt x="7413" y="792"/>
                    </a:cubicBezTo>
                    <a:cubicBezTo>
                      <a:pt x="7358" y="736"/>
                      <a:pt x="7298" y="683"/>
                      <a:pt x="7238" y="633"/>
                    </a:cubicBezTo>
                    <a:cubicBezTo>
                      <a:pt x="7177" y="583"/>
                      <a:pt x="7109" y="544"/>
                      <a:pt x="7042" y="504"/>
                    </a:cubicBezTo>
                    <a:cubicBezTo>
                      <a:pt x="6971" y="462"/>
                      <a:pt x="6902" y="420"/>
                      <a:pt x="6828" y="384"/>
                    </a:cubicBezTo>
                    <a:cubicBezTo>
                      <a:pt x="6758" y="349"/>
                      <a:pt x="6683" y="319"/>
                      <a:pt x="6610" y="289"/>
                    </a:cubicBezTo>
                    <a:cubicBezTo>
                      <a:pt x="6533" y="257"/>
                      <a:pt x="6459" y="221"/>
                      <a:pt x="6382" y="190"/>
                    </a:cubicBezTo>
                    <a:cubicBezTo>
                      <a:pt x="6333" y="170"/>
                      <a:pt x="6285" y="152"/>
                      <a:pt x="6234" y="137"/>
                    </a:cubicBezTo>
                    <a:cubicBezTo>
                      <a:pt x="6190" y="125"/>
                      <a:pt x="6145" y="115"/>
                      <a:pt x="6100" y="105"/>
                    </a:cubicBezTo>
                    <a:cubicBezTo>
                      <a:pt x="6017" y="88"/>
                      <a:pt x="5932" y="71"/>
                      <a:pt x="5850" y="54"/>
                    </a:cubicBezTo>
                    <a:cubicBezTo>
                      <a:pt x="5850" y="54"/>
                      <a:pt x="5850" y="54"/>
                      <a:pt x="5850" y="52"/>
                    </a:cubicBezTo>
                    <a:cubicBezTo>
                      <a:pt x="5847" y="52"/>
                      <a:pt x="5845" y="51"/>
                      <a:pt x="5843" y="51"/>
                    </a:cubicBezTo>
                    <a:cubicBezTo>
                      <a:pt x="5840" y="51"/>
                      <a:pt x="5838" y="50"/>
                      <a:pt x="5836" y="50"/>
                    </a:cubicBezTo>
                    <a:cubicBezTo>
                      <a:pt x="5835" y="50"/>
                      <a:pt x="5834" y="49"/>
                      <a:pt x="5831" y="49"/>
                    </a:cubicBezTo>
                    <a:cubicBezTo>
                      <a:pt x="5802" y="40"/>
                      <a:pt x="5770" y="35"/>
                      <a:pt x="5741" y="30"/>
                    </a:cubicBezTo>
                    <a:cubicBezTo>
                      <a:pt x="5700" y="20"/>
                      <a:pt x="5659" y="14"/>
                      <a:pt x="5618" y="9"/>
                    </a:cubicBezTo>
                    <a:cubicBezTo>
                      <a:pt x="5561" y="3"/>
                      <a:pt x="5504" y="1"/>
                      <a:pt x="54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9" name="Google Shape;229;p5"/>
          <p:cNvSpPr txBox="1">
            <a:spLocks noGrp="1"/>
          </p:cNvSpPr>
          <p:nvPr>
            <p:ph type="subTitle" idx="1"/>
          </p:nvPr>
        </p:nvSpPr>
        <p:spPr>
          <a:xfrm>
            <a:off x="1372974" y="2571750"/>
            <a:ext cx="2743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0" name="Google Shape;230;p5"/>
          <p:cNvSpPr txBox="1">
            <a:spLocks noGrp="1"/>
          </p:cNvSpPr>
          <p:nvPr>
            <p:ph type="subTitle" idx="2"/>
          </p:nvPr>
        </p:nvSpPr>
        <p:spPr>
          <a:xfrm>
            <a:off x="5027849" y="2571750"/>
            <a:ext cx="2743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1" name="Google Shape;231;p5"/>
          <p:cNvSpPr txBox="1">
            <a:spLocks noGrp="1"/>
          </p:cNvSpPr>
          <p:nvPr>
            <p:ph type="subTitle" idx="3"/>
          </p:nvPr>
        </p:nvSpPr>
        <p:spPr>
          <a:xfrm>
            <a:off x="1372950" y="3028950"/>
            <a:ext cx="27432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"/>
          <p:cNvSpPr txBox="1">
            <a:spLocks noGrp="1"/>
          </p:cNvSpPr>
          <p:nvPr>
            <p:ph type="subTitle" idx="4"/>
          </p:nvPr>
        </p:nvSpPr>
        <p:spPr>
          <a:xfrm>
            <a:off x="5027825" y="3028950"/>
            <a:ext cx="27432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5"/>
          <p:cNvSpPr txBox="1">
            <a:spLocks noGrp="1"/>
          </p:cNvSpPr>
          <p:nvPr>
            <p:ph type="title"/>
          </p:nvPr>
        </p:nvSpPr>
        <p:spPr>
          <a:xfrm>
            <a:off x="720000" y="473060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"/>
          <p:cNvSpPr/>
          <p:nvPr/>
        </p:nvSpPr>
        <p:spPr>
          <a:xfrm>
            <a:off x="414300" y="343650"/>
            <a:ext cx="8315400" cy="44562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" name="Google Shape;236;p6"/>
          <p:cNvGrpSpPr/>
          <p:nvPr/>
        </p:nvGrpSpPr>
        <p:grpSpPr>
          <a:xfrm flipH="1">
            <a:off x="152395" y="167957"/>
            <a:ext cx="754381" cy="457193"/>
            <a:chOff x="7812569" y="213867"/>
            <a:chExt cx="1005171" cy="608455"/>
          </a:xfrm>
        </p:grpSpPr>
        <p:grpSp>
          <p:nvGrpSpPr>
            <p:cNvPr id="237" name="Google Shape;237;p6"/>
            <p:cNvGrpSpPr/>
            <p:nvPr/>
          </p:nvGrpSpPr>
          <p:grpSpPr>
            <a:xfrm>
              <a:off x="8133764" y="213867"/>
              <a:ext cx="590413" cy="592274"/>
              <a:chOff x="1250582" y="2447448"/>
              <a:chExt cx="538354" cy="536869"/>
            </a:xfrm>
          </p:grpSpPr>
          <p:sp>
            <p:nvSpPr>
              <p:cNvPr id="238" name="Google Shape;238;p6"/>
              <p:cNvSpPr/>
              <p:nvPr/>
            </p:nvSpPr>
            <p:spPr>
              <a:xfrm>
                <a:off x="1586707" y="2473642"/>
                <a:ext cx="14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lnTo>
                      <a:pt x="1" y="1"/>
                    </a:ln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9" name="Google Shape;239;p6"/>
              <p:cNvGrpSpPr/>
              <p:nvPr/>
            </p:nvGrpSpPr>
            <p:grpSpPr>
              <a:xfrm>
                <a:off x="1250582" y="2447448"/>
                <a:ext cx="538354" cy="536869"/>
                <a:chOff x="3489325" y="302500"/>
                <a:chExt cx="271800" cy="271050"/>
              </a:xfrm>
            </p:grpSpPr>
            <p:sp>
              <p:nvSpPr>
                <p:cNvPr id="240" name="Google Shape;240;p6"/>
                <p:cNvSpPr/>
                <p:nvPr/>
              </p:nvSpPr>
              <p:spPr>
                <a:xfrm>
                  <a:off x="3741675" y="491775"/>
                  <a:ext cx="10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3" y="0"/>
                      </a:moveTo>
                      <a:cubicBezTo>
                        <a:pt x="2" y="1"/>
                        <a:pt x="2" y="1"/>
                        <a:pt x="2" y="3"/>
                      </a:cubicBezTo>
                      <a:lnTo>
                        <a:pt x="2" y="3"/>
                      </a:lnTo>
                      <a:cubicBezTo>
                        <a:pt x="2" y="2"/>
                        <a:pt x="3" y="1"/>
                        <a:pt x="3" y="0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rgbClr val="F6C0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6"/>
                <p:cNvSpPr/>
                <p:nvPr/>
              </p:nvSpPr>
              <p:spPr>
                <a:xfrm>
                  <a:off x="3494825" y="305900"/>
                  <a:ext cx="260175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" h="10481" extrusionOk="0">
                      <a:moveTo>
                        <a:pt x="910" y="2650"/>
                      </a:moveTo>
                      <a:cubicBezTo>
                        <a:pt x="910" y="2651"/>
                        <a:pt x="909" y="2653"/>
                        <a:pt x="908" y="2654"/>
                      </a:cubicBezTo>
                      <a:cubicBezTo>
                        <a:pt x="908" y="2653"/>
                        <a:pt x="909" y="2651"/>
                        <a:pt x="910" y="2650"/>
                      </a:cubicBezTo>
                      <a:close/>
                      <a:moveTo>
                        <a:pt x="4349" y="10377"/>
                      </a:moveTo>
                      <a:lnTo>
                        <a:pt x="4349" y="10377"/>
                      </a:lnTo>
                      <a:cubicBezTo>
                        <a:pt x="4351" y="10379"/>
                        <a:pt x="4353" y="10379"/>
                        <a:pt x="4355" y="10379"/>
                      </a:cubicBezTo>
                      <a:cubicBezTo>
                        <a:pt x="4353" y="10378"/>
                        <a:pt x="4351" y="10378"/>
                        <a:pt x="4349" y="10377"/>
                      </a:cubicBezTo>
                      <a:close/>
                      <a:moveTo>
                        <a:pt x="5895" y="1"/>
                      </a:moveTo>
                      <a:cubicBezTo>
                        <a:pt x="5849" y="1"/>
                        <a:pt x="5803" y="3"/>
                        <a:pt x="5757" y="6"/>
                      </a:cubicBezTo>
                      <a:cubicBezTo>
                        <a:pt x="5666" y="14"/>
                        <a:pt x="5579" y="67"/>
                        <a:pt x="5558" y="160"/>
                      </a:cubicBezTo>
                      <a:cubicBezTo>
                        <a:pt x="5558" y="162"/>
                        <a:pt x="5558" y="163"/>
                        <a:pt x="5558" y="164"/>
                      </a:cubicBezTo>
                      <a:cubicBezTo>
                        <a:pt x="5526" y="152"/>
                        <a:pt x="5493" y="144"/>
                        <a:pt x="5460" y="136"/>
                      </a:cubicBezTo>
                      <a:cubicBezTo>
                        <a:pt x="5427" y="84"/>
                        <a:pt x="5369" y="48"/>
                        <a:pt x="5306" y="48"/>
                      </a:cubicBezTo>
                      <a:cubicBezTo>
                        <a:pt x="5301" y="48"/>
                        <a:pt x="5296" y="48"/>
                        <a:pt x="5292" y="48"/>
                      </a:cubicBezTo>
                      <a:cubicBezTo>
                        <a:pt x="5175" y="59"/>
                        <a:pt x="5060" y="64"/>
                        <a:pt x="4943" y="67"/>
                      </a:cubicBezTo>
                      <a:lnTo>
                        <a:pt x="4942" y="67"/>
                      </a:lnTo>
                      <a:cubicBezTo>
                        <a:pt x="4936" y="66"/>
                        <a:pt x="4932" y="66"/>
                        <a:pt x="4926" y="66"/>
                      </a:cubicBezTo>
                      <a:cubicBezTo>
                        <a:pt x="4917" y="65"/>
                        <a:pt x="4907" y="64"/>
                        <a:pt x="4898" y="64"/>
                      </a:cubicBezTo>
                      <a:cubicBezTo>
                        <a:pt x="4887" y="64"/>
                        <a:pt x="4875" y="65"/>
                        <a:pt x="4864" y="67"/>
                      </a:cubicBezTo>
                      <a:lnTo>
                        <a:pt x="4863" y="67"/>
                      </a:lnTo>
                      <a:cubicBezTo>
                        <a:pt x="4824" y="66"/>
                        <a:pt x="4785" y="64"/>
                        <a:pt x="4745" y="62"/>
                      </a:cubicBezTo>
                      <a:cubicBezTo>
                        <a:pt x="4721" y="61"/>
                        <a:pt x="4697" y="60"/>
                        <a:pt x="4673" y="59"/>
                      </a:cubicBezTo>
                      <a:cubicBezTo>
                        <a:pt x="4670" y="59"/>
                        <a:pt x="4667" y="58"/>
                        <a:pt x="4664" y="58"/>
                      </a:cubicBezTo>
                      <a:cubicBezTo>
                        <a:pt x="4615" y="58"/>
                        <a:pt x="4568" y="76"/>
                        <a:pt x="4531" y="110"/>
                      </a:cubicBezTo>
                      <a:cubicBezTo>
                        <a:pt x="4391" y="132"/>
                        <a:pt x="4251" y="162"/>
                        <a:pt x="4113" y="198"/>
                      </a:cubicBezTo>
                      <a:cubicBezTo>
                        <a:pt x="4001" y="229"/>
                        <a:pt x="3890" y="267"/>
                        <a:pt x="3778" y="301"/>
                      </a:cubicBezTo>
                      <a:cubicBezTo>
                        <a:pt x="3691" y="329"/>
                        <a:pt x="3604" y="361"/>
                        <a:pt x="3519" y="395"/>
                      </a:cubicBezTo>
                      <a:cubicBezTo>
                        <a:pt x="3364" y="455"/>
                        <a:pt x="3208" y="514"/>
                        <a:pt x="3063" y="600"/>
                      </a:cubicBezTo>
                      <a:cubicBezTo>
                        <a:pt x="2959" y="661"/>
                        <a:pt x="2866" y="736"/>
                        <a:pt x="2782" y="824"/>
                      </a:cubicBezTo>
                      <a:cubicBezTo>
                        <a:pt x="2760" y="845"/>
                        <a:pt x="2741" y="869"/>
                        <a:pt x="2721" y="893"/>
                      </a:cubicBezTo>
                      <a:cubicBezTo>
                        <a:pt x="2693" y="927"/>
                        <a:pt x="2661" y="960"/>
                        <a:pt x="2639" y="996"/>
                      </a:cubicBezTo>
                      <a:cubicBezTo>
                        <a:pt x="2571" y="1034"/>
                        <a:pt x="2505" y="1074"/>
                        <a:pt x="2440" y="1118"/>
                      </a:cubicBezTo>
                      <a:cubicBezTo>
                        <a:pt x="2409" y="1096"/>
                        <a:pt x="2370" y="1084"/>
                        <a:pt x="2332" y="1084"/>
                      </a:cubicBezTo>
                      <a:cubicBezTo>
                        <a:pt x="2281" y="1084"/>
                        <a:pt x="2230" y="1104"/>
                        <a:pt x="2196" y="1145"/>
                      </a:cubicBezTo>
                      <a:cubicBezTo>
                        <a:pt x="2167" y="1180"/>
                        <a:pt x="2138" y="1217"/>
                        <a:pt x="2111" y="1254"/>
                      </a:cubicBezTo>
                      <a:cubicBezTo>
                        <a:pt x="2043" y="1328"/>
                        <a:pt x="1973" y="1398"/>
                        <a:pt x="1903" y="1469"/>
                      </a:cubicBezTo>
                      <a:cubicBezTo>
                        <a:pt x="1781" y="1584"/>
                        <a:pt x="1660" y="1698"/>
                        <a:pt x="1546" y="1821"/>
                      </a:cubicBezTo>
                      <a:cubicBezTo>
                        <a:pt x="1404" y="1973"/>
                        <a:pt x="1284" y="2143"/>
                        <a:pt x="1164" y="2314"/>
                      </a:cubicBezTo>
                      <a:cubicBezTo>
                        <a:pt x="1154" y="2328"/>
                        <a:pt x="1143" y="2342"/>
                        <a:pt x="1133" y="2357"/>
                      </a:cubicBezTo>
                      <a:cubicBezTo>
                        <a:pt x="1088" y="2373"/>
                        <a:pt x="1049" y="2405"/>
                        <a:pt x="1025" y="2449"/>
                      </a:cubicBezTo>
                      <a:cubicBezTo>
                        <a:pt x="989" y="2516"/>
                        <a:pt x="950" y="2581"/>
                        <a:pt x="912" y="2646"/>
                      </a:cubicBezTo>
                      <a:lnTo>
                        <a:pt x="912" y="2646"/>
                      </a:lnTo>
                      <a:cubicBezTo>
                        <a:pt x="910" y="2650"/>
                        <a:pt x="908" y="2654"/>
                        <a:pt x="905" y="2657"/>
                      </a:cubicBezTo>
                      <a:cubicBezTo>
                        <a:pt x="905" y="2658"/>
                        <a:pt x="904" y="2659"/>
                        <a:pt x="904" y="2660"/>
                      </a:cubicBezTo>
                      <a:cubicBezTo>
                        <a:pt x="878" y="2701"/>
                        <a:pt x="854" y="2741"/>
                        <a:pt x="828" y="2781"/>
                      </a:cubicBezTo>
                      <a:cubicBezTo>
                        <a:pt x="807" y="2809"/>
                        <a:pt x="785" y="2837"/>
                        <a:pt x="764" y="2865"/>
                      </a:cubicBezTo>
                      <a:cubicBezTo>
                        <a:pt x="768" y="2858"/>
                        <a:pt x="773" y="2852"/>
                        <a:pt x="777" y="2846"/>
                      </a:cubicBezTo>
                      <a:lnTo>
                        <a:pt x="777" y="2846"/>
                      </a:lnTo>
                      <a:cubicBezTo>
                        <a:pt x="693" y="2951"/>
                        <a:pt x="601" y="3052"/>
                        <a:pt x="522" y="3162"/>
                      </a:cubicBezTo>
                      <a:cubicBezTo>
                        <a:pt x="473" y="3228"/>
                        <a:pt x="481" y="3326"/>
                        <a:pt x="535" y="3387"/>
                      </a:cubicBezTo>
                      <a:cubicBezTo>
                        <a:pt x="550" y="3405"/>
                        <a:pt x="566" y="3417"/>
                        <a:pt x="585" y="3427"/>
                      </a:cubicBezTo>
                      <a:cubicBezTo>
                        <a:pt x="565" y="3480"/>
                        <a:pt x="546" y="3533"/>
                        <a:pt x="528" y="3586"/>
                      </a:cubicBezTo>
                      <a:cubicBezTo>
                        <a:pt x="489" y="3700"/>
                        <a:pt x="451" y="3813"/>
                        <a:pt x="415" y="3927"/>
                      </a:cubicBezTo>
                      <a:cubicBezTo>
                        <a:pt x="378" y="3952"/>
                        <a:pt x="350" y="3992"/>
                        <a:pt x="344" y="4038"/>
                      </a:cubicBezTo>
                      <a:cubicBezTo>
                        <a:pt x="335" y="4104"/>
                        <a:pt x="325" y="4171"/>
                        <a:pt x="314" y="4237"/>
                      </a:cubicBezTo>
                      <a:cubicBezTo>
                        <a:pt x="287" y="4247"/>
                        <a:pt x="262" y="4264"/>
                        <a:pt x="240" y="4287"/>
                      </a:cubicBezTo>
                      <a:cubicBezTo>
                        <a:pt x="188" y="4341"/>
                        <a:pt x="168" y="4410"/>
                        <a:pt x="145" y="4479"/>
                      </a:cubicBezTo>
                      <a:cubicBezTo>
                        <a:pt x="114" y="4573"/>
                        <a:pt x="95" y="4670"/>
                        <a:pt x="79" y="4768"/>
                      </a:cubicBezTo>
                      <a:cubicBezTo>
                        <a:pt x="63" y="4859"/>
                        <a:pt x="52" y="4950"/>
                        <a:pt x="41" y="5043"/>
                      </a:cubicBezTo>
                      <a:cubicBezTo>
                        <a:pt x="25" y="5170"/>
                        <a:pt x="20" y="5300"/>
                        <a:pt x="16" y="5430"/>
                      </a:cubicBezTo>
                      <a:cubicBezTo>
                        <a:pt x="12" y="5558"/>
                        <a:pt x="8" y="5687"/>
                        <a:pt x="5" y="5815"/>
                      </a:cubicBezTo>
                      <a:cubicBezTo>
                        <a:pt x="4" y="5873"/>
                        <a:pt x="1" y="5933"/>
                        <a:pt x="27" y="5988"/>
                      </a:cubicBezTo>
                      <a:cubicBezTo>
                        <a:pt x="49" y="6035"/>
                        <a:pt x="87" y="6065"/>
                        <a:pt x="131" y="6085"/>
                      </a:cubicBezTo>
                      <a:cubicBezTo>
                        <a:pt x="120" y="6200"/>
                        <a:pt x="130" y="6316"/>
                        <a:pt x="138" y="6431"/>
                      </a:cubicBezTo>
                      <a:cubicBezTo>
                        <a:pt x="143" y="6499"/>
                        <a:pt x="150" y="6569"/>
                        <a:pt x="160" y="6636"/>
                      </a:cubicBezTo>
                      <a:cubicBezTo>
                        <a:pt x="171" y="6710"/>
                        <a:pt x="184" y="6785"/>
                        <a:pt x="199" y="6860"/>
                      </a:cubicBezTo>
                      <a:cubicBezTo>
                        <a:pt x="216" y="6946"/>
                        <a:pt x="231" y="7036"/>
                        <a:pt x="266" y="7115"/>
                      </a:cubicBezTo>
                      <a:cubicBezTo>
                        <a:pt x="284" y="7156"/>
                        <a:pt x="320" y="7187"/>
                        <a:pt x="361" y="7204"/>
                      </a:cubicBezTo>
                      <a:cubicBezTo>
                        <a:pt x="370" y="7236"/>
                        <a:pt x="382" y="7268"/>
                        <a:pt x="393" y="7301"/>
                      </a:cubicBezTo>
                      <a:cubicBezTo>
                        <a:pt x="423" y="7385"/>
                        <a:pt x="457" y="7464"/>
                        <a:pt x="493" y="7545"/>
                      </a:cubicBezTo>
                      <a:cubicBezTo>
                        <a:pt x="562" y="7701"/>
                        <a:pt x="654" y="7856"/>
                        <a:pt x="759" y="7991"/>
                      </a:cubicBezTo>
                      <a:cubicBezTo>
                        <a:pt x="759" y="7991"/>
                        <a:pt x="759" y="7991"/>
                        <a:pt x="760" y="7992"/>
                      </a:cubicBezTo>
                      <a:cubicBezTo>
                        <a:pt x="762" y="7996"/>
                        <a:pt x="765" y="7998"/>
                        <a:pt x="767" y="8001"/>
                      </a:cubicBezTo>
                      <a:cubicBezTo>
                        <a:pt x="769" y="8005"/>
                        <a:pt x="770" y="8006"/>
                        <a:pt x="772" y="8008"/>
                      </a:cubicBezTo>
                      <a:cubicBezTo>
                        <a:pt x="782" y="8021"/>
                        <a:pt x="792" y="8033"/>
                        <a:pt x="802" y="8045"/>
                      </a:cubicBezTo>
                      <a:cubicBezTo>
                        <a:pt x="823" y="8104"/>
                        <a:pt x="847" y="8161"/>
                        <a:pt x="873" y="8219"/>
                      </a:cubicBezTo>
                      <a:cubicBezTo>
                        <a:pt x="960" y="8408"/>
                        <a:pt x="1091" y="8580"/>
                        <a:pt x="1227" y="8738"/>
                      </a:cubicBezTo>
                      <a:cubicBezTo>
                        <a:pt x="1285" y="8806"/>
                        <a:pt x="1343" y="8876"/>
                        <a:pt x="1405" y="8941"/>
                      </a:cubicBezTo>
                      <a:cubicBezTo>
                        <a:pt x="1525" y="9065"/>
                        <a:pt x="1652" y="9182"/>
                        <a:pt x="1773" y="9304"/>
                      </a:cubicBezTo>
                      <a:cubicBezTo>
                        <a:pt x="1911" y="9445"/>
                        <a:pt x="2033" y="9599"/>
                        <a:pt x="2166" y="9743"/>
                      </a:cubicBezTo>
                      <a:cubicBezTo>
                        <a:pt x="2232" y="9817"/>
                        <a:pt x="2302" y="9893"/>
                        <a:pt x="2379" y="9954"/>
                      </a:cubicBezTo>
                      <a:cubicBezTo>
                        <a:pt x="2445" y="10006"/>
                        <a:pt x="2515" y="10034"/>
                        <a:pt x="2594" y="10056"/>
                      </a:cubicBezTo>
                      <a:lnTo>
                        <a:pt x="2594" y="10056"/>
                      </a:lnTo>
                      <a:cubicBezTo>
                        <a:pt x="2644" y="10071"/>
                        <a:pt x="2693" y="10087"/>
                        <a:pt x="2742" y="10105"/>
                      </a:cubicBezTo>
                      <a:cubicBezTo>
                        <a:pt x="2754" y="10112"/>
                        <a:pt x="2767" y="10118"/>
                        <a:pt x="2780" y="10124"/>
                      </a:cubicBezTo>
                      <a:cubicBezTo>
                        <a:pt x="2781" y="10126"/>
                        <a:pt x="2782" y="10126"/>
                        <a:pt x="2783" y="10127"/>
                      </a:cubicBezTo>
                      <a:cubicBezTo>
                        <a:pt x="2815" y="10148"/>
                        <a:pt x="2851" y="10158"/>
                        <a:pt x="2887" y="10158"/>
                      </a:cubicBezTo>
                      <a:cubicBezTo>
                        <a:pt x="2931" y="10158"/>
                        <a:pt x="2974" y="10143"/>
                        <a:pt x="3009" y="10113"/>
                      </a:cubicBezTo>
                      <a:cubicBezTo>
                        <a:pt x="3051" y="10078"/>
                        <a:pt x="3073" y="10023"/>
                        <a:pt x="3072" y="9968"/>
                      </a:cubicBezTo>
                      <a:lnTo>
                        <a:pt x="3072" y="9968"/>
                      </a:lnTo>
                      <a:cubicBezTo>
                        <a:pt x="3214" y="10058"/>
                        <a:pt x="3367" y="10128"/>
                        <a:pt x="3522" y="10190"/>
                      </a:cubicBezTo>
                      <a:cubicBezTo>
                        <a:pt x="3709" y="10264"/>
                        <a:pt x="3913" y="10303"/>
                        <a:pt x="4109" y="10341"/>
                      </a:cubicBezTo>
                      <a:cubicBezTo>
                        <a:pt x="4180" y="10355"/>
                        <a:pt x="4252" y="10365"/>
                        <a:pt x="4326" y="10375"/>
                      </a:cubicBezTo>
                      <a:lnTo>
                        <a:pt x="4334" y="10375"/>
                      </a:lnTo>
                      <a:cubicBezTo>
                        <a:pt x="4338" y="10376"/>
                        <a:pt x="4343" y="10377"/>
                        <a:pt x="4349" y="10377"/>
                      </a:cubicBezTo>
                      <a:lnTo>
                        <a:pt x="4349" y="10377"/>
                      </a:lnTo>
                      <a:cubicBezTo>
                        <a:pt x="4348" y="10377"/>
                        <a:pt x="4348" y="10377"/>
                        <a:pt x="4348" y="10377"/>
                      </a:cubicBezTo>
                      <a:lnTo>
                        <a:pt x="4348" y="10377"/>
                      </a:lnTo>
                      <a:cubicBezTo>
                        <a:pt x="4356" y="10379"/>
                        <a:pt x="4363" y="10380"/>
                        <a:pt x="4370" y="10381"/>
                      </a:cubicBezTo>
                      <a:cubicBezTo>
                        <a:pt x="4372" y="10381"/>
                        <a:pt x="4375" y="10381"/>
                        <a:pt x="4377" y="10382"/>
                      </a:cubicBezTo>
                      <a:lnTo>
                        <a:pt x="4385" y="10382"/>
                      </a:lnTo>
                      <a:cubicBezTo>
                        <a:pt x="4479" y="10397"/>
                        <a:pt x="4571" y="10412"/>
                        <a:pt x="4665" y="10427"/>
                      </a:cubicBezTo>
                      <a:cubicBezTo>
                        <a:pt x="4761" y="10443"/>
                        <a:pt x="4857" y="10462"/>
                        <a:pt x="4954" y="10470"/>
                      </a:cubicBezTo>
                      <a:cubicBezTo>
                        <a:pt x="5044" y="10478"/>
                        <a:pt x="5132" y="10480"/>
                        <a:pt x="5221" y="10480"/>
                      </a:cubicBezTo>
                      <a:cubicBezTo>
                        <a:pt x="5327" y="10480"/>
                        <a:pt x="5434" y="10477"/>
                        <a:pt x="5539" y="10475"/>
                      </a:cubicBezTo>
                      <a:cubicBezTo>
                        <a:pt x="5733" y="10471"/>
                        <a:pt x="5926" y="10452"/>
                        <a:pt x="6118" y="10422"/>
                      </a:cubicBezTo>
                      <a:cubicBezTo>
                        <a:pt x="6218" y="10407"/>
                        <a:pt x="6315" y="10388"/>
                        <a:pt x="6412" y="10360"/>
                      </a:cubicBezTo>
                      <a:cubicBezTo>
                        <a:pt x="6513" y="10332"/>
                        <a:pt x="6611" y="10297"/>
                        <a:pt x="6711" y="10264"/>
                      </a:cubicBezTo>
                      <a:cubicBezTo>
                        <a:pt x="6811" y="10231"/>
                        <a:pt x="6912" y="10198"/>
                        <a:pt x="7010" y="10157"/>
                      </a:cubicBezTo>
                      <a:cubicBezTo>
                        <a:pt x="7110" y="10117"/>
                        <a:pt x="7206" y="10070"/>
                        <a:pt x="7302" y="10021"/>
                      </a:cubicBezTo>
                      <a:cubicBezTo>
                        <a:pt x="7396" y="9973"/>
                        <a:pt x="7486" y="9913"/>
                        <a:pt x="7575" y="9856"/>
                      </a:cubicBezTo>
                      <a:cubicBezTo>
                        <a:pt x="7660" y="9801"/>
                        <a:pt x="7746" y="9749"/>
                        <a:pt x="7833" y="9698"/>
                      </a:cubicBezTo>
                      <a:cubicBezTo>
                        <a:pt x="8003" y="9602"/>
                        <a:pt x="8171" y="9504"/>
                        <a:pt x="8329" y="9387"/>
                      </a:cubicBezTo>
                      <a:cubicBezTo>
                        <a:pt x="8495" y="9263"/>
                        <a:pt x="8657" y="9134"/>
                        <a:pt x="8814" y="8998"/>
                      </a:cubicBezTo>
                      <a:cubicBezTo>
                        <a:pt x="8888" y="8936"/>
                        <a:pt x="8960" y="8869"/>
                        <a:pt x="9033" y="8804"/>
                      </a:cubicBezTo>
                      <a:cubicBezTo>
                        <a:pt x="9137" y="8713"/>
                        <a:pt x="9238" y="8620"/>
                        <a:pt x="9318" y="8507"/>
                      </a:cubicBezTo>
                      <a:cubicBezTo>
                        <a:pt x="9376" y="8424"/>
                        <a:pt x="9432" y="8340"/>
                        <a:pt x="9481" y="8253"/>
                      </a:cubicBezTo>
                      <a:cubicBezTo>
                        <a:pt x="9534" y="8161"/>
                        <a:pt x="9577" y="8065"/>
                        <a:pt x="9622" y="7969"/>
                      </a:cubicBezTo>
                      <a:cubicBezTo>
                        <a:pt x="9682" y="7840"/>
                        <a:pt x="9736" y="7709"/>
                        <a:pt x="9791" y="7578"/>
                      </a:cubicBezTo>
                      <a:cubicBezTo>
                        <a:pt x="9813" y="7562"/>
                        <a:pt x="9832" y="7540"/>
                        <a:pt x="9846" y="7515"/>
                      </a:cubicBezTo>
                      <a:cubicBezTo>
                        <a:pt x="9859" y="7490"/>
                        <a:pt x="9868" y="7465"/>
                        <a:pt x="9875" y="7438"/>
                      </a:cubicBezTo>
                      <a:cubicBezTo>
                        <a:pt x="9891" y="7386"/>
                        <a:pt x="9905" y="7333"/>
                        <a:pt x="9919" y="7281"/>
                      </a:cubicBezTo>
                      <a:cubicBezTo>
                        <a:pt x="9922" y="7274"/>
                        <a:pt x="9925" y="7267"/>
                        <a:pt x="9927" y="7260"/>
                      </a:cubicBezTo>
                      <a:cubicBezTo>
                        <a:pt x="9964" y="7175"/>
                        <a:pt x="10004" y="7089"/>
                        <a:pt x="10037" y="7001"/>
                      </a:cubicBezTo>
                      <a:cubicBezTo>
                        <a:pt x="10106" y="6818"/>
                        <a:pt x="10176" y="6636"/>
                        <a:pt x="10225" y="6446"/>
                      </a:cubicBezTo>
                      <a:cubicBezTo>
                        <a:pt x="10249" y="6351"/>
                        <a:pt x="10276" y="6257"/>
                        <a:pt x="10296" y="6161"/>
                      </a:cubicBezTo>
                      <a:cubicBezTo>
                        <a:pt x="10324" y="6017"/>
                        <a:pt x="10353" y="5874"/>
                        <a:pt x="10372" y="5728"/>
                      </a:cubicBezTo>
                      <a:cubicBezTo>
                        <a:pt x="10407" y="5462"/>
                        <a:pt x="10404" y="5187"/>
                        <a:pt x="10378" y="4920"/>
                      </a:cubicBezTo>
                      <a:cubicBezTo>
                        <a:pt x="10365" y="4796"/>
                        <a:pt x="10344" y="4673"/>
                        <a:pt x="10309" y="4553"/>
                      </a:cubicBezTo>
                      <a:cubicBezTo>
                        <a:pt x="10292" y="4494"/>
                        <a:pt x="10274" y="4439"/>
                        <a:pt x="10251" y="4383"/>
                      </a:cubicBezTo>
                      <a:cubicBezTo>
                        <a:pt x="10237" y="4352"/>
                        <a:pt x="10221" y="4326"/>
                        <a:pt x="10200" y="4303"/>
                      </a:cubicBezTo>
                      <a:cubicBezTo>
                        <a:pt x="10186" y="4137"/>
                        <a:pt x="10158" y="3972"/>
                        <a:pt x="10124" y="3809"/>
                      </a:cubicBezTo>
                      <a:cubicBezTo>
                        <a:pt x="10070" y="3558"/>
                        <a:pt x="9970" y="3318"/>
                        <a:pt x="9843" y="3095"/>
                      </a:cubicBezTo>
                      <a:cubicBezTo>
                        <a:pt x="9790" y="3003"/>
                        <a:pt x="9739" y="2912"/>
                        <a:pt x="9686" y="2820"/>
                      </a:cubicBezTo>
                      <a:cubicBezTo>
                        <a:pt x="9588" y="2649"/>
                        <a:pt x="9481" y="2481"/>
                        <a:pt x="9372" y="2317"/>
                      </a:cubicBezTo>
                      <a:cubicBezTo>
                        <a:pt x="9254" y="2142"/>
                        <a:pt x="9136" y="1971"/>
                        <a:pt x="9011" y="1801"/>
                      </a:cubicBezTo>
                      <a:cubicBezTo>
                        <a:pt x="8780" y="1490"/>
                        <a:pt x="8497" y="1216"/>
                        <a:pt x="8197" y="971"/>
                      </a:cubicBezTo>
                      <a:cubicBezTo>
                        <a:pt x="8115" y="903"/>
                        <a:pt x="8032" y="834"/>
                        <a:pt x="7946" y="769"/>
                      </a:cubicBezTo>
                      <a:cubicBezTo>
                        <a:pt x="7861" y="705"/>
                        <a:pt x="7775" y="645"/>
                        <a:pt x="7687" y="586"/>
                      </a:cubicBezTo>
                      <a:cubicBezTo>
                        <a:pt x="7650" y="560"/>
                        <a:pt x="7607" y="538"/>
                        <a:pt x="7567" y="515"/>
                      </a:cubicBezTo>
                      <a:cubicBezTo>
                        <a:pt x="7528" y="492"/>
                        <a:pt x="7490" y="469"/>
                        <a:pt x="7449" y="450"/>
                      </a:cubicBezTo>
                      <a:cubicBezTo>
                        <a:pt x="7356" y="401"/>
                        <a:pt x="7261" y="354"/>
                        <a:pt x="7165" y="308"/>
                      </a:cubicBezTo>
                      <a:cubicBezTo>
                        <a:pt x="6988" y="223"/>
                        <a:pt x="6803" y="155"/>
                        <a:pt x="6615" y="102"/>
                      </a:cubicBezTo>
                      <a:cubicBezTo>
                        <a:pt x="6426" y="48"/>
                        <a:pt x="6227" y="21"/>
                        <a:pt x="6032" y="6"/>
                      </a:cubicBezTo>
                      <a:cubicBezTo>
                        <a:pt x="5986" y="3"/>
                        <a:pt x="5941" y="1"/>
                        <a:pt x="5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6"/>
                <p:cNvSpPr/>
                <p:nvPr/>
              </p:nvSpPr>
              <p:spPr>
                <a:xfrm>
                  <a:off x="3501125" y="419200"/>
                  <a:ext cx="258700" cy="1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8" h="5929" extrusionOk="0">
                      <a:moveTo>
                        <a:pt x="9069" y="2567"/>
                      </a:moveTo>
                      <a:lnTo>
                        <a:pt x="9069" y="2567"/>
                      </a:lnTo>
                      <a:cubicBezTo>
                        <a:pt x="9068" y="2568"/>
                        <a:pt x="9068" y="2568"/>
                        <a:pt x="9067" y="2569"/>
                      </a:cubicBezTo>
                      <a:cubicBezTo>
                        <a:pt x="9068" y="2568"/>
                        <a:pt x="9068" y="2568"/>
                        <a:pt x="9069" y="2567"/>
                      </a:cubicBezTo>
                      <a:close/>
                      <a:moveTo>
                        <a:pt x="10162" y="0"/>
                      </a:moveTo>
                      <a:cubicBezTo>
                        <a:pt x="10157" y="0"/>
                        <a:pt x="10152" y="1"/>
                        <a:pt x="10147" y="1"/>
                      </a:cubicBezTo>
                      <a:cubicBezTo>
                        <a:pt x="10122" y="2"/>
                        <a:pt x="10120" y="2"/>
                        <a:pt x="10097" y="9"/>
                      </a:cubicBezTo>
                      <a:cubicBezTo>
                        <a:pt x="10007" y="37"/>
                        <a:pt x="9956" y="134"/>
                        <a:pt x="9974" y="222"/>
                      </a:cubicBezTo>
                      <a:cubicBezTo>
                        <a:pt x="9973" y="246"/>
                        <a:pt x="9970" y="270"/>
                        <a:pt x="9967" y="294"/>
                      </a:cubicBezTo>
                      <a:cubicBezTo>
                        <a:pt x="9943" y="438"/>
                        <a:pt x="9903" y="579"/>
                        <a:pt x="9871" y="722"/>
                      </a:cubicBezTo>
                      <a:cubicBezTo>
                        <a:pt x="9841" y="853"/>
                        <a:pt x="9814" y="983"/>
                        <a:pt x="9779" y="1114"/>
                      </a:cubicBezTo>
                      <a:cubicBezTo>
                        <a:pt x="9757" y="1191"/>
                        <a:pt x="9730" y="1267"/>
                        <a:pt x="9699" y="1342"/>
                      </a:cubicBezTo>
                      <a:cubicBezTo>
                        <a:pt x="9654" y="1440"/>
                        <a:pt x="9601" y="1531"/>
                        <a:pt x="9554" y="1628"/>
                      </a:cubicBezTo>
                      <a:cubicBezTo>
                        <a:pt x="9504" y="1731"/>
                        <a:pt x="9470" y="1841"/>
                        <a:pt x="9428" y="1948"/>
                      </a:cubicBezTo>
                      <a:cubicBezTo>
                        <a:pt x="9364" y="2093"/>
                        <a:pt x="9281" y="2226"/>
                        <a:pt x="9205" y="2365"/>
                      </a:cubicBezTo>
                      <a:cubicBezTo>
                        <a:pt x="9164" y="2434"/>
                        <a:pt x="9119" y="2500"/>
                        <a:pt x="9071" y="2564"/>
                      </a:cubicBezTo>
                      <a:lnTo>
                        <a:pt x="9071" y="2564"/>
                      </a:lnTo>
                      <a:cubicBezTo>
                        <a:pt x="9069" y="2567"/>
                        <a:pt x="9067" y="2569"/>
                        <a:pt x="9065" y="2572"/>
                      </a:cubicBezTo>
                      <a:cubicBezTo>
                        <a:pt x="9064" y="2574"/>
                        <a:pt x="9063" y="2576"/>
                        <a:pt x="9060" y="2577"/>
                      </a:cubicBezTo>
                      <a:cubicBezTo>
                        <a:pt x="9061" y="2576"/>
                        <a:pt x="9063" y="2575"/>
                        <a:pt x="9063" y="2574"/>
                      </a:cubicBezTo>
                      <a:lnTo>
                        <a:pt x="9063" y="2574"/>
                      </a:lnTo>
                      <a:cubicBezTo>
                        <a:pt x="8950" y="2718"/>
                        <a:pt x="8837" y="2861"/>
                        <a:pt x="8718" y="2999"/>
                      </a:cubicBezTo>
                      <a:cubicBezTo>
                        <a:pt x="8604" y="3133"/>
                        <a:pt x="8475" y="3257"/>
                        <a:pt x="8351" y="3382"/>
                      </a:cubicBezTo>
                      <a:lnTo>
                        <a:pt x="8351" y="3382"/>
                      </a:lnTo>
                      <a:cubicBezTo>
                        <a:pt x="8247" y="3479"/>
                        <a:pt x="8142" y="3571"/>
                        <a:pt x="8031" y="3658"/>
                      </a:cubicBezTo>
                      <a:cubicBezTo>
                        <a:pt x="7877" y="3763"/>
                        <a:pt x="7718" y="3860"/>
                        <a:pt x="7557" y="3953"/>
                      </a:cubicBezTo>
                      <a:cubicBezTo>
                        <a:pt x="7283" y="4094"/>
                        <a:pt x="7001" y="4215"/>
                        <a:pt x="6718" y="4334"/>
                      </a:cubicBezTo>
                      <a:cubicBezTo>
                        <a:pt x="6465" y="4432"/>
                        <a:pt x="6208" y="4521"/>
                        <a:pt x="5945" y="4594"/>
                      </a:cubicBezTo>
                      <a:cubicBezTo>
                        <a:pt x="5527" y="4693"/>
                        <a:pt x="5104" y="4763"/>
                        <a:pt x="4676" y="4817"/>
                      </a:cubicBezTo>
                      <a:cubicBezTo>
                        <a:pt x="4550" y="4831"/>
                        <a:pt x="4426" y="4846"/>
                        <a:pt x="4299" y="4857"/>
                      </a:cubicBezTo>
                      <a:cubicBezTo>
                        <a:pt x="4180" y="4868"/>
                        <a:pt x="4061" y="4868"/>
                        <a:pt x="3941" y="4868"/>
                      </a:cubicBezTo>
                      <a:cubicBezTo>
                        <a:pt x="3818" y="4864"/>
                        <a:pt x="3696" y="4858"/>
                        <a:pt x="3575" y="4845"/>
                      </a:cubicBezTo>
                      <a:lnTo>
                        <a:pt x="3575" y="4845"/>
                      </a:lnTo>
                      <a:cubicBezTo>
                        <a:pt x="3576" y="4845"/>
                        <a:pt x="3578" y="4846"/>
                        <a:pt x="3580" y="4846"/>
                      </a:cubicBezTo>
                      <a:cubicBezTo>
                        <a:pt x="3575" y="4845"/>
                        <a:pt x="3571" y="4845"/>
                        <a:pt x="3567" y="4844"/>
                      </a:cubicBezTo>
                      <a:lnTo>
                        <a:pt x="3567" y="4844"/>
                      </a:lnTo>
                      <a:cubicBezTo>
                        <a:pt x="3570" y="4844"/>
                        <a:pt x="3572" y="4845"/>
                        <a:pt x="3575" y="4845"/>
                      </a:cubicBezTo>
                      <a:lnTo>
                        <a:pt x="3575" y="4845"/>
                      </a:lnTo>
                      <a:cubicBezTo>
                        <a:pt x="3572" y="4844"/>
                        <a:pt x="3568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565" y="4844"/>
                        <a:pt x="3566" y="4844"/>
                        <a:pt x="3567" y="4844"/>
                      </a:cubicBezTo>
                      <a:lnTo>
                        <a:pt x="3567" y="4844"/>
                      </a:lnTo>
                      <a:cubicBezTo>
                        <a:pt x="3566" y="4844"/>
                        <a:pt x="3565" y="4844"/>
                        <a:pt x="3564" y="4844"/>
                      </a:cubicBezTo>
                      <a:cubicBezTo>
                        <a:pt x="3564" y="4844"/>
                        <a:pt x="3564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428" y="4823"/>
                        <a:pt x="3290" y="4805"/>
                        <a:pt x="3152" y="4788"/>
                      </a:cubicBezTo>
                      <a:cubicBezTo>
                        <a:pt x="3120" y="4783"/>
                        <a:pt x="3089" y="4775"/>
                        <a:pt x="3058" y="4769"/>
                      </a:cubicBezTo>
                      <a:cubicBezTo>
                        <a:pt x="2706" y="4644"/>
                        <a:pt x="2359" y="4501"/>
                        <a:pt x="2020" y="4344"/>
                      </a:cubicBezTo>
                      <a:cubicBezTo>
                        <a:pt x="1893" y="4283"/>
                        <a:pt x="1769" y="4218"/>
                        <a:pt x="1648" y="4147"/>
                      </a:cubicBezTo>
                      <a:cubicBezTo>
                        <a:pt x="1519" y="4071"/>
                        <a:pt x="1386" y="4002"/>
                        <a:pt x="1258" y="3927"/>
                      </a:cubicBezTo>
                      <a:cubicBezTo>
                        <a:pt x="1154" y="3857"/>
                        <a:pt x="1058" y="3778"/>
                        <a:pt x="962" y="3698"/>
                      </a:cubicBezTo>
                      <a:cubicBezTo>
                        <a:pt x="858" y="3604"/>
                        <a:pt x="755" y="3510"/>
                        <a:pt x="659" y="3409"/>
                      </a:cubicBezTo>
                      <a:cubicBezTo>
                        <a:pt x="591" y="3331"/>
                        <a:pt x="525" y="3249"/>
                        <a:pt x="462" y="3167"/>
                      </a:cubicBezTo>
                      <a:cubicBezTo>
                        <a:pt x="429" y="3124"/>
                        <a:pt x="395" y="3083"/>
                        <a:pt x="363" y="3039"/>
                      </a:cubicBezTo>
                      <a:cubicBezTo>
                        <a:pt x="329" y="2986"/>
                        <a:pt x="269" y="2958"/>
                        <a:pt x="208" y="2958"/>
                      </a:cubicBezTo>
                      <a:cubicBezTo>
                        <a:pt x="175" y="2958"/>
                        <a:pt x="141" y="2967"/>
                        <a:pt x="113" y="2984"/>
                      </a:cubicBezTo>
                      <a:cubicBezTo>
                        <a:pt x="24" y="3038"/>
                        <a:pt x="0" y="3151"/>
                        <a:pt x="53" y="3239"/>
                      </a:cubicBezTo>
                      <a:cubicBezTo>
                        <a:pt x="74" y="3275"/>
                        <a:pt x="103" y="3307"/>
                        <a:pt x="130" y="3340"/>
                      </a:cubicBezTo>
                      <a:cubicBezTo>
                        <a:pt x="181" y="3408"/>
                        <a:pt x="233" y="3474"/>
                        <a:pt x="285" y="3540"/>
                      </a:cubicBezTo>
                      <a:cubicBezTo>
                        <a:pt x="362" y="3636"/>
                        <a:pt x="449" y="3723"/>
                        <a:pt x="538" y="3808"/>
                      </a:cubicBezTo>
                      <a:cubicBezTo>
                        <a:pt x="483" y="3881"/>
                        <a:pt x="502" y="3968"/>
                        <a:pt x="544" y="4040"/>
                      </a:cubicBezTo>
                      <a:cubicBezTo>
                        <a:pt x="607" y="4151"/>
                        <a:pt x="699" y="4249"/>
                        <a:pt x="791" y="4337"/>
                      </a:cubicBezTo>
                      <a:cubicBezTo>
                        <a:pt x="883" y="4428"/>
                        <a:pt x="990" y="4504"/>
                        <a:pt x="1095" y="4577"/>
                      </a:cubicBezTo>
                      <a:cubicBezTo>
                        <a:pt x="1215" y="4661"/>
                        <a:pt x="1336" y="4741"/>
                        <a:pt x="1463" y="4814"/>
                      </a:cubicBezTo>
                      <a:cubicBezTo>
                        <a:pt x="1727" y="4967"/>
                        <a:pt x="2008" y="5087"/>
                        <a:pt x="2285" y="5214"/>
                      </a:cubicBezTo>
                      <a:cubicBezTo>
                        <a:pt x="2385" y="5259"/>
                        <a:pt x="2489" y="5295"/>
                        <a:pt x="2592" y="5337"/>
                      </a:cubicBezTo>
                      <a:cubicBezTo>
                        <a:pt x="2666" y="5366"/>
                        <a:pt x="2739" y="5395"/>
                        <a:pt x="2816" y="5421"/>
                      </a:cubicBezTo>
                      <a:cubicBezTo>
                        <a:pt x="2874" y="5441"/>
                        <a:pt x="2933" y="5460"/>
                        <a:pt x="2993" y="5480"/>
                      </a:cubicBezTo>
                      <a:cubicBezTo>
                        <a:pt x="2984" y="5513"/>
                        <a:pt x="2984" y="5548"/>
                        <a:pt x="2998" y="5582"/>
                      </a:cubicBezTo>
                      <a:cubicBezTo>
                        <a:pt x="3014" y="5625"/>
                        <a:pt x="3032" y="5667"/>
                        <a:pt x="3066" y="5697"/>
                      </a:cubicBezTo>
                      <a:cubicBezTo>
                        <a:pt x="3104" y="5730"/>
                        <a:pt x="3148" y="5747"/>
                        <a:pt x="3194" y="5761"/>
                      </a:cubicBezTo>
                      <a:lnTo>
                        <a:pt x="3194" y="5761"/>
                      </a:lnTo>
                      <a:cubicBezTo>
                        <a:pt x="3193" y="5760"/>
                        <a:pt x="3191" y="5760"/>
                        <a:pt x="3190" y="5760"/>
                      </a:cubicBezTo>
                      <a:lnTo>
                        <a:pt x="3190" y="5760"/>
                      </a:lnTo>
                      <a:cubicBezTo>
                        <a:pt x="3247" y="5777"/>
                        <a:pt x="3304" y="5799"/>
                        <a:pt x="3362" y="5816"/>
                      </a:cubicBezTo>
                      <a:cubicBezTo>
                        <a:pt x="3424" y="5834"/>
                        <a:pt x="3487" y="5849"/>
                        <a:pt x="3551" y="5863"/>
                      </a:cubicBezTo>
                      <a:cubicBezTo>
                        <a:pt x="3696" y="5893"/>
                        <a:pt x="3845" y="5908"/>
                        <a:pt x="3993" y="5920"/>
                      </a:cubicBezTo>
                      <a:cubicBezTo>
                        <a:pt x="4087" y="5925"/>
                        <a:pt x="4182" y="5929"/>
                        <a:pt x="4277" y="5929"/>
                      </a:cubicBezTo>
                      <a:cubicBezTo>
                        <a:pt x="4481" y="5929"/>
                        <a:pt x="4683" y="5915"/>
                        <a:pt x="4884" y="5897"/>
                      </a:cubicBezTo>
                      <a:cubicBezTo>
                        <a:pt x="5048" y="5882"/>
                        <a:pt x="5209" y="5860"/>
                        <a:pt x="5371" y="5833"/>
                      </a:cubicBezTo>
                      <a:cubicBezTo>
                        <a:pt x="5407" y="5827"/>
                        <a:pt x="5442" y="5821"/>
                        <a:pt x="5478" y="5815"/>
                      </a:cubicBezTo>
                      <a:cubicBezTo>
                        <a:pt x="5732" y="5800"/>
                        <a:pt x="5981" y="5759"/>
                        <a:pt x="6230" y="5714"/>
                      </a:cubicBezTo>
                      <a:cubicBezTo>
                        <a:pt x="6328" y="5696"/>
                        <a:pt x="6427" y="5673"/>
                        <a:pt x="6526" y="5651"/>
                      </a:cubicBezTo>
                      <a:cubicBezTo>
                        <a:pt x="6673" y="5621"/>
                        <a:pt x="6820" y="5590"/>
                        <a:pt x="6967" y="5558"/>
                      </a:cubicBezTo>
                      <a:cubicBezTo>
                        <a:pt x="7040" y="5544"/>
                        <a:pt x="7096" y="5489"/>
                        <a:pt x="7113" y="5420"/>
                      </a:cubicBezTo>
                      <a:cubicBezTo>
                        <a:pt x="7175" y="5402"/>
                        <a:pt x="7235" y="5382"/>
                        <a:pt x="7296" y="5362"/>
                      </a:cubicBezTo>
                      <a:cubicBezTo>
                        <a:pt x="7371" y="5337"/>
                        <a:pt x="7444" y="5311"/>
                        <a:pt x="7519" y="5286"/>
                      </a:cubicBezTo>
                      <a:cubicBezTo>
                        <a:pt x="7614" y="5253"/>
                        <a:pt x="7712" y="5226"/>
                        <a:pt x="7802" y="5182"/>
                      </a:cubicBezTo>
                      <a:cubicBezTo>
                        <a:pt x="7885" y="5142"/>
                        <a:pt x="7926" y="5044"/>
                        <a:pt x="7897" y="4958"/>
                      </a:cubicBezTo>
                      <a:cubicBezTo>
                        <a:pt x="7894" y="4947"/>
                        <a:pt x="7888" y="4936"/>
                        <a:pt x="7884" y="4927"/>
                      </a:cubicBezTo>
                      <a:cubicBezTo>
                        <a:pt x="8096" y="4752"/>
                        <a:pt x="8310" y="4578"/>
                        <a:pt x="8527" y="4409"/>
                      </a:cubicBezTo>
                      <a:cubicBezTo>
                        <a:pt x="8557" y="4390"/>
                        <a:pt x="8588" y="4371"/>
                        <a:pt x="8617" y="4351"/>
                      </a:cubicBezTo>
                      <a:cubicBezTo>
                        <a:pt x="8682" y="4302"/>
                        <a:pt x="8746" y="4253"/>
                        <a:pt x="8809" y="4202"/>
                      </a:cubicBezTo>
                      <a:cubicBezTo>
                        <a:pt x="8841" y="4177"/>
                        <a:pt x="8868" y="4152"/>
                        <a:pt x="8893" y="4120"/>
                      </a:cubicBezTo>
                      <a:cubicBezTo>
                        <a:pt x="8922" y="4082"/>
                        <a:pt x="8925" y="4035"/>
                        <a:pt x="8924" y="3990"/>
                      </a:cubicBezTo>
                      <a:cubicBezTo>
                        <a:pt x="8924" y="3955"/>
                        <a:pt x="8912" y="3923"/>
                        <a:pt x="8893" y="3897"/>
                      </a:cubicBezTo>
                      <a:cubicBezTo>
                        <a:pt x="8978" y="3820"/>
                        <a:pt x="9057" y="3738"/>
                        <a:pt x="9132" y="3655"/>
                      </a:cubicBezTo>
                      <a:cubicBezTo>
                        <a:pt x="9173" y="3609"/>
                        <a:pt x="9215" y="3564"/>
                        <a:pt x="9250" y="3516"/>
                      </a:cubicBezTo>
                      <a:cubicBezTo>
                        <a:pt x="9289" y="3465"/>
                        <a:pt x="9319" y="3412"/>
                        <a:pt x="9346" y="3355"/>
                      </a:cubicBezTo>
                      <a:cubicBezTo>
                        <a:pt x="9369" y="3311"/>
                        <a:pt x="9371" y="3261"/>
                        <a:pt x="9358" y="3215"/>
                      </a:cubicBezTo>
                      <a:cubicBezTo>
                        <a:pt x="9375" y="3187"/>
                        <a:pt x="9392" y="3158"/>
                        <a:pt x="9408" y="3130"/>
                      </a:cubicBezTo>
                      <a:cubicBezTo>
                        <a:pt x="9510" y="2954"/>
                        <a:pt x="9610" y="2776"/>
                        <a:pt x="9704" y="2596"/>
                      </a:cubicBezTo>
                      <a:cubicBezTo>
                        <a:pt x="9770" y="2470"/>
                        <a:pt x="9833" y="2342"/>
                        <a:pt x="9904" y="2217"/>
                      </a:cubicBezTo>
                      <a:cubicBezTo>
                        <a:pt x="9921" y="2191"/>
                        <a:pt x="9938" y="2163"/>
                        <a:pt x="9957" y="2137"/>
                      </a:cubicBezTo>
                      <a:cubicBezTo>
                        <a:pt x="10021" y="2054"/>
                        <a:pt x="10080" y="1962"/>
                        <a:pt x="10118" y="1865"/>
                      </a:cubicBezTo>
                      <a:cubicBezTo>
                        <a:pt x="10153" y="1771"/>
                        <a:pt x="10097" y="1661"/>
                        <a:pt x="10005" y="1628"/>
                      </a:cubicBezTo>
                      <a:cubicBezTo>
                        <a:pt x="9993" y="1625"/>
                        <a:pt x="9983" y="1626"/>
                        <a:pt x="9972" y="1624"/>
                      </a:cubicBezTo>
                      <a:cubicBezTo>
                        <a:pt x="9993" y="1584"/>
                        <a:pt x="10014" y="1544"/>
                        <a:pt x="10033" y="1503"/>
                      </a:cubicBezTo>
                      <a:cubicBezTo>
                        <a:pt x="10093" y="1372"/>
                        <a:pt x="10134" y="1233"/>
                        <a:pt x="10167" y="1093"/>
                      </a:cubicBezTo>
                      <a:cubicBezTo>
                        <a:pt x="10199" y="955"/>
                        <a:pt x="10228" y="814"/>
                        <a:pt x="10261" y="676"/>
                      </a:cubicBezTo>
                      <a:cubicBezTo>
                        <a:pt x="10277" y="609"/>
                        <a:pt x="10293" y="542"/>
                        <a:pt x="10308" y="475"/>
                      </a:cubicBezTo>
                      <a:cubicBezTo>
                        <a:pt x="10323" y="407"/>
                        <a:pt x="10334" y="340"/>
                        <a:pt x="10342" y="271"/>
                      </a:cubicBezTo>
                      <a:cubicBezTo>
                        <a:pt x="10348" y="207"/>
                        <a:pt x="10344" y="138"/>
                        <a:pt x="10309" y="83"/>
                      </a:cubicBezTo>
                      <a:cubicBezTo>
                        <a:pt x="10278" y="35"/>
                        <a:pt x="10219" y="0"/>
                        <a:pt x="1016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6"/>
                <p:cNvSpPr/>
                <p:nvPr/>
              </p:nvSpPr>
              <p:spPr>
                <a:xfrm>
                  <a:off x="3722725" y="444850"/>
                  <a:ext cx="94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2" extrusionOk="0">
                      <a:moveTo>
                        <a:pt x="184" y="1"/>
                      </a:moveTo>
                      <a:cubicBezTo>
                        <a:pt x="83" y="1"/>
                        <a:pt x="1" y="92"/>
                        <a:pt x="3" y="191"/>
                      </a:cubicBezTo>
                      <a:cubicBezTo>
                        <a:pt x="6" y="292"/>
                        <a:pt x="92" y="371"/>
                        <a:pt x="193" y="371"/>
                      </a:cubicBezTo>
                      <a:cubicBezTo>
                        <a:pt x="293" y="371"/>
                        <a:pt x="376" y="280"/>
                        <a:pt x="373" y="180"/>
                      </a:cubicBezTo>
                      <a:cubicBezTo>
                        <a:pt x="370" y="79"/>
                        <a:pt x="28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6"/>
                <p:cNvSpPr/>
                <p:nvPr/>
              </p:nvSpPr>
              <p:spPr>
                <a:xfrm>
                  <a:off x="3728700" y="431775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4" y="191"/>
                      </a:cubicBezTo>
                      <a:cubicBezTo>
                        <a:pt x="6" y="293"/>
                        <a:pt x="92" y="371"/>
                        <a:pt x="194" y="371"/>
                      </a:cubicBezTo>
                      <a:cubicBezTo>
                        <a:pt x="295" y="371"/>
                        <a:pt x="377" y="279"/>
                        <a:pt x="373" y="181"/>
                      </a:cubicBezTo>
                      <a:cubicBezTo>
                        <a:pt x="371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6"/>
                <p:cNvSpPr/>
                <p:nvPr/>
              </p:nvSpPr>
              <p:spPr>
                <a:xfrm>
                  <a:off x="3714575" y="4318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3" y="190"/>
                      </a:cubicBezTo>
                      <a:cubicBezTo>
                        <a:pt x="7" y="293"/>
                        <a:pt x="92" y="371"/>
                        <a:pt x="193" y="371"/>
                      </a:cubicBezTo>
                      <a:cubicBezTo>
                        <a:pt x="294" y="371"/>
                        <a:pt x="376" y="279"/>
                        <a:pt x="374" y="181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6"/>
                <p:cNvSpPr/>
                <p:nvPr/>
              </p:nvSpPr>
              <p:spPr>
                <a:xfrm>
                  <a:off x="3529075" y="487150"/>
                  <a:ext cx="9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0" extrusionOk="0">
                      <a:moveTo>
                        <a:pt x="184" y="0"/>
                      </a:moveTo>
                      <a:cubicBezTo>
                        <a:pt x="83" y="0"/>
                        <a:pt x="1" y="90"/>
                        <a:pt x="3" y="190"/>
                      </a:cubicBezTo>
                      <a:cubicBezTo>
                        <a:pt x="7" y="292"/>
                        <a:pt x="92" y="369"/>
                        <a:pt x="194" y="369"/>
                      </a:cubicBezTo>
                      <a:cubicBezTo>
                        <a:pt x="294" y="369"/>
                        <a:pt x="376" y="279"/>
                        <a:pt x="374" y="180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6"/>
                <p:cNvSpPr/>
                <p:nvPr/>
              </p:nvSpPr>
              <p:spPr>
                <a:xfrm>
                  <a:off x="3519325" y="4801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3" y="1"/>
                      </a:moveTo>
                      <a:cubicBezTo>
                        <a:pt x="83" y="1"/>
                        <a:pt x="1" y="91"/>
                        <a:pt x="3" y="191"/>
                      </a:cubicBezTo>
                      <a:cubicBezTo>
                        <a:pt x="7" y="292"/>
                        <a:pt x="92" y="370"/>
                        <a:pt x="193" y="370"/>
                      </a:cubicBezTo>
                      <a:cubicBezTo>
                        <a:pt x="294" y="370"/>
                        <a:pt x="376" y="280"/>
                        <a:pt x="374" y="180"/>
                      </a:cubicBezTo>
                      <a:cubicBezTo>
                        <a:pt x="370" y="78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6"/>
                <p:cNvSpPr/>
                <p:nvPr/>
              </p:nvSpPr>
              <p:spPr>
                <a:xfrm>
                  <a:off x="3611250" y="37610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3" y="1"/>
                      </a:moveTo>
                      <a:cubicBezTo>
                        <a:pt x="82" y="1"/>
                        <a:pt x="0" y="91"/>
                        <a:pt x="2" y="191"/>
                      </a:cubicBezTo>
                      <a:cubicBezTo>
                        <a:pt x="6" y="292"/>
                        <a:pt x="92" y="370"/>
                        <a:pt x="193" y="370"/>
                      </a:cubicBezTo>
                      <a:cubicBezTo>
                        <a:pt x="293" y="370"/>
                        <a:pt x="376" y="280"/>
                        <a:pt x="373" y="180"/>
                      </a:cubicBezTo>
                      <a:cubicBezTo>
                        <a:pt x="369" y="79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6"/>
                <p:cNvSpPr/>
                <p:nvPr/>
              </p:nvSpPr>
              <p:spPr>
                <a:xfrm>
                  <a:off x="3640625" y="507075"/>
                  <a:ext cx="937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1" extrusionOk="0">
                      <a:moveTo>
                        <a:pt x="192" y="0"/>
                      </a:moveTo>
                      <a:cubicBezTo>
                        <a:pt x="91" y="0"/>
                        <a:pt x="5" y="78"/>
                        <a:pt x="3" y="181"/>
                      </a:cubicBezTo>
                      <a:cubicBezTo>
                        <a:pt x="1" y="280"/>
                        <a:pt x="83" y="371"/>
                        <a:pt x="184" y="371"/>
                      </a:cubicBezTo>
                      <a:cubicBezTo>
                        <a:pt x="284" y="371"/>
                        <a:pt x="371" y="292"/>
                        <a:pt x="373" y="190"/>
                      </a:cubicBezTo>
                      <a:cubicBezTo>
                        <a:pt x="375" y="90"/>
                        <a:pt x="292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6"/>
                <p:cNvSpPr/>
                <p:nvPr/>
              </p:nvSpPr>
              <p:spPr>
                <a:xfrm>
                  <a:off x="3627025" y="509175"/>
                  <a:ext cx="9375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2" extrusionOk="0">
                      <a:moveTo>
                        <a:pt x="191" y="1"/>
                      </a:moveTo>
                      <a:cubicBezTo>
                        <a:pt x="91" y="1"/>
                        <a:pt x="5" y="78"/>
                        <a:pt x="3" y="181"/>
                      </a:cubicBezTo>
                      <a:cubicBezTo>
                        <a:pt x="0" y="281"/>
                        <a:pt x="83" y="371"/>
                        <a:pt x="183" y="371"/>
                      </a:cubicBezTo>
                      <a:cubicBezTo>
                        <a:pt x="284" y="371"/>
                        <a:pt x="370" y="292"/>
                        <a:pt x="372" y="190"/>
                      </a:cubicBezTo>
                      <a:cubicBezTo>
                        <a:pt x="374" y="91"/>
                        <a:pt x="292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6"/>
                <p:cNvSpPr/>
                <p:nvPr/>
              </p:nvSpPr>
              <p:spPr>
                <a:xfrm>
                  <a:off x="3506475" y="308000"/>
                  <a:ext cx="159200" cy="8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8" h="3439" extrusionOk="0">
                      <a:moveTo>
                        <a:pt x="5176" y="1705"/>
                      </a:moveTo>
                      <a:cubicBezTo>
                        <a:pt x="5173" y="1707"/>
                        <a:pt x="5170" y="1710"/>
                        <a:pt x="5167" y="1712"/>
                      </a:cubicBezTo>
                      <a:lnTo>
                        <a:pt x="5167" y="1712"/>
                      </a:lnTo>
                      <a:cubicBezTo>
                        <a:pt x="5170" y="1710"/>
                        <a:pt x="5173" y="1707"/>
                        <a:pt x="5176" y="1705"/>
                      </a:cubicBezTo>
                      <a:close/>
                      <a:moveTo>
                        <a:pt x="3464" y="2833"/>
                      </a:moveTo>
                      <a:cubicBezTo>
                        <a:pt x="3461" y="2834"/>
                        <a:pt x="3458" y="2836"/>
                        <a:pt x="3456" y="2837"/>
                      </a:cubicBezTo>
                      <a:lnTo>
                        <a:pt x="3456" y="2837"/>
                      </a:lnTo>
                      <a:cubicBezTo>
                        <a:pt x="3458" y="2836"/>
                        <a:pt x="3461" y="2834"/>
                        <a:pt x="3464" y="2833"/>
                      </a:cubicBezTo>
                      <a:close/>
                      <a:moveTo>
                        <a:pt x="5495" y="0"/>
                      </a:moveTo>
                      <a:cubicBezTo>
                        <a:pt x="5432" y="0"/>
                        <a:pt x="5368" y="5"/>
                        <a:pt x="5305" y="10"/>
                      </a:cubicBezTo>
                      <a:cubicBezTo>
                        <a:pt x="5259" y="14"/>
                        <a:pt x="5213" y="20"/>
                        <a:pt x="5168" y="27"/>
                      </a:cubicBezTo>
                      <a:cubicBezTo>
                        <a:pt x="5070" y="41"/>
                        <a:pt x="4974" y="57"/>
                        <a:pt x="4877" y="72"/>
                      </a:cubicBezTo>
                      <a:cubicBezTo>
                        <a:pt x="4686" y="102"/>
                        <a:pt x="4494" y="120"/>
                        <a:pt x="4303" y="147"/>
                      </a:cubicBezTo>
                      <a:cubicBezTo>
                        <a:pt x="4198" y="162"/>
                        <a:pt x="4092" y="179"/>
                        <a:pt x="3986" y="199"/>
                      </a:cubicBezTo>
                      <a:cubicBezTo>
                        <a:pt x="3980" y="200"/>
                        <a:pt x="3974" y="201"/>
                        <a:pt x="3967" y="202"/>
                      </a:cubicBezTo>
                      <a:cubicBezTo>
                        <a:pt x="3932" y="164"/>
                        <a:pt x="3882" y="145"/>
                        <a:pt x="3829" y="145"/>
                      </a:cubicBezTo>
                      <a:cubicBezTo>
                        <a:pt x="3807" y="145"/>
                        <a:pt x="3784" y="148"/>
                        <a:pt x="3762" y="155"/>
                      </a:cubicBezTo>
                      <a:cubicBezTo>
                        <a:pt x="3693" y="179"/>
                        <a:pt x="3623" y="202"/>
                        <a:pt x="3553" y="224"/>
                      </a:cubicBezTo>
                      <a:lnTo>
                        <a:pt x="3553" y="224"/>
                      </a:lnTo>
                      <a:cubicBezTo>
                        <a:pt x="3555" y="223"/>
                        <a:pt x="3557" y="223"/>
                        <a:pt x="3559" y="222"/>
                      </a:cubicBezTo>
                      <a:lnTo>
                        <a:pt x="3559" y="222"/>
                      </a:lnTo>
                      <a:cubicBezTo>
                        <a:pt x="3556" y="223"/>
                        <a:pt x="3553" y="224"/>
                        <a:pt x="3549" y="225"/>
                      </a:cubicBezTo>
                      <a:lnTo>
                        <a:pt x="3549" y="225"/>
                      </a:lnTo>
                      <a:cubicBezTo>
                        <a:pt x="3545" y="227"/>
                        <a:pt x="3540" y="228"/>
                        <a:pt x="3536" y="230"/>
                      </a:cubicBezTo>
                      <a:cubicBezTo>
                        <a:pt x="3539" y="229"/>
                        <a:pt x="3542" y="228"/>
                        <a:pt x="3545" y="227"/>
                      </a:cubicBezTo>
                      <a:lnTo>
                        <a:pt x="3545" y="227"/>
                      </a:lnTo>
                      <a:cubicBezTo>
                        <a:pt x="3544" y="227"/>
                        <a:pt x="3544" y="227"/>
                        <a:pt x="3544" y="227"/>
                      </a:cubicBezTo>
                      <a:cubicBezTo>
                        <a:pt x="3531" y="231"/>
                        <a:pt x="3520" y="235"/>
                        <a:pt x="3507" y="239"/>
                      </a:cubicBezTo>
                      <a:cubicBezTo>
                        <a:pt x="3496" y="242"/>
                        <a:pt x="3484" y="246"/>
                        <a:pt x="3473" y="250"/>
                      </a:cubicBezTo>
                      <a:cubicBezTo>
                        <a:pt x="3449" y="254"/>
                        <a:pt x="3426" y="262"/>
                        <a:pt x="3403" y="273"/>
                      </a:cubicBezTo>
                      <a:cubicBezTo>
                        <a:pt x="3386" y="278"/>
                        <a:pt x="3369" y="282"/>
                        <a:pt x="3352" y="289"/>
                      </a:cubicBezTo>
                      <a:cubicBezTo>
                        <a:pt x="3342" y="293"/>
                        <a:pt x="3331" y="296"/>
                        <a:pt x="3321" y="299"/>
                      </a:cubicBezTo>
                      <a:cubicBezTo>
                        <a:pt x="3311" y="303"/>
                        <a:pt x="3299" y="306"/>
                        <a:pt x="3289" y="310"/>
                      </a:cubicBezTo>
                      <a:cubicBezTo>
                        <a:pt x="3192" y="342"/>
                        <a:pt x="3097" y="379"/>
                        <a:pt x="3001" y="415"/>
                      </a:cubicBezTo>
                      <a:cubicBezTo>
                        <a:pt x="2915" y="446"/>
                        <a:pt x="2834" y="484"/>
                        <a:pt x="2752" y="519"/>
                      </a:cubicBezTo>
                      <a:cubicBezTo>
                        <a:pt x="2663" y="558"/>
                        <a:pt x="2575" y="596"/>
                        <a:pt x="2490" y="639"/>
                      </a:cubicBezTo>
                      <a:cubicBezTo>
                        <a:pt x="2428" y="671"/>
                        <a:pt x="2367" y="702"/>
                        <a:pt x="2306" y="734"/>
                      </a:cubicBezTo>
                      <a:cubicBezTo>
                        <a:pt x="2271" y="752"/>
                        <a:pt x="2236" y="767"/>
                        <a:pt x="2201" y="788"/>
                      </a:cubicBezTo>
                      <a:cubicBezTo>
                        <a:pt x="2153" y="817"/>
                        <a:pt x="2104" y="846"/>
                        <a:pt x="2055" y="876"/>
                      </a:cubicBezTo>
                      <a:cubicBezTo>
                        <a:pt x="2008" y="904"/>
                        <a:pt x="1959" y="931"/>
                        <a:pt x="1914" y="962"/>
                      </a:cubicBezTo>
                      <a:cubicBezTo>
                        <a:pt x="1838" y="1015"/>
                        <a:pt x="1756" y="1064"/>
                        <a:pt x="1684" y="1123"/>
                      </a:cubicBezTo>
                      <a:cubicBezTo>
                        <a:pt x="1602" y="1187"/>
                        <a:pt x="1521" y="1249"/>
                        <a:pt x="1445" y="1318"/>
                      </a:cubicBezTo>
                      <a:cubicBezTo>
                        <a:pt x="1361" y="1394"/>
                        <a:pt x="1281" y="1470"/>
                        <a:pt x="1202" y="1550"/>
                      </a:cubicBezTo>
                      <a:cubicBezTo>
                        <a:pt x="1066" y="1686"/>
                        <a:pt x="939" y="1833"/>
                        <a:pt x="822" y="1986"/>
                      </a:cubicBezTo>
                      <a:cubicBezTo>
                        <a:pt x="786" y="2034"/>
                        <a:pt x="744" y="2081"/>
                        <a:pt x="736" y="2142"/>
                      </a:cubicBezTo>
                      <a:cubicBezTo>
                        <a:pt x="731" y="2166"/>
                        <a:pt x="733" y="2190"/>
                        <a:pt x="738" y="2212"/>
                      </a:cubicBezTo>
                      <a:cubicBezTo>
                        <a:pt x="649" y="2303"/>
                        <a:pt x="561" y="2393"/>
                        <a:pt x="478" y="2489"/>
                      </a:cubicBezTo>
                      <a:cubicBezTo>
                        <a:pt x="395" y="2584"/>
                        <a:pt x="311" y="2689"/>
                        <a:pt x="256" y="2804"/>
                      </a:cubicBezTo>
                      <a:cubicBezTo>
                        <a:pt x="221" y="2878"/>
                        <a:pt x="197" y="2972"/>
                        <a:pt x="226" y="3050"/>
                      </a:cubicBezTo>
                      <a:lnTo>
                        <a:pt x="221" y="3050"/>
                      </a:lnTo>
                      <a:cubicBezTo>
                        <a:pt x="218" y="3049"/>
                        <a:pt x="216" y="3049"/>
                        <a:pt x="213" y="3049"/>
                      </a:cubicBezTo>
                      <a:cubicBezTo>
                        <a:pt x="181" y="3049"/>
                        <a:pt x="148" y="3056"/>
                        <a:pt x="118" y="3072"/>
                      </a:cubicBezTo>
                      <a:cubicBezTo>
                        <a:pt x="29" y="3124"/>
                        <a:pt x="0" y="3236"/>
                        <a:pt x="48" y="3325"/>
                      </a:cubicBezTo>
                      <a:cubicBezTo>
                        <a:pt x="63" y="3354"/>
                        <a:pt x="88" y="3380"/>
                        <a:pt x="117" y="3396"/>
                      </a:cubicBezTo>
                      <a:cubicBezTo>
                        <a:pt x="150" y="3414"/>
                        <a:pt x="181" y="3419"/>
                        <a:pt x="214" y="3419"/>
                      </a:cubicBezTo>
                      <a:cubicBezTo>
                        <a:pt x="231" y="3419"/>
                        <a:pt x="247" y="3418"/>
                        <a:pt x="264" y="3417"/>
                      </a:cubicBezTo>
                      <a:cubicBezTo>
                        <a:pt x="293" y="3417"/>
                        <a:pt x="323" y="3419"/>
                        <a:pt x="352" y="3421"/>
                      </a:cubicBezTo>
                      <a:cubicBezTo>
                        <a:pt x="351" y="3421"/>
                        <a:pt x="350" y="3421"/>
                        <a:pt x="349" y="3421"/>
                      </a:cubicBezTo>
                      <a:lnTo>
                        <a:pt x="349" y="3421"/>
                      </a:lnTo>
                      <a:cubicBezTo>
                        <a:pt x="445" y="3429"/>
                        <a:pt x="540" y="3435"/>
                        <a:pt x="637" y="3438"/>
                      </a:cubicBezTo>
                      <a:lnTo>
                        <a:pt x="684" y="3438"/>
                      </a:lnTo>
                      <a:cubicBezTo>
                        <a:pt x="771" y="3438"/>
                        <a:pt x="857" y="3433"/>
                        <a:pt x="943" y="3427"/>
                      </a:cubicBezTo>
                      <a:cubicBezTo>
                        <a:pt x="1138" y="3413"/>
                        <a:pt x="1332" y="3396"/>
                        <a:pt x="1527" y="3373"/>
                      </a:cubicBezTo>
                      <a:cubicBezTo>
                        <a:pt x="1733" y="3349"/>
                        <a:pt x="1936" y="3321"/>
                        <a:pt x="2139" y="3279"/>
                      </a:cubicBezTo>
                      <a:cubicBezTo>
                        <a:pt x="2326" y="3240"/>
                        <a:pt x="2513" y="3192"/>
                        <a:pt x="2695" y="3136"/>
                      </a:cubicBezTo>
                      <a:cubicBezTo>
                        <a:pt x="2773" y="3112"/>
                        <a:pt x="2850" y="3087"/>
                        <a:pt x="2926" y="3063"/>
                      </a:cubicBezTo>
                      <a:lnTo>
                        <a:pt x="2926" y="3063"/>
                      </a:lnTo>
                      <a:cubicBezTo>
                        <a:pt x="2918" y="3066"/>
                        <a:pt x="2912" y="3068"/>
                        <a:pt x="2904" y="3070"/>
                      </a:cubicBezTo>
                      <a:cubicBezTo>
                        <a:pt x="3000" y="3039"/>
                        <a:pt x="3093" y="3001"/>
                        <a:pt x="3186" y="2963"/>
                      </a:cubicBezTo>
                      <a:cubicBezTo>
                        <a:pt x="3229" y="2944"/>
                        <a:pt x="3271" y="2924"/>
                        <a:pt x="3313" y="2905"/>
                      </a:cubicBezTo>
                      <a:cubicBezTo>
                        <a:pt x="3318" y="2903"/>
                        <a:pt x="3323" y="2901"/>
                        <a:pt x="3328" y="2899"/>
                      </a:cubicBezTo>
                      <a:cubicBezTo>
                        <a:pt x="3347" y="2893"/>
                        <a:pt x="3366" y="2884"/>
                        <a:pt x="3383" y="2873"/>
                      </a:cubicBezTo>
                      <a:cubicBezTo>
                        <a:pt x="3404" y="2863"/>
                        <a:pt x="3426" y="2854"/>
                        <a:pt x="3446" y="2843"/>
                      </a:cubicBezTo>
                      <a:cubicBezTo>
                        <a:pt x="3448" y="2841"/>
                        <a:pt x="3450" y="2840"/>
                        <a:pt x="3452" y="2839"/>
                      </a:cubicBezTo>
                      <a:cubicBezTo>
                        <a:pt x="3453" y="2838"/>
                        <a:pt x="3455" y="2838"/>
                        <a:pt x="3456" y="2837"/>
                      </a:cubicBezTo>
                      <a:lnTo>
                        <a:pt x="3456" y="2837"/>
                      </a:lnTo>
                      <a:cubicBezTo>
                        <a:pt x="3455" y="2837"/>
                        <a:pt x="3454" y="2838"/>
                        <a:pt x="3454" y="2838"/>
                      </a:cubicBezTo>
                      <a:lnTo>
                        <a:pt x="3457" y="2836"/>
                      </a:lnTo>
                      <a:cubicBezTo>
                        <a:pt x="3763" y="2688"/>
                        <a:pt x="4060" y="2517"/>
                        <a:pt x="4347" y="2333"/>
                      </a:cubicBezTo>
                      <a:cubicBezTo>
                        <a:pt x="4492" y="2240"/>
                        <a:pt x="4634" y="2140"/>
                        <a:pt x="4774" y="2041"/>
                      </a:cubicBezTo>
                      <a:cubicBezTo>
                        <a:pt x="4911" y="1944"/>
                        <a:pt x="5035" y="1829"/>
                        <a:pt x="5159" y="1719"/>
                      </a:cubicBezTo>
                      <a:lnTo>
                        <a:pt x="5159" y="1719"/>
                      </a:lnTo>
                      <a:cubicBezTo>
                        <a:pt x="5237" y="1654"/>
                        <a:pt x="5314" y="1590"/>
                        <a:pt x="5392" y="1526"/>
                      </a:cubicBezTo>
                      <a:cubicBezTo>
                        <a:pt x="5467" y="1464"/>
                        <a:pt x="5537" y="1394"/>
                        <a:pt x="5607" y="1324"/>
                      </a:cubicBezTo>
                      <a:cubicBezTo>
                        <a:pt x="5746" y="1186"/>
                        <a:pt x="5879" y="1039"/>
                        <a:pt x="6010" y="893"/>
                      </a:cubicBezTo>
                      <a:cubicBezTo>
                        <a:pt x="6074" y="823"/>
                        <a:pt x="6135" y="750"/>
                        <a:pt x="6195" y="678"/>
                      </a:cubicBezTo>
                      <a:cubicBezTo>
                        <a:pt x="6220" y="648"/>
                        <a:pt x="6244" y="618"/>
                        <a:pt x="6268" y="589"/>
                      </a:cubicBezTo>
                      <a:cubicBezTo>
                        <a:pt x="6291" y="559"/>
                        <a:pt x="6316" y="529"/>
                        <a:pt x="6331" y="494"/>
                      </a:cubicBezTo>
                      <a:cubicBezTo>
                        <a:pt x="6367" y="407"/>
                        <a:pt x="6334" y="318"/>
                        <a:pt x="6270" y="255"/>
                      </a:cubicBezTo>
                      <a:cubicBezTo>
                        <a:pt x="6251" y="237"/>
                        <a:pt x="6229" y="221"/>
                        <a:pt x="6206" y="208"/>
                      </a:cubicBezTo>
                      <a:cubicBezTo>
                        <a:pt x="6205" y="189"/>
                        <a:pt x="6200" y="169"/>
                        <a:pt x="6193" y="150"/>
                      </a:cubicBezTo>
                      <a:cubicBezTo>
                        <a:pt x="6166" y="82"/>
                        <a:pt x="6097" y="34"/>
                        <a:pt x="6024" y="34"/>
                      </a:cubicBezTo>
                      <a:cubicBezTo>
                        <a:pt x="6022" y="34"/>
                        <a:pt x="6019" y="34"/>
                        <a:pt x="6017" y="34"/>
                      </a:cubicBezTo>
                      <a:cubicBezTo>
                        <a:pt x="5976" y="34"/>
                        <a:pt x="5944" y="43"/>
                        <a:pt x="5907" y="60"/>
                      </a:cubicBezTo>
                      <a:cubicBezTo>
                        <a:pt x="5896" y="65"/>
                        <a:pt x="5886" y="71"/>
                        <a:pt x="5874" y="76"/>
                      </a:cubicBezTo>
                      <a:cubicBezTo>
                        <a:pt x="5806" y="50"/>
                        <a:pt x="5737" y="28"/>
                        <a:pt x="5664" y="14"/>
                      </a:cubicBezTo>
                      <a:cubicBezTo>
                        <a:pt x="5609" y="4"/>
                        <a:pt x="5552" y="0"/>
                        <a:pt x="5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6"/>
                <p:cNvSpPr/>
                <p:nvPr/>
              </p:nvSpPr>
              <p:spPr>
                <a:xfrm>
                  <a:off x="3489325" y="302500"/>
                  <a:ext cx="271800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42" extrusionOk="0">
                      <a:moveTo>
                        <a:pt x="3878" y="649"/>
                      </a:moveTo>
                      <a:cubicBezTo>
                        <a:pt x="3875" y="650"/>
                        <a:pt x="3873" y="651"/>
                        <a:pt x="3870" y="652"/>
                      </a:cubicBezTo>
                      <a:cubicBezTo>
                        <a:pt x="3873" y="651"/>
                        <a:pt x="3875" y="650"/>
                        <a:pt x="3878" y="649"/>
                      </a:cubicBezTo>
                      <a:close/>
                      <a:moveTo>
                        <a:pt x="5200" y="371"/>
                      </a:moveTo>
                      <a:cubicBezTo>
                        <a:pt x="5246" y="371"/>
                        <a:pt x="5291" y="372"/>
                        <a:pt x="5337" y="374"/>
                      </a:cubicBezTo>
                      <a:cubicBezTo>
                        <a:pt x="5591" y="397"/>
                        <a:pt x="5843" y="420"/>
                        <a:pt x="6096" y="443"/>
                      </a:cubicBezTo>
                      <a:cubicBezTo>
                        <a:pt x="6229" y="455"/>
                        <a:pt x="6361" y="470"/>
                        <a:pt x="6494" y="486"/>
                      </a:cubicBezTo>
                      <a:cubicBezTo>
                        <a:pt x="6609" y="500"/>
                        <a:pt x="6723" y="522"/>
                        <a:pt x="6836" y="543"/>
                      </a:cubicBezTo>
                      <a:cubicBezTo>
                        <a:pt x="6923" y="566"/>
                        <a:pt x="7007" y="590"/>
                        <a:pt x="7092" y="617"/>
                      </a:cubicBezTo>
                      <a:cubicBezTo>
                        <a:pt x="7166" y="640"/>
                        <a:pt x="7240" y="666"/>
                        <a:pt x="7314" y="691"/>
                      </a:cubicBezTo>
                      <a:cubicBezTo>
                        <a:pt x="7506" y="762"/>
                        <a:pt x="7695" y="836"/>
                        <a:pt x="7878" y="927"/>
                      </a:cubicBezTo>
                      <a:cubicBezTo>
                        <a:pt x="7953" y="965"/>
                        <a:pt x="8027" y="1008"/>
                        <a:pt x="8098" y="1055"/>
                      </a:cubicBezTo>
                      <a:cubicBezTo>
                        <a:pt x="8189" y="1117"/>
                        <a:pt x="8272" y="1188"/>
                        <a:pt x="8354" y="1260"/>
                      </a:cubicBezTo>
                      <a:cubicBezTo>
                        <a:pt x="8513" y="1403"/>
                        <a:pt x="8675" y="1544"/>
                        <a:pt x="8827" y="1696"/>
                      </a:cubicBezTo>
                      <a:cubicBezTo>
                        <a:pt x="8981" y="1848"/>
                        <a:pt x="9138" y="1998"/>
                        <a:pt x="9284" y="2158"/>
                      </a:cubicBezTo>
                      <a:cubicBezTo>
                        <a:pt x="9402" y="2300"/>
                        <a:pt x="9516" y="2446"/>
                        <a:pt x="9623" y="2596"/>
                      </a:cubicBezTo>
                      <a:cubicBezTo>
                        <a:pt x="9731" y="2765"/>
                        <a:pt x="9841" y="2933"/>
                        <a:pt x="9937" y="3111"/>
                      </a:cubicBezTo>
                      <a:cubicBezTo>
                        <a:pt x="10044" y="3344"/>
                        <a:pt x="10139" y="3584"/>
                        <a:pt x="10227" y="3826"/>
                      </a:cubicBezTo>
                      <a:cubicBezTo>
                        <a:pt x="10246" y="3886"/>
                        <a:pt x="10263" y="3944"/>
                        <a:pt x="10277" y="4004"/>
                      </a:cubicBezTo>
                      <a:cubicBezTo>
                        <a:pt x="10290" y="4064"/>
                        <a:pt x="10303" y="4124"/>
                        <a:pt x="10317" y="4184"/>
                      </a:cubicBezTo>
                      <a:cubicBezTo>
                        <a:pt x="10345" y="4313"/>
                        <a:pt x="10380" y="4443"/>
                        <a:pt x="10409" y="4573"/>
                      </a:cubicBezTo>
                      <a:cubicBezTo>
                        <a:pt x="10442" y="4756"/>
                        <a:pt x="10464" y="4938"/>
                        <a:pt x="10479" y="5124"/>
                      </a:cubicBezTo>
                      <a:cubicBezTo>
                        <a:pt x="10486" y="5268"/>
                        <a:pt x="10490" y="5411"/>
                        <a:pt x="10485" y="5555"/>
                      </a:cubicBezTo>
                      <a:cubicBezTo>
                        <a:pt x="10476" y="5639"/>
                        <a:pt x="10464" y="5721"/>
                        <a:pt x="10450" y="5805"/>
                      </a:cubicBezTo>
                      <a:cubicBezTo>
                        <a:pt x="10420" y="5951"/>
                        <a:pt x="10382" y="6097"/>
                        <a:pt x="10353" y="6244"/>
                      </a:cubicBezTo>
                      <a:cubicBezTo>
                        <a:pt x="10322" y="6411"/>
                        <a:pt x="10294" y="6578"/>
                        <a:pt x="10261" y="6743"/>
                      </a:cubicBezTo>
                      <a:cubicBezTo>
                        <a:pt x="10218" y="6939"/>
                        <a:pt x="10165" y="7130"/>
                        <a:pt x="10106" y="7321"/>
                      </a:cubicBezTo>
                      <a:cubicBezTo>
                        <a:pt x="10058" y="7456"/>
                        <a:pt x="9999" y="7583"/>
                        <a:pt x="9935" y="7711"/>
                      </a:cubicBezTo>
                      <a:cubicBezTo>
                        <a:pt x="9849" y="7880"/>
                        <a:pt x="9764" y="8050"/>
                        <a:pt x="9664" y="8213"/>
                      </a:cubicBezTo>
                      <a:cubicBezTo>
                        <a:pt x="9591" y="8312"/>
                        <a:pt x="9513" y="8406"/>
                        <a:pt x="9432" y="8499"/>
                      </a:cubicBezTo>
                      <a:lnTo>
                        <a:pt x="9433" y="8499"/>
                      </a:lnTo>
                      <a:cubicBezTo>
                        <a:pt x="9393" y="8544"/>
                        <a:pt x="9353" y="8590"/>
                        <a:pt x="9313" y="8636"/>
                      </a:cubicBezTo>
                      <a:cubicBezTo>
                        <a:pt x="9207" y="8751"/>
                        <a:pt x="9091" y="8854"/>
                        <a:pt x="8981" y="8966"/>
                      </a:cubicBezTo>
                      <a:cubicBezTo>
                        <a:pt x="8874" y="9077"/>
                        <a:pt x="8776" y="9202"/>
                        <a:pt x="8662" y="9308"/>
                      </a:cubicBezTo>
                      <a:cubicBezTo>
                        <a:pt x="8572" y="9385"/>
                        <a:pt x="8476" y="9455"/>
                        <a:pt x="8378" y="9521"/>
                      </a:cubicBezTo>
                      <a:lnTo>
                        <a:pt x="8380" y="9521"/>
                      </a:lnTo>
                      <a:cubicBezTo>
                        <a:pt x="8273" y="9592"/>
                        <a:pt x="8162" y="9655"/>
                        <a:pt x="8056" y="9723"/>
                      </a:cubicBezTo>
                      <a:cubicBezTo>
                        <a:pt x="7945" y="9796"/>
                        <a:pt x="7836" y="9872"/>
                        <a:pt x="7720" y="9935"/>
                      </a:cubicBezTo>
                      <a:cubicBezTo>
                        <a:pt x="7489" y="10048"/>
                        <a:pt x="7245" y="10132"/>
                        <a:pt x="7003" y="10217"/>
                      </a:cubicBezTo>
                      <a:cubicBezTo>
                        <a:pt x="6877" y="10260"/>
                        <a:pt x="6747" y="10289"/>
                        <a:pt x="6616" y="10318"/>
                      </a:cubicBezTo>
                      <a:lnTo>
                        <a:pt x="6613" y="10318"/>
                      </a:lnTo>
                      <a:cubicBezTo>
                        <a:pt x="6608" y="10320"/>
                        <a:pt x="6603" y="10321"/>
                        <a:pt x="6599" y="10322"/>
                      </a:cubicBezTo>
                      <a:lnTo>
                        <a:pt x="6599" y="10322"/>
                      </a:lnTo>
                      <a:cubicBezTo>
                        <a:pt x="6599" y="10321"/>
                        <a:pt x="6599" y="10321"/>
                        <a:pt x="6599" y="10321"/>
                      </a:cubicBezTo>
                      <a:lnTo>
                        <a:pt x="6599" y="10321"/>
                      </a:lnTo>
                      <a:cubicBezTo>
                        <a:pt x="6501" y="10341"/>
                        <a:pt x="6403" y="10360"/>
                        <a:pt x="6304" y="10380"/>
                      </a:cubicBezTo>
                      <a:cubicBezTo>
                        <a:pt x="6206" y="10398"/>
                        <a:pt x="6106" y="10411"/>
                        <a:pt x="6006" y="10419"/>
                      </a:cubicBezTo>
                      <a:cubicBezTo>
                        <a:pt x="5883" y="10427"/>
                        <a:pt x="5761" y="10436"/>
                        <a:pt x="5639" y="10446"/>
                      </a:cubicBezTo>
                      <a:lnTo>
                        <a:pt x="5651" y="10446"/>
                      </a:lnTo>
                      <a:cubicBezTo>
                        <a:pt x="5447" y="10459"/>
                        <a:pt x="5243" y="10470"/>
                        <a:pt x="5039" y="10470"/>
                      </a:cubicBezTo>
                      <a:cubicBezTo>
                        <a:pt x="4951" y="10470"/>
                        <a:pt x="4864" y="10468"/>
                        <a:pt x="4777" y="10463"/>
                      </a:cubicBezTo>
                      <a:cubicBezTo>
                        <a:pt x="4613" y="10451"/>
                        <a:pt x="4454" y="10432"/>
                        <a:pt x="4293" y="10403"/>
                      </a:cubicBezTo>
                      <a:cubicBezTo>
                        <a:pt x="4001" y="10337"/>
                        <a:pt x="3714" y="10262"/>
                        <a:pt x="3431" y="10165"/>
                      </a:cubicBezTo>
                      <a:cubicBezTo>
                        <a:pt x="3299" y="10117"/>
                        <a:pt x="3169" y="10061"/>
                        <a:pt x="3041" y="10002"/>
                      </a:cubicBezTo>
                      <a:cubicBezTo>
                        <a:pt x="2997" y="9982"/>
                        <a:pt x="2956" y="9958"/>
                        <a:pt x="2915" y="9934"/>
                      </a:cubicBezTo>
                      <a:cubicBezTo>
                        <a:pt x="2892" y="9923"/>
                        <a:pt x="2870" y="9914"/>
                        <a:pt x="2849" y="9903"/>
                      </a:cubicBezTo>
                      <a:cubicBezTo>
                        <a:pt x="2829" y="9894"/>
                        <a:pt x="2809" y="9885"/>
                        <a:pt x="2791" y="9871"/>
                      </a:cubicBezTo>
                      <a:cubicBezTo>
                        <a:pt x="2788" y="9867"/>
                        <a:pt x="2783" y="9864"/>
                        <a:pt x="2781" y="9860"/>
                      </a:cubicBezTo>
                      <a:cubicBezTo>
                        <a:pt x="2774" y="9856"/>
                        <a:pt x="2766" y="9852"/>
                        <a:pt x="2759" y="9848"/>
                      </a:cubicBezTo>
                      <a:cubicBezTo>
                        <a:pt x="2754" y="9847"/>
                        <a:pt x="2749" y="9844"/>
                        <a:pt x="2745" y="9842"/>
                      </a:cubicBezTo>
                      <a:cubicBezTo>
                        <a:pt x="2715" y="9827"/>
                        <a:pt x="2685" y="9812"/>
                        <a:pt x="2655" y="9799"/>
                      </a:cubicBezTo>
                      <a:cubicBezTo>
                        <a:pt x="2639" y="9790"/>
                        <a:pt x="2622" y="9782"/>
                        <a:pt x="2606" y="9772"/>
                      </a:cubicBezTo>
                      <a:cubicBezTo>
                        <a:pt x="2578" y="9753"/>
                        <a:pt x="2549" y="9732"/>
                        <a:pt x="2522" y="9713"/>
                      </a:cubicBezTo>
                      <a:cubicBezTo>
                        <a:pt x="2452" y="9654"/>
                        <a:pt x="2386" y="9592"/>
                        <a:pt x="2313" y="9535"/>
                      </a:cubicBezTo>
                      <a:cubicBezTo>
                        <a:pt x="2238" y="9475"/>
                        <a:pt x="2161" y="9417"/>
                        <a:pt x="2086" y="9357"/>
                      </a:cubicBezTo>
                      <a:lnTo>
                        <a:pt x="2086" y="9357"/>
                      </a:lnTo>
                      <a:lnTo>
                        <a:pt x="2087" y="9360"/>
                      </a:lnTo>
                      <a:cubicBezTo>
                        <a:pt x="2025" y="9308"/>
                        <a:pt x="1966" y="9256"/>
                        <a:pt x="1908" y="9200"/>
                      </a:cubicBezTo>
                      <a:cubicBezTo>
                        <a:pt x="1733" y="9014"/>
                        <a:pt x="1561" y="8822"/>
                        <a:pt x="1403" y="8621"/>
                      </a:cubicBezTo>
                      <a:cubicBezTo>
                        <a:pt x="1155" y="8270"/>
                        <a:pt x="925" y="7906"/>
                        <a:pt x="713" y="7534"/>
                      </a:cubicBezTo>
                      <a:cubicBezTo>
                        <a:pt x="683" y="7475"/>
                        <a:pt x="651" y="7417"/>
                        <a:pt x="628" y="7355"/>
                      </a:cubicBezTo>
                      <a:cubicBezTo>
                        <a:pt x="628" y="7356"/>
                        <a:pt x="628" y="7356"/>
                        <a:pt x="628" y="7357"/>
                      </a:cubicBezTo>
                      <a:cubicBezTo>
                        <a:pt x="618" y="7334"/>
                        <a:pt x="609" y="7309"/>
                        <a:pt x="600" y="7284"/>
                      </a:cubicBezTo>
                      <a:lnTo>
                        <a:pt x="600" y="7284"/>
                      </a:lnTo>
                      <a:cubicBezTo>
                        <a:pt x="600" y="7284"/>
                        <a:pt x="600" y="7285"/>
                        <a:pt x="601" y="7285"/>
                      </a:cubicBezTo>
                      <a:cubicBezTo>
                        <a:pt x="555" y="7156"/>
                        <a:pt x="514" y="7027"/>
                        <a:pt x="479" y="6895"/>
                      </a:cubicBezTo>
                      <a:cubicBezTo>
                        <a:pt x="431" y="6675"/>
                        <a:pt x="408" y="6450"/>
                        <a:pt x="383" y="6225"/>
                      </a:cubicBezTo>
                      <a:cubicBezTo>
                        <a:pt x="372" y="6068"/>
                        <a:pt x="371" y="5910"/>
                        <a:pt x="376" y="5752"/>
                      </a:cubicBezTo>
                      <a:lnTo>
                        <a:pt x="376" y="5752"/>
                      </a:lnTo>
                      <a:cubicBezTo>
                        <a:pt x="375" y="5760"/>
                        <a:pt x="375" y="5768"/>
                        <a:pt x="374" y="5776"/>
                      </a:cubicBezTo>
                      <a:cubicBezTo>
                        <a:pt x="382" y="5603"/>
                        <a:pt x="386" y="5430"/>
                        <a:pt x="398" y="5257"/>
                      </a:cubicBezTo>
                      <a:cubicBezTo>
                        <a:pt x="412" y="5086"/>
                        <a:pt x="434" y="4918"/>
                        <a:pt x="459" y="4750"/>
                      </a:cubicBezTo>
                      <a:lnTo>
                        <a:pt x="459" y="4749"/>
                      </a:lnTo>
                      <a:cubicBezTo>
                        <a:pt x="459" y="4745"/>
                        <a:pt x="460" y="4739"/>
                        <a:pt x="461" y="4733"/>
                      </a:cubicBezTo>
                      <a:cubicBezTo>
                        <a:pt x="482" y="4618"/>
                        <a:pt x="504" y="4503"/>
                        <a:pt x="535" y="4389"/>
                      </a:cubicBezTo>
                      <a:cubicBezTo>
                        <a:pt x="563" y="4280"/>
                        <a:pt x="594" y="4173"/>
                        <a:pt x="626" y="4065"/>
                      </a:cubicBezTo>
                      <a:cubicBezTo>
                        <a:pt x="709" y="3808"/>
                        <a:pt x="800" y="3553"/>
                        <a:pt x="907" y="3305"/>
                      </a:cubicBezTo>
                      <a:cubicBezTo>
                        <a:pt x="941" y="3232"/>
                        <a:pt x="979" y="3162"/>
                        <a:pt x="1020" y="3093"/>
                      </a:cubicBezTo>
                      <a:cubicBezTo>
                        <a:pt x="1080" y="3000"/>
                        <a:pt x="1141" y="2905"/>
                        <a:pt x="1196" y="2808"/>
                      </a:cubicBezTo>
                      <a:cubicBezTo>
                        <a:pt x="1252" y="2707"/>
                        <a:pt x="1305" y="2605"/>
                        <a:pt x="1361" y="2507"/>
                      </a:cubicBezTo>
                      <a:cubicBezTo>
                        <a:pt x="1376" y="2483"/>
                        <a:pt x="1391" y="2459"/>
                        <a:pt x="1408" y="2437"/>
                      </a:cubicBezTo>
                      <a:cubicBezTo>
                        <a:pt x="1439" y="2400"/>
                        <a:pt x="1473" y="2367"/>
                        <a:pt x="1508" y="2333"/>
                      </a:cubicBezTo>
                      <a:lnTo>
                        <a:pt x="1508" y="2333"/>
                      </a:lnTo>
                      <a:cubicBezTo>
                        <a:pt x="1506" y="2335"/>
                        <a:pt x="1505" y="2336"/>
                        <a:pt x="1503" y="2338"/>
                      </a:cubicBezTo>
                      <a:cubicBezTo>
                        <a:pt x="1508" y="2333"/>
                        <a:pt x="1513" y="2328"/>
                        <a:pt x="1518" y="2323"/>
                      </a:cubicBezTo>
                      <a:lnTo>
                        <a:pt x="1518" y="2323"/>
                      </a:lnTo>
                      <a:cubicBezTo>
                        <a:pt x="1515" y="2327"/>
                        <a:pt x="1511" y="2330"/>
                        <a:pt x="1508" y="2333"/>
                      </a:cubicBezTo>
                      <a:lnTo>
                        <a:pt x="1508" y="2333"/>
                      </a:lnTo>
                      <a:cubicBezTo>
                        <a:pt x="1512" y="2330"/>
                        <a:pt x="1515" y="2326"/>
                        <a:pt x="1519" y="2323"/>
                      </a:cubicBezTo>
                      <a:lnTo>
                        <a:pt x="1519" y="2323"/>
                      </a:lnTo>
                      <a:cubicBezTo>
                        <a:pt x="1519" y="2323"/>
                        <a:pt x="1518" y="2323"/>
                        <a:pt x="1518" y="2323"/>
                      </a:cubicBezTo>
                      <a:lnTo>
                        <a:pt x="1518" y="2323"/>
                      </a:lnTo>
                      <a:cubicBezTo>
                        <a:pt x="1519" y="2323"/>
                        <a:pt x="1519" y="2322"/>
                        <a:pt x="1520" y="2322"/>
                      </a:cubicBezTo>
                      <a:lnTo>
                        <a:pt x="1520" y="2322"/>
                      </a:lnTo>
                      <a:cubicBezTo>
                        <a:pt x="1520" y="2322"/>
                        <a:pt x="1519" y="2322"/>
                        <a:pt x="1519" y="2323"/>
                      </a:cubicBezTo>
                      <a:lnTo>
                        <a:pt x="1519" y="2323"/>
                      </a:lnTo>
                      <a:cubicBezTo>
                        <a:pt x="1566" y="2279"/>
                        <a:pt x="1615" y="2236"/>
                        <a:pt x="1663" y="2191"/>
                      </a:cubicBezTo>
                      <a:cubicBezTo>
                        <a:pt x="1727" y="2127"/>
                        <a:pt x="1783" y="2055"/>
                        <a:pt x="1841" y="1984"/>
                      </a:cubicBezTo>
                      <a:cubicBezTo>
                        <a:pt x="1866" y="1953"/>
                        <a:pt x="1894" y="1924"/>
                        <a:pt x="1921" y="1896"/>
                      </a:cubicBezTo>
                      <a:cubicBezTo>
                        <a:pt x="1967" y="1853"/>
                        <a:pt x="2014" y="1812"/>
                        <a:pt x="2063" y="1775"/>
                      </a:cubicBezTo>
                      <a:cubicBezTo>
                        <a:pt x="2098" y="1746"/>
                        <a:pt x="2134" y="1719"/>
                        <a:pt x="2167" y="1688"/>
                      </a:cubicBezTo>
                      <a:cubicBezTo>
                        <a:pt x="2187" y="1670"/>
                        <a:pt x="2201" y="1649"/>
                        <a:pt x="2213" y="1626"/>
                      </a:cubicBezTo>
                      <a:cubicBezTo>
                        <a:pt x="2381" y="1498"/>
                        <a:pt x="2549" y="1371"/>
                        <a:pt x="2722" y="1249"/>
                      </a:cubicBezTo>
                      <a:cubicBezTo>
                        <a:pt x="2813" y="1187"/>
                        <a:pt x="2905" y="1125"/>
                        <a:pt x="2998" y="1069"/>
                      </a:cubicBezTo>
                      <a:cubicBezTo>
                        <a:pt x="3100" y="1009"/>
                        <a:pt x="3203" y="954"/>
                        <a:pt x="3308" y="898"/>
                      </a:cubicBezTo>
                      <a:lnTo>
                        <a:pt x="3308" y="898"/>
                      </a:lnTo>
                      <a:cubicBezTo>
                        <a:pt x="3303" y="900"/>
                        <a:pt x="3298" y="903"/>
                        <a:pt x="3292" y="905"/>
                      </a:cubicBezTo>
                      <a:lnTo>
                        <a:pt x="3292" y="905"/>
                      </a:lnTo>
                      <a:cubicBezTo>
                        <a:pt x="3387" y="860"/>
                        <a:pt x="3482" y="814"/>
                        <a:pt x="3578" y="771"/>
                      </a:cubicBezTo>
                      <a:cubicBezTo>
                        <a:pt x="3682" y="726"/>
                        <a:pt x="3786" y="685"/>
                        <a:pt x="3893" y="644"/>
                      </a:cubicBezTo>
                      <a:lnTo>
                        <a:pt x="3893" y="644"/>
                      </a:lnTo>
                      <a:cubicBezTo>
                        <a:pt x="3890" y="645"/>
                        <a:pt x="3888" y="646"/>
                        <a:pt x="3886" y="646"/>
                      </a:cubicBezTo>
                      <a:lnTo>
                        <a:pt x="3885" y="646"/>
                      </a:lnTo>
                      <a:cubicBezTo>
                        <a:pt x="3889" y="645"/>
                        <a:pt x="3894" y="643"/>
                        <a:pt x="3897" y="642"/>
                      </a:cubicBezTo>
                      <a:lnTo>
                        <a:pt x="3898" y="642"/>
                      </a:lnTo>
                      <a:cubicBezTo>
                        <a:pt x="3957" y="621"/>
                        <a:pt x="4015" y="601"/>
                        <a:pt x="4074" y="581"/>
                      </a:cubicBezTo>
                      <a:cubicBezTo>
                        <a:pt x="4103" y="573"/>
                        <a:pt x="4134" y="563"/>
                        <a:pt x="4162" y="554"/>
                      </a:cubicBezTo>
                      <a:cubicBezTo>
                        <a:pt x="4217" y="537"/>
                        <a:pt x="4270" y="519"/>
                        <a:pt x="4326" y="505"/>
                      </a:cubicBezTo>
                      <a:cubicBezTo>
                        <a:pt x="4439" y="475"/>
                        <a:pt x="4554" y="447"/>
                        <a:pt x="4669" y="423"/>
                      </a:cubicBezTo>
                      <a:cubicBezTo>
                        <a:pt x="4735" y="413"/>
                        <a:pt x="4801" y="403"/>
                        <a:pt x="4867" y="393"/>
                      </a:cubicBezTo>
                      <a:cubicBezTo>
                        <a:pt x="4932" y="382"/>
                        <a:pt x="4998" y="381"/>
                        <a:pt x="5064" y="374"/>
                      </a:cubicBezTo>
                      <a:cubicBezTo>
                        <a:pt x="5109" y="372"/>
                        <a:pt x="5155" y="371"/>
                        <a:pt x="5200" y="371"/>
                      </a:cubicBezTo>
                      <a:close/>
                      <a:moveTo>
                        <a:pt x="5922" y="10794"/>
                      </a:moveTo>
                      <a:cubicBezTo>
                        <a:pt x="5918" y="10794"/>
                        <a:pt x="5915" y="10795"/>
                        <a:pt x="5911" y="10795"/>
                      </a:cubicBezTo>
                      <a:cubicBezTo>
                        <a:pt x="5915" y="10795"/>
                        <a:pt x="5918" y="10794"/>
                        <a:pt x="5922" y="10794"/>
                      </a:cubicBezTo>
                      <a:close/>
                      <a:moveTo>
                        <a:pt x="5182" y="0"/>
                      </a:moveTo>
                      <a:cubicBezTo>
                        <a:pt x="5124" y="0"/>
                        <a:pt x="5066" y="3"/>
                        <a:pt x="5007" y="8"/>
                      </a:cubicBezTo>
                      <a:cubicBezTo>
                        <a:pt x="4902" y="19"/>
                        <a:pt x="4798" y="29"/>
                        <a:pt x="4694" y="45"/>
                      </a:cubicBezTo>
                      <a:cubicBezTo>
                        <a:pt x="4576" y="63"/>
                        <a:pt x="4457" y="87"/>
                        <a:pt x="4341" y="118"/>
                      </a:cubicBezTo>
                      <a:cubicBezTo>
                        <a:pt x="4217" y="151"/>
                        <a:pt x="4092" y="183"/>
                        <a:pt x="3969" y="226"/>
                      </a:cubicBezTo>
                      <a:cubicBezTo>
                        <a:pt x="3960" y="229"/>
                        <a:pt x="3950" y="232"/>
                        <a:pt x="3941" y="236"/>
                      </a:cubicBezTo>
                      <a:cubicBezTo>
                        <a:pt x="3919" y="243"/>
                        <a:pt x="3896" y="251"/>
                        <a:pt x="3873" y="259"/>
                      </a:cubicBezTo>
                      <a:cubicBezTo>
                        <a:pt x="3835" y="272"/>
                        <a:pt x="3797" y="285"/>
                        <a:pt x="3758" y="299"/>
                      </a:cubicBezTo>
                      <a:lnTo>
                        <a:pt x="3759" y="299"/>
                      </a:lnTo>
                      <a:cubicBezTo>
                        <a:pt x="3412" y="421"/>
                        <a:pt x="3083" y="588"/>
                        <a:pt x="2769" y="777"/>
                      </a:cubicBezTo>
                      <a:cubicBezTo>
                        <a:pt x="2615" y="867"/>
                        <a:pt x="2470" y="971"/>
                        <a:pt x="2326" y="1076"/>
                      </a:cubicBezTo>
                      <a:cubicBezTo>
                        <a:pt x="2164" y="1196"/>
                        <a:pt x="2001" y="1316"/>
                        <a:pt x="1842" y="1440"/>
                      </a:cubicBezTo>
                      <a:cubicBezTo>
                        <a:pt x="1814" y="1462"/>
                        <a:pt x="1798" y="1491"/>
                        <a:pt x="1785" y="1523"/>
                      </a:cubicBezTo>
                      <a:cubicBezTo>
                        <a:pt x="1766" y="1539"/>
                        <a:pt x="1746" y="1554"/>
                        <a:pt x="1728" y="1571"/>
                      </a:cubicBezTo>
                      <a:cubicBezTo>
                        <a:pt x="1682" y="1613"/>
                        <a:pt x="1638" y="1654"/>
                        <a:pt x="1598" y="1700"/>
                      </a:cubicBezTo>
                      <a:cubicBezTo>
                        <a:pt x="1558" y="1745"/>
                        <a:pt x="1520" y="1793"/>
                        <a:pt x="1481" y="1840"/>
                      </a:cubicBezTo>
                      <a:cubicBezTo>
                        <a:pt x="1458" y="1868"/>
                        <a:pt x="1434" y="1895"/>
                        <a:pt x="1409" y="1921"/>
                      </a:cubicBezTo>
                      <a:cubicBezTo>
                        <a:pt x="1287" y="2036"/>
                        <a:pt x="1152" y="2142"/>
                        <a:pt x="1063" y="2286"/>
                      </a:cubicBezTo>
                      <a:cubicBezTo>
                        <a:pt x="1013" y="2365"/>
                        <a:pt x="971" y="2447"/>
                        <a:pt x="926" y="2527"/>
                      </a:cubicBezTo>
                      <a:cubicBezTo>
                        <a:pt x="884" y="2607"/>
                        <a:pt x="838" y="2685"/>
                        <a:pt x="793" y="2761"/>
                      </a:cubicBezTo>
                      <a:cubicBezTo>
                        <a:pt x="795" y="2757"/>
                        <a:pt x="797" y="2755"/>
                        <a:pt x="799" y="2752"/>
                      </a:cubicBezTo>
                      <a:lnTo>
                        <a:pt x="799" y="2752"/>
                      </a:lnTo>
                      <a:cubicBezTo>
                        <a:pt x="795" y="2758"/>
                        <a:pt x="792" y="2764"/>
                        <a:pt x="787" y="2771"/>
                      </a:cubicBezTo>
                      <a:cubicBezTo>
                        <a:pt x="739" y="2848"/>
                        <a:pt x="690" y="2922"/>
                        <a:pt x="645" y="3002"/>
                      </a:cubicBezTo>
                      <a:cubicBezTo>
                        <a:pt x="597" y="3089"/>
                        <a:pt x="558" y="3179"/>
                        <a:pt x="521" y="3271"/>
                      </a:cubicBezTo>
                      <a:cubicBezTo>
                        <a:pt x="450" y="3442"/>
                        <a:pt x="387" y="3615"/>
                        <a:pt x="326" y="3790"/>
                      </a:cubicBezTo>
                      <a:cubicBezTo>
                        <a:pt x="261" y="3981"/>
                        <a:pt x="208" y="4174"/>
                        <a:pt x="157" y="4370"/>
                      </a:cubicBezTo>
                      <a:cubicBezTo>
                        <a:pt x="107" y="4559"/>
                        <a:pt x="83" y="4757"/>
                        <a:pt x="57" y="4952"/>
                      </a:cubicBezTo>
                      <a:cubicBezTo>
                        <a:pt x="31" y="5146"/>
                        <a:pt x="21" y="5341"/>
                        <a:pt x="14" y="5538"/>
                      </a:cubicBezTo>
                      <a:cubicBezTo>
                        <a:pt x="11" y="5639"/>
                        <a:pt x="7" y="5741"/>
                        <a:pt x="4" y="5843"/>
                      </a:cubicBezTo>
                      <a:cubicBezTo>
                        <a:pt x="0" y="5940"/>
                        <a:pt x="5" y="6038"/>
                        <a:pt x="8" y="6134"/>
                      </a:cubicBezTo>
                      <a:cubicBezTo>
                        <a:pt x="15" y="6332"/>
                        <a:pt x="47" y="6530"/>
                        <a:pt x="73" y="6725"/>
                      </a:cubicBezTo>
                      <a:cubicBezTo>
                        <a:pt x="101" y="6924"/>
                        <a:pt x="150" y="7117"/>
                        <a:pt x="217" y="7307"/>
                      </a:cubicBezTo>
                      <a:cubicBezTo>
                        <a:pt x="228" y="7338"/>
                        <a:pt x="238" y="7369"/>
                        <a:pt x="250" y="7400"/>
                      </a:cubicBezTo>
                      <a:cubicBezTo>
                        <a:pt x="250" y="7400"/>
                        <a:pt x="250" y="7401"/>
                        <a:pt x="251" y="7402"/>
                      </a:cubicBezTo>
                      <a:cubicBezTo>
                        <a:pt x="251" y="7402"/>
                        <a:pt x="251" y="7403"/>
                        <a:pt x="251" y="7404"/>
                      </a:cubicBezTo>
                      <a:cubicBezTo>
                        <a:pt x="252" y="7405"/>
                        <a:pt x="252" y="7407"/>
                        <a:pt x="252" y="7407"/>
                      </a:cubicBezTo>
                      <a:cubicBezTo>
                        <a:pt x="252" y="7407"/>
                        <a:pt x="252" y="7407"/>
                        <a:pt x="252" y="7408"/>
                      </a:cubicBezTo>
                      <a:cubicBezTo>
                        <a:pt x="253" y="7411"/>
                        <a:pt x="255" y="7416"/>
                        <a:pt x="256" y="7419"/>
                      </a:cubicBezTo>
                      <a:cubicBezTo>
                        <a:pt x="292" y="7511"/>
                        <a:pt x="331" y="7599"/>
                        <a:pt x="375" y="7687"/>
                      </a:cubicBezTo>
                      <a:cubicBezTo>
                        <a:pt x="418" y="7769"/>
                        <a:pt x="469" y="7849"/>
                        <a:pt x="516" y="7929"/>
                      </a:cubicBezTo>
                      <a:cubicBezTo>
                        <a:pt x="618" y="8100"/>
                        <a:pt x="721" y="8269"/>
                        <a:pt x="832" y="8435"/>
                      </a:cubicBezTo>
                      <a:cubicBezTo>
                        <a:pt x="946" y="8607"/>
                        <a:pt x="1060" y="8780"/>
                        <a:pt x="1187" y="8945"/>
                      </a:cubicBezTo>
                      <a:cubicBezTo>
                        <a:pt x="1247" y="9020"/>
                        <a:pt x="1313" y="9091"/>
                        <a:pt x="1377" y="9163"/>
                      </a:cubicBezTo>
                      <a:cubicBezTo>
                        <a:pt x="1439" y="9233"/>
                        <a:pt x="1499" y="9305"/>
                        <a:pt x="1564" y="9373"/>
                      </a:cubicBezTo>
                      <a:cubicBezTo>
                        <a:pt x="1648" y="9461"/>
                        <a:pt x="1733" y="9546"/>
                        <a:pt x="1827" y="9624"/>
                      </a:cubicBezTo>
                      <a:cubicBezTo>
                        <a:pt x="1912" y="9694"/>
                        <a:pt x="1999" y="9758"/>
                        <a:pt x="2085" y="9825"/>
                      </a:cubicBezTo>
                      <a:cubicBezTo>
                        <a:pt x="2163" y="9890"/>
                        <a:pt x="2238" y="9961"/>
                        <a:pt x="2320" y="10023"/>
                      </a:cubicBezTo>
                      <a:cubicBezTo>
                        <a:pt x="2321" y="10024"/>
                        <a:pt x="2323" y="10026"/>
                        <a:pt x="2325" y="10027"/>
                      </a:cubicBezTo>
                      <a:cubicBezTo>
                        <a:pt x="2380" y="10070"/>
                        <a:pt x="2437" y="10104"/>
                        <a:pt x="2500" y="10134"/>
                      </a:cubicBezTo>
                      <a:cubicBezTo>
                        <a:pt x="2520" y="10144"/>
                        <a:pt x="2542" y="10153"/>
                        <a:pt x="2564" y="10164"/>
                      </a:cubicBezTo>
                      <a:cubicBezTo>
                        <a:pt x="2574" y="10169"/>
                        <a:pt x="2584" y="10176"/>
                        <a:pt x="2596" y="10181"/>
                      </a:cubicBezTo>
                      <a:cubicBezTo>
                        <a:pt x="2667" y="10218"/>
                        <a:pt x="2734" y="10263"/>
                        <a:pt x="2804" y="10301"/>
                      </a:cubicBezTo>
                      <a:cubicBezTo>
                        <a:pt x="2892" y="10349"/>
                        <a:pt x="2988" y="10382"/>
                        <a:pt x="3081" y="10423"/>
                      </a:cubicBezTo>
                      <a:cubicBezTo>
                        <a:pt x="3250" y="10499"/>
                        <a:pt x="3428" y="10557"/>
                        <a:pt x="3607" y="10611"/>
                      </a:cubicBezTo>
                      <a:cubicBezTo>
                        <a:pt x="3798" y="10668"/>
                        <a:pt x="3993" y="10715"/>
                        <a:pt x="4189" y="10758"/>
                      </a:cubicBezTo>
                      <a:cubicBezTo>
                        <a:pt x="4383" y="10803"/>
                        <a:pt x="4584" y="10822"/>
                        <a:pt x="4783" y="10834"/>
                      </a:cubicBezTo>
                      <a:cubicBezTo>
                        <a:pt x="4870" y="10839"/>
                        <a:pt x="4957" y="10842"/>
                        <a:pt x="5044" y="10842"/>
                      </a:cubicBezTo>
                      <a:cubicBezTo>
                        <a:pt x="5341" y="10842"/>
                        <a:pt x="5639" y="10814"/>
                        <a:pt x="5935" y="10792"/>
                      </a:cubicBezTo>
                      <a:lnTo>
                        <a:pt x="5935" y="10792"/>
                      </a:lnTo>
                      <a:cubicBezTo>
                        <a:pt x="5931" y="10793"/>
                        <a:pt x="5926" y="10794"/>
                        <a:pt x="5922" y="10794"/>
                      </a:cubicBezTo>
                      <a:lnTo>
                        <a:pt x="5922" y="10794"/>
                      </a:lnTo>
                      <a:cubicBezTo>
                        <a:pt x="6020" y="10788"/>
                        <a:pt x="6119" y="10781"/>
                        <a:pt x="6218" y="10770"/>
                      </a:cubicBezTo>
                      <a:cubicBezTo>
                        <a:pt x="6311" y="10757"/>
                        <a:pt x="6401" y="10738"/>
                        <a:pt x="6493" y="10718"/>
                      </a:cubicBezTo>
                      <a:cubicBezTo>
                        <a:pt x="6684" y="10680"/>
                        <a:pt x="6877" y="10647"/>
                        <a:pt x="7062" y="10587"/>
                      </a:cubicBezTo>
                      <a:cubicBezTo>
                        <a:pt x="7152" y="10558"/>
                        <a:pt x="7240" y="10524"/>
                        <a:pt x="7329" y="10493"/>
                      </a:cubicBezTo>
                      <a:cubicBezTo>
                        <a:pt x="7409" y="10463"/>
                        <a:pt x="7490" y="10436"/>
                        <a:pt x="7570" y="10405"/>
                      </a:cubicBezTo>
                      <a:cubicBezTo>
                        <a:pt x="7734" y="10342"/>
                        <a:pt x="7894" y="10269"/>
                        <a:pt x="8041" y="10175"/>
                      </a:cubicBezTo>
                      <a:cubicBezTo>
                        <a:pt x="8182" y="10086"/>
                        <a:pt x="8318" y="9992"/>
                        <a:pt x="8461" y="9906"/>
                      </a:cubicBezTo>
                      <a:cubicBezTo>
                        <a:pt x="8607" y="9818"/>
                        <a:pt x="8749" y="9718"/>
                        <a:pt x="8880" y="9608"/>
                      </a:cubicBezTo>
                      <a:cubicBezTo>
                        <a:pt x="9015" y="9496"/>
                        <a:pt x="9122" y="9353"/>
                        <a:pt x="9243" y="9228"/>
                      </a:cubicBezTo>
                      <a:cubicBezTo>
                        <a:pt x="9365" y="9102"/>
                        <a:pt x="9498" y="8988"/>
                        <a:pt x="9612" y="8854"/>
                      </a:cubicBezTo>
                      <a:cubicBezTo>
                        <a:pt x="9628" y="8835"/>
                        <a:pt x="9645" y="8815"/>
                        <a:pt x="9663" y="8796"/>
                      </a:cubicBezTo>
                      <a:cubicBezTo>
                        <a:pt x="9792" y="8651"/>
                        <a:pt x="9918" y="8505"/>
                        <a:pt x="10022" y="8340"/>
                      </a:cubicBezTo>
                      <a:cubicBezTo>
                        <a:pt x="10073" y="8257"/>
                        <a:pt x="10114" y="8169"/>
                        <a:pt x="10159" y="8082"/>
                      </a:cubicBezTo>
                      <a:cubicBezTo>
                        <a:pt x="10205" y="7995"/>
                        <a:pt x="10249" y="7907"/>
                        <a:pt x="10295" y="7818"/>
                      </a:cubicBezTo>
                      <a:cubicBezTo>
                        <a:pt x="10337" y="7731"/>
                        <a:pt x="10377" y="7643"/>
                        <a:pt x="10415" y="7554"/>
                      </a:cubicBezTo>
                      <a:cubicBezTo>
                        <a:pt x="10455" y="7459"/>
                        <a:pt x="10482" y="7359"/>
                        <a:pt x="10510" y="7260"/>
                      </a:cubicBezTo>
                      <a:cubicBezTo>
                        <a:pt x="10536" y="7168"/>
                        <a:pt x="10562" y="7076"/>
                        <a:pt x="10586" y="6982"/>
                      </a:cubicBezTo>
                      <a:cubicBezTo>
                        <a:pt x="10611" y="6883"/>
                        <a:pt x="10630" y="6781"/>
                        <a:pt x="10649" y="6680"/>
                      </a:cubicBezTo>
                      <a:cubicBezTo>
                        <a:pt x="10674" y="6556"/>
                        <a:pt x="10695" y="6431"/>
                        <a:pt x="10718" y="6306"/>
                      </a:cubicBezTo>
                      <a:lnTo>
                        <a:pt x="10718" y="6306"/>
                      </a:lnTo>
                      <a:cubicBezTo>
                        <a:pt x="10760" y="6112"/>
                        <a:pt x="10807" y="5920"/>
                        <a:pt x="10838" y="5725"/>
                      </a:cubicBezTo>
                      <a:cubicBezTo>
                        <a:pt x="10871" y="5522"/>
                        <a:pt x="10860" y="5317"/>
                        <a:pt x="10847" y="5114"/>
                      </a:cubicBezTo>
                      <a:cubicBezTo>
                        <a:pt x="10836" y="4914"/>
                        <a:pt x="10811" y="4715"/>
                        <a:pt x="10775" y="4518"/>
                      </a:cubicBezTo>
                      <a:cubicBezTo>
                        <a:pt x="10756" y="4416"/>
                        <a:pt x="10728" y="4317"/>
                        <a:pt x="10703" y="4216"/>
                      </a:cubicBezTo>
                      <a:cubicBezTo>
                        <a:pt x="10681" y="4126"/>
                        <a:pt x="10663" y="4034"/>
                        <a:pt x="10641" y="3943"/>
                      </a:cubicBezTo>
                      <a:cubicBezTo>
                        <a:pt x="10617" y="3841"/>
                        <a:pt x="10590" y="3744"/>
                        <a:pt x="10556" y="3646"/>
                      </a:cubicBezTo>
                      <a:cubicBezTo>
                        <a:pt x="10522" y="3557"/>
                        <a:pt x="10487" y="3467"/>
                        <a:pt x="10453" y="3378"/>
                      </a:cubicBezTo>
                      <a:cubicBezTo>
                        <a:pt x="10414" y="3279"/>
                        <a:pt x="10373" y="3180"/>
                        <a:pt x="10332" y="3083"/>
                      </a:cubicBezTo>
                      <a:cubicBezTo>
                        <a:pt x="10294" y="2995"/>
                        <a:pt x="10253" y="2905"/>
                        <a:pt x="10202" y="2824"/>
                      </a:cubicBezTo>
                      <a:cubicBezTo>
                        <a:pt x="10094" y="2649"/>
                        <a:pt x="9988" y="2471"/>
                        <a:pt x="9870" y="2304"/>
                      </a:cubicBezTo>
                      <a:cubicBezTo>
                        <a:pt x="9815" y="2229"/>
                        <a:pt x="9755" y="2157"/>
                        <a:pt x="9698" y="2084"/>
                      </a:cubicBezTo>
                      <a:cubicBezTo>
                        <a:pt x="9639" y="2007"/>
                        <a:pt x="9578" y="1932"/>
                        <a:pt x="9513" y="1861"/>
                      </a:cubicBezTo>
                      <a:cubicBezTo>
                        <a:pt x="9446" y="1788"/>
                        <a:pt x="9376" y="1721"/>
                        <a:pt x="9307" y="1653"/>
                      </a:cubicBezTo>
                      <a:cubicBezTo>
                        <a:pt x="9234" y="1579"/>
                        <a:pt x="9162" y="1506"/>
                        <a:pt x="9089" y="1433"/>
                      </a:cubicBezTo>
                      <a:cubicBezTo>
                        <a:pt x="8947" y="1292"/>
                        <a:pt x="8795" y="1161"/>
                        <a:pt x="8647" y="1026"/>
                      </a:cubicBezTo>
                      <a:cubicBezTo>
                        <a:pt x="8547" y="936"/>
                        <a:pt x="8445" y="848"/>
                        <a:pt x="8335" y="769"/>
                      </a:cubicBezTo>
                      <a:cubicBezTo>
                        <a:pt x="8179" y="658"/>
                        <a:pt x="8007" y="577"/>
                        <a:pt x="7833" y="498"/>
                      </a:cubicBezTo>
                      <a:cubicBezTo>
                        <a:pt x="7649" y="413"/>
                        <a:pt x="7457" y="350"/>
                        <a:pt x="7266" y="284"/>
                      </a:cubicBezTo>
                      <a:cubicBezTo>
                        <a:pt x="7087" y="222"/>
                        <a:pt x="6903" y="172"/>
                        <a:pt x="6715" y="144"/>
                      </a:cubicBezTo>
                      <a:cubicBezTo>
                        <a:pt x="6510" y="114"/>
                        <a:pt x="6304" y="91"/>
                        <a:pt x="6098" y="71"/>
                      </a:cubicBezTo>
                      <a:cubicBezTo>
                        <a:pt x="5910" y="54"/>
                        <a:pt x="5722" y="38"/>
                        <a:pt x="5535" y="20"/>
                      </a:cubicBezTo>
                      <a:cubicBezTo>
                        <a:pt x="5417" y="10"/>
                        <a:pt x="5299" y="0"/>
                        <a:pt x="51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3" name="Google Shape;253;p6"/>
            <p:cNvGrpSpPr/>
            <p:nvPr/>
          </p:nvGrpSpPr>
          <p:grpSpPr>
            <a:xfrm flipH="1">
              <a:off x="8424010" y="648824"/>
              <a:ext cx="393729" cy="173497"/>
              <a:chOff x="3659575" y="587325"/>
              <a:chExt cx="181250" cy="79400"/>
            </a:xfrm>
          </p:grpSpPr>
          <p:sp>
            <p:nvSpPr>
              <p:cNvPr id="254" name="Google Shape;254;p6"/>
              <p:cNvSpPr/>
              <p:nvPr/>
            </p:nvSpPr>
            <p:spPr>
              <a:xfrm>
                <a:off x="3669725" y="594375"/>
                <a:ext cx="1651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665" extrusionOk="0">
                    <a:moveTo>
                      <a:pt x="4916" y="1720"/>
                    </a:moveTo>
                    <a:lnTo>
                      <a:pt x="4916" y="1720"/>
                    </a:lnTo>
                    <a:cubicBezTo>
                      <a:pt x="4905" y="1727"/>
                      <a:pt x="4895" y="1735"/>
                      <a:pt x="4884" y="1743"/>
                    </a:cubicBezTo>
                    <a:cubicBezTo>
                      <a:pt x="4882" y="1744"/>
                      <a:pt x="4881" y="1745"/>
                      <a:pt x="4880" y="1746"/>
                    </a:cubicBezTo>
                    <a:cubicBezTo>
                      <a:pt x="4819" y="1754"/>
                      <a:pt x="4760" y="1762"/>
                      <a:pt x="4700" y="1770"/>
                    </a:cubicBezTo>
                    <a:cubicBezTo>
                      <a:pt x="4723" y="1765"/>
                      <a:pt x="4746" y="1759"/>
                      <a:pt x="4770" y="1753"/>
                    </a:cubicBezTo>
                    <a:lnTo>
                      <a:pt x="4916" y="1720"/>
                    </a:lnTo>
                    <a:close/>
                    <a:moveTo>
                      <a:pt x="4148" y="1"/>
                    </a:moveTo>
                    <a:cubicBezTo>
                      <a:pt x="4093" y="1"/>
                      <a:pt x="4036" y="11"/>
                      <a:pt x="3985" y="22"/>
                    </a:cubicBezTo>
                    <a:cubicBezTo>
                      <a:pt x="3923" y="37"/>
                      <a:pt x="3861" y="49"/>
                      <a:pt x="3803" y="71"/>
                    </a:cubicBezTo>
                    <a:cubicBezTo>
                      <a:pt x="3675" y="117"/>
                      <a:pt x="3550" y="172"/>
                      <a:pt x="3430" y="235"/>
                    </a:cubicBezTo>
                    <a:cubicBezTo>
                      <a:pt x="3304" y="301"/>
                      <a:pt x="3175" y="368"/>
                      <a:pt x="3055" y="446"/>
                    </a:cubicBezTo>
                    <a:cubicBezTo>
                      <a:pt x="3007" y="477"/>
                      <a:pt x="2958" y="507"/>
                      <a:pt x="2912" y="542"/>
                    </a:cubicBezTo>
                    <a:cubicBezTo>
                      <a:pt x="2871" y="575"/>
                      <a:pt x="2825" y="617"/>
                      <a:pt x="2798" y="662"/>
                    </a:cubicBezTo>
                    <a:cubicBezTo>
                      <a:pt x="2766" y="714"/>
                      <a:pt x="2743" y="764"/>
                      <a:pt x="2742" y="825"/>
                    </a:cubicBezTo>
                    <a:cubicBezTo>
                      <a:pt x="2740" y="859"/>
                      <a:pt x="2745" y="894"/>
                      <a:pt x="2755" y="926"/>
                    </a:cubicBezTo>
                    <a:cubicBezTo>
                      <a:pt x="2748" y="949"/>
                      <a:pt x="2744" y="972"/>
                      <a:pt x="2742" y="995"/>
                    </a:cubicBezTo>
                    <a:cubicBezTo>
                      <a:pt x="2721" y="1005"/>
                      <a:pt x="2702" y="1017"/>
                      <a:pt x="2682" y="1028"/>
                    </a:cubicBezTo>
                    <a:cubicBezTo>
                      <a:pt x="2690" y="1024"/>
                      <a:pt x="2697" y="1020"/>
                      <a:pt x="2704" y="1017"/>
                    </a:cubicBezTo>
                    <a:lnTo>
                      <a:pt x="2704" y="1017"/>
                    </a:lnTo>
                    <a:cubicBezTo>
                      <a:pt x="2634" y="1054"/>
                      <a:pt x="2567" y="1091"/>
                      <a:pt x="2521" y="1157"/>
                    </a:cubicBezTo>
                    <a:cubicBezTo>
                      <a:pt x="2496" y="1195"/>
                      <a:pt x="2485" y="1236"/>
                      <a:pt x="2480" y="1280"/>
                    </a:cubicBezTo>
                    <a:cubicBezTo>
                      <a:pt x="2365" y="1317"/>
                      <a:pt x="2251" y="1355"/>
                      <a:pt x="2137" y="1395"/>
                    </a:cubicBezTo>
                    <a:cubicBezTo>
                      <a:pt x="2109" y="1404"/>
                      <a:pt x="2082" y="1414"/>
                      <a:pt x="2054" y="1424"/>
                    </a:cubicBezTo>
                    <a:cubicBezTo>
                      <a:pt x="2045" y="1422"/>
                      <a:pt x="2036" y="1419"/>
                      <a:pt x="2027" y="1417"/>
                    </a:cubicBezTo>
                    <a:cubicBezTo>
                      <a:pt x="1970" y="1333"/>
                      <a:pt x="1897" y="1259"/>
                      <a:pt x="1804" y="1213"/>
                    </a:cubicBezTo>
                    <a:cubicBezTo>
                      <a:pt x="1716" y="1170"/>
                      <a:pt x="1626" y="1144"/>
                      <a:pt x="1526" y="1137"/>
                    </a:cubicBezTo>
                    <a:cubicBezTo>
                      <a:pt x="1511" y="1136"/>
                      <a:pt x="1495" y="1135"/>
                      <a:pt x="1480" y="1135"/>
                    </a:cubicBezTo>
                    <a:cubicBezTo>
                      <a:pt x="1390" y="1135"/>
                      <a:pt x="1295" y="1152"/>
                      <a:pt x="1210" y="1177"/>
                    </a:cubicBezTo>
                    <a:cubicBezTo>
                      <a:pt x="1093" y="1210"/>
                      <a:pt x="978" y="1259"/>
                      <a:pt x="871" y="1317"/>
                    </a:cubicBezTo>
                    <a:cubicBezTo>
                      <a:pt x="773" y="1370"/>
                      <a:pt x="679" y="1426"/>
                      <a:pt x="588" y="1491"/>
                    </a:cubicBezTo>
                    <a:cubicBezTo>
                      <a:pt x="537" y="1528"/>
                      <a:pt x="496" y="1571"/>
                      <a:pt x="460" y="1621"/>
                    </a:cubicBezTo>
                    <a:cubicBezTo>
                      <a:pt x="367" y="1705"/>
                      <a:pt x="276" y="1810"/>
                      <a:pt x="242" y="1928"/>
                    </a:cubicBezTo>
                    <a:cubicBezTo>
                      <a:pt x="196" y="1954"/>
                      <a:pt x="152" y="1983"/>
                      <a:pt x="108" y="2014"/>
                    </a:cubicBezTo>
                    <a:cubicBezTo>
                      <a:pt x="48" y="2056"/>
                      <a:pt x="16" y="2128"/>
                      <a:pt x="25" y="2197"/>
                    </a:cubicBezTo>
                    <a:cubicBezTo>
                      <a:pt x="9" y="2244"/>
                      <a:pt x="11" y="2297"/>
                      <a:pt x="30" y="2342"/>
                    </a:cubicBezTo>
                    <a:cubicBezTo>
                      <a:pt x="17" y="2366"/>
                      <a:pt x="6" y="2392"/>
                      <a:pt x="4" y="2422"/>
                    </a:cubicBezTo>
                    <a:cubicBezTo>
                      <a:pt x="1" y="2470"/>
                      <a:pt x="16" y="2518"/>
                      <a:pt x="46" y="2556"/>
                    </a:cubicBezTo>
                    <a:cubicBezTo>
                      <a:pt x="84" y="2602"/>
                      <a:pt x="126" y="2638"/>
                      <a:pt x="185" y="2653"/>
                    </a:cubicBezTo>
                    <a:cubicBezTo>
                      <a:pt x="209" y="2660"/>
                      <a:pt x="233" y="2663"/>
                      <a:pt x="257" y="2664"/>
                    </a:cubicBezTo>
                    <a:cubicBezTo>
                      <a:pt x="264" y="2665"/>
                      <a:pt x="271" y="2665"/>
                      <a:pt x="278" y="2665"/>
                    </a:cubicBezTo>
                    <a:cubicBezTo>
                      <a:pt x="298" y="2665"/>
                      <a:pt x="320" y="2664"/>
                      <a:pt x="340" y="2661"/>
                    </a:cubicBezTo>
                    <a:cubicBezTo>
                      <a:pt x="470" y="2645"/>
                      <a:pt x="596" y="2622"/>
                      <a:pt x="721" y="2583"/>
                    </a:cubicBezTo>
                    <a:cubicBezTo>
                      <a:pt x="786" y="2564"/>
                      <a:pt x="869" y="2540"/>
                      <a:pt x="945" y="2506"/>
                    </a:cubicBezTo>
                    <a:cubicBezTo>
                      <a:pt x="974" y="2535"/>
                      <a:pt x="1007" y="2559"/>
                      <a:pt x="1052" y="2575"/>
                    </a:cubicBezTo>
                    <a:cubicBezTo>
                      <a:pt x="1117" y="2598"/>
                      <a:pt x="1185" y="2599"/>
                      <a:pt x="1253" y="2599"/>
                    </a:cubicBezTo>
                    <a:cubicBezTo>
                      <a:pt x="1265" y="2599"/>
                      <a:pt x="1276" y="2599"/>
                      <a:pt x="1288" y="2599"/>
                    </a:cubicBezTo>
                    <a:cubicBezTo>
                      <a:pt x="1427" y="2605"/>
                      <a:pt x="1566" y="2607"/>
                      <a:pt x="1704" y="2607"/>
                    </a:cubicBezTo>
                    <a:cubicBezTo>
                      <a:pt x="1978" y="2607"/>
                      <a:pt x="2251" y="2599"/>
                      <a:pt x="2524" y="2590"/>
                    </a:cubicBezTo>
                    <a:cubicBezTo>
                      <a:pt x="2612" y="2588"/>
                      <a:pt x="2702" y="2583"/>
                      <a:pt x="2790" y="2579"/>
                    </a:cubicBezTo>
                    <a:cubicBezTo>
                      <a:pt x="2840" y="2576"/>
                      <a:pt x="2889" y="2574"/>
                      <a:pt x="2941" y="2571"/>
                    </a:cubicBezTo>
                    <a:cubicBezTo>
                      <a:pt x="3009" y="2567"/>
                      <a:pt x="3079" y="2560"/>
                      <a:pt x="3149" y="2557"/>
                    </a:cubicBezTo>
                    <a:cubicBezTo>
                      <a:pt x="3170" y="2555"/>
                      <a:pt x="3193" y="2555"/>
                      <a:pt x="3215" y="2554"/>
                    </a:cubicBezTo>
                    <a:cubicBezTo>
                      <a:pt x="3223" y="2556"/>
                      <a:pt x="3232" y="2559"/>
                      <a:pt x="3241" y="2562"/>
                    </a:cubicBezTo>
                    <a:cubicBezTo>
                      <a:pt x="3304" y="2575"/>
                      <a:pt x="3368" y="2590"/>
                      <a:pt x="3433" y="2596"/>
                    </a:cubicBezTo>
                    <a:cubicBezTo>
                      <a:pt x="3487" y="2599"/>
                      <a:pt x="3541" y="2602"/>
                      <a:pt x="3596" y="2602"/>
                    </a:cubicBezTo>
                    <a:cubicBezTo>
                      <a:pt x="3646" y="2602"/>
                      <a:pt x="3696" y="2602"/>
                      <a:pt x="3748" y="2599"/>
                    </a:cubicBezTo>
                    <a:cubicBezTo>
                      <a:pt x="3852" y="2596"/>
                      <a:pt x="3956" y="2592"/>
                      <a:pt x="4060" y="2588"/>
                    </a:cubicBezTo>
                    <a:cubicBezTo>
                      <a:pt x="4135" y="2586"/>
                      <a:pt x="4211" y="2576"/>
                      <a:pt x="4285" y="2570"/>
                    </a:cubicBezTo>
                    <a:cubicBezTo>
                      <a:pt x="4366" y="2564"/>
                      <a:pt x="4448" y="2558"/>
                      <a:pt x="4529" y="2549"/>
                    </a:cubicBezTo>
                    <a:cubicBezTo>
                      <a:pt x="4605" y="2539"/>
                      <a:pt x="4682" y="2531"/>
                      <a:pt x="4759" y="2522"/>
                    </a:cubicBezTo>
                    <a:cubicBezTo>
                      <a:pt x="4884" y="2516"/>
                      <a:pt x="5010" y="2510"/>
                      <a:pt x="5135" y="2501"/>
                    </a:cubicBezTo>
                    <a:cubicBezTo>
                      <a:pt x="5176" y="2509"/>
                      <a:pt x="5217" y="2510"/>
                      <a:pt x="5260" y="2510"/>
                    </a:cubicBezTo>
                    <a:cubicBezTo>
                      <a:pt x="5314" y="2512"/>
                      <a:pt x="5369" y="2513"/>
                      <a:pt x="5423" y="2513"/>
                    </a:cubicBezTo>
                    <a:cubicBezTo>
                      <a:pt x="5581" y="2513"/>
                      <a:pt x="5738" y="2505"/>
                      <a:pt x="5893" y="2479"/>
                    </a:cubicBezTo>
                    <a:cubicBezTo>
                      <a:pt x="5939" y="2477"/>
                      <a:pt x="5984" y="2474"/>
                      <a:pt x="6030" y="2470"/>
                    </a:cubicBezTo>
                    <a:cubicBezTo>
                      <a:pt x="6074" y="2468"/>
                      <a:pt x="6115" y="2464"/>
                      <a:pt x="6157" y="2461"/>
                    </a:cubicBezTo>
                    <a:cubicBezTo>
                      <a:pt x="6187" y="2458"/>
                      <a:pt x="6218" y="2459"/>
                      <a:pt x="6246" y="2454"/>
                    </a:cubicBezTo>
                    <a:cubicBezTo>
                      <a:pt x="6284" y="2448"/>
                      <a:pt x="6317" y="2438"/>
                      <a:pt x="6352" y="2422"/>
                    </a:cubicBezTo>
                    <a:cubicBezTo>
                      <a:pt x="6381" y="2408"/>
                      <a:pt x="6405" y="2388"/>
                      <a:pt x="6424" y="2361"/>
                    </a:cubicBezTo>
                    <a:cubicBezTo>
                      <a:pt x="6432" y="2360"/>
                      <a:pt x="6441" y="2358"/>
                      <a:pt x="6449" y="2357"/>
                    </a:cubicBezTo>
                    <a:cubicBezTo>
                      <a:pt x="6522" y="2343"/>
                      <a:pt x="6583" y="2287"/>
                      <a:pt x="6597" y="2213"/>
                    </a:cubicBezTo>
                    <a:cubicBezTo>
                      <a:pt x="6607" y="2169"/>
                      <a:pt x="6604" y="2133"/>
                      <a:pt x="6592" y="2090"/>
                    </a:cubicBezTo>
                    <a:cubicBezTo>
                      <a:pt x="6572" y="2022"/>
                      <a:pt x="6510" y="1972"/>
                      <a:pt x="6441" y="1962"/>
                    </a:cubicBezTo>
                    <a:cubicBezTo>
                      <a:pt x="6412" y="1916"/>
                      <a:pt x="6370" y="1875"/>
                      <a:pt x="6323" y="1843"/>
                    </a:cubicBezTo>
                    <a:cubicBezTo>
                      <a:pt x="6362" y="1814"/>
                      <a:pt x="6393" y="1774"/>
                      <a:pt x="6414" y="1731"/>
                    </a:cubicBezTo>
                    <a:cubicBezTo>
                      <a:pt x="6443" y="1674"/>
                      <a:pt x="6445" y="1607"/>
                      <a:pt x="6427" y="1546"/>
                    </a:cubicBezTo>
                    <a:cubicBezTo>
                      <a:pt x="6404" y="1474"/>
                      <a:pt x="6345" y="1406"/>
                      <a:pt x="6283" y="1362"/>
                    </a:cubicBezTo>
                    <a:cubicBezTo>
                      <a:pt x="6273" y="1355"/>
                      <a:pt x="6261" y="1347"/>
                      <a:pt x="6250" y="1340"/>
                    </a:cubicBezTo>
                    <a:cubicBezTo>
                      <a:pt x="6246" y="1292"/>
                      <a:pt x="6231" y="1244"/>
                      <a:pt x="6209" y="1200"/>
                    </a:cubicBezTo>
                    <a:cubicBezTo>
                      <a:pt x="6166" y="1113"/>
                      <a:pt x="6083" y="1046"/>
                      <a:pt x="5992" y="1006"/>
                    </a:cubicBezTo>
                    <a:cubicBezTo>
                      <a:pt x="5986" y="985"/>
                      <a:pt x="5976" y="965"/>
                      <a:pt x="5965" y="945"/>
                    </a:cubicBezTo>
                    <a:cubicBezTo>
                      <a:pt x="5966" y="924"/>
                      <a:pt x="5963" y="904"/>
                      <a:pt x="5957" y="883"/>
                    </a:cubicBezTo>
                    <a:cubicBezTo>
                      <a:pt x="5926" y="783"/>
                      <a:pt x="5830" y="722"/>
                      <a:pt x="5734" y="695"/>
                    </a:cubicBezTo>
                    <a:cubicBezTo>
                      <a:pt x="5728" y="694"/>
                      <a:pt x="5724" y="693"/>
                      <a:pt x="5719" y="692"/>
                    </a:cubicBezTo>
                    <a:cubicBezTo>
                      <a:pt x="5725" y="668"/>
                      <a:pt x="5726" y="642"/>
                      <a:pt x="5721" y="615"/>
                    </a:cubicBezTo>
                    <a:cubicBezTo>
                      <a:pt x="5707" y="533"/>
                      <a:pt x="5633" y="466"/>
                      <a:pt x="5550" y="462"/>
                    </a:cubicBezTo>
                    <a:cubicBezTo>
                      <a:pt x="5537" y="410"/>
                      <a:pt x="5504" y="362"/>
                      <a:pt x="5464" y="324"/>
                    </a:cubicBezTo>
                    <a:cubicBezTo>
                      <a:pt x="5404" y="268"/>
                      <a:pt x="5311" y="255"/>
                      <a:pt x="5232" y="254"/>
                    </a:cubicBezTo>
                    <a:cubicBezTo>
                      <a:pt x="5205" y="254"/>
                      <a:pt x="5178" y="254"/>
                      <a:pt x="5152" y="255"/>
                    </a:cubicBezTo>
                    <a:cubicBezTo>
                      <a:pt x="5146" y="252"/>
                      <a:pt x="5142" y="249"/>
                      <a:pt x="5136" y="246"/>
                    </a:cubicBezTo>
                    <a:cubicBezTo>
                      <a:pt x="5098" y="225"/>
                      <a:pt x="5061" y="199"/>
                      <a:pt x="5019" y="184"/>
                    </a:cubicBezTo>
                    <a:cubicBezTo>
                      <a:pt x="4975" y="171"/>
                      <a:pt x="4929" y="159"/>
                      <a:pt x="4883" y="155"/>
                    </a:cubicBezTo>
                    <a:cubicBezTo>
                      <a:pt x="4839" y="151"/>
                      <a:pt x="4795" y="149"/>
                      <a:pt x="4750" y="149"/>
                    </a:cubicBezTo>
                    <a:cubicBezTo>
                      <a:pt x="4686" y="149"/>
                      <a:pt x="4622" y="153"/>
                      <a:pt x="4559" y="158"/>
                    </a:cubicBezTo>
                    <a:cubicBezTo>
                      <a:pt x="4540" y="160"/>
                      <a:pt x="4521" y="163"/>
                      <a:pt x="4503" y="165"/>
                    </a:cubicBezTo>
                    <a:cubicBezTo>
                      <a:pt x="4489" y="141"/>
                      <a:pt x="4472" y="119"/>
                      <a:pt x="4451" y="100"/>
                    </a:cubicBezTo>
                    <a:cubicBezTo>
                      <a:pt x="4379" y="35"/>
                      <a:pt x="4277" y="12"/>
                      <a:pt x="4184" y="2"/>
                    </a:cubicBezTo>
                    <a:cubicBezTo>
                      <a:pt x="4172" y="1"/>
                      <a:pt x="4160" y="1"/>
                      <a:pt x="4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6"/>
              <p:cNvSpPr/>
              <p:nvPr/>
            </p:nvSpPr>
            <p:spPr>
              <a:xfrm>
                <a:off x="3665625" y="643200"/>
                <a:ext cx="1727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6" extrusionOk="0">
                    <a:moveTo>
                      <a:pt x="5396" y="45"/>
                    </a:moveTo>
                    <a:cubicBezTo>
                      <a:pt x="5399" y="45"/>
                      <a:pt x="5402" y="45"/>
                      <a:pt x="5406" y="45"/>
                    </a:cubicBezTo>
                    <a:lnTo>
                      <a:pt x="5406" y="45"/>
                    </a:lnTo>
                    <a:cubicBezTo>
                      <a:pt x="5402" y="45"/>
                      <a:pt x="5399" y="45"/>
                      <a:pt x="5396" y="45"/>
                    </a:cubicBezTo>
                    <a:close/>
                    <a:moveTo>
                      <a:pt x="5389" y="626"/>
                    </a:move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lnTo>
                      <a:pt x="5401" y="627"/>
                    </a:lnTo>
                    <a:cubicBezTo>
                      <a:pt x="5397" y="627"/>
                      <a:pt x="5393" y="627"/>
                      <a:pt x="5389" y="626"/>
                    </a:cubicBezTo>
                    <a:close/>
                    <a:moveTo>
                      <a:pt x="6541" y="0"/>
                    </a:moveTo>
                    <a:cubicBezTo>
                      <a:pt x="6404" y="0"/>
                      <a:pt x="6264" y="16"/>
                      <a:pt x="6127" y="29"/>
                    </a:cubicBezTo>
                    <a:cubicBezTo>
                      <a:pt x="6006" y="38"/>
                      <a:pt x="5884" y="41"/>
                      <a:pt x="5762" y="43"/>
                    </a:cubicBezTo>
                    <a:cubicBezTo>
                      <a:pt x="5675" y="43"/>
                      <a:pt x="5588" y="47"/>
                      <a:pt x="5501" y="47"/>
                    </a:cubicBezTo>
                    <a:cubicBezTo>
                      <a:pt x="5469" y="47"/>
                      <a:pt x="5437" y="47"/>
                      <a:pt x="5406" y="45"/>
                    </a:cubicBezTo>
                    <a:lnTo>
                      <a:pt x="5406" y="45"/>
                    </a:lnTo>
                    <a:cubicBezTo>
                      <a:pt x="5406" y="45"/>
                      <a:pt x="5407" y="45"/>
                      <a:pt x="5408" y="45"/>
                    </a:cubicBezTo>
                    <a:lnTo>
                      <a:pt x="5408" y="45"/>
                    </a:lnTo>
                    <a:cubicBezTo>
                      <a:pt x="5185" y="34"/>
                      <a:pt x="4962" y="32"/>
                      <a:pt x="4739" y="27"/>
                    </a:cubicBezTo>
                    <a:cubicBezTo>
                      <a:pt x="4716" y="26"/>
                      <a:pt x="4694" y="26"/>
                      <a:pt x="4672" y="26"/>
                    </a:cubicBezTo>
                    <a:cubicBezTo>
                      <a:pt x="4575" y="26"/>
                      <a:pt x="4479" y="31"/>
                      <a:pt x="4382" y="36"/>
                    </a:cubicBezTo>
                    <a:cubicBezTo>
                      <a:pt x="4277" y="39"/>
                      <a:pt x="4173" y="37"/>
                      <a:pt x="4067" y="39"/>
                    </a:cubicBezTo>
                    <a:cubicBezTo>
                      <a:pt x="3966" y="40"/>
                      <a:pt x="3863" y="45"/>
                      <a:pt x="3760" y="49"/>
                    </a:cubicBezTo>
                    <a:cubicBezTo>
                      <a:pt x="3717" y="51"/>
                      <a:pt x="3674" y="52"/>
                      <a:pt x="3630" y="52"/>
                    </a:cubicBezTo>
                    <a:cubicBezTo>
                      <a:pt x="3578" y="52"/>
                      <a:pt x="3525" y="51"/>
                      <a:pt x="3473" y="51"/>
                    </a:cubicBezTo>
                    <a:cubicBezTo>
                      <a:pt x="3450" y="50"/>
                      <a:pt x="3427" y="50"/>
                      <a:pt x="3404" y="50"/>
                    </a:cubicBezTo>
                    <a:cubicBezTo>
                      <a:pt x="3350" y="50"/>
                      <a:pt x="3295" y="51"/>
                      <a:pt x="3241" y="52"/>
                    </a:cubicBezTo>
                    <a:cubicBezTo>
                      <a:pt x="3164" y="49"/>
                      <a:pt x="3087" y="47"/>
                      <a:pt x="3011" y="47"/>
                    </a:cubicBezTo>
                    <a:cubicBezTo>
                      <a:pt x="2994" y="47"/>
                      <a:pt x="2978" y="47"/>
                      <a:pt x="2962" y="47"/>
                    </a:cubicBezTo>
                    <a:cubicBezTo>
                      <a:pt x="2919" y="48"/>
                      <a:pt x="2877" y="48"/>
                      <a:pt x="2834" y="48"/>
                    </a:cubicBezTo>
                    <a:cubicBezTo>
                      <a:pt x="2687" y="48"/>
                      <a:pt x="2540" y="45"/>
                      <a:pt x="2393" y="43"/>
                    </a:cubicBezTo>
                    <a:cubicBezTo>
                      <a:pt x="2202" y="40"/>
                      <a:pt x="2011" y="32"/>
                      <a:pt x="1820" y="30"/>
                    </a:cubicBezTo>
                    <a:cubicBezTo>
                      <a:pt x="1796" y="30"/>
                      <a:pt x="1771" y="30"/>
                      <a:pt x="1746" y="30"/>
                    </a:cubicBezTo>
                    <a:cubicBezTo>
                      <a:pt x="1460" y="30"/>
                      <a:pt x="1174" y="47"/>
                      <a:pt x="888" y="47"/>
                    </a:cubicBezTo>
                    <a:cubicBezTo>
                      <a:pt x="809" y="47"/>
                      <a:pt x="730" y="46"/>
                      <a:pt x="651" y="43"/>
                    </a:cubicBezTo>
                    <a:cubicBezTo>
                      <a:pt x="585" y="38"/>
                      <a:pt x="518" y="30"/>
                      <a:pt x="453" y="30"/>
                    </a:cubicBezTo>
                    <a:cubicBezTo>
                      <a:pt x="427" y="30"/>
                      <a:pt x="402" y="31"/>
                      <a:pt x="377" y="35"/>
                    </a:cubicBezTo>
                    <a:cubicBezTo>
                      <a:pt x="296" y="44"/>
                      <a:pt x="236" y="110"/>
                      <a:pt x="222" y="188"/>
                    </a:cubicBezTo>
                    <a:cubicBezTo>
                      <a:pt x="220" y="189"/>
                      <a:pt x="216" y="189"/>
                      <a:pt x="214" y="190"/>
                    </a:cubicBezTo>
                    <a:cubicBezTo>
                      <a:pt x="116" y="224"/>
                      <a:pt x="21" y="290"/>
                      <a:pt x="8" y="402"/>
                    </a:cubicBezTo>
                    <a:cubicBezTo>
                      <a:pt x="0" y="479"/>
                      <a:pt x="43" y="562"/>
                      <a:pt x="116" y="597"/>
                    </a:cubicBezTo>
                    <a:cubicBezTo>
                      <a:pt x="184" y="631"/>
                      <a:pt x="261" y="651"/>
                      <a:pt x="336" y="668"/>
                    </a:cubicBezTo>
                    <a:cubicBezTo>
                      <a:pt x="374" y="677"/>
                      <a:pt x="412" y="682"/>
                      <a:pt x="449" y="683"/>
                    </a:cubicBezTo>
                    <a:cubicBezTo>
                      <a:pt x="476" y="685"/>
                      <a:pt x="503" y="685"/>
                      <a:pt x="530" y="685"/>
                    </a:cubicBezTo>
                    <a:cubicBezTo>
                      <a:pt x="557" y="685"/>
                      <a:pt x="584" y="685"/>
                      <a:pt x="612" y="684"/>
                    </a:cubicBezTo>
                    <a:cubicBezTo>
                      <a:pt x="707" y="682"/>
                      <a:pt x="800" y="683"/>
                      <a:pt x="895" y="676"/>
                    </a:cubicBezTo>
                    <a:cubicBezTo>
                      <a:pt x="1083" y="662"/>
                      <a:pt x="1268" y="634"/>
                      <a:pt x="1455" y="615"/>
                    </a:cubicBezTo>
                    <a:cubicBezTo>
                      <a:pt x="1672" y="609"/>
                      <a:pt x="1889" y="611"/>
                      <a:pt x="2106" y="609"/>
                    </a:cubicBezTo>
                    <a:cubicBezTo>
                      <a:pt x="2121" y="608"/>
                      <a:pt x="2135" y="608"/>
                      <a:pt x="2150" y="608"/>
                    </a:cubicBezTo>
                    <a:cubicBezTo>
                      <a:pt x="2242" y="608"/>
                      <a:pt x="2333" y="611"/>
                      <a:pt x="2424" y="613"/>
                    </a:cubicBezTo>
                    <a:cubicBezTo>
                      <a:pt x="2439" y="613"/>
                      <a:pt x="2454" y="614"/>
                      <a:pt x="2469" y="614"/>
                    </a:cubicBezTo>
                    <a:cubicBezTo>
                      <a:pt x="2562" y="614"/>
                      <a:pt x="2655" y="608"/>
                      <a:pt x="2749" y="604"/>
                    </a:cubicBezTo>
                    <a:cubicBezTo>
                      <a:pt x="2940" y="596"/>
                      <a:pt x="3132" y="589"/>
                      <a:pt x="3324" y="588"/>
                    </a:cubicBezTo>
                    <a:cubicBezTo>
                      <a:pt x="3526" y="588"/>
                      <a:pt x="3730" y="594"/>
                      <a:pt x="3932" y="597"/>
                    </a:cubicBezTo>
                    <a:cubicBezTo>
                      <a:pt x="4334" y="604"/>
                      <a:pt x="4734" y="601"/>
                      <a:pt x="5134" y="613"/>
                    </a:cubicBezTo>
                    <a:lnTo>
                      <a:pt x="5134" y="613"/>
                    </a:lnTo>
                    <a:cubicBezTo>
                      <a:pt x="5215" y="617"/>
                      <a:pt x="5296" y="622"/>
                      <a:pt x="5377" y="626"/>
                    </a:cubicBezTo>
                    <a:lnTo>
                      <a:pt x="5377" y="626"/>
                    </a:lnTo>
                    <a:cubicBezTo>
                      <a:pt x="5377" y="626"/>
                      <a:pt x="5377" y="626"/>
                      <a:pt x="5377" y="626"/>
                    </a:cubicBezTo>
                    <a:cubicBezTo>
                      <a:pt x="5381" y="626"/>
                      <a:pt x="5385" y="626"/>
                      <a:pt x="5389" y="626"/>
                    </a:cubicBezTo>
                    <a:lnTo>
                      <a:pt x="5389" y="626"/>
                    </a:lnTo>
                    <a:cubicBezTo>
                      <a:pt x="5389" y="626"/>
                      <a:pt x="5389" y="626"/>
                      <a:pt x="5389" y="626"/>
                    </a:cubicBez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cubicBezTo>
                      <a:pt x="5401" y="627"/>
                      <a:pt x="5401" y="627"/>
                      <a:pt x="5401" y="627"/>
                    </a:cubicBezTo>
                    <a:lnTo>
                      <a:pt x="5401" y="627"/>
                    </a:lnTo>
                    <a:cubicBezTo>
                      <a:pt x="5606" y="637"/>
                      <a:pt x="5811" y="644"/>
                      <a:pt x="6016" y="644"/>
                    </a:cubicBezTo>
                    <a:cubicBezTo>
                      <a:pt x="6041" y="644"/>
                      <a:pt x="6065" y="644"/>
                      <a:pt x="6090" y="644"/>
                    </a:cubicBezTo>
                    <a:cubicBezTo>
                      <a:pt x="6199" y="642"/>
                      <a:pt x="6309" y="633"/>
                      <a:pt x="6416" y="621"/>
                    </a:cubicBezTo>
                    <a:cubicBezTo>
                      <a:pt x="6473" y="615"/>
                      <a:pt x="6529" y="607"/>
                      <a:pt x="6586" y="598"/>
                    </a:cubicBezTo>
                    <a:cubicBezTo>
                      <a:pt x="6670" y="586"/>
                      <a:pt x="6766" y="569"/>
                      <a:pt x="6830" y="511"/>
                    </a:cubicBezTo>
                    <a:cubicBezTo>
                      <a:pt x="6879" y="466"/>
                      <a:pt x="6909" y="407"/>
                      <a:pt x="6899" y="339"/>
                    </a:cubicBezTo>
                    <a:cubicBezTo>
                      <a:pt x="6889" y="279"/>
                      <a:pt x="6854" y="234"/>
                      <a:pt x="6804" y="203"/>
                    </a:cubicBezTo>
                    <a:cubicBezTo>
                      <a:pt x="6789" y="194"/>
                      <a:pt x="6773" y="188"/>
                      <a:pt x="6757" y="183"/>
                    </a:cubicBezTo>
                    <a:lnTo>
                      <a:pt x="6757" y="182"/>
                    </a:lnTo>
                    <a:cubicBezTo>
                      <a:pt x="6755" y="79"/>
                      <a:pt x="6669" y="4"/>
                      <a:pt x="6568" y="0"/>
                    </a:cubicBezTo>
                    <a:cubicBezTo>
                      <a:pt x="6559" y="0"/>
                      <a:pt x="6550" y="0"/>
                      <a:pt x="654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3770175" y="624450"/>
                <a:ext cx="9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0" extrusionOk="0">
                    <a:moveTo>
                      <a:pt x="205" y="1"/>
                    </a:moveTo>
                    <a:cubicBezTo>
                      <a:pt x="109" y="1"/>
                      <a:pt x="23" y="65"/>
                      <a:pt x="12" y="165"/>
                    </a:cubicBezTo>
                    <a:cubicBezTo>
                      <a:pt x="1" y="262"/>
                      <a:pt x="74" y="364"/>
                      <a:pt x="176" y="369"/>
                    </a:cubicBezTo>
                    <a:cubicBezTo>
                      <a:pt x="180" y="370"/>
                      <a:pt x="184" y="370"/>
                      <a:pt x="188" y="370"/>
                    </a:cubicBezTo>
                    <a:cubicBezTo>
                      <a:pt x="284" y="370"/>
                      <a:pt x="370" y="306"/>
                      <a:pt x="380" y="206"/>
                    </a:cubicBezTo>
                    <a:cubicBezTo>
                      <a:pt x="391" y="110"/>
                      <a:pt x="318" y="7"/>
                      <a:pt x="217" y="1"/>
                    </a:cubicBezTo>
                    <a:cubicBezTo>
                      <a:pt x="213" y="1"/>
                      <a:pt x="209" y="1"/>
                      <a:pt x="20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3784175" y="624800"/>
                <a:ext cx="97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0" extrusionOk="0">
                    <a:moveTo>
                      <a:pt x="203" y="1"/>
                    </a:moveTo>
                    <a:cubicBezTo>
                      <a:pt x="107" y="1"/>
                      <a:pt x="21" y="65"/>
                      <a:pt x="10" y="165"/>
                    </a:cubicBezTo>
                    <a:cubicBezTo>
                      <a:pt x="0" y="261"/>
                      <a:pt x="73" y="363"/>
                      <a:pt x="174" y="369"/>
                    </a:cubicBezTo>
                    <a:cubicBezTo>
                      <a:pt x="178" y="369"/>
                      <a:pt x="182" y="370"/>
                      <a:pt x="186" y="370"/>
                    </a:cubicBezTo>
                    <a:cubicBezTo>
                      <a:pt x="282" y="370"/>
                      <a:pt x="368" y="306"/>
                      <a:pt x="378" y="206"/>
                    </a:cubicBezTo>
                    <a:cubicBezTo>
                      <a:pt x="389" y="108"/>
                      <a:pt x="316" y="7"/>
                      <a:pt x="215" y="1"/>
                    </a:cubicBezTo>
                    <a:cubicBezTo>
                      <a:pt x="211" y="1"/>
                      <a:pt x="207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>
                <a:off x="3659575" y="587325"/>
                <a:ext cx="181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3176" extrusionOk="0">
                    <a:moveTo>
                      <a:pt x="6001" y="922"/>
                    </a:moveTo>
                    <a:cubicBezTo>
                      <a:pt x="6003" y="923"/>
                      <a:pt x="6005" y="925"/>
                      <a:pt x="6007" y="927"/>
                    </a:cubicBezTo>
                    <a:cubicBezTo>
                      <a:pt x="6005" y="925"/>
                      <a:pt x="6003" y="924"/>
                      <a:pt x="6001" y="922"/>
                    </a:cubicBezTo>
                    <a:close/>
                    <a:moveTo>
                      <a:pt x="4662" y="370"/>
                    </a:moveTo>
                    <a:cubicBezTo>
                      <a:pt x="4729" y="374"/>
                      <a:pt x="4793" y="378"/>
                      <a:pt x="4861" y="385"/>
                    </a:cubicBezTo>
                    <a:cubicBezTo>
                      <a:pt x="5000" y="406"/>
                      <a:pt x="5136" y="431"/>
                      <a:pt x="5273" y="464"/>
                    </a:cubicBezTo>
                    <a:cubicBezTo>
                      <a:pt x="5330" y="480"/>
                      <a:pt x="5387" y="499"/>
                      <a:pt x="5441" y="520"/>
                    </a:cubicBezTo>
                    <a:cubicBezTo>
                      <a:pt x="5465" y="531"/>
                      <a:pt x="5491" y="543"/>
                      <a:pt x="5513" y="554"/>
                    </a:cubicBezTo>
                    <a:cubicBezTo>
                      <a:pt x="5617" y="616"/>
                      <a:pt x="5716" y="686"/>
                      <a:pt x="5813" y="756"/>
                    </a:cubicBezTo>
                    <a:cubicBezTo>
                      <a:pt x="5814" y="758"/>
                      <a:pt x="5815" y="758"/>
                      <a:pt x="5818" y="759"/>
                    </a:cubicBezTo>
                    <a:cubicBezTo>
                      <a:pt x="5818" y="759"/>
                      <a:pt x="5818" y="759"/>
                      <a:pt x="5818" y="760"/>
                    </a:cubicBezTo>
                    <a:lnTo>
                      <a:pt x="5818" y="760"/>
                    </a:lnTo>
                    <a:cubicBezTo>
                      <a:pt x="5818" y="760"/>
                      <a:pt x="5818" y="759"/>
                      <a:pt x="5818" y="759"/>
                    </a:cubicBezTo>
                    <a:lnTo>
                      <a:pt x="5818" y="759"/>
                    </a:lnTo>
                    <a:cubicBezTo>
                      <a:pt x="5819" y="760"/>
                      <a:pt x="5819" y="761"/>
                      <a:pt x="5820" y="761"/>
                    </a:cubicBezTo>
                    <a:lnTo>
                      <a:pt x="5820" y="761"/>
                    </a:lnTo>
                    <a:cubicBezTo>
                      <a:pt x="5820" y="761"/>
                      <a:pt x="5819" y="760"/>
                      <a:pt x="5818" y="760"/>
                    </a:cubicBezTo>
                    <a:lnTo>
                      <a:pt x="5818" y="760"/>
                    </a:lnTo>
                    <a:cubicBezTo>
                      <a:pt x="5819" y="760"/>
                      <a:pt x="5820" y="760"/>
                      <a:pt x="5821" y="761"/>
                    </a:cubicBezTo>
                    <a:cubicBezTo>
                      <a:pt x="5821" y="761"/>
                      <a:pt x="5821" y="761"/>
                      <a:pt x="5820" y="761"/>
                    </a:cubicBezTo>
                    <a:lnTo>
                      <a:pt x="5820" y="761"/>
                    </a:lnTo>
                    <a:cubicBezTo>
                      <a:pt x="5862" y="794"/>
                      <a:pt x="5901" y="826"/>
                      <a:pt x="5940" y="860"/>
                    </a:cubicBezTo>
                    <a:cubicBezTo>
                      <a:pt x="5941" y="862"/>
                      <a:pt x="5942" y="862"/>
                      <a:pt x="5943" y="864"/>
                    </a:cubicBezTo>
                    <a:cubicBezTo>
                      <a:pt x="5945" y="864"/>
                      <a:pt x="5946" y="865"/>
                      <a:pt x="5946" y="867"/>
                    </a:cubicBezTo>
                    <a:cubicBezTo>
                      <a:pt x="5953" y="873"/>
                      <a:pt x="5959" y="881"/>
                      <a:pt x="5966" y="886"/>
                    </a:cubicBezTo>
                    <a:cubicBezTo>
                      <a:pt x="5969" y="889"/>
                      <a:pt x="5973" y="893"/>
                      <a:pt x="5975" y="895"/>
                    </a:cubicBezTo>
                    <a:cubicBezTo>
                      <a:pt x="5978" y="897"/>
                      <a:pt x="5980" y="900"/>
                      <a:pt x="5981" y="902"/>
                    </a:cubicBezTo>
                    <a:cubicBezTo>
                      <a:pt x="5986" y="906"/>
                      <a:pt x="5991" y="911"/>
                      <a:pt x="5996" y="916"/>
                    </a:cubicBezTo>
                    <a:lnTo>
                      <a:pt x="5996" y="916"/>
                    </a:lnTo>
                    <a:cubicBezTo>
                      <a:pt x="5994" y="914"/>
                      <a:pt x="5991" y="913"/>
                      <a:pt x="5989" y="911"/>
                    </a:cubicBezTo>
                    <a:lnTo>
                      <a:pt x="5989" y="911"/>
                    </a:lnTo>
                    <a:cubicBezTo>
                      <a:pt x="6069" y="992"/>
                      <a:pt x="6150" y="1073"/>
                      <a:pt x="6233" y="1154"/>
                    </a:cubicBezTo>
                    <a:cubicBezTo>
                      <a:pt x="6261" y="1183"/>
                      <a:pt x="6289" y="1213"/>
                      <a:pt x="6315" y="1246"/>
                    </a:cubicBezTo>
                    <a:cubicBezTo>
                      <a:pt x="6333" y="1271"/>
                      <a:pt x="6350" y="1298"/>
                      <a:pt x="6368" y="1325"/>
                    </a:cubicBezTo>
                    <a:cubicBezTo>
                      <a:pt x="6402" y="1387"/>
                      <a:pt x="6435" y="1449"/>
                      <a:pt x="6472" y="1509"/>
                    </a:cubicBezTo>
                    <a:cubicBezTo>
                      <a:pt x="6511" y="1574"/>
                      <a:pt x="6551" y="1637"/>
                      <a:pt x="6591" y="1700"/>
                    </a:cubicBezTo>
                    <a:cubicBezTo>
                      <a:pt x="6640" y="1793"/>
                      <a:pt x="6683" y="1889"/>
                      <a:pt x="6724" y="1987"/>
                    </a:cubicBezTo>
                    <a:cubicBezTo>
                      <a:pt x="6734" y="2011"/>
                      <a:pt x="6742" y="2035"/>
                      <a:pt x="6750" y="2060"/>
                    </a:cubicBezTo>
                    <a:cubicBezTo>
                      <a:pt x="6759" y="2099"/>
                      <a:pt x="6766" y="2139"/>
                      <a:pt x="6772" y="2180"/>
                    </a:cubicBezTo>
                    <a:lnTo>
                      <a:pt x="6771" y="2179"/>
                    </a:lnTo>
                    <a:lnTo>
                      <a:pt x="6771" y="2179"/>
                    </a:lnTo>
                    <a:cubicBezTo>
                      <a:pt x="6790" y="2323"/>
                      <a:pt x="6795" y="2470"/>
                      <a:pt x="6810" y="2614"/>
                    </a:cubicBezTo>
                    <a:cubicBezTo>
                      <a:pt x="6814" y="2637"/>
                      <a:pt x="6818" y="2658"/>
                      <a:pt x="6822" y="2680"/>
                    </a:cubicBezTo>
                    <a:cubicBezTo>
                      <a:pt x="6736" y="2687"/>
                      <a:pt x="6651" y="2694"/>
                      <a:pt x="6567" y="2701"/>
                    </a:cubicBezTo>
                    <a:cubicBezTo>
                      <a:pt x="6489" y="2706"/>
                      <a:pt x="6409" y="2708"/>
                      <a:pt x="6332" y="2717"/>
                    </a:cubicBezTo>
                    <a:cubicBezTo>
                      <a:pt x="6301" y="2720"/>
                      <a:pt x="6274" y="2732"/>
                      <a:pt x="6249" y="2748"/>
                    </a:cubicBezTo>
                    <a:cubicBezTo>
                      <a:pt x="6211" y="2751"/>
                      <a:pt x="6173" y="2754"/>
                      <a:pt x="6135" y="2758"/>
                    </a:cubicBezTo>
                    <a:cubicBezTo>
                      <a:pt x="5981" y="2769"/>
                      <a:pt x="5827" y="2782"/>
                      <a:pt x="5671" y="2786"/>
                    </a:cubicBezTo>
                    <a:cubicBezTo>
                      <a:pt x="5603" y="2786"/>
                      <a:pt x="5533" y="2786"/>
                      <a:pt x="5464" y="2785"/>
                    </a:cubicBezTo>
                    <a:cubicBezTo>
                      <a:pt x="5278" y="2782"/>
                      <a:pt x="5091" y="2772"/>
                      <a:pt x="4906" y="2769"/>
                    </a:cubicBezTo>
                    <a:cubicBezTo>
                      <a:pt x="4897" y="2769"/>
                      <a:pt x="4887" y="2769"/>
                      <a:pt x="4878" y="2769"/>
                    </a:cubicBezTo>
                    <a:cubicBezTo>
                      <a:pt x="4685" y="2769"/>
                      <a:pt x="4492" y="2780"/>
                      <a:pt x="4299" y="2785"/>
                    </a:cubicBezTo>
                    <a:cubicBezTo>
                      <a:pt x="4089" y="2792"/>
                      <a:pt x="3879" y="2792"/>
                      <a:pt x="3669" y="2796"/>
                    </a:cubicBezTo>
                    <a:cubicBezTo>
                      <a:pt x="3477" y="2799"/>
                      <a:pt x="3285" y="2805"/>
                      <a:pt x="3093" y="2806"/>
                    </a:cubicBezTo>
                    <a:cubicBezTo>
                      <a:pt x="2907" y="2805"/>
                      <a:pt x="2725" y="2804"/>
                      <a:pt x="2540" y="2798"/>
                    </a:cubicBezTo>
                    <a:cubicBezTo>
                      <a:pt x="2126" y="2785"/>
                      <a:pt x="1713" y="2758"/>
                      <a:pt x="1299" y="2748"/>
                    </a:cubicBezTo>
                    <a:cubicBezTo>
                      <a:pt x="1113" y="2742"/>
                      <a:pt x="928" y="2742"/>
                      <a:pt x="744" y="2732"/>
                    </a:cubicBezTo>
                    <a:cubicBezTo>
                      <a:pt x="651" y="2726"/>
                      <a:pt x="560" y="2721"/>
                      <a:pt x="467" y="2717"/>
                    </a:cubicBezTo>
                    <a:cubicBezTo>
                      <a:pt x="483" y="2666"/>
                      <a:pt x="499" y="2616"/>
                      <a:pt x="516" y="2566"/>
                    </a:cubicBezTo>
                    <a:cubicBezTo>
                      <a:pt x="587" y="2400"/>
                      <a:pt x="662" y="2236"/>
                      <a:pt x="749" y="2079"/>
                    </a:cubicBezTo>
                    <a:cubicBezTo>
                      <a:pt x="774" y="2039"/>
                      <a:pt x="800" y="1999"/>
                      <a:pt x="827" y="1960"/>
                    </a:cubicBezTo>
                    <a:cubicBezTo>
                      <a:pt x="858" y="1920"/>
                      <a:pt x="890" y="1882"/>
                      <a:pt x="926" y="1845"/>
                    </a:cubicBezTo>
                    <a:cubicBezTo>
                      <a:pt x="965" y="1806"/>
                      <a:pt x="1007" y="1769"/>
                      <a:pt x="1050" y="1733"/>
                    </a:cubicBezTo>
                    <a:cubicBezTo>
                      <a:pt x="1106" y="1694"/>
                      <a:pt x="1163" y="1657"/>
                      <a:pt x="1220" y="1621"/>
                    </a:cubicBezTo>
                    <a:cubicBezTo>
                      <a:pt x="1271" y="1595"/>
                      <a:pt x="1323" y="1570"/>
                      <a:pt x="1375" y="1546"/>
                    </a:cubicBezTo>
                    <a:cubicBezTo>
                      <a:pt x="1418" y="1531"/>
                      <a:pt x="1459" y="1516"/>
                      <a:pt x="1502" y="1505"/>
                    </a:cubicBezTo>
                    <a:cubicBezTo>
                      <a:pt x="1533" y="1497"/>
                      <a:pt x="1565" y="1491"/>
                      <a:pt x="1597" y="1485"/>
                    </a:cubicBezTo>
                    <a:cubicBezTo>
                      <a:pt x="1630" y="1482"/>
                      <a:pt x="1662" y="1479"/>
                      <a:pt x="1695" y="1477"/>
                    </a:cubicBezTo>
                    <a:cubicBezTo>
                      <a:pt x="1755" y="1479"/>
                      <a:pt x="1811" y="1484"/>
                      <a:pt x="1869" y="1490"/>
                    </a:cubicBezTo>
                    <a:cubicBezTo>
                      <a:pt x="1962" y="1501"/>
                      <a:pt x="2052" y="1516"/>
                      <a:pt x="2142" y="1537"/>
                    </a:cubicBezTo>
                    <a:cubicBezTo>
                      <a:pt x="2178" y="1547"/>
                      <a:pt x="2213" y="1559"/>
                      <a:pt x="2248" y="1573"/>
                    </a:cubicBezTo>
                    <a:cubicBezTo>
                      <a:pt x="2252" y="1575"/>
                      <a:pt x="2258" y="1577"/>
                      <a:pt x="2264" y="1580"/>
                    </a:cubicBezTo>
                    <a:cubicBezTo>
                      <a:pt x="2271" y="1581"/>
                      <a:pt x="2279" y="1582"/>
                      <a:pt x="2285" y="1585"/>
                    </a:cubicBezTo>
                    <a:cubicBezTo>
                      <a:pt x="2319" y="1598"/>
                      <a:pt x="2352" y="1615"/>
                      <a:pt x="2384" y="1633"/>
                    </a:cubicBezTo>
                    <a:cubicBezTo>
                      <a:pt x="2396" y="1638"/>
                      <a:pt x="2409" y="1645"/>
                      <a:pt x="2421" y="1651"/>
                    </a:cubicBezTo>
                    <a:cubicBezTo>
                      <a:pt x="2421" y="1652"/>
                      <a:pt x="2421" y="1652"/>
                      <a:pt x="2420" y="1652"/>
                    </a:cubicBezTo>
                    <a:cubicBezTo>
                      <a:pt x="2428" y="1657"/>
                      <a:pt x="2434" y="1660"/>
                      <a:pt x="2441" y="1664"/>
                    </a:cubicBezTo>
                    <a:cubicBezTo>
                      <a:pt x="2467" y="1677"/>
                      <a:pt x="2494" y="1691"/>
                      <a:pt x="2520" y="1706"/>
                    </a:cubicBezTo>
                    <a:cubicBezTo>
                      <a:pt x="2540" y="1715"/>
                      <a:pt x="2562" y="1726"/>
                      <a:pt x="2583" y="1737"/>
                    </a:cubicBezTo>
                    <a:cubicBezTo>
                      <a:pt x="2595" y="1742"/>
                      <a:pt x="2608" y="1748"/>
                      <a:pt x="2620" y="1755"/>
                    </a:cubicBezTo>
                    <a:cubicBezTo>
                      <a:pt x="2657" y="1774"/>
                      <a:pt x="2692" y="1795"/>
                      <a:pt x="2729" y="1814"/>
                    </a:cubicBezTo>
                    <a:cubicBezTo>
                      <a:pt x="2736" y="1797"/>
                      <a:pt x="2745" y="1780"/>
                      <a:pt x="2753" y="1763"/>
                    </a:cubicBezTo>
                    <a:cubicBezTo>
                      <a:pt x="2783" y="1697"/>
                      <a:pt x="2818" y="1633"/>
                      <a:pt x="2857" y="1572"/>
                    </a:cubicBezTo>
                    <a:cubicBezTo>
                      <a:pt x="2861" y="1566"/>
                      <a:pt x="2864" y="1561"/>
                      <a:pt x="2867" y="1556"/>
                    </a:cubicBezTo>
                    <a:cubicBezTo>
                      <a:pt x="2886" y="1527"/>
                      <a:pt x="2905" y="1499"/>
                      <a:pt x="2926" y="1471"/>
                    </a:cubicBezTo>
                    <a:cubicBezTo>
                      <a:pt x="2990" y="1366"/>
                      <a:pt x="3057" y="1264"/>
                      <a:pt x="3130" y="1165"/>
                    </a:cubicBezTo>
                    <a:cubicBezTo>
                      <a:pt x="3208" y="1067"/>
                      <a:pt x="3284" y="966"/>
                      <a:pt x="3369" y="875"/>
                    </a:cubicBezTo>
                    <a:cubicBezTo>
                      <a:pt x="3399" y="845"/>
                      <a:pt x="3431" y="817"/>
                      <a:pt x="3464" y="792"/>
                    </a:cubicBezTo>
                    <a:cubicBezTo>
                      <a:pt x="3541" y="734"/>
                      <a:pt x="3626" y="685"/>
                      <a:pt x="3709" y="637"/>
                    </a:cubicBezTo>
                    <a:cubicBezTo>
                      <a:pt x="3799" y="588"/>
                      <a:pt x="3891" y="543"/>
                      <a:pt x="3983" y="503"/>
                    </a:cubicBezTo>
                    <a:cubicBezTo>
                      <a:pt x="4039" y="482"/>
                      <a:pt x="4096" y="463"/>
                      <a:pt x="4153" y="445"/>
                    </a:cubicBezTo>
                    <a:cubicBezTo>
                      <a:pt x="4205" y="431"/>
                      <a:pt x="4258" y="418"/>
                      <a:pt x="4312" y="407"/>
                    </a:cubicBezTo>
                    <a:cubicBezTo>
                      <a:pt x="4364" y="395"/>
                      <a:pt x="4419" y="389"/>
                      <a:pt x="4474" y="381"/>
                    </a:cubicBezTo>
                    <a:lnTo>
                      <a:pt x="4474" y="381"/>
                    </a:lnTo>
                    <a:cubicBezTo>
                      <a:pt x="4473" y="382"/>
                      <a:pt x="4472" y="383"/>
                      <a:pt x="4472" y="383"/>
                    </a:cubicBezTo>
                    <a:cubicBezTo>
                      <a:pt x="4536" y="376"/>
                      <a:pt x="4599" y="373"/>
                      <a:pt x="4662" y="370"/>
                    </a:cubicBezTo>
                    <a:close/>
                    <a:moveTo>
                      <a:pt x="4650" y="1"/>
                    </a:moveTo>
                    <a:cubicBezTo>
                      <a:pt x="4572" y="1"/>
                      <a:pt x="4493" y="5"/>
                      <a:pt x="4415" y="17"/>
                    </a:cubicBezTo>
                    <a:cubicBezTo>
                      <a:pt x="4214" y="44"/>
                      <a:pt x="4017" y="86"/>
                      <a:pt x="3830" y="166"/>
                    </a:cubicBezTo>
                    <a:cubicBezTo>
                      <a:pt x="3647" y="244"/>
                      <a:pt x="3476" y="341"/>
                      <a:pt x="3309" y="447"/>
                    </a:cubicBezTo>
                    <a:cubicBezTo>
                      <a:pt x="3166" y="538"/>
                      <a:pt x="3056" y="664"/>
                      <a:pt x="2951" y="796"/>
                    </a:cubicBezTo>
                    <a:cubicBezTo>
                      <a:pt x="2883" y="880"/>
                      <a:pt x="2818" y="966"/>
                      <a:pt x="2754" y="1053"/>
                    </a:cubicBezTo>
                    <a:cubicBezTo>
                      <a:pt x="2698" y="1128"/>
                      <a:pt x="2649" y="1211"/>
                      <a:pt x="2601" y="1292"/>
                    </a:cubicBezTo>
                    <a:cubicBezTo>
                      <a:pt x="2596" y="1301"/>
                      <a:pt x="2591" y="1310"/>
                      <a:pt x="2585" y="1320"/>
                    </a:cubicBezTo>
                    <a:cubicBezTo>
                      <a:pt x="2556" y="1306"/>
                      <a:pt x="2528" y="1291"/>
                      <a:pt x="2498" y="1278"/>
                    </a:cubicBezTo>
                    <a:cubicBezTo>
                      <a:pt x="2420" y="1243"/>
                      <a:pt x="2341" y="1211"/>
                      <a:pt x="2260" y="1186"/>
                    </a:cubicBezTo>
                    <a:cubicBezTo>
                      <a:pt x="2181" y="1160"/>
                      <a:pt x="2098" y="1149"/>
                      <a:pt x="2017" y="1135"/>
                    </a:cubicBezTo>
                    <a:cubicBezTo>
                      <a:pt x="1944" y="1124"/>
                      <a:pt x="1867" y="1114"/>
                      <a:pt x="1794" y="1111"/>
                    </a:cubicBezTo>
                    <a:cubicBezTo>
                      <a:pt x="1766" y="1110"/>
                      <a:pt x="1739" y="1109"/>
                      <a:pt x="1711" y="1109"/>
                    </a:cubicBezTo>
                    <a:cubicBezTo>
                      <a:pt x="1584" y="1109"/>
                      <a:pt x="1457" y="1124"/>
                      <a:pt x="1336" y="1166"/>
                    </a:cubicBezTo>
                    <a:cubicBezTo>
                      <a:pt x="1261" y="1194"/>
                      <a:pt x="1188" y="1221"/>
                      <a:pt x="1118" y="1258"/>
                    </a:cubicBezTo>
                    <a:cubicBezTo>
                      <a:pt x="1023" y="1307"/>
                      <a:pt x="936" y="1362"/>
                      <a:pt x="849" y="1423"/>
                    </a:cubicBezTo>
                    <a:cubicBezTo>
                      <a:pt x="686" y="1539"/>
                      <a:pt x="554" y="1693"/>
                      <a:pt x="449" y="1860"/>
                    </a:cubicBezTo>
                    <a:cubicBezTo>
                      <a:pt x="343" y="2028"/>
                      <a:pt x="264" y="2215"/>
                      <a:pt x="188" y="2396"/>
                    </a:cubicBezTo>
                    <a:cubicBezTo>
                      <a:pt x="153" y="2480"/>
                      <a:pt x="124" y="2565"/>
                      <a:pt x="101" y="2650"/>
                    </a:cubicBezTo>
                    <a:cubicBezTo>
                      <a:pt x="90" y="2702"/>
                      <a:pt x="80" y="2753"/>
                      <a:pt x="68" y="2805"/>
                    </a:cubicBezTo>
                    <a:cubicBezTo>
                      <a:pt x="65" y="2820"/>
                      <a:pt x="60" y="2836"/>
                      <a:pt x="57" y="2850"/>
                    </a:cubicBezTo>
                    <a:cubicBezTo>
                      <a:pt x="50" y="2882"/>
                      <a:pt x="43" y="2913"/>
                      <a:pt x="35" y="2945"/>
                    </a:cubicBezTo>
                    <a:cubicBezTo>
                      <a:pt x="27" y="2972"/>
                      <a:pt x="21" y="2999"/>
                      <a:pt x="13" y="3027"/>
                    </a:cubicBezTo>
                    <a:cubicBezTo>
                      <a:pt x="10" y="3041"/>
                      <a:pt x="5" y="3056"/>
                      <a:pt x="1" y="3071"/>
                    </a:cubicBezTo>
                    <a:lnTo>
                      <a:pt x="36" y="3071"/>
                    </a:lnTo>
                    <a:lnTo>
                      <a:pt x="145" y="3073"/>
                    </a:lnTo>
                    <a:lnTo>
                      <a:pt x="272" y="3073"/>
                    </a:lnTo>
                    <a:cubicBezTo>
                      <a:pt x="312" y="3073"/>
                      <a:pt x="352" y="3073"/>
                      <a:pt x="392" y="3072"/>
                    </a:cubicBezTo>
                    <a:cubicBezTo>
                      <a:pt x="416" y="3072"/>
                      <a:pt x="439" y="3072"/>
                      <a:pt x="463" y="3071"/>
                    </a:cubicBezTo>
                    <a:lnTo>
                      <a:pt x="463" y="3071"/>
                    </a:lnTo>
                    <a:cubicBezTo>
                      <a:pt x="462" y="3071"/>
                      <a:pt x="461" y="3072"/>
                      <a:pt x="459" y="3072"/>
                    </a:cubicBezTo>
                    <a:cubicBezTo>
                      <a:pt x="462" y="3072"/>
                      <a:pt x="464" y="3071"/>
                      <a:pt x="466" y="3071"/>
                    </a:cubicBezTo>
                    <a:cubicBezTo>
                      <a:pt x="486" y="3071"/>
                      <a:pt x="504" y="3078"/>
                      <a:pt x="519" y="3089"/>
                    </a:cubicBezTo>
                    <a:cubicBezTo>
                      <a:pt x="588" y="3093"/>
                      <a:pt x="659" y="3097"/>
                      <a:pt x="731" y="3101"/>
                    </a:cubicBezTo>
                    <a:cubicBezTo>
                      <a:pt x="911" y="3107"/>
                      <a:pt x="1090" y="3110"/>
                      <a:pt x="1271" y="3116"/>
                    </a:cubicBezTo>
                    <a:cubicBezTo>
                      <a:pt x="1643" y="3126"/>
                      <a:pt x="2013" y="3151"/>
                      <a:pt x="2385" y="3163"/>
                    </a:cubicBezTo>
                    <a:cubicBezTo>
                      <a:pt x="2595" y="3169"/>
                      <a:pt x="2806" y="3174"/>
                      <a:pt x="3016" y="3175"/>
                    </a:cubicBezTo>
                    <a:cubicBezTo>
                      <a:pt x="3034" y="3175"/>
                      <a:pt x="3052" y="3175"/>
                      <a:pt x="3069" y="3175"/>
                    </a:cubicBezTo>
                    <a:cubicBezTo>
                      <a:pt x="3254" y="3175"/>
                      <a:pt x="3439" y="3170"/>
                      <a:pt x="3622" y="3166"/>
                    </a:cubicBezTo>
                    <a:cubicBezTo>
                      <a:pt x="3822" y="3161"/>
                      <a:pt x="4021" y="3163"/>
                      <a:pt x="4220" y="3157"/>
                    </a:cubicBezTo>
                    <a:cubicBezTo>
                      <a:pt x="4418" y="3151"/>
                      <a:pt x="4616" y="3142"/>
                      <a:pt x="4815" y="3137"/>
                    </a:cubicBezTo>
                    <a:cubicBezTo>
                      <a:pt x="5071" y="3140"/>
                      <a:pt x="5327" y="3156"/>
                      <a:pt x="5583" y="3156"/>
                    </a:cubicBezTo>
                    <a:cubicBezTo>
                      <a:pt x="5630" y="3156"/>
                      <a:pt x="5676" y="3156"/>
                      <a:pt x="5723" y="3155"/>
                    </a:cubicBezTo>
                    <a:cubicBezTo>
                      <a:pt x="5954" y="3148"/>
                      <a:pt x="6185" y="3123"/>
                      <a:pt x="6414" y="3101"/>
                    </a:cubicBezTo>
                    <a:cubicBezTo>
                      <a:pt x="6420" y="3105"/>
                      <a:pt x="6424" y="3111"/>
                      <a:pt x="6429" y="3115"/>
                    </a:cubicBezTo>
                    <a:cubicBezTo>
                      <a:pt x="6464" y="3112"/>
                      <a:pt x="6498" y="3110"/>
                      <a:pt x="6533" y="3108"/>
                    </a:cubicBezTo>
                    <a:cubicBezTo>
                      <a:pt x="6633" y="3101"/>
                      <a:pt x="6732" y="3096"/>
                      <a:pt x="6833" y="3092"/>
                    </a:cubicBezTo>
                    <a:cubicBezTo>
                      <a:pt x="6971" y="3085"/>
                      <a:pt x="7111" y="3077"/>
                      <a:pt x="7249" y="3075"/>
                    </a:cubicBezTo>
                    <a:cubicBezTo>
                      <a:pt x="7246" y="3044"/>
                      <a:pt x="7244" y="3013"/>
                      <a:pt x="7240" y="2982"/>
                    </a:cubicBezTo>
                    <a:cubicBezTo>
                      <a:pt x="7239" y="2981"/>
                      <a:pt x="7240" y="2979"/>
                      <a:pt x="7240" y="2977"/>
                    </a:cubicBezTo>
                    <a:cubicBezTo>
                      <a:pt x="7232" y="2941"/>
                      <a:pt x="7226" y="2904"/>
                      <a:pt x="7219" y="2868"/>
                    </a:cubicBezTo>
                    <a:cubicBezTo>
                      <a:pt x="7215" y="2840"/>
                      <a:pt x="7211" y="2812"/>
                      <a:pt x="7207" y="2784"/>
                    </a:cubicBezTo>
                    <a:cubicBezTo>
                      <a:pt x="7197" y="2724"/>
                      <a:pt x="7186" y="2663"/>
                      <a:pt x="7178" y="2602"/>
                    </a:cubicBezTo>
                    <a:cubicBezTo>
                      <a:pt x="7166" y="2507"/>
                      <a:pt x="7154" y="2411"/>
                      <a:pt x="7152" y="2316"/>
                    </a:cubicBezTo>
                    <a:cubicBezTo>
                      <a:pt x="7152" y="2306"/>
                      <a:pt x="7153" y="2297"/>
                      <a:pt x="7155" y="2288"/>
                    </a:cubicBezTo>
                    <a:cubicBezTo>
                      <a:pt x="7144" y="2141"/>
                      <a:pt x="7125" y="1996"/>
                      <a:pt x="7072" y="1858"/>
                    </a:cubicBezTo>
                    <a:cubicBezTo>
                      <a:pt x="7032" y="1754"/>
                      <a:pt x="6985" y="1650"/>
                      <a:pt x="6931" y="1554"/>
                    </a:cubicBezTo>
                    <a:cubicBezTo>
                      <a:pt x="6882" y="1465"/>
                      <a:pt x="6826" y="1380"/>
                      <a:pt x="6774" y="1293"/>
                    </a:cubicBezTo>
                    <a:cubicBezTo>
                      <a:pt x="6714" y="1187"/>
                      <a:pt x="6659" y="1077"/>
                      <a:pt x="6580" y="984"/>
                    </a:cubicBezTo>
                    <a:cubicBezTo>
                      <a:pt x="6507" y="897"/>
                      <a:pt x="6422" y="821"/>
                      <a:pt x="6340" y="741"/>
                    </a:cubicBezTo>
                    <a:cubicBezTo>
                      <a:pt x="6310" y="709"/>
                      <a:pt x="6280" y="671"/>
                      <a:pt x="6243" y="641"/>
                    </a:cubicBezTo>
                    <a:cubicBezTo>
                      <a:pt x="6242" y="640"/>
                      <a:pt x="6240" y="638"/>
                      <a:pt x="6237" y="636"/>
                    </a:cubicBezTo>
                    <a:cubicBezTo>
                      <a:pt x="6236" y="633"/>
                      <a:pt x="6234" y="632"/>
                      <a:pt x="6232" y="630"/>
                    </a:cubicBezTo>
                    <a:cubicBezTo>
                      <a:pt x="6230" y="628"/>
                      <a:pt x="6228" y="625"/>
                      <a:pt x="6226" y="624"/>
                    </a:cubicBezTo>
                    <a:cubicBezTo>
                      <a:pt x="6214" y="609"/>
                      <a:pt x="6202" y="598"/>
                      <a:pt x="6188" y="585"/>
                    </a:cubicBezTo>
                    <a:cubicBezTo>
                      <a:pt x="6108" y="517"/>
                      <a:pt x="6027" y="454"/>
                      <a:pt x="5941" y="392"/>
                    </a:cubicBezTo>
                    <a:cubicBezTo>
                      <a:pt x="5840" y="319"/>
                      <a:pt x="5732" y="242"/>
                      <a:pt x="5616" y="193"/>
                    </a:cubicBezTo>
                    <a:cubicBezTo>
                      <a:pt x="5430" y="112"/>
                      <a:pt x="5228" y="63"/>
                      <a:pt x="5026" y="35"/>
                    </a:cubicBezTo>
                    <a:cubicBezTo>
                      <a:pt x="4926" y="20"/>
                      <a:pt x="4824" y="5"/>
                      <a:pt x="4721" y="2"/>
                    </a:cubicBezTo>
                    <a:cubicBezTo>
                      <a:pt x="4697" y="1"/>
                      <a:pt x="4674" y="1"/>
                      <a:pt x="4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6"/>
            <p:cNvGrpSpPr/>
            <p:nvPr/>
          </p:nvGrpSpPr>
          <p:grpSpPr>
            <a:xfrm>
              <a:off x="7812569" y="284392"/>
              <a:ext cx="611440" cy="211851"/>
              <a:chOff x="1579263" y="684775"/>
              <a:chExt cx="290650" cy="101925"/>
            </a:xfrm>
          </p:grpSpPr>
          <p:sp>
            <p:nvSpPr>
              <p:cNvPr id="260" name="Google Shape;260;p6"/>
              <p:cNvSpPr/>
              <p:nvPr/>
            </p:nvSpPr>
            <p:spPr>
              <a:xfrm>
                <a:off x="1587275" y="691775"/>
                <a:ext cx="270675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3542" extrusionOk="0">
                    <a:moveTo>
                      <a:pt x="3593" y="1613"/>
                    </a:moveTo>
                    <a:lnTo>
                      <a:pt x="3593" y="1613"/>
                    </a:lnTo>
                    <a:cubicBezTo>
                      <a:pt x="3563" y="1641"/>
                      <a:pt x="3532" y="1668"/>
                      <a:pt x="3503" y="1695"/>
                    </a:cubicBezTo>
                    <a:cubicBezTo>
                      <a:pt x="3508" y="1687"/>
                      <a:pt x="3515" y="1677"/>
                      <a:pt x="3521" y="1669"/>
                    </a:cubicBezTo>
                    <a:cubicBezTo>
                      <a:pt x="3521" y="1668"/>
                      <a:pt x="3522" y="1668"/>
                      <a:pt x="3522" y="1667"/>
                    </a:cubicBezTo>
                    <a:cubicBezTo>
                      <a:pt x="3545" y="1649"/>
                      <a:pt x="3569" y="1632"/>
                      <a:pt x="3593" y="1613"/>
                    </a:cubicBezTo>
                    <a:close/>
                    <a:moveTo>
                      <a:pt x="5070" y="0"/>
                    </a:moveTo>
                    <a:cubicBezTo>
                      <a:pt x="5038" y="0"/>
                      <a:pt x="5005" y="4"/>
                      <a:pt x="4972" y="11"/>
                    </a:cubicBezTo>
                    <a:cubicBezTo>
                      <a:pt x="4902" y="26"/>
                      <a:pt x="4835" y="43"/>
                      <a:pt x="4767" y="64"/>
                    </a:cubicBezTo>
                    <a:cubicBezTo>
                      <a:pt x="4614" y="97"/>
                      <a:pt x="4464" y="14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13" y="212"/>
                      <a:pt x="4306" y="215"/>
                      <a:pt x="4298" y="218"/>
                    </a:cubicBezTo>
                    <a:cubicBezTo>
                      <a:pt x="4300" y="218"/>
                      <a:pt x="4302" y="217"/>
                      <a:pt x="4303" y="217"/>
                    </a:cubicBezTo>
                    <a:lnTo>
                      <a:pt x="4303" y="217"/>
                    </a:lnTo>
                    <a:cubicBezTo>
                      <a:pt x="4296" y="220"/>
                      <a:pt x="4289" y="223"/>
                      <a:pt x="4282" y="225"/>
                    </a:cubicBezTo>
                    <a:cubicBezTo>
                      <a:pt x="4260" y="216"/>
                      <a:pt x="4237" y="211"/>
                      <a:pt x="4212" y="211"/>
                    </a:cubicBezTo>
                    <a:cubicBezTo>
                      <a:pt x="4206" y="211"/>
                      <a:pt x="4200" y="211"/>
                      <a:pt x="4194" y="212"/>
                    </a:cubicBezTo>
                    <a:cubicBezTo>
                      <a:pt x="4048" y="225"/>
                      <a:pt x="3913" y="300"/>
                      <a:pt x="3788" y="372"/>
                    </a:cubicBezTo>
                    <a:cubicBezTo>
                      <a:pt x="3777" y="379"/>
                      <a:pt x="3767" y="384"/>
                      <a:pt x="3756" y="391"/>
                    </a:cubicBezTo>
                    <a:cubicBezTo>
                      <a:pt x="3730" y="395"/>
                      <a:pt x="3704" y="405"/>
                      <a:pt x="3682" y="420"/>
                    </a:cubicBezTo>
                    <a:cubicBezTo>
                      <a:pt x="3650" y="443"/>
                      <a:pt x="3620" y="467"/>
                      <a:pt x="3591" y="493"/>
                    </a:cubicBezTo>
                    <a:cubicBezTo>
                      <a:pt x="3530" y="532"/>
                      <a:pt x="3469" y="573"/>
                      <a:pt x="3409" y="616"/>
                    </a:cubicBezTo>
                    <a:cubicBezTo>
                      <a:pt x="3353" y="658"/>
                      <a:pt x="3298" y="701"/>
                      <a:pt x="3243" y="744"/>
                    </a:cubicBezTo>
                    <a:cubicBezTo>
                      <a:pt x="3211" y="768"/>
                      <a:pt x="3179" y="792"/>
                      <a:pt x="3148" y="819"/>
                    </a:cubicBezTo>
                    <a:cubicBezTo>
                      <a:pt x="3120" y="844"/>
                      <a:pt x="3092" y="871"/>
                      <a:pt x="3069" y="902"/>
                    </a:cubicBezTo>
                    <a:cubicBezTo>
                      <a:pt x="3052" y="926"/>
                      <a:pt x="3037" y="950"/>
                      <a:pt x="3021" y="975"/>
                    </a:cubicBezTo>
                    <a:cubicBezTo>
                      <a:pt x="2994" y="1021"/>
                      <a:pt x="2987" y="1074"/>
                      <a:pt x="3001" y="1122"/>
                    </a:cubicBezTo>
                    <a:cubicBezTo>
                      <a:pt x="2939" y="1195"/>
                      <a:pt x="2882" y="1273"/>
                      <a:pt x="2828" y="1352"/>
                    </a:cubicBezTo>
                    <a:cubicBezTo>
                      <a:pt x="2795" y="1400"/>
                      <a:pt x="2764" y="1448"/>
                      <a:pt x="2733" y="1497"/>
                    </a:cubicBezTo>
                    <a:cubicBezTo>
                      <a:pt x="2712" y="1529"/>
                      <a:pt x="2693" y="1559"/>
                      <a:pt x="2680" y="1592"/>
                    </a:cubicBezTo>
                    <a:cubicBezTo>
                      <a:pt x="2645" y="1628"/>
                      <a:pt x="2611" y="1666"/>
                      <a:pt x="2575" y="1703"/>
                    </a:cubicBezTo>
                    <a:cubicBezTo>
                      <a:pt x="2516" y="1764"/>
                      <a:pt x="2454" y="1827"/>
                      <a:pt x="2399" y="1894"/>
                    </a:cubicBezTo>
                    <a:cubicBezTo>
                      <a:pt x="2343" y="1870"/>
                      <a:pt x="2285" y="1850"/>
                      <a:pt x="2225" y="1833"/>
                    </a:cubicBezTo>
                    <a:cubicBezTo>
                      <a:pt x="2129" y="1806"/>
                      <a:pt x="2026" y="1795"/>
                      <a:pt x="1925" y="1794"/>
                    </a:cubicBezTo>
                    <a:cubicBezTo>
                      <a:pt x="1850" y="1776"/>
                      <a:pt x="1775" y="1760"/>
                      <a:pt x="1699" y="1751"/>
                    </a:cubicBezTo>
                    <a:cubicBezTo>
                      <a:pt x="1659" y="1746"/>
                      <a:pt x="1615" y="1741"/>
                      <a:pt x="1574" y="1741"/>
                    </a:cubicBezTo>
                    <a:cubicBezTo>
                      <a:pt x="1561" y="1741"/>
                      <a:pt x="1549" y="1742"/>
                      <a:pt x="1537" y="1743"/>
                    </a:cubicBezTo>
                    <a:cubicBezTo>
                      <a:pt x="1514" y="1745"/>
                      <a:pt x="1491" y="1748"/>
                      <a:pt x="1469" y="1752"/>
                    </a:cubicBezTo>
                    <a:cubicBezTo>
                      <a:pt x="1460" y="1746"/>
                      <a:pt x="1451" y="1740"/>
                      <a:pt x="1442" y="1736"/>
                    </a:cubicBezTo>
                    <a:cubicBezTo>
                      <a:pt x="1381" y="1708"/>
                      <a:pt x="1310" y="1698"/>
                      <a:pt x="1240" y="1698"/>
                    </a:cubicBezTo>
                    <a:cubicBezTo>
                      <a:pt x="1191" y="1698"/>
                      <a:pt x="1144" y="1703"/>
                      <a:pt x="1099" y="1710"/>
                    </a:cubicBezTo>
                    <a:cubicBezTo>
                      <a:pt x="838" y="1752"/>
                      <a:pt x="600" y="1899"/>
                      <a:pt x="408" y="2077"/>
                    </a:cubicBezTo>
                    <a:cubicBezTo>
                      <a:pt x="304" y="2173"/>
                      <a:pt x="212" y="2277"/>
                      <a:pt x="142" y="2399"/>
                    </a:cubicBezTo>
                    <a:cubicBezTo>
                      <a:pt x="111" y="2453"/>
                      <a:pt x="86" y="2509"/>
                      <a:pt x="62" y="2565"/>
                    </a:cubicBezTo>
                    <a:cubicBezTo>
                      <a:pt x="42" y="2611"/>
                      <a:pt x="24" y="2660"/>
                      <a:pt x="15" y="2709"/>
                    </a:cubicBezTo>
                    <a:cubicBezTo>
                      <a:pt x="4" y="2775"/>
                      <a:pt x="23" y="2837"/>
                      <a:pt x="62" y="2885"/>
                    </a:cubicBezTo>
                    <a:cubicBezTo>
                      <a:pt x="57" y="2950"/>
                      <a:pt x="80" y="3018"/>
                      <a:pt x="127" y="3069"/>
                    </a:cubicBezTo>
                    <a:cubicBezTo>
                      <a:pt x="133" y="3075"/>
                      <a:pt x="138" y="3081"/>
                      <a:pt x="144" y="3085"/>
                    </a:cubicBezTo>
                    <a:cubicBezTo>
                      <a:pt x="126" y="3094"/>
                      <a:pt x="109" y="3105"/>
                      <a:pt x="92" y="3117"/>
                    </a:cubicBezTo>
                    <a:cubicBezTo>
                      <a:pt x="32" y="3162"/>
                      <a:pt x="0" y="3234"/>
                      <a:pt x="16" y="3309"/>
                    </a:cubicBezTo>
                    <a:cubicBezTo>
                      <a:pt x="20" y="3328"/>
                      <a:pt x="26" y="3345"/>
                      <a:pt x="37" y="3362"/>
                    </a:cubicBezTo>
                    <a:cubicBezTo>
                      <a:pt x="37" y="3363"/>
                      <a:pt x="37" y="3364"/>
                      <a:pt x="38" y="3366"/>
                    </a:cubicBezTo>
                    <a:cubicBezTo>
                      <a:pt x="61" y="3430"/>
                      <a:pt x="116" y="3470"/>
                      <a:pt x="181" y="3486"/>
                    </a:cubicBezTo>
                    <a:cubicBezTo>
                      <a:pt x="255" y="3504"/>
                      <a:pt x="331" y="3512"/>
                      <a:pt x="407" y="3514"/>
                    </a:cubicBezTo>
                    <a:cubicBezTo>
                      <a:pt x="416" y="3514"/>
                      <a:pt x="425" y="3514"/>
                      <a:pt x="434" y="3514"/>
                    </a:cubicBezTo>
                    <a:cubicBezTo>
                      <a:pt x="473" y="3514"/>
                      <a:pt x="512" y="3512"/>
                      <a:pt x="551" y="3510"/>
                    </a:cubicBezTo>
                    <a:cubicBezTo>
                      <a:pt x="566" y="3509"/>
                      <a:pt x="581" y="3509"/>
                      <a:pt x="597" y="3508"/>
                    </a:cubicBezTo>
                    <a:cubicBezTo>
                      <a:pt x="647" y="3514"/>
                      <a:pt x="699" y="3516"/>
                      <a:pt x="749" y="3516"/>
                    </a:cubicBezTo>
                    <a:cubicBezTo>
                      <a:pt x="758" y="3516"/>
                      <a:pt x="766" y="3516"/>
                      <a:pt x="775" y="3516"/>
                    </a:cubicBezTo>
                    <a:cubicBezTo>
                      <a:pt x="955" y="3516"/>
                      <a:pt x="1135" y="3505"/>
                      <a:pt x="1314" y="3483"/>
                    </a:cubicBezTo>
                    <a:lnTo>
                      <a:pt x="1317" y="3483"/>
                    </a:lnTo>
                    <a:cubicBezTo>
                      <a:pt x="1730" y="3473"/>
                      <a:pt x="2143" y="3467"/>
                      <a:pt x="2555" y="3446"/>
                    </a:cubicBezTo>
                    <a:cubicBezTo>
                      <a:pt x="2778" y="3435"/>
                      <a:pt x="3001" y="3422"/>
                      <a:pt x="3224" y="3405"/>
                    </a:cubicBezTo>
                    <a:cubicBezTo>
                      <a:pt x="3259" y="3403"/>
                      <a:pt x="3293" y="3401"/>
                      <a:pt x="3329" y="3397"/>
                    </a:cubicBezTo>
                    <a:cubicBezTo>
                      <a:pt x="3345" y="3403"/>
                      <a:pt x="3362" y="3406"/>
                      <a:pt x="3379" y="3406"/>
                    </a:cubicBezTo>
                    <a:cubicBezTo>
                      <a:pt x="3464" y="3410"/>
                      <a:pt x="3550" y="3415"/>
                      <a:pt x="3636" y="3415"/>
                    </a:cubicBezTo>
                    <a:cubicBezTo>
                      <a:pt x="3652" y="3415"/>
                      <a:pt x="3667" y="3415"/>
                      <a:pt x="3683" y="3414"/>
                    </a:cubicBezTo>
                    <a:cubicBezTo>
                      <a:pt x="3768" y="3412"/>
                      <a:pt x="3852" y="3410"/>
                      <a:pt x="3937" y="3409"/>
                    </a:cubicBezTo>
                    <a:cubicBezTo>
                      <a:pt x="4041" y="3406"/>
                      <a:pt x="4146" y="3403"/>
                      <a:pt x="4250" y="3398"/>
                    </a:cubicBezTo>
                    <a:cubicBezTo>
                      <a:pt x="4258" y="3401"/>
                      <a:pt x="4266" y="3403"/>
                      <a:pt x="4274" y="3404"/>
                    </a:cubicBezTo>
                    <a:cubicBezTo>
                      <a:pt x="4308" y="3410"/>
                      <a:pt x="4342" y="3418"/>
                      <a:pt x="4376" y="3421"/>
                    </a:cubicBezTo>
                    <a:cubicBezTo>
                      <a:pt x="4461" y="3431"/>
                      <a:pt x="4547" y="3433"/>
                      <a:pt x="4632" y="3433"/>
                    </a:cubicBezTo>
                    <a:cubicBezTo>
                      <a:pt x="4723" y="3433"/>
                      <a:pt x="4814" y="3430"/>
                      <a:pt x="4904" y="3430"/>
                    </a:cubicBezTo>
                    <a:cubicBezTo>
                      <a:pt x="5026" y="3429"/>
                      <a:pt x="5148" y="3429"/>
                      <a:pt x="5269" y="3429"/>
                    </a:cubicBezTo>
                    <a:cubicBezTo>
                      <a:pt x="5288" y="3429"/>
                      <a:pt x="5306" y="3429"/>
                      <a:pt x="5324" y="3429"/>
                    </a:cubicBezTo>
                    <a:cubicBezTo>
                      <a:pt x="5432" y="3429"/>
                      <a:pt x="5539" y="3431"/>
                      <a:pt x="5646" y="3431"/>
                    </a:cubicBezTo>
                    <a:cubicBezTo>
                      <a:pt x="5712" y="3431"/>
                      <a:pt x="5778" y="3430"/>
                      <a:pt x="5844" y="3428"/>
                    </a:cubicBezTo>
                    <a:cubicBezTo>
                      <a:pt x="5993" y="3424"/>
                      <a:pt x="6143" y="3420"/>
                      <a:pt x="6293" y="3414"/>
                    </a:cubicBezTo>
                    <a:cubicBezTo>
                      <a:pt x="6313" y="3465"/>
                      <a:pt x="6356" y="3506"/>
                      <a:pt x="6409" y="3524"/>
                    </a:cubicBezTo>
                    <a:cubicBezTo>
                      <a:pt x="6451" y="3538"/>
                      <a:pt x="6496" y="3541"/>
                      <a:pt x="6541" y="3541"/>
                    </a:cubicBezTo>
                    <a:cubicBezTo>
                      <a:pt x="6564" y="3541"/>
                      <a:pt x="6587" y="3541"/>
                      <a:pt x="6609" y="3540"/>
                    </a:cubicBezTo>
                    <a:cubicBezTo>
                      <a:pt x="6655" y="3540"/>
                      <a:pt x="6702" y="3540"/>
                      <a:pt x="6749" y="3539"/>
                    </a:cubicBezTo>
                    <a:cubicBezTo>
                      <a:pt x="6851" y="3537"/>
                      <a:pt x="6951" y="3537"/>
                      <a:pt x="7053" y="3535"/>
                    </a:cubicBezTo>
                    <a:cubicBezTo>
                      <a:pt x="7250" y="3531"/>
                      <a:pt x="7449" y="3525"/>
                      <a:pt x="7645" y="3513"/>
                    </a:cubicBezTo>
                    <a:cubicBezTo>
                      <a:pt x="7847" y="3499"/>
                      <a:pt x="8046" y="3481"/>
                      <a:pt x="8247" y="3461"/>
                    </a:cubicBezTo>
                    <a:cubicBezTo>
                      <a:pt x="8447" y="3443"/>
                      <a:pt x="8646" y="3420"/>
                      <a:pt x="8844" y="3388"/>
                    </a:cubicBezTo>
                    <a:cubicBezTo>
                      <a:pt x="8878" y="3382"/>
                      <a:pt x="8911" y="3377"/>
                      <a:pt x="8946" y="3371"/>
                    </a:cubicBezTo>
                    <a:cubicBezTo>
                      <a:pt x="8978" y="3376"/>
                      <a:pt x="9010" y="3378"/>
                      <a:pt x="9042" y="3379"/>
                    </a:cubicBezTo>
                    <a:cubicBezTo>
                      <a:pt x="9100" y="3381"/>
                      <a:pt x="9157" y="3381"/>
                      <a:pt x="9215" y="3381"/>
                    </a:cubicBezTo>
                    <a:lnTo>
                      <a:pt x="9431" y="3381"/>
                    </a:lnTo>
                    <a:cubicBezTo>
                      <a:pt x="9553" y="3380"/>
                      <a:pt x="9673" y="3377"/>
                      <a:pt x="9794" y="3372"/>
                    </a:cubicBezTo>
                    <a:cubicBezTo>
                      <a:pt x="9905" y="3369"/>
                      <a:pt x="10015" y="3363"/>
                      <a:pt x="10124" y="3357"/>
                    </a:cubicBezTo>
                    <a:cubicBezTo>
                      <a:pt x="10154" y="3355"/>
                      <a:pt x="10185" y="3354"/>
                      <a:pt x="10215" y="3352"/>
                    </a:cubicBezTo>
                    <a:cubicBezTo>
                      <a:pt x="10264" y="3357"/>
                      <a:pt x="10313" y="3361"/>
                      <a:pt x="10362" y="3363"/>
                    </a:cubicBezTo>
                    <a:cubicBezTo>
                      <a:pt x="10398" y="3364"/>
                      <a:pt x="10434" y="3367"/>
                      <a:pt x="10470" y="3367"/>
                    </a:cubicBezTo>
                    <a:cubicBezTo>
                      <a:pt x="10490" y="3367"/>
                      <a:pt x="10510" y="3366"/>
                      <a:pt x="10529" y="3364"/>
                    </a:cubicBezTo>
                    <a:cubicBezTo>
                      <a:pt x="10629" y="3355"/>
                      <a:pt x="10726" y="3325"/>
                      <a:pt x="10778" y="3234"/>
                    </a:cubicBezTo>
                    <a:cubicBezTo>
                      <a:pt x="10827" y="3150"/>
                      <a:pt x="10827" y="3044"/>
                      <a:pt x="10790" y="2956"/>
                    </a:cubicBezTo>
                    <a:cubicBezTo>
                      <a:pt x="10785" y="2947"/>
                      <a:pt x="10782" y="2938"/>
                      <a:pt x="10777" y="2928"/>
                    </a:cubicBezTo>
                    <a:cubicBezTo>
                      <a:pt x="10796" y="2885"/>
                      <a:pt x="10806" y="2839"/>
                      <a:pt x="10806" y="2796"/>
                    </a:cubicBezTo>
                    <a:cubicBezTo>
                      <a:pt x="10806" y="2739"/>
                      <a:pt x="10801" y="2683"/>
                      <a:pt x="10776" y="2631"/>
                    </a:cubicBezTo>
                    <a:cubicBezTo>
                      <a:pt x="10752" y="2580"/>
                      <a:pt x="10718" y="2536"/>
                      <a:pt x="10679" y="2496"/>
                    </a:cubicBezTo>
                    <a:cubicBezTo>
                      <a:pt x="10629" y="2444"/>
                      <a:pt x="10576" y="2391"/>
                      <a:pt x="10517" y="2346"/>
                    </a:cubicBezTo>
                    <a:cubicBezTo>
                      <a:pt x="10482" y="2321"/>
                      <a:pt x="10446" y="2297"/>
                      <a:pt x="10409" y="2276"/>
                    </a:cubicBezTo>
                    <a:cubicBezTo>
                      <a:pt x="10393" y="2265"/>
                      <a:pt x="10377" y="2255"/>
                      <a:pt x="10361" y="2246"/>
                    </a:cubicBezTo>
                    <a:cubicBezTo>
                      <a:pt x="10321" y="2222"/>
                      <a:pt x="10279" y="2198"/>
                      <a:pt x="10235" y="2179"/>
                    </a:cubicBezTo>
                    <a:cubicBezTo>
                      <a:pt x="10234" y="2179"/>
                      <a:pt x="10233" y="2178"/>
                      <a:pt x="10232" y="2178"/>
                    </a:cubicBezTo>
                    <a:cubicBezTo>
                      <a:pt x="10164" y="2109"/>
                      <a:pt x="10092" y="2047"/>
                      <a:pt x="10003" y="2006"/>
                    </a:cubicBezTo>
                    <a:cubicBezTo>
                      <a:pt x="9910" y="1964"/>
                      <a:pt x="9803" y="1954"/>
                      <a:pt x="9699" y="1954"/>
                    </a:cubicBezTo>
                    <a:cubicBezTo>
                      <a:pt x="9680" y="1954"/>
                      <a:pt x="9661" y="1955"/>
                      <a:pt x="9642" y="1955"/>
                    </a:cubicBezTo>
                    <a:cubicBezTo>
                      <a:pt x="9609" y="1910"/>
                      <a:pt x="9561" y="1873"/>
                      <a:pt x="9509" y="1851"/>
                    </a:cubicBezTo>
                    <a:cubicBezTo>
                      <a:pt x="9461" y="1831"/>
                      <a:pt x="9412" y="1816"/>
                      <a:pt x="9358" y="1807"/>
                    </a:cubicBezTo>
                    <a:cubicBezTo>
                      <a:pt x="9328" y="1801"/>
                      <a:pt x="9297" y="1800"/>
                      <a:pt x="9265" y="1800"/>
                    </a:cubicBezTo>
                    <a:cubicBezTo>
                      <a:pt x="9237" y="1800"/>
                      <a:pt x="9208" y="1801"/>
                      <a:pt x="9180" y="1802"/>
                    </a:cubicBezTo>
                    <a:cubicBezTo>
                      <a:pt x="9056" y="1808"/>
                      <a:pt x="8935" y="1818"/>
                      <a:pt x="8814" y="1838"/>
                    </a:cubicBezTo>
                    <a:cubicBezTo>
                      <a:pt x="8632" y="1867"/>
                      <a:pt x="8453" y="1908"/>
                      <a:pt x="8275" y="1959"/>
                    </a:cubicBezTo>
                    <a:cubicBezTo>
                      <a:pt x="8191" y="1983"/>
                      <a:pt x="8107" y="2006"/>
                      <a:pt x="8024" y="2032"/>
                    </a:cubicBezTo>
                    <a:cubicBezTo>
                      <a:pt x="8001" y="1990"/>
                      <a:pt x="7974" y="1951"/>
                      <a:pt x="7938" y="1914"/>
                    </a:cubicBezTo>
                    <a:cubicBezTo>
                      <a:pt x="7889" y="1860"/>
                      <a:pt x="7836" y="1808"/>
                      <a:pt x="7775" y="1768"/>
                    </a:cubicBezTo>
                    <a:cubicBezTo>
                      <a:pt x="7764" y="1761"/>
                      <a:pt x="7755" y="1754"/>
                      <a:pt x="7745" y="1748"/>
                    </a:cubicBezTo>
                    <a:cubicBezTo>
                      <a:pt x="7748" y="1675"/>
                      <a:pt x="7716" y="1601"/>
                      <a:pt x="7676" y="1540"/>
                    </a:cubicBezTo>
                    <a:cubicBezTo>
                      <a:pt x="7650" y="1498"/>
                      <a:pt x="7609" y="1464"/>
                      <a:pt x="7569" y="1436"/>
                    </a:cubicBezTo>
                    <a:cubicBezTo>
                      <a:pt x="7523" y="1404"/>
                      <a:pt x="7473" y="1374"/>
                      <a:pt x="7421" y="1350"/>
                    </a:cubicBezTo>
                    <a:cubicBezTo>
                      <a:pt x="7340" y="1312"/>
                      <a:pt x="7257" y="1281"/>
                      <a:pt x="7170" y="1259"/>
                    </a:cubicBezTo>
                    <a:cubicBezTo>
                      <a:pt x="7169" y="1259"/>
                      <a:pt x="7169" y="1258"/>
                      <a:pt x="7167" y="1257"/>
                    </a:cubicBezTo>
                    <a:cubicBezTo>
                      <a:pt x="7169" y="1242"/>
                      <a:pt x="7167" y="1228"/>
                      <a:pt x="7166" y="1213"/>
                    </a:cubicBezTo>
                    <a:cubicBezTo>
                      <a:pt x="7157" y="1116"/>
                      <a:pt x="7113" y="1015"/>
                      <a:pt x="7052" y="938"/>
                    </a:cubicBezTo>
                    <a:cubicBezTo>
                      <a:pt x="6981" y="846"/>
                      <a:pt x="6899" y="771"/>
                      <a:pt x="6796" y="715"/>
                    </a:cubicBezTo>
                    <a:cubicBezTo>
                      <a:pt x="6782" y="707"/>
                      <a:pt x="6768" y="700"/>
                      <a:pt x="6755" y="693"/>
                    </a:cubicBezTo>
                    <a:cubicBezTo>
                      <a:pt x="6729" y="676"/>
                      <a:pt x="6704" y="660"/>
                      <a:pt x="6678" y="645"/>
                    </a:cubicBezTo>
                    <a:cubicBezTo>
                      <a:pt x="6596" y="483"/>
                      <a:pt x="6425" y="363"/>
                      <a:pt x="6261" y="301"/>
                    </a:cubicBezTo>
                    <a:cubicBezTo>
                      <a:pt x="6116" y="248"/>
                      <a:pt x="5966" y="227"/>
                      <a:pt x="5814" y="227"/>
                    </a:cubicBezTo>
                    <a:cubicBezTo>
                      <a:pt x="5744" y="227"/>
                      <a:pt x="5673" y="231"/>
                      <a:pt x="5603" y="239"/>
                    </a:cubicBezTo>
                    <a:cubicBezTo>
                      <a:pt x="5573" y="164"/>
                      <a:pt x="5501" y="112"/>
                      <a:pt x="5428" y="79"/>
                    </a:cubicBezTo>
                    <a:cubicBezTo>
                      <a:pt x="5358" y="49"/>
                      <a:pt x="5282" y="33"/>
                      <a:pt x="5206" y="27"/>
                    </a:cubicBezTo>
                    <a:cubicBezTo>
                      <a:pt x="5162" y="9"/>
                      <a:pt x="5116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1581875" y="760450"/>
                <a:ext cx="2785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727" extrusionOk="0">
                    <a:moveTo>
                      <a:pt x="6278" y="114"/>
                    </a:moveTo>
                    <a:cubicBezTo>
                      <a:pt x="6280" y="114"/>
                      <a:pt x="6283" y="114"/>
                      <a:pt x="6286" y="114"/>
                    </a:cubicBezTo>
                    <a:lnTo>
                      <a:pt x="6286" y="114"/>
                    </a:lnTo>
                    <a:cubicBezTo>
                      <a:pt x="6283" y="114"/>
                      <a:pt x="6280" y="114"/>
                      <a:pt x="6278" y="114"/>
                    </a:cubicBezTo>
                    <a:close/>
                    <a:moveTo>
                      <a:pt x="8335" y="563"/>
                    </a:moveTo>
                    <a:lnTo>
                      <a:pt x="8335" y="563"/>
                    </a:lnTo>
                    <a:cubicBezTo>
                      <a:pt x="8334" y="563"/>
                      <a:pt x="8332" y="563"/>
                      <a:pt x="8331" y="563"/>
                    </a:cubicBezTo>
                    <a:lnTo>
                      <a:pt x="8331" y="563"/>
                    </a:lnTo>
                    <a:cubicBezTo>
                      <a:pt x="8332" y="564"/>
                      <a:pt x="8334" y="564"/>
                      <a:pt x="8336" y="564"/>
                    </a:cubicBezTo>
                    <a:cubicBezTo>
                      <a:pt x="8338" y="564"/>
                      <a:pt x="8341" y="564"/>
                      <a:pt x="8343" y="564"/>
                    </a:cubicBezTo>
                    <a:lnTo>
                      <a:pt x="8343" y="564"/>
                    </a:lnTo>
                    <a:cubicBezTo>
                      <a:pt x="8340" y="564"/>
                      <a:pt x="8338" y="563"/>
                      <a:pt x="8335" y="563"/>
                    </a:cubicBezTo>
                    <a:close/>
                    <a:moveTo>
                      <a:pt x="10614" y="0"/>
                    </a:moveTo>
                    <a:cubicBezTo>
                      <a:pt x="10551" y="0"/>
                      <a:pt x="10488" y="2"/>
                      <a:pt x="10425" y="3"/>
                    </a:cubicBezTo>
                    <a:cubicBezTo>
                      <a:pt x="10242" y="9"/>
                      <a:pt x="10058" y="18"/>
                      <a:pt x="9874" y="20"/>
                    </a:cubicBezTo>
                    <a:cubicBezTo>
                      <a:pt x="9774" y="18"/>
                      <a:pt x="9675" y="12"/>
                      <a:pt x="9575" y="8"/>
                    </a:cubicBezTo>
                    <a:cubicBezTo>
                      <a:pt x="9501" y="5"/>
                      <a:pt x="9427" y="4"/>
                      <a:pt x="9353" y="4"/>
                    </a:cubicBezTo>
                    <a:cubicBezTo>
                      <a:pt x="9315" y="4"/>
                      <a:pt x="9279" y="4"/>
                      <a:pt x="9242" y="4"/>
                    </a:cubicBezTo>
                    <a:cubicBezTo>
                      <a:pt x="9031" y="8"/>
                      <a:pt x="8821" y="13"/>
                      <a:pt x="8611" y="33"/>
                    </a:cubicBezTo>
                    <a:cubicBezTo>
                      <a:pt x="8416" y="50"/>
                      <a:pt x="8220" y="51"/>
                      <a:pt x="8024" y="57"/>
                    </a:cubicBezTo>
                    <a:cubicBezTo>
                      <a:pt x="7836" y="63"/>
                      <a:pt x="7648" y="57"/>
                      <a:pt x="7460" y="73"/>
                    </a:cubicBezTo>
                    <a:cubicBezTo>
                      <a:pt x="7267" y="88"/>
                      <a:pt x="7075" y="106"/>
                      <a:pt x="6879" y="108"/>
                    </a:cubicBezTo>
                    <a:cubicBezTo>
                      <a:pt x="6706" y="111"/>
                      <a:pt x="6533" y="114"/>
                      <a:pt x="6358" y="114"/>
                    </a:cubicBezTo>
                    <a:cubicBezTo>
                      <a:pt x="6334" y="114"/>
                      <a:pt x="6310" y="114"/>
                      <a:pt x="6286" y="114"/>
                    </a:cubicBezTo>
                    <a:lnTo>
                      <a:pt x="6286" y="114"/>
                    </a:lnTo>
                    <a:cubicBezTo>
                      <a:pt x="6291" y="114"/>
                      <a:pt x="6296" y="114"/>
                      <a:pt x="6302" y="115"/>
                    </a:cubicBezTo>
                    <a:cubicBezTo>
                      <a:pt x="6208" y="113"/>
                      <a:pt x="6112" y="113"/>
                      <a:pt x="6017" y="112"/>
                    </a:cubicBezTo>
                    <a:lnTo>
                      <a:pt x="6007" y="112"/>
                    </a:lnTo>
                    <a:cubicBezTo>
                      <a:pt x="5809" y="107"/>
                      <a:pt x="5612" y="93"/>
                      <a:pt x="5414" y="80"/>
                    </a:cubicBezTo>
                    <a:cubicBezTo>
                      <a:pt x="5211" y="66"/>
                      <a:pt x="5006" y="64"/>
                      <a:pt x="4803" y="63"/>
                    </a:cubicBezTo>
                    <a:cubicBezTo>
                      <a:pt x="4678" y="61"/>
                      <a:pt x="4553" y="58"/>
                      <a:pt x="4429" y="58"/>
                    </a:cubicBezTo>
                    <a:cubicBezTo>
                      <a:pt x="4361" y="58"/>
                      <a:pt x="4294" y="59"/>
                      <a:pt x="4226" y="61"/>
                    </a:cubicBezTo>
                    <a:cubicBezTo>
                      <a:pt x="4033" y="68"/>
                      <a:pt x="3839" y="79"/>
                      <a:pt x="3644" y="80"/>
                    </a:cubicBezTo>
                    <a:cubicBezTo>
                      <a:pt x="3465" y="73"/>
                      <a:pt x="3285" y="53"/>
                      <a:pt x="3106" y="53"/>
                    </a:cubicBezTo>
                    <a:cubicBezTo>
                      <a:pt x="2935" y="53"/>
                      <a:pt x="2765" y="61"/>
                      <a:pt x="2595" y="63"/>
                    </a:cubicBezTo>
                    <a:cubicBezTo>
                      <a:pt x="2509" y="62"/>
                      <a:pt x="2423" y="60"/>
                      <a:pt x="2337" y="60"/>
                    </a:cubicBezTo>
                    <a:cubicBezTo>
                      <a:pt x="2285" y="60"/>
                      <a:pt x="2233" y="61"/>
                      <a:pt x="2181" y="63"/>
                    </a:cubicBezTo>
                    <a:cubicBezTo>
                      <a:pt x="2047" y="68"/>
                      <a:pt x="1913" y="72"/>
                      <a:pt x="1780" y="72"/>
                    </a:cubicBezTo>
                    <a:cubicBezTo>
                      <a:pt x="1556" y="66"/>
                      <a:pt x="1333" y="59"/>
                      <a:pt x="1109" y="55"/>
                    </a:cubicBezTo>
                    <a:cubicBezTo>
                      <a:pt x="1089" y="54"/>
                      <a:pt x="1068" y="54"/>
                      <a:pt x="1048" y="54"/>
                    </a:cubicBezTo>
                    <a:cubicBezTo>
                      <a:pt x="951" y="54"/>
                      <a:pt x="854" y="60"/>
                      <a:pt x="758" y="69"/>
                    </a:cubicBezTo>
                    <a:cubicBezTo>
                      <a:pt x="632" y="80"/>
                      <a:pt x="505" y="96"/>
                      <a:pt x="378" y="97"/>
                    </a:cubicBezTo>
                    <a:cubicBezTo>
                      <a:pt x="354" y="96"/>
                      <a:pt x="330" y="93"/>
                      <a:pt x="305" y="91"/>
                    </a:cubicBezTo>
                    <a:cubicBezTo>
                      <a:pt x="294" y="89"/>
                      <a:pt x="282" y="87"/>
                      <a:pt x="271" y="84"/>
                    </a:cubicBezTo>
                    <a:lnTo>
                      <a:pt x="268" y="83"/>
                    </a:lnTo>
                    <a:cubicBezTo>
                      <a:pt x="248" y="76"/>
                      <a:pt x="228" y="72"/>
                      <a:pt x="208" y="72"/>
                    </a:cubicBezTo>
                    <a:cubicBezTo>
                      <a:pt x="132" y="72"/>
                      <a:pt x="59" y="123"/>
                      <a:pt x="33" y="197"/>
                    </a:cubicBezTo>
                    <a:cubicBezTo>
                      <a:pt x="0" y="290"/>
                      <a:pt x="47" y="387"/>
                      <a:pt x="134" y="427"/>
                    </a:cubicBezTo>
                    <a:cubicBezTo>
                      <a:pt x="102" y="467"/>
                      <a:pt x="87" y="521"/>
                      <a:pt x="96" y="575"/>
                    </a:cubicBezTo>
                    <a:cubicBezTo>
                      <a:pt x="112" y="661"/>
                      <a:pt x="190" y="725"/>
                      <a:pt x="274" y="727"/>
                    </a:cubicBezTo>
                    <a:cubicBezTo>
                      <a:pt x="287" y="727"/>
                      <a:pt x="300" y="726"/>
                      <a:pt x="311" y="723"/>
                    </a:cubicBezTo>
                    <a:cubicBezTo>
                      <a:pt x="337" y="718"/>
                      <a:pt x="364" y="715"/>
                      <a:pt x="390" y="712"/>
                    </a:cubicBezTo>
                    <a:cubicBezTo>
                      <a:pt x="539" y="697"/>
                      <a:pt x="688" y="705"/>
                      <a:pt x="838" y="698"/>
                    </a:cubicBezTo>
                    <a:cubicBezTo>
                      <a:pt x="1004" y="693"/>
                      <a:pt x="1169" y="666"/>
                      <a:pt x="1333" y="649"/>
                    </a:cubicBezTo>
                    <a:cubicBezTo>
                      <a:pt x="1657" y="617"/>
                      <a:pt x="1982" y="598"/>
                      <a:pt x="2307" y="598"/>
                    </a:cubicBezTo>
                    <a:cubicBezTo>
                      <a:pt x="2316" y="598"/>
                      <a:pt x="2326" y="598"/>
                      <a:pt x="2335" y="598"/>
                    </a:cubicBezTo>
                    <a:cubicBezTo>
                      <a:pt x="2532" y="602"/>
                      <a:pt x="2727" y="613"/>
                      <a:pt x="2923" y="614"/>
                    </a:cubicBezTo>
                    <a:cubicBezTo>
                      <a:pt x="3123" y="614"/>
                      <a:pt x="3324" y="609"/>
                      <a:pt x="3525" y="607"/>
                    </a:cubicBezTo>
                    <a:cubicBezTo>
                      <a:pt x="3739" y="612"/>
                      <a:pt x="3953" y="620"/>
                      <a:pt x="4167" y="620"/>
                    </a:cubicBezTo>
                    <a:cubicBezTo>
                      <a:pt x="4201" y="620"/>
                      <a:pt x="4236" y="620"/>
                      <a:pt x="4270" y="619"/>
                    </a:cubicBezTo>
                    <a:cubicBezTo>
                      <a:pt x="4455" y="618"/>
                      <a:pt x="4639" y="616"/>
                      <a:pt x="4823" y="616"/>
                    </a:cubicBezTo>
                    <a:cubicBezTo>
                      <a:pt x="4893" y="616"/>
                      <a:pt x="4963" y="616"/>
                      <a:pt x="5034" y="617"/>
                    </a:cubicBezTo>
                    <a:lnTo>
                      <a:pt x="5034" y="617"/>
                    </a:lnTo>
                    <a:cubicBezTo>
                      <a:pt x="5032" y="617"/>
                      <a:pt x="5030" y="617"/>
                      <a:pt x="5028" y="617"/>
                    </a:cubicBezTo>
                    <a:cubicBezTo>
                      <a:pt x="5331" y="621"/>
                      <a:pt x="5633" y="623"/>
                      <a:pt x="5935" y="630"/>
                    </a:cubicBezTo>
                    <a:cubicBezTo>
                      <a:pt x="6055" y="632"/>
                      <a:pt x="6174" y="635"/>
                      <a:pt x="6294" y="635"/>
                    </a:cubicBezTo>
                    <a:cubicBezTo>
                      <a:pt x="6386" y="635"/>
                      <a:pt x="6478" y="633"/>
                      <a:pt x="6570" y="630"/>
                    </a:cubicBezTo>
                    <a:cubicBezTo>
                      <a:pt x="6768" y="622"/>
                      <a:pt x="6965" y="605"/>
                      <a:pt x="7163" y="599"/>
                    </a:cubicBezTo>
                    <a:cubicBezTo>
                      <a:pt x="7365" y="594"/>
                      <a:pt x="7566" y="586"/>
                      <a:pt x="7769" y="576"/>
                    </a:cubicBezTo>
                    <a:cubicBezTo>
                      <a:pt x="7955" y="566"/>
                      <a:pt x="8143" y="565"/>
                      <a:pt x="8331" y="563"/>
                    </a:cubicBezTo>
                    <a:lnTo>
                      <a:pt x="8331" y="563"/>
                    </a:lnTo>
                    <a:cubicBezTo>
                      <a:pt x="8331" y="563"/>
                      <a:pt x="8330" y="563"/>
                      <a:pt x="8330" y="563"/>
                    </a:cubicBezTo>
                    <a:lnTo>
                      <a:pt x="8330" y="563"/>
                    </a:lnTo>
                    <a:cubicBezTo>
                      <a:pt x="8332" y="563"/>
                      <a:pt x="8334" y="563"/>
                      <a:pt x="8335" y="563"/>
                    </a:cubicBezTo>
                    <a:lnTo>
                      <a:pt x="8335" y="563"/>
                    </a:lnTo>
                    <a:cubicBezTo>
                      <a:pt x="8339" y="563"/>
                      <a:pt x="8343" y="563"/>
                      <a:pt x="8347" y="563"/>
                    </a:cubicBezTo>
                    <a:lnTo>
                      <a:pt x="8347" y="563"/>
                    </a:lnTo>
                    <a:cubicBezTo>
                      <a:pt x="8345" y="563"/>
                      <a:pt x="8344" y="563"/>
                      <a:pt x="8343" y="564"/>
                    </a:cubicBezTo>
                    <a:lnTo>
                      <a:pt x="8343" y="564"/>
                    </a:lnTo>
                    <a:cubicBezTo>
                      <a:pt x="8591" y="567"/>
                      <a:pt x="8838" y="576"/>
                      <a:pt x="9085" y="599"/>
                    </a:cubicBezTo>
                    <a:cubicBezTo>
                      <a:pt x="9284" y="615"/>
                      <a:pt x="9484" y="631"/>
                      <a:pt x="9683" y="631"/>
                    </a:cubicBezTo>
                    <a:cubicBezTo>
                      <a:pt x="9749" y="631"/>
                      <a:pt x="9816" y="629"/>
                      <a:pt x="9882" y="625"/>
                    </a:cubicBezTo>
                    <a:cubicBezTo>
                      <a:pt x="9977" y="619"/>
                      <a:pt x="10073" y="611"/>
                      <a:pt x="10169" y="607"/>
                    </a:cubicBezTo>
                    <a:cubicBezTo>
                      <a:pt x="10264" y="602"/>
                      <a:pt x="10359" y="601"/>
                      <a:pt x="10455" y="598"/>
                    </a:cubicBezTo>
                    <a:cubicBezTo>
                      <a:pt x="10571" y="594"/>
                      <a:pt x="10687" y="590"/>
                      <a:pt x="10802" y="578"/>
                    </a:cubicBezTo>
                    <a:cubicBezTo>
                      <a:pt x="10861" y="573"/>
                      <a:pt x="10926" y="565"/>
                      <a:pt x="10980" y="541"/>
                    </a:cubicBezTo>
                    <a:cubicBezTo>
                      <a:pt x="11022" y="521"/>
                      <a:pt x="11069" y="494"/>
                      <a:pt x="11094" y="452"/>
                    </a:cubicBezTo>
                    <a:cubicBezTo>
                      <a:pt x="11120" y="411"/>
                      <a:pt x="11140" y="371"/>
                      <a:pt x="11136" y="322"/>
                    </a:cubicBezTo>
                    <a:cubicBezTo>
                      <a:pt x="11135" y="278"/>
                      <a:pt x="11119" y="237"/>
                      <a:pt x="11095" y="202"/>
                    </a:cubicBezTo>
                    <a:cubicBezTo>
                      <a:pt x="11073" y="169"/>
                      <a:pt x="11043" y="145"/>
                      <a:pt x="11012" y="121"/>
                    </a:cubicBezTo>
                    <a:cubicBezTo>
                      <a:pt x="10977" y="93"/>
                      <a:pt x="10942" y="63"/>
                      <a:pt x="10902" y="44"/>
                    </a:cubicBezTo>
                    <a:cubicBezTo>
                      <a:pt x="10845" y="17"/>
                      <a:pt x="10786" y="3"/>
                      <a:pt x="10722" y="2"/>
                    </a:cubicBezTo>
                    <a:cubicBezTo>
                      <a:pt x="10686" y="1"/>
                      <a:pt x="10650" y="0"/>
                      <a:pt x="106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1661925" y="740875"/>
                <a:ext cx="94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2" extrusionOk="0">
                    <a:moveTo>
                      <a:pt x="180" y="0"/>
                    </a:moveTo>
                    <a:cubicBezTo>
                      <a:pt x="80" y="0"/>
                      <a:pt x="1" y="97"/>
                      <a:pt x="4" y="193"/>
                    </a:cubicBezTo>
                    <a:cubicBezTo>
                      <a:pt x="8" y="297"/>
                      <a:pt x="96" y="369"/>
                      <a:pt x="195" y="371"/>
                    </a:cubicBezTo>
                    <a:cubicBezTo>
                      <a:pt x="196" y="371"/>
                      <a:pt x="198" y="371"/>
                      <a:pt x="199" y="371"/>
                    </a:cubicBezTo>
                    <a:cubicBezTo>
                      <a:pt x="299" y="371"/>
                      <a:pt x="378" y="275"/>
                      <a:pt x="375" y="180"/>
                    </a:cubicBezTo>
                    <a:cubicBezTo>
                      <a:pt x="371" y="75"/>
                      <a:pt x="283" y="3"/>
                      <a:pt x="184" y="1"/>
                    </a:cubicBezTo>
                    <a:cubicBezTo>
                      <a:pt x="183" y="0"/>
                      <a:pt x="181" y="0"/>
                      <a:pt x="1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1676050" y="74165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79" y="0"/>
                    </a:moveTo>
                    <a:cubicBezTo>
                      <a:pt x="80" y="0"/>
                      <a:pt x="1" y="96"/>
                      <a:pt x="4" y="192"/>
                    </a:cubicBezTo>
                    <a:cubicBezTo>
                      <a:pt x="8" y="297"/>
                      <a:pt x="95" y="369"/>
                      <a:pt x="195" y="371"/>
                    </a:cubicBezTo>
                    <a:cubicBezTo>
                      <a:pt x="196" y="371"/>
                      <a:pt x="197" y="371"/>
                      <a:pt x="199" y="371"/>
                    </a:cubicBezTo>
                    <a:cubicBezTo>
                      <a:pt x="298" y="371"/>
                      <a:pt x="377" y="275"/>
                      <a:pt x="374" y="180"/>
                    </a:cubicBezTo>
                    <a:cubicBezTo>
                      <a:pt x="370" y="75"/>
                      <a:pt x="283" y="3"/>
                      <a:pt x="183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1669450" y="730050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79" y="0"/>
                    </a:moveTo>
                    <a:cubicBezTo>
                      <a:pt x="79" y="0"/>
                      <a:pt x="1" y="96"/>
                      <a:pt x="3" y="191"/>
                    </a:cubicBezTo>
                    <a:cubicBezTo>
                      <a:pt x="7" y="296"/>
                      <a:pt x="94" y="367"/>
                      <a:pt x="195" y="369"/>
                    </a:cubicBezTo>
                    <a:cubicBezTo>
                      <a:pt x="196" y="370"/>
                      <a:pt x="197" y="370"/>
                      <a:pt x="198" y="370"/>
                    </a:cubicBezTo>
                    <a:cubicBezTo>
                      <a:pt x="297" y="370"/>
                      <a:pt x="377" y="273"/>
                      <a:pt x="373" y="179"/>
                    </a:cubicBezTo>
                    <a:cubicBezTo>
                      <a:pt x="370" y="73"/>
                      <a:pt x="283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1756525" y="73947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79" y="0"/>
                    </a:moveTo>
                    <a:cubicBezTo>
                      <a:pt x="80" y="0"/>
                      <a:pt x="1" y="97"/>
                      <a:pt x="4" y="191"/>
                    </a:cubicBezTo>
                    <a:cubicBezTo>
                      <a:pt x="7" y="297"/>
                      <a:pt x="94" y="369"/>
                      <a:pt x="195" y="371"/>
                    </a:cubicBezTo>
                    <a:cubicBezTo>
                      <a:pt x="196" y="371"/>
                      <a:pt x="197" y="371"/>
                      <a:pt x="198" y="371"/>
                    </a:cubicBezTo>
                    <a:cubicBezTo>
                      <a:pt x="298" y="371"/>
                      <a:pt x="377" y="275"/>
                      <a:pt x="373" y="180"/>
                    </a:cubicBezTo>
                    <a:cubicBezTo>
                      <a:pt x="370" y="75"/>
                      <a:pt x="283" y="3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1638200" y="760125"/>
                <a:ext cx="2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7"/>
                      <a:pt x="19" y="14"/>
                      <a:pt x="29" y="21"/>
                    </a:cubicBezTo>
                    <a:cubicBezTo>
                      <a:pt x="50" y="33"/>
                      <a:pt x="73" y="41"/>
                      <a:pt x="97" y="45"/>
                    </a:cubicBezTo>
                    <a:cubicBezTo>
                      <a:pt x="65" y="30"/>
                      <a:pt x="33" y="15"/>
                      <a:pt x="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1579263" y="684775"/>
                <a:ext cx="2906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4077" extrusionOk="0">
                    <a:moveTo>
                      <a:pt x="3879" y="936"/>
                    </a:moveTo>
                    <a:cubicBezTo>
                      <a:pt x="3878" y="937"/>
                      <a:pt x="3877" y="938"/>
                      <a:pt x="3876" y="939"/>
                    </a:cubicBezTo>
                    <a:cubicBezTo>
                      <a:pt x="3878" y="938"/>
                      <a:pt x="3879" y="937"/>
                      <a:pt x="3879" y="936"/>
                    </a:cubicBezTo>
                    <a:close/>
                    <a:moveTo>
                      <a:pt x="7691" y="1091"/>
                    </a:moveTo>
                    <a:lnTo>
                      <a:pt x="7691" y="1091"/>
                    </a:lnTo>
                    <a:cubicBezTo>
                      <a:pt x="7692" y="1092"/>
                      <a:pt x="7694" y="1094"/>
                      <a:pt x="7696" y="1096"/>
                    </a:cubicBezTo>
                    <a:lnTo>
                      <a:pt x="7696" y="1096"/>
                    </a:lnTo>
                    <a:cubicBezTo>
                      <a:pt x="7694" y="1094"/>
                      <a:pt x="7692" y="1092"/>
                      <a:pt x="7691" y="1091"/>
                    </a:cubicBezTo>
                    <a:close/>
                    <a:moveTo>
                      <a:pt x="3198" y="1775"/>
                    </a:moveTo>
                    <a:cubicBezTo>
                      <a:pt x="3197" y="1777"/>
                      <a:pt x="3196" y="1779"/>
                      <a:pt x="3195" y="1781"/>
                    </a:cubicBezTo>
                    <a:lnTo>
                      <a:pt x="3195" y="1781"/>
                    </a:lnTo>
                    <a:cubicBezTo>
                      <a:pt x="3196" y="1779"/>
                      <a:pt x="3197" y="1776"/>
                      <a:pt x="3198" y="1775"/>
                    </a:cubicBezTo>
                    <a:close/>
                    <a:moveTo>
                      <a:pt x="5447" y="370"/>
                    </a:moveTo>
                    <a:cubicBezTo>
                      <a:pt x="5483" y="370"/>
                      <a:pt x="5520" y="372"/>
                      <a:pt x="5556" y="374"/>
                    </a:cubicBezTo>
                    <a:cubicBezTo>
                      <a:pt x="5595" y="378"/>
                      <a:pt x="5632" y="384"/>
                      <a:pt x="5670" y="391"/>
                    </a:cubicBezTo>
                    <a:cubicBezTo>
                      <a:pt x="5701" y="399"/>
                      <a:pt x="5733" y="409"/>
                      <a:pt x="5765" y="414"/>
                    </a:cubicBezTo>
                    <a:cubicBezTo>
                      <a:pt x="5798" y="423"/>
                      <a:pt x="5834" y="428"/>
                      <a:pt x="5867" y="434"/>
                    </a:cubicBezTo>
                    <a:cubicBezTo>
                      <a:pt x="5939" y="449"/>
                      <a:pt x="6012" y="464"/>
                      <a:pt x="6085" y="480"/>
                    </a:cubicBezTo>
                    <a:cubicBezTo>
                      <a:pt x="6122" y="489"/>
                      <a:pt x="6158" y="500"/>
                      <a:pt x="6195" y="512"/>
                    </a:cubicBezTo>
                    <a:cubicBezTo>
                      <a:pt x="6284" y="549"/>
                      <a:pt x="6372" y="590"/>
                      <a:pt x="6461" y="628"/>
                    </a:cubicBezTo>
                    <a:cubicBezTo>
                      <a:pt x="6538" y="659"/>
                      <a:pt x="6616" y="689"/>
                      <a:pt x="6690" y="727"/>
                    </a:cubicBezTo>
                    <a:cubicBezTo>
                      <a:pt x="6744" y="756"/>
                      <a:pt x="6796" y="788"/>
                      <a:pt x="6849" y="819"/>
                    </a:cubicBezTo>
                    <a:cubicBezTo>
                      <a:pt x="6890" y="844"/>
                      <a:pt x="6931" y="868"/>
                      <a:pt x="6971" y="895"/>
                    </a:cubicBezTo>
                    <a:cubicBezTo>
                      <a:pt x="7029" y="935"/>
                      <a:pt x="7079" y="983"/>
                      <a:pt x="7129" y="1030"/>
                    </a:cubicBezTo>
                    <a:cubicBezTo>
                      <a:pt x="7123" y="1026"/>
                      <a:pt x="7118" y="1019"/>
                      <a:pt x="7111" y="1014"/>
                    </a:cubicBezTo>
                    <a:lnTo>
                      <a:pt x="7111" y="1014"/>
                    </a:lnTo>
                    <a:cubicBezTo>
                      <a:pt x="7191" y="1090"/>
                      <a:pt x="7258" y="1177"/>
                      <a:pt x="7334" y="1255"/>
                    </a:cubicBezTo>
                    <a:cubicBezTo>
                      <a:pt x="7416" y="1342"/>
                      <a:pt x="7507" y="1420"/>
                      <a:pt x="7595" y="1500"/>
                    </a:cubicBezTo>
                    <a:cubicBezTo>
                      <a:pt x="7625" y="1532"/>
                      <a:pt x="7656" y="1563"/>
                      <a:pt x="7684" y="1596"/>
                    </a:cubicBezTo>
                    <a:cubicBezTo>
                      <a:pt x="7709" y="1626"/>
                      <a:pt x="7729" y="1658"/>
                      <a:pt x="7751" y="1691"/>
                    </a:cubicBezTo>
                    <a:cubicBezTo>
                      <a:pt x="7805" y="1780"/>
                      <a:pt x="7851" y="1875"/>
                      <a:pt x="7904" y="1967"/>
                    </a:cubicBezTo>
                    <a:cubicBezTo>
                      <a:pt x="7934" y="2018"/>
                      <a:pt x="7966" y="2067"/>
                      <a:pt x="8001" y="2114"/>
                    </a:cubicBezTo>
                    <a:cubicBezTo>
                      <a:pt x="8035" y="2161"/>
                      <a:pt x="8074" y="2202"/>
                      <a:pt x="8111" y="2246"/>
                    </a:cubicBezTo>
                    <a:cubicBezTo>
                      <a:pt x="8117" y="2254"/>
                      <a:pt x="8123" y="2261"/>
                      <a:pt x="8129" y="2266"/>
                    </a:cubicBezTo>
                    <a:cubicBezTo>
                      <a:pt x="8131" y="2269"/>
                      <a:pt x="8134" y="2271"/>
                      <a:pt x="8137" y="2273"/>
                    </a:cubicBezTo>
                    <a:cubicBezTo>
                      <a:pt x="8138" y="2274"/>
                      <a:pt x="8139" y="2275"/>
                      <a:pt x="8140" y="2275"/>
                    </a:cubicBezTo>
                    <a:cubicBezTo>
                      <a:pt x="8150" y="2285"/>
                      <a:pt x="8159" y="2293"/>
                      <a:pt x="8171" y="2301"/>
                    </a:cubicBezTo>
                    <a:cubicBezTo>
                      <a:pt x="8185" y="2312"/>
                      <a:pt x="8198" y="2322"/>
                      <a:pt x="8213" y="2334"/>
                    </a:cubicBezTo>
                    <a:cubicBezTo>
                      <a:pt x="8223" y="2342"/>
                      <a:pt x="8235" y="2351"/>
                      <a:pt x="8245" y="2359"/>
                    </a:cubicBezTo>
                    <a:cubicBezTo>
                      <a:pt x="8264" y="2373"/>
                      <a:pt x="8281" y="2389"/>
                      <a:pt x="8299" y="2402"/>
                    </a:cubicBezTo>
                    <a:cubicBezTo>
                      <a:pt x="8338" y="2433"/>
                      <a:pt x="8378" y="2464"/>
                      <a:pt x="8414" y="2496"/>
                    </a:cubicBezTo>
                    <a:cubicBezTo>
                      <a:pt x="8427" y="2488"/>
                      <a:pt x="8440" y="2481"/>
                      <a:pt x="8451" y="2473"/>
                    </a:cubicBezTo>
                    <a:cubicBezTo>
                      <a:pt x="8454" y="2472"/>
                      <a:pt x="8457" y="2470"/>
                      <a:pt x="8459" y="2469"/>
                    </a:cubicBezTo>
                    <a:cubicBezTo>
                      <a:pt x="8464" y="2465"/>
                      <a:pt x="8468" y="2463"/>
                      <a:pt x="8473" y="2461"/>
                    </a:cubicBezTo>
                    <a:cubicBezTo>
                      <a:pt x="8489" y="2450"/>
                      <a:pt x="8505" y="2440"/>
                      <a:pt x="8522" y="2431"/>
                    </a:cubicBezTo>
                    <a:cubicBezTo>
                      <a:pt x="8522" y="2431"/>
                      <a:pt x="8523" y="2430"/>
                      <a:pt x="8523" y="2430"/>
                    </a:cubicBezTo>
                    <a:cubicBezTo>
                      <a:pt x="8557" y="2409"/>
                      <a:pt x="8593" y="2392"/>
                      <a:pt x="8628" y="2375"/>
                    </a:cubicBezTo>
                    <a:cubicBezTo>
                      <a:pt x="8627" y="2373"/>
                      <a:pt x="8625" y="2370"/>
                      <a:pt x="8624" y="2367"/>
                    </a:cubicBezTo>
                    <a:cubicBezTo>
                      <a:pt x="8650" y="2353"/>
                      <a:pt x="8677" y="2338"/>
                      <a:pt x="8705" y="2326"/>
                    </a:cubicBezTo>
                    <a:cubicBezTo>
                      <a:pt x="8765" y="2301"/>
                      <a:pt x="8828" y="2279"/>
                      <a:pt x="8891" y="2258"/>
                    </a:cubicBezTo>
                    <a:cubicBezTo>
                      <a:pt x="9035" y="2216"/>
                      <a:pt x="9178" y="2182"/>
                      <a:pt x="9326" y="2153"/>
                    </a:cubicBezTo>
                    <a:cubicBezTo>
                      <a:pt x="9396" y="2142"/>
                      <a:pt x="9464" y="2131"/>
                      <a:pt x="9534" y="2126"/>
                    </a:cubicBezTo>
                    <a:cubicBezTo>
                      <a:pt x="9577" y="2126"/>
                      <a:pt x="9619" y="2127"/>
                      <a:pt x="9662" y="2129"/>
                    </a:cubicBezTo>
                    <a:cubicBezTo>
                      <a:pt x="9705" y="2134"/>
                      <a:pt x="9748" y="2138"/>
                      <a:pt x="9791" y="2146"/>
                    </a:cubicBezTo>
                    <a:cubicBezTo>
                      <a:pt x="9822" y="2154"/>
                      <a:pt x="9851" y="2162"/>
                      <a:pt x="9880" y="2172"/>
                    </a:cubicBezTo>
                    <a:cubicBezTo>
                      <a:pt x="9940" y="2195"/>
                      <a:pt x="9997" y="2223"/>
                      <a:pt x="10054" y="2251"/>
                    </a:cubicBezTo>
                    <a:cubicBezTo>
                      <a:pt x="10223" y="2343"/>
                      <a:pt x="10389" y="2439"/>
                      <a:pt x="10550" y="2544"/>
                    </a:cubicBezTo>
                    <a:cubicBezTo>
                      <a:pt x="10597" y="2578"/>
                      <a:pt x="10642" y="2615"/>
                      <a:pt x="10685" y="2654"/>
                    </a:cubicBezTo>
                    <a:cubicBezTo>
                      <a:pt x="10736" y="2702"/>
                      <a:pt x="10784" y="2751"/>
                      <a:pt x="10829" y="2803"/>
                    </a:cubicBezTo>
                    <a:cubicBezTo>
                      <a:pt x="10855" y="2835"/>
                      <a:pt x="10879" y="2868"/>
                      <a:pt x="10901" y="2902"/>
                    </a:cubicBezTo>
                    <a:cubicBezTo>
                      <a:pt x="10911" y="2918"/>
                      <a:pt x="10919" y="2934"/>
                      <a:pt x="10927" y="2950"/>
                    </a:cubicBezTo>
                    <a:cubicBezTo>
                      <a:pt x="10938" y="2979"/>
                      <a:pt x="10947" y="3008"/>
                      <a:pt x="10958" y="3038"/>
                    </a:cubicBezTo>
                    <a:cubicBezTo>
                      <a:pt x="10984" y="3128"/>
                      <a:pt x="11009" y="3222"/>
                      <a:pt x="11042" y="3310"/>
                    </a:cubicBezTo>
                    <a:cubicBezTo>
                      <a:pt x="11067" y="3378"/>
                      <a:pt x="11098" y="3444"/>
                      <a:pt x="11128" y="3509"/>
                    </a:cubicBezTo>
                    <a:cubicBezTo>
                      <a:pt x="11008" y="3509"/>
                      <a:pt x="10888" y="3507"/>
                      <a:pt x="10767" y="3507"/>
                    </a:cubicBezTo>
                    <a:cubicBezTo>
                      <a:pt x="10690" y="3507"/>
                      <a:pt x="10612" y="3508"/>
                      <a:pt x="10534" y="3509"/>
                    </a:cubicBezTo>
                    <a:cubicBezTo>
                      <a:pt x="10332" y="3514"/>
                      <a:pt x="10129" y="3522"/>
                      <a:pt x="9927" y="3530"/>
                    </a:cubicBezTo>
                    <a:cubicBezTo>
                      <a:pt x="9721" y="3538"/>
                      <a:pt x="9516" y="3560"/>
                      <a:pt x="9312" y="3584"/>
                    </a:cubicBezTo>
                    <a:cubicBezTo>
                      <a:pt x="9129" y="3606"/>
                      <a:pt x="8946" y="3624"/>
                      <a:pt x="8762" y="3633"/>
                    </a:cubicBezTo>
                    <a:cubicBezTo>
                      <a:pt x="8702" y="3634"/>
                      <a:pt x="8642" y="3634"/>
                      <a:pt x="8581" y="3634"/>
                    </a:cubicBezTo>
                    <a:cubicBezTo>
                      <a:pt x="8238" y="3634"/>
                      <a:pt x="7893" y="3622"/>
                      <a:pt x="7549" y="3619"/>
                    </a:cubicBezTo>
                    <a:cubicBezTo>
                      <a:pt x="7533" y="3619"/>
                      <a:pt x="7516" y="3619"/>
                      <a:pt x="7500" y="3619"/>
                    </a:cubicBezTo>
                    <a:cubicBezTo>
                      <a:pt x="7335" y="3619"/>
                      <a:pt x="7170" y="3624"/>
                      <a:pt x="7005" y="3626"/>
                    </a:cubicBezTo>
                    <a:cubicBezTo>
                      <a:pt x="6955" y="3626"/>
                      <a:pt x="6906" y="3626"/>
                      <a:pt x="6857" y="3626"/>
                    </a:cubicBezTo>
                    <a:cubicBezTo>
                      <a:pt x="6698" y="3626"/>
                      <a:pt x="6539" y="3625"/>
                      <a:pt x="6381" y="3621"/>
                    </a:cubicBezTo>
                    <a:cubicBezTo>
                      <a:pt x="6223" y="3618"/>
                      <a:pt x="6064" y="3614"/>
                      <a:pt x="5905" y="3614"/>
                    </a:cubicBezTo>
                    <a:cubicBezTo>
                      <a:pt x="5875" y="3614"/>
                      <a:pt x="5845" y="3614"/>
                      <a:pt x="5815" y="3614"/>
                    </a:cubicBezTo>
                    <a:cubicBezTo>
                      <a:pt x="5616" y="3617"/>
                      <a:pt x="5416" y="3621"/>
                      <a:pt x="5217" y="3628"/>
                    </a:cubicBezTo>
                    <a:cubicBezTo>
                      <a:pt x="5024" y="3634"/>
                      <a:pt x="4830" y="3641"/>
                      <a:pt x="4636" y="3641"/>
                    </a:cubicBezTo>
                    <a:cubicBezTo>
                      <a:pt x="4621" y="3641"/>
                      <a:pt x="4605" y="3641"/>
                      <a:pt x="4590" y="3641"/>
                    </a:cubicBezTo>
                    <a:cubicBezTo>
                      <a:pt x="4386" y="3638"/>
                      <a:pt x="4182" y="3637"/>
                      <a:pt x="3979" y="3636"/>
                    </a:cubicBezTo>
                    <a:cubicBezTo>
                      <a:pt x="3788" y="3635"/>
                      <a:pt x="3599" y="3629"/>
                      <a:pt x="3409" y="3620"/>
                    </a:cubicBezTo>
                    <a:cubicBezTo>
                      <a:pt x="3219" y="3611"/>
                      <a:pt x="3028" y="3599"/>
                      <a:pt x="2837" y="3599"/>
                    </a:cubicBezTo>
                    <a:cubicBezTo>
                      <a:pt x="2828" y="3599"/>
                      <a:pt x="2820" y="3599"/>
                      <a:pt x="2811" y="3600"/>
                    </a:cubicBezTo>
                    <a:cubicBezTo>
                      <a:pt x="2608" y="3601"/>
                      <a:pt x="2405" y="3608"/>
                      <a:pt x="2202" y="3621"/>
                    </a:cubicBezTo>
                    <a:cubicBezTo>
                      <a:pt x="2005" y="3634"/>
                      <a:pt x="1807" y="3646"/>
                      <a:pt x="1612" y="3657"/>
                    </a:cubicBezTo>
                    <a:cubicBezTo>
                      <a:pt x="1495" y="3661"/>
                      <a:pt x="1379" y="3666"/>
                      <a:pt x="1262" y="3666"/>
                    </a:cubicBezTo>
                    <a:cubicBezTo>
                      <a:pt x="1208" y="3666"/>
                      <a:pt x="1153" y="3665"/>
                      <a:pt x="1099" y="3662"/>
                    </a:cubicBezTo>
                    <a:cubicBezTo>
                      <a:pt x="998" y="3659"/>
                      <a:pt x="896" y="3652"/>
                      <a:pt x="794" y="3651"/>
                    </a:cubicBezTo>
                    <a:cubicBezTo>
                      <a:pt x="671" y="3651"/>
                      <a:pt x="546" y="3656"/>
                      <a:pt x="426" y="3684"/>
                    </a:cubicBezTo>
                    <a:cubicBezTo>
                      <a:pt x="411" y="3688"/>
                      <a:pt x="396" y="3693"/>
                      <a:pt x="382" y="3697"/>
                    </a:cubicBezTo>
                    <a:cubicBezTo>
                      <a:pt x="384" y="3644"/>
                      <a:pt x="385" y="3593"/>
                      <a:pt x="388" y="3540"/>
                    </a:cubicBezTo>
                    <a:cubicBezTo>
                      <a:pt x="399" y="3436"/>
                      <a:pt x="414" y="3334"/>
                      <a:pt x="433" y="3231"/>
                    </a:cubicBezTo>
                    <a:cubicBezTo>
                      <a:pt x="448" y="3170"/>
                      <a:pt x="467" y="3108"/>
                      <a:pt x="487" y="3046"/>
                    </a:cubicBezTo>
                    <a:cubicBezTo>
                      <a:pt x="520" y="2964"/>
                      <a:pt x="556" y="2885"/>
                      <a:pt x="595" y="2805"/>
                    </a:cubicBezTo>
                    <a:cubicBezTo>
                      <a:pt x="635" y="2733"/>
                      <a:pt x="678" y="2662"/>
                      <a:pt x="725" y="2593"/>
                    </a:cubicBezTo>
                    <a:cubicBezTo>
                      <a:pt x="763" y="2542"/>
                      <a:pt x="803" y="2492"/>
                      <a:pt x="847" y="2442"/>
                    </a:cubicBezTo>
                    <a:cubicBezTo>
                      <a:pt x="892" y="2397"/>
                      <a:pt x="938" y="2351"/>
                      <a:pt x="988" y="2309"/>
                    </a:cubicBezTo>
                    <a:cubicBezTo>
                      <a:pt x="1029" y="2277"/>
                      <a:pt x="1072" y="2248"/>
                      <a:pt x="1116" y="2219"/>
                    </a:cubicBezTo>
                    <a:cubicBezTo>
                      <a:pt x="1158" y="2195"/>
                      <a:pt x="1201" y="2172"/>
                      <a:pt x="1246" y="2151"/>
                    </a:cubicBezTo>
                    <a:cubicBezTo>
                      <a:pt x="1270" y="2142"/>
                      <a:pt x="1294" y="2132"/>
                      <a:pt x="1318" y="2124"/>
                    </a:cubicBezTo>
                    <a:cubicBezTo>
                      <a:pt x="1343" y="2118"/>
                      <a:pt x="1368" y="2112"/>
                      <a:pt x="1392" y="2106"/>
                    </a:cubicBezTo>
                    <a:cubicBezTo>
                      <a:pt x="1468" y="2094"/>
                      <a:pt x="1542" y="2086"/>
                      <a:pt x="1618" y="2080"/>
                    </a:cubicBezTo>
                    <a:cubicBezTo>
                      <a:pt x="1661" y="2080"/>
                      <a:pt x="1705" y="2080"/>
                      <a:pt x="1748" y="2082"/>
                    </a:cubicBezTo>
                    <a:cubicBezTo>
                      <a:pt x="1803" y="2087"/>
                      <a:pt x="1858" y="2095"/>
                      <a:pt x="1913" y="2106"/>
                    </a:cubicBezTo>
                    <a:cubicBezTo>
                      <a:pt x="1977" y="2122"/>
                      <a:pt x="2038" y="2142"/>
                      <a:pt x="2100" y="2163"/>
                    </a:cubicBezTo>
                    <a:cubicBezTo>
                      <a:pt x="2162" y="2186"/>
                      <a:pt x="2220" y="2214"/>
                      <a:pt x="2279" y="2242"/>
                    </a:cubicBezTo>
                    <a:cubicBezTo>
                      <a:pt x="2321" y="2265"/>
                      <a:pt x="2361" y="2288"/>
                      <a:pt x="2401" y="2313"/>
                    </a:cubicBezTo>
                    <a:cubicBezTo>
                      <a:pt x="2416" y="2326"/>
                      <a:pt x="2430" y="2336"/>
                      <a:pt x="2444" y="2349"/>
                    </a:cubicBezTo>
                    <a:cubicBezTo>
                      <a:pt x="2460" y="2366"/>
                      <a:pt x="2475" y="2384"/>
                      <a:pt x="2491" y="2401"/>
                    </a:cubicBezTo>
                    <a:cubicBezTo>
                      <a:pt x="2489" y="2405"/>
                      <a:pt x="2488" y="2408"/>
                      <a:pt x="2487" y="2411"/>
                    </a:cubicBezTo>
                    <a:cubicBezTo>
                      <a:pt x="2492" y="2417"/>
                      <a:pt x="2498" y="2423"/>
                      <a:pt x="2505" y="2429"/>
                    </a:cubicBezTo>
                    <a:cubicBezTo>
                      <a:pt x="2560" y="2478"/>
                      <a:pt x="2614" y="2526"/>
                      <a:pt x="2667" y="2574"/>
                    </a:cubicBezTo>
                    <a:cubicBezTo>
                      <a:pt x="2672" y="2578"/>
                      <a:pt x="2676" y="2582"/>
                      <a:pt x="2681" y="2585"/>
                    </a:cubicBezTo>
                    <a:lnTo>
                      <a:pt x="2680" y="2585"/>
                    </a:lnTo>
                    <a:cubicBezTo>
                      <a:pt x="2681" y="2586"/>
                      <a:pt x="2682" y="2586"/>
                      <a:pt x="2683" y="2588"/>
                    </a:cubicBezTo>
                    <a:cubicBezTo>
                      <a:pt x="2686" y="2590"/>
                      <a:pt x="2688" y="2592"/>
                      <a:pt x="2691" y="2594"/>
                    </a:cubicBezTo>
                    <a:cubicBezTo>
                      <a:pt x="2695" y="2589"/>
                      <a:pt x="2698" y="2583"/>
                      <a:pt x="2701" y="2577"/>
                    </a:cubicBezTo>
                    <a:cubicBezTo>
                      <a:pt x="2742" y="2508"/>
                      <a:pt x="2783" y="2438"/>
                      <a:pt x="2829" y="2373"/>
                    </a:cubicBezTo>
                    <a:cubicBezTo>
                      <a:pt x="2829" y="2373"/>
                      <a:pt x="2830" y="2371"/>
                      <a:pt x="2830" y="2371"/>
                    </a:cubicBezTo>
                    <a:cubicBezTo>
                      <a:pt x="2880" y="2298"/>
                      <a:pt x="2931" y="2227"/>
                      <a:pt x="2983" y="2155"/>
                    </a:cubicBezTo>
                    <a:cubicBezTo>
                      <a:pt x="3004" y="2127"/>
                      <a:pt x="3023" y="2099"/>
                      <a:pt x="3042" y="2072"/>
                    </a:cubicBezTo>
                    <a:cubicBezTo>
                      <a:pt x="3049" y="2063"/>
                      <a:pt x="3055" y="2054"/>
                      <a:pt x="3062" y="2044"/>
                    </a:cubicBezTo>
                    <a:cubicBezTo>
                      <a:pt x="3105" y="1956"/>
                      <a:pt x="3150" y="1868"/>
                      <a:pt x="3195" y="1781"/>
                    </a:cubicBezTo>
                    <a:lnTo>
                      <a:pt x="3195" y="1781"/>
                    </a:lnTo>
                    <a:cubicBezTo>
                      <a:pt x="3194" y="1782"/>
                      <a:pt x="3194" y="1782"/>
                      <a:pt x="3193" y="1783"/>
                    </a:cubicBezTo>
                    <a:cubicBezTo>
                      <a:pt x="3197" y="1776"/>
                      <a:pt x="3200" y="1770"/>
                      <a:pt x="3204" y="1764"/>
                    </a:cubicBezTo>
                    <a:cubicBezTo>
                      <a:pt x="3204" y="1763"/>
                      <a:pt x="3204" y="1763"/>
                      <a:pt x="3205" y="1762"/>
                    </a:cubicBezTo>
                    <a:lnTo>
                      <a:pt x="3205" y="1762"/>
                    </a:lnTo>
                    <a:cubicBezTo>
                      <a:pt x="3205" y="1762"/>
                      <a:pt x="3205" y="1763"/>
                      <a:pt x="3205" y="1763"/>
                    </a:cubicBezTo>
                    <a:cubicBezTo>
                      <a:pt x="3259" y="1665"/>
                      <a:pt x="3315" y="1569"/>
                      <a:pt x="3375" y="1475"/>
                    </a:cubicBezTo>
                    <a:cubicBezTo>
                      <a:pt x="3447" y="1373"/>
                      <a:pt x="3523" y="1277"/>
                      <a:pt x="3604" y="1183"/>
                    </a:cubicBezTo>
                    <a:cubicBezTo>
                      <a:pt x="3693" y="1095"/>
                      <a:pt x="3786" y="1014"/>
                      <a:pt x="3881" y="934"/>
                    </a:cubicBezTo>
                    <a:lnTo>
                      <a:pt x="3881" y="934"/>
                    </a:lnTo>
                    <a:cubicBezTo>
                      <a:pt x="3880" y="935"/>
                      <a:pt x="3880" y="935"/>
                      <a:pt x="3879" y="936"/>
                    </a:cubicBezTo>
                    <a:lnTo>
                      <a:pt x="3879" y="936"/>
                    </a:lnTo>
                    <a:cubicBezTo>
                      <a:pt x="4001" y="841"/>
                      <a:pt x="4127" y="750"/>
                      <a:pt x="4257" y="667"/>
                    </a:cubicBezTo>
                    <a:cubicBezTo>
                      <a:pt x="4307" y="638"/>
                      <a:pt x="4359" y="612"/>
                      <a:pt x="4411" y="586"/>
                    </a:cubicBezTo>
                    <a:cubicBezTo>
                      <a:pt x="4496" y="550"/>
                      <a:pt x="4582" y="519"/>
                      <a:pt x="4670" y="492"/>
                    </a:cubicBezTo>
                    <a:cubicBezTo>
                      <a:pt x="4763" y="463"/>
                      <a:pt x="4859" y="439"/>
                      <a:pt x="4957" y="421"/>
                    </a:cubicBezTo>
                    <a:cubicBezTo>
                      <a:pt x="5093" y="398"/>
                      <a:pt x="5231" y="381"/>
                      <a:pt x="5369" y="373"/>
                    </a:cubicBezTo>
                    <a:lnTo>
                      <a:pt x="5368" y="373"/>
                    </a:lnTo>
                    <a:cubicBezTo>
                      <a:pt x="5371" y="371"/>
                      <a:pt x="5374" y="371"/>
                      <a:pt x="5377" y="371"/>
                    </a:cubicBezTo>
                    <a:lnTo>
                      <a:pt x="5387" y="371"/>
                    </a:lnTo>
                    <a:cubicBezTo>
                      <a:pt x="5407" y="371"/>
                      <a:pt x="5427" y="370"/>
                      <a:pt x="5447" y="370"/>
                    </a:cubicBezTo>
                    <a:close/>
                    <a:moveTo>
                      <a:pt x="5448" y="1"/>
                    </a:moveTo>
                    <a:cubicBezTo>
                      <a:pt x="5424" y="1"/>
                      <a:pt x="5399" y="1"/>
                      <a:pt x="5375" y="2"/>
                    </a:cubicBezTo>
                    <a:cubicBezTo>
                      <a:pt x="5198" y="10"/>
                      <a:pt x="5017" y="32"/>
                      <a:pt x="4842" y="66"/>
                    </a:cubicBezTo>
                    <a:cubicBezTo>
                      <a:pt x="4674" y="99"/>
                      <a:pt x="4505" y="146"/>
                      <a:pt x="4348" y="213"/>
                    </a:cubicBezTo>
                    <a:cubicBezTo>
                      <a:pt x="4265" y="247"/>
                      <a:pt x="4180" y="282"/>
                      <a:pt x="4102" y="329"/>
                    </a:cubicBezTo>
                    <a:cubicBezTo>
                      <a:pt x="4021" y="377"/>
                      <a:pt x="3943" y="430"/>
                      <a:pt x="3866" y="485"/>
                    </a:cubicBezTo>
                    <a:cubicBezTo>
                      <a:pt x="3786" y="542"/>
                      <a:pt x="3707" y="600"/>
                      <a:pt x="3630" y="663"/>
                    </a:cubicBezTo>
                    <a:cubicBezTo>
                      <a:pt x="3556" y="724"/>
                      <a:pt x="3480" y="784"/>
                      <a:pt x="3413" y="852"/>
                    </a:cubicBezTo>
                    <a:cubicBezTo>
                      <a:pt x="3337" y="927"/>
                      <a:pt x="3268" y="1004"/>
                      <a:pt x="3201" y="1088"/>
                    </a:cubicBezTo>
                    <a:cubicBezTo>
                      <a:pt x="3143" y="1163"/>
                      <a:pt x="3087" y="1242"/>
                      <a:pt x="3034" y="1322"/>
                    </a:cubicBezTo>
                    <a:cubicBezTo>
                      <a:pt x="2930" y="1482"/>
                      <a:pt x="2846" y="1653"/>
                      <a:pt x="2761" y="1823"/>
                    </a:cubicBezTo>
                    <a:cubicBezTo>
                      <a:pt x="2725" y="1896"/>
                      <a:pt x="2687" y="1968"/>
                      <a:pt x="2650" y="2041"/>
                    </a:cubicBezTo>
                    <a:cubicBezTo>
                      <a:pt x="2617" y="2014"/>
                      <a:pt x="2582" y="1990"/>
                      <a:pt x="2544" y="1967"/>
                    </a:cubicBezTo>
                    <a:cubicBezTo>
                      <a:pt x="2378" y="1866"/>
                      <a:pt x="2196" y="1797"/>
                      <a:pt x="2010" y="1749"/>
                    </a:cubicBezTo>
                    <a:cubicBezTo>
                      <a:pt x="1904" y="1721"/>
                      <a:pt x="1793" y="1710"/>
                      <a:pt x="1682" y="1710"/>
                    </a:cubicBezTo>
                    <a:cubicBezTo>
                      <a:pt x="1602" y="1710"/>
                      <a:pt x="1523" y="1716"/>
                      <a:pt x="1446" y="1725"/>
                    </a:cubicBezTo>
                    <a:cubicBezTo>
                      <a:pt x="1344" y="1737"/>
                      <a:pt x="1241" y="1755"/>
                      <a:pt x="1145" y="1793"/>
                    </a:cubicBezTo>
                    <a:cubicBezTo>
                      <a:pt x="1048" y="1832"/>
                      <a:pt x="959" y="1880"/>
                      <a:pt x="872" y="1936"/>
                    </a:cubicBezTo>
                    <a:cubicBezTo>
                      <a:pt x="711" y="2038"/>
                      <a:pt x="569" y="2183"/>
                      <a:pt x="456" y="2334"/>
                    </a:cubicBezTo>
                    <a:cubicBezTo>
                      <a:pt x="334" y="2497"/>
                      <a:pt x="234" y="2680"/>
                      <a:pt x="159" y="2870"/>
                    </a:cubicBezTo>
                    <a:cubicBezTo>
                      <a:pt x="82" y="3063"/>
                      <a:pt x="43" y="3266"/>
                      <a:pt x="24" y="3471"/>
                    </a:cubicBezTo>
                    <a:cubicBezTo>
                      <a:pt x="14" y="3565"/>
                      <a:pt x="10" y="3661"/>
                      <a:pt x="8" y="3755"/>
                    </a:cubicBezTo>
                    <a:cubicBezTo>
                      <a:pt x="5" y="3856"/>
                      <a:pt x="1" y="3957"/>
                      <a:pt x="10" y="4059"/>
                    </a:cubicBezTo>
                    <a:cubicBezTo>
                      <a:pt x="11" y="4064"/>
                      <a:pt x="11" y="4068"/>
                      <a:pt x="11" y="4074"/>
                    </a:cubicBezTo>
                    <a:cubicBezTo>
                      <a:pt x="41" y="4075"/>
                      <a:pt x="69" y="4076"/>
                      <a:pt x="98" y="4076"/>
                    </a:cubicBezTo>
                    <a:cubicBezTo>
                      <a:pt x="117" y="4076"/>
                      <a:pt x="136" y="4075"/>
                      <a:pt x="154" y="4075"/>
                    </a:cubicBezTo>
                    <a:lnTo>
                      <a:pt x="155" y="4075"/>
                    </a:lnTo>
                    <a:cubicBezTo>
                      <a:pt x="180" y="4074"/>
                      <a:pt x="207" y="4074"/>
                      <a:pt x="234" y="4073"/>
                    </a:cubicBezTo>
                    <a:cubicBezTo>
                      <a:pt x="287" y="4073"/>
                      <a:pt x="340" y="4073"/>
                      <a:pt x="394" y="4074"/>
                    </a:cubicBezTo>
                    <a:cubicBezTo>
                      <a:pt x="400" y="4074"/>
                      <a:pt x="407" y="4073"/>
                      <a:pt x="412" y="4073"/>
                    </a:cubicBezTo>
                    <a:cubicBezTo>
                      <a:pt x="416" y="4072"/>
                      <a:pt x="419" y="4069"/>
                      <a:pt x="423" y="4068"/>
                    </a:cubicBezTo>
                    <a:cubicBezTo>
                      <a:pt x="467" y="4056"/>
                      <a:pt x="511" y="4043"/>
                      <a:pt x="556" y="4035"/>
                    </a:cubicBezTo>
                    <a:cubicBezTo>
                      <a:pt x="598" y="4028"/>
                      <a:pt x="641" y="4025"/>
                      <a:pt x="683" y="4021"/>
                    </a:cubicBezTo>
                    <a:cubicBezTo>
                      <a:pt x="700" y="4021"/>
                      <a:pt x="716" y="4021"/>
                      <a:pt x="733" y="4021"/>
                    </a:cubicBezTo>
                    <a:cubicBezTo>
                      <a:pt x="805" y="4021"/>
                      <a:pt x="878" y="4025"/>
                      <a:pt x="951" y="4028"/>
                    </a:cubicBezTo>
                    <a:cubicBezTo>
                      <a:pt x="1026" y="4031"/>
                      <a:pt x="1102" y="4035"/>
                      <a:pt x="1179" y="4035"/>
                    </a:cubicBezTo>
                    <a:cubicBezTo>
                      <a:pt x="1327" y="4034"/>
                      <a:pt x="1475" y="4032"/>
                      <a:pt x="1622" y="4025"/>
                    </a:cubicBezTo>
                    <a:cubicBezTo>
                      <a:pt x="1905" y="4016"/>
                      <a:pt x="2187" y="3991"/>
                      <a:pt x="2470" y="3975"/>
                    </a:cubicBezTo>
                    <a:cubicBezTo>
                      <a:pt x="2555" y="3972"/>
                      <a:pt x="2643" y="3969"/>
                      <a:pt x="2730" y="3969"/>
                    </a:cubicBezTo>
                    <a:cubicBezTo>
                      <a:pt x="2742" y="3969"/>
                      <a:pt x="2753" y="3969"/>
                      <a:pt x="2765" y="3969"/>
                    </a:cubicBezTo>
                    <a:cubicBezTo>
                      <a:pt x="2957" y="3969"/>
                      <a:pt x="3149" y="3977"/>
                      <a:pt x="3341" y="3987"/>
                    </a:cubicBezTo>
                    <a:cubicBezTo>
                      <a:pt x="3528" y="3995"/>
                      <a:pt x="3715" y="4004"/>
                      <a:pt x="3902" y="4005"/>
                    </a:cubicBezTo>
                    <a:cubicBezTo>
                      <a:pt x="4106" y="4007"/>
                      <a:pt x="4310" y="4009"/>
                      <a:pt x="4514" y="4009"/>
                    </a:cubicBezTo>
                    <a:cubicBezTo>
                      <a:pt x="4718" y="4009"/>
                      <a:pt x="4922" y="4007"/>
                      <a:pt x="5126" y="4000"/>
                    </a:cubicBezTo>
                    <a:cubicBezTo>
                      <a:pt x="5324" y="3994"/>
                      <a:pt x="5521" y="3987"/>
                      <a:pt x="5719" y="3985"/>
                    </a:cubicBezTo>
                    <a:cubicBezTo>
                      <a:pt x="5764" y="3984"/>
                      <a:pt x="5809" y="3984"/>
                      <a:pt x="5854" y="3984"/>
                    </a:cubicBezTo>
                    <a:cubicBezTo>
                      <a:pt x="6007" y="3984"/>
                      <a:pt x="6161" y="3987"/>
                      <a:pt x="6315" y="3989"/>
                    </a:cubicBezTo>
                    <a:cubicBezTo>
                      <a:pt x="6491" y="3992"/>
                      <a:pt x="6668" y="3995"/>
                      <a:pt x="6845" y="3995"/>
                    </a:cubicBezTo>
                    <a:cubicBezTo>
                      <a:pt x="6872" y="3995"/>
                      <a:pt x="6900" y="3995"/>
                      <a:pt x="6927" y="3995"/>
                    </a:cubicBezTo>
                    <a:cubicBezTo>
                      <a:pt x="7099" y="3994"/>
                      <a:pt x="7270" y="3989"/>
                      <a:pt x="7441" y="3989"/>
                    </a:cubicBezTo>
                    <a:cubicBezTo>
                      <a:pt x="7469" y="3989"/>
                      <a:pt x="7497" y="3989"/>
                      <a:pt x="7525" y="3989"/>
                    </a:cubicBezTo>
                    <a:cubicBezTo>
                      <a:pt x="7873" y="3991"/>
                      <a:pt x="8220" y="4003"/>
                      <a:pt x="8568" y="4003"/>
                    </a:cubicBezTo>
                    <a:cubicBezTo>
                      <a:pt x="8629" y="4003"/>
                      <a:pt x="8690" y="4003"/>
                      <a:pt x="8752" y="4002"/>
                    </a:cubicBezTo>
                    <a:cubicBezTo>
                      <a:pt x="8943" y="3999"/>
                      <a:pt x="9135" y="3977"/>
                      <a:pt x="9326" y="3954"/>
                    </a:cubicBezTo>
                    <a:cubicBezTo>
                      <a:pt x="9528" y="3930"/>
                      <a:pt x="9731" y="3912"/>
                      <a:pt x="9934" y="3898"/>
                    </a:cubicBezTo>
                    <a:lnTo>
                      <a:pt x="9933" y="3898"/>
                    </a:lnTo>
                    <a:cubicBezTo>
                      <a:pt x="10209" y="3887"/>
                      <a:pt x="10484" y="3876"/>
                      <a:pt x="10761" y="3876"/>
                    </a:cubicBezTo>
                    <a:cubicBezTo>
                      <a:pt x="10897" y="3876"/>
                      <a:pt x="11033" y="3879"/>
                      <a:pt x="11168" y="3879"/>
                    </a:cubicBezTo>
                    <a:cubicBezTo>
                      <a:pt x="11206" y="3879"/>
                      <a:pt x="11242" y="3880"/>
                      <a:pt x="11280" y="3880"/>
                    </a:cubicBezTo>
                    <a:cubicBezTo>
                      <a:pt x="11318" y="3879"/>
                      <a:pt x="11354" y="3879"/>
                      <a:pt x="11391" y="3879"/>
                    </a:cubicBezTo>
                    <a:cubicBezTo>
                      <a:pt x="11414" y="3879"/>
                      <a:pt x="11437" y="3877"/>
                      <a:pt x="11460" y="3877"/>
                    </a:cubicBezTo>
                    <a:lnTo>
                      <a:pt x="11506" y="3877"/>
                    </a:lnTo>
                    <a:cubicBezTo>
                      <a:pt x="11529" y="3876"/>
                      <a:pt x="11551" y="3875"/>
                      <a:pt x="11573" y="3874"/>
                    </a:cubicBezTo>
                    <a:cubicBezTo>
                      <a:pt x="11590" y="3873"/>
                      <a:pt x="11607" y="3872"/>
                      <a:pt x="11625" y="3871"/>
                    </a:cubicBezTo>
                    <a:cubicBezTo>
                      <a:pt x="11622" y="3865"/>
                      <a:pt x="11621" y="3859"/>
                      <a:pt x="11618" y="3852"/>
                    </a:cubicBezTo>
                    <a:cubicBezTo>
                      <a:pt x="11596" y="3784"/>
                      <a:pt x="11572" y="3715"/>
                      <a:pt x="11550" y="3646"/>
                    </a:cubicBezTo>
                    <a:cubicBezTo>
                      <a:pt x="11538" y="3613"/>
                      <a:pt x="11528" y="3579"/>
                      <a:pt x="11517" y="3545"/>
                    </a:cubicBezTo>
                    <a:cubicBezTo>
                      <a:pt x="11512" y="3530"/>
                      <a:pt x="11508" y="3516"/>
                      <a:pt x="11504" y="3502"/>
                    </a:cubicBezTo>
                    <a:cubicBezTo>
                      <a:pt x="11490" y="3458"/>
                      <a:pt x="11477" y="3414"/>
                      <a:pt x="11469" y="3369"/>
                    </a:cubicBezTo>
                    <a:cubicBezTo>
                      <a:pt x="11469" y="3367"/>
                      <a:pt x="11469" y="3366"/>
                      <a:pt x="11469" y="3364"/>
                    </a:cubicBezTo>
                    <a:cubicBezTo>
                      <a:pt x="11455" y="3335"/>
                      <a:pt x="11441" y="3306"/>
                      <a:pt x="11427" y="3276"/>
                    </a:cubicBezTo>
                    <a:cubicBezTo>
                      <a:pt x="11406" y="3222"/>
                      <a:pt x="11384" y="3170"/>
                      <a:pt x="11366" y="3115"/>
                    </a:cubicBezTo>
                    <a:cubicBezTo>
                      <a:pt x="11365" y="3115"/>
                      <a:pt x="11365" y="3114"/>
                      <a:pt x="11365" y="3114"/>
                    </a:cubicBezTo>
                    <a:cubicBezTo>
                      <a:pt x="11345" y="3050"/>
                      <a:pt x="11328" y="2985"/>
                      <a:pt x="11309" y="2923"/>
                    </a:cubicBezTo>
                    <a:cubicBezTo>
                      <a:pt x="11281" y="2836"/>
                      <a:pt x="11247" y="2753"/>
                      <a:pt x="11195" y="2677"/>
                    </a:cubicBezTo>
                    <a:cubicBezTo>
                      <a:pt x="11115" y="2556"/>
                      <a:pt x="11012" y="2451"/>
                      <a:pt x="10905" y="2354"/>
                    </a:cubicBezTo>
                    <a:cubicBezTo>
                      <a:pt x="10800" y="2258"/>
                      <a:pt x="10679" y="2185"/>
                      <a:pt x="10556" y="2112"/>
                    </a:cubicBezTo>
                    <a:cubicBezTo>
                      <a:pt x="10437" y="2041"/>
                      <a:pt x="10319" y="1972"/>
                      <a:pt x="10196" y="1909"/>
                    </a:cubicBezTo>
                    <a:cubicBezTo>
                      <a:pt x="10062" y="1842"/>
                      <a:pt x="9923" y="1786"/>
                      <a:pt x="9773" y="1769"/>
                    </a:cubicBezTo>
                    <a:cubicBezTo>
                      <a:pt x="9707" y="1761"/>
                      <a:pt x="9641" y="1757"/>
                      <a:pt x="9575" y="1757"/>
                    </a:cubicBezTo>
                    <a:cubicBezTo>
                      <a:pt x="9533" y="1757"/>
                      <a:pt x="9492" y="1758"/>
                      <a:pt x="9450" y="1762"/>
                    </a:cubicBezTo>
                    <a:cubicBezTo>
                      <a:pt x="9354" y="1769"/>
                      <a:pt x="9257" y="1788"/>
                      <a:pt x="9161" y="1808"/>
                    </a:cubicBezTo>
                    <a:cubicBezTo>
                      <a:pt x="9065" y="1828"/>
                      <a:pt x="8970" y="1850"/>
                      <a:pt x="8876" y="1877"/>
                    </a:cubicBezTo>
                    <a:cubicBezTo>
                      <a:pt x="8737" y="1917"/>
                      <a:pt x="8593" y="1961"/>
                      <a:pt x="8466" y="2032"/>
                    </a:cubicBezTo>
                    <a:cubicBezTo>
                      <a:pt x="8453" y="2039"/>
                      <a:pt x="8442" y="2048"/>
                      <a:pt x="8429" y="2055"/>
                    </a:cubicBezTo>
                    <a:cubicBezTo>
                      <a:pt x="8388" y="2001"/>
                      <a:pt x="8345" y="1949"/>
                      <a:pt x="8301" y="1898"/>
                    </a:cubicBezTo>
                    <a:cubicBezTo>
                      <a:pt x="8281" y="1872"/>
                      <a:pt x="8264" y="1847"/>
                      <a:pt x="8246" y="1820"/>
                    </a:cubicBezTo>
                    <a:cubicBezTo>
                      <a:pt x="8169" y="1691"/>
                      <a:pt x="8108" y="1552"/>
                      <a:pt x="8021" y="1428"/>
                    </a:cubicBezTo>
                    <a:cubicBezTo>
                      <a:pt x="7934" y="1304"/>
                      <a:pt x="7820" y="1206"/>
                      <a:pt x="7707" y="1106"/>
                    </a:cubicBezTo>
                    <a:lnTo>
                      <a:pt x="7707" y="1106"/>
                    </a:lnTo>
                    <a:cubicBezTo>
                      <a:pt x="7708" y="1106"/>
                      <a:pt x="7708" y="1106"/>
                      <a:pt x="7709" y="1107"/>
                    </a:cubicBezTo>
                    <a:cubicBezTo>
                      <a:pt x="7662" y="1063"/>
                      <a:pt x="7616" y="1019"/>
                      <a:pt x="7574" y="971"/>
                    </a:cubicBezTo>
                    <a:cubicBezTo>
                      <a:pt x="7520" y="911"/>
                      <a:pt x="7469" y="848"/>
                      <a:pt x="7413" y="792"/>
                    </a:cubicBezTo>
                    <a:cubicBezTo>
                      <a:pt x="7358" y="736"/>
                      <a:pt x="7298" y="683"/>
                      <a:pt x="7238" y="633"/>
                    </a:cubicBezTo>
                    <a:cubicBezTo>
                      <a:pt x="7177" y="583"/>
                      <a:pt x="7109" y="544"/>
                      <a:pt x="7042" y="504"/>
                    </a:cubicBezTo>
                    <a:cubicBezTo>
                      <a:pt x="6971" y="462"/>
                      <a:pt x="6902" y="420"/>
                      <a:pt x="6828" y="384"/>
                    </a:cubicBezTo>
                    <a:cubicBezTo>
                      <a:pt x="6758" y="349"/>
                      <a:pt x="6683" y="319"/>
                      <a:pt x="6610" y="289"/>
                    </a:cubicBezTo>
                    <a:cubicBezTo>
                      <a:pt x="6533" y="257"/>
                      <a:pt x="6459" y="221"/>
                      <a:pt x="6382" y="190"/>
                    </a:cubicBezTo>
                    <a:cubicBezTo>
                      <a:pt x="6333" y="170"/>
                      <a:pt x="6285" y="152"/>
                      <a:pt x="6234" y="137"/>
                    </a:cubicBezTo>
                    <a:cubicBezTo>
                      <a:pt x="6190" y="125"/>
                      <a:pt x="6145" y="115"/>
                      <a:pt x="6100" y="105"/>
                    </a:cubicBezTo>
                    <a:cubicBezTo>
                      <a:pt x="6017" y="88"/>
                      <a:pt x="5932" y="71"/>
                      <a:pt x="5850" y="54"/>
                    </a:cubicBezTo>
                    <a:cubicBezTo>
                      <a:pt x="5850" y="54"/>
                      <a:pt x="5850" y="54"/>
                      <a:pt x="5850" y="52"/>
                    </a:cubicBezTo>
                    <a:cubicBezTo>
                      <a:pt x="5847" y="52"/>
                      <a:pt x="5845" y="51"/>
                      <a:pt x="5843" y="51"/>
                    </a:cubicBezTo>
                    <a:cubicBezTo>
                      <a:pt x="5840" y="51"/>
                      <a:pt x="5838" y="50"/>
                      <a:pt x="5836" y="50"/>
                    </a:cubicBezTo>
                    <a:cubicBezTo>
                      <a:pt x="5835" y="50"/>
                      <a:pt x="5834" y="49"/>
                      <a:pt x="5831" y="49"/>
                    </a:cubicBezTo>
                    <a:cubicBezTo>
                      <a:pt x="5802" y="40"/>
                      <a:pt x="5770" y="35"/>
                      <a:pt x="5741" y="30"/>
                    </a:cubicBezTo>
                    <a:cubicBezTo>
                      <a:pt x="5700" y="20"/>
                      <a:pt x="5659" y="14"/>
                      <a:pt x="5618" y="9"/>
                    </a:cubicBezTo>
                    <a:cubicBezTo>
                      <a:pt x="5561" y="3"/>
                      <a:pt x="5504" y="1"/>
                      <a:pt x="54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6"/>
          <p:cNvSpPr txBox="1">
            <a:spLocks noGrp="1"/>
          </p:cNvSpPr>
          <p:nvPr>
            <p:ph type="title"/>
          </p:nvPr>
        </p:nvSpPr>
        <p:spPr>
          <a:xfrm>
            <a:off x="720000" y="475488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7"/>
          <p:cNvSpPr/>
          <p:nvPr/>
        </p:nvSpPr>
        <p:spPr>
          <a:xfrm>
            <a:off x="414300" y="1097025"/>
            <a:ext cx="2674500" cy="17997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7"/>
          <p:cNvSpPr/>
          <p:nvPr/>
        </p:nvSpPr>
        <p:spPr>
          <a:xfrm>
            <a:off x="3234786" y="1097025"/>
            <a:ext cx="2674500" cy="17997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7"/>
          <p:cNvSpPr/>
          <p:nvPr/>
        </p:nvSpPr>
        <p:spPr>
          <a:xfrm>
            <a:off x="6055272" y="1097025"/>
            <a:ext cx="2674500" cy="17997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7"/>
          <p:cNvSpPr/>
          <p:nvPr/>
        </p:nvSpPr>
        <p:spPr>
          <a:xfrm>
            <a:off x="414300" y="3029550"/>
            <a:ext cx="2674500" cy="17853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7"/>
          <p:cNvSpPr/>
          <p:nvPr/>
        </p:nvSpPr>
        <p:spPr>
          <a:xfrm>
            <a:off x="414300" y="343650"/>
            <a:ext cx="8315400" cy="6207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7"/>
          <p:cNvSpPr/>
          <p:nvPr/>
        </p:nvSpPr>
        <p:spPr>
          <a:xfrm>
            <a:off x="3234786" y="3029550"/>
            <a:ext cx="2674500" cy="17853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7"/>
          <p:cNvSpPr/>
          <p:nvPr/>
        </p:nvSpPr>
        <p:spPr>
          <a:xfrm>
            <a:off x="6055272" y="3029550"/>
            <a:ext cx="2674500" cy="17853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8" name="Google Shape;408;p17"/>
          <p:cNvGrpSpPr/>
          <p:nvPr/>
        </p:nvGrpSpPr>
        <p:grpSpPr>
          <a:xfrm flipH="1">
            <a:off x="152395" y="167957"/>
            <a:ext cx="754381" cy="457193"/>
            <a:chOff x="7812569" y="213867"/>
            <a:chExt cx="1005171" cy="608455"/>
          </a:xfrm>
        </p:grpSpPr>
        <p:grpSp>
          <p:nvGrpSpPr>
            <p:cNvPr id="409" name="Google Shape;409;p17"/>
            <p:cNvGrpSpPr/>
            <p:nvPr/>
          </p:nvGrpSpPr>
          <p:grpSpPr>
            <a:xfrm>
              <a:off x="8133764" y="213867"/>
              <a:ext cx="590413" cy="592274"/>
              <a:chOff x="1250582" y="2447448"/>
              <a:chExt cx="538354" cy="536869"/>
            </a:xfrm>
          </p:grpSpPr>
          <p:sp>
            <p:nvSpPr>
              <p:cNvPr id="410" name="Google Shape;410;p17"/>
              <p:cNvSpPr/>
              <p:nvPr/>
            </p:nvSpPr>
            <p:spPr>
              <a:xfrm>
                <a:off x="1586707" y="2473642"/>
                <a:ext cx="14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lnTo>
                      <a:pt x="1" y="1"/>
                    </a:ln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1" name="Google Shape;411;p17"/>
              <p:cNvGrpSpPr/>
              <p:nvPr/>
            </p:nvGrpSpPr>
            <p:grpSpPr>
              <a:xfrm>
                <a:off x="1250582" y="2447448"/>
                <a:ext cx="538354" cy="536869"/>
                <a:chOff x="3489325" y="302500"/>
                <a:chExt cx="271800" cy="271050"/>
              </a:xfrm>
            </p:grpSpPr>
            <p:sp>
              <p:nvSpPr>
                <p:cNvPr id="412" name="Google Shape;412;p17"/>
                <p:cNvSpPr/>
                <p:nvPr/>
              </p:nvSpPr>
              <p:spPr>
                <a:xfrm>
                  <a:off x="3741675" y="491775"/>
                  <a:ext cx="10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3" y="0"/>
                      </a:moveTo>
                      <a:cubicBezTo>
                        <a:pt x="2" y="1"/>
                        <a:pt x="2" y="1"/>
                        <a:pt x="2" y="3"/>
                      </a:cubicBezTo>
                      <a:lnTo>
                        <a:pt x="2" y="3"/>
                      </a:lnTo>
                      <a:cubicBezTo>
                        <a:pt x="2" y="2"/>
                        <a:pt x="3" y="1"/>
                        <a:pt x="3" y="0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rgbClr val="F6C0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17"/>
                <p:cNvSpPr/>
                <p:nvPr/>
              </p:nvSpPr>
              <p:spPr>
                <a:xfrm>
                  <a:off x="3494825" y="305900"/>
                  <a:ext cx="260175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" h="10481" extrusionOk="0">
                      <a:moveTo>
                        <a:pt x="910" y="2650"/>
                      </a:moveTo>
                      <a:cubicBezTo>
                        <a:pt x="910" y="2651"/>
                        <a:pt x="909" y="2653"/>
                        <a:pt x="908" y="2654"/>
                      </a:cubicBezTo>
                      <a:cubicBezTo>
                        <a:pt x="908" y="2653"/>
                        <a:pt x="909" y="2651"/>
                        <a:pt x="910" y="2650"/>
                      </a:cubicBezTo>
                      <a:close/>
                      <a:moveTo>
                        <a:pt x="4349" y="10377"/>
                      </a:moveTo>
                      <a:lnTo>
                        <a:pt x="4349" y="10377"/>
                      </a:lnTo>
                      <a:cubicBezTo>
                        <a:pt x="4351" y="10379"/>
                        <a:pt x="4353" y="10379"/>
                        <a:pt x="4355" y="10379"/>
                      </a:cubicBezTo>
                      <a:cubicBezTo>
                        <a:pt x="4353" y="10378"/>
                        <a:pt x="4351" y="10378"/>
                        <a:pt x="4349" y="10377"/>
                      </a:cubicBezTo>
                      <a:close/>
                      <a:moveTo>
                        <a:pt x="5895" y="1"/>
                      </a:moveTo>
                      <a:cubicBezTo>
                        <a:pt x="5849" y="1"/>
                        <a:pt x="5803" y="3"/>
                        <a:pt x="5757" y="6"/>
                      </a:cubicBezTo>
                      <a:cubicBezTo>
                        <a:pt x="5666" y="14"/>
                        <a:pt x="5579" y="67"/>
                        <a:pt x="5558" y="160"/>
                      </a:cubicBezTo>
                      <a:cubicBezTo>
                        <a:pt x="5558" y="162"/>
                        <a:pt x="5558" y="163"/>
                        <a:pt x="5558" y="164"/>
                      </a:cubicBezTo>
                      <a:cubicBezTo>
                        <a:pt x="5526" y="152"/>
                        <a:pt x="5493" y="144"/>
                        <a:pt x="5460" y="136"/>
                      </a:cubicBezTo>
                      <a:cubicBezTo>
                        <a:pt x="5427" y="84"/>
                        <a:pt x="5369" y="48"/>
                        <a:pt x="5306" y="48"/>
                      </a:cubicBezTo>
                      <a:cubicBezTo>
                        <a:pt x="5301" y="48"/>
                        <a:pt x="5296" y="48"/>
                        <a:pt x="5292" y="48"/>
                      </a:cubicBezTo>
                      <a:cubicBezTo>
                        <a:pt x="5175" y="59"/>
                        <a:pt x="5060" y="64"/>
                        <a:pt x="4943" y="67"/>
                      </a:cubicBezTo>
                      <a:lnTo>
                        <a:pt x="4942" y="67"/>
                      </a:lnTo>
                      <a:cubicBezTo>
                        <a:pt x="4936" y="66"/>
                        <a:pt x="4932" y="66"/>
                        <a:pt x="4926" y="66"/>
                      </a:cubicBezTo>
                      <a:cubicBezTo>
                        <a:pt x="4917" y="65"/>
                        <a:pt x="4907" y="64"/>
                        <a:pt x="4898" y="64"/>
                      </a:cubicBezTo>
                      <a:cubicBezTo>
                        <a:pt x="4887" y="64"/>
                        <a:pt x="4875" y="65"/>
                        <a:pt x="4864" y="67"/>
                      </a:cubicBezTo>
                      <a:lnTo>
                        <a:pt x="4863" y="67"/>
                      </a:lnTo>
                      <a:cubicBezTo>
                        <a:pt x="4824" y="66"/>
                        <a:pt x="4785" y="64"/>
                        <a:pt x="4745" y="62"/>
                      </a:cubicBezTo>
                      <a:cubicBezTo>
                        <a:pt x="4721" y="61"/>
                        <a:pt x="4697" y="60"/>
                        <a:pt x="4673" y="59"/>
                      </a:cubicBezTo>
                      <a:cubicBezTo>
                        <a:pt x="4670" y="59"/>
                        <a:pt x="4667" y="58"/>
                        <a:pt x="4664" y="58"/>
                      </a:cubicBezTo>
                      <a:cubicBezTo>
                        <a:pt x="4615" y="58"/>
                        <a:pt x="4568" y="76"/>
                        <a:pt x="4531" y="110"/>
                      </a:cubicBezTo>
                      <a:cubicBezTo>
                        <a:pt x="4391" y="132"/>
                        <a:pt x="4251" y="162"/>
                        <a:pt x="4113" y="198"/>
                      </a:cubicBezTo>
                      <a:cubicBezTo>
                        <a:pt x="4001" y="229"/>
                        <a:pt x="3890" y="267"/>
                        <a:pt x="3778" y="301"/>
                      </a:cubicBezTo>
                      <a:cubicBezTo>
                        <a:pt x="3691" y="329"/>
                        <a:pt x="3604" y="361"/>
                        <a:pt x="3519" y="395"/>
                      </a:cubicBezTo>
                      <a:cubicBezTo>
                        <a:pt x="3364" y="455"/>
                        <a:pt x="3208" y="514"/>
                        <a:pt x="3063" y="600"/>
                      </a:cubicBezTo>
                      <a:cubicBezTo>
                        <a:pt x="2959" y="661"/>
                        <a:pt x="2866" y="736"/>
                        <a:pt x="2782" y="824"/>
                      </a:cubicBezTo>
                      <a:cubicBezTo>
                        <a:pt x="2760" y="845"/>
                        <a:pt x="2741" y="869"/>
                        <a:pt x="2721" y="893"/>
                      </a:cubicBezTo>
                      <a:cubicBezTo>
                        <a:pt x="2693" y="927"/>
                        <a:pt x="2661" y="960"/>
                        <a:pt x="2639" y="996"/>
                      </a:cubicBezTo>
                      <a:cubicBezTo>
                        <a:pt x="2571" y="1034"/>
                        <a:pt x="2505" y="1074"/>
                        <a:pt x="2440" y="1118"/>
                      </a:cubicBezTo>
                      <a:cubicBezTo>
                        <a:pt x="2409" y="1096"/>
                        <a:pt x="2370" y="1084"/>
                        <a:pt x="2332" y="1084"/>
                      </a:cubicBezTo>
                      <a:cubicBezTo>
                        <a:pt x="2281" y="1084"/>
                        <a:pt x="2230" y="1104"/>
                        <a:pt x="2196" y="1145"/>
                      </a:cubicBezTo>
                      <a:cubicBezTo>
                        <a:pt x="2167" y="1180"/>
                        <a:pt x="2138" y="1217"/>
                        <a:pt x="2111" y="1254"/>
                      </a:cubicBezTo>
                      <a:cubicBezTo>
                        <a:pt x="2043" y="1328"/>
                        <a:pt x="1973" y="1398"/>
                        <a:pt x="1903" y="1469"/>
                      </a:cubicBezTo>
                      <a:cubicBezTo>
                        <a:pt x="1781" y="1584"/>
                        <a:pt x="1660" y="1698"/>
                        <a:pt x="1546" y="1821"/>
                      </a:cubicBezTo>
                      <a:cubicBezTo>
                        <a:pt x="1404" y="1973"/>
                        <a:pt x="1284" y="2143"/>
                        <a:pt x="1164" y="2314"/>
                      </a:cubicBezTo>
                      <a:cubicBezTo>
                        <a:pt x="1154" y="2328"/>
                        <a:pt x="1143" y="2342"/>
                        <a:pt x="1133" y="2357"/>
                      </a:cubicBezTo>
                      <a:cubicBezTo>
                        <a:pt x="1088" y="2373"/>
                        <a:pt x="1049" y="2405"/>
                        <a:pt x="1025" y="2449"/>
                      </a:cubicBezTo>
                      <a:cubicBezTo>
                        <a:pt x="989" y="2516"/>
                        <a:pt x="950" y="2581"/>
                        <a:pt x="912" y="2646"/>
                      </a:cubicBezTo>
                      <a:lnTo>
                        <a:pt x="912" y="2646"/>
                      </a:lnTo>
                      <a:cubicBezTo>
                        <a:pt x="910" y="2650"/>
                        <a:pt x="908" y="2654"/>
                        <a:pt x="905" y="2657"/>
                      </a:cubicBezTo>
                      <a:cubicBezTo>
                        <a:pt x="905" y="2658"/>
                        <a:pt x="904" y="2659"/>
                        <a:pt x="904" y="2660"/>
                      </a:cubicBezTo>
                      <a:cubicBezTo>
                        <a:pt x="878" y="2701"/>
                        <a:pt x="854" y="2741"/>
                        <a:pt x="828" y="2781"/>
                      </a:cubicBezTo>
                      <a:cubicBezTo>
                        <a:pt x="807" y="2809"/>
                        <a:pt x="785" y="2837"/>
                        <a:pt x="764" y="2865"/>
                      </a:cubicBezTo>
                      <a:cubicBezTo>
                        <a:pt x="768" y="2858"/>
                        <a:pt x="773" y="2852"/>
                        <a:pt x="777" y="2846"/>
                      </a:cubicBezTo>
                      <a:lnTo>
                        <a:pt x="777" y="2846"/>
                      </a:lnTo>
                      <a:cubicBezTo>
                        <a:pt x="693" y="2951"/>
                        <a:pt x="601" y="3052"/>
                        <a:pt x="522" y="3162"/>
                      </a:cubicBezTo>
                      <a:cubicBezTo>
                        <a:pt x="473" y="3228"/>
                        <a:pt x="481" y="3326"/>
                        <a:pt x="535" y="3387"/>
                      </a:cubicBezTo>
                      <a:cubicBezTo>
                        <a:pt x="550" y="3405"/>
                        <a:pt x="566" y="3417"/>
                        <a:pt x="585" y="3427"/>
                      </a:cubicBezTo>
                      <a:cubicBezTo>
                        <a:pt x="565" y="3480"/>
                        <a:pt x="546" y="3533"/>
                        <a:pt x="528" y="3586"/>
                      </a:cubicBezTo>
                      <a:cubicBezTo>
                        <a:pt x="489" y="3700"/>
                        <a:pt x="451" y="3813"/>
                        <a:pt x="415" y="3927"/>
                      </a:cubicBezTo>
                      <a:cubicBezTo>
                        <a:pt x="378" y="3952"/>
                        <a:pt x="350" y="3992"/>
                        <a:pt x="344" y="4038"/>
                      </a:cubicBezTo>
                      <a:cubicBezTo>
                        <a:pt x="335" y="4104"/>
                        <a:pt x="325" y="4171"/>
                        <a:pt x="314" y="4237"/>
                      </a:cubicBezTo>
                      <a:cubicBezTo>
                        <a:pt x="287" y="4247"/>
                        <a:pt x="262" y="4264"/>
                        <a:pt x="240" y="4287"/>
                      </a:cubicBezTo>
                      <a:cubicBezTo>
                        <a:pt x="188" y="4341"/>
                        <a:pt x="168" y="4410"/>
                        <a:pt x="145" y="4479"/>
                      </a:cubicBezTo>
                      <a:cubicBezTo>
                        <a:pt x="114" y="4573"/>
                        <a:pt x="95" y="4670"/>
                        <a:pt x="79" y="4768"/>
                      </a:cubicBezTo>
                      <a:cubicBezTo>
                        <a:pt x="63" y="4859"/>
                        <a:pt x="52" y="4950"/>
                        <a:pt x="41" y="5043"/>
                      </a:cubicBezTo>
                      <a:cubicBezTo>
                        <a:pt x="25" y="5170"/>
                        <a:pt x="20" y="5300"/>
                        <a:pt x="16" y="5430"/>
                      </a:cubicBezTo>
                      <a:cubicBezTo>
                        <a:pt x="12" y="5558"/>
                        <a:pt x="8" y="5687"/>
                        <a:pt x="5" y="5815"/>
                      </a:cubicBezTo>
                      <a:cubicBezTo>
                        <a:pt x="4" y="5873"/>
                        <a:pt x="1" y="5933"/>
                        <a:pt x="27" y="5988"/>
                      </a:cubicBezTo>
                      <a:cubicBezTo>
                        <a:pt x="49" y="6035"/>
                        <a:pt x="87" y="6065"/>
                        <a:pt x="131" y="6085"/>
                      </a:cubicBezTo>
                      <a:cubicBezTo>
                        <a:pt x="120" y="6200"/>
                        <a:pt x="130" y="6316"/>
                        <a:pt x="138" y="6431"/>
                      </a:cubicBezTo>
                      <a:cubicBezTo>
                        <a:pt x="143" y="6499"/>
                        <a:pt x="150" y="6569"/>
                        <a:pt x="160" y="6636"/>
                      </a:cubicBezTo>
                      <a:cubicBezTo>
                        <a:pt x="171" y="6710"/>
                        <a:pt x="184" y="6785"/>
                        <a:pt x="199" y="6860"/>
                      </a:cubicBezTo>
                      <a:cubicBezTo>
                        <a:pt x="216" y="6946"/>
                        <a:pt x="231" y="7036"/>
                        <a:pt x="266" y="7115"/>
                      </a:cubicBezTo>
                      <a:cubicBezTo>
                        <a:pt x="284" y="7156"/>
                        <a:pt x="320" y="7187"/>
                        <a:pt x="361" y="7204"/>
                      </a:cubicBezTo>
                      <a:cubicBezTo>
                        <a:pt x="370" y="7236"/>
                        <a:pt x="382" y="7268"/>
                        <a:pt x="393" y="7301"/>
                      </a:cubicBezTo>
                      <a:cubicBezTo>
                        <a:pt x="423" y="7385"/>
                        <a:pt x="457" y="7464"/>
                        <a:pt x="493" y="7545"/>
                      </a:cubicBezTo>
                      <a:cubicBezTo>
                        <a:pt x="562" y="7701"/>
                        <a:pt x="654" y="7856"/>
                        <a:pt x="759" y="7991"/>
                      </a:cubicBezTo>
                      <a:cubicBezTo>
                        <a:pt x="759" y="7991"/>
                        <a:pt x="759" y="7991"/>
                        <a:pt x="760" y="7992"/>
                      </a:cubicBezTo>
                      <a:cubicBezTo>
                        <a:pt x="762" y="7996"/>
                        <a:pt x="765" y="7998"/>
                        <a:pt x="767" y="8001"/>
                      </a:cubicBezTo>
                      <a:cubicBezTo>
                        <a:pt x="769" y="8005"/>
                        <a:pt x="770" y="8006"/>
                        <a:pt x="772" y="8008"/>
                      </a:cubicBezTo>
                      <a:cubicBezTo>
                        <a:pt x="782" y="8021"/>
                        <a:pt x="792" y="8033"/>
                        <a:pt x="802" y="8045"/>
                      </a:cubicBezTo>
                      <a:cubicBezTo>
                        <a:pt x="823" y="8104"/>
                        <a:pt x="847" y="8161"/>
                        <a:pt x="873" y="8219"/>
                      </a:cubicBezTo>
                      <a:cubicBezTo>
                        <a:pt x="960" y="8408"/>
                        <a:pt x="1091" y="8580"/>
                        <a:pt x="1227" y="8738"/>
                      </a:cubicBezTo>
                      <a:cubicBezTo>
                        <a:pt x="1285" y="8806"/>
                        <a:pt x="1343" y="8876"/>
                        <a:pt x="1405" y="8941"/>
                      </a:cubicBezTo>
                      <a:cubicBezTo>
                        <a:pt x="1525" y="9065"/>
                        <a:pt x="1652" y="9182"/>
                        <a:pt x="1773" y="9304"/>
                      </a:cubicBezTo>
                      <a:cubicBezTo>
                        <a:pt x="1911" y="9445"/>
                        <a:pt x="2033" y="9599"/>
                        <a:pt x="2166" y="9743"/>
                      </a:cubicBezTo>
                      <a:cubicBezTo>
                        <a:pt x="2232" y="9817"/>
                        <a:pt x="2302" y="9893"/>
                        <a:pt x="2379" y="9954"/>
                      </a:cubicBezTo>
                      <a:cubicBezTo>
                        <a:pt x="2445" y="10006"/>
                        <a:pt x="2515" y="10034"/>
                        <a:pt x="2594" y="10056"/>
                      </a:cubicBezTo>
                      <a:lnTo>
                        <a:pt x="2594" y="10056"/>
                      </a:lnTo>
                      <a:cubicBezTo>
                        <a:pt x="2644" y="10071"/>
                        <a:pt x="2693" y="10087"/>
                        <a:pt x="2742" y="10105"/>
                      </a:cubicBezTo>
                      <a:cubicBezTo>
                        <a:pt x="2754" y="10112"/>
                        <a:pt x="2767" y="10118"/>
                        <a:pt x="2780" y="10124"/>
                      </a:cubicBezTo>
                      <a:cubicBezTo>
                        <a:pt x="2781" y="10126"/>
                        <a:pt x="2782" y="10126"/>
                        <a:pt x="2783" y="10127"/>
                      </a:cubicBezTo>
                      <a:cubicBezTo>
                        <a:pt x="2815" y="10148"/>
                        <a:pt x="2851" y="10158"/>
                        <a:pt x="2887" y="10158"/>
                      </a:cubicBezTo>
                      <a:cubicBezTo>
                        <a:pt x="2931" y="10158"/>
                        <a:pt x="2974" y="10143"/>
                        <a:pt x="3009" y="10113"/>
                      </a:cubicBezTo>
                      <a:cubicBezTo>
                        <a:pt x="3051" y="10078"/>
                        <a:pt x="3073" y="10023"/>
                        <a:pt x="3072" y="9968"/>
                      </a:cubicBezTo>
                      <a:lnTo>
                        <a:pt x="3072" y="9968"/>
                      </a:lnTo>
                      <a:cubicBezTo>
                        <a:pt x="3214" y="10058"/>
                        <a:pt x="3367" y="10128"/>
                        <a:pt x="3522" y="10190"/>
                      </a:cubicBezTo>
                      <a:cubicBezTo>
                        <a:pt x="3709" y="10264"/>
                        <a:pt x="3913" y="10303"/>
                        <a:pt x="4109" y="10341"/>
                      </a:cubicBezTo>
                      <a:cubicBezTo>
                        <a:pt x="4180" y="10355"/>
                        <a:pt x="4252" y="10365"/>
                        <a:pt x="4326" y="10375"/>
                      </a:cubicBezTo>
                      <a:lnTo>
                        <a:pt x="4334" y="10375"/>
                      </a:lnTo>
                      <a:cubicBezTo>
                        <a:pt x="4338" y="10376"/>
                        <a:pt x="4343" y="10377"/>
                        <a:pt x="4349" y="10377"/>
                      </a:cubicBezTo>
                      <a:lnTo>
                        <a:pt x="4349" y="10377"/>
                      </a:lnTo>
                      <a:cubicBezTo>
                        <a:pt x="4348" y="10377"/>
                        <a:pt x="4348" y="10377"/>
                        <a:pt x="4348" y="10377"/>
                      </a:cubicBezTo>
                      <a:lnTo>
                        <a:pt x="4348" y="10377"/>
                      </a:lnTo>
                      <a:cubicBezTo>
                        <a:pt x="4356" y="10379"/>
                        <a:pt x="4363" y="10380"/>
                        <a:pt x="4370" y="10381"/>
                      </a:cubicBezTo>
                      <a:cubicBezTo>
                        <a:pt x="4372" y="10381"/>
                        <a:pt x="4375" y="10381"/>
                        <a:pt x="4377" y="10382"/>
                      </a:cubicBezTo>
                      <a:lnTo>
                        <a:pt x="4385" y="10382"/>
                      </a:lnTo>
                      <a:cubicBezTo>
                        <a:pt x="4479" y="10397"/>
                        <a:pt x="4571" y="10412"/>
                        <a:pt x="4665" y="10427"/>
                      </a:cubicBezTo>
                      <a:cubicBezTo>
                        <a:pt x="4761" y="10443"/>
                        <a:pt x="4857" y="10462"/>
                        <a:pt x="4954" y="10470"/>
                      </a:cubicBezTo>
                      <a:cubicBezTo>
                        <a:pt x="5044" y="10478"/>
                        <a:pt x="5132" y="10480"/>
                        <a:pt x="5221" y="10480"/>
                      </a:cubicBezTo>
                      <a:cubicBezTo>
                        <a:pt x="5327" y="10480"/>
                        <a:pt x="5434" y="10477"/>
                        <a:pt x="5539" y="10475"/>
                      </a:cubicBezTo>
                      <a:cubicBezTo>
                        <a:pt x="5733" y="10471"/>
                        <a:pt x="5926" y="10452"/>
                        <a:pt x="6118" y="10422"/>
                      </a:cubicBezTo>
                      <a:cubicBezTo>
                        <a:pt x="6218" y="10407"/>
                        <a:pt x="6315" y="10388"/>
                        <a:pt x="6412" y="10360"/>
                      </a:cubicBezTo>
                      <a:cubicBezTo>
                        <a:pt x="6513" y="10332"/>
                        <a:pt x="6611" y="10297"/>
                        <a:pt x="6711" y="10264"/>
                      </a:cubicBezTo>
                      <a:cubicBezTo>
                        <a:pt x="6811" y="10231"/>
                        <a:pt x="6912" y="10198"/>
                        <a:pt x="7010" y="10157"/>
                      </a:cubicBezTo>
                      <a:cubicBezTo>
                        <a:pt x="7110" y="10117"/>
                        <a:pt x="7206" y="10070"/>
                        <a:pt x="7302" y="10021"/>
                      </a:cubicBezTo>
                      <a:cubicBezTo>
                        <a:pt x="7396" y="9973"/>
                        <a:pt x="7486" y="9913"/>
                        <a:pt x="7575" y="9856"/>
                      </a:cubicBezTo>
                      <a:cubicBezTo>
                        <a:pt x="7660" y="9801"/>
                        <a:pt x="7746" y="9749"/>
                        <a:pt x="7833" y="9698"/>
                      </a:cubicBezTo>
                      <a:cubicBezTo>
                        <a:pt x="8003" y="9602"/>
                        <a:pt x="8171" y="9504"/>
                        <a:pt x="8329" y="9387"/>
                      </a:cubicBezTo>
                      <a:cubicBezTo>
                        <a:pt x="8495" y="9263"/>
                        <a:pt x="8657" y="9134"/>
                        <a:pt x="8814" y="8998"/>
                      </a:cubicBezTo>
                      <a:cubicBezTo>
                        <a:pt x="8888" y="8936"/>
                        <a:pt x="8960" y="8869"/>
                        <a:pt x="9033" y="8804"/>
                      </a:cubicBezTo>
                      <a:cubicBezTo>
                        <a:pt x="9137" y="8713"/>
                        <a:pt x="9238" y="8620"/>
                        <a:pt x="9318" y="8507"/>
                      </a:cubicBezTo>
                      <a:cubicBezTo>
                        <a:pt x="9376" y="8424"/>
                        <a:pt x="9432" y="8340"/>
                        <a:pt x="9481" y="8253"/>
                      </a:cubicBezTo>
                      <a:cubicBezTo>
                        <a:pt x="9534" y="8161"/>
                        <a:pt x="9577" y="8065"/>
                        <a:pt x="9622" y="7969"/>
                      </a:cubicBezTo>
                      <a:cubicBezTo>
                        <a:pt x="9682" y="7840"/>
                        <a:pt x="9736" y="7709"/>
                        <a:pt x="9791" y="7578"/>
                      </a:cubicBezTo>
                      <a:cubicBezTo>
                        <a:pt x="9813" y="7562"/>
                        <a:pt x="9832" y="7540"/>
                        <a:pt x="9846" y="7515"/>
                      </a:cubicBezTo>
                      <a:cubicBezTo>
                        <a:pt x="9859" y="7490"/>
                        <a:pt x="9868" y="7465"/>
                        <a:pt x="9875" y="7438"/>
                      </a:cubicBezTo>
                      <a:cubicBezTo>
                        <a:pt x="9891" y="7386"/>
                        <a:pt x="9905" y="7333"/>
                        <a:pt x="9919" y="7281"/>
                      </a:cubicBezTo>
                      <a:cubicBezTo>
                        <a:pt x="9922" y="7274"/>
                        <a:pt x="9925" y="7267"/>
                        <a:pt x="9927" y="7260"/>
                      </a:cubicBezTo>
                      <a:cubicBezTo>
                        <a:pt x="9964" y="7175"/>
                        <a:pt x="10004" y="7089"/>
                        <a:pt x="10037" y="7001"/>
                      </a:cubicBezTo>
                      <a:cubicBezTo>
                        <a:pt x="10106" y="6818"/>
                        <a:pt x="10176" y="6636"/>
                        <a:pt x="10225" y="6446"/>
                      </a:cubicBezTo>
                      <a:cubicBezTo>
                        <a:pt x="10249" y="6351"/>
                        <a:pt x="10276" y="6257"/>
                        <a:pt x="10296" y="6161"/>
                      </a:cubicBezTo>
                      <a:cubicBezTo>
                        <a:pt x="10324" y="6017"/>
                        <a:pt x="10353" y="5874"/>
                        <a:pt x="10372" y="5728"/>
                      </a:cubicBezTo>
                      <a:cubicBezTo>
                        <a:pt x="10407" y="5462"/>
                        <a:pt x="10404" y="5187"/>
                        <a:pt x="10378" y="4920"/>
                      </a:cubicBezTo>
                      <a:cubicBezTo>
                        <a:pt x="10365" y="4796"/>
                        <a:pt x="10344" y="4673"/>
                        <a:pt x="10309" y="4553"/>
                      </a:cubicBezTo>
                      <a:cubicBezTo>
                        <a:pt x="10292" y="4494"/>
                        <a:pt x="10274" y="4439"/>
                        <a:pt x="10251" y="4383"/>
                      </a:cubicBezTo>
                      <a:cubicBezTo>
                        <a:pt x="10237" y="4352"/>
                        <a:pt x="10221" y="4326"/>
                        <a:pt x="10200" y="4303"/>
                      </a:cubicBezTo>
                      <a:cubicBezTo>
                        <a:pt x="10186" y="4137"/>
                        <a:pt x="10158" y="3972"/>
                        <a:pt x="10124" y="3809"/>
                      </a:cubicBezTo>
                      <a:cubicBezTo>
                        <a:pt x="10070" y="3558"/>
                        <a:pt x="9970" y="3318"/>
                        <a:pt x="9843" y="3095"/>
                      </a:cubicBezTo>
                      <a:cubicBezTo>
                        <a:pt x="9790" y="3003"/>
                        <a:pt x="9739" y="2912"/>
                        <a:pt x="9686" y="2820"/>
                      </a:cubicBezTo>
                      <a:cubicBezTo>
                        <a:pt x="9588" y="2649"/>
                        <a:pt x="9481" y="2481"/>
                        <a:pt x="9372" y="2317"/>
                      </a:cubicBezTo>
                      <a:cubicBezTo>
                        <a:pt x="9254" y="2142"/>
                        <a:pt x="9136" y="1971"/>
                        <a:pt x="9011" y="1801"/>
                      </a:cubicBezTo>
                      <a:cubicBezTo>
                        <a:pt x="8780" y="1490"/>
                        <a:pt x="8497" y="1216"/>
                        <a:pt x="8197" y="971"/>
                      </a:cubicBezTo>
                      <a:cubicBezTo>
                        <a:pt x="8115" y="903"/>
                        <a:pt x="8032" y="834"/>
                        <a:pt x="7946" y="769"/>
                      </a:cubicBezTo>
                      <a:cubicBezTo>
                        <a:pt x="7861" y="705"/>
                        <a:pt x="7775" y="645"/>
                        <a:pt x="7687" y="586"/>
                      </a:cubicBezTo>
                      <a:cubicBezTo>
                        <a:pt x="7650" y="560"/>
                        <a:pt x="7607" y="538"/>
                        <a:pt x="7567" y="515"/>
                      </a:cubicBezTo>
                      <a:cubicBezTo>
                        <a:pt x="7528" y="492"/>
                        <a:pt x="7490" y="469"/>
                        <a:pt x="7449" y="450"/>
                      </a:cubicBezTo>
                      <a:cubicBezTo>
                        <a:pt x="7356" y="401"/>
                        <a:pt x="7261" y="354"/>
                        <a:pt x="7165" y="308"/>
                      </a:cubicBezTo>
                      <a:cubicBezTo>
                        <a:pt x="6988" y="223"/>
                        <a:pt x="6803" y="155"/>
                        <a:pt x="6615" y="102"/>
                      </a:cubicBezTo>
                      <a:cubicBezTo>
                        <a:pt x="6426" y="48"/>
                        <a:pt x="6227" y="21"/>
                        <a:pt x="6032" y="6"/>
                      </a:cubicBezTo>
                      <a:cubicBezTo>
                        <a:pt x="5986" y="3"/>
                        <a:pt x="5941" y="1"/>
                        <a:pt x="5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17"/>
                <p:cNvSpPr/>
                <p:nvPr/>
              </p:nvSpPr>
              <p:spPr>
                <a:xfrm>
                  <a:off x="3501125" y="419200"/>
                  <a:ext cx="258700" cy="1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8" h="5929" extrusionOk="0">
                      <a:moveTo>
                        <a:pt x="9069" y="2567"/>
                      </a:moveTo>
                      <a:lnTo>
                        <a:pt x="9069" y="2567"/>
                      </a:lnTo>
                      <a:cubicBezTo>
                        <a:pt x="9068" y="2568"/>
                        <a:pt x="9068" y="2568"/>
                        <a:pt x="9067" y="2569"/>
                      </a:cubicBezTo>
                      <a:cubicBezTo>
                        <a:pt x="9068" y="2568"/>
                        <a:pt x="9068" y="2568"/>
                        <a:pt x="9069" y="2567"/>
                      </a:cubicBezTo>
                      <a:close/>
                      <a:moveTo>
                        <a:pt x="10162" y="0"/>
                      </a:moveTo>
                      <a:cubicBezTo>
                        <a:pt x="10157" y="0"/>
                        <a:pt x="10152" y="1"/>
                        <a:pt x="10147" y="1"/>
                      </a:cubicBezTo>
                      <a:cubicBezTo>
                        <a:pt x="10122" y="2"/>
                        <a:pt x="10120" y="2"/>
                        <a:pt x="10097" y="9"/>
                      </a:cubicBezTo>
                      <a:cubicBezTo>
                        <a:pt x="10007" y="37"/>
                        <a:pt x="9956" y="134"/>
                        <a:pt x="9974" y="222"/>
                      </a:cubicBezTo>
                      <a:cubicBezTo>
                        <a:pt x="9973" y="246"/>
                        <a:pt x="9970" y="270"/>
                        <a:pt x="9967" y="294"/>
                      </a:cubicBezTo>
                      <a:cubicBezTo>
                        <a:pt x="9943" y="438"/>
                        <a:pt x="9903" y="579"/>
                        <a:pt x="9871" y="722"/>
                      </a:cubicBezTo>
                      <a:cubicBezTo>
                        <a:pt x="9841" y="853"/>
                        <a:pt x="9814" y="983"/>
                        <a:pt x="9779" y="1114"/>
                      </a:cubicBezTo>
                      <a:cubicBezTo>
                        <a:pt x="9757" y="1191"/>
                        <a:pt x="9730" y="1267"/>
                        <a:pt x="9699" y="1342"/>
                      </a:cubicBezTo>
                      <a:cubicBezTo>
                        <a:pt x="9654" y="1440"/>
                        <a:pt x="9601" y="1531"/>
                        <a:pt x="9554" y="1628"/>
                      </a:cubicBezTo>
                      <a:cubicBezTo>
                        <a:pt x="9504" y="1731"/>
                        <a:pt x="9470" y="1841"/>
                        <a:pt x="9428" y="1948"/>
                      </a:cubicBezTo>
                      <a:cubicBezTo>
                        <a:pt x="9364" y="2093"/>
                        <a:pt x="9281" y="2226"/>
                        <a:pt x="9205" y="2365"/>
                      </a:cubicBezTo>
                      <a:cubicBezTo>
                        <a:pt x="9164" y="2434"/>
                        <a:pt x="9119" y="2500"/>
                        <a:pt x="9071" y="2564"/>
                      </a:cubicBezTo>
                      <a:lnTo>
                        <a:pt x="9071" y="2564"/>
                      </a:lnTo>
                      <a:cubicBezTo>
                        <a:pt x="9069" y="2567"/>
                        <a:pt x="9067" y="2569"/>
                        <a:pt x="9065" y="2572"/>
                      </a:cubicBezTo>
                      <a:cubicBezTo>
                        <a:pt x="9064" y="2574"/>
                        <a:pt x="9063" y="2576"/>
                        <a:pt x="9060" y="2577"/>
                      </a:cubicBezTo>
                      <a:cubicBezTo>
                        <a:pt x="9061" y="2576"/>
                        <a:pt x="9063" y="2575"/>
                        <a:pt x="9063" y="2574"/>
                      </a:cubicBezTo>
                      <a:lnTo>
                        <a:pt x="9063" y="2574"/>
                      </a:lnTo>
                      <a:cubicBezTo>
                        <a:pt x="8950" y="2718"/>
                        <a:pt x="8837" y="2861"/>
                        <a:pt x="8718" y="2999"/>
                      </a:cubicBezTo>
                      <a:cubicBezTo>
                        <a:pt x="8604" y="3133"/>
                        <a:pt x="8475" y="3257"/>
                        <a:pt x="8351" y="3382"/>
                      </a:cubicBezTo>
                      <a:lnTo>
                        <a:pt x="8351" y="3382"/>
                      </a:lnTo>
                      <a:cubicBezTo>
                        <a:pt x="8247" y="3479"/>
                        <a:pt x="8142" y="3571"/>
                        <a:pt x="8031" y="3658"/>
                      </a:cubicBezTo>
                      <a:cubicBezTo>
                        <a:pt x="7877" y="3763"/>
                        <a:pt x="7718" y="3860"/>
                        <a:pt x="7557" y="3953"/>
                      </a:cubicBezTo>
                      <a:cubicBezTo>
                        <a:pt x="7283" y="4094"/>
                        <a:pt x="7001" y="4215"/>
                        <a:pt x="6718" y="4334"/>
                      </a:cubicBezTo>
                      <a:cubicBezTo>
                        <a:pt x="6465" y="4432"/>
                        <a:pt x="6208" y="4521"/>
                        <a:pt x="5945" y="4594"/>
                      </a:cubicBezTo>
                      <a:cubicBezTo>
                        <a:pt x="5527" y="4693"/>
                        <a:pt x="5104" y="4763"/>
                        <a:pt x="4676" y="4817"/>
                      </a:cubicBezTo>
                      <a:cubicBezTo>
                        <a:pt x="4550" y="4831"/>
                        <a:pt x="4426" y="4846"/>
                        <a:pt x="4299" y="4857"/>
                      </a:cubicBezTo>
                      <a:cubicBezTo>
                        <a:pt x="4180" y="4868"/>
                        <a:pt x="4061" y="4868"/>
                        <a:pt x="3941" y="4868"/>
                      </a:cubicBezTo>
                      <a:cubicBezTo>
                        <a:pt x="3818" y="4864"/>
                        <a:pt x="3696" y="4858"/>
                        <a:pt x="3575" y="4845"/>
                      </a:cubicBezTo>
                      <a:lnTo>
                        <a:pt x="3575" y="4845"/>
                      </a:lnTo>
                      <a:cubicBezTo>
                        <a:pt x="3576" y="4845"/>
                        <a:pt x="3578" y="4846"/>
                        <a:pt x="3580" y="4846"/>
                      </a:cubicBezTo>
                      <a:cubicBezTo>
                        <a:pt x="3575" y="4845"/>
                        <a:pt x="3571" y="4845"/>
                        <a:pt x="3567" y="4844"/>
                      </a:cubicBezTo>
                      <a:lnTo>
                        <a:pt x="3567" y="4844"/>
                      </a:lnTo>
                      <a:cubicBezTo>
                        <a:pt x="3570" y="4844"/>
                        <a:pt x="3572" y="4845"/>
                        <a:pt x="3575" y="4845"/>
                      </a:cubicBezTo>
                      <a:lnTo>
                        <a:pt x="3575" y="4845"/>
                      </a:lnTo>
                      <a:cubicBezTo>
                        <a:pt x="3572" y="4844"/>
                        <a:pt x="3568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565" y="4844"/>
                        <a:pt x="3566" y="4844"/>
                        <a:pt x="3567" y="4844"/>
                      </a:cubicBezTo>
                      <a:lnTo>
                        <a:pt x="3567" y="4844"/>
                      </a:lnTo>
                      <a:cubicBezTo>
                        <a:pt x="3566" y="4844"/>
                        <a:pt x="3565" y="4844"/>
                        <a:pt x="3564" y="4844"/>
                      </a:cubicBezTo>
                      <a:cubicBezTo>
                        <a:pt x="3564" y="4844"/>
                        <a:pt x="3564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428" y="4823"/>
                        <a:pt x="3290" y="4805"/>
                        <a:pt x="3152" y="4788"/>
                      </a:cubicBezTo>
                      <a:cubicBezTo>
                        <a:pt x="3120" y="4783"/>
                        <a:pt x="3089" y="4775"/>
                        <a:pt x="3058" y="4769"/>
                      </a:cubicBezTo>
                      <a:cubicBezTo>
                        <a:pt x="2706" y="4644"/>
                        <a:pt x="2359" y="4501"/>
                        <a:pt x="2020" y="4344"/>
                      </a:cubicBezTo>
                      <a:cubicBezTo>
                        <a:pt x="1893" y="4283"/>
                        <a:pt x="1769" y="4218"/>
                        <a:pt x="1648" y="4147"/>
                      </a:cubicBezTo>
                      <a:cubicBezTo>
                        <a:pt x="1519" y="4071"/>
                        <a:pt x="1386" y="4002"/>
                        <a:pt x="1258" y="3927"/>
                      </a:cubicBezTo>
                      <a:cubicBezTo>
                        <a:pt x="1154" y="3857"/>
                        <a:pt x="1058" y="3778"/>
                        <a:pt x="962" y="3698"/>
                      </a:cubicBezTo>
                      <a:cubicBezTo>
                        <a:pt x="858" y="3604"/>
                        <a:pt x="755" y="3510"/>
                        <a:pt x="659" y="3409"/>
                      </a:cubicBezTo>
                      <a:cubicBezTo>
                        <a:pt x="591" y="3331"/>
                        <a:pt x="525" y="3249"/>
                        <a:pt x="462" y="3167"/>
                      </a:cubicBezTo>
                      <a:cubicBezTo>
                        <a:pt x="429" y="3124"/>
                        <a:pt x="395" y="3083"/>
                        <a:pt x="363" y="3039"/>
                      </a:cubicBezTo>
                      <a:cubicBezTo>
                        <a:pt x="329" y="2986"/>
                        <a:pt x="269" y="2958"/>
                        <a:pt x="208" y="2958"/>
                      </a:cubicBezTo>
                      <a:cubicBezTo>
                        <a:pt x="175" y="2958"/>
                        <a:pt x="141" y="2967"/>
                        <a:pt x="113" y="2984"/>
                      </a:cubicBezTo>
                      <a:cubicBezTo>
                        <a:pt x="24" y="3038"/>
                        <a:pt x="0" y="3151"/>
                        <a:pt x="53" y="3239"/>
                      </a:cubicBezTo>
                      <a:cubicBezTo>
                        <a:pt x="74" y="3275"/>
                        <a:pt x="103" y="3307"/>
                        <a:pt x="130" y="3340"/>
                      </a:cubicBezTo>
                      <a:cubicBezTo>
                        <a:pt x="181" y="3408"/>
                        <a:pt x="233" y="3474"/>
                        <a:pt x="285" y="3540"/>
                      </a:cubicBezTo>
                      <a:cubicBezTo>
                        <a:pt x="362" y="3636"/>
                        <a:pt x="449" y="3723"/>
                        <a:pt x="538" y="3808"/>
                      </a:cubicBezTo>
                      <a:cubicBezTo>
                        <a:pt x="483" y="3881"/>
                        <a:pt x="502" y="3968"/>
                        <a:pt x="544" y="4040"/>
                      </a:cubicBezTo>
                      <a:cubicBezTo>
                        <a:pt x="607" y="4151"/>
                        <a:pt x="699" y="4249"/>
                        <a:pt x="791" y="4337"/>
                      </a:cubicBezTo>
                      <a:cubicBezTo>
                        <a:pt x="883" y="4428"/>
                        <a:pt x="990" y="4504"/>
                        <a:pt x="1095" y="4577"/>
                      </a:cubicBezTo>
                      <a:cubicBezTo>
                        <a:pt x="1215" y="4661"/>
                        <a:pt x="1336" y="4741"/>
                        <a:pt x="1463" y="4814"/>
                      </a:cubicBezTo>
                      <a:cubicBezTo>
                        <a:pt x="1727" y="4967"/>
                        <a:pt x="2008" y="5087"/>
                        <a:pt x="2285" y="5214"/>
                      </a:cubicBezTo>
                      <a:cubicBezTo>
                        <a:pt x="2385" y="5259"/>
                        <a:pt x="2489" y="5295"/>
                        <a:pt x="2592" y="5337"/>
                      </a:cubicBezTo>
                      <a:cubicBezTo>
                        <a:pt x="2666" y="5366"/>
                        <a:pt x="2739" y="5395"/>
                        <a:pt x="2816" y="5421"/>
                      </a:cubicBezTo>
                      <a:cubicBezTo>
                        <a:pt x="2874" y="5441"/>
                        <a:pt x="2933" y="5460"/>
                        <a:pt x="2993" y="5480"/>
                      </a:cubicBezTo>
                      <a:cubicBezTo>
                        <a:pt x="2984" y="5513"/>
                        <a:pt x="2984" y="5548"/>
                        <a:pt x="2998" y="5582"/>
                      </a:cubicBezTo>
                      <a:cubicBezTo>
                        <a:pt x="3014" y="5625"/>
                        <a:pt x="3032" y="5667"/>
                        <a:pt x="3066" y="5697"/>
                      </a:cubicBezTo>
                      <a:cubicBezTo>
                        <a:pt x="3104" y="5730"/>
                        <a:pt x="3148" y="5747"/>
                        <a:pt x="3194" y="5761"/>
                      </a:cubicBezTo>
                      <a:lnTo>
                        <a:pt x="3194" y="5761"/>
                      </a:lnTo>
                      <a:cubicBezTo>
                        <a:pt x="3193" y="5760"/>
                        <a:pt x="3191" y="5760"/>
                        <a:pt x="3190" y="5760"/>
                      </a:cubicBezTo>
                      <a:lnTo>
                        <a:pt x="3190" y="5760"/>
                      </a:lnTo>
                      <a:cubicBezTo>
                        <a:pt x="3247" y="5777"/>
                        <a:pt x="3304" y="5799"/>
                        <a:pt x="3362" y="5816"/>
                      </a:cubicBezTo>
                      <a:cubicBezTo>
                        <a:pt x="3424" y="5834"/>
                        <a:pt x="3487" y="5849"/>
                        <a:pt x="3551" y="5863"/>
                      </a:cubicBezTo>
                      <a:cubicBezTo>
                        <a:pt x="3696" y="5893"/>
                        <a:pt x="3845" y="5908"/>
                        <a:pt x="3993" y="5920"/>
                      </a:cubicBezTo>
                      <a:cubicBezTo>
                        <a:pt x="4087" y="5925"/>
                        <a:pt x="4182" y="5929"/>
                        <a:pt x="4277" y="5929"/>
                      </a:cubicBezTo>
                      <a:cubicBezTo>
                        <a:pt x="4481" y="5929"/>
                        <a:pt x="4683" y="5915"/>
                        <a:pt x="4884" y="5897"/>
                      </a:cubicBezTo>
                      <a:cubicBezTo>
                        <a:pt x="5048" y="5882"/>
                        <a:pt x="5209" y="5860"/>
                        <a:pt x="5371" y="5833"/>
                      </a:cubicBezTo>
                      <a:cubicBezTo>
                        <a:pt x="5407" y="5827"/>
                        <a:pt x="5442" y="5821"/>
                        <a:pt x="5478" y="5815"/>
                      </a:cubicBezTo>
                      <a:cubicBezTo>
                        <a:pt x="5732" y="5800"/>
                        <a:pt x="5981" y="5759"/>
                        <a:pt x="6230" y="5714"/>
                      </a:cubicBezTo>
                      <a:cubicBezTo>
                        <a:pt x="6328" y="5696"/>
                        <a:pt x="6427" y="5673"/>
                        <a:pt x="6526" y="5651"/>
                      </a:cubicBezTo>
                      <a:cubicBezTo>
                        <a:pt x="6673" y="5621"/>
                        <a:pt x="6820" y="5590"/>
                        <a:pt x="6967" y="5558"/>
                      </a:cubicBezTo>
                      <a:cubicBezTo>
                        <a:pt x="7040" y="5544"/>
                        <a:pt x="7096" y="5489"/>
                        <a:pt x="7113" y="5420"/>
                      </a:cubicBezTo>
                      <a:cubicBezTo>
                        <a:pt x="7175" y="5402"/>
                        <a:pt x="7235" y="5382"/>
                        <a:pt x="7296" y="5362"/>
                      </a:cubicBezTo>
                      <a:cubicBezTo>
                        <a:pt x="7371" y="5337"/>
                        <a:pt x="7444" y="5311"/>
                        <a:pt x="7519" y="5286"/>
                      </a:cubicBezTo>
                      <a:cubicBezTo>
                        <a:pt x="7614" y="5253"/>
                        <a:pt x="7712" y="5226"/>
                        <a:pt x="7802" y="5182"/>
                      </a:cubicBezTo>
                      <a:cubicBezTo>
                        <a:pt x="7885" y="5142"/>
                        <a:pt x="7926" y="5044"/>
                        <a:pt x="7897" y="4958"/>
                      </a:cubicBezTo>
                      <a:cubicBezTo>
                        <a:pt x="7894" y="4947"/>
                        <a:pt x="7888" y="4936"/>
                        <a:pt x="7884" y="4927"/>
                      </a:cubicBezTo>
                      <a:cubicBezTo>
                        <a:pt x="8096" y="4752"/>
                        <a:pt x="8310" y="4578"/>
                        <a:pt x="8527" y="4409"/>
                      </a:cubicBezTo>
                      <a:cubicBezTo>
                        <a:pt x="8557" y="4390"/>
                        <a:pt x="8588" y="4371"/>
                        <a:pt x="8617" y="4351"/>
                      </a:cubicBezTo>
                      <a:cubicBezTo>
                        <a:pt x="8682" y="4302"/>
                        <a:pt x="8746" y="4253"/>
                        <a:pt x="8809" y="4202"/>
                      </a:cubicBezTo>
                      <a:cubicBezTo>
                        <a:pt x="8841" y="4177"/>
                        <a:pt x="8868" y="4152"/>
                        <a:pt x="8893" y="4120"/>
                      </a:cubicBezTo>
                      <a:cubicBezTo>
                        <a:pt x="8922" y="4082"/>
                        <a:pt x="8925" y="4035"/>
                        <a:pt x="8924" y="3990"/>
                      </a:cubicBezTo>
                      <a:cubicBezTo>
                        <a:pt x="8924" y="3955"/>
                        <a:pt x="8912" y="3923"/>
                        <a:pt x="8893" y="3897"/>
                      </a:cubicBezTo>
                      <a:cubicBezTo>
                        <a:pt x="8978" y="3820"/>
                        <a:pt x="9057" y="3738"/>
                        <a:pt x="9132" y="3655"/>
                      </a:cubicBezTo>
                      <a:cubicBezTo>
                        <a:pt x="9173" y="3609"/>
                        <a:pt x="9215" y="3564"/>
                        <a:pt x="9250" y="3516"/>
                      </a:cubicBezTo>
                      <a:cubicBezTo>
                        <a:pt x="9289" y="3465"/>
                        <a:pt x="9319" y="3412"/>
                        <a:pt x="9346" y="3355"/>
                      </a:cubicBezTo>
                      <a:cubicBezTo>
                        <a:pt x="9369" y="3311"/>
                        <a:pt x="9371" y="3261"/>
                        <a:pt x="9358" y="3215"/>
                      </a:cubicBezTo>
                      <a:cubicBezTo>
                        <a:pt x="9375" y="3187"/>
                        <a:pt x="9392" y="3158"/>
                        <a:pt x="9408" y="3130"/>
                      </a:cubicBezTo>
                      <a:cubicBezTo>
                        <a:pt x="9510" y="2954"/>
                        <a:pt x="9610" y="2776"/>
                        <a:pt x="9704" y="2596"/>
                      </a:cubicBezTo>
                      <a:cubicBezTo>
                        <a:pt x="9770" y="2470"/>
                        <a:pt x="9833" y="2342"/>
                        <a:pt x="9904" y="2217"/>
                      </a:cubicBezTo>
                      <a:cubicBezTo>
                        <a:pt x="9921" y="2191"/>
                        <a:pt x="9938" y="2163"/>
                        <a:pt x="9957" y="2137"/>
                      </a:cubicBezTo>
                      <a:cubicBezTo>
                        <a:pt x="10021" y="2054"/>
                        <a:pt x="10080" y="1962"/>
                        <a:pt x="10118" y="1865"/>
                      </a:cubicBezTo>
                      <a:cubicBezTo>
                        <a:pt x="10153" y="1771"/>
                        <a:pt x="10097" y="1661"/>
                        <a:pt x="10005" y="1628"/>
                      </a:cubicBezTo>
                      <a:cubicBezTo>
                        <a:pt x="9993" y="1625"/>
                        <a:pt x="9983" y="1626"/>
                        <a:pt x="9972" y="1624"/>
                      </a:cubicBezTo>
                      <a:cubicBezTo>
                        <a:pt x="9993" y="1584"/>
                        <a:pt x="10014" y="1544"/>
                        <a:pt x="10033" y="1503"/>
                      </a:cubicBezTo>
                      <a:cubicBezTo>
                        <a:pt x="10093" y="1372"/>
                        <a:pt x="10134" y="1233"/>
                        <a:pt x="10167" y="1093"/>
                      </a:cubicBezTo>
                      <a:cubicBezTo>
                        <a:pt x="10199" y="955"/>
                        <a:pt x="10228" y="814"/>
                        <a:pt x="10261" y="676"/>
                      </a:cubicBezTo>
                      <a:cubicBezTo>
                        <a:pt x="10277" y="609"/>
                        <a:pt x="10293" y="542"/>
                        <a:pt x="10308" y="475"/>
                      </a:cubicBezTo>
                      <a:cubicBezTo>
                        <a:pt x="10323" y="407"/>
                        <a:pt x="10334" y="340"/>
                        <a:pt x="10342" y="271"/>
                      </a:cubicBezTo>
                      <a:cubicBezTo>
                        <a:pt x="10348" y="207"/>
                        <a:pt x="10344" y="138"/>
                        <a:pt x="10309" y="83"/>
                      </a:cubicBezTo>
                      <a:cubicBezTo>
                        <a:pt x="10278" y="35"/>
                        <a:pt x="10219" y="0"/>
                        <a:pt x="1016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17"/>
                <p:cNvSpPr/>
                <p:nvPr/>
              </p:nvSpPr>
              <p:spPr>
                <a:xfrm>
                  <a:off x="3722725" y="444850"/>
                  <a:ext cx="94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2" extrusionOk="0">
                      <a:moveTo>
                        <a:pt x="184" y="1"/>
                      </a:moveTo>
                      <a:cubicBezTo>
                        <a:pt x="83" y="1"/>
                        <a:pt x="1" y="92"/>
                        <a:pt x="3" y="191"/>
                      </a:cubicBezTo>
                      <a:cubicBezTo>
                        <a:pt x="6" y="292"/>
                        <a:pt x="92" y="371"/>
                        <a:pt x="193" y="371"/>
                      </a:cubicBezTo>
                      <a:cubicBezTo>
                        <a:pt x="293" y="371"/>
                        <a:pt x="376" y="280"/>
                        <a:pt x="373" y="180"/>
                      </a:cubicBezTo>
                      <a:cubicBezTo>
                        <a:pt x="370" y="79"/>
                        <a:pt x="28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17"/>
                <p:cNvSpPr/>
                <p:nvPr/>
              </p:nvSpPr>
              <p:spPr>
                <a:xfrm>
                  <a:off x="3728700" y="431775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4" y="191"/>
                      </a:cubicBezTo>
                      <a:cubicBezTo>
                        <a:pt x="6" y="293"/>
                        <a:pt x="92" y="371"/>
                        <a:pt x="194" y="371"/>
                      </a:cubicBezTo>
                      <a:cubicBezTo>
                        <a:pt x="295" y="371"/>
                        <a:pt x="377" y="279"/>
                        <a:pt x="373" y="181"/>
                      </a:cubicBezTo>
                      <a:cubicBezTo>
                        <a:pt x="371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17"/>
                <p:cNvSpPr/>
                <p:nvPr/>
              </p:nvSpPr>
              <p:spPr>
                <a:xfrm>
                  <a:off x="3714575" y="4318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3" y="190"/>
                      </a:cubicBezTo>
                      <a:cubicBezTo>
                        <a:pt x="7" y="293"/>
                        <a:pt x="92" y="371"/>
                        <a:pt x="193" y="371"/>
                      </a:cubicBezTo>
                      <a:cubicBezTo>
                        <a:pt x="294" y="371"/>
                        <a:pt x="376" y="279"/>
                        <a:pt x="374" y="181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17"/>
                <p:cNvSpPr/>
                <p:nvPr/>
              </p:nvSpPr>
              <p:spPr>
                <a:xfrm>
                  <a:off x="3529075" y="487150"/>
                  <a:ext cx="9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0" extrusionOk="0">
                      <a:moveTo>
                        <a:pt x="184" y="0"/>
                      </a:moveTo>
                      <a:cubicBezTo>
                        <a:pt x="83" y="0"/>
                        <a:pt x="1" y="90"/>
                        <a:pt x="3" y="190"/>
                      </a:cubicBezTo>
                      <a:cubicBezTo>
                        <a:pt x="7" y="292"/>
                        <a:pt x="92" y="369"/>
                        <a:pt x="194" y="369"/>
                      </a:cubicBezTo>
                      <a:cubicBezTo>
                        <a:pt x="294" y="369"/>
                        <a:pt x="376" y="279"/>
                        <a:pt x="374" y="180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17"/>
                <p:cNvSpPr/>
                <p:nvPr/>
              </p:nvSpPr>
              <p:spPr>
                <a:xfrm>
                  <a:off x="3519325" y="4801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3" y="1"/>
                      </a:moveTo>
                      <a:cubicBezTo>
                        <a:pt x="83" y="1"/>
                        <a:pt x="1" y="91"/>
                        <a:pt x="3" y="191"/>
                      </a:cubicBezTo>
                      <a:cubicBezTo>
                        <a:pt x="7" y="292"/>
                        <a:pt x="92" y="370"/>
                        <a:pt x="193" y="370"/>
                      </a:cubicBezTo>
                      <a:cubicBezTo>
                        <a:pt x="294" y="370"/>
                        <a:pt x="376" y="280"/>
                        <a:pt x="374" y="180"/>
                      </a:cubicBezTo>
                      <a:cubicBezTo>
                        <a:pt x="370" y="78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17"/>
                <p:cNvSpPr/>
                <p:nvPr/>
              </p:nvSpPr>
              <p:spPr>
                <a:xfrm>
                  <a:off x="3611250" y="37610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3" y="1"/>
                      </a:moveTo>
                      <a:cubicBezTo>
                        <a:pt x="82" y="1"/>
                        <a:pt x="0" y="91"/>
                        <a:pt x="2" y="191"/>
                      </a:cubicBezTo>
                      <a:cubicBezTo>
                        <a:pt x="6" y="292"/>
                        <a:pt x="92" y="370"/>
                        <a:pt x="193" y="370"/>
                      </a:cubicBezTo>
                      <a:cubicBezTo>
                        <a:pt x="293" y="370"/>
                        <a:pt x="376" y="280"/>
                        <a:pt x="373" y="180"/>
                      </a:cubicBezTo>
                      <a:cubicBezTo>
                        <a:pt x="369" y="79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17"/>
                <p:cNvSpPr/>
                <p:nvPr/>
              </p:nvSpPr>
              <p:spPr>
                <a:xfrm>
                  <a:off x="3640625" y="507075"/>
                  <a:ext cx="937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1" extrusionOk="0">
                      <a:moveTo>
                        <a:pt x="192" y="0"/>
                      </a:moveTo>
                      <a:cubicBezTo>
                        <a:pt x="91" y="0"/>
                        <a:pt x="5" y="78"/>
                        <a:pt x="3" y="181"/>
                      </a:cubicBezTo>
                      <a:cubicBezTo>
                        <a:pt x="1" y="280"/>
                        <a:pt x="83" y="371"/>
                        <a:pt x="184" y="371"/>
                      </a:cubicBezTo>
                      <a:cubicBezTo>
                        <a:pt x="284" y="371"/>
                        <a:pt x="371" y="292"/>
                        <a:pt x="373" y="190"/>
                      </a:cubicBezTo>
                      <a:cubicBezTo>
                        <a:pt x="375" y="90"/>
                        <a:pt x="292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17"/>
                <p:cNvSpPr/>
                <p:nvPr/>
              </p:nvSpPr>
              <p:spPr>
                <a:xfrm>
                  <a:off x="3627025" y="509175"/>
                  <a:ext cx="9375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2" extrusionOk="0">
                      <a:moveTo>
                        <a:pt x="191" y="1"/>
                      </a:moveTo>
                      <a:cubicBezTo>
                        <a:pt x="91" y="1"/>
                        <a:pt x="5" y="78"/>
                        <a:pt x="3" y="181"/>
                      </a:cubicBezTo>
                      <a:cubicBezTo>
                        <a:pt x="0" y="281"/>
                        <a:pt x="83" y="371"/>
                        <a:pt x="183" y="371"/>
                      </a:cubicBezTo>
                      <a:cubicBezTo>
                        <a:pt x="284" y="371"/>
                        <a:pt x="370" y="292"/>
                        <a:pt x="372" y="190"/>
                      </a:cubicBezTo>
                      <a:cubicBezTo>
                        <a:pt x="374" y="91"/>
                        <a:pt x="292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17"/>
                <p:cNvSpPr/>
                <p:nvPr/>
              </p:nvSpPr>
              <p:spPr>
                <a:xfrm>
                  <a:off x="3506475" y="308000"/>
                  <a:ext cx="159200" cy="8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8" h="3439" extrusionOk="0">
                      <a:moveTo>
                        <a:pt x="5176" y="1705"/>
                      </a:moveTo>
                      <a:cubicBezTo>
                        <a:pt x="5173" y="1707"/>
                        <a:pt x="5170" y="1710"/>
                        <a:pt x="5167" y="1712"/>
                      </a:cubicBezTo>
                      <a:lnTo>
                        <a:pt x="5167" y="1712"/>
                      </a:lnTo>
                      <a:cubicBezTo>
                        <a:pt x="5170" y="1710"/>
                        <a:pt x="5173" y="1707"/>
                        <a:pt x="5176" y="1705"/>
                      </a:cubicBezTo>
                      <a:close/>
                      <a:moveTo>
                        <a:pt x="3464" y="2833"/>
                      </a:moveTo>
                      <a:cubicBezTo>
                        <a:pt x="3461" y="2834"/>
                        <a:pt x="3458" y="2836"/>
                        <a:pt x="3456" y="2837"/>
                      </a:cubicBezTo>
                      <a:lnTo>
                        <a:pt x="3456" y="2837"/>
                      </a:lnTo>
                      <a:cubicBezTo>
                        <a:pt x="3458" y="2836"/>
                        <a:pt x="3461" y="2834"/>
                        <a:pt x="3464" y="2833"/>
                      </a:cubicBezTo>
                      <a:close/>
                      <a:moveTo>
                        <a:pt x="5495" y="0"/>
                      </a:moveTo>
                      <a:cubicBezTo>
                        <a:pt x="5432" y="0"/>
                        <a:pt x="5368" y="5"/>
                        <a:pt x="5305" y="10"/>
                      </a:cubicBezTo>
                      <a:cubicBezTo>
                        <a:pt x="5259" y="14"/>
                        <a:pt x="5213" y="20"/>
                        <a:pt x="5168" y="27"/>
                      </a:cubicBezTo>
                      <a:cubicBezTo>
                        <a:pt x="5070" y="41"/>
                        <a:pt x="4974" y="57"/>
                        <a:pt x="4877" y="72"/>
                      </a:cubicBezTo>
                      <a:cubicBezTo>
                        <a:pt x="4686" y="102"/>
                        <a:pt x="4494" y="120"/>
                        <a:pt x="4303" y="147"/>
                      </a:cubicBezTo>
                      <a:cubicBezTo>
                        <a:pt x="4198" y="162"/>
                        <a:pt x="4092" y="179"/>
                        <a:pt x="3986" y="199"/>
                      </a:cubicBezTo>
                      <a:cubicBezTo>
                        <a:pt x="3980" y="200"/>
                        <a:pt x="3974" y="201"/>
                        <a:pt x="3967" y="202"/>
                      </a:cubicBezTo>
                      <a:cubicBezTo>
                        <a:pt x="3932" y="164"/>
                        <a:pt x="3882" y="145"/>
                        <a:pt x="3829" y="145"/>
                      </a:cubicBezTo>
                      <a:cubicBezTo>
                        <a:pt x="3807" y="145"/>
                        <a:pt x="3784" y="148"/>
                        <a:pt x="3762" y="155"/>
                      </a:cubicBezTo>
                      <a:cubicBezTo>
                        <a:pt x="3693" y="179"/>
                        <a:pt x="3623" y="202"/>
                        <a:pt x="3553" y="224"/>
                      </a:cubicBezTo>
                      <a:lnTo>
                        <a:pt x="3553" y="224"/>
                      </a:lnTo>
                      <a:cubicBezTo>
                        <a:pt x="3555" y="223"/>
                        <a:pt x="3557" y="223"/>
                        <a:pt x="3559" y="222"/>
                      </a:cubicBezTo>
                      <a:lnTo>
                        <a:pt x="3559" y="222"/>
                      </a:lnTo>
                      <a:cubicBezTo>
                        <a:pt x="3556" y="223"/>
                        <a:pt x="3553" y="224"/>
                        <a:pt x="3549" y="225"/>
                      </a:cubicBezTo>
                      <a:lnTo>
                        <a:pt x="3549" y="225"/>
                      </a:lnTo>
                      <a:cubicBezTo>
                        <a:pt x="3545" y="227"/>
                        <a:pt x="3540" y="228"/>
                        <a:pt x="3536" y="230"/>
                      </a:cubicBezTo>
                      <a:cubicBezTo>
                        <a:pt x="3539" y="229"/>
                        <a:pt x="3542" y="228"/>
                        <a:pt x="3545" y="227"/>
                      </a:cubicBezTo>
                      <a:lnTo>
                        <a:pt x="3545" y="227"/>
                      </a:lnTo>
                      <a:cubicBezTo>
                        <a:pt x="3544" y="227"/>
                        <a:pt x="3544" y="227"/>
                        <a:pt x="3544" y="227"/>
                      </a:cubicBezTo>
                      <a:cubicBezTo>
                        <a:pt x="3531" y="231"/>
                        <a:pt x="3520" y="235"/>
                        <a:pt x="3507" y="239"/>
                      </a:cubicBezTo>
                      <a:cubicBezTo>
                        <a:pt x="3496" y="242"/>
                        <a:pt x="3484" y="246"/>
                        <a:pt x="3473" y="250"/>
                      </a:cubicBezTo>
                      <a:cubicBezTo>
                        <a:pt x="3449" y="254"/>
                        <a:pt x="3426" y="262"/>
                        <a:pt x="3403" y="273"/>
                      </a:cubicBezTo>
                      <a:cubicBezTo>
                        <a:pt x="3386" y="278"/>
                        <a:pt x="3369" y="282"/>
                        <a:pt x="3352" y="289"/>
                      </a:cubicBezTo>
                      <a:cubicBezTo>
                        <a:pt x="3342" y="293"/>
                        <a:pt x="3331" y="296"/>
                        <a:pt x="3321" y="299"/>
                      </a:cubicBezTo>
                      <a:cubicBezTo>
                        <a:pt x="3311" y="303"/>
                        <a:pt x="3299" y="306"/>
                        <a:pt x="3289" y="310"/>
                      </a:cubicBezTo>
                      <a:cubicBezTo>
                        <a:pt x="3192" y="342"/>
                        <a:pt x="3097" y="379"/>
                        <a:pt x="3001" y="415"/>
                      </a:cubicBezTo>
                      <a:cubicBezTo>
                        <a:pt x="2915" y="446"/>
                        <a:pt x="2834" y="484"/>
                        <a:pt x="2752" y="519"/>
                      </a:cubicBezTo>
                      <a:cubicBezTo>
                        <a:pt x="2663" y="558"/>
                        <a:pt x="2575" y="596"/>
                        <a:pt x="2490" y="639"/>
                      </a:cubicBezTo>
                      <a:cubicBezTo>
                        <a:pt x="2428" y="671"/>
                        <a:pt x="2367" y="702"/>
                        <a:pt x="2306" y="734"/>
                      </a:cubicBezTo>
                      <a:cubicBezTo>
                        <a:pt x="2271" y="752"/>
                        <a:pt x="2236" y="767"/>
                        <a:pt x="2201" y="788"/>
                      </a:cubicBezTo>
                      <a:cubicBezTo>
                        <a:pt x="2153" y="817"/>
                        <a:pt x="2104" y="846"/>
                        <a:pt x="2055" y="876"/>
                      </a:cubicBezTo>
                      <a:cubicBezTo>
                        <a:pt x="2008" y="904"/>
                        <a:pt x="1959" y="931"/>
                        <a:pt x="1914" y="962"/>
                      </a:cubicBezTo>
                      <a:cubicBezTo>
                        <a:pt x="1838" y="1015"/>
                        <a:pt x="1756" y="1064"/>
                        <a:pt x="1684" y="1123"/>
                      </a:cubicBezTo>
                      <a:cubicBezTo>
                        <a:pt x="1602" y="1187"/>
                        <a:pt x="1521" y="1249"/>
                        <a:pt x="1445" y="1318"/>
                      </a:cubicBezTo>
                      <a:cubicBezTo>
                        <a:pt x="1361" y="1394"/>
                        <a:pt x="1281" y="1470"/>
                        <a:pt x="1202" y="1550"/>
                      </a:cubicBezTo>
                      <a:cubicBezTo>
                        <a:pt x="1066" y="1686"/>
                        <a:pt x="939" y="1833"/>
                        <a:pt x="822" y="1986"/>
                      </a:cubicBezTo>
                      <a:cubicBezTo>
                        <a:pt x="786" y="2034"/>
                        <a:pt x="744" y="2081"/>
                        <a:pt x="736" y="2142"/>
                      </a:cubicBezTo>
                      <a:cubicBezTo>
                        <a:pt x="731" y="2166"/>
                        <a:pt x="733" y="2190"/>
                        <a:pt x="738" y="2212"/>
                      </a:cubicBezTo>
                      <a:cubicBezTo>
                        <a:pt x="649" y="2303"/>
                        <a:pt x="561" y="2393"/>
                        <a:pt x="478" y="2489"/>
                      </a:cubicBezTo>
                      <a:cubicBezTo>
                        <a:pt x="395" y="2584"/>
                        <a:pt x="311" y="2689"/>
                        <a:pt x="256" y="2804"/>
                      </a:cubicBezTo>
                      <a:cubicBezTo>
                        <a:pt x="221" y="2878"/>
                        <a:pt x="197" y="2972"/>
                        <a:pt x="226" y="3050"/>
                      </a:cubicBezTo>
                      <a:lnTo>
                        <a:pt x="221" y="3050"/>
                      </a:lnTo>
                      <a:cubicBezTo>
                        <a:pt x="218" y="3049"/>
                        <a:pt x="216" y="3049"/>
                        <a:pt x="213" y="3049"/>
                      </a:cubicBezTo>
                      <a:cubicBezTo>
                        <a:pt x="181" y="3049"/>
                        <a:pt x="148" y="3056"/>
                        <a:pt x="118" y="3072"/>
                      </a:cubicBezTo>
                      <a:cubicBezTo>
                        <a:pt x="29" y="3124"/>
                        <a:pt x="0" y="3236"/>
                        <a:pt x="48" y="3325"/>
                      </a:cubicBezTo>
                      <a:cubicBezTo>
                        <a:pt x="63" y="3354"/>
                        <a:pt x="88" y="3380"/>
                        <a:pt x="117" y="3396"/>
                      </a:cubicBezTo>
                      <a:cubicBezTo>
                        <a:pt x="150" y="3414"/>
                        <a:pt x="181" y="3419"/>
                        <a:pt x="214" y="3419"/>
                      </a:cubicBezTo>
                      <a:cubicBezTo>
                        <a:pt x="231" y="3419"/>
                        <a:pt x="247" y="3418"/>
                        <a:pt x="264" y="3417"/>
                      </a:cubicBezTo>
                      <a:cubicBezTo>
                        <a:pt x="293" y="3417"/>
                        <a:pt x="323" y="3419"/>
                        <a:pt x="352" y="3421"/>
                      </a:cubicBezTo>
                      <a:cubicBezTo>
                        <a:pt x="351" y="3421"/>
                        <a:pt x="350" y="3421"/>
                        <a:pt x="349" y="3421"/>
                      </a:cubicBezTo>
                      <a:lnTo>
                        <a:pt x="349" y="3421"/>
                      </a:lnTo>
                      <a:cubicBezTo>
                        <a:pt x="445" y="3429"/>
                        <a:pt x="540" y="3435"/>
                        <a:pt x="637" y="3438"/>
                      </a:cubicBezTo>
                      <a:lnTo>
                        <a:pt x="684" y="3438"/>
                      </a:lnTo>
                      <a:cubicBezTo>
                        <a:pt x="771" y="3438"/>
                        <a:pt x="857" y="3433"/>
                        <a:pt x="943" y="3427"/>
                      </a:cubicBezTo>
                      <a:cubicBezTo>
                        <a:pt x="1138" y="3413"/>
                        <a:pt x="1332" y="3396"/>
                        <a:pt x="1527" y="3373"/>
                      </a:cubicBezTo>
                      <a:cubicBezTo>
                        <a:pt x="1733" y="3349"/>
                        <a:pt x="1936" y="3321"/>
                        <a:pt x="2139" y="3279"/>
                      </a:cubicBezTo>
                      <a:cubicBezTo>
                        <a:pt x="2326" y="3240"/>
                        <a:pt x="2513" y="3192"/>
                        <a:pt x="2695" y="3136"/>
                      </a:cubicBezTo>
                      <a:cubicBezTo>
                        <a:pt x="2773" y="3112"/>
                        <a:pt x="2850" y="3087"/>
                        <a:pt x="2926" y="3063"/>
                      </a:cubicBezTo>
                      <a:lnTo>
                        <a:pt x="2926" y="3063"/>
                      </a:lnTo>
                      <a:cubicBezTo>
                        <a:pt x="2918" y="3066"/>
                        <a:pt x="2912" y="3068"/>
                        <a:pt x="2904" y="3070"/>
                      </a:cubicBezTo>
                      <a:cubicBezTo>
                        <a:pt x="3000" y="3039"/>
                        <a:pt x="3093" y="3001"/>
                        <a:pt x="3186" y="2963"/>
                      </a:cubicBezTo>
                      <a:cubicBezTo>
                        <a:pt x="3229" y="2944"/>
                        <a:pt x="3271" y="2924"/>
                        <a:pt x="3313" y="2905"/>
                      </a:cubicBezTo>
                      <a:cubicBezTo>
                        <a:pt x="3318" y="2903"/>
                        <a:pt x="3323" y="2901"/>
                        <a:pt x="3328" y="2899"/>
                      </a:cubicBezTo>
                      <a:cubicBezTo>
                        <a:pt x="3347" y="2893"/>
                        <a:pt x="3366" y="2884"/>
                        <a:pt x="3383" y="2873"/>
                      </a:cubicBezTo>
                      <a:cubicBezTo>
                        <a:pt x="3404" y="2863"/>
                        <a:pt x="3426" y="2854"/>
                        <a:pt x="3446" y="2843"/>
                      </a:cubicBezTo>
                      <a:cubicBezTo>
                        <a:pt x="3448" y="2841"/>
                        <a:pt x="3450" y="2840"/>
                        <a:pt x="3452" y="2839"/>
                      </a:cubicBezTo>
                      <a:cubicBezTo>
                        <a:pt x="3453" y="2838"/>
                        <a:pt x="3455" y="2838"/>
                        <a:pt x="3456" y="2837"/>
                      </a:cubicBezTo>
                      <a:lnTo>
                        <a:pt x="3456" y="2837"/>
                      </a:lnTo>
                      <a:cubicBezTo>
                        <a:pt x="3455" y="2837"/>
                        <a:pt x="3454" y="2838"/>
                        <a:pt x="3454" y="2838"/>
                      </a:cubicBezTo>
                      <a:lnTo>
                        <a:pt x="3457" y="2836"/>
                      </a:lnTo>
                      <a:cubicBezTo>
                        <a:pt x="3763" y="2688"/>
                        <a:pt x="4060" y="2517"/>
                        <a:pt x="4347" y="2333"/>
                      </a:cubicBezTo>
                      <a:cubicBezTo>
                        <a:pt x="4492" y="2240"/>
                        <a:pt x="4634" y="2140"/>
                        <a:pt x="4774" y="2041"/>
                      </a:cubicBezTo>
                      <a:cubicBezTo>
                        <a:pt x="4911" y="1944"/>
                        <a:pt x="5035" y="1829"/>
                        <a:pt x="5159" y="1719"/>
                      </a:cubicBezTo>
                      <a:lnTo>
                        <a:pt x="5159" y="1719"/>
                      </a:lnTo>
                      <a:cubicBezTo>
                        <a:pt x="5237" y="1654"/>
                        <a:pt x="5314" y="1590"/>
                        <a:pt x="5392" y="1526"/>
                      </a:cubicBezTo>
                      <a:cubicBezTo>
                        <a:pt x="5467" y="1464"/>
                        <a:pt x="5537" y="1394"/>
                        <a:pt x="5607" y="1324"/>
                      </a:cubicBezTo>
                      <a:cubicBezTo>
                        <a:pt x="5746" y="1186"/>
                        <a:pt x="5879" y="1039"/>
                        <a:pt x="6010" y="893"/>
                      </a:cubicBezTo>
                      <a:cubicBezTo>
                        <a:pt x="6074" y="823"/>
                        <a:pt x="6135" y="750"/>
                        <a:pt x="6195" y="678"/>
                      </a:cubicBezTo>
                      <a:cubicBezTo>
                        <a:pt x="6220" y="648"/>
                        <a:pt x="6244" y="618"/>
                        <a:pt x="6268" y="589"/>
                      </a:cubicBezTo>
                      <a:cubicBezTo>
                        <a:pt x="6291" y="559"/>
                        <a:pt x="6316" y="529"/>
                        <a:pt x="6331" y="494"/>
                      </a:cubicBezTo>
                      <a:cubicBezTo>
                        <a:pt x="6367" y="407"/>
                        <a:pt x="6334" y="318"/>
                        <a:pt x="6270" y="255"/>
                      </a:cubicBezTo>
                      <a:cubicBezTo>
                        <a:pt x="6251" y="237"/>
                        <a:pt x="6229" y="221"/>
                        <a:pt x="6206" y="208"/>
                      </a:cubicBezTo>
                      <a:cubicBezTo>
                        <a:pt x="6205" y="189"/>
                        <a:pt x="6200" y="169"/>
                        <a:pt x="6193" y="150"/>
                      </a:cubicBezTo>
                      <a:cubicBezTo>
                        <a:pt x="6166" y="82"/>
                        <a:pt x="6097" y="34"/>
                        <a:pt x="6024" y="34"/>
                      </a:cubicBezTo>
                      <a:cubicBezTo>
                        <a:pt x="6022" y="34"/>
                        <a:pt x="6019" y="34"/>
                        <a:pt x="6017" y="34"/>
                      </a:cubicBezTo>
                      <a:cubicBezTo>
                        <a:pt x="5976" y="34"/>
                        <a:pt x="5944" y="43"/>
                        <a:pt x="5907" y="60"/>
                      </a:cubicBezTo>
                      <a:cubicBezTo>
                        <a:pt x="5896" y="65"/>
                        <a:pt x="5886" y="71"/>
                        <a:pt x="5874" y="76"/>
                      </a:cubicBezTo>
                      <a:cubicBezTo>
                        <a:pt x="5806" y="50"/>
                        <a:pt x="5737" y="28"/>
                        <a:pt x="5664" y="14"/>
                      </a:cubicBezTo>
                      <a:cubicBezTo>
                        <a:pt x="5609" y="4"/>
                        <a:pt x="5552" y="0"/>
                        <a:pt x="5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17"/>
                <p:cNvSpPr/>
                <p:nvPr/>
              </p:nvSpPr>
              <p:spPr>
                <a:xfrm>
                  <a:off x="3489325" y="302500"/>
                  <a:ext cx="271800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42" extrusionOk="0">
                      <a:moveTo>
                        <a:pt x="3878" y="649"/>
                      </a:moveTo>
                      <a:cubicBezTo>
                        <a:pt x="3875" y="650"/>
                        <a:pt x="3873" y="651"/>
                        <a:pt x="3870" y="652"/>
                      </a:cubicBezTo>
                      <a:cubicBezTo>
                        <a:pt x="3873" y="651"/>
                        <a:pt x="3875" y="650"/>
                        <a:pt x="3878" y="649"/>
                      </a:cubicBezTo>
                      <a:close/>
                      <a:moveTo>
                        <a:pt x="5200" y="371"/>
                      </a:moveTo>
                      <a:cubicBezTo>
                        <a:pt x="5246" y="371"/>
                        <a:pt x="5291" y="372"/>
                        <a:pt x="5337" y="374"/>
                      </a:cubicBezTo>
                      <a:cubicBezTo>
                        <a:pt x="5591" y="397"/>
                        <a:pt x="5843" y="420"/>
                        <a:pt x="6096" y="443"/>
                      </a:cubicBezTo>
                      <a:cubicBezTo>
                        <a:pt x="6229" y="455"/>
                        <a:pt x="6361" y="470"/>
                        <a:pt x="6494" y="486"/>
                      </a:cubicBezTo>
                      <a:cubicBezTo>
                        <a:pt x="6609" y="500"/>
                        <a:pt x="6723" y="522"/>
                        <a:pt x="6836" y="543"/>
                      </a:cubicBezTo>
                      <a:cubicBezTo>
                        <a:pt x="6923" y="566"/>
                        <a:pt x="7007" y="590"/>
                        <a:pt x="7092" y="617"/>
                      </a:cubicBezTo>
                      <a:cubicBezTo>
                        <a:pt x="7166" y="640"/>
                        <a:pt x="7240" y="666"/>
                        <a:pt x="7314" y="691"/>
                      </a:cubicBezTo>
                      <a:cubicBezTo>
                        <a:pt x="7506" y="762"/>
                        <a:pt x="7695" y="836"/>
                        <a:pt x="7878" y="927"/>
                      </a:cubicBezTo>
                      <a:cubicBezTo>
                        <a:pt x="7953" y="965"/>
                        <a:pt x="8027" y="1008"/>
                        <a:pt x="8098" y="1055"/>
                      </a:cubicBezTo>
                      <a:cubicBezTo>
                        <a:pt x="8189" y="1117"/>
                        <a:pt x="8272" y="1188"/>
                        <a:pt x="8354" y="1260"/>
                      </a:cubicBezTo>
                      <a:cubicBezTo>
                        <a:pt x="8513" y="1403"/>
                        <a:pt x="8675" y="1544"/>
                        <a:pt x="8827" y="1696"/>
                      </a:cubicBezTo>
                      <a:cubicBezTo>
                        <a:pt x="8981" y="1848"/>
                        <a:pt x="9138" y="1998"/>
                        <a:pt x="9284" y="2158"/>
                      </a:cubicBezTo>
                      <a:cubicBezTo>
                        <a:pt x="9402" y="2300"/>
                        <a:pt x="9516" y="2446"/>
                        <a:pt x="9623" y="2596"/>
                      </a:cubicBezTo>
                      <a:cubicBezTo>
                        <a:pt x="9731" y="2765"/>
                        <a:pt x="9841" y="2933"/>
                        <a:pt x="9937" y="3111"/>
                      </a:cubicBezTo>
                      <a:cubicBezTo>
                        <a:pt x="10044" y="3344"/>
                        <a:pt x="10139" y="3584"/>
                        <a:pt x="10227" y="3826"/>
                      </a:cubicBezTo>
                      <a:cubicBezTo>
                        <a:pt x="10246" y="3886"/>
                        <a:pt x="10263" y="3944"/>
                        <a:pt x="10277" y="4004"/>
                      </a:cubicBezTo>
                      <a:cubicBezTo>
                        <a:pt x="10290" y="4064"/>
                        <a:pt x="10303" y="4124"/>
                        <a:pt x="10317" y="4184"/>
                      </a:cubicBezTo>
                      <a:cubicBezTo>
                        <a:pt x="10345" y="4313"/>
                        <a:pt x="10380" y="4443"/>
                        <a:pt x="10409" y="4573"/>
                      </a:cubicBezTo>
                      <a:cubicBezTo>
                        <a:pt x="10442" y="4756"/>
                        <a:pt x="10464" y="4938"/>
                        <a:pt x="10479" y="5124"/>
                      </a:cubicBezTo>
                      <a:cubicBezTo>
                        <a:pt x="10486" y="5268"/>
                        <a:pt x="10490" y="5411"/>
                        <a:pt x="10485" y="5555"/>
                      </a:cubicBezTo>
                      <a:cubicBezTo>
                        <a:pt x="10476" y="5639"/>
                        <a:pt x="10464" y="5721"/>
                        <a:pt x="10450" y="5805"/>
                      </a:cubicBezTo>
                      <a:cubicBezTo>
                        <a:pt x="10420" y="5951"/>
                        <a:pt x="10382" y="6097"/>
                        <a:pt x="10353" y="6244"/>
                      </a:cubicBezTo>
                      <a:cubicBezTo>
                        <a:pt x="10322" y="6411"/>
                        <a:pt x="10294" y="6578"/>
                        <a:pt x="10261" y="6743"/>
                      </a:cubicBezTo>
                      <a:cubicBezTo>
                        <a:pt x="10218" y="6939"/>
                        <a:pt x="10165" y="7130"/>
                        <a:pt x="10106" y="7321"/>
                      </a:cubicBezTo>
                      <a:cubicBezTo>
                        <a:pt x="10058" y="7456"/>
                        <a:pt x="9999" y="7583"/>
                        <a:pt x="9935" y="7711"/>
                      </a:cubicBezTo>
                      <a:cubicBezTo>
                        <a:pt x="9849" y="7880"/>
                        <a:pt x="9764" y="8050"/>
                        <a:pt x="9664" y="8213"/>
                      </a:cubicBezTo>
                      <a:cubicBezTo>
                        <a:pt x="9591" y="8312"/>
                        <a:pt x="9513" y="8406"/>
                        <a:pt x="9432" y="8499"/>
                      </a:cubicBezTo>
                      <a:lnTo>
                        <a:pt x="9433" y="8499"/>
                      </a:lnTo>
                      <a:cubicBezTo>
                        <a:pt x="9393" y="8544"/>
                        <a:pt x="9353" y="8590"/>
                        <a:pt x="9313" y="8636"/>
                      </a:cubicBezTo>
                      <a:cubicBezTo>
                        <a:pt x="9207" y="8751"/>
                        <a:pt x="9091" y="8854"/>
                        <a:pt x="8981" y="8966"/>
                      </a:cubicBezTo>
                      <a:cubicBezTo>
                        <a:pt x="8874" y="9077"/>
                        <a:pt x="8776" y="9202"/>
                        <a:pt x="8662" y="9308"/>
                      </a:cubicBezTo>
                      <a:cubicBezTo>
                        <a:pt x="8572" y="9385"/>
                        <a:pt x="8476" y="9455"/>
                        <a:pt x="8378" y="9521"/>
                      </a:cubicBezTo>
                      <a:lnTo>
                        <a:pt x="8380" y="9521"/>
                      </a:lnTo>
                      <a:cubicBezTo>
                        <a:pt x="8273" y="9592"/>
                        <a:pt x="8162" y="9655"/>
                        <a:pt x="8056" y="9723"/>
                      </a:cubicBezTo>
                      <a:cubicBezTo>
                        <a:pt x="7945" y="9796"/>
                        <a:pt x="7836" y="9872"/>
                        <a:pt x="7720" y="9935"/>
                      </a:cubicBezTo>
                      <a:cubicBezTo>
                        <a:pt x="7489" y="10048"/>
                        <a:pt x="7245" y="10132"/>
                        <a:pt x="7003" y="10217"/>
                      </a:cubicBezTo>
                      <a:cubicBezTo>
                        <a:pt x="6877" y="10260"/>
                        <a:pt x="6747" y="10289"/>
                        <a:pt x="6616" y="10318"/>
                      </a:cubicBezTo>
                      <a:lnTo>
                        <a:pt x="6613" y="10318"/>
                      </a:lnTo>
                      <a:cubicBezTo>
                        <a:pt x="6608" y="10320"/>
                        <a:pt x="6603" y="10321"/>
                        <a:pt x="6599" y="10322"/>
                      </a:cubicBezTo>
                      <a:lnTo>
                        <a:pt x="6599" y="10322"/>
                      </a:lnTo>
                      <a:cubicBezTo>
                        <a:pt x="6599" y="10321"/>
                        <a:pt x="6599" y="10321"/>
                        <a:pt x="6599" y="10321"/>
                      </a:cubicBezTo>
                      <a:lnTo>
                        <a:pt x="6599" y="10321"/>
                      </a:lnTo>
                      <a:cubicBezTo>
                        <a:pt x="6501" y="10341"/>
                        <a:pt x="6403" y="10360"/>
                        <a:pt x="6304" y="10380"/>
                      </a:cubicBezTo>
                      <a:cubicBezTo>
                        <a:pt x="6206" y="10398"/>
                        <a:pt x="6106" y="10411"/>
                        <a:pt x="6006" y="10419"/>
                      </a:cubicBezTo>
                      <a:cubicBezTo>
                        <a:pt x="5883" y="10427"/>
                        <a:pt x="5761" y="10436"/>
                        <a:pt x="5639" y="10446"/>
                      </a:cubicBezTo>
                      <a:lnTo>
                        <a:pt x="5651" y="10446"/>
                      </a:lnTo>
                      <a:cubicBezTo>
                        <a:pt x="5447" y="10459"/>
                        <a:pt x="5243" y="10470"/>
                        <a:pt x="5039" y="10470"/>
                      </a:cubicBezTo>
                      <a:cubicBezTo>
                        <a:pt x="4951" y="10470"/>
                        <a:pt x="4864" y="10468"/>
                        <a:pt x="4777" y="10463"/>
                      </a:cubicBezTo>
                      <a:cubicBezTo>
                        <a:pt x="4613" y="10451"/>
                        <a:pt x="4454" y="10432"/>
                        <a:pt x="4293" y="10403"/>
                      </a:cubicBezTo>
                      <a:cubicBezTo>
                        <a:pt x="4001" y="10337"/>
                        <a:pt x="3714" y="10262"/>
                        <a:pt x="3431" y="10165"/>
                      </a:cubicBezTo>
                      <a:cubicBezTo>
                        <a:pt x="3299" y="10117"/>
                        <a:pt x="3169" y="10061"/>
                        <a:pt x="3041" y="10002"/>
                      </a:cubicBezTo>
                      <a:cubicBezTo>
                        <a:pt x="2997" y="9982"/>
                        <a:pt x="2956" y="9958"/>
                        <a:pt x="2915" y="9934"/>
                      </a:cubicBezTo>
                      <a:cubicBezTo>
                        <a:pt x="2892" y="9923"/>
                        <a:pt x="2870" y="9914"/>
                        <a:pt x="2849" y="9903"/>
                      </a:cubicBezTo>
                      <a:cubicBezTo>
                        <a:pt x="2829" y="9894"/>
                        <a:pt x="2809" y="9885"/>
                        <a:pt x="2791" y="9871"/>
                      </a:cubicBezTo>
                      <a:cubicBezTo>
                        <a:pt x="2788" y="9867"/>
                        <a:pt x="2783" y="9864"/>
                        <a:pt x="2781" y="9860"/>
                      </a:cubicBezTo>
                      <a:cubicBezTo>
                        <a:pt x="2774" y="9856"/>
                        <a:pt x="2766" y="9852"/>
                        <a:pt x="2759" y="9848"/>
                      </a:cubicBezTo>
                      <a:cubicBezTo>
                        <a:pt x="2754" y="9847"/>
                        <a:pt x="2749" y="9844"/>
                        <a:pt x="2745" y="9842"/>
                      </a:cubicBezTo>
                      <a:cubicBezTo>
                        <a:pt x="2715" y="9827"/>
                        <a:pt x="2685" y="9812"/>
                        <a:pt x="2655" y="9799"/>
                      </a:cubicBezTo>
                      <a:cubicBezTo>
                        <a:pt x="2639" y="9790"/>
                        <a:pt x="2622" y="9782"/>
                        <a:pt x="2606" y="9772"/>
                      </a:cubicBezTo>
                      <a:cubicBezTo>
                        <a:pt x="2578" y="9753"/>
                        <a:pt x="2549" y="9732"/>
                        <a:pt x="2522" y="9713"/>
                      </a:cubicBezTo>
                      <a:cubicBezTo>
                        <a:pt x="2452" y="9654"/>
                        <a:pt x="2386" y="9592"/>
                        <a:pt x="2313" y="9535"/>
                      </a:cubicBezTo>
                      <a:cubicBezTo>
                        <a:pt x="2238" y="9475"/>
                        <a:pt x="2161" y="9417"/>
                        <a:pt x="2086" y="9357"/>
                      </a:cubicBezTo>
                      <a:lnTo>
                        <a:pt x="2086" y="9357"/>
                      </a:lnTo>
                      <a:lnTo>
                        <a:pt x="2087" y="9360"/>
                      </a:lnTo>
                      <a:cubicBezTo>
                        <a:pt x="2025" y="9308"/>
                        <a:pt x="1966" y="9256"/>
                        <a:pt x="1908" y="9200"/>
                      </a:cubicBezTo>
                      <a:cubicBezTo>
                        <a:pt x="1733" y="9014"/>
                        <a:pt x="1561" y="8822"/>
                        <a:pt x="1403" y="8621"/>
                      </a:cubicBezTo>
                      <a:cubicBezTo>
                        <a:pt x="1155" y="8270"/>
                        <a:pt x="925" y="7906"/>
                        <a:pt x="713" y="7534"/>
                      </a:cubicBezTo>
                      <a:cubicBezTo>
                        <a:pt x="683" y="7475"/>
                        <a:pt x="651" y="7417"/>
                        <a:pt x="628" y="7355"/>
                      </a:cubicBezTo>
                      <a:cubicBezTo>
                        <a:pt x="628" y="7356"/>
                        <a:pt x="628" y="7356"/>
                        <a:pt x="628" y="7357"/>
                      </a:cubicBezTo>
                      <a:cubicBezTo>
                        <a:pt x="618" y="7334"/>
                        <a:pt x="609" y="7309"/>
                        <a:pt x="600" y="7284"/>
                      </a:cubicBezTo>
                      <a:lnTo>
                        <a:pt x="600" y="7284"/>
                      </a:lnTo>
                      <a:cubicBezTo>
                        <a:pt x="600" y="7284"/>
                        <a:pt x="600" y="7285"/>
                        <a:pt x="601" y="7285"/>
                      </a:cubicBezTo>
                      <a:cubicBezTo>
                        <a:pt x="555" y="7156"/>
                        <a:pt x="514" y="7027"/>
                        <a:pt x="479" y="6895"/>
                      </a:cubicBezTo>
                      <a:cubicBezTo>
                        <a:pt x="431" y="6675"/>
                        <a:pt x="408" y="6450"/>
                        <a:pt x="383" y="6225"/>
                      </a:cubicBezTo>
                      <a:cubicBezTo>
                        <a:pt x="372" y="6068"/>
                        <a:pt x="371" y="5910"/>
                        <a:pt x="376" y="5752"/>
                      </a:cubicBezTo>
                      <a:lnTo>
                        <a:pt x="376" y="5752"/>
                      </a:lnTo>
                      <a:cubicBezTo>
                        <a:pt x="375" y="5760"/>
                        <a:pt x="375" y="5768"/>
                        <a:pt x="374" y="5776"/>
                      </a:cubicBezTo>
                      <a:cubicBezTo>
                        <a:pt x="382" y="5603"/>
                        <a:pt x="386" y="5430"/>
                        <a:pt x="398" y="5257"/>
                      </a:cubicBezTo>
                      <a:cubicBezTo>
                        <a:pt x="412" y="5086"/>
                        <a:pt x="434" y="4918"/>
                        <a:pt x="459" y="4750"/>
                      </a:cubicBezTo>
                      <a:lnTo>
                        <a:pt x="459" y="4749"/>
                      </a:lnTo>
                      <a:cubicBezTo>
                        <a:pt x="459" y="4745"/>
                        <a:pt x="460" y="4739"/>
                        <a:pt x="461" y="4733"/>
                      </a:cubicBezTo>
                      <a:cubicBezTo>
                        <a:pt x="482" y="4618"/>
                        <a:pt x="504" y="4503"/>
                        <a:pt x="535" y="4389"/>
                      </a:cubicBezTo>
                      <a:cubicBezTo>
                        <a:pt x="563" y="4280"/>
                        <a:pt x="594" y="4173"/>
                        <a:pt x="626" y="4065"/>
                      </a:cubicBezTo>
                      <a:cubicBezTo>
                        <a:pt x="709" y="3808"/>
                        <a:pt x="800" y="3553"/>
                        <a:pt x="907" y="3305"/>
                      </a:cubicBezTo>
                      <a:cubicBezTo>
                        <a:pt x="941" y="3232"/>
                        <a:pt x="979" y="3162"/>
                        <a:pt x="1020" y="3093"/>
                      </a:cubicBezTo>
                      <a:cubicBezTo>
                        <a:pt x="1080" y="3000"/>
                        <a:pt x="1141" y="2905"/>
                        <a:pt x="1196" y="2808"/>
                      </a:cubicBezTo>
                      <a:cubicBezTo>
                        <a:pt x="1252" y="2707"/>
                        <a:pt x="1305" y="2605"/>
                        <a:pt x="1361" y="2507"/>
                      </a:cubicBezTo>
                      <a:cubicBezTo>
                        <a:pt x="1376" y="2483"/>
                        <a:pt x="1391" y="2459"/>
                        <a:pt x="1408" y="2437"/>
                      </a:cubicBezTo>
                      <a:cubicBezTo>
                        <a:pt x="1439" y="2400"/>
                        <a:pt x="1473" y="2367"/>
                        <a:pt x="1508" y="2333"/>
                      </a:cubicBezTo>
                      <a:lnTo>
                        <a:pt x="1508" y="2333"/>
                      </a:lnTo>
                      <a:cubicBezTo>
                        <a:pt x="1506" y="2335"/>
                        <a:pt x="1505" y="2336"/>
                        <a:pt x="1503" y="2338"/>
                      </a:cubicBezTo>
                      <a:cubicBezTo>
                        <a:pt x="1508" y="2333"/>
                        <a:pt x="1513" y="2328"/>
                        <a:pt x="1518" y="2323"/>
                      </a:cubicBezTo>
                      <a:lnTo>
                        <a:pt x="1518" y="2323"/>
                      </a:lnTo>
                      <a:cubicBezTo>
                        <a:pt x="1515" y="2327"/>
                        <a:pt x="1511" y="2330"/>
                        <a:pt x="1508" y="2333"/>
                      </a:cubicBezTo>
                      <a:lnTo>
                        <a:pt x="1508" y="2333"/>
                      </a:lnTo>
                      <a:cubicBezTo>
                        <a:pt x="1512" y="2330"/>
                        <a:pt x="1515" y="2326"/>
                        <a:pt x="1519" y="2323"/>
                      </a:cubicBezTo>
                      <a:lnTo>
                        <a:pt x="1519" y="2323"/>
                      </a:lnTo>
                      <a:cubicBezTo>
                        <a:pt x="1519" y="2323"/>
                        <a:pt x="1518" y="2323"/>
                        <a:pt x="1518" y="2323"/>
                      </a:cubicBezTo>
                      <a:lnTo>
                        <a:pt x="1518" y="2323"/>
                      </a:lnTo>
                      <a:cubicBezTo>
                        <a:pt x="1519" y="2323"/>
                        <a:pt x="1519" y="2322"/>
                        <a:pt x="1520" y="2322"/>
                      </a:cubicBezTo>
                      <a:lnTo>
                        <a:pt x="1520" y="2322"/>
                      </a:lnTo>
                      <a:cubicBezTo>
                        <a:pt x="1520" y="2322"/>
                        <a:pt x="1519" y="2322"/>
                        <a:pt x="1519" y="2323"/>
                      </a:cubicBezTo>
                      <a:lnTo>
                        <a:pt x="1519" y="2323"/>
                      </a:lnTo>
                      <a:cubicBezTo>
                        <a:pt x="1566" y="2279"/>
                        <a:pt x="1615" y="2236"/>
                        <a:pt x="1663" y="2191"/>
                      </a:cubicBezTo>
                      <a:cubicBezTo>
                        <a:pt x="1727" y="2127"/>
                        <a:pt x="1783" y="2055"/>
                        <a:pt x="1841" y="1984"/>
                      </a:cubicBezTo>
                      <a:cubicBezTo>
                        <a:pt x="1866" y="1953"/>
                        <a:pt x="1894" y="1924"/>
                        <a:pt x="1921" y="1896"/>
                      </a:cubicBezTo>
                      <a:cubicBezTo>
                        <a:pt x="1967" y="1853"/>
                        <a:pt x="2014" y="1812"/>
                        <a:pt x="2063" y="1775"/>
                      </a:cubicBezTo>
                      <a:cubicBezTo>
                        <a:pt x="2098" y="1746"/>
                        <a:pt x="2134" y="1719"/>
                        <a:pt x="2167" y="1688"/>
                      </a:cubicBezTo>
                      <a:cubicBezTo>
                        <a:pt x="2187" y="1670"/>
                        <a:pt x="2201" y="1649"/>
                        <a:pt x="2213" y="1626"/>
                      </a:cubicBezTo>
                      <a:cubicBezTo>
                        <a:pt x="2381" y="1498"/>
                        <a:pt x="2549" y="1371"/>
                        <a:pt x="2722" y="1249"/>
                      </a:cubicBezTo>
                      <a:cubicBezTo>
                        <a:pt x="2813" y="1187"/>
                        <a:pt x="2905" y="1125"/>
                        <a:pt x="2998" y="1069"/>
                      </a:cubicBezTo>
                      <a:cubicBezTo>
                        <a:pt x="3100" y="1009"/>
                        <a:pt x="3203" y="954"/>
                        <a:pt x="3308" y="898"/>
                      </a:cubicBezTo>
                      <a:lnTo>
                        <a:pt x="3308" y="898"/>
                      </a:lnTo>
                      <a:cubicBezTo>
                        <a:pt x="3303" y="900"/>
                        <a:pt x="3298" y="903"/>
                        <a:pt x="3292" y="905"/>
                      </a:cubicBezTo>
                      <a:lnTo>
                        <a:pt x="3292" y="905"/>
                      </a:lnTo>
                      <a:cubicBezTo>
                        <a:pt x="3387" y="860"/>
                        <a:pt x="3482" y="814"/>
                        <a:pt x="3578" y="771"/>
                      </a:cubicBezTo>
                      <a:cubicBezTo>
                        <a:pt x="3682" y="726"/>
                        <a:pt x="3786" y="685"/>
                        <a:pt x="3893" y="644"/>
                      </a:cubicBezTo>
                      <a:lnTo>
                        <a:pt x="3893" y="644"/>
                      </a:lnTo>
                      <a:cubicBezTo>
                        <a:pt x="3890" y="645"/>
                        <a:pt x="3888" y="646"/>
                        <a:pt x="3886" y="646"/>
                      </a:cubicBezTo>
                      <a:lnTo>
                        <a:pt x="3885" y="646"/>
                      </a:lnTo>
                      <a:cubicBezTo>
                        <a:pt x="3889" y="645"/>
                        <a:pt x="3894" y="643"/>
                        <a:pt x="3897" y="642"/>
                      </a:cubicBezTo>
                      <a:lnTo>
                        <a:pt x="3898" y="642"/>
                      </a:lnTo>
                      <a:cubicBezTo>
                        <a:pt x="3957" y="621"/>
                        <a:pt x="4015" y="601"/>
                        <a:pt x="4074" y="581"/>
                      </a:cubicBezTo>
                      <a:cubicBezTo>
                        <a:pt x="4103" y="573"/>
                        <a:pt x="4134" y="563"/>
                        <a:pt x="4162" y="554"/>
                      </a:cubicBezTo>
                      <a:cubicBezTo>
                        <a:pt x="4217" y="537"/>
                        <a:pt x="4270" y="519"/>
                        <a:pt x="4326" y="505"/>
                      </a:cubicBezTo>
                      <a:cubicBezTo>
                        <a:pt x="4439" y="475"/>
                        <a:pt x="4554" y="447"/>
                        <a:pt x="4669" y="423"/>
                      </a:cubicBezTo>
                      <a:cubicBezTo>
                        <a:pt x="4735" y="413"/>
                        <a:pt x="4801" y="403"/>
                        <a:pt x="4867" y="393"/>
                      </a:cubicBezTo>
                      <a:cubicBezTo>
                        <a:pt x="4932" y="382"/>
                        <a:pt x="4998" y="381"/>
                        <a:pt x="5064" y="374"/>
                      </a:cubicBezTo>
                      <a:cubicBezTo>
                        <a:pt x="5109" y="372"/>
                        <a:pt x="5155" y="371"/>
                        <a:pt x="5200" y="371"/>
                      </a:cubicBezTo>
                      <a:close/>
                      <a:moveTo>
                        <a:pt x="5922" y="10794"/>
                      </a:moveTo>
                      <a:cubicBezTo>
                        <a:pt x="5918" y="10794"/>
                        <a:pt x="5915" y="10795"/>
                        <a:pt x="5911" y="10795"/>
                      </a:cubicBezTo>
                      <a:cubicBezTo>
                        <a:pt x="5915" y="10795"/>
                        <a:pt x="5918" y="10794"/>
                        <a:pt x="5922" y="10794"/>
                      </a:cubicBezTo>
                      <a:close/>
                      <a:moveTo>
                        <a:pt x="5182" y="0"/>
                      </a:moveTo>
                      <a:cubicBezTo>
                        <a:pt x="5124" y="0"/>
                        <a:pt x="5066" y="3"/>
                        <a:pt x="5007" y="8"/>
                      </a:cubicBezTo>
                      <a:cubicBezTo>
                        <a:pt x="4902" y="19"/>
                        <a:pt x="4798" y="29"/>
                        <a:pt x="4694" y="45"/>
                      </a:cubicBezTo>
                      <a:cubicBezTo>
                        <a:pt x="4576" y="63"/>
                        <a:pt x="4457" y="87"/>
                        <a:pt x="4341" y="118"/>
                      </a:cubicBezTo>
                      <a:cubicBezTo>
                        <a:pt x="4217" y="151"/>
                        <a:pt x="4092" y="183"/>
                        <a:pt x="3969" y="226"/>
                      </a:cubicBezTo>
                      <a:cubicBezTo>
                        <a:pt x="3960" y="229"/>
                        <a:pt x="3950" y="232"/>
                        <a:pt x="3941" y="236"/>
                      </a:cubicBezTo>
                      <a:cubicBezTo>
                        <a:pt x="3919" y="243"/>
                        <a:pt x="3896" y="251"/>
                        <a:pt x="3873" y="259"/>
                      </a:cubicBezTo>
                      <a:cubicBezTo>
                        <a:pt x="3835" y="272"/>
                        <a:pt x="3797" y="285"/>
                        <a:pt x="3758" y="299"/>
                      </a:cubicBezTo>
                      <a:lnTo>
                        <a:pt x="3759" y="299"/>
                      </a:lnTo>
                      <a:cubicBezTo>
                        <a:pt x="3412" y="421"/>
                        <a:pt x="3083" y="588"/>
                        <a:pt x="2769" y="777"/>
                      </a:cubicBezTo>
                      <a:cubicBezTo>
                        <a:pt x="2615" y="867"/>
                        <a:pt x="2470" y="971"/>
                        <a:pt x="2326" y="1076"/>
                      </a:cubicBezTo>
                      <a:cubicBezTo>
                        <a:pt x="2164" y="1196"/>
                        <a:pt x="2001" y="1316"/>
                        <a:pt x="1842" y="1440"/>
                      </a:cubicBezTo>
                      <a:cubicBezTo>
                        <a:pt x="1814" y="1462"/>
                        <a:pt x="1798" y="1491"/>
                        <a:pt x="1785" y="1523"/>
                      </a:cubicBezTo>
                      <a:cubicBezTo>
                        <a:pt x="1766" y="1539"/>
                        <a:pt x="1746" y="1554"/>
                        <a:pt x="1728" y="1571"/>
                      </a:cubicBezTo>
                      <a:cubicBezTo>
                        <a:pt x="1682" y="1613"/>
                        <a:pt x="1638" y="1654"/>
                        <a:pt x="1598" y="1700"/>
                      </a:cubicBezTo>
                      <a:cubicBezTo>
                        <a:pt x="1558" y="1745"/>
                        <a:pt x="1520" y="1793"/>
                        <a:pt x="1481" y="1840"/>
                      </a:cubicBezTo>
                      <a:cubicBezTo>
                        <a:pt x="1458" y="1868"/>
                        <a:pt x="1434" y="1895"/>
                        <a:pt x="1409" y="1921"/>
                      </a:cubicBezTo>
                      <a:cubicBezTo>
                        <a:pt x="1287" y="2036"/>
                        <a:pt x="1152" y="2142"/>
                        <a:pt x="1063" y="2286"/>
                      </a:cubicBezTo>
                      <a:cubicBezTo>
                        <a:pt x="1013" y="2365"/>
                        <a:pt x="971" y="2447"/>
                        <a:pt x="926" y="2527"/>
                      </a:cubicBezTo>
                      <a:cubicBezTo>
                        <a:pt x="884" y="2607"/>
                        <a:pt x="838" y="2685"/>
                        <a:pt x="793" y="2761"/>
                      </a:cubicBezTo>
                      <a:cubicBezTo>
                        <a:pt x="795" y="2757"/>
                        <a:pt x="797" y="2755"/>
                        <a:pt x="799" y="2752"/>
                      </a:cubicBezTo>
                      <a:lnTo>
                        <a:pt x="799" y="2752"/>
                      </a:lnTo>
                      <a:cubicBezTo>
                        <a:pt x="795" y="2758"/>
                        <a:pt x="792" y="2764"/>
                        <a:pt x="787" y="2771"/>
                      </a:cubicBezTo>
                      <a:cubicBezTo>
                        <a:pt x="739" y="2848"/>
                        <a:pt x="690" y="2922"/>
                        <a:pt x="645" y="3002"/>
                      </a:cubicBezTo>
                      <a:cubicBezTo>
                        <a:pt x="597" y="3089"/>
                        <a:pt x="558" y="3179"/>
                        <a:pt x="521" y="3271"/>
                      </a:cubicBezTo>
                      <a:cubicBezTo>
                        <a:pt x="450" y="3442"/>
                        <a:pt x="387" y="3615"/>
                        <a:pt x="326" y="3790"/>
                      </a:cubicBezTo>
                      <a:cubicBezTo>
                        <a:pt x="261" y="3981"/>
                        <a:pt x="208" y="4174"/>
                        <a:pt x="157" y="4370"/>
                      </a:cubicBezTo>
                      <a:cubicBezTo>
                        <a:pt x="107" y="4559"/>
                        <a:pt x="83" y="4757"/>
                        <a:pt x="57" y="4952"/>
                      </a:cubicBezTo>
                      <a:cubicBezTo>
                        <a:pt x="31" y="5146"/>
                        <a:pt x="21" y="5341"/>
                        <a:pt x="14" y="5538"/>
                      </a:cubicBezTo>
                      <a:cubicBezTo>
                        <a:pt x="11" y="5639"/>
                        <a:pt x="7" y="5741"/>
                        <a:pt x="4" y="5843"/>
                      </a:cubicBezTo>
                      <a:cubicBezTo>
                        <a:pt x="0" y="5940"/>
                        <a:pt x="5" y="6038"/>
                        <a:pt x="8" y="6134"/>
                      </a:cubicBezTo>
                      <a:cubicBezTo>
                        <a:pt x="15" y="6332"/>
                        <a:pt x="47" y="6530"/>
                        <a:pt x="73" y="6725"/>
                      </a:cubicBezTo>
                      <a:cubicBezTo>
                        <a:pt x="101" y="6924"/>
                        <a:pt x="150" y="7117"/>
                        <a:pt x="217" y="7307"/>
                      </a:cubicBezTo>
                      <a:cubicBezTo>
                        <a:pt x="228" y="7338"/>
                        <a:pt x="238" y="7369"/>
                        <a:pt x="250" y="7400"/>
                      </a:cubicBezTo>
                      <a:cubicBezTo>
                        <a:pt x="250" y="7400"/>
                        <a:pt x="250" y="7401"/>
                        <a:pt x="251" y="7402"/>
                      </a:cubicBezTo>
                      <a:cubicBezTo>
                        <a:pt x="251" y="7402"/>
                        <a:pt x="251" y="7403"/>
                        <a:pt x="251" y="7404"/>
                      </a:cubicBezTo>
                      <a:cubicBezTo>
                        <a:pt x="252" y="7405"/>
                        <a:pt x="252" y="7407"/>
                        <a:pt x="252" y="7407"/>
                      </a:cubicBezTo>
                      <a:cubicBezTo>
                        <a:pt x="252" y="7407"/>
                        <a:pt x="252" y="7407"/>
                        <a:pt x="252" y="7408"/>
                      </a:cubicBezTo>
                      <a:cubicBezTo>
                        <a:pt x="253" y="7411"/>
                        <a:pt x="255" y="7416"/>
                        <a:pt x="256" y="7419"/>
                      </a:cubicBezTo>
                      <a:cubicBezTo>
                        <a:pt x="292" y="7511"/>
                        <a:pt x="331" y="7599"/>
                        <a:pt x="375" y="7687"/>
                      </a:cubicBezTo>
                      <a:cubicBezTo>
                        <a:pt x="418" y="7769"/>
                        <a:pt x="469" y="7849"/>
                        <a:pt x="516" y="7929"/>
                      </a:cubicBezTo>
                      <a:cubicBezTo>
                        <a:pt x="618" y="8100"/>
                        <a:pt x="721" y="8269"/>
                        <a:pt x="832" y="8435"/>
                      </a:cubicBezTo>
                      <a:cubicBezTo>
                        <a:pt x="946" y="8607"/>
                        <a:pt x="1060" y="8780"/>
                        <a:pt x="1187" y="8945"/>
                      </a:cubicBezTo>
                      <a:cubicBezTo>
                        <a:pt x="1247" y="9020"/>
                        <a:pt x="1313" y="9091"/>
                        <a:pt x="1377" y="9163"/>
                      </a:cubicBezTo>
                      <a:cubicBezTo>
                        <a:pt x="1439" y="9233"/>
                        <a:pt x="1499" y="9305"/>
                        <a:pt x="1564" y="9373"/>
                      </a:cubicBezTo>
                      <a:cubicBezTo>
                        <a:pt x="1648" y="9461"/>
                        <a:pt x="1733" y="9546"/>
                        <a:pt x="1827" y="9624"/>
                      </a:cubicBezTo>
                      <a:cubicBezTo>
                        <a:pt x="1912" y="9694"/>
                        <a:pt x="1999" y="9758"/>
                        <a:pt x="2085" y="9825"/>
                      </a:cubicBezTo>
                      <a:cubicBezTo>
                        <a:pt x="2163" y="9890"/>
                        <a:pt x="2238" y="9961"/>
                        <a:pt x="2320" y="10023"/>
                      </a:cubicBezTo>
                      <a:cubicBezTo>
                        <a:pt x="2321" y="10024"/>
                        <a:pt x="2323" y="10026"/>
                        <a:pt x="2325" y="10027"/>
                      </a:cubicBezTo>
                      <a:cubicBezTo>
                        <a:pt x="2380" y="10070"/>
                        <a:pt x="2437" y="10104"/>
                        <a:pt x="2500" y="10134"/>
                      </a:cubicBezTo>
                      <a:cubicBezTo>
                        <a:pt x="2520" y="10144"/>
                        <a:pt x="2542" y="10153"/>
                        <a:pt x="2564" y="10164"/>
                      </a:cubicBezTo>
                      <a:cubicBezTo>
                        <a:pt x="2574" y="10169"/>
                        <a:pt x="2584" y="10176"/>
                        <a:pt x="2596" y="10181"/>
                      </a:cubicBezTo>
                      <a:cubicBezTo>
                        <a:pt x="2667" y="10218"/>
                        <a:pt x="2734" y="10263"/>
                        <a:pt x="2804" y="10301"/>
                      </a:cubicBezTo>
                      <a:cubicBezTo>
                        <a:pt x="2892" y="10349"/>
                        <a:pt x="2988" y="10382"/>
                        <a:pt x="3081" y="10423"/>
                      </a:cubicBezTo>
                      <a:cubicBezTo>
                        <a:pt x="3250" y="10499"/>
                        <a:pt x="3428" y="10557"/>
                        <a:pt x="3607" y="10611"/>
                      </a:cubicBezTo>
                      <a:cubicBezTo>
                        <a:pt x="3798" y="10668"/>
                        <a:pt x="3993" y="10715"/>
                        <a:pt x="4189" y="10758"/>
                      </a:cubicBezTo>
                      <a:cubicBezTo>
                        <a:pt x="4383" y="10803"/>
                        <a:pt x="4584" y="10822"/>
                        <a:pt x="4783" y="10834"/>
                      </a:cubicBezTo>
                      <a:cubicBezTo>
                        <a:pt x="4870" y="10839"/>
                        <a:pt x="4957" y="10842"/>
                        <a:pt x="5044" y="10842"/>
                      </a:cubicBezTo>
                      <a:cubicBezTo>
                        <a:pt x="5341" y="10842"/>
                        <a:pt x="5639" y="10814"/>
                        <a:pt x="5935" y="10792"/>
                      </a:cubicBezTo>
                      <a:lnTo>
                        <a:pt x="5935" y="10792"/>
                      </a:lnTo>
                      <a:cubicBezTo>
                        <a:pt x="5931" y="10793"/>
                        <a:pt x="5926" y="10794"/>
                        <a:pt x="5922" y="10794"/>
                      </a:cubicBezTo>
                      <a:lnTo>
                        <a:pt x="5922" y="10794"/>
                      </a:lnTo>
                      <a:cubicBezTo>
                        <a:pt x="6020" y="10788"/>
                        <a:pt x="6119" y="10781"/>
                        <a:pt x="6218" y="10770"/>
                      </a:cubicBezTo>
                      <a:cubicBezTo>
                        <a:pt x="6311" y="10757"/>
                        <a:pt x="6401" y="10738"/>
                        <a:pt x="6493" y="10718"/>
                      </a:cubicBezTo>
                      <a:cubicBezTo>
                        <a:pt x="6684" y="10680"/>
                        <a:pt x="6877" y="10647"/>
                        <a:pt x="7062" y="10587"/>
                      </a:cubicBezTo>
                      <a:cubicBezTo>
                        <a:pt x="7152" y="10558"/>
                        <a:pt x="7240" y="10524"/>
                        <a:pt x="7329" y="10493"/>
                      </a:cubicBezTo>
                      <a:cubicBezTo>
                        <a:pt x="7409" y="10463"/>
                        <a:pt x="7490" y="10436"/>
                        <a:pt x="7570" y="10405"/>
                      </a:cubicBezTo>
                      <a:cubicBezTo>
                        <a:pt x="7734" y="10342"/>
                        <a:pt x="7894" y="10269"/>
                        <a:pt x="8041" y="10175"/>
                      </a:cubicBezTo>
                      <a:cubicBezTo>
                        <a:pt x="8182" y="10086"/>
                        <a:pt x="8318" y="9992"/>
                        <a:pt x="8461" y="9906"/>
                      </a:cubicBezTo>
                      <a:cubicBezTo>
                        <a:pt x="8607" y="9818"/>
                        <a:pt x="8749" y="9718"/>
                        <a:pt x="8880" y="9608"/>
                      </a:cubicBezTo>
                      <a:cubicBezTo>
                        <a:pt x="9015" y="9496"/>
                        <a:pt x="9122" y="9353"/>
                        <a:pt x="9243" y="9228"/>
                      </a:cubicBezTo>
                      <a:cubicBezTo>
                        <a:pt x="9365" y="9102"/>
                        <a:pt x="9498" y="8988"/>
                        <a:pt x="9612" y="8854"/>
                      </a:cubicBezTo>
                      <a:cubicBezTo>
                        <a:pt x="9628" y="8835"/>
                        <a:pt x="9645" y="8815"/>
                        <a:pt x="9663" y="8796"/>
                      </a:cubicBezTo>
                      <a:cubicBezTo>
                        <a:pt x="9792" y="8651"/>
                        <a:pt x="9918" y="8505"/>
                        <a:pt x="10022" y="8340"/>
                      </a:cubicBezTo>
                      <a:cubicBezTo>
                        <a:pt x="10073" y="8257"/>
                        <a:pt x="10114" y="8169"/>
                        <a:pt x="10159" y="8082"/>
                      </a:cubicBezTo>
                      <a:cubicBezTo>
                        <a:pt x="10205" y="7995"/>
                        <a:pt x="10249" y="7907"/>
                        <a:pt x="10295" y="7818"/>
                      </a:cubicBezTo>
                      <a:cubicBezTo>
                        <a:pt x="10337" y="7731"/>
                        <a:pt x="10377" y="7643"/>
                        <a:pt x="10415" y="7554"/>
                      </a:cubicBezTo>
                      <a:cubicBezTo>
                        <a:pt x="10455" y="7459"/>
                        <a:pt x="10482" y="7359"/>
                        <a:pt x="10510" y="7260"/>
                      </a:cubicBezTo>
                      <a:cubicBezTo>
                        <a:pt x="10536" y="7168"/>
                        <a:pt x="10562" y="7076"/>
                        <a:pt x="10586" y="6982"/>
                      </a:cubicBezTo>
                      <a:cubicBezTo>
                        <a:pt x="10611" y="6883"/>
                        <a:pt x="10630" y="6781"/>
                        <a:pt x="10649" y="6680"/>
                      </a:cubicBezTo>
                      <a:cubicBezTo>
                        <a:pt x="10674" y="6556"/>
                        <a:pt x="10695" y="6431"/>
                        <a:pt x="10718" y="6306"/>
                      </a:cubicBezTo>
                      <a:lnTo>
                        <a:pt x="10718" y="6306"/>
                      </a:lnTo>
                      <a:cubicBezTo>
                        <a:pt x="10760" y="6112"/>
                        <a:pt x="10807" y="5920"/>
                        <a:pt x="10838" y="5725"/>
                      </a:cubicBezTo>
                      <a:cubicBezTo>
                        <a:pt x="10871" y="5522"/>
                        <a:pt x="10860" y="5317"/>
                        <a:pt x="10847" y="5114"/>
                      </a:cubicBezTo>
                      <a:cubicBezTo>
                        <a:pt x="10836" y="4914"/>
                        <a:pt x="10811" y="4715"/>
                        <a:pt x="10775" y="4518"/>
                      </a:cubicBezTo>
                      <a:cubicBezTo>
                        <a:pt x="10756" y="4416"/>
                        <a:pt x="10728" y="4317"/>
                        <a:pt x="10703" y="4216"/>
                      </a:cubicBezTo>
                      <a:cubicBezTo>
                        <a:pt x="10681" y="4126"/>
                        <a:pt x="10663" y="4034"/>
                        <a:pt x="10641" y="3943"/>
                      </a:cubicBezTo>
                      <a:cubicBezTo>
                        <a:pt x="10617" y="3841"/>
                        <a:pt x="10590" y="3744"/>
                        <a:pt x="10556" y="3646"/>
                      </a:cubicBezTo>
                      <a:cubicBezTo>
                        <a:pt x="10522" y="3557"/>
                        <a:pt x="10487" y="3467"/>
                        <a:pt x="10453" y="3378"/>
                      </a:cubicBezTo>
                      <a:cubicBezTo>
                        <a:pt x="10414" y="3279"/>
                        <a:pt x="10373" y="3180"/>
                        <a:pt x="10332" y="3083"/>
                      </a:cubicBezTo>
                      <a:cubicBezTo>
                        <a:pt x="10294" y="2995"/>
                        <a:pt x="10253" y="2905"/>
                        <a:pt x="10202" y="2824"/>
                      </a:cubicBezTo>
                      <a:cubicBezTo>
                        <a:pt x="10094" y="2649"/>
                        <a:pt x="9988" y="2471"/>
                        <a:pt x="9870" y="2304"/>
                      </a:cubicBezTo>
                      <a:cubicBezTo>
                        <a:pt x="9815" y="2229"/>
                        <a:pt x="9755" y="2157"/>
                        <a:pt x="9698" y="2084"/>
                      </a:cubicBezTo>
                      <a:cubicBezTo>
                        <a:pt x="9639" y="2007"/>
                        <a:pt x="9578" y="1932"/>
                        <a:pt x="9513" y="1861"/>
                      </a:cubicBezTo>
                      <a:cubicBezTo>
                        <a:pt x="9446" y="1788"/>
                        <a:pt x="9376" y="1721"/>
                        <a:pt x="9307" y="1653"/>
                      </a:cubicBezTo>
                      <a:cubicBezTo>
                        <a:pt x="9234" y="1579"/>
                        <a:pt x="9162" y="1506"/>
                        <a:pt x="9089" y="1433"/>
                      </a:cubicBezTo>
                      <a:cubicBezTo>
                        <a:pt x="8947" y="1292"/>
                        <a:pt x="8795" y="1161"/>
                        <a:pt x="8647" y="1026"/>
                      </a:cubicBezTo>
                      <a:cubicBezTo>
                        <a:pt x="8547" y="936"/>
                        <a:pt x="8445" y="848"/>
                        <a:pt x="8335" y="769"/>
                      </a:cubicBezTo>
                      <a:cubicBezTo>
                        <a:pt x="8179" y="658"/>
                        <a:pt x="8007" y="577"/>
                        <a:pt x="7833" y="498"/>
                      </a:cubicBezTo>
                      <a:cubicBezTo>
                        <a:pt x="7649" y="413"/>
                        <a:pt x="7457" y="350"/>
                        <a:pt x="7266" y="284"/>
                      </a:cubicBezTo>
                      <a:cubicBezTo>
                        <a:pt x="7087" y="222"/>
                        <a:pt x="6903" y="172"/>
                        <a:pt x="6715" y="144"/>
                      </a:cubicBezTo>
                      <a:cubicBezTo>
                        <a:pt x="6510" y="114"/>
                        <a:pt x="6304" y="91"/>
                        <a:pt x="6098" y="71"/>
                      </a:cubicBezTo>
                      <a:cubicBezTo>
                        <a:pt x="5910" y="54"/>
                        <a:pt x="5722" y="38"/>
                        <a:pt x="5535" y="20"/>
                      </a:cubicBezTo>
                      <a:cubicBezTo>
                        <a:pt x="5417" y="10"/>
                        <a:pt x="5299" y="0"/>
                        <a:pt x="51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25" name="Google Shape;425;p17"/>
            <p:cNvGrpSpPr/>
            <p:nvPr/>
          </p:nvGrpSpPr>
          <p:grpSpPr>
            <a:xfrm flipH="1">
              <a:off x="8424010" y="648824"/>
              <a:ext cx="393729" cy="173497"/>
              <a:chOff x="3659575" y="587325"/>
              <a:chExt cx="181250" cy="79400"/>
            </a:xfrm>
          </p:grpSpPr>
          <p:sp>
            <p:nvSpPr>
              <p:cNvPr id="426" name="Google Shape;426;p17"/>
              <p:cNvSpPr/>
              <p:nvPr/>
            </p:nvSpPr>
            <p:spPr>
              <a:xfrm>
                <a:off x="3669725" y="594375"/>
                <a:ext cx="1651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665" extrusionOk="0">
                    <a:moveTo>
                      <a:pt x="4916" y="1720"/>
                    </a:moveTo>
                    <a:lnTo>
                      <a:pt x="4916" y="1720"/>
                    </a:lnTo>
                    <a:cubicBezTo>
                      <a:pt x="4905" y="1727"/>
                      <a:pt x="4895" y="1735"/>
                      <a:pt x="4884" y="1743"/>
                    </a:cubicBezTo>
                    <a:cubicBezTo>
                      <a:pt x="4882" y="1744"/>
                      <a:pt x="4881" y="1745"/>
                      <a:pt x="4880" y="1746"/>
                    </a:cubicBezTo>
                    <a:cubicBezTo>
                      <a:pt x="4819" y="1754"/>
                      <a:pt x="4760" y="1762"/>
                      <a:pt x="4700" y="1770"/>
                    </a:cubicBezTo>
                    <a:cubicBezTo>
                      <a:pt x="4723" y="1765"/>
                      <a:pt x="4746" y="1759"/>
                      <a:pt x="4770" y="1753"/>
                    </a:cubicBezTo>
                    <a:lnTo>
                      <a:pt x="4916" y="1720"/>
                    </a:lnTo>
                    <a:close/>
                    <a:moveTo>
                      <a:pt x="4148" y="1"/>
                    </a:moveTo>
                    <a:cubicBezTo>
                      <a:pt x="4093" y="1"/>
                      <a:pt x="4036" y="11"/>
                      <a:pt x="3985" y="22"/>
                    </a:cubicBezTo>
                    <a:cubicBezTo>
                      <a:pt x="3923" y="37"/>
                      <a:pt x="3861" y="49"/>
                      <a:pt x="3803" y="71"/>
                    </a:cubicBezTo>
                    <a:cubicBezTo>
                      <a:pt x="3675" y="117"/>
                      <a:pt x="3550" y="172"/>
                      <a:pt x="3430" y="235"/>
                    </a:cubicBezTo>
                    <a:cubicBezTo>
                      <a:pt x="3304" y="301"/>
                      <a:pt x="3175" y="368"/>
                      <a:pt x="3055" y="446"/>
                    </a:cubicBezTo>
                    <a:cubicBezTo>
                      <a:pt x="3007" y="477"/>
                      <a:pt x="2958" y="507"/>
                      <a:pt x="2912" y="542"/>
                    </a:cubicBezTo>
                    <a:cubicBezTo>
                      <a:pt x="2871" y="575"/>
                      <a:pt x="2825" y="617"/>
                      <a:pt x="2798" y="662"/>
                    </a:cubicBezTo>
                    <a:cubicBezTo>
                      <a:pt x="2766" y="714"/>
                      <a:pt x="2743" y="764"/>
                      <a:pt x="2742" y="825"/>
                    </a:cubicBezTo>
                    <a:cubicBezTo>
                      <a:pt x="2740" y="859"/>
                      <a:pt x="2745" y="894"/>
                      <a:pt x="2755" y="926"/>
                    </a:cubicBezTo>
                    <a:cubicBezTo>
                      <a:pt x="2748" y="949"/>
                      <a:pt x="2744" y="972"/>
                      <a:pt x="2742" y="995"/>
                    </a:cubicBezTo>
                    <a:cubicBezTo>
                      <a:pt x="2721" y="1005"/>
                      <a:pt x="2702" y="1017"/>
                      <a:pt x="2682" y="1028"/>
                    </a:cubicBezTo>
                    <a:cubicBezTo>
                      <a:pt x="2690" y="1024"/>
                      <a:pt x="2697" y="1020"/>
                      <a:pt x="2704" y="1017"/>
                    </a:cubicBezTo>
                    <a:lnTo>
                      <a:pt x="2704" y="1017"/>
                    </a:lnTo>
                    <a:cubicBezTo>
                      <a:pt x="2634" y="1054"/>
                      <a:pt x="2567" y="1091"/>
                      <a:pt x="2521" y="1157"/>
                    </a:cubicBezTo>
                    <a:cubicBezTo>
                      <a:pt x="2496" y="1195"/>
                      <a:pt x="2485" y="1236"/>
                      <a:pt x="2480" y="1280"/>
                    </a:cubicBezTo>
                    <a:cubicBezTo>
                      <a:pt x="2365" y="1317"/>
                      <a:pt x="2251" y="1355"/>
                      <a:pt x="2137" y="1395"/>
                    </a:cubicBezTo>
                    <a:cubicBezTo>
                      <a:pt x="2109" y="1404"/>
                      <a:pt x="2082" y="1414"/>
                      <a:pt x="2054" y="1424"/>
                    </a:cubicBezTo>
                    <a:cubicBezTo>
                      <a:pt x="2045" y="1422"/>
                      <a:pt x="2036" y="1419"/>
                      <a:pt x="2027" y="1417"/>
                    </a:cubicBezTo>
                    <a:cubicBezTo>
                      <a:pt x="1970" y="1333"/>
                      <a:pt x="1897" y="1259"/>
                      <a:pt x="1804" y="1213"/>
                    </a:cubicBezTo>
                    <a:cubicBezTo>
                      <a:pt x="1716" y="1170"/>
                      <a:pt x="1626" y="1144"/>
                      <a:pt x="1526" y="1137"/>
                    </a:cubicBezTo>
                    <a:cubicBezTo>
                      <a:pt x="1511" y="1136"/>
                      <a:pt x="1495" y="1135"/>
                      <a:pt x="1480" y="1135"/>
                    </a:cubicBezTo>
                    <a:cubicBezTo>
                      <a:pt x="1390" y="1135"/>
                      <a:pt x="1295" y="1152"/>
                      <a:pt x="1210" y="1177"/>
                    </a:cubicBezTo>
                    <a:cubicBezTo>
                      <a:pt x="1093" y="1210"/>
                      <a:pt x="978" y="1259"/>
                      <a:pt x="871" y="1317"/>
                    </a:cubicBezTo>
                    <a:cubicBezTo>
                      <a:pt x="773" y="1370"/>
                      <a:pt x="679" y="1426"/>
                      <a:pt x="588" y="1491"/>
                    </a:cubicBezTo>
                    <a:cubicBezTo>
                      <a:pt x="537" y="1528"/>
                      <a:pt x="496" y="1571"/>
                      <a:pt x="460" y="1621"/>
                    </a:cubicBezTo>
                    <a:cubicBezTo>
                      <a:pt x="367" y="1705"/>
                      <a:pt x="276" y="1810"/>
                      <a:pt x="242" y="1928"/>
                    </a:cubicBezTo>
                    <a:cubicBezTo>
                      <a:pt x="196" y="1954"/>
                      <a:pt x="152" y="1983"/>
                      <a:pt x="108" y="2014"/>
                    </a:cubicBezTo>
                    <a:cubicBezTo>
                      <a:pt x="48" y="2056"/>
                      <a:pt x="16" y="2128"/>
                      <a:pt x="25" y="2197"/>
                    </a:cubicBezTo>
                    <a:cubicBezTo>
                      <a:pt x="9" y="2244"/>
                      <a:pt x="11" y="2297"/>
                      <a:pt x="30" y="2342"/>
                    </a:cubicBezTo>
                    <a:cubicBezTo>
                      <a:pt x="17" y="2366"/>
                      <a:pt x="6" y="2392"/>
                      <a:pt x="4" y="2422"/>
                    </a:cubicBezTo>
                    <a:cubicBezTo>
                      <a:pt x="1" y="2470"/>
                      <a:pt x="16" y="2518"/>
                      <a:pt x="46" y="2556"/>
                    </a:cubicBezTo>
                    <a:cubicBezTo>
                      <a:pt x="84" y="2602"/>
                      <a:pt x="126" y="2638"/>
                      <a:pt x="185" y="2653"/>
                    </a:cubicBezTo>
                    <a:cubicBezTo>
                      <a:pt x="209" y="2660"/>
                      <a:pt x="233" y="2663"/>
                      <a:pt x="257" y="2664"/>
                    </a:cubicBezTo>
                    <a:cubicBezTo>
                      <a:pt x="264" y="2665"/>
                      <a:pt x="271" y="2665"/>
                      <a:pt x="278" y="2665"/>
                    </a:cubicBezTo>
                    <a:cubicBezTo>
                      <a:pt x="298" y="2665"/>
                      <a:pt x="320" y="2664"/>
                      <a:pt x="340" y="2661"/>
                    </a:cubicBezTo>
                    <a:cubicBezTo>
                      <a:pt x="470" y="2645"/>
                      <a:pt x="596" y="2622"/>
                      <a:pt x="721" y="2583"/>
                    </a:cubicBezTo>
                    <a:cubicBezTo>
                      <a:pt x="786" y="2564"/>
                      <a:pt x="869" y="2540"/>
                      <a:pt x="945" y="2506"/>
                    </a:cubicBezTo>
                    <a:cubicBezTo>
                      <a:pt x="974" y="2535"/>
                      <a:pt x="1007" y="2559"/>
                      <a:pt x="1052" y="2575"/>
                    </a:cubicBezTo>
                    <a:cubicBezTo>
                      <a:pt x="1117" y="2598"/>
                      <a:pt x="1185" y="2599"/>
                      <a:pt x="1253" y="2599"/>
                    </a:cubicBezTo>
                    <a:cubicBezTo>
                      <a:pt x="1265" y="2599"/>
                      <a:pt x="1276" y="2599"/>
                      <a:pt x="1288" y="2599"/>
                    </a:cubicBezTo>
                    <a:cubicBezTo>
                      <a:pt x="1427" y="2605"/>
                      <a:pt x="1566" y="2607"/>
                      <a:pt x="1704" y="2607"/>
                    </a:cubicBezTo>
                    <a:cubicBezTo>
                      <a:pt x="1978" y="2607"/>
                      <a:pt x="2251" y="2599"/>
                      <a:pt x="2524" y="2590"/>
                    </a:cubicBezTo>
                    <a:cubicBezTo>
                      <a:pt x="2612" y="2588"/>
                      <a:pt x="2702" y="2583"/>
                      <a:pt x="2790" y="2579"/>
                    </a:cubicBezTo>
                    <a:cubicBezTo>
                      <a:pt x="2840" y="2576"/>
                      <a:pt x="2889" y="2574"/>
                      <a:pt x="2941" y="2571"/>
                    </a:cubicBezTo>
                    <a:cubicBezTo>
                      <a:pt x="3009" y="2567"/>
                      <a:pt x="3079" y="2560"/>
                      <a:pt x="3149" y="2557"/>
                    </a:cubicBezTo>
                    <a:cubicBezTo>
                      <a:pt x="3170" y="2555"/>
                      <a:pt x="3193" y="2555"/>
                      <a:pt x="3215" y="2554"/>
                    </a:cubicBezTo>
                    <a:cubicBezTo>
                      <a:pt x="3223" y="2556"/>
                      <a:pt x="3232" y="2559"/>
                      <a:pt x="3241" y="2562"/>
                    </a:cubicBezTo>
                    <a:cubicBezTo>
                      <a:pt x="3304" y="2575"/>
                      <a:pt x="3368" y="2590"/>
                      <a:pt x="3433" y="2596"/>
                    </a:cubicBezTo>
                    <a:cubicBezTo>
                      <a:pt x="3487" y="2599"/>
                      <a:pt x="3541" y="2602"/>
                      <a:pt x="3596" y="2602"/>
                    </a:cubicBezTo>
                    <a:cubicBezTo>
                      <a:pt x="3646" y="2602"/>
                      <a:pt x="3696" y="2602"/>
                      <a:pt x="3748" y="2599"/>
                    </a:cubicBezTo>
                    <a:cubicBezTo>
                      <a:pt x="3852" y="2596"/>
                      <a:pt x="3956" y="2592"/>
                      <a:pt x="4060" y="2588"/>
                    </a:cubicBezTo>
                    <a:cubicBezTo>
                      <a:pt x="4135" y="2586"/>
                      <a:pt x="4211" y="2576"/>
                      <a:pt x="4285" y="2570"/>
                    </a:cubicBezTo>
                    <a:cubicBezTo>
                      <a:pt x="4366" y="2564"/>
                      <a:pt x="4448" y="2558"/>
                      <a:pt x="4529" y="2549"/>
                    </a:cubicBezTo>
                    <a:cubicBezTo>
                      <a:pt x="4605" y="2539"/>
                      <a:pt x="4682" y="2531"/>
                      <a:pt x="4759" y="2522"/>
                    </a:cubicBezTo>
                    <a:cubicBezTo>
                      <a:pt x="4884" y="2516"/>
                      <a:pt x="5010" y="2510"/>
                      <a:pt x="5135" y="2501"/>
                    </a:cubicBezTo>
                    <a:cubicBezTo>
                      <a:pt x="5176" y="2509"/>
                      <a:pt x="5217" y="2510"/>
                      <a:pt x="5260" y="2510"/>
                    </a:cubicBezTo>
                    <a:cubicBezTo>
                      <a:pt x="5314" y="2512"/>
                      <a:pt x="5369" y="2513"/>
                      <a:pt x="5423" y="2513"/>
                    </a:cubicBezTo>
                    <a:cubicBezTo>
                      <a:pt x="5581" y="2513"/>
                      <a:pt x="5738" y="2505"/>
                      <a:pt x="5893" y="2479"/>
                    </a:cubicBezTo>
                    <a:cubicBezTo>
                      <a:pt x="5939" y="2477"/>
                      <a:pt x="5984" y="2474"/>
                      <a:pt x="6030" y="2470"/>
                    </a:cubicBezTo>
                    <a:cubicBezTo>
                      <a:pt x="6074" y="2468"/>
                      <a:pt x="6115" y="2464"/>
                      <a:pt x="6157" y="2461"/>
                    </a:cubicBezTo>
                    <a:cubicBezTo>
                      <a:pt x="6187" y="2458"/>
                      <a:pt x="6218" y="2459"/>
                      <a:pt x="6246" y="2454"/>
                    </a:cubicBezTo>
                    <a:cubicBezTo>
                      <a:pt x="6284" y="2448"/>
                      <a:pt x="6317" y="2438"/>
                      <a:pt x="6352" y="2422"/>
                    </a:cubicBezTo>
                    <a:cubicBezTo>
                      <a:pt x="6381" y="2408"/>
                      <a:pt x="6405" y="2388"/>
                      <a:pt x="6424" y="2361"/>
                    </a:cubicBezTo>
                    <a:cubicBezTo>
                      <a:pt x="6432" y="2360"/>
                      <a:pt x="6441" y="2358"/>
                      <a:pt x="6449" y="2357"/>
                    </a:cubicBezTo>
                    <a:cubicBezTo>
                      <a:pt x="6522" y="2343"/>
                      <a:pt x="6583" y="2287"/>
                      <a:pt x="6597" y="2213"/>
                    </a:cubicBezTo>
                    <a:cubicBezTo>
                      <a:pt x="6607" y="2169"/>
                      <a:pt x="6604" y="2133"/>
                      <a:pt x="6592" y="2090"/>
                    </a:cubicBezTo>
                    <a:cubicBezTo>
                      <a:pt x="6572" y="2022"/>
                      <a:pt x="6510" y="1972"/>
                      <a:pt x="6441" y="1962"/>
                    </a:cubicBezTo>
                    <a:cubicBezTo>
                      <a:pt x="6412" y="1916"/>
                      <a:pt x="6370" y="1875"/>
                      <a:pt x="6323" y="1843"/>
                    </a:cubicBezTo>
                    <a:cubicBezTo>
                      <a:pt x="6362" y="1814"/>
                      <a:pt x="6393" y="1774"/>
                      <a:pt x="6414" y="1731"/>
                    </a:cubicBezTo>
                    <a:cubicBezTo>
                      <a:pt x="6443" y="1674"/>
                      <a:pt x="6445" y="1607"/>
                      <a:pt x="6427" y="1546"/>
                    </a:cubicBezTo>
                    <a:cubicBezTo>
                      <a:pt x="6404" y="1474"/>
                      <a:pt x="6345" y="1406"/>
                      <a:pt x="6283" y="1362"/>
                    </a:cubicBezTo>
                    <a:cubicBezTo>
                      <a:pt x="6273" y="1355"/>
                      <a:pt x="6261" y="1347"/>
                      <a:pt x="6250" y="1340"/>
                    </a:cubicBezTo>
                    <a:cubicBezTo>
                      <a:pt x="6246" y="1292"/>
                      <a:pt x="6231" y="1244"/>
                      <a:pt x="6209" y="1200"/>
                    </a:cubicBezTo>
                    <a:cubicBezTo>
                      <a:pt x="6166" y="1113"/>
                      <a:pt x="6083" y="1046"/>
                      <a:pt x="5992" y="1006"/>
                    </a:cubicBezTo>
                    <a:cubicBezTo>
                      <a:pt x="5986" y="985"/>
                      <a:pt x="5976" y="965"/>
                      <a:pt x="5965" y="945"/>
                    </a:cubicBezTo>
                    <a:cubicBezTo>
                      <a:pt x="5966" y="924"/>
                      <a:pt x="5963" y="904"/>
                      <a:pt x="5957" y="883"/>
                    </a:cubicBezTo>
                    <a:cubicBezTo>
                      <a:pt x="5926" y="783"/>
                      <a:pt x="5830" y="722"/>
                      <a:pt x="5734" y="695"/>
                    </a:cubicBezTo>
                    <a:cubicBezTo>
                      <a:pt x="5728" y="694"/>
                      <a:pt x="5724" y="693"/>
                      <a:pt x="5719" y="692"/>
                    </a:cubicBezTo>
                    <a:cubicBezTo>
                      <a:pt x="5725" y="668"/>
                      <a:pt x="5726" y="642"/>
                      <a:pt x="5721" y="615"/>
                    </a:cubicBezTo>
                    <a:cubicBezTo>
                      <a:pt x="5707" y="533"/>
                      <a:pt x="5633" y="466"/>
                      <a:pt x="5550" y="462"/>
                    </a:cubicBezTo>
                    <a:cubicBezTo>
                      <a:pt x="5537" y="410"/>
                      <a:pt x="5504" y="362"/>
                      <a:pt x="5464" y="324"/>
                    </a:cubicBezTo>
                    <a:cubicBezTo>
                      <a:pt x="5404" y="268"/>
                      <a:pt x="5311" y="255"/>
                      <a:pt x="5232" y="254"/>
                    </a:cubicBezTo>
                    <a:cubicBezTo>
                      <a:pt x="5205" y="254"/>
                      <a:pt x="5178" y="254"/>
                      <a:pt x="5152" y="255"/>
                    </a:cubicBezTo>
                    <a:cubicBezTo>
                      <a:pt x="5146" y="252"/>
                      <a:pt x="5142" y="249"/>
                      <a:pt x="5136" y="246"/>
                    </a:cubicBezTo>
                    <a:cubicBezTo>
                      <a:pt x="5098" y="225"/>
                      <a:pt x="5061" y="199"/>
                      <a:pt x="5019" y="184"/>
                    </a:cubicBezTo>
                    <a:cubicBezTo>
                      <a:pt x="4975" y="171"/>
                      <a:pt x="4929" y="159"/>
                      <a:pt x="4883" y="155"/>
                    </a:cubicBezTo>
                    <a:cubicBezTo>
                      <a:pt x="4839" y="151"/>
                      <a:pt x="4795" y="149"/>
                      <a:pt x="4750" y="149"/>
                    </a:cubicBezTo>
                    <a:cubicBezTo>
                      <a:pt x="4686" y="149"/>
                      <a:pt x="4622" y="153"/>
                      <a:pt x="4559" y="158"/>
                    </a:cubicBezTo>
                    <a:cubicBezTo>
                      <a:pt x="4540" y="160"/>
                      <a:pt x="4521" y="163"/>
                      <a:pt x="4503" y="165"/>
                    </a:cubicBezTo>
                    <a:cubicBezTo>
                      <a:pt x="4489" y="141"/>
                      <a:pt x="4472" y="119"/>
                      <a:pt x="4451" y="100"/>
                    </a:cubicBezTo>
                    <a:cubicBezTo>
                      <a:pt x="4379" y="35"/>
                      <a:pt x="4277" y="12"/>
                      <a:pt x="4184" y="2"/>
                    </a:cubicBezTo>
                    <a:cubicBezTo>
                      <a:pt x="4172" y="1"/>
                      <a:pt x="4160" y="1"/>
                      <a:pt x="4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7"/>
              <p:cNvSpPr/>
              <p:nvPr/>
            </p:nvSpPr>
            <p:spPr>
              <a:xfrm>
                <a:off x="3665625" y="643200"/>
                <a:ext cx="1727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6" extrusionOk="0">
                    <a:moveTo>
                      <a:pt x="5396" y="45"/>
                    </a:moveTo>
                    <a:cubicBezTo>
                      <a:pt x="5399" y="45"/>
                      <a:pt x="5402" y="45"/>
                      <a:pt x="5406" y="45"/>
                    </a:cubicBezTo>
                    <a:lnTo>
                      <a:pt x="5406" y="45"/>
                    </a:lnTo>
                    <a:cubicBezTo>
                      <a:pt x="5402" y="45"/>
                      <a:pt x="5399" y="45"/>
                      <a:pt x="5396" y="45"/>
                    </a:cubicBezTo>
                    <a:close/>
                    <a:moveTo>
                      <a:pt x="5389" y="626"/>
                    </a:move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lnTo>
                      <a:pt x="5401" y="627"/>
                    </a:lnTo>
                    <a:cubicBezTo>
                      <a:pt x="5397" y="627"/>
                      <a:pt x="5393" y="627"/>
                      <a:pt x="5389" y="626"/>
                    </a:cubicBezTo>
                    <a:close/>
                    <a:moveTo>
                      <a:pt x="6541" y="0"/>
                    </a:moveTo>
                    <a:cubicBezTo>
                      <a:pt x="6404" y="0"/>
                      <a:pt x="6264" y="16"/>
                      <a:pt x="6127" y="29"/>
                    </a:cubicBezTo>
                    <a:cubicBezTo>
                      <a:pt x="6006" y="38"/>
                      <a:pt x="5884" y="41"/>
                      <a:pt x="5762" y="43"/>
                    </a:cubicBezTo>
                    <a:cubicBezTo>
                      <a:pt x="5675" y="43"/>
                      <a:pt x="5588" y="47"/>
                      <a:pt x="5501" y="47"/>
                    </a:cubicBezTo>
                    <a:cubicBezTo>
                      <a:pt x="5469" y="47"/>
                      <a:pt x="5437" y="47"/>
                      <a:pt x="5406" y="45"/>
                    </a:cubicBezTo>
                    <a:lnTo>
                      <a:pt x="5406" y="45"/>
                    </a:lnTo>
                    <a:cubicBezTo>
                      <a:pt x="5406" y="45"/>
                      <a:pt x="5407" y="45"/>
                      <a:pt x="5408" y="45"/>
                    </a:cubicBezTo>
                    <a:lnTo>
                      <a:pt x="5408" y="45"/>
                    </a:lnTo>
                    <a:cubicBezTo>
                      <a:pt x="5185" y="34"/>
                      <a:pt x="4962" y="32"/>
                      <a:pt x="4739" y="27"/>
                    </a:cubicBezTo>
                    <a:cubicBezTo>
                      <a:pt x="4716" y="26"/>
                      <a:pt x="4694" y="26"/>
                      <a:pt x="4672" y="26"/>
                    </a:cubicBezTo>
                    <a:cubicBezTo>
                      <a:pt x="4575" y="26"/>
                      <a:pt x="4479" y="31"/>
                      <a:pt x="4382" y="36"/>
                    </a:cubicBezTo>
                    <a:cubicBezTo>
                      <a:pt x="4277" y="39"/>
                      <a:pt x="4173" y="37"/>
                      <a:pt x="4067" y="39"/>
                    </a:cubicBezTo>
                    <a:cubicBezTo>
                      <a:pt x="3966" y="40"/>
                      <a:pt x="3863" y="45"/>
                      <a:pt x="3760" y="49"/>
                    </a:cubicBezTo>
                    <a:cubicBezTo>
                      <a:pt x="3717" y="51"/>
                      <a:pt x="3674" y="52"/>
                      <a:pt x="3630" y="52"/>
                    </a:cubicBezTo>
                    <a:cubicBezTo>
                      <a:pt x="3578" y="52"/>
                      <a:pt x="3525" y="51"/>
                      <a:pt x="3473" y="51"/>
                    </a:cubicBezTo>
                    <a:cubicBezTo>
                      <a:pt x="3450" y="50"/>
                      <a:pt x="3427" y="50"/>
                      <a:pt x="3404" y="50"/>
                    </a:cubicBezTo>
                    <a:cubicBezTo>
                      <a:pt x="3350" y="50"/>
                      <a:pt x="3295" y="51"/>
                      <a:pt x="3241" y="52"/>
                    </a:cubicBezTo>
                    <a:cubicBezTo>
                      <a:pt x="3164" y="49"/>
                      <a:pt x="3087" y="47"/>
                      <a:pt x="3011" y="47"/>
                    </a:cubicBezTo>
                    <a:cubicBezTo>
                      <a:pt x="2994" y="47"/>
                      <a:pt x="2978" y="47"/>
                      <a:pt x="2962" y="47"/>
                    </a:cubicBezTo>
                    <a:cubicBezTo>
                      <a:pt x="2919" y="48"/>
                      <a:pt x="2877" y="48"/>
                      <a:pt x="2834" y="48"/>
                    </a:cubicBezTo>
                    <a:cubicBezTo>
                      <a:pt x="2687" y="48"/>
                      <a:pt x="2540" y="45"/>
                      <a:pt x="2393" y="43"/>
                    </a:cubicBezTo>
                    <a:cubicBezTo>
                      <a:pt x="2202" y="40"/>
                      <a:pt x="2011" y="32"/>
                      <a:pt x="1820" y="30"/>
                    </a:cubicBezTo>
                    <a:cubicBezTo>
                      <a:pt x="1796" y="30"/>
                      <a:pt x="1771" y="30"/>
                      <a:pt x="1746" y="30"/>
                    </a:cubicBezTo>
                    <a:cubicBezTo>
                      <a:pt x="1460" y="30"/>
                      <a:pt x="1174" y="47"/>
                      <a:pt x="888" y="47"/>
                    </a:cubicBezTo>
                    <a:cubicBezTo>
                      <a:pt x="809" y="47"/>
                      <a:pt x="730" y="46"/>
                      <a:pt x="651" y="43"/>
                    </a:cubicBezTo>
                    <a:cubicBezTo>
                      <a:pt x="585" y="38"/>
                      <a:pt x="518" y="30"/>
                      <a:pt x="453" y="30"/>
                    </a:cubicBezTo>
                    <a:cubicBezTo>
                      <a:pt x="427" y="30"/>
                      <a:pt x="402" y="31"/>
                      <a:pt x="377" y="35"/>
                    </a:cubicBezTo>
                    <a:cubicBezTo>
                      <a:pt x="296" y="44"/>
                      <a:pt x="236" y="110"/>
                      <a:pt x="222" y="188"/>
                    </a:cubicBezTo>
                    <a:cubicBezTo>
                      <a:pt x="220" y="189"/>
                      <a:pt x="216" y="189"/>
                      <a:pt x="214" y="190"/>
                    </a:cubicBezTo>
                    <a:cubicBezTo>
                      <a:pt x="116" y="224"/>
                      <a:pt x="21" y="290"/>
                      <a:pt x="8" y="402"/>
                    </a:cubicBezTo>
                    <a:cubicBezTo>
                      <a:pt x="0" y="479"/>
                      <a:pt x="43" y="562"/>
                      <a:pt x="116" y="597"/>
                    </a:cubicBezTo>
                    <a:cubicBezTo>
                      <a:pt x="184" y="631"/>
                      <a:pt x="261" y="651"/>
                      <a:pt x="336" y="668"/>
                    </a:cubicBezTo>
                    <a:cubicBezTo>
                      <a:pt x="374" y="677"/>
                      <a:pt x="412" y="682"/>
                      <a:pt x="449" y="683"/>
                    </a:cubicBezTo>
                    <a:cubicBezTo>
                      <a:pt x="476" y="685"/>
                      <a:pt x="503" y="685"/>
                      <a:pt x="530" y="685"/>
                    </a:cubicBezTo>
                    <a:cubicBezTo>
                      <a:pt x="557" y="685"/>
                      <a:pt x="584" y="685"/>
                      <a:pt x="612" y="684"/>
                    </a:cubicBezTo>
                    <a:cubicBezTo>
                      <a:pt x="707" y="682"/>
                      <a:pt x="800" y="683"/>
                      <a:pt x="895" y="676"/>
                    </a:cubicBezTo>
                    <a:cubicBezTo>
                      <a:pt x="1083" y="662"/>
                      <a:pt x="1268" y="634"/>
                      <a:pt x="1455" y="615"/>
                    </a:cubicBezTo>
                    <a:cubicBezTo>
                      <a:pt x="1672" y="609"/>
                      <a:pt x="1889" y="611"/>
                      <a:pt x="2106" y="609"/>
                    </a:cubicBezTo>
                    <a:cubicBezTo>
                      <a:pt x="2121" y="608"/>
                      <a:pt x="2135" y="608"/>
                      <a:pt x="2150" y="608"/>
                    </a:cubicBezTo>
                    <a:cubicBezTo>
                      <a:pt x="2242" y="608"/>
                      <a:pt x="2333" y="611"/>
                      <a:pt x="2424" y="613"/>
                    </a:cubicBezTo>
                    <a:cubicBezTo>
                      <a:pt x="2439" y="613"/>
                      <a:pt x="2454" y="614"/>
                      <a:pt x="2469" y="614"/>
                    </a:cubicBezTo>
                    <a:cubicBezTo>
                      <a:pt x="2562" y="614"/>
                      <a:pt x="2655" y="608"/>
                      <a:pt x="2749" y="604"/>
                    </a:cubicBezTo>
                    <a:cubicBezTo>
                      <a:pt x="2940" y="596"/>
                      <a:pt x="3132" y="589"/>
                      <a:pt x="3324" y="588"/>
                    </a:cubicBezTo>
                    <a:cubicBezTo>
                      <a:pt x="3526" y="588"/>
                      <a:pt x="3730" y="594"/>
                      <a:pt x="3932" y="597"/>
                    </a:cubicBezTo>
                    <a:cubicBezTo>
                      <a:pt x="4334" y="604"/>
                      <a:pt x="4734" y="601"/>
                      <a:pt x="5134" y="613"/>
                    </a:cubicBezTo>
                    <a:lnTo>
                      <a:pt x="5134" y="613"/>
                    </a:lnTo>
                    <a:cubicBezTo>
                      <a:pt x="5215" y="617"/>
                      <a:pt x="5296" y="622"/>
                      <a:pt x="5377" y="626"/>
                    </a:cubicBezTo>
                    <a:lnTo>
                      <a:pt x="5377" y="626"/>
                    </a:lnTo>
                    <a:cubicBezTo>
                      <a:pt x="5377" y="626"/>
                      <a:pt x="5377" y="626"/>
                      <a:pt x="5377" y="626"/>
                    </a:cubicBezTo>
                    <a:cubicBezTo>
                      <a:pt x="5381" y="626"/>
                      <a:pt x="5385" y="626"/>
                      <a:pt x="5389" y="626"/>
                    </a:cubicBezTo>
                    <a:lnTo>
                      <a:pt x="5389" y="626"/>
                    </a:lnTo>
                    <a:cubicBezTo>
                      <a:pt x="5389" y="626"/>
                      <a:pt x="5389" y="626"/>
                      <a:pt x="5389" y="626"/>
                    </a:cubicBez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cubicBezTo>
                      <a:pt x="5401" y="627"/>
                      <a:pt x="5401" y="627"/>
                      <a:pt x="5401" y="627"/>
                    </a:cubicBezTo>
                    <a:lnTo>
                      <a:pt x="5401" y="627"/>
                    </a:lnTo>
                    <a:cubicBezTo>
                      <a:pt x="5606" y="637"/>
                      <a:pt x="5811" y="644"/>
                      <a:pt x="6016" y="644"/>
                    </a:cubicBezTo>
                    <a:cubicBezTo>
                      <a:pt x="6041" y="644"/>
                      <a:pt x="6065" y="644"/>
                      <a:pt x="6090" y="644"/>
                    </a:cubicBezTo>
                    <a:cubicBezTo>
                      <a:pt x="6199" y="642"/>
                      <a:pt x="6309" y="633"/>
                      <a:pt x="6416" y="621"/>
                    </a:cubicBezTo>
                    <a:cubicBezTo>
                      <a:pt x="6473" y="615"/>
                      <a:pt x="6529" y="607"/>
                      <a:pt x="6586" y="598"/>
                    </a:cubicBezTo>
                    <a:cubicBezTo>
                      <a:pt x="6670" y="586"/>
                      <a:pt x="6766" y="569"/>
                      <a:pt x="6830" y="511"/>
                    </a:cubicBezTo>
                    <a:cubicBezTo>
                      <a:pt x="6879" y="466"/>
                      <a:pt x="6909" y="407"/>
                      <a:pt x="6899" y="339"/>
                    </a:cubicBezTo>
                    <a:cubicBezTo>
                      <a:pt x="6889" y="279"/>
                      <a:pt x="6854" y="234"/>
                      <a:pt x="6804" y="203"/>
                    </a:cubicBezTo>
                    <a:cubicBezTo>
                      <a:pt x="6789" y="194"/>
                      <a:pt x="6773" y="188"/>
                      <a:pt x="6757" y="183"/>
                    </a:cubicBezTo>
                    <a:lnTo>
                      <a:pt x="6757" y="182"/>
                    </a:lnTo>
                    <a:cubicBezTo>
                      <a:pt x="6755" y="79"/>
                      <a:pt x="6669" y="4"/>
                      <a:pt x="6568" y="0"/>
                    </a:cubicBezTo>
                    <a:cubicBezTo>
                      <a:pt x="6559" y="0"/>
                      <a:pt x="6550" y="0"/>
                      <a:pt x="654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7"/>
              <p:cNvSpPr/>
              <p:nvPr/>
            </p:nvSpPr>
            <p:spPr>
              <a:xfrm>
                <a:off x="3770175" y="624450"/>
                <a:ext cx="9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0" extrusionOk="0">
                    <a:moveTo>
                      <a:pt x="205" y="1"/>
                    </a:moveTo>
                    <a:cubicBezTo>
                      <a:pt x="109" y="1"/>
                      <a:pt x="23" y="65"/>
                      <a:pt x="12" y="165"/>
                    </a:cubicBezTo>
                    <a:cubicBezTo>
                      <a:pt x="1" y="262"/>
                      <a:pt x="74" y="364"/>
                      <a:pt x="176" y="369"/>
                    </a:cubicBezTo>
                    <a:cubicBezTo>
                      <a:pt x="180" y="370"/>
                      <a:pt x="184" y="370"/>
                      <a:pt x="188" y="370"/>
                    </a:cubicBezTo>
                    <a:cubicBezTo>
                      <a:pt x="284" y="370"/>
                      <a:pt x="370" y="306"/>
                      <a:pt x="380" y="206"/>
                    </a:cubicBezTo>
                    <a:cubicBezTo>
                      <a:pt x="391" y="110"/>
                      <a:pt x="318" y="7"/>
                      <a:pt x="217" y="1"/>
                    </a:cubicBezTo>
                    <a:cubicBezTo>
                      <a:pt x="213" y="1"/>
                      <a:pt x="209" y="1"/>
                      <a:pt x="20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7"/>
              <p:cNvSpPr/>
              <p:nvPr/>
            </p:nvSpPr>
            <p:spPr>
              <a:xfrm>
                <a:off x="3784175" y="624800"/>
                <a:ext cx="97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0" extrusionOk="0">
                    <a:moveTo>
                      <a:pt x="203" y="1"/>
                    </a:moveTo>
                    <a:cubicBezTo>
                      <a:pt x="107" y="1"/>
                      <a:pt x="21" y="65"/>
                      <a:pt x="10" y="165"/>
                    </a:cubicBezTo>
                    <a:cubicBezTo>
                      <a:pt x="0" y="261"/>
                      <a:pt x="73" y="363"/>
                      <a:pt x="174" y="369"/>
                    </a:cubicBezTo>
                    <a:cubicBezTo>
                      <a:pt x="178" y="369"/>
                      <a:pt x="182" y="370"/>
                      <a:pt x="186" y="370"/>
                    </a:cubicBezTo>
                    <a:cubicBezTo>
                      <a:pt x="282" y="370"/>
                      <a:pt x="368" y="306"/>
                      <a:pt x="378" y="206"/>
                    </a:cubicBezTo>
                    <a:cubicBezTo>
                      <a:pt x="389" y="108"/>
                      <a:pt x="316" y="7"/>
                      <a:pt x="215" y="1"/>
                    </a:cubicBezTo>
                    <a:cubicBezTo>
                      <a:pt x="211" y="1"/>
                      <a:pt x="207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7"/>
              <p:cNvSpPr/>
              <p:nvPr/>
            </p:nvSpPr>
            <p:spPr>
              <a:xfrm>
                <a:off x="3659575" y="587325"/>
                <a:ext cx="181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3176" extrusionOk="0">
                    <a:moveTo>
                      <a:pt x="6001" y="922"/>
                    </a:moveTo>
                    <a:cubicBezTo>
                      <a:pt x="6003" y="923"/>
                      <a:pt x="6005" y="925"/>
                      <a:pt x="6007" y="927"/>
                    </a:cubicBezTo>
                    <a:cubicBezTo>
                      <a:pt x="6005" y="925"/>
                      <a:pt x="6003" y="924"/>
                      <a:pt x="6001" y="922"/>
                    </a:cubicBezTo>
                    <a:close/>
                    <a:moveTo>
                      <a:pt x="4662" y="370"/>
                    </a:moveTo>
                    <a:cubicBezTo>
                      <a:pt x="4729" y="374"/>
                      <a:pt x="4793" y="378"/>
                      <a:pt x="4861" y="385"/>
                    </a:cubicBezTo>
                    <a:cubicBezTo>
                      <a:pt x="5000" y="406"/>
                      <a:pt x="5136" y="431"/>
                      <a:pt x="5273" y="464"/>
                    </a:cubicBezTo>
                    <a:cubicBezTo>
                      <a:pt x="5330" y="480"/>
                      <a:pt x="5387" y="499"/>
                      <a:pt x="5441" y="520"/>
                    </a:cubicBezTo>
                    <a:cubicBezTo>
                      <a:pt x="5465" y="531"/>
                      <a:pt x="5491" y="543"/>
                      <a:pt x="5513" y="554"/>
                    </a:cubicBezTo>
                    <a:cubicBezTo>
                      <a:pt x="5617" y="616"/>
                      <a:pt x="5716" y="686"/>
                      <a:pt x="5813" y="756"/>
                    </a:cubicBezTo>
                    <a:cubicBezTo>
                      <a:pt x="5814" y="758"/>
                      <a:pt x="5815" y="758"/>
                      <a:pt x="5818" y="759"/>
                    </a:cubicBezTo>
                    <a:cubicBezTo>
                      <a:pt x="5818" y="759"/>
                      <a:pt x="5818" y="759"/>
                      <a:pt x="5818" y="760"/>
                    </a:cubicBezTo>
                    <a:lnTo>
                      <a:pt x="5818" y="760"/>
                    </a:lnTo>
                    <a:cubicBezTo>
                      <a:pt x="5818" y="760"/>
                      <a:pt x="5818" y="759"/>
                      <a:pt x="5818" y="759"/>
                    </a:cubicBezTo>
                    <a:lnTo>
                      <a:pt x="5818" y="759"/>
                    </a:lnTo>
                    <a:cubicBezTo>
                      <a:pt x="5819" y="760"/>
                      <a:pt x="5819" y="761"/>
                      <a:pt x="5820" y="761"/>
                    </a:cubicBezTo>
                    <a:lnTo>
                      <a:pt x="5820" y="761"/>
                    </a:lnTo>
                    <a:cubicBezTo>
                      <a:pt x="5820" y="761"/>
                      <a:pt x="5819" y="760"/>
                      <a:pt x="5818" y="760"/>
                    </a:cubicBezTo>
                    <a:lnTo>
                      <a:pt x="5818" y="760"/>
                    </a:lnTo>
                    <a:cubicBezTo>
                      <a:pt x="5819" y="760"/>
                      <a:pt x="5820" y="760"/>
                      <a:pt x="5821" y="761"/>
                    </a:cubicBezTo>
                    <a:cubicBezTo>
                      <a:pt x="5821" y="761"/>
                      <a:pt x="5821" y="761"/>
                      <a:pt x="5820" y="761"/>
                    </a:cubicBezTo>
                    <a:lnTo>
                      <a:pt x="5820" y="761"/>
                    </a:lnTo>
                    <a:cubicBezTo>
                      <a:pt x="5862" y="794"/>
                      <a:pt x="5901" y="826"/>
                      <a:pt x="5940" y="860"/>
                    </a:cubicBezTo>
                    <a:cubicBezTo>
                      <a:pt x="5941" y="862"/>
                      <a:pt x="5942" y="862"/>
                      <a:pt x="5943" y="864"/>
                    </a:cubicBezTo>
                    <a:cubicBezTo>
                      <a:pt x="5945" y="864"/>
                      <a:pt x="5946" y="865"/>
                      <a:pt x="5946" y="867"/>
                    </a:cubicBezTo>
                    <a:cubicBezTo>
                      <a:pt x="5953" y="873"/>
                      <a:pt x="5959" y="881"/>
                      <a:pt x="5966" y="886"/>
                    </a:cubicBezTo>
                    <a:cubicBezTo>
                      <a:pt x="5969" y="889"/>
                      <a:pt x="5973" y="893"/>
                      <a:pt x="5975" y="895"/>
                    </a:cubicBezTo>
                    <a:cubicBezTo>
                      <a:pt x="5978" y="897"/>
                      <a:pt x="5980" y="900"/>
                      <a:pt x="5981" y="902"/>
                    </a:cubicBezTo>
                    <a:cubicBezTo>
                      <a:pt x="5986" y="906"/>
                      <a:pt x="5991" y="911"/>
                      <a:pt x="5996" y="916"/>
                    </a:cubicBezTo>
                    <a:lnTo>
                      <a:pt x="5996" y="916"/>
                    </a:lnTo>
                    <a:cubicBezTo>
                      <a:pt x="5994" y="914"/>
                      <a:pt x="5991" y="913"/>
                      <a:pt x="5989" y="911"/>
                    </a:cubicBezTo>
                    <a:lnTo>
                      <a:pt x="5989" y="911"/>
                    </a:lnTo>
                    <a:cubicBezTo>
                      <a:pt x="6069" y="992"/>
                      <a:pt x="6150" y="1073"/>
                      <a:pt x="6233" y="1154"/>
                    </a:cubicBezTo>
                    <a:cubicBezTo>
                      <a:pt x="6261" y="1183"/>
                      <a:pt x="6289" y="1213"/>
                      <a:pt x="6315" y="1246"/>
                    </a:cubicBezTo>
                    <a:cubicBezTo>
                      <a:pt x="6333" y="1271"/>
                      <a:pt x="6350" y="1298"/>
                      <a:pt x="6368" y="1325"/>
                    </a:cubicBezTo>
                    <a:cubicBezTo>
                      <a:pt x="6402" y="1387"/>
                      <a:pt x="6435" y="1449"/>
                      <a:pt x="6472" y="1509"/>
                    </a:cubicBezTo>
                    <a:cubicBezTo>
                      <a:pt x="6511" y="1574"/>
                      <a:pt x="6551" y="1637"/>
                      <a:pt x="6591" y="1700"/>
                    </a:cubicBezTo>
                    <a:cubicBezTo>
                      <a:pt x="6640" y="1793"/>
                      <a:pt x="6683" y="1889"/>
                      <a:pt x="6724" y="1987"/>
                    </a:cubicBezTo>
                    <a:cubicBezTo>
                      <a:pt x="6734" y="2011"/>
                      <a:pt x="6742" y="2035"/>
                      <a:pt x="6750" y="2060"/>
                    </a:cubicBezTo>
                    <a:cubicBezTo>
                      <a:pt x="6759" y="2099"/>
                      <a:pt x="6766" y="2139"/>
                      <a:pt x="6772" y="2180"/>
                    </a:cubicBezTo>
                    <a:lnTo>
                      <a:pt x="6771" y="2179"/>
                    </a:lnTo>
                    <a:lnTo>
                      <a:pt x="6771" y="2179"/>
                    </a:lnTo>
                    <a:cubicBezTo>
                      <a:pt x="6790" y="2323"/>
                      <a:pt x="6795" y="2470"/>
                      <a:pt x="6810" y="2614"/>
                    </a:cubicBezTo>
                    <a:cubicBezTo>
                      <a:pt x="6814" y="2637"/>
                      <a:pt x="6818" y="2658"/>
                      <a:pt x="6822" y="2680"/>
                    </a:cubicBezTo>
                    <a:cubicBezTo>
                      <a:pt x="6736" y="2687"/>
                      <a:pt x="6651" y="2694"/>
                      <a:pt x="6567" y="2701"/>
                    </a:cubicBezTo>
                    <a:cubicBezTo>
                      <a:pt x="6489" y="2706"/>
                      <a:pt x="6409" y="2708"/>
                      <a:pt x="6332" y="2717"/>
                    </a:cubicBezTo>
                    <a:cubicBezTo>
                      <a:pt x="6301" y="2720"/>
                      <a:pt x="6274" y="2732"/>
                      <a:pt x="6249" y="2748"/>
                    </a:cubicBezTo>
                    <a:cubicBezTo>
                      <a:pt x="6211" y="2751"/>
                      <a:pt x="6173" y="2754"/>
                      <a:pt x="6135" y="2758"/>
                    </a:cubicBezTo>
                    <a:cubicBezTo>
                      <a:pt x="5981" y="2769"/>
                      <a:pt x="5827" y="2782"/>
                      <a:pt x="5671" y="2786"/>
                    </a:cubicBezTo>
                    <a:cubicBezTo>
                      <a:pt x="5603" y="2786"/>
                      <a:pt x="5533" y="2786"/>
                      <a:pt x="5464" y="2785"/>
                    </a:cubicBezTo>
                    <a:cubicBezTo>
                      <a:pt x="5278" y="2782"/>
                      <a:pt x="5091" y="2772"/>
                      <a:pt x="4906" y="2769"/>
                    </a:cubicBezTo>
                    <a:cubicBezTo>
                      <a:pt x="4897" y="2769"/>
                      <a:pt x="4887" y="2769"/>
                      <a:pt x="4878" y="2769"/>
                    </a:cubicBezTo>
                    <a:cubicBezTo>
                      <a:pt x="4685" y="2769"/>
                      <a:pt x="4492" y="2780"/>
                      <a:pt x="4299" y="2785"/>
                    </a:cubicBezTo>
                    <a:cubicBezTo>
                      <a:pt x="4089" y="2792"/>
                      <a:pt x="3879" y="2792"/>
                      <a:pt x="3669" y="2796"/>
                    </a:cubicBezTo>
                    <a:cubicBezTo>
                      <a:pt x="3477" y="2799"/>
                      <a:pt x="3285" y="2805"/>
                      <a:pt x="3093" y="2806"/>
                    </a:cubicBezTo>
                    <a:cubicBezTo>
                      <a:pt x="2907" y="2805"/>
                      <a:pt x="2725" y="2804"/>
                      <a:pt x="2540" y="2798"/>
                    </a:cubicBezTo>
                    <a:cubicBezTo>
                      <a:pt x="2126" y="2785"/>
                      <a:pt x="1713" y="2758"/>
                      <a:pt x="1299" y="2748"/>
                    </a:cubicBezTo>
                    <a:cubicBezTo>
                      <a:pt x="1113" y="2742"/>
                      <a:pt x="928" y="2742"/>
                      <a:pt x="744" y="2732"/>
                    </a:cubicBezTo>
                    <a:cubicBezTo>
                      <a:pt x="651" y="2726"/>
                      <a:pt x="560" y="2721"/>
                      <a:pt x="467" y="2717"/>
                    </a:cubicBezTo>
                    <a:cubicBezTo>
                      <a:pt x="483" y="2666"/>
                      <a:pt x="499" y="2616"/>
                      <a:pt x="516" y="2566"/>
                    </a:cubicBezTo>
                    <a:cubicBezTo>
                      <a:pt x="587" y="2400"/>
                      <a:pt x="662" y="2236"/>
                      <a:pt x="749" y="2079"/>
                    </a:cubicBezTo>
                    <a:cubicBezTo>
                      <a:pt x="774" y="2039"/>
                      <a:pt x="800" y="1999"/>
                      <a:pt x="827" y="1960"/>
                    </a:cubicBezTo>
                    <a:cubicBezTo>
                      <a:pt x="858" y="1920"/>
                      <a:pt x="890" y="1882"/>
                      <a:pt x="926" y="1845"/>
                    </a:cubicBezTo>
                    <a:cubicBezTo>
                      <a:pt x="965" y="1806"/>
                      <a:pt x="1007" y="1769"/>
                      <a:pt x="1050" y="1733"/>
                    </a:cubicBezTo>
                    <a:cubicBezTo>
                      <a:pt x="1106" y="1694"/>
                      <a:pt x="1163" y="1657"/>
                      <a:pt x="1220" y="1621"/>
                    </a:cubicBezTo>
                    <a:cubicBezTo>
                      <a:pt x="1271" y="1595"/>
                      <a:pt x="1323" y="1570"/>
                      <a:pt x="1375" y="1546"/>
                    </a:cubicBezTo>
                    <a:cubicBezTo>
                      <a:pt x="1418" y="1531"/>
                      <a:pt x="1459" y="1516"/>
                      <a:pt x="1502" y="1505"/>
                    </a:cubicBezTo>
                    <a:cubicBezTo>
                      <a:pt x="1533" y="1497"/>
                      <a:pt x="1565" y="1491"/>
                      <a:pt x="1597" y="1485"/>
                    </a:cubicBezTo>
                    <a:cubicBezTo>
                      <a:pt x="1630" y="1482"/>
                      <a:pt x="1662" y="1479"/>
                      <a:pt x="1695" y="1477"/>
                    </a:cubicBezTo>
                    <a:cubicBezTo>
                      <a:pt x="1755" y="1479"/>
                      <a:pt x="1811" y="1484"/>
                      <a:pt x="1869" y="1490"/>
                    </a:cubicBezTo>
                    <a:cubicBezTo>
                      <a:pt x="1962" y="1501"/>
                      <a:pt x="2052" y="1516"/>
                      <a:pt x="2142" y="1537"/>
                    </a:cubicBezTo>
                    <a:cubicBezTo>
                      <a:pt x="2178" y="1547"/>
                      <a:pt x="2213" y="1559"/>
                      <a:pt x="2248" y="1573"/>
                    </a:cubicBezTo>
                    <a:cubicBezTo>
                      <a:pt x="2252" y="1575"/>
                      <a:pt x="2258" y="1577"/>
                      <a:pt x="2264" y="1580"/>
                    </a:cubicBezTo>
                    <a:cubicBezTo>
                      <a:pt x="2271" y="1581"/>
                      <a:pt x="2279" y="1582"/>
                      <a:pt x="2285" y="1585"/>
                    </a:cubicBezTo>
                    <a:cubicBezTo>
                      <a:pt x="2319" y="1598"/>
                      <a:pt x="2352" y="1615"/>
                      <a:pt x="2384" y="1633"/>
                    </a:cubicBezTo>
                    <a:cubicBezTo>
                      <a:pt x="2396" y="1638"/>
                      <a:pt x="2409" y="1645"/>
                      <a:pt x="2421" y="1651"/>
                    </a:cubicBezTo>
                    <a:cubicBezTo>
                      <a:pt x="2421" y="1652"/>
                      <a:pt x="2421" y="1652"/>
                      <a:pt x="2420" y="1652"/>
                    </a:cubicBezTo>
                    <a:cubicBezTo>
                      <a:pt x="2428" y="1657"/>
                      <a:pt x="2434" y="1660"/>
                      <a:pt x="2441" y="1664"/>
                    </a:cubicBezTo>
                    <a:cubicBezTo>
                      <a:pt x="2467" y="1677"/>
                      <a:pt x="2494" y="1691"/>
                      <a:pt x="2520" y="1706"/>
                    </a:cubicBezTo>
                    <a:cubicBezTo>
                      <a:pt x="2540" y="1715"/>
                      <a:pt x="2562" y="1726"/>
                      <a:pt x="2583" y="1737"/>
                    </a:cubicBezTo>
                    <a:cubicBezTo>
                      <a:pt x="2595" y="1742"/>
                      <a:pt x="2608" y="1748"/>
                      <a:pt x="2620" y="1755"/>
                    </a:cubicBezTo>
                    <a:cubicBezTo>
                      <a:pt x="2657" y="1774"/>
                      <a:pt x="2692" y="1795"/>
                      <a:pt x="2729" y="1814"/>
                    </a:cubicBezTo>
                    <a:cubicBezTo>
                      <a:pt x="2736" y="1797"/>
                      <a:pt x="2745" y="1780"/>
                      <a:pt x="2753" y="1763"/>
                    </a:cubicBezTo>
                    <a:cubicBezTo>
                      <a:pt x="2783" y="1697"/>
                      <a:pt x="2818" y="1633"/>
                      <a:pt x="2857" y="1572"/>
                    </a:cubicBezTo>
                    <a:cubicBezTo>
                      <a:pt x="2861" y="1566"/>
                      <a:pt x="2864" y="1561"/>
                      <a:pt x="2867" y="1556"/>
                    </a:cubicBezTo>
                    <a:cubicBezTo>
                      <a:pt x="2886" y="1527"/>
                      <a:pt x="2905" y="1499"/>
                      <a:pt x="2926" y="1471"/>
                    </a:cubicBezTo>
                    <a:cubicBezTo>
                      <a:pt x="2990" y="1366"/>
                      <a:pt x="3057" y="1264"/>
                      <a:pt x="3130" y="1165"/>
                    </a:cubicBezTo>
                    <a:cubicBezTo>
                      <a:pt x="3208" y="1067"/>
                      <a:pt x="3284" y="966"/>
                      <a:pt x="3369" y="875"/>
                    </a:cubicBezTo>
                    <a:cubicBezTo>
                      <a:pt x="3399" y="845"/>
                      <a:pt x="3431" y="817"/>
                      <a:pt x="3464" y="792"/>
                    </a:cubicBezTo>
                    <a:cubicBezTo>
                      <a:pt x="3541" y="734"/>
                      <a:pt x="3626" y="685"/>
                      <a:pt x="3709" y="637"/>
                    </a:cubicBezTo>
                    <a:cubicBezTo>
                      <a:pt x="3799" y="588"/>
                      <a:pt x="3891" y="543"/>
                      <a:pt x="3983" y="503"/>
                    </a:cubicBezTo>
                    <a:cubicBezTo>
                      <a:pt x="4039" y="482"/>
                      <a:pt x="4096" y="463"/>
                      <a:pt x="4153" y="445"/>
                    </a:cubicBezTo>
                    <a:cubicBezTo>
                      <a:pt x="4205" y="431"/>
                      <a:pt x="4258" y="418"/>
                      <a:pt x="4312" y="407"/>
                    </a:cubicBezTo>
                    <a:cubicBezTo>
                      <a:pt x="4364" y="395"/>
                      <a:pt x="4419" y="389"/>
                      <a:pt x="4474" y="381"/>
                    </a:cubicBezTo>
                    <a:lnTo>
                      <a:pt x="4474" y="381"/>
                    </a:lnTo>
                    <a:cubicBezTo>
                      <a:pt x="4473" y="382"/>
                      <a:pt x="4472" y="383"/>
                      <a:pt x="4472" y="383"/>
                    </a:cubicBezTo>
                    <a:cubicBezTo>
                      <a:pt x="4536" y="376"/>
                      <a:pt x="4599" y="373"/>
                      <a:pt x="4662" y="370"/>
                    </a:cubicBezTo>
                    <a:close/>
                    <a:moveTo>
                      <a:pt x="4650" y="1"/>
                    </a:moveTo>
                    <a:cubicBezTo>
                      <a:pt x="4572" y="1"/>
                      <a:pt x="4493" y="5"/>
                      <a:pt x="4415" y="17"/>
                    </a:cubicBezTo>
                    <a:cubicBezTo>
                      <a:pt x="4214" y="44"/>
                      <a:pt x="4017" y="86"/>
                      <a:pt x="3830" y="166"/>
                    </a:cubicBezTo>
                    <a:cubicBezTo>
                      <a:pt x="3647" y="244"/>
                      <a:pt x="3476" y="341"/>
                      <a:pt x="3309" y="447"/>
                    </a:cubicBezTo>
                    <a:cubicBezTo>
                      <a:pt x="3166" y="538"/>
                      <a:pt x="3056" y="664"/>
                      <a:pt x="2951" y="796"/>
                    </a:cubicBezTo>
                    <a:cubicBezTo>
                      <a:pt x="2883" y="880"/>
                      <a:pt x="2818" y="966"/>
                      <a:pt x="2754" y="1053"/>
                    </a:cubicBezTo>
                    <a:cubicBezTo>
                      <a:pt x="2698" y="1128"/>
                      <a:pt x="2649" y="1211"/>
                      <a:pt x="2601" y="1292"/>
                    </a:cubicBezTo>
                    <a:cubicBezTo>
                      <a:pt x="2596" y="1301"/>
                      <a:pt x="2591" y="1310"/>
                      <a:pt x="2585" y="1320"/>
                    </a:cubicBezTo>
                    <a:cubicBezTo>
                      <a:pt x="2556" y="1306"/>
                      <a:pt x="2528" y="1291"/>
                      <a:pt x="2498" y="1278"/>
                    </a:cubicBezTo>
                    <a:cubicBezTo>
                      <a:pt x="2420" y="1243"/>
                      <a:pt x="2341" y="1211"/>
                      <a:pt x="2260" y="1186"/>
                    </a:cubicBezTo>
                    <a:cubicBezTo>
                      <a:pt x="2181" y="1160"/>
                      <a:pt x="2098" y="1149"/>
                      <a:pt x="2017" y="1135"/>
                    </a:cubicBezTo>
                    <a:cubicBezTo>
                      <a:pt x="1944" y="1124"/>
                      <a:pt x="1867" y="1114"/>
                      <a:pt x="1794" y="1111"/>
                    </a:cubicBezTo>
                    <a:cubicBezTo>
                      <a:pt x="1766" y="1110"/>
                      <a:pt x="1739" y="1109"/>
                      <a:pt x="1711" y="1109"/>
                    </a:cubicBezTo>
                    <a:cubicBezTo>
                      <a:pt x="1584" y="1109"/>
                      <a:pt x="1457" y="1124"/>
                      <a:pt x="1336" y="1166"/>
                    </a:cubicBezTo>
                    <a:cubicBezTo>
                      <a:pt x="1261" y="1194"/>
                      <a:pt x="1188" y="1221"/>
                      <a:pt x="1118" y="1258"/>
                    </a:cubicBezTo>
                    <a:cubicBezTo>
                      <a:pt x="1023" y="1307"/>
                      <a:pt x="936" y="1362"/>
                      <a:pt x="849" y="1423"/>
                    </a:cubicBezTo>
                    <a:cubicBezTo>
                      <a:pt x="686" y="1539"/>
                      <a:pt x="554" y="1693"/>
                      <a:pt x="449" y="1860"/>
                    </a:cubicBezTo>
                    <a:cubicBezTo>
                      <a:pt x="343" y="2028"/>
                      <a:pt x="264" y="2215"/>
                      <a:pt x="188" y="2396"/>
                    </a:cubicBezTo>
                    <a:cubicBezTo>
                      <a:pt x="153" y="2480"/>
                      <a:pt x="124" y="2565"/>
                      <a:pt x="101" y="2650"/>
                    </a:cubicBezTo>
                    <a:cubicBezTo>
                      <a:pt x="90" y="2702"/>
                      <a:pt x="80" y="2753"/>
                      <a:pt x="68" y="2805"/>
                    </a:cubicBezTo>
                    <a:cubicBezTo>
                      <a:pt x="65" y="2820"/>
                      <a:pt x="60" y="2836"/>
                      <a:pt x="57" y="2850"/>
                    </a:cubicBezTo>
                    <a:cubicBezTo>
                      <a:pt x="50" y="2882"/>
                      <a:pt x="43" y="2913"/>
                      <a:pt x="35" y="2945"/>
                    </a:cubicBezTo>
                    <a:cubicBezTo>
                      <a:pt x="27" y="2972"/>
                      <a:pt x="21" y="2999"/>
                      <a:pt x="13" y="3027"/>
                    </a:cubicBezTo>
                    <a:cubicBezTo>
                      <a:pt x="10" y="3041"/>
                      <a:pt x="5" y="3056"/>
                      <a:pt x="1" y="3071"/>
                    </a:cubicBezTo>
                    <a:lnTo>
                      <a:pt x="36" y="3071"/>
                    </a:lnTo>
                    <a:lnTo>
                      <a:pt x="145" y="3073"/>
                    </a:lnTo>
                    <a:lnTo>
                      <a:pt x="272" y="3073"/>
                    </a:lnTo>
                    <a:cubicBezTo>
                      <a:pt x="312" y="3073"/>
                      <a:pt x="352" y="3073"/>
                      <a:pt x="392" y="3072"/>
                    </a:cubicBezTo>
                    <a:cubicBezTo>
                      <a:pt x="416" y="3072"/>
                      <a:pt x="439" y="3072"/>
                      <a:pt x="463" y="3071"/>
                    </a:cubicBezTo>
                    <a:lnTo>
                      <a:pt x="463" y="3071"/>
                    </a:lnTo>
                    <a:cubicBezTo>
                      <a:pt x="462" y="3071"/>
                      <a:pt x="461" y="3072"/>
                      <a:pt x="459" y="3072"/>
                    </a:cubicBezTo>
                    <a:cubicBezTo>
                      <a:pt x="462" y="3072"/>
                      <a:pt x="464" y="3071"/>
                      <a:pt x="466" y="3071"/>
                    </a:cubicBezTo>
                    <a:cubicBezTo>
                      <a:pt x="486" y="3071"/>
                      <a:pt x="504" y="3078"/>
                      <a:pt x="519" y="3089"/>
                    </a:cubicBezTo>
                    <a:cubicBezTo>
                      <a:pt x="588" y="3093"/>
                      <a:pt x="659" y="3097"/>
                      <a:pt x="731" y="3101"/>
                    </a:cubicBezTo>
                    <a:cubicBezTo>
                      <a:pt x="911" y="3107"/>
                      <a:pt x="1090" y="3110"/>
                      <a:pt x="1271" y="3116"/>
                    </a:cubicBezTo>
                    <a:cubicBezTo>
                      <a:pt x="1643" y="3126"/>
                      <a:pt x="2013" y="3151"/>
                      <a:pt x="2385" y="3163"/>
                    </a:cubicBezTo>
                    <a:cubicBezTo>
                      <a:pt x="2595" y="3169"/>
                      <a:pt x="2806" y="3174"/>
                      <a:pt x="3016" y="3175"/>
                    </a:cubicBezTo>
                    <a:cubicBezTo>
                      <a:pt x="3034" y="3175"/>
                      <a:pt x="3052" y="3175"/>
                      <a:pt x="3069" y="3175"/>
                    </a:cubicBezTo>
                    <a:cubicBezTo>
                      <a:pt x="3254" y="3175"/>
                      <a:pt x="3439" y="3170"/>
                      <a:pt x="3622" y="3166"/>
                    </a:cubicBezTo>
                    <a:cubicBezTo>
                      <a:pt x="3822" y="3161"/>
                      <a:pt x="4021" y="3163"/>
                      <a:pt x="4220" y="3157"/>
                    </a:cubicBezTo>
                    <a:cubicBezTo>
                      <a:pt x="4418" y="3151"/>
                      <a:pt x="4616" y="3142"/>
                      <a:pt x="4815" y="3137"/>
                    </a:cubicBezTo>
                    <a:cubicBezTo>
                      <a:pt x="5071" y="3140"/>
                      <a:pt x="5327" y="3156"/>
                      <a:pt x="5583" y="3156"/>
                    </a:cubicBezTo>
                    <a:cubicBezTo>
                      <a:pt x="5630" y="3156"/>
                      <a:pt x="5676" y="3156"/>
                      <a:pt x="5723" y="3155"/>
                    </a:cubicBezTo>
                    <a:cubicBezTo>
                      <a:pt x="5954" y="3148"/>
                      <a:pt x="6185" y="3123"/>
                      <a:pt x="6414" y="3101"/>
                    </a:cubicBezTo>
                    <a:cubicBezTo>
                      <a:pt x="6420" y="3105"/>
                      <a:pt x="6424" y="3111"/>
                      <a:pt x="6429" y="3115"/>
                    </a:cubicBezTo>
                    <a:cubicBezTo>
                      <a:pt x="6464" y="3112"/>
                      <a:pt x="6498" y="3110"/>
                      <a:pt x="6533" y="3108"/>
                    </a:cubicBezTo>
                    <a:cubicBezTo>
                      <a:pt x="6633" y="3101"/>
                      <a:pt x="6732" y="3096"/>
                      <a:pt x="6833" y="3092"/>
                    </a:cubicBezTo>
                    <a:cubicBezTo>
                      <a:pt x="6971" y="3085"/>
                      <a:pt x="7111" y="3077"/>
                      <a:pt x="7249" y="3075"/>
                    </a:cubicBezTo>
                    <a:cubicBezTo>
                      <a:pt x="7246" y="3044"/>
                      <a:pt x="7244" y="3013"/>
                      <a:pt x="7240" y="2982"/>
                    </a:cubicBezTo>
                    <a:cubicBezTo>
                      <a:pt x="7239" y="2981"/>
                      <a:pt x="7240" y="2979"/>
                      <a:pt x="7240" y="2977"/>
                    </a:cubicBezTo>
                    <a:cubicBezTo>
                      <a:pt x="7232" y="2941"/>
                      <a:pt x="7226" y="2904"/>
                      <a:pt x="7219" y="2868"/>
                    </a:cubicBezTo>
                    <a:cubicBezTo>
                      <a:pt x="7215" y="2840"/>
                      <a:pt x="7211" y="2812"/>
                      <a:pt x="7207" y="2784"/>
                    </a:cubicBezTo>
                    <a:cubicBezTo>
                      <a:pt x="7197" y="2724"/>
                      <a:pt x="7186" y="2663"/>
                      <a:pt x="7178" y="2602"/>
                    </a:cubicBezTo>
                    <a:cubicBezTo>
                      <a:pt x="7166" y="2507"/>
                      <a:pt x="7154" y="2411"/>
                      <a:pt x="7152" y="2316"/>
                    </a:cubicBezTo>
                    <a:cubicBezTo>
                      <a:pt x="7152" y="2306"/>
                      <a:pt x="7153" y="2297"/>
                      <a:pt x="7155" y="2288"/>
                    </a:cubicBezTo>
                    <a:cubicBezTo>
                      <a:pt x="7144" y="2141"/>
                      <a:pt x="7125" y="1996"/>
                      <a:pt x="7072" y="1858"/>
                    </a:cubicBezTo>
                    <a:cubicBezTo>
                      <a:pt x="7032" y="1754"/>
                      <a:pt x="6985" y="1650"/>
                      <a:pt x="6931" y="1554"/>
                    </a:cubicBezTo>
                    <a:cubicBezTo>
                      <a:pt x="6882" y="1465"/>
                      <a:pt x="6826" y="1380"/>
                      <a:pt x="6774" y="1293"/>
                    </a:cubicBezTo>
                    <a:cubicBezTo>
                      <a:pt x="6714" y="1187"/>
                      <a:pt x="6659" y="1077"/>
                      <a:pt x="6580" y="984"/>
                    </a:cubicBezTo>
                    <a:cubicBezTo>
                      <a:pt x="6507" y="897"/>
                      <a:pt x="6422" y="821"/>
                      <a:pt x="6340" y="741"/>
                    </a:cubicBezTo>
                    <a:cubicBezTo>
                      <a:pt x="6310" y="709"/>
                      <a:pt x="6280" y="671"/>
                      <a:pt x="6243" y="641"/>
                    </a:cubicBezTo>
                    <a:cubicBezTo>
                      <a:pt x="6242" y="640"/>
                      <a:pt x="6240" y="638"/>
                      <a:pt x="6237" y="636"/>
                    </a:cubicBezTo>
                    <a:cubicBezTo>
                      <a:pt x="6236" y="633"/>
                      <a:pt x="6234" y="632"/>
                      <a:pt x="6232" y="630"/>
                    </a:cubicBezTo>
                    <a:cubicBezTo>
                      <a:pt x="6230" y="628"/>
                      <a:pt x="6228" y="625"/>
                      <a:pt x="6226" y="624"/>
                    </a:cubicBezTo>
                    <a:cubicBezTo>
                      <a:pt x="6214" y="609"/>
                      <a:pt x="6202" y="598"/>
                      <a:pt x="6188" y="585"/>
                    </a:cubicBezTo>
                    <a:cubicBezTo>
                      <a:pt x="6108" y="517"/>
                      <a:pt x="6027" y="454"/>
                      <a:pt x="5941" y="392"/>
                    </a:cubicBezTo>
                    <a:cubicBezTo>
                      <a:pt x="5840" y="319"/>
                      <a:pt x="5732" y="242"/>
                      <a:pt x="5616" y="193"/>
                    </a:cubicBezTo>
                    <a:cubicBezTo>
                      <a:pt x="5430" y="112"/>
                      <a:pt x="5228" y="63"/>
                      <a:pt x="5026" y="35"/>
                    </a:cubicBezTo>
                    <a:cubicBezTo>
                      <a:pt x="4926" y="20"/>
                      <a:pt x="4824" y="5"/>
                      <a:pt x="4721" y="2"/>
                    </a:cubicBezTo>
                    <a:cubicBezTo>
                      <a:pt x="4697" y="1"/>
                      <a:pt x="4674" y="1"/>
                      <a:pt x="4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" name="Google Shape;431;p17"/>
            <p:cNvGrpSpPr/>
            <p:nvPr/>
          </p:nvGrpSpPr>
          <p:grpSpPr>
            <a:xfrm>
              <a:off x="7812569" y="284392"/>
              <a:ext cx="611440" cy="211851"/>
              <a:chOff x="1579263" y="684775"/>
              <a:chExt cx="290650" cy="101925"/>
            </a:xfrm>
          </p:grpSpPr>
          <p:sp>
            <p:nvSpPr>
              <p:cNvPr id="432" name="Google Shape;432;p17"/>
              <p:cNvSpPr/>
              <p:nvPr/>
            </p:nvSpPr>
            <p:spPr>
              <a:xfrm>
                <a:off x="1587275" y="691775"/>
                <a:ext cx="270675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3542" extrusionOk="0">
                    <a:moveTo>
                      <a:pt x="3593" y="1613"/>
                    </a:moveTo>
                    <a:lnTo>
                      <a:pt x="3593" y="1613"/>
                    </a:lnTo>
                    <a:cubicBezTo>
                      <a:pt x="3563" y="1641"/>
                      <a:pt x="3532" y="1668"/>
                      <a:pt x="3503" y="1695"/>
                    </a:cubicBezTo>
                    <a:cubicBezTo>
                      <a:pt x="3508" y="1687"/>
                      <a:pt x="3515" y="1677"/>
                      <a:pt x="3521" y="1669"/>
                    </a:cubicBezTo>
                    <a:cubicBezTo>
                      <a:pt x="3521" y="1668"/>
                      <a:pt x="3522" y="1668"/>
                      <a:pt x="3522" y="1667"/>
                    </a:cubicBezTo>
                    <a:cubicBezTo>
                      <a:pt x="3545" y="1649"/>
                      <a:pt x="3569" y="1632"/>
                      <a:pt x="3593" y="1613"/>
                    </a:cubicBezTo>
                    <a:close/>
                    <a:moveTo>
                      <a:pt x="5070" y="0"/>
                    </a:moveTo>
                    <a:cubicBezTo>
                      <a:pt x="5038" y="0"/>
                      <a:pt x="5005" y="4"/>
                      <a:pt x="4972" y="11"/>
                    </a:cubicBezTo>
                    <a:cubicBezTo>
                      <a:pt x="4902" y="26"/>
                      <a:pt x="4835" y="43"/>
                      <a:pt x="4767" y="64"/>
                    </a:cubicBezTo>
                    <a:cubicBezTo>
                      <a:pt x="4614" y="97"/>
                      <a:pt x="4464" y="14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13" y="212"/>
                      <a:pt x="4306" y="215"/>
                      <a:pt x="4298" y="218"/>
                    </a:cubicBezTo>
                    <a:cubicBezTo>
                      <a:pt x="4300" y="218"/>
                      <a:pt x="4302" y="217"/>
                      <a:pt x="4303" y="217"/>
                    </a:cubicBezTo>
                    <a:lnTo>
                      <a:pt x="4303" y="217"/>
                    </a:lnTo>
                    <a:cubicBezTo>
                      <a:pt x="4296" y="220"/>
                      <a:pt x="4289" y="223"/>
                      <a:pt x="4282" y="225"/>
                    </a:cubicBezTo>
                    <a:cubicBezTo>
                      <a:pt x="4260" y="216"/>
                      <a:pt x="4237" y="211"/>
                      <a:pt x="4212" y="211"/>
                    </a:cubicBezTo>
                    <a:cubicBezTo>
                      <a:pt x="4206" y="211"/>
                      <a:pt x="4200" y="211"/>
                      <a:pt x="4194" y="212"/>
                    </a:cubicBezTo>
                    <a:cubicBezTo>
                      <a:pt x="4048" y="225"/>
                      <a:pt x="3913" y="300"/>
                      <a:pt x="3788" y="372"/>
                    </a:cubicBezTo>
                    <a:cubicBezTo>
                      <a:pt x="3777" y="379"/>
                      <a:pt x="3767" y="384"/>
                      <a:pt x="3756" y="391"/>
                    </a:cubicBezTo>
                    <a:cubicBezTo>
                      <a:pt x="3730" y="395"/>
                      <a:pt x="3704" y="405"/>
                      <a:pt x="3682" y="420"/>
                    </a:cubicBezTo>
                    <a:cubicBezTo>
                      <a:pt x="3650" y="443"/>
                      <a:pt x="3620" y="467"/>
                      <a:pt x="3591" y="493"/>
                    </a:cubicBezTo>
                    <a:cubicBezTo>
                      <a:pt x="3530" y="532"/>
                      <a:pt x="3469" y="573"/>
                      <a:pt x="3409" y="616"/>
                    </a:cubicBezTo>
                    <a:cubicBezTo>
                      <a:pt x="3353" y="658"/>
                      <a:pt x="3298" y="701"/>
                      <a:pt x="3243" y="744"/>
                    </a:cubicBezTo>
                    <a:cubicBezTo>
                      <a:pt x="3211" y="768"/>
                      <a:pt x="3179" y="792"/>
                      <a:pt x="3148" y="819"/>
                    </a:cubicBezTo>
                    <a:cubicBezTo>
                      <a:pt x="3120" y="844"/>
                      <a:pt x="3092" y="871"/>
                      <a:pt x="3069" y="902"/>
                    </a:cubicBezTo>
                    <a:cubicBezTo>
                      <a:pt x="3052" y="926"/>
                      <a:pt x="3037" y="950"/>
                      <a:pt x="3021" y="975"/>
                    </a:cubicBezTo>
                    <a:cubicBezTo>
                      <a:pt x="2994" y="1021"/>
                      <a:pt x="2987" y="1074"/>
                      <a:pt x="3001" y="1122"/>
                    </a:cubicBezTo>
                    <a:cubicBezTo>
                      <a:pt x="2939" y="1195"/>
                      <a:pt x="2882" y="1273"/>
                      <a:pt x="2828" y="1352"/>
                    </a:cubicBezTo>
                    <a:cubicBezTo>
                      <a:pt x="2795" y="1400"/>
                      <a:pt x="2764" y="1448"/>
                      <a:pt x="2733" y="1497"/>
                    </a:cubicBezTo>
                    <a:cubicBezTo>
                      <a:pt x="2712" y="1529"/>
                      <a:pt x="2693" y="1559"/>
                      <a:pt x="2680" y="1592"/>
                    </a:cubicBezTo>
                    <a:cubicBezTo>
                      <a:pt x="2645" y="1628"/>
                      <a:pt x="2611" y="1666"/>
                      <a:pt x="2575" y="1703"/>
                    </a:cubicBezTo>
                    <a:cubicBezTo>
                      <a:pt x="2516" y="1764"/>
                      <a:pt x="2454" y="1827"/>
                      <a:pt x="2399" y="1894"/>
                    </a:cubicBezTo>
                    <a:cubicBezTo>
                      <a:pt x="2343" y="1870"/>
                      <a:pt x="2285" y="1850"/>
                      <a:pt x="2225" y="1833"/>
                    </a:cubicBezTo>
                    <a:cubicBezTo>
                      <a:pt x="2129" y="1806"/>
                      <a:pt x="2026" y="1795"/>
                      <a:pt x="1925" y="1794"/>
                    </a:cubicBezTo>
                    <a:cubicBezTo>
                      <a:pt x="1850" y="1776"/>
                      <a:pt x="1775" y="1760"/>
                      <a:pt x="1699" y="1751"/>
                    </a:cubicBezTo>
                    <a:cubicBezTo>
                      <a:pt x="1659" y="1746"/>
                      <a:pt x="1615" y="1741"/>
                      <a:pt x="1574" y="1741"/>
                    </a:cubicBezTo>
                    <a:cubicBezTo>
                      <a:pt x="1561" y="1741"/>
                      <a:pt x="1549" y="1742"/>
                      <a:pt x="1537" y="1743"/>
                    </a:cubicBezTo>
                    <a:cubicBezTo>
                      <a:pt x="1514" y="1745"/>
                      <a:pt x="1491" y="1748"/>
                      <a:pt x="1469" y="1752"/>
                    </a:cubicBezTo>
                    <a:cubicBezTo>
                      <a:pt x="1460" y="1746"/>
                      <a:pt x="1451" y="1740"/>
                      <a:pt x="1442" y="1736"/>
                    </a:cubicBezTo>
                    <a:cubicBezTo>
                      <a:pt x="1381" y="1708"/>
                      <a:pt x="1310" y="1698"/>
                      <a:pt x="1240" y="1698"/>
                    </a:cubicBezTo>
                    <a:cubicBezTo>
                      <a:pt x="1191" y="1698"/>
                      <a:pt x="1144" y="1703"/>
                      <a:pt x="1099" y="1710"/>
                    </a:cubicBezTo>
                    <a:cubicBezTo>
                      <a:pt x="838" y="1752"/>
                      <a:pt x="600" y="1899"/>
                      <a:pt x="408" y="2077"/>
                    </a:cubicBezTo>
                    <a:cubicBezTo>
                      <a:pt x="304" y="2173"/>
                      <a:pt x="212" y="2277"/>
                      <a:pt x="142" y="2399"/>
                    </a:cubicBezTo>
                    <a:cubicBezTo>
                      <a:pt x="111" y="2453"/>
                      <a:pt x="86" y="2509"/>
                      <a:pt x="62" y="2565"/>
                    </a:cubicBezTo>
                    <a:cubicBezTo>
                      <a:pt x="42" y="2611"/>
                      <a:pt x="24" y="2660"/>
                      <a:pt x="15" y="2709"/>
                    </a:cubicBezTo>
                    <a:cubicBezTo>
                      <a:pt x="4" y="2775"/>
                      <a:pt x="23" y="2837"/>
                      <a:pt x="62" y="2885"/>
                    </a:cubicBezTo>
                    <a:cubicBezTo>
                      <a:pt x="57" y="2950"/>
                      <a:pt x="80" y="3018"/>
                      <a:pt x="127" y="3069"/>
                    </a:cubicBezTo>
                    <a:cubicBezTo>
                      <a:pt x="133" y="3075"/>
                      <a:pt x="138" y="3081"/>
                      <a:pt x="144" y="3085"/>
                    </a:cubicBezTo>
                    <a:cubicBezTo>
                      <a:pt x="126" y="3094"/>
                      <a:pt x="109" y="3105"/>
                      <a:pt x="92" y="3117"/>
                    </a:cubicBezTo>
                    <a:cubicBezTo>
                      <a:pt x="32" y="3162"/>
                      <a:pt x="0" y="3234"/>
                      <a:pt x="16" y="3309"/>
                    </a:cubicBezTo>
                    <a:cubicBezTo>
                      <a:pt x="20" y="3328"/>
                      <a:pt x="26" y="3345"/>
                      <a:pt x="37" y="3362"/>
                    </a:cubicBezTo>
                    <a:cubicBezTo>
                      <a:pt x="37" y="3363"/>
                      <a:pt x="37" y="3364"/>
                      <a:pt x="38" y="3366"/>
                    </a:cubicBezTo>
                    <a:cubicBezTo>
                      <a:pt x="61" y="3430"/>
                      <a:pt x="116" y="3470"/>
                      <a:pt x="181" y="3486"/>
                    </a:cubicBezTo>
                    <a:cubicBezTo>
                      <a:pt x="255" y="3504"/>
                      <a:pt x="331" y="3512"/>
                      <a:pt x="407" y="3514"/>
                    </a:cubicBezTo>
                    <a:cubicBezTo>
                      <a:pt x="416" y="3514"/>
                      <a:pt x="425" y="3514"/>
                      <a:pt x="434" y="3514"/>
                    </a:cubicBezTo>
                    <a:cubicBezTo>
                      <a:pt x="473" y="3514"/>
                      <a:pt x="512" y="3512"/>
                      <a:pt x="551" y="3510"/>
                    </a:cubicBezTo>
                    <a:cubicBezTo>
                      <a:pt x="566" y="3509"/>
                      <a:pt x="581" y="3509"/>
                      <a:pt x="597" y="3508"/>
                    </a:cubicBezTo>
                    <a:cubicBezTo>
                      <a:pt x="647" y="3514"/>
                      <a:pt x="699" y="3516"/>
                      <a:pt x="749" y="3516"/>
                    </a:cubicBezTo>
                    <a:cubicBezTo>
                      <a:pt x="758" y="3516"/>
                      <a:pt x="766" y="3516"/>
                      <a:pt x="775" y="3516"/>
                    </a:cubicBezTo>
                    <a:cubicBezTo>
                      <a:pt x="955" y="3516"/>
                      <a:pt x="1135" y="3505"/>
                      <a:pt x="1314" y="3483"/>
                    </a:cubicBezTo>
                    <a:lnTo>
                      <a:pt x="1317" y="3483"/>
                    </a:lnTo>
                    <a:cubicBezTo>
                      <a:pt x="1730" y="3473"/>
                      <a:pt x="2143" y="3467"/>
                      <a:pt x="2555" y="3446"/>
                    </a:cubicBezTo>
                    <a:cubicBezTo>
                      <a:pt x="2778" y="3435"/>
                      <a:pt x="3001" y="3422"/>
                      <a:pt x="3224" y="3405"/>
                    </a:cubicBezTo>
                    <a:cubicBezTo>
                      <a:pt x="3259" y="3403"/>
                      <a:pt x="3293" y="3401"/>
                      <a:pt x="3329" y="3397"/>
                    </a:cubicBezTo>
                    <a:cubicBezTo>
                      <a:pt x="3345" y="3403"/>
                      <a:pt x="3362" y="3406"/>
                      <a:pt x="3379" y="3406"/>
                    </a:cubicBezTo>
                    <a:cubicBezTo>
                      <a:pt x="3464" y="3410"/>
                      <a:pt x="3550" y="3415"/>
                      <a:pt x="3636" y="3415"/>
                    </a:cubicBezTo>
                    <a:cubicBezTo>
                      <a:pt x="3652" y="3415"/>
                      <a:pt x="3667" y="3415"/>
                      <a:pt x="3683" y="3414"/>
                    </a:cubicBezTo>
                    <a:cubicBezTo>
                      <a:pt x="3768" y="3412"/>
                      <a:pt x="3852" y="3410"/>
                      <a:pt x="3937" y="3409"/>
                    </a:cubicBezTo>
                    <a:cubicBezTo>
                      <a:pt x="4041" y="3406"/>
                      <a:pt x="4146" y="3403"/>
                      <a:pt x="4250" y="3398"/>
                    </a:cubicBezTo>
                    <a:cubicBezTo>
                      <a:pt x="4258" y="3401"/>
                      <a:pt x="4266" y="3403"/>
                      <a:pt x="4274" y="3404"/>
                    </a:cubicBezTo>
                    <a:cubicBezTo>
                      <a:pt x="4308" y="3410"/>
                      <a:pt x="4342" y="3418"/>
                      <a:pt x="4376" y="3421"/>
                    </a:cubicBezTo>
                    <a:cubicBezTo>
                      <a:pt x="4461" y="3431"/>
                      <a:pt x="4547" y="3433"/>
                      <a:pt x="4632" y="3433"/>
                    </a:cubicBezTo>
                    <a:cubicBezTo>
                      <a:pt x="4723" y="3433"/>
                      <a:pt x="4814" y="3430"/>
                      <a:pt x="4904" y="3430"/>
                    </a:cubicBezTo>
                    <a:cubicBezTo>
                      <a:pt x="5026" y="3429"/>
                      <a:pt x="5148" y="3429"/>
                      <a:pt x="5269" y="3429"/>
                    </a:cubicBezTo>
                    <a:cubicBezTo>
                      <a:pt x="5288" y="3429"/>
                      <a:pt x="5306" y="3429"/>
                      <a:pt x="5324" y="3429"/>
                    </a:cubicBezTo>
                    <a:cubicBezTo>
                      <a:pt x="5432" y="3429"/>
                      <a:pt x="5539" y="3431"/>
                      <a:pt x="5646" y="3431"/>
                    </a:cubicBezTo>
                    <a:cubicBezTo>
                      <a:pt x="5712" y="3431"/>
                      <a:pt x="5778" y="3430"/>
                      <a:pt x="5844" y="3428"/>
                    </a:cubicBezTo>
                    <a:cubicBezTo>
                      <a:pt x="5993" y="3424"/>
                      <a:pt x="6143" y="3420"/>
                      <a:pt x="6293" y="3414"/>
                    </a:cubicBezTo>
                    <a:cubicBezTo>
                      <a:pt x="6313" y="3465"/>
                      <a:pt x="6356" y="3506"/>
                      <a:pt x="6409" y="3524"/>
                    </a:cubicBezTo>
                    <a:cubicBezTo>
                      <a:pt x="6451" y="3538"/>
                      <a:pt x="6496" y="3541"/>
                      <a:pt x="6541" y="3541"/>
                    </a:cubicBezTo>
                    <a:cubicBezTo>
                      <a:pt x="6564" y="3541"/>
                      <a:pt x="6587" y="3541"/>
                      <a:pt x="6609" y="3540"/>
                    </a:cubicBezTo>
                    <a:cubicBezTo>
                      <a:pt x="6655" y="3540"/>
                      <a:pt x="6702" y="3540"/>
                      <a:pt x="6749" y="3539"/>
                    </a:cubicBezTo>
                    <a:cubicBezTo>
                      <a:pt x="6851" y="3537"/>
                      <a:pt x="6951" y="3537"/>
                      <a:pt x="7053" y="3535"/>
                    </a:cubicBezTo>
                    <a:cubicBezTo>
                      <a:pt x="7250" y="3531"/>
                      <a:pt x="7449" y="3525"/>
                      <a:pt x="7645" y="3513"/>
                    </a:cubicBezTo>
                    <a:cubicBezTo>
                      <a:pt x="7847" y="3499"/>
                      <a:pt x="8046" y="3481"/>
                      <a:pt x="8247" y="3461"/>
                    </a:cubicBezTo>
                    <a:cubicBezTo>
                      <a:pt x="8447" y="3443"/>
                      <a:pt x="8646" y="3420"/>
                      <a:pt x="8844" y="3388"/>
                    </a:cubicBezTo>
                    <a:cubicBezTo>
                      <a:pt x="8878" y="3382"/>
                      <a:pt x="8911" y="3377"/>
                      <a:pt x="8946" y="3371"/>
                    </a:cubicBezTo>
                    <a:cubicBezTo>
                      <a:pt x="8978" y="3376"/>
                      <a:pt x="9010" y="3378"/>
                      <a:pt x="9042" y="3379"/>
                    </a:cubicBezTo>
                    <a:cubicBezTo>
                      <a:pt x="9100" y="3381"/>
                      <a:pt x="9157" y="3381"/>
                      <a:pt x="9215" y="3381"/>
                    </a:cubicBezTo>
                    <a:lnTo>
                      <a:pt x="9431" y="3381"/>
                    </a:lnTo>
                    <a:cubicBezTo>
                      <a:pt x="9553" y="3380"/>
                      <a:pt x="9673" y="3377"/>
                      <a:pt x="9794" y="3372"/>
                    </a:cubicBezTo>
                    <a:cubicBezTo>
                      <a:pt x="9905" y="3369"/>
                      <a:pt x="10015" y="3363"/>
                      <a:pt x="10124" y="3357"/>
                    </a:cubicBezTo>
                    <a:cubicBezTo>
                      <a:pt x="10154" y="3355"/>
                      <a:pt x="10185" y="3354"/>
                      <a:pt x="10215" y="3352"/>
                    </a:cubicBezTo>
                    <a:cubicBezTo>
                      <a:pt x="10264" y="3357"/>
                      <a:pt x="10313" y="3361"/>
                      <a:pt x="10362" y="3363"/>
                    </a:cubicBezTo>
                    <a:cubicBezTo>
                      <a:pt x="10398" y="3364"/>
                      <a:pt x="10434" y="3367"/>
                      <a:pt x="10470" y="3367"/>
                    </a:cubicBezTo>
                    <a:cubicBezTo>
                      <a:pt x="10490" y="3367"/>
                      <a:pt x="10510" y="3366"/>
                      <a:pt x="10529" y="3364"/>
                    </a:cubicBezTo>
                    <a:cubicBezTo>
                      <a:pt x="10629" y="3355"/>
                      <a:pt x="10726" y="3325"/>
                      <a:pt x="10778" y="3234"/>
                    </a:cubicBezTo>
                    <a:cubicBezTo>
                      <a:pt x="10827" y="3150"/>
                      <a:pt x="10827" y="3044"/>
                      <a:pt x="10790" y="2956"/>
                    </a:cubicBezTo>
                    <a:cubicBezTo>
                      <a:pt x="10785" y="2947"/>
                      <a:pt x="10782" y="2938"/>
                      <a:pt x="10777" y="2928"/>
                    </a:cubicBezTo>
                    <a:cubicBezTo>
                      <a:pt x="10796" y="2885"/>
                      <a:pt x="10806" y="2839"/>
                      <a:pt x="10806" y="2796"/>
                    </a:cubicBezTo>
                    <a:cubicBezTo>
                      <a:pt x="10806" y="2739"/>
                      <a:pt x="10801" y="2683"/>
                      <a:pt x="10776" y="2631"/>
                    </a:cubicBezTo>
                    <a:cubicBezTo>
                      <a:pt x="10752" y="2580"/>
                      <a:pt x="10718" y="2536"/>
                      <a:pt x="10679" y="2496"/>
                    </a:cubicBezTo>
                    <a:cubicBezTo>
                      <a:pt x="10629" y="2444"/>
                      <a:pt x="10576" y="2391"/>
                      <a:pt x="10517" y="2346"/>
                    </a:cubicBezTo>
                    <a:cubicBezTo>
                      <a:pt x="10482" y="2321"/>
                      <a:pt x="10446" y="2297"/>
                      <a:pt x="10409" y="2276"/>
                    </a:cubicBezTo>
                    <a:cubicBezTo>
                      <a:pt x="10393" y="2265"/>
                      <a:pt x="10377" y="2255"/>
                      <a:pt x="10361" y="2246"/>
                    </a:cubicBezTo>
                    <a:cubicBezTo>
                      <a:pt x="10321" y="2222"/>
                      <a:pt x="10279" y="2198"/>
                      <a:pt x="10235" y="2179"/>
                    </a:cubicBezTo>
                    <a:cubicBezTo>
                      <a:pt x="10234" y="2179"/>
                      <a:pt x="10233" y="2178"/>
                      <a:pt x="10232" y="2178"/>
                    </a:cubicBezTo>
                    <a:cubicBezTo>
                      <a:pt x="10164" y="2109"/>
                      <a:pt x="10092" y="2047"/>
                      <a:pt x="10003" y="2006"/>
                    </a:cubicBezTo>
                    <a:cubicBezTo>
                      <a:pt x="9910" y="1964"/>
                      <a:pt x="9803" y="1954"/>
                      <a:pt x="9699" y="1954"/>
                    </a:cubicBezTo>
                    <a:cubicBezTo>
                      <a:pt x="9680" y="1954"/>
                      <a:pt x="9661" y="1955"/>
                      <a:pt x="9642" y="1955"/>
                    </a:cubicBezTo>
                    <a:cubicBezTo>
                      <a:pt x="9609" y="1910"/>
                      <a:pt x="9561" y="1873"/>
                      <a:pt x="9509" y="1851"/>
                    </a:cubicBezTo>
                    <a:cubicBezTo>
                      <a:pt x="9461" y="1831"/>
                      <a:pt x="9412" y="1816"/>
                      <a:pt x="9358" y="1807"/>
                    </a:cubicBezTo>
                    <a:cubicBezTo>
                      <a:pt x="9328" y="1801"/>
                      <a:pt x="9297" y="1800"/>
                      <a:pt x="9265" y="1800"/>
                    </a:cubicBezTo>
                    <a:cubicBezTo>
                      <a:pt x="9237" y="1800"/>
                      <a:pt x="9208" y="1801"/>
                      <a:pt x="9180" y="1802"/>
                    </a:cubicBezTo>
                    <a:cubicBezTo>
                      <a:pt x="9056" y="1808"/>
                      <a:pt x="8935" y="1818"/>
                      <a:pt x="8814" y="1838"/>
                    </a:cubicBezTo>
                    <a:cubicBezTo>
                      <a:pt x="8632" y="1867"/>
                      <a:pt x="8453" y="1908"/>
                      <a:pt x="8275" y="1959"/>
                    </a:cubicBezTo>
                    <a:cubicBezTo>
                      <a:pt x="8191" y="1983"/>
                      <a:pt x="8107" y="2006"/>
                      <a:pt x="8024" y="2032"/>
                    </a:cubicBezTo>
                    <a:cubicBezTo>
                      <a:pt x="8001" y="1990"/>
                      <a:pt x="7974" y="1951"/>
                      <a:pt x="7938" y="1914"/>
                    </a:cubicBezTo>
                    <a:cubicBezTo>
                      <a:pt x="7889" y="1860"/>
                      <a:pt x="7836" y="1808"/>
                      <a:pt x="7775" y="1768"/>
                    </a:cubicBezTo>
                    <a:cubicBezTo>
                      <a:pt x="7764" y="1761"/>
                      <a:pt x="7755" y="1754"/>
                      <a:pt x="7745" y="1748"/>
                    </a:cubicBezTo>
                    <a:cubicBezTo>
                      <a:pt x="7748" y="1675"/>
                      <a:pt x="7716" y="1601"/>
                      <a:pt x="7676" y="1540"/>
                    </a:cubicBezTo>
                    <a:cubicBezTo>
                      <a:pt x="7650" y="1498"/>
                      <a:pt x="7609" y="1464"/>
                      <a:pt x="7569" y="1436"/>
                    </a:cubicBezTo>
                    <a:cubicBezTo>
                      <a:pt x="7523" y="1404"/>
                      <a:pt x="7473" y="1374"/>
                      <a:pt x="7421" y="1350"/>
                    </a:cubicBezTo>
                    <a:cubicBezTo>
                      <a:pt x="7340" y="1312"/>
                      <a:pt x="7257" y="1281"/>
                      <a:pt x="7170" y="1259"/>
                    </a:cubicBezTo>
                    <a:cubicBezTo>
                      <a:pt x="7169" y="1259"/>
                      <a:pt x="7169" y="1258"/>
                      <a:pt x="7167" y="1257"/>
                    </a:cubicBezTo>
                    <a:cubicBezTo>
                      <a:pt x="7169" y="1242"/>
                      <a:pt x="7167" y="1228"/>
                      <a:pt x="7166" y="1213"/>
                    </a:cubicBezTo>
                    <a:cubicBezTo>
                      <a:pt x="7157" y="1116"/>
                      <a:pt x="7113" y="1015"/>
                      <a:pt x="7052" y="938"/>
                    </a:cubicBezTo>
                    <a:cubicBezTo>
                      <a:pt x="6981" y="846"/>
                      <a:pt x="6899" y="771"/>
                      <a:pt x="6796" y="715"/>
                    </a:cubicBezTo>
                    <a:cubicBezTo>
                      <a:pt x="6782" y="707"/>
                      <a:pt x="6768" y="700"/>
                      <a:pt x="6755" y="693"/>
                    </a:cubicBezTo>
                    <a:cubicBezTo>
                      <a:pt x="6729" y="676"/>
                      <a:pt x="6704" y="660"/>
                      <a:pt x="6678" y="645"/>
                    </a:cubicBezTo>
                    <a:cubicBezTo>
                      <a:pt x="6596" y="483"/>
                      <a:pt x="6425" y="363"/>
                      <a:pt x="6261" y="301"/>
                    </a:cubicBezTo>
                    <a:cubicBezTo>
                      <a:pt x="6116" y="248"/>
                      <a:pt x="5966" y="227"/>
                      <a:pt x="5814" y="227"/>
                    </a:cubicBezTo>
                    <a:cubicBezTo>
                      <a:pt x="5744" y="227"/>
                      <a:pt x="5673" y="231"/>
                      <a:pt x="5603" y="239"/>
                    </a:cubicBezTo>
                    <a:cubicBezTo>
                      <a:pt x="5573" y="164"/>
                      <a:pt x="5501" y="112"/>
                      <a:pt x="5428" y="79"/>
                    </a:cubicBezTo>
                    <a:cubicBezTo>
                      <a:pt x="5358" y="49"/>
                      <a:pt x="5282" y="33"/>
                      <a:pt x="5206" y="27"/>
                    </a:cubicBezTo>
                    <a:cubicBezTo>
                      <a:pt x="5162" y="9"/>
                      <a:pt x="5116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7"/>
              <p:cNvSpPr/>
              <p:nvPr/>
            </p:nvSpPr>
            <p:spPr>
              <a:xfrm>
                <a:off x="1581875" y="760450"/>
                <a:ext cx="2785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727" extrusionOk="0">
                    <a:moveTo>
                      <a:pt x="6278" y="114"/>
                    </a:moveTo>
                    <a:cubicBezTo>
                      <a:pt x="6280" y="114"/>
                      <a:pt x="6283" y="114"/>
                      <a:pt x="6286" y="114"/>
                    </a:cubicBezTo>
                    <a:lnTo>
                      <a:pt x="6286" y="114"/>
                    </a:lnTo>
                    <a:cubicBezTo>
                      <a:pt x="6283" y="114"/>
                      <a:pt x="6280" y="114"/>
                      <a:pt x="6278" y="114"/>
                    </a:cubicBezTo>
                    <a:close/>
                    <a:moveTo>
                      <a:pt x="8335" y="563"/>
                    </a:moveTo>
                    <a:lnTo>
                      <a:pt x="8335" y="563"/>
                    </a:lnTo>
                    <a:cubicBezTo>
                      <a:pt x="8334" y="563"/>
                      <a:pt x="8332" y="563"/>
                      <a:pt x="8331" y="563"/>
                    </a:cubicBezTo>
                    <a:lnTo>
                      <a:pt x="8331" y="563"/>
                    </a:lnTo>
                    <a:cubicBezTo>
                      <a:pt x="8332" y="564"/>
                      <a:pt x="8334" y="564"/>
                      <a:pt x="8336" y="564"/>
                    </a:cubicBezTo>
                    <a:cubicBezTo>
                      <a:pt x="8338" y="564"/>
                      <a:pt x="8341" y="564"/>
                      <a:pt x="8343" y="564"/>
                    </a:cubicBezTo>
                    <a:lnTo>
                      <a:pt x="8343" y="564"/>
                    </a:lnTo>
                    <a:cubicBezTo>
                      <a:pt x="8340" y="564"/>
                      <a:pt x="8338" y="563"/>
                      <a:pt x="8335" y="563"/>
                    </a:cubicBezTo>
                    <a:close/>
                    <a:moveTo>
                      <a:pt x="10614" y="0"/>
                    </a:moveTo>
                    <a:cubicBezTo>
                      <a:pt x="10551" y="0"/>
                      <a:pt x="10488" y="2"/>
                      <a:pt x="10425" y="3"/>
                    </a:cubicBezTo>
                    <a:cubicBezTo>
                      <a:pt x="10242" y="9"/>
                      <a:pt x="10058" y="18"/>
                      <a:pt x="9874" y="20"/>
                    </a:cubicBezTo>
                    <a:cubicBezTo>
                      <a:pt x="9774" y="18"/>
                      <a:pt x="9675" y="12"/>
                      <a:pt x="9575" y="8"/>
                    </a:cubicBezTo>
                    <a:cubicBezTo>
                      <a:pt x="9501" y="5"/>
                      <a:pt x="9427" y="4"/>
                      <a:pt x="9353" y="4"/>
                    </a:cubicBezTo>
                    <a:cubicBezTo>
                      <a:pt x="9315" y="4"/>
                      <a:pt x="9279" y="4"/>
                      <a:pt x="9242" y="4"/>
                    </a:cubicBezTo>
                    <a:cubicBezTo>
                      <a:pt x="9031" y="8"/>
                      <a:pt x="8821" y="13"/>
                      <a:pt x="8611" y="33"/>
                    </a:cubicBezTo>
                    <a:cubicBezTo>
                      <a:pt x="8416" y="50"/>
                      <a:pt x="8220" y="51"/>
                      <a:pt x="8024" y="57"/>
                    </a:cubicBezTo>
                    <a:cubicBezTo>
                      <a:pt x="7836" y="63"/>
                      <a:pt x="7648" y="57"/>
                      <a:pt x="7460" y="73"/>
                    </a:cubicBezTo>
                    <a:cubicBezTo>
                      <a:pt x="7267" y="88"/>
                      <a:pt x="7075" y="106"/>
                      <a:pt x="6879" y="108"/>
                    </a:cubicBezTo>
                    <a:cubicBezTo>
                      <a:pt x="6706" y="111"/>
                      <a:pt x="6533" y="114"/>
                      <a:pt x="6358" y="114"/>
                    </a:cubicBezTo>
                    <a:cubicBezTo>
                      <a:pt x="6334" y="114"/>
                      <a:pt x="6310" y="114"/>
                      <a:pt x="6286" y="114"/>
                    </a:cubicBezTo>
                    <a:lnTo>
                      <a:pt x="6286" y="114"/>
                    </a:lnTo>
                    <a:cubicBezTo>
                      <a:pt x="6291" y="114"/>
                      <a:pt x="6296" y="114"/>
                      <a:pt x="6302" y="115"/>
                    </a:cubicBezTo>
                    <a:cubicBezTo>
                      <a:pt x="6208" y="113"/>
                      <a:pt x="6112" y="113"/>
                      <a:pt x="6017" y="112"/>
                    </a:cubicBezTo>
                    <a:lnTo>
                      <a:pt x="6007" y="112"/>
                    </a:lnTo>
                    <a:cubicBezTo>
                      <a:pt x="5809" y="107"/>
                      <a:pt x="5612" y="93"/>
                      <a:pt x="5414" y="80"/>
                    </a:cubicBezTo>
                    <a:cubicBezTo>
                      <a:pt x="5211" y="66"/>
                      <a:pt x="5006" y="64"/>
                      <a:pt x="4803" y="63"/>
                    </a:cubicBezTo>
                    <a:cubicBezTo>
                      <a:pt x="4678" y="61"/>
                      <a:pt x="4553" y="58"/>
                      <a:pt x="4429" y="58"/>
                    </a:cubicBezTo>
                    <a:cubicBezTo>
                      <a:pt x="4361" y="58"/>
                      <a:pt x="4294" y="59"/>
                      <a:pt x="4226" y="61"/>
                    </a:cubicBezTo>
                    <a:cubicBezTo>
                      <a:pt x="4033" y="68"/>
                      <a:pt x="3839" y="79"/>
                      <a:pt x="3644" y="80"/>
                    </a:cubicBezTo>
                    <a:cubicBezTo>
                      <a:pt x="3465" y="73"/>
                      <a:pt x="3285" y="53"/>
                      <a:pt x="3106" y="53"/>
                    </a:cubicBezTo>
                    <a:cubicBezTo>
                      <a:pt x="2935" y="53"/>
                      <a:pt x="2765" y="61"/>
                      <a:pt x="2595" y="63"/>
                    </a:cubicBezTo>
                    <a:cubicBezTo>
                      <a:pt x="2509" y="62"/>
                      <a:pt x="2423" y="60"/>
                      <a:pt x="2337" y="60"/>
                    </a:cubicBezTo>
                    <a:cubicBezTo>
                      <a:pt x="2285" y="60"/>
                      <a:pt x="2233" y="61"/>
                      <a:pt x="2181" y="63"/>
                    </a:cubicBezTo>
                    <a:cubicBezTo>
                      <a:pt x="2047" y="68"/>
                      <a:pt x="1913" y="72"/>
                      <a:pt x="1780" y="72"/>
                    </a:cubicBezTo>
                    <a:cubicBezTo>
                      <a:pt x="1556" y="66"/>
                      <a:pt x="1333" y="59"/>
                      <a:pt x="1109" y="55"/>
                    </a:cubicBezTo>
                    <a:cubicBezTo>
                      <a:pt x="1089" y="54"/>
                      <a:pt x="1068" y="54"/>
                      <a:pt x="1048" y="54"/>
                    </a:cubicBezTo>
                    <a:cubicBezTo>
                      <a:pt x="951" y="54"/>
                      <a:pt x="854" y="60"/>
                      <a:pt x="758" y="69"/>
                    </a:cubicBezTo>
                    <a:cubicBezTo>
                      <a:pt x="632" y="80"/>
                      <a:pt x="505" y="96"/>
                      <a:pt x="378" y="97"/>
                    </a:cubicBezTo>
                    <a:cubicBezTo>
                      <a:pt x="354" y="96"/>
                      <a:pt x="330" y="93"/>
                      <a:pt x="305" y="91"/>
                    </a:cubicBezTo>
                    <a:cubicBezTo>
                      <a:pt x="294" y="89"/>
                      <a:pt x="282" y="87"/>
                      <a:pt x="271" y="84"/>
                    </a:cubicBezTo>
                    <a:lnTo>
                      <a:pt x="268" y="83"/>
                    </a:lnTo>
                    <a:cubicBezTo>
                      <a:pt x="248" y="76"/>
                      <a:pt x="228" y="72"/>
                      <a:pt x="208" y="72"/>
                    </a:cubicBezTo>
                    <a:cubicBezTo>
                      <a:pt x="132" y="72"/>
                      <a:pt x="59" y="123"/>
                      <a:pt x="33" y="197"/>
                    </a:cubicBezTo>
                    <a:cubicBezTo>
                      <a:pt x="0" y="290"/>
                      <a:pt x="47" y="387"/>
                      <a:pt x="134" y="427"/>
                    </a:cubicBezTo>
                    <a:cubicBezTo>
                      <a:pt x="102" y="467"/>
                      <a:pt x="87" y="521"/>
                      <a:pt x="96" y="575"/>
                    </a:cubicBezTo>
                    <a:cubicBezTo>
                      <a:pt x="112" y="661"/>
                      <a:pt x="190" y="725"/>
                      <a:pt x="274" y="727"/>
                    </a:cubicBezTo>
                    <a:cubicBezTo>
                      <a:pt x="287" y="727"/>
                      <a:pt x="300" y="726"/>
                      <a:pt x="311" y="723"/>
                    </a:cubicBezTo>
                    <a:cubicBezTo>
                      <a:pt x="337" y="718"/>
                      <a:pt x="364" y="715"/>
                      <a:pt x="390" y="712"/>
                    </a:cubicBezTo>
                    <a:cubicBezTo>
                      <a:pt x="539" y="697"/>
                      <a:pt x="688" y="705"/>
                      <a:pt x="838" y="698"/>
                    </a:cubicBezTo>
                    <a:cubicBezTo>
                      <a:pt x="1004" y="693"/>
                      <a:pt x="1169" y="666"/>
                      <a:pt x="1333" y="649"/>
                    </a:cubicBezTo>
                    <a:cubicBezTo>
                      <a:pt x="1657" y="617"/>
                      <a:pt x="1982" y="598"/>
                      <a:pt x="2307" y="598"/>
                    </a:cubicBezTo>
                    <a:cubicBezTo>
                      <a:pt x="2316" y="598"/>
                      <a:pt x="2326" y="598"/>
                      <a:pt x="2335" y="598"/>
                    </a:cubicBezTo>
                    <a:cubicBezTo>
                      <a:pt x="2532" y="602"/>
                      <a:pt x="2727" y="613"/>
                      <a:pt x="2923" y="614"/>
                    </a:cubicBezTo>
                    <a:cubicBezTo>
                      <a:pt x="3123" y="614"/>
                      <a:pt x="3324" y="609"/>
                      <a:pt x="3525" y="607"/>
                    </a:cubicBezTo>
                    <a:cubicBezTo>
                      <a:pt x="3739" y="612"/>
                      <a:pt x="3953" y="620"/>
                      <a:pt x="4167" y="620"/>
                    </a:cubicBezTo>
                    <a:cubicBezTo>
                      <a:pt x="4201" y="620"/>
                      <a:pt x="4236" y="620"/>
                      <a:pt x="4270" y="619"/>
                    </a:cubicBezTo>
                    <a:cubicBezTo>
                      <a:pt x="4455" y="618"/>
                      <a:pt x="4639" y="616"/>
                      <a:pt x="4823" y="616"/>
                    </a:cubicBezTo>
                    <a:cubicBezTo>
                      <a:pt x="4893" y="616"/>
                      <a:pt x="4963" y="616"/>
                      <a:pt x="5034" y="617"/>
                    </a:cubicBezTo>
                    <a:lnTo>
                      <a:pt x="5034" y="617"/>
                    </a:lnTo>
                    <a:cubicBezTo>
                      <a:pt x="5032" y="617"/>
                      <a:pt x="5030" y="617"/>
                      <a:pt x="5028" y="617"/>
                    </a:cubicBezTo>
                    <a:cubicBezTo>
                      <a:pt x="5331" y="621"/>
                      <a:pt x="5633" y="623"/>
                      <a:pt x="5935" y="630"/>
                    </a:cubicBezTo>
                    <a:cubicBezTo>
                      <a:pt x="6055" y="632"/>
                      <a:pt x="6174" y="635"/>
                      <a:pt x="6294" y="635"/>
                    </a:cubicBezTo>
                    <a:cubicBezTo>
                      <a:pt x="6386" y="635"/>
                      <a:pt x="6478" y="633"/>
                      <a:pt x="6570" y="630"/>
                    </a:cubicBezTo>
                    <a:cubicBezTo>
                      <a:pt x="6768" y="622"/>
                      <a:pt x="6965" y="605"/>
                      <a:pt x="7163" y="599"/>
                    </a:cubicBezTo>
                    <a:cubicBezTo>
                      <a:pt x="7365" y="594"/>
                      <a:pt x="7566" y="586"/>
                      <a:pt x="7769" y="576"/>
                    </a:cubicBezTo>
                    <a:cubicBezTo>
                      <a:pt x="7955" y="566"/>
                      <a:pt x="8143" y="565"/>
                      <a:pt x="8331" y="563"/>
                    </a:cubicBezTo>
                    <a:lnTo>
                      <a:pt x="8331" y="563"/>
                    </a:lnTo>
                    <a:cubicBezTo>
                      <a:pt x="8331" y="563"/>
                      <a:pt x="8330" y="563"/>
                      <a:pt x="8330" y="563"/>
                    </a:cubicBezTo>
                    <a:lnTo>
                      <a:pt x="8330" y="563"/>
                    </a:lnTo>
                    <a:cubicBezTo>
                      <a:pt x="8332" y="563"/>
                      <a:pt x="8334" y="563"/>
                      <a:pt x="8335" y="563"/>
                    </a:cubicBezTo>
                    <a:lnTo>
                      <a:pt x="8335" y="563"/>
                    </a:lnTo>
                    <a:cubicBezTo>
                      <a:pt x="8339" y="563"/>
                      <a:pt x="8343" y="563"/>
                      <a:pt x="8347" y="563"/>
                    </a:cubicBezTo>
                    <a:lnTo>
                      <a:pt x="8347" y="563"/>
                    </a:lnTo>
                    <a:cubicBezTo>
                      <a:pt x="8345" y="563"/>
                      <a:pt x="8344" y="563"/>
                      <a:pt x="8343" y="564"/>
                    </a:cubicBezTo>
                    <a:lnTo>
                      <a:pt x="8343" y="564"/>
                    </a:lnTo>
                    <a:cubicBezTo>
                      <a:pt x="8591" y="567"/>
                      <a:pt x="8838" y="576"/>
                      <a:pt x="9085" y="599"/>
                    </a:cubicBezTo>
                    <a:cubicBezTo>
                      <a:pt x="9284" y="615"/>
                      <a:pt x="9484" y="631"/>
                      <a:pt x="9683" y="631"/>
                    </a:cubicBezTo>
                    <a:cubicBezTo>
                      <a:pt x="9749" y="631"/>
                      <a:pt x="9816" y="629"/>
                      <a:pt x="9882" y="625"/>
                    </a:cubicBezTo>
                    <a:cubicBezTo>
                      <a:pt x="9977" y="619"/>
                      <a:pt x="10073" y="611"/>
                      <a:pt x="10169" y="607"/>
                    </a:cubicBezTo>
                    <a:cubicBezTo>
                      <a:pt x="10264" y="602"/>
                      <a:pt x="10359" y="601"/>
                      <a:pt x="10455" y="598"/>
                    </a:cubicBezTo>
                    <a:cubicBezTo>
                      <a:pt x="10571" y="594"/>
                      <a:pt x="10687" y="590"/>
                      <a:pt x="10802" y="578"/>
                    </a:cubicBezTo>
                    <a:cubicBezTo>
                      <a:pt x="10861" y="573"/>
                      <a:pt x="10926" y="565"/>
                      <a:pt x="10980" y="541"/>
                    </a:cubicBezTo>
                    <a:cubicBezTo>
                      <a:pt x="11022" y="521"/>
                      <a:pt x="11069" y="494"/>
                      <a:pt x="11094" y="452"/>
                    </a:cubicBezTo>
                    <a:cubicBezTo>
                      <a:pt x="11120" y="411"/>
                      <a:pt x="11140" y="371"/>
                      <a:pt x="11136" y="322"/>
                    </a:cubicBezTo>
                    <a:cubicBezTo>
                      <a:pt x="11135" y="278"/>
                      <a:pt x="11119" y="237"/>
                      <a:pt x="11095" y="202"/>
                    </a:cubicBezTo>
                    <a:cubicBezTo>
                      <a:pt x="11073" y="169"/>
                      <a:pt x="11043" y="145"/>
                      <a:pt x="11012" y="121"/>
                    </a:cubicBezTo>
                    <a:cubicBezTo>
                      <a:pt x="10977" y="93"/>
                      <a:pt x="10942" y="63"/>
                      <a:pt x="10902" y="44"/>
                    </a:cubicBezTo>
                    <a:cubicBezTo>
                      <a:pt x="10845" y="17"/>
                      <a:pt x="10786" y="3"/>
                      <a:pt x="10722" y="2"/>
                    </a:cubicBezTo>
                    <a:cubicBezTo>
                      <a:pt x="10686" y="1"/>
                      <a:pt x="10650" y="0"/>
                      <a:pt x="106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7"/>
              <p:cNvSpPr/>
              <p:nvPr/>
            </p:nvSpPr>
            <p:spPr>
              <a:xfrm>
                <a:off x="1661925" y="740875"/>
                <a:ext cx="94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2" extrusionOk="0">
                    <a:moveTo>
                      <a:pt x="180" y="0"/>
                    </a:moveTo>
                    <a:cubicBezTo>
                      <a:pt x="80" y="0"/>
                      <a:pt x="1" y="97"/>
                      <a:pt x="4" y="193"/>
                    </a:cubicBezTo>
                    <a:cubicBezTo>
                      <a:pt x="8" y="297"/>
                      <a:pt x="96" y="369"/>
                      <a:pt x="195" y="371"/>
                    </a:cubicBezTo>
                    <a:cubicBezTo>
                      <a:pt x="196" y="371"/>
                      <a:pt x="198" y="371"/>
                      <a:pt x="199" y="371"/>
                    </a:cubicBezTo>
                    <a:cubicBezTo>
                      <a:pt x="299" y="371"/>
                      <a:pt x="378" y="275"/>
                      <a:pt x="375" y="180"/>
                    </a:cubicBezTo>
                    <a:cubicBezTo>
                      <a:pt x="371" y="75"/>
                      <a:pt x="283" y="3"/>
                      <a:pt x="184" y="1"/>
                    </a:cubicBezTo>
                    <a:cubicBezTo>
                      <a:pt x="183" y="0"/>
                      <a:pt x="181" y="0"/>
                      <a:pt x="1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7"/>
              <p:cNvSpPr/>
              <p:nvPr/>
            </p:nvSpPr>
            <p:spPr>
              <a:xfrm>
                <a:off x="1676050" y="74165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79" y="0"/>
                    </a:moveTo>
                    <a:cubicBezTo>
                      <a:pt x="80" y="0"/>
                      <a:pt x="1" y="96"/>
                      <a:pt x="4" y="192"/>
                    </a:cubicBezTo>
                    <a:cubicBezTo>
                      <a:pt x="8" y="297"/>
                      <a:pt x="95" y="369"/>
                      <a:pt x="195" y="371"/>
                    </a:cubicBezTo>
                    <a:cubicBezTo>
                      <a:pt x="196" y="371"/>
                      <a:pt x="197" y="371"/>
                      <a:pt x="199" y="371"/>
                    </a:cubicBezTo>
                    <a:cubicBezTo>
                      <a:pt x="298" y="371"/>
                      <a:pt x="377" y="275"/>
                      <a:pt x="374" y="180"/>
                    </a:cubicBezTo>
                    <a:cubicBezTo>
                      <a:pt x="370" y="75"/>
                      <a:pt x="283" y="3"/>
                      <a:pt x="183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7"/>
              <p:cNvSpPr/>
              <p:nvPr/>
            </p:nvSpPr>
            <p:spPr>
              <a:xfrm>
                <a:off x="1669450" y="730050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79" y="0"/>
                    </a:moveTo>
                    <a:cubicBezTo>
                      <a:pt x="79" y="0"/>
                      <a:pt x="1" y="96"/>
                      <a:pt x="3" y="191"/>
                    </a:cubicBezTo>
                    <a:cubicBezTo>
                      <a:pt x="7" y="296"/>
                      <a:pt x="94" y="367"/>
                      <a:pt x="195" y="369"/>
                    </a:cubicBezTo>
                    <a:cubicBezTo>
                      <a:pt x="196" y="370"/>
                      <a:pt x="197" y="370"/>
                      <a:pt x="198" y="370"/>
                    </a:cubicBezTo>
                    <a:cubicBezTo>
                      <a:pt x="297" y="370"/>
                      <a:pt x="377" y="273"/>
                      <a:pt x="373" y="179"/>
                    </a:cubicBezTo>
                    <a:cubicBezTo>
                      <a:pt x="370" y="73"/>
                      <a:pt x="283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7"/>
              <p:cNvSpPr/>
              <p:nvPr/>
            </p:nvSpPr>
            <p:spPr>
              <a:xfrm>
                <a:off x="1756525" y="73947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79" y="0"/>
                    </a:moveTo>
                    <a:cubicBezTo>
                      <a:pt x="80" y="0"/>
                      <a:pt x="1" y="97"/>
                      <a:pt x="4" y="191"/>
                    </a:cubicBezTo>
                    <a:cubicBezTo>
                      <a:pt x="7" y="297"/>
                      <a:pt x="94" y="369"/>
                      <a:pt x="195" y="371"/>
                    </a:cubicBezTo>
                    <a:cubicBezTo>
                      <a:pt x="196" y="371"/>
                      <a:pt x="197" y="371"/>
                      <a:pt x="198" y="371"/>
                    </a:cubicBezTo>
                    <a:cubicBezTo>
                      <a:pt x="298" y="371"/>
                      <a:pt x="377" y="275"/>
                      <a:pt x="373" y="180"/>
                    </a:cubicBezTo>
                    <a:cubicBezTo>
                      <a:pt x="370" y="75"/>
                      <a:pt x="283" y="3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7"/>
              <p:cNvSpPr/>
              <p:nvPr/>
            </p:nvSpPr>
            <p:spPr>
              <a:xfrm>
                <a:off x="1638200" y="760125"/>
                <a:ext cx="2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7"/>
                      <a:pt x="19" y="14"/>
                      <a:pt x="29" y="21"/>
                    </a:cubicBezTo>
                    <a:cubicBezTo>
                      <a:pt x="50" y="33"/>
                      <a:pt x="73" y="41"/>
                      <a:pt x="97" y="45"/>
                    </a:cubicBezTo>
                    <a:cubicBezTo>
                      <a:pt x="65" y="30"/>
                      <a:pt x="33" y="15"/>
                      <a:pt x="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7"/>
              <p:cNvSpPr/>
              <p:nvPr/>
            </p:nvSpPr>
            <p:spPr>
              <a:xfrm>
                <a:off x="1579263" y="684775"/>
                <a:ext cx="2906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4077" extrusionOk="0">
                    <a:moveTo>
                      <a:pt x="3879" y="936"/>
                    </a:moveTo>
                    <a:cubicBezTo>
                      <a:pt x="3878" y="937"/>
                      <a:pt x="3877" y="938"/>
                      <a:pt x="3876" y="939"/>
                    </a:cubicBezTo>
                    <a:cubicBezTo>
                      <a:pt x="3878" y="938"/>
                      <a:pt x="3879" y="937"/>
                      <a:pt x="3879" y="936"/>
                    </a:cubicBezTo>
                    <a:close/>
                    <a:moveTo>
                      <a:pt x="7691" y="1091"/>
                    </a:moveTo>
                    <a:lnTo>
                      <a:pt x="7691" y="1091"/>
                    </a:lnTo>
                    <a:cubicBezTo>
                      <a:pt x="7692" y="1092"/>
                      <a:pt x="7694" y="1094"/>
                      <a:pt x="7696" y="1096"/>
                    </a:cubicBezTo>
                    <a:lnTo>
                      <a:pt x="7696" y="1096"/>
                    </a:lnTo>
                    <a:cubicBezTo>
                      <a:pt x="7694" y="1094"/>
                      <a:pt x="7692" y="1092"/>
                      <a:pt x="7691" y="1091"/>
                    </a:cubicBezTo>
                    <a:close/>
                    <a:moveTo>
                      <a:pt x="3198" y="1775"/>
                    </a:moveTo>
                    <a:cubicBezTo>
                      <a:pt x="3197" y="1777"/>
                      <a:pt x="3196" y="1779"/>
                      <a:pt x="3195" y="1781"/>
                    </a:cubicBezTo>
                    <a:lnTo>
                      <a:pt x="3195" y="1781"/>
                    </a:lnTo>
                    <a:cubicBezTo>
                      <a:pt x="3196" y="1779"/>
                      <a:pt x="3197" y="1776"/>
                      <a:pt x="3198" y="1775"/>
                    </a:cubicBezTo>
                    <a:close/>
                    <a:moveTo>
                      <a:pt x="5447" y="370"/>
                    </a:moveTo>
                    <a:cubicBezTo>
                      <a:pt x="5483" y="370"/>
                      <a:pt x="5520" y="372"/>
                      <a:pt x="5556" y="374"/>
                    </a:cubicBezTo>
                    <a:cubicBezTo>
                      <a:pt x="5595" y="378"/>
                      <a:pt x="5632" y="384"/>
                      <a:pt x="5670" y="391"/>
                    </a:cubicBezTo>
                    <a:cubicBezTo>
                      <a:pt x="5701" y="399"/>
                      <a:pt x="5733" y="409"/>
                      <a:pt x="5765" y="414"/>
                    </a:cubicBezTo>
                    <a:cubicBezTo>
                      <a:pt x="5798" y="423"/>
                      <a:pt x="5834" y="428"/>
                      <a:pt x="5867" y="434"/>
                    </a:cubicBezTo>
                    <a:cubicBezTo>
                      <a:pt x="5939" y="449"/>
                      <a:pt x="6012" y="464"/>
                      <a:pt x="6085" y="480"/>
                    </a:cubicBezTo>
                    <a:cubicBezTo>
                      <a:pt x="6122" y="489"/>
                      <a:pt x="6158" y="500"/>
                      <a:pt x="6195" y="512"/>
                    </a:cubicBezTo>
                    <a:cubicBezTo>
                      <a:pt x="6284" y="549"/>
                      <a:pt x="6372" y="590"/>
                      <a:pt x="6461" y="628"/>
                    </a:cubicBezTo>
                    <a:cubicBezTo>
                      <a:pt x="6538" y="659"/>
                      <a:pt x="6616" y="689"/>
                      <a:pt x="6690" y="727"/>
                    </a:cubicBezTo>
                    <a:cubicBezTo>
                      <a:pt x="6744" y="756"/>
                      <a:pt x="6796" y="788"/>
                      <a:pt x="6849" y="819"/>
                    </a:cubicBezTo>
                    <a:cubicBezTo>
                      <a:pt x="6890" y="844"/>
                      <a:pt x="6931" y="868"/>
                      <a:pt x="6971" y="895"/>
                    </a:cubicBezTo>
                    <a:cubicBezTo>
                      <a:pt x="7029" y="935"/>
                      <a:pt x="7079" y="983"/>
                      <a:pt x="7129" y="1030"/>
                    </a:cubicBezTo>
                    <a:cubicBezTo>
                      <a:pt x="7123" y="1026"/>
                      <a:pt x="7118" y="1019"/>
                      <a:pt x="7111" y="1014"/>
                    </a:cubicBezTo>
                    <a:lnTo>
                      <a:pt x="7111" y="1014"/>
                    </a:lnTo>
                    <a:cubicBezTo>
                      <a:pt x="7191" y="1090"/>
                      <a:pt x="7258" y="1177"/>
                      <a:pt x="7334" y="1255"/>
                    </a:cubicBezTo>
                    <a:cubicBezTo>
                      <a:pt x="7416" y="1342"/>
                      <a:pt x="7507" y="1420"/>
                      <a:pt x="7595" y="1500"/>
                    </a:cubicBezTo>
                    <a:cubicBezTo>
                      <a:pt x="7625" y="1532"/>
                      <a:pt x="7656" y="1563"/>
                      <a:pt x="7684" y="1596"/>
                    </a:cubicBezTo>
                    <a:cubicBezTo>
                      <a:pt x="7709" y="1626"/>
                      <a:pt x="7729" y="1658"/>
                      <a:pt x="7751" y="1691"/>
                    </a:cubicBezTo>
                    <a:cubicBezTo>
                      <a:pt x="7805" y="1780"/>
                      <a:pt x="7851" y="1875"/>
                      <a:pt x="7904" y="1967"/>
                    </a:cubicBezTo>
                    <a:cubicBezTo>
                      <a:pt x="7934" y="2018"/>
                      <a:pt x="7966" y="2067"/>
                      <a:pt x="8001" y="2114"/>
                    </a:cubicBezTo>
                    <a:cubicBezTo>
                      <a:pt x="8035" y="2161"/>
                      <a:pt x="8074" y="2202"/>
                      <a:pt x="8111" y="2246"/>
                    </a:cubicBezTo>
                    <a:cubicBezTo>
                      <a:pt x="8117" y="2254"/>
                      <a:pt x="8123" y="2261"/>
                      <a:pt x="8129" y="2266"/>
                    </a:cubicBezTo>
                    <a:cubicBezTo>
                      <a:pt x="8131" y="2269"/>
                      <a:pt x="8134" y="2271"/>
                      <a:pt x="8137" y="2273"/>
                    </a:cubicBezTo>
                    <a:cubicBezTo>
                      <a:pt x="8138" y="2274"/>
                      <a:pt x="8139" y="2275"/>
                      <a:pt x="8140" y="2275"/>
                    </a:cubicBezTo>
                    <a:cubicBezTo>
                      <a:pt x="8150" y="2285"/>
                      <a:pt x="8159" y="2293"/>
                      <a:pt x="8171" y="2301"/>
                    </a:cubicBezTo>
                    <a:cubicBezTo>
                      <a:pt x="8185" y="2312"/>
                      <a:pt x="8198" y="2322"/>
                      <a:pt x="8213" y="2334"/>
                    </a:cubicBezTo>
                    <a:cubicBezTo>
                      <a:pt x="8223" y="2342"/>
                      <a:pt x="8235" y="2351"/>
                      <a:pt x="8245" y="2359"/>
                    </a:cubicBezTo>
                    <a:cubicBezTo>
                      <a:pt x="8264" y="2373"/>
                      <a:pt x="8281" y="2389"/>
                      <a:pt x="8299" y="2402"/>
                    </a:cubicBezTo>
                    <a:cubicBezTo>
                      <a:pt x="8338" y="2433"/>
                      <a:pt x="8378" y="2464"/>
                      <a:pt x="8414" y="2496"/>
                    </a:cubicBezTo>
                    <a:cubicBezTo>
                      <a:pt x="8427" y="2488"/>
                      <a:pt x="8440" y="2481"/>
                      <a:pt x="8451" y="2473"/>
                    </a:cubicBezTo>
                    <a:cubicBezTo>
                      <a:pt x="8454" y="2472"/>
                      <a:pt x="8457" y="2470"/>
                      <a:pt x="8459" y="2469"/>
                    </a:cubicBezTo>
                    <a:cubicBezTo>
                      <a:pt x="8464" y="2465"/>
                      <a:pt x="8468" y="2463"/>
                      <a:pt x="8473" y="2461"/>
                    </a:cubicBezTo>
                    <a:cubicBezTo>
                      <a:pt x="8489" y="2450"/>
                      <a:pt x="8505" y="2440"/>
                      <a:pt x="8522" y="2431"/>
                    </a:cubicBezTo>
                    <a:cubicBezTo>
                      <a:pt x="8522" y="2431"/>
                      <a:pt x="8523" y="2430"/>
                      <a:pt x="8523" y="2430"/>
                    </a:cubicBezTo>
                    <a:cubicBezTo>
                      <a:pt x="8557" y="2409"/>
                      <a:pt x="8593" y="2392"/>
                      <a:pt x="8628" y="2375"/>
                    </a:cubicBezTo>
                    <a:cubicBezTo>
                      <a:pt x="8627" y="2373"/>
                      <a:pt x="8625" y="2370"/>
                      <a:pt x="8624" y="2367"/>
                    </a:cubicBezTo>
                    <a:cubicBezTo>
                      <a:pt x="8650" y="2353"/>
                      <a:pt x="8677" y="2338"/>
                      <a:pt x="8705" y="2326"/>
                    </a:cubicBezTo>
                    <a:cubicBezTo>
                      <a:pt x="8765" y="2301"/>
                      <a:pt x="8828" y="2279"/>
                      <a:pt x="8891" y="2258"/>
                    </a:cubicBezTo>
                    <a:cubicBezTo>
                      <a:pt x="9035" y="2216"/>
                      <a:pt x="9178" y="2182"/>
                      <a:pt x="9326" y="2153"/>
                    </a:cubicBezTo>
                    <a:cubicBezTo>
                      <a:pt x="9396" y="2142"/>
                      <a:pt x="9464" y="2131"/>
                      <a:pt x="9534" y="2126"/>
                    </a:cubicBezTo>
                    <a:cubicBezTo>
                      <a:pt x="9577" y="2126"/>
                      <a:pt x="9619" y="2127"/>
                      <a:pt x="9662" y="2129"/>
                    </a:cubicBezTo>
                    <a:cubicBezTo>
                      <a:pt x="9705" y="2134"/>
                      <a:pt x="9748" y="2138"/>
                      <a:pt x="9791" y="2146"/>
                    </a:cubicBezTo>
                    <a:cubicBezTo>
                      <a:pt x="9822" y="2154"/>
                      <a:pt x="9851" y="2162"/>
                      <a:pt x="9880" y="2172"/>
                    </a:cubicBezTo>
                    <a:cubicBezTo>
                      <a:pt x="9940" y="2195"/>
                      <a:pt x="9997" y="2223"/>
                      <a:pt x="10054" y="2251"/>
                    </a:cubicBezTo>
                    <a:cubicBezTo>
                      <a:pt x="10223" y="2343"/>
                      <a:pt x="10389" y="2439"/>
                      <a:pt x="10550" y="2544"/>
                    </a:cubicBezTo>
                    <a:cubicBezTo>
                      <a:pt x="10597" y="2578"/>
                      <a:pt x="10642" y="2615"/>
                      <a:pt x="10685" y="2654"/>
                    </a:cubicBezTo>
                    <a:cubicBezTo>
                      <a:pt x="10736" y="2702"/>
                      <a:pt x="10784" y="2751"/>
                      <a:pt x="10829" y="2803"/>
                    </a:cubicBezTo>
                    <a:cubicBezTo>
                      <a:pt x="10855" y="2835"/>
                      <a:pt x="10879" y="2868"/>
                      <a:pt x="10901" y="2902"/>
                    </a:cubicBezTo>
                    <a:cubicBezTo>
                      <a:pt x="10911" y="2918"/>
                      <a:pt x="10919" y="2934"/>
                      <a:pt x="10927" y="2950"/>
                    </a:cubicBezTo>
                    <a:cubicBezTo>
                      <a:pt x="10938" y="2979"/>
                      <a:pt x="10947" y="3008"/>
                      <a:pt x="10958" y="3038"/>
                    </a:cubicBezTo>
                    <a:cubicBezTo>
                      <a:pt x="10984" y="3128"/>
                      <a:pt x="11009" y="3222"/>
                      <a:pt x="11042" y="3310"/>
                    </a:cubicBezTo>
                    <a:cubicBezTo>
                      <a:pt x="11067" y="3378"/>
                      <a:pt x="11098" y="3444"/>
                      <a:pt x="11128" y="3509"/>
                    </a:cubicBezTo>
                    <a:cubicBezTo>
                      <a:pt x="11008" y="3509"/>
                      <a:pt x="10888" y="3507"/>
                      <a:pt x="10767" y="3507"/>
                    </a:cubicBezTo>
                    <a:cubicBezTo>
                      <a:pt x="10690" y="3507"/>
                      <a:pt x="10612" y="3508"/>
                      <a:pt x="10534" y="3509"/>
                    </a:cubicBezTo>
                    <a:cubicBezTo>
                      <a:pt x="10332" y="3514"/>
                      <a:pt x="10129" y="3522"/>
                      <a:pt x="9927" y="3530"/>
                    </a:cubicBezTo>
                    <a:cubicBezTo>
                      <a:pt x="9721" y="3538"/>
                      <a:pt x="9516" y="3560"/>
                      <a:pt x="9312" y="3584"/>
                    </a:cubicBezTo>
                    <a:cubicBezTo>
                      <a:pt x="9129" y="3606"/>
                      <a:pt x="8946" y="3624"/>
                      <a:pt x="8762" y="3633"/>
                    </a:cubicBezTo>
                    <a:cubicBezTo>
                      <a:pt x="8702" y="3634"/>
                      <a:pt x="8642" y="3634"/>
                      <a:pt x="8581" y="3634"/>
                    </a:cubicBezTo>
                    <a:cubicBezTo>
                      <a:pt x="8238" y="3634"/>
                      <a:pt x="7893" y="3622"/>
                      <a:pt x="7549" y="3619"/>
                    </a:cubicBezTo>
                    <a:cubicBezTo>
                      <a:pt x="7533" y="3619"/>
                      <a:pt x="7516" y="3619"/>
                      <a:pt x="7500" y="3619"/>
                    </a:cubicBezTo>
                    <a:cubicBezTo>
                      <a:pt x="7335" y="3619"/>
                      <a:pt x="7170" y="3624"/>
                      <a:pt x="7005" y="3626"/>
                    </a:cubicBezTo>
                    <a:cubicBezTo>
                      <a:pt x="6955" y="3626"/>
                      <a:pt x="6906" y="3626"/>
                      <a:pt x="6857" y="3626"/>
                    </a:cubicBezTo>
                    <a:cubicBezTo>
                      <a:pt x="6698" y="3626"/>
                      <a:pt x="6539" y="3625"/>
                      <a:pt x="6381" y="3621"/>
                    </a:cubicBezTo>
                    <a:cubicBezTo>
                      <a:pt x="6223" y="3618"/>
                      <a:pt x="6064" y="3614"/>
                      <a:pt x="5905" y="3614"/>
                    </a:cubicBezTo>
                    <a:cubicBezTo>
                      <a:pt x="5875" y="3614"/>
                      <a:pt x="5845" y="3614"/>
                      <a:pt x="5815" y="3614"/>
                    </a:cubicBezTo>
                    <a:cubicBezTo>
                      <a:pt x="5616" y="3617"/>
                      <a:pt x="5416" y="3621"/>
                      <a:pt x="5217" y="3628"/>
                    </a:cubicBezTo>
                    <a:cubicBezTo>
                      <a:pt x="5024" y="3634"/>
                      <a:pt x="4830" y="3641"/>
                      <a:pt x="4636" y="3641"/>
                    </a:cubicBezTo>
                    <a:cubicBezTo>
                      <a:pt x="4621" y="3641"/>
                      <a:pt x="4605" y="3641"/>
                      <a:pt x="4590" y="3641"/>
                    </a:cubicBezTo>
                    <a:cubicBezTo>
                      <a:pt x="4386" y="3638"/>
                      <a:pt x="4182" y="3637"/>
                      <a:pt x="3979" y="3636"/>
                    </a:cubicBezTo>
                    <a:cubicBezTo>
                      <a:pt x="3788" y="3635"/>
                      <a:pt x="3599" y="3629"/>
                      <a:pt x="3409" y="3620"/>
                    </a:cubicBezTo>
                    <a:cubicBezTo>
                      <a:pt x="3219" y="3611"/>
                      <a:pt x="3028" y="3599"/>
                      <a:pt x="2837" y="3599"/>
                    </a:cubicBezTo>
                    <a:cubicBezTo>
                      <a:pt x="2828" y="3599"/>
                      <a:pt x="2820" y="3599"/>
                      <a:pt x="2811" y="3600"/>
                    </a:cubicBezTo>
                    <a:cubicBezTo>
                      <a:pt x="2608" y="3601"/>
                      <a:pt x="2405" y="3608"/>
                      <a:pt x="2202" y="3621"/>
                    </a:cubicBezTo>
                    <a:cubicBezTo>
                      <a:pt x="2005" y="3634"/>
                      <a:pt x="1807" y="3646"/>
                      <a:pt x="1612" y="3657"/>
                    </a:cubicBezTo>
                    <a:cubicBezTo>
                      <a:pt x="1495" y="3661"/>
                      <a:pt x="1379" y="3666"/>
                      <a:pt x="1262" y="3666"/>
                    </a:cubicBezTo>
                    <a:cubicBezTo>
                      <a:pt x="1208" y="3666"/>
                      <a:pt x="1153" y="3665"/>
                      <a:pt x="1099" y="3662"/>
                    </a:cubicBezTo>
                    <a:cubicBezTo>
                      <a:pt x="998" y="3659"/>
                      <a:pt x="896" y="3652"/>
                      <a:pt x="794" y="3651"/>
                    </a:cubicBezTo>
                    <a:cubicBezTo>
                      <a:pt x="671" y="3651"/>
                      <a:pt x="546" y="3656"/>
                      <a:pt x="426" y="3684"/>
                    </a:cubicBezTo>
                    <a:cubicBezTo>
                      <a:pt x="411" y="3688"/>
                      <a:pt x="396" y="3693"/>
                      <a:pt x="382" y="3697"/>
                    </a:cubicBezTo>
                    <a:cubicBezTo>
                      <a:pt x="384" y="3644"/>
                      <a:pt x="385" y="3593"/>
                      <a:pt x="388" y="3540"/>
                    </a:cubicBezTo>
                    <a:cubicBezTo>
                      <a:pt x="399" y="3436"/>
                      <a:pt x="414" y="3334"/>
                      <a:pt x="433" y="3231"/>
                    </a:cubicBezTo>
                    <a:cubicBezTo>
                      <a:pt x="448" y="3170"/>
                      <a:pt x="467" y="3108"/>
                      <a:pt x="487" y="3046"/>
                    </a:cubicBezTo>
                    <a:cubicBezTo>
                      <a:pt x="520" y="2964"/>
                      <a:pt x="556" y="2885"/>
                      <a:pt x="595" y="2805"/>
                    </a:cubicBezTo>
                    <a:cubicBezTo>
                      <a:pt x="635" y="2733"/>
                      <a:pt x="678" y="2662"/>
                      <a:pt x="725" y="2593"/>
                    </a:cubicBezTo>
                    <a:cubicBezTo>
                      <a:pt x="763" y="2542"/>
                      <a:pt x="803" y="2492"/>
                      <a:pt x="847" y="2442"/>
                    </a:cubicBezTo>
                    <a:cubicBezTo>
                      <a:pt x="892" y="2397"/>
                      <a:pt x="938" y="2351"/>
                      <a:pt x="988" y="2309"/>
                    </a:cubicBezTo>
                    <a:cubicBezTo>
                      <a:pt x="1029" y="2277"/>
                      <a:pt x="1072" y="2248"/>
                      <a:pt x="1116" y="2219"/>
                    </a:cubicBezTo>
                    <a:cubicBezTo>
                      <a:pt x="1158" y="2195"/>
                      <a:pt x="1201" y="2172"/>
                      <a:pt x="1246" y="2151"/>
                    </a:cubicBezTo>
                    <a:cubicBezTo>
                      <a:pt x="1270" y="2142"/>
                      <a:pt x="1294" y="2132"/>
                      <a:pt x="1318" y="2124"/>
                    </a:cubicBezTo>
                    <a:cubicBezTo>
                      <a:pt x="1343" y="2118"/>
                      <a:pt x="1368" y="2112"/>
                      <a:pt x="1392" y="2106"/>
                    </a:cubicBezTo>
                    <a:cubicBezTo>
                      <a:pt x="1468" y="2094"/>
                      <a:pt x="1542" y="2086"/>
                      <a:pt x="1618" y="2080"/>
                    </a:cubicBezTo>
                    <a:cubicBezTo>
                      <a:pt x="1661" y="2080"/>
                      <a:pt x="1705" y="2080"/>
                      <a:pt x="1748" y="2082"/>
                    </a:cubicBezTo>
                    <a:cubicBezTo>
                      <a:pt x="1803" y="2087"/>
                      <a:pt x="1858" y="2095"/>
                      <a:pt x="1913" y="2106"/>
                    </a:cubicBezTo>
                    <a:cubicBezTo>
                      <a:pt x="1977" y="2122"/>
                      <a:pt x="2038" y="2142"/>
                      <a:pt x="2100" y="2163"/>
                    </a:cubicBezTo>
                    <a:cubicBezTo>
                      <a:pt x="2162" y="2186"/>
                      <a:pt x="2220" y="2214"/>
                      <a:pt x="2279" y="2242"/>
                    </a:cubicBezTo>
                    <a:cubicBezTo>
                      <a:pt x="2321" y="2265"/>
                      <a:pt x="2361" y="2288"/>
                      <a:pt x="2401" y="2313"/>
                    </a:cubicBezTo>
                    <a:cubicBezTo>
                      <a:pt x="2416" y="2326"/>
                      <a:pt x="2430" y="2336"/>
                      <a:pt x="2444" y="2349"/>
                    </a:cubicBezTo>
                    <a:cubicBezTo>
                      <a:pt x="2460" y="2366"/>
                      <a:pt x="2475" y="2384"/>
                      <a:pt x="2491" y="2401"/>
                    </a:cubicBezTo>
                    <a:cubicBezTo>
                      <a:pt x="2489" y="2405"/>
                      <a:pt x="2488" y="2408"/>
                      <a:pt x="2487" y="2411"/>
                    </a:cubicBezTo>
                    <a:cubicBezTo>
                      <a:pt x="2492" y="2417"/>
                      <a:pt x="2498" y="2423"/>
                      <a:pt x="2505" y="2429"/>
                    </a:cubicBezTo>
                    <a:cubicBezTo>
                      <a:pt x="2560" y="2478"/>
                      <a:pt x="2614" y="2526"/>
                      <a:pt x="2667" y="2574"/>
                    </a:cubicBezTo>
                    <a:cubicBezTo>
                      <a:pt x="2672" y="2578"/>
                      <a:pt x="2676" y="2582"/>
                      <a:pt x="2681" y="2585"/>
                    </a:cubicBezTo>
                    <a:lnTo>
                      <a:pt x="2680" y="2585"/>
                    </a:lnTo>
                    <a:cubicBezTo>
                      <a:pt x="2681" y="2586"/>
                      <a:pt x="2682" y="2586"/>
                      <a:pt x="2683" y="2588"/>
                    </a:cubicBezTo>
                    <a:cubicBezTo>
                      <a:pt x="2686" y="2590"/>
                      <a:pt x="2688" y="2592"/>
                      <a:pt x="2691" y="2594"/>
                    </a:cubicBezTo>
                    <a:cubicBezTo>
                      <a:pt x="2695" y="2589"/>
                      <a:pt x="2698" y="2583"/>
                      <a:pt x="2701" y="2577"/>
                    </a:cubicBezTo>
                    <a:cubicBezTo>
                      <a:pt x="2742" y="2508"/>
                      <a:pt x="2783" y="2438"/>
                      <a:pt x="2829" y="2373"/>
                    </a:cubicBezTo>
                    <a:cubicBezTo>
                      <a:pt x="2829" y="2373"/>
                      <a:pt x="2830" y="2371"/>
                      <a:pt x="2830" y="2371"/>
                    </a:cubicBezTo>
                    <a:cubicBezTo>
                      <a:pt x="2880" y="2298"/>
                      <a:pt x="2931" y="2227"/>
                      <a:pt x="2983" y="2155"/>
                    </a:cubicBezTo>
                    <a:cubicBezTo>
                      <a:pt x="3004" y="2127"/>
                      <a:pt x="3023" y="2099"/>
                      <a:pt x="3042" y="2072"/>
                    </a:cubicBezTo>
                    <a:cubicBezTo>
                      <a:pt x="3049" y="2063"/>
                      <a:pt x="3055" y="2054"/>
                      <a:pt x="3062" y="2044"/>
                    </a:cubicBezTo>
                    <a:cubicBezTo>
                      <a:pt x="3105" y="1956"/>
                      <a:pt x="3150" y="1868"/>
                      <a:pt x="3195" y="1781"/>
                    </a:cubicBezTo>
                    <a:lnTo>
                      <a:pt x="3195" y="1781"/>
                    </a:lnTo>
                    <a:cubicBezTo>
                      <a:pt x="3194" y="1782"/>
                      <a:pt x="3194" y="1782"/>
                      <a:pt x="3193" y="1783"/>
                    </a:cubicBezTo>
                    <a:cubicBezTo>
                      <a:pt x="3197" y="1776"/>
                      <a:pt x="3200" y="1770"/>
                      <a:pt x="3204" y="1764"/>
                    </a:cubicBezTo>
                    <a:cubicBezTo>
                      <a:pt x="3204" y="1763"/>
                      <a:pt x="3204" y="1763"/>
                      <a:pt x="3205" y="1762"/>
                    </a:cubicBezTo>
                    <a:lnTo>
                      <a:pt x="3205" y="1762"/>
                    </a:lnTo>
                    <a:cubicBezTo>
                      <a:pt x="3205" y="1762"/>
                      <a:pt x="3205" y="1763"/>
                      <a:pt x="3205" y="1763"/>
                    </a:cubicBezTo>
                    <a:cubicBezTo>
                      <a:pt x="3259" y="1665"/>
                      <a:pt x="3315" y="1569"/>
                      <a:pt x="3375" y="1475"/>
                    </a:cubicBezTo>
                    <a:cubicBezTo>
                      <a:pt x="3447" y="1373"/>
                      <a:pt x="3523" y="1277"/>
                      <a:pt x="3604" y="1183"/>
                    </a:cubicBezTo>
                    <a:cubicBezTo>
                      <a:pt x="3693" y="1095"/>
                      <a:pt x="3786" y="1014"/>
                      <a:pt x="3881" y="934"/>
                    </a:cubicBezTo>
                    <a:lnTo>
                      <a:pt x="3881" y="934"/>
                    </a:lnTo>
                    <a:cubicBezTo>
                      <a:pt x="3880" y="935"/>
                      <a:pt x="3880" y="935"/>
                      <a:pt x="3879" y="936"/>
                    </a:cubicBezTo>
                    <a:lnTo>
                      <a:pt x="3879" y="936"/>
                    </a:lnTo>
                    <a:cubicBezTo>
                      <a:pt x="4001" y="841"/>
                      <a:pt x="4127" y="750"/>
                      <a:pt x="4257" y="667"/>
                    </a:cubicBezTo>
                    <a:cubicBezTo>
                      <a:pt x="4307" y="638"/>
                      <a:pt x="4359" y="612"/>
                      <a:pt x="4411" y="586"/>
                    </a:cubicBezTo>
                    <a:cubicBezTo>
                      <a:pt x="4496" y="550"/>
                      <a:pt x="4582" y="519"/>
                      <a:pt x="4670" y="492"/>
                    </a:cubicBezTo>
                    <a:cubicBezTo>
                      <a:pt x="4763" y="463"/>
                      <a:pt x="4859" y="439"/>
                      <a:pt x="4957" y="421"/>
                    </a:cubicBezTo>
                    <a:cubicBezTo>
                      <a:pt x="5093" y="398"/>
                      <a:pt x="5231" y="381"/>
                      <a:pt x="5369" y="373"/>
                    </a:cubicBezTo>
                    <a:lnTo>
                      <a:pt x="5368" y="373"/>
                    </a:lnTo>
                    <a:cubicBezTo>
                      <a:pt x="5371" y="371"/>
                      <a:pt x="5374" y="371"/>
                      <a:pt x="5377" y="371"/>
                    </a:cubicBezTo>
                    <a:lnTo>
                      <a:pt x="5387" y="371"/>
                    </a:lnTo>
                    <a:cubicBezTo>
                      <a:pt x="5407" y="371"/>
                      <a:pt x="5427" y="370"/>
                      <a:pt x="5447" y="370"/>
                    </a:cubicBezTo>
                    <a:close/>
                    <a:moveTo>
                      <a:pt x="5448" y="1"/>
                    </a:moveTo>
                    <a:cubicBezTo>
                      <a:pt x="5424" y="1"/>
                      <a:pt x="5399" y="1"/>
                      <a:pt x="5375" y="2"/>
                    </a:cubicBezTo>
                    <a:cubicBezTo>
                      <a:pt x="5198" y="10"/>
                      <a:pt x="5017" y="32"/>
                      <a:pt x="4842" y="66"/>
                    </a:cubicBezTo>
                    <a:cubicBezTo>
                      <a:pt x="4674" y="99"/>
                      <a:pt x="4505" y="146"/>
                      <a:pt x="4348" y="213"/>
                    </a:cubicBezTo>
                    <a:cubicBezTo>
                      <a:pt x="4265" y="247"/>
                      <a:pt x="4180" y="282"/>
                      <a:pt x="4102" y="329"/>
                    </a:cubicBezTo>
                    <a:cubicBezTo>
                      <a:pt x="4021" y="377"/>
                      <a:pt x="3943" y="430"/>
                      <a:pt x="3866" y="485"/>
                    </a:cubicBezTo>
                    <a:cubicBezTo>
                      <a:pt x="3786" y="542"/>
                      <a:pt x="3707" y="600"/>
                      <a:pt x="3630" y="663"/>
                    </a:cubicBezTo>
                    <a:cubicBezTo>
                      <a:pt x="3556" y="724"/>
                      <a:pt x="3480" y="784"/>
                      <a:pt x="3413" y="852"/>
                    </a:cubicBezTo>
                    <a:cubicBezTo>
                      <a:pt x="3337" y="927"/>
                      <a:pt x="3268" y="1004"/>
                      <a:pt x="3201" y="1088"/>
                    </a:cubicBezTo>
                    <a:cubicBezTo>
                      <a:pt x="3143" y="1163"/>
                      <a:pt x="3087" y="1242"/>
                      <a:pt x="3034" y="1322"/>
                    </a:cubicBezTo>
                    <a:cubicBezTo>
                      <a:pt x="2930" y="1482"/>
                      <a:pt x="2846" y="1653"/>
                      <a:pt x="2761" y="1823"/>
                    </a:cubicBezTo>
                    <a:cubicBezTo>
                      <a:pt x="2725" y="1896"/>
                      <a:pt x="2687" y="1968"/>
                      <a:pt x="2650" y="2041"/>
                    </a:cubicBezTo>
                    <a:cubicBezTo>
                      <a:pt x="2617" y="2014"/>
                      <a:pt x="2582" y="1990"/>
                      <a:pt x="2544" y="1967"/>
                    </a:cubicBezTo>
                    <a:cubicBezTo>
                      <a:pt x="2378" y="1866"/>
                      <a:pt x="2196" y="1797"/>
                      <a:pt x="2010" y="1749"/>
                    </a:cubicBezTo>
                    <a:cubicBezTo>
                      <a:pt x="1904" y="1721"/>
                      <a:pt x="1793" y="1710"/>
                      <a:pt x="1682" y="1710"/>
                    </a:cubicBezTo>
                    <a:cubicBezTo>
                      <a:pt x="1602" y="1710"/>
                      <a:pt x="1523" y="1716"/>
                      <a:pt x="1446" y="1725"/>
                    </a:cubicBezTo>
                    <a:cubicBezTo>
                      <a:pt x="1344" y="1737"/>
                      <a:pt x="1241" y="1755"/>
                      <a:pt x="1145" y="1793"/>
                    </a:cubicBezTo>
                    <a:cubicBezTo>
                      <a:pt x="1048" y="1832"/>
                      <a:pt x="959" y="1880"/>
                      <a:pt x="872" y="1936"/>
                    </a:cubicBezTo>
                    <a:cubicBezTo>
                      <a:pt x="711" y="2038"/>
                      <a:pt x="569" y="2183"/>
                      <a:pt x="456" y="2334"/>
                    </a:cubicBezTo>
                    <a:cubicBezTo>
                      <a:pt x="334" y="2497"/>
                      <a:pt x="234" y="2680"/>
                      <a:pt x="159" y="2870"/>
                    </a:cubicBezTo>
                    <a:cubicBezTo>
                      <a:pt x="82" y="3063"/>
                      <a:pt x="43" y="3266"/>
                      <a:pt x="24" y="3471"/>
                    </a:cubicBezTo>
                    <a:cubicBezTo>
                      <a:pt x="14" y="3565"/>
                      <a:pt x="10" y="3661"/>
                      <a:pt x="8" y="3755"/>
                    </a:cubicBezTo>
                    <a:cubicBezTo>
                      <a:pt x="5" y="3856"/>
                      <a:pt x="1" y="3957"/>
                      <a:pt x="10" y="4059"/>
                    </a:cubicBezTo>
                    <a:cubicBezTo>
                      <a:pt x="11" y="4064"/>
                      <a:pt x="11" y="4068"/>
                      <a:pt x="11" y="4074"/>
                    </a:cubicBezTo>
                    <a:cubicBezTo>
                      <a:pt x="41" y="4075"/>
                      <a:pt x="69" y="4076"/>
                      <a:pt x="98" y="4076"/>
                    </a:cubicBezTo>
                    <a:cubicBezTo>
                      <a:pt x="117" y="4076"/>
                      <a:pt x="136" y="4075"/>
                      <a:pt x="154" y="4075"/>
                    </a:cubicBezTo>
                    <a:lnTo>
                      <a:pt x="155" y="4075"/>
                    </a:lnTo>
                    <a:cubicBezTo>
                      <a:pt x="180" y="4074"/>
                      <a:pt x="207" y="4074"/>
                      <a:pt x="234" y="4073"/>
                    </a:cubicBezTo>
                    <a:cubicBezTo>
                      <a:pt x="287" y="4073"/>
                      <a:pt x="340" y="4073"/>
                      <a:pt x="394" y="4074"/>
                    </a:cubicBezTo>
                    <a:cubicBezTo>
                      <a:pt x="400" y="4074"/>
                      <a:pt x="407" y="4073"/>
                      <a:pt x="412" y="4073"/>
                    </a:cubicBezTo>
                    <a:cubicBezTo>
                      <a:pt x="416" y="4072"/>
                      <a:pt x="419" y="4069"/>
                      <a:pt x="423" y="4068"/>
                    </a:cubicBezTo>
                    <a:cubicBezTo>
                      <a:pt x="467" y="4056"/>
                      <a:pt x="511" y="4043"/>
                      <a:pt x="556" y="4035"/>
                    </a:cubicBezTo>
                    <a:cubicBezTo>
                      <a:pt x="598" y="4028"/>
                      <a:pt x="641" y="4025"/>
                      <a:pt x="683" y="4021"/>
                    </a:cubicBezTo>
                    <a:cubicBezTo>
                      <a:pt x="700" y="4021"/>
                      <a:pt x="716" y="4021"/>
                      <a:pt x="733" y="4021"/>
                    </a:cubicBezTo>
                    <a:cubicBezTo>
                      <a:pt x="805" y="4021"/>
                      <a:pt x="878" y="4025"/>
                      <a:pt x="951" y="4028"/>
                    </a:cubicBezTo>
                    <a:cubicBezTo>
                      <a:pt x="1026" y="4031"/>
                      <a:pt x="1102" y="4035"/>
                      <a:pt x="1179" y="4035"/>
                    </a:cubicBezTo>
                    <a:cubicBezTo>
                      <a:pt x="1327" y="4034"/>
                      <a:pt x="1475" y="4032"/>
                      <a:pt x="1622" y="4025"/>
                    </a:cubicBezTo>
                    <a:cubicBezTo>
                      <a:pt x="1905" y="4016"/>
                      <a:pt x="2187" y="3991"/>
                      <a:pt x="2470" y="3975"/>
                    </a:cubicBezTo>
                    <a:cubicBezTo>
                      <a:pt x="2555" y="3972"/>
                      <a:pt x="2643" y="3969"/>
                      <a:pt x="2730" y="3969"/>
                    </a:cubicBezTo>
                    <a:cubicBezTo>
                      <a:pt x="2742" y="3969"/>
                      <a:pt x="2753" y="3969"/>
                      <a:pt x="2765" y="3969"/>
                    </a:cubicBezTo>
                    <a:cubicBezTo>
                      <a:pt x="2957" y="3969"/>
                      <a:pt x="3149" y="3977"/>
                      <a:pt x="3341" y="3987"/>
                    </a:cubicBezTo>
                    <a:cubicBezTo>
                      <a:pt x="3528" y="3995"/>
                      <a:pt x="3715" y="4004"/>
                      <a:pt x="3902" y="4005"/>
                    </a:cubicBezTo>
                    <a:cubicBezTo>
                      <a:pt x="4106" y="4007"/>
                      <a:pt x="4310" y="4009"/>
                      <a:pt x="4514" y="4009"/>
                    </a:cubicBezTo>
                    <a:cubicBezTo>
                      <a:pt x="4718" y="4009"/>
                      <a:pt x="4922" y="4007"/>
                      <a:pt x="5126" y="4000"/>
                    </a:cubicBezTo>
                    <a:cubicBezTo>
                      <a:pt x="5324" y="3994"/>
                      <a:pt x="5521" y="3987"/>
                      <a:pt x="5719" y="3985"/>
                    </a:cubicBezTo>
                    <a:cubicBezTo>
                      <a:pt x="5764" y="3984"/>
                      <a:pt x="5809" y="3984"/>
                      <a:pt x="5854" y="3984"/>
                    </a:cubicBezTo>
                    <a:cubicBezTo>
                      <a:pt x="6007" y="3984"/>
                      <a:pt x="6161" y="3987"/>
                      <a:pt x="6315" y="3989"/>
                    </a:cubicBezTo>
                    <a:cubicBezTo>
                      <a:pt x="6491" y="3992"/>
                      <a:pt x="6668" y="3995"/>
                      <a:pt x="6845" y="3995"/>
                    </a:cubicBezTo>
                    <a:cubicBezTo>
                      <a:pt x="6872" y="3995"/>
                      <a:pt x="6900" y="3995"/>
                      <a:pt x="6927" y="3995"/>
                    </a:cubicBezTo>
                    <a:cubicBezTo>
                      <a:pt x="7099" y="3994"/>
                      <a:pt x="7270" y="3989"/>
                      <a:pt x="7441" y="3989"/>
                    </a:cubicBezTo>
                    <a:cubicBezTo>
                      <a:pt x="7469" y="3989"/>
                      <a:pt x="7497" y="3989"/>
                      <a:pt x="7525" y="3989"/>
                    </a:cubicBezTo>
                    <a:cubicBezTo>
                      <a:pt x="7873" y="3991"/>
                      <a:pt x="8220" y="4003"/>
                      <a:pt x="8568" y="4003"/>
                    </a:cubicBezTo>
                    <a:cubicBezTo>
                      <a:pt x="8629" y="4003"/>
                      <a:pt x="8690" y="4003"/>
                      <a:pt x="8752" y="4002"/>
                    </a:cubicBezTo>
                    <a:cubicBezTo>
                      <a:pt x="8943" y="3999"/>
                      <a:pt x="9135" y="3977"/>
                      <a:pt x="9326" y="3954"/>
                    </a:cubicBezTo>
                    <a:cubicBezTo>
                      <a:pt x="9528" y="3930"/>
                      <a:pt x="9731" y="3912"/>
                      <a:pt x="9934" y="3898"/>
                    </a:cubicBezTo>
                    <a:lnTo>
                      <a:pt x="9933" y="3898"/>
                    </a:lnTo>
                    <a:cubicBezTo>
                      <a:pt x="10209" y="3887"/>
                      <a:pt x="10484" y="3876"/>
                      <a:pt x="10761" y="3876"/>
                    </a:cubicBezTo>
                    <a:cubicBezTo>
                      <a:pt x="10897" y="3876"/>
                      <a:pt x="11033" y="3879"/>
                      <a:pt x="11168" y="3879"/>
                    </a:cubicBezTo>
                    <a:cubicBezTo>
                      <a:pt x="11206" y="3879"/>
                      <a:pt x="11242" y="3880"/>
                      <a:pt x="11280" y="3880"/>
                    </a:cubicBezTo>
                    <a:cubicBezTo>
                      <a:pt x="11318" y="3879"/>
                      <a:pt x="11354" y="3879"/>
                      <a:pt x="11391" y="3879"/>
                    </a:cubicBezTo>
                    <a:cubicBezTo>
                      <a:pt x="11414" y="3879"/>
                      <a:pt x="11437" y="3877"/>
                      <a:pt x="11460" y="3877"/>
                    </a:cubicBezTo>
                    <a:lnTo>
                      <a:pt x="11506" y="3877"/>
                    </a:lnTo>
                    <a:cubicBezTo>
                      <a:pt x="11529" y="3876"/>
                      <a:pt x="11551" y="3875"/>
                      <a:pt x="11573" y="3874"/>
                    </a:cubicBezTo>
                    <a:cubicBezTo>
                      <a:pt x="11590" y="3873"/>
                      <a:pt x="11607" y="3872"/>
                      <a:pt x="11625" y="3871"/>
                    </a:cubicBezTo>
                    <a:cubicBezTo>
                      <a:pt x="11622" y="3865"/>
                      <a:pt x="11621" y="3859"/>
                      <a:pt x="11618" y="3852"/>
                    </a:cubicBezTo>
                    <a:cubicBezTo>
                      <a:pt x="11596" y="3784"/>
                      <a:pt x="11572" y="3715"/>
                      <a:pt x="11550" y="3646"/>
                    </a:cubicBezTo>
                    <a:cubicBezTo>
                      <a:pt x="11538" y="3613"/>
                      <a:pt x="11528" y="3579"/>
                      <a:pt x="11517" y="3545"/>
                    </a:cubicBezTo>
                    <a:cubicBezTo>
                      <a:pt x="11512" y="3530"/>
                      <a:pt x="11508" y="3516"/>
                      <a:pt x="11504" y="3502"/>
                    </a:cubicBezTo>
                    <a:cubicBezTo>
                      <a:pt x="11490" y="3458"/>
                      <a:pt x="11477" y="3414"/>
                      <a:pt x="11469" y="3369"/>
                    </a:cubicBezTo>
                    <a:cubicBezTo>
                      <a:pt x="11469" y="3367"/>
                      <a:pt x="11469" y="3366"/>
                      <a:pt x="11469" y="3364"/>
                    </a:cubicBezTo>
                    <a:cubicBezTo>
                      <a:pt x="11455" y="3335"/>
                      <a:pt x="11441" y="3306"/>
                      <a:pt x="11427" y="3276"/>
                    </a:cubicBezTo>
                    <a:cubicBezTo>
                      <a:pt x="11406" y="3222"/>
                      <a:pt x="11384" y="3170"/>
                      <a:pt x="11366" y="3115"/>
                    </a:cubicBezTo>
                    <a:cubicBezTo>
                      <a:pt x="11365" y="3115"/>
                      <a:pt x="11365" y="3114"/>
                      <a:pt x="11365" y="3114"/>
                    </a:cubicBezTo>
                    <a:cubicBezTo>
                      <a:pt x="11345" y="3050"/>
                      <a:pt x="11328" y="2985"/>
                      <a:pt x="11309" y="2923"/>
                    </a:cubicBezTo>
                    <a:cubicBezTo>
                      <a:pt x="11281" y="2836"/>
                      <a:pt x="11247" y="2753"/>
                      <a:pt x="11195" y="2677"/>
                    </a:cubicBezTo>
                    <a:cubicBezTo>
                      <a:pt x="11115" y="2556"/>
                      <a:pt x="11012" y="2451"/>
                      <a:pt x="10905" y="2354"/>
                    </a:cubicBezTo>
                    <a:cubicBezTo>
                      <a:pt x="10800" y="2258"/>
                      <a:pt x="10679" y="2185"/>
                      <a:pt x="10556" y="2112"/>
                    </a:cubicBezTo>
                    <a:cubicBezTo>
                      <a:pt x="10437" y="2041"/>
                      <a:pt x="10319" y="1972"/>
                      <a:pt x="10196" y="1909"/>
                    </a:cubicBezTo>
                    <a:cubicBezTo>
                      <a:pt x="10062" y="1842"/>
                      <a:pt x="9923" y="1786"/>
                      <a:pt x="9773" y="1769"/>
                    </a:cubicBezTo>
                    <a:cubicBezTo>
                      <a:pt x="9707" y="1761"/>
                      <a:pt x="9641" y="1757"/>
                      <a:pt x="9575" y="1757"/>
                    </a:cubicBezTo>
                    <a:cubicBezTo>
                      <a:pt x="9533" y="1757"/>
                      <a:pt x="9492" y="1758"/>
                      <a:pt x="9450" y="1762"/>
                    </a:cubicBezTo>
                    <a:cubicBezTo>
                      <a:pt x="9354" y="1769"/>
                      <a:pt x="9257" y="1788"/>
                      <a:pt x="9161" y="1808"/>
                    </a:cubicBezTo>
                    <a:cubicBezTo>
                      <a:pt x="9065" y="1828"/>
                      <a:pt x="8970" y="1850"/>
                      <a:pt x="8876" y="1877"/>
                    </a:cubicBezTo>
                    <a:cubicBezTo>
                      <a:pt x="8737" y="1917"/>
                      <a:pt x="8593" y="1961"/>
                      <a:pt x="8466" y="2032"/>
                    </a:cubicBezTo>
                    <a:cubicBezTo>
                      <a:pt x="8453" y="2039"/>
                      <a:pt x="8442" y="2048"/>
                      <a:pt x="8429" y="2055"/>
                    </a:cubicBezTo>
                    <a:cubicBezTo>
                      <a:pt x="8388" y="2001"/>
                      <a:pt x="8345" y="1949"/>
                      <a:pt x="8301" y="1898"/>
                    </a:cubicBezTo>
                    <a:cubicBezTo>
                      <a:pt x="8281" y="1872"/>
                      <a:pt x="8264" y="1847"/>
                      <a:pt x="8246" y="1820"/>
                    </a:cubicBezTo>
                    <a:cubicBezTo>
                      <a:pt x="8169" y="1691"/>
                      <a:pt x="8108" y="1552"/>
                      <a:pt x="8021" y="1428"/>
                    </a:cubicBezTo>
                    <a:cubicBezTo>
                      <a:pt x="7934" y="1304"/>
                      <a:pt x="7820" y="1206"/>
                      <a:pt x="7707" y="1106"/>
                    </a:cubicBezTo>
                    <a:lnTo>
                      <a:pt x="7707" y="1106"/>
                    </a:lnTo>
                    <a:cubicBezTo>
                      <a:pt x="7708" y="1106"/>
                      <a:pt x="7708" y="1106"/>
                      <a:pt x="7709" y="1107"/>
                    </a:cubicBezTo>
                    <a:cubicBezTo>
                      <a:pt x="7662" y="1063"/>
                      <a:pt x="7616" y="1019"/>
                      <a:pt x="7574" y="971"/>
                    </a:cubicBezTo>
                    <a:cubicBezTo>
                      <a:pt x="7520" y="911"/>
                      <a:pt x="7469" y="848"/>
                      <a:pt x="7413" y="792"/>
                    </a:cubicBezTo>
                    <a:cubicBezTo>
                      <a:pt x="7358" y="736"/>
                      <a:pt x="7298" y="683"/>
                      <a:pt x="7238" y="633"/>
                    </a:cubicBezTo>
                    <a:cubicBezTo>
                      <a:pt x="7177" y="583"/>
                      <a:pt x="7109" y="544"/>
                      <a:pt x="7042" y="504"/>
                    </a:cubicBezTo>
                    <a:cubicBezTo>
                      <a:pt x="6971" y="462"/>
                      <a:pt x="6902" y="420"/>
                      <a:pt x="6828" y="384"/>
                    </a:cubicBezTo>
                    <a:cubicBezTo>
                      <a:pt x="6758" y="349"/>
                      <a:pt x="6683" y="319"/>
                      <a:pt x="6610" y="289"/>
                    </a:cubicBezTo>
                    <a:cubicBezTo>
                      <a:pt x="6533" y="257"/>
                      <a:pt x="6459" y="221"/>
                      <a:pt x="6382" y="190"/>
                    </a:cubicBezTo>
                    <a:cubicBezTo>
                      <a:pt x="6333" y="170"/>
                      <a:pt x="6285" y="152"/>
                      <a:pt x="6234" y="137"/>
                    </a:cubicBezTo>
                    <a:cubicBezTo>
                      <a:pt x="6190" y="125"/>
                      <a:pt x="6145" y="115"/>
                      <a:pt x="6100" y="105"/>
                    </a:cubicBezTo>
                    <a:cubicBezTo>
                      <a:pt x="6017" y="88"/>
                      <a:pt x="5932" y="71"/>
                      <a:pt x="5850" y="54"/>
                    </a:cubicBezTo>
                    <a:cubicBezTo>
                      <a:pt x="5850" y="54"/>
                      <a:pt x="5850" y="54"/>
                      <a:pt x="5850" y="52"/>
                    </a:cubicBezTo>
                    <a:cubicBezTo>
                      <a:pt x="5847" y="52"/>
                      <a:pt x="5845" y="51"/>
                      <a:pt x="5843" y="51"/>
                    </a:cubicBezTo>
                    <a:cubicBezTo>
                      <a:pt x="5840" y="51"/>
                      <a:pt x="5838" y="50"/>
                      <a:pt x="5836" y="50"/>
                    </a:cubicBezTo>
                    <a:cubicBezTo>
                      <a:pt x="5835" y="50"/>
                      <a:pt x="5834" y="49"/>
                      <a:pt x="5831" y="49"/>
                    </a:cubicBezTo>
                    <a:cubicBezTo>
                      <a:pt x="5802" y="40"/>
                      <a:pt x="5770" y="35"/>
                      <a:pt x="5741" y="30"/>
                    </a:cubicBezTo>
                    <a:cubicBezTo>
                      <a:pt x="5700" y="20"/>
                      <a:pt x="5659" y="14"/>
                      <a:pt x="5618" y="9"/>
                    </a:cubicBezTo>
                    <a:cubicBezTo>
                      <a:pt x="5561" y="3"/>
                      <a:pt x="5504" y="1"/>
                      <a:pt x="54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0" name="Google Shape;440;p17"/>
          <p:cNvSpPr txBox="1">
            <a:spLocks noGrp="1"/>
          </p:cNvSpPr>
          <p:nvPr>
            <p:ph type="title"/>
          </p:nvPr>
        </p:nvSpPr>
        <p:spPr>
          <a:xfrm>
            <a:off x="723500" y="1876602"/>
            <a:ext cx="20559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1" name="Google Shape;441;p17"/>
          <p:cNvSpPr txBox="1">
            <a:spLocks noGrp="1"/>
          </p:cNvSpPr>
          <p:nvPr>
            <p:ph type="title" idx="2" hasCustomPrompt="1"/>
          </p:nvPr>
        </p:nvSpPr>
        <p:spPr>
          <a:xfrm>
            <a:off x="723450" y="1284675"/>
            <a:ext cx="1122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42" name="Google Shape;442;p17"/>
          <p:cNvSpPr txBox="1">
            <a:spLocks noGrp="1"/>
          </p:cNvSpPr>
          <p:nvPr>
            <p:ph type="subTitle" idx="1"/>
          </p:nvPr>
        </p:nvSpPr>
        <p:spPr>
          <a:xfrm>
            <a:off x="723450" y="2243779"/>
            <a:ext cx="2055900" cy="484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7"/>
          <p:cNvSpPr txBox="1">
            <a:spLocks noGrp="1"/>
          </p:cNvSpPr>
          <p:nvPr>
            <p:ph type="title" idx="3"/>
          </p:nvPr>
        </p:nvSpPr>
        <p:spPr>
          <a:xfrm>
            <a:off x="3544000" y="1878077"/>
            <a:ext cx="20559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4" name="Google Shape;444;p17"/>
          <p:cNvSpPr txBox="1">
            <a:spLocks noGrp="1"/>
          </p:cNvSpPr>
          <p:nvPr>
            <p:ph type="title" idx="4" hasCustomPrompt="1"/>
          </p:nvPr>
        </p:nvSpPr>
        <p:spPr>
          <a:xfrm>
            <a:off x="3544000" y="1284675"/>
            <a:ext cx="1122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45" name="Google Shape;445;p17"/>
          <p:cNvSpPr txBox="1">
            <a:spLocks noGrp="1"/>
          </p:cNvSpPr>
          <p:nvPr>
            <p:ph type="subTitle" idx="5"/>
          </p:nvPr>
        </p:nvSpPr>
        <p:spPr>
          <a:xfrm>
            <a:off x="3544000" y="2243779"/>
            <a:ext cx="2055900" cy="484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17"/>
          <p:cNvSpPr txBox="1">
            <a:spLocks noGrp="1"/>
          </p:cNvSpPr>
          <p:nvPr>
            <p:ph type="title" idx="6"/>
          </p:nvPr>
        </p:nvSpPr>
        <p:spPr>
          <a:xfrm>
            <a:off x="6364488" y="1878077"/>
            <a:ext cx="20559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7" name="Google Shape;447;p17"/>
          <p:cNvSpPr txBox="1">
            <a:spLocks noGrp="1"/>
          </p:cNvSpPr>
          <p:nvPr>
            <p:ph type="title" idx="7" hasCustomPrompt="1"/>
          </p:nvPr>
        </p:nvSpPr>
        <p:spPr>
          <a:xfrm>
            <a:off x="6364488" y="1284675"/>
            <a:ext cx="1122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48" name="Google Shape;448;p17"/>
          <p:cNvSpPr txBox="1">
            <a:spLocks noGrp="1"/>
          </p:cNvSpPr>
          <p:nvPr>
            <p:ph type="subTitle" idx="8"/>
          </p:nvPr>
        </p:nvSpPr>
        <p:spPr>
          <a:xfrm>
            <a:off x="6364488" y="2243779"/>
            <a:ext cx="2055900" cy="484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7"/>
          <p:cNvSpPr txBox="1">
            <a:spLocks noGrp="1"/>
          </p:cNvSpPr>
          <p:nvPr>
            <p:ph type="title" idx="9"/>
          </p:nvPr>
        </p:nvSpPr>
        <p:spPr>
          <a:xfrm>
            <a:off x="723450" y="3776472"/>
            <a:ext cx="20559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0" name="Google Shape;450;p17"/>
          <p:cNvSpPr txBox="1">
            <a:spLocks noGrp="1"/>
          </p:cNvSpPr>
          <p:nvPr>
            <p:ph type="title" idx="13" hasCustomPrompt="1"/>
          </p:nvPr>
        </p:nvSpPr>
        <p:spPr>
          <a:xfrm>
            <a:off x="723450" y="3183295"/>
            <a:ext cx="1122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1" name="Google Shape;451;p17"/>
          <p:cNvSpPr txBox="1">
            <a:spLocks noGrp="1"/>
          </p:cNvSpPr>
          <p:nvPr>
            <p:ph type="subTitle" idx="14"/>
          </p:nvPr>
        </p:nvSpPr>
        <p:spPr>
          <a:xfrm>
            <a:off x="723450" y="4142173"/>
            <a:ext cx="2055900" cy="484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17"/>
          <p:cNvSpPr txBox="1">
            <a:spLocks noGrp="1"/>
          </p:cNvSpPr>
          <p:nvPr>
            <p:ph type="title" idx="15"/>
          </p:nvPr>
        </p:nvSpPr>
        <p:spPr>
          <a:xfrm>
            <a:off x="3544000" y="3776472"/>
            <a:ext cx="20559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3" name="Google Shape;453;p17"/>
          <p:cNvSpPr txBox="1">
            <a:spLocks noGrp="1"/>
          </p:cNvSpPr>
          <p:nvPr>
            <p:ph type="title" idx="16" hasCustomPrompt="1"/>
          </p:nvPr>
        </p:nvSpPr>
        <p:spPr>
          <a:xfrm>
            <a:off x="3544000" y="3183295"/>
            <a:ext cx="1122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4" name="Google Shape;454;p17"/>
          <p:cNvSpPr txBox="1">
            <a:spLocks noGrp="1"/>
          </p:cNvSpPr>
          <p:nvPr>
            <p:ph type="subTitle" idx="17"/>
          </p:nvPr>
        </p:nvSpPr>
        <p:spPr>
          <a:xfrm>
            <a:off x="3544000" y="4142173"/>
            <a:ext cx="2055900" cy="484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17"/>
          <p:cNvSpPr txBox="1">
            <a:spLocks noGrp="1"/>
          </p:cNvSpPr>
          <p:nvPr>
            <p:ph type="title" idx="18"/>
          </p:nvPr>
        </p:nvSpPr>
        <p:spPr>
          <a:xfrm>
            <a:off x="6364488" y="3776472"/>
            <a:ext cx="20559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6" name="Google Shape;456;p17"/>
          <p:cNvSpPr txBox="1">
            <a:spLocks noGrp="1"/>
          </p:cNvSpPr>
          <p:nvPr>
            <p:ph type="title" idx="19" hasCustomPrompt="1"/>
          </p:nvPr>
        </p:nvSpPr>
        <p:spPr>
          <a:xfrm>
            <a:off x="6364488" y="3183295"/>
            <a:ext cx="1122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7" name="Google Shape;457;p17"/>
          <p:cNvSpPr txBox="1">
            <a:spLocks noGrp="1"/>
          </p:cNvSpPr>
          <p:nvPr>
            <p:ph type="subTitle" idx="20"/>
          </p:nvPr>
        </p:nvSpPr>
        <p:spPr>
          <a:xfrm>
            <a:off x="6364488" y="4142173"/>
            <a:ext cx="2055900" cy="484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17"/>
          <p:cNvSpPr txBox="1">
            <a:spLocks noGrp="1"/>
          </p:cNvSpPr>
          <p:nvPr>
            <p:ph type="title" idx="21"/>
          </p:nvPr>
        </p:nvSpPr>
        <p:spPr>
          <a:xfrm>
            <a:off x="720000" y="478411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4"/>
          <p:cNvSpPr/>
          <p:nvPr/>
        </p:nvSpPr>
        <p:spPr>
          <a:xfrm>
            <a:off x="414300" y="343650"/>
            <a:ext cx="8315400" cy="44562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6" name="Google Shape;646;p24"/>
          <p:cNvGrpSpPr/>
          <p:nvPr/>
        </p:nvGrpSpPr>
        <p:grpSpPr>
          <a:xfrm flipH="1">
            <a:off x="152395" y="167957"/>
            <a:ext cx="754381" cy="457193"/>
            <a:chOff x="7812569" y="213867"/>
            <a:chExt cx="1005171" cy="608455"/>
          </a:xfrm>
        </p:grpSpPr>
        <p:grpSp>
          <p:nvGrpSpPr>
            <p:cNvPr id="647" name="Google Shape;647;p24"/>
            <p:cNvGrpSpPr/>
            <p:nvPr/>
          </p:nvGrpSpPr>
          <p:grpSpPr>
            <a:xfrm>
              <a:off x="8133764" y="213867"/>
              <a:ext cx="590413" cy="592274"/>
              <a:chOff x="1250582" y="2447448"/>
              <a:chExt cx="538354" cy="536869"/>
            </a:xfrm>
          </p:grpSpPr>
          <p:sp>
            <p:nvSpPr>
              <p:cNvPr id="648" name="Google Shape;648;p24"/>
              <p:cNvSpPr/>
              <p:nvPr/>
            </p:nvSpPr>
            <p:spPr>
              <a:xfrm>
                <a:off x="1586707" y="2473642"/>
                <a:ext cx="14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lnTo>
                      <a:pt x="1" y="1"/>
                    </a:ln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49" name="Google Shape;649;p24"/>
              <p:cNvGrpSpPr/>
              <p:nvPr/>
            </p:nvGrpSpPr>
            <p:grpSpPr>
              <a:xfrm>
                <a:off x="1250582" y="2447448"/>
                <a:ext cx="538354" cy="536869"/>
                <a:chOff x="3489325" y="302500"/>
                <a:chExt cx="271800" cy="271050"/>
              </a:xfrm>
            </p:grpSpPr>
            <p:sp>
              <p:nvSpPr>
                <p:cNvPr id="650" name="Google Shape;650;p24"/>
                <p:cNvSpPr/>
                <p:nvPr/>
              </p:nvSpPr>
              <p:spPr>
                <a:xfrm>
                  <a:off x="3741675" y="491775"/>
                  <a:ext cx="10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3" y="0"/>
                      </a:moveTo>
                      <a:cubicBezTo>
                        <a:pt x="2" y="1"/>
                        <a:pt x="2" y="1"/>
                        <a:pt x="2" y="3"/>
                      </a:cubicBezTo>
                      <a:lnTo>
                        <a:pt x="2" y="3"/>
                      </a:lnTo>
                      <a:cubicBezTo>
                        <a:pt x="2" y="2"/>
                        <a:pt x="3" y="1"/>
                        <a:pt x="3" y="0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rgbClr val="F6C0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24"/>
                <p:cNvSpPr/>
                <p:nvPr/>
              </p:nvSpPr>
              <p:spPr>
                <a:xfrm>
                  <a:off x="3494825" y="305900"/>
                  <a:ext cx="260175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" h="10481" extrusionOk="0">
                      <a:moveTo>
                        <a:pt x="910" y="2650"/>
                      </a:moveTo>
                      <a:cubicBezTo>
                        <a:pt x="910" y="2651"/>
                        <a:pt x="909" y="2653"/>
                        <a:pt x="908" y="2654"/>
                      </a:cubicBezTo>
                      <a:cubicBezTo>
                        <a:pt x="908" y="2653"/>
                        <a:pt x="909" y="2651"/>
                        <a:pt x="910" y="2650"/>
                      </a:cubicBezTo>
                      <a:close/>
                      <a:moveTo>
                        <a:pt x="4349" y="10377"/>
                      </a:moveTo>
                      <a:lnTo>
                        <a:pt x="4349" y="10377"/>
                      </a:lnTo>
                      <a:cubicBezTo>
                        <a:pt x="4351" y="10379"/>
                        <a:pt x="4353" y="10379"/>
                        <a:pt x="4355" y="10379"/>
                      </a:cubicBezTo>
                      <a:cubicBezTo>
                        <a:pt x="4353" y="10378"/>
                        <a:pt x="4351" y="10378"/>
                        <a:pt x="4349" y="10377"/>
                      </a:cubicBezTo>
                      <a:close/>
                      <a:moveTo>
                        <a:pt x="5895" y="1"/>
                      </a:moveTo>
                      <a:cubicBezTo>
                        <a:pt x="5849" y="1"/>
                        <a:pt x="5803" y="3"/>
                        <a:pt x="5757" y="6"/>
                      </a:cubicBezTo>
                      <a:cubicBezTo>
                        <a:pt x="5666" y="14"/>
                        <a:pt x="5579" y="67"/>
                        <a:pt x="5558" y="160"/>
                      </a:cubicBezTo>
                      <a:cubicBezTo>
                        <a:pt x="5558" y="162"/>
                        <a:pt x="5558" y="163"/>
                        <a:pt x="5558" y="164"/>
                      </a:cubicBezTo>
                      <a:cubicBezTo>
                        <a:pt x="5526" y="152"/>
                        <a:pt x="5493" y="144"/>
                        <a:pt x="5460" y="136"/>
                      </a:cubicBezTo>
                      <a:cubicBezTo>
                        <a:pt x="5427" y="84"/>
                        <a:pt x="5369" y="48"/>
                        <a:pt x="5306" y="48"/>
                      </a:cubicBezTo>
                      <a:cubicBezTo>
                        <a:pt x="5301" y="48"/>
                        <a:pt x="5296" y="48"/>
                        <a:pt x="5292" y="48"/>
                      </a:cubicBezTo>
                      <a:cubicBezTo>
                        <a:pt x="5175" y="59"/>
                        <a:pt x="5060" y="64"/>
                        <a:pt x="4943" y="67"/>
                      </a:cubicBezTo>
                      <a:lnTo>
                        <a:pt x="4942" y="67"/>
                      </a:lnTo>
                      <a:cubicBezTo>
                        <a:pt x="4936" y="66"/>
                        <a:pt x="4932" y="66"/>
                        <a:pt x="4926" y="66"/>
                      </a:cubicBezTo>
                      <a:cubicBezTo>
                        <a:pt x="4917" y="65"/>
                        <a:pt x="4907" y="64"/>
                        <a:pt x="4898" y="64"/>
                      </a:cubicBezTo>
                      <a:cubicBezTo>
                        <a:pt x="4887" y="64"/>
                        <a:pt x="4875" y="65"/>
                        <a:pt x="4864" y="67"/>
                      </a:cubicBezTo>
                      <a:lnTo>
                        <a:pt x="4863" y="67"/>
                      </a:lnTo>
                      <a:cubicBezTo>
                        <a:pt x="4824" y="66"/>
                        <a:pt x="4785" y="64"/>
                        <a:pt x="4745" y="62"/>
                      </a:cubicBezTo>
                      <a:cubicBezTo>
                        <a:pt x="4721" y="61"/>
                        <a:pt x="4697" y="60"/>
                        <a:pt x="4673" y="59"/>
                      </a:cubicBezTo>
                      <a:cubicBezTo>
                        <a:pt x="4670" y="59"/>
                        <a:pt x="4667" y="58"/>
                        <a:pt x="4664" y="58"/>
                      </a:cubicBezTo>
                      <a:cubicBezTo>
                        <a:pt x="4615" y="58"/>
                        <a:pt x="4568" y="76"/>
                        <a:pt x="4531" y="110"/>
                      </a:cubicBezTo>
                      <a:cubicBezTo>
                        <a:pt x="4391" y="132"/>
                        <a:pt x="4251" y="162"/>
                        <a:pt x="4113" y="198"/>
                      </a:cubicBezTo>
                      <a:cubicBezTo>
                        <a:pt x="4001" y="229"/>
                        <a:pt x="3890" y="267"/>
                        <a:pt x="3778" y="301"/>
                      </a:cubicBezTo>
                      <a:cubicBezTo>
                        <a:pt x="3691" y="329"/>
                        <a:pt x="3604" y="361"/>
                        <a:pt x="3519" y="395"/>
                      </a:cubicBezTo>
                      <a:cubicBezTo>
                        <a:pt x="3364" y="455"/>
                        <a:pt x="3208" y="514"/>
                        <a:pt x="3063" y="600"/>
                      </a:cubicBezTo>
                      <a:cubicBezTo>
                        <a:pt x="2959" y="661"/>
                        <a:pt x="2866" y="736"/>
                        <a:pt x="2782" y="824"/>
                      </a:cubicBezTo>
                      <a:cubicBezTo>
                        <a:pt x="2760" y="845"/>
                        <a:pt x="2741" y="869"/>
                        <a:pt x="2721" y="893"/>
                      </a:cubicBezTo>
                      <a:cubicBezTo>
                        <a:pt x="2693" y="927"/>
                        <a:pt x="2661" y="960"/>
                        <a:pt x="2639" y="996"/>
                      </a:cubicBezTo>
                      <a:cubicBezTo>
                        <a:pt x="2571" y="1034"/>
                        <a:pt x="2505" y="1074"/>
                        <a:pt x="2440" y="1118"/>
                      </a:cubicBezTo>
                      <a:cubicBezTo>
                        <a:pt x="2409" y="1096"/>
                        <a:pt x="2370" y="1084"/>
                        <a:pt x="2332" y="1084"/>
                      </a:cubicBezTo>
                      <a:cubicBezTo>
                        <a:pt x="2281" y="1084"/>
                        <a:pt x="2230" y="1104"/>
                        <a:pt x="2196" y="1145"/>
                      </a:cubicBezTo>
                      <a:cubicBezTo>
                        <a:pt x="2167" y="1180"/>
                        <a:pt x="2138" y="1217"/>
                        <a:pt x="2111" y="1254"/>
                      </a:cubicBezTo>
                      <a:cubicBezTo>
                        <a:pt x="2043" y="1328"/>
                        <a:pt x="1973" y="1398"/>
                        <a:pt x="1903" y="1469"/>
                      </a:cubicBezTo>
                      <a:cubicBezTo>
                        <a:pt x="1781" y="1584"/>
                        <a:pt x="1660" y="1698"/>
                        <a:pt x="1546" y="1821"/>
                      </a:cubicBezTo>
                      <a:cubicBezTo>
                        <a:pt x="1404" y="1973"/>
                        <a:pt x="1284" y="2143"/>
                        <a:pt x="1164" y="2314"/>
                      </a:cubicBezTo>
                      <a:cubicBezTo>
                        <a:pt x="1154" y="2328"/>
                        <a:pt x="1143" y="2342"/>
                        <a:pt x="1133" y="2357"/>
                      </a:cubicBezTo>
                      <a:cubicBezTo>
                        <a:pt x="1088" y="2373"/>
                        <a:pt x="1049" y="2405"/>
                        <a:pt x="1025" y="2449"/>
                      </a:cubicBezTo>
                      <a:cubicBezTo>
                        <a:pt x="989" y="2516"/>
                        <a:pt x="950" y="2581"/>
                        <a:pt x="912" y="2646"/>
                      </a:cubicBezTo>
                      <a:lnTo>
                        <a:pt x="912" y="2646"/>
                      </a:lnTo>
                      <a:cubicBezTo>
                        <a:pt x="910" y="2650"/>
                        <a:pt x="908" y="2654"/>
                        <a:pt x="905" y="2657"/>
                      </a:cubicBezTo>
                      <a:cubicBezTo>
                        <a:pt x="905" y="2658"/>
                        <a:pt x="904" y="2659"/>
                        <a:pt x="904" y="2660"/>
                      </a:cubicBezTo>
                      <a:cubicBezTo>
                        <a:pt x="878" y="2701"/>
                        <a:pt x="854" y="2741"/>
                        <a:pt x="828" y="2781"/>
                      </a:cubicBezTo>
                      <a:cubicBezTo>
                        <a:pt x="807" y="2809"/>
                        <a:pt x="785" y="2837"/>
                        <a:pt x="764" y="2865"/>
                      </a:cubicBezTo>
                      <a:cubicBezTo>
                        <a:pt x="768" y="2858"/>
                        <a:pt x="773" y="2852"/>
                        <a:pt x="777" y="2846"/>
                      </a:cubicBezTo>
                      <a:lnTo>
                        <a:pt x="777" y="2846"/>
                      </a:lnTo>
                      <a:cubicBezTo>
                        <a:pt x="693" y="2951"/>
                        <a:pt x="601" y="3052"/>
                        <a:pt x="522" y="3162"/>
                      </a:cubicBezTo>
                      <a:cubicBezTo>
                        <a:pt x="473" y="3228"/>
                        <a:pt x="481" y="3326"/>
                        <a:pt x="535" y="3387"/>
                      </a:cubicBezTo>
                      <a:cubicBezTo>
                        <a:pt x="550" y="3405"/>
                        <a:pt x="566" y="3417"/>
                        <a:pt x="585" y="3427"/>
                      </a:cubicBezTo>
                      <a:cubicBezTo>
                        <a:pt x="565" y="3480"/>
                        <a:pt x="546" y="3533"/>
                        <a:pt x="528" y="3586"/>
                      </a:cubicBezTo>
                      <a:cubicBezTo>
                        <a:pt x="489" y="3700"/>
                        <a:pt x="451" y="3813"/>
                        <a:pt x="415" y="3927"/>
                      </a:cubicBezTo>
                      <a:cubicBezTo>
                        <a:pt x="378" y="3952"/>
                        <a:pt x="350" y="3992"/>
                        <a:pt x="344" y="4038"/>
                      </a:cubicBezTo>
                      <a:cubicBezTo>
                        <a:pt x="335" y="4104"/>
                        <a:pt x="325" y="4171"/>
                        <a:pt x="314" y="4237"/>
                      </a:cubicBezTo>
                      <a:cubicBezTo>
                        <a:pt x="287" y="4247"/>
                        <a:pt x="262" y="4264"/>
                        <a:pt x="240" y="4287"/>
                      </a:cubicBezTo>
                      <a:cubicBezTo>
                        <a:pt x="188" y="4341"/>
                        <a:pt x="168" y="4410"/>
                        <a:pt x="145" y="4479"/>
                      </a:cubicBezTo>
                      <a:cubicBezTo>
                        <a:pt x="114" y="4573"/>
                        <a:pt x="95" y="4670"/>
                        <a:pt x="79" y="4768"/>
                      </a:cubicBezTo>
                      <a:cubicBezTo>
                        <a:pt x="63" y="4859"/>
                        <a:pt x="52" y="4950"/>
                        <a:pt x="41" y="5043"/>
                      </a:cubicBezTo>
                      <a:cubicBezTo>
                        <a:pt x="25" y="5170"/>
                        <a:pt x="20" y="5300"/>
                        <a:pt x="16" y="5430"/>
                      </a:cubicBezTo>
                      <a:cubicBezTo>
                        <a:pt x="12" y="5558"/>
                        <a:pt x="8" y="5687"/>
                        <a:pt x="5" y="5815"/>
                      </a:cubicBezTo>
                      <a:cubicBezTo>
                        <a:pt x="4" y="5873"/>
                        <a:pt x="1" y="5933"/>
                        <a:pt x="27" y="5988"/>
                      </a:cubicBezTo>
                      <a:cubicBezTo>
                        <a:pt x="49" y="6035"/>
                        <a:pt x="87" y="6065"/>
                        <a:pt x="131" y="6085"/>
                      </a:cubicBezTo>
                      <a:cubicBezTo>
                        <a:pt x="120" y="6200"/>
                        <a:pt x="130" y="6316"/>
                        <a:pt x="138" y="6431"/>
                      </a:cubicBezTo>
                      <a:cubicBezTo>
                        <a:pt x="143" y="6499"/>
                        <a:pt x="150" y="6569"/>
                        <a:pt x="160" y="6636"/>
                      </a:cubicBezTo>
                      <a:cubicBezTo>
                        <a:pt x="171" y="6710"/>
                        <a:pt x="184" y="6785"/>
                        <a:pt x="199" y="6860"/>
                      </a:cubicBezTo>
                      <a:cubicBezTo>
                        <a:pt x="216" y="6946"/>
                        <a:pt x="231" y="7036"/>
                        <a:pt x="266" y="7115"/>
                      </a:cubicBezTo>
                      <a:cubicBezTo>
                        <a:pt x="284" y="7156"/>
                        <a:pt x="320" y="7187"/>
                        <a:pt x="361" y="7204"/>
                      </a:cubicBezTo>
                      <a:cubicBezTo>
                        <a:pt x="370" y="7236"/>
                        <a:pt x="382" y="7268"/>
                        <a:pt x="393" y="7301"/>
                      </a:cubicBezTo>
                      <a:cubicBezTo>
                        <a:pt x="423" y="7385"/>
                        <a:pt x="457" y="7464"/>
                        <a:pt x="493" y="7545"/>
                      </a:cubicBezTo>
                      <a:cubicBezTo>
                        <a:pt x="562" y="7701"/>
                        <a:pt x="654" y="7856"/>
                        <a:pt x="759" y="7991"/>
                      </a:cubicBezTo>
                      <a:cubicBezTo>
                        <a:pt x="759" y="7991"/>
                        <a:pt x="759" y="7991"/>
                        <a:pt x="760" y="7992"/>
                      </a:cubicBezTo>
                      <a:cubicBezTo>
                        <a:pt x="762" y="7996"/>
                        <a:pt x="765" y="7998"/>
                        <a:pt x="767" y="8001"/>
                      </a:cubicBezTo>
                      <a:cubicBezTo>
                        <a:pt x="769" y="8005"/>
                        <a:pt x="770" y="8006"/>
                        <a:pt x="772" y="8008"/>
                      </a:cubicBezTo>
                      <a:cubicBezTo>
                        <a:pt x="782" y="8021"/>
                        <a:pt x="792" y="8033"/>
                        <a:pt x="802" y="8045"/>
                      </a:cubicBezTo>
                      <a:cubicBezTo>
                        <a:pt x="823" y="8104"/>
                        <a:pt x="847" y="8161"/>
                        <a:pt x="873" y="8219"/>
                      </a:cubicBezTo>
                      <a:cubicBezTo>
                        <a:pt x="960" y="8408"/>
                        <a:pt x="1091" y="8580"/>
                        <a:pt x="1227" y="8738"/>
                      </a:cubicBezTo>
                      <a:cubicBezTo>
                        <a:pt x="1285" y="8806"/>
                        <a:pt x="1343" y="8876"/>
                        <a:pt x="1405" y="8941"/>
                      </a:cubicBezTo>
                      <a:cubicBezTo>
                        <a:pt x="1525" y="9065"/>
                        <a:pt x="1652" y="9182"/>
                        <a:pt x="1773" y="9304"/>
                      </a:cubicBezTo>
                      <a:cubicBezTo>
                        <a:pt x="1911" y="9445"/>
                        <a:pt x="2033" y="9599"/>
                        <a:pt x="2166" y="9743"/>
                      </a:cubicBezTo>
                      <a:cubicBezTo>
                        <a:pt x="2232" y="9817"/>
                        <a:pt x="2302" y="9893"/>
                        <a:pt x="2379" y="9954"/>
                      </a:cubicBezTo>
                      <a:cubicBezTo>
                        <a:pt x="2445" y="10006"/>
                        <a:pt x="2515" y="10034"/>
                        <a:pt x="2594" y="10056"/>
                      </a:cubicBezTo>
                      <a:lnTo>
                        <a:pt x="2594" y="10056"/>
                      </a:lnTo>
                      <a:cubicBezTo>
                        <a:pt x="2644" y="10071"/>
                        <a:pt x="2693" y="10087"/>
                        <a:pt x="2742" y="10105"/>
                      </a:cubicBezTo>
                      <a:cubicBezTo>
                        <a:pt x="2754" y="10112"/>
                        <a:pt x="2767" y="10118"/>
                        <a:pt x="2780" y="10124"/>
                      </a:cubicBezTo>
                      <a:cubicBezTo>
                        <a:pt x="2781" y="10126"/>
                        <a:pt x="2782" y="10126"/>
                        <a:pt x="2783" y="10127"/>
                      </a:cubicBezTo>
                      <a:cubicBezTo>
                        <a:pt x="2815" y="10148"/>
                        <a:pt x="2851" y="10158"/>
                        <a:pt x="2887" y="10158"/>
                      </a:cubicBezTo>
                      <a:cubicBezTo>
                        <a:pt x="2931" y="10158"/>
                        <a:pt x="2974" y="10143"/>
                        <a:pt x="3009" y="10113"/>
                      </a:cubicBezTo>
                      <a:cubicBezTo>
                        <a:pt x="3051" y="10078"/>
                        <a:pt x="3073" y="10023"/>
                        <a:pt x="3072" y="9968"/>
                      </a:cubicBezTo>
                      <a:lnTo>
                        <a:pt x="3072" y="9968"/>
                      </a:lnTo>
                      <a:cubicBezTo>
                        <a:pt x="3214" y="10058"/>
                        <a:pt x="3367" y="10128"/>
                        <a:pt x="3522" y="10190"/>
                      </a:cubicBezTo>
                      <a:cubicBezTo>
                        <a:pt x="3709" y="10264"/>
                        <a:pt x="3913" y="10303"/>
                        <a:pt x="4109" y="10341"/>
                      </a:cubicBezTo>
                      <a:cubicBezTo>
                        <a:pt x="4180" y="10355"/>
                        <a:pt x="4252" y="10365"/>
                        <a:pt x="4326" y="10375"/>
                      </a:cubicBezTo>
                      <a:lnTo>
                        <a:pt x="4334" y="10375"/>
                      </a:lnTo>
                      <a:cubicBezTo>
                        <a:pt x="4338" y="10376"/>
                        <a:pt x="4343" y="10377"/>
                        <a:pt x="4349" y="10377"/>
                      </a:cubicBezTo>
                      <a:lnTo>
                        <a:pt x="4349" y="10377"/>
                      </a:lnTo>
                      <a:cubicBezTo>
                        <a:pt x="4348" y="10377"/>
                        <a:pt x="4348" y="10377"/>
                        <a:pt x="4348" y="10377"/>
                      </a:cubicBezTo>
                      <a:lnTo>
                        <a:pt x="4348" y="10377"/>
                      </a:lnTo>
                      <a:cubicBezTo>
                        <a:pt x="4356" y="10379"/>
                        <a:pt x="4363" y="10380"/>
                        <a:pt x="4370" y="10381"/>
                      </a:cubicBezTo>
                      <a:cubicBezTo>
                        <a:pt x="4372" y="10381"/>
                        <a:pt x="4375" y="10381"/>
                        <a:pt x="4377" y="10382"/>
                      </a:cubicBezTo>
                      <a:lnTo>
                        <a:pt x="4385" y="10382"/>
                      </a:lnTo>
                      <a:cubicBezTo>
                        <a:pt x="4479" y="10397"/>
                        <a:pt x="4571" y="10412"/>
                        <a:pt x="4665" y="10427"/>
                      </a:cubicBezTo>
                      <a:cubicBezTo>
                        <a:pt x="4761" y="10443"/>
                        <a:pt x="4857" y="10462"/>
                        <a:pt x="4954" y="10470"/>
                      </a:cubicBezTo>
                      <a:cubicBezTo>
                        <a:pt x="5044" y="10478"/>
                        <a:pt x="5132" y="10480"/>
                        <a:pt x="5221" y="10480"/>
                      </a:cubicBezTo>
                      <a:cubicBezTo>
                        <a:pt x="5327" y="10480"/>
                        <a:pt x="5434" y="10477"/>
                        <a:pt x="5539" y="10475"/>
                      </a:cubicBezTo>
                      <a:cubicBezTo>
                        <a:pt x="5733" y="10471"/>
                        <a:pt x="5926" y="10452"/>
                        <a:pt x="6118" y="10422"/>
                      </a:cubicBezTo>
                      <a:cubicBezTo>
                        <a:pt x="6218" y="10407"/>
                        <a:pt x="6315" y="10388"/>
                        <a:pt x="6412" y="10360"/>
                      </a:cubicBezTo>
                      <a:cubicBezTo>
                        <a:pt x="6513" y="10332"/>
                        <a:pt x="6611" y="10297"/>
                        <a:pt x="6711" y="10264"/>
                      </a:cubicBezTo>
                      <a:cubicBezTo>
                        <a:pt x="6811" y="10231"/>
                        <a:pt x="6912" y="10198"/>
                        <a:pt x="7010" y="10157"/>
                      </a:cubicBezTo>
                      <a:cubicBezTo>
                        <a:pt x="7110" y="10117"/>
                        <a:pt x="7206" y="10070"/>
                        <a:pt x="7302" y="10021"/>
                      </a:cubicBezTo>
                      <a:cubicBezTo>
                        <a:pt x="7396" y="9973"/>
                        <a:pt x="7486" y="9913"/>
                        <a:pt x="7575" y="9856"/>
                      </a:cubicBezTo>
                      <a:cubicBezTo>
                        <a:pt x="7660" y="9801"/>
                        <a:pt x="7746" y="9749"/>
                        <a:pt x="7833" y="9698"/>
                      </a:cubicBezTo>
                      <a:cubicBezTo>
                        <a:pt x="8003" y="9602"/>
                        <a:pt x="8171" y="9504"/>
                        <a:pt x="8329" y="9387"/>
                      </a:cubicBezTo>
                      <a:cubicBezTo>
                        <a:pt x="8495" y="9263"/>
                        <a:pt x="8657" y="9134"/>
                        <a:pt x="8814" y="8998"/>
                      </a:cubicBezTo>
                      <a:cubicBezTo>
                        <a:pt x="8888" y="8936"/>
                        <a:pt x="8960" y="8869"/>
                        <a:pt x="9033" y="8804"/>
                      </a:cubicBezTo>
                      <a:cubicBezTo>
                        <a:pt x="9137" y="8713"/>
                        <a:pt x="9238" y="8620"/>
                        <a:pt x="9318" y="8507"/>
                      </a:cubicBezTo>
                      <a:cubicBezTo>
                        <a:pt x="9376" y="8424"/>
                        <a:pt x="9432" y="8340"/>
                        <a:pt x="9481" y="8253"/>
                      </a:cubicBezTo>
                      <a:cubicBezTo>
                        <a:pt x="9534" y="8161"/>
                        <a:pt x="9577" y="8065"/>
                        <a:pt x="9622" y="7969"/>
                      </a:cubicBezTo>
                      <a:cubicBezTo>
                        <a:pt x="9682" y="7840"/>
                        <a:pt x="9736" y="7709"/>
                        <a:pt x="9791" y="7578"/>
                      </a:cubicBezTo>
                      <a:cubicBezTo>
                        <a:pt x="9813" y="7562"/>
                        <a:pt x="9832" y="7540"/>
                        <a:pt x="9846" y="7515"/>
                      </a:cubicBezTo>
                      <a:cubicBezTo>
                        <a:pt x="9859" y="7490"/>
                        <a:pt x="9868" y="7465"/>
                        <a:pt x="9875" y="7438"/>
                      </a:cubicBezTo>
                      <a:cubicBezTo>
                        <a:pt x="9891" y="7386"/>
                        <a:pt x="9905" y="7333"/>
                        <a:pt x="9919" y="7281"/>
                      </a:cubicBezTo>
                      <a:cubicBezTo>
                        <a:pt x="9922" y="7274"/>
                        <a:pt x="9925" y="7267"/>
                        <a:pt x="9927" y="7260"/>
                      </a:cubicBezTo>
                      <a:cubicBezTo>
                        <a:pt x="9964" y="7175"/>
                        <a:pt x="10004" y="7089"/>
                        <a:pt x="10037" y="7001"/>
                      </a:cubicBezTo>
                      <a:cubicBezTo>
                        <a:pt x="10106" y="6818"/>
                        <a:pt x="10176" y="6636"/>
                        <a:pt x="10225" y="6446"/>
                      </a:cubicBezTo>
                      <a:cubicBezTo>
                        <a:pt x="10249" y="6351"/>
                        <a:pt x="10276" y="6257"/>
                        <a:pt x="10296" y="6161"/>
                      </a:cubicBezTo>
                      <a:cubicBezTo>
                        <a:pt x="10324" y="6017"/>
                        <a:pt x="10353" y="5874"/>
                        <a:pt x="10372" y="5728"/>
                      </a:cubicBezTo>
                      <a:cubicBezTo>
                        <a:pt x="10407" y="5462"/>
                        <a:pt x="10404" y="5187"/>
                        <a:pt x="10378" y="4920"/>
                      </a:cubicBezTo>
                      <a:cubicBezTo>
                        <a:pt x="10365" y="4796"/>
                        <a:pt x="10344" y="4673"/>
                        <a:pt x="10309" y="4553"/>
                      </a:cubicBezTo>
                      <a:cubicBezTo>
                        <a:pt x="10292" y="4494"/>
                        <a:pt x="10274" y="4439"/>
                        <a:pt x="10251" y="4383"/>
                      </a:cubicBezTo>
                      <a:cubicBezTo>
                        <a:pt x="10237" y="4352"/>
                        <a:pt x="10221" y="4326"/>
                        <a:pt x="10200" y="4303"/>
                      </a:cubicBezTo>
                      <a:cubicBezTo>
                        <a:pt x="10186" y="4137"/>
                        <a:pt x="10158" y="3972"/>
                        <a:pt x="10124" y="3809"/>
                      </a:cubicBezTo>
                      <a:cubicBezTo>
                        <a:pt x="10070" y="3558"/>
                        <a:pt x="9970" y="3318"/>
                        <a:pt x="9843" y="3095"/>
                      </a:cubicBezTo>
                      <a:cubicBezTo>
                        <a:pt x="9790" y="3003"/>
                        <a:pt x="9739" y="2912"/>
                        <a:pt x="9686" y="2820"/>
                      </a:cubicBezTo>
                      <a:cubicBezTo>
                        <a:pt x="9588" y="2649"/>
                        <a:pt x="9481" y="2481"/>
                        <a:pt x="9372" y="2317"/>
                      </a:cubicBezTo>
                      <a:cubicBezTo>
                        <a:pt x="9254" y="2142"/>
                        <a:pt x="9136" y="1971"/>
                        <a:pt x="9011" y="1801"/>
                      </a:cubicBezTo>
                      <a:cubicBezTo>
                        <a:pt x="8780" y="1490"/>
                        <a:pt x="8497" y="1216"/>
                        <a:pt x="8197" y="971"/>
                      </a:cubicBezTo>
                      <a:cubicBezTo>
                        <a:pt x="8115" y="903"/>
                        <a:pt x="8032" y="834"/>
                        <a:pt x="7946" y="769"/>
                      </a:cubicBezTo>
                      <a:cubicBezTo>
                        <a:pt x="7861" y="705"/>
                        <a:pt x="7775" y="645"/>
                        <a:pt x="7687" y="586"/>
                      </a:cubicBezTo>
                      <a:cubicBezTo>
                        <a:pt x="7650" y="560"/>
                        <a:pt x="7607" y="538"/>
                        <a:pt x="7567" y="515"/>
                      </a:cubicBezTo>
                      <a:cubicBezTo>
                        <a:pt x="7528" y="492"/>
                        <a:pt x="7490" y="469"/>
                        <a:pt x="7449" y="450"/>
                      </a:cubicBezTo>
                      <a:cubicBezTo>
                        <a:pt x="7356" y="401"/>
                        <a:pt x="7261" y="354"/>
                        <a:pt x="7165" y="308"/>
                      </a:cubicBezTo>
                      <a:cubicBezTo>
                        <a:pt x="6988" y="223"/>
                        <a:pt x="6803" y="155"/>
                        <a:pt x="6615" y="102"/>
                      </a:cubicBezTo>
                      <a:cubicBezTo>
                        <a:pt x="6426" y="48"/>
                        <a:pt x="6227" y="21"/>
                        <a:pt x="6032" y="6"/>
                      </a:cubicBezTo>
                      <a:cubicBezTo>
                        <a:pt x="5986" y="3"/>
                        <a:pt x="5941" y="1"/>
                        <a:pt x="5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24"/>
                <p:cNvSpPr/>
                <p:nvPr/>
              </p:nvSpPr>
              <p:spPr>
                <a:xfrm>
                  <a:off x="3501125" y="419200"/>
                  <a:ext cx="258700" cy="1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8" h="5929" extrusionOk="0">
                      <a:moveTo>
                        <a:pt x="9069" y="2567"/>
                      </a:moveTo>
                      <a:lnTo>
                        <a:pt x="9069" y="2567"/>
                      </a:lnTo>
                      <a:cubicBezTo>
                        <a:pt x="9068" y="2568"/>
                        <a:pt x="9068" y="2568"/>
                        <a:pt x="9067" y="2569"/>
                      </a:cubicBezTo>
                      <a:cubicBezTo>
                        <a:pt x="9068" y="2568"/>
                        <a:pt x="9068" y="2568"/>
                        <a:pt x="9069" y="2567"/>
                      </a:cubicBezTo>
                      <a:close/>
                      <a:moveTo>
                        <a:pt x="10162" y="0"/>
                      </a:moveTo>
                      <a:cubicBezTo>
                        <a:pt x="10157" y="0"/>
                        <a:pt x="10152" y="1"/>
                        <a:pt x="10147" y="1"/>
                      </a:cubicBezTo>
                      <a:cubicBezTo>
                        <a:pt x="10122" y="2"/>
                        <a:pt x="10120" y="2"/>
                        <a:pt x="10097" y="9"/>
                      </a:cubicBezTo>
                      <a:cubicBezTo>
                        <a:pt x="10007" y="37"/>
                        <a:pt x="9956" y="134"/>
                        <a:pt x="9974" y="222"/>
                      </a:cubicBezTo>
                      <a:cubicBezTo>
                        <a:pt x="9973" y="246"/>
                        <a:pt x="9970" y="270"/>
                        <a:pt x="9967" y="294"/>
                      </a:cubicBezTo>
                      <a:cubicBezTo>
                        <a:pt x="9943" y="438"/>
                        <a:pt x="9903" y="579"/>
                        <a:pt x="9871" y="722"/>
                      </a:cubicBezTo>
                      <a:cubicBezTo>
                        <a:pt x="9841" y="853"/>
                        <a:pt x="9814" y="983"/>
                        <a:pt x="9779" y="1114"/>
                      </a:cubicBezTo>
                      <a:cubicBezTo>
                        <a:pt x="9757" y="1191"/>
                        <a:pt x="9730" y="1267"/>
                        <a:pt x="9699" y="1342"/>
                      </a:cubicBezTo>
                      <a:cubicBezTo>
                        <a:pt x="9654" y="1440"/>
                        <a:pt x="9601" y="1531"/>
                        <a:pt x="9554" y="1628"/>
                      </a:cubicBezTo>
                      <a:cubicBezTo>
                        <a:pt x="9504" y="1731"/>
                        <a:pt x="9470" y="1841"/>
                        <a:pt x="9428" y="1948"/>
                      </a:cubicBezTo>
                      <a:cubicBezTo>
                        <a:pt x="9364" y="2093"/>
                        <a:pt x="9281" y="2226"/>
                        <a:pt x="9205" y="2365"/>
                      </a:cubicBezTo>
                      <a:cubicBezTo>
                        <a:pt x="9164" y="2434"/>
                        <a:pt x="9119" y="2500"/>
                        <a:pt x="9071" y="2564"/>
                      </a:cubicBezTo>
                      <a:lnTo>
                        <a:pt x="9071" y="2564"/>
                      </a:lnTo>
                      <a:cubicBezTo>
                        <a:pt x="9069" y="2567"/>
                        <a:pt x="9067" y="2569"/>
                        <a:pt x="9065" y="2572"/>
                      </a:cubicBezTo>
                      <a:cubicBezTo>
                        <a:pt x="9064" y="2574"/>
                        <a:pt x="9063" y="2576"/>
                        <a:pt x="9060" y="2577"/>
                      </a:cubicBezTo>
                      <a:cubicBezTo>
                        <a:pt x="9061" y="2576"/>
                        <a:pt x="9063" y="2575"/>
                        <a:pt x="9063" y="2574"/>
                      </a:cubicBezTo>
                      <a:lnTo>
                        <a:pt x="9063" y="2574"/>
                      </a:lnTo>
                      <a:cubicBezTo>
                        <a:pt x="8950" y="2718"/>
                        <a:pt x="8837" y="2861"/>
                        <a:pt x="8718" y="2999"/>
                      </a:cubicBezTo>
                      <a:cubicBezTo>
                        <a:pt x="8604" y="3133"/>
                        <a:pt x="8475" y="3257"/>
                        <a:pt x="8351" y="3382"/>
                      </a:cubicBezTo>
                      <a:lnTo>
                        <a:pt x="8351" y="3382"/>
                      </a:lnTo>
                      <a:cubicBezTo>
                        <a:pt x="8247" y="3479"/>
                        <a:pt x="8142" y="3571"/>
                        <a:pt x="8031" y="3658"/>
                      </a:cubicBezTo>
                      <a:cubicBezTo>
                        <a:pt x="7877" y="3763"/>
                        <a:pt x="7718" y="3860"/>
                        <a:pt x="7557" y="3953"/>
                      </a:cubicBezTo>
                      <a:cubicBezTo>
                        <a:pt x="7283" y="4094"/>
                        <a:pt x="7001" y="4215"/>
                        <a:pt x="6718" y="4334"/>
                      </a:cubicBezTo>
                      <a:cubicBezTo>
                        <a:pt x="6465" y="4432"/>
                        <a:pt x="6208" y="4521"/>
                        <a:pt x="5945" y="4594"/>
                      </a:cubicBezTo>
                      <a:cubicBezTo>
                        <a:pt x="5527" y="4693"/>
                        <a:pt x="5104" y="4763"/>
                        <a:pt x="4676" y="4817"/>
                      </a:cubicBezTo>
                      <a:cubicBezTo>
                        <a:pt x="4550" y="4831"/>
                        <a:pt x="4426" y="4846"/>
                        <a:pt x="4299" y="4857"/>
                      </a:cubicBezTo>
                      <a:cubicBezTo>
                        <a:pt x="4180" y="4868"/>
                        <a:pt x="4061" y="4868"/>
                        <a:pt x="3941" y="4868"/>
                      </a:cubicBezTo>
                      <a:cubicBezTo>
                        <a:pt x="3818" y="4864"/>
                        <a:pt x="3696" y="4858"/>
                        <a:pt x="3575" y="4845"/>
                      </a:cubicBezTo>
                      <a:lnTo>
                        <a:pt x="3575" y="4845"/>
                      </a:lnTo>
                      <a:cubicBezTo>
                        <a:pt x="3576" y="4845"/>
                        <a:pt x="3578" y="4846"/>
                        <a:pt x="3580" y="4846"/>
                      </a:cubicBezTo>
                      <a:cubicBezTo>
                        <a:pt x="3575" y="4845"/>
                        <a:pt x="3571" y="4845"/>
                        <a:pt x="3567" y="4844"/>
                      </a:cubicBezTo>
                      <a:lnTo>
                        <a:pt x="3567" y="4844"/>
                      </a:lnTo>
                      <a:cubicBezTo>
                        <a:pt x="3570" y="4844"/>
                        <a:pt x="3572" y="4845"/>
                        <a:pt x="3575" y="4845"/>
                      </a:cubicBezTo>
                      <a:lnTo>
                        <a:pt x="3575" y="4845"/>
                      </a:lnTo>
                      <a:cubicBezTo>
                        <a:pt x="3572" y="4844"/>
                        <a:pt x="3568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565" y="4844"/>
                        <a:pt x="3566" y="4844"/>
                        <a:pt x="3567" y="4844"/>
                      </a:cubicBezTo>
                      <a:lnTo>
                        <a:pt x="3567" y="4844"/>
                      </a:lnTo>
                      <a:cubicBezTo>
                        <a:pt x="3566" y="4844"/>
                        <a:pt x="3565" y="4844"/>
                        <a:pt x="3564" y="4844"/>
                      </a:cubicBezTo>
                      <a:cubicBezTo>
                        <a:pt x="3564" y="4844"/>
                        <a:pt x="3564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428" y="4823"/>
                        <a:pt x="3290" y="4805"/>
                        <a:pt x="3152" y="4788"/>
                      </a:cubicBezTo>
                      <a:cubicBezTo>
                        <a:pt x="3120" y="4783"/>
                        <a:pt x="3089" y="4775"/>
                        <a:pt x="3058" y="4769"/>
                      </a:cubicBezTo>
                      <a:cubicBezTo>
                        <a:pt x="2706" y="4644"/>
                        <a:pt x="2359" y="4501"/>
                        <a:pt x="2020" y="4344"/>
                      </a:cubicBezTo>
                      <a:cubicBezTo>
                        <a:pt x="1893" y="4283"/>
                        <a:pt x="1769" y="4218"/>
                        <a:pt x="1648" y="4147"/>
                      </a:cubicBezTo>
                      <a:cubicBezTo>
                        <a:pt x="1519" y="4071"/>
                        <a:pt x="1386" y="4002"/>
                        <a:pt x="1258" y="3927"/>
                      </a:cubicBezTo>
                      <a:cubicBezTo>
                        <a:pt x="1154" y="3857"/>
                        <a:pt x="1058" y="3778"/>
                        <a:pt x="962" y="3698"/>
                      </a:cubicBezTo>
                      <a:cubicBezTo>
                        <a:pt x="858" y="3604"/>
                        <a:pt x="755" y="3510"/>
                        <a:pt x="659" y="3409"/>
                      </a:cubicBezTo>
                      <a:cubicBezTo>
                        <a:pt x="591" y="3331"/>
                        <a:pt x="525" y="3249"/>
                        <a:pt x="462" y="3167"/>
                      </a:cubicBezTo>
                      <a:cubicBezTo>
                        <a:pt x="429" y="3124"/>
                        <a:pt x="395" y="3083"/>
                        <a:pt x="363" y="3039"/>
                      </a:cubicBezTo>
                      <a:cubicBezTo>
                        <a:pt x="329" y="2986"/>
                        <a:pt x="269" y="2958"/>
                        <a:pt x="208" y="2958"/>
                      </a:cubicBezTo>
                      <a:cubicBezTo>
                        <a:pt x="175" y="2958"/>
                        <a:pt x="141" y="2967"/>
                        <a:pt x="113" y="2984"/>
                      </a:cubicBezTo>
                      <a:cubicBezTo>
                        <a:pt x="24" y="3038"/>
                        <a:pt x="0" y="3151"/>
                        <a:pt x="53" y="3239"/>
                      </a:cubicBezTo>
                      <a:cubicBezTo>
                        <a:pt x="74" y="3275"/>
                        <a:pt x="103" y="3307"/>
                        <a:pt x="130" y="3340"/>
                      </a:cubicBezTo>
                      <a:cubicBezTo>
                        <a:pt x="181" y="3408"/>
                        <a:pt x="233" y="3474"/>
                        <a:pt x="285" y="3540"/>
                      </a:cubicBezTo>
                      <a:cubicBezTo>
                        <a:pt x="362" y="3636"/>
                        <a:pt x="449" y="3723"/>
                        <a:pt x="538" y="3808"/>
                      </a:cubicBezTo>
                      <a:cubicBezTo>
                        <a:pt x="483" y="3881"/>
                        <a:pt x="502" y="3968"/>
                        <a:pt x="544" y="4040"/>
                      </a:cubicBezTo>
                      <a:cubicBezTo>
                        <a:pt x="607" y="4151"/>
                        <a:pt x="699" y="4249"/>
                        <a:pt x="791" y="4337"/>
                      </a:cubicBezTo>
                      <a:cubicBezTo>
                        <a:pt x="883" y="4428"/>
                        <a:pt x="990" y="4504"/>
                        <a:pt x="1095" y="4577"/>
                      </a:cubicBezTo>
                      <a:cubicBezTo>
                        <a:pt x="1215" y="4661"/>
                        <a:pt x="1336" y="4741"/>
                        <a:pt x="1463" y="4814"/>
                      </a:cubicBezTo>
                      <a:cubicBezTo>
                        <a:pt x="1727" y="4967"/>
                        <a:pt x="2008" y="5087"/>
                        <a:pt x="2285" y="5214"/>
                      </a:cubicBezTo>
                      <a:cubicBezTo>
                        <a:pt x="2385" y="5259"/>
                        <a:pt x="2489" y="5295"/>
                        <a:pt x="2592" y="5337"/>
                      </a:cubicBezTo>
                      <a:cubicBezTo>
                        <a:pt x="2666" y="5366"/>
                        <a:pt x="2739" y="5395"/>
                        <a:pt x="2816" y="5421"/>
                      </a:cubicBezTo>
                      <a:cubicBezTo>
                        <a:pt x="2874" y="5441"/>
                        <a:pt x="2933" y="5460"/>
                        <a:pt x="2993" y="5480"/>
                      </a:cubicBezTo>
                      <a:cubicBezTo>
                        <a:pt x="2984" y="5513"/>
                        <a:pt x="2984" y="5548"/>
                        <a:pt x="2998" y="5582"/>
                      </a:cubicBezTo>
                      <a:cubicBezTo>
                        <a:pt x="3014" y="5625"/>
                        <a:pt x="3032" y="5667"/>
                        <a:pt x="3066" y="5697"/>
                      </a:cubicBezTo>
                      <a:cubicBezTo>
                        <a:pt x="3104" y="5730"/>
                        <a:pt x="3148" y="5747"/>
                        <a:pt x="3194" y="5761"/>
                      </a:cubicBezTo>
                      <a:lnTo>
                        <a:pt x="3194" y="5761"/>
                      </a:lnTo>
                      <a:cubicBezTo>
                        <a:pt x="3193" y="5760"/>
                        <a:pt x="3191" y="5760"/>
                        <a:pt x="3190" y="5760"/>
                      </a:cubicBezTo>
                      <a:lnTo>
                        <a:pt x="3190" y="5760"/>
                      </a:lnTo>
                      <a:cubicBezTo>
                        <a:pt x="3247" y="5777"/>
                        <a:pt x="3304" y="5799"/>
                        <a:pt x="3362" y="5816"/>
                      </a:cubicBezTo>
                      <a:cubicBezTo>
                        <a:pt x="3424" y="5834"/>
                        <a:pt x="3487" y="5849"/>
                        <a:pt x="3551" y="5863"/>
                      </a:cubicBezTo>
                      <a:cubicBezTo>
                        <a:pt x="3696" y="5893"/>
                        <a:pt x="3845" y="5908"/>
                        <a:pt x="3993" y="5920"/>
                      </a:cubicBezTo>
                      <a:cubicBezTo>
                        <a:pt x="4087" y="5925"/>
                        <a:pt x="4182" y="5929"/>
                        <a:pt x="4277" y="5929"/>
                      </a:cubicBezTo>
                      <a:cubicBezTo>
                        <a:pt x="4481" y="5929"/>
                        <a:pt x="4683" y="5915"/>
                        <a:pt x="4884" y="5897"/>
                      </a:cubicBezTo>
                      <a:cubicBezTo>
                        <a:pt x="5048" y="5882"/>
                        <a:pt x="5209" y="5860"/>
                        <a:pt x="5371" y="5833"/>
                      </a:cubicBezTo>
                      <a:cubicBezTo>
                        <a:pt x="5407" y="5827"/>
                        <a:pt x="5442" y="5821"/>
                        <a:pt x="5478" y="5815"/>
                      </a:cubicBezTo>
                      <a:cubicBezTo>
                        <a:pt x="5732" y="5800"/>
                        <a:pt x="5981" y="5759"/>
                        <a:pt x="6230" y="5714"/>
                      </a:cubicBezTo>
                      <a:cubicBezTo>
                        <a:pt x="6328" y="5696"/>
                        <a:pt x="6427" y="5673"/>
                        <a:pt x="6526" y="5651"/>
                      </a:cubicBezTo>
                      <a:cubicBezTo>
                        <a:pt x="6673" y="5621"/>
                        <a:pt x="6820" y="5590"/>
                        <a:pt x="6967" y="5558"/>
                      </a:cubicBezTo>
                      <a:cubicBezTo>
                        <a:pt x="7040" y="5544"/>
                        <a:pt x="7096" y="5489"/>
                        <a:pt x="7113" y="5420"/>
                      </a:cubicBezTo>
                      <a:cubicBezTo>
                        <a:pt x="7175" y="5402"/>
                        <a:pt x="7235" y="5382"/>
                        <a:pt x="7296" y="5362"/>
                      </a:cubicBezTo>
                      <a:cubicBezTo>
                        <a:pt x="7371" y="5337"/>
                        <a:pt x="7444" y="5311"/>
                        <a:pt x="7519" y="5286"/>
                      </a:cubicBezTo>
                      <a:cubicBezTo>
                        <a:pt x="7614" y="5253"/>
                        <a:pt x="7712" y="5226"/>
                        <a:pt x="7802" y="5182"/>
                      </a:cubicBezTo>
                      <a:cubicBezTo>
                        <a:pt x="7885" y="5142"/>
                        <a:pt x="7926" y="5044"/>
                        <a:pt x="7897" y="4958"/>
                      </a:cubicBezTo>
                      <a:cubicBezTo>
                        <a:pt x="7894" y="4947"/>
                        <a:pt x="7888" y="4936"/>
                        <a:pt x="7884" y="4927"/>
                      </a:cubicBezTo>
                      <a:cubicBezTo>
                        <a:pt x="8096" y="4752"/>
                        <a:pt x="8310" y="4578"/>
                        <a:pt x="8527" y="4409"/>
                      </a:cubicBezTo>
                      <a:cubicBezTo>
                        <a:pt x="8557" y="4390"/>
                        <a:pt x="8588" y="4371"/>
                        <a:pt x="8617" y="4351"/>
                      </a:cubicBezTo>
                      <a:cubicBezTo>
                        <a:pt x="8682" y="4302"/>
                        <a:pt x="8746" y="4253"/>
                        <a:pt x="8809" y="4202"/>
                      </a:cubicBezTo>
                      <a:cubicBezTo>
                        <a:pt x="8841" y="4177"/>
                        <a:pt x="8868" y="4152"/>
                        <a:pt x="8893" y="4120"/>
                      </a:cubicBezTo>
                      <a:cubicBezTo>
                        <a:pt x="8922" y="4082"/>
                        <a:pt x="8925" y="4035"/>
                        <a:pt x="8924" y="3990"/>
                      </a:cubicBezTo>
                      <a:cubicBezTo>
                        <a:pt x="8924" y="3955"/>
                        <a:pt x="8912" y="3923"/>
                        <a:pt x="8893" y="3897"/>
                      </a:cubicBezTo>
                      <a:cubicBezTo>
                        <a:pt x="8978" y="3820"/>
                        <a:pt x="9057" y="3738"/>
                        <a:pt x="9132" y="3655"/>
                      </a:cubicBezTo>
                      <a:cubicBezTo>
                        <a:pt x="9173" y="3609"/>
                        <a:pt x="9215" y="3564"/>
                        <a:pt x="9250" y="3516"/>
                      </a:cubicBezTo>
                      <a:cubicBezTo>
                        <a:pt x="9289" y="3465"/>
                        <a:pt x="9319" y="3412"/>
                        <a:pt x="9346" y="3355"/>
                      </a:cubicBezTo>
                      <a:cubicBezTo>
                        <a:pt x="9369" y="3311"/>
                        <a:pt x="9371" y="3261"/>
                        <a:pt x="9358" y="3215"/>
                      </a:cubicBezTo>
                      <a:cubicBezTo>
                        <a:pt x="9375" y="3187"/>
                        <a:pt x="9392" y="3158"/>
                        <a:pt x="9408" y="3130"/>
                      </a:cubicBezTo>
                      <a:cubicBezTo>
                        <a:pt x="9510" y="2954"/>
                        <a:pt x="9610" y="2776"/>
                        <a:pt x="9704" y="2596"/>
                      </a:cubicBezTo>
                      <a:cubicBezTo>
                        <a:pt x="9770" y="2470"/>
                        <a:pt x="9833" y="2342"/>
                        <a:pt x="9904" y="2217"/>
                      </a:cubicBezTo>
                      <a:cubicBezTo>
                        <a:pt x="9921" y="2191"/>
                        <a:pt x="9938" y="2163"/>
                        <a:pt x="9957" y="2137"/>
                      </a:cubicBezTo>
                      <a:cubicBezTo>
                        <a:pt x="10021" y="2054"/>
                        <a:pt x="10080" y="1962"/>
                        <a:pt x="10118" y="1865"/>
                      </a:cubicBezTo>
                      <a:cubicBezTo>
                        <a:pt x="10153" y="1771"/>
                        <a:pt x="10097" y="1661"/>
                        <a:pt x="10005" y="1628"/>
                      </a:cubicBezTo>
                      <a:cubicBezTo>
                        <a:pt x="9993" y="1625"/>
                        <a:pt x="9983" y="1626"/>
                        <a:pt x="9972" y="1624"/>
                      </a:cubicBezTo>
                      <a:cubicBezTo>
                        <a:pt x="9993" y="1584"/>
                        <a:pt x="10014" y="1544"/>
                        <a:pt x="10033" y="1503"/>
                      </a:cubicBezTo>
                      <a:cubicBezTo>
                        <a:pt x="10093" y="1372"/>
                        <a:pt x="10134" y="1233"/>
                        <a:pt x="10167" y="1093"/>
                      </a:cubicBezTo>
                      <a:cubicBezTo>
                        <a:pt x="10199" y="955"/>
                        <a:pt x="10228" y="814"/>
                        <a:pt x="10261" y="676"/>
                      </a:cubicBezTo>
                      <a:cubicBezTo>
                        <a:pt x="10277" y="609"/>
                        <a:pt x="10293" y="542"/>
                        <a:pt x="10308" y="475"/>
                      </a:cubicBezTo>
                      <a:cubicBezTo>
                        <a:pt x="10323" y="407"/>
                        <a:pt x="10334" y="340"/>
                        <a:pt x="10342" y="271"/>
                      </a:cubicBezTo>
                      <a:cubicBezTo>
                        <a:pt x="10348" y="207"/>
                        <a:pt x="10344" y="138"/>
                        <a:pt x="10309" y="83"/>
                      </a:cubicBezTo>
                      <a:cubicBezTo>
                        <a:pt x="10278" y="35"/>
                        <a:pt x="10219" y="0"/>
                        <a:pt x="1016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24"/>
                <p:cNvSpPr/>
                <p:nvPr/>
              </p:nvSpPr>
              <p:spPr>
                <a:xfrm>
                  <a:off x="3722725" y="444850"/>
                  <a:ext cx="94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2" extrusionOk="0">
                      <a:moveTo>
                        <a:pt x="184" y="1"/>
                      </a:moveTo>
                      <a:cubicBezTo>
                        <a:pt x="83" y="1"/>
                        <a:pt x="1" y="92"/>
                        <a:pt x="3" y="191"/>
                      </a:cubicBezTo>
                      <a:cubicBezTo>
                        <a:pt x="6" y="292"/>
                        <a:pt x="92" y="371"/>
                        <a:pt x="193" y="371"/>
                      </a:cubicBezTo>
                      <a:cubicBezTo>
                        <a:pt x="293" y="371"/>
                        <a:pt x="376" y="280"/>
                        <a:pt x="373" y="180"/>
                      </a:cubicBezTo>
                      <a:cubicBezTo>
                        <a:pt x="370" y="79"/>
                        <a:pt x="28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24"/>
                <p:cNvSpPr/>
                <p:nvPr/>
              </p:nvSpPr>
              <p:spPr>
                <a:xfrm>
                  <a:off x="3728700" y="431775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4" y="191"/>
                      </a:cubicBezTo>
                      <a:cubicBezTo>
                        <a:pt x="6" y="293"/>
                        <a:pt x="92" y="371"/>
                        <a:pt x="194" y="371"/>
                      </a:cubicBezTo>
                      <a:cubicBezTo>
                        <a:pt x="295" y="371"/>
                        <a:pt x="377" y="279"/>
                        <a:pt x="373" y="181"/>
                      </a:cubicBezTo>
                      <a:cubicBezTo>
                        <a:pt x="371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24"/>
                <p:cNvSpPr/>
                <p:nvPr/>
              </p:nvSpPr>
              <p:spPr>
                <a:xfrm>
                  <a:off x="3714575" y="4318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3" y="190"/>
                      </a:cubicBezTo>
                      <a:cubicBezTo>
                        <a:pt x="7" y="293"/>
                        <a:pt x="92" y="371"/>
                        <a:pt x="193" y="371"/>
                      </a:cubicBezTo>
                      <a:cubicBezTo>
                        <a:pt x="294" y="371"/>
                        <a:pt x="376" y="279"/>
                        <a:pt x="374" y="181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24"/>
                <p:cNvSpPr/>
                <p:nvPr/>
              </p:nvSpPr>
              <p:spPr>
                <a:xfrm>
                  <a:off x="3529075" y="487150"/>
                  <a:ext cx="9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0" extrusionOk="0">
                      <a:moveTo>
                        <a:pt x="184" y="0"/>
                      </a:moveTo>
                      <a:cubicBezTo>
                        <a:pt x="83" y="0"/>
                        <a:pt x="1" y="90"/>
                        <a:pt x="3" y="190"/>
                      </a:cubicBezTo>
                      <a:cubicBezTo>
                        <a:pt x="7" y="292"/>
                        <a:pt x="92" y="369"/>
                        <a:pt x="194" y="369"/>
                      </a:cubicBezTo>
                      <a:cubicBezTo>
                        <a:pt x="294" y="369"/>
                        <a:pt x="376" y="279"/>
                        <a:pt x="374" y="180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24"/>
                <p:cNvSpPr/>
                <p:nvPr/>
              </p:nvSpPr>
              <p:spPr>
                <a:xfrm>
                  <a:off x="3519325" y="4801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3" y="1"/>
                      </a:moveTo>
                      <a:cubicBezTo>
                        <a:pt x="83" y="1"/>
                        <a:pt x="1" y="91"/>
                        <a:pt x="3" y="191"/>
                      </a:cubicBezTo>
                      <a:cubicBezTo>
                        <a:pt x="7" y="292"/>
                        <a:pt x="92" y="370"/>
                        <a:pt x="193" y="370"/>
                      </a:cubicBezTo>
                      <a:cubicBezTo>
                        <a:pt x="294" y="370"/>
                        <a:pt x="376" y="280"/>
                        <a:pt x="374" y="180"/>
                      </a:cubicBezTo>
                      <a:cubicBezTo>
                        <a:pt x="370" y="78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24"/>
                <p:cNvSpPr/>
                <p:nvPr/>
              </p:nvSpPr>
              <p:spPr>
                <a:xfrm>
                  <a:off x="3611250" y="37610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3" y="1"/>
                      </a:moveTo>
                      <a:cubicBezTo>
                        <a:pt x="82" y="1"/>
                        <a:pt x="0" y="91"/>
                        <a:pt x="2" y="191"/>
                      </a:cubicBezTo>
                      <a:cubicBezTo>
                        <a:pt x="6" y="292"/>
                        <a:pt x="92" y="370"/>
                        <a:pt x="193" y="370"/>
                      </a:cubicBezTo>
                      <a:cubicBezTo>
                        <a:pt x="293" y="370"/>
                        <a:pt x="376" y="280"/>
                        <a:pt x="373" y="180"/>
                      </a:cubicBezTo>
                      <a:cubicBezTo>
                        <a:pt x="369" y="79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24"/>
                <p:cNvSpPr/>
                <p:nvPr/>
              </p:nvSpPr>
              <p:spPr>
                <a:xfrm>
                  <a:off x="3640625" y="507075"/>
                  <a:ext cx="937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1" extrusionOk="0">
                      <a:moveTo>
                        <a:pt x="192" y="0"/>
                      </a:moveTo>
                      <a:cubicBezTo>
                        <a:pt x="91" y="0"/>
                        <a:pt x="5" y="78"/>
                        <a:pt x="3" y="181"/>
                      </a:cubicBezTo>
                      <a:cubicBezTo>
                        <a:pt x="1" y="280"/>
                        <a:pt x="83" y="371"/>
                        <a:pt x="184" y="371"/>
                      </a:cubicBezTo>
                      <a:cubicBezTo>
                        <a:pt x="284" y="371"/>
                        <a:pt x="371" y="292"/>
                        <a:pt x="373" y="190"/>
                      </a:cubicBezTo>
                      <a:cubicBezTo>
                        <a:pt x="375" y="90"/>
                        <a:pt x="292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24"/>
                <p:cNvSpPr/>
                <p:nvPr/>
              </p:nvSpPr>
              <p:spPr>
                <a:xfrm>
                  <a:off x="3627025" y="509175"/>
                  <a:ext cx="9375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2" extrusionOk="0">
                      <a:moveTo>
                        <a:pt x="191" y="1"/>
                      </a:moveTo>
                      <a:cubicBezTo>
                        <a:pt x="91" y="1"/>
                        <a:pt x="5" y="78"/>
                        <a:pt x="3" y="181"/>
                      </a:cubicBezTo>
                      <a:cubicBezTo>
                        <a:pt x="0" y="281"/>
                        <a:pt x="83" y="371"/>
                        <a:pt x="183" y="371"/>
                      </a:cubicBezTo>
                      <a:cubicBezTo>
                        <a:pt x="284" y="371"/>
                        <a:pt x="370" y="292"/>
                        <a:pt x="372" y="190"/>
                      </a:cubicBezTo>
                      <a:cubicBezTo>
                        <a:pt x="374" y="91"/>
                        <a:pt x="292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4"/>
                <p:cNvSpPr/>
                <p:nvPr/>
              </p:nvSpPr>
              <p:spPr>
                <a:xfrm>
                  <a:off x="3506475" y="308000"/>
                  <a:ext cx="159200" cy="8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8" h="3439" extrusionOk="0">
                      <a:moveTo>
                        <a:pt x="5176" y="1705"/>
                      </a:moveTo>
                      <a:cubicBezTo>
                        <a:pt x="5173" y="1707"/>
                        <a:pt x="5170" y="1710"/>
                        <a:pt x="5167" y="1712"/>
                      </a:cubicBezTo>
                      <a:lnTo>
                        <a:pt x="5167" y="1712"/>
                      </a:lnTo>
                      <a:cubicBezTo>
                        <a:pt x="5170" y="1710"/>
                        <a:pt x="5173" y="1707"/>
                        <a:pt x="5176" y="1705"/>
                      </a:cubicBezTo>
                      <a:close/>
                      <a:moveTo>
                        <a:pt x="3464" y="2833"/>
                      </a:moveTo>
                      <a:cubicBezTo>
                        <a:pt x="3461" y="2834"/>
                        <a:pt x="3458" y="2836"/>
                        <a:pt x="3456" y="2837"/>
                      </a:cubicBezTo>
                      <a:lnTo>
                        <a:pt x="3456" y="2837"/>
                      </a:lnTo>
                      <a:cubicBezTo>
                        <a:pt x="3458" y="2836"/>
                        <a:pt x="3461" y="2834"/>
                        <a:pt x="3464" y="2833"/>
                      </a:cubicBezTo>
                      <a:close/>
                      <a:moveTo>
                        <a:pt x="5495" y="0"/>
                      </a:moveTo>
                      <a:cubicBezTo>
                        <a:pt x="5432" y="0"/>
                        <a:pt x="5368" y="5"/>
                        <a:pt x="5305" y="10"/>
                      </a:cubicBezTo>
                      <a:cubicBezTo>
                        <a:pt x="5259" y="14"/>
                        <a:pt x="5213" y="20"/>
                        <a:pt x="5168" y="27"/>
                      </a:cubicBezTo>
                      <a:cubicBezTo>
                        <a:pt x="5070" y="41"/>
                        <a:pt x="4974" y="57"/>
                        <a:pt x="4877" y="72"/>
                      </a:cubicBezTo>
                      <a:cubicBezTo>
                        <a:pt x="4686" y="102"/>
                        <a:pt x="4494" y="120"/>
                        <a:pt x="4303" y="147"/>
                      </a:cubicBezTo>
                      <a:cubicBezTo>
                        <a:pt x="4198" y="162"/>
                        <a:pt x="4092" y="179"/>
                        <a:pt x="3986" y="199"/>
                      </a:cubicBezTo>
                      <a:cubicBezTo>
                        <a:pt x="3980" y="200"/>
                        <a:pt x="3974" y="201"/>
                        <a:pt x="3967" y="202"/>
                      </a:cubicBezTo>
                      <a:cubicBezTo>
                        <a:pt x="3932" y="164"/>
                        <a:pt x="3882" y="145"/>
                        <a:pt x="3829" y="145"/>
                      </a:cubicBezTo>
                      <a:cubicBezTo>
                        <a:pt x="3807" y="145"/>
                        <a:pt x="3784" y="148"/>
                        <a:pt x="3762" y="155"/>
                      </a:cubicBezTo>
                      <a:cubicBezTo>
                        <a:pt x="3693" y="179"/>
                        <a:pt x="3623" y="202"/>
                        <a:pt x="3553" y="224"/>
                      </a:cubicBezTo>
                      <a:lnTo>
                        <a:pt x="3553" y="224"/>
                      </a:lnTo>
                      <a:cubicBezTo>
                        <a:pt x="3555" y="223"/>
                        <a:pt x="3557" y="223"/>
                        <a:pt x="3559" y="222"/>
                      </a:cubicBezTo>
                      <a:lnTo>
                        <a:pt x="3559" y="222"/>
                      </a:lnTo>
                      <a:cubicBezTo>
                        <a:pt x="3556" y="223"/>
                        <a:pt x="3553" y="224"/>
                        <a:pt x="3549" y="225"/>
                      </a:cubicBezTo>
                      <a:lnTo>
                        <a:pt x="3549" y="225"/>
                      </a:lnTo>
                      <a:cubicBezTo>
                        <a:pt x="3545" y="227"/>
                        <a:pt x="3540" y="228"/>
                        <a:pt x="3536" y="230"/>
                      </a:cubicBezTo>
                      <a:cubicBezTo>
                        <a:pt x="3539" y="229"/>
                        <a:pt x="3542" y="228"/>
                        <a:pt x="3545" y="227"/>
                      </a:cubicBezTo>
                      <a:lnTo>
                        <a:pt x="3545" y="227"/>
                      </a:lnTo>
                      <a:cubicBezTo>
                        <a:pt x="3544" y="227"/>
                        <a:pt x="3544" y="227"/>
                        <a:pt x="3544" y="227"/>
                      </a:cubicBezTo>
                      <a:cubicBezTo>
                        <a:pt x="3531" y="231"/>
                        <a:pt x="3520" y="235"/>
                        <a:pt x="3507" y="239"/>
                      </a:cubicBezTo>
                      <a:cubicBezTo>
                        <a:pt x="3496" y="242"/>
                        <a:pt x="3484" y="246"/>
                        <a:pt x="3473" y="250"/>
                      </a:cubicBezTo>
                      <a:cubicBezTo>
                        <a:pt x="3449" y="254"/>
                        <a:pt x="3426" y="262"/>
                        <a:pt x="3403" y="273"/>
                      </a:cubicBezTo>
                      <a:cubicBezTo>
                        <a:pt x="3386" y="278"/>
                        <a:pt x="3369" y="282"/>
                        <a:pt x="3352" y="289"/>
                      </a:cubicBezTo>
                      <a:cubicBezTo>
                        <a:pt x="3342" y="293"/>
                        <a:pt x="3331" y="296"/>
                        <a:pt x="3321" y="299"/>
                      </a:cubicBezTo>
                      <a:cubicBezTo>
                        <a:pt x="3311" y="303"/>
                        <a:pt x="3299" y="306"/>
                        <a:pt x="3289" y="310"/>
                      </a:cubicBezTo>
                      <a:cubicBezTo>
                        <a:pt x="3192" y="342"/>
                        <a:pt x="3097" y="379"/>
                        <a:pt x="3001" y="415"/>
                      </a:cubicBezTo>
                      <a:cubicBezTo>
                        <a:pt x="2915" y="446"/>
                        <a:pt x="2834" y="484"/>
                        <a:pt x="2752" y="519"/>
                      </a:cubicBezTo>
                      <a:cubicBezTo>
                        <a:pt x="2663" y="558"/>
                        <a:pt x="2575" y="596"/>
                        <a:pt x="2490" y="639"/>
                      </a:cubicBezTo>
                      <a:cubicBezTo>
                        <a:pt x="2428" y="671"/>
                        <a:pt x="2367" y="702"/>
                        <a:pt x="2306" y="734"/>
                      </a:cubicBezTo>
                      <a:cubicBezTo>
                        <a:pt x="2271" y="752"/>
                        <a:pt x="2236" y="767"/>
                        <a:pt x="2201" y="788"/>
                      </a:cubicBezTo>
                      <a:cubicBezTo>
                        <a:pt x="2153" y="817"/>
                        <a:pt x="2104" y="846"/>
                        <a:pt x="2055" y="876"/>
                      </a:cubicBezTo>
                      <a:cubicBezTo>
                        <a:pt x="2008" y="904"/>
                        <a:pt x="1959" y="931"/>
                        <a:pt x="1914" y="962"/>
                      </a:cubicBezTo>
                      <a:cubicBezTo>
                        <a:pt x="1838" y="1015"/>
                        <a:pt x="1756" y="1064"/>
                        <a:pt x="1684" y="1123"/>
                      </a:cubicBezTo>
                      <a:cubicBezTo>
                        <a:pt x="1602" y="1187"/>
                        <a:pt x="1521" y="1249"/>
                        <a:pt x="1445" y="1318"/>
                      </a:cubicBezTo>
                      <a:cubicBezTo>
                        <a:pt x="1361" y="1394"/>
                        <a:pt x="1281" y="1470"/>
                        <a:pt x="1202" y="1550"/>
                      </a:cubicBezTo>
                      <a:cubicBezTo>
                        <a:pt x="1066" y="1686"/>
                        <a:pt x="939" y="1833"/>
                        <a:pt x="822" y="1986"/>
                      </a:cubicBezTo>
                      <a:cubicBezTo>
                        <a:pt x="786" y="2034"/>
                        <a:pt x="744" y="2081"/>
                        <a:pt x="736" y="2142"/>
                      </a:cubicBezTo>
                      <a:cubicBezTo>
                        <a:pt x="731" y="2166"/>
                        <a:pt x="733" y="2190"/>
                        <a:pt x="738" y="2212"/>
                      </a:cubicBezTo>
                      <a:cubicBezTo>
                        <a:pt x="649" y="2303"/>
                        <a:pt x="561" y="2393"/>
                        <a:pt x="478" y="2489"/>
                      </a:cubicBezTo>
                      <a:cubicBezTo>
                        <a:pt x="395" y="2584"/>
                        <a:pt x="311" y="2689"/>
                        <a:pt x="256" y="2804"/>
                      </a:cubicBezTo>
                      <a:cubicBezTo>
                        <a:pt x="221" y="2878"/>
                        <a:pt x="197" y="2972"/>
                        <a:pt x="226" y="3050"/>
                      </a:cubicBezTo>
                      <a:lnTo>
                        <a:pt x="221" y="3050"/>
                      </a:lnTo>
                      <a:cubicBezTo>
                        <a:pt x="218" y="3049"/>
                        <a:pt x="216" y="3049"/>
                        <a:pt x="213" y="3049"/>
                      </a:cubicBezTo>
                      <a:cubicBezTo>
                        <a:pt x="181" y="3049"/>
                        <a:pt x="148" y="3056"/>
                        <a:pt x="118" y="3072"/>
                      </a:cubicBezTo>
                      <a:cubicBezTo>
                        <a:pt x="29" y="3124"/>
                        <a:pt x="0" y="3236"/>
                        <a:pt x="48" y="3325"/>
                      </a:cubicBezTo>
                      <a:cubicBezTo>
                        <a:pt x="63" y="3354"/>
                        <a:pt x="88" y="3380"/>
                        <a:pt x="117" y="3396"/>
                      </a:cubicBezTo>
                      <a:cubicBezTo>
                        <a:pt x="150" y="3414"/>
                        <a:pt x="181" y="3419"/>
                        <a:pt x="214" y="3419"/>
                      </a:cubicBezTo>
                      <a:cubicBezTo>
                        <a:pt x="231" y="3419"/>
                        <a:pt x="247" y="3418"/>
                        <a:pt x="264" y="3417"/>
                      </a:cubicBezTo>
                      <a:cubicBezTo>
                        <a:pt x="293" y="3417"/>
                        <a:pt x="323" y="3419"/>
                        <a:pt x="352" y="3421"/>
                      </a:cubicBezTo>
                      <a:cubicBezTo>
                        <a:pt x="351" y="3421"/>
                        <a:pt x="350" y="3421"/>
                        <a:pt x="349" y="3421"/>
                      </a:cubicBezTo>
                      <a:lnTo>
                        <a:pt x="349" y="3421"/>
                      </a:lnTo>
                      <a:cubicBezTo>
                        <a:pt x="445" y="3429"/>
                        <a:pt x="540" y="3435"/>
                        <a:pt x="637" y="3438"/>
                      </a:cubicBezTo>
                      <a:lnTo>
                        <a:pt x="684" y="3438"/>
                      </a:lnTo>
                      <a:cubicBezTo>
                        <a:pt x="771" y="3438"/>
                        <a:pt x="857" y="3433"/>
                        <a:pt x="943" y="3427"/>
                      </a:cubicBezTo>
                      <a:cubicBezTo>
                        <a:pt x="1138" y="3413"/>
                        <a:pt x="1332" y="3396"/>
                        <a:pt x="1527" y="3373"/>
                      </a:cubicBezTo>
                      <a:cubicBezTo>
                        <a:pt x="1733" y="3349"/>
                        <a:pt x="1936" y="3321"/>
                        <a:pt x="2139" y="3279"/>
                      </a:cubicBezTo>
                      <a:cubicBezTo>
                        <a:pt x="2326" y="3240"/>
                        <a:pt x="2513" y="3192"/>
                        <a:pt x="2695" y="3136"/>
                      </a:cubicBezTo>
                      <a:cubicBezTo>
                        <a:pt x="2773" y="3112"/>
                        <a:pt x="2850" y="3087"/>
                        <a:pt x="2926" y="3063"/>
                      </a:cubicBezTo>
                      <a:lnTo>
                        <a:pt x="2926" y="3063"/>
                      </a:lnTo>
                      <a:cubicBezTo>
                        <a:pt x="2918" y="3066"/>
                        <a:pt x="2912" y="3068"/>
                        <a:pt x="2904" y="3070"/>
                      </a:cubicBezTo>
                      <a:cubicBezTo>
                        <a:pt x="3000" y="3039"/>
                        <a:pt x="3093" y="3001"/>
                        <a:pt x="3186" y="2963"/>
                      </a:cubicBezTo>
                      <a:cubicBezTo>
                        <a:pt x="3229" y="2944"/>
                        <a:pt x="3271" y="2924"/>
                        <a:pt x="3313" y="2905"/>
                      </a:cubicBezTo>
                      <a:cubicBezTo>
                        <a:pt x="3318" y="2903"/>
                        <a:pt x="3323" y="2901"/>
                        <a:pt x="3328" y="2899"/>
                      </a:cubicBezTo>
                      <a:cubicBezTo>
                        <a:pt x="3347" y="2893"/>
                        <a:pt x="3366" y="2884"/>
                        <a:pt x="3383" y="2873"/>
                      </a:cubicBezTo>
                      <a:cubicBezTo>
                        <a:pt x="3404" y="2863"/>
                        <a:pt x="3426" y="2854"/>
                        <a:pt x="3446" y="2843"/>
                      </a:cubicBezTo>
                      <a:cubicBezTo>
                        <a:pt x="3448" y="2841"/>
                        <a:pt x="3450" y="2840"/>
                        <a:pt x="3452" y="2839"/>
                      </a:cubicBezTo>
                      <a:cubicBezTo>
                        <a:pt x="3453" y="2838"/>
                        <a:pt x="3455" y="2838"/>
                        <a:pt x="3456" y="2837"/>
                      </a:cubicBezTo>
                      <a:lnTo>
                        <a:pt x="3456" y="2837"/>
                      </a:lnTo>
                      <a:cubicBezTo>
                        <a:pt x="3455" y="2837"/>
                        <a:pt x="3454" y="2838"/>
                        <a:pt x="3454" y="2838"/>
                      </a:cubicBezTo>
                      <a:lnTo>
                        <a:pt x="3457" y="2836"/>
                      </a:lnTo>
                      <a:cubicBezTo>
                        <a:pt x="3763" y="2688"/>
                        <a:pt x="4060" y="2517"/>
                        <a:pt x="4347" y="2333"/>
                      </a:cubicBezTo>
                      <a:cubicBezTo>
                        <a:pt x="4492" y="2240"/>
                        <a:pt x="4634" y="2140"/>
                        <a:pt x="4774" y="2041"/>
                      </a:cubicBezTo>
                      <a:cubicBezTo>
                        <a:pt x="4911" y="1944"/>
                        <a:pt x="5035" y="1829"/>
                        <a:pt x="5159" y="1719"/>
                      </a:cubicBezTo>
                      <a:lnTo>
                        <a:pt x="5159" y="1719"/>
                      </a:lnTo>
                      <a:cubicBezTo>
                        <a:pt x="5237" y="1654"/>
                        <a:pt x="5314" y="1590"/>
                        <a:pt x="5392" y="1526"/>
                      </a:cubicBezTo>
                      <a:cubicBezTo>
                        <a:pt x="5467" y="1464"/>
                        <a:pt x="5537" y="1394"/>
                        <a:pt x="5607" y="1324"/>
                      </a:cubicBezTo>
                      <a:cubicBezTo>
                        <a:pt x="5746" y="1186"/>
                        <a:pt x="5879" y="1039"/>
                        <a:pt x="6010" y="893"/>
                      </a:cubicBezTo>
                      <a:cubicBezTo>
                        <a:pt x="6074" y="823"/>
                        <a:pt x="6135" y="750"/>
                        <a:pt x="6195" y="678"/>
                      </a:cubicBezTo>
                      <a:cubicBezTo>
                        <a:pt x="6220" y="648"/>
                        <a:pt x="6244" y="618"/>
                        <a:pt x="6268" y="589"/>
                      </a:cubicBezTo>
                      <a:cubicBezTo>
                        <a:pt x="6291" y="559"/>
                        <a:pt x="6316" y="529"/>
                        <a:pt x="6331" y="494"/>
                      </a:cubicBezTo>
                      <a:cubicBezTo>
                        <a:pt x="6367" y="407"/>
                        <a:pt x="6334" y="318"/>
                        <a:pt x="6270" y="255"/>
                      </a:cubicBezTo>
                      <a:cubicBezTo>
                        <a:pt x="6251" y="237"/>
                        <a:pt x="6229" y="221"/>
                        <a:pt x="6206" y="208"/>
                      </a:cubicBezTo>
                      <a:cubicBezTo>
                        <a:pt x="6205" y="189"/>
                        <a:pt x="6200" y="169"/>
                        <a:pt x="6193" y="150"/>
                      </a:cubicBezTo>
                      <a:cubicBezTo>
                        <a:pt x="6166" y="82"/>
                        <a:pt x="6097" y="34"/>
                        <a:pt x="6024" y="34"/>
                      </a:cubicBezTo>
                      <a:cubicBezTo>
                        <a:pt x="6022" y="34"/>
                        <a:pt x="6019" y="34"/>
                        <a:pt x="6017" y="34"/>
                      </a:cubicBezTo>
                      <a:cubicBezTo>
                        <a:pt x="5976" y="34"/>
                        <a:pt x="5944" y="43"/>
                        <a:pt x="5907" y="60"/>
                      </a:cubicBezTo>
                      <a:cubicBezTo>
                        <a:pt x="5896" y="65"/>
                        <a:pt x="5886" y="71"/>
                        <a:pt x="5874" y="76"/>
                      </a:cubicBezTo>
                      <a:cubicBezTo>
                        <a:pt x="5806" y="50"/>
                        <a:pt x="5737" y="28"/>
                        <a:pt x="5664" y="14"/>
                      </a:cubicBezTo>
                      <a:cubicBezTo>
                        <a:pt x="5609" y="4"/>
                        <a:pt x="5552" y="0"/>
                        <a:pt x="5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24"/>
                <p:cNvSpPr/>
                <p:nvPr/>
              </p:nvSpPr>
              <p:spPr>
                <a:xfrm>
                  <a:off x="3489325" y="302500"/>
                  <a:ext cx="271800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42" extrusionOk="0">
                      <a:moveTo>
                        <a:pt x="3878" y="649"/>
                      </a:moveTo>
                      <a:cubicBezTo>
                        <a:pt x="3875" y="650"/>
                        <a:pt x="3873" y="651"/>
                        <a:pt x="3870" y="652"/>
                      </a:cubicBezTo>
                      <a:cubicBezTo>
                        <a:pt x="3873" y="651"/>
                        <a:pt x="3875" y="650"/>
                        <a:pt x="3878" y="649"/>
                      </a:cubicBezTo>
                      <a:close/>
                      <a:moveTo>
                        <a:pt x="5200" y="371"/>
                      </a:moveTo>
                      <a:cubicBezTo>
                        <a:pt x="5246" y="371"/>
                        <a:pt x="5291" y="372"/>
                        <a:pt x="5337" y="374"/>
                      </a:cubicBezTo>
                      <a:cubicBezTo>
                        <a:pt x="5591" y="397"/>
                        <a:pt x="5843" y="420"/>
                        <a:pt x="6096" y="443"/>
                      </a:cubicBezTo>
                      <a:cubicBezTo>
                        <a:pt x="6229" y="455"/>
                        <a:pt x="6361" y="470"/>
                        <a:pt x="6494" y="486"/>
                      </a:cubicBezTo>
                      <a:cubicBezTo>
                        <a:pt x="6609" y="500"/>
                        <a:pt x="6723" y="522"/>
                        <a:pt x="6836" y="543"/>
                      </a:cubicBezTo>
                      <a:cubicBezTo>
                        <a:pt x="6923" y="566"/>
                        <a:pt x="7007" y="590"/>
                        <a:pt x="7092" y="617"/>
                      </a:cubicBezTo>
                      <a:cubicBezTo>
                        <a:pt x="7166" y="640"/>
                        <a:pt x="7240" y="666"/>
                        <a:pt x="7314" y="691"/>
                      </a:cubicBezTo>
                      <a:cubicBezTo>
                        <a:pt x="7506" y="762"/>
                        <a:pt x="7695" y="836"/>
                        <a:pt x="7878" y="927"/>
                      </a:cubicBezTo>
                      <a:cubicBezTo>
                        <a:pt x="7953" y="965"/>
                        <a:pt x="8027" y="1008"/>
                        <a:pt x="8098" y="1055"/>
                      </a:cubicBezTo>
                      <a:cubicBezTo>
                        <a:pt x="8189" y="1117"/>
                        <a:pt x="8272" y="1188"/>
                        <a:pt x="8354" y="1260"/>
                      </a:cubicBezTo>
                      <a:cubicBezTo>
                        <a:pt x="8513" y="1403"/>
                        <a:pt x="8675" y="1544"/>
                        <a:pt x="8827" y="1696"/>
                      </a:cubicBezTo>
                      <a:cubicBezTo>
                        <a:pt x="8981" y="1848"/>
                        <a:pt x="9138" y="1998"/>
                        <a:pt x="9284" y="2158"/>
                      </a:cubicBezTo>
                      <a:cubicBezTo>
                        <a:pt x="9402" y="2300"/>
                        <a:pt x="9516" y="2446"/>
                        <a:pt x="9623" y="2596"/>
                      </a:cubicBezTo>
                      <a:cubicBezTo>
                        <a:pt x="9731" y="2765"/>
                        <a:pt x="9841" y="2933"/>
                        <a:pt x="9937" y="3111"/>
                      </a:cubicBezTo>
                      <a:cubicBezTo>
                        <a:pt x="10044" y="3344"/>
                        <a:pt x="10139" y="3584"/>
                        <a:pt x="10227" y="3826"/>
                      </a:cubicBezTo>
                      <a:cubicBezTo>
                        <a:pt x="10246" y="3886"/>
                        <a:pt x="10263" y="3944"/>
                        <a:pt x="10277" y="4004"/>
                      </a:cubicBezTo>
                      <a:cubicBezTo>
                        <a:pt x="10290" y="4064"/>
                        <a:pt x="10303" y="4124"/>
                        <a:pt x="10317" y="4184"/>
                      </a:cubicBezTo>
                      <a:cubicBezTo>
                        <a:pt x="10345" y="4313"/>
                        <a:pt x="10380" y="4443"/>
                        <a:pt x="10409" y="4573"/>
                      </a:cubicBezTo>
                      <a:cubicBezTo>
                        <a:pt x="10442" y="4756"/>
                        <a:pt x="10464" y="4938"/>
                        <a:pt x="10479" y="5124"/>
                      </a:cubicBezTo>
                      <a:cubicBezTo>
                        <a:pt x="10486" y="5268"/>
                        <a:pt x="10490" y="5411"/>
                        <a:pt x="10485" y="5555"/>
                      </a:cubicBezTo>
                      <a:cubicBezTo>
                        <a:pt x="10476" y="5639"/>
                        <a:pt x="10464" y="5721"/>
                        <a:pt x="10450" y="5805"/>
                      </a:cubicBezTo>
                      <a:cubicBezTo>
                        <a:pt x="10420" y="5951"/>
                        <a:pt x="10382" y="6097"/>
                        <a:pt x="10353" y="6244"/>
                      </a:cubicBezTo>
                      <a:cubicBezTo>
                        <a:pt x="10322" y="6411"/>
                        <a:pt x="10294" y="6578"/>
                        <a:pt x="10261" y="6743"/>
                      </a:cubicBezTo>
                      <a:cubicBezTo>
                        <a:pt x="10218" y="6939"/>
                        <a:pt x="10165" y="7130"/>
                        <a:pt x="10106" y="7321"/>
                      </a:cubicBezTo>
                      <a:cubicBezTo>
                        <a:pt x="10058" y="7456"/>
                        <a:pt x="9999" y="7583"/>
                        <a:pt x="9935" y="7711"/>
                      </a:cubicBezTo>
                      <a:cubicBezTo>
                        <a:pt x="9849" y="7880"/>
                        <a:pt x="9764" y="8050"/>
                        <a:pt x="9664" y="8213"/>
                      </a:cubicBezTo>
                      <a:cubicBezTo>
                        <a:pt x="9591" y="8312"/>
                        <a:pt x="9513" y="8406"/>
                        <a:pt x="9432" y="8499"/>
                      </a:cubicBezTo>
                      <a:lnTo>
                        <a:pt x="9433" y="8499"/>
                      </a:lnTo>
                      <a:cubicBezTo>
                        <a:pt x="9393" y="8544"/>
                        <a:pt x="9353" y="8590"/>
                        <a:pt x="9313" y="8636"/>
                      </a:cubicBezTo>
                      <a:cubicBezTo>
                        <a:pt x="9207" y="8751"/>
                        <a:pt x="9091" y="8854"/>
                        <a:pt x="8981" y="8966"/>
                      </a:cubicBezTo>
                      <a:cubicBezTo>
                        <a:pt x="8874" y="9077"/>
                        <a:pt x="8776" y="9202"/>
                        <a:pt x="8662" y="9308"/>
                      </a:cubicBezTo>
                      <a:cubicBezTo>
                        <a:pt x="8572" y="9385"/>
                        <a:pt x="8476" y="9455"/>
                        <a:pt x="8378" y="9521"/>
                      </a:cubicBezTo>
                      <a:lnTo>
                        <a:pt x="8380" y="9521"/>
                      </a:lnTo>
                      <a:cubicBezTo>
                        <a:pt x="8273" y="9592"/>
                        <a:pt x="8162" y="9655"/>
                        <a:pt x="8056" y="9723"/>
                      </a:cubicBezTo>
                      <a:cubicBezTo>
                        <a:pt x="7945" y="9796"/>
                        <a:pt x="7836" y="9872"/>
                        <a:pt x="7720" y="9935"/>
                      </a:cubicBezTo>
                      <a:cubicBezTo>
                        <a:pt x="7489" y="10048"/>
                        <a:pt x="7245" y="10132"/>
                        <a:pt x="7003" y="10217"/>
                      </a:cubicBezTo>
                      <a:cubicBezTo>
                        <a:pt x="6877" y="10260"/>
                        <a:pt x="6747" y="10289"/>
                        <a:pt x="6616" y="10318"/>
                      </a:cubicBezTo>
                      <a:lnTo>
                        <a:pt x="6613" y="10318"/>
                      </a:lnTo>
                      <a:cubicBezTo>
                        <a:pt x="6608" y="10320"/>
                        <a:pt x="6603" y="10321"/>
                        <a:pt x="6599" y="10322"/>
                      </a:cubicBezTo>
                      <a:lnTo>
                        <a:pt x="6599" y="10322"/>
                      </a:lnTo>
                      <a:cubicBezTo>
                        <a:pt x="6599" y="10321"/>
                        <a:pt x="6599" y="10321"/>
                        <a:pt x="6599" y="10321"/>
                      </a:cubicBezTo>
                      <a:lnTo>
                        <a:pt x="6599" y="10321"/>
                      </a:lnTo>
                      <a:cubicBezTo>
                        <a:pt x="6501" y="10341"/>
                        <a:pt x="6403" y="10360"/>
                        <a:pt x="6304" y="10380"/>
                      </a:cubicBezTo>
                      <a:cubicBezTo>
                        <a:pt x="6206" y="10398"/>
                        <a:pt x="6106" y="10411"/>
                        <a:pt x="6006" y="10419"/>
                      </a:cubicBezTo>
                      <a:cubicBezTo>
                        <a:pt x="5883" y="10427"/>
                        <a:pt x="5761" y="10436"/>
                        <a:pt x="5639" y="10446"/>
                      </a:cubicBezTo>
                      <a:lnTo>
                        <a:pt x="5651" y="10446"/>
                      </a:lnTo>
                      <a:cubicBezTo>
                        <a:pt x="5447" y="10459"/>
                        <a:pt x="5243" y="10470"/>
                        <a:pt x="5039" y="10470"/>
                      </a:cubicBezTo>
                      <a:cubicBezTo>
                        <a:pt x="4951" y="10470"/>
                        <a:pt x="4864" y="10468"/>
                        <a:pt x="4777" y="10463"/>
                      </a:cubicBezTo>
                      <a:cubicBezTo>
                        <a:pt x="4613" y="10451"/>
                        <a:pt x="4454" y="10432"/>
                        <a:pt x="4293" y="10403"/>
                      </a:cubicBezTo>
                      <a:cubicBezTo>
                        <a:pt x="4001" y="10337"/>
                        <a:pt x="3714" y="10262"/>
                        <a:pt x="3431" y="10165"/>
                      </a:cubicBezTo>
                      <a:cubicBezTo>
                        <a:pt x="3299" y="10117"/>
                        <a:pt x="3169" y="10061"/>
                        <a:pt x="3041" y="10002"/>
                      </a:cubicBezTo>
                      <a:cubicBezTo>
                        <a:pt x="2997" y="9982"/>
                        <a:pt x="2956" y="9958"/>
                        <a:pt x="2915" y="9934"/>
                      </a:cubicBezTo>
                      <a:cubicBezTo>
                        <a:pt x="2892" y="9923"/>
                        <a:pt x="2870" y="9914"/>
                        <a:pt x="2849" y="9903"/>
                      </a:cubicBezTo>
                      <a:cubicBezTo>
                        <a:pt x="2829" y="9894"/>
                        <a:pt x="2809" y="9885"/>
                        <a:pt x="2791" y="9871"/>
                      </a:cubicBezTo>
                      <a:cubicBezTo>
                        <a:pt x="2788" y="9867"/>
                        <a:pt x="2783" y="9864"/>
                        <a:pt x="2781" y="9860"/>
                      </a:cubicBezTo>
                      <a:cubicBezTo>
                        <a:pt x="2774" y="9856"/>
                        <a:pt x="2766" y="9852"/>
                        <a:pt x="2759" y="9848"/>
                      </a:cubicBezTo>
                      <a:cubicBezTo>
                        <a:pt x="2754" y="9847"/>
                        <a:pt x="2749" y="9844"/>
                        <a:pt x="2745" y="9842"/>
                      </a:cubicBezTo>
                      <a:cubicBezTo>
                        <a:pt x="2715" y="9827"/>
                        <a:pt x="2685" y="9812"/>
                        <a:pt x="2655" y="9799"/>
                      </a:cubicBezTo>
                      <a:cubicBezTo>
                        <a:pt x="2639" y="9790"/>
                        <a:pt x="2622" y="9782"/>
                        <a:pt x="2606" y="9772"/>
                      </a:cubicBezTo>
                      <a:cubicBezTo>
                        <a:pt x="2578" y="9753"/>
                        <a:pt x="2549" y="9732"/>
                        <a:pt x="2522" y="9713"/>
                      </a:cubicBezTo>
                      <a:cubicBezTo>
                        <a:pt x="2452" y="9654"/>
                        <a:pt x="2386" y="9592"/>
                        <a:pt x="2313" y="9535"/>
                      </a:cubicBezTo>
                      <a:cubicBezTo>
                        <a:pt x="2238" y="9475"/>
                        <a:pt x="2161" y="9417"/>
                        <a:pt x="2086" y="9357"/>
                      </a:cubicBezTo>
                      <a:lnTo>
                        <a:pt x="2086" y="9357"/>
                      </a:lnTo>
                      <a:lnTo>
                        <a:pt x="2087" y="9360"/>
                      </a:lnTo>
                      <a:cubicBezTo>
                        <a:pt x="2025" y="9308"/>
                        <a:pt x="1966" y="9256"/>
                        <a:pt x="1908" y="9200"/>
                      </a:cubicBezTo>
                      <a:cubicBezTo>
                        <a:pt x="1733" y="9014"/>
                        <a:pt x="1561" y="8822"/>
                        <a:pt x="1403" y="8621"/>
                      </a:cubicBezTo>
                      <a:cubicBezTo>
                        <a:pt x="1155" y="8270"/>
                        <a:pt x="925" y="7906"/>
                        <a:pt x="713" y="7534"/>
                      </a:cubicBezTo>
                      <a:cubicBezTo>
                        <a:pt x="683" y="7475"/>
                        <a:pt x="651" y="7417"/>
                        <a:pt x="628" y="7355"/>
                      </a:cubicBezTo>
                      <a:cubicBezTo>
                        <a:pt x="628" y="7356"/>
                        <a:pt x="628" y="7356"/>
                        <a:pt x="628" y="7357"/>
                      </a:cubicBezTo>
                      <a:cubicBezTo>
                        <a:pt x="618" y="7334"/>
                        <a:pt x="609" y="7309"/>
                        <a:pt x="600" y="7284"/>
                      </a:cubicBezTo>
                      <a:lnTo>
                        <a:pt x="600" y="7284"/>
                      </a:lnTo>
                      <a:cubicBezTo>
                        <a:pt x="600" y="7284"/>
                        <a:pt x="600" y="7285"/>
                        <a:pt x="601" y="7285"/>
                      </a:cubicBezTo>
                      <a:cubicBezTo>
                        <a:pt x="555" y="7156"/>
                        <a:pt x="514" y="7027"/>
                        <a:pt x="479" y="6895"/>
                      </a:cubicBezTo>
                      <a:cubicBezTo>
                        <a:pt x="431" y="6675"/>
                        <a:pt x="408" y="6450"/>
                        <a:pt x="383" y="6225"/>
                      </a:cubicBezTo>
                      <a:cubicBezTo>
                        <a:pt x="372" y="6068"/>
                        <a:pt x="371" y="5910"/>
                        <a:pt x="376" y="5752"/>
                      </a:cubicBezTo>
                      <a:lnTo>
                        <a:pt x="376" y="5752"/>
                      </a:lnTo>
                      <a:cubicBezTo>
                        <a:pt x="375" y="5760"/>
                        <a:pt x="375" y="5768"/>
                        <a:pt x="374" y="5776"/>
                      </a:cubicBezTo>
                      <a:cubicBezTo>
                        <a:pt x="382" y="5603"/>
                        <a:pt x="386" y="5430"/>
                        <a:pt x="398" y="5257"/>
                      </a:cubicBezTo>
                      <a:cubicBezTo>
                        <a:pt x="412" y="5086"/>
                        <a:pt x="434" y="4918"/>
                        <a:pt x="459" y="4750"/>
                      </a:cubicBezTo>
                      <a:lnTo>
                        <a:pt x="459" y="4749"/>
                      </a:lnTo>
                      <a:cubicBezTo>
                        <a:pt x="459" y="4745"/>
                        <a:pt x="460" y="4739"/>
                        <a:pt x="461" y="4733"/>
                      </a:cubicBezTo>
                      <a:cubicBezTo>
                        <a:pt x="482" y="4618"/>
                        <a:pt x="504" y="4503"/>
                        <a:pt x="535" y="4389"/>
                      </a:cubicBezTo>
                      <a:cubicBezTo>
                        <a:pt x="563" y="4280"/>
                        <a:pt x="594" y="4173"/>
                        <a:pt x="626" y="4065"/>
                      </a:cubicBezTo>
                      <a:cubicBezTo>
                        <a:pt x="709" y="3808"/>
                        <a:pt x="800" y="3553"/>
                        <a:pt x="907" y="3305"/>
                      </a:cubicBezTo>
                      <a:cubicBezTo>
                        <a:pt x="941" y="3232"/>
                        <a:pt x="979" y="3162"/>
                        <a:pt x="1020" y="3093"/>
                      </a:cubicBezTo>
                      <a:cubicBezTo>
                        <a:pt x="1080" y="3000"/>
                        <a:pt x="1141" y="2905"/>
                        <a:pt x="1196" y="2808"/>
                      </a:cubicBezTo>
                      <a:cubicBezTo>
                        <a:pt x="1252" y="2707"/>
                        <a:pt x="1305" y="2605"/>
                        <a:pt x="1361" y="2507"/>
                      </a:cubicBezTo>
                      <a:cubicBezTo>
                        <a:pt x="1376" y="2483"/>
                        <a:pt x="1391" y="2459"/>
                        <a:pt x="1408" y="2437"/>
                      </a:cubicBezTo>
                      <a:cubicBezTo>
                        <a:pt x="1439" y="2400"/>
                        <a:pt x="1473" y="2367"/>
                        <a:pt x="1508" y="2333"/>
                      </a:cubicBezTo>
                      <a:lnTo>
                        <a:pt x="1508" y="2333"/>
                      </a:lnTo>
                      <a:cubicBezTo>
                        <a:pt x="1506" y="2335"/>
                        <a:pt x="1505" y="2336"/>
                        <a:pt x="1503" y="2338"/>
                      </a:cubicBezTo>
                      <a:cubicBezTo>
                        <a:pt x="1508" y="2333"/>
                        <a:pt x="1513" y="2328"/>
                        <a:pt x="1518" y="2323"/>
                      </a:cubicBezTo>
                      <a:lnTo>
                        <a:pt x="1518" y="2323"/>
                      </a:lnTo>
                      <a:cubicBezTo>
                        <a:pt x="1515" y="2327"/>
                        <a:pt x="1511" y="2330"/>
                        <a:pt x="1508" y="2333"/>
                      </a:cubicBezTo>
                      <a:lnTo>
                        <a:pt x="1508" y="2333"/>
                      </a:lnTo>
                      <a:cubicBezTo>
                        <a:pt x="1512" y="2330"/>
                        <a:pt x="1515" y="2326"/>
                        <a:pt x="1519" y="2323"/>
                      </a:cubicBezTo>
                      <a:lnTo>
                        <a:pt x="1519" y="2323"/>
                      </a:lnTo>
                      <a:cubicBezTo>
                        <a:pt x="1519" y="2323"/>
                        <a:pt x="1518" y="2323"/>
                        <a:pt x="1518" y="2323"/>
                      </a:cubicBezTo>
                      <a:lnTo>
                        <a:pt x="1518" y="2323"/>
                      </a:lnTo>
                      <a:cubicBezTo>
                        <a:pt x="1519" y="2323"/>
                        <a:pt x="1519" y="2322"/>
                        <a:pt x="1520" y="2322"/>
                      </a:cubicBezTo>
                      <a:lnTo>
                        <a:pt x="1520" y="2322"/>
                      </a:lnTo>
                      <a:cubicBezTo>
                        <a:pt x="1520" y="2322"/>
                        <a:pt x="1519" y="2322"/>
                        <a:pt x="1519" y="2323"/>
                      </a:cubicBezTo>
                      <a:lnTo>
                        <a:pt x="1519" y="2323"/>
                      </a:lnTo>
                      <a:cubicBezTo>
                        <a:pt x="1566" y="2279"/>
                        <a:pt x="1615" y="2236"/>
                        <a:pt x="1663" y="2191"/>
                      </a:cubicBezTo>
                      <a:cubicBezTo>
                        <a:pt x="1727" y="2127"/>
                        <a:pt x="1783" y="2055"/>
                        <a:pt x="1841" y="1984"/>
                      </a:cubicBezTo>
                      <a:cubicBezTo>
                        <a:pt x="1866" y="1953"/>
                        <a:pt x="1894" y="1924"/>
                        <a:pt x="1921" y="1896"/>
                      </a:cubicBezTo>
                      <a:cubicBezTo>
                        <a:pt x="1967" y="1853"/>
                        <a:pt x="2014" y="1812"/>
                        <a:pt x="2063" y="1775"/>
                      </a:cubicBezTo>
                      <a:cubicBezTo>
                        <a:pt x="2098" y="1746"/>
                        <a:pt x="2134" y="1719"/>
                        <a:pt x="2167" y="1688"/>
                      </a:cubicBezTo>
                      <a:cubicBezTo>
                        <a:pt x="2187" y="1670"/>
                        <a:pt x="2201" y="1649"/>
                        <a:pt x="2213" y="1626"/>
                      </a:cubicBezTo>
                      <a:cubicBezTo>
                        <a:pt x="2381" y="1498"/>
                        <a:pt x="2549" y="1371"/>
                        <a:pt x="2722" y="1249"/>
                      </a:cubicBezTo>
                      <a:cubicBezTo>
                        <a:pt x="2813" y="1187"/>
                        <a:pt x="2905" y="1125"/>
                        <a:pt x="2998" y="1069"/>
                      </a:cubicBezTo>
                      <a:cubicBezTo>
                        <a:pt x="3100" y="1009"/>
                        <a:pt x="3203" y="954"/>
                        <a:pt x="3308" y="898"/>
                      </a:cubicBezTo>
                      <a:lnTo>
                        <a:pt x="3308" y="898"/>
                      </a:lnTo>
                      <a:cubicBezTo>
                        <a:pt x="3303" y="900"/>
                        <a:pt x="3298" y="903"/>
                        <a:pt x="3292" y="905"/>
                      </a:cubicBezTo>
                      <a:lnTo>
                        <a:pt x="3292" y="905"/>
                      </a:lnTo>
                      <a:cubicBezTo>
                        <a:pt x="3387" y="860"/>
                        <a:pt x="3482" y="814"/>
                        <a:pt x="3578" y="771"/>
                      </a:cubicBezTo>
                      <a:cubicBezTo>
                        <a:pt x="3682" y="726"/>
                        <a:pt x="3786" y="685"/>
                        <a:pt x="3893" y="644"/>
                      </a:cubicBezTo>
                      <a:lnTo>
                        <a:pt x="3893" y="644"/>
                      </a:lnTo>
                      <a:cubicBezTo>
                        <a:pt x="3890" y="645"/>
                        <a:pt x="3888" y="646"/>
                        <a:pt x="3886" y="646"/>
                      </a:cubicBezTo>
                      <a:lnTo>
                        <a:pt x="3885" y="646"/>
                      </a:lnTo>
                      <a:cubicBezTo>
                        <a:pt x="3889" y="645"/>
                        <a:pt x="3894" y="643"/>
                        <a:pt x="3897" y="642"/>
                      </a:cubicBezTo>
                      <a:lnTo>
                        <a:pt x="3898" y="642"/>
                      </a:lnTo>
                      <a:cubicBezTo>
                        <a:pt x="3957" y="621"/>
                        <a:pt x="4015" y="601"/>
                        <a:pt x="4074" y="581"/>
                      </a:cubicBezTo>
                      <a:cubicBezTo>
                        <a:pt x="4103" y="573"/>
                        <a:pt x="4134" y="563"/>
                        <a:pt x="4162" y="554"/>
                      </a:cubicBezTo>
                      <a:cubicBezTo>
                        <a:pt x="4217" y="537"/>
                        <a:pt x="4270" y="519"/>
                        <a:pt x="4326" y="505"/>
                      </a:cubicBezTo>
                      <a:cubicBezTo>
                        <a:pt x="4439" y="475"/>
                        <a:pt x="4554" y="447"/>
                        <a:pt x="4669" y="423"/>
                      </a:cubicBezTo>
                      <a:cubicBezTo>
                        <a:pt x="4735" y="413"/>
                        <a:pt x="4801" y="403"/>
                        <a:pt x="4867" y="393"/>
                      </a:cubicBezTo>
                      <a:cubicBezTo>
                        <a:pt x="4932" y="382"/>
                        <a:pt x="4998" y="381"/>
                        <a:pt x="5064" y="374"/>
                      </a:cubicBezTo>
                      <a:cubicBezTo>
                        <a:pt x="5109" y="372"/>
                        <a:pt x="5155" y="371"/>
                        <a:pt x="5200" y="371"/>
                      </a:cubicBezTo>
                      <a:close/>
                      <a:moveTo>
                        <a:pt x="5922" y="10794"/>
                      </a:moveTo>
                      <a:cubicBezTo>
                        <a:pt x="5918" y="10794"/>
                        <a:pt x="5915" y="10795"/>
                        <a:pt x="5911" y="10795"/>
                      </a:cubicBezTo>
                      <a:cubicBezTo>
                        <a:pt x="5915" y="10795"/>
                        <a:pt x="5918" y="10794"/>
                        <a:pt x="5922" y="10794"/>
                      </a:cubicBezTo>
                      <a:close/>
                      <a:moveTo>
                        <a:pt x="5182" y="0"/>
                      </a:moveTo>
                      <a:cubicBezTo>
                        <a:pt x="5124" y="0"/>
                        <a:pt x="5066" y="3"/>
                        <a:pt x="5007" y="8"/>
                      </a:cubicBezTo>
                      <a:cubicBezTo>
                        <a:pt x="4902" y="19"/>
                        <a:pt x="4798" y="29"/>
                        <a:pt x="4694" y="45"/>
                      </a:cubicBezTo>
                      <a:cubicBezTo>
                        <a:pt x="4576" y="63"/>
                        <a:pt x="4457" y="87"/>
                        <a:pt x="4341" y="118"/>
                      </a:cubicBezTo>
                      <a:cubicBezTo>
                        <a:pt x="4217" y="151"/>
                        <a:pt x="4092" y="183"/>
                        <a:pt x="3969" y="226"/>
                      </a:cubicBezTo>
                      <a:cubicBezTo>
                        <a:pt x="3960" y="229"/>
                        <a:pt x="3950" y="232"/>
                        <a:pt x="3941" y="236"/>
                      </a:cubicBezTo>
                      <a:cubicBezTo>
                        <a:pt x="3919" y="243"/>
                        <a:pt x="3896" y="251"/>
                        <a:pt x="3873" y="259"/>
                      </a:cubicBezTo>
                      <a:cubicBezTo>
                        <a:pt x="3835" y="272"/>
                        <a:pt x="3797" y="285"/>
                        <a:pt x="3758" y="299"/>
                      </a:cubicBezTo>
                      <a:lnTo>
                        <a:pt x="3759" y="299"/>
                      </a:lnTo>
                      <a:cubicBezTo>
                        <a:pt x="3412" y="421"/>
                        <a:pt x="3083" y="588"/>
                        <a:pt x="2769" y="777"/>
                      </a:cubicBezTo>
                      <a:cubicBezTo>
                        <a:pt x="2615" y="867"/>
                        <a:pt x="2470" y="971"/>
                        <a:pt x="2326" y="1076"/>
                      </a:cubicBezTo>
                      <a:cubicBezTo>
                        <a:pt x="2164" y="1196"/>
                        <a:pt x="2001" y="1316"/>
                        <a:pt x="1842" y="1440"/>
                      </a:cubicBezTo>
                      <a:cubicBezTo>
                        <a:pt x="1814" y="1462"/>
                        <a:pt x="1798" y="1491"/>
                        <a:pt x="1785" y="1523"/>
                      </a:cubicBezTo>
                      <a:cubicBezTo>
                        <a:pt x="1766" y="1539"/>
                        <a:pt x="1746" y="1554"/>
                        <a:pt x="1728" y="1571"/>
                      </a:cubicBezTo>
                      <a:cubicBezTo>
                        <a:pt x="1682" y="1613"/>
                        <a:pt x="1638" y="1654"/>
                        <a:pt x="1598" y="1700"/>
                      </a:cubicBezTo>
                      <a:cubicBezTo>
                        <a:pt x="1558" y="1745"/>
                        <a:pt x="1520" y="1793"/>
                        <a:pt x="1481" y="1840"/>
                      </a:cubicBezTo>
                      <a:cubicBezTo>
                        <a:pt x="1458" y="1868"/>
                        <a:pt x="1434" y="1895"/>
                        <a:pt x="1409" y="1921"/>
                      </a:cubicBezTo>
                      <a:cubicBezTo>
                        <a:pt x="1287" y="2036"/>
                        <a:pt x="1152" y="2142"/>
                        <a:pt x="1063" y="2286"/>
                      </a:cubicBezTo>
                      <a:cubicBezTo>
                        <a:pt x="1013" y="2365"/>
                        <a:pt x="971" y="2447"/>
                        <a:pt x="926" y="2527"/>
                      </a:cubicBezTo>
                      <a:cubicBezTo>
                        <a:pt x="884" y="2607"/>
                        <a:pt x="838" y="2685"/>
                        <a:pt x="793" y="2761"/>
                      </a:cubicBezTo>
                      <a:cubicBezTo>
                        <a:pt x="795" y="2757"/>
                        <a:pt x="797" y="2755"/>
                        <a:pt x="799" y="2752"/>
                      </a:cubicBezTo>
                      <a:lnTo>
                        <a:pt x="799" y="2752"/>
                      </a:lnTo>
                      <a:cubicBezTo>
                        <a:pt x="795" y="2758"/>
                        <a:pt x="792" y="2764"/>
                        <a:pt x="787" y="2771"/>
                      </a:cubicBezTo>
                      <a:cubicBezTo>
                        <a:pt x="739" y="2848"/>
                        <a:pt x="690" y="2922"/>
                        <a:pt x="645" y="3002"/>
                      </a:cubicBezTo>
                      <a:cubicBezTo>
                        <a:pt x="597" y="3089"/>
                        <a:pt x="558" y="3179"/>
                        <a:pt x="521" y="3271"/>
                      </a:cubicBezTo>
                      <a:cubicBezTo>
                        <a:pt x="450" y="3442"/>
                        <a:pt x="387" y="3615"/>
                        <a:pt x="326" y="3790"/>
                      </a:cubicBezTo>
                      <a:cubicBezTo>
                        <a:pt x="261" y="3981"/>
                        <a:pt x="208" y="4174"/>
                        <a:pt x="157" y="4370"/>
                      </a:cubicBezTo>
                      <a:cubicBezTo>
                        <a:pt x="107" y="4559"/>
                        <a:pt x="83" y="4757"/>
                        <a:pt x="57" y="4952"/>
                      </a:cubicBezTo>
                      <a:cubicBezTo>
                        <a:pt x="31" y="5146"/>
                        <a:pt x="21" y="5341"/>
                        <a:pt x="14" y="5538"/>
                      </a:cubicBezTo>
                      <a:cubicBezTo>
                        <a:pt x="11" y="5639"/>
                        <a:pt x="7" y="5741"/>
                        <a:pt x="4" y="5843"/>
                      </a:cubicBezTo>
                      <a:cubicBezTo>
                        <a:pt x="0" y="5940"/>
                        <a:pt x="5" y="6038"/>
                        <a:pt x="8" y="6134"/>
                      </a:cubicBezTo>
                      <a:cubicBezTo>
                        <a:pt x="15" y="6332"/>
                        <a:pt x="47" y="6530"/>
                        <a:pt x="73" y="6725"/>
                      </a:cubicBezTo>
                      <a:cubicBezTo>
                        <a:pt x="101" y="6924"/>
                        <a:pt x="150" y="7117"/>
                        <a:pt x="217" y="7307"/>
                      </a:cubicBezTo>
                      <a:cubicBezTo>
                        <a:pt x="228" y="7338"/>
                        <a:pt x="238" y="7369"/>
                        <a:pt x="250" y="7400"/>
                      </a:cubicBezTo>
                      <a:cubicBezTo>
                        <a:pt x="250" y="7400"/>
                        <a:pt x="250" y="7401"/>
                        <a:pt x="251" y="7402"/>
                      </a:cubicBezTo>
                      <a:cubicBezTo>
                        <a:pt x="251" y="7402"/>
                        <a:pt x="251" y="7403"/>
                        <a:pt x="251" y="7404"/>
                      </a:cubicBezTo>
                      <a:cubicBezTo>
                        <a:pt x="252" y="7405"/>
                        <a:pt x="252" y="7407"/>
                        <a:pt x="252" y="7407"/>
                      </a:cubicBezTo>
                      <a:cubicBezTo>
                        <a:pt x="252" y="7407"/>
                        <a:pt x="252" y="7407"/>
                        <a:pt x="252" y="7408"/>
                      </a:cubicBezTo>
                      <a:cubicBezTo>
                        <a:pt x="253" y="7411"/>
                        <a:pt x="255" y="7416"/>
                        <a:pt x="256" y="7419"/>
                      </a:cubicBezTo>
                      <a:cubicBezTo>
                        <a:pt x="292" y="7511"/>
                        <a:pt x="331" y="7599"/>
                        <a:pt x="375" y="7687"/>
                      </a:cubicBezTo>
                      <a:cubicBezTo>
                        <a:pt x="418" y="7769"/>
                        <a:pt x="469" y="7849"/>
                        <a:pt x="516" y="7929"/>
                      </a:cubicBezTo>
                      <a:cubicBezTo>
                        <a:pt x="618" y="8100"/>
                        <a:pt x="721" y="8269"/>
                        <a:pt x="832" y="8435"/>
                      </a:cubicBezTo>
                      <a:cubicBezTo>
                        <a:pt x="946" y="8607"/>
                        <a:pt x="1060" y="8780"/>
                        <a:pt x="1187" y="8945"/>
                      </a:cubicBezTo>
                      <a:cubicBezTo>
                        <a:pt x="1247" y="9020"/>
                        <a:pt x="1313" y="9091"/>
                        <a:pt x="1377" y="9163"/>
                      </a:cubicBezTo>
                      <a:cubicBezTo>
                        <a:pt x="1439" y="9233"/>
                        <a:pt x="1499" y="9305"/>
                        <a:pt x="1564" y="9373"/>
                      </a:cubicBezTo>
                      <a:cubicBezTo>
                        <a:pt x="1648" y="9461"/>
                        <a:pt x="1733" y="9546"/>
                        <a:pt x="1827" y="9624"/>
                      </a:cubicBezTo>
                      <a:cubicBezTo>
                        <a:pt x="1912" y="9694"/>
                        <a:pt x="1999" y="9758"/>
                        <a:pt x="2085" y="9825"/>
                      </a:cubicBezTo>
                      <a:cubicBezTo>
                        <a:pt x="2163" y="9890"/>
                        <a:pt x="2238" y="9961"/>
                        <a:pt x="2320" y="10023"/>
                      </a:cubicBezTo>
                      <a:cubicBezTo>
                        <a:pt x="2321" y="10024"/>
                        <a:pt x="2323" y="10026"/>
                        <a:pt x="2325" y="10027"/>
                      </a:cubicBezTo>
                      <a:cubicBezTo>
                        <a:pt x="2380" y="10070"/>
                        <a:pt x="2437" y="10104"/>
                        <a:pt x="2500" y="10134"/>
                      </a:cubicBezTo>
                      <a:cubicBezTo>
                        <a:pt x="2520" y="10144"/>
                        <a:pt x="2542" y="10153"/>
                        <a:pt x="2564" y="10164"/>
                      </a:cubicBezTo>
                      <a:cubicBezTo>
                        <a:pt x="2574" y="10169"/>
                        <a:pt x="2584" y="10176"/>
                        <a:pt x="2596" y="10181"/>
                      </a:cubicBezTo>
                      <a:cubicBezTo>
                        <a:pt x="2667" y="10218"/>
                        <a:pt x="2734" y="10263"/>
                        <a:pt x="2804" y="10301"/>
                      </a:cubicBezTo>
                      <a:cubicBezTo>
                        <a:pt x="2892" y="10349"/>
                        <a:pt x="2988" y="10382"/>
                        <a:pt x="3081" y="10423"/>
                      </a:cubicBezTo>
                      <a:cubicBezTo>
                        <a:pt x="3250" y="10499"/>
                        <a:pt x="3428" y="10557"/>
                        <a:pt x="3607" y="10611"/>
                      </a:cubicBezTo>
                      <a:cubicBezTo>
                        <a:pt x="3798" y="10668"/>
                        <a:pt x="3993" y="10715"/>
                        <a:pt x="4189" y="10758"/>
                      </a:cubicBezTo>
                      <a:cubicBezTo>
                        <a:pt x="4383" y="10803"/>
                        <a:pt x="4584" y="10822"/>
                        <a:pt x="4783" y="10834"/>
                      </a:cubicBezTo>
                      <a:cubicBezTo>
                        <a:pt x="4870" y="10839"/>
                        <a:pt x="4957" y="10842"/>
                        <a:pt x="5044" y="10842"/>
                      </a:cubicBezTo>
                      <a:cubicBezTo>
                        <a:pt x="5341" y="10842"/>
                        <a:pt x="5639" y="10814"/>
                        <a:pt x="5935" y="10792"/>
                      </a:cubicBezTo>
                      <a:lnTo>
                        <a:pt x="5935" y="10792"/>
                      </a:lnTo>
                      <a:cubicBezTo>
                        <a:pt x="5931" y="10793"/>
                        <a:pt x="5926" y="10794"/>
                        <a:pt x="5922" y="10794"/>
                      </a:cubicBezTo>
                      <a:lnTo>
                        <a:pt x="5922" y="10794"/>
                      </a:lnTo>
                      <a:cubicBezTo>
                        <a:pt x="6020" y="10788"/>
                        <a:pt x="6119" y="10781"/>
                        <a:pt x="6218" y="10770"/>
                      </a:cubicBezTo>
                      <a:cubicBezTo>
                        <a:pt x="6311" y="10757"/>
                        <a:pt x="6401" y="10738"/>
                        <a:pt x="6493" y="10718"/>
                      </a:cubicBezTo>
                      <a:cubicBezTo>
                        <a:pt x="6684" y="10680"/>
                        <a:pt x="6877" y="10647"/>
                        <a:pt x="7062" y="10587"/>
                      </a:cubicBezTo>
                      <a:cubicBezTo>
                        <a:pt x="7152" y="10558"/>
                        <a:pt x="7240" y="10524"/>
                        <a:pt x="7329" y="10493"/>
                      </a:cubicBezTo>
                      <a:cubicBezTo>
                        <a:pt x="7409" y="10463"/>
                        <a:pt x="7490" y="10436"/>
                        <a:pt x="7570" y="10405"/>
                      </a:cubicBezTo>
                      <a:cubicBezTo>
                        <a:pt x="7734" y="10342"/>
                        <a:pt x="7894" y="10269"/>
                        <a:pt x="8041" y="10175"/>
                      </a:cubicBezTo>
                      <a:cubicBezTo>
                        <a:pt x="8182" y="10086"/>
                        <a:pt x="8318" y="9992"/>
                        <a:pt x="8461" y="9906"/>
                      </a:cubicBezTo>
                      <a:cubicBezTo>
                        <a:pt x="8607" y="9818"/>
                        <a:pt x="8749" y="9718"/>
                        <a:pt x="8880" y="9608"/>
                      </a:cubicBezTo>
                      <a:cubicBezTo>
                        <a:pt x="9015" y="9496"/>
                        <a:pt x="9122" y="9353"/>
                        <a:pt x="9243" y="9228"/>
                      </a:cubicBezTo>
                      <a:cubicBezTo>
                        <a:pt x="9365" y="9102"/>
                        <a:pt x="9498" y="8988"/>
                        <a:pt x="9612" y="8854"/>
                      </a:cubicBezTo>
                      <a:cubicBezTo>
                        <a:pt x="9628" y="8835"/>
                        <a:pt x="9645" y="8815"/>
                        <a:pt x="9663" y="8796"/>
                      </a:cubicBezTo>
                      <a:cubicBezTo>
                        <a:pt x="9792" y="8651"/>
                        <a:pt x="9918" y="8505"/>
                        <a:pt x="10022" y="8340"/>
                      </a:cubicBezTo>
                      <a:cubicBezTo>
                        <a:pt x="10073" y="8257"/>
                        <a:pt x="10114" y="8169"/>
                        <a:pt x="10159" y="8082"/>
                      </a:cubicBezTo>
                      <a:cubicBezTo>
                        <a:pt x="10205" y="7995"/>
                        <a:pt x="10249" y="7907"/>
                        <a:pt x="10295" y="7818"/>
                      </a:cubicBezTo>
                      <a:cubicBezTo>
                        <a:pt x="10337" y="7731"/>
                        <a:pt x="10377" y="7643"/>
                        <a:pt x="10415" y="7554"/>
                      </a:cubicBezTo>
                      <a:cubicBezTo>
                        <a:pt x="10455" y="7459"/>
                        <a:pt x="10482" y="7359"/>
                        <a:pt x="10510" y="7260"/>
                      </a:cubicBezTo>
                      <a:cubicBezTo>
                        <a:pt x="10536" y="7168"/>
                        <a:pt x="10562" y="7076"/>
                        <a:pt x="10586" y="6982"/>
                      </a:cubicBezTo>
                      <a:cubicBezTo>
                        <a:pt x="10611" y="6883"/>
                        <a:pt x="10630" y="6781"/>
                        <a:pt x="10649" y="6680"/>
                      </a:cubicBezTo>
                      <a:cubicBezTo>
                        <a:pt x="10674" y="6556"/>
                        <a:pt x="10695" y="6431"/>
                        <a:pt x="10718" y="6306"/>
                      </a:cubicBezTo>
                      <a:lnTo>
                        <a:pt x="10718" y="6306"/>
                      </a:lnTo>
                      <a:cubicBezTo>
                        <a:pt x="10760" y="6112"/>
                        <a:pt x="10807" y="5920"/>
                        <a:pt x="10838" y="5725"/>
                      </a:cubicBezTo>
                      <a:cubicBezTo>
                        <a:pt x="10871" y="5522"/>
                        <a:pt x="10860" y="5317"/>
                        <a:pt x="10847" y="5114"/>
                      </a:cubicBezTo>
                      <a:cubicBezTo>
                        <a:pt x="10836" y="4914"/>
                        <a:pt x="10811" y="4715"/>
                        <a:pt x="10775" y="4518"/>
                      </a:cubicBezTo>
                      <a:cubicBezTo>
                        <a:pt x="10756" y="4416"/>
                        <a:pt x="10728" y="4317"/>
                        <a:pt x="10703" y="4216"/>
                      </a:cubicBezTo>
                      <a:cubicBezTo>
                        <a:pt x="10681" y="4126"/>
                        <a:pt x="10663" y="4034"/>
                        <a:pt x="10641" y="3943"/>
                      </a:cubicBezTo>
                      <a:cubicBezTo>
                        <a:pt x="10617" y="3841"/>
                        <a:pt x="10590" y="3744"/>
                        <a:pt x="10556" y="3646"/>
                      </a:cubicBezTo>
                      <a:cubicBezTo>
                        <a:pt x="10522" y="3557"/>
                        <a:pt x="10487" y="3467"/>
                        <a:pt x="10453" y="3378"/>
                      </a:cubicBezTo>
                      <a:cubicBezTo>
                        <a:pt x="10414" y="3279"/>
                        <a:pt x="10373" y="3180"/>
                        <a:pt x="10332" y="3083"/>
                      </a:cubicBezTo>
                      <a:cubicBezTo>
                        <a:pt x="10294" y="2995"/>
                        <a:pt x="10253" y="2905"/>
                        <a:pt x="10202" y="2824"/>
                      </a:cubicBezTo>
                      <a:cubicBezTo>
                        <a:pt x="10094" y="2649"/>
                        <a:pt x="9988" y="2471"/>
                        <a:pt x="9870" y="2304"/>
                      </a:cubicBezTo>
                      <a:cubicBezTo>
                        <a:pt x="9815" y="2229"/>
                        <a:pt x="9755" y="2157"/>
                        <a:pt x="9698" y="2084"/>
                      </a:cubicBezTo>
                      <a:cubicBezTo>
                        <a:pt x="9639" y="2007"/>
                        <a:pt x="9578" y="1932"/>
                        <a:pt x="9513" y="1861"/>
                      </a:cubicBezTo>
                      <a:cubicBezTo>
                        <a:pt x="9446" y="1788"/>
                        <a:pt x="9376" y="1721"/>
                        <a:pt x="9307" y="1653"/>
                      </a:cubicBezTo>
                      <a:cubicBezTo>
                        <a:pt x="9234" y="1579"/>
                        <a:pt x="9162" y="1506"/>
                        <a:pt x="9089" y="1433"/>
                      </a:cubicBezTo>
                      <a:cubicBezTo>
                        <a:pt x="8947" y="1292"/>
                        <a:pt x="8795" y="1161"/>
                        <a:pt x="8647" y="1026"/>
                      </a:cubicBezTo>
                      <a:cubicBezTo>
                        <a:pt x="8547" y="936"/>
                        <a:pt x="8445" y="848"/>
                        <a:pt x="8335" y="769"/>
                      </a:cubicBezTo>
                      <a:cubicBezTo>
                        <a:pt x="8179" y="658"/>
                        <a:pt x="8007" y="577"/>
                        <a:pt x="7833" y="498"/>
                      </a:cubicBezTo>
                      <a:cubicBezTo>
                        <a:pt x="7649" y="413"/>
                        <a:pt x="7457" y="350"/>
                        <a:pt x="7266" y="284"/>
                      </a:cubicBezTo>
                      <a:cubicBezTo>
                        <a:pt x="7087" y="222"/>
                        <a:pt x="6903" y="172"/>
                        <a:pt x="6715" y="144"/>
                      </a:cubicBezTo>
                      <a:cubicBezTo>
                        <a:pt x="6510" y="114"/>
                        <a:pt x="6304" y="91"/>
                        <a:pt x="6098" y="71"/>
                      </a:cubicBezTo>
                      <a:cubicBezTo>
                        <a:pt x="5910" y="54"/>
                        <a:pt x="5722" y="38"/>
                        <a:pt x="5535" y="20"/>
                      </a:cubicBezTo>
                      <a:cubicBezTo>
                        <a:pt x="5417" y="10"/>
                        <a:pt x="5299" y="0"/>
                        <a:pt x="51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63" name="Google Shape;663;p24"/>
            <p:cNvGrpSpPr/>
            <p:nvPr/>
          </p:nvGrpSpPr>
          <p:grpSpPr>
            <a:xfrm flipH="1">
              <a:off x="8424010" y="648824"/>
              <a:ext cx="393729" cy="173497"/>
              <a:chOff x="3659575" y="587325"/>
              <a:chExt cx="181250" cy="79400"/>
            </a:xfrm>
          </p:grpSpPr>
          <p:sp>
            <p:nvSpPr>
              <p:cNvPr id="664" name="Google Shape;664;p24"/>
              <p:cNvSpPr/>
              <p:nvPr/>
            </p:nvSpPr>
            <p:spPr>
              <a:xfrm>
                <a:off x="3669725" y="594375"/>
                <a:ext cx="1651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665" extrusionOk="0">
                    <a:moveTo>
                      <a:pt x="4916" y="1720"/>
                    </a:moveTo>
                    <a:lnTo>
                      <a:pt x="4916" y="1720"/>
                    </a:lnTo>
                    <a:cubicBezTo>
                      <a:pt x="4905" y="1727"/>
                      <a:pt x="4895" y="1735"/>
                      <a:pt x="4884" y="1743"/>
                    </a:cubicBezTo>
                    <a:cubicBezTo>
                      <a:pt x="4882" y="1744"/>
                      <a:pt x="4881" y="1745"/>
                      <a:pt x="4880" y="1746"/>
                    </a:cubicBezTo>
                    <a:cubicBezTo>
                      <a:pt x="4819" y="1754"/>
                      <a:pt x="4760" y="1762"/>
                      <a:pt x="4700" y="1770"/>
                    </a:cubicBezTo>
                    <a:cubicBezTo>
                      <a:pt x="4723" y="1765"/>
                      <a:pt x="4746" y="1759"/>
                      <a:pt x="4770" y="1753"/>
                    </a:cubicBezTo>
                    <a:lnTo>
                      <a:pt x="4916" y="1720"/>
                    </a:lnTo>
                    <a:close/>
                    <a:moveTo>
                      <a:pt x="4148" y="1"/>
                    </a:moveTo>
                    <a:cubicBezTo>
                      <a:pt x="4093" y="1"/>
                      <a:pt x="4036" y="11"/>
                      <a:pt x="3985" y="22"/>
                    </a:cubicBezTo>
                    <a:cubicBezTo>
                      <a:pt x="3923" y="37"/>
                      <a:pt x="3861" y="49"/>
                      <a:pt x="3803" y="71"/>
                    </a:cubicBezTo>
                    <a:cubicBezTo>
                      <a:pt x="3675" y="117"/>
                      <a:pt x="3550" y="172"/>
                      <a:pt x="3430" y="235"/>
                    </a:cubicBezTo>
                    <a:cubicBezTo>
                      <a:pt x="3304" y="301"/>
                      <a:pt x="3175" y="368"/>
                      <a:pt x="3055" y="446"/>
                    </a:cubicBezTo>
                    <a:cubicBezTo>
                      <a:pt x="3007" y="477"/>
                      <a:pt x="2958" y="507"/>
                      <a:pt x="2912" y="542"/>
                    </a:cubicBezTo>
                    <a:cubicBezTo>
                      <a:pt x="2871" y="575"/>
                      <a:pt x="2825" y="617"/>
                      <a:pt x="2798" y="662"/>
                    </a:cubicBezTo>
                    <a:cubicBezTo>
                      <a:pt x="2766" y="714"/>
                      <a:pt x="2743" y="764"/>
                      <a:pt x="2742" y="825"/>
                    </a:cubicBezTo>
                    <a:cubicBezTo>
                      <a:pt x="2740" y="859"/>
                      <a:pt x="2745" y="894"/>
                      <a:pt x="2755" y="926"/>
                    </a:cubicBezTo>
                    <a:cubicBezTo>
                      <a:pt x="2748" y="949"/>
                      <a:pt x="2744" y="972"/>
                      <a:pt x="2742" y="995"/>
                    </a:cubicBezTo>
                    <a:cubicBezTo>
                      <a:pt x="2721" y="1005"/>
                      <a:pt x="2702" y="1017"/>
                      <a:pt x="2682" y="1028"/>
                    </a:cubicBezTo>
                    <a:cubicBezTo>
                      <a:pt x="2690" y="1024"/>
                      <a:pt x="2697" y="1020"/>
                      <a:pt x="2704" y="1017"/>
                    </a:cubicBezTo>
                    <a:lnTo>
                      <a:pt x="2704" y="1017"/>
                    </a:lnTo>
                    <a:cubicBezTo>
                      <a:pt x="2634" y="1054"/>
                      <a:pt x="2567" y="1091"/>
                      <a:pt x="2521" y="1157"/>
                    </a:cubicBezTo>
                    <a:cubicBezTo>
                      <a:pt x="2496" y="1195"/>
                      <a:pt x="2485" y="1236"/>
                      <a:pt x="2480" y="1280"/>
                    </a:cubicBezTo>
                    <a:cubicBezTo>
                      <a:pt x="2365" y="1317"/>
                      <a:pt x="2251" y="1355"/>
                      <a:pt x="2137" y="1395"/>
                    </a:cubicBezTo>
                    <a:cubicBezTo>
                      <a:pt x="2109" y="1404"/>
                      <a:pt x="2082" y="1414"/>
                      <a:pt x="2054" y="1424"/>
                    </a:cubicBezTo>
                    <a:cubicBezTo>
                      <a:pt x="2045" y="1422"/>
                      <a:pt x="2036" y="1419"/>
                      <a:pt x="2027" y="1417"/>
                    </a:cubicBezTo>
                    <a:cubicBezTo>
                      <a:pt x="1970" y="1333"/>
                      <a:pt x="1897" y="1259"/>
                      <a:pt x="1804" y="1213"/>
                    </a:cubicBezTo>
                    <a:cubicBezTo>
                      <a:pt x="1716" y="1170"/>
                      <a:pt x="1626" y="1144"/>
                      <a:pt x="1526" y="1137"/>
                    </a:cubicBezTo>
                    <a:cubicBezTo>
                      <a:pt x="1511" y="1136"/>
                      <a:pt x="1495" y="1135"/>
                      <a:pt x="1480" y="1135"/>
                    </a:cubicBezTo>
                    <a:cubicBezTo>
                      <a:pt x="1390" y="1135"/>
                      <a:pt x="1295" y="1152"/>
                      <a:pt x="1210" y="1177"/>
                    </a:cubicBezTo>
                    <a:cubicBezTo>
                      <a:pt x="1093" y="1210"/>
                      <a:pt x="978" y="1259"/>
                      <a:pt x="871" y="1317"/>
                    </a:cubicBezTo>
                    <a:cubicBezTo>
                      <a:pt x="773" y="1370"/>
                      <a:pt x="679" y="1426"/>
                      <a:pt x="588" y="1491"/>
                    </a:cubicBezTo>
                    <a:cubicBezTo>
                      <a:pt x="537" y="1528"/>
                      <a:pt x="496" y="1571"/>
                      <a:pt x="460" y="1621"/>
                    </a:cubicBezTo>
                    <a:cubicBezTo>
                      <a:pt x="367" y="1705"/>
                      <a:pt x="276" y="1810"/>
                      <a:pt x="242" y="1928"/>
                    </a:cubicBezTo>
                    <a:cubicBezTo>
                      <a:pt x="196" y="1954"/>
                      <a:pt x="152" y="1983"/>
                      <a:pt x="108" y="2014"/>
                    </a:cubicBezTo>
                    <a:cubicBezTo>
                      <a:pt x="48" y="2056"/>
                      <a:pt x="16" y="2128"/>
                      <a:pt x="25" y="2197"/>
                    </a:cubicBezTo>
                    <a:cubicBezTo>
                      <a:pt x="9" y="2244"/>
                      <a:pt x="11" y="2297"/>
                      <a:pt x="30" y="2342"/>
                    </a:cubicBezTo>
                    <a:cubicBezTo>
                      <a:pt x="17" y="2366"/>
                      <a:pt x="6" y="2392"/>
                      <a:pt x="4" y="2422"/>
                    </a:cubicBezTo>
                    <a:cubicBezTo>
                      <a:pt x="1" y="2470"/>
                      <a:pt x="16" y="2518"/>
                      <a:pt x="46" y="2556"/>
                    </a:cubicBezTo>
                    <a:cubicBezTo>
                      <a:pt x="84" y="2602"/>
                      <a:pt x="126" y="2638"/>
                      <a:pt x="185" y="2653"/>
                    </a:cubicBezTo>
                    <a:cubicBezTo>
                      <a:pt x="209" y="2660"/>
                      <a:pt x="233" y="2663"/>
                      <a:pt x="257" y="2664"/>
                    </a:cubicBezTo>
                    <a:cubicBezTo>
                      <a:pt x="264" y="2665"/>
                      <a:pt x="271" y="2665"/>
                      <a:pt x="278" y="2665"/>
                    </a:cubicBezTo>
                    <a:cubicBezTo>
                      <a:pt x="298" y="2665"/>
                      <a:pt x="320" y="2664"/>
                      <a:pt x="340" y="2661"/>
                    </a:cubicBezTo>
                    <a:cubicBezTo>
                      <a:pt x="470" y="2645"/>
                      <a:pt x="596" y="2622"/>
                      <a:pt x="721" y="2583"/>
                    </a:cubicBezTo>
                    <a:cubicBezTo>
                      <a:pt x="786" y="2564"/>
                      <a:pt x="869" y="2540"/>
                      <a:pt x="945" y="2506"/>
                    </a:cubicBezTo>
                    <a:cubicBezTo>
                      <a:pt x="974" y="2535"/>
                      <a:pt x="1007" y="2559"/>
                      <a:pt x="1052" y="2575"/>
                    </a:cubicBezTo>
                    <a:cubicBezTo>
                      <a:pt x="1117" y="2598"/>
                      <a:pt x="1185" y="2599"/>
                      <a:pt x="1253" y="2599"/>
                    </a:cubicBezTo>
                    <a:cubicBezTo>
                      <a:pt x="1265" y="2599"/>
                      <a:pt x="1276" y="2599"/>
                      <a:pt x="1288" y="2599"/>
                    </a:cubicBezTo>
                    <a:cubicBezTo>
                      <a:pt x="1427" y="2605"/>
                      <a:pt x="1566" y="2607"/>
                      <a:pt x="1704" y="2607"/>
                    </a:cubicBezTo>
                    <a:cubicBezTo>
                      <a:pt x="1978" y="2607"/>
                      <a:pt x="2251" y="2599"/>
                      <a:pt x="2524" y="2590"/>
                    </a:cubicBezTo>
                    <a:cubicBezTo>
                      <a:pt x="2612" y="2588"/>
                      <a:pt x="2702" y="2583"/>
                      <a:pt x="2790" y="2579"/>
                    </a:cubicBezTo>
                    <a:cubicBezTo>
                      <a:pt x="2840" y="2576"/>
                      <a:pt x="2889" y="2574"/>
                      <a:pt x="2941" y="2571"/>
                    </a:cubicBezTo>
                    <a:cubicBezTo>
                      <a:pt x="3009" y="2567"/>
                      <a:pt x="3079" y="2560"/>
                      <a:pt x="3149" y="2557"/>
                    </a:cubicBezTo>
                    <a:cubicBezTo>
                      <a:pt x="3170" y="2555"/>
                      <a:pt x="3193" y="2555"/>
                      <a:pt x="3215" y="2554"/>
                    </a:cubicBezTo>
                    <a:cubicBezTo>
                      <a:pt x="3223" y="2556"/>
                      <a:pt x="3232" y="2559"/>
                      <a:pt x="3241" y="2562"/>
                    </a:cubicBezTo>
                    <a:cubicBezTo>
                      <a:pt x="3304" y="2575"/>
                      <a:pt x="3368" y="2590"/>
                      <a:pt x="3433" y="2596"/>
                    </a:cubicBezTo>
                    <a:cubicBezTo>
                      <a:pt x="3487" y="2599"/>
                      <a:pt x="3541" y="2602"/>
                      <a:pt x="3596" y="2602"/>
                    </a:cubicBezTo>
                    <a:cubicBezTo>
                      <a:pt x="3646" y="2602"/>
                      <a:pt x="3696" y="2602"/>
                      <a:pt x="3748" y="2599"/>
                    </a:cubicBezTo>
                    <a:cubicBezTo>
                      <a:pt x="3852" y="2596"/>
                      <a:pt x="3956" y="2592"/>
                      <a:pt x="4060" y="2588"/>
                    </a:cubicBezTo>
                    <a:cubicBezTo>
                      <a:pt x="4135" y="2586"/>
                      <a:pt x="4211" y="2576"/>
                      <a:pt x="4285" y="2570"/>
                    </a:cubicBezTo>
                    <a:cubicBezTo>
                      <a:pt x="4366" y="2564"/>
                      <a:pt x="4448" y="2558"/>
                      <a:pt x="4529" y="2549"/>
                    </a:cubicBezTo>
                    <a:cubicBezTo>
                      <a:pt x="4605" y="2539"/>
                      <a:pt x="4682" y="2531"/>
                      <a:pt x="4759" y="2522"/>
                    </a:cubicBezTo>
                    <a:cubicBezTo>
                      <a:pt x="4884" y="2516"/>
                      <a:pt x="5010" y="2510"/>
                      <a:pt x="5135" y="2501"/>
                    </a:cubicBezTo>
                    <a:cubicBezTo>
                      <a:pt x="5176" y="2509"/>
                      <a:pt x="5217" y="2510"/>
                      <a:pt x="5260" y="2510"/>
                    </a:cubicBezTo>
                    <a:cubicBezTo>
                      <a:pt x="5314" y="2512"/>
                      <a:pt x="5369" y="2513"/>
                      <a:pt x="5423" y="2513"/>
                    </a:cubicBezTo>
                    <a:cubicBezTo>
                      <a:pt x="5581" y="2513"/>
                      <a:pt x="5738" y="2505"/>
                      <a:pt x="5893" y="2479"/>
                    </a:cubicBezTo>
                    <a:cubicBezTo>
                      <a:pt x="5939" y="2477"/>
                      <a:pt x="5984" y="2474"/>
                      <a:pt x="6030" y="2470"/>
                    </a:cubicBezTo>
                    <a:cubicBezTo>
                      <a:pt x="6074" y="2468"/>
                      <a:pt x="6115" y="2464"/>
                      <a:pt x="6157" y="2461"/>
                    </a:cubicBezTo>
                    <a:cubicBezTo>
                      <a:pt x="6187" y="2458"/>
                      <a:pt x="6218" y="2459"/>
                      <a:pt x="6246" y="2454"/>
                    </a:cubicBezTo>
                    <a:cubicBezTo>
                      <a:pt x="6284" y="2448"/>
                      <a:pt x="6317" y="2438"/>
                      <a:pt x="6352" y="2422"/>
                    </a:cubicBezTo>
                    <a:cubicBezTo>
                      <a:pt x="6381" y="2408"/>
                      <a:pt x="6405" y="2388"/>
                      <a:pt x="6424" y="2361"/>
                    </a:cubicBezTo>
                    <a:cubicBezTo>
                      <a:pt x="6432" y="2360"/>
                      <a:pt x="6441" y="2358"/>
                      <a:pt x="6449" y="2357"/>
                    </a:cubicBezTo>
                    <a:cubicBezTo>
                      <a:pt x="6522" y="2343"/>
                      <a:pt x="6583" y="2287"/>
                      <a:pt x="6597" y="2213"/>
                    </a:cubicBezTo>
                    <a:cubicBezTo>
                      <a:pt x="6607" y="2169"/>
                      <a:pt x="6604" y="2133"/>
                      <a:pt x="6592" y="2090"/>
                    </a:cubicBezTo>
                    <a:cubicBezTo>
                      <a:pt x="6572" y="2022"/>
                      <a:pt x="6510" y="1972"/>
                      <a:pt x="6441" y="1962"/>
                    </a:cubicBezTo>
                    <a:cubicBezTo>
                      <a:pt x="6412" y="1916"/>
                      <a:pt x="6370" y="1875"/>
                      <a:pt x="6323" y="1843"/>
                    </a:cubicBezTo>
                    <a:cubicBezTo>
                      <a:pt x="6362" y="1814"/>
                      <a:pt x="6393" y="1774"/>
                      <a:pt x="6414" y="1731"/>
                    </a:cubicBezTo>
                    <a:cubicBezTo>
                      <a:pt x="6443" y="1674"/>
                      <a:pt x="6445" y="1607"/>
                      <a:pt x="6427" y="1546"/>
                    </a:cubicBezTo>
                    <a:cubicBezTo>
                      <a:pt x="6404" y="1474"/>
                      <a:pt x="6345" y="1406"/>
                      <a:pt x="6283" y="1362"/>
                    </a:cubicBezTo>
                    <a:cubicBezTo>
                      <a:pt x="6273" y="1355"/>
                      <a:pt x="6261" y="1347"/>
                      <a:pt x="6250" y="1340"/>
                    </a:cubicBezTo>
                    <a:cubicBezTo>
                      <a:pt x="6246" y="1292"/>
                      <a:pt x="6231" y="1244"/>
                      <a:pt x="6209" y="1200"/>
                    </a:cubicBezTo>
                    <a:cubicBezTo>
                      <a:pt x="6166" y="1113"/>
                      <a:pt x="6083" y="1046"/>
                      <a:pt x="5992" y="1006"/>
                    </a:cubicBezTo>
                    <a:cubicBezTo>
                      <a:pt x="5986" y="985"/>
                      <a:pt x="5976" y="965"/>
                      <a:pt x="5965" y="945"/>
                    </a:cubicBezTo>
                    <a:cubicBezTo>
                      <a:pt x="5966" y="924"/>
                      <a:pt x="5963" y="904"/>
                      <a:pt x="5957" y="883"/>
                    </a:cubicBezTo>
                    <a:cubicBezTo>
                      <a:pt x="5926" y="783"/>
                      <a:pt x="5830" y="722"/>
                      <a:pt x="5734" y="695"/>
                    </a:cubicBezTo>
                    <a:cubicBezTo>
                      <a:pt x="5728" y="694"/>
                      <a:pt x="5724" y="693"/>
                      <a:pt x="5719" y="692"/>
                    </a:cubicBezTo>
                    <a:cubicBezTo>
                      <a:pt x="5725" y="668"/>
                      <a:pt x="5726" y="642"/>
                      <a:pt x="5721" y="615"/>
                    </a:cubicBezTo>
                    <a:cubicBezTo>
                      <a:pt x="5707" y="533"/>
                      <a:pt x="5633" y="466"/>
                      <a:pt x="5550" y="462"/>
                    </a:cubicBezTo>
                    <a:cubicBezTo>
                      <a:pt x="5537" y="410"/>
                      <a:pt x="5504" y="362"/>
                      <a:pt x="5464" y="324"/>
                    </a:cubicBezTo>
                    <a:cubicBezTo>
                      <a:pt x="5404" y="268"/>
                      <a:pt x="5311" y="255"/>
                      <a:pt x="5232" y="254"/>
                    </a:cubicBezTo>
                    <a:cubicBezTo>
                      <a:pt x="5205" y="254"/>
                      <a:pt x="5178" y="254"/>
                      <a:pt x="5152" y="255"/>
                    </a:cubicBezTo>
                    <a:cubicBezTo>
                      <a:pt x="5146" y="252"/>
                      <a:pt x="5142" y="249"/>
                      <a:pt x="5136" y="246"/>
                    </a:cubicBezTo>
                    <a:cubicBezTo>
                      <a:pt x="5098" y="225"/>
                      <a:pt x="5061" y="199"/>
                      <a:pt x="5019" y="184"/>
                    </a:cubicBezTo>
                    <a:cubicBezTo>
                      <a:pt x="4975" y="171"/>
                      <a:pt x="4929" y="159"/>
                      <a:pt x="4883" y="155"/>
                    </a:cubicBezTo>
                    <a:cubicBezTo>
                      <a:pt x="4839" y="151"/>
                      <a:pt x="4795" y="149"/>
                      <a:pt x="4750" y="149"/>
                    </a:cubicBezTo>
                    <a:cubicBezTo>
                      <a:pt x="4686" y="149"/>
                      <a:pt x="4622" y="153"/>
                      <a:pt x="4559" y="158"/>
                    </a:cubicBezTo>
                    <a:cubicBezTo>
                      <a:pt x="4540" y="160"/>
                      <a:pt x="4521" y="163"/>
                      <a:pt x="4503" y="165"/>
                    </a:cubicBezTo>
                    <a:cubicBezTo>
                      <a:pt x="4489" y="141"/>
                      <a:pt x="4472" y="119"/>
                      <a:pt x="4451" y="100"/>
                    </a:cubicBezTo>
                    <a:cubicBezTo>
                      <a:pt x="4379" y="35"/>
                      <a:pt x="4277" y="12"/>
                      <a:pt x="4184" y="2"/>
                    </a:cubicBezTo>
                    <a:cubicBezTo>
                      <a:pt x="4172" y="1"/>
                      <a:pt x="4160" y="1"/>
                      <a:pt x="4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4"/>
              <p:cNvSpPr/>
              <p:nvPr/>
            </p:nvSpPr>
            <p:spPr>
              <a:xfrm>
                <a:off x="3665625" y="643200"/>
                <a:ext cx="1727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6" extrusionOk="0">
                    <a:moveTo>
                      <a:pt x="5396" y="45"/>
                    </a:moveTo>
                    <a:cubicBezTo>
                      <a:pt x="5399" y="45"/>
                      <a:pt x="5402" y="45"/>
                      <a:pt x="5406" y="45"/>
                    </a:cubicBezTo>
                    <a:lnTo>
                      <a:pt x="5406" y="45"/>
                    </a:lnTo>
                    <a:cubicBezTo>
                      <a:pt x="5402" y="45"/>
                      <a:pt x="5399" y="45"/>
                      <a:pt x="5396" y="45"/>
                    </a:cubicBezTo>
                    <a:close/>
                    <a:moveTo>
                      <a:pt x="5389" y="626"/>
                    </a:move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lnTo>
                      <a:pt x="5401" y="627"/>
                    </a:lnTo>
                    <a:cubicBezTo>
                      <a:pt x="5397" y="627"/>
                      <a:pt x="5393" y="627"/>
                      <a:pt x="5389" y="626"/>
                    </a:cubicBezTo>
                    <a:close/>
                    <a:moveTo>
                      <a:pt x="6541" y="0"/>
                    </a:moveTo>
                    <a:cubicBezTo>
                      <a:pt x="6404" y="0"/>
                      <a:pt x="6264" y="16"/>
                      <a:pt x="6127" y="29"/>
                    </a:cubicBezTo>
                    <a:cubicBezTo>
                      <a:pt x="6006" y="38"/>
                      <a:pt x="5884" y="41"/>
                      <a:pt x="5762" y="43"/>
                    </a:cubicBezTo>
                    <a:cubicBezTo>
                      <a:pt x="5675" y="43"/>
                      <a:pt x="5588" y="47"/>
                      <a:pt x="5501" y="47"/>
                    </a:cubicBezTo>
                    <a:cubicBezTo>
                      <a:pt x="5469" y="47"/>
                      <a:pt x="5437" y="47"/>
                      <a:pt x="5406" y="45"/>
                    </a:cubicBezTo>
                    <a:lnTo>
                      <a:pt x="5406" y="45"/>
                    </a:lnTo>
                    <a:cubicBezTo>
                      <a:pt x="5406" y="45"/>
                      <a:pt x="5407" y="45"/>
                      <a:pt x="5408" y="45"/>
                    </a:cubicBezTo>
                    <a:lnTo>
                      <a:pt x="5408" y="45"/>
                    </a:lnTo>
                    <a:cubicBezTo>
                      <a:pt x="5185" y="34"/>
                      <a:pt x="4962" y="32"/>
                      <a:pt x="4739" y="27"/>
                    </a:cubicBezTo>
                    <a:cubicBezTo>
                      <a:pt x="4716" y="26"/>
                      <a:pt x="4694" y="26"/>
                      <a:pt x="4672" y="26"/>
                    </a:cubicBezTo>
                    <a:cubicBezTo>
                      <a:pt x="4575" y="26"/>
                      <a:pt x="4479" y="31"/>
                      <a:pt x="4382" y="36"/>
                    </a:cubicBezTo>
                    <a:cubicBezTo>
                      <a:pt x="4277" y="39"/>
                      <a:pt x="4173" y="37"/>
                      <a:pt x="4067" y="39"/>
                    </a:cubicBezTo>
                    <a:cubicBezTo>
                      <a:pt x="3966" y="40"/>
                      <a:pt x="3863" y="45"/>
                      <a:pt x="3760" y="49"/>
                    </a:cubicBezTo>
                    <a:cubicBezTo>
                      <a:pt x="3717" y="51"/>
                      <a:pt x="3674" y="52"/>
                      <a:pt x="3630" y="52"/>
                    </a:cubicBezTo>
                    <a:cubicBezTo>
                      <a:pt x="3578" y="52"/>
                      <a:pt x="3525" y="51"/>
                      <a:pt x="3473" y="51"/>
                    </a:cubicBezTo>
                    <a:cubicBezTo>
                      <a:pt x="3450" y="50"/>
                      <a:pt x="3427" y="50"/>
                      <a:pt x="3404" y="50"/>
                    </a:cubicBezTo>
                    <a:cubicBezTo>
                      <a:pt x="3350" y="50"/>
                      <a:pt x="3295" y="51"/>
                      <a:pt x="3241" y="52"/>
                    </a:cubicBezTo>
                    <a:cubicBezTo>
                      <a:pt x="3164" y="49"/>
                      <a:pt x="3087" y="47"/>
                      <a:pt x="3011" y="47"/>
                    </a:cubicBezTo>
                    <a:cubicBezTo>
                      <a:pt x="2994" y="47"/>
                      <a:pt x="2978" y="47"/>
                      <a:pt x="2962" y="47"/>
                    </a:cubicBezTo>
                    <a:cubicBezTo>
                      <a:pt x="2919" y="48"/>
                      <a:pt x="2877" y="48"/>
                      <a:pt x="2834" y="48"/>
                    </a:cubicBezTo>
                    <a:cubicBezTo>
                      <a:pt x="2687" y="48"/>
                      <a:pt x="2540" y="45"/>
                      <a:pt x="2393" y="43"/>
                    </a:cubicBezTo>
                    <a:cubicBezTo>
                      <a:pt x="2202" y="40"/>
                      <a:pt x="2011" y="32"/>
                      <a:pt x="1820" y="30"/>
                    </a:cubicBezTo>
                    <a:cubicBezTo>
                      <a:pt x="1796" y="30"/>
                      <a:pt x="1771" y="30"/>
                      <a:pt x="1746" y="30"/>
                    </a:cubicBezTo>
                    <a:cubicBezTo>
                      <a:pt x="1460" y="30"/>
                      <a:pt x="1174" y="47"/>
                      <a:pt x="888" y="47"/>
                    </a:cubicBezTo>
                    <a:cubicBezTo>
                      <a:pt x="809" y="47"/>
                      <a:pt x="730" y="46"/>
                      <a:pt x="651" y="43"/>
                    </a:cubicBezTo>
                    <a:cubicBezTo>
                      <a:pt x="585" y="38"/>
                      <a:pt x="518" y="30"/>
                      <a:pt x="453" y="30"/>
                    </a:cubicBezTo>
                    <a:cubicBezTo>
                      <a:pt x="427" y="30"/>
                      <a:pt x="402" y="31"/>
                      <a:pt x="377" y="35"/>
                    </a:cubicBezTo>
                    <a:cubicBezTo>
                      <a:pt x="296" y="44"/>
                      <a:pt x="236" y="110"/>
                      <a:pt x="222" y="188"/>
                    </a:cubicBezTo>
                    <a:cubicBezTo>
                      <a:pt x="220" y="189"/>
                      <a:pt x="216" y="189"/>
                      <a:pt x="214" y="190"/>
                    </a:cubicBezTo>
                    <a:cubicBezTo>
                      <a:pt x="116" y="224"/>
                      <a:pt x="21" y="290"/>
                      <a:pt x="8" y="402"/>
                    </a:cubicBezTo>
                    <a:cubicBezTo>
                      <a:pt x="0" y="479"/>
                      <a:pt x="43" y="562"/>
                      <a:pt x="116" y="597"/>
                    </a:cubicBezTo>
                    <a:cubicBezTo>
                      <a:pt x="184" y="631"/>
                      <a:pt x="261" y="651"/>
                      <a:pt x="336" y="668"/>
                    </a:cubicBezTo>
                    <a:cubicBezTo>
                      <a:pt x="374" y="677"/>
                      <a:pt x="412" y="682"/>
                      <a:pt x="449" y="683"/>
                    </a:cubicBezTo>
                    <a:cubicBezTo>
                      <a:pt x="476" y="685"/>
                      <a:pt x="503" y="685"/>
                      <a:pt x="530" y="685"/>
                    </a:cubicBezTo>
                    <a:cubicBezTo>
                      <a:pt x="557" y="685"/>
                      <a:pt x="584" y="685"/>
                      <a:pt x="612" y="684"/>
                    </a:cubicBezTo>
                    <a:cubicBezTo>
                      <a:pt x="707" y="682"/>
                      <a:pt x="800" y="683"/>
                      <a:pt x="895" y="676"/>
                    </a:cubicBezTo>
                    <a:cubicBezTo>
                      <a:pt x="1083" y="662"/>
                      <a:pt x="1268" y="634"/>
                      <a:pt x="1455" y="615"/>
                    </a:cubicBezTo>
                    <a:cubicBezTo>
                      <a:pt x="1672" y="609"/>
                      <a:pt x="1889" y="611"/>
                      <a:pt x="2106" y="609"/>
                    </a:cubicBezTo>
                    <a:cubicBezTo>
                      <a:pt x="2121" y="608"/>
                      <a:pt x="2135" y="608"/>
                      <a:pt x="2150" y="608"/>
                    </a:cubicBezTo>
                    <a:cubicBezTo>
                      <a:pt x="2242" y="608"/>
                      <a:pt x="2333" y="611"/>
                      <a:pt x="2424" y="613"/>
                    </a:cubicBezTo>
                    <a:cubicBezTo>
                      <a:pt x="2439" y="613"/>
                      <a:pt x="2454" y="614"/>
                      <a:pt x="2469" y="614"/>
                    </a:cubicBezTo>
                    <a:cubicBezTo>
                      <a:pt x="2562" y="614"/>
                      <a:pt x="2655" y="608"/>
                      <a:pt x="2749" y="604"/>
                    </a:cubicBezTo>
                    <a:cubicBezTo>
                      <a:pt x="2940" y="596"/>
                      <a:pt x="3132" y="589"/>
                      <a:pt x="3324" y="588"/>
                    </a:cubicBezTo>
                    <a:cubicBezTo>
                      <a:pt x="3526" y="588"/>
                      <a:pt x="3730" y="594"/>
                      <a:pt x="3932" y="597"/>
                    </a:cubicBezTo>
                    <a:cubicBezTo>
                      <a:pt x="4334" y="604"/>
                      <a:pt x="4734" y="601"/>
                      <a:pt x="5134" y="613"/>
                    </a:cubicBezTo>
                    <a:lnTo>
                      <a:pt x="5134" y="613"/>
                    </a:lnTo>
                    <a:cubicBezTo>
                      <a:pt x="5215" y="617"/>
                      <a:pt x="5296" y="622"/>
                      <a:pt x="5377" y="626"/>
                    </a:cubicBezTo>
                    <a:lnTo>
                      <a:pt x="5377" y="626"/>
                    </a:lnTo>
                    <a:cubicBezTo>
                      <a:pt x="5377" y="626"/>
                      <a:pt x="5377" y="626"/>
                      <a:pt x="5377" y="626"/>
                    </a:cubicBezTo>
                    <a:cubicBezTo>
                      <a:pt x="5381" y="626"/>
                      <a:pt x="5385" y="626"/>
                      <a:pt x="5389" y="626"/>
                    </a:cubicBezTo>
                    <a:lnTo>
                      <a:pt x="5389" y="626"/>
                    </a:lnTo>
                    <a:cubicBezTo>
                      <a:pt x="5389" y="626"/>
                      <a:pt x="5389" y="626"/>
                      <a:pt x="5389" y="626"/>
                    </a:cubicBez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cubicBezTo>
                      <a:pt x="5401" y="627"/>
                      <a:pt x="5401" y="627"/>
                      <a:pt x="5401" y="627"/>
                    </a:cubicBezTo>
                    <a:lnTo>
                      <a:pt x="5401" y="627"/>
                    </a:lnTo>
                    <a:cubicBezTo>
                      <a:pt x="5606" y="637"/>
                      <a:pt x="5811" y="644"/>
                      <a:pt x="6016" y="644"/>
                    </a:cubicBezTo>
                    <a:cubicBezTo>
                      <a:pt x="6041" y="644"/>
                      <a:pt x="6065" y="644"/>
                      <a:pt x="6090" y="644"/>
                    </a:cubicBezTo>
                    <a:cubicBezTo>
                      <a:pt x="6199" y="642"/>
                      <a:pt x="6309" y="633"/>
                      <a:pt x="6416" y="621"/>
                    </a:cubicBezTo>
                    <a:cubicBezTo>
                      <a:pt x="6473" y="615"/>
                      <a:pt x="6529" y="607"/>
                      <a:pt x="6586" y="598"/>
                    </a:cubicBezTo>
                    <a:cubicBezTo>
                      <a:pt x="6670" y="586"/>
                      <a:pt x="6766" y="569"/>
                      <a:pt x="6830" y="511"/>
                    </a:cubicBezTo>
                    <a:cubicBezTo>
                      <a:pt x="6879" y="466"/>
                      <a:pt x="6909" y="407"/>
                      <a:pt x="6899" y="339"/>
                    </a:cubicBezTo>
                    <a:cubicBezTo>
                      <a:pt x="6889" y="279"/>
                      <a:pt x="6854" y="234"/>
                      <a:pt x="6804" y="203"/>
                    </a:cubicBezTo>
                    <a:cubicBezTo>
                      <a:pt x="6789" y="194"/>
                      <a:pt x="6773" y="188"/>
                      <a:pt x="6757" y="183"/>
                    </a:cubicBezTo>
                    <a:lnTo>
                      <a:pt x="6757" y="182"/>
                    </a:lnTo>
                    <a:cubicBezTo>
                      <a:pt x="6755" y="79"/>
                      <a:pt x="6669" y="4"/>
                      <a:pt x="6568" y="0"/>
                    </a:cubicBezTo>
                    <a:cubicBezTo>
                      <a:pt x="6559" y="0"/>
                      <a:pt x="6550" y="0"/>
                      <a:pt x="654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4"/>
              <p:cNvSpPr/>
              <p:nvPr/>
            </p:nvSpPr>
            <p:spPr>
              <a:xfrm>
                <a:off x="3770175" y="624450"/>
                <a:ext cx="9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0" extrusionOk="0">
                    <a:moveTo>
                      <a:pt x="205" y="1"/>
                    </a:moveTo>
                    <a:cubicBezTo>
                      <a:pt x="109" y="1"/>
                      <a:pt x="23" y="65"/>
                      <a:pt x="12" y="165"/>
                    </a:cubicBezTo>
                    <a:cubicBezTo>
                      <a:pt x="1" y="262"/>
                      <a:pt x="74" y="364"/>
                      <a:pt x="176" y="369"/>
                    </a:cubicBezTo>
                    <a:cubicBezTo>
                      <a:pt x="180" y="370"/>
                      <a:pt x="184" y="370"/>
                      <a:pt x="188" y="370"/>
                    </a:cubicBezTo>
                    <a:cubicBezTo>
                      <a:pt x="284" y="370"/>
                      <a:pt x="370" y="306"/>
                      <a:pt x="380" y="206"/>
                    </a:cubicBezTo>
                    <a:cubicBezTo>
                      <a:pt x="391" y="110"/>
                      <a:pt x="318" y="7"/>
                      <a:pt x="217" y="1"/>
                    </a:cubicBezTo>
                    <a:cubicBezTo>
                      <a:pt x="213" y="1"/>
                      <a:pt x="209" y="1"/>
                      <a:pt x="20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4"/>
              <p:cNvSpPr/>
              <p:nvPr/>
            </p:nvSpPr>
            <p:spPr>
              <a:xfrm>
                <a:off x="3784175" y="624800"/>
                <a:ext cx="97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0" extrusionOk="0">
                    <a:moveTo>
                      <a:pt x="203" y="1"/>
                    </a:moveTo>
                    <a:cubicBezTo>
                      <a:pt x="107" y="1"/>
                      <a:pt x="21" y="65"/>
                      <a:pt x="10" y="165"/>
                    </a:cubicBezTo>
                    <a:cubicBezTo>
                      <a:pt x="0" y="261"/>
                      <a:pt x="73" y="363"/>
                      <a:pt x="174" y="369"/>
                    </a:cubicBezTo>
                    <a:cubicBezTo>
                      <a:pt x="178" y="369"/>
                      <a:pt x="182" y="370"/>
                      <a:pt x="186" y="370"/>
                    </a:cubicBezTo>
                    <a:cubicBezTo>
                      <a:pt x="282" y="370"/>
                      <a:pt x="368" y="306"/>
                      <a:pt x="378" y="206"/>
                    </a:cubicBezTo>
                    <a:cubicBezTo>
                      <a:pt x="389" y="108"/>
                      <a:pt x="316" y="7"/>
                      <a:pt x="215" y="1"/>
                    </a:cubicBezTo>
                    <a:cubicBezTo>
                      <a:pt x="211" y="1"/>
                      <a:pt x="207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4"/>
              <p:cNvSpPr/>
              <p:nvPr/>
            </p:nvSpPr>
            <p:spPr>
              <a:xfrm>
                <a:off x="3659575" y="587325"/>
                <a:ext cx="181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3176" extrusionOk="0">
                    <a:moveTo>
                      <a:pt x="6001" y="922"/>
                    </a:moveTo>
                    <a:cubicBezTo>
                      <a:pt x="6003" y="923"/>
                      <a:pt x="6005" y="925"/>
                      <a:pt x="6007" y="927"/>
                    </a:cubicBezTo>
                    <a:cubicBezTo>
                      <a:pt x="6005" y="925"/>
                      <a:pt x="6003" y="924"/>
                      <a:pt x="6001" y="922"/>
                    </a:cubicBezTo>
                    <a:close/>
                    <a:moveTo>
                      <a:pt x="4662" y="370"/>
                    </a:moveTo>
                    <a:cubicBezTo>
                      <a:pt x="4729" y="374"/>
                      <a:pt x="4793" y="378"/>
                      <a:pt x="4861" y="385"/>
                    </a:cubicBezTo>
                    <a:cubicBezTo>
                      <a:pt x="5000" y="406"/>
                      <a:pt x="5136" y="431"/>
                      <a:pt x="5273" y="464"/>
                    </a:cubicBezTo>
                    <a:cubicBezTo>
                      <a:pt x="5330" y="480"/>
                      <a:pt x="5387" y="499"/>
                      <a:pt x="5441" y="520"/>
                    </a:cubicBezTo>
                    <a:cubicBezTo>
                      <a:pt x="5465" y="531"/>
                      <a:pt x="5491" y="543"/>
                      <a:pt x="5513" y="554"/>
                    </a:cubicBezTo>
                    <a:cubicBezTo>
                      <a:pt x="5617" y="616"/>
                      <a:pt x="5716" y="686"/>
                      <a:pt x="5813" y="756"/>
                    </a:cubicBezTo>
                    <a:cubicBezTo>
                      <a:pt x="5814" y="758"/>
                      <a:pt x="5815" y="758"/>
                      <a:pt x="5818" y="759"/>
                    </a:cubicBezTo>
                    <a:cubicBezTo>
                      <a:pt x="5818" y="759"/>
                      <a:pt x="5818" y="759"/>
                      <a:pt x="5818" y="760"/>
                    </a:cubicBezTo>
                    <a:lnTo>
                      <a:pt x="5818" y="760"/>
                    </a:lnTo>
                    <a:cubicBezTo>
                      <a:pt x="5818" y="760"/>
                      <a:pt x="5818" y="759"/>
                      <a:pt x="5818" y="759"/>
                    </a:cubicBezTo>
                    <a:lnTo>
                      <a:pt x="5818" y="759"/>
                    </a:lnTo>
                    <a:cubicBezTo>
                      <a:pt x="5819" y="760"/>
                      <a:pt x="5819" y="761"/>
                      <a:pt x="5820" y="761"/>
                    </a:cubicBezTo>
                    <a:lnTo>
                      <a:pt x="5820" y="761"/>
                    </a:lnTo>
                    <a:cubicBezTo>
                      <a:pt x="5820" y="761"/>
                      <a:pt x="5819" y="760"/>
                      <a:pt x="5818" y="760"/>
                    </a:cubicBezTo>
                    <a:lnTo>
                      <a:pt x="5818" y="760"/>
                    </a:lnTo>
                    <a:cubicBezTo>
                      <a:pt x="5819" y="760"/>
                      <a:pt x="5820" y="760"/>
                      <a:pt x="5821" y="761"/>
                    </a:cubicBezTo>
                    <a:cubicBezTo>
                      <a:pt x="5821" y="761"/>
                      <a:pt x="5821" y="761"/>
                      <a:pt x="5820" y="761"/>
                    </a:cubicBezTo>
                    <a:lnTo>
                      <a:pt x="5820" y="761"/>
                    </a:lnTo>
                    <a:cubicBezTo>
                      <a:pt x="5862" y="794"/>
                      <a:pt x="5901" y="826"/>
                      <a:pt x="5940" y="860"/>
                    </a:cubicBezTo>
                    <a:cubicBezTo>
                      <a:pt x="5941" y="862"/>
                      <a:pt x="5942" y="862"/>
                      <a:pt x="5943" y="864"/>
                    </a:cubicBezTo>
                    <a:cubicBezTo>
                      <a:pt x="5945" y="864"/>
                      <a:pt x="5946" y="865"/>
                      <a:pt x="5946" y="867"/>
                    </a:cubicBezTo>
                    <a:cubicBezTo>
                      <a:pt x="5953" y="873"/>
                      <a:pt x="5959" y="881"/>
                      <a:pt x="5966" y="886"/>
                    </a:cubicBezTo>
                    <a:cubicBezTo>
                      <a:pt x="5969" y="889"/>
                      <a:pt x="5973" y="893"/>
                      <a:pt x="5975" y="895"/>
                    </a:cubicBezTo>
                    <a:cubicBezTo>
                      <a:pt x="5978" y="897"/>
                      <a:pt x="5980" y="900"/>
                      <a:pt x="5981" y="902"/>
                    </a:cubicBezTo>
                    <a:cubicBezTo>
                      <a:pt x="5986" y="906"/>
                      <a:pt x="5991" y="911"/>
                      <a:pt x="5996" y="916"/>
                    </a:cubicBezTo>
                    <a:lnTo>
                      <a:pt x="5996" y="916"/>
                    </a:lnTo>
                    <a:cubicBezTo>
                      <a:pt x="5994" y="914"/>
                      <a:pt x="5991" y="913"/>
                      <a:pt x="5989" y="911"/>
                    </a:cubicBezTo>
                    <a:lnTo>
                      <a:pt x="5989" y="911"/>
                    </a:lnTo>
                    <a:cubicBezTo>
                      <a:pt x="6069" y="992"/>
                      <a:pt x="6150" y="1073"/>
                      <a:pt x="6233" y="1154"/>
                    </a:cubicBezTo>
                    <a:cubicBezTo>
                      <a:pt x="6261" y="1183"/>
                      <a:pt x="6289" y="1213"/>
                      <a:pt x="6315" y="1246"/>
                    </a:cubicBezTo>
                    <a:cubicBezTo>
                      <a:pt x="6333" y="1271"/>
                      <a:pt x="6350" y="1298"/>
                      <a:pt x="6368" y="1325"/>
                    </a:cubicBezTo>
                    <a:cubicBezTo>
                      <a:pt x="6402" y="1387"/>
                      <a:pt x="6435" y="1449"/>
                      <a:pt x="6472" y="1509"/>
                    </a:cubicBezTo>
                    <a:cubicBezTo>
                      <a:pt x="6511" y="1574"/>
                      <a:pt x="6551" y="1637"/>
                      <a:pt x="6591" y="1700"/>
                    </a:cubicBezTo>
                    <a:cubicBezTo>
                      <a:pt x="6640" y="1793"/>
                      <a:pt x="6683" y="1889"/>
                      <a:pt x="6724" y="1987"/>
                    </a:cubicBezTo>
                    <a:cubicBezTo>
                      <a:pt x="6734" y="2011"/>
                      <a:pt x="6742" y="2035"/>
                      <a:pt x="6750" y="2060"/>
                    </a:cubicBezTo>
                    <a:cubicBezTo>
                      <a:pt x="6759" y="2099"/>
                      <a:pt x="6766" y="2139"/>
                      <a:pt x="6772" y="2180"/>
                    </a:cubicBezTo>
                    <a:lnTo>
                      <a:pt x="6771" y="2179"/>
                    </a:lnTo>
                    <a:lnTo>
                      <a:pt x="6771" y="2179"/>
                    </a:lnTo>
                    <a:cubicBezTo>
                      <a:pt x="6790" y="2323"/>
                      <a:pt x="6795" y="2470"/>
                      <a:pt x="6810" y="2614"/>
                    </a:cubicBezTo>
                    <a:cubicBezTo>
                      <a:pt x="6814" y="2637"/>
                      <a:pt x="6818" y="2658"/>
                      <a:pt x="6822" y="2680"/>
                    </a:cubicBezTo>
                    <a:cubicBezTo>
                      <a:pt x="6736" y="2687"/>
                      <a:pt x="6651" y="2694"/>
                      <a:pt x="6567" y="2701"/>
                    </a:cubicBezTo>
                    <a:cubicBezTo>
                      <a:pt x="6489" y="2706"/>
                      <a:pt x="6409" y="2708"/>
                      <a:pt x="6332" y="2717"/>
                    </a:cubicBezTo>
                    <a:cubicBezTo>
                      <a:pt x="6301" y="2720"/>
                      <a:pt x="6274" y="2732"/>
                      <a:pt x="6249" y="2748"/>
                    </a:cubicBezTo>
                    <a:cubicBezTo>
                      <a:pt x="6211" y="2751"/>
                      <a:pt x="6173" y="2754"/>
                      <a:pt x="6135" y="2758"/>
                    </a:cubicBezTo>
                    <a:cubicBezTo>
                      <a:pt x="5981" y="2769"/>
                      <a:pt x="5827" y="2782"/>
                      <a:pt x="5671" y="2786"/>
                    </a:cubicBezTo>
                    <a:cubicBezTo>
                      <a:pt x="5603" y="2786"/>
                      <a:pt x="5533" y="2786"/>
                      <a:pt x="5464" y="2785"/>
                    </a:cubicBezTo>
                    <a:cubicBezTo>
                      <a:pt x="5278" y="2782"/>
                      <a:pt x="5091" y="2772"/>
                      <a:pt x="4906" y="2769"/>
                    </a:cubicBezTo>
                    <a:cubicBezTo>
                      <a:pt x="4897" y="2769"/>
                      <a:pt x="4887" y="2769"/>
                      <a:pt x="4878" y="2769"/>
                    </a:cubicBezTo>
                    <a:cubicBezTo>
                      <a:pt x="4685" y="2769"/>
                      <a:pt x="4492" y="2780"/>
                      <a:pt x="4299" y="2785"/>
                    </a:cubicBezTo>
                    <a:cubicBezTo>
                      <a:pt x="4089" y="2792"/>
                      <a:pt x="3879" y="2792"/>
                      <a:pt x="3669" y="2796"/>
                    </a:cubicBezTo>
                    <a:cubicBezTo>
                      <a:pt x="3477" y="2799"/>
                      <a:pt x="3285" y="2805"/>
                      <a:pt x="3093" y="2806"/>
                    </a:cubicBezTo>
                    <a:cubicBezTo>
                      <a:pt x="2907" y="2805"/>
                      <a:pt x="2725" y="2804"/>
                      <a:pt x="2540" y="2798"/>
                    </a:cubicBezTo>
                    <a:cubicBezTo>
                      <a:pt x="2126" y="2785"/>
                      <a:pt x="1713" y="2758"/>
                      <a:pt x="1299" y="2748"/>
                    </a:cubicBezTo>
                    <a:cubicBezTo>
                      <a:pt x="1113" y="2742"/>
                      <a:pt x="928" y="2742"/>
                      <a:pt x="744" y="2732"/>
                    </a:cubicBezTo>
                    <a:cubicBezTo>
                      <a:pt x="651" y="2726"/>
                      <a:pt x="560" y="2721"/>
                      <a:pt x="467" y="2717"/>
                    </a:cubicBezTo>
                    <a:cubicBezTo>
                      <a:pt x="483" y="2666"/>
                      <a:pt x="499" y="2616"/>
                      <a:pt x="516" y="2566"/>
                    </a:cubicBezTo>
                    <a:cubicBezTo>
                      <a:pt x="587" y="2400"/>
                      <a:pt x="662" y="2236"/>
                      <a:pt x="749" y="2079"/>
                    </a:cubicBezTo>
                    <a:cubicBezTo>
                      <a:pt x="774" y="2039"/>
                      <a:pt x="800" y="1999"/>
                      <a:pt x="827" y="1960"/>
                    </a:cubicBezTo>
                    <a:cubicBezTo>
                      <a:pt x="858" y="1920"/>
                      <a:pt x="890" y="1882"/>
                      <a:pt x="926" y="1845"/>
                    </a:cubicBezTo>
                    <a:cubicBezTo>
                      <a:pt x="965" y="1806"/>
                      <a:pt x="1007" y="1769"/>
                      <a:pt x="1050" y="1733"/>
                    </a:cubicBezTo>
                    <a:cubicBezTo>
                      <a:pt x="1106" y="1694"/>
                      <a:pt x="1163" y="1657"/>
                      <a:pt x="1220" y="1621"/>
                    </a:cubicBezTo>
                    <a:cubicBezTo>
                      <a:pt x="1271" y="1595"/>
                      <a:pt x="1323" y="1570"/>
                      <a:pt x="1375" y="1546"/>
                    </a:cubicBezTo>
                    <a:cubicBezTo>
                      <a:pt x="1418" y="1531"/>
                      <a:pt x="1459" y="1516"/>
                      <a:pt x="1502" y="1505"/>
                    </a:cubicBezTo>
                    <a:cubicBezTo>
                      <a:pt x="1533" y="1497"/>
                      <a:pt x="1565" y="1491"/>
                      <a:pt x="1597" y="1485"/>
                    </a:cubicBezTo>
                    <a:cubicBezTo>
                      <a:pt x="1630" y="1482"/>
                      <a:pt x="1662" y="1479"/>
                      <a:pt x="1695" y="1477"/>
                    </a:cubicBezTo>
                    <a:cubicBezTo>
                      <a:pt x="1755" y="1479"/>
                      <a:pt x="1811" y="1484"/>
                      <a:pt x="1869" y="1490"/>
                    </a:cubicBezTo>
                    <a:cubicBezTo>
                      <a:pt x="1962" y="1501"/>
                      <a:pt x="2052" y="1516"/>
                      <a:pt x="2142" y="1537"/>
                    </a:cubicBezTo>
                    <a:cubicBezTo>
                      <a:pt x="2178" y="1547"/>
                      <a:pt x="2213" y="1559"/>
                      <a:pt x="2248" y="1573"/>
                    </a:cubicBezTo>
                    <a:cubicBezTo>
                      <a:pt x="2252" y="1575"/>
                      <a:pt x="2258" y="1577"/>
                      <a:pt x="2264" y="1580"/>
                    </a:cubicBezTo>
                    <a:cubicBezTo>
                      <a:pt x="2271" y="1581"/>
                      <a:pt x="2279" y="1582"/>
                      <a:pt x="2285" y="1585"/>
                    </a:cubicBezTo>
                    <a:cubicBezTo>
                      <a:pt x="2319" y="1598"/>
                      <a:pt x="2352" y="1615"/>
                      <a:pt x="2384" y="1633"/>
                    </a:cubicBezTo>
                    <a:cubicBezTo>
                      <a:pt x="2396" y="1638"/>
                      <a:pt x="2409" y="1645"/>
                      <a:pt x="2421" y="1651"/>
                    </a:cubicBezTo>
                    <a:cubicBezTo>
                      <a:pt x="2421" y="1652"/>
                      <a:pt x="2421" y="1652"/>
                      <a:pt x="2420" y="1652"/>
                    </a:cubicBezTo>
                    <a:cubicBezTo>
                      <a:pt x="2428" y="1657"/>
                      <a:pt x="2434" y="1660"/>
                      <a:pt x="2441" y="1664"/>
                    </a:cubicBezTo>
                    <a:cubicBezTo>
                      <a:pt x="2467" y="1677"/>
                      <a:pt x="2494" y="1691"/>
                      <a:pt x="2520" y="1706"/>
                    </a:cubicBezTo>
                    <a:cubicBezTo>
                      <a:pt x="2540" y="1715"/>
                      <a:pt x="2562" y="1726"/>
                      <a:pt x="2583" y="1737"/>
                    </a:cubicBezTo>
                    <a:cubicBezTo>
                      <a:pt x="2595" y="1742"/>
                      <a:pt x="2608" y="1748"/>
                      <a:pt x="2620" y="1755"/>
                    </a:cubicBezTo>
                    <a:cubicBezTo>
                      <a:pt x="2657" y="1774"/>
                      <a:pt x="2692" y="1795"/>
                      <a:pt x="2729" y="1814"/>
                    </a:cubicBezTo>
                    <a:cubicBezTo>
                      <a:pt x="2736" y="1797"/>
                      <a:pt x="2745" y="1780"/>
                      <a:pt x="2753" y="1763"/>
                    </a:cubicBezTo>
                    <a:cubicBezTo>
                      <a:pt x="2783" y="1697"/>
                      <a:pt x="2818" y="1633"/>
                      <a:pt x="2857" y="1572"/>
                    </a:cubicBezTo>
                    <a:cubicBezTo>
                      <a:pt x="2861" y="1566"/>
                      <a:pt x="2864" y="1561"/>
                      <a:pt x="2867" y="1556"/>
                    </a:cubicBezTo>
                    <a:cubicBezTo>
                      <a:pt x="2886" y="1527"/>
                      <a:pt x="2905" y="1499"/>
                      <a:pt x="2926" y="1471"/>
                    </a:cubicBezTo>
                    <a:cubicBezTo>
                      <a:pt x="2990" y="1366"/>
                      <a:pt x="3057" y="1264"/>
                      <a:pt x="3130" y="1165"/>
                    </a:cubicBezTo>
                    <a:cubicBezTo>
                      <a:pt x="3208" y="1067"/>
                      <a:pt x="3284" y="966"/>
                      <a:pt x="3369" y="875"/>
                    </a:cubicBezTo>
                    <a:cubicBezTo>
                      <a:pt x="3399" y="845"/>
                      <a:pt x="3431" y="817"/>
                      <a:pt x="3464" y="792"/>
                    </a:cubicBezTo>
                    <a:cubicBezTo>
                      <a:pt x="3541" y="734"/>
                      <a:pt x="3626" y="685"/>
                      <a:pt x="3709" y="637"/>
                    </a:cubicBezTo>
                    <a:cubicBezTo>
                      <a:pt x="3799" y="588"/>
                      <a:pt x="3891" y="543"/>
                      <a:pt x="3983" y="503"/>
                    </a:cubicBezTo>
                    <a:cubicBezTo>
                      <a:pt x="4039" y="482"/>
                      <a:pt x="4096" y="463"/>
                      <a:pt x="4153" y="445"/>
                    </a:cubicBezTo>
                    <a:cubicBezTo>
                      <a:pt x="4205" y="431"/>
                      <a:pt x="4258" y="418"/>
                      <a:pt x="4312" y="407"/>
                    </a:cubicBezTo>
                    <a:cubicBezTo>
                      <a:pt x="4364" y="395"/>
                      <a:pt x="4419" y="389"/>
                      <a:pt x="4474" y="381"/>
                    </a:cubicBezTo>
                    <a:lnTo>
                      <a:pt x="4474" y="381"/>
                    </a:lnTo>
                    <a:cubicBezTo>
                      <a:pt x="4473" y="382"/>
                      <a:pt x="4472" y="383"/>
                      <a:pt x="4472" y="383"/>
                    </a:cubicBezTo>
                    <a:cubicBezTo>
                      <a:pt x="4536" y="376"/>
                      <a:pt x="4599" y="373"/>
                      <a:pt x="4662" y="370"/>
                    </a:cubicBezTo>
                    <a:close/>
                    <a:moveTo>
                      <a:pt x="4650" y="1"/>
                    </a:moveTo>
                    <a:cubicBezTo>
                      <a:pt x="4572" y="1"/>
                      <a:pt x="4493" y="5"/>
                      <a:pt x="4415" y="17"/>
                    </a:cubicBezTo>
                    <a:cubicBezTo>
                      <a:pt x="4214" y="44"/>
                      <a:pt x="4017" y="86"/>
                      <a:pt x="3830" y="166"/>
                    </a:cubicBezTo>
                    <a:cubicBezTo>
                      <a:pt x="3647" y="244"/>
                      <a:pt x="3476" y="341"/>
                      <a:pt x="3309" y="447"/>
                    </a:cubicBezTo>
                    <a:cubicBezTo>
                      <a:pt x="3166" y="538"/>
                      <a:pt x="3056" y="664"/>
                      <a:pt x="2951" y="796"/>
                    </a:cubicBezTo>
                    <a:cubicBezTo>
                      <a:pt x="2883" y="880"/>
                      <a:pt x="2818" y="966"/>
                      <a:pt x="2754" y="1053"/>
                    </a:cubicBezTo>
                    <a:cubicBezTo>
                      <a:pt x="2698" y="1128"/>
                      <a:pt x="2649" y="1211"/>
                      <a:pt x="2601" y="1292"/>
                    </a:cubicBezTo>
                    <a:cubicBezTo>
                      <a:pt x="2596" y="1301"/>
                      <a:pt x="2591" y="1310"/>
                      <a:pt x="2585" y="1320"/>
                    </a:cubicBezTo>
                    <a:cubicBezTo>
                      <a:pt x="2556" y="1306"/>
                      <a:pt x="2528" y="1291"/>
                      <a:pt x="2498" y="1278"/>
                    </a:cubicBezTo>
                    <a:cubicBezTo>
                      <a:pt x="2420" y="1243"/>
                      <a:pt x="2341" y="1211"/>
                      <a:pt x="2260" y="1186"/>
                    </a:cubicBezTo>
                    <a:cubicBezTo>
                      <a:pt x="2181" y="1160"/>
                      <a:pt x="2098" y="1149"/>
                      <a:pt x="2017" y="1135"/>
                    </a:cubicBezTo>
                    <a:cubicBezTo>
                      <a:pt x="1944" y="1124"/>
                      <a:pt x="1867" y="1114"/>
                      <a:pt x="1794" y="1111"/>
                    </a:cubicBezTo>
                    <a:cubicBezTo>
                      <a:pt x="1766" y="1110"/>
                      <a:pt x="1739" y="1109"/>
                      <a:pt x="1711" y="1109"/>
                    </a:cubicBezTo>
                    <a:cubicBezTo>
                      <a:pt x="1584" y="1109"/>
                      <a:pt x="1457" y="1124"/>
                      <a:pt x="1336" y="1166"/>
                    </a:cubicBezTo>
                    <a:cubicBezTo>
                      <a:pt x="1261" y="1194"/>
                      <a:pt x="1188" y="1221"/>
                      <a:pt x="1118" y="1258"/>
                    </a:cubicBezTo>
                    <a:cubicBezTo>
                      <a:pt x="1023" y="1307"/>
                      <a:pt x="936" y="1362"/>
                      <a:pt x="849" y="1423"/>
                    </a:cubicBezTo>
                    <a:cubicBezTo>
                      <a:pt x="686" y="1539"/>
                      <a:pt x="554" y="1693"/>
                      <a:pt x="449" y="1860"/>
                    </a:cubicBezTo>
                    <a:cubicBezTo>
                      <a:pt x="343" y="2028"/>
                      <a:pt x="264" y="2215"/>
                      <a:pt x="188" y="2396"/>
                    </a:cubicBezTo>
                    <a:cubicBezTo>
                      <a:pt x="153" y="2480"/>
                      <a:pt x="124" y="2565"/>
                      <a:pt x="101" y="2650"/>
                    </a:cubicBezTo>
                    <a:cubicBezTo>
                      <a:pt x="90" y="2702"/>
                      <a:pt x="80" y="2753"/>
                      <a:pt x="68" y="2805"/>
                    </a:cubicBezTo>
                    <a:cubicBezTo>
                      <a:pt x="65" y="2820"/>
                      <a:pt x="60" y="2836"/>
                      <a:pt x="57" y="2850"/>
                    </a:cubicBezTo>
                    <a:cubicBezTo>
                      <a:pt x="50" y="2882"/>
                      <a:pt x="43" y="2913"/>
                      <a:pt x="35" y="2945"/>
                    </a:cubicBezTo>
                    <a:cubicBezTo>
                      <a:pt x="27" y="2972"/>
                      <a:pt x="21" y="2999"/>
                      <a:pt x="13" y="3027"/>
                    </a:cubicBezTo>
                    <a:cubicBezTo>
                      <a:pt x="10" y="3041"/>
                      <a:pt x="5" y="3056"/>
                      <a:pt x="1" y="3071"/>
                    </a:cubicBezTo>
                    <a:lnTo>
                      <a:pt x="36" y="3071"/>
                    </a:lnTo>
                    <a:lnTo>
                      <a:pt x="145" y="3073"/>
                    </a:lnTo>
                    <a:lnTo>
                      <a:pt x="272" y="3073"/>
                    </a:lnTo>
                    <a:cubicBezTo>
                      <a:pt x="312" y="3073"/>
                      <a:pt x="352" y="3073"/>
                      <a:pt x="392" y="3072"/>
                    </a:cubicBezTo>
                    <a:cubicBezTo>
                      <a:pt x="416" y="3072"/>
                      <a:pt x="439" y="3072"/>
                      <a:pt x="463" y="3071"/>
                    </a:cubicBezTo>
                    <a:lnTo>
                      <a:pt x="463" y="3071"/>
                    </a:lnTo>
                    <a:cubicBezTo>
                      <a:pt x="462" y="3071"/>
                      <a:pt x="461" y="3072"/>
                      <a:pt x="459" y="3072"/>
                    </a:cubicBezTo>
                    <a:cubicBezTo>
                      <a:pt x="462" y="3072"/>
                      <a:pt x="464" y="3071"/>
                      <a:pt x="466" y="3071"/>
                    </a:cubicBezTo>
                    <a:cubicBezTo>
                      <a:pt x="486" y="3071"/>
                      <a:pt x="504" y="3078"/>
                      <a:pt x="519" y="3089"/>
                    </a:cubicBezTo>
                    <a:cubicBezTo>
                      <a:pt x="588" y="3093"/>
                      <a:pt x="659" y="3097"/>
                      <a:pt x="731" y="3101"/>
                    </a:cubicBezTo>
                    <a:cubicBezTo>
                      <a:pt x="911" y="3107"/>
                      <a:pt x="1090" y="3110"/>
                      <a:pt x="1271" y="3116"/>
                    </a:cubicBezTo>
                    <a:cubicBezTo>
                      <a:pt x="1643" y="3126"/>
                      <a:pt x="2013" y="3151"/>
                      <a:pt x="2385" y="3163"/>
                    </a:cubicBezTo>
                    <a:cubicBezTo>
                      <a:pt x="2595" y="3169"/>
                      <a:pt x="2806" y="3174"/>
                      <a:pt x="3016" y="3175"/>
                    </a:cubicBezTo>
                    <a:cubicBezTo>
                      <a:pt x="3034" y="3175"/>
                      <a:pt x="3052" y="3175"/>
                      <a:pt x="3069" y="3175"/>
                    </a:cubicBezTo>
                    <a:cubicBezTo>
                      <a:pt x="3254" y="3175"/>
                      <a:pt x="3439" y="3170"/>
                      <a:pt x="3622" y="3166"/>
                    </a:cubicBezTo>
                    <a:cubicBezTo>
                      <a:pt x="3822" y="3161"/>
                      <a:pt x="4021" y="3163"/>
                      <a:pt x="4220" y="3157"/>
                    </a:cubicBezTo>
                    <a:cubicBezTo>
                      <a:pt x="4418" y="3151"/>
                      <a:pt x="4616" y="3142"/>
                      <a:pt x="4815" y="3137"/>
                    </a:cubicBezTo>
                    <a:cubicBezTo>
                      <a:pt x="5071" y="3140"/>
                      <a:pt x="5327" y="3156"/>
                      <a:pt x="5583" y="3156"/>
                    </a:cubicBezTo>
                    <a:cubicBezTo>
                      <a:pt x="5630" y="3156"/>
                      <a:pt x="5676" y="3156"/>
                      <a:pt x="5723" y="3155"/>
                    </a:cubicBezTo>
                    <a:cubicBezTo>
                      <a:pt x="5954" y="3148"/>
                      <a:pt x="6185" y="3123"/>
                      <a:pt x="6414" y="3101"/>
                    </a:cubicBezTo>
                    <a:cubicBezTo>
                      <a:pt x="6420" y="3105"/>
                      <a:pt x="6424" y="3111"/>
                      <a:pt x="6429" y="3115"/>
                    </a:cubicBezTo>
                    <a:cubicBezTo>
                      <a:pt x="6464" y="3112"/>
                      <a:pt x="6498" y="3110"/>
                      <a:pt x="6533" y="3108"/>
                    </a:cubicBezTo>
                    <a:cubicBezTo>
                      <a:pt x="6633" y="3101"/>
                      <a:pt x="6732" y="3096"/>
                      <a:pt x="6833" y="3092"/>
                    </a:cubicBezTo>
                    <a:cubicBezTo>
                      <a:pt x="6971" y="3085"/>
                      <a:pt x="7111" y="3077"/>
                      <a:pt x="7249" y="3075"/>
                    </a:cubicBezTo>
                    <a:cubicBezTo>
                      <a:pt x="7246" y="3044"/>
                      <a:pt x="7244" y="3013"/>
                      <a:pt x="7240" y="2982"/>
                    </a:cubicBezTo>
                    <a:cubicBezTo>
                      <a:pt x="7239" y="2981"/>
                      <a:pt x="7240" y="2979"/>
                      <a:pt x="7240" y="2977"/>
                    </a:cubicBezTo>
                    <a:cubicBezTo>
                      <a:pt x="7232" y="2941"/>
                      <a:pt x="7226" y="2904"/>
                      <a:pt x="7219" y="2868"/>
                    </a:cubicBezTo>
                    <a:cubicBezTo>
                      <a:pt x="7215" y="2840"/>
                      <a:pt x="7211" y="2812"/>
                      <a:pt x="7207" y="2784"/>
                    </a:cubicBezTo>
                    <a:cubicBezTo>
                      <a:pt x="7197" y="2724"/>
                      <a:pt x="7186" y="2663"/>
                      <a:pt x="7178" y="2602"/>
                    </a:cubicBezTo>
                    <a:cubicBezTo>
                      <a:pt x="7166" y="2507"/>
                      <a:pt x="7154" y="2411"/>
                      <a:pt x="7152" y="2316"/>
                    </a:cubicBezTo>
                    <a:cubicBezTo>
                      <a:pt x="7152" y="2306"/>
                      <a:pt x="7153" y="2297"/>
                      <a:pt x="7155" y="2288"/>
                    </a:cubicBezTo>
                    <a:cubicBezTo>
                      <a:pt x="7144" y="2141"/>
                      <a:pt x="7125" y="1996"/>
                      <a:pt x="7072" y="1858"/>
                    </a:cubicBezTo>
                    <a:cubicBezTo>
                      <a:pt x="7032" y="1754"/>
                      <a:pt x="6985" y="1650"/>
                      <a:pt x="6931" y="1554"/>
                    </a:cubicBezTo>
                    <a:cubicBezTo>
                      <a:pt x="6882" y="1465"/>
                      <a:pt x="6826" y="1380"/>
                      <a:pt x="6774" y="1293"/>
                    </a:cubicBezTo>
                    <a:cubicBezTo>
                      <a:pt x="6714" y="1187"/>
                      <a:pt x="6659" y="1077"/>
                      <a:pt x="6580" y="984"/>
                    </a:cubicBezTo>
                    <a:cubicBezTo>
                      <a:pt x="6507" y="897"/>
                      <a:pt x="6422" y="821"/>
                      <a:pt x="6340" y="741"/>
                    </a:cubicBezTo>
                    <a:cubicBezTo>
                      <a:pt x="6310" y="709"/>
                      <a:pt x="6280" y="671"/>
                      <a:pt x="6243" y="641"/>
                    </a:cubicBezTo>
                    <a:cubicBezTo>
                      <a:pt x="6242" y="640"/>
                      <a:pt x="6240" y="638"/>
                      <a:pt x="6237" y="636"/>
                    </a:cubicBezTo>
                    <a:cubicBezTo>
                      <a:pt x="6236" y="633"/>
                      <a:pt x="6234" y="632"/>
                      <a:pt x="6232" y="630"/>
                    </a:cubicBezTo>
                    <a:cubicBezTo>
                      <a:pt x="6230" y="628"/>
                      <a:pt x="6228" y="625"/>
                      <a:pt x="6226" y="624"/>
                    </a:cubicBezTo>
                    <a:cubicBezTo>
                      <a:pt x="6214" y="609"/>
                      <a:pt x="6202" y="598"/>
                      <a:pt x="6188" y="585"/>
                    </a:cubicBezTo>
                    <a:cubicBezTo>
                      <a:pt x="6108" y="517"/>
                      <a:pt x="6027" y="454"/>
                      <a:pt x="5941" y="392"/>
                    </a:cubicBezTo>
                    <a:cubicBezTo>
                      <a:pt x="5840" y="319"/>
                      <a:pt x="5732" y="242"/>
                      <a:pt x="5616" y="193"/>
                    </a:cubicBezTo>
                    <a:cubicBezTo>
                      <a:pt x="5430" y="112"/>
                      <a:pt x="5228" y="63"/>
                      <a:pt x="5026" y="35"/>
                    </a:cubicBezTo>
                    <a:cubicBezTo>
                      <a:pt x="4926" y="20"/>
                      <a:pt x="4824" y="5"/>
                      <a:pt x="4721" y="2"/>
                    </a:cubicBezTo>
                    <a:cubicBezTo>
                      <a:pt x="4697" y="1"/>
                      <a:pt x="4674" y="1"/>
                      <a:pt x="4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24"/>
            <p:cNvGrpSpPr/>
            <p:nvPr/>
          </p:nvGrpSpPr>
          <p:grpSpPr>
            <a:xfrm>
              <a:off x="7812569" y="284392"/>
              <a:ext cx="611440" cy="211851"/>
              <a:chOff x="1579263" y="684775"/>
              <a:chExt cx="290650" cy="101925"/>
            </a:xfrm>
          </p:grpSpPr>
          <p:sp>
            <p:nvSpPr>
              <p:cNvPr id="670" name="Google Shape;670;p24"/>
              <p:cNvSpPr/>
              <p:nvPr/>
            </p:nvSpPr>
            <p:spPr>
              <a:xfrm>
                <a:off x="1587275" y="691775"/>
                <a:ext cx="270675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3542" extrusionOk="0">
                    <a:moveTo>
                      <a:pt x="3593" y="1613"/>
                    </a:moveTo>
                    <a:lnTo>
                      <a:pt x="3593" y="1613"/>
                    </a:lnTo>
                    <a:cubicBezTo>
                      <a:pt x="3563" y="1641"/>
                      <a:pt x="3532" y="1668"/>
                      <a:pt x="3503" y="1695"/>
                    </a:cubicBezTo>
                    <a:cubicBezTo>
                      <a:pt x="3508" y="1687"/>
                      <a:pt x="3515" y="1677"/>
                      <a:pt x="3521" y="1669"/>
                    </a:cubicBezTo>
                    <a:cubicBezTo>
                      <a:pt x="3521" y="1668"/>
                      <a:pt x="3522" y="1668"/>
                      <a:pt x="3522" y="1667"/>
                    </a:cubicBezTo>
                    <a:cubicBezTo>
                      <a:pt x="3545" y="1649"/>
                      <a:pt x="3569" y="1632"/>
                      <a:pt x="3593" y="1613"/>
                    </a:cubicBezTo>
                    <a:close/>
                    <a:moveTo>
                      <a:pt x="5070" y="0"/>
                    </a:moveTo>
                    <a:cubicBezTo>
                      <a:pt x="5038" y="0"/>
                      <a:pt x="5005" y="4"/>
                      <a:pt x="4972" y="11"/>
                    </a:cubicBezTo>
                    <a:cubicBezTo>
                      <a:pt x="4902" y="26"/>
                      <a:pt x="4835" y="43"/>
                      <a:pt x="4767" y="64"/>
                    </a:cubicBezTo>
                    <a:cubicBezTo>
                      <a:pt x="4614" y="97"/>
                      <a:pt x="4464" y="14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13" y="212"/>
                      <a:pt x="4306" y="215"/>
                      <a:pt x="4298" y="218"/>
                    </a:cubicBezTo>
                    <a:cubicBezTo>
                      <a:pt x="4300" y="218"/>
                      <a:pt x="4302" y="217"/>
                      <a:pt x="4303" y="217"/>
                    </a:cubicBezTo>
                    <a:lnTo>
                      <a:pt x="4303" y="217"/>
                    </a:lnTo>
                    <a:cubicBezTo>
                      <a:pt x="4296" y="220"/>
                      <a:pt x="4289" y="223"/>
                      <a:pt x="4282" y="225"/>
                    </a:cubicBezTo>
                    <a:cubicBezTo>
                      <a:pt x="4260" y="216"/>
                      <a:pt x="4237" y="211"/>
                      <a:pt x="4212" y="211"/>
                    </a:cubicBezTo>
                    <a:cubicBezTo>
                      <a:pt x="4206" y="211"/>
                      <a:pt x="4200" y="211"/>
                      <a:pt x="4194" y="212"/>
                    </a:cubicBezTo>
                    <a:cubicBezTo>
                      <a:pt x="4048" y="225"/>
                      <a:pt x="3913" y="300"/>
                      <a:pt x="3788" y="372"/>
                    </a:cubicBezTo>
                    <a:cubicBezTo>
                      <a:pt x="3777" y="379"/>
                      <a:pt x="3767" y="384"/>
                      <a:pt x="3756" y="391"/>
                    </a:cubicBezTo>
                    <a:cubicBezTo>
                      <a:pt x="3730" y="395"/>
                      <a:pt x="3704" y="405"/>
                      <a:pt x="3682" y="420"/>
                    </a:cubicBezTo>
                    <a:cubicBezTo>
                      <a:pt x="3650" y="443"/>
                      <a:pt x="3620" y="467"/>
                      <a:pt x="3591" y="493"/>
                    </a:cubicBezTo>
                    <a:cubicBezTo>
                      <a:pt x="3530" y="532"/>
                      <a:pt x="3469" y="573"/>
                      <a:pt x="3409" y="616"/>
                    </a:cubicBezTo>
                    <a:cubicBezTo>
                      <a:pt x="3353" y="658"/>
                      <a:pt x="3298" y="701"/>
                      <a:pt x="3243" y="744"/>
                    </a:cubicBezTo>
                    <a:cubicBezTo>
                      <a:pt x="3211" y="768"/>
                      <a:pt x="3179" y="792"/>
                      <a:pt x="3148" y="819"/>
                    </a:cubicBezTo>
                    <a:cubicBezTo>
                      <a:pt x="3120" y="844"/>
                      <a:pt x="3092" y="871"/>
                      <a:pt x="3069" y="902"/>
                    </a:cubicBezTo>
                    <a:cubicBezTo>
                      <a:pt x="3052" y="926"/>
                      <a:pt x="3037" y="950"/>
                      <a:pt x="3021" y="975"/>
                    </a:cubicBezTo>
                    <a:cubicBezTo>
                      <a:pt x="2994" y="1021"/>
                      <a:pt x="2987" y="1074"/>
                      <a:pt x="3001" y="1122"/>
                    </a:cubicBezTo>
                    <a:cubicBezTo>
                      <a:pt x="2939" y="1195"/>
                      <a:pt x="2882" y="1273"/>
                      <a:pt x="2828" y="1352"/>
                    </a:cubicBezTo>
                    <a:cubicBezTo>
                      <a:pt x="2795" y="1400"/>
                      <a:pt x="2764" y="1448"/>
                      <a:pt x="2733" y="1497"/>
                    </a:cubicBezTo>
                    <a:cubicBezTo>
                      <a:pt x="2712" y="1529"/>
                      <a:pt x="2693" y="1559"/>
                      <a:pt x="2680" y="1592"/>
                    </a:cubicBezTo>
                    <a:cubicBezTo>
                      <a:pt x="2645" y="1628"/>
                      <a:pt x="2611" y="1666"/>
                      <a:pt x="2575" y="1703"/>
                    </a:cubicBezTo>
                    <a:cubicBezTo>
                      <a:pt x="2516" y="1764"/>
                      <a:pt x="2454" y="1827"/>
                      <a:pt x="2399" y="1894"/>
                    </a:cubicBezTo>
                    <a:cubicBezTo>
                      <a:pt x="2343" y="1870"/>
                      <a:pt x="2285" y="1850"/>
                      <a:pt x="2225" y="1833"/>
                    </a:cubicBezTo>
                    <a:cubicBezTo>
                      <a:pt x="2129" y="1806"/>
                      <a:pt x="2026" y="1795"/>
                      <a:pt x="1925" y="1794"/>
                    </a:cubicBezTo>
                    <a:cubicBezTo>
                      <a:pt x="1850" y="1776"/>
                      <a:pt x="1775" y="1760"/>
                      <a:pt x="1699" y="1751"/>
                    </a:cubicBezTo>
                    <a:cubicBezTo>
                      <a:pt x="1659" y="1746"/>
                      <a:pt x="1615" y="1741"/>
                      <a:pt x="1574" y="1741"/>
                    </a:cubicBezTo>
                    <a:cubicBezTo>
                      <a:pt x="1561" y="1741"/>
                      <a:pt x="1549" y="1742"/>
                      <a:pt x="1537" y="1743"/>
                    </a:cubicBezTo>
                    <a:cubicBezTo>
                      <a:pt x="1514" y="1745"/>
                      <a:pt x="1491" y="1748"/>
                      <a:pt x="1469" y="1752"/>
                    </a:cubicBezTo>
                    <a:cubicBezTo>
                      <a:pt x="1460" y="1746"/>
                      <a:pt x="1451" y="1740"/>
                      <a:pt x="1442" y="1736"/>
                    </a:cubicBezTo>
                    <a:cubicBezTo>
                      <a:pt x="1381" y="1708"/>
                      <a:pt x="1310" y="1698"/>
                      <a:pt x="1240" y="1698"/>
                    </a:cubicBezTo>
                    <a:cubicBezTo>
                      <a:pt x="1191" y="1698"/>
                      <a:pt x="1144" y="1703"/>
                      <a:pt x="1099" y="1710"/>
                    </a:cubicBezTo>
                    <a:cubicBezTo>
                      <a:pt x="838" y="1752"/>
                      <a:pt x="600" y="1899"/>
                      <a:pt x="408" y="2077"/>
                    </a:cubicBezTo>
                    <a:cubicBezTo>
                      <a:pt x="304" y="2173"/>
                      <a:pt x="212" y="2277"/>
                      <a:pt x="142" y="2399"/>
                    </a:cubicBezTo>
                    <a:cubicBezTo>
                      <a:pt x="111" y="2453"/>
                      <a:pt x="86" y="2509"/>
                      <a:pt x="62" y="2565"/>
                    </a:cubicBezTo>
                    <a:cubicBezTo>
                      <a:pt x="42" y="2611"/>
                      <a:pt x="24" y="2660"/>
                      <a:pt x="15" y="2709"/>
                    </a:cubicBezTo>
                    <a:cubicBezTo>
                      <a:pt x="4" y="2775"/>
                      <a:pt x="23" y="2837"/>
                      <a:pt x="62" y="2885"/>
                    </a:cubicBezTo>
                    <a:cubicBezTo>
                      <a:pt x="57" y="2950"/>
                      <a:pt x="80" y="3018"/>
                      <a:pt x="127" y="3069"/>
                    </a:cubicBezTo>
                    <a:cubicBezTo>
                      <a:pt x="133" y="3075"/>
                      <a:pt x="138" y="3081"/>
                      <a:pt x="144" y="3085"/>
                    </a:cubicBezTo>
                    <a:cubicBezTo>
                      <a:pt x="126" y="3094"/>
                      <a:pt x="109" y="3105"/>
                      <a:pt x="92" y="3117"/>
                    </a:cubicBezTo>
                    <a:cubicBezTo>
                      <a:pt x="32" y="3162"/>
                      <a:pt x="0" y="3234"/>
                      <a:pt x="16" y="3309"/>
                    </a:cubicBezTo>
                    <a:cubicBezTo>
                      <a:pt x="20" y="3328"/>
                      <a:pt x="26" y="3345"/>
                      <a:pt x="37" y="3362"/>
                    </a:cubicBezTo>
                    <a:cubicBezTo>
                      <a:pt x="37" y="3363"/>
                      <a:pt x="37" y="3364"/>
                      <a:pt x="38" y="3366"/>
                    </a:cubicBezTo>
                    <a:cubicBezTo>
                      <a:pt x="61" y="3430"/>
                      <a:pt x="116" y="3470"/>
                      <a:pt x="181" y="3486"/>
                    </a:cubicBezTo>
                    <a:cubicBezTo>
                      <a:pt x="255" y="3504"/>
                      <a:pt x="331" y="3512"/>
                      <a:pt x="407" y="3514"/>
                    </a:cubicBezTo>
                    <a:cubicBezTo>
                      <a:pt x="416" y="3514"/>
                      <a:pt x="425" y="3514"/>
                      <a:pt x="434" y="3514"/>
                    </a:cubicBezTo>
                    <a:cubicBezTo>
                      <a:pt x="473" y="3514"/>
                      <a:pt x="512" y="3512"/>
                      <a:pt x="551" y="3510"/>
                    </a:cubicBezTo>
                    <a:cubicBezTo>
                      <a:pt x="566" y="3509"/>
                      <a:pt x="581" y="3509"/>
                      <a:pt x="597" y="3508"/>
                    </a:cubicBezTo>
                    <a:cubicBezTo>
                      <a:pt x="647" y="3514"/>
                      <a:pt x="699" y="3516"/>
                      <a:pt x="749" y="3516"/>
                    </a:cubicBezTo>
                    <a:cubicBezTo>
                      <a:pt x="758" y="3516"/>
                      <a:pt x="766" y="3516"/>
                      <a:pt x="775" y="3516"/>
                    </a:cubicBezTo>
                    <a:cubicBezTo>
                      <a:pt x="955" y="3516"/>
                      <a:pt x="1135" y="3505"/>
                      <a:pt x="1314" y="3483"/>
                    </a:cubicBezTo>
                    <a:lnTo>
                      <a:pt x="1317" y="3483"/>
                    </a:lnTo>
                    <a:cubicBezTo>
                      <a:pt x="1730" y="3473"/>
                      <a:pt x="2143" y="3467"/>
                      <a:pt x="2555" y="3446"/>
                    </a:cubicBezTo>
                    <a:cubicBezTo>
                      <a:pt x="2778" y="3435"/>
                      <a:pt x="3001" y="3422"/>
                      <a:pt x="3224" y="3405"/>
                    </a:cubicBezTo>
                    <a:cubicBezTo>
                      <a:pt x="3259" y="3403"/>
                      <a:pt x="3293" y="3401"/>
                      <a:pt x="3329" y="3397"/>
                    </a:cubicBezTo>
                    <a:cubicBezTo>
                      <a:pt x="3345" y="3403"/>
                      <a:pt x="3362" y="3406"/>
                      <a:pt x="3379" y="3406"/>
                    </a:cubicBezTo>
                    <a:cubicBezTo>
                      <a:pt x="3464" y="3410"/>
                      <a:pt x="3550" y="3415"/>
                      <a:pt x="3636" y="3415"/>
                    </a:cubicBezTo>
                    <a:cubicBezTo>
                      <a:pt x="3652" y="3415"/>
                      <a:pt x="3667" y="3415"/>
                      <a:pt x="3683" y="3414"/>
                    </a:cubicBezTo>
                    <a:cubicBezTo>
                      <a:pt x="3768" y="3412"/>
                      <a:pt x="3852" y="3410"/>
                      <a:pt x="3937" y="3409"/>
                    </a:cubicBezTo>
                    <a:cubicBezTo>
                      <a:pt x="4041" y="3406"/>
                      <a:pt x="4146" y="3403"/>
                      <a:pt x="4250" y="3398"/>
                    </a:cubicBezTo>
                    <a:cubicBezTo>
                      <a:pt x="4258" y="3401"/>
                      <a:pt x="4266" y="3403"/>
                      <a:pt x="4274" y="3404"/>
                    </a:cubicBezTo>
                    <a:cubicBezTo>
                      <a:pt x="4308" y="3410"/>
                      <a:pt x="4342" y="3418"/>
                      <a:pt x="4376" y="3421"/>
                    </a:cubicBezTo>
                    <a:cubicBezTo>
                      <a:pt x="4461" y="3431"/>
                      <a:pt x="4547" y="3433"/>
                      <a:pt x="4632" y="3433"/>
                    </a:cubicBezTo>
                    <a:cubicBezTo>
                      <a:pt x="4723" y="3433"/>
                      <a:pt x="4814" y="3430"/>
                      <a:pt x="4904" y="3430"/>
                    </a:cubicBezTo>
                    <a:cubicBezTo>
                      <a:pt x="5026" y="3429"/>
                      <a:pt x="5148" y="3429"/>
                      <a:pt x="5269" y="3429"/>
                    </a:cubicBezTo>
                    <a:cubicBezTo>
                      <a:pt x="5288" y="3429"/>
                      <a:pt x="5306" y="3429"/>
                      <a:pt x="5324" y="3429"/>
                    </a:cubicBezTo>
                    <a:cubicBezTo>
                      <a:pt x="5432" y="3429"/>
                      <a:pt x="5539" y="3431"/>
                      <a:pt x="5646" y="3431"/>
                    </a:cubicBezTo>
                    <a:cubicBezTo>
                      <a:pt x="5712" y="3431"/>
                      <a:pt x="5778" y="3430"/>
                      <a:pt x="5844" y="3428"/>
                    </a:cubicBezTo>
                    <a:cubicBezTo>
                      <a:pt x="5993" y="3424"/>
                      <a:pt x="6143" y="3420"/>
                      <a:pt x="6293" y="3414"/>
                    </a:cubicBezTo>
                    <a:cubicBezTo>
                      <a:pt x="6313" y="3465"/>
                      <a:pt x="6356" y="3506"/>
                      <a:pt x="6409" y="3524"/>
                    </a:cubicBezTo>
                    <a:cubicBezTo>
                      <a:pt x="6451" y="3538"/>
                      <a:pt x="6496" y="3541"/>
                      <a:pt x="6541" y="3541"/>
                    </a:cubicBezTo>
                    <a:cubicBezTo>
                      <a:pt x="6564" y="3541"/>
                      <a:pt x="6587" y="3541"/>
                      <a:pt x="6609" y="3540"/>
                    </a:cubicBezTo>
                    <a:cubicBezTo>
                      <a:pt x="6655" y="3540"/>
                      <a:pt x="6702" y="3540"/>
                      <a:pt x="6749" y="3539"/>
                    </a:cubicBezTo>
                    <a:cubicBezTo>
                      <a:pt x="6851" y="3537"/>
                      <a:pt x="6951" y="3537"/>
                      <a:pt x="7053" y="3535"/>
                    </a:cubicBezTo>
                    <a:cubicBezTo>
                      <a:pt x="7250" y="3531"/>
                      <a:pt x="7449" y="3525"/>
                      <a:pt x="7645" y="3513"/>
                    </a:cubicBezTo>
                    <a:cubicBezTo>
                      <a:pt x="7847" y="3499"/>
                      <a:pt x="8046" y="3481"/>
                      <a:pt x="8247" y="3461"/>
                    </a:cubicBezTo>
                    <a:cubicBezTo>
                      <a:pt x="8447" y="3443"/>
                      <a:pt x="8646" y="3420"/>
                      <a:pt x="8844" y="3388"/>
                    </a:cubicBezTo>
                    <a:cubicBezTo>
                      <a:pt x="8878" y="3382"/>
                      <a:pt x="8911" y="3377"/>
                      <a:pt x="8946" y="3371"/>
                    </a:cubicBezTo>
                    <a:cubicBezTo>
                      <a:pt x="8978" y="3376"/>
                      <a:pt x="9010" y="3378"/>
                      <a:pt x="9042" y="3379"/>
                    </a:cubicBezTo>
                    <a:cubicBezTo>
                      <a:pt x="9100" y="3381"/>
                      <a:pt x="9157" y="3381"/>
                      <a:pt x="9215" y="3381"/>
                    </a:cubicBezTo>
                    <a:lnTo>
                      <a:pt x="9431" y="3381"/>
                    </a:lnTo>
                    <a:cubicBezTo>
                      <a:pt x="9553" y="3380"/>
                      <a:pt x="9673" y="3377"/>
                      <a:pt x="9794" y="3372"/>
                    </a:cubicBezTo>
                    <a:cubicBezTo>
                      <a:pt x="9905" y="3369"/>
                      <a:pt x="10015" y="3363"/>
                      <a:pt x="10124" y="3357"/>
                    </a:cubicBezTo>
                    <a:cubicBezTo>
                      <a:pt x="10154" y="3355"/>
                      <a:pt x="10185" y="3354"/>
                      <a:pt x="10215" y="3352"/>
                    </a:cubicBezTo>
                    <a:cubicBezTo>
                      <a:pt x="10264" y="3357"/>
                      <a:pt x="10313" y="3361"/>
                      <a:pt x="10362" y="3363"/>
                    </a:cubicBezTo>
                    <a:cubicBezTo>
                      <a:pt x="10398" y="3364"/>
                      <a:pt x="10434" y="3367"/>
                      <a:pt x="10470" y="3367"/>
                    </a:cubicBezTo>
                    <a:cubicBezTo>
                      <a:pt x="10490" y="3367"/>
                      <a:pt x="10510" y="3366"/>
                      <a:pt x="10529" y="3364"/>
                    </a:cubicBezTo>
                    <a:cubicBezTo>
                      <a:pt x="10629" y="3355"/>
                      <a:pt x="10726" y="3325"/>
                      <a:pt x="10778" y="3234"/>
                    </a:cubicBezTo>
                    <a:cubicBezTo>
                      <a:pt x="10827" y="3150"/>
                      <a:pt x="10827" y="3044"/>
                      <a:pt x="10790" y="2956"/>
                    </a:cubicBezTo>
                    <a:cubicBezTo>
                      <a:pt x="10785" y="2947"/>
                      <a:pt x="10782" y="2938"/>
                      <a:pt x="10777" y="2928"/>
                    </a:cubicBezTo>
                    <a:cubicBezTo>
                      <a:pt x="10796" y="2885"/>
                      <a:pt x="10806" y="2839"/>
                      <a:pt x="10806" y="2796"/>
                    </a:cubicBezTo>
                    <a:cubicBezTo>
                      <a:pt x="10806" y="2739"/>
                      <a:pt x="10801" y="2683"/>
                      <a:pt x="10776" y="2631"/>
                    </a:cubicBezTo>
                    <a:cubicBezTo>
                      <a:pt x="10752" y="2580"/>
                      <a:pt x="10718" y="2536"/>
                      <a:pt x="10679" y="2496"/>
                    </a:cubicBezTo>
                    <a:cubicBezTo>
                      <a:pt x="10629" y="2444"/>
                      <a:pt x="10576" y="2391"/>
                      <a:pt x="10517" y="2346"/>
                    </a:cubicBezTo>
                    <a:cubicBezTo>
                      <a:pt x="10482" y="2321"/>
                      <a:pt x="10446" y="2297"/>
                      <a:pt x="10409" y="2276"/>
                    </a:cubicBezTo>
                    <a:cubicBezTo>
                      <a:pt x="10393" y="2265"/>
                      <a:pt x="10377" y="2255"/>
                      <a:pt x="10361" y="2246"/>
                    </a:cubicBezTo>
                    <a:cubicBezTo>
                      <a:pt x="10321" y="2222"/>
                      <a:pt x="10279" y="2198"/>
                      <a:pt x="10235" y="2179"/>
                    </a:cubicBezTo>
                    <a:cubicBezTo>
                      <a:pt x="10234" y="2179"/>
                      <a:pt x="10233" y="2178"/>
                      <a:pt x="10232" y="2178"/>
                    </a:cubicBezTo>
                    <a:cubicBezTo>
                      <a:pt x="10164" y="2109"/>
                      <a:pt x="10092" y="2047"/>
                      <a:pt x="10003" y="2006"/>
                    </a:cubicBezTo>
                    <a:cubicBezTo>
                      <a:pt x="9910" y="1964"/>
                      <a:pt x="9803" y="1954"/>
                      <a:pt x="9699" y="1954"/>
                    </a:cubicBezTo>
                    <a:cubicBezTo>
                      <a:pt x="9680" y="1954"/>
                      <a:pt x="9661" y="1955"/>
                      <a:pt x="9642" y="1955"/>
                    </a:cubicBezTo>
                    <a:cubicBezTo>
                      <a:pt x="9609" y="1910"/>
                      <a:pt x="9561" y="1873"/>
                      <a:pt x="9509" y="1851"/>
                    </a:cubicBezTo>
                    <a:cubicBezTo>
                      <a:pt x="9461" y="1831"/>
                      <a:pt x="9412" y="1816"/>
                      <a:pt x="9358" y="1807"/>
                    </a:cubicBezTo>
                    <a:cubicBezTo>
                      <a:pt x="9328" y="1801"/>
                      <a:pt x="9297" y="1800"/>
                      <a:pt x="9265" y="1800"/>
                    </a:cubicBezTo>
                    <a:cubicBezTo>
                      <a:pt x="9237" y="1800"/>
                      <a:pt x="9208" y="1801"/>
                      <a:pt x="9180" y="1802"/>
                    </a:cubicBezTo>
                    <a:cubicBezTo>
                      <a:pt x="9056" y="1808"/>
                      <a:pt x="8935" y="1818"/>
                      <a:pt x="8814" y="1838"/>
                    </a:cubicBezTo>
                    <a:cubicBezTo>
                      <a:pt x="8632" y="1867"/>
                      <a:pt x="8453" y="1908"/>
                      <a:pt x="8275" y="1959"/>
                    </a:cubicBezTo>
                    <a:cubicBezTo>
                      <a:pt x="8191" y="1983"/>
                      <a:pt x="8107" y="2006"/>
                      <a:pt x="8024" y="2032"/>
                    </a:cubicBezTo>
                    <a:cubicBezTo>
                      <a:pt x="8001" y="1990"/>
                      <a:pt x="7974" y="1951"/>
                      <a:pt x="7938" y="1914"/>
                    </a:cubicBezTo>
                    <a:cubicBezTo>
                      <a:pt x="7889" y="1860"/>
                      <a:pt x="7836" y="1808"/>
                      <a:pt x="7775" y="1768"/>
                    </a:cubicBezTo>
                    <a:cubicBezTo>
                      <a:pt x="7764" y="1761"/>
                      <a:pt x="7755" y="1754"/>
                      <a:pt x="7745" y="1748"/>
                    </a:cubicBezTo>
                    <a:cubicBezTo>
                      <a:pt x="7748" y="1675"/>
                      <a:pt x="7716" y="1601"/>
                      <a:pt x="7676" y="1540"/>
                    </a:cubicBezTo>
                    <a:cubicBezTo>
                      <a:pt x="7650" y="1498"/>
                      <a:pt x="7609" y="1464"/>
                      <a:pt x="7569" y="1436"/>
                    </a:cubicBezTo>
                    <a:cubicBezTo>
                      <a:pt x="7523" y="1404"/>
                      <a:pt x="7473" y="1374"/>
                      <a:pt x="7421" y="1350"/>
                    </a:cubicBezTo>
                    <a:cubicBezTo>
                      <a:pt x="7340" y="1312"/>
                      <a:pt x="7257" y="1281"/>
                      <a:pt x="7170" y="1259"/>
                    </a:cubicBezTo>
                    <a:cubicBezTo>
                      <a:pt x="7169" y="1259"/>
                      <a:pt x="7169" y="1258"/>
                      <a:pt x="7167" y="1257"/>
                    </a:cubicBezTo>
                    <a:cubicBezTo>
                      <a:pt x="7169" y="1242"/>
                      <a:pt x="7167" y="1228"/>
                      <a:pt x="7166" y="1213"/>
                    </a:cubicBezTo>
                    <a:cubicBezTo>
                      <a:pt x="7157" y="1116"/>
                      <a:pt x="7113" y="1015"/>
                      <a:pt x="7052" y="938"/>
                    </a:cubicBezTo>
                    <a:cubicBezTo>
                      <a:pt x="6981" y="846"/>
                      <a:pt x="6899" y="771"/>
                      <a:pt x="6796" y="715"/>
                    </a:cubicBezTo>
                    <a:cubicBezTo>
                      <a:pt x="6782" y="707"/>
                      <a:pt x="6768" y="700"/>
                      <a:pt x="6755" y="693"/>
                    </a:cubicBezTo>
                    <a:cubicBezTo>
                      <a:pt x="6729" y="676"/>
                      <a:pt x="6704" y="660"/>
                      <a:pt x="6678" y="645"/>
                    </a:cubicBezTo>
                    <a:cubicBezTo>
                      <a:pt x="6596" y="483"/>
                      <a:pt x="6425" y="363"/>
                      <a:pt x="6261" y="301"/>
                    </a:cubicBezTo>
                    <a:cubicBezTo>
                      <a:pt x="6116" y="248"/>
                      <a:pt x="5966" y="227"/>
                      <a:pt x="5814" y="227"/>
                    </a:cubicBezTo>
                    <a:cubicBezTo>
                      <a:pt x="5744" y="227"/>
                      <a:pt x="5673" y="231"/>
                      <a:pt x="5603" y="239"/>
                    </a:cubicBezTo>
                    <a:cubicBezTo>
                      <a:pt x="5573" y="164"/>
                      <a:pt x="5501" y="112"/>
                      <a:pt x="5428" y="79"/>
                    </a:cubicBezTo>
                    <a:cubicBezTo>
                      <a:pt x="5358" y="49"/>
                      <a:pt x="5282" y="33"/>
                      <a:pt x="5206" y="27"/>
                    </a:cubicBezTo>
                    <a:cubicBezTo>
                      <a:pt x="5162" y="9"/>
                      <a:pt x="5116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4"/>
              <p:cNvSpPr/>
              <p:nvPr/>
            </p:nvSpPr>
            <p:spPr>
              <a:xfrm>
                <a:off x="1581875" y="760450"/>
                <a:ext cx="2785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727" extrusionOk="0">
                    <a:moveTo>
                      <a:pt x="6278" y="114"/>
                    </a:moveTo>
                    <a:cubicBezTo>
                      <a:pt x="6280" y="114"/>
                      <a:pt x="6283" y="114"/>
                      <a:pt x="6286" y="114"/>
                    </a:cubicBezTo>
                    <a:lnTo>
                      <a:pt x="6286" y="114"/>
                    </a:lnTo>
                    <a:cubicBezTo>
                      <a:pt x="6283" y="114"/>
                      <a:pt x="6280" y="114"/>
                      <a:pt x="6278" y="114"/>
                    </a:cubicBezTo>
                    <a:close/>
                    <a:moveTo>
                      <a:pt x="8335" y="563"/>
                    </a:moveTo>
                    <a:lnTo>
                      <a:pt x="8335" y="563"/>
                    </a:lnTo>
                    <a:cubicBezTo>
                      <a:pt x="8334" y="563"/>
                      <a:pt x="8332" y="563"/>
                      <a:pt x="8331" y="563"/>
                    </a:cubicBezTo>
                    <a:lnTo>
                      <a:pt x="8331" y="563"/>
                    </a:lnTo>
                    <a:cubicBezTo>
                      <a:pt x="8332" y="564"/>
                      <a:pt x="8334" y="564"/>
                      <a:pt x="8336" y="564"/>
                    </a:cubicBezTo>
                    <a:cubicBezTo>
                      <a:pt x="8338" y="564"/>
                      <a:pt x="8341" y="564"/>
                      <a:pt x="8343" y="564"/>
                    </a:cubicBezTo>
                    <a:lnTo>
                      <a:pt x="8343" y="564"/>
                    </a:lnTo>
                    <a:cubicBezTo>
                      <a:pt x="8340" y="564"/>
                      <a:pt x="8338" y="563"/>
                      <a:pt x="8335" y="563"/>
                    </a:cubicBezTo>
                    <a:close/>
                    <a:moveTo>
                      <a:pt x="10614" y="0"/>
                    </a:moveTo>
                    <a:cubicBezTo>
                      <a:pt x="10551" y="0"/>
                      <a:pt x="10488" y="2"/>
                      <a:pt x="10425" y="3"/>
                    </a:cubicBezTo>
                    <a:cubicBezTo>
                      <a:pt x="10242" y="9"/>
                      <a:pt x="10058" y="18"/>
                      <a:pt x="9874" y="20"/>
                    </a:cubicBezTo>
                    <a:cubicBezTo>
                      <a:pt x="9774" y="18"/>
                      <a:pt x="9675" y="12"/>
                      <a:pt x="9575" y="8"/>
                    </a:cubicBezTo>
                    <a:cubicBezTo>
                      <a:pt x="9501" y="5"/>
                      <a:pt x="9427" y="4"/>
                      <a:pt x="9353" y="4"/>
                    </a:cubicBezTo>
                    <a:cubicBezTo>
                      <a:pt x="9315" y="4"/>
                      <a:pt x="9279" y="4"/>
                      <a:pt x="9242" y="4"/>
                    </a:cubicBezTo>
                    <a:cubicBezTo>
                      <a:pt x="9031" y="8"/>
                      <a:pt x="8821" y="13"/>
                      <a:pt x="8611" y="33"/>
                    </a:cubicBezTo>
                    <a:cubicBezTo>
                      <a:pt x="8416" y="50"/>
                      <a:pt x="8220" y="51"/>
                      <a:pt x="8024" y="57"/>
                    </a:cubicBezTo>
                    <a:cubicBezTo>
                      <a:pt x="7836" y="63"/>
                      <a:pt x="7648" y="57"/>
                      <a:pt x="7460" y="73"/>
                    </a:cubicBezTo>
                    <a:cubicBezTo>
                      <a:pt x="7267" y="88"/>
                      <a:pt x="7075" y="106"/>
                      <a:pt x="6879" y="108"/>
                    </a:cubicBezTo>
                    <a:cubicBezTo>
                      <a:pt x="6706" y="111"/>
                      <a:pt x="6533" y="114"/>
                      <a:pt x="6358" y="114"/>
                    </a:cubicBezTo>
                    <a:cubicBezTo>
                      <a:pt x="6334" y="114"/>
                      <a:pt x="6310" y="114"/>
                      <a:pt x="6286" y="114"/>
                    </a:cubicBezTo>
                    <a:lnTo>
                      <a:pt x="6286" y="114"/>
                    </a:lnTo>
                    <a:cubicBezTo>
                      <a:pt x="6291" y="114"/>
                      <a:pt x="6296" y="114"/>
                      <a:pt x="6302" y="115"/>
                    </a:cubicBezTo>
                    <a:cubicBezTo>
                      <a:pt x="6208" y="113"/>
                      <a:pt x="6112" y="113"/>
                      <a:pt x="6017" y="112"/>
                    </a:cubicBezTo>
                    <a:lnTo>
                      <a:pt x="6007" y="112"/>
                    </a:lnTo>
                    <a:cubicBezTo>
                      <a:pt x="5809" y="107"/>
                      <a:pt x="5612" y="93"/>
                      <a:pt x="5414" y="80"/>
                    </a:cubicBezTo>
                    <a:cubicBezTo>
                      <a:pt x="5211" y="66"/>
                      <a:pt x="5006" y="64"/>
                      <a:pt x="4803" y="63"/>
                    </a:cubicBezTo>
                    <a:cubicBezTo>
                      <a:pt x="4678" y="61"/>
                      <a:pt x="4553" y="58"/>
                      <a:pt x="4429" y="58"/>
                    </a:cubicBezTo>
                    <a:cubicBezTo>
                      <a:pt x="4361" y="58"/>
                      <a:pt x="4294" y="59"/>
                      <a:pt x="4226" y="61"/>
                    </a:cubicBezTo>
                    <a:cubicBezTo>
                      <a:pt x="4033" y="68"/>
                      <a:pt x="3839" y="79"/>
                      <a:pt x="3644" y="80"/>
                    </a:cubicBezTo>
                    <a:cubicBezTo>
                      <a:pt x="3465" y="73"/>
                      <a:pt x="3285" y="53"/>
                      <a:pt x="3106" y="53"/>
                    </a:cubicBezTo>
                    <a:cubicBezTo>
                      <a:pt x="2935" y="53"/>
                      <a:pt x="2765" y="61"/>
                      <a:pt x="2595" y="63"/>
                    </a:cubicBezTo>
                    <a:cubicBezTo>
                      <a:pt x="2509" y="62"/>
                      <a:pt x="2423" y="60"/>
                      <a:pt x="2337" y="60"/>
                    </a:cubicBezTo>
                    <a:cubicBezTo>
                      <a:pt x="2285" y="60"/>
                      <a:pt x="2233" y="61"/>
                      <a:pt x="2181" y="63"/>
                    </a:cubicBezTo>
                    <a:cubicBezTo>
                      <a:pt x="2047" y="68"/>
                      <a:pt x="1913" y="72"/>
                      <a:pt x="1780" y="72"/>
                    </a:cubicBezTo>
                    <a:cubicBezTo>
                      <a:pt x="1556" y="66"/>
                      <a:pt x="1333" y="59"/>
                      <a:pt x="1109" y="55"/>
                    </a:cubicBezTo>
                    <a:cubicBezTo>
                      <a:pt x="1089" y="54"/>
                      <a:pt x="1068" y="54"/>
                      <a:pt x="1048" y="54"/>
                    </a:cubicBezTo>
                    <a:cubicBezTo>
                      <a:pt x="951" y="54"/>
                      <a:pt x="854" y="60"/>
                      <a:pt x="758" y="69"/>
                    </a:cubicBezTo>
                    <a:cubicBezTo>
                      <a:pt x="632" y="80"/>
                      <a:pt x="505" y="96"/>
                      <a:pt x="378" y="97"/>
                    </a:cubicBezTo>
                    <a:cubicBezTo>
                      <a:pt x="354" y="96"/>
                      <a:pt x="330" y="93"/>
                      <a:pt x="305" y="91"/>
                    </a:cubicBezTo>
                    <a:cubicBezTo>
                      <a:pt x="294" y="89"/>
                      <a:pt x="282" y="87"/>
                      <a:pt x="271" y="84"/>
                    </a:cubicBezTo>
                    <a:lnTo>
                      <a:pt x="268" y="83"/>
                    </a:lnTo>
                    <a:cubicBezTo>
                      <a:pt x="248" y="76"/>
                      <a:pt x="228" y="72"/>
                      <a:pt x="208" y="72"/>
                    </a:cubicBezTo>
                    <a:cubicBezTo>
                      <a:pt x="132" y="72"/>
                      <a:pt x="59" y="123"/>
                      <a:pt x="33" y="197"/>
                    </a:cubicBezTo>
                    <a:cubicBezTo>
                      <a:pt x="0" y="290"/>
                      <a:pt x="47" y="387"/>
                      <a:pt x="134" y="427"/>
                    </a:cubicBezTo>
                    <a:cubicBezTo>
                      <a:pt x="102" y="467"/>
                      <a:pt x="87" y="521"/>
                      <a:pt x="96" y="575"/>
                    </a:cubicBezTo>
                    <a:cubicBezTo>
                      <a:pt x="112" y="661"/>
                      <a:pt x="190" y="725"/>
                      <a:pt x="274" y="727"/>
                    </a:cubicBezTo>
                    <a:cubicBezTo>
                      <a:pt x="287" y="727"/>
                      <a:pt x="300" y="726"/>
                      <a:pt x="311" y="723"/>
                    </a:cubicBezTo>
                    <a:cubicBezTo>
                      <a:pt x="337" y="718"/>
                      <a:pt x="364" y="715"/>
                      <a:pt x="390" y="712"/>
                    </a:cubicBezTo>
                    <a:cubicBezTo>
                      <a:pt x="539" y="697"/>
                      <a:pt x="688" y="705"/>
                      <a:pt x="838" y="698"/>
                    </a:cubicBezTo>
                    <a:cubicBezTo>
                      <a:pt x="1004" y="693"/>
                      <a:pt x="1169" y="666"/>
                      <a:pt x="1333" y="649"/>
                    </a:cubicBezTo>
                    <a:cubicBezTo>
                      <a:pt x="1657" y="617"/>
                      <a:pt x="1982" y="598"/>
                      <a:pt x="2307" y="598"/>
                    </a:cubicBezTo>
                    <a:cubicBezTo>
                      <a:pt x="2316" y="598"/>
                      <a:pt x="2326" y="598"/>
                      <a:pt x="2335" y="598"/>
                    </a:cubicBezTo>
                    <a:cubicBezTo>
                      <a:pt x="2532" y="602"/>
                      <a:pt x="2727" y="613"/>
                      <a:pt x="2923" y="614"/>
                    </a:cubicBezTo>
                    <a:cubicBezTo>
                      <a:pt x="3123" y="614"/>
                      <a:pt x="3324" y="609"/>
                      <a:pt x="3525" y="607"/>
                    </a:cubicBezTo>
                    <a:cubicBezTo>
                      <a:pt x="3739" y="612"/>
                      <a:pt x="3953" y="620"/>
                      <a:pt x="4167" y="620"/>
                    </a:cubicBezTo>
                    <a:cubicBezTo>
                      <a:pt x="4201" y="620"/>
                      <a:pt x="4236" y="620"/>
                      <a:pt x="4270" y="619"/>
                    </a:cubicBezTo>
                    <a:cubicBezTo>
                      <a:pt x="4455" y="618"/>
                      <a:pt x="4639" y="616"/>
                      <a:pt x="4823" y="616"/>
                    </a:cubicBezTo>
                    <a:cubicBezTo>
                      <a:pt x="4893" y="616"/>
                      <a:pt x="4963" y="616"/>
                      <a:pt x="5034" y="617"/>
                    </a:cubicBezTo>
                    <a:lnTo>
                      <a:pt x="5034" y="617"/>
                    </a:lnTo>
                    <a:cubicBezTo>
                      <a:pt x="5032" y="617"/>
                      <a:pt x="5030" y="617"/>
                      <a:pt x="5028" y="617"/>
                    </a:cubicBezTo>
                    <a:cubicBezTo>
                      <a:pt x="5331" y="621"/>
                      <a:pt x="5633" y="623"/>
                      <a:pt x="5935" y="630"/>
                    </a:cubicBezTo>
                    <a:cubicBezTo>
                      <a:pt x="6055" y="632"/>
                      <a:pt x="6174" y="635"/>
                      <a:pt x="6294" y="635"/>
                    </a:cubicBezTo>
                    <a:cubicBezTo>
                      <a:pt x="6386" y="635"/>
                      <a:pt x="6478" y="633"/>
                      <a:pt x="6570" y="630"/>
                    </a:cubicBezTo>
                    <a:cubicBezTo>
                      <a:pt x="6768" y="622"/>
                      <a:pt x="6965" y="605"/>
                      <a:pt x="7163" y="599"/>
                    </a:cubicBezTo>
                    <a:cubicBezTo>
                      <a:pt x="7365" y="594"/>
                      <a:pt x="7566" y="586"/>
                      <a:pt x="7769" y="576"/>
                    </a:cubicBezTo>
                    <a:cubicBezTo>
                      <a:pt x="7955" y="566"/>
                      <a:pt x="8143" y="565"/>
                      <a:pt x="8331" y="563"/>
                    </a:cubicBezTo>
                    <a:lnTo>
                      <a:pt x="8331" y="563"/>
                    </a:lnTo>
                    <a:cubicBezTo>
                      <a:pt x="8331" y="563"/>
                      <a:pt x="8330" y="563"/>
                      <a:pt x="8330" y="563"/>
                    </a:cubicBezTo>
                    <a:lnTo>
                      <a:pt x="8330" y="563"/>
                    </a:lnTo>
                    <a:cubicBezTo>
                      <a:pt x="8332" y="563"/>
                      <a:pt x="8334" y="563"/>
                      <a:pt x="8335" y="563"/>
                    </a:cubicBezTo>
                    <a:lnTo>
                      <a:pt x="8335" y="563"/>
                    </a:lnTo>
                    <a:cubicBezTo>
                      <a:pt x="8339" y="563"/>
                      <a:pt x="8343" y="563"/>
                      <a:pt x="8347" y="563"/>
                    </a:cubicBezTo>
                    <a:lnTo>
                      <a:pt x="8347" y="563"/>
                    </a:lnTo>
                    <a:cubicBezTo>
                      <a:pt x="8345" y="563"/>
                      <a:pt x="8344" y="563"/>
                      <a:pt x="8343" y="564"/>
                    </a:cubicBezTo>
                    <a:lnTo>
                      <a:pt x="8343" y="564"/>
                    </a:lnTo>
                    <a:cubicBezTo>
                      <a:pt x="8591" y="567"/>
                      <a:pt x="8838" y="576"/>
                      <a:pt x="9085" y="599"/>
                    </a:cubicBezTo>
                    <a:cubicBezTo>
                      <a:pt x="9284" y="615"/>
                      <a:pt x="9484" y="631"/>
                      <a:pt x="9683" y="631"/>
                    </a:cubicBezTo>
                    <a:cubicBezTo>
                      <a:pt x="9749" y="631"/>
                      <a:pt x="9816" y="629"/>
                      <a:pt x="9882" y="625"/>
                    </a:cubicBezTo>
                    <a:cubicBezTo>
                      <a:pt x="9977" y="619"/>
                      <a:pt x="10073" y="611"/>
                      <a:pt x="10169" y="607"/>
                    </a:cubicBezTo>
                    <a:cubicBezTo>
                      <a:pt x="10264" y="602"/>
                      <a:pt x="10359" y="601"/>
                      <a:pt x="10455" y="598"/>
                    </a:cubicBezTo>
                    <a:cubicBezTo>
                      <a:pt x="10571" y="594"/>
                      <a:pt x="10687" y="590"/>
                      <a:pt x="10802" y="578"/>
                    </a:cubicBezTo>
                    <a:cubicBezTo>
                      <a:pt x="10861" y="573"/>
                      <a:pt x="10926" y="565"/>
                      <a:pt x="10980" y="541"/>
                    </a:cubicBezTo>
                    <a:cubicBezTo>
                      <a:pt x="11022" y="521"/>
                      <a:pt x="11069" y="494"/>
                      <a:pt x="11094" y="452"/>
                    </a:cubicBezTo>
                    <a:cubicBezTo>
                      <a:pt x="11120" y="411"/>
                      <a:pt x="11140" y="371"/>
                      <a:pt x="11136" y="322"/>
                    </a:cubicBezTo>
                    <a:cubicBezTo>
                      <a:pt x="11135" y="278"/>
                      <a:pt x="11119" y="237"/>
                      <a:pt x="11095" y="202"/>
                    </a:cubicBezTo>
                    <a:cubicBezTo>
                      <a:pt x="11073" y="169"/>
                      <a:pt x="11043" y="145"/>
                      <a:pt x="11012" y="121"/>
                    </a:cubicBezTo>
                    <a:cubicBezTo>
                      <a:pt x="10977" y="93"/>
                      <a:pt x="10942" y="63"/>
                      <a:pt x="10902" y="44"/>
                    </a:cubicBezTo>
                    <a:cubicBezTo>
                      <a:pt x="10845" y="17"/>
                      <a:pt x="10786" y="3"/>
                      <a:pt x="10722" y="2"/>
                    </a:cubicBezTo>
                    <a:cubicBezTo>
                      <a:pt x="10686" y="1"/>
                      <a:pt x="10650" y="0"/>
                      <a:pt x="106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4"/>
              <p:cNvSpPr/>
              <p:nvPr/>
            </p:nvSpPr>
            <p:spPr>
              <a:xfrm>
                <a:off x="1661925" y="740875"/>
                <a:ext cx="94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2" extrusionOk="0">
                    <a:moveTo>
                      <a:pt x="180" y="0"/>
                    </a:moveTo>
                    <a:cubicBezTo>
                      <a:pt x="80" y="0"/>
                      <a:pt x="1" y="97"/>
                      <a:pt x="4" y="193"/>
                    </a:cubicBezTo>
                    <a:cubicBezTo>
                      <a:pt x="8" y="297"/>
                      <a:pt x="96" y="369"/>
                      <a:pt x="195" y="371"/>
                    </a:cubicBezTo>
                    <a:cubicBezTo>
                      <a:pt x="196" y="371"/>
                      <a:pt x="198" y="371"/>
                      <a:pt x="199" y="371"/>
                    </a:cubicBezTo>
                    <a:cubicBezTo>
                      <a:pt x="299" y="371"/>
                      <a:pt x="378" y="275"/>
                      <a:pt x="375" y="180"/>
                    </a:cubicBezTo>
                    <a:cubicBezTo>
                      <a:pt x="371" y="75"/>
                      <a:pt x="283" y="3"/>
                      <a:pt x="184" y="1"/>
                    </a:cubicBezTo>
                    <a:cubicBezTo>
                      <a:pt x="183" y="0"/>
                      <a:pt x="181" y="0"/>
                      <a:pt x="1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4"/>
              <p:cNvSpPr/>
              <p:nvPr/>
            </p:nvSpPr>
            <p:spPr>
              <a:xfrm>
                <a:off x="1676050" y="74165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79" y="0"/>
                    </a:moveTo>
                    <a:cubicBezTo>
                      <a:pt x="80" y="0"/>
                      <a:pt x="1" y="96"/>
                      <a:pt x="4" y="192"/>
                    </a:cubicBezTo>
                    <a:cubicBezTo>
                      <a:pt x="8" y="297"/>
                      <a:pt x="95" y="369"/>
                      <a:pt x="195" y="371"/>
                    </a:cubicBezTo>
                    <a:cubicBezTo>
                      <a:pt x="196" y="371"/>
                      <a:pt x="197" y="371"/>
                      <a:pt x="199" y="371"/>
                    </a:cubicBezTo>
                    <a:cubicBezTo>
                      <a:pt x="298" y="371"/>
                      <a:pt x="377" y="275"/>
                      <a:pt x="374" y="180"/>
                    </a:cubicBezTo>
                    <a:cubicBezTo>
                      <a:pt x="370" y="75"/>
                      <a:pt x="283" y="3"/>
                      <a:pt x="183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4"/>
              <p:cNvSpPr/>
              <p:nvPr/>
            </p:nvSpPr>
            <p:spPr>
              <a:xfrm>
                <a:off x="1669450" y="730050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79" y="0"/>
                    </a:moveTo>
                    <a:cubicBezTo>
                      <a:pt x="79" y="0"/>
                      <a:pt x="1" y="96"/>
                      <a:pt x="3" y="191"/>
                    </a:cubicBezTo>
                    <a:cubicBezTo>
                      <a:pt x="7" y="296"/>
                      <a:pt x="94" y="367"/>
                      <a:pt x="195" y="369"/>
                    </a:cubicBezTo>
                    <a:cubicBezTo>
                      <a:pt x="196" y="370"/>
                      <a:pt x="197" y="370"/>
                      <a:pt x="198" y="370"/>
                    </a:cubicBezTo>
                    <a:cubicBezTo>
                      <a:pt x="297" y="370"/>
                      <a:pt x="377" y="273"/>
                      <a:pt x="373" y="179"/>
                    </a:cubicBezTo>
                    <a:cubicBezTo>
                      <a:pt x="370" y="73"/>
                      <a:pt x="283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4"/>
              <p:cNvSpPr/>
              <p:nvPr/>
            </p:nvSpPr>
            <p:spPr>
              <a:xfrm>
                <a:off x="1756525" y="73947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79" y="0"/>
                    </a:moveTo>
                    <a:cubicBezTo>
                      <a:pt x="80" y="0"/>
                      <a:pt x="1" y="97"/>
                      <a:pt x="4" y="191"/>
                    </a:cubicBezTo>
                    <a:cubicBezTo>
                      <a:pt x="7" y="297"/>
                      <a:pt x="94" y="369"/>
                      <a:pt x="195" y="371"/>
                    </a:cubicBezTo>
                    <a:cubicBezTo>
                      <a:pt x="196" y="371"/>
                      <a:pt x="197" y="371"/>
                      <a:pt x="198" y="371"/>
                    </a:cubicBezTo>
                    <a:cubicBezTo>
                      <a:pt x="298" y="371"/>
                      <a:pt x="377" y="275"/>
                      <a:pt x="373" y="180"/>
                    </a:cubicBezTo>
                    <a:cubicBezTo>
                      <a:pt x="370" y="75"/>
                      <a:pt x="283" y="3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4"/>
              <p:cNvSpPr/>
              <p:nvPr/>
            </p:nvSpPr>
            <p:spPr>
              <a:xfrm>
                <a:off x="1638200" y="760125"/>
                <a:ext cx="2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7"/>
                      <a:pt x="19" y="14"/>
                      <a:pt x="29" y="21"/>
                    </a:cubicBezTo>
                    <a:cubicBezTo>
                      <a:pt x="50" y="33"/>
                      <a:pt x="73" y="41"/>
                      <a:pt x="97" y="45"/>
                    </a:cubicBezTo>
                    <a:cubicBezTo>
                      <a:pt x="65" y="30"/>
                      <a:pt x="33" y="15"/>
                      <a:pt x="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4"/>
              <p:cNvSpPr/>
              <p:nvPr/>
            </p:nvSpPr>
            <p:spPr>
              <a:xfrm>
                <a:off x="1579263" y="684775"/>
                <a:ext cx="2906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4077" extrusionOk="0">
                    <a:moveTo>
                      <a:pt x="3879" y="936"/>
                    </a:moveTo>
                    <a:cubicBezTo>
                      <a:pt x="3878" y="937"/>
                      <a:pt x="3877" y="938"/>
                      <a:pt x="3876" y="939"/>
                    </a:cubicBezTo>
                    <a:cubicBezTo>
                      <a:pt x="3878" y="938"/>
                      <a:pt x="3879" y="937"/>
                      <a:pt x="3879" y="936"/>
                    </a:cubicBezTo>
                    <a:close/>
                    <a:moveTo>
                      <a:pt x="7691" y="1091"/>
                    </a:moveTo>
                    <a:lnTo>
                      <a:pt x="7691" y="1091"/>
                    </a:lnTo>
                    <a:cubicBezTo>
                      <a:pt x="7692" y="1092"/>
                      <a:pt x="7694" y="1094"/>
                      <a:pt x="7696" y="1096"/>
                    </a:cubicBezTo>
                    <a:lnTo>
                      <a:pt x="7696" y="1096"/>
                    </a:lnTo>
                    <a:cubicBezTo>
                      <a:pt x="7694" y="1094"/>
                      <a:pt x="7692" y="1092"/>
                      <a:pt x="7691" y="1091"/>
                    </a:cubicBezTo>
                    <a:close/>
                    <a:moveTo>
                      <a:pt x="3198" y="1775"/>
                    </a:moveTo>
                    <a:cubicBezTo>
                      <a:pt x="3197" y="1777"/>
                      <a:pt x="3196" y="1779"/>
                      <a:pt x="3195" y="1781"/>
                    </a:cubicBezTo>
                    <a:lnTo>
                      <a:pt x="3195" y="1781"/>
                    </a:lnTo>
                    <a:cubicBezTo>
                      <a:pt x="3196" y="1779"/>
                      <a:pt x="3197" y="1776"/>
                      <a:pt x="3198" y="1775"/>
                    </a:cubicBezTo>
                    <a:close/>
                    <a:moveTo>
                      <a:pt x="5447" y="370"/>
                    </a:moveTo>
                    <a:cubicBezTo>
                      <a:pt x="5483" y="370"/>
                      <a:pt x="5520" y="372"/>
                      <a:pt x="5556" y="374"/>
                    </a:cubicBezTo>
                    <a:cubicBezTo>
                      <a:pt x="5595" y="378"/>
                      <a:pt x="5632" y="384"/>
                      <a:pt x="5670" y="391"/>
                    </a:cubicBezTo>
                    <a:cubicBezTo>
                      <a:pt x="5701" y="399"/>
                      <a:pt x="5733" y="409"/>
                      <a:pt x="5765" y="414"/>
                    </a:cubicBezTo>
                    <a:cubicBezTo>
                      <a:pt x="5798" y="423"/>
                      <a:pt x="5834" y="428"/>
                      <a:pt x="5867" y="434"/>
                    </a:cubicBezTo>
                    <a:cubicBezTo>
                      <a:pt x="5939" y="449"/>
                      <a:pt x="6012" y="464"/>
                      <a:pt x="6085" y="480"/>
                    </a:cubicBezTo>
                    <a:cubicBezTo>
                      <a:pt x="6122" y="489"/>
                      <a:pt x="6158" y="500"/>
                      <a:pt x="6195" y="512"/>
                    </a:cubicBezTo>
                    <a:cubicBezTo>
                      <a:pt x="6284" y="549"/>
                      <a:pt x="6372" y="590"/>
                      <a:pt x="6461" y="628"/>
                    </a:cubicBezTo>
                    <a:cubicBezTo>
                      <a:pt x="6538" y="659"/>
                      <a:pt x="6616" y="689"/>
                      <a:pt x="6690" y="727"/>
                    </a:cubicBezTo>
                    <a:cubicBezTo>
                      <a:pt x="6744" y="756"/>
                      <a:pt x="6796" y="788"/>
                      <a:pt x="6849" y="819"/>
                    </a:cubicBezTo>
                    <a:cubicBezTo>
                      <a:pt x="6890" y="844"/>
                      <a:pt x="6931" y="868"/>
                      <a:pt x="6971" y="895"/>
                    </a:cubicBezTo>
                    <a:cubicBezTo>
                      <a:pt x="7029" y="935"/>
                      <a:pt x="7079" y="983"/>
                      <a:pt x="7129" y="1030"/>
                    </a:cubicBezTo>
                    <a:cubicBezTo>
                      <a:pt x="7123" y="1026"/>
                      <a:pt x="7118" y="1019"/>
                      <a:pt x="7111" y="1014"/>
                    </a:cubicBezTo>
                    <a:lnTo>
                      <a:pt x="7111" y="1014"/>
                    </a:lnTo>
                    <a:cubicBezTo>
                      <a:pt x="7191" y="1090"/>
                      <a:pt x="7258" y="1177"/>
                      <a:pt x="7334" y="1255"/>
                    </a:cubicBezTo>
                    <a:cubicBezTo>
                      <a:pt x="7416" y="1342"/>
                      <a:pt x="7507" y="1420"/>
                      <a:pt x="7595" y="1500"/>
                    </a:cubicBezTo>
                    <a:cubicBezTo>
                      <a:pt x="7625" y="1532"/>
                      <a:pt x="7656" y="1563"/>
                      <a:pt x="7684" y="1596"/>
                    </a:cubicBezTo>
                    <a:cubicBezTo>
                      <a:pt x="7709" y="1626"/>
                      <a:pt x="7729" y="1658"/>
                      <a:pt x="7751" y="1691"/>
                    </a:cubicBezTo>
                    <a:cubicBezTo>
                      <a:pt x="7805" y="1780"/>
                      <a:pt x="7851" y="1875"/>
                      <a:pt x="7904" y="1967"/>
                    </a:cubicBezTo>
                    <a:cubicBezTo>
                      <a:pt x="7934" y="2018"/>
                      <a:pt x="7966" y="2067"/>
                      <a:pt x="8001" y="2114"/>
                    </a:cubicBezTo>
                    <a:cubicBezTo>
                      <a:pt x="8035" y="2161"/>
                      <a:pt x="8074" y="2202"/>
                      <a:pt x="8111" y="2246"/>
                    </a:cubicBezTo>
                    <a:cubicBezTo>
                      <a:pt x="8117" y="2254"/>
                      <a:pt x="8123" y="2261"/>
                      <a:pt x="8129" y="2266"/>
                    </a:cubicBezTo>
                    <a:cubicBezTo>
                      <a:pt x="8131" y="2269"/>
                      <a:pt x="8134" y="2271"/>
                      <a:pt x="8137" y="2273"/>
                    </a:cubicBezTo>
                    <a:cubicBezTo>
                      <a:pt x="8138" y="2274"/>
                      <a:pt x="8139" y="2275"/>
                      <a:pt x="8140" y="2275"/>
                    </a:cubicBezTo>
                    <a:cubicBezTo>
                      <a:pt x="8150" y="2285"/>
                      <a:pt x="8159" y="2293"/>
                      <a:pt x="8171" y="2301"/>
                    </a:cubicBezTo>
                    <a:cubicBezTo>
                      <a:pt x="8185" y="2312"/>
                      <a:pt x="8198" y="2322"/>
                      <a:pt x="8213" y="2334"/>
                    </a:cubicBezTo>
                    <a:cubicBezTo>
                      <a:pt x="8223" y="2342"/>
                      <a:pt x="8235" y="2351"/>
                      <a:pt x="8245" y="2359"/>
                    </a:cubicBezTo>
                    <a:cubicBezTo>
                      <a:pt x="8264" y="2373"/>
                      <a:pt x="8281" y="2389"/>
                      <a:pt x="8299" y="2402"/>
                    </a:cubicBezTo>
                    <a:cubicBezTo>
                      <a:pt x="8338" y="2433"/>
                      <a:pt x="8378" y="2464"/>
                      <a:pt x="8414" y="2496"/>
                    </a:cubicBezTo>
                    <a:cubicBezTo>
                      <a:pt x="8427" y="2488"/>
                      <a:pt x="8440" y="2481"/>
                      <a:pt x="8451" y="2473"/>
                    </a:cubicBezTo>
                    <a:cubicBezTo>
                      <a:pt x="8454" y="2472"/>
                      <a:pt x="8457" y="2470"/>
                      <a:pt x="8459" y="2469"/>
                    </a:cubicBezTo>
                    <a:cubicBezTo>
                      <a:pt x="8464" y="2465"/>
                      <a:pt x="8468" y="2463"/>
                      <a:pt x="8473" y="2461"/>
                    </a:cubicBezTo>
                    <a:cubicBezTo>
                      <a:pt x="8489" y="2450"/>
                      <a:pt x="8505" y="2440"/>
                      <a:pt x="8522" y="2431"/>
                    </a:cubicBezTo>
                    <a:cubicBezTo>
                      <a:pt x="8522" y="2431"/>
                      <a:pt x="8523" y="2430"/>
                      <a:pt x="8523" y="2430"/>
                    </a:cubicBezTo>
                    <a:cubicBezTo>
                      <a:pt x="8557" y="2409"/>
                      <a:pt x="8593" y="2392"/>
                      <a:pt x="8628" y="2375"/>
                    </a:cubicBezTo>
                    <a:cubicBezTo>
                      <a:pt x="8627" y="2373"/>
                      <a:pt x="8625" y="2370"/>
                      <a:pt x="8624" y="2367"/>
                    </a:cubicBezTo>
                    <a:cubicBezTo>
                      <a:pt x="8650" y="2353"/>
                      <a:pt x="8677" y="2338"/>
                      <a:pt x="8705" y="2326"/>
                    </a:cubicBezTo>
                    <a:cubicBezTo>
                      <a:pt x="8765" y="2301"/>
                      <a:pt x="8828" y="2279"/>
                      <a:pt x="8891" y="2258"/>
                    </a:cubicBezTo>
                    <a:cubicBezTo>
                      <a:pt x="9035" y="2216"/>
                      <a:pt x="9178" y="2182"/>
                      <a:pt x="9326" y="2153"/>
                    </a:cubicBezTo>
                    <a:cubicBezTo>
                      <a:pt x="9396" y="2142"/>
                      <a:pt x="9464" y="2131"/>
                      <a:pt x="9534" y="2126"/>
                    </a:cubicBezTo>
                    <a:cubicBezTo>
                      <a:pt x="9577" y="2126"/>
                      <a:pt x="9619" y="2127"/>
                      <a:pt x="9662" y="2129"/>
                    </a:cubicBezTo>
                    <a:cubicBezTo>
                      <a:pt x="9705" y="2134"/>
                      <a:pt x="9748" y="2138"/>
                      <a:pt x="9791" y="2146"/>
                    </a:cubicBezTo>
                    <a:cubicBezTo>
                      <a:pt x="9822" y="2154"/>
                      <a:pt x="9851" y="2162"/>
                      <a:pt x="9880" y="2172"/>
                    </a:cubicBezTo>
                    <a:cubicBezTo>
                      <a:pt x="9940" y="2195"/>
                      <a:pt x="9997" y="2223"/>
                      <a:pt x="10054" y="2251"/>
                    </a:cubicBezTo>
                    <a:cubicBezTo>
                      <a:pt x="10223" y="2343"/>
                      <a:pt x="10389" y="2439"/>
                      <a:pt x="10550" y="2544"/>
                    </a:cubicBezTo>
                    <a:cubicBezTo>
                      <a:pt x="10597" y="2578"/>
                      <a:pt x="10642" y="2615"/>
                      <a:pt x="10685" y="2654"/>
                    </a:cubicBezTo>
                    <a:cubicBezTo>
                      <a:pt x="10736" y="2702"/>
                      <a:pt x="10784" y="2751"/>
                      <a:pt x="10829" y="2803"/>
                    </a:cubicBezTo>
                    <a:cubicBezTo>
                      <a:pt x="10855" y="2835"/>
                      <a:pt x="10879" y="2868"/>
                      <a:pt x="10901" y="2902"/>
                    </a:cubicBezTo>
                    <a:cubicBezTo>
                      <a:pt x="10911" y="2918"/>
                      <a:pt x="10919" y="2934"/>
                      <a:pt x="10927" y="2950"/>
                    </a:cubicBezTo>
                    <a:cubicBezTo>
                      <a:pt x="10938" y="2979"/>
                      <a:pt x="10947" y="3008"/>
                      <a:pt x="10958" y="3038"/>
                    </a:cubicBezTo>
                    <a:cubicBezTo>
                      <a:pt x="10984" y="3128"/>
                      <a:pt x="11009" y="3222"/>
                      <a:pt x="11042" y="3310"/>
                    </a:cubicBezTo>
                    <a:cubicBezTo>
                      <a:pt x="11067" y="3378"/>
                      <a:pt x="11098" y="3444"/>
                      <a:pt x="11128" y="3509"/>
                    </a:cubicBezTo>
                    <a:cubicBezTo>
                      <a:pt x="11008" y="3509"/>
                      <a:pt x="10888" y="3507"/>
                      <a:pt x="10767" y="3507"/>
                    </a:cubicBezTo>
                    <a:cubicBezTo>
                      <a:pt x="10690" y="3507"/>
                      <a:pt x="10612" y="3508"/>
                      <a:pt x="10534" y="3509"/>
                    </a:cubicBezTo>
                    <a:cubicBezTo>
                      <a:pt x="10332" y="3514"/>
                      <a:pt x="10129" y="3522"/>
                      <a:pt x="9927" y="3530"/>
                    </a:cubicBezTo>
                    <a:cubicBezTo>
                      <a:pt x="9721" y="3538"/>
                      <a:pt x="9516" y="3560"/>
                      <a:pt x="9312" y="3584"/>
                    </a:cubicBezTo>
                    <a:cubicBezTo>
                      <a:pt x="9129" y="3606"/>
                      <a:pt x="8946" y="3624"/>
                      <a:pt x="8762" y="3633"/>
                    </a:cubicBezTo>
                    <a:cubicBezTo>
                      <a:pt x="8702" y="3634"/>
                      <a:pt x="8642" y="3634"/>
                      <a:pt x="8581" y="3634"/>
                    </a:cubicBezTo>
                    <a:cubicBezTo>
                      <a:pt x="8238" y="3634"/>
                      <a:pt x="7893" y="3622"/>
                      <a:pt x="7549" y="3619"/>
                    </a:cubicBezTo>
                    <a:cubicBezTo>
                      <a:pt x="7533" y="3619"/>
                      <a:pt x="7516" y="3619"/>
                      <a:pt x="7500" y="3619"/>
                    </a:cubicBezTo>
                    <a:cubicBezTo>
                      <a:pt x="7335" y="3619"/>
                      <a:pt x="7170" y="3624"/>
                      <a:pt x="7005" y="3626"/>
                    </a:cubicBezTo>
                    <a:cubicBezTo>
                      <a:pt x="6955" y="3626"/>
                      <a:pt x="6906" y="3626"/>
                      <a:pt x="6857" y="3626"/>
                    </a:cubicBezTo>
                    <a:cubicBezTo>
                      <a:pt x="6698" y="3626"/>
                      <a:pt x="6539" y="3625"/>
                      <a:pt x="6381" y="3621"/>
                    </a:cubicBezTo>
                    <a:cubicBezTo>
                      <a:pt x="6223" y="3618"/>
                      <a:pt x="6064" y="3614"/>
                      <a:pt x="5905" y="3614"/>
                    </a:cubicBezTo>
                    <a:cubicBezTo>
                      <a:pt x="5875" y="3614"/>
                      <a:pt x="5845" y="3614"/>
                      <a:pt x="5815" y="3614"/>
                    </a:cubicBezTo>
                    <a:cubicBezTo>
                      <a:pt x="5616" y="3617"/>
                      <a:pt x="5416" y="3621"/>
                      <a:pt x="5217" y="3628"/>
                    </a:cubicBezTo>
                    <a:cubicBezTo>
                      <a:pt x="5024" y="3634"/>
                      <a:pt x="4830" y="3641"/>
                      <a:pt x="4636" y="3641"/>
                    </a:cubicBezTo>
                    <a:cubicBezTo>
                      <a:pt x="4621" y="3641"/>
                      <a:pt x="4605" y="3641"/>
                      <a:pt x="4590" y="3641"/>
                    </a:cubicBezTo>
                    <a:cubicBezTo>
                      <a:pt x="4386" y="3638"/>
                      <a:pt x="4182" y="3637"/>
                      <a:pt x="3979" y="3636"/>
                    </a:cubicBezTo>
                    <a:cubicBezTo>
                      <a:pt x="3788" y="3635"/>
                      <a:pt x="3599" y="3629"/>
                      <a:pt x="3409" y="3620"/>
                    </a:cubicBezTo>
                    <a:cubicBezTo>
                      <a:pt x="3219" y="3611"/>
                      <a:pt x="3028" y="3599"/>
                      <a:pt x="2837" y="3599"/>
                    </a:cubicBezTo>
                    <a:cubicBezTo>
                      <a:pt x="2828" y="3599"/>
                      <a:pt x="2820" y="3599"/>
                      <a:pt x="2811" y="3600"/>
                    </a:cubicBezTo>
                    <a:cubicBezTo>
                      <a:pt x="2608" y="3601"/>
                      <a:pt x="2405" y="3608"/>
                      <a:pt x="2202" y="3621"/>
                    </a:cubicBezTo>
                    <a:cubicBezTo>
                      <a:pt x="2005" y="3634"/>
                      <a:pt x="1807" y="3646"/>
                      <a:pt x="1612" y="3657"/>
                    </a:cubicBezTo>
                    <a:cubicBezTo>
                      <a:pt x="1495" y="3661"/>
                      <a:pt x="1379" y="3666"/>
                      <a:pt x="1262" y="3666"/>
                    </a:cubicBezTo>
                    <a:cubicBezTo>
                      <a:pt x="1208" y="3666"/>
                      <a:pt x="1153" y="3665"/>
                      <a:pt x="1099" y="3662"/>
                    </a:cubicBezTo>
                    <a:cubicBezTo>
                      <a:pt x="998" y="3659"/>
                      <a:pt x="896" y="3652"/>
                      <a:pt x="794" y="3651"/>
                    </a:cubicBezTo>
                    <a:cubicBezTo>
                      <a:pt x="671" y="3651"/>
                      <a:pt x="546" y="3656"/>
                      <a:pt x="426" y="3684"/>
                    </a:cubicBezTo>
                    <a:cubicBezTo>
                      <a:pt x="411" y="3688"/>
                      <a:pt x="396" y="3693"/>
                      <a:pt x="382" y="3697"/>
                    </a:cubicBezTo>
                    <a:cubicBezTo>
                      <a:pt x="384" y="3644"/>
                      <a:pt x="385" y="3593"/>
                      <a:pt x="388" y="3540"/>
                    </a:cubicBezTo>
                    <a:cubicBezTo>
                      <a:pt x="399" y="3436"/>
                      <a:pt x="414" y="3334"/>
                      <a:pt x="433" y="3231"/>
                    </a:cubicBezTo>
                    <a:cubicBezTo>
                      <a:pt x="448" y="3170"/>
                      <a:pt x="467" y="3108"/>
                      <a:pt x="487" y="3046"/>
                    </a:cubicBezTo>
                    <a:cubicBezTo>
                      <a:pt x="520" y="2964"/>
                      <a:pt x="556" y="2885"/>
                      <a:pt x="595" y="2805"/>
                    </a:cubicBezTo>
                    <a:cubicBezTo>
                      <a:pt x="635" y="2733"/>
                      <a:pt x="678" y="2662"/>
                      <a:pt x="725" y="2593"/>
                    </a:cubicBezTo>
                    <a:cubicBezTo>
                      <a:pt x="763" y="2542"/>
                      <a:pt x="803" y="2492"/>
                      <a:pt x="847" y="2442"/>
                    </a:cubicBezTo>
                    <a:cubicBezTo>
                      <a:pt x="892" y="2397"/>
                      <a:pt x="938" y="2351"/>
                      <a:pt x="988" y="2309"/>
                    </a:cubicBezTo>
                    <a:cubicBezTo>
                      <a:pt x="1029" y="2277"/>
                      <a:pt x="1072" y="2248"/>
                      <a:pt x="1116" y="2219"/>
                    </a:cubicBezTo>
                    <a:cubicBezTo>
                      <a:pt x="1158" y="2195"/>
                      <a:pt x="1201" y="2172"/>
                      <a:pt x="1246" y="2151"/>
                    </a:cubicBezTo>
                    <a:cubicBezTo>
                      <a:pt x="1270" y="2142"/>
                      <a:pt x="1294" y="2132"/>
                      <a:pt x="1318" y="2124"/>
                    </a:cubicBezTo>
                    <a:cubicBezTo>
                      <a:pt x="1343" y="2118"/>
                      <a:pt x="1368" y="2112"/>
                      <a:pt x="1392" y="2106"/>
                    </a:cubicBezTo>
                    <a:cubicBezTo>
                      <a:pt x="1468" y="2094"/>
                      <a:pt x="1542" y="2086"/>
                      <a:pt x="1618" y="2080"/>
                    </a:cubicBezTo>
                    <a:cubicBezTo>
                      <a:pt x="1661" y="2080"/>
                      <a:pt x="1705" y="2080"/>
                      <a:pt x="1748" y="2082"/>
                    </a:cubicBezTo>
                    <a:cubicBezTo>
                      <a:pt x="1803" y="2087"/>
                      <a:pt x="1858" y="2095"/>
                      <a:pt x="1913" y="2106"/>
                    </a:cubicBezTo>
                    <a:cubicBezTo>
                      <a:pt x="1977" y="2122"/>
                      <a:pt x="2038" y="2142"/>
                      <a:pt x="2100" y="2163"/>
                    </a:cubicBezTo>
                    <a:cubicBezTo>
                      <a:pt x="2162" y="2186"/>
                      <a:pt x="2220" y="2214"/>
                      <a:pt x="2279" y="2242"/>
                    </a:cubicBezTo>
                    <a:cubicBezTo>
                      <a:pt x="2321" y="2265"/>
                      <a:pt x="2361" y="2288"/>
                      <a:pt x="2401" y="2313"/>
                    </a:cubicBezTo>
                    <a:cubicBezTo>
                      <a:pt x="2416" y="2326"/>
                      <a:pt x="2430" y="2336"/>
                      <a:pt x="2444" y="2349"/>
                    </a:cubicBezTo>
                    <a:cubicBezTo>
                      <a:pt x="2460" y="2366"/>
                      <a:pt x="2475" y="2384"/>
                      <a:pt x="2491" y="2401"/>
                    </a:cubicBezTo>
                    <a:cubicBezTo>
                      <a:pt x="2489" y="2405"/>
                      <a:pt x="2488" y="2408"/>
                      <a:pt x="2487" y="2411"/>
                    </a:cubicBezTo>
                    <a:cubicBezTo>
                      <a:pt x="2492" y="2417"/>
                      <a:pt x="2498" y="2423"/>
                      <a:pt x="2505" y="2429"/>
                    </a:cubicBezTo>
                    <a:cubicBezTo>
                      <a:pt x="2560" y="2478"/>
                      <a:pt x="2614" y="2526"/>
                      <a:pt x="2667" y="2574"/>
                    </a:cubicBezTo>
                    <a:cubicBezTo>
                      <a:pt x="2672" y="2578"/>
                      <a:pt x="2676" y="2582"/>
                      <a:pt x="2681" y="2585"/>
                    </a:cubicBezTo>
                    <a:lnTo>
                      <a:pt x="2680" y="2585"/>
                    </a:lnTo>
                    <a:cubicBezTo>
                      <a:pt x="2681" y="2586"/>
                      <a:pt x="2682" y="2586"/>
                      <a:pt x="2683" y="2588"/>
                    </a:cubicBezTo>
                    <a:cubicBezTo>
                      <a:pt x="2686" y="2590"/>
                      <a:pt x="2688" y="2592"/>
                      <a:pt x="2691" y="2594"/>
                    </a:cubicBezTo>
                    <a:cubicBezTo>
                      <a:pt x="2695" y="2589"/>
                      <a:pt x="2698" y="2583"/>
                      <a:pt x="2701" y="2577"/>
                    </a:cubicBezTo>
                    <a:cubicBezTo>
                      <a:pt x="2742" y="2508"/>
                      <a:pt x="2783" y="2438"/>
                      <a:pt x="2829" y="2373"/>
                    </a:cubicBezTo>
                    <a:cubicBezTo>
                      <a:pt x="2829" y="2373"/>
                      <a:pt x="2830" y="2371"/>
                      <a:pt x="2830" y="2371"/>
                    </a:cubicBezTo>
                    <a:cubicBezTo>
                      <a:pt x="2880" y="2298"/>
                      <a:pt x="2931" y="2227"/>
                      <a:pt x="2983" y="2155"/>
                    </a:cubicBezTo>
                    <a:cubicBezTo>
                      <a:pt x="3004" y="2127"/>
                      <a:pt x="3023" y="2099"/>
                      <a:pt x="3042" y="2072"/>
                    </a:cubicBezTo>
                    <a:cubicBezTo>
                      <a:pt x="3049" y="2063"/>
                      <a:pt x="3055" y="2054"/>
                      <a:pt x="3062" y="2044"/>
                    </a:cubicBezTo>
                    <a:cubicBezTo>
                      <a:pt x="3105" y="1956"/>
                      <a:pt x="3150" y="1868"/>
                      <a:pt x="3195" y="1781"/>
                    </a:cubicBezTo>
                    <a:lnTo>
                      <a:pt x="3195" y="1781"/>
                    </a:lnTo>
                    <a:cubicBezTo>
                      <a:pt x="3194" y="1782"/>
                      <a:pt x="3194" y="1782"/>
                      <a:pt x="3193" y="1783"/>
                    </a:cubicBezTo>
                    <a:cubicBezTo>
                      <a:pt x="3197" y="1776"/>
                      <a:pt x="3200" y="1770"/>
                      <a:pt x="3204" y="1764"/>
                    </a:cubicBezTo>
                    <a:cubicBezTo>
                      <a:pt x="3204" y="1763"/>
                      <a:pt x="3204" y="1763"/>
                      <a:pt x="3205" y="1762"/>
                    </a:cubicBezTo>
                    <a:lnTo>
                      <a:pt x="3205" y="1762"/>
                    </a:lnTo>
                    <a:cubicBezTo>
                      <a:pt x="3205" y="1762"/>
                      <a:pt x="3205" y="1763"/>
                      <a:pt x="3205" y="1763"/>
                    </a:cubicBezTo>
                    <a:cubicBezTo>
                      <a:pt x="3259" y="1665"/>
                      <a:pt x="3315" y="1569"/>
                      <a:pt x="3375" y="1475"/>
                    </a:cubicBezTo>
                    <a:cubicBezTo>
                      <a:pt x="3447" y="1373"/>
                      <a:pt x="3523" y="1277"/>
                      <a:pt x="3604" y="1183"/>
                    </a:cubicBezTo>
                    <a:cubicBezTo>
                      <a:pt x="3693" y="1095"/>
                      <a:pt x="3786" y="1014"/>
                      <a:pt x="3881" y="934"/>
                    </a:cubicBezTo>
                    <a:lnTo>
                      <a:pt x="3881" y="934"/>
                    </a:lnTo>
                    <a:cubicBezTo>
                      <a:pt x="3880" y="935"/>
                      <a:pt x="3880" y="935"/>
                      <a:pt x="3879" y="936"/>
                    </a:cubicBezTo>
                    <a:lnTo>
                      <a:pt x="3879" y="936"/>
                    </a:lnTo>
                    <a:cubicBezTo>
                      <a:pt x="4001" y="841"/>
                      <a:pt x="4127" y="750"/>
                      <a:pt x="4257" y="667"/>
                    </a:cubicBezTo>
                    <a:cubicBezTo>
                      <a:pt x="4307" y="638"/>
                      <a:pt x="4359" y="612"/>
                      <a:pt x="4411" y="586"/>
                    </a:cubicBezTo>
                    <a:cubicBezTo>
                      <a:pt x="4496" y="550"/>
                      <a:pt x="4582" y="519"/>
                      <a:pt x="4670" y="492"/>
                    </a:cubicBezTo>
                    <a:cubicBezTo>
                      <a:pt x="4763" y="463"/>
                      <a:pt x="4859" y="439"/>
                      <a:pt x="4957" y="421"/>
                    </a:cubicBezTo>
                    <a:cubicBezTo>
                      <a:pt x="5093" y="398"/>
                      <a:pt x="5231" y="381"/>
                      <a:pt x="5369" y="373"/>
                    </a:cubicBezTo>
                    <a:lnTo>
                      <a:pt x="5368" y="373"/>
                    </a:lnTo>
                    <a:cubicBezTo>
                      <a:pt x="5371" y="371"/>
                      <a:pt x="5374" y="371"/>
                      <a:pt x="5377" y="371"/>
                    </a:cubicBezTo>
                    <a:lnTo>
                      <a:pt x="5387" y="371"/>
                    </a:lnTo>
                    <a:cubicBezTo>
                      <a:pt x="5407" y="371"/>
                      <a:pt x="5427" y="370"/>
                      <a:pt x="5447" y="370"/>
                    </a:cubicBezTo>
                    <a:close/>
                    <a:moveTo>
                      <a:pt x="5448" y="1"/>
                    </a:moveTo>
                    <a:cubicBezTo>
                      <a:pt x="5424" y="1"/>
                      <a:pt x="5399" y="1"/>
                      <a:pt x="5375" y="2"/>
                    </a:cubicBezTo>
                    <a:cubicBezTo>
                      <a:pt x="5198" y="10"/>
                      <a:pt x="5017" y="32"/>
                      <a:pt x="4842" y="66"/>
                    </a:cubicBezTo>
                    <a:cubicBezTo>
                      <a:pt x="4674" y="99"/>
                      <a:pt x="4505" y="146"/>
                      <a:pt x="4348" y="213"/>
                    </a:cubicBezTo>
                    <a:cubicBezTo>
                      <a:pt x="4265" y="247"/>
                      <a:pt x="4180" y="282"/>
                      <a:pt x="4102" y="329"/>
                    </a:cubicBezTo>
                    <a:cubicBezTo>
                      <a:pt x="4021" y="377"/>
                      <a:pt x="3943" y="430"/>
                      <a:pt x="3866" y="485"/>
                    </a:cubicBezTo>
                    <a:cubicBezTo>
                      <a:pt x="3786" y="542"/>
                      <a:pt x="3707" y="600"/>
                      <a:pt x="3630" y="663"/>
                    </a:cubicBezTo>
                    <a:cubicBezTo>
                      <a:pt x="3556" y="724"/>
                      <a:pt x="3480" y="784"/>
                      <a:pt x="3413" y="852"/>
                    </a:cubicBezTo>
                    <a:cubicBezTo>
                      <a:pt x="3337" y="927"/>
                      <a:pt x="3268" y="1004"/>
                      <a:pt x="3201" y="1088"/>
                    </a:cubicBezTo>
                    <a:cubicBezTo>
                      <a:pt x="3143" y="1163"/>
                      <a:pt x="3087" y="1242"/>
                      <a:pt x="3034" y="1322"/>
                    </a:cubicBezTo>
                    <a:cubicBezTo>
                      <a:pt x="2930" y="1482"/>
                      <a:pt x="2846" y="1653"/>
                      <a:pt x="2761" y="1823"/>
                    </a:cubicBezTo>
                    <a:cubicBezTo>
                      <a:pt x="2725" y="1896"/>
                      <a:pt x="2687" y="1968"/>
                      <a:pt x="2650" y="2041"/>
                    </a:cubicBezTo>
                    <a:cubicBezTo>
                      <a:pt x="2617" y="2014"/>
                      <a:pt x="2582" y="1990"/>
                      <a:pt x="2544" y="1967"/>
                    </a:cubicBezTo>
                    <a:cubicBezTo>
                      <a:pt x="2378" y="1866"/>
                      <a:pt x="2196" y="1797"/>
                      <a:pt x="2010" y="1749"/>
                    </a:cubicBezTo>
                    <a:cubicBezTo>
                      <a:pt x="1904" y="1721"/>
                      <a:pt x="1793" y="1710"/>
                      <a:pt x="1682" y="1710"/>
                    </a:cubicBezTo>
                    <a:cubicBezTo>
                      <a:pt x="1602" y="1710"/>
                      <a:pt x="1523" y="1716"/>
                      <a:pt x="1446" y="1725"/>
                    </a:cubicBezTo>
                    <a:cubicBezTo>
                      <a:pt x="1344" y="1737"/>
                      <a:pt x="1241" y="1755"/>
                      <a:pt x="1145" y="1793"/>
                    </a:cubicBezTo>
                    <a:cubicBezTo>
                      <a:pt x="1048" y="1832"/>
                      <a:pt x="959" y="1880"/>
                      <a:pt x="872" y="1936"/>
                    </a:cubicBezTo>
                    <a:cubicBezTo>
                      <a:pt x="711" y="2038"/>
                      <a:pt x="569" y="2183"/>
                      <a:pt x="456" y="2334"/>
                    </a:cubicBezTo>
                    <a:cubicBezTo>
                      <a:pt x="334" y="2497"/>
                      <a:pt x="234" y="2680"/>
                      <a:pt x="159" y="2870"/>
                    </a:cubicBezTo>
                    <a:cubicBezTo>
                      <a:pt x="82" y="3063"/>
                      <a:pt x="43" y="3266"/>
                      <a:pt x="24" y="3471"/>
                    </a:cubicBezTo>
                    <a:cubicBezTo>
                      <a:pt x="14" y="3565"/>
                      <a:pt x="10" y="3661"/>
                      <a:pt x="8" y="3755"/>
                    </a:cubicBezTo>
                    <a:cubicBezTo>
                      <a:pt x="5" y="3856"/>
                      <a:pt x="1" y="3957"/>
                      <a:pt x="10" y="4059"/>
                    </a:cubicBezTo>
                    <a:cubicBezTo>
                      <a:pt x="11" y="4064"/>
                      <a:pt x="11" y="4068"/>
                      <a:pt x="11" y="4074"/>
                    </a:cubicBezTo>
                    <a:cubicBezTo>
                      <a:pt x="41" y="4075"/>
                      <a:pt x="69" y="4076"/>
                      <a:pt x="98" y="4076"/>
                    </a:cubicBezTo>
                    <a:cubicBezTo>
                      <a:pt x="117" y="4076"/>
                      <a:pt x="136" y="4075"/>
                      <a:pt x="154" y="4075"/>
                    </a:cubicBezTo>
                    <a:lnTo>
                      <a:pt x="155" y="4075"/>
                    </a:lnTo>
                    <a:cubicBezTo>
                      <a:pt x="180" y="4074"/>
                      <a:pt x="207" y="4074"/>
                      <a:pt x="234" y="4073"/>
                    </a:cubicBezTo>
                    <a:cubicBezTo>
                      <a:pt x="287" y="4073"/>
                      <a:pt x="340" y="4073"/>
                      <a:pt x="394" y="4074"/>
                    </a:cubicBezTo>
                    <a:cubicBezTo>
                      <a:pt x="400" y="4074"/>
                      <a:pt x="407" y="4073"/>
                      <a:pt x="412" y="4073"/>
                    </a:cubicBezTo>
                    <a:cubicBezTo>
                      <a:pt x="416" y="4072"/>
                      <a:pt x="419" y="4069"/>
                      <a:pt x="423" y="4068"/>
                    </a:cubicBezTo>
                    <a:cubicBezTo>
                      <a:pt x="467" y="4056"/>
                      <a:pt x="511" y="4043"/>
                      <a:pt x="556" y="4035"/>
                    </a:cubicBezTo>
                    <a:cubicBezTo>
                      <a:pt x="598" y="4028"/>
                      <a:pt x="641" y="4025"/>
                      <a:pt x="683" y="4021"/>
                    </a:cubicBezTo>
                    <a:cubicBezTo>
                      <a:pt x="700" y="4021"/>
                      <a:pt x="716" y="4021"/>
                      <a:pt x="733" y="4021"/>
                    </a:cubicBezTo>
                    <a:cubicBezTo>
                      <a:pt x="805" y="4021"/>
                      <a:pt x="878" y="4025"/>
                      <a:pt x="951" y="4028"/>
                    </a:cubicBezTo>
                    <a:cubicBezTo>
                      <a:pt x="1026" y="4031"/>
                      <a:pt x="1102" y="4035"/>
                      <a:pt x="1179" y="4035"/>
                    </a:cubicBezTo>
                    <a:cubicBezTo>
                      <a:pt x="1327" y="4034"/>
                      <a:pt x="1475" y="4032"/>
                      <a:pt x="1622" y="4025"/>
                    </a:cubicBezTo>
                    <a:cubicBezTo>
                      <a:pt x="1905" y="4016"/>
                      <a:pt x="2187" y="3991"/>
                      <a:pt x="2470" y="3975"/>
                    </a:cubicBezTo>
                    <a:cubicBezTo>
                      <a:pt x="2555" y="3972"/>
                      <a:pt x="2643" y="3969"/>
                      <a:pt x="2730" y="3969"/>
                    </a:cubicBezTo>
                    <a:cubicBezTo>
                      <a:pt x="2742" y="3969"/>
                      <a:pt x="2753" y="3969"/>
                      <a:pt x="2765" y="3969"/>
                    </a:cubicBezTo>
                    <a:cubicBezTo>
                      <a:pt x="2957" y="3969"/>
                      <a:pt x="3149" y="3977"/>
                      <a:pt x="3341" y="3987"/>
                    </a:cubicBezTo>
                    <a:cubicBezTo>
                      <a:pt x="3528" y="3995"/>
                      <a:pt x="3715" y="4004"/>
                      <a:pt x="3902" y="4005"/>
                    </a:cubicBezTo>
                    <a:cubicBezTo>
                      <a:pt x="4106" y="4007"/>
                      <a:pt x="4310" y="4009"/>
                      <a:pt x="4514" y="4009"/>
                    </a:cubicBezTo>
                    <a:cubicBezTo>
                      <a:pt x="4718" y="4009"/>
                      <a:pt x="4922" y="4007"/>
                      <a:pt x="5126" y="4000"/>
                    </a:cubicBezTo>
                    <a:cubicBezTo>
                      <a:pt x="5324" y="3994"/>
                      <a:pt x="5521" y="3987"/>
                      <a:pt x="5719" y="3985"/>
                    </a:cubicBezTo>
                    <a:cubicBezTo>
                      <a:pt x="5764" y="3984"/>
                      <a:pt x="5809" y="3984"/>
                      <a:pt x="5854" y="3984"/>
                    </a:cubicBezTo>
                    <a:cubicBezTo>
                      <a:pt x="6007" y="3984"/>
                      <a:pt x="6161" y="3987"/>
                      <a:pt x="6315" y="3989"/>
                    </a:cubicBezTo>
                    <a:cubicBezTo>
                      <a:pt x="6491" y="3992"/>
                      <a:pt x="6668" y="3995"/>
                      <a:pt x="6845" y="3995"/>
                    </a:cubicBezTo>
                    <a:cubicBezTo>
                      <a:pt x="6872" y="3995"/>
                      <a:pt x="6900" y="3995"/>
                      <a:pt x="6927" y="3995"/>
                    </a:cubicBezTo>
                    <a:cubicBezTo>
                      <a:pt x="7099" y="3994"/>
                      <a:pt x="7270" y="3989"/>
                      <a:pt x="7441" y="3989"/>
                    </a:cubicBezTo>
                    <a:cubicBezTo>
                      <a:pt x="7469" y="3989"/>
                      <a:pt x="7497" y="3989"/>
                      <a:pt x="7525" y="3989"/>
                    </a:cubicBezTo>
                    <a:cubicBezTo>
                      <a:pt x="7873" y="3991"/>
                      <a:pt x="8220" y="4003"/>
                      <a:pt x="8568" y="4003"/>
                    </a:cubicBezTo>
                    <a:cubicBezTo>
                      <a:pt x="8629" y="4003"/>
                      <a:pt x="8690" y="4003"/>
                      <a:pt x="8752" y="4002"/>
                    </a:cubicBezTo>
                    <a:cubicBezTo>
                      <a:pt x="8943" y="3999"/>
                      <a:pt x="9135" y="3977"/>
                      <a:pt x="9326" y="3954"/>
                    </a:cubicBezTo>
                    <a:cubicBezTo>
                      <a:pt x="9528" y="3930"/>
                      <a:pt x="9731" y="3912"/>
                      <a:pt x="9934" y="3898"/>
                    </a:cubicBezTo>
                    <a:lnTo>
                      <a:pt x="9933" y="3898"/>
                    </a:lnTo>
                    <a:cubicBezTo>
                      <a:pt x="10209" y="3887"/>
                      <a:pt x="10484" y="3876"/>
                      <a:pt x="10761" y="3876"/>
                    </a:cubicBezTo>
                    <a:cubicBezTo>
                      <a:pt x="10897" y="3876"/>
                      <a:pt x="11033" y="3879"/>
                      <a:pt x="11168" y="3879"/>
                    </a:cubicBezTo>
                    <a:cubicBezTo>
                      <a:pt x="11206" y="3879"/>
                      <a:pt x="11242" y="3880"/>
                      <a:pt x="11280" y="3880"/>
                    </a:cubicBezTo>
                    <a:cubicBezTo>
                      <a:pt x="11318" y="3879"/>
                      <a:pt x="11354" y="3879"/>
                      <a:pt x="11391" y="3879"/>
                    </a:cubicBezTo>
                    <a:cubicBezTo>
                      <a:pt x="11414" y="3879"/>
                      <a:pt x="11437" y="3877"/>
                      <a:pt x="11460" y="3877"/>
                    </a:cubicBezTo>
                    <a:lnTo>
                      <a:pt x="11506" y="3877"/>
                    </a:lnTo>
                    <a:cubicBezTo>
                      <a:pt x="11529" y="3876"/>
                      <a:pt x="11551" y="3875"/>
                      <a:pt x="11573" y="3874"/>
                    </a:cubicBezTo>
                    <a:cubicBezTo>
                      <a:pt x="11590" y="3873"/>
                      <a:pt x="11607" y="3872"/>
                      <a:pt x="11625" y="3871"/>
                    </a:cubicBezTo>
                    <a:cubicBezTo>
                      <a:pt x="11622" y="3865"/>
                      <a:pt x="11621" y="3859"/>
                      <a:pt x="11618" y="3852"/>
                    </a:cubicBezTo>
                    <a:cubicBezTo>
                      <a:pt x="11596" y="3784"/>
                      <a:pt x="11572" y="3715"/>
                      <a:pt x="11550" y="3646"/>
                    </a:cubicBezTo>
                    <a:cubicBezTo>
                      <a:pt x="11538" y="3613"/>
                      <a:pt x="11528" y="3579"/>
                      <a:pt x="11517" y="3545"/>
                    </a:cubicBezTo>
                    <a:cubicBezTo>
                      <a:pt x="11512" y="3530"/>
                      <a:pt x="11508" y="3516"/>
                      <a:pt x="11504" y="3502"/>
                    </a:cubicBezTo>
                    <a:cubicBezTo>
                      <a:pt x="11490" y="3458"/>
                      <a:pt x="11477" y="3414"/>
                      <a:pt x="11469" y="3369"/>
                    </a:cubicBezTo>
                    <a:cubicBezTo>
                      <a:pt x="11469" y="3367"/>
                      <a:pt x="11469" y="3366"/>
                      <a:pt x="11469" y="3364"/>
                    </a:cubicBezTo>
                    <a:cubicBezTo>
                      <a:pt x="11455" y="3335"/>
                      <a:pt x="11441" y="3306"/>
                      <a:pt x="11427" y="3276"/>
                    </a:cubicBezTo>
                    <a:cubicBezTo>
                      <a:pt x="11406" y="3222"/>
                      <a:pt x="11384" y="3170"/>
                      <a:pt x="11366" y="3115"/>
                    </a:cubicBezTo>
                    <a:cubicBezTo>
                      <a:pt x="11365" y="3115"/>
                      <a:pt x="11365" y="3114"/>
                      <a:pt x="11365" y="3114"/>
                    </a:cubicBezTo>
                    <a:cubicBezTo>
                      <a:pt x="11345" y="3050"/>
                      <a:pt x="11328" y="2985"/>
                      <a:pt x="11309" y="2923"/>
                    </a:cubicBezTo>
                    <a:cubicBezTo>
                      <a:pt x="11281" y="2836"/>
                      <a:pt x="11247" y="2753"/>
                      <a:pt x="11195" y="2677"/>
                    </a:cubicBezTo>
                    <a:cubicBezTo>
                      <a:pt x="11115" y="2556"/>
                      <a:pt x="11012" y="2451"/>
                      <a:pt x="10905" y="2354"/>
                    </a:cubicBezTo>
                    <a:cubicBezTo>
                      <a:pt x="10800" y="2258"/>
                      <a:pt x="10679" y="2185"/>
                      <a:pt x="10556" y="2112"/>
                    </a:cubicBezTo>
                    <a:cubicBezTo>
                      <a:pt x="10437" y="2041"/>
                      <a:pt x="10319" y="1972"/>
                      <a:pt x="10196" y="1909"/>
                    </a:cubicBezTo>
                    <a:cubicBezTo>
                      <a:pt x="10062" y="1842"/>
                      <a:pt x="9923" y="1786"/>
                      <a:pt x="9773" y="1769"/>
                    </a:cubicBezTo>
                    <a:cubicBezTo>
                      <a:pt x="9707" y="1761"/>
                      <a:pt x="9641" y="1757"/>
                      <a:pt x="9575" y="1757"/>
                    </a:cubicBezTo>
                    <a:cubicBezTo>
                      <a:pt x="9533" y="1757"/>
                      <a:pt x="9492" y="1758"/>
                      <a:pt x="9450" y="1762"/>
                    </a:cubicBezTo>
                    <a:cubicBezTo>
                      <a:pt x="9354" y="1769"/>
                      <a:pt x="9257" y="1788"/>
                      <a:pt x="9161" y="1808"/>
                    </a:cubicBezTo>
                    <a:cubicBezTo>
                      <a:pt x="9065" y="1828"/>
                      <a:pt x="8970" y="1850"/>
                      <a:pt x="8876" y="1877"/>
                    </a:cubicBezTo>
                    <a:cubicBezTo>
                      <a:pt x="8737" y="1917"/>
                      <a:pt x="8593" y="1961"/>
                      <a:pt x="8466" y="2032"/>
                    </a:cubicBezTo>
                    <a:cubicBezTo>
                      <a:pt x="8453" y="2039"/>
                      <a:pt x="8442" y="2048"/>
                      <a:pt x="8429" y="2055"/>
                    </a:cubicBezTo>
                    <a:cubicBezTo>
                      <a:pt x="8388" y="2001"/>
                      <a:pt x="8345" y="1949"/>
                      <a:pt x="8301" y="1898"/>
                    </a:cubicBezTo>
                    <a:cubicBezTo>
                      <a:pt x="8281" y="1872"/>
                      <a:pt x="8264" y="1847"/>
                      <a:pt x="8246" y="1820"/>
                    </a:cubicBezTo>
                    <a:cubicBezTo>
                      <a:pt x="8169" y="1691"/>
                      <a:pt x="8108" y="1552"/>
                      <a:pt x="8021" y="1428"/>
                    </a:cubicBezTo>
                    <a:cubicBezTo>
                      <a:pt x="7934" y="1304"/>
                      <a:pt x="7820" y="1206"/>
                      <a:pt x="7707" y="1106"/>
                    </a:cubicBezTo>
                    <a:lnTo>
                      <a:pt x="7707" y="1106"/>
                    </a:lnTo>
                    <a:cubicBezTo>
                      <a:pt x="7708" y="1106"/>
                      <a:pt x="7708" y="1106"/>
                      <a:pt x="7709" y="1107"/>
                    </a:cubicBezTo>
                    <a:cubicBezTo>
                      <a:pt x="7662" y="1063"/>
                      <a:pt x="7616" y="1019"/>
                      <a:pt x="7574" y="971"/>
                    </a:cubicBezTo>
                    <a:cubicBezTo>
                      <a:pt x="7520" y="911"/>
                      <a:pt x="7469" y="848"/>
                      <a:pt x="7413" y="792"/>
                    </a:cubicBezTo>
                    <a:cubicBezTo>
                      <a:pt x="7358" y="736"/>
                      <a:pt x="7298" y="683"/>
                      <a:pt x="7238" y="633"/>
                    </a:cubicBezTo>
                    <a:cubicBezTo>
                      <a:pt x="7177" y="583"/>
                      <a:pt x="7109" y="544"/>
                      <a:pt x="7042" y="504"/>
                    </a:cubicBezTo>
                    <a:cubicBezTo>
                      <a:pt x="6971" y="462"/>
                      <a:pt x="6902" y="420"/>
                      <a:pt x="6828" y="384"/>
                    </a:cubicBezTo>
                    <a:cubicBezTo>
                      <a:pt x="6758" y="349"/>
                      <a:pt x="6683" y="319"/>
                      <a:pt x="6610" y="289"/>
                    </a:cubicBezTo>
                    <a:cubicBezTo>
                      <a:pt x="6533" y="257"/>
                      <a:pt x="6459" y="221"/>
                      <a:pt x="6382" y="190"/>
                    </a:cubicBezTo>
                    <a:cubicBezTo>
                      <a:pt x="6333" y="170"/>
                      <a:pt x="6285" y="152"/>
                      <a:pt x="6234" y="137"/>
                    </a:cubicBezTo>
                    <a:cubicBezTo>
                      <a:pt x="6190" y="125"/>
                      <a:pt x="6145" y="115"/>
                      <a:pt x="6100" y="105"/>
                    </a:cubicBezTo>
                    <a:cubicBezTo>
                      <a:pt x="6017" y="88"/>
                      <a:pt x="5932" y="71"/>
                      <a:pt x="5850" y="54"/>
                    </a:cubicBezTo>
                    <a:cubicBezTo>
                      <a:pt x="5850" y="54"/>
                      <a:pt x="5850" y="54"/>
                      <a:pt x="5850" y="52"/>
                    </a:cubicBezTo>
                    <a:cubicBezTo>
                      <a:pt x="5847" y="52"/>
                      <a:pt x="5845" y="51"/>
                      <a:pt x="5843" y="51"/>
                    </a:cubicBezTo>
                    <a:cubicBezTo>
                      <a:pt x="5840" y="51"/>
                      <a:pt x="5838" y="50"/>
                      <a:pt x="5836" y="50"/>
                    </a:cubicBezTo>
                    <a:cubicBezTo>
                      <a:pt x="5835" y="50"/>
                      <a:pt x="5834" y="49"/>
                      <a:pt x="5831" y="49"/>
                    </a:cubicBezTo>
                    <a:cubicBezTo>
                      <a:pt x="5802" y="40"/>
                      <a:pt x="5770" y="35"/>
                      <a:pt x="5741" y="30"/>
                    </a:cubicBezTo>
                    <a:cubicBezTo>
                      <a:pt x="5700" y="20"/>
                      <a:pt x="5659" y="14"/>
                      <a:pt x="5618" y="9"/>
                    </a:cubicBezTo>
                    <a:cubicBezTo>
                      <a:pt x="5561" y="3"/>
                      <a:pt x="5504" y="1"/>
                      <a:pt x="54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8" name="Google Shape;678;p24"/>
          <p:cNvSpPr txBox="1">
            <a:spLocks noGrp="1"/>
          </p:cNvSpPr>
          <p:nvPr>
            <p:ph type="title"/>
          </p:nvPr>
        </p:nvSpPr>
        <p:spPr>
          <a:xfrm>
            <a:off x="720000" y="2571738"/>
            <a:ext cx="23364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9" name="Google Shape;679;p24"/>
          <p:cNvSpPr txBox="1">
            <a:spLocks noGrp="1"/>
          </p:cNvSpPr>
          <p:nvPr>
            <p:ph type="subTitle" idx="1"/>
          </p:nvPr>
        </p:nvSpPr>
        <p:spPr>
          <a:xfrm>
            <a:off x="720000" y="3028938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24"/>
          <p:cNvSpPr txBox="1">
            <a:spLocks noGrp="1"/>
          </p:cNvSpPr>
          <p:nvPr>
            <p:ph type="title" idx="2"/>
          </p:nvPr>
        </p:nvSpPr>
        <p:spPr>
          <a:xfrm>
            <a:off x="3403800" y="2571738"/>
            <a:ext cx="23364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1" name="Google Shape;681;p24"/>
          <p:cNvSpPr txBox="1">
            <a:spLocks noGrp="1"/>
          </p:cNvSpPr>
          <p:nvPr>
            <p:ph type="subTitle" idx="3"/>
          </p:nvPr>
        </p:nvSpPr>
        <p:spPr>
          <a:xfrm>
            <a:off x="3403800" y="3028938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2" name="Google Shape;682;p24"/>
          <p:cNvSpPr txBox="1">
            <a:spLocks noGrp="1"/>
          </p:cNvSpPr>
          <p:nvPr>
            <p:ph type="title" idx="4"/>
          </p:nvPr>
        </p:nvSpPr>
        <p:spPr>
          <a:xfrm>
            <a:off x="6087600" y="2571738"/>
            <a:ext cx="23364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3" name="Google Shape;683;p24"/>
          <p:cNvSpPr txBox="1">
            <a:spLocks noGrp="1"/>
          </p:cNvSpPr>
          <p:nvPr>
            <p:ph type="subTitle" idx="5"/>
          </p:nvPr>
        </p:nvSpPr>
        <p:spPr>
          <a:xfrm>
            <a:off x="6087600" y="3028938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4" name="Google Shape;684;p24"/>
          <p:cNvSpPr txBox="1">
            <a:spLocks noGrp="1"/>
          </p:cNvSpPr>
          <p:nvPr>
            <p:ph type="title" idx="6"/>
          </p:nvPr>
        </p:nvSpPr>
        <p:spPr>
          <a:xfrm>
            <a:off x="720000" y="475488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26"/>
          <p:cNvSpPr/>
          <p:nvPr/>
        </p:nvSpPr>
        <p:spPr>
          <a:xfrm>
            <a:off x="414300" y="343650"/>
            <a:ext cx="8315400" cy="44562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3" name="Google Shape;763;p26"/>
          <p:cNvGrpSpPr/>
          <p:nvPr/>
        </p:nvGrpSpPr>
        <p:grpSpPr>
          <a:xfrm flipH="1">
            <a:off x="152395" y="167957"/>
            <a:ext cx="754381" cy="457193"/>
            <a:chOff x="7812569" y="213867"/>
            <a:chExt cx="1005171" cy="608455"/>
          </a:xfrm>
        </p:grpSpPr>
        <p:grpSp>
          <p:nvGrpSpPr>
            <p:cNvPr id="764" name="Google Shape;764;p26"/>
            <p:cNvGrpSpPr/>
            <p:nvPr/>
          </p:nvGrpSpPr>
          <p:grpSpPr>
            <a:xfrm>
              <a:off x="8133764" y="213867"/>
              <a:ext cx="590413" cy="592274"/>
              <a:chOff x="1250582" y="2447448"/>
              <a:chExt cx="538354" cy="536869"/>
            </a:xfrm>
          </p:grpSpPr>
          <p:sp>
            <p:nvSpPr>
              <p:cNvPr id="765" name="Google Shape;765;p26"/>
              <p:cNvSpPr/>
              <p:nvPr/>
            </p:nvSpPr>
            <p:spPr>
              <a:xfrm>
                <a:off x="1586707" y="2473642"/>
                <a:ext cx="14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lnTo>
                      <a:pt x="1" y="1"/>
                    </a:ln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66" name="Google Shape;766;p26"/>
              <p:cNvGrpSpPr/>
              <p:nvPr/>
            </p:nvGrpSpPr>
            <p:grpSpPr>
              <a:xfrm>
                <a:off x="1250582" y="2447448"/>
                <a:ext cx="538354" cy="536869"/>
                <a:chOff x="3489325" y="302500"/>
                <a:chExt cx="271800" cy="271050"/>
              </a:xfrm>
            </p:grpSpPr>
            <p:sp>
              <p:nvSpPr>
                <p:cNvPr id="767" name="Google Shape;767;p26"/>
                <p:cNvSpPr/>
                <p:nvPr/>
              </p:nvSpPr>
              <p:spPr>
                <a:xfrm>
                  <a:off x="3741675" y="491775"/>
                  <a:ext cx="10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3" y="0"/>
                      </a:moveTo>
                      <a:cubicBezTo>
                        <a:pt x="2" y="1"/>
                        <a:pt x="2" y="1"/>
                        <a:pt x="2" y="3"/>
                      </a:cubicBezTo>
                      <a:lnTo>
                        <a:pt x="2" y="3"/>
                      </a:lnTo>
                      <a:cubicBezTo>
                        <a:pt x="2" y="2"/>
                        <a:pt x="3" y="1"/>
                        <a:pt x="3" y="0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rgbClr val="F6C0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26"/>
                <p:cNvSpPr/>
                <p:nvPr/>
              </p:nvSpPr>
              <p:spPr>
                <a:xfrm>
                  <a:off x="3494825" y="305900"/>
                  <a:ext cx="260175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" h="10481" extrusionOk="0">
                      <a:moveTo>
                        <a:pt x="910" y="2650"/>
                      </a:moveTo>
                      <a:cubicBezTo>
                        <a:pt x="910" y="2651"/>
                        <a:pt x="909" y="2653"/>
                        <a:pt x="908" y="2654"/>
                      </a:cubicBezTo>
                      <a:cubicBezTo>
                        <a:pt x="908" y="2653"/>
                        <a:pt x="909" y="2651"/>
                        <a:pt x="910" y="2650"/>
                      </a:cubicBezTo>
                      <a:close/>
                      <a:moveTo>
                        <a:pt x="4349" y="10377"/>
                      </a:moveTo>
                      <a:lnTo>
                        <a:pt x="4349" y="10377"/>
                      </a:lnTo>
                      <a:cubicBezTo>
                        <a:pt x="4351" y="10379"/>
                        <a:pt x="4353" y="10379"/>
                        <a:pt x="4355" y="10379"/>
                      </a:cubicBezTo>
                      <a:cubicBezTo>
                        <a:pt x="4353" y="10378"/>
                        <a:pt x="4351" y="10378"/>
                        <a:pt x="4349" y="10377"/>
                      </a:cubicBezTo>
                      <a:close/>
                      <a:moveTo>
                        <a:pt x="5895" y="1"/>
                      </a:moveTo>
                      <a:cubicBezTo>
                        <a:pt x="5849" y="1"/>
                        <a:pt x="5803" y="3"/>
                        <a:pt x="5757" y="6"/>
                      </a:cubicBezTo>
                      <a:cubicBezTo>
                        <a:pt x="5666" y="14"/>
                        <a:pt x="5579" y="67"/>
                        <a:pt x="5558" y="160"/>
                      </a:cubicBezTo>
                      <a:cubicBezTo>
                        <a:pt x="5558" y="162"/>
                        <a:pt x="5558" y="163"/>
                        <a:pt x="5558" y="164"/>
                      </a:cubicBezTo>
                      <a:cubicBezTo>
                        <a:pt x="5526" y="152"/>
                        <a:pt x="5493" y="144"/>
                        <a:pt x="5460" y="136"/>
                      </a:cubicBezTo>
                      <a:cubicBezTo>
                        <a:pt x="5427" y="84"/>
                        <a:pt x="5369" y="48"/>
                        <a:pt x="5306" y="48"/>
                      </a:cubicBezTo>
                      <a:cubicBezTo>
                        <a:pt x="5301" y="48"/>
                        <a:pt x="5296" y="48"/>
                        <a:pt x="5292" y="48"/>
                      </a:cubicBezTo>
                      <a:cubicBezTo>
                        <a:pt x="5175" y="59"/>
                        <a:pt x="5060" y="64"/>
                        <a:pt x="4943" y="67"/>
                      </a:cubicBezTo>
                      <a:lnTo>
                        <a:pt x="4942" y="67"/>
                      </a:lnTo>
                      <a:cubicBezTo>
                        <a:pt x="4936" y="66"/>
                        <a:pt x="4932" y="66"/>
                        <a:pt x="4926" y="66"/>
                      </a:cubicBezTo>
                      <a:cubicBezTo>
                        <a:pt x="4917" y="65"/>
                        <a:pt x="4907" y="64"/>
                        <a:pt x="4898" y="64"/>
                      </a:cubicBezTo>
                      <a:cubicBezTo>
                        <a:pt x="4887" y="64"/>
                        <a:pt x="4875" y="65"/>
                        <a:pt x="4864" y="67"/>
                      </a:cubicBezTo>
                      <a:lnTo>
                        <a:pt x="4863" y="67"/>
                      </a:lnTo>
                      <a:cubicBezTo>
                        <a:pt x="4824" y="66"/>
                        <a:pt x="4785" y="64"/>
                        <a:pt x="4745" y="62"/>
                      </a:cubicBezTo>
                      <a:cubicBezTo>
                        <a:pt x="4721" y="61"/>
                        <a:pt x="4697" y="60"/>
                        <a:pt x="4673" y="59"/>
                      </a:cubicBezTo>
                      <a:cubicBezTo>
                        <a:pt x="4670" y="59"/>
                        <a:pt x="4667" y="58"/>
                        <a:pt x="4664" y="58"/>
                      </a:cubicBezTo>
                      <a:cubicBezTo>
                        <a:pt x="4615" y="58"/>
                        <a:pt x="4568" y="76"/>
                        <a:pt x="4531" y="110"/>
                      </a:cubicBezTo>
                      <a:cubicBezTo>
                        <a:pt x="4391" y="132"/>
                        <a:pt x="4251" y="162"/>
                        <a:pt x="4113" y="198"/>
                      </a:cubicBezTo>
                      <a:cubicBezTo>
                        <a:pt x="4001" y="229"/>
                        <a:pt x="3890" y="267"/>
                        <a:pt x="3778" y="301"/>
                      </a:cubicBezTo>
                      <a:cubicBezTo>
                        <a:pt x="3691" y="329"/>
                        <a:pt x="3604" y="361"/>
                        <a:pt x="3519" y="395"/>
                      </a:cubicBezTo>
                      <a:cubicBezTo>
                        <a:pt x="3364" y="455"/>
                        <a:pt x="3208" y="514"/>
                        <a:pt x="3063" y="600"/>
                      </a:cubicBezTo>
                      <a:cubicBezTo>
                        <a:pt x="2959" y="661"/>
                        <a:pt x="2866" y="736"/>
                        <a:pt x="2782" y="824"/>
                      </a:cubicBezTo>
                      <a:cubicBezTo>
                        <a:pt x="2760" y="845"/>
                        <a:pt x="2741" y="869"/>
                        <a:pt x="2721" y="893"/>
                      </a:cubicBezTo>
                      <a:cubicBezTo>
                        <a:pt x="2693" y="927"/>
                        <a:pt x="2661" y="960"/>
                        <a:pt x="2639" y="996"/>
                      </a:cubicBezTo>
                      <a:cubicBezTo>
                        <a:pt x="2571" y="1034"/>
                        <a:pt x="2505" y="1074"/>
                        <a:pt x="2440" y="1118"/>
                      </a:cubicBezTo>
                      <a:cubicBezTo>
                        <a:pt x="2409" y="1096"/>
                        <a:pt x="2370" y="1084"/>
                        <a:pt x="2332" y="1084"/>
                      </a:cubicBezTo>
                      <a:cubicBezTo>
                        <a:pt x="2281" y="1084"/>
                        <a:pt x="2230" y="1104"/>
                        <a:pt x="2196" y="1145"/>
                      </a:cubicBezTo>
                      <a:cubicBezTo>
                        <a:pt x="2167" y="1180"/>
                        <a:pt x="2138" y="1217"/>
                        <a:pt x="2111" y="1254"/>
                      </a:cubicBezTo>
                      <a:cubicBezTo>
                        <a:pt x="2043" y="1328"/>
                        <a:pt x="1973" y="1398"/>
                        <a:pt x="1903" y="1469"/>
                      </a:cubicBezTo>
                      <a:cubicBezTo>
                        <a:pt x="1781" y="1584"/>
                        <a:pt x="1660" y="1698"/>
                        <a:pt x="1546" y="1821"/>
                      </a:cubicBezTo>
                      <a:cubicBezTo>
                        <a:pt x="1404" y="1973"/>
                        <a:pt x="1284" y="2143"/>
                        <a:pt x="1164" y="2314"/>
                      </a:cubicBezTo>
                      <a:cubicBezTo>
                        <a:pt x="1154" y="2328"/>
                        <a:pt x="1143" y="2342"/>
                        <a:pt x="1133" y="2357"/>
                      </a:cubicBezTo>
                      <a:cubicBezTo>
                        <a:pt x="1088" y="2373"/>
                        <a:pt x="1049" y="2405"/>
                        <a:pt x="1025" y="2449"/>
                      </a:cubicBezTo>
                      <a:cubicBezTo>
                        <a:pt x="989" y="2516"/>
                        <a:pt x="950" y="2581"/>
                        <a:pt x="912" y="2646"/>
                      </a:cubicBezTo>
                      <a:lnTo>
                        <a:pt x="912" y="2646"/>
                      </a:lnTo>
                      <a:cubicBezTo>
                        <a:pt x="910" y="2650"/>
                        <a:pt x="908" y="2654"/>
                        <a:pt x="905" y="2657"/>
                      </a:cubicBezTo>
                      <a:cubicBezTo>
                        <a:pt x="905" y="2658"/>
                        <a:pt x="904" y="2659"/>
                        <a:pt x="904" y="2660"/>
                      </a:cubicBezTo>
                      <a:cubicBezTo>
                        <a:pt x="878" y="2701"/>
                        <a:pt x="854" y="2741"/>
                        <a:pt x="828" y="2781"/>
                      </a:cubicBezTo>
                      <a:cubicBezTo>
                        <a:pt x="807" y="2809"/>
                        <a:pt x="785" y="2837"/>
                        <a:pt x="764" y="2865"/>
                      </a:cubicBezTo>
                      <a:cubicBezTo>
                        <a:pt x="768" y="2858"/>
                        <a:pt x="773" y="2852"/>
                        <a:pt x="777" y="2846"/>
                      </a:cubicBezTo>
                      <a:lnTo>
                        <a:pt x="777" y="2846"/>
                      </a:lnTo>
                      <a:cubicBezTo>
                        <a:pt x="693" y="2951"/>
                        <a:pt x="601" y="3052"/>
                        <a:pt x="522" y="3162"/>
                      </a:cubicBezTo>
                      <a:cubicBezTo>
                        <a:pt x="473" y="3228"/>
                        <a:pt x="481" y="3326"/>
                        <a:pt x="535" y="3387"/>
                      </a:cubicBezTo>
                      <a:cubicBezTo>
                        <a:pt x="550" y="3405"/>
                        <a:pt x="566" y="3417"/>
                        <a:pt x="585" y="3427"/>
                      </a:cubicBezTo>
                      <a:cubicBezTo>
                        <a:pt x="565" y="3480"/>
                        <a:pt x="546" y="3533"/>
                        <a:pt x="528" y="3586"/>
                      </a:cubicBezTo>
                      <a:cubicBezTo>
                        <a:pt x="489" y="3700"/>
                        <a:pt x="451" y="3813"/>
                        <a:pt x="415" y="3927"/>
                      </a:cubicBezTo>
                      <a:cubicBezTo>
                        <a:pt x="378" y="3952"/>
                        <a:pt x="350" y="3992"/>
                        <a:pt x="344" y="4038"/>
                      </a:cubicBezTo>
                      <a:cubicBezTo>
                        <a:pt x="335" y="4104"/>
                        <a:pt x="325" y="4171"/>
                        <a:pt x="314" y="4237"/>
                      </a:cubicBezTo>
                      <a:cubicBezTo>
                        <a:pt x="287" y="4247"/>
                        <a:pt x="262" y="4264"/>
                        <a:pt x="240" y="4287"/>
                      </a:cubicBezTo>
                      <a:cubicBezTo>
                        <a:pt x="188" y="4341"/>
                        <a:pt x="168" y="4410"/>
                        <a:pt x="145" y="4479"/>
                      </a:cubicBezTo>
                      <a:cubicBezTo>
                        <a:pt x="114" y="4573"/>
                        <a:pt x="95" y="4670"/>
                        <a:pt x="79" y="4768"/>
                      </a:cubicBezTo>
                      <a:cubicBezTo>
                        <a:pt x="63" y="4859"/>
                        <a:pt x="52" y="4950"/>
                        <a:pt x="41" y="5043"/>
                      </a:cubicBezTo>
                      <a:cubicBezTo>
                        <a:pt x="25" y="5170"/>
                        <a:pt x="20" y="5300"/>
                        <a:pt x="16" y="5430"/>
                      </a:cubicBezTo>
                      <a:cubicBezTo>
                        <a:pt x="12" y="5558"/>
                        <a:pt x="8" y="5687"/>
                        <a:pt x="5" y="5815"/>
                      </a:cubicBezTo>
                      <a:cubicBezTo>
                        <a:pt x="4" y="5873"/>
                        <a:pt x="1" y="5933"/>
                        <a:pt x="27" y="5988"/>
                      </a:cubicBezTo>
                      <a:cubicBezTo>
                        <a:pt x="49" y="6035"/>
                        <a:pt x="87" y="6065"/>
                        <a:pt x="131" y="6085"/>
                      </a:cubicBezTo>
                      <a:cubicBezTo>
                        <a:pt x="120" y="6200"/>
                        <a:pt x="130" y="6316"/>
                        <a:pt x="138" y="6431"/>
                      </a:cubicBezTo>
                      <a:cubicBezTo>
                        <a:pt x="143" y="6499"/>
                        <a:pt x="150" y="6569"/>
                        <a:pt x="160" y="6636"/>
                      </a:cubicBezTo>
                      <a:cubicBezTo>
                        <a:pt x="171" y="6710"/>
                        <a:pt x="184" y="6785"/>
                        <a:pt x="199" y="6860"/>
                      </a:cubicBezTo>
                      <a:cubicBezTo>
                        <a:pt x="216" y="6946"/>
                        <a:pt x="231" y="7036"/>
                        <a:pt x="266" y="7115"/>
                      </a:cubicBezTo>
                      <a:cubicBezTo>
                        <a:pt x="284" y="7156"/>
                        <a:pt x="320" y="7187"/>
                        <a:pt x="361" y="7204"/>
                      </a:cubicBezTo>
                      <a:cubicBezTo>
                        <a:pt x="370" y="7236"/>
                        <a:pt x="382" y="7268"/>
                        <a:pt x="393" y="7301"/>
                      </a:cubicBezTo>
                      <a:cubicBezTo>
                        <a:pt x="423" y="7385"/>
                        <a:pt x="457" y="7464"/>
                        <a:pt x="493" y="7545"/>
                      </a:cubicBezTo>
                      <a:cubicBezTo>
                        <a:pt x="562" y="7701"/>
                        <a:pt x="654" y="7856"/>
                        <a:pt x="759" y="7991"/>
                      </a:cubicBezTo>
                      <a:cubicBezTo>
                        <a:pt x="759" y="7991"/>
                        <a:pt x="759" y="7991"/>
                        <a:pt x="760" y="7992"/>
                      </a:cubicBezTo>
                      <a:cubicBezTo>
                        <a:pt x="762" y="7996"/>
                        <a:pt x="765" y="7998"/>
                        <a:pt x="767" y="8001"/>
                      </a:cubicBezTo>
                      <a:cubicBezTo>
                        <a:pt x="769" y="8005"/>
                        <a:pt x="770" y="8006"/>
                        <a:pt x="772" y="8008"/>
                      </a:cubicBezTo>
                      <a:cubicBezTo>
                        <a:pt x="782" y="8021"/>
                        <a:pt x="792" y="8033"/>
                        <a:pt x="802" y="8045"/>
                      </a:cubicBezTo>
                      <a:cubicBezTo>
                        <a:pt x="823" y="8104"/>
                        <a:pt x="847" y="8161"/>
                        <a:pt x="873" y="8219"/>
                      </a:cubicBezTo>
                      <a:cubicBezTo>
                        <a:pt x="960" y="8408"/>
                        <a:pt x="1091" y="8580"/>
                        <a:pt x="1227" y="8738"/>
                      </a:cubicBezTo>
                      <a:cubicBezTo>
                        <a:pt x="1285" y="8806"/>
                        <a:pt x="1343" y="8876"/>
                        <a:pt x="1405" y="8941"/>
                      </a:cubicBezTo>
                      <a:cubicBezTo>
                        <a:pt x="1525" y="9065"/>
                        <a:pt x="1652" y="9182"/>
                        <a:pt x="1773" y="9304"/>
                      </a:cubicBezTo>
                      <a:cubicBezTo>
                        <a:pt x="1911" y="9445"/>
                        <a:pt x="2033" y="9599"/>
                        <a:pt x="2166" y="9743"/>
                      </a:cubicBezTo>
                      <a:cubicBezTo>
                        <a:pt x="2232" y="9817"/>
                        <a:pt x="2302" y="9893"/>
                        <a:pt x="2379" y="9954"/>
                      </a:cubicBezTo>
                      <a:cubicBezTo>
                        <a:pt x="2445" y="10006"/>
                        <a:pt x="2515" y="10034"/>
                        <a:pt x="2594" y="10056"/>
                      </a:cubicBezTo>
                      <a:lnTo>
                        <a:pt x="2594" y="10056"/>
                      </a:lnTo>
                      <a:cubicBezTo>
                        <a:pt x="2644" y="10071"/>
                        <a:pt x="2693" y="10087"/>
                        <a:pt x="2742" y="10105"/>
                      </a:cubicBezTo>
                      <a:cubicBezTo>
                        <a:pt x="2754" y="10112"/>
                        <a:pt x="2767" y="10118"/>
                        <a:pt x="2780" y="10124"/>
                      </a:cubicBezTo>
                      <a:cubicBezTo>
                        <a:pt x="2781" y="10126"/>
                        <a:pt x="2782" y="10126"/>
                        <a:pt x="2783" y="10127"/>
                      </a:cubicBezTo>
                      <a:cubicBezTo>
                        <a:pt x="2815" y="10148"/>
                        <a:pt x="2851" y="10158"/>
                        <a:pt x="2887" y="10158"/>
                      </a:cubicBezTo>
                      <a:cubicBezTo>
                        <a:pt x="2931" y="10158"/>
                        <a:pt x="2974" y="10143"/>
                        <a:pt x="3009" y="10113"/>
                      </a:cubicBezTo>
                      <a:cubicBezTo>
                        <a:pt x="3051" y="10078"/>
                        <a:pt x="3073" y="10023"/>
                        <a:pt x="3072" y="9968"/>
                      </a:cubicBezTo>
                      <a:lnTo>
                        <a:pt x="3072" y="9968"/>
                      </a:lnTo>
                      <a:cubicBezTo>
                        <a:pt x="3214" y="10058"/>
                        <a:pt x="3367" y="10128"/>
                        <a:pt x="3522" y="10190"/>
                      </a:cubicBezTo>
                      <a:cubicBezTo>
                        <a:pt x="3709" y="10264"/>
                        <a:pt x="3913" y="10303"/>
                        <a:pt x="4109" y="10341"/>
                      </a:cubicBezTo>
                      <a:cubicBezTo>
                        <a:pt x="4180" y="10355"/>
                        <a:pt x="4252" y="10365"/>
                        <a:pt x="4326" y="10375"/>
                      </a:cubicBezTo>
                      <a:lnTo>
                        <a:pt x="4334" y="10375"/>
                      </a:lnTo>
                      <a:cubicBezTo>
                        <a:pt x="4338" y="10376"/>
                        <a:pt x="4343" y="10377"/>
                        <a:pt x="4349" y="10377"/>
                      </a:cubicBezTo>
                      <a:lnTo>
                        <a:pt x="4349" y="10377"/>
                      </a:lnTo>
                      <a:cubicBezTo>
                        <a:pt x="4348" y="10377"/>
                        <a:pt x="4348" y="10377"/>
                        <a:pt x="4348" y="10377"/>
                      </a:cubicBezTo>
                      <a:lnTo>
                        <a:pt x="4348" y="10377"/>
                      </a:lnTo>
                      <a:cubicBezTo>
                        <a:pt x="4356" y="10379"/>
                        <a:pt x="4363" y="10380"/>
                        <a:pt x="4370" y="10381"/>
                      </a:cubicBezTo>
                      <a:cubicBezTo>
                        <a:pt x="4372" y="10381"/>
                        <a:pt x="4375" y="10381"/>
                        <a:pt x="4377" y="10382"/>
                      </a:cubicBezTo>
                      <a:lnTo>
                        <a:pt x="4385" y="10382"/>
                      </a:lnTo>
                      <a:cubicBezTo>
                        <a:pt x="4479" y="10397"/>
                        <a:pt x="4571" y="10412"/>
                        <a:pt x="4665" y="10427"/>
                      </a:cubicBezTo>
                      <a:cubicBezTo>
                        <a:pt x="4761" y="10443"/>
                        <a:pt x="4857" y="10462"/>
                        <a:pt x="4954" y="10470"/>
                      </a:cubicBezTo>
                      <a:cubicBezTo>
                        <a:pt x="5044" y="10478"/>
                        <a:pt x="5132" y="10480"/>
                        <a:pt x="5221" y="10480"/>
                      </a:cubicBezTo>
                      <a:cubicBezTo>
                        <a:pt x="5327" y="10480"/>
                        <a:pt x="5434" y="10477"/>
                        <a:pt x="5539" y="10475"/>
                      </a:cubicBezTo>
                      <a:cubicBezTo>
                        <a:pt x="5733" y="10471"/>
                        <a:pt x="5926" y="10452"/>
                        <a:pt x="6118" y="10422"/>
                      </a:cubicBezTo>
                      <a:cubicBezTo>
                        <a:pt x="6218" y="10407"/>
                        <a:pt x="6315" y="10388"/>
                        <a:pt x="6412" y="10360"/>
                      </a:cubicBezTo>
                      <a:cubicBezTo>
                        <a:pt x="6513" y="10332"/>
                        <a:pt x="6611" y="10297"/>
                        <a:pt x="6711" y="10264"/>
                      </a:cubicBezTo>
                      <a:cubicBezTo>
                        <a:pt x="6811" y="10231"/>
                        <a:pt x="6912" y="10198"/>
                        <a:pt x="7010" y="10157"/>
                      </a:cubicBezTo>
                      <a:cubicBezTo>
                        <a:pt x="7110" y="10117"/>
                        <a:pt x="7206" y="10070"/>
                        <a:pt x="7302" y="10021"/>
                      </a:cubicBezTo>
                      <a:cubicBezTo>
                        <a:pt x="7396" y="9973"/>
                        <a:pt x="7486" y="9913"/>
                        <a:pt x="7575" y="9856"/>
                      </a:cubicBezTo>
                      <a:cubicBezTo>
                        <a:pt x="7660" y="9801"/>
                        <a:pt x="7746" y="9749"/>
                        <a:pt x="7833" y="9698"/>
                      </a:cubicBezTo>
                      <a:cubicBezTo>
                        <a:pt x="8003" y="9602"/>
                        <a:pt x="8171" y="9504"/>
                        <a:pt x="8329" y="9387"/>
                      </a:cubicBezTo>
                      <a:cubicBezTo>
                        <a:pt x="8495" y="9263"/>
                        <a:pt x="8657" y="9134"/>
                        <a:pt x="8814" y="8998"/>
                      </a:cubicBezTo>
                      <a:cubicBezTo>
                        <a:pt x="8888" y="8936"/>
                        <a:pt x="8960" y="8869"/>
                        <a:pt x="9033" y="8804"/>
                      </a:cubicBezTo>
                      <a:cubicBezTo>
                        <a:pt x="9137" y="8713"/>
                        <a:pt x="9238" y="8620"/>
                        <a:pt x="9318" y="8507"/>
                      </a:cubicBezTo>
                      <a:cubicBezTo>
                        <a:pt x="9376" y="8424"/>
                        <a:pt x="9432" y="8340"/>
                        <a:pt x="9481" y="8253"/>
                      </a:cubicBezTo>
                      <a:cubicBezTo>
                        <a:pt x="9534" y="8161"/>
                        <a:pt x="9577" y="8065"/>
                        <a:pt x="9622" y="7969"/>
                      </a:cubicBezTo>
                      <a:cubicBezTo>
                        <a:pt x="9682" y="7840"/>
                        <a:pt x="9736" y="7709"/>
                        <a:pt x="9791" y="7578"/>
                      </a:cubicBezTo>
                      <a:cubicBezTo>
                        <a:pt x="9813" y="7562"/>
                        <a:pt x="9832" y="7540"/>
                        <a:pt x="9846" y="7515"/>
                      </a:cubicBezTo>
                      <a:cubicBezTo>
                        <a:pt x="9859" y="7490"/>
                        <a:pt x="9868" y="7465"/>
                        <a:pt x="9875" y="7438"/>
                      </a:cubicBezTo>
                      <a:cubicBezTo>
                        <a:pt x="9891" y="7386"/>
                        <a:pt x="9905" y="7333"/>
                        <a:pt x="9919" y="7281"/>
                      </a:cubicBezTo>
                      <a:cubicBezTo>
                        <a:pt x="9922" y="7274"/>
                        <a:pt x="9925" y="7267"/>
                        <a:pt x="9927" y="7260"/>
                      </a:cubicBezTo>
                      <a:cubicBezTo>
                        <a:pt x="9964" y="7175"/>
                        <a:pt x="10004" y="7089"/>
                        <a:pt x="10037" y="7001"/>
                      </a:cubicBezTo>
                      <a:cubicBezTo>
                        <a:pt x="10106" y="6818"/>
                        <a:pt x="10176" y="6636"/>
                        <a:pt x="10225" y="6446"/>
                      </a:cubicBezTo>
                      <a:cubicBezTo>
                        <a:pt x="10249" y="6351"/>
                        <a:pt x="10276" y="6257"/>
                        <a:pt x="10296" y="6161"/>
                      </a:cubicBezTo>
                      <a:cubicBezTo>
                        <a:pt x="10324" y="6017"/>
                        <a:pt x="10353" y="5874"/>
                        <a:pt x="10372" y="5728"/>
                      </a:cubicBezTo>
                      <a:cubicBezTo>
                        <a:pt x="10407" y="5462"/>
                        <a:pt x="10404" y="5187"/>
                        <a:pt x="10378" y="4920"/>
                      </a:cubicBezTo>
                      <a:cubicBezTo>
                        <a:pt x="10365" y="4796"/>
                        <a:pt x="10344" y="4673"/>
                        <a:pt x="10309" y="4553"/>
                      </a:cubicBezTo>
                      <a:cubicBezTo>
                        <a:pt x="10292" y="4494"/>
                        <a:pt x="10274" y="4439"/>
                        <a:pt x="10251" y="4383"/>
                      </a:cubicBezTo>
                      <a:cubicBezTo>
                        <a:pt x="10237" y="4352"/>
                        <a:pt x="10221" y="4326"/>
                        <a:pt x="10200" y="4303"/>
                      </a:cubicBezTo>
                      <a:cubicBezTo>
                        <a:pt x="10186" y="4137"/>
                        <a:pt x="10158" y="3972"/>
                        <a:pt x="10124" y="3809"/>
                      </a:cubicBezTo>
                      <a:cubicBezTo>
                        <a:pt x="10070" y="3558"/>
                        <a:pt x="9970" y="3318"/>
                        <a:pt x="9843" y="3095"/>
                      </a:cubicBezTo>
                      <a:cubicBezTo>
                        <a:pt x="9790" y="3003"/>
                        <a:pt x="9739" y="2912"/>
                        <a:pt x="9686" y="2820"/>
                      </a:cubicBezTo>
                      <a:cubicBezTo>
                        <a:pt x="9588" y="2649"/>
                        <a:pt x="9481" y="2481"/>
                        <a:pt x="9372" y="2317"/>
                      </a:cubicBezTo>
                      <a:cubicBezTo>
                        <a:pt x="9254" y="2142"/>
                        <a:pt x="9136" y="1971"/>
                        <a:pt x="9011" y="1801"/>
                      </a:cubicBezTo>
                      <a:cubicBezTo>
                        <a:pt x="8780" y="1490"/>
                        <a:pt x="8497" y="1216"/>
                        <a:pt x="8197" y="971"/>
                      </a:cubicBezTo>
                      <a:cubicBezTo>
                        <a:pt x="8115" y="903"/>
                        <a:pt x="8032" y="834"/>
                        <a:pt x="7946" y="769"/>
                      </a:cubicBezTo>
                      <a:cubicBezTo>
                        <a:pt x="7861" y="705"/>
                        <a:pt x="7775" y="645"/>
                        <a:pt x="7687" y="586"/>
                      </a:cubicBezTo>
                      <a:cubicBezTo>
                        <a:pt x="7650" y="560"/>
                        <a:pt x="7607" y="538"/>
                        <a:pt x="7567" y="515"/>
                      </a:cubicBezTo>
                      <a:cubicBezTo>
                        <a:pt x="7528" y="492"/>
                        <a:pt x="7490" y="469"/>
                        <a:pt x="7449" y="450"/>
                      </a:cubicBezTo>
                      <a:cubicBezTo>
                        <a:pt x="7356" y="401"/>
                        <a:pt x="7261" y="354"/>
                        <a:pt x="7165" y="308"/>
                      </a:cubicBezTo>
                      <a:cubicBezTo>
                        <a:pt x="6988" y="223"/>
                        <a:pt x="6803" y="155"/>
                        <a:pt x="6615" y="102"/>
                      </a:cubicBezTo>
                      <a:cubicBezTo>
                        <a:pt x="6426" y="48"/>
                        <a:pt x="6227" y="21"/>
                        <a:pt x="6032" y="6"/>
                      </a:cubicBezTo>
                      <a:cubicBezTo>
                        <a:pt x="5986" y="3"/>
                        <a:pt x="5941" y="1"/>
                        <a:pt x="5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26"/>
                <p:cNvSpPr/>
                <p:nvPr/>
              </p:nvSpPr>
              <p:spPr>
                <a:xfrm>
                  <a:off x="3501125" y="419200"/>
                  <a:ext cx="258700" cy="1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8" h="5929" extrusionOk="0">
                      <a:moveTo>
                        <a:pt x="9069" y="2567"/>
                      </a:moveTo>
                      <a:lnTo>
                        <a:pt x="9069" y="2567"/>
                      </a:lnTo>
                      <a:cubicBezTo>
                        <a:pt x="9068" y="2568"/>
                        <a:pt x="9068" y="2568"/>
                        <a:pt x="9067" y="2569"/>
                      </a:cubicBezTo>
                      <a:cubicBezTo>
                        <a:pt x="9068" y="2568"/>
                        <a:pt x="9068" y="2568"/>
                        <a:pt x="9069" y="2567"/>
                      </a:cubicBezTo>
                      <a:close/>
                      <a:moveTo>
                        <a:pt x="10162" y="0"/>
                      </a:moveTo>
                      <a:cubicBezTo>
                        <a:pt x="10157" y="0"/>
                        <a:pt x="10152" y="1"/>
                        <a:pt x="10147" y="1"/>
                      </a:cubicBezTo>
                      <a:cubicBezTo>
                        <a:pt x="10122" y="2"/>
                        <a:pt x="10120" y="2"/>
                        <a:pt x="10097" y="9"/>
                      </a:cubicBezTo>
                      <a:cubicBezTo>
                        <a:pt x="10007" y="37"/>
                        <a:pt x="9956" y="134"/>
                        <a:pt x="9974" y="222"/>
                      </a:cubicBezTo>
                      <a:cubicBezTo>
                        <a:pt x="9973" y="246"/>
                        <a:pt x="9970" y="270"/>
                        <a:pt x="9967" y="294"/>
                      </a:cubicBezTo>
                      <a:cubicBezTo>
                        <a:pt x="9943" y="438"/>
                        <a:pt x="9903" y="579"/>
                        <a:pt x="9871" y="722"/>
                      </a:cubicBezTo>
                      <a:cubicBezTo>
                        <a:pt x="9841" y="853"/>
                        <a:pt x="9814" y="983"/>
                        <a:pt x="9779" y="1114"/>
                      </a:cubicBezTo>
                      <a:cubicBezTo>
                        <a:pt x="9757" y="1191"/>
                        <a:pt x="9730" y="1267"/>
                        <a:pt x="9699" y="1342"/>
                      </a:cubicBezTo>
                      <a:cubicBezTo>
                        <a:pt x="9654" y="1440"/>
                        <a:pt x="9601" y="1531"/>
                        <a:pt x="9554" y="1628"/>
                      </a:cubicBezTo>
                      <a:cubicBezTo>
                        <a:pt x="9504" y="1731"/>
                        <a:pt x="9470" y="1841"/>
                        <a:pt x="9428" y="1948"/>
                      </a:cubicBezTo>
                      <a:cubicBezTo>
                        <a:pt x="9364" y="2093"/>
                        <a:pt x="9281" y="2226"/>
                        <a:pt x="9205" y="2365"/>
                      </a:cubicBezTo>
                      <a:cubicBezTo>
                        <a:pt x="9164" y="2434"/>
                        <a:pt x="9119" y="2500"/>
                        <a:pt x="9071" y="2564"/>
                      </a:cubicBezTo>
                      <a:lnTo>
                        <a:pt x="9071" y="2564"/>
                      </a:lnTo>
                      <a:cubicBezTo>
                        <a:pt x="9069" y="2567"/>
                        <a:pt x="9067" y="2569"/>
                        <a:pt x="9065" y="2572"/>
                      </a:cubicBezTo>
                      <a:cubicBezTo>
                        <a:pt x="9064" y="2574"/>
                        <a:pt x="9063" y="2576"/>
                        <a:pt x="9060" y="2577"/>
                      </a:cubicBezTo>
                      <a:cubicBezTo>
                        <a:pt x="9061" y="2576"/>
                        <a:pt x="9063" y="2575"/>
                        <a:pt x="9063" y="2574"/>
                      </a:cubicBezTo>
                      <a:lnTo>
                        <a:pt x="9063" y="2574"/>
                      </a:lnTo>
                      <a:cubicBezTo>
                        <a:pt x="8950" y="2718"/>
                        <a:pt x="8837" y="2861"/>
                        <a:pt x="8718" y="2999"/>
                      </a:cubicBezTo>
                      <a:cubicBezTo>
                        <a:pt x="8604" y="3133"/>
                        <a:pt x="8475" y="3257"/>
                        <a:pt x="8351" y="3382"/>
                      </a:cubicBezTo>
                      <a:lnTo>
                        <a:pt x="8351" y="3382"/>
                      </a:lnTo>
                      <a:cubicBezTo>
                        <a:pt x="8247" y="3479"/>
                        <a:pt x="8142" y="3571"/>
                        <a:pt x="8031" y="3658"/>
                      </a:cubicBezTo>
                      <a:cubicBezTo>
                        <a:pt x="7877" y="3763"/>
                        <a:pt x="7718" y="3860"/>
                        <a:pt x="7557" y="3953"/>
                      </a:cubicBezTo>
                      <a:cubicBezTo>
                        <a:pt x="7283" y="4094"/>
                        <a:pt x="7001" y="4215"/>
                        <a:pt x="6718" y="4334"/>
                      </a:cubicBezTo>
                      <a:cubicBezTo>
                        <a:pt x="6465" y="4432"/>
                        <a:pt x="6208" y="4521"/>
                        <a:pt x="5945" y="4594"/>
                      </a:cubicBezTo>
                      <a:cubicBezTo>
                        <a:pt x="5527" y="4693"/>
                        <a:pt x="5104" y="4763"/>
                        <a:pt x="4676" y="4817"/>
                      </a:cubicBezTo>
                      <a:cubicBezTo>
                        <a:pt x="4550" y="4831"/>
                        <a:pt x="4426" y="4846"/>
                        <a:pt x="4299" y="4857"/>
                      </a:cubicBezTo>
                      <a:cubicBezTo>
                        <a:pt x="4180" y="4868"/>
                        <a:pt x="4061" y="4868"/>
                        <a:pt x="3941" y="4868"/>
                      </a:cubicBezTo>
                      <a:cubicBezTo>
                        <a:pt x="3818" y="4864"/>
                        <a:pt x="3696" y="4858"/>
                        <a:pt x="3575" y="4845"/>
                      </a:cubicBezTo>
                      <a:lnTo>
                        <a:pt x="3575" y="4845"/>
                      </a:lnTo>
                      <a:cubicBezTo>
                        <a:pt x="3576" y="4845"/>
                        <a:pt x="3578" y="4846"/>
                        <a:pt x="3580" y="4846"/>
                      </a:cubicBezTo>
                      <a:cubicBezTo>
                        <a:pt x="3575" y="4845"/>
                        <a:pt x="3571" y="4845"/>
                        <a:pt x="3567" y="4844"/>
                      </a:cubicBezTo>
                      <a:lnTo>
                        <a:pt x="3567" y="4844"/>
                      </a:lnTo>
                      <a:cubicBezTo>
                        <a:pt x="3570" y="4844"/>
                        <a:pt x="3572" y="4845"/>
                        <a:pt x="3575" y="4845"/>
                      </a:cubicBezTo>
                      <a:lnTo>
                        <a:pt x="3575" y="4845"/>
                      </a:lnTo>
                      <a:cubicBezTo>
                        <a:pt x="3572" y="4844"/>
                        <a:pt x="3568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565" y="4844"/>
                        <a:pt x="3566" y="4844"/>
                        <a:pt x="3567" y="4844"/>
                      </a:cubicBezTo>
                      <a:lnTo>
                        <a:pt x="3567" y="4844"/>
                      </a:lnTo>
                      <a:cubicBezTo>
                        <a:pt x="3566" y="4844"/>
                        <a:pt x="3565" y="4844"/>
                        <a:pt x="3564" y="4844"/>
                      </a:cubicBezTo>
                      <a:cubicBezTo>
                        <a:pt x="3564" y="4844"/>
                        <a:pt x="3564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428" y="4823"/>
                        <a:pt x="3290" y="4805"/>
                        <a:pt x="3152" y="4788"/>
                      </a:cubicBezTo>
                      <a:cubicBezTo>
                        <a:pt x="3120" y="4783"/>
                        <a:pt x="3089" y="4775"/>
                        <a:pt x="3058" y="4769"/>
                      </a:cubicBezTo>
                      <a:cubicBezTo>
                        <a:pt x="2706" y="4644"/>
                        <a:pt x="2359" y="4501"/>
                        <a:pt x="2020" y="4344"/>
                      </a:cubicBezTo>
                      <a:cubicBezTo>
                        <a:pt x="1893" y="4283"/>
                        <a:pt x="1769" y="4218"/>
                        <a:pt x="1648" y="4147"/>
                      </a:cubicBezTo>
                      <a:cubicBezTo>
                        <a:pt x="1519" y="4071"/>
                        <a:pt x="1386" y="4002"/>
                        <a:pt x="1258" y="3927"/>
                      </a:cubicBezTo>
                      <a:cubicBezTo>
                        <a:pt x="1154" y="3857"/>
                        <a:pt x="1058" y="3778"/>
                        <a:pt x="962" y="3698"/>
                      </a:cubicBezTo>
                      <a:cubicBezTo>
                        <a:pt x="858" y="3604"/>
                        <a:pt x="755" y="3510"/>
                        <a:pt x="659" y="3409"/>
                      </a:cubicBezTo>
                      <a:cubicBezTo>
                        <a:pt x="591" y="3331"/>
                        <a:pt x="525" y="3249"/>
                        <a:pt x="462" y="3167"/>
                      </a:cubicBezTo>
                      <a:cubicBezTo>
                        <a:pt x="429" y="3124"/>
                        <a:pt x="395" y="3083"/>
                        <a:pt x="363" y="3039"/>
                      </a:cubicBezTo>
                      <a:cubicBezTo>
                        <a:pt x="329" y="2986"/>
                        <a:pt x="269" y="2958"/>
                        <a:pt x="208" y="2958"/>
                      </a:cubicBezTo>
                      <a:cubicBezTo>
                        <a:pt x="175" y="2958"/>
                        <a:pt x="141" y="2967"/>
                        <a:pt x="113" y="2984"/>
                      </a:cubicBezTo>
                      <a:cubicBezTo>
                        <a:pt x="24" y="3038"/>
                        <a:pt x="0" y="3151"/>
                        <a:pt x="53" y="3239"/>
                      </a:cubicBezTo>
                      <a:cubicBezTo>
                        <a:pt x="74" y="3275"/>
                        <a:pt x="103" y="3307"/>
                        <a:pt x="130" y="3340"/>
                      </a:cubicBezTo>
                      <a:cubicBezTo>
                        <a:pt x="181" y="3408"/>
                        <a:pt x="233" y="3474"/>
                        <a:pt x="285" y="3540"/>
                      </a:cubicBezTo>
                      <a:cubicBezTo>
                        <a:pt x="362" y="3636"/>
                        <a:pt x="449" y="3723"/>
                        <a:pt x="538" y="3808"/>
                      </a:cubicBezTo>
                      <a:cubicBezTo>
                        <a:pt x="483" y="3881"/>
                        <a:pt x="502" y="3968"/>
                        <a:pt x="544" y="4040"/>
                      </a:cubicBezTo>
                      <a:cubicBezTo>
                        <a:pt x="607" y="4151"/>
                        <a:pt x="699" y="4249"/>
                        <a:pt x="791" y="4337"/>
                      </a:cubicBezTo>
                      <a:cubicBezTo>
                        <a:pt x="883" y="4428"/>
                        <a:pt x="990" y="4504"/>
                        <a:pt x="1095" y="4577"/>
                      </a:cubicBezTo>
                      <a:cubicBezTo>
                        <a:pt x="1215" y="4661"/>
                        <a:pt x="1336" y="4741"/>
                        <a:pt x="1463" y="4814"/>
                      </a:cubicBezTo>
                      <a:cubicBezTo>
                        <a:pt x="1727" y="4967"/>
                        <a:pt x="2008" y="5087"/>
                        <a:pt x="2285" y="5214"/>
                      </a:cubicBezTo>
                      <a:cubicBezTo>
                        <a:pt x="2385" y="5259"/>
                        <a:pt x="2489" y="5295"/>
                        <a:pt x="2592" y="5337"/>
                      </a:cubicBezTo>
                      <a:cubicBezTo>
                        <a:pt x="2666" y="5366"/>
                        <a:pt x="2739" y="5395"/>
                        <a:pt x="2816" y="5421"/>
                      </a:cubicBezTo>
                      <a:cubicBezTo>
                        <a:pt x="2874" y="5441"/>
                        <a:pt x="2933" y="5460"/>
                        <a:pt x="2993" y="5480"/>
                      </a:cubicBezTo>
                      <a:cubicBezTo>
                        <a:pt x="2984" y="5513"/>
                        <a:pt x="2984" y="5548"/>
                        <a:pt x="2998" y="5582"/>
                      </a:cubicBezTo>
                      <a:cubicBezTo>
                        <a:pt x="3014" y="5625"/>
                        <a:pt x="3032" y="5667"/>
                        <a:pt x="3066" y="5697"/>
                      </a:cubicBezTo>
                      <a:cubicBezTo>
                        <a:pt x="3104" y="5730"/>
                        <a:pt x="3148" y="5747"/>
                        <a:pt x="3194" y="5761"/>
                      </a:cubicBezTo>
                      <a:lnTo>
                        <a:pt x="3194" y="5761"/>
                      </a:lnTo>
                      <a:cubicBezTo>
                        <a:pt x="3193" y="5760"/>
                        <a:pt x="3191" y="5760"/>
                        <a:pt x="3190" y="5760"/>
                      </a:cubicBezTo>
                      <a:lnTo>
                        <a:pt x="3190" y="5760"/>
                      </a:lnTo>
                      <a:cubicBezTo>
                        <a:pt x="3247" y="5777"/>
                        <a:pt x="3304" y="5799"/>
                        <a:pt x="3362" y="5816"/>
                      </a:cubicBezTo>
                      <a:cubicBezTo>
                        <a:pt x="3424" y="5834"/>
                        <a:pt x="3487" y="5849"/>
                        <a:pt x="3551" y="5863"/>
                      </a:cubicBezTo>
                      <a:cubicBezTo>
                        <a:pt x="3696" y="5893"/>
                        <a:pt x="3845" y="5908"/>
                        <a:pt x="3993" y="5920"/>
                      </a:cubicBezTo>
                      <a:cubicBezTo>
                        <a:pt x="4087" y="5925"/>
                        <a:pt x="4182" y="5929"/>
                        <a:pt x="4277" y="5929"/>
                      </a:cubicBezTo>
                      <a:cubicBezTo>
                        <a:pt x="4481" y="5929"/>
                        <a:pt x="4683" y="5915"/>
                        <a:pt x="4884" y="5897"/>
                      </a:cubicBezTo>
                      <a:cubicBezTo>
                        <a:pt x="5048" y="5882"/>
                        <a:pt x="5209" y="5860"/>
                        <a:pt x="5371" y="5833"/>
                      </a:cubicBezTo>
                      <a:cubicBezTo>
                        <a:pt x="5407" y="5827"/>
                        <a:pt x="5442" y="5821"/>
                        <a:pt x="5478" y="5815"/>
                      </a:cubicBezTo>
                      <a:cubicBezTo>
                        <a:pt x="5732" y="5800"/>
                        <a:pt x="5981" y="5759"/>
                        <a:pt x="6230" y="5714"/>
                      </a:cubicBezTo>
                      <a:cubicBezTo>
                        <a:pt x="6328" y="5696"/>
                        <a:pt x="6427" y="5673"/>
                        <a:pt x="6526" y="5651"/>
                      </a:cubicBezTo>
                      <a:cubicBezTo>
                        <a:pt x="6673" y="5621"/>
                        <a:pt x="6820" y="5590"/>
                        <a:pt x="6967" y="5558"/>
                      </a:cubicBezTo>
                      <a:cubicBezTo>
                        <a:pt x="7040" y="5544"/>
                        <a:pt x="7096" y="5489"/>
                        <a:pt x="7113" y="5420"/>
                      </a:cubicBezTo>
                      <a:cubicBezTo>
                        <a:pt x="7175" y="5402"/>
                        <a:pt x="7235" y="5382"/>
                        <a:pt x="7296" y="5362"/>
                      </a:cubicBezTo>
                      <a:cubicBezTo>
                        <a:pt x="7371" y="5337"/>
                        <a:pt x="7444" y="5311"/>
                        <a:pt x="7519" y="5286"/>
                      </a:cubicBezTo>
                      <a:cubicBezTo>
                        <a:pt x="7614" y="5253"/>
                        <a:pt x="7712" y="5226"/>
                        <a:pt x="7802" y="5182"/>
                      </a:cubicBezTo>
                      <a:cubicBezTo>
                        <a:pt x="7885" y="5142"/>
                        <a:pt x="7926" y="5044"/>
                        <a:pt x="7897" y="4958"/>
                      </a:cubicBezTo>
                      <a:cubicBezTo>
                        <a:pt x="7894" y="4947"/>
                        <a:pt x="7888" y="4936"/>
                        <a:pt x="7884" y="4927"/>
                      </a:cubicBezTo>
                      <a:cubicBezTo>
                        <a:pt x="8096" y="4752"/>
                        <a:pt x="8310" y="4578"/>
                        <a:pt x="8527" y="4409"/>
                      </a:cubicBezTo>
                      <a:cubicBezTo>
                        <a:pt x="8557" y="4390"/>
                        <a:pt x="8588" y="4371"/>
                        <a:pt x="8617" y="4351"/>
                      </a:cubicBezTo>
                      <a:cubicBezTo>
                        <a:pt x="8682" y="4302"/>
                        <a:pt x="8746" y="4253"/>
                        <a:pt x="8809" y="4202"/>
                      </a:cubicBezTo>
                      <a:cubicBezTo>
                        <a:pt x="8841" y="4177"/>
                        <a:pt x="8868" y="4152"/>
                        <a:pt x="8893" y="4120"/>
                      </a:cubicBezTo>
                      <a:cubicBezTo>
                        <a:pt x="8922" y="4082"/>
                        <a:pt x="8925" y="4035"/>
                        <a:pt x="8924" y="3990"/>
                      </a:cubicBezTo>
                      <a:cubicBezTo>
                        <a:pt x="8924" y="3955"/>
                        <a:pt x="8912" y="3923"/>
                        <a:pt x="8893" y="3897"/>
                      </a:cubicBezTo>
                      <a:cubicBezTo>
                        <a:pt x="8978" y="3820"/>
                        <a:pt x="9057" y="3738"/>
                        <a:pt x="9132" y="3655"/>
                      </a:cubicBezTo>
                      <a:cubicBezTo>
                        <a:pt x="9173" y="3609"/>
                        <a:pt x="9215" y="3564"/>
                        <a:pt x="9250" y="3516"/>
                      </a:cubicBezTo>
                      <a:cubicBezTo>
                        <a:pt x="9289" y="3465"/>
                        <a:pt x="9319" y="3412"/>
                        <a:pt x="9346" y="3355"/>
                      </a:cubicBezTo>
                      <a:cubicBezTo>
                        <a:pt x="9369" y="3311"/>
                        <a:pt x="9371" y="3261"/>
                        <a:pt x="9358" y="3215"/>
                      </a:cubicBezTo>
                      <a:cubicBezTo>
                        <a:pt x="9375" y="3187"/>
                        <a:pt x="9392" y="3158"/>
                        <a:pt x="9408" y="3130"/>
                      </a:cubicBezTo>
                      <a:cubicBezTo>
                        <a:pt x="9510" y="2954"/>
                        <a:pt x="9610" y="2776"/>
                        <a:pt x="9704" y="2596"/>
                      </a:cubicBezTo>
                      <a:cubicBezTo>
                        <a:pt x="9770" y="2470"/>
                        <a:pt x="9833" y="2342"/>
                        <a:pt x="9904" y="2217"/>
                      </a:cubicBezTo>
                      <a:cubicBezTo>
                        <a:pt x="9921" y="2191"/>
                        <a:pt x="9938" y="2163"/>
                        <a:pt x="9957" y="2137"/>
                      </a:cubicBezTo>
                      <a:cubicBezTo>
                        <a:pt x="10021" y="2054"/>
                        <a:pt x="10080" y="1962"/>
                        <a:pt x="10118" y="1865"/>
                      </a:cubicBezTo>
                      <a:cubicBezTo>
                        <a:pt x="10153" y="1771"/>
                        <a:pt x="10097" y="1661"/>
                        <a:pt x="10005" y="1628"/>
                      </a:cubicBezTo>
                      <a:cubicBezTo>
                        <a:pt x="9993" y="1625"/>
                        <a:pt x="9983" y="1626"/>
                        <a:pt x="9972" y="1624"/>
                      </a:cubicBezTo>
                      <a:cubicBezTo>
                        <a:pt x="9993" y="1584"/>
                        <a:pt x="10014" y="1544"/>
                        <a:pt x="10033" y="1503"/>
                      </a:cubicBezTo>
                      <a:cubicBezTo>
                        <a:pt x="10093" y="1372"/>
                        <a:pt x="10134" y="1233"/>
                        <a:pt x="10167" y="1093"/>
                      </a:cubicBezTo>
                      <a:cubicBezTo>
                        <a:pt x="10199" y="955"/>
                        <a:pt x="10228" y="814"/>
                        <a:pt x="10261" y="676"/>
                      </a:cubicBezTo>
                      <a:cubicBezTo>
                        <a:pt x="10277" y="609"/>
                        <a:pt x="10293" y="542"/>
                        <a:pt x="10308" y="475"/>
                      </a:cubicBezTo>
                      <a:cubicBezTo>
                        <a:pt x="10323" y="407"/>
                        <a:pt x="10334" y="340"/>
                        <a:pt x="10342" y="271"/>
                      </a:cubicBezTo>
                      <a:cubicBezTo>
                        <a:pt x="10348" y="207"/>
                        <a:pt x="10344" y="138"/>
                        <a:pt x="10309" y="83"/>
                      </a:cubicBezTo>
                      <a:cubicBezTo>
                        <a:pt x="10278" y="35"/>
                        <a:pt x="10219" y="0"/>
                        <a:pt x="1016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26"/>
                <p:cNvSpPr/>
                <p:nvPr/>
              </p:nvSpPr>
              <p:spPr>
                <a:xfrm>
                  <a:off x="3722725" y="444850"/>
                  <a:ext cx="94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2" extrusionOk="0">
                      <a:moveTo>
                        <a:pt x="184" y="1"/>
                      </a:moveTo>
                      <a:cubicBezTo>
                        <a:pt x="83" y="1"/>
                        <a:pt x="1" y="92"/>
                        <a:pt x="3" y="191"/>
                      </a:cubicBezTo>
                      <a:cubicBezTo>
                        <a:pt x="6" y="292"/>
                        <a:pt x="92" y="371"/>
                        <a:pt x="193" y="371"/>
                      </a:cubicBezTo>
                      <a:cubicBezTo>
                        <a:pt x="293" y="371"/>
                        <a:pt x="376" y="280"/>
                        <a:pt x="373" y="180"/>
                      </a:cubicBezTo>
                      <a:cubicBezTo>
                        <a:pt x="370" y="79"/>
                        <a:pt x="28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26"/>
                <p:cNvSpPr/>
                <p:nvPr/>
              </p:nvSpPr>
              <p:spPr>
                <a:xfrm>
                  <a:off x="3728700" y="431775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4" y="191"/>
                      </a:cubicBezTo>
                      <a:cubicBezTo>
                        <a:pt x="6" y="293"/>
                        <a:pt x="92" y="371"/>
                        <a:pt x="194" y="371"/>
                      </a:cubicBezTo>
                      <a:cubicBezTo>
                        <a:pt x="295" y="371"/>
                        <a:pt x="377" y="279"/>
                        <a:pt x="373" y="181"/>
                      </a:cubicBezTo>
                      <a:cubicBezTo>
                        <a:pt x="371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26"/>
                <p:cNvSpPr/>
                <p:nvPr/>
              </p:nvSpPr>
              <p:spPr>
                <a:xfrm>
                  <a:off x="3714575" y="4318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3" y="190"/>
                      </a:cubicBezTo>
                      <a:cubicBezTo>
                        <a:pt x="7" y="293"/>
                        <a:pt x="92" y="371"/>
                        <a:pt x="193" y="371"/>
                      </a:cubicBezTo>
                      <a:cubicBezTo>
                        <a:pt x="294" y="371"/>
                        <a:pt x="376" y="279"/>
                        <a:pt x="374" y="181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26"/>
                <p:cNvSpPr/>
                <p:nvPr/>
              </p:nvSpPr>
              <p:spPr>
                <a:xfrm>
                  <a:off x="3529075" y="487150"/>
                  <a:ext cx="9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0" extrusionOk="0">
                      <a:moveTo>
                        <a:pt x="184" y="0"/>
                      </a:moveTo>
                      <a:cubicBezTo>
                        <a:pt x="83" y="0"/>
                        <a:pt x="1" y="90"/>
                        <a:pt x="3" y="190"/>
                      </a:cubicBezTo>
                      <a:cubicBezTo>
                        <a:pt x="7" y="292"/>
                        <a:pt x="92" y="369"/>
                        <a:pt x="194" y="369"/>
                      </a:cubicBezTo>
                      <a:cubicBezTo>
                        <a:pt x="294" y="369"/>
                        <a:pt x="376" y="279"/>
                        <a:pt x="374" y="180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26"/>
                <p:cNvSpPr/>
                <p:nvPr/>
              </p:nvSpPr>
              <p:spPr>
                <a:xfrm>
                  <a:off x="3519325" y="4801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3" y="1"/>
                      </a:moveTo>
                      <a:cubicBezTo>
                        <a:pt x="83" y="1"/>
                        <a:pt x="1" y="91"/>
                        <a:pt x="3" y="191"/>
                      </a:cubicBezTo>
                      <a:cubicBezTo>
                        <a:pt x="7" y="292"/>
                        <a:pt x="92" y="370"/>
                        <a:pt x="193" y="370"/>
                      </a:cubicBezTo>
                      <a:cubicBezTo>
                        <a:pt x="294" y="370"/>
                        <a:pt x="376" y="280"/>
                        <a:pt x="374" y="180"/>
                      </a:cubicBezTo>
                      <a:cubicBezTo>
                        <a:pt x="370" y="78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26"/>
                <p:cNvSpPr/>
                <p:nvPr/>
              </p:nvSpPr>
              <p:spPr>
                <a:xfrm>
                  <a:off x="3611250" y="37610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3" y="1"/>
                      </a:moveTo>
                      <a:cubicBezTo>
                        <a:pt x="82" y="1"/>
                        <a:pt x="0" y="91"/>
                        <a:pt x="2" y="191"/>
                      </a:cubicBezTo>
                      <a:cubicBezTo>
                        <a:pt x="6" y="292"/>
                        <a:pt x="92" y="370"/>
                        <a:pt x="193" y="370"/>
                      </a:cubicBezTo>
                      <a:cubicBezTo>
                        <a:pt x="293" y="370"/>
                        <a:pt x="376" y="280"/>
                        <a:pt x="373" y="180"/>
                      </a:cubicBezTo>
                      <a:cubicBezTo>
                        <a:pt x="369" y="79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26"/>
                <p:cNvSpPr/>
                <p:nvPr/>
              </p:nvSpPr>
              <p:spPr>
                <a:xfrm>
                  <a:off x="3640625" y="507075"/>
                  <a:ext cx="937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1" extrusionOk="0">
                      <a:moveTo>
                        <a:pt x="192" y="0"/>
                      </a:moveTo>
                      <a:cubicBezTo>
                        <a:pt x="91" y="0"/>
                        <a:pt x="5" y="78"/>
                        <a:pt x="3" y="181"/>
                      </a:cubicBezTo>
                      <a:cubicBezTo>
                        <a:pt x="1" y="280"/>
                        <a:pt x="83" y="371"/>
                        <a:pt x="184" y="371"/>
                      </a:cubicBezTo>
                      <a:cubicBezTo>
                        <a:pt x="284" y="371"/>
                        <a:pt x="371" y="292"/>
                        <a:pt x="373" y="190"/>
                      </a:cubicBezTo>
                      <a:cubicBezTo>
                        <a:pt x="375" y="90"/>
                        <a:pt x="292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26"/>
                <p:cNvSpPr/>
                <p:nvPr/>
              </p:nvSpPr>
              <p:spPr>
                <a:xfrm>
                  <a:off x="3627025" y="509175"/>
                  <a:ext cx="9375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2" extrusionOk="0">
                      <a:moveTo>
                        <a:pt x="191" y="1"/>
                      </a:moveTo>
                      <a:cubicBezTo>
                        <a:pt x="91" y="1"/>
                        <a:pt x="5" y="78"/>
                        <a:pt x="3" y="181"/>
                      </a:cubicBezTo>
                      <a:cubicBezTo>
                        <a:pt x="0" y="281"/>
                        <a:pt x="83" y="371"/>
                        <a:pt x="183" y="371"/>
                      </a:cubicBezTo>
                      <a:cubicBezTo>
                        <a:pt x="284" y="371"/>
                        <a:pt x="370" y="292"/>
                        <a:pt x="372" y="190"/>
                      </a:cubicBezTo>
                      <a:cubicBezTo>
                        <a:pt x="374" y="91"/>
                        <a:pt x="292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26"/>
                <p:cNvSpPr/>
                <p:nvPr/>
              </p:nvSpPr>
              <p:spPr>
                <a:xfrm>
                  <a:off x="3506475" y="308000"/>
                  <a:ext cx="159200" cy="8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8" h="3439" extrusionOk="0">
                      <a:moveTo>
                        <a:pt x="5176" y="1705"/>
                      </a:moveTo>
                      <a:cubicBezTo>
                        <a:pt x="5173" y="1707"/>
                        <a:pt x="5170" y="1710"/>
                        <a:pt x="5167" y="1712"/>
                      </a:cubicBezTo>
                      <a:lnTo>
                        <a:pt x="5167" y="1712"/>
                      </a:lnTo>
                      <a:cubicBezTo>
                        <a:pt x="5170" y="1710"/>
                        <a:pt x="5173" y="1707"/>
                        <a:pt x="5176" y="1705"/>
                      </a:cubicBezTo>
                      <a:close/>
                      <a:moveTo>
                        <a:pt x="3464" y="2833"/>
                      </a:moveTo>
                      <a:cubicBezTo>
                        <a:pt x="3461" y="2834"/>
                        <a:pt x="3458" y="2836"/>
                        <a:pt x="3456" y="2837"/>
                      </a:cubicBezTo>
                      <a:lnTo>
                        <a:pt x="3456" y="2837"/>
                      </a:lnTo>
                      <a:cubicBezTo>
                        <a:pt x="3458" y="2836"/>
                        <a:pt x="3461" y="2834"/>
                        <a:pt x="3464" y="2833"/>
                      </a:cubicBezTo>
                      <a:close/>
                      <a:moveTo>
                        <a:pt x="5495" y="0"/>
                      </a:moveTo>
                      <a:cubicBezTo>
                        <a:pt x="5432" y="0"/>
                        <a:pt x="5368" y="5"/>
                        <a:pt x="5305" y="10"/>
                      </a:cubicBezTo>
                      <a:cubicBezTo>
                        <a:pt x="5259" y="14"/>
                        <a:pt x="5213" y="20"/>
                        <a:pt x="5168" y="27"/>
                      </a:cubicBezTo>
                      <a:cubicBezTo>
                        <a:pt x="5070" y="41"/>
                        <a:pt x="4974" y="57"/>
                        <a:pt x="4877" y="72"/>
                      </a:cubicBezTo>
                      <a:cubicBezTo>
                        <a:pt x="4686" y="102"/>
                        <a:pt x="4494" y="120"/>
                        <a:pt x="4303" y="147"/>
                      </a:cubicBezTo>
                      <a:cubicBezTo>
                        <a:pt x="4198" y="162"/>
                        <a:pt x="4092" y="179"/>
                        <a:pt x="3986" y="199"/>
                      </a:cubicBezTo>
                      <a:cubicBezTo>
                        <a:pt x="3980" y="200"/>
                        <a:pt x="3974" y="201"/>
                        <a:pt x="3967" y="202"/>
                      </a:cubicBezTo>
                      <a:cubicBezTo>
                        <a:pt x="3932" y="164"/>
                        <a:pt x="3882" y="145"/>
                        <a:pt x="3829" y="145"/>
                      </a:cubicBezTo>
                      <a:cubicBezTo>
                        <a:pt x="3807" y="145"/>
                        <a:pt x="3784" y="148"/>
                        <a:pt x="3762" y="155"/>
                      </a:cubicBezTo>
                      <a:cubicBezTo>
                        <a:pt x="3693" y="179"/>
                        <a:pt x="3623" y="202"/>
                        <a:pt x="3553" y="224"/>
                      </a:cubicBezTo>
                      <a:lnTo>
                        <a:pt x="3553" y="224"/>
                      </a:lnTo>
                      <a:cubicBezTo>
                        <a:pt x="3555" y="223"/>
                        <a:pt x="3557" y="223"/>
                        <a:pt x="3559" y="222"/>
                      </a:cubicBezTo>
                      <a:lnTo>
                        <a:pt x="3559" y="222"/>
                      </a:lnTo>
                      <a:cubicBezTo>
                        <a:pt x="3556" y="223"/>
                        <a:pt x="3553" y="224"/>
                        <a:pt x="3549" y="225"/>
                      </a:cubicBezTo>
                      <a:lnTo>
                        <a:pt x="3549" y="225"/>
                      </a:lnTo>
                      <a:cubicBezTo>
                        <a:pt x="3545" y="227"/>
                        <a:pt x="3540" y="228"/>
                        <a:pt x="3536" y="230"/>
                      </a:cubicBezTo>
                      <a:cubicBezTo>
                        <a:pt x="3539" y="229"/>
                        <a:pt x="3542" y="228"/>
                        <a:pt x="3545" y="227"/>
                      </a:cubicBezTo>
                      <a:lnTo>
                        <a:pt x="3545" y="227"/>
                      </a:lnTo>
                      <a:cubicBezTo>
                        <a:pt x="3544" y="227"/>
                        <a:pt x="3544" y="227"/>
                        <a:pt x="3544" y="227"/>
                      </a:cubicBezTo>
                      <a:cubicBezTo>
                        <a:pt x="3531" y="231"/>
                        <a:pt x="3520" y="235"/>
                        <a:pt x="3507" y="239"/>
                      </a:cubicBezTo>
                      <a:cubicBezTo>
                        <a:pt x="3496" y="242"/>
                        <a:pt x="3484" y="246"/>
                        <a:pt x="3473" y="250"/>
                      </a:cubicBezTo>
                      <a:cubicBezTo>
                        <a:pt x="3449" y="254"/>
                        <a:pt x="3426" y="262"/>
                        <a:pt x="3403" y="273"/>
                      </a:cubicBezTo>
                      <a:cubicBezTo>
                        <a:pt x="3386" y="278"/>
                        <a:pt x="3369" y="282"/>
                        <a:pt x="3352" y="289"/>
                      </a:cubicBezTo>
                      <a:cubicBezTo>
                        <a:pt x="3342" y="293"/>
                        <a:pt x="3331" y="296"/>
                        <a:pt x="3321" y="299"/>
                      </a:cubicBezTo>
                      <a:cubicBezTo>
                        <a:pt x="3311" y="303"/>
                        <a:pt x="3299" y="306"/>
                        <a:pt x="3289" y="310"/>
                      </a:cubicBezTo>
                      <a:cubicBezTo>
                        <a:pt x="3192" y="342"/>
                        <a:pt x="3097" y="379"/>
                        <a:pt x="3001" y="415"/>
                      </a:cubicBezTo>
                      <a:cubicBezTo>
                        <a:pt x="2915" y="446"/>
                        <a:pt x="2834" y="484"/>
                        <a:pt x="2752" y="519"/>
                      </a:cubicBezTo>
                      <a:cubicBezTo>
                        <a:pt x="2663" y="558"/>
                        <a:pt x="2575" y="596"/>
                        <a:pt x="2490" y="639"/>
                      </a:cubicBezTo>
                      <a:cubicBezTo>
                        <a:pt x="2428" y="671"/>
                        <a:pt x="2367" y="702"/>
                        <a:pt x="2306" y="734"/>
                      </a:cubicBezTo>
                      <a:cubicBezTo>
                        <a:pt x="2271" y="752"/>
                        <a:pt x="2236" y="767"/>
                        <a:pt x="2201" y="788"/>
                      </a:cubicBezTo>
                      <a:cubicBezTo>
                        <a:pt x="2153" y="817"/>
                        <a:pt x="2104" y="846"/>
                        <a:pt x="2055" y="876"/>
                      </a:cubicBezTo>
                      <a:cubicBezTo>
                        <a:pt x="2008" y="904"/>
                        <a:pt x="1959" y="931"/>
                        <a:pt x="1914" y="962"/>
                      </a:cubicBezTo>
                      <a:cubicBezTo>
                        <a:pt x="1838" y="1015"/>
                        <a:pt x="1756" y="1064"/>
                        <a:pt x="1684" y="1123"/>
                      </a:cubicBezTo>
                      <a:cubicBezTo>
                        <a:pt x="1602" y="1187"/>
                        <a:pt x="1521" y="1249"/>
                        <a:pt x="1445" y="1318"/>
                      </a:cubicBezTo>
                      <a:cubicBezTo>
                        <a:pt x="1361" y="1394"/>
                        <a:pt x="1281" y="1470"/>
                        <a:pt x="1202" y="1550"/>
                      </a:cubicBezTo>
                      <a:cubicBezTo>
                        <a:pt x="1066" y="1686"/>
                        <a:pt x="939" y="1833"/>
                        <a:pt x="822" y="1986"/>
                      </a:cubicBezTo>
                      <a:cubicBezTo>
                        <a:pt x="786" y="2034"/>
                        <a:pt x="744" y="2081"/>
                        <a:pt x="736" y="2142"/>
                      </a:cubicBezTo>
                      <a:cubicBezTo>
                        <a:pt x="731" y="2166"/>
                        <a:pt x="733" y="2190"/>
                        <a:pt x="738" y="2212"/>
                      </a:cubicBezTo>
                      <a:cubicBezTo>
                        <a:pt x="649" y="2303"/>
                        <a:pt x="561" y="2393"/>
                        <a:pt x="478" y="2489"/>
                      </a:cubicBezTo>
                      <a:cubicBezTo>
                        <a:pt x="395" y="2584"/>
                        <a:pt x="311" y="2689"/>
                        <a:pt x="256" y="2804"/>
                      </a:cubicBezTo>
                      <a:cubicBezTo>
                        <a:pt x="221" y="2878"/>
                        <a:pt x="197" y="2972"/>
                        <a:pt x="226" y="3050"/>
                      </a:cubicBezTo>
                      <a:lnTo>
                        <a:pt x="221" y="3050"/>
                      </a:lnTo>
                      <a:cubicBezTo>
                        <a:pt x="218" y="3049"/>
                        <a:pt x="216" y="3049"/>
                        <a:pt x="213" y="3049"/>
                      </a:cubicBezTo>
                      <a:cubicBezTo>
                        <a:pt x="181" y="3049"/>
                        <a:pt x="148" y="3056"/>
                        <a:pt x="118" y="3072"/>
                      </a:cubicBezTo>
                      <a:cubicBezTo>
                        <a:pt x="29" y="3124"/>
                        <a:pt x="0" y="3236"/>
                        <a:pt x="48" y="3325"/>
                      </a:cubicBezTo>
                      <a:cubicBezTo>
                        <a:pt x="63" y="3354"/>
                        <a:pt x="88" y="3380"/>
                        <a:pt x="117" y="3396"/>
                      </a:cubicBezTo>
                      <a:cubicBezTo>
                        <a:pt x="150" y="3414"/>
                        <a:pt x="181" y="3419"/>
                        <a:pt x="214" y="3419"/>
                      </a:cubicBezTo>
                      <a:cubicBezTo>
                        <a:pt x="231" y="3419"/>
                        <a:pt x="247" y="3418"/>
                        <a:pt x="264" y="3417"/>
                      </a:cubicBezTo>
                      <a:cubicBezTo>
                        <a:pt x="293" y="3417"/>
                        <a:pt x="323" y="3419"/>
                        <a:pt x="352" y="3421"/>
                      </a:cubicBezTo>
                      <a:cubicBezTo>
                        <a:pt x="351" y="3421"/>
                        <a:pt x="350" y="3421"/>
                        <a:pt x="349" y="3421"/>
                      </a:cubicBezTo>
                      <a:lnTo>
                        <a:pt x="349" y="3421"/>
                      </a:lnTo>
                      <a:cubicBezTo>
                        <a:pt x="445" y="3429"/>
                        <a:pt x="540" y="3435"/>
                        <a:pt x="637" y="3438"/>
                      </a:cubicBezTo>
                      <a:lnTo>
                        <a:pt x="684" y="3438"/>
                      </a:lnTo>
                      <a:cubicBezTo>
                        <a:pt x="771" y="3438"/>
                        <a:pt x="857" y="3433"/>
                        <a:pt x="943" y="3427"/>
                      </a:cubicBezTo>
                      <a:cubicBezTo>
                        <a:pt x="1138" y="3413"/>
                        <a:pt x="1332" y="3396"/>
                        <a:pt x="1527" y="3373"/>
                      </a:cubicBezTo>
                      <a:cubicBezTo>
                        <a:pt x="1733" y="3349"/>
                        <a:pt x="1936" y="3321"/>
                        <a:pt x="2139" y="3279"/>
                      </a:cubicBezTo>
                      <a:cubicBezTo>
                        <a:pt x="2326" y="3240"/>
                        <a:pt x="2513" y="3192"/>
                        <a:pt x="2695" y="3136"/>
                      </a:cubicBezTo>
                      <a:cubicBezTo>
                        <a:pt x="2773" y="3112"/>
                        <a:pt x="2850" y="3087"/>
                        <a:pt x="2926" y="3063"/>
                      </a:cubicBezTo>
                      <a:lnTo>
                        <a:pt x="2926" y="3063"/>
                      </a:lnTo>
                      <a:cubicBezTo>
                        <a:pt x="2918" y="3066"/>
                        <a:pt x="2912" y="3068"/>
                        <a:pt x="2904" y="3070"/>
                      </a:cubicBezTo>
                      <a:cubicBezTo>
                        <a:pt x="3000" y="3039"/>
                        <a:pt x="3093" y="3001"/>
                        <a:pt x="3186" y="2963"/>
                      </a:cubicBezTo>
                      <a:cubicBezTo>
                        <a:pt x="3229" y="2944"/>
                        <a:pt x="3271" y="2924"/>
                        <a:pt x="3313" y="2905"/>
                      </a:cubicBezTo>
                      <a:cubicBezTo>
                        <a:pt x="3318" y="2903"/>
                        <a:pt x="3323" y="2901"/>
                        <a:pt x="3328" y="2899"/>
                      </a:cubicBezTo>
                      <a:cubicBezTo>
                        <a:pt x="3347" y="2893"/>
                        <a:pt x="3366" y="2884"/>
                        <a:pt x="3383" y="2873"/>
                      </a:cubicBezTo>
                      <a:cubicBezTo>
                        <a:pt x="3404" y="2863"/>
                        <a:pt x="3426" y="2854"/>
                        <a:pt x="3446" y="2843"/>
                      </a:cubicBezTo>
                      <a:cubicBezTo>
                        <a:pt x="3448" y="2841"/>
                        <a:pt x="3450" y="2840"/>
                        <a:pt x="3452" y="2839"/>
                      </a:cubicBezTo>
                      <a:cubicBezTo>
                        <a:pt x="3453" y="2838"/>
                        <a:pt x="3455" y="2838"/>
                        <a:pt x="3456" y="2837"/>
                      </a:cubicBezTo>
                      <a:lnTo>
                        <a:pt x="3456" y="2837"/>
                      </a:lnTo>
                      <a:cubicBezTo>
                        <a:pt x="3455" y="2837"/>
                        <a:pt x="3454" y="2838"/>
                        <a:pt x="3454" y="2838"/>
                      </a:cubicBezTo>
                      <a:lnTo>
                        <a:pt x="3457" y="2836"/>
                      </a:lnTo>
                      <a:cubicBezTo>
                        <a:pt x="3763" y="2688"/>
                        <a:pt x="4060" y="2517"/>
                        <a:pt x="4347" y="2333"/>
                      </a:cubicBezTo>
                      <a:cubicBezTo>
                        <a:pt x="4492" y="2240"/>
                        <a:pt x="4634" y="2140"/>
                        <a:pt x="4774" y="2041"/>
                      </a:cubicBezTo>
                      <a:cubicBezTo>
                        <a:pt x="4911" y="1944"/>
                        <a:pt x="5035" y="1829"/>
                        <a:pt x="5159" y="1719"/>
                      </a:cubicBezTo>
                      <a:lnTo>
                        <a:pt x="5159" y="1719"/>
                      </a:lnTo>
                      <a:cubicBezTo>
                        <a:pt x="5237" y="1654"/>
                        <a:pt x="5314" y="1590"/>
                        <a:pt x="5392" y="1526"/>
                      </a:cubicBezTo>
                      <a:cubicBezTo>
                        <a:pt x="5467" y="1464"/>
                        <a:pt x="5537" y="1394"/>
                        <a:pt x="5607" y="1324"/>
                      </a:cubicBezTo>
                      <a:cubicBezTo>
                        <a:pt x="5746" y="1186"/>
                        <a:pt x="5879" y="1039"/>
                        <a:pt x="6010" y="893"/>
                      </a:cubicBezTo>
                      <a:cubicBezTo>
                        <a:pt x="6074" y="823"/>
                        <a:pt x="6135" y="750"/>
                        <a:pt x="6195" y="678"/>
                      </a:cubicBezTo>
                      <a:cubicBezTo>
                        <a:pt x="6220" y="648"/>
                        <a:pt x="6244" y="618"/>
                        <a:pt x="6268" y="589"/>
                      </a:cubicBezTo>
                      <a:cubicBezTo>
                        <a:pt x="6291" y="559"/>
                        <a:pt x="6316" y="529"/>
                        <a:pt x="6331" y="494"/>
                      </a:cubicBezTo>
                      <a:cubicBezTo>
                        <a:pt x="6367" y="407"/>
                        <a:pt x="6334" y="318"/>
                        <a:pt x="6270" y="255"/>
                      </a:cubicBezTo>
                      <a:cubicBezTo>
                        <a:pt x="6251" y="237"/>
                        <a:pt x="6229" y="221"/>
                        <a:pt x="6206" y="208"/>
                      </a:cubicBezTo>
                      <a:cubicBezTo>
                        <a:pt x="6205" y="189"/>
                        <a:pt x="6200" y="169"/>
                        <a:pt x="6193" y="150"/>
                      </a:cubicBezTo>
                      <a:cubicBezTo>
                        <a:pt x="6166" y="82"/>
                        <a:pt x="6097" y="34"/>
                        <a:pt x="6024" y="34"/>
                      </a:cubicBezTo>
                      <a:cubicBezTo>
                        <a:pt x="6022" y="34"/>
                        <a:pt x="6019" y="34"/>
                        <a:pt x="6017" y="34"/>
                      </a:cubicBezTo>
                      <a:cubicBezTo>
                        <a:pt x="5976" y="34"/>
                        <a:pt x="5944" y="43"/>
                        <a:pt x="5907" y="60"/>
                      </a:cubicBezTo>
                      <a:cubicBezTo>
                        <a:pt x="5896" y="65"/>
                        <a:pt x="5886" y="71"/>
                        <a:pt x="5874" y="76"/>
                      </a:cubicBezTo>
                      <a:cubicBezTo>
                        <a:pt x="5806" y="50"/>
                        <a:pt x="5737" y="28"/>
                        <a:pt x="5664" y="14"/>
                      </a:cubicBezTo>
                      <a:cubicBezTo>
                        <a:pt x="5609" y="4"/>
                        <a:pt x="5552" y="0"/>
                        <a:pt x="5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26"/>
                <p:cNvSpPr/>
                <p:nvPr/>
              </p:nvSpPr>
              <p:spPr>
                <a:xfrm>
                  <a:off x="3489325" y="302500"/>
                  <a:ext cx="271800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42" extrusionOk="0">
                      <a:moveTo>
                        <a:pt x="3878" y="649"/>
                      </a:moveTo>
                      <a:cubicBezTo>
                        <a:pt x="3875" y="650"/>
                        <a:pt x="3873" y="651"/>
                        <a:pt x="3870" y="652"/>
                      </a:cubicBezTo>
                      <a:cubicBezTo>
                        <a:pt x="3873" y="651"/>
                        <a:pt x="3875" y="650"/>
                        <a:pt x="3878" y="649"/>
                      </a:cubicBezTo>
                      <a:close/>
                      <a:moveTo>
                        <a:pt x="5200" y="371"/>
                      </a:moveTo>
                      <a:cubicBezTo>
                        <a:pt x="5246" y="371"/>
                        <a:pt x="5291" y="372"/>
                        <a:pt x="5337" y="374"/>
                      </a:cubicBezTo>
                      <a:cubicBezTo>
                        <a:pt x="5591" y="397"/>
                        <a:pt x="5843" y="420"/>
                        <a:pt x="6096" y="443"/>
                      </a:cubicBezTo>
                      <a:cubicBezTo>
                        <a:pt x="6229" y="455"/>
                        <a:pt x="6361" y="470"/>
                        <a:pt x="6494" y="486"/>
                      </a:cubicBezTo>
                      <a:cubicBezTo>
                        <a:pt x="6609" y="500"/>
                        <a:pt x="6723" y="522"/>
                        <a:pt x="6836" y="543"/>
                      </a:cubicBezTo>
                      <a:cubicBezTo>
                        <a:pt x="6923" y="566"/>
                        <a:pt x="7007" y="590"/>
                        <a:pt x="7092" y="617"/>
                      </a:cubicBezTo>
                      <a:cubicBezTo>
                        <a:pt x="7166" y="640"/>
                        <a:pt x="7240" y="666"/>
                        <a:pt x="7314" y="691"/>
                      </a:cubicBezTo>
                      <a:cubicBezTo>
                        <a:pt x="7506" y="762"/>
                        <a:pt x="7695" y="836"/>
                        <a:pt x="7878" y="927"/>
                      </a:cubicBezTo>
                      <a:cubicBezTo>
                        <a:pt x="7953" y="965"/>
                        <a:pt x="8027" y="1008"/>
                        <a:pt x="8098" y="1055"/>
                      </a:cubicBezTo>
                      <a:cubicBezTo>
                        <a:pt x="8189" y="1117"/>
                        <a:pt x="8272" y="1188"/>
                        <a:pt x="8354" y="1260"/>
                      </a:cubicBezTo>
                      <a:cubicBezTo>
                        <a:pt x="8513" y="1403"/>
                        <a:pt x="8675" y="1544"/>
                        <a:pt x="8827" y="1696"/>
                      </a:cubicBezTo>
                      <a:cubicBezTo>
                        <a:pt x="8981" y="1848"/>
                        <a:pt x="9138" y="1998"/>
                        <a:pt x="9284" y="2158"/>
                      </a:cubicBezTo>
                      <a:cubicBezTo>
                        <a:pt x="9402" y="2300"/>
                        <a:pt x="9516" y="2446"/>
                        <a:pt x="9623" y="2596"/>
                      </a:cubicBezTo>
                      <a:cubicBezTo>
                        <a:pt x="9731" y="2765"/>
                        <a:pt x="9841" y="2933"/>
                        <a:pt x="9937" y="3111"/>
                      </a:cubicBezTo>
                      <a:cubicBezTo>
                        <a:pt x="10044" y="3344"/>
                        <a:pt x="10139" y="3584"/>
                        <a:pt x="10227" y="3826"/>
                      </a:cubicBezTo>
                      <a:cubicBezTo>
                        <a:pt x="10246" y="3886"/>
                        <a:pt x="10263" y="3944"/>
                        <a:pt x="10277" y="4004"/>
                      </a:cubicBezTo>
                      <a:cubicBezTo>
                        <a:pt x="10290" y="4064"/>
                        <a:pt x="10303" y="4124"/>
                        <a:pt x="10317" y="4184"/>
                      </a:cubicBezTo>
                      <a:cubicBezTo>
                        <a:pt x="10345" y="4313"/>
                        <a:pt x="10380" y="4443"/>
                        <a:pt x="10409" y="4573"/>
                      </a:cubicBezTo>
                      <a:cubicBezTo>
                        <a:pt x="10442" y="4756"/>
                        <a:pt x="10464" y="4938"/>
                        <a:pt x="10479" y="5124"/>
                      </a:cubicBezTo>
                      <a:cubicBezTo>
                        <a:pt x="10486" y="5268"/>
                        <a:pt x="10490" y="5411"/>
                        <a:pt x="10485" y="5555"/>
                      </a:cubicBezTo>
                      <a:cubicBezTo>
                        <a:pt x="10476" y="5639"/>
                        <a:pt x="10464" y="5721"/>
                        <a:pt x="10450" y="5805"/>
                      </a:cubicBezTo>
                      <a:cubicBezTo>
                        <a:pt x="10420" y="5951"/>
                        <a:pt x="10382" y="6097"/>
                        <a:pt x="10353" y="6244"/>
                      </a:cubicBezTo>
                      <a:cubicBezTo>
                        <a:pt x="10322" y="6411"/>
                        <a:pt x="10294" y="6578"/>
                        <a:pt x="10261" y="6743"/>
                      </a:cubicBezTo>
                      <a:cubicBezTo>
                        <a:pt x="10218" y="6939"/>
                        <a:pt x="10165" y="7130"/>
                        <a:pt x="10106" y="7321"/>
                      </a:cubicBezTo>
                      <a:cubicBezTo>
                        <a:pt x="10058" y="7456"/>
                        <a:pt x="9999" y="7583"/>
                        <a:pt x="9935" y="7711"/>
                      </a:cubicBezTo>
                      <a:cubicBezTo>
                        <a:pt x="9849" y="7880"/>
                        <a:pt x="9764" y="8050"/>
                        <a:pt x="9664" y="8213"/>
                      </a:cubicBezTo>
                      <a:cubicBezTo>
                        <a:pt x="9591" y="8312"/>
                        <a:pt x="9513" y="8406"/>
                        <a:pt x="9432" y="8499"/>
                      </a:cubicBezTo>
                      <a:lnTo>
                        <a:pt x="9433" y="8499"/>
                      </a:lnTo>
                      <a:cubicBezTo>
                        <a:pt x="9393" y="8544"/>
                        <a:pt x="9353" y="8590"/>
                        <a:pt x="9313" y="8636"/>
                      </a:cubicBezTo>
                      <a:cubicBezTo>
                        <a:pt x="9207" y="8751"/>
                        <a:pt x="9091" y="8854"/>
                        <a:pt x="8981" y="8966"/>
                      </a:cubicBezTo>
                      <a:cubicBezTo>
                        <a:pt x="8874" y="9077"/>
                        <a:pt x="8776" y="9202"/>
                        <a:pt x="8662" y="9308"/>
                      </a:cubicBezTo>
                      <a:cubicBezTo>
                        <a:pt x="8572" y="9385"/>
                        <a:pt x="8476" y="9455"/>
                        <a:pt x="8378" y="9521"/>
                      </a:cubicBezTo>
                      <a:lnTo>
                        <a:pt x="8380" y="9521"/>
                      </a:lnTo>
                      <a:cubicBezTo>
                        <a:pt x="8273" y="9592"/>
                        <a:pt x="8162" y="9655"/>
                        <a:pt x="8056" y="9723"/>
                      </a:cubicBezTo>
                      <a:cubicBezTo>
                        <a:pt x="7945" y="9796"/>
                        <a:pt x="7836" y="9872"/>
                        <a:pt x="7720" y="9935"/>
                      </a:cubicBezTo>
                      <a:cubicBezTo>
                        <a:pt x="7489" y="10048"/>
                        <a:pt x="7245" y="10132"/>
                        <a:pt x="7003" y="10217"/>
                      </a:cubicBezTo>
                      <a:cubicBezTo>
                        <a:pt x="6877" y="10260"/>
                        <a:pt x="6747" y="10289"/>
                        <a:pt x="6616" y="10318"/>
                      </a:cubicBezTo>
                      <a:lnTo>
                        <a:pt x="6613" y="10318"/>
                      </a:lnTo>
                      <a:cubicBezTo>
                        <a:pt x="6608" y="10320"/>
                        <a:pt x="6603" y="10321"/>
                        <a:pt x="6599" y="10322"/>
                      </a:cubicBezTo>
                      <a:lnTo>
                        <a:pt x="6599" y="10322"/>
                      </a:lnTo>
                      <a:cubicBezTo>
                        <a:pt x="6599" y="10321"/>
                        <a:pt x="6599" y="10321"/>
                        <a:pt x="6599" y="10321"/>
                      </a:cubicBezTo>
                      <a:lnTo>
                        <a:pt x="6599" y="10321"/>
                      </a:lnTo>
                      <a:cubicBezTo>
                        <a:pt x="6501" y="10341"/>
                        <a:pt x="6403" y="10360"/>
                        <a:pt x="6304" y="10380"/>
                      </a:cubicBezTo>
                      <a:cubicBezTo>
                        <a:pt x="6206" y="10398"/>
                        <a:pt x="6106" y="10411"/>
                        <a:pt x="6006" y="10419"/>
                      </a:cubicBezTo>
                      <a:cubicBezTo>
                        <a:pt x="5883" y="10427"/>
                        <a:pt x="5761" y="10436"/>
                        <a:pt x="5639" y="10446"/>
                      </a:cubicBezTo>
                      <a:lnTo>
                        <a:pt x="5651" y="10446"/>
                      </a:lnTo>
                      <a:cubicBezTo>
                        <a:pt x="5447" y="10459"/>
                        <a:pt x="5243" y="10470"/>
                        <a:pt x="5039" y="10470"/>
                      </a:cubicBezTo>
                      <a:cubicBezTo>
                        <a:pt x="4951" y="10470"/>
                        <a:pt x="4864" y="10468"/>
                        <a:pt x="4777" y="10463"/>
                      </a:cubicBezTo>
                      <a:cubicBezTo>
                        <a:pt x="4613" y="10451"/>
                        <a:pt x="4454" y="10432"/>
                        <a:pt x="4293" y="10403"/>
                      </a:cubicBezTo>
                      <a:cubicBezTo>
                        <a:pt x="4001" y="10337"/>
                        <a:pt x="3714" y="10262"/>
                        <a:pt x="3431" y="10165"/>
                      </a:cubicBezTo>
                      <a:cubicBezTo>
                        <a:pt x="3299" y="10117"/>
                        <a:pt x="3169" y="10061"/>
                        <a:pt x="3041" y="10002"/>
                      </a:cubicBezTo>
                      <a:cubicBezTo>
                        <a:pt x="2997" y="9982"/>
                        <a:pt x="2956" y="9958"/>
                        <a:pt x="2915" y="9934"/>
                      </a:cubicBezTo>
                      <a:cubicBezTo>
                        <a:pt x="2892" y="9923"/>
                        <a:pt x="2870" y="9914"/>
                        <a:pt x="2849" y="9903"/>
                      </a:cubicBezTo>
                      <a:cubicBezTo>
                        <a:pt x="2829" y="9894"/>
                        <a:pt x="2809" y="9885"/>
                        <a:pt x="2791" y="9871"/>
                      </a:cubicBezTo>
                      <a:cubicBezTo>
                        <a:pt x="2788" y="9867"/>
                        <a:pt x="2783" y="9864"/>
                        <a:pt x="2781" y="9860"/>
                      </a:cubicBezTo>
                      <a:cubicBezTo>
                        <a:pt x="2774" y="9856"/>
                        <a:pt x="2766" y="9852"/>
                        <a:pt x="2759" y="9848"/>
                      </a:cubicBezTo>
                      <a:cubicBezTo>
                        <a:pt x="2754" y="9847"/>
                        <a:pt x="2749" y="9844"/>
                        <a:pt x="2745" y="9842"/>
                      </a:cubicBezTo>
                      <a:cubicBezTo>
                        <a:pt x="2715" y="9827"/>
                        <a:pt x="2685" y="9812"/>
                        <a:pt x="2655" y="9799"/>
                      </a:cubicBezTo>
                      <a:cubicBezTo>
                        <a:pt x="2639" y="9790"/>
                        <a:pt x="2622" y="9782"/>
                        <a:pt x="2606" y="9772"/>
                      </a:cubicBezTo>
                      <a:cubicBezTo>
                        <a:pt x="2578" y="9753"/>
                        <a:pt x="2549" y="9732"/>
                        <a:pt x="2522" y="9713"/>
                      </a:cubicBezTo>
                      <a:cubicBezTo>
                        <a:pt x="2452" y="9654"/>
                        <a:pt x="2386" y="9592"/>
                        <a:pt x="2313" y="9535"/>
                      </a:cubicBezTo>
                      <a:cubicBezTo>
                        <a:pt x="2238" y="9475"/>
                        <a:pt x="2161" y="9417"/>
                        <a:pt x="2086" y="9357"/>
                      </a:cubicBezTo>
                      <a:lnTo>
                        <a:pt x="2086" y="9357"/>
                      </a:lnTo>
                      <a:lnTo>
                        <a:pt x="2087" y="9360"/>
                      </a:lnTo>
                      <a:cubicBezTo>
                        <a:pt x="2025" y="9308"/>
                        <a:pt x="1966" y="9256"/>
                        <a:pt x="1908" y="9200"/>
                      </a:cubicBezTo>
                      <a:cubicBezTo>
                        <a:pt x="1733" y="9014"/>
                        <a:pt x="1561" y="8822"/>
                        <a:pt x="1403" y="8621"/>
                      </a:cubicBezTo>
                      <a:cubicBezTo>
                        <a:pt x="1155" y="8270"/>
                        <a:pt x="925" y="7906"/>
                        <a:pt x="713" y="7534"/>
                      </a:cubicBezTo>
                      <a:cubicBezTo>
                        <a:pt x="683" y="7475"/>
                        <a:pt x="651" y="7417"/>
                        <a:pt x="628" y="7355"/>
                      </a:cubicBezTo>
                      <a:cubicBezTo>
                        <a:pt x="628" y="7356"/>
                        <a:pt x="628" y="7356"/>
                        <a:pt x="628" y="7357"/>
                      </a:cubicBezTo>
                      <a:cubicBezTo>
                        <a:pt x="618" y="7334"/>
                        <a:pt x="609" y="7309"/>
                        <a:pt x="600" y="7284"/>
                      </a:cubicBezTo>
                      <a:lnTo>
                        <a:pt x="600" y="7284"/>
                      </a:lnTo>
                      <a:cubicBezTo>
                        <a:pt x="600" y="7284"/>
                        <a:pt x="600" y="7285"/>
                        <a:pt x="601" y="7285"/>
                      </a:cubicBezTo>
                      <a:cubicBezTo>
                        <a:pt x="555" y="7156"/>
                        <a:pt x="514" y="7027"/>
                        <a:pt x="479" y="6895"/>
                      </a:cubicBezTo>
                      <a:cubicBezTo>
                        <a:pt x="431" y="6675"/>
                        <a:pt x="408" y="6450"/>
                        <a:pt x="383" y="6225"/>
                      </a:cubicBezTo>
                      <a:cubicBezTo>
                        <a:pt x="372" y="6068"/>
                        <a:pt x="371" y="5910"/>
                        <a:pt x="376" y="5752"/>
                      </a:cubicBezTo>
                      <a:lnTo>
                        <a:pt x="376" y="5752"/>
                      </a:lnTo>
                      <a:cubicBezTo>
                        <a:pt x="375" y="5760"/>
                        <a:pt x="375" y="5768"/>
                        <a:pt x="374" y="5776"/>
                      </a:cubicBezTo>
                      <a:cubicBezTo>
                        <a:pt x="382" y="5603"/>
                        <a:pt x="386" y="5430"/>
                        <a:pt x="398" y="5257"/>
                      </a:cubicBezTo>
                      <a:cubicBezTo>
                        <a:pt x="412" y="5086"/>
                        <a:pt x="434" y="4918"/>
                        <a:pt x="459" y="4750"/>
                      </a:cubicBezTo>
                      <a:lnTo>
                        <a:pt x="459" y="4749"/>
                      </a:lnTo>
                      <a:cubicBezTo>
                        <a:pt x="459" y="4745"/>
                        <a:pt x="460" y="4739"/>
                        <a:pt x="461" y="4733"/>
                      </a:cubicBezTo>
                      <a:cubicBezTo>
                        <a:pt x="482" y="4618"/>
                        <a:pt x="504" y="4503"/>
                        <a:pt x="535" y="4389"/>
                      </a:cubicBezTo>
                      <a:cubicBezTo>
                        <a:pt x="563" y="4280"/>
                        <a:pt x="594" y="4173"/>
                        <a:pt x="626" y="4065"/>
                      </a:cubicBezTo>
                      <a:cubicBezTo>
                        <a:pt x="709" y="3808"/>
                        <a:pt x="800" y="3553"/>
                        <a:pt x="907" y="3305"/>
                      </a:cubicBezTo>
                      <a:cubicBezTo>
                        <a:pt x="941" y="3232"/>
                        <a:pt x="979" y="3162"/>
                        <a:pt x="1020" y="3093"/>
                      </a:cubicBezTo>
                      <a:cubicBezTo>
                        <a:pt x="1080" y="3000"/>
                        <a:pt x="1141" y="2905"/>
                        <a:pt x="1196" y="2808"/>
                      </a:cubicBezTo>
                      <a:cubicBezTo>
                        <a:pt x="1252" y="2707"/>
                        <a:pt x="1305" y="2605"/>
                        <a:pt x="1361" y="2507"/>
                      </a:cubicBezTo>
                      <a:cubicBezTo>
                        <a:pt x="1376" y="2483"/>
                        <a:pt x="1391" y="2459"/>
                        <a:pt x="1408" y="2437"/>
                      </a:cubicBezTo>
                      <a:cubicBezTo>
                        <a:pt x="1439" y="2400"/>
                        <a:pt x="1473" y="2367"/>
                        <a:pt x="1508" y="2333"/>
                      </a:cubicBezTo>
                      <a:lnTo>
                        <a:pt x="1508" y="2333"/>
                      </a:lnTo>
                      <a:cubicBezTo>
                        <a:pt x="1506" y="2335"/>
                        <a:pt x="1505" y="2336"/>
                        <a:pt x="1503" y="2338"/>
                      </a:cubicBezTo>
                      <a:cubicBezTo>
                        <a:pt x="1508" y="2333"/>
                        <a:pt x="1513" y="2328"/>
                        <a:pt x="1518" y="2323"/>
                      </a:cubicBezTo>
                      <a:lnTo>
                        <a:pt x="1518" y="2323"/>
                      </a:lnTo>
                      <a:cubicBezTo>
                        <a:pt x="1515" y="2327"/>
                        <a:pt x="1511" y="2330"/>
                        <a:pt x="1508" y="2333"/>
                      </a:cubicBezTo>
                      <a:lnTo>
                        <a:pt x="1508" y="2333"/>
                      </a:lnTo>
                      <a:cubicBezTo>
                        <a:pt x="1512" y="2330"/>
                        <a:pt x="1515" y="2326"/>
                        <a:pt x="1519" y="2323"/>
                      </a:cubicBezTo>
                      <a:lnTo>
                        <a:pt x="1519" y="2323"/>
                      </a:lnTo>
                      <a:cubicBezTo>
                        <a:pt x="1519" y="2323"/>
                        <a:pt x="1518" y="2323"/>
                        <a:pt x="1518" y="2323"/>
                      </a:cubicBezTo>
                      <a:lnTo>
                        <a:pt x="1518" y="2323"/>
                      </a:lnTo>
                      <a:cubicBezTo>
                        <a:pt x="1519" y="2323"/>
                        <a:pt x="1519" y="2322"/>
                        <a:pt x="1520" y="2322"/>
                      </a:cubicBezTo>
                      <a:lnTo>
                        <a:pt x="1520" y="2322"/>
                      </a:lnTo>
                      <a:cubicBezTo>
                        <a:pt x="1520" y="2322"/>
                        <a:pt x="1519" y="2322"/>
                        <a:pt x="1519" y="2323"/>
                      </a:cubicBezTo>
                      <a:lnTo>
                        <a:pt x="1519" y="2323"/>
                      </a:lnTo>
                      <a:cubicBezTo>
                        <a:pt x="1566" y="2279"/>
                        <a:pt x="1615" y="2236"/>
                        <a:pt x="1663" y="2191"/>
                      </a:cubicBezTo>
                      <a:cubicBezTo>
                        <a:pt x="1727" y="2127"/>
                        <a:pt x="1783" y="2055"/>
                        <a:pt x="1841" y="1984"/>
                      </a:cubicBezTo>
                      <a:cubicBezTo>
                        <a:pt x="1866" y="1953"/>
                        <a:pt x="1894" y="1924"/>
                        <a:pt x="1921" y="1896"/>
                      </a:cubicBezTo>
                      <a:cubicBezTo>
                        <a:pt x="1967" y="1853"/>
                        <a:pt x="2014" y="1812"/>
                        <a:pt x="2063" y="1775"/>
                      </a:cubicBezTo>
                      <a:cubicBezTo>
                        <a:pt x="2098" y="1746"/>
                        <a:pt x="2134" y="1719"/>
                        <a:pt x="2167" y="1688"/>
                      </a:cubicBezTo>
                      <a:cubicBezTo>
                        <a:pt x="2187" y="1670"/>
                        <a:pt x="2201" y="1649"/>
                        <a:pt x="2213" y="1626"/>
                      </a:cubicBezTo>
                      <a:cubicBezTo>
                        <a:pt x="2381" y="1498"/>
                        <a:pt x="2549" y="1371"/>
                        <a:pt x="2722" y="1249"/>
                      </a:cubicBezTo>
                      <a:cubicBezTo>
                        <a:pt x="2813" y="1187"/>
                        <a:pt x="2905" y="1125"/>
                        <a:pt x="2998" y="1069"/>
                      </a:cubicBezTo>
                      <a:cubicBezTo>
                        <a:pt x="3100" y="1009"/>
                        <a:pt x="3203" y="954"/>
                        <a:pt x="3308" y="898"/>
                      </a:cubicBezTo>
                      <a:lnTo>
                        <a:pt x="3308" y="898"/>
                      </a:lnTo>
                      <a:cubicBezTo>
                        <a:pt x="3303" y="900"/>
                        <a:pt x="3298" y="903"/>
                        <a:pt x="3292" y="905"/>
                      </a:cubicBezTo>
                      <a:lnTo>
                        <a:pt x="3292" y="905"/>
                      </a:lnTo>
                      <a:cubicBezTo>
                        <a:pt x="3387" y="860"/>
                        <a:pt x="3482" y="814"/>
                        <a:pt x="3578" y="771"/>
                      </a:cubicBezTo>
                      <a:cubicBezTo>
                        <a:pt x="3682" y="726"/>
                        <a:pt x="3786" y="685"/>
                        <a:pt x="3893" y="644"/>
                      </a:cubicBezTo>
                      <a:lnTo>
                        <a:pt x="3893" y="644"/>
                      </a:lnTo>
                      <a:cubicBezTo>
                        <a:pt x="3890" y="645"/>
                        <a:pt x="3888" y="646"/>
                        <a:pt x="3886" y="646"/>
                      </a:cubicBezTo>
                      <a:lnTo>
                        <a:pt x="3885" y="646"/>
                      </a:lnTo>
                      <a:cubicBezTo>
                        <a:pt x="3889" y="645"/>
                        <a:pt x="3894" y="643"/>
                        <a:pt x="3897" y="642"/>
                      </a:cubicBezTo>
                      <a:lnTo>
                        <a:pt x="3898" y="642"/>
                      </a:lnTo>
                      <a:cubicBezTo>
                        <a:pt x="3957" y="621"/>
                        <a:pt x="4015" y="601"/>
                        <a:pt x="4074" y="581"/>
                      </a:cubicBezTo>
                      <a:cubicBezTo>
                        <a:pt x="4103" y="573"/>
                        <a:pt x="4134" y="563"/>
                        <a:pt x="4162" y="554"/>
                      </a:cubicBezTo>
                      <a:cubicBezTo>
                        <a:pt x="4217" y="537"/>
                        <a:pt x="4270" y="519"/>
                        <a:pt x="4326" y="505"/>
                      </a:cubicBezTo>
                      <a:cubicBezTo>
                        <a:pt x="4439" y="475"/>
                        <a:pt x="4554" y="447"/>
                        <a:pt x="4669" y="423"/>
                      </a:cubicBezTo>
                      <a:cubicBezTo>
                        <a:pt x="4735" y="413"/>
                        <a:pt x="4801" y="403"/>
                        <a:pt x="4867" y="393"/>
                      </a:cubicBezTo>
                      <a:cubicBezTo>
                        <a:pt x="4932" y="382"/>
                        <a:pt x="4998" y="381"/>
                        <a:pt x="5064" y="374"/>
                      </a:cubicBezTo>
                      <a:cubicBezTo>
                        <a:pt x="5109" y="372"/>
                        <a:pt x="5155" y="371"/>
                        <a:pt x="5200" y="371"/>
                      </a:cubicBezTo>
                      <a:close/>
                      <a:moveTo>
                        <a:pt x="5922" y="10794"/>
                      </a:moveTo>
                      <a:cubicBezTo>
                        <a:pt x="5918" y="10794"/>
                        <a:pt x="5915" y="10795"/>
                        <a:pt x="5911" y="10795"/>
                      </a:cubicBezTo>
                      <a:cubicBezTo>
                        <a:pt x="5915" y="10795"/>
                        <a:pt x="5918" y="10794"/>
                        <a:pt x="5922" y="10794"/>
                      </a:cubicBezTo>
                      <a:close/>
                      <a:moveTo>
                        <a:pt x="5182" y="0"/>
                      </a:moveTo>
                      <a:cubicBezTo>
                        <a:pt x="5124" y="0"/>
                        <a:pt x="5066" y="3"/>
                        <a:pt x="5007" y="8"/>
                      </a:cubicBezTo>
                      <a:cubicBezTo>
                        <a:pt x="4902" y="19"/>
                        <a:pt x="4798" y="29"/>
                        <a:pt x="4694" y="45"/>
                      </a:cubicBezTo>
                      <a:cubicBezTo>
                        <a:pt x="4576" y="63"/>
                        <a:pt x="4457" y="87"/>
                        <a:pt x="4341" y="118"/>
                      </a:cubicBezTo>
                      <a:cubicBezTo>
                        <a:pt x="4217" y="151"/>
                        <a:pt x="4092" y="183"/>
                        <a:pt x="3969" y="226"/>
                      </a:cubicBezTo>
                      <a:cubicBezTo>
                        <a:pt x="3960" y="229"/>
                        <a:pt x="3950" y="232"/>
                        <a:pt x="3941" y="236"/>
                      </a:cubicBezTo>
                      <a:cubicBezTo>
                        <a:pt x="3919" y="243"/>
                        <a:pt x="3896" y="251"/>
                        <a:pt x="3873" y="259"/>
                      </a:cubicBezTo>
                      <a:cubicBezTo>
                        <a:pt x="3835" y="272"/>
                        <a:pt x="3797" y="285"/>
                        <a:pt x="3758" y="299"/>
                      </a:cubicBezTo>
                      <a:lnTo>
                        <a:pt x="3759" y="299"/>
                      </a:lnTo>
                      <a:cubicBezTo>
                        <a:pt x="3412" y="421"/>
                        <a:pt x="3083" y="588"/>
                        <a:pt x="2769" y="777"/>
                      </a:cubicBezTo>
                      <a:cubicBezTo>
                        <a:pt x="2615" y="867"/>
                        <a:pt x="2470" y="971"/>
                        <a:pt x="2326" y="1076"/>
                      </a:cubicBezTo>
                      <a:cubicBezTo>
                        <a:pt x="2164" y="1196"/>
                        <a:pt x="2001" y="1316"/>
                        <a:pt x="1842" y="1440"/>
                      </a:cubicBezTo>
                      <a:cubicBezTo>
                        <a:pt x="1814" y="1462"/>
                        <a:pt x="1798" y="1491"/>
                        <a:pt x="1785" y="1523"/>
                      </a:cubicBezTo>
                      <a:cubicBezTo>
                        <a:pt x="1766" y="1539"/>
                        <a:pt x="1746" y="1554"/>
                        <a:pt x="1728" y="1571"/>
                      </a:cubicBezTo>
                      <a:cubicBezTo>
                        <a:pt x="1682" y="1613"/>
                        <a:pt x="1638" y="1654"/>
                        <a:pt x="1598" y="1700"/>
                      </a:cubicBezTo>
                      <a:cubicBezTo>
                        <a:pt x="1558" y="1745"/>
                        <a:pt x="1520" y="1793"/>
                        <a:pt x="1481" y="1840"/>
                      </a:cubicBezTo>
                      <a:cubicBezTo>
                        <a:pt x="1458" y="1868"/>
                        <a:pt x="1434" y="1895"/>
                        <a:pt x="1409" y="1921"/>
                      </a:cubicBezTo>
                      <a:cubicBezTo>
                        <a:pt x="1287" y="2036"/>
                        <a:pt x="1152" y="2142"/>
                        <a:pt x="1063" y="2286"/>
                      </a:cubicBezTo>
                      <a:cubicBezTo>
                        <a:pt x="1013" y="2365"/>
                        <a:pt x="971" y="2447"/>
                        <a:pt x="926" y="2527"/>
                      </a:cubicBezTo>
                      <a:cubicBezTo>
                        <a:pt x="884" y="2607"/>
                        <a:pt x="838" y="2685"/>
                        <a:pt x="793" y="2761"/>
                      </a:cubicBezTo>
                      <a:cubicBezTo>
                        <a:pt x="795" y="2757"/>
                        <a:pt x="797" y="2755"/>
                        <a:pt x="799" y="2752"/>
                      </a:cubicBezTo>
                      <a:lnTo>
                        <a:pt x="799" y="2752"/>
                      </a:lnTo>
                      <a:cubicBezTo>
                        <a:pt x="795" y="2758"/>
                        <a:pt x="792" y="2764"/>
                        <a:pt x="787" y="2771"/>
                      </a:cubicBezTo>
                      <a:cubicBezTo>
                        <a:pt x="739" y="2848"/>
                        <a:pt x="690" y="2922"/>
                        <a:pt x="645" y="3002"/>
                      </a:cubicBezTo>
                      <a:cubicBezTo>
                        <a:pt x="597" y="3089"/>
                        <a:pt x="558" y="3179"/>
                        <a:pt x="521" y="3271"/>
                      </a:cubicBezTo>
                      <a:cubicBezTo>
                        <a:pt x="450" y="3442"/>
                        <a:pt x="387" y="3615"/>
                        <a:pt x="326" y="3790"/>
                      </a:cubicBezTo>
                      <a:cubicBezTo>
                        <a:pt x="261" y="3981"/>
                        <a:pt x="208" y="4174"/>
                        <a:pt x="157" y="4370"/>
                      </a:cubicBezTo>
                      <a:cubicBezTo>
                        <a:pt x="107" y="4559"/>
                        <a:pt x="83" y="4757"/>
                        <a:pt x="57" y="4952"/>
                      </a:cubicBezTo>
                      <a:cubicBezTo>
                        <a:pt x="31" y="5146"/>
                        <a:pt x="21" y="5341"/>
                        <a:pt x="14" y="5538"/>
                      </a:cubicBezTo>
                      <a:cubicBezTo>
                        <a:pt x="11" y="5639"/>
                        <a:pt x="7" y="5741"/>
                        <a:pt x="4" y="5843"/>
                      </a:cubicBezTo>
                      <a:cubicBezTo>
                        <a:pt x="0" y="5940"/>
                        <a:pt x="5" y="6038"/>
                        <a:pt x="8" y="6134"/>
                      </a:cubicBezTo>
                      <a:cubicBezTo>
                        <a:pt x="15" y="6332"/>
                        <a:pt x="47" y="6530"/>
                        <a:pt x="73" y="6725"/>
                      </a:cubicBezTo>
                      <a:cubicBezTo>
                        <a:pt x="101" y="6924"/>
                        <a:pt x="150" y="7117"/>
                        <a:pt x="217" y="7307"/>
                      </a:cubicBezTo>
                      <a:cubicBezTo>
                        <a:pt x="228" y="7338"/>
                        <a:pt x="238" y="7369"/>
                        <a:pt x="250" y="7400"/>
                      </a:cubicBezTo>
                      <a:cubicBezTo>
                        <a:pt x="250" y="7400"/>
                        <a:pt x="250" y="7401"/>
                        <a:pt x="251" y="7402"/>
                      </a:cubicBezTo>
                      <a:cubicBezTo>
                        <a:pt x="251" y="7402"/>
                        <a:pt x="251" y="7403"/>
                        <a:pt x="251" y="7404"/>
                      </a:cubicBezTo>
                      <a:cubicBezTo>
                        <a:pt x="252" y="7405"/>
                        <a:pt x="252" y="7407"/>
                        <a:pt x="252" y="7407"/>
                      </a:cubicBezTo>
                      <a:cubicBezTo>
                        <a:pt x="252" y="7407"/>
                        <a:pt x="252" y="7407"/>
                        <a:pt x="252" y="7408"/>
                      </a:cubicBezTo>
                      <a:cubicBezTo>
                        <a:pt x="253" y="7411"/>
                        <a:pt x="255" y="7416"/>
                        <a:pt x="256" y="7419"/>
                      </a:cubicBezTo>
                      <a:cubicBezTo>
                        <a:pt x="292" y="7511"/>
                        <a:pt x="331" y="7599"/>
                        <a:pt x="375" y="7687"/>
                      </a:cubicBezTo>
                      <a:cubicBezTo>
                        <a:pt x="418" y="7769"/>
                        <a:pt x="469" y="7849"/>
                        <a:pt x="516" y="7929"/>
                      </a:cubicBezTo>
                      <a:cubicBezTo>
                        <a:pt x="618" y="8100"/>
                        <a:pt x="721" y="8269"/>
                        <a:pt x="832" y="8435"/>
                      </a:cubicBezTo>
                      <a:cubicBezTo>
                        <a:pt x="946" y="8607"/>
                        <a:pt x="1060" y="8780"/>
                        <a:pt x="1187" y="8945"/>
                      </a:cubicBezTo>
                      <a:cubicBezTo>
                        <a:pt x="1247" y="9020"/>
                        <a:pt x="1313" y="9091"/>
                        <a:pt x="1377" y="9163"/>
                      </a:cubicBezTo>
                      <a:cubicBezTo>
                        <a:pt x="1439" y="9233"/>
                        <a:pt x="1499" y="9305"/>
                        <a:pt x="1564" y="9373"/>
                      </a:cubicBezTo>
                      <a:cubicBezTo>
                        <a:pt x="1648" y="9461"/>
                        <a:pt x="1733" y="9546"/>
                        <a:pt x="1827" y="9624"/>
                      </a:cubicBezTo>
                      <a:cubicBezTo>
                        <a:pt x="1912" y="9694"/>
                        <a:pt x="1999" y="9758"/>
                        <a:pt x="2085" y="9825"/>
                      </a:cubicBezTo>
                      <a:cubicBezTo>
                        <a:pt x="2163" y="9890"/>
                        <a:pt x="2238" y="9961"/>
                        <a:pt x="2320" y="10023"/>
                      </a:cubicBezTo>
                      <a:cubicBezTo>
                        <a:pt x="2321" y="10024"/>
                        <a:pt x="2323" y="10026"/>
                        <a:pt x="2325" y="10027"/>
                      </a:cubicBezTo>
                      <a:cubicBezTo>
                        <a:pt x="2380" y="10070"/>
                        <a:pt x="2437" y="10104"/>
                        <a:pt x="2500" y="10134"/>
                      </a:cubicBezTo>
                      <a:cubicBezTo>
                        <a:pt x="2520" y="10144"/>
                        <a:pt x="2542" y="10153"/>
                        <a:pt x="2564" y="10164"/>
                      </a:cubicBezTo>
                      <a:cubicBezTo>
                        <a:pt x="2574" y="10169"/>
                        <a:pt x="2584" y="10176"/>
                        <a:pt x="2596" y="10181"/>
                      </a:cubicBezTo>
                      <a:cubicBezTo>
                        <a:pt x="2667" y="10218"/>
                        <a:pt x="2734" y="10263"/>
                        <a:pt x="2804" y="10301"/>
                      </a:cubicBezTo>
                      <a:cubicBezTo>
                        <a:pt x="2892" y="10349"/>
                        <a:pt x="2988" y="10382"/>
                        <a:pt x="3081" y="10423"/>
                      </a:cubicBezTo>
                      <a:cubicBezTo>
                        <a:pt x="3250" y="10499"/>
                        <a:pt x="3428" y="10557"/>
                        <a:pt x="3607" y="10611"/>
                      </a:cubicBezTo>
                      <a:cubicBezTo>
                        <a:pt x="3798" y="10668"/>
                        <a:pt x="3993" y="10715"/>
                        <a:pt x="4189" y="10758"/>
                      </a:cubicBezTo>
                      <a:cubicBezTo>
                        <a:pt x="4383" y="10803"/>
                        <a:pt x="4584" y="10822"/>
                        <a:pt x="4783" y="10834"/>
                      </a:cubicBezTo>
                      <a:cubicBezTo>
                        <a:pt x="4870" y="10839"/>
                        <a:pt x="4957" y="10842"/>
                        <a:pt x="5044" y="10842"/>
                      </a:cubicBezTo>
                      <a:cubicBezTo>
                        <a:pt x="5341" y="10842"/>
                        <a:pt x="5639" y="10814"/>
                        <a:pt x="5935" y="10792"/>
                      </a:cubicBezTo>
                      <a:lnTo>
                        <a:pt x="5935" y="10792"/>
                      </a:lnTo>
                      <a:cubicBezTo>
                        <a:pt x="5931" y="10793"/>
                        <a:pt x="5926" y="10794"/>
                        <a:pt x="5922" y="10794"/>
                      </a:cubicBezTo>
                      <a:lnTo>
                        <a:pt x="5922" y="10794"/>
                      </a:lnTo>
                      <a:cubicBezTo>
                        <a:pt x="6020" y="10788"/>
                        <a:pt x="6119" y="10781"/>
                        <a:pt x="6218" y="10770"/>
                      </a:cubicBezTo>
                      <a:cubicBezTo>
                        <a:pt x="6311" y="10757"/>
                        <a:pt x="6401" y="10738"/>
                        <a:pt x="6493" y="10718"/>
                      </a:cubicBezTo>
                      <a:cubicBezTo>
                        <a:pt x="6684" y="10680"/>
                        <a:pt x="6877" y="10647"/>
                        <a:pt x="7062" y="10587"/>
                      </a:cubicBezTo>
                      <a:cubicBezTo>
                        <a:pt x="7152" y="10558"/>
                        <a:pt x="7240" y="10524"/>
                        <a:pt x="7329" y="10493"/>
                      </a:cubicBezTo>
                      <a:cubicBezTo>
                        <a:pt x="7409" y="10463"/>
                        <a:pt x="7490" y="10436"/>
                        <a:pt x="7570" y="10405"/>
                      </a:cubicBezTo>
                      <a:cubicBezTo>
                        <a:pt x="7734" y="10342"/>
                        <a:pt x="7894" y="10269"/>
                        <a:pt x="8041" y="10175"/>
                      </a:cubicBezTo>
                      <a:cubicBezTo>
                        <a:pt x="8182" y="10086"/>
                        <a:pt x="8318" y="9992"/>
                        <a:pt x="8461" y="9906"/>
                      </a:cubicBezTo>
                      <a:cubicBezTo>
                        <a:pt x="8607" y="9818"/>
                        <a:pt x="8749" y="9718"/>
                        <a:pt x="8880" y="9608"/>
                      </a:cubicBezTo>
                      <a:cubicBezTo>
                        <a:pt x="9015" y="9496"/>
                        <a:pt x="9122" y="9353"/>
                        <a:pt x="9243" y="9228"/>
                      </a:cubicBezTo>
                      <a:cubicBezTo>
                        <a:pt x="9365" y="9102"/>
                        <a:pt x="9498" y="8988"/>
                        <a:pt x="9612" y="8854"/>
                      </a:cubicBezTo>
                      <a:cubicBezTo>
                        <a:pt x="9628" y="8835"/>
                        <a:pt x="9645" y="8815"/>
                        <a:pt x="9663" y="8796"/>
                      </a:cubicBezTo>
                      <a:cubicBezTo>
                        <a:pt x="9792" y="8651"/>
                        <a:pt x="9918" y="8505"/>
                        <a:pt x="10022" y="8340"/>
                      </a:cubicBezTo>
                      <a:cubicBezTo>
                        <a:pt x="10073" y="8257"/>
                        <a:pt x="10114" y="8169"/>
                        <a:pt x="10159" y="8082"/>
                      </a:cubicBezTo>
                      <a:cubicBezTo>
                        <a:pt x="10205" y="7995"/>
                        <a:pt x="10249" y="7907"/>
                        <a:pt x="10295" y="7818"/>
                      </a:cubicBezTo>
                      <a:cubicBezTo>
                        <a:pt x="10337" y="7731"/>
                        <a:pt x="10377" y="7643"/>
                        <a:pt x="10415" y="7554"/>
                      </a:cubicBezTo>
                      <a:cubicBezTo>
                        <a:pt x="10455" y="7459"/>
                        <a:pt x="10482" y="7359"/>
                        <a:pt x="10510" y="7260"/>
                      </a:cubicBezTo>
                      <a:cubicBezTo>
                        <a:pt x="10536" y="7168"/>
                        <a:pt x="10562" y="7076"/>
                        <a:pt x="10586" y="6982"/>
                      </a:cubicBezTo>
                      <a:cubicBezTo>
                        <a:pt x="10611" y="6883"/>
                        <a:pt x="10630" y="6781"/>
                        <a:pt x="10649" y="6680"/>
                      </a:cubicBezTo>
                      <a:cubicBezTo>
                        <a:pt x="10674" y="6556"/>
                        <a:pt x="10695" y="6431"/>
                        <a:pt x="10718" y="6306"/>
                      </a:cubicBezTo>
                      <a:lnTo>
                        <a:pt x="10718" y="6306"/>
                      </a:lnTo>
                      <a:cubicBezTo>
                        <a:pt x="10760" y="6112"/>
                        <a:pt x="10807" y="5920"/>
                        <a:pt x="10838" y="5725"/>
                      </a:cubicBezTo>
                      <a:cubicBezTo>
                        <a:pt x="10871" y="5522"/>
                        <a:pt x="10860" y="5317"/>
                        <a:pt x="10847" y="5114"/>
                      </a:cubicBezTo>
                      <a:cubicBezTo>
                        <a:pt x="10836" y="4914"/>
                        <a:pt x="10811" y="4715"/>
                        <a:pt x="10775" y="4518"/>
                      </a:cubicBezTo>
                      <a:cubicBezTo>
                        <a:pt x="10756" y="4416"/>
                        <a:pt x="10728" y="4317"/>
                        <a:pt x="10703" y="4216"/>
                      </a:cubicBezTo>
                      <a:cubicBezTo>
                        <a:pt x="10681" y="4126"/>
                        <a:pt x="10663" y="4034"/>
                        <a:pt x="10641" y="3943"/>
                      </a:cubicBezTo>
                      <a:cubicBezTo>
                        <a:pt x="10617" y="3841"/>
                        <a:pt x="10590" y="3744"/>
                        <a:pt x="10556" y="3646"/>
                      </a:cubicBezTo>
                      <a:cubicBezTo>
                        <a:pt x="10522" y="3557"/>
                        <a:pt x="10487" y="3467"/>
                        <a:pt x="10453" y="3378"/>
                      </a:cubicBezTo>
                      <a:cubicBezTo>
                        <a:pt x="10414" y="3279"/>
                        <a:pt x="10373" y="3180"/>
                        <a:pt x="10332" y="3083"/>
                      </a:cubicBezTo>
                      <a:cubicBezTo>
                        <a:pt x="10294" y="2995"/>
                        <a:pt x="10253" y="2905"/>
                        <a:pt x="10202" y="2824"/>
                      </a:cubicBezTo>
                      <a:cubicBezTo>
                        <a:pt x="10094" y="2649"/>
                        <a:pt x="9988" y="2471"/>
                        <a:pt x="9870" y="2304"/>
                      </a:cubicBezTo>
                      <a:cubicBezTo>
                        <a:pt x="9815" y="2229"/>
                        <a:pt x="9755" y="2157"/>
                        <a:pt x="9698" y="2084"/>
                      </a:cubicBezTo>
                      <a:cubicBezTo>
                        <a:pt x="9639" y="2007"/>
                        <a:pt x="9578" y="1932"/>
                        <a:pt x="9513" y="1861"/>
                      </a:cubicBezTo>
                      <a:cubicBezTo>
                        <a:pt x="9446" y="1788"/>
                        <a:pt x="9376" y="1721"/>
                        <a:pt x="9307" y="1653"/>
                      </a:cubicBezTo>
                      <a:cubicBezTo>
                        <a:pt x="9234" y="1579"/>
                        <a:pt x="9162" y="1506"/>
                        <a:pt x="9089" y="1433"/>
                      </a:cubicBezTo>
                      <a:cubicBezTo>
                        <a:pt x="8947" y="1292"/>
                        <a:pt x="8795" y="1161"/>
                        <a:pt x="8647" y="1026"/>
                      </a:cubicBezTo>
                      <a:cubicBezTo>
                        <a:pt x="8547" y="936"/>
                        <a:pt x="8445" y="848"/>
                        <a:pt x="8335" y="769"/>
                      </a:cubicBezTo>
                      <a:cubicBezTo>
                        <a:pt x="8179" y="658"/>
                        <a:pt x="8007" y="577"/>
                        <a:pt x="7833" y="498"/>
                      </a:cubicBezTo>
                      <a:cubicBezTo>
                        <a:pt x="7649" y="413"/>
                        <a:pt x="7457" y="350"/>
                        <a:pt x="7266" y="284"/>
                      </a:cubicBezTo>
                      <a:cubicBezTo>
                        <a:pt x="7087" y="222"/>
                        <a:pt x="6903" y="172"/>
                        <a:pt x="6715" y="144"/>
                      </a:cubicBezTo>
                      <a:cubicBezTo>
                        <a:pt x="6510" y="114"/>
                        <a:pt x="6304" y="91"/>
                        <a:pt x="6098" y="71"/>
                      </a:cubicBezTo>
                      <a:cubicBezTo>
                        <a:pt x="5910" y="54"/>
                        <a:pt x="5722" y="38"/>
                        <a:pt x="5535" y="20"/>
                      </a:cubicBezTo>
                      <a:cubicBezTo>
                        <a:pt x="5417" y="10"/>
                        <a:pt x="5299" y="0"/>
                        <a:pt x="51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80" name="Google Shape;780;p26"/>
            <p:cNvGrpSpPr/>
            <p:nvPr/>
          </p:nvGrpSpPr>
          <p:grpSpPr>
            <a:xfrm flipH="1">
              <a:off x="8424010" y="648824"/>
              <a:ext cx="393729" cy="173497"/>
              <a:chOff x="3659575" y="587325"/>
              <a:chExt cx="181250" cy="79400"/>
            </a:xfrm>
          </p:grpSpPr>
          <p:sp>
            <p:nvSpPr>
              <p:cNvPr id="781" name="Google Shape;781;p26"/>
              <p:cNvSpPr/>
              <p:nvPr/>
            </p:nvSpPr>
            <p:spPr>
              <a:xfrm>
                <a:off x="3669725" y="594375"/>
                <a:ext cx="1651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665" extrusionOk="0">
                    <a:moveTo>
                      <a:pt x="4916" y="1720"/>
                    </a:moveTo>
                    <a:lnTo>
                      <a:pt x="4916" y="1720"/>
                    </a:lnTo>
                    <a:cubicBezTo>
                      <a:pt x="4905" y="1727"/>
                      <a:pt x="4895" y="1735"/>
                      <a:pt x="4884" y="1743"/>
                    </a:cubicBezTo>
                    <a:cubicBezTo>
                      <a:pt x="4882" y="1744"/>
                      <a:pt x="4881" y="1745"/>
                      <a:pt x="4880" y="1746"/>
                    </a:cubicBezTo>
                    <a:cubicBezTo>
                      <a:pt x="4819" y="1754"/>
                      <a:pt x="4760" y="1762"/>
                      <a:pt x="4700" y="1770"/>
                    </a:cubicBezTo>
                    <a:cubicBezTo>
                      <a:pt x="4723" y="1765"/>
                      <a:pt x="4746" y="1759"/>
                      <a:pt x="4770" y="1753"/>
                    </a:cubicBezTo>
                    <a:lnTo>
                      <a:pt x="4916" y="1720"/>
                    </a:lnTo>
                    <a:close/>
                    <a:moveTo>
                      <a:pt x="4148" y="1"/>
                    </a:moveTo>
                    <a:cubicBezTo>
                      <a:pt x="4093" y="1"/>
                      <a:pt x="4036" y="11"/>
                      <a:pt x="3985" y="22"/>
                    </a:cubicBezTo>
                    <a:cubicBezTo>
                      <a:pt x="3923" y="37"/>
                      <a:pt x="3861" y="49"/>
                      <a:pt x="3803" y="71"/>
                    </a:cubicBezTo>
                    <a:cubicBezTo>
                      <a:pt x="3675" y="117"/>
                      <a:pt x="3550" y="172"/>
                      <a:pt x="3430" y="235"/>
                    </a:cubicBezTo>
                    <a:cubicBezTo>
                      <a:pt x="3304" y="301"/>
                      <a:pt x="3175" y="368"/>
                      <a:pt x="3055" y="446"/>
                    </a:cubicBezTo>
                    <a:cubicBezTo>
                      <a:pt x="3007" y="477"/>
                      <a:pt x="2958" y="507"/>
                      <a:pt x="2912" y="542"/>
                    </a:cubicBezTo>
                    <a:cubicBezTo>
                      <a:pt x="2871" y="575"/>
                      <a:pt x="2825" y="617"/>
                      <a:pt x="2798" y="662"/>
                    </a:cubicBezTo>
                    <a:cubicBezTo>
                      <a:pt x="2766" y="714"/>
                      <a:pt x="2743" y="764"/>
                      <a:pt x="2742" y="825"/>
                    </a:cubicBezTo>
                    <a:cubicBezTo>
                      <a:pt x="2740" y="859"/>
                      <a:pt x="2745" y="894"/>
                      <a:pt x="2755" y="926"/>
                    </a:cubicBezTo>
                    <a:cubicBezTo>
                      <a:pt x="2748" y="949"/>
                      <a:pt x="2744" y="972"/>
                      <a:pt x="2742" y="995"/>
                    </a:cubicBezTo>
                    <a:cubicBezTo>
                      <a:pt x="2721" y="1005"/>
                      <a:pt x="2702" y="1017"/>
                      <a:pt x="2682" y="1028"/>
                    </a:cubicBezTo>
                    <a:cubicBezTo>
                      <a:pt x="2690" y="1024"/>
                      <a:pt x="2697" y="1020"/>
                      <a:pt x="2704" y="1017"/>
                    </a:cubicBezTo>
                    <a:lnTo>
                      <a:pt x="2704" y="1017"/>
                    </a:lnTo>
                    <a:cubicBezTo>
                      <a:pt x="2634" y="1054"/>
                      <a:pt x="2567" y="1091"/>
                      <a:pt x="2521" y="1157"/>
                    </a:cubicBezTo>
                    <a:cubicBezTo>
                      <a:pt x="2496" y="1195"/>
                      <a:pt x="2485" y="1236"/>
                      <a:pt x="2480" y="1280"/>
                    </a:cubicBezTo>
                    <a:cubicBezTo>
                      <a:pt x="2365" y="1317"/>
                      <a:pt x="2251" y="1355"/>
                      <a:pt x="2137" y="1395"/>
                    </a:cubicBezTo>
                    <a:cubicBezTo>
                      <a:pt x="2109" y="1404"/>
                      <a:pt x="2082" y="1414"/>
                      <a:pt x="2054" y="1424"/>
                    </a:cubicBezTo>
                    <a:cubicBezTo>
                      <a:pt x="2045" y="1422"/>
                      <a:pt x="2036" y="1419"/>
                      <a:pt x="2027" y="1417"/>
                    </a:cubicBezTo>
                    <a:cubicBezTo>
                      <a:pt x="1970" y="1333"/>
                      <a:pt x="1897" y="1259"/>
                      <a:pt x="1804" y="1213"/>
                    </a:cubicBezTo>
                    <a:cubicBezTo>
                      <a:pt x="1716" y="1170"/>
                      <a:pt x="1626" y="1144"/>
                      <a:pt x="1526" y="1137"/>
                    </a:cubicBezTo>
                    <a:cubicBezTo>
                      <a:pt x="1511" y="1136"/>
                      <a:pt x="1495" y="1135"/>
                      <a:pt x="1480" y="1135"/>
                    </a:cubicBezTo>
                    <a:cubicBezTo>
                      <a:pt x="1390" y="1135"/>
                      <a:pt x="1295" y="1152"/>
                      <a:pt x="1210" y="1177"/>
                    </a:cubicBezTo>
                    <a:cubicBezTo>
                      <a:pt x="1093" y="1210"/>
                      <a:pt x="978" y="1259"/>
                      <a:pt x="871" y="1317"/>
                    </a:cubicBezTo>
                    <a:cubicBezTo>
                      <a:pt x="773" y="1370"/>
                      <a:pt x="679" y="1426"/>
                      <a:pt x="588" y="1491"/>
                    </a:cubicBezTo>
                    <a:cubicBezTo>
                      <a:pt x="537" y="1528"/>
                      <a:pt x="496" y="1571"/>
                      <a:pt x="460" y="1621"/>
                    </a:cubicBezTo>
                    <a:cubicBezTo>
                      <a:pt x="367" y="1705"/>
                      <a:pt x="276" y="1810"/>
                      <a:pt x="242" y="1928"/>
                    </a:cubicBezTo>
                    <a:cubicBezTo>
                      <a:pt x="196" y="1954"/>
                      <a:pt x="152" y="1983"/>
                      <a:pt x="108" y="2014"/>
                    </a:cubicBezTo>
                    <a:cubicBezTo>
                      <a:pt x="48" y="2056"/>
                      <a:pt x="16" y="2128"/>
                      <a:pt x="25" y="2197"/>
                    </a:cubicBezTo>
                    <a:cubicBezTo>
                      <a:pt x="9" y="2244"/>
                      <a:pt x="11" y="2297"/>
                      <a:pt x="30" y="2342"/>
                    </a:cubicBezTo>
                    <a:cubicBezTo>
                      <a:pt x="17" y="2366"/>
                      <a:pt x="6" y="2392"/>
                      <a:pt x="4" y="2422"/>
                    </a:cubicBezTo>
                    <a:cubicBezTo>
                      <a:pt x="1" y="2470"/>
                      <a:pt x="16" y="2518"/>
                      <a:pt x="46" y="2556"/>
                    </a:cubicBezTo>
                    <a:cubicBezTo>
                      <a:pt x="84" y="2602"/>
                      <a:pt x="126" y="2638"/>
                      <a:pt x="185" y="2653"/>
                    </a:cubicBezTo>
                    <a:cubicBezTo>
                      <a:pt x="209" y="2660"/>
                      <a:pt x="233" y="2663"/>
                      <a:pt x="257" y="2664"/>
                    </a:cubicBezTo>
                    <a:cubicBezTo>
                      <a:pt x="264" y="2665"/>
                      <a:pt x="271" y="2665"/>
                      <a:pt x="278" y="2665"/>
                    </a:cubicBezTo>
                    <a:cubicBezTo>
                      <a:pt x="298" y="2665"/>
                      <a:pt x="320" y="2664"/>
                      <a:pt x="340" y="2661"/>
                    </a:cubicBezTo>
                    <a:cubicBezTo>
                      <a:pt x="470" y="2645"/>
                      <a:pt x="596" y="2622"/>
                      <a:pt x="721" y="2583"/>
                    </a:cubicBezTo>
                    <a:cubicBezTo>
                      <a:pt x="786" y="2564"/>
                      <a:pt x="869" y="2540"/>
                      <a:pt x="945" y="2506"/>
                    </a:cubicBezTo>
                    <a:cubicBezTo>
                      <a:pt x="974" y="2535"/>
                      <a:pt x="1007" y="2559"/>
                      <a:pt x="1052" y="2575"/>
                    </a:cubicBezTo>
                    <a:cubicBezTo>
                      <a:pt x="1117" y="2598"/>
                      <a:pt x="1185" y="2599"/>
                      <a:pt x="1253" y="2599"/>
                    </a:cubicBezTo>
                    <a:cubicBezTo>
                      <a:pt x="1265" y="2599"/>
                      <a:pt x="1276" y="2599"/>
                      <a:pt x="1288" y="2599"/>
                    </a:cubicBezTo>
                    <a:cubicBezTo>
                      <a:pt x="1427" y="2605"/>
                      <a:pt x="1566" y="2607"/>
                      <a:pt x="1704" y="2607"/>
                    </a:cubicBezTo>
                    <a:cubicBezTo>
                      <a:pt x="1978" y="2607"/>
                      <a:pt x="2251" y="2599"/>
                      <a:pt x="2524" y="2590"/>
                    </a:cubicBezTo>
                    <a:cubicBezTo>
                      <a:pt x="2612" y="2588"/>
                      <a:pt x="2702" y="2583"/>
                      <a:pt x="2790" y="2579"/>
                    </a:cubicBezTo>
                    <a:cubicBezTo>
                      <a:pt x="2840" y="2576"/>
                      <a:pt x="2889" y="2574"/>
                      <a:pt x="2941" y="2571"/>
                    </a:cubicBezTo>
                    <a:cubicBezTo>
                      <a:pt x="3009" y="2567"/>
                      <a:pt x="3079" y="2560"/>
                      <a:pt x="3149" y="2557"/>
                    </a:cubicBezTo>
                    <a:cubicBezTo>
                      <a:pt x="3170" y="2555"/>
                      <a:pt x="3193" y="2555"/>
                      <a:pt x="3215" y="2554"/>
                    </a:cubicBezTo>
                    <a:cubicBezTo>
                      <a:pt x="3223" y="2556"/>
                      <a:pt x="3232" y="2559"/>
                      <a:pt x="3241" y="2562"/>
                    </a:cubicBezTo>
                    <a:cubicBezTo>
                      <a:pt x="3304" y="2575"/>
                      <a:pt x="3368" y="2590"/>
                      <a:pt x="3433" y="2596"/>
                    </a:cubicBezTo>
                    <a:cubicBezTo>
                      <a:pt x="3487" y="2599"/>
                      <a:pt x="3541" y="2602"/>
                      <a:pt x="3596" y="2602"/>
                    </a:cubicBezTo>
                    <a:cubicBezTo>
                      <a:pt x="3646" y="2602"/>
                      <a:pt x="3696" y="2602"/>
                      <a:pt x="3748" y="2599"/>
                    </a:cubicBezTo>
                    <a:cubicBezTo>
                      <a:pt x="3852" y="2596"/>
                      <a:pt x="3956" y="2592"/>
                      <a:pt x="4060" y="2588"/>
                    </a:cubicBezTo>
                    <a:cubicBezTo>
                      <a:pt x="4135" y="2586"/>
                      <a:pt x="4211" y="2576"/>
                      <a:pt x="4285" y="2570"/>
                    </a:cubicBezTo>
                    <a:cubicBezTo>
                      <a:pt x="4366" y="2564"/>
                      <a:pt x="4448" y="2558"/>
                      <a:pt x="4529" y="2549"/>
                    </a:cubicBezTo>
                    <a:cubicBezTo>
                      <a:pt x="4605" y="2539"/>
                      <a:pt x="4682" y="2531"/>
                      <a:pt x="4759" y="2522"/>
                    </a:cubicBezTo>
                    <a:cubicBezTo>
                      <a:pt x="4884" y="2516"/>
                      <a:pt x="5010" y="2510"/>
                      <a:pt x="5135" y="2501"/>
                    </a:cubicBezTo>
                    <a:cubicBezTo>
                      <a:pt x="5176" y="2509"/>
                      <a:pt x="5217" y="2510"/>
                      <a:pt x="5260" y="2510"/>
                    </a:cubicBezTo>
                    <a:cubicBezTo>
                      <a:pt x="5314" y="2512"/>
                      <a:pt x="5369" y="2513"/>
                      <a:pt x="5423" y="2513"/>
                    </a:cubicBezTo>
                    <a:cubicBezTo>
                      <a:pt x="5581" y="2513"/>
                      <a:pt x="5738" y="2505"/>
                      <a:pt x="5893" y="2479"/>
                    </a:cubicBezTo>
                    <a:cubicBezTo>
                      <a:pt x="5939" y="2477"/>
                      <a:pt x="5984" y="2474"/>
                      <a:pt x="6030" y="2470"/>
                    </a:cubicBezTo>
                    <a:cubicBezTo>
                      <a:pt x="6074" y="2468"/>
                      <a:pt x="6115" y="2464"/>
                      <a:pt x="6157" y="2461"/>
                    </a:cubicBezTo>
                    <a:cubicBezTo>
                      <a:pt x="6187" y="2458"/>
                      <a:pt x="6218" y="2459"/>
                      <a:pt x="6246" y="2454"/>
                    </a:cubicBezTo>
                    <a:cubicBezTo>
                      <a:pt x="6284" y="2448"/>
                      <a:pt x="6317" y="2438"/>
                      <a:pt x="6352" y="2422"/>
                    </a:cubicBezTo>
                    <a:cubicBezTo>
                      <a:pt x="6381" y="2408"/>
                      <a:pt x="6405" y="2388"/>
                      <a:pt x="6424" y="2361"/>
                    </a:cubicBezTo>
                    <a:cubicBezTo>
                      <a:pt x="6432" y="2360"/>
                      <a:pt x="6441" y="2358"/>
                      <a:pt x="6449" y="2357"/>
                    </a:cubicBezTo>
                    <a:cubicBezTo>
                      <a:pt x="6522" y="2343"/>
                      <a:pt x="6583" y="2287"/>
                      <a:pt x="6597" y="2213"/>
                    </a:cubicBezTo>
                    <a:cubicBezTo>
                      <a:pt x="6607" y="2169"/>
                      <a:pt x="6604" y="2133"/>
                      <a:pt x="6592" y="2090"/>
                    </a:cubicBezTo>
                    <a:cubicBezTo>
                      <a:pt x="6572" y="2022"/>
                      <a:pt x="6510" y="1972"/>
                      <a:pt x="6441" y="1962"/>
                    </a:cubicBezTo>
                    <a:cubicBezTo>
                      <a:pt x="6412" y="1916"/>
                      <a:pt x="6370" y="1875"/>
                      <a:pt x="6323" y="1843"/>
                    </a:cubicBezTo>
                    <a:cubicBezTo>
                      <a:pt x="6362" y="1814"/>
                      <a:pt x="6393" y="1774"/>
                      <a:pt x="6414" y="1731"/>
                    </a:cubicBezTo>
                    <a:cubicBezTo>
                      <a:pt x="6443" y="1674"/>
                      <a:pt x="6445" y="1607"/>
                      <a:pt x="6427" y="1546"/>
                    </a:cubicBezTo>
                    <a:cubicBezTo>
                      <a:pt x="6404" y="1474"/>
                      <a:pt x="6345" y="1406"/>
                      <a:pt x="6283" y="1362"/>
                    </a:cubicBezTo>
                    <a:cubicBezTo>
                      <a:pt x="6273" y="1355"/>
                      <a:pt x="6261" y="1347"/>
                      <a:pt x="6250" y="1340"/>
                    </a:cubicBezTo>
                    <a:cubicBezTo>
                      <a:pt x="6246" y="1292"/>
                      <a:pt x="6231" y="1244"/>
                      <a:pt x="6209" y="1200"/>
                    </a:cubicBezTo>
                    <a:cubicBezTo>
                      <a:pt x="6166" y="1113"/>
                      <a:pt x="6083" y="1046"/>
                      <a:pt x="5992" y="1006"/>
                    </a:cubicBezTo>
                    <a:cubicBezTo>
                      <a:pt x="5986" y="985"/>
                      <a:pt x="5976" y="965"/>
                      <a:pt x="5965" y="945"/>
                    </a:cubicBezTo>
                    <a:cubicBezTo>
                      <a:pt x="5966" y="924"/>
                      <a:pt x="5963" y="904"/>
                      <a:pt x="5957" y="883"/>
                    </a:cubicBezTo>
                    <a:cubicBezTo>
                      <a:pt x="5926" y="783"/>
                      <a:pt x="5830" y="722"/>
                      <a:pt x="5734" y="695"/>
                    </a:cubicBezTo>
                    <a:cubicBezTo>
                      <a:pt x="5728" y="694"/>
                      <a:pt x="5724" y="693"/>
                      <a:pt x="5719" y="692"/>
                    </a:cubicBezTo>
                    <a:cubicBezTo>
                      <a:pt x="5725" y="668"/>
                      <a:pt x="5726" y="642"/>
                      <a:pt x="5721" y="615"/>
                    </a:cubicBezTo>
                    <a:cubicBezTo>
                      <a:pt x="5707" y="533"/>
                      <a:pt x="5633" y="466"/>
                      <a:pt x="5550" y="462"/>
                    </a:cubicBezTo>
                    <a:cubicBezTo>
                      <a:pt x="5537" y="410"/>
                      <a:pt x="5504" y="362"/>
                      <a:pt x="5464" y="324"/>
                    </a:cubicBezTo>
                    <a:cubicBezTo>
                      <a:pt x="5404" y="268"/>
                      <a:pt x="5311" y="255"/>
                      <a:pt x="5232" y="254"/>
                    </a:cubicBezTo>
                    <a:cubicBezTo>
                      <a:pt x="5205" y="254"/>
                      <a:pt x="5178" y="254"/>
                      <a:pt x="5152" y="255"/>
                    </a:cubicBezTo>
                    <a:cubicBezTo>
                      <a:pt x="5146" y="252"/>
                      <a:pt x="5142" y="249"/>
                      <a:pt x="5136" y="246"/>
                    </a:cubicBezTo>
                    <a:cubicBezTo>
                      <a:pt x="5098" y="225"/>
                      <a:pt x="5061" y="199"/>
                      <a:pt x="5019" y="184"/>
                    </a:cubicBezTo>
                    <a:cubicBezTo>
                      <a:pt x="4975" y="171"/>
                      <a:pt x="4929" y="159"/>
                      <a:pt x="4883" y="155"/>
                    </a:cubicBezTo>
                    <a:cubicBezTo>
                      <a:pt x="4839" y="151"/>
                      <a:pt x="4795" y="149"/>
                      <a:pt x="4750" y="149"/>
                    </a:cubicBezTo>
                    <a:cubicBezTo>
                      <a:pt x="4686" y="149"/>
                      <a:pt x="4622" y="153"/>
                      <a:pt x="4559" y="158"/>
                    </a:cubicBezTo>
                    <a:cubicBezTo>
                      <a:pt x="4540" y="160"/>
                      <a:pt x="4521" y="163"/>
                      <a:pt x="4503" y="165"/>
                    </a:cubicBezTo>
                    <a:cubicBezTo>
                      <a:pt x="4489" y="141"/>
                      <a:pt x="4472" y="119"/>
                      <a:pt x="4451" y="100"/>
                    </a:cubicBezTo>
                    <a:cubicBezTo>
                      <a:pt x="4379" y="35"/>
                      <a:pt x="4277" y="12"/>
                      <a:pt x="4184" y="2"/>
                    </a:cubicBezTo>
                    <a:cubicBezTo>
                      <a:pt x="4172" y="1"/>
                      <a:pt x="4160" y="1"/>
                      <a:pt x="4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6"/>
              <p:cNvSpPr/>
              <p:nvPr/>
            </p:nvSpPr>
            <p:spPr>
              <a:xfrm>
                <a:off x="3665625" y="643200"/>
                <a:ext cx="1727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6" extrusionOk="0">
                    <a:moveTo>
                      <a:pt x="5396" y="45"/>
                    </a:moveTo>
                    <a:cubicBezTo>
                      <a:pt x="5399" y="45"/>
                      <a:pt x="5402" y="45"/>
                      <a:pt x="5406" y="45"/>
                    </a:cubicBezTo>
                    <a:lnTo>
                      <a:pt x="5406" y="45"/>
                    </a:lnTo>
                    <a:cubicBezTo>
                      <a:pt x="5402" y="45"/>
                      <a:pt x="5399" y="45"/>
                      <a:pt x="5396" y="45"/>
                    </a:cubicBezTo>
                    <a:close/>
                    <a:moveTo>
                      <a:pt x="5389" y="626"/>
                    </a:move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lnTo>
                      <a:pt x="5401" y="627"/>
                    </a:lnTo>
                    <a:cubicBezTo>
                      <a:pt x="5397" y="627"/>
                      <a:pt x="5393" y="627"/>
                      <a:pt x="5389" y="626"/>
                    </a:cubicBezTo>
                    <a:close/>
                    <a:moveTo>
                      <a:pt x="6541" y="0"/>
                    </a:moveTo>
                    <a:cubicBezTo>
                      <a:pt x="6404" y="0"/>
                      <a:pt x="6264" y="16"/>
                      <a:pt x="6127" y="29"/>
                    </a:cubicBezTo>
                    <a:cubicBezTo>
                      <a:pt x="6006" y="38"/>
                      <a:pt x="5884" y="41"/>
                      <a:pt x="5762" y="43"/>
                    </a:cubicBezTo>
                    <a:cubicBezTo>
                      <a:pt x="5675" y="43"/>
                      <a:pt x="5588" y="47"/>
                      <a:pt x="5501" y="47"/>
                    </a:cubicBezTo>
                    <a:cubicBezTo>
                      <a:pt x="5469" y="47"/>
                      <a:pt x="5437" y="47"/>
                      <a:pt x="5406" y="45"/>
                    </a:cubicBezTo>
                    <a:lnTo>
                      <a:pt x="5406" y="45"/>
                    </a:lnTo>
                    <a:cubicBezTo>
                      <a:pt x="5406" y="45"/>
                      <a:pt x="5407" y="45"/>
                      <a:pt x="5408" y="45"/>
                    </a:cubicBezTo>
                    <a:lnTo>
                      <a:pt x="5408" y="45"/>
                    </a:lnTo>
                    <a:cubicBezTo>
                      <a:pt x="5185" y="34"/>
                      <a:pt x="4962" y="32"/>
                      <a:pt x="4739" y="27"/>
                    </a:cubicBezTo>
                    <a:cubicBezTo>
                      <a:pt x="4716" y="26"/>
                      <a:pt x="4694" y="26"/>
                      <a:pt x="4672" y="26"/>
                    </a:cubicBezTo>
                    <a:cubicBezTo>
                      <a:pt x="4575" y="26"/>
                      <a:pt x="4479" y="31"/>
                      <a:pt x="4382" y="36"/>
                    </a:cubicBezTo>
                    <a:cubicBezTo>
                      <a:pt x="4277" y="39"/>
                      <a:pt x="4173" y="37"/>
                      <a:pt x="4067" y="39"/>
                    </a:cubicBezTo>
                    <a:cubicBezTo>
                      <a:pt x="3966" y="40"/>
                      <a:pt x="3863" y="45"/>
                      <a:pt x="3760" y="49"/>
                    </a:cubicBezTo>
                    <a:cubicBezTo>
                      <a:pt x="3717" y="51"/>
                      <a:pt x="3674" y="52"/>
                      <a:pt x="3630" y="52"/>
                    </a:cubicBezTo>
                    <a:cubicBezTo>
                      <a:pt x="3578" y="52"/>
                      <a:pt x="3525" y="51"/>
                      <a:pt x="3473" y="51"/>
                    </a:cubicBezTo>
                    <a:cubicBezTo>
                      <a:pt x="3450" y="50"/>
                      <a:pt x="3427" y="50"/>
                      <a:pt x="3404" y="50"/>
                    </a:cubicBezTo>
                    <a:cubicBezTo>
                      <a:pt x="3350" y="50"/>
                      <a:pt x="3295" y="51"/>
                      <a:pt x="3241" y="52"/>
                    </a:cubicBezTo>
                    <a:cubicBezTo>
                      <a:pt x="3164" y="49"/>
                      <a:pt x="3087" y="47"/>
                      <a:pt x="3011" y="47"/>
                    </a:cubicBezTo>
                    <a:cubicBezTo>
                      <a:pt x="2994" y="47"/>
                      <a:pt x="2978" y="47"/>
                      <a:pt x="2962" y="47"/>
                    </a:cubicBezTo>
                    <a:cubicBezTo>
                      <a:pt x="2919" y="48"/>
                      <a:pt x="2877" y="48"/>
                      <a:pt x="2834" y="48"/>
                    </a:cubicBezTo>
                    <a:cubicBezTo>
                      <a:pt x="2687" y="48"/>
                      <a:pt x="2540" y="45"/>
                      <a:pt x="2393" y="43"/>
                    </a:cubicBezTo>
                    <a:cubicBezTo>
                      <a:pt x="2202" y="40"/>
                      <a:pt x="2011" y="32"/>
                      <a:pt x="1820" y="30"/>
                    </a:cubicBezTo>
                    <a:cubicBezTo>
                      <a:pt x="1796" y="30"/>
                      <a:pt x="1771" y="30"/>
                      <a:pt x="1746" y="30"/>
                    </a:cubicBezTo>
                    <a:cubicBezTo>
                      <a:pt x="1460" y="30"/>
                      <a:pt x="1174" y="47"/>
                      <a:pt x="888" y="47"/>
                    </a:cubicBezTo>
                    <a:cubicBezTo>
                      <a:pt x="809" y="47"/>
                      <a:pt x="730" y="46"/>
                      <a:pt x="651" y="43"/>
                    </a:cubicBezTo>
                    <a:cubicBezTo>
                      <a:pt x="585" y="38"/>
                      <a:pt x="518" y="30"/>
                      <a:pt x="453" y="30"/>
                    </a:cubicBezTo>
                    <a:cubicBezTo>
                      <a:pt x="427" y="30"/>
                      <a:pt x="402" y="31"/>
                      <a:pt x="377" y="35"/>
                    </a:cubicBezTo>
                    <a:cubicBezTo>
                      <a:pt x="296" y="44"/>
                      <a:pt x="236" y="110"/>
                      <a:pt x="222" y="188"/>
                    </a:cubicBezTo>
                    <a:cubicBezTo>
                      <a:pt x="220" y="189"/>
                      <a:pt x="216" y="189"/>
                      <a:pt x="214" y="190"/>
                    </a:cubicBezTo>
                    <a:cubicBezTo>
                      <a:pt x="116" y="224"/>
                      <a:pt x="21" y="290"/>
                      <a:pt x="8" y="402"/>
                    </a:cubicBezTo>
                    <a:cubicBezTo>
                      <a:pt x="0" y="479"/>
                      <a:pt x="43" y="562"/>
                      <a:pt x="116" y="597"/>
                    </a:cubicBezTo>
                    <a:cubicBezTo>
                      <a:pt x="184" y="631"/>
                      <a:pt x="261" y="651"/>
                      <a:pt x="336" y="668"/>
                    </a:cubicBezTo>
                    <a:cubicBezTo>
                      <a:pt x="374" y="677"/>
                      <a:pt x="412" y="682"/>
                      <a:pt x="449" y="683"/>
                    </a:cubicBezTo>
                    <a:cubicBezTo>
                      <a:pt x="476" y="685"/>
                      <a:pt x="503" y="685"/>
                      <a:pt x="530" y="685"/>
                    </a:cubicBezTo>
                    <a:cubicBezTo>
                      <a:pt x="557" y="685"/>
                      <a:pt x="584" y="685"/>
                      <a:pt x="612" y="684"/>
                    </a:cubicBezTo>
                    <a:cubicBezTo>
                      <a:pt x="707" y="682"/>
                      <a:pt x="800" y="683"/>
                      <a:pt x="895" y="676"/>
                    </a:cubicBezTo>
                    <a:cubicBezTo>
                      <a:pt x="1083" y="662"/>
                      <a:pt x="1268" y="634"/>
                      <a:pt x="1455" y="615"/>
                    </a:cubicBezTo>
                    <a:cubicBezTo>
                      <a:pt x="1672" y="609"/>
                      <a:pt x="1889" y="611"/>
                      <a:pt x="2106" y="609"/>
                    </a:cubicBezTo>
                    <a:cubicBezTo>
                      <a:pt x="2121" y="608"/>
                      <a:pt x="2135" y="608"/>
                      <a:pt x="2150" y="608"/>
                    </a:cubicBezTo>
                    <a:cubicBezTo>
                      <a:pt x="2242" y="608"/>
                      <a:pt x="2333" y="611"/>
                      <a:pt x="2424" y="613"/>
                    </a:cubicBezTo>
                    <a:cubicBezTo>
                      <a:pt x="2439" y="613"/>
                      <a:pt x="2454" y="614"/>
                      <a:pt x="2469" y="614"/>
                    </a:cubicBezTo>
                    <a:cubicBezTo>
                      <a:pt x="2562" y="614"/>
                      <a:pt x="2655" y="608"/>
                      <a:pt x="2749" y="604"/>
                    </a:cubicBezTo>
                    <a:cubicBezTo>
                      <a:pt x="2940" y="596"/>
                      <a:pt x="3132" y="589"/>
                      <a:pt x="3324" y="588"/>
                    </a:cubicBezTo>
                    <a:cubicBezTo>
                      <a:pt x="3526" y="588"/>
                      <a:pt x="3730" y="594"/>
                      <a:pt x="3932" y="597"/>
                    </a:cubicBezTo>
                    <a:cubicBezTo>
                      <a:pt x="4334" y="604"/>
                      <a:pt x="4734" y="601"/>
                      <a:pt x="5134" y="613"/>
                    </a:cubicBezTo>
                    <a:lnTo>
                      <a:pt x="5134" y="613"/>
                    </a:lnTo>
                    <a:cubicBezTo>
                      <a:pt x="5215" y="617"/>
                      <a:pt x="5296" y="622"/>
                      <a:pt x="5377" y="626"/>
                    </a:cubicBezTo>
                    <a:lnTo>
                      <a:pt x="5377" y="626"/>
                    </a:lnTo>
                    <a:cubicBezTo>
                      <a:pt x="5377" y="626"/>
                      <a:pt x="5377" y="626"/>
                      <a:pt x="5377" y="626"/>
                    </a:cubicBezTo>
                    <a:cubicBezTo>
                      <a:pt x="5381" y="626"/>
                      <a:pt x="5385" y="626"/>
                      <a:pt x="5389" y="626"/>
                    </a:cubicBezTo>
                    <a:lnTo>
                      <a:pt x="5389" y="626"/>
                    </a:lnTo>
                    <a:cubicBezTo>
                      <a:pt x="5389" y="626"/>
                      <a:pt x="5389" y="626"/>
                      <a:pt x="5389" y="626"/>
                    </a:cubicBez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cubicBezTo>
                      <a:pt x="5401" y="627"/>
                      <a:pt x="5401" y="627"/>
                      <a:pt x="5401" y="627"/>
                    </a:cubicBezTo>
                    <a:lnTo>
                      <a:pt x="5401" y="627"/>
                    </a:lnTo>
                    <a:cubicBezTo>
                      <a:pt x="5606" y="637"/>
                      <a:pt x="5811" y="644"/>
                      <a:pt x="6016" y="644"/>
                    </a:cubicBezTo>
                    <a:cubicBezTo>
                      <a:pt x="6041" y="644"/>
                      <a:pt x="6065" y="644"/>
                      <a:pt x="6090" y="644"/>
                    </a:cubicBezTo>
                    <a:cubicBezTo>
                      <a:pt x="6199" y="642"/>
                      <a:pt x="6309" y="633"/>
                      <a:pt x="6416" y="621"/>
                    </a:cubicBezTo>
                    <a:cubicBezTo>
                      <a:pt x="6473" y="615"/>
                      <a:pt x="6529" y="607"/>
                      <a:pt x="6586" y="598"/>
                    </a:cubicBezTo>
                    <a:cubicBezTo>
                      <a:pt x="6670" y="586"/>
                      <a:pt x="6766" y="569"/>
                      <a:pt x="6830" y="511"/>
                    </a:cubicBezTo>
                    <a:cubicBezTo>
                      <a:pt x="6879" y="466"/>
                      <a:pt x="6909" y="407"/>
                      <a:pt x="6899" y="339"/>
                    </a:cubicBezTo>
                    <a:cubicBezTo>
                      <a:pt x="6889" y="279"/>
                      <a:pt x="6854" y="234"/>
                      <a:pt x="6804" y="203"/>
                    </a:cubicBezTo>
                    <a:cubicBezTo>
                      <a:pt x="6789" y="194"/>
                      <a:pt x="6773" y="188"/>
                      <a:pt x="6757" y="183"/>
                    </a:cubicBezTo>
                    <a:lnTo>
                      <a:pt x="6757" y="182"/>
                    </a:lnTo>
                    <a:cubicBezTo>
                      <a:pt x="6755" y="79"/>
                      <a:pt x="6669" y="4"/>
                      <a:pt x="6568" y="0"/>
                    </a:cubicBezTo>
                    <a:cubicBezTo>
                      <a:pt x="6559" y="0"/>
                      <a:pt x="6550" y="0"/>
                      <a:pt x="654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6"/>
              <p:cNvSpPr/>
              <p:nvPr/>
            </p:nvSpPr>
            <p:spPr>
              <a:xfrm>
                <a:off x="3770175" y="624450"/>
                <a:ext cx="9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0" extrusionOk="0">
                    <a:moveTo>
                      <a:pt x="205" y="1"/>
                    </a:moveTo>
                    <a:cubicBezTo>
                      <a:pt x="109" y="1"/>
                      <a:pt x="23" y="65"/>
                      <a:pt x="12" y="165"/>
                    </a:cubicBezTo>
                    <a:cubicBezTo>
                      <a:pt x="1" y="262"/>
                      <a:pt x="74" y="364"/>
                      <a:pt x="176" y="369"/>
                    </a:cubicBezTo>
                    <a:cubicBezTo>
                      <a:pt x="180" y="370"/>
                      <a:pt x="184" y="370"/>
                      <a:pt x="188" y="370"/>
                    </a:cubicBezTo>
                    <a:cubicBezTo>
                      <a:pt x="284" y="370"/>
                      <a:pt x="370" y="306"/>
                      <a:pt x="380" y="206"/>
                    </a:cubicBezTo>
                    <a:cubicBezTo>
                      <a:pt x="391" y="110"/>
                      <a:pt x="318" y="7"/>
                      <a:pt x="217" y="1"/>
                    </a:cubicBezTo>
                    <a:cubicBezTo>
                      <a:pt x="213" y="1"/>
                      <a:pt x="209" y="1"/>
                      <a:pt x="20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6"/>
              <p:cNvSpPr/>
              <p:nvPr/>
            </p:nvSpPr>
            <p:spPr>
              <a:xfrm>
                <a:off x="3784175" y="624800"/>
                <a:ext cx="97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0" extrusionOk="0">
                    <a:moveTo>
                      <a:pt x="203" y="1"/>
                    </a:moveTo>
                    <a:cubicBezTo>
                      <a:pt x="107" y="1"/>
                      <a:pt x="21" y="65"/>
                      <a:pt x="10" y="165"/>
                    </a:cubicBezTo>
                    <a:cubicBezTo>
                      <a:pt x="0" y="261"/>
                      <a:pt x="73" y="363"/>
                      <a:pt x="174" y="369"/>
                    </a:cubicBezTo>
                    <a:cubicBezTo>
                      <a:pt x="178" y="369"/>
                      <a:pt x="182" y="370"/>
                      <a:pt x="186" y="370"/>
                    </a:cubicBezTo>
                    <a:cubicBezTo>
                      <a:pt x="282" y="370"/>
                      <a:pt x="368" y="306"/>
                      <a:pt x="378" y="206"/>
                    </a:cubicBezTo>
                    <a:cubicBezTo>
                      <a:pt x="389" y="108"/>
                      <a:pt x="316" y="7"/>
                      <a:pt x="215" y="1"/>
                    </a:cubicBezTo>
                    <a:cubicBezTo>
                      <a:pt x="211" y="1"/>
                      <a:pt x="207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6"/>
              <p:cNvSpPr/>
              <p:nvPr/>
            </p:nvSpPr>
            <p:spPr>
              <a:xfrm>
                <a:off x="3659575" y="587325"/>
                <a:ext cx="181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3176" extrusionOk="0">
                    <a:moveTo>
                      <a:pt x="6001" y="922"/>
                    </a:moveTo>
                    <a:cubicBezTo>
                      <a:pt x="6003" y="923"/>
                      <a:pt x="6005" y="925"/>
                      <a:pt x="6007" y="927"/>
                    </a:cubicBezTo>
                    <a:cubicBezTo>
                      <a:pt x="6005" y="925"/>
                      <a:pt x="6003" y="924"/>
                      <a:pt x="6001" y="922"/>
                    </a:cubicBezTo>
                    <a:close/>
                    <a:moveTo>
                      <a:pt x="4662" y="370"/>
                    </a:moveTo>
                    <a:cubicBezTo>
                      <a:pt x="4729" y="374"/>
                      <a:pt x="4793" y="378"/>
                      <a:pt x="4861" y="385"/>
                    </a:cubicBezTo>
                    <a:cubicBezTo>
                      <a:pt x="5000" y="406"/>
                      <a:pt x="5136" y="431"/>
                      <a:pt x="5273" y="464"/>
                    </a:cubicBezTo>
                    <a:cubicBezTo>
                      <a:pt x="5330" y="480"/>
                      <a:pt x="5387" y="499"/>
                      <a:pt x="5441" y="520"/>
                    </a:cubicBezTo>
                    <a:cubicBezTo>
                      <a:pt x="5465" y="531"/>
                      <a:pt x="5491" y="543"/>
                      <a:pt x="5513" y="554"/>
                    </a:cubicBezTo>
                    <a:cubicBezTo>
                      <a:pt x="5617" y="616"/>
                      <a:pt x="5716" y="686"/>
                      <a:pt x="5813" y="756"/>
                    </a:cubicBezTo>
                    <a:cubicBezTo>
                      <a:pt x="5814" y="758"/>
                      <a:pt x="5815" y="758"/>
                      <a:pt x="5818" y="759"/>
                    </a:cubicBezTo>
                    <a:cubicBezTo>
                      <a:pt x="5818" y="759"/>
                      <a:pt x="5818" y="759"/>
                      <a:pt x="5818" y="760"/>
                    </a:cubicBezTo>
                    <a:lnTo>
                      <a:pt x="5818" y="760"/>
                    </a:lnTo>
                    <a:cubicBezTo>
                      <a:pt x="5818" y="760"/>
                      <a:pt x="5818" y="759"/>
                      <a:pt x="5818" y="759"/>
                    </a:cubicBezTo>
                    <a:lnTo>
                      <a:pt x="5818" y="759"/>
                    </a:lnTo>
                    <a:cubicBezTo>
                      <a:pt x="5819" y="760"/>
                      <a:pt x="5819" y="761"/>
                      <a:pt x="5820" y="761"/>
                    </a:cubicBezTo>
                    <a:lnTo>
                      <a:pt x="5820" y="761"/>
                    </a:lnTo>
                    <a:cubicBezTo>
                      <a:pt x="5820" y="761"/>
                      <a:pt x="5819" y="760"/>
                      <a:pt x="5818" y="760"/>
                    </a:cubicBezTo>
                    <a:lnTo>
                      <a:pt x="5818" y="760"/>
                    </a:lnTo>
                    <a:cubicBezTo>
                      <a:pt x="5819" y="760"/>
                      <a:pt x="5820" y="760"/>
                      <a:pt x="5821" y="761"/>
                    </a:cubicBezTo>
                    <a:cubicBezTo>
                      <a:pt x="5821" y="761"/>
                      <a:pt x="5821" y="761"/>
                      <a:pt x="5820" y="761"/>
                    </a:cubicBezTo>
                    <a:lnTo>
                      <a:pt x="5820" y="761"/>
                    </a:lnTo>
                    <a:cubicBezTo>
                      <a:pt x="5862" y="794"/>
                      <a:pt x="5901" y="826"/>
                      <a:pt x="5940" y="860"/>
                    </a:cubicBezTo>
                    <a:cubicBezTo>
                      <a:pt x="5941" y="862"/>
                      <a:pt x="5942" y="862"/>
                      <a:pt x="5943" y="864"/>
                    </a:cubicBezTo>
                    <a:cubicBezTo>
                      <a:pt x="5945" y="864"/>
                      <a:pt x="5946" y="865"/>
                      <a:pt x="5946" y="867"/>
                    </a:cubicBezTo>
                    <a:cubicBezTo>
                      <a:pt x="5953" y="873"/>
                      <a:pt x="5959" y="881"/>
                      <a:pt x="5966" y="886"/>
                    </a:cubicBezTo>
                    <a:cubicBezTo>
                      <a:pt x="5969" y="889"/>
                      <a:pt x="5973" y="893"/>
                      <a:pt x="5975" y="895"/>
                    </a:cubicBezTo>
                    <a:cubicBezTo>
                      <a:pt x="5978" y="897"/>
                      <a:pt x="5980" y="900"/>
                      <a:pt x="5981" y="902"/>
                    </a:cubicBezTo>
                    <a:cubicBezTo>
                      <a:pt x="5986" y="906"/>
                      <a:pt x="5991" y="911"/>
                      <a:pt x="5996" y="916"/>
                    </a:cubicBezTo>
                    <a:lnTo>
                      <a:pt x="5996" y="916"/>
                    </a:lnTo>
                    <a:cubicBezTo>
                      <a:pt x="5994" y="914"/>
                      <a:pt x="5991" y="913"/>
                      <a:pt x="5989" y="911"/>
                    </a:cubicBezTo>
                    <a:lnTo>
                      <a:pt x="5989" y="911"/>
                    </a:lnTo>
                    <a:cubicBezTo>
                      <a:pt x="6069" y="992"/>
                      <a:pt x="6150" y="1073"/>
                      <a:pt x="6233" y="1154"/>
                    </a:cubicBezTo>
                    <a:cubicBezTo>
                      <a:pt x="6261" y="1183"/>
                      <a:pt x="6289" y="1213"/>
                      <a:pt x="6315" y="1246"/>
                    </a:cubicBezTo>
                    <a:cubicBezTo>
                      <a:pt x="6333" y="1271"/>
                      <a:pt x="6350" y="1298"/>
                      <a:pt x="6368" y="1325"/>
                    </a:cubicBezTo>
                    <a:cubicBezTo>
                      <a:pt x="6402" y="1387"/>
                      <a:pt x="6435" y="1449"/>
                      <a:pt x="6472" y="1509"/>
                    </a:cubicBezTo>
                    <a:cubicBezTo>
                      <a:pt x="6511" y="1574"/>
                      <a:pt x="6551" y="1637"/>
                      <a:pt x="6591" y="1700"/>
                    </a:cubicBezTo>
                    <a:cubicBezTo>
                      <a:pt x="6640" y="1793"/>
                      <a:pt x="6683" y="1889"/>
                      <a:pt x="6724" y="1987"/>
                    </a:cubicBezTo>
                    <a:cubicBezTo>
                      <a:pt x="6734" y="2011"/>
                      <a:pt x="6742" y="2035"/>
                      <a:pt x="6750" y="2060"/>
                    </a:cubicBezTo>
                    <a:cubicBezTo>
                      <a:pt x="6759" y="2099"/>
                      <a:pt x="6766" y="2139"/>
                      <a:pt x="6772" y="2180"/>
                    </a:cubicBezTo>
                    <a:lnTo>
                      <a:pt x="6771" y="2179"/>
                    </a:lnTo>
                    <a:lnTo>
                      <a:pt x="6771" y="2179"/>
                    </a:lnTo>
                    <a:cubicBezTo>
                      <a:pt x="6790" y="2323"/>
                      <a:pt x="6795" y="2470"/>
                      <a:pt x="6810" y="2614"/>
                    </a:cubicBezTo>
                    <a:cubicBezTo>
                      <a:pt x="6814" y="2637"/>
                      <a:pt x="6818" y="2658"/>
                      <a:pt x="6822" y="2680"/>
                    </a:cubicBezTo>
                    <a:cubicBezTo>
                      <a:pt x="6736" y="2687"/>
                      <a:pt x="6651" y="2694"/>
                      <a:pt x="6567" y="2701"/>
                    </a:cubicBezTo>
                    <a:cubicBezTo>
                      <a:pt x="6489" y="2706"/>
                      <a:pt x="6409" y="2708"/>
                      <a:pt x="6332" y="2717"/>
                    </a:cubicBezTo>
                    <a:cubicBezTo>
                      <a:pt x="6301" y="2720"/>
                      <a:pt x="6274" y="2732"/>
                      <a:pt x="6249" y="2748"/>
                    </a:cubicBezTo>
                    <a:cubicBezTo>
                      <a:pt x="6211" y="2751"/>
                      <a:pt x="6173" y="2754"/>
                      <a:pt x="6135" y="2758"/>
                    </a:cubicBezTo>
                    <a:cubicBezTo>
                      <a:pt x="5981" y="2769"/>
                      <a:pt x="5827" y="2782"/>
                      <a:pt x="5671" y="2786"/>
                    </a:cubicBezTo>
                    <a:cubicBezTo>
                      <a:pt x="5603" y="2786"/>
                      <a:pt x="5533" y="2786"/>
                      <a:pt x="5464" y="2785"/>
                    </a:cubicBezTo>
                    <a:cubicBezTo>
                      <a:pt x="5278" y="2782"/>
                      <a:pt x="5091" y="2772"/>
                      <a:pt x="4906" y="2769"/>
                    </a:cubicBezTo>
                    <a:cubicBezTo>
                      <a:pt x="4897" y="2769"/>
                      <a:pt x="4887" y="2769"/>
                      <a:pt x="4878" y="2769"/>
                    </a:cubicBezTo>
                    <a:cubicBezTo>
                      <a:pt x="4685" y="2769"/>
                      <a:pt x="4492" y="2780"/>
                      <a:pt x="4299" y="2785"/>
                    </a:cubicBezTo>
                    <a:cubicBezTo>
                      <a:pt x="4089" y="2792"/>
                      <a:pt x="3879" y="2792"/>
                      <a:pt x="3669" y="2796"/>
                    </a:cubicBezTo>
                    <a:cubicBezTo>
                      <a:pt x="3477" y="2799"/>
                      <a:pt x="3285" y="2805"/>
                      <a:pt x="3093" y="2806"/>
                    </a:cubicBezTo>
                    <a:cubicBezTo>
                      <a:pt x="2907" y="2805"/>
                      <a:pt x="2725" y="2804"/>
                      <a:pt x="2540" y="2798"/>
                    </a:cubicBezTo>
                    <a:cubicBezTo>
                      <a:pt x="2126" y="2785"/>
                      <a:pt x="1713" y="2758"/>
                      <a:pt x="1299" y="2748"/>
                    </a:cubicBezTo>
                    <a:cubicBezTo>
                      <a:pt x="1113" y="2742"/>
                      <a:pt x="928" y="2742"/>
                      <a:pt x="744" y="2732"/>
                    </a:cubicBezTo>
                    <a:cubicBezTo>
                      <a:pt x="651" y="2726"/>
                      <a:pt x="560" y="2721"/>
                      <a:pt x="467" y="2717"/>
                    </a:cubicBezTo>
                    <a:cubicBezTo>
                      <a:pt x="483" y="2666"/>
                      <a:pt x="499" y="2616"/>
                      <a:pt x="516" y="2566"/>
                    </a:cubicBezTo>
                    <a:cubicBezTo>
                      <a:pt x="587" y="2400"/>
                      <a:pt x="662" y="2236"/>
                      <a:pt x="749" y="2079"/>
                    </a:cubicBezTo>
                    <a:cubicBezTo>
                      <a:pt x="774" y="2039"/>
                      <a:pt x="800" y="1999"/>
                      <a:pt x="827" y="1960"/>
                    </a:cubicBezTo>
                    <a:cubicBezTo>
                      <a:pt x="858" y="1920"/>
                      <a:pt x="890" y="1882"/>
                      <a:pt x="926" y="1845"/>
                    </a:cubicBezTo>
                    <a:cubicBezTo>
                      <a:pt x="965" y="1806"/>
                      <a:pt x="1007" y="1769"/>
                      <a:pt x="1050" y="1733"/>
                    </a:cubicBezTo>
                    <a:cubicBezTo>
                      <a:pt x="1106" y="1694"/>
                      <a:pt x="1163" y="1657"/>
                      <a:pt x="1220" y="1621"/>
                    </a:cubicBezTo>
                    <a:cubicBezTo>
                      <a:pt x="1271" y="1595"/>
                      <a:pt x="1323" y="1570"/>
                      <a:pt x="1375" y="1546"/>
                    </a:cubicBezTo>
                    <a:cubicBezTo>
                      <a:pt x="1418" y="1531"/>
                      <a:pt x="1459" y="1516"/>
                      <a:pt x="1502" y="1505"/>
                    </a:cubicBezTo>
                    <a:cubicBezTo>
                      <a:pt x="1533" y="1497"/>
                      <a:pt x="1565" y="1491"/>
                      <a:pt x="1597" y="1485"/>
                    </a:cubicBezTo>
                    <a:cubicBezTo>
                      <a:pt x="1630" y="1482"/>
                      <a:pt x="1662" y="1479"/>
                      <a:pt x="1695" y="1477"/>
                    </a:cubicBezTo>
                    <a:cubicBezTo>
                      <a:pt x="1755" y="1479"/>
                      <a:pt x="1811" y="1484"/>
                      <a:pt x="1869" y="1490"/>
                    </a:cubicBezTo>
                    <a:cubicBezTo>
                      <a:pt x="1962" y="1501"/>
                      <a:pt x="2052" y="1516"/>
                      <a:pt x="2142" y="1537"/>
                    </a:cubicBezTo>
                    <a:cubicBezTo>
                      <a:pt x="2178" y="1547"/>
                      <a:pt x="2213" y="1559"/>
                      <a:pt x="2248" y="1573"/>
                    </a:cubicBezTo>
                    <a:cubicBezTo>
                      <a:pt x="2252" y="1575"/>
                      <a:pt x="2258" y="1577"/>
                      <a:pt x="2264" y="1580"/>
                    </a:cubicBezTo>
                    <a:cubicBezTo>
                      <a:pt x="2271" y="1581"/>
                      <a:pt x="2279" y="1582"/>
                      <a:pt x="2285" y="1585"/>
                    </a:cubicBezTo>
                    <a:cubicBezTo>
                      <a:pt x="2319" y="1598"/>
                      <a:pt x="2352" y="1615"/>
                      <a:pt x="2384" y="1633"/>
                    </a:cubicBezTo>
                    <a:cubicBezTo>
                      <a:pt x="2396" y="1638"/>
                      <a:pt x="2409" y="1645"/>
                      <a:pt x="2421" y="1651"/>
                    </a:cubicBezTo>
                    <a:cubicBezTo>
                      <a:pt x="2421" y="1652"/>
                      <a:pt x="2421" y="1652"/>
                      <a:pt x="2420" y="1652"/>
                    </a:cubicBezTo>
                    <a:cubicBezTo>
                      <a:pt x="2428" y="1657"/>
                      <a:pt x="2434" y="1660"/>
                      <a:pt x="2441" y="1664"/>
                    </a:cubicBezTo>
                    <a:cubicBezTo>
                      <a:pt x="2467" y="1677"/>
                      <a:pt x="2494" y="1691"/>
                      <a:pt x="2520" y="1706"/>
                    </a:cubicBezTo>
                    <a:cubicBezTo>
                      <a:pt x="2540" y="1715"/>
                      <a:pt x="2562" y="1726"/>
                      <a:pt x="2583" y="1737"/>
                    </a:cubicBezTo>
                    <a:cubicBezTo>
                      <a:pt x="2595" y="1742"/>
                      <a:pt x="2608" y="1748"/>
                      <a:pt x="2620" y="1755"/>
                    </a:cubicBezTo>
                    <a:cubicBezTo>
                      <a:pt x="2657" y="1774"/>
                      <a:pt x="2692" y="1795"/>
                      <a:pt x="2729" y="1814"/>
                    </a:cubicBezTo>
                    <a:cubicBezTo>
                      <a:pt x="2736" y="1797"/>
                      <a:pt x="2745" y="1780"/>
                      <a:pt x="2753" y="1763"/>
                    </a:cubicBezTo>
                    <a:cubicBezTo>
                      <a:pt x="2783" y="1697"/>
                      <a:pt x="2818" y="1633"/>
                      <a:pt x="2857" y="1572"/>
                    </a:cubicBezTo>
                    <a:cubicBezTo>
                      <a:pt x="2861" y="1566"/>
                      <a:pt x="2864" y="1561"/>
                      <a:pt x="2867" y="1556"/>
                    </a:cubicBezTo>
                    <a:cubicBezTo>
                      <a:pt x="2886" y="1527"/>
                      <a:pt x="2905" y="1499"/>
                      <a:pt x="2926" y="1471"/>
                    </a:cubicBezTo>
                    <a:cubicBezTo>
                      <a:pt x="2990" y="1366"/>
                      <a:pt x="3057" y="1264"/>
                      <a:pt x="3130" y="1165"/>
                    </a:cubicBezTo>
                    <a:cubicBezTo>
                      <a:pt x="3208" y="1067"/>
                      <a:pt x="3284" y="966"/>
                      <a:pt x="3369" y="875"/>
                    </a:cubicBezTo>
                    <a:cubicBezTo>
                      <a:pt x="3399" y="845"/>
                      <a:pt x="3431" y="817"/>
                      <a:pt x="3464" y="792"/>
                    </a:cubicBezTo>
                    <a:cubicBezTo>
                      <a:pt x="3541" y="734"/>
                      <a:pt x="3626" y="685"/>
                      <a:pt x="3709" y="637"/>
                    </a:cubicBezTo>
                    <a:cubicBezTo>
                      <a:pt x="3799" y="588"/>
                      <a:pt x="3891" y="543"/>
                      <a:pt x="3983" y="503"/>
                    </a:cubicBezTo>
                    <a:cubicBezTo>
                      <a:pt x="4039" y="482"/>
                      <a:pt x="4096" y="463"/>
                      <a:pt x="4153" y="445"/>
                    </a:cubicBezTo>
                    <a:cubicBezTo>
                      <a:pt x="4205" y="431"/>
                      <a:pt x="4258" y="418"/>
                      <a:pt x="4312" y="407"/>
                    </a:cubicBezTo>
                    <a:cubicBezTo>
                      <a:pt x="4364" y="395"/>
                      <a:pt x="4419" y="389"/>
                      <a:pt x="4474" y="381"/>
                    </a:cubicBezTo>
                    <a:lnTo>
                      <a:pt x="4474" y="381"/>
                    </a:lnTo>
                    <a:cubicBezTo>
                      <a:pt x="4473" y="382"/>
                      <a:pt x="4472" y="383"/>
                      <a:pt x="4472" y="383"/>
                    </a:cubicBezTo>
                    <a:cubicBezTo>
                      <a:pt x="4536" y="376"/>
                      <a:pt x="4599" y="373"/>
                      <a:pt x="4662" y="370"/>
                    </a:cubicBezTo>
                    <a:close/>
                    <a:moveTo>
                      <a:pt x="4650" y="1"/>
                    </a:moveTo>
                    <a:cubicBezTo>
                      <a:pt x="4572" y="1"/>
                      <a:pt x="4493" y="5"/>
                      <a:pt x="4415" y="17"/>
                    </a:cubicBezTo>
                    <a:cubicBezTo>
                      <a:pt x="4214" y="44"/>
                      <a:pt x="4017" y="86"/>
                      <a:pt x="3830" y="166"/>
                    </a:cubicBezTo>
                    <a:cubicBezTo>
                      <a:pt x="3647" y="244"/>
                      <a:pt x="3476" y="341"/>
                      <a:pt x="3309" y="447"/>
                    </a:cubicBezTo>
                    <a:cubicBezTo>
                      <a:pt x="3166" y="538"/>
                      <a:pt x="3056" y="664"/>
                      <a:pt x="2951" y="796"/>
                    </a:cubicBezTo>
                    <a:cubicBezTo>
                      <a:pt x="2883" y="880"/>
                      <a:pt x="2818" y="966"/>
                      <a:pt x="2754" y="1053"/>
                    </a:cubicBezTo>
                    <a:cubicBezTo>
                      <a:pt x="2698" y="1128"/>
                      <a:pt x="2649" y="1211"/>
                      <a:pt x="2601" y="1292"/>
                    </a:cubicBezTo>
                    <a:cubicBezTo>
                      <a:pt x="2596" y="1301"/>
                      <a:pt x="2591" y="1310"/>
                      <a:pt x="2585" y="1320"/>
                    </a:cubicBezTo>
                    <a:cubicBezTo>
                      <a:pt x="2556" y="1306"/>
                      <a:pt x="2528" y="1291"/>
                      <a:pt x="2498" y="1278"/>
                    </a:cubicBezTo>
                    <a:cubicBezTo>
                      <a:pt x="2420" y="1243"/>
                      <a:pt x="2341" y="1211"/>
                      <a:pt x="2260" y="1186"/>
                    </a:cubicBezTo>
                    <a:cubicBezTo>
                      <a:pt x="2181" y="1160"/>
                      <a:pt x="2098" y="1149"/>
                      <a:pt x="2017" y="1135"/>
                    </a:cubicBezTo>
                    <a:cubicBezTo>
                      <a:pt x="1944" y="1124"/>
                      <a:pt x="1867" y="1114"/>
                      <a:pt x="1794" y="1111"/>
                    </a:cubicBezTo>
                    <a:cubicBezTo>
                      <a:pt x="1766" y="1110"/>
                      <a:pt x="1739" y="1109"/>
                      <a:pt x="1711" y="1109"/>
                    </a:cubicBezTo>
                    <a:cubicBezTo>
                      <a:pt x="1584" y="1109"/>
                      <a:pt x="1457" y="1124"/>
                      <a:pt x="1336" y="1166"/>
                    </a:cubicBezTo>
                    <a:cubicBezTo>
                      <a:pt x="1261" y="1194"/>
                      <a:pt x="1188" y="1221"/>
                      <a:pt x="1118" y="1258"/>
                    </a:cubicBezTo>
                    <a:cubicBezTo>
                      <a:pt x="1023" y="1307"/>
                      <a:pt x="936" y="1362"/>
                      <a:pt x="849" y="1423"/>
                    </a:cubicBezTo>
                    <a:cubicBezTo>
                      <a:pt x="686" y="1539"/>
                      <a:pt x="554" y="1693"/>
                      <a:pt x="449" y="1860"/>
                    </a:cubicBezTo>
                    <a:cubicBezTo>
                      <a:pt x="343" y="2028"/>
                      <a:pt x="264" y="2215"/>
                      <a:pt x="188" y="2396"/>
                    </a:cubicBezTo>
                    <a:cubicBezTo>
                      <a:pt x="153" y="2480"/>
                      <a:pt x="124" y="2565"/>
                      <a:pt x="101" y="2650"/>
                    </a:cubicBezTo>
                    <a:cubicBezTo>
                      <a:pt x="90" y="2702"/>
                      <a:pt x="80" y="2753"/>
                      <a:pt x="68" y="2805"/>
                    </a:cubicBezTo>
                    <a:cubicBezTo>
                      <a:pt x="65" y="2820"/>
                      <a:pt x="60" y="2836"/>
                      <a:pt x="57" y="2850"/>
                    </a:cubicBezTo>
                    <a:cubicBezTo>
                      <a:pt x="50" y="2882"/>
                      <a:pt x="43" y="2913"/>
                      <a:pt x="35" y="2945"/>
                    </a:cubicBezTo>
                    <a:cubicBezTo>
                      <a:pt x="27" y="2972"/>
                      <a:pt x="21" y="2999"/>
                      <a:pt x="13" y="3027"/>
                    </a:cubicBezTo>
                    <a:cubicBezTo>
                      <a:pt x="10" y="3041"/>
                      <a:pt x="5" y="3056"/>
                      <a:pt x="1" y="3071"/>
                    </a:cubicBezTo>
                    <a:lnTo>
                      <a:pt x="36" y="3071"/>
                    </a:lnTo>
                    <a:lnTo>
                      <a:pt x="145" y="3073"/>
                    </a:lnTo>
                    <a:lnTo>
                      <a:pt x="272" y="3073"/>
                    </a:lnTo>
                    <a:cubicBezTo>
                      <a:pt x="312" y="3073"/>
                      <a:pt x="352" y="3073"/>
                      <a:pt x="392" y="3072"/>
                    </a:cubicBezTo>
                    <a:cubicBezTo>
                      <a:pt x="416" y="3072"/>
                      <a:pt x="439" y="3072"/>
                      <a:pt x="463" y="3071"/>
                    </a:cubicBezTo>
                    <a:lnTo>
                      <a:pt x="463" y="3071"/>
                    </a:lnTo>
                    <a:cubicBezTo>
                      <a:pt x="462" y="3071"/>
                      <a:pt x="461" y="3072"/>
                      <a:pt x="459" y="3072"/>
                    </a:cubicBezTo>
                    <a:cubicBezTo>
                      <a:pt x="462" y="3072"/>
                      <a:pt x="464" y="3071"/>
                      <a:pt x="466" y="3071"/>
                    </a:cubicBezTo>
                    <a:cubicBezTo>
                      <a:pt x="486" y="3071"/>
                      <a:pt x="504" y="3078"/>
                      <a:pt x="519" y="3089"/>
                    </a:cubicBezTo>
                    <a:cubicBezTo>
                      <a:pt x="588" y="3093"/>
                      <a:pt x="659" y="3097"/>
                      <a:pt x="731" y="3101"/>
                    </a:cubicBezTo>
                    <a:cubicBezTo>
                      <a:pt x="911" y="3107"/>
                      <a:pt x="1090" y="3110"/>
                      <a:pt x="1271" y="3116"/>
                    </a:cubicBezTo>
                    <a:cubicBezTo>
                      <a:pt x="1643" y="3126"/>
                      <a:pt x="2013" y="3151"/>
                      <a:pt x="2385" y="3163"/>
                    </a:cubicBezTo>
                    <a:cubicBezTo>
                      <a:pt x="2595" y="3169"/>
                      <a:pt x="2806" y="3174"/>
                      <a:pt x="3016" y="3175"/>
                    </a:cubicBezTo>
                    <a:cubicBezTo>
                      <a:pt x="3034" y="3175"/>
                      <a:pt x="3052" y="3175"/>
                      <a:pt x="3069" y="3175"/>
                    </a:cubicBezTo>
                    <a:cubicBezTo>
                      <a:pt x="3254" y="3175"/>
                      <a:pt x="3439" y="3170"/>
                      <a:pt x="3622" y="3166"/>
                    </a:cubicBezTo>
                    <a:cubicBezTo>
                      <a:pt x="3822" y="3161"/>
                      <a:pt x="4021" y="3163"/>
                      <a:pt x="4220" y="3157"/>
                    </a:cubicBezTo>
                    <a:cubicBezTo>
                      <a:pt x="4418" y="3151"/>
                      <a:pt x="4616" y="3142"/>
                      <a:pt x="4815" y="3137"/>
                    </a:cubicBezTo>
                    <a:cubicBezTo>
                      <a:pt x="5071" y="3140"/>
                      <a:pt x="5327" y="3156"/>
                      <a:pt x="5583" y="3156"/>
                    </a:cubicBezTo>
                    <a:cubicBezTo>
                      <a:pt x="5630" y="3156"/>
                      <a:pt x="5676" y="3156"/>
                      <a:pt x="5723" y="3155"/>
                    </a:cubicBezTo>
                    <a:cubicBezTo>
                      <a:pt x="5954" y="3148"/>
                      <a:pt x="6185" y="3123"/>
                      <a:pt x="6414" y="3101"/>
                    </a:cubicBezTo>
                    <a:cubicBezTo>
                      <a:pt x="6420" y="3105"/>
                      <a:pt x="6424" y="3111"/>
                      <a:pt x="6429" y="3115"/>
                    </a:cubicBezTo>
                    <a:cubicBezTo>
                      <a:pt x="6464" y="3112"/>
                      <a:pt x="6498" y="3110"/>
                      <a:pt x="6533" y="3108"/>
                    </a:cubicBezTo>
                    <a:cubicBezTo>
                      <a:pt x="6633" y="3101"/>
                      <a:pt x="6732" y="3096"/>
                      <a:pt x="6833" y="3092"/>
                    </a:cubicBezTo>
                    <a:cubicBezTo>
                      <a:pt x="6971" y="3085"/>
                      <a:pt x="7111" y="3077"/>
                      <a:pt x="7249" y="3075"/>
                    </a:cubicBezTo>
                    <a:cubicBezTo>
                      <a:pt x="7246" y="3044"/>
                      <a:pt x="7244" y="3013"/>
                      <a:pt x="7240" y="2982"/>
                    </a:cubicBezTo>
                    <a:cubicBezTo>
                      <a:pt x="7239" y="2981"/>
                      <a:pt x="7240" y="2979"/>
                      <a:pt x="7240" y="2977"/>
                    </a:cubicBezTo>
                    <a:cubicBezTo>
                      <a:pt x="7232" y="2941"/>
                      <a:pt x="7226" y="2904"/>
                      <a:pt x="7219" y="2868"/>
                    </a:cubicBezTo>
                    <a:cubicBezTo>
                      <a:pt x="7215" y="2840"/>
                      <a:pt x="7211" y="2812"/>
                      <a:pt x="7207" y="2784"/>
                    </a:cubicBezTo>
                    <a:cubicBezTo>
                      <a:pt x="7197" y="2724"/>
                      <a:pt x="7186" y="2663"/>
                      <a:pt x="7178" y="2602"/>
                    </a:cubicBezTo>
                    <a:cubicBezTo>
                      <a:pt x="7166" y="2507"/>
                      <a:pt x="7154" y="2411"/>
                      <a:pt x="7152" y="2316"/>
                    </a:cubicBezTo>
                    <a:cubicBezTo>
                      <a:pt x="7152" y="2306"/>
                      <a:pt x="7153" y="2297"/>
                      <a:pt x="7155" y="2288"/>
                    </a:cubicBezTo>
                    <a:cubicBezTo>
                      <a:pt x="7144" y="2141"/>
                      <a:pt x="7125" y="1996"/>
                      <a:pt x="7072" y="1858"/>
                    </a:cubicBezTo>
                    <a:cubicBezTo>
                      <a:pt x="7032" y="1754"/>
                      <a:pt x="6985" y="1650"/>
                      <a:pt x="6931" y="1554"/>
                    </a:cubicBezTo>
                    <a:cubicBezTo>
                      <a:pt x="6882" y="1465"/>
                      <a:pt x="6826" y="1380"/>
                      <a:pt x="6774" y="1293"/>
                    </a:cubicBezTo>
                    <a:cubicBezTo>
                      <a:pt x="6714" y="1187"/>
                      <a:pt x="6659" y="1077"/>
                      <a:pt x="6580" y="984"/>
                    </a:cubicBezTo>
                    <a:cubicBezTo>
                      <a:pt x="6507" y="897"/>
                      <a:pt x="6422" y="821"/>
                      <a:pt x="6340" y="741"/>
                    </a:cubicBezTo>
                    <a:cubicBezTo>
                      <a:pt x="6310" y="709"/>
                      <a:pt x="6280" y="671"/>
                      <a:pt x="6243" y="641"/>
                    </a:cubicBezTo>
                    <a:cubicBezTo>
                      <a:pt x="6242" y="640"/>
                      <a:pt x="6240" y="638"/>
                      <a:pt x="6237" y="636"/>
                    </a:cubicBezTo>
                    <a:cubicBezTo>
                      <a:pt x="6236" y="633"/>
                      <a:pt x="6234" y="632"/>
                      <a:pt x="6232" y="630"/>
                    </a:cubicBezTo>
                    <a:cubicBezTo>
                      <a:pt x="6230" y="628"/>
                      <a:pt x="6228" y="625"/>
                      <a:pt x="6226" y="624"/>
                    </a:cubicBezTo>
                    <a:cubicBezTo>
                      <a:pt x="6214" y="609"/>
                      <a:pt x="6202" y="598"/>
                      <a:pt x="6188" y="585"/>
                    </a:cubicBezTo>
                    <a:cubicBezTo>
                      <a:pt x="6108" y="517"/>
                      <a:pt x="6027" y="454"/>
                      <a:pt x="5941" y="392"/>
                    </a:cubicBezTo>
                    <a:cubicBezTo>
                      <a:pt x="5840" y="319"/>
                      <a:pt x="5732" y="242"/>
                      <a:pt x="5616" y="193"/>
                    </a:cubicBezTo>
                    <a:cubicBezTo>
                      <a:pt x="5430" y="112"/>
                      <a:pt x="5228" y="63"/>
                      <a:pt x="5026" y="35"/>
                    </a:cubicBezTo>
                    <a:cubicBezTo>
                      <a:pt x="4926" y="20"/>
                      <a:pt x="4824" y="5"/>
                      <a:pt x="4721" y="2"/>
                    </a:cubicBezTo>
                    <a:cubicBezTo>
                      <a:pt x="4697" y="1"/>
                      <a:pt x="4674" y="1"/>
                      <a:pt x="4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6" name="Google Shape;786;p26"/>
            <p:cNvGrpSpPr/>
            <p:nvPr/>
          </p:nvGrpSpPr>
          <p:grpSpPr>
            <a:xfrm>
              <a:off x="7812569" y="284392"/>
              <a:ext cx="611440" cy="211851"/>
              <a:chOff x="1579263" y="684775"/>
              <a:chExt cx="290650" cy="101925"/>
            </a:xfrm>
          </p:grpSpPr>
          <p:sp>
            <p:nvSpPr>
              <p:cNvPr id="787" name="Google Shape;787;p26"/>
              <p:cNvSpPr/>
              <p:nvPr/>
            </p:nvSpPr>
            <p:spPr>
              <a:xfrm>
                <a:off x="1587275" y="691775"/>
                <a:ext cx="270675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3542" extrusionOk="0">
                    <a:moveTo>
                      <a:pt x="3593" y="1613"/>
                    </a:moveTo>
                    <a:lnTo>
                      <a:pt x="3593" y="1613"/>
                    </a:lnTo>
                    <a:cubicBezTo>
                      <a:pt x="3563" y="1641"/>
                      <a:pt x="3532" y="1668"/>
                      <a:pt x="3503" y="1695"/>
                    </a:cubicBezTo>
                    <a:cubicBezTo>
                      <a:pt x="3508" y="1687"/>
                      <a:pt x="3515" y="1677"/>
                      <a:pt x="3521" y="1669"/>
                    </a:cubicBezTo>
                    <a:cubicBezTo>
                      <a:pt x="3521" y="1668"/>
                      <a:pt x="3522" y="1668"/>
                      <a:pt x="3522" y="1667"/>
                    </a:cubicBezTo>
                    <a:cubicBezTo>
                      <a:pt x="3545" y="1649"/>
                      <a:pt x="3569" y="1632"/>
                      <a:pt x="3593" y="1613"/>
                    </a:cubicBezTo>
                    <a:close/>
                    <a:moveTo>
                      <a:pt x="5070" y="0"/>
                    </a:moveTo>
                    <a:cubicBezTo>
                      <a:pt x="5038" y="0"/>
                      <a:pt x="5005" y="4"/>
                      <a:pt x="4972" y="11"/>
                    </a:cubicBezTo>
                    <a:cubicBezTo>
                      <a:pt x="4902" y="26"/>
                      <a:pt x="4835" y="43"/>
                      <a:pt x="4767" y="64"/>
                    </a:cubicBezTo>
                    <a:cubicBezTo>
                      <a:pt x="4614" y="97"/>
                      <a:pt x="4464" y="14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13" y="212"/>
                      <a:pt x="4306" y="215"/>
                      <a:pt x="4298" y="218"/>
                    </a:cubicBezTo>
                    <a:cubicBezTo>
                      <a:pt x="4300" y="218"/>
                      <a:pt x="4302" y="217"/>
                      <a:pt x="4303" y="217"/>
                    </a:cubicBezTo>
                    <a:lnTo>
                      <a:pt x="4303" y="217"/>
                    </a:lnTo>
                    <a:cubicBezTo>
                      <a:pt x="4296" y="220"/>
                      <a:pt x="4289" y="223"/>
                      <a:pt x="4282" y="225"/>
                    </a:cubicBezTo>
                    <a:cubicBezTo>
                      <a:pt x="4260" y="216"/>
                      <a:pt x="4237" y="211"/>
                      <a:pt x="4212" y="211"/>
                    </a:cubicBezTo>
                    <a:cubicBezTo>
                      <a:pt x="4206" y="211"/>
                      <a:pt x="4200" y="211"/>
                      <a:pt x="4194" y="212"/>
                    </a:cubicBezTo>
                    <a:cubicBezTo>
                      <a:pt x="4048" y="225"/>
                      <a:pt x="3913" y="300"/>
                      <a:pt x="3788" y="372"/>
                    </a:cubicBezTo>
                    <a:cubicBezTo>
                      <a:pt x="3777" y="379"/>
                      <a:pt x="3767" y="384"/>
                      <a:pt x="3756" y="391"/>
                    </a:cubicBezTo>
                    <a:cubicBezTo>
                      <a:pt x="3730" y="395"/>
                      <a:pt x="3704" y="405"/>
                      <a:pt x="3682" y="420"/>
                    </a:cubicBezTo>
                    <a:cubicBezTo>
                      <a:pt x="3650" y="443"/>
                      <a:pt x="3620" y="467"/>
                      <a:pt x="3591" y="493"/>
                    </a:cubicBezTo>
                    <a:cubicBezTo>
                      <a:pt x="3530" y="532"/>
                      <a:pt x="3469" y="573"/>
                      <a:pt x="3409" y="616"/>
                    </a:cubicBezTo>
                    <a:cubicBezTo>
                      <a:pt x="3353" y="658"/>
                      <a:pt x="3298" y="701"/>
                      <a:pt x="3243" y="744"/>
                    </a:cubicBezTo>
                    <a:cubicBezTo>
                      <a:pt x="3211" y="768"/>
                      <a:pt x="3179" y="792"/>
                      <a:pt x="3148" y="819"/>
                    </a:cubicBezTo>
                    <a:cubicBezTo>
                      <a:pt x="3120" y="844"/>
                      <a:pt x="3092" y="871"/>
                      <a:pt x="3069" y="902"/>
                    </a:cubicBezTo>
                    <a:cubicBezTo>
                      <a:pt x="3052" y="926"/>
                      <a:pt x="3037" y="950"/>
                      <a:pt x="3021" y="975"/>
                    </a:cubicBezTo>
                    <a:cubicBezTo>
                      <a:pt x="2994" y="1021"/>
                      <a:pt x="2987" y="1074"/>
                      <a:pt x="3001" y="1122"/>
                    </a:cubicBezTo>
                    <a:cubicBezTo>
                      <a:pt x="2939" y="1195"/>
                      <a:pt x="2882" y="1273"/>
                      <a:pt x="2828" y="1352"/>
                    </a:cubicBezTo>
                    <a:cubicBezTo>
                      <a:pt x="2795" y="1400"/>
                      <a:pt x="2764" y="1448"/>
                      <a:pt x="2733" y="1497"/>
                    </a:cubicBezTo>
                    <a:cubicBezTo>
                      <a:pt x="2712" y="1529"/>
                      <a:pt x="2693" y="1559"/>
                      <a:pt x="2680" y="1592"/>
                    </a:cubicBezTo>
                    <a:cubicBezTo>
                      <a:pt x="2645" y="1628"/>
                      <a:pt x="2611" y="1666"/>
                      <a:pt x="2575" y="1703"/>
                    </a:cubicBezTo>
                    <a:cubicBezTo>
                      <a:pt x="2516" y="1764"/>
                      <a:pt x="2454" y="1827"/>
                      <a:pt x="2399" y="1894"/>
                    </a:cubicBezTo>
                    <a:cubicBezTo>
                      <a:pt x="2343" y="1870"/>
                      <a:pt x="2285" y="1850"/>
                      <a:pt x="2225" y="1833"/>
                    </a:cubicBezTo>
                    <a:cubicBezTo>
                      <a:pt x="2129" y="1806"/>
                      <a:pt x="2026" y="1795"/>
                      <a:pt x="1925" y="1794"/>
                    </a:cubicBezTo>
                    <a:cubicBezTo>
                      <a:pt x="1850" y="1776"/>
                      <a:pt x="1775" y="1760"/>
                      <a:pt x="1699" y="1751"/>
                    </a:cubicBezTo>
                    <a:cubicBezTo>
                      <a:pt x="1659" y="1746"/>
                      <a:pt x="1615" y="1741"/>
                      <a:pt x="1574" y="1741"/>
                    </a:cubicBezTo>
                    <a:cubicBezTo>
                      <a:pt x="1561" y="1741"/>
                      <a:pt x="1549" y="1742"/>
                      <a:pt x="1537" y="1743"/>
                    </a:cubicBezTo>
                    <a:cubicBezTo>
                      <a:pt x="1514" y="1745"/>
                      <a:pt x="1491" y="1748"/>
                      <a:pt x="1469" y="1752"/>
                    </a:cubicBezTo>
                    <a:cubicBezTo>
                      <a:pt x="1460" y="1746"/>
                      <a:pt x="1451" y="1740"/>
                      <a:pt x="1442" y="1736"/>
                    </a:cubicBezTo>
                    <a:cubicBezTo>
                      <a:pt x="1381" y="1708"/>
                      <a:pt x="1310" y="1698"/>
                      <a:pt x="1240" y="1698"/>
                    </a:cubicBezTo>
                    <a:cubicBezTo>
                      <a:pt x="1191" y="1698"/>
                      <a:pt x="1144" y="1703"/>
                      <a:pt x="1099" y="1710"/>
                    </a:cubicBezTo>
                    <a:cubicBezTo>
                      <a:pt x="838" y="1752"/>
                      <a:pt x="600" y="1899"/>
                      <a:pt x="408" y="2077"/>
                    </a:cubicBezTo>
                    <a:cubicBezTo>
                      <a:pt x="304" y="2173"/>
                      <a:pt x="212" y="2277"/>
                      <a:pt x="142" y="2399"/>
                    </a:cubicBezTo>
                    <a:cubicBezTo>
                      <a:pt x="111" y="2453"/>
                      <a:pt x="86" y="2509"/>
                      <a:pt x="62" y="2565"/>
                    </a:cubicBezTo>
                    <a:cubicBezTo>
                      <a:pt x="42" y="2611"/>
                      <a:pt x="24" y="2660"/>
                      <a:pt x="15" y="2709"/>
                    </a:cubicBezTo>
                    <a:cubicBezTo>
                      <a:pt x="4" y="2775"/>
                      <a:pt x="23" y="2837"/>
                      <a:pt x="62" y="2885"/>
                    </a:cubicBezTo>
                    <a:cubicBezTo>
                      <a:pt x="57" y="2950"/>
                      <a:pt x="80" y="3018"/>
                      <a:pt x="127" y="3069"/>
                    </a:cubicBezTo>
                    <a:cubicBezTo>
                      <a:pt x="133" y="3075"/>
                      <a:pt x="138" y="3081"/>
                      <a:pt x="144" y="3085"/>
                    </a:cubicBezTo>
                    <a:cubicBezTo>
                      <a:pt x="126" y="3094"/>
                      <a:pt x="109" y="3105"/>
                      <a:pt x="92" y="3117"/>
                    </a:cubicBezTo>
                    <a:cubicBezTo>
                      <a:pt x="32" y="3162"/>
                      <a:pt x="0" y="3234"/>
                      <a:pt x="16" y="3309"/>
                    </a:cubicBezTo>
                    <a:cubicBezTo>
                      <a:pt x="20" y="3328"/>
                      <a:pt x="26" y="3345"/>
                      <a:pt x="37" y="3362"/>
                    </a:cubicBezTo>
                    <a:cubicBezTo>
                      <a:pt x="37" y="3363"/>
                      <a:pt x="37" y="3364"/>
                      <a:pt x="38" y="3366"/>
                    </a:cubicBezTo>
                    <a:cubicBezTo>
                      <a:pt x="61" y="3430"/>
                      <a:pt x="116" y="3470"/>
                      <a:pt x="181" y="3486"/>
                    </a:cubicBezTo>
                    <a:cubicBezTo>
                      <a:pt x="255" y="3504"/>
                      <a:pt x="331" y="3512"/>
                      <a:pt x="407" y="3514"/>
                    </a:cubicBezTo>
                    <a:cubicBezTo>
                      <a:pt x="416" y="3514"/>
                      <a:pt x="425" y="3514"/>
                      <a:pt x="434" y="3514"/>
                    </a:cubicBezTo>
                    <a:cubicBezTo>
                      <a:pt x="473" y="3514"/>
                      <a:pt x="512" y="3512"/>
                      <a:pt x="551" y="3510"/>
                    </a:cubicBezTo>
                    <a:cubicBezTo>
                      <a:pt x="566" y="3509"/>
                      <a:pt x="581" y="3509"/>
                      <a:pt x="597" y="3508"/>
                    </a:cubicBezTo>
                    <a:cubicBezTo>
                      <a:pt x="647" y="3514"/>
                      <a:pt x="699" y="3516"/>
                      <a:pt x="749" y="3516"/>
                    </a:cubicBezTo>
                    <a:cubicBezTo>
                      <a:pt x="758" y="3516"/>
                      <a:pt x="766" y="3516"/>
                      <a:pt x="775" y="3516"/>
                    </a:cubicBezTo>
                    <a:cubicBezTo>
                      <a:pt x="955" y="3516"/>
                      <a:pt x="1135" y="3505"/>
                      <a:pt x="1314" y="3483"/>
                    </a:cubicBezTo>
                    <a:lnTo>
                      <a:pt x="1317" y="3483"/>
                    </a:lnTo>
                    <a:cubicBezTo>
                      <a:pt x="1730" y="3473"/>
                      <a:pt x="2143" y="3467"/>
                      <a:pt x="2555" y="3446"/>
                    </a:cubicBezTo>
                    <a:cubicBezTo>
                      <a:pt x="2778" y="3435"/>
                      <a:pt x="3001" y="3422"/>
                      <a:pt x="3224" y="3405"/>
                    </a:cubicBezTo>
                    <a:cubicBezTo>
                      <a:pt x="3259" y="3403"/>
                      <a:pt x="3293" y="3401"/>
                      <a:pt x="3329" y="3397"/>
                    </a:cubicBezTo>
                    <a:cubicBezTo>
                      <a:pt x="3345" y="3403"/>
                      <a:pt x="3362" y="3406"/>
                      <a:pt x="3379" y="3406"/>
                    </a:cubicBezTo>
                    <a:cubicBezTo>
                      <a:pt x="3464" y="3410"/>
                      <a:pt x="3550" y="3415"/>
                      <a:pt x="3636" y="3415"/>
                    </a:cubicBezTo>
                    <a:cubicBezTo>
                      <a:pt x="3652" y="3415"/>
                      <a:pt x="3667" y="3415"/>
                      <a:pt x="3683" y="3414"/>
                    </a:cubicBezTo>
                    <a:cubicBezTo>
                      <a:pt x="3768" y="3412"/>
                      <a:pt x="3852" y="3410"/>
                      <a:pt x="3937" y="3409"/>
                    </a:cubicBezTo>
                    <a:cubicBezTo>
                      <a:pt x="4041" y="3406"/>
                      <a:pt x="4146" y="3403"/>
                      <a:pt x="4250" y="3398"/>
                    </a:cubicBezTo>
                    <a:cubicBezTo>
                      <a:pt x="4258" y="3401"/>
                      <a:pt x="4266" y="3403"/>
                      <a:pt x="4274" y="3404"/>
                    </a:cubicBezTo>
                    <a:cubicBezTo>
                      <a:pt x="4308" y="3410"/>
                      <a:pt x="4342" y="3418"/>
                      <a:pt x="4376" y="3421"/>
                    </a:cubicBezTo>
                    <a:cubicBezTo>
                      <a:pt x="4461" y="3431"/>
                      <a:pt x="4547" y="3433"/>
                      <a:pt x="4632" y="3433"/>
                    </a:cubicBezTo>
                    <a:cubicBezTo>
                      <a:pt x="4723" y="3433"/>
                      <a:pt x="4814" y="3430"/>
                      <a:pt x="4904" y="3430"/>
                    </a:cubicBezTo>
                    <a:cubicBezTo>
                      <a:pt x="5026" y="3429"/>
                      <a:pt x="5148" y="3429"/>
                      <a:pt x="5269" y="3429"/>
                    </a:cubicBezTo>
                    <a:cubicBezTo>
                      <a:pt x="5288" y="3429"/>
                      <a:pt x="5306" y="3429"/>
                      <a:pt x="5324" y="3429"/>
                    </a:cubicBezTo>
                    <a:cubicBezTo>
                      <a:pt x="5432" y="3429"/>
                      <a:pt x="5539" y="3431"/>
                      <a:pt x="5646" y="3431"/>
                    </a:cubicBezTo>
                    <a:cubicBezTo>
                      <a:pt x="5712" y="3431"/>
                      <a:pt x="5778" y="3430"/>
                      <a:pt x="5844" y="3428"/>
                    </a:cubicBezTo>
                    <a:cubicBezTo>
                      <a:pt x="5993" y="3424"/>
                      <a:pt x="6143" y="3420"/>
                      <a:pt x="6293" y="3414"/>
                    </a:cubicBezTo>
                    <a:cubicBezTo>
                      <a:pt x="6313" y="3465"/>
                      <a:pt x="6356" y="3506"/>
                      <a:pt x="6409" y="3524"/>
                    </a:cubicBezTo>
                    <a:cubicBezTo>
                      <a:pt x="6451" y="3538"/>
                      <a:pt x="6496" y="3541"/>
                      <a:pt x="6541" y="3541"/>
                    </a:cubicBezTo>
                    <a:cubicBezTo>
                      <a:pt x="6564" y="3541"/>
                      <a:pt x="6587" y="3541"/>
                      <a:pt x="6609" y="3540"/>
                    </a:cubicBezTo>
                    <a:cubicBezTo>
                      <a:pt x="6655" y="3540"/>
                      <a:pt x="6702" y="3540"/>
                      <a:pt x="6749" y="3539"/>
                    </a:cubicBezTo>
                    <a:cubicBezTo>
                      <a:pt x="6851" y="3537"/>
                      <a:pt x="6951" y="3537"/>
                      <a:pt x="7053" y="3535"/>
                    </a:cubicBezTo>
                    <a:cubicBezTo>
                      <a:pt x="7250" y="3531"/>
                      <a:pt x="7449" y="3525"/>
                      <a:pt x="7645" y="3513"/>
                    </a:cubicBezTo>
                    <a:cubicBezTo>
                      <a:pt x="7847" y="3499"/>
                      <a:pt x="8046" y="3481"/>
                      <a:pt x="8247" y="3461"/>
                    </a:cubicBezTo>
                    <a:cubicBezTo>
                      <a:pt x="8447" y="3443"/>
                      <a:pt x="8646" y="3420"/>
                      <a:pt x="8844" y="3388"/>
                    </a:cubicBezTo>
                    <a:cubicBezTo>
                      <a:pt x="8878" y="3382"/>
                      <a:pt x="8911" y="3377"/>
                      <a:pt x="8946" y="3371"/>
                    </a:cubicBezTo>
                    <a:cubicBezTo>
                      <a:pt x="8978" y="3376"/>
                      <a:pt x="9010" y="3378"/>
                      <a:pt x="9042" y="3379"/>
                    </a:cubicBezTo>
                    <a:cubicBezTo>
                      <a:pt x="9100" y="3381"/>
                      <a:pt x="9157" y="3381"/>
                      <a:pt x="9215" y="3381"/>
                    </a:cubicBezTo>
                    <a:lnTo>
                      <a:pt x="9431" y="3381"/>
                    </a:lnTo>
                    <a:cubicBezTo>
                      <a:pt x="9553" y="3380"/>
                      <a:pt x="9673" y="3377"/>
                      <a:pt x="9794" y="3372"/>
                    </a:cubicBezTo>
                    <a:cubicBezTo>
                      <a:pt x="9905" y="3369"/>
                      <a:pt x="10015" y="3363"/>
                      <a:pt x="10124" y="3357"/>
                    </a:cubicBezTo>
                    <a:cubicBezTo>
                      <a:pt x="10154" y="3355"/>
                      <a:pt x="10185" y="3354"/>
                      <a:pt x="10215" y="3352"/>
                    </a:cubicBezTo>
                    <a:cubicBezTo>
                      <a:pt x="10264" y="3357"/>
                      <a:pt x="10313" y="3361"/>
                      <a:pt x="10362" y="3363"/>
                    </a:cubicBezTo>
                    <a:cubicBezTo>
                      <a:pt x="10398" y="3364"/>
                      <a:pt x="10434" y="3367"/>
                      <a:pt x="10470" y="3367"/>
                    </a:cubicBezTo>
                    <a:cubicBezTo>
                      <a:pt x="10490" y="3367"/>
                      <a:pt x="10510" y="3366"/>
                      <a:pt x="10529" y="3364"/>
                    </a:cubicBezTo>
                    <a:cubicBezTo>
                      <a:pt x="10629" y="3355"/>
                      <a:pt x="10726" y="3325"/>
                      <a:pt x="10778" y="3234"/>
                    </a:cubicBezTo>
                    <a:cubicBezTo>
                      <a:pt x="10827" y="3150"/>
                      <a:pt x="10827" y="3044"/>
                      <a:pt x="10790" y="2956"/>
                    </a:cubicBezTo>
                    <a:cubicBezTo>
                      <a:pt x="10785" y="2947"/>
                      <a:pt x="10782" y="2938"/>
                      <a:pt x="10777" y="2928"/>
                    </a:cubicBezTo>
                    <a:cubicBezTo>
                      <a:pt x="10796" y="2885"/>
                      <a:pt x="10806" y="2839"/>
                      <a:pt x="10806" y="2796"/>
                    </a:cubicBezTo>
                    <a:cubicBezTo>
                      <a:pt x="10806" y="2739"/>
                      <a:pt x="10801" y="2683"/>
                      <a:pt x="10776" y="2631"/>
                    </a:cubicBezTo>
                    <a:cubicBezTo>
                      <a:pt x="10752" y="2580"/>
                      <a:pt x="10718" y="2536"/>
                      <a:pt x="10679" y="2496"/>
                    </a:cubicBezTo>
                    <a:cubicBezTo>
                      <a:pt x="10629" y="2444"/>
                      <a:pt x="10576" y="2391"/>
                      <a:pt x="10517" y="2346"/>
                    </a:cubicBezTo>
                    <a:cubicBezTo>
                      <a:pt x="10482" y="2321"/>
                      <a:pt x="10446" y="2297"/>
                      <a:pt x="10409" y="2276"/>
                    </a:cubicBezTo>
                    <a:cubicBezTo>
                      <a:pt x="10393" y="2265"/>
                      <a:pt x="10377" y="2255"/>
                      <a:pt x="10361" y="2246"/>
                    </a:cubicBezTo>
                    <a:cubicBezTo>
                      <a:pt x="10321" y="2222"/>
                      <a:pt x="10279" y="2198"/>
                      <a:pt x="10235" y="2179"/>
                    </a:cubicBezTo>
                    <a:cubicBezTo>
                      <a:pt x="10234" y="2179"/>
                      <a:pt x="10233" y="2178"/>
                      <a:pt x="10232" y="2178"/>
                    </a:cubicBezTo>
                    <a:cubicBezTo>
                      <a:pt x="10164" y="2109"/>
                      <a:pt x="10092" y="2047"/>
                      <a:pt x="10003" y="2006"/>
                    </a:cubicBezTo>
                    <a:cubicBezTo>
                      <a:pt x="9910" y="1964"/>
                      <a:pt x="9803" y="1954"/>
                      <a:pt x="9699" y="1954"/>
                    </a:cubicBezTo>
                    <a:cubicBezTo>
                      <a:pt x="9680" y="1954"/>
                      <a:pt x="9661" y="1955"/>
                      <a:pt x="9642" y="1955"/>
                    </a:cubicBezTo>
                    <a:cubicBezTo>
                      <a:pt x="9609" y="1910"/>
                      <a:pt x="9561" y="1873"/>
                      <a:pt x="9509" y="1851"/>
                    </a:cubicBezTo>
                    <a:cubicBezTo>
                      <a:pt x="9461" y="1831"/>
                      <a:pt x="9412" y="1816"/>
                      <a:pt x="9358" y="1807"/>
                    </a:cubicBezTo>
                    <a:cubicBezTo>
                      <a:pt x="9328" y="1801"/>
                      <a:pt x="9297" y="1800"/>
                      <a:pt x="9265" y="1800"/>
                    </a:cubicBezTo>
                    <a:cubicBezTo>
                      <a:pt x="9237" y="1800"/>
                      <a:pt x="9208" y="1801"/>
                      <a:pt x="9180" y="1802"/>
                    </a:cubicBezTo>
                    <a:cubicBezTo>
                      <a:pt x="9056" y="1808"/>
                      <a:pt x="8935" y="1818"/>
                      <a:pt x="8814" y="1838"/>
                    </a:cubicBezTo>
                    <a:cubicBezTo>
                      <a:pt x="8632" y="1867"/>
                      <a:pt x="8453" y="1908"/>
                      <a:pt x="8275" y="1959"/>
                    </a:cubicBezTo>
                    <a:cubicBezTo>
                      <a:pt x="8191" y="1983"/>
                      <a:pt x="8107" y="2006"/>
                      <a:pt x="8024" y="2032"/>
                    </a:cubicBezTo>
                    <a:cubicBezTo>
                      <a:pt x="8001" y="1990"/>
                      <a:pt x="7974" y="1951"/>
                      <a:pt x="7938" y="1914"/>
                    </a:cubicBezTo>
                    <a:cubicBezTo>
                      <a:pt x="7889" y="1860"/>
                      <a:pt x="7836" y="1808"/>
                      <a:pt x="7775" y="1768"/>
                    </a:cubicBezTo>
                    <a:cubicBezTo>
                      <a:pt x="7764" y="1761"/>
                      <a:pt x="7755" y="1754"/>
                      <a:pt x="7745" y="1748"/>
                    </a:cubicBezTo>
                    <a:cubicBezTo>
                      <a:pt x="7748" y="1675"/>
                      <a:pt x="7716" y="1601"/>
                      <a:pt x="7676" y="1540"/>
                    </a:cubicBezTo>
                    <a:cubicBezTo>
                      <a:pt x="7650" y="1498"/>
                      <a:pt x="7609" y="1464"/>
                      <a:pt x="7569" y="1436"/>
                    </a:cubicBezTo>
                    <a:cubicBezTo>
                      <a:pt x="7523" y="1404"/>
                      <a:pt x="7473" y="1374"/>
                      <a:pt x="7421" y="1350"/>
                    </a:cubicBezTo>
                    <a:cubicBezTo>
                      <a:pt x="7340" y="1312"/>
                      <a:pt x="7257" y="1281"/>
                      <a:pt x="7170" y="1259"/>
                    </a:cubicBezTo>
                    <a:cubicBezTo>
                      <a:pt x="7169" y="1259"/>
                      <a:pt x="7169" y="1258"/>
                      <a:pt x="7167" y="1257"/>
                    </a:cubicBezTo>
                    <a:cubicBezTo>
                      <a:pt x="7169" y="1242"/>
                      <a:pt x="7167" y="1228"/>
                      <a:pt x="7166" y="1213"/>
                    </a:cubicBezTo>
                    <a:cubicBezTo>
                      <a:pt x="7157" y="1116"/>
                      <a:pt x="7113" y="1015"/>
                      <a:pt x="7052" y="938"/>
                    </a:cubicBezTo>
                    <a:cubicBezTo>
                      <a:pt x="6981" y="846"/>
                      <a:pt x="6899" y="771"/>
                      <a:pt x="6796" y="715"/>
                    </a:cubicBezTo>
                    <a:cubicBezTo>
                      <a:pt x="6782" y="707"/>
                      <a:pt x="6768" y="700"/>
                      <a:pt x="6755" y="693"/>
                    </a:cubicBezTo>
                    <a:cubicBezTo>
                      <a:pt x="6729" y="676"/>
                      <a:pt x="6704" y="660"/>
                      <a:pt x="6678" y="645"/>
                    </a:cubicBezTo>
                    <a:cubicBezTo>
                      <a:pt x="6596" y="483"/>
                      <a:pt x="6425" y="363"/>
                      <a:pt x="6261" y="301"/>
                    </a:cubicBezTo>
                    <a:cubicBezTo>
                      <a:pt x="6116" y="248"/>
                      <a:pt x="5966" y="227"/>
                      <a:pt x="5814" y="227"/>
                    </a:cubicBezTo>
                    <a:cubicBezTo>
                      <a:pt x="5744" y="227"/>
                      <a:pt x="5673" y="231"/>
                      <a:pt x="5603" y="239"/>
                    </a:cubicBezTo>
                    <a:cubicBezTo>
                      <a:pt x="5573" y="164"/>
                      <a:pt x="5501" y="112"/>
                      <a:pt x="5428" y="79"/>
                    </a:cubicBezTo>
                    <a:cubicBezTo>
                      <a:pt x="5358" y="49"/>
                      <a:pt x="5282" y="33"/>
                      <a:pt x="5206" y="27"/>
                    </a:cubicBezTo>
                    <a:cubicBezTo>
                      <a:pt x="5162" y="9"/>
                      <a:pt x="5116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6"/>
              <p:cNvSpPr/>
              <p:nvPr/>
            </p:nvSpPr>
            <p:spPr>
              <a:xfrm>
                <a:off x="1581875" y="760450"/>
                <a:ext cx="2785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727" extrusionOk="0">
                    <a:moveTo>
                      <a:pt x="6278" y="114"/>
                    </a:moveTo>
                    <a:cubicBezTo>
                      <a:pt x="6280" y="114"/>
                      <a:pt x="6283" y="114"/>
                      <a:pt x="6286" y="114"/>
                    </a:cubicBezTo>
                    <a:lnTo>
                      <a:pt x="6286" y="114"/>
                    </a:lnTo>
                    <a:cubicBezTo>
                      <a:pt x="6283" y="114"/>
                      <a:pt x="6280" y="114"/>
                      <a:pt x="6278" y="114"/>
                    </a:cubicBezTo>
                    <a:close/>
                    <a:moveTo>
                      <a:pt x="8335" y="563"/>
                    </a:moveTo>
                    <a:lnTo>
                      <a:pt x="8335" y="563"/>
                    </a:lnTo>
                    <a:cubicBezTo>
                      <a:pt x="8334" y="563"/>
                      <a:pt x="8332" y="563"/>
                      <a:pt x="8331" y="563"/>
                    </a:cubicBezTo>
                    <a:lnTo>
                      <a:pt x="8331" y="563"/>
                    </a:lnTo>
                    <a:cubicBezTo>
                      <a:pt x="8332" y="564"/>
                      <a:pt x="8334" y="564"/>
                      <a:pt x="8336" y="564"/>
                    </a:cubicBezTo>
                    <a:cubicBezTo>
                      <a:pt x="8338" y="564"/>
                      <a:pt x="8341" y="564"/>
                      <a:pt x="8343" y="564"/>
                    </a:cubicBezTo>
                    <a:lnTo>
                      <a:pt x="8343" y="564"/>
                    </a:lnTo>
                    <a:cubicBezTo>
                      <a:pt x="8340" y="564"/>
                      <a:pt x="8338" y="563"/>
                      <a:pt x="8335" y="563"/>
                    </a:cubicBezTo>
                    <a:close/>
                    <a:moveTo>
                      <a:pt x="10614" y="0"/>
                    </a:moveTo>
                    <a:cubicBezTo>
                      <a:pt x="10551" y="0"/>
                      <a:pt x="10488" y="2"/>
                      <a:pt x="10425" y="3"/>
                    </a:cubicBezTo>
                    <a:cubicBezTo>
                      <a:pt x="10242" y="9"/>
                      <a:pt x="10058" y="18"/>
                      <a:pt x="9874" y="20"/>
                    </a:cubicBezTo>
                    <a:cubicBezTo>
                      <a:pt x="9774" y="18"/>
                      <a:pt x="9675" y="12"/>
                      <a:pt x="9575" y="8"/>
                    </a:cubicBezTo>
                    <a:cubicBezTo>
                      <a:pt x="9501" y="5"/>
                      <a:pt x="9427" y="4"/>
                      <a:pt x="9353" y="4"/>
                    </a:cubicBezTo>
                    <a:cubicBezTo>
                      <a:pt x="9315" y="4"/>
                      <a:pt x="9279" y="4"/>
                      <a:pt x="9242" y="4"/>
                    </a:cubicBezTo>
                    <a:cubicBezTo>
                      <a:pt x="9031" y="8"/>
                      <a:pt x="8821" y="13"/>
                      <a:pt x="8611" y="33"/>
                    </a:cubicBezTo>
                    <a:cubicBezTo>
                      <a:pt x="8416" y="50"/>
                      <a:pt x="8220" y="51"/>
                      <a:pt x="8024" y="57"/>
                    </a:cubicBezTo>
                    <a:cubicBezTo>
                      <a:pt x="7836" y="63"/>
                      <a:pt x="7648" y="57"/>
                      <a:pt x="7460" y="73"/>
                    </a:cubicBezTo>
                    <a:cubicBezTo>
                      <a:pt x="7267" y="88"/>
                      <a:pt x="7075" y="106"/>
                      <a:pt x="6879" y="108"/>
                    </a:cubicBezTo>
                    <a:cubicBezTo>
                      <a:pt x="6706" y="111"/>
                      <a:pt x="6533" y="114"/>
                      <a:pt x="6358" y="114"/>
                    </a:cubicBezTo>
                    <a:cubicBezTo>
                      <a:pt x="6334" y="114"/>
                      <a:pt x="6310" y="114"/>
                      <a:pt x="6286" y="114"/>
                    </a:cubicBezTo>
                    <a:lnTo>
                      <a:pt x="6286" y="114"/>
                    </a:lnTo>
                    <a:cubicBezTo>
                      <a:pt x="6291" y="114"/>
                      <a:pt x="6296" y="114"/>
                      <a:pt x="6302" y="115"/>
                    </a:cubicBezTo>
                    <a:cubicBezTo>
                      <a:pt x="6208" y="113"/>
                      <a:pt x="6112" y="113"/>
                      <a:pt x="6017" y="112"/>
                    </a:cubicBezTo>
                    <a:lnTo>
                      <a:pt x="6007" y="112"/>
                    </a:lnTo>
                    <a:cubicBezTo>
                      <a:pt x="5809" y="107"/>
                      <a:pt x="5612" y="93"/>
                      <a:pt x="5414" y="80"/>
                    </a:cubicBezTo>
                    <a:cubicBezTo>
                      <a:pt x="5211" y="66"/>
                      <a:pt x="5006" y="64"/>
                      <a:pt x="4803" y="63"/>
                    </a:cubicBezTo>
                    <a:cubicBezTo>
                      <a:pt x="4678" y="61"/>
                      <a:pt x="4553" y="58"/>
                      <a:pt x="4429" y="58"/>
                    </a:cubicBezTo>
                    <a:cubicBezTo>
                      <a:pt x="4361" y="58"/>
                      <a:pt x="4294" y="59"/>
                      <a:pt x="4226" y="61"/>
                    </a:cubicBezTo>
                    <a:cubicBezTo>
                      <a:pt x="4033" y="68"/>
                      <a:pt x="3839" y="79"/>
                      <a:pt x="3644" y="80"/>
                    </a:cubicBezTo>
                    <a:cubicBezTo>
                      <a:pt x="3465" y="73"/>
                      <a:pt x="3285" y="53"/>
                      <a:pt x="3106" y="53"/>
                    </a:cubicBezTo>
                    <a:cubicBezTo>
                      <a:pt x="2935" y="53"/>
                      <a:pt x="2765" y="61"/>
                      <a:pt x="2595" y="63"/>
                    </a:cubicBezTo>
                    <a:cubicBezTo>
                      <a:pt x="2509" y="62"/>
                      <a:pt x="2423" y="60"/>
                      <a:pt x="2337" y="60"/>
                    </a:cubicBezTo>
                    <a:cubicBezTo>
                      <a:pt x="2285" y="60"/>
                      <a:pt x="2233" y="61"/>
                      <a:pt x="2181" y="63"/>
                    </a:cubicBezTo>
                    <a:cubicBezTo>
                      <a:pt x="2047" y="68"/>
                      <a:pt x="1913" y="72"/>
                      <a:pt x="1780" y="72"/>
                    </a:cubicBezTo>
                    <a:cubicBezTo>
                      <a:pt x="1556" y="66"/>
                      <a:pt x="1333" y="59"/>
                      <a:pt x="1109" y="55"/>
                    </a:cubicBezTo>
                    <a:cubicBezTo>
                      <a:pt x="1089" y="54"/>
                      <a:pt x="1068" y="54"/>
                      <a:pt x="1048" y="54"/>
                    </a:cubicBezTo>
                    <a:cubicBezTo>
                      <a:pt x="951" y="54"/>
                      <a:pt x="854" y="60"/>
                      <a:pt x="758" y="69"/>
                    </a:cubicBezTo>
                    <a:cubicBezTo>
                      <a:pt x="632" y="80"/>
                      <a:pt x="505" y="96"/>
                      <a:pt x="378" y="97"/>
                    </a:cubicBezTo>
                    <a:cubicBezTo>
                      <a:pt x="354" y="96"/>
                      <a:pt x="330" y="93"/>
                      <a:pt x="305" y="91"/>
                    </a:cubicBezTo>
                    <a:cubicBezTo>
                      <a:pt x="294" y="89"/>
                      <a:pt x="282" y="87"/>
                      <a:pt x="271" y="84"/>
                    </a:cubicBezTo>
                    <a:lnTo>
                      <a:pt x="268" y="83"/>
                    </a:lnTo>
                    <a:cubicBezTo>
                      <a:pt x="248" y="76"/>
                      <a:pt x="228" y="72"/>
                      <a:pt x="208" y="72"/>
                    </a:cubicBezTo>
                    <a:cubicBezTo>
                      <a:pt x="132" y="72"/>
                      <a:pt x="59" y="123"/>
                      <a:pt x="33" y="197"/>
                    </a:cubicBezTo>
                    <a:cubicBezTo>
                      <a:pt x="0" y="290"/>
                      <a:pt x="47" y="387"/>
                      <a:pt x="134" y="427"/>
                    </a:cubicBezTo>
                    <a:cubicBezTo>
                      <a:pt x="102" y="467"/>
                      <a:pt x="87" y="521"/>
                      <a:pt x="96" y="575"/>
                    </a:cubicBezTo>
                    <a:cubicBezTo>
                      <a:pt x="112" y="661"/>
                      <a:pt x="190" y="725"/>
                      <a:pt x="274" y="727"/>
                    </a:cubicBezTo>
                    <a:cubicBezTo>
                      <a:pt x="287" y="727"/>
                      <a:pt x="300" y="726"/>
                      <a:pt x="311" y="723"/>
                    </a:cubicBezTo>
                    <a:cubicBezTo>
                      <a:pt x="337" y="718"/>
                      <a:pt x="364" y="715"/>
                      <a:pt x="390" y="712"/>
                    </a:cubicBezTo>
                    <a:cubicBezTo>
                      <a:pt x="539" y="697"/>
                      <a:pt x="688" y="705"/>
                      <a:pt x="838" y="698"/>
                    </a:cubicBezTo>
                    <a:cubicBezTo>
                      <a:pt x="1004" y="693"/>
                      <a:pt x="1169" y="666"/>
                      <a:pt x="1333" y="649"/>
                    </a:cubicBezTo>
                    <a:cubicBezTo>
                      <a:pt x="1657" y="617"/>
                      <a:pt x="1982" y="598"/>
                      <a:pt x="2307" y="598"/>
                    </a:cubicBezTo>
                    <a:cubicBezTo>
                      <a:pt x="2316" y="598"/>
                      <a:pt x="2326" y="598"/>
                      <a:pt x="2335" y="598"/>
                    </a:cubicBezTo>
                    <a:cubicBezTo>
                      <a:pt x="2532" y="602"/>
                      <a:pt x="2727" y="613"/>
                      <a:pt x="2923" y="614"/>
                    </a:cubicBezTo>
                    <a:cubicBezTo>
                      <a:pt x="3123" y="614"/>
                      <a:pt x="3324" y="609"/>
                      <a:pt x="3525" y="607"/>
                    </a:cubicBezTo>
                    <a:cubicBezTo>
                      <a:pt x="3739" y="612"/>
                      <a:pt x="3953" y="620"/>
                      <a:pt x="4167" y="620"/>
                    </a:cubicBezTo>
                    <a:cubicBezTo>
                      <a:pt x="4201" y="620"/>
                      <a:pt x="4236" y="620"/>
                      <a:pt x="4270" y="619"/>
                    </a:cubicBezTo>
                    <a:cubicBezTo>
                      <a:pt x="4455" y="618"/>
                      <a:pt x="4639" y="616"/>
                      <a:pt x="4823" y="616"/>
                    </a:cubicBezTo>
                    <a:cubicBezTo>
                      <a:pt x="4893" y="616"/>
                      <a:pt x="4963" y="616"/>
                      <a:pt x="5034" y="617"/>
                    </a:cubicBezTo>
                    <a:lnTo>
                      <a:pt x="5034" y="617"/>
                    </a:lnTo>
                    <a:cubicBezTo>
                      <a:pt x="5032" y="617"/>
                      <a:pt x="5030" y="617"/>
                      <a:pt x="5028" y="617"/>
                    </a:cubicBezTo>
                    <a:cubicBezTo>
                      <a:pt x="5331" y="621"/>
                      <a:pt x="5633" y="623"/>
                      <a:pt x="5935" y="630"/>
                    </a:cubicBezTo>
                    <a:cubicBezTo>
                      <a:pt x="6055" y="632"/>
                      <a:pt x="6174" y="635"/>
                      <a:pt x="6294" y="635"/>
                    </a:cubicBezTo>
                    <a:cubicBezTo>
                      <a:pt x="6386" y="635"/>
                      <a:pt x="6478" y="633"/>
                      <a:pt x="6570" y="630"/>
                    </a:cubicBezTo>
                    <a:cubicBezTo>
                      <a:pt x="6768" y="622"/>
                      <a:pt x="6965" y="605"/>
                      <a:pt x="7163" y="599"/>
                    </a:cubicBezTo>
                    <a:cubicBezTo>
                      <a:pt x="7365" y="594"/>
                      <a:pt x="7566" y="586"/>
                      <a:pt x="7769" y="576"/>
                    </a:cubicBezTo>
                    <a:cubicBezTo>
                      <a:pt x="7955" y="566"/>
                      <a:pt x="8143" y="565"/>
                      <a:pt x="8331" y="563"/>
                    </a:cubicBezTo>
                    <a:lnTo>
                      <a:pt x="8331" y="563"/>
                    </a:lnTo>
                    <a:cubicBezTo>
                      <a:pt x="8331" y="563"/>
                      <a:pt x="8330" y="563"/>
                      <a:pt x="8330" y="563"/>
                    </a:cubicBezTo>
                    <a:lnTo>
                      <a:pt x="8330" y="563"/>
                    </a:lnTo>
                    <a:cubicBezTo>
                      <a:pt x="8332" y="563"/>
                      <a:pt x="8334" y="563"/>
                      <a:pt x="8335" y="563"/>
                    </a:cubicBezTo>
                    <a:lnTo>
                      <a:pt x="8335" y="563"/>
                    </a:lnTo>
                    <a:cubicBezTo>
                      <a:pt x="8339" y="563"/>
                      <a:pt x="8343" y="563"/>
                      <a:pt x="8347" y="563"/>
                    </a:cubicBezTo>
                    <a:lnTo>
                      <a:pt x="8347" y="563"/>
                    </a:lnTo>
                    <a:cubicBezTo>
                      <a:pt x="8345" y="563"/>
                      <a:pt x="8344" y="563"/>
                      <a:pt x="8343" y="564"/>
                    </a:cubicBezTo>
                    <a:lnTo>
                      <a:pt x="8343" y="564"/>
                    </a:lnTo>
                    <a:cubicBezTo>
                      <a:pt x="8591" y="567"/>
                      <a:pt x="8838" y="576"/>
                      <a:pt x="9085" y="599"/>
                    </a:cubicBezTo>
                    <a:cubicBezTo>
                      <a:pt x="9284" y="615"/>
                      <a:pt x="9484" y="631"/>
                      <a:pt x="9683" y="631"/>
                    </a:cubicBezTo>
                    <a:cubicBezTo>
                      <a:pt x="9749" y="631"/>
                      <a:pt x="9816" y="629"/>
                      <a:pt x="9882" y="625"/>
                    </a:cubicBezTo>
                    <a:cubicBezTo>
                      <a:pt x="9977" y="619"/>
                      <a:pt x="10073" y="611"/>
                      <a:pt x="10169" y="607"/>
                    </a:cubicBezTo>
                    <a:cubicBezTo>
                      <a:pt x="10264" y="602"/>
                      <a:pt x="10359" y="601"/>
                      <a:pt x="10455" y="598"/>
                    </a:cubicBezTo>
                    <a:cubicBezTo>
                      <a:pt x="10571" y="594"/>
                      <a:pt x="10687" y="590"/>
                      <a:pt x="10802" y="578"/>
                    </a:cubicBezTo>
                    <a:cubicBezTo>
                      <a:pt x="10861" y="573"/>
                      <a:pt x="10926" y="565"/>
                      <a:pt x="10980" y="541"/>
                    </a:cubicBezTo>
                    <a:cubicBezTo>
                      <a:pt x="11022" y="521"/>
                      <a:pt x="11069" y="494"/>
                      <a:pt x="11094" y="452"/>
                    </a:cubicBezTo>
                    <a:cubicBezTo>
                      <a:pt x="11120" y="411"/>
                      <a:pt x="11140" y="371"/>
                      <a:pt x="11136" y="322"/>
                    </a:cubicBezTo>
                    <a:cubicBezTo>
                      <a:pt x="11135" y="278"/>
                      <a:pt x="11119" y="237"/>
                      <a:pt x="11095" y="202"/>
                    </a:cubicBezTo>
                    <a:cubicBezTo>
                      <a:pt x="11073" y="169"/>
                      <a:pt x="11043" y="145"/>
                      <a:pt x="11012" y="121"/>
                    </a:cubicBezTo>
                    <a:cubicBezTo>
                      <a:pt x="10977" y="93"/>
                      <a:pt x="10942" y="63"/>
                      <a:pt x="10902" y="44"/>
                    </a:cubicBezTo>
                    <a:cubicBezTo>
                      <a:pt x="10845" y="17"/>
                      <a:pt x="10786" y="3"/>
                      <a:pt x="10722" y="2"/>
                    </a:cubicBezTo>
                    <a:cubicBezTo>
                      <a:pt x="10686" y="1"/>
                      <a:pt x="10650" y="0"/>
                      <a:pt x="106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6"/>
              <p:cNvSpPr/>
              <p:nvPr/>
            </p:nvSpPr>
            <p:spPr>
              <a:xfrm>
                <a:off x="1661925" y="740875"/>
                <a:ext cx="94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2" extrusionOk="0">
                    <a:moveTo>
                      <a:pt x="180" y="0"/>
                    </a:moveTo>
                    <a:cubicBezTo>
                      <a:pt x="80" y="0"/>
                      <a:pt x="1" y="97"/>
                      <a:pt x="4" y="193"/>
                    </a:cubicBezTo>
                    <a:cubicBezTo>
                      <a:pt x="8" y="297"/>
                      <a:pt x="96" y="369"/>
                      <a:pt x="195" y="371"/>
                    </a:cubicBezTo>
                    <a:cubicBezTo>
                      <a:pt x="196" y="371"/>
                      <a:pt x="198" y="371"/>
                      <a:pt x="199" y="371"/>
                    </a:cubicBezTo>
                    <a:cubicBezTo>
                      <a:pt x="299" y="371"/>
                      <a:pt x="378" y="275"/>
                      <a:pt x="375" y="180"/>
                    </a:cubicBezTo>
                    <a:cubicBezTo>
                      <a:pt x="371" y="75"/>
                      <a:pt x="283" y="3"/>
                      <a:pt x="184" y="1"/>
                    </a:cubicBezTo>
                    <a:cubicBezTo>
                      <a:pt x="183" y="0"/>
                      <a:pt x="181" y="0"/>
                      <a:pt x="1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6"/>
              <p:cNvSpPr/>
              <p:nvPr/>
            </p:nvSpPr>
            <p:spPr>
              <a:xfrm>
                <a:off x="1676050" y="74165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79" y="0"/>
                    </a:moveTo>
                    <a:cubicBezTo>
                      <a:pt x="80" y="0"/>
                      <a:pt x="1" y="96"/>
                      <a:pt x="4" y="192"/>
                    </a:cubicBezTo>
                    <a:cubicBezTo>
                      <a:pt x="8" y="297"/>
                      <a:pt x="95" y="369"/>
                      <a:pt x="195" y="371"/>
                    </a:cubicBezTo>
                    <a:cubicBezTo>
                      <a:pt x="196" y="371"/>
                      <a:pt x="197" y="371"/>
                      <a:pt x="199" y="371"/>
                    </a:cubicBezTo>
                    <a:cubicBezTo>
                      <a:pt x="298" y="371"/>
                      <a:pt x="377" y="275"/>
                      <a:pt x="374" y="180"/>
                    </a:cubicBezTo>
                    <a:cubicBezTo>
                      <a:pt x="370" y="75"/>
                      <a:pt x="283" y="3"/>
                      <a:pt x="183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6"/>
              <p:cNvSpPr/>
              <p:nvPr/>
            </p:nvSpPr>
            <p:spPr>
              <a:xfrm>
                <a:off x="1669450" y="730050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79" y="0"/>
                    </a:moveTo>
                    <a:cubicBezTo>
                      <a:pt x="79" y="0"/>
                      <a:pt x="1" y="96"/>
                      <a:pt x="3" y="191"/>
                    </a:cubicBezTo>
                    <a:cubicBezTo>
                      <a:pt x="7" y="296"/>
                      <a:pt x="94" y="367"/>
                      <a:pt x="195" y="369"/>
                    </a:cubicBezTo>
                    <a:cubicBezTo>
                      <a:pt x="196" y="370"/>
                      <a:pt x="197" y="370"/>
                      <a:pt x="198" y="370"/>
                    </a:cubicBezTo>
                    <a:cubicBezTo>
                      <a:pt x="297" y="370"/>
                      <a:pt x="377" y="273"/>
                      <a:pt x="373" y="179"/>
                    </a:cubicBezTo>
                    <a:cubicBezTo>
                      <a:pt x="370" y="73"/>
                      <a:pt x="283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6"/>
              <p:cNvSpPr/>
              <p:nvPr/>
            </p:nvSpPr>
            <p:spPr>
              <a:xfrm>
                <a:off x="1756525" y="73947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79" y="0"/>
                    </a:moveTo>
                    <a:cubicBezTo>
                      <a:pt x="80" y="0"/>
                      <a:pt x="1" y="97"/>
                      <a:pt x="4" y="191"/>
                    </a:cubicBezTo>
                    <a:cubicBezTo>
                      <a:pt x="7" y="297"/>
                      <a:pt x="94" y="369"/>
                      <a:pt x="195" y="371"/>
                    </a:cubicBezTo>
                    <a:cubicBezTo>
                      <a:pt x="196" y="371"/>
                      <a:pt x="197" y="371"/>
                      <a:pt x="198" y="371"/>
                    </a:cubicBezTo>
                    <a:cubicBezTo>
                      <a:pt x="298" y="371"/>
                      <a:pt x="377" y="275"/>
                      <a:pt x="373" y="180"/>
                    </a:cubicBezTo>
                    <a:cubicBezTo>
                      <a:pt x="370" y="75"/>
                      <a:pt x="283" y="3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6"/>
              <p:cNvSpPr/>
              <p:nvPr/>
            </p:nvSpPr>
            <p:spPr>
              <a:xfrm>
                <a:off x="1638200" y="760125"/>
                <a:ext cx="2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7"/>
                      <a:pt x="19" y="14"/>
                      <a:pt x="29" y="21"/>
                    </a:cubicBezTo>
                    <a:cubicBezTo>
                      <a:pt x="50" y="33"/>
                      <a:pt x="73" y="41"/>
                      <a:pt x="97" y="45"/>
                    </a:cubicBezTo>
                    <a:cubicBezTo>
                      <a:pt x="65" y="30"/>
                      <a:pt x="33" y="15"/>
                      <a:pt x="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6"/>
              <p:cNvSpPr/>
              <p:nvPr/>
            </p:nvSpPr>
            <p:spPr>
              <a:xfrm>
                <a:off x="1579263" y="684775"/>
                <a:ext cx="2906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4077" extrusionOk="0">
                    <a:moveTo>
                      <a:pt x="3879" y="936"/>
                    </a:moveTo>
                    <a:cubicBezTo>
                      <a:pt x="3878" y="937"/>
                      <a:pt x="3877" y="938"/>
                      <a:pt x="3876" y="939"/>
                    </a:cubicBezTo>
                    <a:cubicBezTo>
                      <a:pt x="3878" y="938"/>
                      <a:pt x="3879" y="937"/>
                      <a:pt x="3879" y="936"/>
                    </a:cubicBezTo>
                    <a:close/>
                    <a:moveTo>
                      <a:pt x="7691" y="1091"/>
                    </a:moveTo>
                    <a:lnTo>
                      <a:pt x="7691" y="1091"/>
                    </a:lnTo>
                    <a:cubicBezTo>
                      <a:pt x="7692" y="1092"/>
                      <a:pt x="7694" y="1094"/>
                      <a:pt x="7696" y="1096"/>
                    </a:cubicBezTo>
                    <a:lnTo>
                      <a:pt x="7696" y="1096"/>
                    </a:lnTo>
                    <a:cubicBezTo>
                      <a:pt x="7694" y="1094"/>
                      <a:pt x="7692" y="1092"/>
                      <a:pt x="7691" y="1091"/>
                    </a:cubicBezTo>
                    <a:close/>
                    <a:moveTo>
                      <a:pt x="3198" y="1775"/>
                    </a:moveTo>
                    <a:cubicBezTo>
                      <a:pt x="3197" y="1777"/>
                      <a:pt x="3196" y="1779"/>
                      <a:pt x="3195" y="1781"/>
                    </a:cubicBezTo>
                    <a:lnTo>
                      <a:pt x="3195" y="1781"/>
                    </a:lnTo>
                    <a:cubicBezTo>
                      <a:pt x="3196" y="1779"/>
                      <a:pt x="3197" y="1776"/>
                      <a:pt x="3198" y="1775"/>
                    </a:cubicBezTo>
                    <a:close/>
                    <a:moveTo>
                      <a:pt x="5447" y="370"/>
                    </a:moveTo>
                    <a:cubicBezTo>
                      <a:pt x="5483" y="370"/>
                      <a:pt x="5520" y="372"/>
                      <a:pt x="5556" y="374"/>
                    </a:cubicBezTo>
                    <a:cubicBezTo>
                      <a:pt x="5595" y="378"/>
                      <a:pt x="5632" y="384"/>
                      <a:pt x="5670" y="391"/>
                    </a:cubicBezTo>
                    <a:cubicBezTo>
                      <a:pt x="5701" y="399"/>
                      <a:pt x="5733" y="409"/>
                      <a:pt x="5765" y="414"/>
                    </a:cubicBezTo>
                    <a:cubicBezTo>
                      <a:pt x="5798" y="423"/>
                      <a:pt x="5834" y="428"/>
                      <a:pt x="5867" y="434"/>
                    </a:cubicBezTo>
                    <a:cubicBezTo>
                      <a:pt x="5939" y="449"/>
                      <a:pt x="6012" y="464"/>
                      <a:pt x="6085" y="480"/>
                    </a:cubicBezTo>
                    <a:cubicBezTo>
                      <a:pt x="6122" y="489"/>
                      <a:pt x="6158" y="500"/>
                      <a:pt x="6195" y="512"/>
                    </a:cubicBezTo>
                    <a:cubicBezTo>
                      <a:pt x="6284" y="549"/>
                      <a:pt x="6372" y="590"/>
                      <a:pt x="6461" y="628"/>
                    </a:cubicBezTo>
                    <a:cubicBezTo>
                      <a:pt x="6538" y="659"/>
                      <a:pt x="6616" y="689"/>
                      <a:pt x="6690" y="727"/>
                    </a:cubicBezTo>
                    <a:cubicBezTo>
                      <a:pt x="6744" y="756"/>
                      <a:pt x="6796" y="788"/>
                      <a:pt x="6849" y="819"/>
                    </a:cubicBezTo>
                    <a:cubicBezTo>
                      <a:pt x="6890" y="844"/>
                      <a:pt x="6931" y="868"/>
                      <a:pt x="6971" y="895"/>
                    </a:cubicBezTo>
                    <a:cubicBezTo>
                      <a:pt x="7029" y="935"/>
                      <a:pt x="7079" y="983"/>
                      <a:pt x="7129" y="1030"/>
                    </a:cubicBezTo>
                    <a:cubicBezTo>
                      <a:pt x="7123" y="1026"/>
                      <a:pt x="7118" y="1019"/>
                      <a:pt x="7111" y="1014"/>
                    </a:cubicBezTo>
                    <a:lnTo>
                      <a:pt x="7111" y="1014"/>
                    </a:lnTo>
                    <a:cubicBezTo>
                      <a:pt x="7191" y="1090"/>
                      <a:pt x="7258" y="1177"/>
                      <a:pt x="7334" y="1255"/>
                    </a:cubicBezTo>
                    <a:cubicBezTo>
                      <a:pt x="7416" y="1342"/>
                      <a:pt x="7507" y="1420"/>
                      <a:pt x="7595" y="1500"/>
                    </a:cubicBezTo>
                    <a:cubicBezTo>
                      <a:pt x="7625" y="1532"/>
                      <a:pt x="7656" y="1563"/>
                      <a:pt x="7684" y="1596"/>
                    </a:cubicBezTo>
                    <a:cubicBezTo>
                      <a:pt x="7709" y="1626"/>
                      <a:pt x="7729" y="1658"/>
                      <a:pt x="7751" y="1691"/>
                    </a:cubicBezTo>
                    <a:cubicBezTo>
                      <a:pt x="7805" y="1780"/>
                      <a:pt x="7851" y="1875"/>
                      <a:pt x="7904" y="1967"/>
                    </a:cubicBezTo>
                    <a:cubicBezTo>
                      <a:pt x="7934" y="2018"/>
                      <a:pt x="7966" y="2067"/>
                      <a:pt x="8001" y="2114"/>
                    </a:cubicBezTo>
                    <a:cubicBezTo>
                      <a:pt x="8035" y="2161"/>
                      <a:pt x="8074" y="2202"/>
                      <a:pt x="8111" y="2246"/>
                    </a:cubicBezTo>
                    <a:cubicBezTo>
                      <a:pt x="8117" y="2254"/>
                      <a:pt x="8123" y="2261"/>
                      <a:pt x="8129" y="2266"/>
                    </a:cubicBezTo>
                    <a:cubicBezTo>
                      <a:pt x="8131" y="2269"/>
                      <a:pt x="8134" y="2271"/>
                      <a:pt x="8137" y="2273"/>
                    </a:cubicBezTo>
                    <a:cubicBezTo>
                      <a:pt x="8138" y="2274"/>
                      <a:pt x="8139" y="2275"/>
                      <a:pt x="8140" y="2275"/>
                    </a:cubicBezTo>
                    <a:cubicBezTo>
                      <a:pt x="8150" y="2285"/>
                      <a:pt x="8159" y="2293"/>
                      <a:pt x="8171" y="2301"/>
                    </a:cubicBezTo>
                    <a:cubicBezTo>
                      <a:pt x="8185" y="2312"/>
                      <a:pt x="8198" y="2322"/>
                      <a:pt x="8213" y="2334"/>
                    </a:cubicBezTo>
                    <a:cubicBezTo>
                      <a:pt x="8223" y="2342"/>
                      <a:pt x="8235" y="2351"/>
                      <a:pt x="8245" y="2359"/>
                    </a:cubicBezTo>
                    <a:cubicBezTo>
                      <a:pt x="8264" y="2373"/>
                      <a:pt x="8281" y="2389"/>
                      <a:pt x="8299" y="2402"/>
                    </a:cubicBezTo>
                    <a:cubicBezTo>
                      <a:pt x="8338" y="2433"/>
                      <a:pt x="8378" y="2464"/>
                      <a:pt x="8414" y="2496"/>
                    </a:cubicBezTo>
                    <a:cubicBezTo>
                      <a:pt x="8427" y="2488"/>
                      <a:pt x="8440" y="2481"/>
                      <a:pt x="8451" y="2473"/>
                    </a:cubicBezTo>
                    <a:cubicBezTo>
                      <a:pt x="8454" y="2472"/>
                      <a:pt x="8457" y="2470"/>
                      <a:pt x="8459" y="2469"/>
                    </a:cubicBezTo>
                    <a:cubicBezTo>
                      <a:pt x="8464" y="2465"/>
                      <a:pt x="8468" y="2463"/>
                      <a:pt x="8473" y="2461"/>
                    </a:cubicBezTo>
                    <a:cubicBezTo>
                      <a:pt x="8489" y="2450"/>
                      <a:pt x="8505" y="2440"/>
                      <a:pt x="8522" y="2431"/>
                    </a:cubicBezTo>
                    <a:cubicBezTo>
                      <a:pt x="8522" y="2431"/>
                      <a:pt x="8523" y="2430"/>
                      <a:pt x="8523" y="2430"/>
                    </a:cubicBezTo>
                    <a:cubicBezTo>
                      <a:pt x="8557" y="2409"/>
                      <a:pt x="8593" y="2392"/>
                      <a:pt x="8628" y="2375"/>
                    </a:cubicBezTo>
                    <a:cubicBezTo>
                      <a:pt x="8627" y="2373"/>
                      <a:pt x="8625" y="2370"/>
                      <a:pt x="8624" y="2367"/>
                    </a:cubicBezTo>
                    <a:cubicBezTo>
                      <a:pt x="8650" y="2353"/>
                      <a:pt x="8677" y="2338"/>
                      <a:pt x="8705" y="2326"/>
                    </a:cubicBezTo>
                    <a:cubicBezTo>
                      <a:pt x="8765" y="2301"/>
                      <a:pt x="8828" y="2279"/>
                      <a:pt x="8891" y="2258"/>
                    </a:cubicBezTo>
                    <a:cubicBezTo>
                      <a:pt x="9035" y="2216"/>
                      <a:pt x="9178" y="2182"/>
                      <a:pt x="9326" y="2153"/>
                    </a:cubicBezTo>
                    <a:cubicBezTo>
                      <a:pt x="9396" y="2142"/>
                      <a:pt x="9464" y="2131"/>
                      <a:pt x="9534" y="2126"/>
                    </a:cubicBezTo>
                    <a:cubicBezTo>
                      <a:pt x="9577" y="2126"/>
                      <a:pt x="9619" y="2127"/>
                      <a:pt x="9662" y="2129"/>
                    </a:cubicBezTo>
                    <a:cubicBezTo>
                      <a:pt x="9705" y="2134"/>
                      <a:pt x="9748" y="2138"/>
                      <a:pt x="9791" y="2146"/>
                    </a:cubicBezTo>
                    <a:cubicBezTo>
                      <a:pt x="9822" y="2154"/>
                      <a:pt x="9851" y="2162"/>
                      <a:pt x="9880" y="2172"/>
                    </a:cubicBezTo>
                    <a:cubicBezTo>
                      <a:pt x="9940" y="2195"/>
                      <a:pt x="9997" y="2223"/>
                      <a:pt x="10054" y="2251"/>
                    </a:cubicBezTo>
                    <a:cubicBezTo>
                      <a:pt x="10223" y="2343"/>
                      <a:pt x="10389" y="2439"/>
                      <a:pt x="10550" y="2544"/>
                    </a:cubicBezTo>
                    <a:cubicBezTo>
                      <a:pt x="10597" y="2578"/>
                      <a:pt x="10642" y="2615"/>
                      <a:pt x="10685" y="2654"/>
                    </a:cubicBezTo>
                    <a:cubicBezTo>
                      <a:pt x="10736" y="2702"/>
                      <a:pt x="10784" y="2751"/>
                      <a:pt x="10829" y="2803"/>
                    </a:cubicBezTo>
                    <a:cubicBezTo>
                      <a:pt x="10855" y="2835"/>
                      <a:pt x="10879" y="2868"/>
                      <a:pt x="10901" y="2902"/>
                    </a:cubicBezTo>
                    <a:cubicBezTo>
                      <a:pt x="10911" y="2918"/>
                      <a:pt x="10919" y="2934"/>
                      <a:pt x="10927" y="2950"/>
                    </a:cubicBezTo>
                    <a:cubicBezTo>
                      <a:pt x="10938" y="2979"/>
                      <a:pt x="10947" y="3008"/>
                      <a:pt x="10958" y="3038"/>
                    </a:cubicBezTo>
                    <a:cubicBezTo>
                      <a:pt x="10984" y="3128"/>
                      <a:pt x="11009" y="3222"/>
                      <a:pt x="11042" y="3310"/>
                    </a:cubicBezTo>
                    <a:cubicBezTo>
                      <a:pt x="11067" y="3378"/>
                      <a:pt x="11098" y="3444"/>
                      <a:pt x="11128" y="3509"/>
                    </a:cubicBezTo>
                    <a:cubicBezTo>
                      <a:pt x="11008" y="3509"/>
                      <a:pt x="10888" y="3507"/>
                      <a:pt x="10767" y="3507"/>
                    </a:cubicBezTo>
                    <a:cubicBezTo>
                      <a:pt x="10690" y="3507"/>
                      <a:pt x="10612" y="3508"/>
                      <a:pt x="10534" y="3509"/>
                    </a:cubicBezTo>
                    <a:cubicBezTo>
                      <a:pt x="10332" y="3514"/>
                      <a:pt x="10129" y="3522"/>
                      <a:pt x="9927" y="3530"/>
                    </a:cubicBezTo>
                    <a:cubicBezTo>
                      <a:pt x="9721" y="3538"/>
                      <a:pt x="9516" y="3560"/>
                      <a:pt x="9312" y="3584"/>
                    </a:cubicBezTo>
                    <a:cubicBezTo>
                      <a:pt x="9129" y="3606"/>
                      <a:pt x="8946" y="3624"/>
                      <a:pt x="8762" y="3633"/>
                    </a:cubicBezTo>
                    <a:cubicBezTo>
                      <a:pt x="8702" y="3634"/>
                      <a:pt x="8642" y="3634"/>
                      <a:pt x="8581" y="3634"/>
                    </a:cubicBezTo>
                    <a:cubicBezTo>
                      <a:pt x="8238" y="3634"/>
                      <a:pt x="7893" y="3622"/>
                      <a:pt x="7549" y="3619"/>
                    </a:cubicBezTo>
                    <a:cubicBezTo>
                      <a:pt x="7533" y="3619"/>
                      <a:pt x="7516" y="3619"/>
                      <a:pt x="7500" y="3619"/>
                    </a:cubicBezTo>
                    <a:cubicBezTo>
                      <a:pt x="7335" y="3619"/>
                      <a:pt x="7170" y="3624"/>
                      <a:pt x="7005" y="3626"/>
                    </a:cubicBezTo>
                    <a:cubicBezTo>
                      <a:pt x="6955" y="3626"/>
                      <a:pt x="6906" y="3626"/>
                      <a:pt x="6857" y="3626"/>
                    </a:cubicBezTo>
                    <a:cubicBezTo>
                      <a:pt x="6698" y="3626"/>
                      <a:pt x="6539" y="3625"/>
                      <a:pt x="6381" y="3621"/>
                    </a:cubicBezTo>
                    <a:cubicBezTo>
                      <a:pt x="6223" y="3618"/>
                      <a:pt x="6064" y="3614"/>
                      <a:pt x="5905" y="3614"/>
                    </a:cubicBezTo>
                    <a:cubicBezTo>
                      <a:pt x="5875" y="3614"/>
                      <a:pt x="5845" y="3614"/>
                      <a:pt x="5815" y="3614"/>
                    </a:cubicBezTo>
                    <a:cubicBezTo>
                      <a:pt x="5616" y="3617"/>
                      <a:pt x="5416" y="3621"/>
                      <a:pt x="5217" y="3628"/>
                    </a:cubicBezTo>
                    <a:cubicBezTo>
                      <a:pt x="5024" y="3634"/>
                      <a:pt x="4830" y="3641"/>
                      <a:pt x="4636" y="3641"/>
                    </a:cubicBezTo>
                    <a:cubicBezTo>
                      <a:pt x="4621" y="3641"/>
                      <a:pt x="4605" y="3641"/>
                      <a:pt x="4590" y="3641"/>
                    </a:cubicBezTo>
                    <a:cubicBezTo>
                      <a:pt x="4386" y="3638"/>
                      <a:pt x="4182" y="3637"/>
                      <a:pt x="3979" y="3636"/>
                    </a:cubicBezTo>
                    <a:cubicBezTo>
                      <a:pt x="3788" y="3635"/>
                      <a:pt x="3599" y="3629"/>
                      <a:pt x="3409" y="3620"/>
                    </a:cubicBezTo>
                    <a:cubicBezTo>
                      <a:pt x="3219" y="3611"/>
                      <a:pt x="3028" y="3599"/>
                      <a:pt x="2837" y="3599"/>
                    </a:cubicBezTo>
                    <a:cubicBezTo>
                      <a:pt x="2828" y="3599"/>
                      <a:pt x="2820" y="3599"/>
                      <a:pt x="2811" y="3600"/>
                    </a:cubicBezTo>
                    <a:cubicBezTo>
                      <a:pt x="2608" y="3601"/>
                      <a:pt x="2405" y="3608"/>
                      <a:pt x="2202" y="3621"/>
                    </a:cubicBezTo>
                    <a:cubicBezTo>
                      <a:pt x="2005" y="3634"/>
                      <a:pt x="1807" y="3646"/>
                      <a:pt x="1612" y="3657"/>
                    </a:cubicBezTo>
                    <a:cubicBezTo>
                      <a:pt x="1495" y="3661"/>
                      <a:pt x="1379" y="3666"/>
                      <a:pt x="1262" y="3666"/>
                    </a:cubicBezTo>
                    <a:cubicBezTo>
                      <a:pt x="1208" y="3666"/>
                      <a:pt x="1153" y="3665"/>
                      <a:pt x="1099" y="3662"/>
                    </a:cubicBezTo>
                    <a:cubicBezTo>
                      <a:pt x="998" y="3659"/>
                      <a:pt x="896" y="3652"/>
                      <a:pt x="794" y="3651"/>
                    </a:cubicBezTo>
                    <a:cubicBezTo>
                      <a:pt x="671" y="3651"/>
                      <a:pt x="546" y="3656"/>
                      <a:pt x="426" y="3684"/>
                    </a:cubicBezTo>
                    <a:cubicBezTo>
                      <a:pt x="411" y="3688"/>
                      <a:pt x="396" y="3693"/>
                      <a:pt x="382" y="3697"/>
                    </a:cubicBezTo>
                    <a:cubicBezTo>
                      <a:pt x="384" y="3644"/>
                      <a:pt x="385" y="3593"/>
                      <a:pt x="388" y="3540"/>
                    </a:cubicBezTo>
                    <a:cubicBezTo>
                      <a:pt x="399" y="3436"/>
                      <a:pt x="414" y="3334"/>
                      <a:pt x="433" y="3231"/>
                    </a:cubicBezTo>
                    <a:cubicBezTo>
                      <a:pt x="448" y="3170"/>
                      <a:pt x="467" y="3108"/>
                      <a:pt x="487" y="3046"/>
                    </a:cubicBezTo>
                    <a:cubicBezTo>
                      <a:pt x="520" y="2964"/>
                      <a:pt x="556" y="2885"/>
                      <a:pt x="595" y="2805"/>
                    </a:cubicBezTo>
                    <a:cubicBezTo>
                      <a:pt x="635" y="2733"/>
                      <a:pt x="678" y="2662"/>
                      <a:pt x="725" y="2593"/>
                    </a:cubicBezTo>
                    <a:cubicBezTo>
                      <a:pt x="763" y="2542"/>
                      <a:pt x="803" y="2492"/>
                      <a:pt x="847" y="2442"/>
                    </a:cubicBezTo>
                    <a:cubicBezTo>
                      <a:pt x="892" y="2397"/>
                      <a:pt x="938" y="2351"/>
                      <a:pt x="988" y="2309"/>
                    </a:cubicBezTo>
                    <a:cubicBezTo>
                      <a:pt x="1029" y="2277"/>
                      <a:pt x="1072" y="2248"/>
                      <a:pt x="1116" y="2219"/>
                    </a:cubicBezTo>
                    <a:cubicBezTo>
                      <a:pt x="1158" y="2195"/>
                      <a:pt x="1201" y="2172"/>
                      <a:pt x="1246" y="2151"/>
                    </a:cubicBezTo>
                    <a:cubicBezTo>
                      <a:pt x="1270" y="2142"/>
                      <a:pt x="1294" y="2132"/>
                      <a:pt x="1318" y="2124"/>
                    </a:cubicBezTo>
                    <a:cubicBezTo>
                      <a:pt x="1343" y="2118"/>
                      <a:pt x="1368" y="2112"/>
                      <a:pt x="1392" y="2106"/>
                    </a:cubicBezTo>
                    <a:cubicBezTo>
                      <a:pt x="1468" y="2094"/>
                      <a:pt x="1542" y="2086"/>
                      <a:pt x="1618" y="2080"/>
                    </a:cubicBezTo>
                    <a:cubicBezTo>
                      <a:pt x="1661" y="2080"/>
                      <a:pt x="1705" y="2080"/>
                      <a:pt x="1748" y="2082"/>
                    </a:cubicBezTo>
                    <a:cubicBezTo>
                      <a:pt x="1803" y="2087"/>
                      <a:pt x="1858" y="2095"/>
                      <a:pt x="1913" y="2106"/>
                    </a:cubicBezTo>
                    <a:cubicBezTo>
                      <a:pt x="1977" y="2122"/>
                      <a:pt x="2038" y="2142"/>
                      <a:pt x="2100" y="2163"/>
                    </a:cubicBezTo>
                    <a:cubicBezTo>
                      <a:pt x="2162" y="2186"/>
                      <a:pt x="2220" y="2214"/>
                      <a:pt x="2279" y="2242"/>
                    </a:cubicBezTo>
                    <a:cubicBezTo>
                      <a:pt x="2321" y="2265"/>
                      <a:pt x="2361" y="2288"/>
                      <a:pt x="2401" y="2313"/>
                    </a:cubicBezTo>
                    <a:cubicBezTo>
                      <a:pt x="2416" y="2326"/>
                      <a:pt x="2430" y="2336"/>
                      <a:pt x="2444" y="2349"/>
                    </a:cubicBezTo>
                    <a:cubicBezTo>
                      <a:pt x="2460" y="2366"/>
                      <a:pt x="2475" y="2384"/>
                      <a:pt x="2491" y="2401"/>
                    </a:cubicBezTo>
                    <a:cubicBezTo>
                      <a:pt x="2489" y="2405"/>
                      <a:pt x="2488" y="2408"/>
                      <a:pt x="2487" y="2411"/>
                    </a:cubicBezTo>
                    <a:cubicBezTo>
                      <a:pt x="2492" y="2417"/>
                      <a:pt x="2498" y="2423"/>
                      <a:pt x="2505" y="2429"/>
                    </a:cubicBezTo>
                    <a:cubicBezTo>
                      <a:pt x="2560" y="2478"/>
                      <a:pt x="2614" y="2526"/>
                      <a:pt x="2667" y="2574"/>
                    </a:cubicBezTo>
                    <a:cubicBezTo>
                      <a:pt x="2672" y="2578"/>
                      <a:pt x="2676" y="2582"/>
                      <a:pt x="2681" y="2585"/>
                    </a:cubicBezTo>
                    <a:lnTo>
                      <a:pt x="2680" y="2585"/>
                    </a:lnTo>
                    <a:cubicBezTo>
                      <a:pt x="2681" y="2586"/>
                      <a:pt x="2682" y="2586"/>
                      <a:pt x="2683" y="2588"/>
                    </a:cubicBezTo>
                    <a:cubicBezTo>
                      <a:pt x="2686" y="2590"/>
                      <a:pt x="2688" y="2592"/>
                      <a:pt x="2691" y="2594"/>
                    </a:cubicBezTo>
                    <a:cubicBezTo>
                      <a:pt x="2695" y="2589"/>
                      <a:pt x="2698" y="2583"/>
                      <a:pt x="2701" y="2577"/>
                    </a:cubicBezTo>
                    <a:cubicBezTo>
                      <a:pt x="2742" y="2508"/>
                      <a:pt x="2783" y="2438"/>
                      <a:pt x="2829" y="2373"/>
                    </a:cubicBezTo>
                    <a:cubicBezTo>
                      <a:pt x="2829" y="2373"/>
                      <a:pt x="2830" y="2371"/>
                      <a:pt x="2830" y="2371"/>
                    </a:cubicBezTo>
                    <a:cubicBezTo>
                      <a:pt x="2880" y="2298"/>
                      <a:pt x="2931" y="2227"/>
                      <a:pt x="2983" y="2155"/>
                    </a:cubicBezTo>
                    <a:cubicBezTo>
                      <a:pt x="3004" y="2127"/>
                      <a:pt x="3023" y="2099"/>
                      <a:pt x="3042" y="2072"/>
                    </a:cubicBezTo>
                    <a:cubicBezTo>
                      <a:pt x="3049" y="2063"/>
                      <a:pt x="3055" y="2054"/>
                      <a:pt x="3062" y="2044"/>
                    </a:cubicBezTo>
                    <a:cubicBezTo>
                      <a:pt x="3105" y="1956"/>
                      <a:pt x="3150" y="1868"/>
                      <a:pt x="3195" y="1781"/>
                    </a:cubicBezTo>
                    <a:lnTo>
                      <a:pt x="3195" y="1781"/>
                    </a:lnTo>
                    <a:cubicBezTo>
                      <a:pt x="3194" y="1782"/>
                      <a:pt x="3194" y="1782"/>
                      <a:pt x="3193" y="1783"/>
                    </a:cubicBezTo>
                    <a:cubicBezTo>
                      <a:pt x="3197" y="1776"/>
                      <a:pt x="3200" y="1770"/>
                      <a:pt x="3204" y="1764"/>
                    </a:cubicBezTo>
                    <a:cubicBezTo>
                      <a:pt x="3204" y="1763"/>
                      <a:pt x="3204" y="1763"/>
                      <a:pt x="3205" y="1762"/>
                    </a:cubicBezTo>
                    <a:lnTo>
                      <a:pt x="3205" y="1762"/>
                    </a:lnTo>
                    <a:cubicBezTo>
                      <a:pt x="3205" y="1762"/>
                      <a:pt x="3205" y="1763"/>
                      <a:pt x="3205" y="1763"/>
                    </a:cubicBezTo>
                    <a:cubicBezTo>
                      <a:pt x="3259" y="1665"/>
                      <a:pt x="3315" y="1569"/>
                      <a:pt x="3375" y="1475"/>
                    </a:cubicBezTo>
                    <a:cubicBezTo>
                      <a:pt x="3447" y="1373"/>
                      <a:pt x="3523" y="1277"/>
                      <a:pt x="3604" y="1183"/>
                    </a:cubicBezTo>
                    <a:cubicBezTo>
                      <a:pt x="3693" y="1095"/>
                      <a:pt x="3786" y="1014"/>
                      <a:pt x="3881" y="934"/>
                    </a:cubicBezTo>
                    <a:lnTo>
                      <a:pt x="3881" y="934"/>
                    </a:lnTo>
                    <a:cubicBezTo>
                      <a:pt x="3880" y="935"/>
                      <a:pt x="3880" y="935"/>
                      <a:pt x="3879" y="936"/>
                    </a:cubicBezTo>
                    <a:lnTo>
                      <a:pt x="3879" y="936"/>
                    </a:lnTo>
                    <a:cubicBezTo>
                      <a:pt x="4001" y="841"/>
                      <a:pt x="4127" y="750"/>
                      <a:pt x="4257" y="667"/>
                    </a:cubicBezTo>
                    <a:cubicBezTo>
                      <a:pt x="4307" y="638"/>
                      <a:pt x="4359" y="612"/>
                      <a:pt x="4411" y="586"/>
                    </a:cubicBezTo>
                    <a:cubicBezTo>
                      <a:pt x="4496" y="550"/>
                      <a:pt x="4582" y="519"/>
                      <a:pt x="4670" y="492"/>
                    </a:cubicBezTo>
                    <a:cubicBezTo>
                      <a:pt x="4763" y="463"/>
                      <a:pt x="4859" y="439"/>
                      <a:pt x="4957" y="421"/>
                    </a:cubicBezTo>
                    <a:cubicBezTo>
                      <a:pt x="5093" y="398"/>
                      <a:pt x="5231" y="381"/>
                      <a:pt x="5369" y="373"/>
                    </a:cubicBezTo>
                    <a:lnTo>
                      <a:pt x="5368" y="373"/>
                    </a:lnTo>
                    <a:cubicBezTo>
                      <a:pt x="5371" y="371"/>
                      <a:pt x="5374" y="371"/>
                      <a:pt x="5377" y="371"/>
                    </a:cubicBezTo>
                    <a:lnTo>
                      <a:pt x="5387" y="371"/>
                    </a:lnTo>
                    <a:cubicBezTo>
                      <a:pt x="5407" y="371"/>
                      <a:pt x="5427" y="370"/>
                      <a:pt x="5447" y="370"/>
                    </a:cubicBezTo>
                    <a:close/>
                    <a:moveTo>
                      <a:pt x="5448" y="1"/>
                    </a:moveTo>
                    <a:cubicBezTo>
                      <a:pt x="5424" y="1"/>
                      <a:pt x="5399" y="1"/>
                      <a:pt x="5375" y="2"/>
                    </a:cubicBezTo>
                    <a:cubicBezTo>
                      <a:pt x="5198" y="10"/>
                      <a:pt x="5017" y="32"/>
                      <a:pt x="4842" y="66"/>
                    </a:cubicBezTo>
                    <a:cubicBezTo>
                      <a:pt x="4674" y="99"/>
                      <a:pt x="4505" y="146"/>
                      <a:pt x="4348" y="213"/>
                    </a:cubicBezTo>
                    <a:cubicBezTo>
                      <a:pt x="4265" y="247"/>
                      <a:pt x="4180" y="282"/>
                      <a:pt x="4102" y="329"/>
                    </a:cubicBezTo>
                    <a:cubicBezTo>
                      <a:pt x="4021" y="377"/>
                      <a:pt x="3943" y="430"/>
                      <a:pt x="3866" y="485"/>
                    </a:cubicBezTo>
                    <a:cubicBezTo>
                      <a:pt x="3786" y="542"/>
                      <a:pt x="3707" y="600"/>
                      <a:pt x="3630" y="663"/>
                    </a:cubicBezTo>
                    <a:cubicBezTo>
                      <a:pt x="3556" y="724"/>
                      <a:pt x="3480" y="784"/>
                      <a:pt x="3413" y="852"/>
                    </a:cubicBezTo>
                    <a:cubicBezTo>
                      <a:pt x="3337" y="927"/>
                      <a:pt x="3268" y="1004"/>
                      <a:pt x="3201" y="1088"/>
                    </a:cubicBezTo>
                    <a:cubicBezTo>
                      <a:pt x="3143" y="1163"/>
                      <a:pt x="3087" y="1242"/>
                      <a:pt x="3034" y="1322"/>
                    </a:cubicBezTo>
                    <a:cubicBezTo>
                      <a:pt x="2930" y="1482"/>
                      <a:pt x="2846" y="1653"/>
                      <a:pt x="2761" y="1823"/>
                    </a:cubicBezTo>
                    <a:cubicBezTo>
                      <a:pt x="2725" y="1896"/>
                      <a:pt x="2687" y="1968"/>
                      <a:pt x="2650" y="2041"/>
                    </a:cubicBezTo>
                    <a:cubicBezTo>
                      <a:pt x="2617" y="2014"/>
                      <a:pt x="2582" y="1990"/>
                      <a:pt x="2544" y="1967"/>
                    </a:cubicBezTo>
                    <a:cubicBezTo>
                      <a:pt x="2378" y="1866"/>
                      <a:pt x="2196" y="1797"/>
                      <a:pt x="2010" y="1749"/>
                    </a:cubicBezTo>
                    <a:cubicBezTo>
                      <a:pt x="1904" y="1721"/>
                      <a:pt x="1793" y="1710"/>
                      <a:pt x="1682" y="1710"/>
                    </a:cubicBezTo>
                    <a:cubicBezTo>
                      <a:pt x="1602" y="1710"/>
                      <a:pt x="1523" y="1716"/>
                      <a:pt x="1446" y="1725"/>
                    </a:cubicBezTo>
                    <a:cubicBezTo>
                      <a:pt x="1344" y="1737"/>
                      <a:pt x="1241" y="1755"/>
                      <a:pt x="1145" y="1793"/>
                    </a:cubicBezTo>
                    <a:cubicBezTo>
                      <a:pt x="1048" y="1832"/>
                      <a:pt x="959" y="1880"/>
                      <a:pt x="872" y="1936"/>
                    </a:cubicBezTo>
                    <a:cubicBezTo>
                      <a:pt x="711" y="2038"/>
                      <a:pt x="569" y="2183"/>
                      <a:pt x="456" y="2334"/>
                    </a:cubicBezTo>
                    <a:cubicBezTo>
                      <a:pt x="334" y="2497"/>
                      <a:pt x="234" y="2680"/>
                      <a:pt x="159" y="2870"/>
                    </a:cubicBezTo>
                    <a:cubicBezTo>
                      <a:pt x="82" y="3063"/>
                      <a:pt x="43" y="3266"/>
                      <a:pt x="24" y="3471"/>
                    </a:cubicBezTo>
                    <a:cubicBezTo>
                      <a:pt x="14" y="3565"/>
                      <a:pt x="10" y="3661"/>
                      <a:pt x="8" y="3755"/>
                    </a:cubicBezTo>
                    <a:cubicBezTo>
                      <a:pt x="5" y="3856"/>
                      <a:pt x="1" y="3957"/>
                      <a:pt x="10" y="4059"/>
                    </a:cubicBezTo>
                    <a:cubicBezTo>
                      <a:pt x="11" y="4064"/>
                      <a:pt x="11" y="4068"/>
                      <a:pt x="11" y="4074"/>
                    </a:cubicBezTo>
                    <a:cubicBezTo>
                      <a:pt x="41" y="4075"/>
                      <a:pt x="69" y="4076"/>
                      <a:pt x="98" y="4076"/>
                    </a:cubicBezTo>
                    <a:cubicBezTo>
                      <a:pt x="117" y="4076"/>
                      <a:pt x="136" y="4075"/>
                      <a:pt x="154" y="4075"/>
                    </a:cubicBezTo>
                    <a:lnTo>
                      <a:pt x="155" y="4075"/>
                    </a:lnTo>
                    <a:cubicBezTo>
                      <a:pt x="180" y="4074"/>
                      <a:pt x="207" y="4074"/>
                      <a:pt x="234" y="4073"/>
                    </a:cubicBezTo>
                    <a:cubicBezTo>
                      <a:pt x="287" y="4073"/>
                      <a:pt x="340" y="4073"/>
                      <a:pt x="394" y="4074"/>
                    </a:cubicBezTo>
                    <a:cubicBezTo>
                      <a:pt x="400" y="4074"/>
                      <a:pt x="407" y="4073"/>
                      <a:pt x="412" y="4073"/>
                    </a:cubicBezTo>
                    <a:cubicBezTo>
                      <a:pt x="416" y="4072"/>
                      <a:pt x="419" y="4069"/>
                      <a:pt x="423" y="4068"/>
                    </a:cubicBezTo>
                    <a:cubicBezTo>
                      <a:pt x="467" y="4056"/>
                      <a:pt x="511" y="4043"/>
                      <a:pt x="556" y="4035"/>
                    </a:cubicBezTo>
                    <a:cubicBezTo>
                      <a:pt x="598" y="4028"/>
                      <a:pt x="641" y="4025"/>
                      <a:pt x="683" y="4021"/>
                    </a:cubicBezTo>
                    <a:cubicBezTo>
                      <a:pt x="700" y="4021"/>
                      <a:pt x="716" y="4021"/>
                      <a:pt x="733" y="4021"/>
                    </a:cubicBezTo>
                    <a:cubicBezTo>
                      <a:pt x="805" y="4021"/>
                      <a:pt x="878" y="4025"/>
                      <a:pt x="951" y="4028"/>
                    </a:cubicBezTo>
                    <a:cubicBezTo>
                      <a:pt x="1026" y="4031"/>
                      <a:pt x="1102" y="4035"/>
                      <a:pt x="1179" y="4035"/>
                    </a:cubicBezTo>
                    <a:cubicBezTo>
                      <a:pt x="1327" y="4034"/>
                      <a:pt x="1475" y="4032"/>
                      <a:pt x="1622" y="4025"/>
                    </a:cubicBezTo>
                    <a:cubicBezTo>
                      <a:pt x="1905" y="4016"/>
                      <a:pt x="2187" y="3991"/>
                      <a:pt x="2470" y="3975"/>
                    </a:cubicBezTo>
                    <a:cubicBezTo>
                      <a:pt x="2555" y="3972"/>
                      <a:pt x="2643" y="3969"/>
                      <a:pt x="2730" y="3969"/>
                    </a:cubicBezTo>
                    <a:cubicBezTo>
                      <a:pt x="2742" y="3969"/>
                      <a:pt x="2753" y="3969"/>
                      <a:pt x="2765" y="3969"/>
                    </a:cubicBezTo>
                    <a:cubicBezTo>
                      <a:pt x="2957" y="3969"/>
                      <a:pt x="3149" y="3977"/>
                      <a:pt x="3341" y="3987"/>
                    </a:cubicBezTo>
                    <a:cubicBezTo>
                      <a:pt x="3528" y="3995"/>
                      <a:pt x="3715" y="4004"/>
                      <a:pt x="3902" y="4005"/>
                    </a:cubicBezTo>
                    <a:cubicBezTo>
                      <a:pt x="4106" y="4007"/>
                      <a:pt x="4310" y="4009"/>
                      <a:pt x="4514" y="4009"/>
                    </a:cubicBezTo>
                    <a:cubicBezTo>
                      <a:pt x="4718" y="4009"/>
                      <a:pt x="4922" y="4007"/>
                      <a:pt x="5126" y="4000"/>
                    </a:cubicBezTo>
                    <a:cubicBezTo>
                      <a:pt x="5324" y="3994"/>
                      <a:pt x="5521" y="3987"/>
                      <a:pt x="5719" y="3985"/>
                    </a:cubicBezTo>
                    <a:cubicBezTo>
                      <a:pt x="5764" y="3984"/>
                      <a:pt x="5809" y="3984"/>
                      <a:pt x="5854" y="3984"/>
                    </a:cubicBezTo>
                    <a:cubicBezTo>
                      <a:pt x="6007" y="3984"/>
                      <a:pt x="6161" y="3987"/>
                      <a:pt x="6315" y="3989"/>
                    </a:cubicBezTo>
                    <a:cubicBezTo>
                      <a:pt x="6491" y="3992"/>
                      <a:pt x="6668" y="3995"/>
                      <a:pt x="6845" y="3995"/>
                    </a:cubicBezTo>
                    <a:cubicBezTo>
                      <a:pt x="6872" y="3995"/>
                      <a:pt x="6900" y="3995"/>
                      <a:pt x="6927" y="3995"/>
                    </a:cubicBezTo>
                    <a:cubicBezTo>
                      <a:pt x="7099" y="3994"/>
                      <a:pt x="7270" y="3989"/>
                      <a:pt x="7441" y="3989"/>
                    </a:cubicBezTo>
                    <a:cubicBezTo>
                      <a:pt x="7469" y="3989"/>
                      <a:pt x="7497" y="3989"/>
                      <a:pt x="7525" y="3989"/>
                    </a:cubicBezTo>
                    <a:cubicBezTo>
                      <a:pt x="7873" y="3991"/>
                      <a:pt x="8220" y="4003"/>
                      <a:pt x="8568" y="4003"/>
                    </a:cubicBezTo>
                    <a:cubicBezTo>
                      <a:pt x="8629" y="4003"/>
                      <a:pt x="8690" y="4003"/>
                      <a:pt x="8752" y="4002"/>
                    </a:cubicBezTo>
                    <a:cubicBezTo>
                      <a:pt x="8943" y="3999"/>
                      <a:pt x="9135" y="3977"/>
                      <a:pt x="9326" y="3954"/>
                    </a:cubicBezTo>
                    <a:cubicBezTo>
                      <a:pt x="9528" y="3930"/>
                      <a:pt x="9731" y="3912"/>
                      <a:pt x="9934" y="3898"/>
                    </a:cubicBezTo>
                    <a:lnTo>
                      <a:pt x="9933" y="3898"/>
                    </a:lnTo>
                    <a:cubicBezTo>
                      <a:pt x="10209" y="3887"/>
                      <a:pt x="10484" y="3876"/>
                      <a:pt x="10761" y="3876"/>
                    </a:cubicBezTo>
                    <a:cubicBezTo>
                      <a:pt x="10897" y="3876"/>
                      <a:pt x="11033" y="3879"/>
                      <a:pt x="11168" y="3879"/>
                    </a:cubicBezTo>
                    <a:cubicBezTo>
                      <a:pt x="11206" y="3879"/>
                      <a:pt x="11242" y="3880"/>
                      <a:pt x="11280" y="3880"/>
                    </a:cubicBezTo>
                    <a:cubicBezTo>
                      <a:pt x="11318" y="3879"/>
                      <a:pt x="11354" y="3879"/>
                      <a:pt x="11391" y="3879"/>
                    </a:cubicBezTo>
                    <a:cubicBezTo>
                      <a:pt x="11414" y="3879"/>
                      <a:pt x="11437" y="3877"/>
                      <a:pt x="11460" y="3877"/>
                    </a:cubicBezTo>
                    <a:lnTo>
                      <a:pt x="11506" y="3877"/>
                    </a:lnTo>
                    <a:cubicBezTo>
                      <a:pt x="11529" y="3876"/>
                      <a:pt x="11551" y="3875"/>
                      <a:pt x="11573" y="3874"/>
                    </a:cubicBezTo>
                    <a:cubicBezTo>
                      <a:pt x="11590" y="3873"/>
                      <a:pt x="11607" y="3872"/>
                      <a:pt x="11625" y="3871"/>
                    </a:cubicBezTo>
                    <a:cubicBezTo>
                      <a:pt x="11622" y="3865"/>
                      <a:pt x="11621" y="3859"/>
                      <a:pt x="11618" y="3852"/>
                    </a:cubicBezTo>
                    <a:cubicBezTo>
                      <a:pt x="11596" y="3784"/>
                      <a:pt x="11572" y="3715"/>
                      <a:pt x="11550" y="3646"/>
                    </a:cubicBezTo>
                    <a:cubicBezTo>
                      <a:pt x="11538" y="3613"/>
                      <a:pt x="11528" y="3579"/>
                      <a:pt x="11517" y="3545"/>
                    </a:cubicBezTo>
                    <a:cubicBezTo>
                      <a:pt x="11512" y="3530"/>
                      <a:pt x="11508" y="3516"/>
                      <a:pt x="11504" y="3502"/>
                    </a:cubicBezTo>
                    <a:cubicBezTo>
                      <a:pt x="11490" y="3458"/>
                      <a:pt x="11477" y="3414"/>
                      <a:pt x="11469" y="3369"/>
                    </a:cubicBezTo>
                    <a:cubicBezTo>
                      <a:pt x="11469" y="3367"/>
                      <a:pt x="11469" y="3366"/>
                      <a:pt x="11469" y="3364"/>
                    </a:cubicBezTo>
                    <a:cubicBezTo>
                      <a:pt x="11455" y="3335"/>
                      <a:pt x="11441" y="3306"/>
                      <a:pt x="11427" y="3276"/>
                    </a:cubicBezTo>
                    <a:cubicBezTo>
                      <a:pt x="11406" y="3222"/>
                      <a:pt x="11384" y="3170"/>
                      <a:pt x="11366" y="3115"/>
                    </a:cubicBezTo>
                    <a:cubicBezTo>
                      <a:pt x="11365" y="3115"/>
                      <a:pt x="11365" y="3114"/>
                      <a:pt x="11365" y="3114"/>
                    </a:cubicBezTo>
                    <a:cubicBezTo>
                      <a:pt x="11345" y="3050"/>
                      <a:pt x="11328" y="2985"/>
                      <a:pt x="11309" y="2923"/>
                    </a:cubicBezTo>
                    <a:cubicBezTo>
                      <a:pt x="11281" y="2836"/>
                      <a:pt x="11247" y="2753"/>
                      <a:pt x="11195" y="2677"/>
                    </a:cubicBezTo>
                    <a:cubicBezTo>
                      <a:pt x="11115" y="2556"/>
                      <a:pt x="11012" y="2451"/>
                      <a:pt x="10905" y="2354"/>
                    </a:cubicBezTo>
                    <a:cubicBezTo>
                      <a:pt x="10800" y="2258"/>
                      <a:pt x="10679" y="2185"/>
                      <a:pt x="10556" y="2112"/>
                    </a:cubicBezTo>
                    <a:cubicBezTo>
                      <a:pt x="10437" y="2041"/>
                      <a:pt x="10319" y="1972"/>
                      <a:pt x="10196" y="1909"/>
                    </a:cubicBezTo>
                    <a:cubicBezTo>
                      <a:pt x="10062" y="1842"/>
                      <a:pt x="9923" y="1786"/>
                      <a:pt x="9773" y="1769"/>
                    </a:cubicBezTo>
                    <a:cubicBezTo>
                      <a:pt x="9707" y="1761"/>
                      <a:pt x="9641" y="1757"/>
                      <a:pt x="9575" y="1757"/>
                    </a:cubicBezTo>
                    <a:cubicBezTo>
                      <a:pt x="9533" y="1757"/>
                      <a:pt x="9492" y="1758"/>
                      <a:pt x="9450" y="1762"/>
                    </a:cubicBezTo>
                    <a:cubicBezTo>
                      <a:pt x="9354" y="1769"/>
                      <a:pt x="9257" y="1788"/>
                      <a:pt x="9161" y="1808"/>
                    </a:cubicBezTo>
                    <a:cubicBezTo>
                      <a:pt x="9065" y="1828"/>
                      <a:pt x="8970" y="1850"/>
                      <a:pt x="8876" y="1877"/>
                    </a:cubicBezTo>
                    <a:cubicBezTo>
                      <a:pt x="8737" y="1917"/>
                      <a:pt x="8593" y="1961"/>
                      <a:pt x="8466" y="2032"/>
                    </a:cubicBezTo>
                    <a:cubicBezTo>
                      <a:pt x="8453" y="2039"/>
                      <a:pt x="8442" y="2048"/>
                      <a:pt x="8429" y="2055"/>
                    </a:cubicBezTo>
                    <a:cubicBezTo>
                      <a:pt x="8388" y="2001"/>
                      <a:pt x="8345" y="1949"/>
                      <a:pt x="8301" y="1898"/>
                    </a:cubicBezTo>
                    <a:cubicBezTo>
                      <a:pt x="8281" y="1872"/>
                      <a:pt x="8264" y="1847"/>
                      <a:pt x="8246" y="1820"/>
                    </a:cubicBezTo>
                    <a:cubicBezTo>
                      <a:pt x="8169" y="1691"/>
                      <a:pt x="8108" y="1552"/>
                      <a:pt x="8021" y="1428"/>
                    </a:cubicBezTo>
                    <a:cubicBezTo>
                      <a:pt x="7934" y="1304"/>
                      <a:pt x="7820" y="1206"/>
                      <a:pt x="7707" y="1106"/>
                    </a:cubicBezTo>
                    <a:lnTo>
                      <a:pt x="7707" y="1106"/>
                    </a:lnTo>
                    <a:cubicBezTo>
                      <a:pt x="7708" y="1106"/>
                      <a:pt x="7708" y="1106"/>
                      <a:pt x="7709" y="1107"/>
                    </a:cubicBezTo>
                    <a:cubicBezTo>
                      <a:pt x="7662" y="1063"/>
                      <a:pt x="7616" y="1019"/>
                      <a:pt x="7574" y="971"/>
                    </a:cubicBezTo>
                    <a:cubicBezTo>
                      <a:pt x="7520" y="911"/>
                      <a:pt x="7469" y="848"/>
                      <a:pt x="7413" y="792"/>
                    </a:cubicBezTo>
                    <a:cubicBezTo>
                      <a:pt x="7358" y="736"/>
                      <a:pt x="7298" y="683"/>
                      <a:pt x="7238" y="633"/>
                    </a:cubicBezTo>
                    <a:cubicBezTo>
                      <a:pt x="7177" y="583"/>
                      <a:pt x="7109" y="544"/>
                      <a:pt x="7042" y="504"/>
                    </a:cubicBezTo>
                    <a:cubicBezTo>
                      <a:pt x="6971" y="462"/>
                      <a:pt x="6902" y="420"/>
                      <a:pt x="6828" y="384"/>
                    </a:cubicBezTo>
                    <a:cubicBezTo>
                      <a:pt x="6758" y="349"/>
                      <a:pt x="6683" y="319"/>
                      <a:pt x="6610" y="289"/>
                    </a:cubicBezTo>
                    <a:cubicBezTo>
                      <a:pt x="6533" y="257"/>
                      <a:pt x="6459" y="221"/>
                      <a:pt x="6382" y="190"/>
                    </a:cubicBezTo>
                    <a:cubicBezTo>
                      <a:pt x="6333" y="170"/>
                      <a:pt x="6285" y="152"/>
                      <a:pt x="6234" y="137"/>
                    </a:cubicBezTo>
                    <a:cubicBezTo>
                      <a:pt x="6190" y="125"/>
                      <a:pt x="6145" y="115"/>
                      <a:pt x="6100" y="105"/>
                    </a:cubicBezTo>
                    <a:cubicBezTo>
                      <a:pt x="6017" y="88"/>
                      <a:pt x="5932" y="71"/>
                      <a:pt x="5850" y="54"/>
                    </a:cubicBezTo>
                    <a:cubicBezTo>
                      <a:pt x="5850" y="54"/>
                      <a:pt x="5850" y="54"/>
                      <a:pt x="5850" y="52"/>
                    </a:cubicBezTo>
                    <a:cubicBezTo>
                      <a:pt x="5847" y="52"/>
                      <a:pt x="5845" y="51"/>
                      <a:pt x="5843" y="51"/>
                    </a:cubicBezTo>
                    <a:cubicBezTo>
                      <a:pt x="5840" y="51"/>
                      <a:pt x="5838" y="50"/>
                      <a:pt x="5836" y="50"/>
                    </a:cubicBezTo>
                    <a:cubicBezTo>
                      <a:pt x="5835" y="50"/>
                      <a:pt x="5834" y="49"/>
                      <a:pt x="5831" y="49"/>
                    </a:cubicBezTo>
                    <a:cubicBezTo>
                      <a:pt x="5802" y="40"/>
                      <a:pt x="5770" y="35"/>
                      <a:pt x="5741" y="30"/>
                    </a:cubicBezTo>
                    <a:cubicBezTo>
                      <a:pt x="5700" y="20"/>
                      <a:pt x="5659" y="14"/>
                      <a:pt x="5618" y="9"/>
                    </a:cubicBezTo>
                    <a:cubicBezTo>
                      <a:pt x="5561" y="3"/>
                      <a:pt x="5504" y="1"/>
                      <a:pt x="54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5" name="Google Shape;795;p26"/>
          <p:cNvSpPr txBox="1">
            <a:spLocks noGrp="1"/>
          </p:cNvSpPr>
          <p:nvPr>
            <p:ph type="title"/>
          </p:nvPr>
        </p:nvSpPr>
        <p:spPr>
          <a:xfrm>
            <a:off x="720009" y="2571750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96" name="Google Shape;796;p26"/>
          <p:cNvSpPr txBox="1">
            <a:spLocks noGrp="1"/>
          </p:cNvSpPr>
          <p:nvPr>
            <p:ph type="subTitle" idx="1"/>
          </p:nvPr>
        </p:nvSpPr>
        <p:spPr>
          <a:xfrm>
            <a:off x="720009" y="3094026"/>
            <a:ext cx="1645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26"/>
          <p:cNvSpPr txBox="1">
            <a:spLocks noGrp="1"/>
          </p:cNvSpPr>
          <p:nvPr>
            <p:ph type="title" idx="2"/>
          </p:nvPr>
        </p:nvSpPr>
        <p:spPr>
          <a:xfrm>
            <a:off x="4758811" y="2571750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98" name="Google Shape;798;p26"/>
          <p:cNvSpPr txBox="1">
            <a:spLocks noGrp="1"/>
          </p:cNvSpPr>
          <p:nvPr>
            <p:ph type="subTitle" idx="3"/>
          </p:nvPr>
        </p:nvSpPr>
        <p:spPr>
          <a:xfrm>
            <a:off x="4758806" y="3094026"/>
            <a:ext cx="1645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26"/>
          <p:cNvSpPr txBox="1">
            <a:spLocks noGrp="1"/>
          </p:cNvSpPr>
          <p:nvPr>
            <p:ph type="title" idx="4"/>
          </p:nvPr>
        </p:nvSpPr>
        <p:spPr>
          <a:xfrm>
            <a:off x="2739410" y="2571750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0" name="Google Shape;800;p26"/>
          <p:cNvSpPr txBox="1">
            <a:spLocks noGrp="1"/>
          </p:cNvSpPr>
          <p:nvPr>
            <p:ph type="subTitle" idx="5"/>
          </p:nvPr>
        </p:nvSpPr>
        <p:spPr>
          <a:xfrm>
            <a:off x="2739408" y="3094026"/>
            <a:ext cx="1645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26"/>
          <p:cNvSpPr txBox="1">
            <a:spLocks noGrp="1"/>
          </p:cNvSpPr>
          <p:nvPr>
            <p:ph type="title" idx="6"/>
          </p:nvPr>
        </p:nvSpPr>
        <p:spPr>
          <a:xfrm>
            <a:off x="6778212" y="2571750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2" name="Google Shape;802;p26"/>
          <p:cNvSpPr txBox="1">
            <a:spLocks noGrp="1"/>
          </p:cNvSpPr>
          <p:nvPr>
            <p:ph type="subTitle" idx="7"/>
          </p:nvPr>
        </p:nvSpPr>
        <p:spPr>
          <a:xfrm>
            <a:off x="6778205" y="3094026"/>
            <a:ext cx="1645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3" name="Google Shape;803;p26"/>
          <p:cNvSpPr txBox="1">
            <a:spLocks noGrp="1"/>
          </p:cNvSpPr>
          <p:nvPr>
            <p:ph type="title" idx="8"/>
          </p:nvPr>
        </p:nvSpPr>
        <p:spPr>
          <a:xfrm>
            <a:off x="720000" y="475488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31"/>
          <p:cNvSpPr/>
          <p:nvPr/>
        </p:nvSpPr>
        <p:spPr>
          <a:xfrm>
            <a:off x="1659125" y="343650"/>
            <a:ext cx="5825700" cy="25836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31"/>
          <p:cNvSpPr txBox="1">
            <a:spLocks noGrp="1"/>
          </p:cNvSpPr>
          <p:nvPr>
            <p:ph type="ctrTitle"/>
          </p:nvPr>
        </p:nvSpPr>
        <p:spPr>
          <a:xfrm>
            <a:off x="2429950" y="540000"/>
            <a:ext cx="4284000" cy="99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17" name="Google Shape;917;p31"/>
          <p:cNvSpPr txBox="1">
            <a:spLocks noGrp="1"/>
          </p:cNvSpPr>
          <p:nvPr>
            <p:ph type="subTitle" idx="1"/>
          </p:nvPr>
        </p:nvSpPr>
        <p:spPr>
          <a:xfrm>
            <a:off x="2425075" y="1537800"/>
            <a:ext cx="4293900" cy="12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18" name="Google Shape;918;p31"/>
          <p:cNvSpPr txBox="1"/>
          <p:nvPr/>
        </p:nvSpPr>
        <p:spPr>
          <a:xfrm>
            <a:off x="2388550" y="3872100"/>
            <a:ext cx="4366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latin typeface="Sulphur Point"/>
                <a:ea typeface="Sulphur Point"/>
                <a:cs typeface="Sulphur Point"/>
                <a:sym typeface="Sulphur Point"/>
              </a:rPr>
              <a:t>CREDITS: This presentation template was created by </a:t>
            </a:r>
            <a:r>
              <a:rPr lang="en" sz="1200" b="1">
                <a:uFill>
                  <a:noFill/>
                </a:uFill>
                <a:latin typeface="Sulphur Point"/>
                <a:ea typeface="Sulphur Point"/>
                <a:cs typeface="Sulphur Point"/>
                <a:sym typeface="Sulphur Point"/>
                <a:hlinkClick r:id="rId2"/>
              </a:rPr>
              <a:t>Slidesgo</a:t>
            </a:r>
            <a:r>
              <a:rPr lang="en" sz="1200">
                <a:latin typeface="Sulphur Point"/>
                <a:ea typeface="Sulphur Point"/>
                <a:cs typeface="Sulphur Point"/>
                <a:sym typeface="Sulphur Point"/>
              </a:rPr>
              <a:t>, including icons by </a:t>
            </a:r>
            <a:r>
              <a:rPr lang="en" sz="1200" b="1">
                <a:uFill>
                  <a:noFill/>
                </a:uFill>
                <a:latin typeface="Sulphur Point"/>
                <a:ea typeface="Sulphur Point"/>
                <a:cs typeface="Sulphur Point"/>
                <a:sym typeface="Sulphur Point"/>
                <a:hlinkClick r:id="rId3"/>
              </a:rPr>
              <a:t>Flaticon</a:t>
            </a:r>
            <a:r>
              <a:rPr lang="en" sz="1200">
                <a:latin typeface="Sulphur Point"/>
                <a:ea typeface="Sulphur Point"/>
                <a:cs typeface="Sulphur Point"/>
                <a:sym typeface="Sulphur Point"/>
              </a:rPr>
              <a:t>, infographics &amp; images by </a:t>
            </a:r>
            <a:r>
              <a:rPr lang="en" sz="1200" b="1">
                <a:uFill>
                  <a:noFill/>
                </a:uFill>
                <a:latin typeface="Sulphur Point"/>
                <a:ea typeface="Sulphur Point"/>
                <a:cs typeface="Sulphur Point"/>
                <a:sym typeface="Sulphur Point"/>
                <a:hlinkClick r:id="rId4"/>
              </a:rPr>
              <a:t>Freepik</a:t>
            </a:r>
            <a:endParaRPr sz="1200" b="1">
              <a:latin typeface="Sulphur Point"/>
              <a:ea typeface="Sulphur Point"/>
              <a:cs typeface="Sulphur Point"/>
              <a:sym typeface="Sulphur Poin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32"/>
          <p:cNvSpPr/>
          <p:nvPr/>
        </p:nvSpPr>
        <p:spPr>
          <a:xfrm>
            <a:off x="414300" y="343650"/>
            <a:ext cx="8315400" cy="44562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1" name="Google Shape;921;p32"/>
          <p:cNvGrpSpPr/>
          <p:nvPr/>
        </p:nvGrpSpPr>
        <p:grpSpPr>
          <a:xfrm flipH="1">
            <a:off x="152395" y="167957"/>
            <a:ext cx="754381" cy="457193"/>
            <a:chOff x="7812569" y="213867"/>
            <a:chExt cx="1005171" cy="608455"/>
          </a:xfrm>
        </p:grpSpPr>
        <p:grpSp>
          <p:nvGrpSpPr>
            <p:cNvPr id="922" name="Google Shape;922;p32"/>
            <p:cNvGrpSpPr/>
            <p:nvPr/>
          </p:nvGrpSpPr>
          <p:grpSpPr>
            <a:xfrm>
              <a:off x="8133764" y="213867"/>
              <a:ext cx="590413" cy="592274"/>
              <a:chOff x="1250582" y="2447448"/>
              <a:chExt cx="538354" cy="536869"/>
            </a:xfrm>
          </p:grpSpPr>
          <p:sp>
            <p:nvSpPr>
              <p:cNvPr id="923" name="Google Shape;923;p32"/>
              <p:cNvSpPr/>
              <p:nvPr/>
            </p:nvSpPr>
            <p:spPr>
              <a:xfrm>
                <a:off x="1586707" y="2473642"/>
                <a:ext cx="14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lnTo>
                      <a:pt x="1" y="1"/>
                    </a:ln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24" name="Google Shape;924;p32"/>
              <p:cNvGrpSpPr/>
              <p:nvPr/>
            </p:nvGrpSpPr>
            <p:grpSpPr>
              <a:xfrm>
                <a:off x="1250582" y="2447448"/>
                <a:ext cx="538354" cy="536869"/>
                <a:chOff x="3489325" y="302500"/>
                <a:chExt cx="271800" cy="271050"/>
              </a:xfrm>
            </p:grpSpPr>
            <p:sp>
              <p:nvSpPr>
                <p:cNvPr id="925" name="Google Shape;925;p32"/>
                <p:cNvSpPr/>
                <p:nvPr/>
              </p:nvSpPr>
              <p:spPr>
                <a:xfrm>
                  <a:off x="3741675" y="491775"/>
                  <a:ext cx="10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3" y="0"/>
                      </a:moveTo>
                      <a:cubicBezTo>
                        <a:pt x="2" y="1"/>
                        <a:pt x="2" y="1"/>
                        <a:pt x="2" y="3"/>
                      </a:cubicBezTo>
                      <a:lnTo>
                        <a:pt x="2" y="3"/>
                      </a:lnTo>
                      <a:cubicBezTo>
                        <a:pt x="2" y="2"/>
                        <a:pt x="3" y="1"/>
                        <a:pt x="3" y="0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rgbClr val="F6C0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32"/>
                <p:cNvSpPr/>
                <p:nvPr/>
              </p:nvSpPr>
              <p:spPr>
                <a:xfrm>
                  <a:off x="3494825" y="305900"/>
                  <a:ext cx="260175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" h="10481" extrusionOk="0">
                      <a:moveTo>
                        <a:pt x="910" y="2650"/>
                      </a:moveTo>
                      <a:cubicBezTo>
                        <a:pt x="910" y="2651"/>
                        <a:pt x="909" y="2653"/>
                        <a:pt x="908" y="2654"/>
                      </a:cubicBezTo>
                      <a:cubicBezTo>
                        <a:pt x="908" y="2653"/>
                        <a:pt x="909" y="2651"/>
                        <a:pt x="910" y="2650"/>
                      </a:cubicBezTo>
                      <a:close/>
                      <a:moveTo>
                        <a:pt x="4349" y="10377"/>
                      </a:moveTo>
                      <a:lnTo>
                        <a:pt x="4349" y="10377"/>
                      </a:lnTo>
                      <a:cubicBezTo>
                        <a:pt x="4351" y="10379"/>
                        <a:pt x="4353" y="10379"/>
                        <a:pt x="4355" y="10379"/>
                      </a:cubicBezTo>
                      <a:cubicBezTo>
                        <a:pt x="4353" y="10378"/>
                        <a:pt x="4351" y="10378"/>
                        <a:pt x="4349" y="10377"/>
                      </a:cubicBezTo>
                      <a:close/>
                      <a:moveTo>
                        <a:pt x="5895" y="1"/>
                      </a:moveTo>
                      <a:cubicBezTo>
                        <a:pt x="5849" y="1"/>
                        <a:pt x="5803" y="3"/>
                        <a:pt x="5757" y="6"/>
                      </a:cubicBezTo>
                      <a:cubicBezTo>
                        <a:pt x="5666" y="14"/>
                        <a:pt x="5579" y="67"/>
                        <a:pt x="5558" y="160"/>
                      </a:cubicBezTo>
                      <a:cubicBezTo>
                        <a:pt x="5558" y="162"/>
                        <a:pt x="5558" y="163"/>
                        <a:pt x="5558" y="164"/>
                      </a:cubicBezTo>
                      <a:cubicBezTo>
                        <a:pt x="5526" y="152"/>
                        <a:pt x="5493" y="144"/>
                        <a:pt x="5460" y="136"/>
                      </a:cubicBezTo>
                      <a:cubicBezTo>
                        <a:pt x="5427" y="84"/>
                        <a:pt x="5369" y="48"/>
                        <a:pt x="5306" y="48"/>
                      </a:cubicBezTo>
                      <a:cubicBezTo>
                        <a:pt x="5301" y="48"/>
                        <a:pt x="5296" y="48"/>
                        <a:pt x="5292" y="48"/>
                      </a:cubicBezTo>
                      <a:cubicBezTo>
                        <a:pt x="5175" y="59"/>
                        <a:pt x="5060" y="64"/>
                        <a:pt x="4943" y="67"/>
                      </a:cubicBezTo>
                      <a:lnTo>
                        <a:pt x="4942" y="67"/>
                      </a:lnTo>
                      <a:cubicBezTo>
                        <a:pt x="4936" y="66"/>
                        <a:pt x="4932" y="66"/>
                        <a:pt x="4926" y="66"/>
                      </a:cubicBezTo>
                      <a:cubicBezTo>
                        <a:pt x="4917" y="65"/>
                        <a:pt x="4907" y="64"/>
                        <a:pt x="4898" y="64"/>
                      </a:cubicBezTo>
                      <a:cubicBezTo>
                        <a:pt x="4887" y="64"/>
                        <a:pt x="4875" y="65"/>
                        <a:pt x="4864" y="67"/>
                      </a:cubicBezTo>
                      <a:lnTo>
                        <a:pt x="4863" y="67"/>
                      </a:lnTo>
                      <a:cubicBezTo>
                        <a:pt x="4824" y="66"/>
                        <a:pt x="4785" y="64"/>
                        <a:pt x="4745" y="62"/>
                      </a:cubicBezTo>
                      <a:cubicBezTo>
                        <a:pt x="4721" y="61"/>
                        <a:pt x="4697" y="60"/>
                        <a:pt x="4673" y="59"/>
                      </a:cubicBezTo>
                      <a:cubicBezTo>
                        <a:pt x="4670" y="59"/>
                        <a:pt x="4667" y="58"/>
                        <a:pt x="4664" y="58"/>
                      </a:cubicBezTo>
                      <a:cubicBezTo>
                        <a:pt x="4615" y="58"/>
                        <a:pt x="4568" y="76"/>
                        <a:pt x="4531" y="110"/>
                      </a:cubicBezTo>
                      <a:cubicBezTo>
                        <a:pt x="4391" y="132"/>
                        <a:pt x="4251" y="162"/>
                        <a:pt x="4113" y="198"/>
                      </a:cubicBezTo>
                      <a:cubicBezTo>
                        <a:pt x="4001" y="229"/>
                        <a:pt x="3890" y="267"/>
                        <a:pt x="3778" y="301"/>
                      </a:cubicBezTo>
                      <a:cubicBezTo>
                        <a:pt x="3691" y="329"/>
                        <a:pt x="3604" y="361"/>
                        <a:pt x="3519" y="395"/>
                      </a:cubicBezTo>
                      <a:cubicBezTo>
                        <a:pt x="3364" y="455"/>
                        <a:pt x="3208" y="514"/>
                        <a:pt x="3063" y="600"/>
                      </a:cubicBezTo>
                      <a:cubicBezTo>
                        <a:pt x="2959" y="661"/>
                        <a:pt x="2866" y="736"/>
                        <a:pt x="2782" y="824"/>
                      </a:cubicBezTo>
                      <a:cubicBezTo>
                        <a:pt x="2760" y="845"/>
                        <a:pt x="2741" y="869"/>
                        <a:pt x="2721" y="893"/>
                      </a:cubicBezTo>
                      <a:cubicBezTo>
                        <a:pt x="2693" y="927"/>
                        <a:pt x="2661" y="960"/>
                        <a:pt x="2639" y="996"/>
                      </a:cubicBezTo>
                      <a:cubicBezTo>
                        <a:pt x="2571" y="1034"/>
                        <a:pt x="2505" y="1074"/>
                        <a:pt x="2440" y="1118"/>
                      </a:cubicBezTo>
                      <a:cubicBezTo>
                        <a:pt x="2409" y="1096"/>
                        <a:pt x="2370" y="1084"/>
                        <a:pt x="2332" y="1084"/>
                      </a:cubicBezTo>
                      <a:cubicBezTo>
                        <a:pt x="2281" y="1084"/>
                        <a:pt x="2230" y="1104"/>
                        <a:pt x="2196" y="1145"/>
                      </a:cubicBezTo>
                      <a:cubicBezTo>
                        <a:pt x="2167" y="1180"/>
                        <a:pt x="2138" y="1217"/>
                        <a:pt x="2111" y="1254"/>
                      </a:cubicBezTo>
                      <a:cubicBezTo>
                        <a:pt x="2043" y="1328"/>
                        <a:pt x="1973" y="1398"/>
                        <a:pt x="1903" y="1469"/>
                      </a:cubicBezTo>
                      <a:cubicBezTo>
                        <a:pt x="1781" y="1584"/>
                        <a:pt x="1660" y="1698"/>
                        <a:pt x="1546" y="1821"/>
                      </a:cubicBezTo>
                      <a:cubicBezTo>
                        <a:pt x="1404" y="1973"/>
                        <a:pt x="1284" y="2143"/>
                        <a:pt x="1164" y="2314"/>
                      </a:cubicBezTo>
                      <a:cubicBezTo>
                        <a:pt x="1154" y="2328"/>
                        <a:pt x="1143" y="2342"/>
                        <a:pt x="1133" y="2357"/>
                      </a:cubicBezTo>
                      <a:cubicBezTo>
                        <a:pt x="1088" y="2373"/>
                        <a:pt x="1049" y="2405"/>
                        <a:pt x="1025" y="2449"/>
                      </a:cubicBezTo>
                      <a:cubicBezTo>
                        <a:pt x="989" y="2516"/>
                        <a:pt x="950" y="2581"/>
                        <a:pt x="912" y="2646"/>
                      </a:cubicBezTo>
                      <a:lnTo>
                        <a:pt x="912" y="2646"/>
                      </a:lnTo>
                      <a:cubicBezTo>
                        <a:pt x="910" y="2650"/>
                        <a:pt x="908" y="2654"/>
                        <a:pt x="905" y="2657"/>
                      </a:cubicBezTo>
                      <a:cubicBezTo>
                        <a:pt x="905" y="2658"/>
                        <a:pt x="904" y="2659"/>
                        <a:pt x="904" y="2660"/>
                      </a:cubicBezTo>
                      <a:cubicBezTo>
                        <a:pt x="878" y="2701"/>
                        <a:pt x="854" y="2741"/>
                        <a:pt x="828" y="2781"/>
                      </a:cubicBezTo>
                      <a:cubicBezTo>
                        <a:pt x="807" y="2809"/>
                        <a:pt x="785" y="2837"/>
                        <a:pt x="764" y="2865"/>
                      </a:cubicBezTo>
                      <a:cubicBezTo>
                        <a:pt x="768" y="2858"/>
                        <a:pt x="773" y="2852"/>
                        <a:pt x="777" y="2846"/>
                      </a:cubicBezTo>
                      <a:lnTo>
                        <a:pt x="777" y="2846"/>
                      </a:lnTo>
                      <a:cubicBezTo>
                        <a:pt x="693" y="2951"/>
                        <a:pt x="601" y="3052"/>
                        <a:pt x="522" y="3162"/>
                      </a:cubicBezTo>
                      <a:cubicBezTo>
                        <a:pt x="473" y="3228"/>
                        <a:pt x="481" y="3326"/>
                        <a:pt x="535" y="3387"/>
                      </a:cubicBezTo>
                      <a:cubicBezTo>
                        <a:pt x="550" y="3405"/>
                        <a:pt x="566" y="3417"/>
                        <a:pt x="585" y="3427"/>
                      </a:cubicBezTo>
                      <a:cubicBezTo>
                        <a:pt x="565" y="3480"/>
                        <a:pt x="546" y="3533"/>
                        <a:pt x="528" y="3586"/>
                      </a:cubicBezTo>
                      <a:cubicBezTo>
                        <a:pt x="489" y="3700"/>
                        <a:pt x="451" y="3813"/>
                        <a:pt x="415" y="3927"/>
                      </a:cubicBezTo>
                      <a:cubicBezTo>
                        <a:pt x="378" y="3952"/>
                        <a:pt x="350" y="3992"/>
                        <a:pt x="344" y="4038"/>
                      </a:cubicBezTo>
                      <a:cubicBezTo>
                        <a:pt x="335" y="4104"/>
                        <a:pt x="325" y="4171"/>
                        <a:pt x="314" y="4237"/>
                      </a:cubicBezTo>
                      <a:cubicBezTo>
                        <a:pt x="287" y="4247"/>
                        <a:pt x="262" y="4264"/>
                        <a:pt x="240" y="4287"/>
                      </a:cubicBezTo>
                      <a:cubicBezTo>
                        <a:pt x="188" y="4341"/>
                        <a:pt x="168" y="4410"/>
                        <a:pt x="145" y="4479"/>
                      </a:cubicBezTo>
                      <a:cubicBezTo>
                        <a:pt x="114" y="4573"/>
                        <a:pt x="95" y="4670"/>
                        <a:pt x="79" y="4768"/>
                      </a:cubicBezTo>
                      <a:cubicBezTo>
                        <a:pt x="63" y="4859"/>
                        <a:pt x="52" y="4950"/>
                        <a:pt x="41" y="5043"/>
                      </a:cubicBezTo>
                      <a:cubicBezTo>
                        <a:pt x="25" y="5170"/>
                        <a:pt x="20" y="5300"/>
                        <a:pt x="16" y="5430"/>
                      </a:cubicBezTo>
                      <a:cubicBezTo>
                        <a:pt x="12" y="5558"/>
                        <a:pt x="8" y="5687"/>
                        <a:pt x="5" y="5815"/>
                      </a:cubicBezTo>
                      <a:cubicBezTo>
                        <a:pt x="4" y="5873"/>
                        <a:pt x="1" y="5933"/>
                        <a:pt x="27" y="5988"/>
                      </a:cubicBezTo>
                      <a:cubicBezTo>
                        <a:pt x="49" y="6035"/>
                        <a:pt x="87" y="6065"/>
                        <a:pt x="131" y="6085"/>
                      </a:cubicBezTo>
                      <a:cubicBezTo>
                        <a:pt x="120" y="6200"/>
                        <a:pt x="130" y="6316"/>
                        <a:pt x="138" y="6431"/>
                      </a:cubicBezTo>
                      <a:cubicBezTo>
                        <a:pt x="143" y="6499"/>
                        <a:pt x="150" y="6569"/>
                        <a:pt x="160" y="6636"/>
                      </a:cubicBezTo>
                      <a:cubicBezTo>
                        <a:pt x="171" y="6710"/>
                        <a:pt x="184" y="6785"/>
                        <a:pt x="199" y="6860"/>
                      </a:cubicBezTo>
                      <a:cubicBezTo>
                        <a:pt x="216" y="6946"/>
                        <a:pt x="231" y="7036"/>
                        <a:pt x="266" y="7115"/>
                      </a:cubicBezTo>
                      <a:cubicBezTo>
                        <a:pt x="284" y="7156"/>
                        <a:pt x="320" y="7187"/>
                        <a:pt x="361" y="7204"/>
                      </a:cubicBezTo>
                      <a:cubicBezTo>
                        <a:pt x="370" y="7236"/>
                        <a:pt x="382" y="7268"/>
                        <a:pt x="393" y="7301"/>
                      </a:cubicBezTo>
                      <a:cubicBezTo>
                        <a:pt x="423" y="7385"/>
                        <a:pt x="457" y="7464"/>
                        <a:pt x="493" y="7545"/>
                      </a:cubicBezTo>
                      <a:cubicBezTo>
                        <a:pt x="562" y="7701"/>
                        <a:pt x="654" y="7856"/>
                        <a:pt x="759" y="7991"/>
                      </a:cubicBezTo>
                      <a:cubicBezTo>
                        <a:pt x="759" y="7991"/>
                        <a:pt x="759" y="7991"/>
                        <a:pt x="760" y="7992"/>
                      </a:cubicBezTo>
                      <a:cubicBezTo>
                        <a:pt x="762" y="7996"/>
                        <a:pt x="765" y="7998"/>
                        <a:pt x="767" y="8001"/>
                      </a:cubicBezTo>
                      <a:cubicBezTo>
                        <a:pt x="769" y="8005"/>
                        <a:pt x="770" y="8006"/>
                        <a:pt x="772" y="8008"/>
                      </a:cubicBezTo>
                      <a:cubicBezTo>
                        <a:pt x="782" y="8021"/>
                        <a:pt x="792" y="8033"/>
                        <a:pt x="802" y="8045"/>
                      </a:cubicBezTo>
                      <a:cubicBezTo>
                        <a:pt x="823" y="8104"/>
                        <a:pt x="847" y="8161"/>
                        <a:pt x="873" y="8219"/>
                      </a:cubicBezTo>
                      <a:cubicBezTo>
                        <a:pt x="960" y="8408"/>
                        <a:pt x="1091" y="8580"/>
                        <a:pt x="1227" y="8738"/>
                      </a:cubicBezTo>
                      <a:cubicBezTo>
                        <a:pt x="1285" y="8806"/>
                        <a:pt x="1343" y="8876"/>
                        <a:pt x="1405" y="8941"/>
                      </a:cubicBezTo>
                      <a:cubicBezTo>
                        <a:pt x="1525" y="9065"/>
                        <a:pt x="1652" y="9182"/>
                        <a:pt x="1773" y="9304"/>
                      </a:cubicBezTo>
                      <a:cubicBezTo>
                        <a:pt x="1911" y="9445"/>
                        <a:pt x="2033" y="9599"/>
                        <a:pt x="2166" y="9743"/>
                      </a:cubicBezTo>
                      <a:cubicBezTo>
                        <a:pt x="2232" y="9817"/>
                        <a:pt x="2302" y="9893"/>
                        <a:pt x="2379" y="9954"/>
                      </a:cubicBezTo>
                      <a:cubicBezTo>
                        <a:pt x="2445" y="10006"/>
                        <a:pt x="2515" y="10034"/>
                        <a:pt x="2594" y="10056"/>
                      </a:cubicBezTo>
                      <a:lnTo>
                        <a:pt x="2594" y="10056"/>
                      </a:lnTo>
                      <a:cubicBezTo>
                        <a:pt x="2644" y="10071"/>
                        <a:pt x="2693" y="10087"/>
                        <a:pt x="2742" y="10105"/>
                      </a:cubicBezTo>
                      <a:cubicBezTo>
                        <a:pt x="2754" y="10112"/>
                        <a:pt x="2767" y="10118"/>
                        <a:pt x="2780" y="10124"/>
                      </a:cubicBezTo>
                      <a:cubicBezTo>
                        <a:pt x="2781" y="10126"/>
                        <a:pt x="2782" y="10126"/>
                        <a:pt x="2783" y="10127"/>
                      </a:cubicBezTo>
                      <a:cubicBezTo>
                        <a:pt x="2815" y="10148"/>
                        <a:pt x="2851" y="10158"/>
                        <a:pt x="2887" y="10158"/>
                      </a:cubicBezTo>
                      <a:cubicBezTo>
                        <a:pt x="2931" y="10158"/>
                        <a:pt x="2974" y="10143"/>
                        <a:pt x="3009" y="10113"/>
                      </a:cubicBezTo>
                      <a:cubicBezTo>
                        <a:pt x="3051" y="10078"/>
                        <a:pt x="3073" y="10023"/>
                        <a:pt x="3072" y="9968"/>
                      </a:cubicBezTo>
                      <a:lnTo>
                        <a:pt x="3072" y="9968"/>
                      </a:lnTo>
                      <a:cubicBezTo>
                        <a:pt x="3214" y="10058"/>
                        <a:pt x="3367" y="10128"/>
                        <a:pt x="3522" y="10190"/>
                      </a:cubicBezTo>
                      <a:cubicBezTo>
                        <a:pt x="3709" y="10264"/>
                        <a:pt x="3913" y="10303"/>
                        <a:pt x="4109" y="10341"/>
                      </a:cubicBezTo>
                      <a:cubicBezTo>
                        <a:pt x="4180" y="10355"/>
                        <a:pt x="4252" y="10365"/>
                        <a:pt x="4326" y="10375"/>
                      </a:cubicBezTo>
                      <a:lnTo>
                        <a:pt x="4334" y="10375"/>
                      </a:lnTo>
                      <a:cubicBezTo>
                        <a:pt x="4338" y="10376"/>
                        <a:pt x="4343" y="10377"/>
                        <a:pt x="4349" y="10377"/>
                      </a:cubicBezTo>
                      <a:lnTo>
                        <a:pt x="4349" y="10377"/>
                      </a:lnTo>
                      <a:cubicBezTo>
                        <a:pt x="4348" y="10377"/>
                        <a:pt x="4348" y="10377"/>
                        <a:pt x="4348" y="10377"/>
                      </a:cubicBezTo>
                      <a:lnTo>
                        <a:pt x="4348" y="10377"/>
                      </a:lnTo>
                      <a:cubicBezTo>
                        <a:pt x="4356" y="10379"/>
                        <a:pt x="4363" y="10380"/>
                        <a:pt x="4370" y="10381"/>
                      </a:cubicBezTo>
                      <a:cubicBezTo>
                        <a:pt x="4372" y="10381"/>
                        <a:pt x="4375" y="10381"/>
                        <a:pt x="4377" y="10382"/>
                      </a:cubicBezTo>
                      <a:lnTo>
                        <a:pt x="4385" y="10382"/>
                      </a:lnTo>
                      <a:cubicBezTo>
                        <a:pt x="4479" y="10397"/>
                        <a:pt x="4571" y="10412"/>
                        <a:pt x="4665" y="10427"/>
                      </a:cubicBezTo>
                      <a:cubicBezTo>
                        <a:pt x="4761" y="10443"/>
                        <a:pt x="4857" y="10462"/>
                        <a:pt x="4954" y="10470"/>
                      </a:cubicBezTo>
                      <a:cubicBezTo>
                        <a:pt x="5044" y="10478"/>
                        <a:pt x="5132" y="10480"/>
                        <a:pt x="5221" y="10480"/>
                      </a:cubicBezTo>
                      <a:cubicBezTo>
                        <a:pt x="5327" y="10480"/>
                        <a:pt x="5434" y="10477"/>
                        <a:pt x="5539" y="10475"/>
                      </a:cubicBezTo>
                      <a:cubicBezTo>
                        <a:pt x="5733" y="10471"/>
                        <a:pt x="5926" y="10452"/>
                        <a:pt x="6118" y="10422"/>
                      </a:cubicBezTo>
                      <a:cubicBezTo>
                        <a:pt x="6218" y="10407"/>
                        <a:pt x="6315" y="10388"/>
                        <a:pt x="6412" y="10360"/>
                      </a:cubicBezTo>
                      <a:cubicBezTo>
                        <a:pt x="6513" y="10332"/>
                        <a:pt x="6611" y="10297"/>
                        <a:pt x="6711" y="10264"/>
                      </a:cubicBezTo>
                      <a:cubicBezTo>
                        <a:pt x="6811" y="10231"/>
                        <a:pt x="6912" y="10198"/>
                        <a:pt x="7010" y="10157"/>
                      </a:cubicBezTo>
                      <a:cubicBezTo>
                        <a:pt x="7110" y="10117"/>
                        <a:pt x="7206" y="10070"/>
                        <a:pt x="7302" y="10021"/>
                      </a:cubicBezTo>
                      <a:cubicBezTo>
                        <a:pt x="7396" y="9973"/>
                        <a:pt x="7486" y="9913"/>
                        <a:pt x="7575" y="9856"/>
                      </a:cubicBezTo>
                      <a:cubicBezTo>
                        <a:pt x="7660" y="9801"/>
                        <a:pt x="7746" y="9749"/>
                        <a:pt x="7833" y="9698"/>
                      </a:cubicBezTo>
                      <a:cubicBezTo>
                        <a:pt x="8003" y="9602"/>
                        <a:pt x="8171" y="9504"/>
                        <a:pt x="8329" y="9387"/>
                      </a:cubicBezTo>
                      <a:cubicBezTo>
                        <a:pt x="8495" y="9263"/>
                        <a:pt x="8657" y="9134"/>
                        <a:pt x="8814" y="8998"/>
                      </a:cubicBezTo>
                      <a:cubicBezTo>
                        <a:pt x="8888" y="8936"/>
                        <a:pt x="8960" y="8869"/>
                        <a:pt x="9033" y="8804"/>
                      </a:cubicBezTo>
                      <a:cubicBezTo>
                        <a:pt x="9137" y="8713"/>
                        <a:pt x="9238" y="8620"/>
                        <a:pt x="9318" y="8507"/>
                      </a:cubicBezTo>
                      <a:cubicBezTo>
                        <a:pt x="9376" y="8424"/>
                        <a:pt x="9432" y="8340"/>
                        <a:pt x="9481" y="8253"/>
                      </a:cubicBezTo>
                      <a:cubicBezTo>
                        <a:pt x="9534" y="8161"/>
                        <a:pt x="9577" y="8065"/>
                        <a:pt x="9622" y="7969"/>
                      </a:cubicBezTo>
                      <a:cubicBezTo>
                        <a:pt x="9682" y="7840"/>
                        <a:pt x="9736" y="7709"/>
                        <a:pt x="9791" y="7578"/>
                      </a:cubicBezTo>
                      <a:cubicBezTo>
                        <a:pt x="9813" y="7562"/>
                        <a:pt x="9832" y="7540"/>
                        <a:pt x="9846" y="7515"/>
                      </a:cubicBezTo>
                      <a:cubicBezTo>
                        <a:pt x="9859" y="7490"/>
                        <a:pt x="9868" y="7465"/>
                        <a:pt x="9875" y="7438"/>
                      </a:cubicBezTo>
                      <a:cubicBezTo>
                        <a:pt x="9891" y="7386"/>
                        <a:pt x="9905" y="7333"/>
                        <a:pt x="9919" y="7281"/>
                      </a:cubicBezTo>
                      <a:cubicBezTo>
                        <a:pt x="9922" y="7274"/>
                        <a:pt x="9925" y="7267"/>
                        <a:pt x="9927" y="7260"/>
                      </a:cubicBezTo>
                      <a:cubicBezTo>
                        <a:pt x="9964" y="7175"/>
                        <a:pt x="10004" y="7089"/>
                        <a:pt x="10037" y="7001"/>
                      </a:cubicBezTo>
                      <a:cubicBezTo>
                        <a:pt x="10106" y="6818"/>
                        <a:pt x="10176" y="6636"/>
                        <a:pt x="10225" y="6446"/>
                      </a:cubicBezTo>
                      <a:cubicBezTo>
                        <a:pt x="10249" y="6351"/>
                        <a:pt x="10276" y="6257"/>
                        <a:pt x="10296" y="6161"/>
                      </a:cubicBezTo>
                      <a:cubicBezTo>
                        <a:pt x="10324" y="6017"/>
                        <a:pt x="10353" y="5874"/>
                        <a:pt x="10372" y="5728"/>
                      </a:cubicBezTo>
                      <a:cubicBezTo>
                        <a:pt x="10407" y="5462"/>
                        <a:pt x="10404" y="5187"/>
                        <a:pt x="10378" y="4920"/>
                      </a:cubicBezTo>
                      <a:cubicBezTo>
                        <a:pt x="10365" y="4796"/>
                        <a:pt x="10344" y="4673"/>
                        <a:pt x="10309" y="4553"/>
                      </a:cubicBezTo>
                      <a:cubicBezTo>
                        <a:pt x="10292" y="4494"/>
                        <a:pt x="10274" y="4439"/>
                        <a:pt x="10251" y="4383"/>
                      </a:cubicBezTo>
                      <a:cubicBezTo>
                        <a:pt x="10237" y="4352"/>
                        <a:pt x="10221" y="4326"/>
                        <a:pt x="10200" y="4303"/>
                      </a:cubicBezTo>
                      <a:cubicBezTo>
                        <a:pt x="10186" y="4137"/>
                        <a:pt x="10158" y="3972"/>
                        <a:pt x="10124" y="3809"/>
                      </a:cubicBezTo>
                      <a:cubicBezTo>
                        <a:pt x="10070" y="3558"/>
                        <a:pt x="9970" y="3318"/>
                        <a:pt x="9843" y="3095"/>
                      </a:cubicBezTo>
                      <a:cubicBezTo>
                        <a:pt x="9790" y="3003"/>
                        <a:pt x="9739" y="2912"/>
                        <a:pt x="9686" y="2820"/>
                      </a:cubicBezTo>
                      <a:cubicBezTo>
                        <a:pt x="9588" y="2649"/>
                        <a:pt x="9481" y="2481"/>
                        <a:pt x="9372" y="2317"/>
                      </a:cubicBezTo>
                      <a:cubicBezTo>
                        <a:pt x="9254" y="2142"/>
                        <a:pt x="9136" y="1971"/>
                        <a:pt x="9011" y="1801"/>
                      </a:cubicBezTo>
                      <a:cubicBezTo>
                        <a:pt x="8780" y="1490"/>
                        <a:pt x="8497" y="1216"/>
                        <a:pt x="8197" y="971"/>
                      </a:cubicBezTo>
                      <a:cubicBezTo>
                        <a:pt x="8115" y="903"/>
                        <a:pt x="8032" y="834"/>
                        <a:pt x="7946" y="769"/>
                      </a:cubicBezTo>
                      <a:cubicBezTo>
                        <a:pt x="7861" y="705"/>
                        <a:pt x="7775" y="645"/>
                        <a:pt x="7687" y="586"/>
                      </a:cubicBezTo>
                      <a:cubicBezTo>
                        <a:pt x="7650" y="560"/>
                        <a:pt x="7607" y="538"/>
                        <a:pt x="7567" y="515"/>
                      </a:cubicBezTo>
                      <a:cubicBezTo>
                        <a:pt x="7528" y="492"/>
                        <a:pt x="7490" y="469"/>
                        <a:pt x="7449" y="450"/>
                      </a:cubicBezTo>
                      <a:cubicBezTo>
                        <a:pt x="7356" y="401"/>
                        <a:pt x="7261" y="354"/>
                        <a:pt x="7165" y="308"/>
                      </a:cubicBezTo>
                      <a:cubicBezTo>
                        <a:pt x="6988" y="223"/>
                        <a:pt x="6803" y="155"/>
                        <a:pt x="6615" y="102"/>
                      </a:cubicBezTo>
                      <a:cubicBezTo>
                        <a:pt x="6426" y="48"/>
                        <a:pt x="6227" y="21"/>
                        <a:pt x="6032" y="6"/>
                      </a:cubicBezTo>
                      <a:cubicBezTo>
                        <a:pt x="5986" y="3"/>
                        <a:pt x="5941" y="1"/>
                        <a:pt x="5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32"/>
                <p:cNvSpPr/>
                <p:nvPr/>
              </p:nvSpPr>
              <p:spPr>
                <a:xfrm>
                  <a:off x="3501125" y="419200"/>
                  <a:ext cx="258700" cy="1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8" h="5929" extrusionOk="0">
                      <a:moveTo>
                        <a:pt x="9069" y="2567"/>
                      </a:moveTo>
                      <a:lnTo>
                        <a:pt x="9069" y="2567"/>
                      </a:lnTo>
                      <a:cubicBezTo>
                        <a:pt x="9068" y="2568"/>
                        <a:pt x="9068" y="2568"/>
                        <a:pt x="9067" y="2569"/>
                      </a:cubicBezTo>
                      <a:cubicBezTo>
                        <a:pt x="9068" y="2568"/>
                        <a:pt x="9068" y="2568"/>
                        <a:pt x="9069" y="2567"/>
                      </a:cubicBezTo>
                      <a:close/>
                      <a:moveTo>
                        <a:pt x="10162" y="0"/>
                      </a:moveTo>
                      <a:cubicBezTo>
                        <a:pt x="10157" y="0"/>
                        <a:pt x="10152" y="1"/>
                        <a:pt x="10147" y="1"/>
                      </a:cubicBezTo>
                      <a:cubicBezTo>
                        <a:pt x="10122" y="2"/>
                        <a:pt x="10120" y="2"/>
                        <a:pt x="10097" y="9"/>
                      </a:cubicBezTo>
                      <a:cubicBezTo>
                        <a:pt x="10007" y="37"/>
                        <a:pt x="9956" y="134"/>
                        <a:pt x="9974" y="222"/>
                      </a:cubicBezTo>
                      <a:cubicBezTo>
                        <a:pt x="9973" y="246"/>
                        <a:pt x="9970" y="270"/>
                        <a:pt x="9967" y="294"/>
                      </a:cubicBezTo>
                      <a:cubicBezTo>
                        <a:pt x="9943" y="438"/>
                        <a:pt x="9903" y="579"/>
                        <a:pt x="9871" y="722"/>
                      </a:cubicBezTo>
                      <a:cubicBezTo>
                        <a:pt x="9841" y="853"/>
                        <a:pt x="9814" y="983"/>
                        <a:pt x="9779" y="1114"/>
                      </a:cubicBezTo>
                      <a:cubicBezTo>
                        <a:pt x="9757" y="1191"/>
                        <a:pt x="9730" y="1267"/>
                        <a:pt x="9699" y="1342"/>
                      </a:cubicBezTo>
                      <a:cubicBezTo>
                        <a:pt x="9654" y="1440"/>
                        <a:pt x="9601" y="1531"/>
                        <a:pt x="9554" y="1628"/>
                      </a:cubicBezTo>
                      <a:cubicBezTo>
                        <a:pt x="9504" y="1731"/>
                        <a:pt x="9470" y="1841"/>
                        <a:pt x="9428" y="1948"/>
                      </a:cubicBezTo>
                      <a:cubicBezTo>
                        <a:pt x="9364" y="2093"/>
                        <a:pt x="9281" y="2226"/>
                        <a:pt x="9205" y="2365"/>
                      </a:cubicBezTo>
                      <a:cubicBezTo>
                        <a:pt x="9164" y="2434"/>
                        <a:pt x="9119" y="2500"/>
                        <a:pt x="9071" y="2564"/>
                      </a:cubicBezTo>
                      <a:lnTo>
                        <a:pt x="9071" y="2564"/>
                      </a:lnTo>
                      <a:cubicBezTo>
                        <a:pt x="9069" y="2567"/>
                        <a:pt x="9067" y="2569"/>
                        <a:pt x="9065" y="2572"/>
                      </a:cubicBezTo>
                      <a:cubicBezTo>
                        <a:pt x="9064" y="2574"/>
                        <a:pt x="9063" y="2576"/>
                        <a:pt x="9060" y="2577"/>
                      </a:cubicBezTo>
                      <a:cubicBezTo>
                        <a:pt x="9061" y="2576"/>
                        <a:pt x="9063" y="2575"/>
                        <a:pt x="9063" y="2574"/>
                      </a:cubicBezTo>
                      <a:lnTo>
                        <a:pt x="9063" y="2574"/>
                      </a:lnTo>
                      <a:cubicBezTo>
                        <a:pt x="8950" y="2718"/>
                        <a:pt x="8837" y="2861"/>
                        <a:pt x="8718" y="2999"/>
                      </a:cubicBezTo>
                      <a:cubicBezTo>
                        <a:pt x="8604" y="3133"/>
                        <a:pt x="8475" y="3257"/>
                        <a:pt x="8351" y="3382"/>
                      </a:cubicBezTo>
                      <a:lnTo>
                        <a:pt x="8351" y="3382"/>
                      </a:lnTo>
                      <a:cubicBezTo>
                        <a:pt x="8247" y="3479"/>
                        <a:pt x="8142" y="3571"/>
                        <a:pt x="8031" y="3658"/>
                      </a:cubicBezTo>
                      <a:cubicBezTo>
                        <a:pt x="7877" y="3763"/>
                        <a:pt x="7718" y="3860"/>
                        <a:pt x="7557" y="3953"/>
                      </a:cubicBezTo>
                      <a:cubicBezTo>
                        <a:pt x="7283" y="4094"/>
                        <a:pt x="7001" y="4215"/>
                        <a:pt x="6718" y="4334"/>
                      </a:cubicBezTo>
                      <a:cubicBezTo>
                        <a:pt x="6465" y="4432"/>
                        <a:pt x="6208" y="4521"/>
                        <a:pt x="5945" y="4594"/>
                      </a:cubicBezTo>
                      <a:cubicBezTo>
                        <a:pt x="5527" y="4693"/>
                        <a:pt x="5104" y="4763"/>
                        <a:pt x="4676" y="4817"/>
                      </a:cubicBezTo>
                      <a:cubicBezTo>
                        <a:pt x="4550" y="4831"/>
                        <a:pt x="4426" y="4846"/>
                        <a:pt x="4299" y="4857"/>
                      </a:cubicBezTo>
                      <a:cubicBezTo>
                        <a:pt x="4180" y="4868"/>
                        <a:pt x="4061" y="4868"/>
                        <a:pt x="3941" y="4868"/>
                      </a:cubicBezTo>
                      <a:cubicBezTo>
                        <a:pt x="3818" y="4864"/>
                        <a:pt x="3696" y="4858"/>
                        <a:pt x="3575" y="4845"/>
                      </a:cubicBezTo>
                      <a:lnTo>
                        <a:pt x="3575" y="4845"/>
                      </a:lnTo>
                      <a:cubicBezTo>
                        <a:pt x="3576" y="4845"/>
                        <a:pt x="3578" y="4846"/>
                        <a:pt x="3580" y="4846"/>
                      </a:cubicBezTo>
                      <a:cubicBezTo>
                        <a:pt x="3575" y="4845"/>
                        <a:pt x="3571" y="4845"/>
                        <a:pt x="3567" y="4844"/>
                      </a:cubicBezTo>
                      <a:lnTo>
                        <a:pt x="3567" y="4844"/>
                      </a:lnTo>
                      <a:cubicBezTo>
                        <a:pt x="3570" y="4844"/>
                        <a:pt x="3572" y="4845"/>
                        <a:pt x="3575" y="4845"/>
                      </a:cubicBezTo>
                      <a:lnTo>
                        <a:pt x="3575" y="4845"/>
                      </a:lnTo>
                      <a:cubicBezTo>
                        <a:pt x="3572" y="4844"/>
                        <a:pt x="3568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565" y="4844"/>
                        <a:pt x="3566" y="4844"/>
                        <a:pt x="3567" y="4844"/>
                      </a:cubicBezTo>
                      <a:lnTo>
                        <a:pt x="3567" y="4844"/>
                      </a:lnTo>
                      <a:cubicBezTo>
                        <a:pt x="3566" y="4844"/>
                        <a:pt x="3565" y="4844"/>
                        <a:pt x="3564" y="4844"/>
                      </a:cubicBezTo>
                      <a:cubicBezTo>
                        <a:pt x="3564" y="4844"/>
                        <a:pt x="3564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428" y="4823"/>
                        <a:pt x="3290" y="4805"/>
                        <a:pt x="3152" y="4788"/>
                      </a:cubicBezTo>
                      <a:cubicBezTo>
                        <a:pt x="3120" y="4783"/>
                        <a:pt x="3089" y="4775"/>
                        <a:pt x="3058" y="4769"/>
                      </a:cubicBezTo>
                      <a:cubicBezTo>
                        <a:pt x="2706" y="4644"/>
                        <a:pt x="2359" y="4501"/>
                        <a:pt x="2020" y="4344"/>
                      </a:cubicBezTo>
                      <a:cubicBezTo>
                        <a:pt x="1893" y="4283"/>
                        <a:pt x="1769" y="4218"/>
                        <a:pt x="1648" y="4147"/>
                      </a:cubicBezTo>
                      <a:cubicBezTo>
                        <a:pt x="1519" y="4071"/>
                        <a:pt x="1386" y="4002"/>
                        <a:pt x="1258" y="3927"/>
                      </a:cubicBezTo>
                      <a:cubicBezTo>
                        <a:pt x="1154" y="3857"/>
                        <a:pt x="1058" y="3778"/>
                        <a:pt x="962" y="3698"/>
                      </a:cubicBezTo>
                      <a:cubicBezTo>
                        <a:pt x="858" y="3604"/>
                        <a:pt x="755" y="3510"/>
                        <a:pt x="659" y="3409"/>
                      </a:cubicBezTo>
                      <a:cubicBezTo>
                        <a:pt x="591" y="3331"/>
                        <a:pt x="525" y="3249"/>
                        <a:pt x="462" y="3167"/>
                      </a:cubicBezTo>
                      <a:cubicBezTo>
                        <a:pt x="429" y="3124"/>
                        <a:pt x="395" y="3083"/>
                        <a:pt x="363" y="3039"/>
                      </a:cubicBezTo>
                      <a:cubicBezTo>
                        <a:pt x="329" y="2986"/>
                        <a:pt x="269" y="2958"/>
                        <a:pt x="208" y="2958"/>
                      </a:cubicBezTo>
                      <a:cubicBezTo>
                        <a:pt x="175" y="2958"/>
                        <a:pt x="141" y="2967"/>
                        <a:pt x="113" y="2984"/>
                      </a:cubicBezTo>
                      <a:cubicBezTo>
                        <a:pt x="24" y="3038"/>
                        <a:pt x="0" y="3151"/>
                        <a:pt x="53" y="3239"/>
                      </a:cubicBezTo>
                      <a:cubicBezTo>
                        <a:pt x="74" y="3275"/>
                        <a:pt x="103" y="3307"/>
                        <a:pt x="130" y="3340"/>
                      </a:cubicBezTo>
                      <a:cubicBezTo>
                        <a:pt x="181" y="3408"/>
                        <a:pt x="233" y="3474"/>
                        <a:pt x="285" y="3540"/>
                      </a:cubicBezTo>
                      <a:cubicBezTo>
                        <a:pt x="362" y="3636"/>
                        <a:pt x="449" y="3723"/>
                        <a:pt x="538" y="3808"/>
                      </a:cubicBezTo>
                      <a:cubicBezTo>
                        <a:pt x="483" y="3881"/>
                        <a:pt x="502" y="3968"/>
                        <a:pt x="544" y="4040"/>
                      </a:cubicBezTo>
                      <a:cubicBezTo>
                        <a:pt x="607" y="4151"/>
                        <a:pt x="699" y="4249"/>
                        <a:pt x="791" y="4337"/>
                      </a:cubicBezTo>
                      <a:cubicBezTo>
                        <a:pt x="883" y="4428"/>
                        <a:pt x="990" y="4504"/>
                        <a:pt x="1095" y="4577"/>
                      </a:cubicBezTo>
                      <a:cubicBezTo>
                        <a:pt x="1215" y="4661"/>
                        <a:pt x="1336" y="4741"/>
                        <a:pt x="1463" y="4814"/>
                      </a:cubicBezTo>
                      <a:cubicBezTo>
                        <a:pt x="1727" y="4967"/>
                        <a:pt x="2008" y="5087"/>
                        <a:pt x="2285" y="5214"/>
                      </a:cubicBezTo>
                      <a:cubicBezTo>
                        <a:pt x="2385" y="5259"/>
                        <a:pt x="2489" y="5295"/>
                        <a:pt x="2592" y="5337"/>
                      </a:cubicBezTo>
                      <a:cubicBezTo>
                        <a:pt x="2666" y="5366"/>
                        <a:pt x="2739" y="5395"/>
                        <a:pt x="2816" y="5421"/>
                      </a:cubicBezTo>
                      <a:cubicBezTo>
                        <a:pt x="2874" y="5441"/>
                        <a:pt x="2933" y="5460"/>
                        <a:pt x="2993" y="5480"/>
                      </a:cubicBezTo>
                      <a:cubicBezTo>
                        <a:pt x="2984" y="5513"/>
                        <a:pt x="2984" y="5548"/>
                        <a:pt x="2998" y="5582"/>
                      </a:cubicBezTo>
                      <a:cubicBezTo>
                        <a:pt x="3014" y="5625"/>
                        <a:pt x="3032" y="5667"/>
                        <a:pt x="3066" y="5697"/>
                      </a:cubicBezTo>
                      <a:cubicBezTo>
                        <a:pt x="3104" y="5730"/>
                        <a:pt x="3148" y="5747"/>
                        <a:pt x="3194" y="5761"/>
                      </a:cubicBezTo>
                      <a:lnTo>
                        <a:pt x="3194" y="5761"/>
                      </a:lnTo>
                      <a:cubicBezTo>
                        <a:pt x="3193" y="5760"/>
                        <a:pt x="3191" y="5760"/>
                        <a:pt x="3190" y="5760"/>
                      </a:cubicBezTo>
                      <a:lnTo>
                        <a:pt x="3190" y="5760"/>
                      </a:lnTo>
                      <a:cubicBezTo>
                        <a:pt x="3247" y="5777"/>
                        <a:pt x="3304" y="5799"/>
                        <a:pt x="3362" y="5816"/>
                      </a:cubicBezTo>
                      <a:cubicBezTo>
                        <a:pt x="3424" y="5834"/>
                        <a:pt x="3487" y="5849"/>
                        <a:pt x="3551" y="5863"/>
                      </a:cubicBezTo>
                      <a:cubicBezTo>
                        <a:pt x="3696" y="5893"/>
                        <a:pt x="3845" y="5908"/>
                        <a:pt x="3993" y="5920"/>
                      </a:cubicBezTo>
                      <a:cubicBezTo>
                        <a:pt x="4087" y="5925"/>
                        <a:pt x="4182" y="5929"/>
                        <a:pt x="4277" y="5929"/>
                      </a:cubicBezTo>
                      <a:cubicBezTo>
                        <a:pt x="4481" y="5929"/>
                        <a:pt x="4683" y="5915"/>
                        <a:pt x="4884" y="5897"/>
                      </a:cubicBezTo>
                      <a:cubicBezTo>
                        <a:pt x="5048" y="5882"/>
                        <a:pt x="5209" y="5860"/>
                        <a:pt x="5371" y="5833"/>
                      </a:cubicBezTo>
                      <a:cubicBezTo>
                        <a:pt x="5407" y="5827"/>
                        <a:pt x="5442" y="5821"/>
                        <a:pt x="5478" y="5815"/>
                      </a:cubicBezTo>
                      <a:cubicBezTo>
                        <a:pt x="5732" y="5800"/>
                        <a:pt x="5981" y="5759"/>
                        <a:pt x="6230" y="5714"/>
                      </a:cubicBezTo>
                      <a:cubicBezTo>
                        <a:pt x="6328" y="5696"/>
                        <a:pt x="6427" y="5673"/>
                        <a:pt x="6526" y="5651"/>
                      </a:cubicBezTo>
                      <a:cubicBezTo>
                        <a:pt x="6673" y="5621"/>
                        <a:pt x="6820" y="5590"/>
                        <a:pt x="6967" y="5558"/>
                      </a:cubicBezTo>
                      <a:cubicBezTo>
                        <a:pt x="7040" y="5544"/>
                        <a:pt x="7096" y="5489"/>
                        <a:pt x="7113" y="5420"/>
                      </a:cubicBezTo>
                      <a:cubicBezTo>
                        <a:pt x="7175" y="5402"/>
                        <a:pt x="7235" y="5382"/>
                        <a:pt x="7296" y="5362"/>
                      </a:cubicBezTo>
                      <a:cubicBezTo>
                        <a:pt x="7371" y="5337"/>
                        <a:pt x="7444" y="5311"/>
                        <a:pt x="7519" y="5286"/>
                      </a:cubicBezTo>
                      <a:cubicBezTo>
                        <a:pt x="7614" y="5253"/>
                        <a:pt x="7712" y="5226"/>
                        <a:pt x="7802" y="5182"/>
                      </a:cubicBezTo>
                      <a:cubicBezTo>
                        <a:pt x="7885" y="5142"/>
                        <a:pt x="7926" y="5044"/>
                        <a:pt x="7897" y="4958"/>
                      </a:cubicBezTo>
                      <a:cubicBezTo>
                        <a:pt x="7894" y="4947"/>
                        <a:pt x="7888" y="4936"/>
                        <a:pt x="7884" y="4927"/>
                      </a:cubicBezTo>
                      <a:cubicBezTo>
                        <a:pt x="8096" y="4752"/>
                        <a:pt x="8310" y="4578"/>
                        <a:pt x="8527" y="4409"/>
                      </a:cubicBezTo>
                      <a:cubicBezTo>
                        <a:pt x="8557" y="4390"/>
                        <a:pt x="8588" y="4371"/>
                        <a:pt x="8617" y="4351"/>
                      </a:cubicBezTo>
                      <a:cubicBezTo>
                        <a:pt x="8682" y="4302"/>
                        <a:pt x="8746" y="4253"/>
                        <a:pt x="8809" y="4202"/>
                      </a:cubicBezTo>
                      <a:cubicBezTo>
                        <a:pt x="8841" y="4177"/>
                        <a:pt x="8868" y="4152"/>
                        <a:pt x="8893" y="4120"/>
                      </a:cubicBezTo>
                      <a:cubicBezTo>
                        <a:pt x="8922" y="4082"/>
                        <a:pt x="8925" y="4035"/>
                        <a:pt x="8924" y="3990"/>
                      </a:cubicBezTo>
                      <a:cubicBezTo>
                        <a:pt x="8924" y="3955"/>
                        <a:pt x="8912" y="3923"/>
                        <a:pt x="8893" y="3897"/>
                      </a:cubicBezTo>
                      <a:cubicBezTo>
                        <a:pt x="8978" y="3820"/>
                        <a:pt x="9057" y="3738"/>
                        <a:pt x="9132" y="3655"/>
                      </a:cubicBezTo>
                      <a:cubicBezTo>
                        <a:pt x="9173" y="3609"/>
                        <a:pt x="9215" y="3564"/>
                        <a:pt x="9250" y="3516"/>
                      </a:cubicBezTo>
                      <a:cubicBezTo>
                        <a:pt x="9289" y="3465"/>
                        <a:pt x="9319" y="3412"/>
                        <a:pt x="9346" y="3355"/>
                      </a:cubicBezTo>
                      <a:cubicBezTo>
                        <a:pt x="9369" y="3311"/>
                        <a:pt x="9371" y="3261"/>
                        <a:pt x="9358" y="3215"/>
                      </a:cubicBezTo>
                      <a:cubicBezTo>
                        <a:pt x="9375" y="3187"/>
                        <a:pt x="9392" y="3158"/>
                        <a:pt x="9408" y="3130"/>
                      </a:cubicBezTo>
                      <a:cubicBezTo>
                        <a:pt x="9510" y="2954"/>
                        <a:pt x="9610" y="2776"/>
                        <a:pt x="9704" y="2596"/>
                      </a:cubicBezTo>
                      <a:cubicBezTo>
                        <a:pt x="9770" y="2470"/>
                        <a:pt x="9833" y="2342"/>
                        <a:pt x="9904" y="2217"/>
                      </a:cubicBezTo>
                      <a:cubicBezTo>
                        <a:pt x="9921" y="2191"/>
                        <a:pt x="9938" y="2163"/>
                        <a:pt x="9957" y="2137"/>
                      </a:cubicBezTo>
                      <a:cubicBezTo>
                        <a:pt x="10021" y="2054"/>
                        <a:pt x="10080" y="1962"/>
                        <a:pt x="10118" y="1865"/>
                      </a:cubicBezTo>
                      <a:cubicBezTo>
                        <a:pt x="10153" y="1771"/>
                        <a:pt x="10097" y="1661"/>
                        <a:pt x="10005" y="1628"/>
                      </a:cubicBezTo>
                      <a:cubicBezTo>
                        <a:pt x="9993" y="1625"/>
                        <a:pt x="9983" y="1626"/>
                        <a:pt x="9972" y="1624"/>
                      </a:cubicBezTo>
                      <a:cubicBezTo>
                        <a:pt x="9993" y="1584"/>
                        <a:pt x="10014" y="1544"/>
                        <a:pt x="10033" y="1503"/>
                      </a:cubicBezTo>
                      <a:cubicBezTo>
                        <a:pt x="10093" y="1372"/>
                        <a:pt x="10134" y="1233"/>
                        <a:pt x="10167" y="1093"/>
                      </a:cubicBezTo>
                      <a:cubicBezTo>
                        <a:pt x="10199" y="955"/>
                        <a:pt x="10228" y="814"/>
                        <a:pt x="10261" y="676"/>
                      </a:cubicBezTo>
                      <a:cubicBezTo>
                        <a:pt x="10277" y="609"/>
                        <a:pt x="10293" y="542"/>
                        <a:pt x="10308" y="475"/>
                      </a:cubicBezTo>
                      <a:cubicBezTo>
                        <a:pt x="10323" y="407"/>
                        <a:pt x="10334" y="340"/>
                        <a:pt x="10342" y="271"/>
                      </a:cubicBezTo>
                      <a:cubicBezTo>
                        <a:pt x="10348" y="207"/>
                        <a:pt x="10344" y="138"/>
                        <a:pt x="10309" y="83"/>
                      </a:cubicBezTo>
                      <a:cubicBezTo>
                        <a:pt x="10278" y="35"/>
                        <a:pt x="10219" y="0"/>
                        <a:pt x="1016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32"/>
                <p:cNvSpPr/>
                <p:nvPr/>
              </p:nvSpPr>
              <p:spPr>
                <a:xfrm>
                  <a:off x="3722725" y="444850"/>
                  <a:ext cx="94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2" extrusionOk="0">
                      <a:moveTo>
                        <a:pt x="184" y="1"/>
                      </a:moveTo>
                      <a:cubicBezTo>
                        <a:pt x="83" y="1"/>
                        <a:pt x="1" y="92"/>
                        <a:pt x="3" y="191"/>
                      </a:cubicBezTo>
                      <a:cubicBezTo>
                        <a:pt x="6" y="292"/>
                        <a:pt x="92" y="371"/>
                        <a:pt x="193" y="371"/>
                      </a:cubicBezTo>
                      <a:cubicBezTo>
                        <a:pt x="293" y="371"/>
                        <a:pt x="376" y="280"/>
                        <a:pt x="373" y="180"/>
                      </a:cubicBezTo>
                      <a:cubicBezTo>
                        <a:pt x="370" y="79"/>
                        <a:pt x="28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32"/>
                <p:cNvSpPr/>
                <p:nvPr/>
              </p:nvSpPr>
              <p:spPr>
                <a:xfrm>
                  <a:off x="3728700" y="431775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4" y="191"/>
                      </a:cubicBezTo>
                      <a:cubicBezTo>
                        <a:pt x="6" y="293"/>
                        <a:pt x="92" y="371"/>
                        <a:pt x="194" y="371"/>
                      </a:cubicBezTo>
                      <a:cubicBezTo>
                        <a:pt x="295" y="371"/>
                        <a:pt x="377" y="279"/>
                        <a:pt x="373" y="181"/>
                      </a:cubicBezTo>
                      <a:cubicBezTo>
                        <a:pt x="371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32"/>
                <p:cNvSpPr/>
                <p:nvPr/>
              </p:nvSpPr>
              <p:spPr>
                <a:xfrm>
                  <a:off x="3714575" y="4318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3" y="190"/>
                      </a:cubicBezTo>
                      <a:cubicBezTo>
                        <a:pt x="7" y="293"/>
                        <a:pt x="92" y="371"/>
                        <a:pt x="193" y="371"/>
                      </a:cubicBezTo>
                      <a:cubicBezTo>
                        <a:pt x="294" y="371"/>
                        <a:pt x="376" y="279"/>
                        <a:pt x="374" y="181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32"/>
                <p:cNvSpPr/>
                <p:nvPr/>
              </p:nvSpPr>
              <p:spPr>
                <a:xfrm>
                  <a:off x="3529075" y="487150"/>
                  <a:ext cx="9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0" extrusionOk="0">
                      <a:moveTo>
                        <a:pt x="184" y="0"/>
                      </a:moveTo>
                      <a:cubicBezTo>
                        <a:pt x="83" y="0"/>
                        <a:pt x="1" y="90"/>
                        <a:pt x="3" y="190"/>
                      </a:cubicBezTo>
                      <a:cubicBezTo>
                        <a:pt x="7" y="292"/>
                        <a:pt x="92" y="369"/>
                        <a:pt x="194" y="369"/>
                      </a:cubicBezTo>
                      <a:cubicBezTo>
                        <a:pt x="294" y="369"/>
                        <a:pt x="376" y="279"/>
                        <a:pt x="374" y="180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32"/>
                <p:cNvSpPr/>
                <p:nvPr/>
              </p:nvSpPr>
              <p:spPr>
                <a:xfrm>
                  <a:off x="3519325" y="4801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3" y="1"/>
                      </a:moveTo>
                      <a:cubicBezTo>
                        <a:pt x="83" y="1"/>
                        <a:pt x="1" y="91"/>
                        <a:pt x="3" y="191"/>
                      </a:cubicBezTo>
                      <a:cubicBezTo>
                        <a:pt x="7" y="292"/>
                        <a:pt x="92" y="370"/>
                        <a:pt x="193" y="370"/>
                      </a:cubicBezTo>
                      <a:cubicBezTo>
                        <a:pt x="294" y="370"/>
                        <a:pt x="376" y="280"/>
                        <a:pt x="374" y="180"/>
                      </a:cubicBezTo>
                      <a:cubicBezTo>
                        <a:pt x="370" y="78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32"/>
                <p:cNvSpPr/>
                <p:nvPr/>
              </p:nvSpPr>
              <p:spPr>
                <a:xfrm>
                  <a:off x="3611250" y="37610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3" y="1"/>
                      </a:moveTo>
                      <a:cubicBezTo>
                        <a:pt x="82" y="1"/>
                        <a:pt x="0" y="91"/>
                        <a:pt x="2" y="191"/>
                      </a:cubicBezTo>
                      <a:cubicBezTo>
                        <a:pt x="6" y="292"/>
                        <a:pt x="92" y="370"/>
                        <a:pt x="193" y="370"/>
                      </a:cubicBezTo>
                      <a:cubicBezTo>
                        <a:pt x="293" y="370"/>
                        <a:pt x="376" y="280"/>
                        <a:pt x="373" y="180"/>
                      </a:cubicBezTo>
                      <a:cubicBezTo>
                        <a:pt x="369" y="79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2"/>
                <p:cNvSpPr/>
                <p:nvPr/>
              </p:nvSpPr>
              <p:spPr>
                <a:xfrm>
                  <a:off x="3640625" y="507075"/>
                  <a:ext cx="937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1" extrusionOk="0">
                      <a:moveTo>
                        <a:pt x="192" y="0"/>
                      </a:moveTo>
                      <a:cubicBezTo>
                        <a:pt x="91" y="0"/>
                        <a:pt x="5" y="78"/>
                        <a:pt x="3" y="181"/>
                      </a:cubicBezTo>
                      <a:cubicBezTo>
                        <a:pt x="1" y="280"/>
                        <a:pt x="83" y="371"/>
                        <a:pt x="184" y="371"/>
                      </a:cubicBezTo>
                      <a:cubicBezTo>
                        <a:pt x="284" y="371"/>
                        <a:pt x="371" y="292"/>
                        <a:pt x="373" y="190"/>
                      </a:cubicBezTo>
                      <a:cubicBezTo>
                        <a:pt x="375" y="90"/>
                        <a:pt x="292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2"/>
                <p:cNvSpPr/>
                <p:nvPr/>
              </p:nvSpPr>
              <p:spPr>
                <a:xfrm>
                  <a:off x="3627025" y="509175"/>
                  <a:ext cx="9375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2" extrusionOk="0">
                      <a:moveTo>
                        <a:pt x="191" y="1"/>
                      </a:moveTo>
                      <a:cubicBezTo>
                        <a:pt x="91" y="1"/>
                        <a:pt x="5" y="78"/>
                        <a:pt x="3" y="181"/>
                      </a:cubicBezTo>
                      <a:cubicBezTo>
                        <a:pt x="0" y="281"/>
                        <a:pt x="83" y="371"/>
                        <a:pt x="183" y="371"/>
                      </a:cubicBezTo>
                      <a:cubicBezTo>
                        <a:pt x="284" y="371"/>
                        <a:pt x="370" y="292"/>
                        <a:pt x="372" y="190"/>
                      </a:cubicBezTo>
                      <a:cubicBezTo>
                        <a:pt x="374" y="91"/>
                        <a:pt x="292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2"/>
                <p:cNvSpPr/>
                <p:nvPr/>
              </p:nvSpPr>
              <p:spPr>
                <a:xfrm>
                  <a:off x="3506475" y="308000"/>
                  <a:ext cx="159200" cy="8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8" h="3439" extrusionOk="0">
                      <a:moveTo>
                        <a:pt x="5176" y="1705"/>
                      </a:moveTo>
                      <a:cubicBezTo>
                        <a:pt x="5173" y="1707"/>
                        <a:pt x="5170" y="1710"/>
                        <a:pt x="5167" y="1712"/>
                      </a:cubicBezTo>
                      <a:lnTo>
                        <a:pt x="5167" y="1712"/>
                      </a:lnTo>
                      <a:cubicBezTo>
                        <a:pt x="5170" y="1710"/>
                        <a:pt x="5173" y="1707"/>
                        <a:pt x="5176" y="1705"/>
                      </a:cubicBezTo>
                      <a:close/>
                      <a:moveTo>
                        <a:pt x="3464" y="2833"/>
                      </a:moveTo>
                      <a:cubicBezTo>
                        <a:pt x="3461" y="2834"/>
                        <a:pt x="3458" y="2836"/>
                        <a:pt x="3456" y="2837"/>
                      </a:cubicBezTo>
                      <a:lnTo>
                        <a:pt x="3456" y="2837"/>
                      </a:lnTo>
                      <a:cubicBezTo>
                        <a:pt x="3458" y="2836"/>
                        <a:pt x="3461" y="2834"/>
                        <a:pt x="3464" y="2833"/>
                      </a:cubicBezTo>
                      <a:close/>
                      <a:moveTo>
                        <a:pt x="5495" y="0"/>
                      </a:moveTo>
                      <a:cubicBezTo>
                        <a:pt x="5432" y="0"/>
                        <a:pt x="5368" y="5"/>
                        <a:pt x="5305" y="10"/>
                      </a:cubicBezTo>
                      <a:cubicBezTo>
                        <a:pt x="5259" y="14"/>
                        <a:pt x="5213" y="20"/>
                        <a:pt x="5168" y="27"/>
                      </a:cubicBezTo>
                      <a:cubicBezTo>
                        <a:pt x="5070" y="41"/>
                        <a:pt x="4974" y="57"/>
                        <a:pt x="4877" y="72"/>
                      </a:cubicBezTo>
                      <a:cubicBezTo>
                        <a:pt x="4686" y="102"/>
                        <a:pt x="4494" y="120"/>
                        <a:pt x="4303" y="147"/>
                      </a:cubicBezTo>
                      <a:cubicBezTo>
                        <a:pt x="4198" y="162"/>
                        <a:pt x="4092" y="179"/>
                        <a:pt x="3986" y="199"/>
                      </a:cubicBezTo>
                      <a:cubicBezTo>
                        <a:pt x="3980" y="200"/>
                        <a:pt x="3974" y="201"/>
                        <a:pt x="3967" y="202"/>
                      </a:cubicBezTo>
                      <a:cubicBezTo>
                        <a:pt x="3932" y="164"/>
                        <a:pt x="3882" y="145"/>
                        <a:pt x="3829" y="145"/>
                      </a:cubicBezTo>
                      <a:cubicBezTo>
                        <a:pt x="3807" y="145"/>
                        <a:pt x="3784" y="148"/>
                        <a:pt x="3762" y="155"/>
                      </a:cubicBezTo>
                      <a:cubicBezTo>
                        <a:pt x="3693" y="179"/>
                        <a:pt x="3623" y="202"/>
                        <a:pt x="3553" y="224"/>
                      </a:cubicBezTo>
                      <a:lnTo>
                        <a:pt x="3553" y="224"/>
                      </a:lnTo>
                      <a:cubicBezTo>
                        <a:pt x="3555" y="223"/>
                        <a:pt x="3557" y="223"/>
                        <a:pt x="3559" y="222"/>
                      </a:cubicBezTo>
                      <a:lnTo>
                        <a:pt x="3559" y="222"/>
                      </a:lnTo>
                      <a:cubicBezTo>
                        <a:pt x="3556" y="223"/>
                        <a:pt x="3553" y="224"/>
                        <a:pt x="3549" y="225"/>
                      </a:cubicBezTo>
                      <a:lnTo>
                        <a:pt x="3549" y="225"/>
                      </a:lnTo>
                      <a:cubicBezTo>
                        <a:pt x="3545" y="227"/>
                        <a:pt x="3540" y="228"/>
                        <a:pt x="3536" y="230"/>
                      </a:cubicBezTo>
                      <a:cubicBezTo>
                        <a:pt x="3539" y="229"/>
                        <a:pt x="3542" y="228"/>
                        <a:pt x="3545" y="227"/>
                      </a:cubicBezTo>
                      <a:lnTo>
                        <a:pt x="3545" y="227"/>
                      </a:lnTo>
                      <a:cubicBezTo>
                        <a:pt x="3544" y="227"/>
                        <a:pt x="3544" y="227"/>
                        <a:pt x="3544" y="227"/>
                      </a:cubicBezTo>
                      <a:cubicBezTo>
                        <a:pt x="3531" y="231"/>
                        <a:pt x="3520" y="235"/>
                        <a:pt x="3507" y="239"/>
                      </a:cubicBezTo>
                      <a:cubicBezTo>
                        <a:pt x="3496" y="242"/>
                        <a:pt x="3484" y="246"/>
                        <a:pt x="3473" y="250"/>
                      </a:cubicBezTo>
                      <a:cubicBezTo>
                        <a:pt x="3449" y="254"/>
                        <a:pt x="3426" y="262"/>
                        <a:pt x="3403" y="273"/>
                      </a:cubicBezTo>
                      <a:cubicBezTo>
                        <a:pt x="3386" y="278"/>
                        <a:pt x="3369" y="282"/>
                        <a:pt x="3352" y="289"/>
                      </a:cubicBezTo>
                      <a:cubicBezTo>
                        <a:pt x="3342" y="293"/>
                        <a:pt x="3331" y="296"/>
                        <a:pt x="3321" y="299"/>
                      </a:cubicBezTo>
                      <a:cubicBezTo>
                        <a:pt x="3311" y="303"/>
                        <a:pt x="3299" y="306"/>
                        <a:pt x="3289" y="310"/>
                      </a:cubicBezTo>
                      <a:cubicBezTo>
                        <a:pt x="3192" y="342"/>
                        <a:pt x="3097" y="379"/>
                        <a:pt x="3001" y="415"/>
                      </a:cubicBezTo>
                      <a:cubicBezTo>
                        <a:pt x="2915" y="446"/>
                        <a:pt x="2834" y="484"/>
                        <a:pt x="2752" y="519"/>
                      </a:cubicBezTo>
                      <a:cubicBezTo>
                        <a:pt x="2663" y="558"/>
                        <a:pt x="2575" y="596"/>
                        <a:pt x="2490" y="639"/>
                      </a:cubicBezTo>
                      <a:cubicBezTo>
                        <a:pt x="2428" y="671"/>
                        <a:pt x="2367" y="702"/>
                        <a:pt x="2306" y="734"/>
                      </a:cubicBezTo>
                      <a:cubicBezTo>
                        <a:pt x="2271" y="752"/>
                        <a:pt x="2236" y="767"/>
                        <a:pt x="2201" y="788"/>
                      </a:cubicBezTo>
                      <a:cubicBezTo>
                        <a:pt x="2153" y="817"/>
                        <a:pt x="2104" y="846"/>
                        <a:pt x="2055" y="876"/>
                      </a:cubicBezTo>
                      <a:cubicBezTo>
                        <a:pt x="2008" y="904"/>
                        <a:pt x="1959" y="931"/>
                        <a:pt x="1914" y="962"/>
                      </a:cubicBezTo>
                      <a:cubicBezTo>
                        <a:pt x="1838" y="1015"/>
                        <a:pt x="1756" y="1064"/>
                        <a:pt x="1684" y="1123"/>
                      </a:cubicBezTo>
                      <a:cubicBezTo>
                        <a:pt x="1602" y="1187"/>
                        <a:pt x="1521" y="1249"/>
                        <a:pt x="1445" y="1318"/>
                      </a:cubicBezTo>
                      <a:cubicBezTo>
                        <a:pt x="1361" y="1394"/>
                        <a:pt x="1281" y="1470"/>
                        <a:pt x="1202" y="1550"/>
                      </a:cubicBezTo>
                      <a:cubicBezTo>
                        <a:pt x="1066" y="1686"/>
                        <a:pt x="939" y="1833"/>
                        <a:pt x="822" y="1986"/>
                      </a:cubicBezTo>
                      <a:cubicBezTo>
                        <a:pt x="786" y="2034"/>
                        <a:pt x="744" y="2081"/>
                        <a:pt x="736" y="2142"/>
                      </a:cubicBezTo>
                      <a:cubicBezTo>
                        <a:pt x="731" y="2166"/>
                        <a:pt x="733" y="2190"/>
                        <a:pt x="738" y="2212"/>
                      </a:cubicBezTo>
                      <a:cubicBezTo>
                        <a:pt x="649" y="2303"/>
                        <a:pt x="561" y="2393"/>
                        <a:pt x="478" y="2489"/>
                      </a:cubicBezTo>
                      <a:cubicBezTo>
                        <a:pt x="395" y="2584"/>
                        <a:pt x="311" y="2689"/>
                        <a:pt x="256" y="2804"/>
                      </a:cubicBezTo>
                      <a:cubicBezTo>
                        <a:pt x="221" y="2878"/>
                        <a:pt x="197" y="2972"/>
                        <a:pt x="226" y="3050"/>
                      </a:cubicBezTo>
                      <a:lnTo>
                        <a:pt x="221" y="3050"/>
                      </a:lnTo>
                      <a:cubicBezTo>
                        <a:pt x="218" y="3049"/>
                        <a:pt x="216" y="3049"/>
                        <a:pt x="213" y="3049"/>
                      </a:cubicBezTo>
                      <a:cubicBezTo>
                        <a:pt x="181" y="3049"/>
                        <a:pt x="148" y="3056"/>
                        <a:pt x="118" y="3072"/>
                      </a:cubicBezTo>
                      <a:cubicBezTo>
                        <a:pt x="29" y="3124"/>
                        <a:pt x="0" y="3236"/>
                        <a:pt x="48" y="3325"/>
                      </a:cubicBezTo>
                      <a:cubicBezTo>
                        <a:pt x="63" y="3354"/>
                        <a:pt x="88" y="3380"/>
                        <a:pt x="117" y="3396"/>
                      </a:cubicBezTo>
                      <a:cubicBezTo>
                        <a:pt x="150" y="3414"/>
                        <a:pt x="181" y="3419"/>
                        <a:pt x="214" y="3419"/>
                      </a:cubicBezTo>
                      <a:cubicBezTo>
                        <a:pt x="231" y="3419"/>
                        <a:pt x="247" y="3418"/>
                        <a:pt x="264" y="3417"/>
                      </a:cubicBezTo>
                      <a:cubicBezTo>
                        <a:pt x="293" y="3417"/>
                        <a:pt x="323" y="3419"/>
                        <a:pt x="352" y="3421"/>
                      </a:cubicBezTo>
                      <a:cubicBezTo>
                        <a:pt x="351" y="3421"/>
                        <a:pt x="350" y="3421"/>
                        <a:pt x="349" y="3421"/>
                      </a:cubicBezTo>
                      <a:lnTo>
                        <a:pt x="349" y="3421"/>
                      </a:lnTo>
                      <a:cubicBezTo>
                        <a:pt x="445" y="3429"/>
                        <a:pt x="540" y="3435"/>
                        <a:pt x="637" y="3438"/>
                      </a:cubicBezTo>
                      <a:lnTo>
                        <a:pt x="684" y="3438"/>
                      </a:lnTo>
                      <a:cubicBezTo>
                        <a:pt x="771" y="3438"/>
                        <a:pt x="857" y="3433"/>
                        <a:pt x="943" y="3427"/>
                      </a:cubicBezTo>
                      <a:cubicBezTo>
                        <a:pt x="1138" y="3413"/>
                        <a:pt x="1332" y="3396"/>
                        <a:pt x="1527" y="3373"/>
                      </a:cubicBezTo>
                      <a:cubicBezTo>
                        <a:pt x="1733" y="3349"/>
                        <a:pt x="1936" y="3321"/>
                        <a:pt x="2139" y="3279"/>
                      </a:cubicBezTo>
                      <a:cubicBezTo>
                        <a:pt x="2326" y="3240"/>
                        <a:pt x="2513" y="3192"/>
                        <a:pt x="2695" y="3136"/>
                      </a:cubicBezTo>
                      <a:cubicBezTo>
                        <a:pt x="2773" y="3112"/>
                        <a:pt x="2850" y="3087"/>
                        <a:pt x="2926" y="3063"/>
                      </a:cubicBezTo>
                      <a:lnTo>
                        <a:pt x="2926" y="3063"/>
                      </a:lnTo>
                      <a:cubicBezTo>
                        <a:pt x="2918" y="3066"/>
                        <a:pt x="2912" y="3068"/>
                        <a:pt x="2904" y="3070"/>
                      </a:cubicBezTo>
                      <a:cubicBezTo>
                        <a:pt x="3000" y="3039"/>
                        <a:pt x="3093" y="3001"/>
                        <a:pt x="3186" y="2963"/>
                      </a:cubicBezTo>
                      <a:cubicBezTo>
                        <a:pt x="3229" y="2944"/>
                        <a:pt x="3271" y="2924"/>
                        <a:pt x="3313" y="2905"/>
                      </a:cubicBezTo>
                      <a:cubicBezTo>
                        <a:pt x="3318" y="2903"/>
                        <a:pt x="3323" y="2901"/>
                        <a:pt x="3328" y="2899"/>
                      </a:cubicBezTo>
                      <a:cubicBezTo>
                        <a:pt x="3347" y="2893"/>
                        <a:pt x="3366" y="2884"/>
                        <a:pt x="3383" y="2873"/>
                      </a:cubicBezTo>
                      <a:cubicBezTo>
                        <a:pt x="3404" y="2863"/>
                        <a:pt x="3426" y="2854"/>
                        <a:pt x="3446" y="2843"/>
                      </a:cubicBezTo>
                      <a:cubicBezTo>
                        <a:pt x="3448" y="2841"/>
                        <a:pt x="3450" y="2840"/>
                        <a:pt x="3452" y="2839"/>
                      </a:cubicBezTo>
                      <a:cubicBezTo>
                        <a:pt x="3453" y="2838"/>
                        <a:pt x="3455" y="2838"/>
                        <a:pt x="3456" y="2837"/>
                      </a:cubicBezTo>
                      <a:lnTo>
                        <a:pt x="3456" y="2837"/>
                      </a:lnTo>
                      <a:cubicBezTo>
                        <a:pt x="3455" y="2837"/>
                        <a:pt x="3454" y="2838"/>
                        <a:pt x="3454" y="2838"/>
                      </a:cubicBezTo>
                      <a:lnTo>
                        <a:pt x="3457" y="2836"/>
                      </a:lnTo>
                      <a:cubicBezTo>
                        <a:pt x="3763" y="2688"/>
                        <a:pt x="4060" y="2517"/>
                        <a:pt x="4347" y="2333"/>
                      </a:cubicBezTo>
                      <a:cubicBezTo>
                        <a:pt x="4492" y="2240"/>
                        <a:pt x="4634" y="2140"/>
                        <a:pt x="4774" y="2041"/>
                      </a:cubicBezTo>
                      <a:cubicBezTo>
                        <a:pt x="4911" y="1944"/>
                        <a:pt x="5035" y="1829"/>
                        <a:pt x="5159" y="1719"/>
                      </a:cubicBezTo>
                      <a:lnTo>
                        <a:pt x="5159" y="1719"/>
                      </a:lnTo>
                      <a:cubicBezTo>
                        <a:pt x="5237" y="1654"/>
                        <a:pt x="5314" y="1590"/>
                        <a:pt x="5392" y="1526"/>
                      </a:cubicBezTo>
                      <a:cubicBezTo>
                        <a:pt x="5467" y="1464"/>
                        <a:pt x="5537" y="1394"/>
                        <a:pt x="5607" y="1324"/>
                      </a:cubicBezTo>
                      <a:cubicBezTo>
                        <a:pt x="5746" y="1186"/>
                        <a:pt x="5879" y="1039"/>
                        <a:pt x="6010" y="893"/>
                      </a:cubicBezTo>
                      <a:cubicBezTo>
                        <a:pt x="6074" y="823"/>
                        <a:pt x="6135" y="750"/>
                        <a:pt x="6195" y="678"/>
                      </a:cubicBezTo>
                      <a:cubicBezTo>
                        <a:pt x="6220" y="648"/>
                        <a:pt x="6244" y="618"/>
                        <a:pt x="6268" y="589"/>
                      </a:cubicBezTo>
                      <a:cubicBezTo>
                        <a:pt x="6291" y="559"/>
                        <a:pt x="6316" y="529"/>
                        <a:pt x="6331" y="494"/>
                      </a:cubicBezTo>
                      <a:cubicBezTo>
                        <a:pt x="6367" y="407"/>
                        <a:pt x="6334" y="318"/>
                        <a:pt x="6270" y="255"/>
                      </a:cubicBezTo>
                      <a:cubicBezTo>
                        <a:pt x="6251" y="237"/>
                        <a:pt x="6229" y="221"/>
                        <a:pt x="6206" y="208"/>
                      </a:cubicBezTo>
                      <a:cubicBezTo>
                        <a:pt x="6205" y="189"/>
                        <a:pt x="6200" y="169"/>
                        <a:pt x="6193" y="150"/>
                      </a:cubicBezTo>
                      <a:cubicBezTo>
                        <a:pt x="6166" y="82"/>
                        <a:pt x="6097" y="34"/>
                        <a:pt x="6024" y="34"/>
                      </a:cubicBezTo>
                      <a:cubicBezTo>
                        <a:pt x="6022" y="34"/>
                        <a:pt x="6019" y="34"/>
                        <a:pt x="6017" y="34"/>
                      </a:cubicBezTo>
                      <a:cubicBezTo>
                        <a:pt x="5976" y="34"/>
                        <a:pt x="5944" y="43"/>
                        <a:pt x="5907" y="60"/>
                      </a:cubicBezTo>
                      <a:cubicBezTo>
                        <a:pt x="5896" y="65"/>
                        <a:pt x="5886" y="71"/>
                        <a:pt x="5874" y="76"/>
                      </a:cubicBezTo>
                      <a:cubicBezTo>
                        <a:pt x="5806" y="50"/>
                        <a:pt x="5737" y="28"/>
                        <a:pt x="5664" y="14"/>
                      </a:cubicBezTo>
                      <a:cubicBezTo>
                        <a:pt x="5609" y="4"/>
                        <a:pt x="5552" y="0"/>
                        <a:pt x="5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2"/>
                <p:cNvSpPr/>
                <p:nvPr/>
              </p:nvSpPr>
              <p:spPr>
                <a:xfrm>
                  <a:off x="3489325" y="302500"/>
                  <a:ext cx="271800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42" extrusionOk="0">
                      <a:moveTo>
                        <a:pt x="3878" y="649"/>
                      </a:moveTo>
                      <a:cubicBezTo>
                        <a:pt x="3875" y="650"/>
                        <a:pt x="3873" y="651"/>
                        <a:pt x="3870" y="652"/>
                      </a:cubicBezTo>
                      <a:cubicBezTo>
                        <a:pt x="3873" y="651"/>
                        <a:pt x="3875" y="650"/>
                        <a:pt x="3878" y="649"/>
                      </a:cubicBezTo>
                      <a:close/>
                      <a:moveTo>
                        <a:pt x="5200" y="371"/>
                      </a:moveTo>
                      <a:cubicBezTo>
                        <a:pt x="5246" y="371"/>
                        <a:pt x="5291" y="372"/>
                        <a:pt x="5337" y="374"/>
                      </a:cubicBezTo>
                      <a:cubicBezTo>
                        <a:pt x="5591" y="397"/>
                        <a:pt x="5843" y="420"/>
                        <a:pt x="6096" y="443"/>
                      </a:cubicBezTo>
                      <a:cubicBezTo>
                        <a:pt x="6229" y="455"/>
                        <a:pt x="6361" y="470"/>
                        <a:pt x="6494" y="486"/>
                      </a:cubicBezTo>
                      <a:cubicBezTo>
                        <a:pt x="6609" y="500"/>
                        <a:pt x="6723" y="522"/>
                        <a:pt x="6836" y="543"/>
                      </a:cubicBezTo>
                      <a:cubicBezTo>
                        <a:pt x="6923" y="566"/>
                        <a:pt x="7007" y="590"/>
                        <a:pt x="7092" y="617"/>
                      </a:cubicBezTo>
                      <a:cubicBezTo>
                        <a:pt x="7166" y="640"/>
                        <a:pt x="7240" y="666"/>
                        <a:pt x="7314" y="691"/>
                      </a:cubicBezTo>
                      <a:cubicBezTo>
                        <a:pt x="7506" y="762"/>
                        <a:pt x="7695" y="836"/>
                        <a:pt x="7878" y="927"/>
                      </a:cubicBezTo>
                      <a:cubicBezTo>
                        <a:pt x="7953" y="965"/>
                        <a:pt x="8027" y="1008"/>
                        <a:pt x="8098" y="1055"/>
                      </a:cubicBezTo>
                      <a:cubicBezTo>
                        <a:pt x="8189" y="1117"/>
                        <a:pt x="8272" y="1188"/>
                        <a:pt x="8354" y="1260"/>
                      </a:cubicBezTo>
                      <a:cubicBezTo>
                        <a:pt x="8513" y="1403"/>
                        <a:pt x="8675" y="1544"/>
                        <a:pt x="8827" y="1696"/>
                      </a:cubicBezTo>
                      <a:cubicBezTo>
                        <a:pt x="8981" y="1848"/>
                        <a:pt x="9138" y="1998"/>
                        <a:pt x="9284" y="2158"/>
                      </a:cubicBezTo>
                      <a:cubicBezTo>
                        <a:pt x="9402" y="2300"/>
                        <a:pt x="9516" y="2446"/>
                        <a:pt x="9623" y="2596"/>
                      </a:cubicBezTo>
                      <a:cubicBezTo>
                        <a:pt x="9731" y="2765"/>
                        <a:pt x="9841" y="2933"/>
                        <a:pt x="9937" y="3111"/>
                      </a:cubicBezTo>
                      <a:cubicBezTo>
                        <a:pt x="10044" y="3344"/>
                        <a:pt x="10139" y="3584"/>
                        <a:pt x="10227" y="3826"/>
                      </a:cubicBezTo>
                      <a:cubicBezTo>
                        <a:pt x="10246" y="3886"/>
                        <a:pt x="10263" y="3944"/>
                        <a:pt x="10277" y="4004"/>
                      </a:cubicBezTo>
                      <a:cubicBezTo>
                        <a:pt x="10290" y="4064"/>
                        <a:pt x="10303" y="4124"/>
                        <a:pt x="10317" y="4184"/>
                      </a:cubicBezTo>
                      <a:cubicBezTo>
                        <a:pt x="10345" y="4313"/>
                        <a:pt x="10380" y="4443"/>
                        <a:pt x="10409" y="4573"/>
                      </a:cubicBezTo>
                      <a:cubicBezTo>
                        <a:pt x="10442" y="4756"/>
                        <a:pt x="10464" y="4938"/>
                        <a:pt x="10479" y="5124"/>
                      </a:cubicBezTo>
                      <a:cubicBezTo>
                        <a:pt x="10486" y="5268"/>
                        <a:pt x="10490" y="5411"/>
                        <a:pt x="10485" y="5555"/>
                      </a:cubicBezTo>
                      <a:cubicBezTo>
                        <a:pt x="10476" y="5639"/>
                        <a:pt x="10464" y="5721"/>
                        <a:pt x="10450" y="5805"/>
                      </a:cubicBezTo>
                      <a:cubicBezTo>
                        <a:pt x="10420" y="5951"/>
                        <a:pt x="10382" y="6097"/>
                        <a:pt x="10353" y="6244"/>
                      </a:cubicBezTo>
                      <a:cubicBezTo>
                        <a:pt x="10322" y="6411"/>
                        <a:pt x="10294" y="6578"/>
                        <a:pt x="10261" y="6743"/>
                      </a:cubicBezTo>
                      <a:cubicBezTo>
                        <a:pt x="10218" y="6939"/>
                        <a:pt x="10165" y="7130"/>
                        <a:pt x="10106" y="7321"/>
                      </a:cubicBezTo>
                      <a:cubicBezTo>
                        <a:pt x="10058" y="7456"/>
                        <a:pt x="9999" y="7583"/>
                        <a:pt x="9935" y="7711"/>
                      </a:cubicBezTo>
                      <a:cubicBezTo>
                        <a:pt x="9849" y="7880"/>
                        <a:pt x="9764" y="8050"/>
                        <a:pt x="9664" y="8213"/>
                      </a:cubicBezTo>
                      <a:cubicBezTo>
                        <a:pt x="9591" y="8312"/>
                        <a:pt x="9513" y="8406"/>
                        <a:pt x="9432" y="8499"/>
                      </a:cubicBezTo>
                      <a:lnTo>
                        <a:pt x="9433" y="8499"/>
                      </a:lnTo>
                      <a:cubicBezTo>
                        <a:pt x="9393" y="8544"/>
                        <a:pt x="9353" y="8590"/>
                        <a:pt x="9313" y="8636"/>
                      </a:cubicBezTo>
                      <a:cubicBezTo>
                        <a:pt x="9207" y="8751"/>
                        <a:pt x="9091" y="8854"/>
                        <a:pt x="8981" y="8966"/>
                      </a:cubicBezTo>
                      <a:cubicBezTo>
                        <a:pt x="8874" y="9077"/>
                        <a:pt x="8776" y="9202"/>
                        <a:pt x="8662" y="9308"/>
                      </a:cubicBezTo>
                      <a:cubicBezTo>
                        <a:pt x="8572" y="9385"/>
                        <a:pt x="8476" y="9455"/>
                        <a:pt x="8378" y="9521"/>
                      </a:cubicBezTo>
                      <a:lnTo>
                        <a:pt x="8380" y="9521"/>
                      </a:lnTo>
                      <a:cubicBezTo>
                        <a:pt x="8273" y="9592"/>
                        <a:pt x="8162" y="9655"/>
                        <a:pt x="8056" y="9723"/>
                      </a:cubicBezTo>
                      <a:cubicBezTo>
                        <a:pt x="7945" y="9796"/>
                        <a:pt x="7836" y="9872"/>
                        <a:pt x="7720" y="9935"/>
                      </a:cubicBezTo>
                      <a:cubicBezTo>
                        <a:pt x="7489" y="10048"/>
                        <a:pt x="7245" y="10132"/>
                        <a:pt x="7003" y="10217"/>
                      </a:cubicBezTo>
                      <a:cubicBezTo>
                        <a:pt x="6877" y="10260"/>
                        <a:pt x="6747" y="10289"/>
                        <a:pt x="6616" y="10318"/>
                      </a:cubicBezTo>
                      <a:lnTo>
                        <a:pt x="6613" y="10318"/>
                      </a:lnTo>
                      <a:cubicBezTo>
                        <a:pt x="6608" y="10320"/>
                        <a:pt x="6603" y="10321"/>
                        <a:pt x="6599" y="10322"/>
                      </a:cubicBezTo>
                      <a:lnTo>
                        <a:pt x="6599" y="10322"/>
                      </a:lnTo>
                      <a:cubicBezTo>
                        <a:pt x="6599" y="10321"/>
                        <a:pt x="6599" y="10321"/>
                        <a:pt x="6599" y="10321"/>
                      </a:cubicBezTo>
                      <a:lnTo>
                        <a:pt x="6599" y="10321"/>
                      </a:lnTo>
                      <a:cubicBezTo>
                        <a:pt x="6501" y="10341"/>
                        <a:pt x="6403" y="10360"/>
                        <a:pt x="6304" y="10380"/>
                      </a:cubicBezTo>
                      <a:cubicBezTo>
                        <a:pt x="6206" y="10398"/>
                        <a:pt x="6106" y="10411"/>
                        <a:pt x="6006" y="10419"/>
                      </a:cubicBezTo>
                      <a:cubicBezTo>
                        <a:pt x="5883" y="10427"/>
                        <a:pt x="5761" y="10436"/>
                        <a:pt x="5639" y="10446"/>
                      </a:cubicBezTo>
                      <a:lnTo>
                        <a:pt x="5651" y="10446"/>
                      </a:lnTo>
                      <a:cubicBezTo>
                        <a:pt x="5447" y="10459"/>
                        <a:pt x="5243" y="10470"/>
                        <a:pt x="5039" y="10470"/>
                      </a:cubicBezTo>
                      <a:cubicBezTo>
                        <a:pt x="4951" y="10470"/>
                        <a:pt x="4864" y="10468"/>
                        <a:pt x="4777" y="10463"/>
                      </a:cubicBezTo>
                      <a:cubicBezTo>
                        <a:pt x="4613" y="10451"/>
                        <a:pt x="4454" y="10432"/>
                        <a:pt x="4293" y="10403"/>
                      </a:cubicBezTo>
                      <a:cubicBezTo>
                        <a:pt x="4001" y="10337"/>
                        <a:pt x="3714" y="10262"/>
                        <a:pt x="3431" y="10165"/>
                      </a:cubicBezTo>
                      <a:cubicBezTo>
                        <a:pt x="3299" y="10117"/>
                        <a:pt x="3169" y="10061"/>
                        <a:pt x="3041" y="10002"/>
                      </a:cubicBezTo>
                      <a:cubicBezTo>
                        <a:pt x="2997" y="9982"/>
                        <a:pt x="2956" y="9958"/>
                        <a:pt x="2915" y="9934"/>
                      </a:cubicBezTo>
                      <a:cubicBezTo>
                        <a:pt x="2892" y="9923"/>
                        <a:pt x="2870" y="9914"/>
                        <a:pt x="2849" y="9903"/>
                      </a:cubicBezTo>
                      <a:cubicBezTo>
                        <a:pt x="2829" y="9894"/>
                        <a:pt x="2809" y="9885"/>
                        <a:pt x="2791" y="9871"/>
                      </a:cubicBezTo>
                      <a:cubicBezTo>
                        <a:pt x="2788" y="9867"/>
                        <a:pt x="2783" y="9864"/>
                        <a:pt x="2781" y="9860"/>
                      </a:cubicBezTo>
                      <a:cubicBezTo>
                        <a:pt x="2774" y="9856"/>
                        <a:pt x="2766" y="9852"/>
                        <a:pt x="2759" y="9848"/>
                      </a:cubicBezTo>
                      <a:cubicBezTo>
                        <a:pt x="2754" y="9847"/>
                        <a:pt x="2749" y="9844"/>
                        <a:pt x="2745" y="9842"/>
                      </a:cubicBezTo>
                      <a:cubicBezTo>
                        <a:pt x="2715" y="9827"/>
                        <a:pt x="2685" y="9812"/>
                        <a:pt x="2655" y="9799"/>
                      </a:cubicBezTo>
                      <a:cubicBezTo>
                        <a:pt x="2639" y="9790"/>
                        <a:pt x="2622" y="9782"/>
                        <a:pt x="2606" y="9772"/>
                      </a:cubicBezTo>
                      <a:cubicBezTo>
                        <a:pt x="2578" y="9753"/>
                        <a:pt x="2549" y="9732"/>
                        <a:pt x="2522" y="9713"/>
                      </a:cubicBezTo>
                      <a:cubicBezTo>
                        <a:pt x="2452" y="9654"/>
                        <a:pt x="2386" y="9592"/>
                        <a:pt x="2313" y="9535"/>
                      </a:cubicBezTo>
                      <a:cubicBezTo>
                        <a:pt x="2238" y="9475"/>
                        <a:pt x="2161" y="9417"/>
                        <a:pt x="2086" y="9357"/>
                      </a:cubicBezTo>
                      <a:lnTo>
                        <a:pt x="2086" y="9357"/>
                      </a:lnTo>
                      <a:lnTo>
                        <a:pt x="2087" y="9360"/>
                      </a:lnTo>
                      <a:cubicBezTo>
                        <a:pt x="2025" y="9308"/>
                        <a:pt x="1966" y="9256"/>
                        <a:pt x="1908" y="9200"/>
                      </a:cubicBezTo>
                      <a:cubicBezTo>
                        <a:pt x="1733" y="9014"/>
                        <a:pt x="1561" y="8822"/>
                        <a:pt x="1403" y="8621"/>
                      </a:cubicBezTo>
                      <a:cubicBezTo>
                        <a:pt x="1155" y="8270"/>
                        <a:pt x="925" y="7906"/>
                        <a:pt x="713" y="7534"/>
                      </a:cubicBezTo>
                      <a:cubicBezTo>
                        <a:pt x="683" y="7475"/>
                        <a:pt x="651" y="7417"/>
                        <a:pt x="628" y="7355"/>
                      </a:cubicBezTo>
                      <a:cubicBezTo>
                        <a:pt x="628" y="7356"/>
                        <a:pt x="628" y="7356"/>
                        <a:pt x="628" y="7357"/>
                      </a:cubicBezTo>
                      <a:cubicBezTo>
                        <a:pt x="618" y="7334"/>
                        <a:pt x="609" y="7309"/>
                        <a:pt x="600" y="7284"/>
                      </a:cubicBezTo>
                      <a:lnTo>
                        <a:pt x="600" y="7284"/>
                      </a:lnTo>
                      <a:cubicBezTo>
                        <a:pt x="600" y="7284"/>
                        <a:pt x="600" y="7285"/>
                        <a:pt x="601" y="7285"/>
                      </a:cubicBezTo>
                      <a:cubicBezTo>
                        <a:pt x="555" y="7156"/>
                        <a:pt x="514" y="7027"/>
                        <a:pt x="479" y="6895"/>
                      </a:cubicBezTo>
                      <a:cubicBezTo>
                        <a:pt x="431" y="6675"/>
                        <a:pt x="408" y="6450"/>
                        <a:pt x="383" y="6225"/>
                      </a:cubicBezTo>
                      <a:cubicBezTo>
                        <a:pt x="372" y="6068"/>
                        <a:pt x="371" y="5910"/>
                        <a:pt x="376" y="5752"/>
                      </a:cubicBezTo>
                      <a:lnTo>
                        <a:pt x="376" y="5752"/>
                      </a:lnTo>
                      <a:cubicBezTo>
                        <a:pt x="375" y="5760"/>
                        <a:pt x="375" y="5768"/>
                        <a:pt x="374" y="5776"/>
                      </a:cubicBezTo>
                      <a:cubicBezTo>
                        <a:pt x="382" y="5603"/>
                        <a:pt x="386" y="5430"/>
                        <a:pt x="398" y="5257"/>
                      </a:cubicBezTo>
                      <a:cubicBezTo>
                        <a:pt x="412" y="5086"/>
                        <a:pt x="434" y="4918"/>
                        <a:pt x="459" y="4750"/>
                      </a:cubicBezTo>
                      <a:lnTo>
                        <a:pt x="459" y="4749"/>
                      </a:lnTo>
                      <a:cubicBezTo>
                        <a:pt x="459" y="4745"/>
                        <a:pt x="460" y="4739"/>
                        <a:pt x="461" y="4733"/>
                      </a:cubicBezTo>
                      <a:cubicBezTo>
                        <a:pt x="482" y="4618"/>
                        <a:pt x="504" y="4503"/>
                        <a:pt x="535" y="4389"/>
                      </a:cubicBezTo>
                      <a:cubicBezTo>
                        <a:pt x="563" y="4280"/>
                        <a:pt x="594" y="4173"/>
                        <a:pt x="626" y="4065"/>
                      </a:cubicBezTo>
                      <a:cubicBezTo>
                        <a:pt x="709" y="3808"/>
                        <a:pt x="800" y="3553"/>
                        <a:pt x="907" y="3305"/>
                      </a:cubicBezTo>
                      <a:cubicBezTo>
                        <a:pt x="941" y="3232"/>
                        <a:pt x="979" y="3162"/>
                        <a:pt x="1020" y="3093"/>
                      </a:cubicBezTo>
                      <a:cubicBezTo>
                        <a:pt x="1080" y="3000"/>
                        <a:pt x="1141" y="2905"/>
                        <a:pt x="1196" y="2808"/>
                      </a:cubicBezTo>
                      <a:cubicBezTo>
                        <a:pt x="1252" y="2707"/>
                        <a:pt x="1305" y="2605"/>
                        <a:pt x="1361" y="2507"/>
                      </a:cubicBezTo>
                      <a:cubicBezTo>
                        <a:pt x="1376" y="2483"/>
                        <a:pt x="1391" y="2459"/>
                        <a:pt x="1408" y="2437"/>
                      </a:cubicBezTo>
                      <a:cubicBezTo>
                        <a:pt x="1439" y="2400"/>
                        <a:pt x="1473" y="2367"/>
                        <a:pt x="1508" y="2333"/>
                      </a:cubicBezTo>
                      <a:lnTo>
                        <a:pt x="1508" y="2333"/>
                      </a:lnTo>
                      <a:cubicBezTo>
                        <a:pt x="1506" y="2335"/>
                        <a:pt x="1505" y="2336"/>
                        <a:pt x="1503" y="2338"/>
                      </a:cubicBezTo>
                      <a:cubicBezTo>
                        <a:pt x="1508" y="2333"/>
                        <a:pt x="1513" y="2328"/>
                        <a:pt x="1518" y="2323"/>
                      </a:cubicBezTo>
                      <a:lnTo>
                        <a:pt x="1518" y="2323"/>
                      </a:lnTo>
                      <a:cubicBezTo>
                        <a:pt x="1515" y="2327"/>
                        <a:pt x="1511" y="2330"/>
                        <a:pt x="1508" y="2333"/>
                      </a:cubicBezTo>
                      <a:lnTo>
                        <a:pt x="1508" y="2333"/>
                      </a:lnTo>
                      <a:cubicBezTo>
                        <a:pt x="1512" y="2330"/>
                        <a:pt x="1515" y="2326"/>
                        <a:pt x="1519" y="2323"/>
                      </a:cubicBezTo>
                      <a:lnTo>
                        <a:pt x="1519" y="2323"/>
                      </a:lnTo>
                      <a:cubicBezTo>
                        <a:pt x="1519" y="2323"/>
                        <a:pt x="1518" y="2323"/>
                        <a:pt x="1518" y="2323"/>
                      </a:cubicBezTo>
                      <a:lnTo>
                        <a:pt x="1518" y="2323"/>
                      </a:lnTo>
                      <a:cubicBezTo>
                        <a:pt x="1519" y="2323"/>
                        <a:pt x="1519" y="2322"/>
                        <a:pt x="1520" y="2322"/>
                      </a:cubicBezTo>
                      <a:lnTo>
                        <a:pt x="1520" y="2322"/>
                      </a:lnTo>
                      <a:cubicBezTo>
                        <a:pt x="1520" y="2322"/>
                        <a:pt x="1519" y="2322"/>
                        <a:pt x="1519" y="2323"/>
                      </a:cubicBezTo>
                      <a:lnTo>
                        <a:pt x="1519" y="2323"/>
                      </a:lnTo>
                      <a:cubicBezTo>
                        <a:pt x="1566" y="2279"/>
                        <a:pt x="1615" y="2236"/>
                        <a:pt x="1663" y="2191"/>
                      </a:cubicBezTo>
                      <a:cubicBezTo>
                        <a:pt x="1727" y="2127"/>
                        <a:pt x="1783" y="2055"/>
                        <a:pt x="1841" y="1984"/>
                      </a:cubicBezTo>
                      <a:cubicBezTo>
                        <a:pt x="1866" y="1953"/>
                        <a:pt x="1894" y="1924"/>
                        <a:pt x="1921" y="1896"/>
                      </a:cubicBezTo>
                      <a:cubicBezTo>
                        <a:pt x="1967" y="1853"/>
                        <a:pt x="2014" y="1812"/>
                        <a:pt x="2063" y="1775"/>
                      </a:cubicBezTo>
                      <a:cubicBezTo>
                        <a:pt x="2098" y="1746"/>
                        <a:pt x="2134" y="1719"/>
                        <a:pt x="2167" y="1688"/>
                      </a:cubicBezTo>
                      <a:cubicBezTo>
                        <a:pt x="2187" y="1670"/>
                        <a:pt x="2201" y="1649"/>
                        <a:pt x="2213" y="1626"/>
                      </a:cubicBezTo>
                      <a:cubicBezTo>
                        <a:pt x="2381" y="1498"/>
                        <a:pt x="2549" y="1371"/>
                        <a:pt x="2722" y="1249"/>
                      </a:cubicBezTo>
                      <a:cubicBezTo>
                        <a:pt x="2813" y="1187"/>
                        <a:pt x="2905" y="1125"/>
                        <a:pt x="2998" y="1069"/>
                      </a:cubicBezTo>
                      <a:cubicBezTo>
                        <a:pt x="3100" y="1009"/>
                        <a:pt x="3203" y="954"/>
                        <a:pt x="3308" y="898"/>
                      </a:cubicBezTo>
                      <a:lnTo>
                        <a:pt x="3308" y="898"/>
                      </a:lnTo>
                      <a:cubicBezTo>
                        <a:pt x="3303" y="900"/>
                        <a:pt x="3298" y="903"/>
                        <a:pt x="3292" y="905"/>
                      </a:cubicBezTo>
                      <a:lnTo>
                        <a:pt x="3292" y="905"/>
                      </a:lnTo>
                      <a:cubicBezTo>
                        <a:pt x="3387" y="860"/>
                        <a:pt x="3482" y="814"/>
                        <a:pt x="3578" y="771"/>
                      </a:cubicBezTo>
                      <a:cubicBezTo>
                        <a:pt x="3682" y="726"/>
                        <a:pt x="3786" y="685"/>
                        <a:pt x="3893" y="644"/>
                      </a:cubicBezTo>
                      <a:lnTo>
                        <a:pt x="3893" y="644"/>
                      </a:lnTo>
                      <a:cubicBezTo>
                        <a:pt x="3890" y="645"/>
                        <a:pt x="3888" y="646"/>
                        <a:pt x="3886" y="646"/>
                      </a:cubicBezTo>
                      <a:lnTo>
                        <a:pt x="3885" y="646"/>
                      </a:lnTo>
                      <a:cubicBezTo>
                        <a:pt x="3889" y="645"/>
                        <a:pt x="3894" y="643"/>
                        <a:pt x="3897" y="642"/>
                      </a:cubicBezTo>
                      <a:lnTo>
                        <a:pt x="3898" y="642"/>
                      </a:lnTo>
                      <a:cubicBezTo>
                        <a:pt x="3957" y="621"/>
                        <a:pt x="4015" y="601"/>
                        <a:pt x="4074" y="581"/>
                      </a:cubicBezTo>
                      <a:cubicBezTo>
                        <a:pt x="4103" y="573"/>
                        <a:pt x="4134" y="563"/>
                        <a:pt x="4162" y="554"/>
                      </a:cubicBezTo>
                      <a:cubicBezTo>
                        <a:pt x="4217" y="537"/>
                        <a:pt x="4270" y="519"/>
                        <a:pt x="4326" y="505"/>
                      </a:cubicBezTo>
                      <a:cubicBezTo>
                        <a:pt x="4439" y="475"/>
                        <a:pt x="4554" y="447"/>
                        <a:pt x="4669" y="423"/>
                      </a:cubicBezTo>
                      <a:cubicBezTo>
                        <a:pt x="4735" y="413"/>
                        <a:pt x="4801" y="403"/>
                        <a:pt x="4867" y="393"/>
                      </a:cubicBezTo>
                      <a:cubicBezTo>
                        <a:pt x="4932" y="382"/>
                        <a:pt x="4998" y="381"/>
                        <a:pt x="5064" y="374"/>
                      </a:cubicBezTo>
                      <a:cubicBezTo>
                        <a:pt x="5109" y="372"/>
                        <a:pt x="5155" y="371"/>
                        <a:pt x="5200" y="371"/>
                      </a:cubicBezTo>
                      <a:close/>
                      <a:moveTo>
                        <a:pt x="5922" y="10794"/>
                      </a:moveTo>
                      <a:cubicBezTo>
                        <a:pt x="5918" y="10794"/>
                        <a:pt x="5915" y="10795"/>
                        <a:pt x="5911" y="10795"/>
                      </a:cubicBezTo>
                      <a:cubicBezTo>
                        <a:pt x="5915" y="10795"/>
                        <a:pt x="5918" y="10794"/>
                        <a:pt x="5922" y="10794"/>
                      </a:cubicBezTo>
                      <a:close/>
                      <a:moveTo>
                        <a:pt x="5182" y="0"/>
                      </a:moveTo>
                      <a:cubicBezTo>
                        <a:pt x="5124" y="0"/>
                        <a:pt x="5066" y="3"/>
                        <a:pt x="5007" y="8"/>
                      </a:cubicBezTo>
                      <a:cubicBezTo>
                        <a:pt x="4902" y="19"/>
                        <a:pt x="4798" y="29"/>
                        <a:pt x="4694" y="45"/>
                      </a:cubicBezTo>
                      <a:cubicBezTo>
                        <a:pt x="4576" y="63"/>
                        <a:pt x="4457" y="87"/>
                        <a:pt x="4341" y="118"/>
                      </a:cubicBezTo>
                      <a:cubicBezTo>
                        <a:pt x="4217" y="151"/>
                        <a:pt x="4092" y="183"/>
                        <a:pt x="3969" y="226"/>
                      </a:cubicBezTo>
                      <a:cubicBezTo>
                        <a:pt x="3960" y="229"/>
                        <a:pt x="3950" y="232"/>
                        <a:pt x="3941" y="236"/>
                      </a:cubicBezTo>
                      <a:cubicBezTo>
                        <a:pt x="3919" y="243"/>
                        <a:pt x="3896" y="251"/>
                        <a:pt x="3873" y="259"/>
                      </a:cubicBezTo>
                      <a:cubicBezTo>
                        <a:pt x="3835" y="272"/>
                        <a:pt x="3797" y="285"/>
                        <a:pt x="3758" y="299"/>
                      </a:cubicBezTo>
                      <a:lnTo>
                        <a:pt x="3759" y="299"/>
                      </a:lnTo>
                      <a:cubicBezTo>
                        <a:pt x="3412" y="421"/>
                        <a:pt x="3083" y="588"/>
                        <a:pt x="2769" y="777"/>
                      </a:cubicBezTo>
                      <a:cubicBezTo>
                        <a:pt x="2615" y="867"/>
                        <a:pt x="2470" y="971"/>
                        <a:pt x="2326" y="1076"/>
                      </a:cubicBezTo>
                      <a:cubicBezTo>
                        <a:pt x="2164" y="1196"/>
                        <a:pt x="2001" y="1316"/>
                        <a:pt x="1842" y="1440"/>
                      </a:cubicBezTo>
                      <a:cubicBezTo>
                        <a:pt x="1814" y="1462"/>
                        <a:pt x="1798" y="1491"/>
                        <a:pt x="1785" y="1523"/>
                      </a:cubicBezTo>
                      <a:cubicBezTo>
                        <a:pt x="1766" y="1539"/>
                        <a:pt x="1746" y="1554"/>
                        <a:pt x="1728" y="1571"/>
                      </a:cubicBezTo>
                      <a:cubicBezTo>
                        <a:pt x="1682" y="1613"/>
                        <a:pt x="1638" y="1654"/>
                        <a:pt x="1598" y="1700"/>
                      </a:cubicBezTo>
                      <a:cubicBezTo>
                        <a:pt x="1558" y="1745"/>
                        <a:pt x="1520" y="1793"/>
                        <a:pt x="1481" y="1840"/>
                      </a:cubicBezTo>
                      <a:cubicBezTo>
                        <a:pt x="1458" y="1868"/>
                        <a:pt x="1434" y="1895"/>
                        <a:pt x="1409" y="1921"/>
                      </a:cubicBezTo>
                      <a:cubicBezTo>
                        <a:pt x="1287" y="2036"/>
                        <a:pt x="1152" y="2142"/>
                        <a:pt x="1063" y="2286"/>
                      </a:cubicBezTo>
                      <a:cubicBezTo>
                        <a:pt x="1013" y="2365"/>
                        <a:pt x="971" y="2447"/>
                        <a:pt x="926" y="2527"/>
                      </a:cubicBezTo>
                      <a:cubicBezTo>
                        <a:pt x="884" y="2607"/>
                        <a:pt x="838" y="2685"/>
                        <a:pt x="793" y="2761"/>
                      </a:cubicBezTo>
                      <a:cubicBezTo>
                        <a:pt x="795" y="2757"/>
                        <a:pt x="797" y="2755"/>
                        <a:pt x="799" y="2752"/>
                      </a:cubicBezTo>
                      <a:lnTo>
                        <a:pt x="799" y="2752"/>
                      </a:lnTo>
                      <a:cubicBezTo>
                        <a:pt x="795" y="2758"/>
                        <a:pt x="792" y="2764"/>
                        <a:pt x="787" y="2771"/>
                      </a:cubicBezTo>
                      <a:cubicBezTo>
                        <a:pt x="739" y="2848"/>
                        <a:pt x="690" y="2922"/>
                        <a:pt x="645" y="3002"/>
                      </a:cubicBezTo>
                      <a:cubicBezTo>
                        <a:pt x="597" y="3089"/>
                        <a:pt x="558" y="3179"/>
                        <a:pt x="521" y="3271"/>
                      </a:cubicBezTo>
                      <a:cubicBezTo>
                        <a:pt x="450" y="3442"/>
                        <a:pt x="387" y="3615"/>
                        <a:pt x="326" y="3790"/>
                      </a:cubicBezTo>
                      <a:cubicBezTo>
                        <a:pt x="261" y="3981"/>
                        <a:pt x="208" y="4174"/>
                        <a:pt x="157" y="4370"/>
                      </a:cubicBezTo>
                      <a:cubicBezTo>
                        <a:pt x="107" y="4559"/>
                        <a:pt x="83" y="4757"/>
                        <a:pt x="57" y="4952"/>
                      </a:cubicBezTo>
                      <a:cubicBezTo>
                        <a:pt x="31" y="5146"/>
                        <a:pt x="21" y="5341"/>
                        <a:pt x="14" y="5538"/>
                      </a:cubicBezTo>
                      <a:cubicBezTo>
                        <a:pt x="11" y="5639"/>
                        <a:pt x="7" y="5741"/>
                        <a:pt x="4" y="5843"/>
                      </a:cubicBezTo>
                      <a:cubicBezTo>
                        <a:pt x="0" y="5940"/>
                        <a:pt x="5" y="6038"/>
                        <a:pt x="8" y="6134"/>
                      </a:cubicBezTo>
                      <a:cubicBezTo>
                        <a:pt x="15" y="6332"/>
                        <a:pt x="47" y="6530"/>
                        <a:pt x="73" y="6725"/>
                      </a:cubicBezTo>
                      <a:cubicBezTo>
                        <a:pt x="101" y="6924"/>
                        <a:pt x="150" y="7117"/>
                        <a:pt x="217" y="7307"/>
                      </a:cubicBezTo>
                      <a:cubicBezTo>
                        <a:pt x="228" y="7338"/>
                        <a:pt x="238" y="7369"/>
                        <a:pt x="250" y="7400"/>
                      </a:cubicBezTo>
                      <a:cubicBezTo>
                        <a:pt x="250" y="7400"/>
                        <a:pt x="250" y="7401"/>
                        <a:pt x="251" y="7402"/>
                      </a:cubicBezTo>
                      <a:cubicBezTo>
                        <a:pt x="251" y="7402"/>
                        <a:pt x="251" y="7403"/>
                        <a:pt x="251" y="7404"/>
                      </a:cubicBezTo>
                      <a:cubicBezTo>
                        <a:pt x="252" y="7405"/>
                        <a:pt x="252" y="7407"/>
                        <a:pt x="252" y="7407"/>
                      </a:cubicBezTo>
                      <a:cubicBezTo>
                        <a:pt x="252" y="7407"/>
                        <a:pt x="252" y="7407"/>
                        <a:pt x="252" y="7408"/>
                      </a:cubicBezTo>
                      <a:cubicBezTo>
                        <a:pt x="253" y="7411"/>
                        <a:pt x="255" y="7416"/>
                        <a:pt x="256" y="7419"/>
                      </a:cubicBezTo>
                      <a:cubicBezTo>
                        <a:pt x="292" y="7511"/>
                        <a:pt x="331" y="7599"/>
                        <a:pt x="375" y="7687"/>
                      </a:cubicBezTo>
                      <a:cubicBezTo>
                        <a:pt x="418" y="7769"/>
                        <a:pt x="469" y="7849"/>
                        <a:pt x="516" y="7929"/>
                      </a:cubicBezTo>
                      <a:cubicBezTo>
                        <a:pt x="618" y="8100"/>
                        <a:pt x="721" y="8269"/>
                        <a:pt x="832" y="8435"/>
                      </a:cubicBezTo>
                      <a:cubicBezTo>
                        <a:pt x="946" y="8607"/>
                        <a:pt x="1060" y="8780"/>
                        <a:pt x="1187" y="8945"/>
                      </a:cubicBezTo>
                      <a:cubicBezTo>
                        <a:pt x="1247" y="9020"/>
                        <a:pt x="1313" y="9091"/>
                        <a:pt x="1377" y="9163"/>
                      </a:cubicBezTo>
                      <a:cubicBezTo>
                        <a:pt x="1439" y="9233"/>
                        <a:pt x="1499" y="9305"/>
                        <a:pt x="1564" y="9373"/>
                      </a:cubicBezTo>
                      <a:cubicBezTo>
                        <a:pt x="1648" y="9461"/>
                        <a:pt x="1733" y="9546"/>
                        <a:pt x="1827" y="9624"/>
                      </a:cubicBezTo>
                      <a:cubicBezTo>
                        <a:pt x="1912" y="9694"/>
                        <a:pt x="1999" y="9758"/>
                        <a:pt x="2085" y="9825"/>
                      </a:cubicBezTo>
                      <a:cubicBezTo>
                        <a:pt x="2163" y="9890"/>
                        <a:pt x="2238" y="9961"/>
                        <a:pt x="2320" y="10023"/>
                      </a:cubicBezTo>
                      <a:cubicBezTo>
                        <a:pt x="2321" y="10024"/>
                        <a:pt x="2323" y="10026"/>
                        <a:pt x="2325" y="10027"/>
                      </a:cubicBezTo>
                      <a:cubicBezTo>
                        <a:pt x="2380" y="10070"/>
                        <a:pt x="2437" y="10104"/>
                        <a:pt x="2500" y="10134"/>
                      </a:cubicBezTo>
                      <a:cubicBezTo>
                        <a:pt x="2520" y="10144"/>
                        <a:pt x="2542" y="10153"/>
                        <a:pt x="2564" y="10164"/>
                      </a:cubicBezTo>
                      <a:cubicBezTo>
                        <a:pt x="2574" y="10169"/>
                        <a:pt x="2584" y="10176"/>
                        <a:pt x="2596" y="10181"/>
                      </a:cubicBezTo>
                      <a:cubicBezTo>
                        <a:pt x="2667" y="10218"/>
                        <a:pt x="2734" y="10263"/>
                        <a:pt x="2804" y="10301"/>
                      </a:cubicBezTo>
                      <a:cubicBezTo>
                        <a:pt x="2892" y="10349"/>
                        <a:pt x="2988" y="10382"/>
                        <a:pt x="3081" y="10423"/>
                      </a:cubicBezTo>
                      <a:cubicBezTo>
                        <a:pt x="3250" y="10499"/>
                        <a:pt x="3428" y="10557"/>
                        <a:pt x="3607" y="10611"/>
                      </a:cubicBezTo>
                      <a:cubicBezTo>
                        <a:pt x="3798" y="10668"/>
                        <a:pt x="3993" y="10715"/>
                        <a:pt x="4189" y="10758"/>
                      </a:cubicBezTo>
                      <a:cubicBezTo>
                        <a:pt x="4383" y="10803"/>
                        <a:pt x="4584" y="10822"/>
                        <a:pt x="4783" y="10834"/>
                      </a:cubicBezTo>
                      <a:cubicBezTo>
                        <a:pt x="4870" y="10839"/>
                        <a:pt x="4957" y="10842"/>
                        <a:pt x="5044" y="10842"/>
                      </a:cubicBezTo>
                      <a:cubicBezTo>
                        <a:pt x="5341" y="10842"/>
                        <a:pt x="5639" y="10814"/>
                        <a:pt x="5935" y="10792"/>
                      </a:cubicBezTo>
                      <a:lnTo>
                        <a:pt x="5935" y="10792"/>
                      </a:lnTo>
                      <a:cubicBezTo>
                        <a:pt x="5931" y="10793"/>
                        <a:pt x="5926" y="10794"/>
                        <a:pt x="5922" y="10794"/>
                      </a:cubicBezTo>
                      <a:lnTo>
                        <a:pt x="5922" y="10794"/>
                      </a:lnTo>
                      <a:cubicBezTo>
                        <a:pt x="6020" y="10788"/>
                        <a:pt x="6119" y="10781"/>
                        <a:pt x="6218" y="10770"/>
                      </a:cubicBezTo>
                      <a:cubicBezTo>
                        <a:pt x="6311" y="10757"/>
                        <a:pt x="6401" y="10738"/>
                        <a:pt x="6493" y="10718"/>
                      </a:cubicBezTo>
                      <a:cubicBezTo>
                        <a:pt x="6684" y="10680"/>
                        <a:pt x="6877" y="10647"/>
                        <a:pt x="7062" y="10587"/>
                      </a:cubicBezTo>
                      <a:cubicBezTo>
                        <a:pt x="7152" y="10558"/>
                        <a:pt x="7240" y="10524"/>
                        <a:pt x="7329" y="10493"/>
                      </a:cubicBezTo>
                      <a:cubicBezTo>
                        <a:pt x="7409" y="10463"/>
                        <a:pt x="7490" y="10436"/>
                        <a:pt x="7570" y="10405"/>
                      </a:cubicBezTo>
                      <a:cubicBezTo>
                        <a:pt x="7734" y="10342"/>
                        <a:pt x="7894" y="10269"/>
                        <a:pt x="8041" y="10175"/>
                      </a:cubicBezTo>
                      <a:cubicBezTo>
                        <a:pt x="8182" y="10086"/>
                        <a:pt x="8318" y="9992"/>
                        <a:pt x="8461" y="9906"/>
                      </a:cubicBezTo>
                      <a:cubicBezTo>
                        <a:pt x="8607" y="9818"/>
                        <a:pt x="8749" y="9718"/>
                        <a:pt x="8880" y="9608"/>
                      </a:cubicBezTo>
                      <a:cubicBezTo>
                        <a:pt x="9015" y="9496"/>
                        <a:pt x="9122" y="9353"/>
                        <a:pt x="9243" y="9228"/>
                      </a:cubicBezTo>
                      <a:cubicBezTo>
                        <a:pt x="9365" y="9102"/>
                        <a:pt x="9498" y="8988"/>
                        <a:pt x="9612" y="8854"/>
                      </a:cubicBezTo>
                      <a:cubicBezTo>
                        <a:pt x="9628" y="8835"/>
                        <a:pt x="9645" y="8815"/>
                        <a:pt x="9663" y="8796"/>
                      </a:cubicBezTo>
                      <a:cubicBezTo>
                        <a:pt x="9792" y="8651"/>
                        <a:pt x="9918" y="8505"/>
                        <a:pt x="10022" y="8340"/>
                      </a:cubicBezTo>
                      <a:cubicBezTo>
                        <a:pt x="10073" y="8257"/>
                        <a:pt x="10114" y="8169"/>
                        <a:pt x="10159" y="8082"/>
                      </a:cubicBezTo>
                      <a:cubicBezTo>
                        <a:pt x="10205" y="7995"/>
                        <a:pt x="10249" y="7907"/>
                        <a:pt x="10295" y="7818"/>
                      </a:cubicBezTo>
                      <a:cubicBezTo>
                        <a:pt x="10337" y="7731"/>
                        <a:pt x="10377" y="7643"/>
                        <a:pt x="10415" y="7554"/>
                      </a:cubicBezTo>
                      <a:cubicBezTo>
                        <a:pt x="10455" y="7459"/>
                        <a:pt x="10482" y="7359"/>
                        <a:pt x="10510" y="7260"/>
                      </a:cubicBezTo>
                      <a:cubicBezTo>
                        <a:pt x="10536" y="7168"/>
                        <a:pt x="10562" y="7076"/>
                        <a:pt x="10586" y="6982"/>
                      </a:cubicBezTo>
                      <a:cubicBezTo>
                        <a:pt x="10611" y="6883"/>
                        <a:pt x="10630" y="6781"/>
                        <a:pt x="10649" y="6680"/>
                      </a:cubicBezTo>
                      <a:cubicBezTo>
                        <a:pt x="10674" y="6556"/>
                        <a:pt x="10695" y="6431"/>
                        <a:pt x="10718" y="6306"/>
                      </a:cubicBezTo>
                      <a:lnTo>
                        <a:pt x="10718" y="6306"/>
                      </a:lnTo>
                      <a:cubicBezTo>
                        <a:pt x="10760" y="6112"/>
                        <a:pt x="10807" y="5920"/>
                        <a:pt x="10838" y="5725"/>
                      </a:cubicBezTo>
                      <a:cubicBezTo>
                        <a:pt x="10871" y="5522"/>
                        <a:pt x="10860" y="5317"/>
                        <a:pt x="10847" y="5114"/>
                      </a:cubicBezTo>
                      <a:cubicBezTo>
                        <a:pt x="10836" y="4914"/>
                        <a:pt x="10811" y="4715"/>
                        <a:pt x="10775" y="4518"/>
                      </a:cubicBezTo>
                      <a:cubicBezTo>
                        <a:pt x="10756" y="4416"/>
                        <a:pt x="10728" y="4317"/>
                        <a:pt x="10703" y="4216"/>
                      </a:cubicBezTo>
                      <a:cubicBezTo>
                        <a:pt x="10681" y="4126"/>
                        <a:pt x="10663" y="4034"/>
                        <a:pt x="10641" y="3943"/>
                      </a:cubicBezTo>
                      <a:cubicBezTo>
                        <a:pt x="10617" y="3841"/>
                        <a:pt x="10590" y="3744"/>
                        <a:pt x="10556" y="3646"/>
                      </a:cubicBezTo>
                      <a:cubicBezTo>
                        <a:pt x="10522" y="3557"/>
                        <a:pt x="10487" y="3467"/>
                        <a:pt x="10453" y="3378"/>
                      </a:cubicBezTo>
                      <a:cubicBezTo>
                        <a:pt x="10414" y="3279"/>
                        <a:pt x="10373" y="3180"/>
                        <a:pt x="10332" y="3083"/>
                      </a:cubicBezTo>
                      <a:cubicBezTo>
                        <a:pt x="10294" y="2995"/>
                        <a:pt x="10253" y="2905"/>
                        <a:pt x="10202" y="2824"/>
                      </a:cubicBezTo>
                      <a:cubicBezTo>
                        <a:pt x="10094" y="2649"/>
                        <a:pt x="9988" y="2471"/>
                        <a:pt x="9870" y="2304"/>
                      </a:cubicBezTo>
                      <a:cubicBezTo>
                        <a:pt x="9815" y="2229"/>
                        <a:pt x="9755" y="2157"/>
                        <a:pt x="9698" y="2084"/>
                      </a:cubicBezTo>
                      <a:cubicBezTo>
                        <a:pt x="9639" y="2007"/>
                        <a:pt x="9578" y="1932"/>
                        <a:pt x="9513" y="1861"/>
                      </a:cubicBezTo>
                      <a:cubicBezTo>
                        <a:pt x="9446" y="1788"/>
                        <a:pt x="9376" y="1721"/>
                        <a:pt x="9307" y="1653"/>
                      </a:cubicBezTo>
                      <a:cubicBezTo>
                        <a:pt x="9234" y="1579"/>
                        <a:pt x="9162" y="1506"/>
                        <a:pt x="9089" y="1433"/>
                      </a:cubicBezTo>
                      <a:cubicBezTo>
                        <a:pt x="8947" y="1292"/>
                        <a:pt x="8795" y="1161"/>
                        <a:pt x="8647" y="1026"/>
                      </a:cubicBezTo>
                      <a:cubicBezTo>
                        <a:pt x="8547" y="936"/>
                        <a:pt x="8445" y="848"/>
                        <a:pt x="8335" y="769"/>
                      </a:cubicBezTo>
                      <a:cubicBezTo>
                        <a:pt x="8179" y="658"/>
                        <a:pt x="8007" y="577"/>
                        <a:pt x="7833" y="498"/>
                      </a:cubicBezTo>
                      <a:cubicBezTo>
                        <a:pt x="7649" y="413"/>
                        <a:pt x="7457" y="350"/>
                        <a:pt x="7266" y="284"/>
                      </a:cubicBezTo>
                      <a:cubicBezTo>
                        <a:pt x="7087" y="222"/>
                        <a:pt x="6903" y="172"/>
                        <a:pt x="6715" y="144"/>
                      </a:cubicBezTo>
                      <a:cubicBezTo>
                        <a:pt x="6510" y="114"/>
                        <a:pt x="6304" y="91"/>
                        <a:pt x="6098" y="71"/>
                      </a:cubicBezTo>
                      <a:cubicBezTo>
                        <a:pt x="5910" y="54"/>
                        <a:pt x="5722" y="38"/>
                        <a:pt x="5535" y="20"/>
                      </a:cubicBezTo>
                      <a:cubicBezTo>
                        <a:pt x="5417" y="10"/>
                        <a:pt x="5299" y="0"/>
                        <a:pt x="51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38" name="Google Shape;938;p32"/>
            <p:cNvGrpSpPr/>
            <p:nvPr/>
          </p:nvGrpSpPr>
          <p:grpSpPr>
            <a:xfrm flipH="1">
              <a:off x="8424010" y="648824"/>
              <a:ext cx="393729" cy="173497"/>
              <a:chOff x="3659575" y="587325"/>
              <a:chExt cx="181250" cy="79400"/>
            </a:xfrm>
          </p:grpSpPr>
          <p:sp>
            <p:nvSpPr>
              <p:cNvPr id="939" name="Google Shape;939;p32"/>
              <p:cNvSpPr/>
              <p:nvPr/>
            </p:nvSpPr>
            <p:spPr>
              <a:xfrm>
                <a:off x="3669725" y="594375"/>
                <a:ext cx="1651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665" extrusionOk="0">
                    <a:moveTo>
                      <a:pt x="4916" y="1720"/>
                    </a:moveTo>
                    <a:lnTo>
                      <a:pt x="4916" y="1720"/>
                    </a:lnTo>
                    <a:cubicBezTo>
                      <a:pt x="4905" y="1727"/>
                      <a:pt x="4895" y="1735"/>
                      <a:pt x="4884" y="1743"/>
                    </a:cubicBezTo>
                    <a:cubicBezTo>
                      <a:pt x="4882" y="1744"/>
                      <a:pt x="4881" y="1745"/>
                      <a:pt x="4880" y="1746"/>
                    </a:cubicBezTo>
                    <a:cubicBezTo>
                      <a:pt x="4819" y="1754"/>
                      <a:pt x="4760" y="1762"/>
                      <a:pt x="4700" y="1770"/>
                    </a:cubicBezTo>
                    <a:cubicBezTo>
                      <a:pt x="4723" y="1765"/>
                      <a:pt x="4746" y="1759"/>
                      <a:pt x="4770" y="1753"/>
                    </a:cubicBezTo>
                    <a:lnTo>
                      <a:pt x="4916" y="1720"/>
                    </a:lnTo>
                    <a:close/>
                    <a:moveTo>
                      <a:pt x="4148" y="1"/>
                    </a:moveTo>
                    <a:cubicBezTo>
                      <a:pt x="4093" y="1"/>
                      <a:pt x="4036" y="11"/>
                      <a:pt x="3985" y="22"/>
                    </a:cubicBezTo>
                    <a:cubicBezTo>
                      <a:pt x="3923" y="37"/>
                      <a:pt x="3861" y="49"/>
                      <a:pt x="3803" y="71"/>
                    </a:cubicBezTo>
                    <a:cubicBezTo>
                      <a:pt x="3675" y="117"/>
                      <a:pt x="3550" y="172"/>
                      <a:pt x="3430" y="235"/>
                    </a:cubicBezTo>
                    <a:cubicBezTo>
                      <a:pt x="3304" y="301"/>
                      <a:pt x="3175" y="368"/>
                      <a:pt x="3055" y="446"/>
                    </a:cubicBezTo>
                    <a:cubicBezTo>
                      <a:pt x="3007" y="477"/>
                      <a:pt x="2958" y="507"/>
                      <a:pt x="2912" y="542"/>
                    </a:cubicBezTo>
                    <a:cubicBezTo>
                      <a:pt x="2871" y="575"/>
                      <a:pt x="2825" y="617"/>
                      <a:pt x="2798" y="662"/>
                    </a:cubicBezTo>
                    <a:cubicBezTo>
                      <a:pt x="2766" y="714"/>
                      <a:pt x="2743" y="764"/>
                      <a:pt x="2742" y="825"/>
                    </a:cubicBezTo>
                    <a:cubicBezTo>
                      <a:pt x="2740" y="859"/>
                      <a:pt x="2745" y="894"/>
                      <a:pt x="2755" y="926"/>
                    </a:cubicBezTo>
                    <a:cubicBezTo>
                      <a:pt x="2748" y="949"/>
                      <a:pt x="2744" y="972"/>
                      <a:pt x="2742" y="995"/>
                    </a:cubicBezTo>
                    <a:cubicBezTo>
                      <a:pt x="2721" y="1005"/>
                      <a:pt x="2702" y="1017"/>
                      <a:pt x="2682" y="1028"/>
                    </a:cubicBezTo>
                    <a:cubicBezTo>
                      <a:pt x="2690" y="1024"/>
                      <a:pt x="2697" y="1020"/>
                      <a:pt x="2704" y="1017"/>
                    </a:cubicBezTo>
                    <a:lnTo>
                      <a:pt x="2704" y="1017"/>
                    </a:lnTo>
                    <a:cubicBezTo>
                      <a:pt x="2634" y="1054"/>
                      <a:pt x="2567" y="1091"/>
                      <a:pt x="2521" y="1157"/>
                    </a:cubicBezTo>
                    <a:cubicBezTo>
                      <a:pt x="2496" y="1195"/>
                      <a:pt x="2485" y="1236"/>
                      <a:pt x="2480" y="1280"/>
                    </a:cubicBezTo>
                    <a:cubicBezTo>
                      <a:pt x="2365" y="1317"/>
                      <a:pt x="2251" y="1355"/>
                      <a:pt x="2137" y="1395"/>
                    </a:cubicBezTo>
                    <a:cubicBezTo>
                      <a:pt x="2109" y="1404"/>
                      <a:pt x="2082" y="1414"/>
                      <a:pt x="2054" y="1424"/>
                    </a:cubicBezTo>
                    <a:cubicBezTo>
                      <a:pt x="2045" y="1422"/>
                      <a:pt x="2036" y="1419"/>
                      <a:pt x="2027" y="1417"/>
                    </a:cubicBezTo>
                    <a:cubicBezTo>
                      <a:pt x="1970" y="1333"/>
                      <a:pt x="1897" y="1259"/>
                      <a:pt x="1804" y="1213"/>
                    </a:cubicBezTo>
                    <a:cubicBezTo>
                      <a:pt x="1716" y="1170"/>
                      <a:pt x="1626" y="1144"/>
                      <a:pt x="1526" y="1137"/>
                    </a:cubicBezTo>
                    <a:cubicBezTo>
                      <a:pt x="1511" y="1136"/>
                      <a:pt x="1495" y="1135"/>
                      <a:pt x="1480" y="1135"/>
                    </a:cubicBezTo>
                    <a:cubicBezTo>
                      <a:pt x="1390" y="1135"/>
                      <a:pt x="1295" y="1152"/>
                      <a:pt x="1210" y="1177"/>
                    </a:cubicBezTo>
                    <a:cubicBezTo>
                      <a:pt x="1093" y="1210"/>
                      <a:pt x="978" y="1259"/>
                      <a:pt x="871" y="1317"/>
                    </a:cubicBezTo>
                    <a:cubicBezTo>
                      <a:pt x="773" y="1370"/>
                      <a:pt x="679" y="1426"/>
                      <a:pt x="588" y="1491"/>
                    </a:cubicBezTo>
                    <a:cubicBezTo>
                      <a:pt x="537" y="1528"/>
                      <a:pt x="496" y="1571"/>
                      <a:pt x="460" y="1621"/>
                    </a:cubicBezTo>
                    <a:cubicBezTo>
                      <a:pt x="367" y="1705"/>
                      <a:pt x="276" y="1810"/>
                      <a:pt x="242" y="1928"/>
                    </a:cubicBezTo>
                    <a:cubicBezTo>
                      <a:pt x="196" y="1954"/>
                      <a:pt x="152" y="1983"/>
                      <a:pt x="108" y="2014"/>
                    </a:cubicBezTo>
                    <a:cubicBezTo>
                      <a:pt x="48" y="2056"/>
                      <a:pt x="16" y="2128"/>
                      <a:pt x="25" y="2197"/>
                    </a:cubicBezTo>
                    <a:cubicBezTo>
                      <a:pt x="9" y="2244"/>
                      <a:pt x="11" y="2297"/>
                      <a:pt x="30" y="2342"/>
                    </a:cubicBezTo>
                    <a:cubicBezTo>
                      <a:pt x="17" y="2366"/>
                      <a:pt x="6" y="2392"/>
                      <a:pt x="4" y="2422"/>
                    </a:cubicBezTo>
                    <a:cubicBezTo>
                      <a:pt x="1" y="2470"/>
                      <a:pt x="16" y="2518"/>
                      <a:pt x="46" y="2556"/>
                    </a:cubicBezTo>
                    <a:cubicBezTo>
                      <a:pt x="84" y="2602"/>
                      <a:pt x="126" y="2638"/>
                      <a:pt x="185" y="2653"/>
                    </a:cubicBezTo>
                    <a:cubicBezTo>
                      <a:pt x="209" y="2660"/>
                      <a:pt x="233" y="2663"/>
                      <a:pt x="257" y="2664"/>
                    </a:cubicBezTo>
                    <a:cubicBezTo>
                      <a:pt x="264" y="2665"/>
                      <a:pt x="271" y="2665"/>
                      <a:pt x="278" y="2665"/>
                    </a:cubicBezTo>
                    <a:cubicBezTo>
                      <a:pt x="298" y="2665"/>
                      <a:pt x="320" y="2664"/>
                      <a:pt x="340" y="2661"/>
                    </a:cubicBezTo>
                    <a:cubicBezTo>
                      <a:pt x="470" y="2645"/>
                      <a:pt x="596" y="2622"/>
                      <a:pt x="721" y="2583"/>
                    </a:cubicBezTo>
                    <a:cubicBezTo>
                      <a:pt x="786" y="2564"/>
                      <a:pt x="869" y="2540"/>
                      <a:pt x="945" y="2506"/>
                    </a:cubicBezTo>
                    <a:cubicBezTo>
                      <a:pt x="974" y="2535"/>
                      <a:pt x="1007" y="2559"/>
                      <a:pt x="1052" y="2575"/>
                    </a:cubicBezTo>
                    <a:cubicBezTo>
                      <a:pt x="1117" y="2598"/>
                      <a:pt x="1185" y="2599"/>
                      <a:pt x="1253" y="2599"/>
                    </a:cubicBezTo>
                    <a:cubicBezTo>
                      <a:pt x="1265" y="2599"/>
                      <a:pt x="1276" y="2599"/>
                      <a:pt x="1288" y="2599"/>
                    </a:cubicBezTo>
                    <a:cubicBezTo>
                      <a:pt x="1427" y="2605"/>
                      <a:pt x="1566" y="2607"/>
                      <a:pt x="1704" y="2607"/>
                    </a:cubicBezTo>
                    <a:cubicBezTo>
                      <a:pt x="1978" y="2607"/>
                      <a:pt x="2251" y="2599"/>
                      <a:pt x="2524" y="2590"/>
                    </a:cubicBezTo>
                    <a:cubicBezTo>
                      <a:pt x="2612" y="2588"/>
                      <a:pt x="2702" y="2583"/>
                      <a:pt x="2790" y="2579"/>
                    </a:cubicBezTo>
                    <a:cubicBezTo>
                      <a:pt x="2840" y="2576"/>
                      <a:pt x="2889" y="2574"/>
                      <a:pt x="2941" y="2571"/>
                    </a:cubicBezTo>
                    <a:cubicBezTo>
                      <a:pt x="3009" y="2567"/>
                      <a:pt x="3079" y="2560"/>
                      <a:pt x="3149" y="2557"/>
                    </a:cubicBezTo>
                    <a:cubicBezTo>
                      <a:pt x="3170" y="2555"/>
                      <a:pt x="3193" y="2555"/>
                      <a:pt x="3215" y="2554"/>
                    </a:cubicBezTo>
                    <a:cubicBezTo>
                      <a:pt x="3223" y="2556"/>
                      <a:pt x="3232" y="2559"/>
                      <a:pt x="3241" y="2562"/>
                    </a:cubicBezTo>
                    <a:cubicBezTo>
                      <a:pt x="3304" y="2575"/>
                      <a:pt x="3368" y="2590"/>
                      <a:pt x="3433" y="2596"/>
                    </a:cubicBezTo>
                    <a:cubicBezTo>
                      <a:pt x="3487" y="2599"/>
                      <a:pt x="3541" y="2602"/>
                      <a:pt x="3596" y="2602"/>
                    </a:cubicBezTo>
                    <a:cubicBezTo>
                      <a:pt x="3646" y="2602"/>
                      <a:pt x="3696" y="2602"/>
                      <a:pt x="3748" y="2599"/>
                    </a:cubicBezTo>
                    <a:cubicBezTo>
                      <a:pt x="3852" y="2596"/>
                      <a:pt x="3956" y="2592"/>
                      <a:pt x="4060" y="2588"/>
                    </a:cubicBezTo>
                    <a:cubicBezTo>
                      <a:pt x="4135" y="2586"/>
                      <a:pt x="4211" y="2576"/>
                      <a:pt x="4285" y="2570"/>
                    </a:cubicBezTo>
                    <a:cubicBezTo>
                      <a:pt x="4366" y="2564"/>
                      <a:pt x="4448" y="2558"/>
                      <a:pt x="4529" y="2549"/>
                    </a:cubicBezTo>
                    <a:cubicBezTo>
                      <a:pt x="4605" y="2539"/>
                      <a:pt x="4682" y="2531"/>
                      <a:pt x="4759" y="2522"/>
                    </a:cubicBezTo>
                    <a:cubicBezTo>
                      <a:pt x="4884" y="2516"/>
                      <a:pt x="5010" y="2510"/>
                      <a:pt x="5135" y="2501"/>
                    </a:cubicBezTo>
                    <a:cubicBezTo>
                      <a:pt x="5176" y="2509"/>
                      <a:pt x="5217" y="2510"/>
                      <a:pt x="5260" y="2510"/>
                    </a:cubicBezTo>
                    <a:cubicBezTo>
                      <a:pt x="5314" y="2512"/>
                      <a:pt x="5369" y="2513"/>
                      <a:pt x="5423" y="2513"/>
                    </a:cubicBezTo>
                    <a:cubicBezTo>
                      <a:pt x="5581" y="2513"/>
                      <a:pt x="5738" y="2505"/>
                      <a:pt x="5893" y="2479"/>
                    </a:cubicBezTo>
                    <a:cubicBezTo>
                      <a:pt x="5939" y="2477"/>
                      <a:pt x="5984" y="2474"/>
                      <a:pt x="6030" y="2470"/>
                    </a:cubicBezTo>
                    <a:cubicBezTo>
                      <a:pt x="6074" y="2468"/>
                      <a:pt x="6115" y="2464"/>
                      <a:pt x="6157" y="2461"/>
                    </a:cubicBezTo>
                    <a:cubicBezTo>
                      <a:pt x="6187" y="2458"/>
                      <a:pt x="6218" y="2459"/>
                      <a:pt x="6246" y="2454"/>
                    </a:cubicBezTo>
                    <a:cubicBezTo>
                      <a:pt x="6284" y="2448"/>
                      <a:pt x="6317" y="2438"/>
                      <a:pt x="6352" y="2422"/>
                    </a:cubicBezTo>
                    <a:cubicBezTo>
                      <a:pt x="6381" y="2408"/>
                      <a:pt x="6405" y="2388"/>
                      <a:pt x="6424" y="2361"/>
                    </a:cubicBezTo>
                    <a:cubicBezTo>
                      <a:pt x="6432" y="2360"/>
                      <a:pt x="6441" y="2358"/>
                      <a:pt x="6449" y="2357"/>
                    </a:cubicBezTo>
                    <a:cubicBezTo>
                      <a:pt x="6522" y="2343"/>
                      <a:pt x="6583" y="2287"/>
                      <a:pt x="6597" y="2213"/>
                    </a:cubicBezTo>
                    <a:cubicBezTo>
                      <a:pt x="6607" y="2169"/>
                      <a:pt x="6604" y="2133"/>
                      <a:pt x="6592" y="2090"/>
                    </a:cubicBezTo>
                    <a:cubicBezTo>
                      <a:pt x="6572" y="2022"/>
                      <a:pt x="6510" y="1972"/>
                      <a:pt x="6441" y="1962"/>
                    </a:cubicBezTo>
                    <a:cubicBezTo>
                      <a:pt x="6412" y="1916"/>
                      <a:pt x="6370" y="1875"/>
                      <a:pt x="6323" y="1843"/>
                    </a:cubicBezTo>
                    <a:cubicBezTo>
                      <a:pt x="6362" y="1814"/>
                      <a:pt x="6393" y="1774"/>
                      <a:pt x="6414" y="1731"/>
                    </a:cubicBezTo>
                    <a:cubicBezTo>
                      <a:pt x="6443" y="1674"/>
                      <a:pt x="6445" y="1607"/>
                      <a:pt x="6427" y="1546"/>
                    </a:cubicBezTo>
                    <a:cubicBezTo>
                      <a:pt x="6404" y="1474"/>
                      <a:pt x="6345" y="1406"/>
                      <a:pt x="6283" y="1362"/>
                    </a:cubicBezTo>
                    <a:cubicBezTo>
                      <a:pt x="6273" y="1355"/>
                      <a:pt x="6261" y="1347"/>
                      <a:pt x="6250" y="1340"/>
                    </a:cubicBezTo>
                    <a:cubicBezTo>
                      <a:pt x="6246" y="1292"/>
                      <a:pt x="6231" y="1244"/>
                      <a:pt x="6209" y="1200"/>
                    </a:cubicBezTo>
                    <a:cubicBezTo>
                      <a:pt x="6166" y="1113"/>
                      <a:pt x="6083" y="1046"/>
                      <a:pt x="5992" y="1006"/>
                    </a:cubicBezTo>
                    <a:cubicBezTo>
                      <a:pt x="5986" y="985"/>
                      <a:pt x="5976" y="965"/>
                      <a:pt x="5965" y="945"/>
                    </a:cubicBezTo>
                    <a:cubicBezTo>
                      <a:pt x="5966" y="924"/>
                      <a:pt x="5963" y="904"/>
                      <a:pt x="5957" y="883"/>
                    </a:cubicBezTo>
                    <a:cubicBezTo>
                      <a:pt x="5926" y="783"/>
                      <a:pt x="5830" y="722"/>
                      <a:pt x="5734" y="695"/>
                    </a:cubicBezTo>
                    <a:cubicBezTo>
                      <a:pt x="5728" y="694"/>
                      <a:pt x="5724" y="693"/>
                      <a:pt x="5719" y="692"/>
                    </a:cubicBezTo>
                    <a:cubicBezTo>
                      <a:pt x="5725" y="668"/>
                      <a:pt x="5726" y="642"/>
                      <a:pt x="5721" y="615"/>
                    </a:cubicBezTo>
                    <a:cubicBezTo>
                      <a:pt x="5707" y="533"/>
                      <a:pt x="5633" y="466"/>
                      <a:pt x="5550" y="462"/>
                    </a:cubicBezTo>
                    <a:cubicBezTo>
                      <a:pt x="5537" y="410"/>
                      <a:pt x="5504" y="362"/>
                      <a:pt x="5464" y="324"/>
                    </a:cubicBezTo>
                    <a:cubicBezTo>
                      <a:pt x="5404" y="268"/>
                      <a:pt x="5311" y="255"/>
                      <a:pt x="5232" y="254"/>
                    </a:cubicBezTo>
                    <a:cubicBezTo>
                      <a:pt x="5205" y="254"/>
                      <a:pt x="5178" y="254"/>
                      <a:pt x="5152" y="255"/>
                    </a:cubicBezTo>
                    <a:cubicBezTo>
                      <a:pt x="5146" y="252"/>
                      <a:pt x="5142" y="249"/>
                      <a:pt x="5136" y="246"/>
                    </a:cubicBezTo>
                    <a:cubicBezTo>
                      <a:pt x="5098" y="225"/>
                      <a:pt x="5061" y="199"/>
                      <a:pt x="5019" y="184"/>
                    </a:cubicBezTo>
                    <a:cubicBezTo>
                      <a:pt x="4975" y="171"/>
                      <a:pt x="4929" y="159"/>
                      <a:pt x="4883" y="155"/>
                    </a:cubicBezTo>
                    <a:cubicBezTo>
                      <a:pt x="4839" y="151"/>
                      <a:pt x="4795" y="149"/>
                      <a:pt x="4750" y="149"/>
                    </a:cubicBezTo>
                    <a:cubicBezTo>
                      <a:pt x="4686" y="149"/>
                      <a:pt x="4622" y="153"/>
                      <a:pt x="4559" y="158"/>
                    </a:cubicBezTo>
                    <a:cubicBezTo>
                      <a:pt x="4540" y="160"/>
                      <a:pt x="4521" y="163"/>
                      <a:pt x="4503" y="165"/>
                    </a:cubicBezTo>
                    <a:cubicBezTo>
                      <a:pt x="4489" y="141"/>
                      <a:pt x="4472" y="119"/>
                      <a:pt x="4451" y="100"/>
                    </a:cubicBezTo>
                    <a:cubicBezTo>
                      <a:pt x="4379" y="35"/>
                      <a:pt x="4277" y="12"/>
                      <a:pt x="4184" y="2"/>
                    </a:cubicBezTo>
                    <a:cubicBezTo>
                      <a:pt x="4172" y="1"/>
                      <a:pt x="4160" y="1"/>
                      <a:pt x="4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2"/>
              <p:cNvSpPr/>
              <p:nvPr/>
            </p:nvSpPr>
            <p:spPr>
              <a:xfrm>
                <a:off x="3665625" y="643200"/>
                <a:ext cx="1727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6" extrusionOk="0">
                    <a:moveTo>
                      <a:pt x="5396" y="45"/>
                    </a:moveTo>
                    <a:cubicBezTo>
                      <a:pt x="5399" y="45"/>
                      <a:pt x="5402" y="45"/>
                      <a:pt x="5406" y="45"/>
                    </a:cubicBezTo>
                    <a:lnTo>
                      <a:pt x="5406" y="45"/>
                    </a:lnTo>
                    <a:cubicBezTo>
                      <a:pt x="5402" y="45"/>
                      <a:pt x="5399" y="45"/>
                      <a:pt x="5396" y="45"/>
                    </a:cubicBezTo>
                    <a:close/>
                    <a:moveTo>
                      <a:pt x="5389" y="626"/>
                    </a:move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lnTo>
                      <a:pt x="5401" y="627"/>
                    </a:lnTo>
                    <a:cubicBezTo>
                      <a:pt x="5397" y="627"/>
                      <a:pt x="5393" y="627"/>
                      <a:pt x="5389" y="626"/>
                    </a:cubicBezTo>
                    <a:close/>
                    <a:moveTo>
                      <a:pt x="6541" y="0"/>
                    </a:moveTo>
                    <a:cubicBezTo>
                      <a:pt x="6404" y="0"/>
                      <a:pt x="6264" y="16"/>
                      <a:pt x="6127" y="29"/>
                    </a:cubicBezTo>
                    <a:cubicBezTo>
                      <a:pt x="6006" y="38"/>
                      <a:pt x="5884" y="41"/>
                      <a:pt x="5762" y="43"/>
                    </a:cubicBezTo>
                    <a:cubicBezTo>
                      <a:pt x="5675" y="43"/>
                      <a:pt x="5588" y="47"/>
                      <a:pt x="5501" y="47"/>
                    </a:cubicBezTo>
                    <a:cubicBezTo>
                      <a:pt x="5469" y="47"/>
                      <a:pt x="5437" y="47"/>
                      <a:pt x="5406" y="45"/>
                    </a:cubicBezTo>
                    <a:lnTo>
                      <a:pt x="5406" y="45"/>
                    </a:lnTo>
                    <a:cubicBezTo>
                      <a:pt x="5406" y="45"/>
                      <a:pt x="5407" y="45"/>
                      <a:pt x="5408" y="45"/>
                    </a:cubicBezTo>
                    <a:lnTo>
                      <a:pt x="5408" y="45"/>
                    </a:lnTo>
                    <a:cubicBezTo>
                      <a:pt x="5185" y="34"/>
                      <a:pt x="4962" y="32"/>
                      <a:pt x="4739" y="27"/>
                    </a:cubicBezTo>
                    <a:cubicBezTo>
                      <a:pt x="4716" y="26"/>
                      <a:pt x="4694" y="26"/>
                      <a:pt x="4672" y="26"/>
                    </a:cubicBezTo>
                    <a:cubicBezTo>
                      <a:pt x="4575" y="26"/>
                      <a:pt x="4479" y="31"/>
                      <a:pt x="4382" y="36"/>
                    </a:cubicBezTo>
                    <a:cubicBezTo>
                      <a:pt x="4277" y="39"/>
                      <a:pt x="4173" y="37"/>
                      <a:pt x="4067" y="39"/>
                    </a:cubicBezTo>
                    <a:cubicBezTo>
                      <a:pt x="3966" y="40"/>
                      <a:pt x="3863" y="45"/>
                      <a:pt x="3760" y="49"/>
                    </a:cubicBezTo>
                    <a:cubicBezTo>
                      <a:pt x="3717" y="51"/>
                      <a:pt x="3674" y="52"/>
                      <a:pt x="3630" y="52"/>
                    </a:cubicBezTo>
                    <a:cubicBezTo>
                      <a:pt x="3578" y="52"/>
                      <a:pt x="3525" y="51"/>
                      <a:pt x="3473" y="51"/>
                    </a:cubicBezTo>
                    <a:cubicBezTo>
                      <a:pt x="3450" y="50"/>
                      <a:pt x="3427" y="50"/>
                      <a:pt x="3404" y="50"/>
                    </a:cubicBezTo>
                    <a:cubicBezTo>
                      <a:pt x="3350" y="50"/>
                      <a:pt x="3295" y="51"/>
                      <a:pt x="3241" y="52"/>
                    </a:cubicBezTo>
                    <a:cubicBezTo>
                      <a:pt x="3164" y="49"/>
                      <a:pt x="3087" y="47"/>
                      <a:pt x="3011" y="47"/>
                    </a:cubicBezTo>
                    <a:cubicBezTo>
                      <a:pt x="2994" y="47"/>
                      <a:pt x="2978" y="47"/>
                      <a:pt x="2962" y="47"/>
                    </a:cubicBezTo>
                    <a:cubicBezTo>
                      <a:pt x="2919" y="48"/>
                      <a:pt x="2877" y="48"/>
                      <a:pt x="2834" y="48"/>
                    </a:cubicBezTo>
                    <a:cubicBezTo>
                      <a:pt x="2687" y="48"/>
                      <a:pt x="2540" y="45"/>
                      <a:pt x="2393" y="43"/>
                    </a:cubicBezTo>
                    <a:cubicBezTo>
                      <a:pt x="2202" y="40"/>
                      <a:pt x="2011" y="32"/>
                      <a:pt x="1820" y="30"/>
                    </a:cubicBezTo>
                    <a:cubicBezTo>
                      <a:pt x="1796" y="30"/>
                      <a:pt x="1771" y="30"/>
                      <a:pt x="1746" y="30"/>
                    </a:cubicBezTo>
                    <a:cubicBezTo>
                      <a:pt x="1460" y="30"/>
                      <a:pt x="1174" y="47"/>
                      <a:pt x="888" y="47"/>
                    </a:cubicBezTo>
                    <a:cubicBezTo>
                      <a:pt x="809" y="47"/>
                      <a:pt x="730" y="46"/>
                      <a:pt x="651" y="43"/>
                    </a:cubicBezTo>
                    <a:cubicBezTo>
                      <a:pt x="585" y="38"/>
                      <a:pt x="518" y="30"/>
                      <a:pt x="453" y="30"/>
                    </a:cubicBezTo>
                    <a:cubicBezTo>
                      <a:pt x="427" y="30"/>
                      <a:pt x="402" y="31"/>
                      <a:pt x="377" y="35"/>
                    </a:cubicBezTo>
                    <a:cubicBezTo>
                      <a:pt x="296" y="44"/>
                      <a:pt x="236" y="110"/>
                      <a:pt x="222" y="188"/>
                    </a:cubicBezTo>
                    <a:cubicBezTo>
                      <a:pt x="220" y="189"/>
                      <a:pt x="216" y="189"/>
                      <a:pt x="214" y="190"/>
                    </a:cubicBezTo>
                    <a:cubicBezTo>
                      <a:pt x="116" y="224"/>
                      <a:pt x="21" y="290"/>
                      <a:pt x="8" y="402"/>
                    </a:cubicBezTo>
                    <a:cubicBezTo>
                      <a:pt x="0" y="479"/>
                      <a:pt x="43" y="562"/>
                      <a:pt x="116" y="597"/>
                    </a:cubicBezTo>
                    <a:cubicBezTo>
                      <a:pt x="184" y="631"/>
                      <a:pt x="261" y="651"/>
                      <a:pt x="336" y="668"/>
                    </a:cubicBezTo>
                    <a:cubicBezTo>
                      <a:pt x="374" y="677"/>
                      <a:pt x="412" y="682"/>
                      <a:pt x="449" y="683"/>
                    </a:cubicBezTo>
                    <a:cubicBezTo>
                      <a:pt x="476" y="685"/>
                      <a:pt x="503" y="685"/>
                      <a:pt x="530" y="685"/>
                    </a:cubicBezTo>
                    <a:cubicBezTo>
                      <a:pt x="557" y="685"/>
                      <a:pt x="584" y="685"/>
                      <a:pt x="612" y="684"/>
                    </a:cubicBezTo>
                    <a:cubicBezTo>
                      <a:pt x="707" y="682"/>
                      <a:pt x="800" y="683"/>
                      <a:pt x="895" y="676"/>
                    </a:cubicBezTo>
                    <a:cubicBezTo>
                      <a:pt x="1083" y="662"/>
                      <a:pt x="1268" y="634"/>
                      <a:pt x="1455" y="615"/>
                    </a:cubicBezTo>
                    <a:cubicBezTo>
                      <a:pt x="1672" y="609"/>
                      <a:pt x="1889" y="611"/>
                      <a:pt x="2106" y="609"/>
                    </a:cubicBezTo>
                    <a:cubicBezTo>
                      <a:pt x="2121" y="608"/>
                      <a:pt x="2135" y="608"/>
                      <a:pt x="2150" y="608"/>
                    </a:cubicBezTo>
                    <a:cubicBezTo>
                      <a:pt x="2242" y="608"/>
                      <a:pt x="2333" y="611"/>
                      <a:pt x="2424" y="613"/>
                    </a:cubicBezTo>
                    <a:cubicBezTo>
                      <a:pt x="2439" y="613"/>
                      <a:pt x="2454" y="614"/>
                      <a:pt x="2469" y="614"/>
                    </a:cubicBezTo>
                    <a:cubicBezTo>
                      <a:pt x="2562" y="614"/>
                      <a:pt x="2655" y="608"/>
                      <a:pt x="2749" y="604"/>
                    </a:cubicBezTo>
                    <a:cubicBezTo>
                      <a:pt x="2940" y="596"/>
                      <a:pt x="3132" y="589"/>
                      <a:pt x="3324" y="588"/>
                    </a:cubicBezTo>
                    <a:cubicBezTo>
                      <a:pt x="3526" y="588"/>
                      <a:pt x="3730" y="594"/>
                      <a:pt x="3932" y="597"/>
                    </a:cubicBezTo>
                    <a:cubicBezTo>
                      <a:pt x="4334" y="604"/>
                      <a:pt x="4734" y="601"/>
                      <a:pt x="5134" y="613"/>
                    </a:cubicBezTo>
                    <a:lnTo>
                      <a:pt x="5134" y="613"/>
                    </a:lnTo>
                    <a:cubicBezTo>
                      <a:pt x="5215" y="617"/>
                      <a:pt x="5296" y="622"/>
                      <a:pt x="5377" y="626"/>
                    </a:cubicBezTo>
                    <a:lnTo>
                      <a:pt x="5377" y="626"/>
                    </a:lnTo>
                    <a:cubicBezTo>
                      <a:pt x="5377" y="626"/>
                      <a:pt x="5377" y="626"/>
                      <a:pt x="5377" y="626"/>
                    </a:cubicBezTo>
                    <a:cubicBezTo>
                      <a:pt x="5381" y="626"/>
                      <a:pt x="5385" y="626"/>
                      <a:pt x="5389" y="626"/>
                    </a:cubicBezTo>
                    <a:lnTo>
                      <a:pt x="5389" y="626"/>
                    </a:lnTo>
                    <a:cubicBezTo>
                      <a:pt x="5389" y="626"/>
                      <a:pt x="5389" y="626"/>
                      <a:pt x="5389" y="626"/>
                    </a:cubicBez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cubicBezTo>
                      <a:pt x="5401" y="627"/>
                      <a:pt x="5401" y="627"/>
                      <a:pt x="5401" y="627"/>
                    </a:cubicBezTo>
                    <a:lnTo>
                      <a:pt x="5401" y="627"/>
                    </a:lnTo>
                    <a:cubicBezTo>
                      <a:pt x="5606" y="637"/>
                      <a:pt x="5811" y="644"/>
                      <a:pt x="6016" y="644"/>
                    </a:cubicBezTo>
                    <a:cubicBezTo>
                      <a:pt x="6041" y="644"/>
                      <a:pt x="6065" y="644"/>
                      <a:pt x="6090" y="644"/>
                    </a:cubicBezTo>
                    <a:cubicBezTo>
                      <a:pt x="6199" y="642"/>
                      <a:pt x="6309" y="633"/>
                      <a:pt x="6416" y="621"/>
                    </a:cubicBezTo>
                    <a:cubicBezTo>
                      <a:pt x="6473" y="615"/>
                      <a:pt x="6529" y="607"/>
                      <a:pt x="6586" y="598"/>
                    </a:cubicBezTo>
                    <a:cubicBezTo>
                      <a:pt x="6670" y="586"/>
                      <a:pt x="6766" y="569"/>
                      <a:pt x="6830" y="511"/>
                    </a:cubicBezTo>
                    <a:cubicBezTo>
                      <a:pt x="6879" y="466"/>
                      <a:pt x="6909" y="407"/>
                      <a:pt x="6899" y="339"/>
                    </a:cubicBezTo>
                    <a:cubicBezTo>
                      <a:pt x="6889" y="279"/>
                      <a:pt x="6854" y="234"/>
                      <a:pt x="6804" y="203"/>
                    </a:cubicBezTo>
                    <a:cubicBezTo>
                      <a:pt x="6789" y="194"/>
                      <a:pt x="6773" y="188"/>
                      <a:pt x="6757" y="183"/>
                    </a:cubicBezTo>
                    <a:lnTo>
                      <a:pt x="6757" y="182"/>
                    </a:lnTo>
                    <a:cubicBezTo>
                      <a:pt x="6755" y="79"/>
                      <a:pt x="6669" y="4"/>
                      <a:pt x="6568" y="0"/>
                    </a:cubicBezTo>
                    <a:cubicBezTo>
                      <a:pt x="6559" y="0"/>
                      <a:pt x="6550" y="0"/>
                      <a:pt x="654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2"/>
              <p:cNvSpPr/>
              <p:nvPr/>
            </p:nvSpPr>
            <p:spPr>
              <a:xfrm>
                <a:off x="3770175" y="624450"/>
                <a:ext cx="9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0" extrusionOk="0">
                    <a:moveTo>
                      <a:pt x="205" y="1"/>
                    </a:moveTo>
                    <a:cubicBezTo>
                      <a:pt x="109" y="1"/>
                      <a:pt x="23" y="65"/>
                      <a:pt x="12" y="165"/>
                    </a:cubicBezTo>
                    <a:cubicBezTo>
                      <a:pt x="1" y="262"/>
                      <a:pt x="74" y="364"/>
                      <a:pt x="176" y="369"/>
                    </a:cubicBezTo>
                    <a:cubicBezTo>
                      <a:pt x="180" y="370"/>
                      <a:pt x="184" y="370"/>
                      <a:pt x="188" y="370"/>
                    </a:cubicBezTo>
                    <a:cubicBezTo>
                      <a:pt x="284" y="370"/>
                      <a:pt x="370" y="306"/>
                      <a:pt x="380" y="206"/>
                    </a:cubicBezTo>
                    <a:cubicBezTo>
                      <a:pt x="391" y="110"/>
                      <a:pt x="318" y="7"/>
                      <a:pt x="217" y="1"/>
                    </a:cubicBezTo>
                    <a:cubicBezTo>
                      <a:pt x="213" y="1"/>
                      <a:pt x="209" y="1"/>
                      <a:pt x="20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2"/>
              <p:cNvSpPr/>
              <p:nvPr/>
            </p:nvSpPr>
            <p:spPr>
              <a:xfrm>
                <a:off x="3784175" y="624800"/>
                <a:ext cx="97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0" extrusionOk="0">
                    <a:moveTo>
                      <a:pt x="203" y="1"/>
                    </a:moveTo>
                    <a:cubicBezTo>
                      <a:pt x="107" y="1"/>
                      <a:pt x="21" y="65"/>
                      <a:pt x="10" y="165"/>
                    </a:cubicBezTo>
                    <a:cubicBezTo>
                      <a:pt x="0" y="261"/>
                      <a:pt x="73" y="363"/>
                      <a:pt x="174" y="369"/>
                    </a:cubicBezTo>
                    <a:cubicBezTo>
                      <a:pt x="178" y="369"/>
                      <a:pt x="182" y="370"/>
                      <a:pt x="186" y="370"/>
                    </a:cubicBezTo>
                    <a:cubicBezTo>
                      <a:pt x="282" y="370"/>
                      <a:pt x="368" y="306"/>
                      <a:pt x="378" y="206"/>
                    </a:cubicBezTo>
                    <a:cubicBezTo>
                      <a:pt x="389" y="108"/>
                      <a:pt x="316" y="7"/>
                      <a:pt x="215" y="1"/>
                    </a:cubicBezTo>
                    <a:cubicBezTo>
                      <a:pt x="211" y="1"/>
                      <a:pt x="207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2"/>
              <p:cNvSpPr/>
              <p:nvPr/>
            </p:nvSpPr>
            <p:spPr>
              <a:xfrm>
                <a:off x="3659575" y="587325"/>
                <a:ext cx="181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3176" extrusionOk="0">
                    <a:moveTo>
                      <a:pt x="6001" y="922"/>
                    </a:moveTo>
                    <a:cubicBezTo>
                      <a:pt x="6003" y="923"/>
                      <a:pt x="6005" y="925"/>
                      <a:pt x="6007" y="927"/>
                    </a:cubicBezTo>
                    <a:cubicBezTo>
                      <a:pt x="6005" y="925"/>
                      <a:pt x="6003" y="924"/>
                      <a:pt x="6001" y="922"/>
                    </a:cubicBezTo>
                    <a:close/>
                    <a:moveTo>
                      <a:pt x="4662" y="370"/>
                    </a:moveTo>
                    <a:cubicBezTo>
                      <a:pt x="4729" y="374"/>
                      <a:pt x="4793" y="378"/>
                      <a:pt x="4861" y="385"/>
                    </a:cubicBezTo>
                    <a:cubicBezTo>
                      <a:pt x="5000" y="406"/>
                      <a:pt x="5136" y="431"/>
                      <a:pt x="5273" y="464"/>
                    </a:cubicBezTo>
                    <a:cubicBezTo>
                      <a:pt x="5330" y="480"/>
                      <a:pt x="5387" y="499"/>
                      <a:pt x="5441" y="520"/>
                    </a:cubicBezTo>
                    <a:cubicBezTo>
                      <a:pt x="5465" y="531"/>
                      <a:pt x="5491" y="543"/>
                      <a:pt x="5513" y="554"/>
                    </a:cubicBezTo>
                    <a:cubicBezTo>
                      <a:pt x="5617" y="616"/>
                      <a:pt x="5716" y="686"/>
                      <a:pt x="5813" y="756"/>
                    </a:cubicBezTo>
                    <a:cubicBezTo>
                      <a:pt x="5814" y="758"/>
                      <a:pt x="5815" y="758"/>
                      <a:pt x="5818" y="759"/>
                    </a:cubicBezTo>
                    <a:cubicBezTo>
                      <a:pt x="5818" y="759"/>
                      <a:pt x="5818" y="759"/>
                      <a:pt x="5818" y="760"/>
                    </a:cubicBezTo>
                    <a:lnTo>
                      <a:pt x="5818" y="760"/>
                    </a:lnTo>
                    <a:cubicBezTo>
                      <a:pt x="5818" y="760"/>
                      <a:pt x="5818" y="759"/>
                      <a:pt x="5818" y="759"/>
                    </a:cubicBezTo>
                    <a:lnTo>
                      <a:pt x="5818" y="759"/>
                    </a:lnTo>
                    <a:cubicBezTo>
                      <a:pt x="5819" y="760"/>
                      <a:pt x="5819" y="761"/>
                      <a:pt x="5820" y="761"/>
                    </a:cubicBezTo>
                    <a:lnTo>
                      <a:pt x="5820" y="761"/>
                    </a:lnTo>
                    <a:cubicBezTo>
                      <a:pt x="5820" y="761"/>
                      <a:pt x="5819" y="760"/>
                      <a:pt x="5818" y="760"/>
                    </a:cubicBezTo>
                    <a:lnTo>
                      <a:pt x="5818" y="760"/>
                    </a:lnTo>
                    <a:cubicBezTo>
                      <a:pt x="5819" y="760"/>
                      <a:pt x="5820" y="760"/>
                      <a:pt x="5821" y="761"/>
                    </a:cubicBezTo>
                    <a:cubicBezTo>
                      <a:pt x="5821" y="761"/>
                      <a:pt x="5821" y="761"/>
                      <a:pt x="5820" y="761"/>
                    </a:cubicBezTo>
                    <a:lnTo>
                      <a:pt x="5820" y="761"/>
                    </a:lnTo>
                    <a:cubicBezTo>
                      <a:pt x="5862" y="794"/>
                      <a:pt x="5901" y="826"/>
                      <a:pt x="5940" y="860"/>
                    </a:cubicBezTo>
                    <a:cubicBezTo>
                      <a:pt x="5941" y="862"/>
                      <a:pt x="5942" y="862"/>
                      <a:pt x="5943" y="864"/>
                    </a:cubicBezTo>
                    <a:cubicBezTo>
                      <a:pt x="5945" y="864"/>
                      <a:pt x="5946" y="865"/>
                      <a:pt x="5946" y="867"/>
                    </a:cubicBezTo>
                    <a:cubicBezTo>
                      <a:pt x="5953" y="873"/>
                      <a:pt x="5959" y="881"/>
                      <a:pt x="5966" y="886"/>
                    </a:cubicBezTo>
                    <a:cubicBezTo>
                      <a:pt x="5969" y="889"/>
                      <a:pt x="5973" y="893"/>
                      <a:pt x="5975" y="895"/>
                    </a:cubicBezTo>
                    <a:cubicBezTo>
                      <a:pt x="5978" y="897"/>
                      <a:pt x="5980" y="900"/>
                      <a:pt x="5981" y="902"/>
                    </a:cubicBezTo>
                    <a:cubicBezTo>
                      <a:pt x="5986" y="906"/>
                      <a:pt x="5991" y="911"/>
                      <a:pt x="5996" y="916"/>
                    </a:cubicBezTo>
                    <a:lnTo>
                      <a:pt x="5996" y="916"/>
                    </a:lnTo>
                    <a:cubicBezTo>
                      <a:pt x="5994" y="914"/>
                      <a:pt x="5991" y="913"/>
                      <a:pt x="5989" y="911"/>
                    </a:cubicBezTo>
                    <a:lnTo>
                      <a:pt x="5989" y="911"/>
                    </a:lnTo>
                    <a:cubicBezTo>
                      <a:pt x="6069" y="992"/>
                      <a:pt x="6150" y="1073"/>
                      <a:pt x="6233" y="1154"/>
                    </a:cubicBezTo>
                    <a:cubicBezTo>
                      <a:pt x="6261" y="1183"/>
                      <a:pt x="6289" y="1213"/>
                      <a:pt x="6315" y="1246"/>
                    </a:cubicBezTo>
                    <a:cubicBezTo>
                      <a:pt x="6333" y="1271"/>
                      <a:pt x="6350" y="1298"/>
                      <a:pt x="6368" y="1325"/>
                    </a:cubicBezTo>
                    <a:cubicBezTo>
                      <a:pt x="6402" y="1387"/>
                      <a:pt x="6435" y="1449"/>
                      <a:pt x="6472" y="1509"/>
                    </a:cubicBezTo>
                    <a:cubicBezTo>
                      <a:pt x="6511" y="1574"/>
                      <a:pt x="6551" y="1637"/>
                      <a:pt x="6591" y="1700"/>
                    </a:cubicBezTo>
                    <a:cubicBezTo>
                      <a:pt x="6640" y="1793"/>
                      <a:pt x="6683" y="1889"/>
                      <a:pt x="6724" y="1987"/>
                    </a:cubicBezTo>
                    <a:cubicBezTo>
                      <a:pt x="6734" y="2011"/>
                      <a:pt x="6742" y="2035"/>
                      <a:pt x="6750" y="2060"/>
                    </a:cubicBezTo>
                    <a:cubicBezTo>
                      <a:pt x="6759" y="2099"/>
                      <a:pt x="6766" y="2139"/>
                      <a:pt x="6772" y="2180"/>
                    </a:cubicBezTo>
                    <a:lnTo>
                      <a:pt x="6771" y="2179"/>
                    </a:lnTo>
                    <a:lnTo>
                      <a:pt x="6771" y="2179"/>
                    </a:lnTo>
                    <a:cubicBezTo>
                      <a:pt x="6790" y="2323"/>
                      <a:pt x="6795" y="2470"/>
                      <a:pt x="6810" y="2614"/>
                    </a:cubicBezTo>
                    <a:cubicBezTo>
                      <a:pt x="6814" y="2637"/>
                      <a:pt x="6818" y="2658"/>
                      <a:pt x="6822" y="2680"/>
                    </a:cubicBezTo>
                    <a:cubicBezTo>
                      <a:pt x="6736" y="2687"/>
                      <a:pt x="6651" y="2694"/>
                      <a:pt x="6567" y="2701"/>
                    </a:cubicBezTo>
                    <a:cubicBezTo>
                      <a:pt x="6489" y="2706"/>
                      <a:pt x="6409" y="2708"/>
                      <a:pt x="6332" y="2717"/>
                    </a:cubicBezTo>
                    <a:cubicBezTo>
                      <a:pt x="6301" y="2720"/>
                      <a:pt x="6274" y="2732"/>
                      <a:pt x="6249" y="2748"/>
                    </a:cubicBezTo>
                    <a:cubicBezTo>
                      <a:pt x="6211" y="2751"/>
                      <a:pt x="6173" y="2754"/>
                      <a:pt x="6135" y="2758"/>
                    </a:cubicBezTo>
                    <a:cubicBezTo>
                      <a:pt x="5981" y="2769"/>
                      <a:pt x="5827" y="2782"/>
                      <a:pt x="5671" y="2786"/>
                    </a:cubicBezTo>
                    <a:cubicBezTo>
                      <a:pt x="5603" y="2786"/>
                      <a:pt x="5533" y="2786"/>
                      <a:pt x="5464" y="2785"/>
                    </a:cubicBezTo>
                    <a:cubicBezTo>
                      <a:pt x="5278" y="2782"/>
                      <a:pt x="5091" y="2772"/>
                      <a:pt x="4906" y="2769"/>
                    </a:cubicBezTo>
                    <a:cubicBezTo>
                      <a:pt x="4897" y="2769"/>
                      <a:pt x="4887" y="2769"/>
                      <a:pt x="4878" y="2769"/>
                    </a:cubicBezTo>
                    <a:cubicBezTo>
                      <a:pt x="4685" y="2769"/>
                      <a:pt x="4492" y="2780"/>
                      <a:pt x="4299" y="2785"/>
                    </a:cubicBezTo>
                    <a:cubicBezTo>
                      <a:pt x="4089" y="2792"/>
                      <a:pt x="3879" y="2792"/>
                      <a:pt x="3669" y="2796"/>
                    </a:cubicBezTo>
                    <a:cubicBezTo>
                      <a:pt x="3477" y="2799"/>
                      <a:pt x="3285" y="2805"/>
                      <a:pt x="3093" y="2806"/>
                    </a:cubicBezTo>
                    <a:cubicBezTo>
                      <a:pt x="2907" y="2805"/>
                      <a:pt x="2725" y="2804"/>
                      <a:pt x="2540" y="2798"/>
                    </a:cubicBezTo>
                    <a:cubicBezTo>
                      <a:pt x="2126" y="2785"/>
                      <a:pt x="1713" y="2758"/>
                      <a:pt x="1299" y="2748"/>
                    </a:cubicBezTo>
                    <a:cubicBezTo>
                      <a:pt x="1113" y="2742"/>
                      <a:pt x="928" y="2742"/>
                      <a:pt x="744" y="2732"/>
                    </a:cubicBezTo>
                    <a:cubicBezTo>
                      <a:pt x="651" y="2726"/>
                      <a:pt x="560" y="2721"/>
                      <a:pt x="467" y="2717"/>
                    </a:cubicBezTo>
                    <a:cubicBezTo>
                      <a:pt x="483" y="2666"/>
                      <a:pt x="499" y="2616"/>
                      <a:pt x="516" y="2566"/>
                    </a:cubicBezTo>
                    <a:cubicBezTo>
                      <a:pt x="587" y="2400"/>
                      <a:pt x="662" y="2236"/>
                      <a:pt x="749" y="2079"/>
                    </a:cubicBezTo>
                    <a:cubicBezTo>
                      <a:pt x="774" y="2039"/>
                      <a:pt x="800" y="1999"/>
                      <a:pt x="827" y="1960"/>
                    </a:cubicBezTo>
                    <a:cubicBezTo>
                      <a:pt x="858" y="1920"/>
                      <a:pt x="890" y="1882"/>
                      <a:pt x="926" y="1845"/>
                    </a:cubicBezTo>
                    <a:cubicBezTo>
                      <a:pt x="965" y="1806"/>
                      <a:pt x="1007" y="1769"/>
                      <a:pt x="1050" y="1733"/>
                    </a:cubicBezTo>
                    <a:cubicBezTo>
                      <a:pt x="1106" y="1694"/>
                      <a:pt x="1163" y="1657"/>
                      <a:pt x="1220" y="1621"/>
                    </a:cubicBezTo>
                    <a:cubicBezTo>
                      <a:pt x="1271" y="1595"/>
                      <a:pt x="1323" y="1570"/>
                      <a:pt x="1375" y="1546"/>
                    </a:cubicBezTo>
                    <a:cubicBezTo>
                      <a:pt x="1418" y="1531"/>
                      <a:pt x="1459" y="1516"/>
                      <a:pt x="1502" y="1505"/>
                    </a:cubicBezTo>
                    <a:cubicBezTo>
                      <a:pt x="1533" y="1497"/>
                      <a:pt x="1565" y="1491"/>
                      <a:pt x="1597" y="1485"/>
                    </a:cubicBezTo>
                    <a:cubicBezTo>
                      <a:pt x="1630" y="1482"/>
                      <a:pt x="1662" y="1479"/>
                      <a:pt x="1695" y="1477"/>
                    </a:cubicBezTo>
                    <a:cubicBezTo>
                      <a:pt x="1755" y="1479"/>
                      <a:pt x="1811" y="1484"/>
                      <a:pt x="1869" y="1490"/>
                    </a:cubicBezTo>
                    <a:cubicBezTo>
                      <a:pt x="1962" y="1501"/>
                      <a:pt x="2052" y="1516"/>
                      <a:pt x="2142" y="1537"/>
                    </a:cubicBezTo>
                    <a:cubicBezTo>
                      <a:pt x="2178" y="1547"/>
                      <a:pt x="2213" y="1559"/>
                      <a:pt x="2248" y="1573"/>
                    </a:cubicBezTo>
                    <a:cubicBezTo>
                      <a:pt x="2252" y="1575"/>
                      <a:pt x="2258" y="1577"/>
                      <a:pt x="2264" y="1580"/>
                    </a:cubicBezTo>
                    <a:cubicBezTo>
                      <a:pt x="2271" y="1581"/>
                      <a:pt x="2279" y="1582"/>
                      <a:pt x="2285" y="1585"/>
                    </a:cubicBezTo>
                    <a:cubicBezTo>
                      <a:pt x="2319" y="1598"/>
                      <a:pt x="2352" y="1615"/>
                      <a:pt x="2384" y="1633"/>
                    </a:cubicBezTo>
                    <a:cubicBezTo>
                      <a:pt x="2396" y="1638"/>
                      <a:pt x="2409" y="1645"/>
                      <a:pt x="2421" y="1651"/>
                    </a:cubicBezTo>
                    <a:cubicBezTo>
                      <a:pt x="2421" y="1652"/>
                      <a:pt x="2421" y="1652"/>
                      <a:pt x="2420" y="1652"/>
                    </a:cubicBezTo>
                    <a:cubicBezTo>
                      <a:pt x="2428" y="1657"/>
                      <a:pt x="2434" y="1660"/>
                      <a:pt x="2441" y="1664"/>
                    </a:cubicBezTo>
                    <a:cubicBezTo>
                      <a:pt x="2467" y="1677"/>
                      <a:pt x="2494" y="1691"/>
                      <a:pt x="2520" y="1706"/>
                    </a:cubicBezTo>
                    <a:cubicBezTo>
                      <a:pt x="2540" y="1715"/>
                      <a:pt x="2562" y="1726"/>
                      <a:pt x="2583" y="1737"/>
                    </a:cubicBezTo>
                    <a:cubicBezTo>
                      <a:pt x="2595" y="1742"/>
                      <a:pt x="2608" y="1748"/>
                      <a:pt x="2620" y="1755"/>
                    </a:cubicBezTo>
                    <a:cubicBezTo>
                      <a:pt x="2657" y="1774"/>
                      <a:pt x="2692" y="1795"/>
                      <a:pt x="2729" y="1814"/>
                    </a:cubicBezTo>
                    <a:cubicBezTo>
                      <a:pt x="2736" y="1797"/>
                      <a:pt x="2745" y="1780"/>
                      <a:pt x="2753" y="1763"/>
                    </a:cubicBezTo>
                    <a:cubicBezTo>
                      <a:pt x="2783" y="1697"/>
                      <a:pt x="2818" y="1633"/>
                      <a:pt x="2857" y="1572"/>
                    </a:cubicBezTo>
                    <a:cubicBezTo>
                      <a:pt x="2861" y="1566"/>
                      <a:pt x="2864" y="1561"/>
                      <a:pt x="2867" y="1556"/>
                    </a:cubicBezTo>
                    <a:cubicBezTo>
                      <a:pt x="2886" y="1527"/>
                      <a:pt x="2905" y="1499"/>
                      <a:pt x="2926" y="1471"/>
                    </a:cubicBezTo>
                    <a:cubicBezTo>
                      <a:pt x="2990" y="1366"/>
                      <a:pt x="3057" y="1264"/>
                      <a:pt x="3130" y="1165"/>
                    </a:cubicBezTo>
                    <a:cubicBezTo>
                      <a:pt x="3208" y="1067"/>
                      <a:pt x="3284" y="966"/>
                      <a:pt x="3369" y="875"/>
                    </a:cubicBezTo>
                    <a:cubicBezTo>
                      <a:pt x="3399" y="845"/>
                      <a:pt x="3431" y="817"/>
                      <a:pt x="3464" y="792"/>
                    </a:cubicBezTo>
                    <a:cubicBezTo>
                      <a:pt x="3541" y="734"/>
                      <a:pt x="3626" y="685"/>
                      <a:pt x="3709" y="637"/>
                    </a:cubicBezTo>
                    <a:cubicBezTo>
                      <a:pt x="3799" y="588"/>
                      <a:pt x="3891" y="543"/>
                      <a:pt x="3983" y="503"/>
                    </a:cubicBezTo>
                    <a:cubicBezTo>
                      <a:pt x="4039" y="482"/>
                      <a:pt x="4096" y="463"/>
                      <a:pt x="4153" y="445"/>
                    </a:cubicBezTo>
                    <a:cubicBezTo>
                      <a:pt x="4205" y="431"/>
                      <a:pt x="4258" y="418"/>
                      <a:pt x="4312" y="407"/>
                    </a:cubicBezTo>
                    <a:cubicBezTo>
                      <a:pt x="4364" y="395"/>
                      <a:pt x="4419" y="389"/>
                      <a:pt x="4474" y="381"/>
                    </a:cubicBezTo>
                    <a:lnTo>
                      <a:pt x="4474" y="381"/>
                    </a:lnTo>
                    <a:cubicBezTo>
                      <a:pt x="4473" y="382"/>
                      <a:pt x="4472" y="383"/>
                      <a:pt x="4472" y="383"/>
                    </a:cubicBezTo>
                    <a:cubicBezTo>
                      <a:pt x="4536" y="376"/>
                      <a:pt x="4599" y="373"/>
                      <a:pt x="4662" y="370"/>
                    </a:cubicBezTo>
                    <a:close/>
                    <a:moveTo>
                      <a:pt x="4650" y="1"/>
                    </a:moveTo>
                    <a:cubicBezTo>
                      <a:pt x="4572" y="1"/>
                      <a:pt x="4493" y="5"/>
                      <a:pt x="4415" y="17"/>
                    </a:cubicBezTo>
                    <a:cubicBezTo>
                      <a:pt x="4214" y="44"/>
                      <a:pt x="4017" y="86"/>
                      <a:pt x="3830" y="166"/>
                    </a:cubicBezTo>
                    <a:cubicBezTo>
                      <a:pt x="3647" y="244"/>
                      <a:pt x="3476" y="341"/>
                      <a:pt x="3309" y="447"/>
                    </a:cubicBezTo>
                    <a:cubicBezTo>
                      <a:pt x="3166" y="538"/>
                      <a:pt x="3056" y="664"/>
                      <a:pt x="2951" y="796"/>
                    </a:cubicBezTo>
                    <a:cubicBezTo>
                      <a:pt x="2883" y="880"/>
                      <a:pt x="2818" y="966"/>
                      <a:pt x="2754" y="1053"/>
                    </a:cubicBezTo>
                    <a:cubicBezTo>
                      <a:pt x="2698" y="1128"/>
                      <a:pt x="2649" y="1211"/>
                      <a:pt x="2601" y="1292"/>
                    </a:cubicBezTo>
                    <a:cubicBezTo>
                      <a:pt x="2596" y="1301"/>
                      <a:pt x="2591" y="1310"/>
                      <a:pt x="2585" y="1320"/>
                    </a:cubicBezTo>
                    <a:cubicBezTo>
                      <a:pt x="2556" y="1306"/>
                      <a:pt x="2528" y="1291"/>
                      <a:pt x="2498" y="1278"/>
                    </a:cubicBezTo>
                    <a:cubicBezTo>
                      <a:pt x="2420" y="1243"/>
                      <a:pt x="2341" y="1211"/>
                      <a:pt x="2260" y="1186"/>
                    </a:cubicBezTo>
                    <a:cubicBezTo>
                      <a:pt x="2181" y="1160"/>
                      <a:pt x="2098" y="1149"/>
                      <a:pt x="2017" y="1135"/>
                    </a:cubicBezTo>
                    <a:cubicBezTo>
                      <a:pt x="1944" y="1124"/>
                      <a:pt x="1867" y="1114"/>
                      <a:pt x="1794" y="1111"/>
                    </a:cubicBezTo>
                    <a:cubicBezTo>
                      <a:pt x="1766" y="1110"/>
                      <a:pt x="1739" y="1109"/>
                      <a:pt x="1711" y="1109"/>
                    </a:cubicBezTo>
                    <a:cubicBezTo>
                      <a:pt x="1584" y="1109"/>
                      <a:pt x="1457" y="1124"/>
                      <a:pt x="1336" y="1166"/>
                    </a:cubicBezTo>
                    <a:cubicBezTo>
                      <a:pt x="1261" y="1194"/>
                      <a:pt x="1188" y="1221"/>
                      <a:pt x="1118" y="1258"/>
                    </a:cubicBezTo>
                    <a:cubicBezTo>
                      <a:pt x="1023" y="1307"/>
                      <a:pt x="936" y="1362"/>
                      <a:pt x="849" y="1423"/>
                    </a:cubicBezTo>
                    <a:cubicBezTo>
                      <a:pt x="686" y="1539"/>
                      <a:pt x="554" y="1693"/>
                      <a:pt x="449" y="1860"/>
                    </a:cubicBezTo>
                    <a:cubicBezTo>
                      <a:pt x="343" y="2028"/>
                      <a:pt x="264" y="2215"/>
                      <a:pt x="188" y="2396"/>
                    </a:cubicBezTo>
                    <a:cubicBezTo>
                      <a:pt x="153" y="2480"/>
                      <a:pt x="124" y="2565"/>
                      <a:pt x="101" y="2650"/>
                    </a:cubicBezTo>
                    <a:cubicBezTo>
                      <a:pt x="90" y="2702"/>
                      <a:pt x="80" y="2753"/>
                      <a:pt x="68" y="2805"/>
                    </a:cubicBezTo>
                    <a:cubicBezTo>
                      <a:pt x="65" y="2820"/>
                      <a:pt x="60" y="2836"/>
                      <a:pt x="57" y="2850"/>
                    </a:cubicBezTo>
                    <a:cubicBezTo>
                      <a:pt x="50" y="2882"/>
                      <a:pt x="43" y="2913"/>
                      <a:pt x="35" y="2945"/>
                    </a:cubicBezTo>
                    <a:cubicBezTo>
                      <a:pt x="27" y="2972"/>
                      <a:pt x="21" y="2999"/>
                      <a:pt x="13" y="3027"/>
                    </a:cubicBezTo>
                    <a:cubicBezTo>
                      <a:pt x="10" y="3041"/>
                      <a:pt x="5" y="3056"/>
                      <a:pt x="1" y="3071"/>
                    </a:cubicBezTo>
                    <a:lnTo>
                      <a:pt x="36" y="3071"/>
                    </a:lnTo>
                    <a:lnTo>
                      <a:pt x="145" y="3073"/>
                    </a:lnTo>
                    <a:lnTo>
                      <a:pt x="272" y="3073"/>
                    </a:lnTo>
                    <a:cubicBezTo>
                      <a:pt x="312" y="3073"/>
                      <a:pt x="352" y="3073"/>
                      <a:pt x="392" y="3072"/>
                    </a:cubicBezTo>
                    <a:cubicBezTo>
                      <a:pt x="416" y="3072"/>
                      <a:pt x="439" y="3072"/>
                      <a:pt x="463" y="3071"/>
                    </a:cubicBezTo>
                    <a:lnTo>
                      <a:pt x="463" y="3071"/>
                    </a:lnTo>
                    <a:cubicBezTo>
                      <a:pt x="462" y="3071"/>
                      <a:pt x="461" y="3072"/>
                      <a:pt x="459" y="3072"/>
                    </a:cubicBezTo>
                    <a:cubicBezTo>
                      <a:pt x="462" y="3072"/>
                      <a:pt x="464" y="3071"/>
                      <a:pt x="466" y="3071"/>
                    </a:cubicBezTo>
                    <a:cubicBezTo>
                      <a:pt x="486" y="3071"/>
                      <a:pt x="504" y="3078"/>
                      <a:pt x="519" y="3089"/>
                    </a:cubicBezTo>
                    <a:cubicBezTo>
                      <a:pt x="588" y="3093"/>
                      <a:pt x="659" y="3097"/>
                      <a:pt x="731" y="3101"/>
                    </a:cubicBezTo>
                    <a:cubicBezTo>
                      <a:pt x="911" y="3107"/>
                      <a:pt x="1090" y="3110"/>
                      <a:pt x="1271" y="3116"/>
                    </a:cubicBezTo>
                    <a:cubicBezTo>
                      <a:pt x="1643" y="3126"/>
                      <a:pt x="2013" y="3151"/>
                      <a:pt x="2385" y="3163"/>
                    </a:cubicBezTo>
                    <a:cubicBezTo>
                      <a:pt x="2595" y="3169"/>
                      <a:pt x="2806" y="3174"/>
                      <a:pt x="3016" y="3175"/>
                    </a:cubicBezTo>
                    <a:cubicBezTo>
                      <a:pt x="3034" y="3175"/>
                      <a:pt x="3052" y="3175"/>
                      <a:pt x="3069" y="3175"/>
                    </a:cubicBezTo>
                    <a:cubicBezTo>
                      <a:pt x="3254" y="3175"/>
                      <a:pt x="3439" y="3170"/>
                      <a:pt x="3622" y="3166"/>
                    </a:cubicBezTo>
                    <a:cubicBezTo>
                      <a:pt x="3822" y="3161"/>
                      <a:pt x="4021" y="3163"/>
                      <a:pt x="4220" y="3157"/>
                    </a:cubicBezTo>
                    <a:cubicBezTo>
                      <a:pt x="4418" y="3151"/>
                      <a:pt x="4616" y="3142"/>
                      <a:pt x="4815" y="3137"/>
                    </a:cubicBezTo>
                    <a:cubicBezTo>
                      <a:pt x="5071" y="3140"/>
                      <a:pt x="5327" y="3156"/>
                      <a:pt x="5583" y="3156"/>
                    </a:cubicBezTo>
                    <a:cubicBezTo>
                      <a:pt x="5630" y="3156"/>
                      <a:pt x="5676" y="3156"/>
                      <a:pt x="5723" y="3155"/>
                    </a:cubicBezTo>
                    <a:cubicBezTo>
                      <a:pt x="5954" y="3148"/>
                      <a:pt x="6185" y="3123"/>
                      <a:pt x="6414" y="3101"/>
                    </a:cubicBezTo>
                    <a:cubicBezTo>
                      <a:pt x="6420" y="3105"/>
                      <a:pt x="6424" y="3111"/>
                      <a:pt x="6429" y="3115"/>
                    </a:cubicBezTo>
                    <a:cubicBezTo>
                      <a:pt x="6464" y="3112"/>
                      <a:pt x="6498" y="3110"/>
                      <a:pt x="6533" y="3108"/>
                    </a:cubicBezTo>
                    <a:cubicBezTo>
                      <a:pt x="6633" y="3101"/>
                      <a:pt x="6732" y="3096"/>
                      <a:pt x="6833" y="3092"/>
                    </a:cubicBezTo>
                    <a:cubicBezTo>
                      <a:pt x="6971" y="3085"/>
                      <a:pt x="7111" y="3077"/>
                      <a:pt x="7249" y="3075"/>
                    </a:cubicBezTo>
                    <a:cubicBezTo>
                      <a:pt x="7246" y="3044"/>
                      <a:pt x="7244" y="3013"/>
                      <a:pt x="7240" y="2982"/>
                    </a:cubicBezTo>
                    <a:cubicBezTo>
                      <a:pt x="7239" y="2981"/>
                      <a:pt x="7240" y="2979"/>
                      <a:pt x="7240" y="2977"/>
                    </a:cubicBezTo>
                    <a:cubicBezTo>
                      <a:pt x="7232" y="2941"/>
                      <a:pt x="7226" y="2904"/>
                      <a:pt x="7219" y="2868"/>
                    </a:cubicBezTo>
                    <a:cubicBezTo>
                      <a:pt x="7215" y="2840"/>
                      <a:pt x="7211" y="2812"/>
                      <a:pt x="7207" y="2784"/>
                    </a:cubicBezTo>
                    <a:cubicBezTo>
                      <a:pt x="7197" y="2724"/>
                      <a:pt x="7186" y="2663"/>
                      <a:pt x="7178" y="2602"/>
                    </a:cubicBezTo>
                    <a:cubicBezTo>
                      <a:pt x="7166" y="2507"/>
                      <a:pt x="7154" y="2411"/>
                      <a:pt x="7152" y="2316"/>
                    </a:cubicBezTo>
                    <a:cubicBezTo>
                      <a:pt x="7152" y="2306"/>
                      <a:pt x="7153" y="2297"/>
                      <a:pt x="7155" y="2288"/>
                    </a:cubicBezTo>
                    <a:cubicBezTo>
                      <a:pt x="7144" y="2141"/>
                      <a:pt x="7125" y="1996"/>
                      <a:pt x="7072" y="1858"/>
                    </a:cubicBezTo>
                    <a:cubicBezTo>
                      <a:pt x="7032" y="1754"/>
                      <a:pt x="6985" y="1650"/>
                      <a:pt x="6931" y="1554"/>
                    </a:cubicBezTo>
                    <a:cubicBezTo>
                      <a:pt x="6882" y="1465"/>
                      <a:pt x="6826" y="1380"/>
                      <a:pt x="6774" y="1293"/>
                    </a:cubicBezTo>
                    <a:cubicBezTo>
                      <a:pt x="6714" y="1187"/>
                      <a:pt x="6659" y="1077"/>
                      <a:pt x="6580" y="984"/>
                    </a:cubicBezTo>
                    <a:cubicBezTo>
                      <a:pt x="6507" y="897"/>
                      <a:pt x="6422" y="821"/>
                      <a:pt x="6340" y="741"/>
                    </a:cubicBezTo>
                    <a:cubicBezTo>
                      <a:pt x="6310" y="709"/>
                      <a:pt x="6280" y="671"/>
                      <a:pt x="6243" y="641"/>
                    </a:cubicBezTo>
                    <a:cubicBezTo>
                      <a:pt x="6242" y="640"/>
                      <a:pt x="6240" y="638"/>
                      <a:pt x="6237" y="636"/>
                    </a:cubicBezTo>
                    <a:cubicBezTo>
                      <a:pt x="6236" y="633"/>
                      <a:pt x="6234" y="632"/>
                      <a:pt x="6232" y="630"/>
                    </a:cubicBezTo>
                    <a:cubicBezTo>
                      <a:pt x="6230" y="628"/>
                      <a:pt x="6228" y="625"/>
                      <a:pt x="6226" y="624"/>
                    </a:cubicBezTo>
                    <a:cubicBezTo>
                      <a:pt x="6214" y="609"/>
                      <a:pt x="6202" y="598"/>
                      <a:pt x="6188" y="585"/>
                    </a:cubicBezTo>
                    <a:cubicBezTo>
                      <a:pt x="6108" y="517"/>
                      <a:pt x="6027" y="454"/>
                      <a:pt x="5941" y="392"/>
                    </a:cubicBezTo>
                    <a:cubicBezTo>
                      <a:pt x="5840" y="319"/>
                      <a:pt x="5732" y="242"/>
                      <a:pt x="5616" y="193"/>
                    </a:cubicBezTo>
                    <a:cubicBezTo>
                      <a:pt x="5430" y="112"/>
                      <a:pt x="5228" y="63"/>
                      <a:pt x="5026" y="35"/>
                    </a:cubicBezTo>
                    <a:cubicBezTo>
                      <a:pt x="4926" y="20"/>
                      <a:pt x="4824" y="5"/>
                      <a:pt x="4721" y="2"/>
                    </a:cubicBezTo>
                    <a:cubicBezTo>
                      <a:pt x="4697" y="1"/>
                      <a:pt x="4674" y="1"/>
                      <a:pt x="4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4" name="Google Shape;944;p32"/>
            <p:cNvGrpSpPr/>
            <p:nvPr/>
          </p:nvGrpSpPr>
          <p:grpSpPr>
            <a:xfrm>
              <a:off x="7812569" y="284392"/>
              <a:ext cx="611440" cy="211851"/>
              <a:chOff x="1579263" y="684775"/>
              <a:chExt cx="290650" cy="101925"/>
            </a:xfrm>
          </p:grpSpPr>
          <p:sp>
            <p:nvSpPr>
              <p:cNvPr id="945" name="Google Shape;945;p32"/>
              <p:cNvSpPr/>
              <p:nvPr/>
            </p:nvSpPr>
            <p:spPr>
              <a:xfrm>
                <a:off x="1587275" y="691775"/>
                <a:ext cx="270675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3542" extrusionOk="0">
                    <a:moveTo>
                      <a:pt x="3593" y="1613"/>
                    </a:moveTo>
                    <a:lnTo>
                      <a:pt x="3593" y="1613"/>
                    </a:lnTo>
                    <a:cubicBezTo>
                      <a:pt x="3563" y="1641"/>
                      <a:pt x="3532" y="1668"/>
                      <a:pt x="3503" y="1695"/>
                    </a:cubicBezTo>
                    <a:cubicBezTo>
                      <a:pt x="3508" y="1687"/>
                      <a:pt x="3515" y="1677"/>
                      <a:pt x="3521" y="1669"/>
                    </a:cubicBezTo>
                    <a:cubicBezTo>
                      <a:pt x="3521" y="1668"/>
                      <a:pt x="3522" y="1668"/>
                      <a:pt x="3522" y="1667"/>
                    </a:cubicBezTo>
                    <a:cubicBezTo>
                      <a:pt x="3545" y="1649"/>
                      <a:pt x="3569" y="1632"/>
                      <a:pt x="3593" y="1613"/>
                    </a:cubicBezTo>
                    <a:close/>
                    <a:moveTo>
                      <a:pt x="5070" y="0"/>
                    </a:moveTo>
                    <a:cubicBezTo>
                      <a:pt x="5038" y="0"/>
                      <a:pt x="5005" y="4"/>
                      <a:pt x="4972" y="11"/>
                    </a:cubicBezTo>
                    <a:cubicBezTo>
                      <a:pt x="4902" y="26"/>
                      <a:pt x="4835" y="43"/>
                      <a:pt x="4767" y="64"/>
                    </a:cubicBezTo>
                    <a:cubicBezTo>
                      <a:pt x="4614" y="97"/>
                      <a:pt x="4464" y="14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13" y="212"/>
                      <a:pt x="4306" y="215"/>
                      <a:pt x="4298" y="218"/>
                    </a:cubicBezTo>
                    <a:cubicBezTo>
                      <a:pt x="4300" y="218"/>
                      <a:pt x="4302" y="217"/>
                      <a:pt x="4303" y="217"/>
                    </a:cubicBezTo>
                    <a:lnTo>
                      <a:pt x="4303" y="217"/>
                    </a:lnTo>
                    <a:cubicBezTo>
                      <a:pt x="4296" y="220"/>
                      <a:pt x="4289" y="223"/>
                      <a:pt x="4282" y="225"/>
                    </a:cubicBezTo>
                    <a:cubicBezTo>
                      <a:pt x="4260" y="216"/>
                      <a:pt x="4237" y="211"/>
                      <a:pt x="4212" y="211"/>
                    </a:cubicBezTo>
                    <a:cubicBezTo>
                      <a:pt x="4206" y="211"/>
                      <a:pt x="4200" y="211"/>
                      <a:pt x="4194" y="212"/>
                    </a:cubicBezTo>
                    <a:cubicBezTo>
                      <a:pt x="4048" y="225"/>
                      <a:pt x="3913" y="300"/>
                      <a:pt x="3788" y="372"/>
                    </a:cubicBezTo>
                    <a:cubicBezTo>
                      <a:pt x="3777" y="379"/>
                      <a:pt x="3767" y="384"/>
                      <a:pt x="3756" y="391"/>
                    </a:cubicBezTo>
                    <a:cubicBezTo>
                      <a:pt x="3730" y="395"/>
                      <a:pt x="3704" y="405"/>
                      <a:pt x="3682" y="420"/>
                    </a:cubicBezTo>
                    <a:cubicBezTo>
                      <a:pt x="3650" y="443"/>
                      <a:pt x="3620" y="467"/>
                      <a:pt x="3591" y="493"/>
                    </a:cubicBezTo>
                    <a:cubicBezTo>
                      <a:pt x="3530" y="532"/>
                      <a:pt x="3469" y="573"/>
                      <a:pt x="3409" y="616"/>
                    </a:cubicBezTo>
                    <a:cubicBezTo>
                      <a:pt x="3353" y="658"/>
                      <a:pt x="3298" y="701"/>
                      <a:pt x="3243" y="744"/>
                    </a:cubicBezTo>
                    <a:cubicBezTo>
                      <a:pt x="3211" y="768"/>
                      <a:pt x="3179" y="792"/>
                      <a:pt x="3148" y="819"/>
                    </a:cubicBezTo>
                    <a:cubicBezTo>
                      <a:pt x="3120" y="844"/>
                      <a:pt x="3092" y="871"/>
                      <a:pt x="3069" y="902"/>
                    </a:cubicBezTo>
                    <a:cubicBezTo>
                      <a:pt x="3052" y="926"/>
                      <a:pt x="3037" y="950"/>
                      <a:pt x="3021" y="975"/>
                    </a:cubicBezTo>
                    <a:cubicBezTo>
                      <a:pt x="2994" y="1021"/>
                      <a:pt x="2987" y="1074"/>
                      <a:pt x="3001" y="1122"/>
                    </a:cubicBezTo>
                    <a:cubicBezTo>
                      <a:pt x="2939" y="1195"/>
                      <a:pt x="2882" y="1273"/>
                      <a:pt x="2828" y="1352"/>
                    </a:cubicBezTo>
                    <a:cubicBezTo>
                      <a:pt x="2795" y="1400"/>
                      <a:pt x="2764" y="1448"/>
                      <a:pt x="2733" y="1497"/>
                    </a:cubicBezTo>
                    <a:cubicBezTo>
                      <a:pt x="2712" y="1529"/>
                      <a:pt x="2693" y="1559"/>
                      <a:pt x="2680" y="1592"/>
                    </a:cubicBezTo>
                    <a:cubicBezTo>
                      <a:pt x="2645" y="1628"/>
                      <a:pt x="2611" y="1666"/>
                      <a:pt x="2575" y="1703"/>
                    </a:cubicBezTo>
                    <a:cubicBezTo>
                      <a:pt x="2516" y="1764"/>
                      <a:pt x="2454" y="1827"/>
                      <a:pt x="2399" y="1894"/>
                    </a:cubicBezTo>
                    <a:cubicBezTo>
                      <a:pt x="2343" y="1870"/>
                      <a:pt x="2285" y="1850"/>
                      <a:pt x="2225" y="1833"/>
                    </a:cubicBezTo>
                    <a:cubicBezTo>
                      <a:pt x="2129" y="1806"/>
                      <a:pt x="2026" y="1795"/>
                      <a:pt x="1925" y="1794"/>
                    </a:cubicBezTo>
                    <a:cubicBezTo>
                      <a:pt x="1850" y="1776"/>
                      <a:pt x="1775" y="1760"/>
                      <a:pt x="1699" y="1751"/>
                    </a:cubicBezTo>
                    <a:cubicBezTo>
                      <a:pt x="1659" y="1746"/>
                      <a:pt x="1615" y="1741"/>
                      <a:pt x="1574" y="1741"/>
                    </a:cubicBezTo>
                    <a:cubicBezTo>
                      <a:pt x="1561" y="1741"/>
                      <a:pt x="1549" y="1742"/>
                      <a:pt x="1537" y="1743"/>
                    </a:cubicBezTo>
                    <a:cubicBezTo>
                      <a:pt x="1514" y="1745"/>
                      <a:pt x="1491" y="1748"/>
                      <a:pt x="1469" y="1752"/>
                    </a:cubicBezTo>
                    <a:cubicBezTo>
                      <a:pt x="1460" y="1746"/>
                      <a:pt x="1451" y="1740"/>
                      <a:pt x="1442" y="1736"/>
                    </a:cubicBezTo>
                    <a:cubicBezTo>
                      <a:pt x="1381" y="1708"/>
                      <a:pt x="1310" y="1698"/>
                      <a:pt x="1240" y="1698"/>
                    </a:cubicBezTo>
                    <a:cubicBezTo>
                      <a:pt x="1191" y="1698"/>
                      <a:pt x="1144" y="1703"/>
                      <a:pt x="1099" y="1710"/>
                    </a:cubicBezTo>
                    <a:cubicBezTo>
                      <a:pt x="838" y="1752"/>
                      <a:pt x="600" y="1899"/>
                      <a:pt x="408" y="2077"/>
                    </a:cubicBezTo>
                    <a:cubicBezTo>
                      <a:pt x="304" y="2173"/>
                      <a:pt x="212" y="2277"/>
                      <a:pt x="142" y="2399"/>
                    </a:cubicBezTo>
                    <a:cubicBezTo>
                      <a:pt x="111" y="2453"/>
                      <a:pt x="86" y="2509"/>
                      <a:pt x="62" y="2565"/>
                    </a:cubicBezTo>
                    <a:cubicBezTo>
                      <a:pt x="42" y="2611"/>
                      <a:pt x="24" y="2660"/>
                      <a:pt x="15" y="2709"/>
                    </a:cubicBezTo>
                    <a:cubicBezTo>
                      <a:pt x="4" y="2775"/>
                      <a:pt x="23" y="2837"/>
                      <a:pt x="62" y="2885"/>
                    </a:cubicBezTo>
                    <a:cubicBezTo>
                      <a:pt x="57" y="2950"/>
                      <a:pt x="80" y="3018"/>
                      <a:pt x="127" y="3069"/>
                    </a:cubicBezTo>
                    <a:cubicBezTo>
                      <a:pt x="133" y="3075"/>
                      <a:pt x="138" y="3081"/>
                      <a:pt x="144" y="3085"/>
                    </a:cubicBezTo>
                    <a:cubicBezTo>
                      <a:pt x="126" y="3094"/>
                      <a:pt x="109" y="3105"/>
                      <a:pt x="92" y="3117"/>
                    </a:cubicBezTo>
                    <a:cubicBezTo>
                      <a:pt x="32" y="3162"/>
                      <a:pt x="0" y="3234"/>
                      <a:pt x="16" y="3309"/>
                    </a:cubicBezTo>
                    <a:cubicBezTo>
                      <a:pt x="20" y="3328"/>
                      <a:pt x="26" y="3345"/>
                      <a:pt x="37" y="3362"/>
                    </a:cubicBezTo>
                    <a:cubicBezTo>
                      <a:pt x="37" y="3363"/>
                      <a:pt x="37" y="3364"/>
                      <a:pt x="38" y="3366"/>
                    </a:cubicBezTo>
                    <a:cubicBezTo>
                      <a:pt x="61" y="3430"/>
                      <a:pt x="116" y="3470"/>
                      <a:pt x="181" y="3486"/>
                    </a:cubicBezTo>
                    <a:cubicBezTo>
                      <a:pt x="255" y="3504"/>
                      <a:pt x="331" y="3512"/>
                      <a:pt x="407" y="3514"/>
                    </a:cubicBezTo>
                    <a:cubicBezTo>
                      <a:pt x="416" y="3514"/>
                      <a:pt x="425" y="3514"/>
                      <a:pt x="434" y="3514"/>
                    </a:cubicBezTo>
                    <a:cubicBezTo>
                      <a:pt x="473" y="3514"/>
                      <a:pt x="512" y="3512"/>
                      <a:pt x="551" y="3510"/>
                    </a:cubicBezTo>
                    <a:cubicBezTo>
                      <a:pt x="566" y="3509"/>
                      <a:pt x="581" y="3509"/>
                      <a:pt x="597" y="3508"/>
                    </a:cubicBezTo>
                    <a:cubicBezTo>
                      <a:pt x="647" y="3514"/>
                      <a:pt x="699" y="3516"/>
                      <a:pt x="749" y="3516"/>
                    </a:cubicBezTo>
                    <a:cubicBezTo>
                      <a:pt x="758" y="3516"/>
                      <a:pt x="766" y="3516"/>
                      <a:pt x="775" y="3516"/>
                    </a:cubicBezTo>
                    <a:cubicBezTo>
                      <a:pt x="955" y="3516"/>
                      <a:pt x="1135" y="3505"/>
                      <a:pt x="1314" y="3483"/>
                    </a:cubicBezTo>
                    <a:lnTo>
                      <a:pt x="1317" y="3483"/>
                    </a:lnTo>
                    <a:cubicBezTo>
                      <a:pt x="1730" y="3473"/>
                      <a:pt x="2143" y="3467"/>
                      <a:pt x="2555" y="3446"/>
                    </a:cubicBezTo>
                    <a:cubicBezTo>
                      <a:pt x="2778" y="3435"/>
                      <a:pt x="3001" y="3422"/>
                      <a:pt x="3224" y="3405"/>
                    </a:cubicBezTo>
                    <a:cubicBezTo>
                      <a:pt x="3259" y="3403"/>
                      <a:pt x="3293" y="3401"/>
                      <a:pt x="3329" y="3397"/>
                    </a:cubicBezTo>
                    <a:cubicBezTo>
                      <a:pt x="3345" y="3403"/>
                      <a:pt x="3362" y="3406"/>
                      <a:pt x="3379" y="3406"/>
                    </a:cubicBezTo>
                    <a:cubicBezTo>
                      <a:pt x="3464" y="3410"/>
                      <a:pt x="3550" y="3415"/>
                      <a:pt x="3636" y="3415"/>
                    </a:cubicBezTo>
                    <a:cubicBezTo>
                      <a:pt x="3652" y="3415"/>
                      <a:pt x="3667" y="3415"/>
                      <a:pt x="3683" y="3414"/>
                    </a:cubicBezTo>
                    <a:cubicBezTo>
                      <a:pt x="3768" y="3412"/>
                      <a:pt x="3852" y="3410"/>
                      <a:pt x="3937" y="3409"/>
                    </a:cubicBezTo>
                    <a:cubicBezTo>
                      <a:pt x="4041" y="3406"/>
                      <a:pt x="4146" y="3403"/>
                      <a:pt x="4250" y="3398"/>
                    </a:cubicBezTo>
                    <a:cubicBezTo>
                      <a:pt x="4258" y="3401"/>
                      <a:pt x="4266" y="3403"/>
                      <a:pt x="4274" y="3404"/>
                    </a:cubicBezTo>
                    <a:cubicBezTo>
                      <a:pt x="4308" y="3410"/>
                      <a:pt x="4342" y="3418"/>
                      <a:pt x="4376" y="3421"/>
                    </a:cubicBezTo>
                    <a:cubicBezTo>
                      <a:pt x="4461" y="3431"/>
                      <a:pt x="4547" y="3433"/>
                      <a:pt x="4632" y="3433"/>
                    </a:cubicBezTo>
                    <a:cubicBezTo>
                      <a:pt x="4723" y="3433"/>
                      <a:pt x="4814" y="3430"/>
                      <a:pt x="4904" y="3430"/>
                    </a:cubicBezTo>
                    <a:cubicBezTo>
                      <a:pt x="5026" y="3429"/>
                      <a:pt x="5148" y="3429"/>
                      <a:pt x="5269" y="3429"/>
                    </a:cubicBezTo>
                    <a:cubicBezTo>
                      <a:pt x="5288" y="3429"/>
                      <a:pt x="5306" y="3429"/>
                      <a:pt x="5324" y="3429"/>
                    </a:cubicBezTo>
                    <a:cubicBezTo>
                      <a:pt x="5432" y="3429"/>
                      <a:pt x="5539" y="3431"/>
                      <a:pt x="5646" y="3431"/>
                    </a:cubicBezTo>
                    <a:cubicBezTo>
                      <a:pt x="5712" y="3431"/>
                      <a:pt x="5778" y="3430"/>
                      <a:pt x="5844" y="3428"/>
                    </a:cubicBezTo>
                    <a:cubicBezTo>
                      <a:pt x="5993" y="3424"/>
                      <a:pt x="6143" y="3420"/>
                      <a:pt x="6293" y="3414"/>
                    </a:cubicBezTo>
                    <a:cubicBezTo>
                      <a:pt x="6313" y="3465"/>
                      <a:pt x="6356" y="3506"/>
                      <a:pt x="6409" y="3524"/>
                    </a:cubicBezTo>
                    <a:cubicBezTo>
                      <a:pt x="6451" y="3538"/>
                      <a:pt x="6496" y="3541"/>
                      <a:pt x="6541" y="3541"/>
                    </a:cubicBezTo>
                    <a:cubicBezTo>
                      <a:pt x="6564" y="3541"/>
                      <a:pt x="6587" y="3541"/>
                      <a:pt x="6609" y="3540"/>
                    </a:cubicBezTo>
                    <a:cubicBezTo>
                      <a:pt x="6655" y="3540"/>
                      <a:pt x="6702" y="3540"/>
                      <a:pt x="6749" y="3539"/>
                    </a:cubicBezTo>
                    <a:cubicBezTo>
                      <a:pt x="6851" y="3537"/>
                      <a:pt x="6951" y="3537"/>
                      <a:pt x="7053" y="3535"/>
                    </a:cubicBezTo>
                    <a:cubicBezTo>
                      <a:pt x="7250" y="3531"/>
                      <a:pt x="7449" y="3525"/>
                      <a:pt x="7645" y="3513"/>
                    </a:cubicBezTo>
                    <a:cubicBezTo>
                      <a:pt x="7847" y="3499"/>
                      <a:pt x="8046" y="3481"/>
                      <a:pt x="8247" y="3461"/>
                    </a:cubicBezTo>
                    <a:cubicBezTo>
                      <a:pt x="8447" y="3443"/>
                      <a:pt x="8646" y="3420"/>
                      <a:pt x="8844" y="3388"/>
                    </a:cubicBezTo>
                    <a:cubicBezTo>
                      <a:pt x="8878" y="3382"/>
                      <a:pt x="8911" y="3377"/>
                      <a:pt x="8946" y="3371"/>
                    </a:cubicBezTo>
                    <a:cubicBezTo>
                      <a:pt x="8978" y="3376"/>
                      <a:pt x="9010" y="3378"/>
                      <a:pt x="9042" y="3379"/>
                    </a:cubicBezTo>
                    <a:cubicBezTo>
                      <a:pt x="9100" y="3381"/>
                      <a:pt x="9157" y="3381"/>
                      <a:pt x="9215" y="3381"/>
                    </a:cubicBezTo>
                    <a:lnTo>
                      <a:pt x="9431" y="3381"/>
                    </a:lnTo>
                    <a:cubicBezTo>
                      <a:pt x="9553" y="3380"/>
                      <a:pt x="9673" y="3377"/>
                      <a:pt x="9794" y="3372"/>
                    </a:cubicBezTo>
                    <a:cubicBezTo>
                      <a:pt x="9905" y="3369"/>
                      <a:pt x="10015" y="3363"/>
                      <a:pt x="10124" y="3357"/>
                    </a:cubicBezTo>
                    <a:cubicBezTo>
                      <a:pt x="10154" y="3355"/>
                      <a:pt x="10185" y="3354"/>
                      <a:pt x="10215" y="3352"/>
                    </a:cubicBezTo>
                    <a:cubicBezTo>
                      <a:pt x="10264" y="3357"/>
                      <a:pt x="10313" y="3361"/>
                      <a:pt x="10362" y="3363"/>
                    </a:cubicBezTo>
                    <a:cubicBezTo>
                      <a:pt x="10398" y="3364"/>
                      <a:pt x="10434" y="3367"/>
                      <a:pt x="10470" y="3367"/>
                    </a:cubicBezTo>
                    <a:cubicBezTo>
                      <a:pt x="10490" y="3367"/>
                      <a:pt x="10510" y="3366"/>
                      <a:pt x="10529" y="3364"/>
                    </a:cubicBezTo>
                    <a:cubicBezTo>
                      <a:pt x="10629" y="3355"/>
                      <a:pt x="10726" y="3325"/>
                      <a:pt x="10778" y="3234"/>
                    </a:cubicBezTo>
                    <a:cubicBezTo>
                      <a:pt x="10827" y="3150"/>
                      <a:pt x="10827" y="3044"/>
                      <a:pt x="10790" y="2956"/>
                    </a:cubicBezTo>
                    <a:cubicBezTo>
                      <a:pt x="10785" y="2947"/>
                      <a:pt x="10782" y="2938"/>
                      <a:pt x="10777" y="2928"/>
                    </a:cubicBezTo>
                    <a:cubicBezTo>
                      <a:pt x="10796" y="2885"/>
                      <a:pt x="10806" y="2839"/>
                      <a:pt x="10806" y="2796"/>
                    </a:cubicBezTo>
                    <a:cubicBezTo>
                      <a:pt x="10806" y="2739"/>
                      <a:pt x="10801" y="2683"/>
                      <a:pt x="10776" y="2631"/>
                    </a:cubicBezTo>
                    <a:cubicBezTo>
                      <a:pt x="10752" y="2580"/>
                      <a:pt x="10718" y="2536"/>
                      <a:pt x="10679" y="2496"/>
                    </a:cubicBezTo>
                    <a:cubicBezTo>
                      <a:pt x="10629" y="2444"/>
                      <a:pt x="10576" y="2391"/>
                      <a:pt x="10517" y="2346"/>
                    </a:cubicBezTo>
                    <a:cubicBezTo>
                      <a:pt x="10482" y="2321"/>
                      <a:pt x="10446" y="2297"/>
                      <a:pt x="10409" y="2276"/>
                    </a:cubicBezTo>
                    <a:cubicBezTo>
                      <a:pt x="10393" y="2265"/>
                      <a:pt x="10377" y="2255"/>
                      <a:pt x="10361" y="2246"/>
                    </a:cubicBezTo>
                    <a:cubicBezTo>
                      <a:pt x="10321" y="2222"/>
                      <a:pt x="10279" y="2198"/>
                      <a:pt x="10235" y="2179"/>
                    </a:cubicBezTo>
                    <a:cubicBezTo>
                      <a:pt x="10234" y="2179"/>
                      <a:pt x="10233" y="2178"/>
                      <a:pt x="10232" y="2178"/>
                    </a:cubicBezTo>
                    <a:cubicBezTo>
                      <a:pt x="10164" y="2109"/>
                      <a:pt x="10092" y="2047"/>
                      <a:pt x="10003" y="2006"/>
                    </a:cubicBezTo>
                    <a:cubicBezTo>
                      <a:pt x="9910" y="1964"/>
                      <a:pt x="9803" y="1954"/>
                      <a:pt x="9699" y="1954"/>
                    </a:cubicBezTo>
                    <a:cubicBezTo>
                      <a:pt x="9680" y="1954"/>
                      <a:pt x="9661" y="1955"/>
                      <a:pt x="9642" y="1955"/>
                    </a:cubicBezTo>
                    <a:cubicBezTo>
                      <a:pt x="9609" y="1910"/>
                      <a:pt x="9561" y="1873"/>
                      <a:pt x="9509" y="1851"/>
                    </a:cubicBezTo>
                    <a:cubicBezTo>
                      <a:pt x="9461" y="1831"/>
                      <a:pt x="9412" y="1816"/>
                      <a:pt x="9358" y="1807"/>
                    </a:cubicBezTo>
                    <a:cubicBezTo>
                      <a:pt x="9328" y="1801"/>
                      <a:pt x="9297" y="1800"/>
                      <a:pt x="9265" y="1800"/>
                    </a:cubicBezTo>
                    <a:cubicBezTo>
                      <a:pt x="9237" y="1800"/>
                      <a:pt x="9208" y="1801"/>
                      <a:pt x="9180" y="1802"/>
                    </a:cubicBezTo>
                    <a:cubicBezTo>
                      <a:pt x="9056" y="1808"/>
                      <a:pt x="8935" y="1818"/>
                      <a:pt x="8814" y="1838"/>
                    </a:cubicBezTo>
                    <a:cubicBezTo>
                      <a:pt x="8632" y="1867"/>
                      <a:pt x="8453" y="1908"/>
                      <a:pt x="8275" y="1959"/>
                    </a:cubicBezTo>
                    <a:cubicBezTo>
                      <a:pt x="8191" y="1983"/>
                      <a:pt x="8107" y="2006"/>
                      <a:pt x="8024" y="2032"/>
                    </a:cubicBezTo>
                    <a:cubicBezTo>
                      <a:pt x="8001" y="1990"/>
                      <a:pt x="7974" y="1951"/>
                      <a:pt x="7938" y="1914"/>
                    </a:cubicBezTo>
                    <a:cubicBezTo>
                      <a:pt x="7889" y="1860"/>
                      <a:pt x="7836" y="1808"/>
                      <a:pt x="7775" y="1768"/>
                    </a:cubicBezTo>
                    <a:cubicBezTo>
                      <a:pt x="7764" y="1761"/>
                      <a:pt x="7755" y="1754"/>
                      <a:pt x="7745" y="1748"/>
                    </a:cubicBezTo>
                    <a:cubicBezTo>
                      <a:pt x="7748" y="1675"/>
                      <a:pt x="7716" y="1601"/>
                      <a:pt x="7676" y="1540"/>
                    </a:cubicBezTo>
                    <a:cubicBezTo>
                      <a:pt x="7650" y="1498"/>
                      <a:pt x="7609" y="1464"/>
                      <a:pt x="7569" y="1436"/>
                    </a:cubicBezTo>
                    <a:cubicBezTo>
                      <a:pt x="7523" y="1404"/>
                      <a:pt x="7473" y="1374"/>
                      <a:pt x="7421" y="1350"/>
                    </a:cubicBezTo>
                    <a:cubicBezTo>
                      <a:pt x="7340" y="1312"/>
                      <a:pt x="7257" y="1281"/>
                      <a:pt x="7170" y="1259"/>
                    </a:cubicBezTo>
                    <a:cubicBezTo>
                      <a:pt x="7169" y="1259"/>
                      <a:pt x="7169" y="1258"/>
                      <a:pt x="7167" y="1257"/>
                    </a:cubicBezTo>
                    <a:cubicBezTo>
                      <a:pt x="7169" y="1242"/>
                      <a:pt x="7167" y="1228"/>
                      <a:pt x="7166" y="1213"/>
                    </a:cubicBezTo>
                    <a:cubicBezTo>
                      <a:pt x="7157" y="1116"/>
                      <a:pt x="7113" y="1015"/>
                      <a:pt x="7052" y="938"/>
                    </a:cubicBezTo>
                    <a:cubicBezTo>
                      <a:pt x="6981" y="846"/>
                      <a:pt x="6899" y="771"/>
                      <a:pt x="6796" y="715"/>
                    </a:cubicBezTo>
                    <a:cubicBezTo>
                      <a:pt x="6782" y="707"/>
                      <a:pt x="6768" y="700"/>
                      <a:pt x="6755" y="693"/>
                    </a:cubicBezTo>
                    <a:cubicBezTo>
                      <a:pt x="6729" y="676"/>
                      <a:pt x="6704" y="660"/>
                      <a:pt x="6678" y="645"/>
                    </a:cubicBezTo>
                    <a:cubicBezTo>
                      <a:pt x="6596" y="483"/>
                      <a:pt x="6425" y="363"/>
                      <a:pt x="6261" y="301"/>
                    </a:cubicBezTo>
                    <a:cubicBezTo>
                      <a:pt x="6116" y="248"/>
                      <a:pt x="5966" y="227"/>
                      <a:pt x="5814" y="227"/>
                    </a:cubicBezTo>
                    <a:cubicBezTo>
                      <a:pt x="5744" y="227"/>
                      <a:pt x="5673" y="231"/>
                      <a:pt x="5603" y="239"/>
                    </a:cubicBezTo>
                    <a:cubicBezTo>
                      <a:pt x="5573" y="164"/>
                      <a:pt x="5501" y="112"/>
                      <a:pt x="5428" y="79"/>
                    </a:cubicBezTo>
                    <a:cubicBezTo>
                      <a:pt x="5358" y="49"/>
                      <a:pt x="5282" y="33"/>
                      <a:pt x="5206" y="27"/>
                    </a:cubicBezTo>
                    <a:cubicBezTo>
                      <a:pt x="5162" y="9"/>
                      <a:pt x="5116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2"/>
              <p:cNvSpPr/>
              <p:nvPr/>
            </p:nvSpPr>
            <p:spPr>
              <a:xfrm>
                <a:off x="1581875" y="760450"/>
                <a:ext cx="2785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727" extrusionOk="0">
                    <a:moveTo>
                      <a:pt x="6278" y="114"/>
                    </a:moveTo>
                    <a:cubicBezTo>
                      <a:pt x="6280" y="114"/>
                      <a:pt x="6283" y="114"/>
                      <a:pt x="6286" y="114"/>
                    </a:cubicBezTo>
                    <a:lnTo>
                      <a:pt x="6286" y="114"/>
                    </a:lnTo>
                    <a:cubicBezTo>
                      <a:pt x="6283" y="114"/>
                      <a:pt x="6280" y="114"/>
                      <a:pt x="6278" y="114"/>
                    </a:cubicBezTo>
                    <a:close/>
                    <a:moveTo>
                      <a:pt x="8335" y="563"/>
                    </a:moveTo>
                    <a:lnTo>
                      <a:pt x="8335" y="563"/>
                    </a:lnTo>
                    <a:cubicBezTo>
                      <a:pt x="8334" y="563"/>
                      <a:pt x="8332" y="563"/>
                      <a:pt x="8331" y="563"/>
                    </a:cubicBezTo>
                    <a:lnTo>
                      <a:pt x="8331" y="563"/>
                    </a:lnTo>
                    <a:cubicBezTo>
                      <a:pt x="8332" y="564"/>
                      <a:pt x="8334" y="564"/>
                      <a:pt x="8336" y="564"/>
                    </a:cubicBezTo>
                    <a:cubicBezTo>
                      <a:pt x="8338" y="564"/>
                      <a:pt x="8341" y="564"/>
                      <a:pt x="8343" y="564"/>
                    </a:cubicBezTo>
                    <a:lnTo>
                      <a:pt x="8343" y="564"/>
                    </a:lnTo>
                    <a:cubicBezTo>
                      <a:pt x="8340" y="564"/>
                      <a:pt x="8338" y="563"/>
                      <a:pt x="8335" y="563"/>
                    </a:cubicBezTo>
                    <a:close/>
                    <a:moveTo>
                      <a:pt x="10614" y="0"/>
                    </a:moveTo>
                    <a:cubicBezTo>
                      <a:pt x="10551" y="0"/>
                      <a:pt x="10488" y="2"/>
                      <a:pt x="10425" y="3"/>
                    </a:cubicBezTo>
                    <a:cubicBezTo>
                      <a:pt x="10242" y="9"/>
                      <a:pt x="10058" y="18"/>
                      <a:pt x="9874" y="20"/>
                    </a:cubicBezTo>
                    <a:cubicBezTo>
                      <a:pt x="9774" y="18"/>
                      <a:pt x="9675" y="12"/>
                      <a:pt x="9575" y="8"/>
                    </a:cubicBezTo>
                    <a:cubicBezTo>
                      <a:pt x="9501" y="5"/>
                      <a:pt x="9427" y="4"/>
                      <a:pt x="9353" y="4"/>
                    </a:cubicBezTo>
                    <a:cubicBezTo>
                      <a:pt x="9315" y="4"/>
                      <a:pt x="9279" y="4"/>
                      <a:pt x="9242" y="4"/>
                    </a:cubicBezTo>
                    <a:cubicBezTo>
                      <a:pt x="9031" y="8"/>
                      <a:pt x="8821" y="13"/>
                      <a:pt x="8611" y="33"/>
                    </a:cubicBezTo>
                    <a:cubicBezTo>
                      <a:pt x="8416" y="50"/>
                      <a:pt x="8220" y="51"/>
                      <a:pt x="8024" y="57"/>
                    </a:cubicBezTo>
                    <a:cubicBezTo>
                      <a:pt x="7836" y="63"/>
                      <a:pt x="7648" y="57"/>
                      <a:pt x="7460" y="73"/>
                    </a:cubicBezTo>
                    <a:cubicBezTo>
                      <a:pt x="7267" y="88"/>
                      <a:pt x="7075" y="106"/>
                      <a:pt x="6879" y="108"/>
                    </a:cubicBezTo>
                    <a:cubicBezTo>
                      <a:pt x="6706" y="111"/>
                      <a:pt x="6533" y="114"/>
                      <a:pt x="6358" y="114"/>
                    </a:cubicBezTo>
                    <a:cubicBezTo>
                      <a:pt x="6334" y="114"/>
                      <a:pt x="6310" y="114"/>
                      <a:pt x="6286" y="114"/>
                    </a:cubicBezTo>
                    <a:lnTo>
                      <a:pt x="6286" y="114"/>
                    </a:lnTo>
                    <a:cubicBezTo>
                      <a:pt x="6291" y="114"/>
                      <a:pt x="6296" y="114"/>
                      <a:pt x="6302" y="115"/>
                    </a:cubicBezTo>
                    <a:cubicBezTo>
                      <a:pt x="6208" y="113"/>
                      <a:pt x="6112" y="113"/>
                      <a:pt x="6017" y="112"/>
                    </a:cubicBezTo>
                    <a:lnTo>
                      <a:pt x="6007" y="112"/>
                    </a:lnTo>
                    <a:cubicBezTo>
                      <a:pt x="5809" y="107"/>
                      <a:pt x="5612" y="93"/>
                      <a:pt x="5414" y="80"/>
                    </a:cubicBezTo>
                    <a:cubicBezTo>
                      <a:pt x="5211" y="66"/>
                      <a:pt x="5006" y="64"/>
                      <a:pt x="4803" y="63"/>
                    </a:cubicBezTo>
                    <a:cubicBezTo>
                      <a:pt x="4678" y="61"/>
                      <a:pt x="4553" y="58"/>
                      <a:pt x="4429" y="58"/>
                    </a:cubicBezTo>
                    <a:cubicBezTo>
                      <a:pt x="4361" y="58"/>
                      <a:pt x="4294" y="59"/>
                      <a:pt x="4226" y="61"/>
                    </a:cubicBezTo>
                    <a:cubicBezTo>
                      <a:pt x="4033" y="68"/>
                      <a:pt x="3839" y="79"/>
                      <a:pt x="3644" y="80"/>
                    </a:cubicBezTo>
                    <a:cubicBezTo>
                      <a:pt x="3465" y="73"/>
                      <a:pt x="3285" y="53"/>
                      <a:pt x="3106" y="53"/>
                    </a:cubicBezTo>
                    <a:cubicBezTo>
                      <a:pt x="2935" y="53"/>
                      <a:pt x="2765" y="61"/>
                      <a:pt x="2595" y="63"/>
                    </a:cubicBezTo>
                    <a:cubicBezTo>
                      <a:pt x="2509" y="62"/>
                      <a:pt x="2423" y="60"/>
                      <a:pt x="2337" y="60"/>
                    </a:cubicBezTo>
                    <a:cubicBezTo>
                      <a:pt x="2285" y="60"/>
                      <a:pt x="2233" y="61"/>
                      <a:pt x="2181" y="63"/>
                    </a:cubicBezTo>
                    <a:cubicBezTo>
                      <a:pt x="2047" y="68"/>
                      <a:pt x="1913" y="72"/>
                      <a:pt x="1780" y="72"/>
                    </a:cubicBezTo>
                    <a:cubicBezTo>
                      <a:pt x="1556" y="66"/>
                      <a:pt x="1333" y="59"/>
                      <a:pt x="1109" y="55"/>
                    </a:cubicBezTo>
                    <a:cubicBezTo>
                      <a:pt x="1089" y="54"/>
                      <a:pt x="1068" y="54"/>
                      <a:pt x="1048" y="54"/>
                    </a:cubicBezTo>
                    <a:cubicBezTo>
                      <a:pt x="951" y="54"/>
                      <a:pt x="854" y="60"/>
                      <a:pt x="758" y="69"/>
                    </a:cubicBezTo>
                    <a:cubicBezTo>
                      <a:pt x="632" y="80"/>
                      <a:pt x="505" y="96"/>
                      <a:pt x="378" y="97"/>
                    </a:cubicBezTo>
                    <a:cubicBezTo>
                      <a:pt x="354" y="96"/>
                      <a:pt x="330" y="93"/>
                      <a:pt x="305" y="91"/>
                    </a:cubicBezTo>
                    <a:cubicBezTo>
                      <a:pt x="294" y="89"/>
                      <a:pt x="282" y="87"/>
                      <a:pt x="271" y="84"/>
                    </a:cubicBezTo>
                    <a:lnTo>
                      <a:pt x="268" y="83"/>
                    </a:lnTo>
                    <a:cubicBezTo>
                      <a:pt x="248" y="76"/>
                      <a:pt x="228" y="72"/>
                      <a:pt x="208" y="72"/>
                    </a:cubicBezTo>
                    <a:cubicBezTo>
                      <a:pt x="132" y="72"/>
                      <a:pt x="59" y="123"/>
                      <a:pt x="33" y="197"/>
                    </a:cubicBezTo>
                    <a:cubicBezTo>
                      <a:pt x="0" y="290"/>
                      <a:pt x="47" y="387"/>
                      <a:pt x="134" y="427"/>
                    </a:cubicBezTo>
                    <a:cubicBezTo>
                      <a:pt x="102" y="467"/>
                      <a:pt x="87" y="521"/>
                      <a:pt x="96" y="575"/>
                    </a:cubicBezTo>
                    <a:cubicBezTo>
                      <a:pt x="112" y="661"/>
                      <a:pt x="190" y="725"/>
                      <a:pt x="274" y="727"/>
                    </a:cubicBezTo>
                    <a:cubicBezTo>
                      <a:pt x="287" y="727"/>
                      <a:pt x="300" y="726"/>
                      <a:pt x="311" y="723"/>
                    </a:cubicBezTo>
                    <a:cubicBezTo>
                      <a:pt x="337" y="718"/>
                      <a:pt x="364" y="715"/>
                      <a:pt x="390" y="712"/>
                    </a:cubicBezTo>
                    <a:cubicBezTo>
                      <a:pt x="539" y="697"/>
                      <a:pt x="688" y="705"/>
                      <a:pt x="838" y="698"/>
                    </a:cubicBezTo>
                    <a:cubicBezTo>
                      <a:pt x="1004" y="693"/>
                      <a:pt x="1169" y="666"/>
                      <a:pt x="1333" y="649"/>
                    </a:cubicBezTo>
                    <a:cubicBezTo>
                      <a:pt x="1657" y="617"/>
                      <a:pt x="1982" y="598"/>
                      <a:pt x="2307" y="598"/>
                    </a:cubicBezTo>
                    <a:cubicBezTo>
                      <a:pt x="2316" y="598"/>
                      <a:pt x="2326" y="598"/>
                      <a:pt x="2335" y="598"/>
                    </a:cubicBezTo>
                    <a:cubicBezTo>
                      <a:pt x="2532" y="602"/>
                      <a:pt x="2727" y="613"/>
                      <a:pt x="2923" y="614"/>
                    </a:cubicBezTo>
                    <a:cubicBezTo>
                      <a:pt x="3123" y="614"/>
                      <a:pt x="3324" y="609"/>
                      <a:pt x="3525" y="607"/>
                    </a:cubicBezTo>
                    <a:cubicBezTo>
                      <a:pt x="3739" y="612"/>
                      <a:pt x="3953" y="620"/>
                      <a:pt x="4167" y="620"/>
                    </a:cubicBezTo>
                    <a:cubicBezTo>
                      <a:pt x="4201" y="620"/>
                      <a:pt x="4236" y="620"/>
                      <a:pt x="4270" y="619"/>
                    </a:cubicBezTo>
                    <a:cubicBezTo>
                      <a:pt x="4455" y="618"/>
                      <a:pt x="4639" y="616"/>
                      <a:pt x="4823" y="616"/>
                    </a:cubicBezTo>
                    <a:cubicBezTo>
                      <a:pt x="4893" y="616"/>
                      <a:pt x="4963" y="616"/>
                      <a:pt x="5034" y="617"/>
                    </a:cubicBezTo>
                    <a:lnTo>
                      <a:pt x="5034" y="617"/>
                    </a:lnTo>
                    <a:cubicBezTo>
                      <a:pt x="5032" y="617"/>
                      <a:pt x="5030" y="617"/>
                      <a:pt x="5028" y="617"/>
                    </a:cubicBezTo>
                    <a:cubicBezTo>
                      <a:pt x="5331" y="621"/>
                      <a:pt x="5633" y="623"/>
                      <a:pt x="5935" y="630"/>
                    </a:cubicBezTo>
                    <a:cubicBezTo>
                      <a:pt x="6055" y="632"/>
                      <a:pt x="6174" y="635"/>
                      <a:pt x="6294" y="635"/>
                    </a:cubicBezTo>
                    <a:cubicBezTo>
                      <a:pt x="6386" y="635"/>
                      <a:pt x="6478" y="633"/>
                      <a:pt x="6570" y="630"/>
                    </a:cubicBezTo>
                    <a:cubicBezTo>
                      <a:pt x="6768" y="622"/>
                      <a:pt x="6965" y="605"/>
                      <a:pt x="7163" y="599"/>
                    </a:cubicBezTo>
                    <a:cubicBezTo>
                      <a:pt x="7365" y="594"/>
                      <a:pt x="7566" y="586"/>
                      <a:pt x="7769" y="576"/>
                    </a:cubicBezTo>
                    <a:cubicBezTo>
                      <a:pt x="7955" y="566"/>
                      <a:pt x="8143" y="565"/>
                      <a:pt x="8331" y="563"/>
                    </a:cubicBezTo>
                    <a:lnTo>
                      <a:pt x="8331" y="563"/>
                    </a:lnTo>
                    <a:cubicBezTo>
                      <a:pt x="8331" y="563"/>
                      <a:pt x="8330" y="563"/>
                      <a:pt x="8330" y="563"/>
                    </a:cubicBezTo>
                    <a:lnTo>
                      <a:pt x="8330" y="563"/>
                    </a:lnTo>
                    <a:cubicBezTo>
                      <a:pt x="8332" y="563"/>
                      <a:pt x="8334" y="563"/>
                      <a:pt x="8335" y="563"/>
                    </a:cubicBezTo>
                    <a:lnTo>
                      <a:pt x="8335" y="563"/>
                    </a:lnTo>
                    <a:cubicBezTo>
                      <a:pt x="8339" y="563"/>
                      <a:pt x="8343" y="563"/>
                      <a:pt x="8347" y="563"/>
                    </a:cubicBezTo>
                    <a:lnTo>
                      <a:pt x="8347" y="563"/>
                    </a:lnTo>
                    <a:cubicBezTo>
                      <a:pt x="8345" y="563"/>
                      <a:pt x="8344" y="563"/>
                      <a:pt x="8343" y="564"/>
                    </a:cubicBezTo>
                    <a:lnTo>
                      <a:pt x="8343" y="564"/>
                    </a:lnTo>
                    <a:cubicBezTo>
                      <a:pt x="8591" y="567"/>
                      <a:pt x="8838" y="576"/>
                      <a:pt x="9085" y="599"/>
                    </a:cubicBezTo>
                    <a:cubicBezTo>
                      <a:pt x="9284" y="615"/>
                      <a:pt x="9484" y="631"/>
                      <a:pt x="9683" y="631"/>
                    </a:cubicBezTo>
                    <a:cubicBezTo>
                      <a:pt x="9749" y="631"/>
                      <a:pt x="9816" y="629"/>
                      <a:pt x="9882" y="625"/>
                    </a:cubicBezTo>
                    <a:cubicBezTo>
                      <a:pt x="9977" y="619"/>
                      <a:pt x="10073" y="611"/>
                      <a:pt x="10169" y="607"/>
                    </a:cubicBezTo>
                    <a:cubicBezTo>
                      <a:pt x="10264" y="602"/>
                      <a:pt x="10359" y="601"/>
                      <a:pt x="10455" y="598"/>
                    </a:cubicBezTo>
                    <a:cubicBezTo>
                      <a:pt x="10571" y="594"/>
                      <a:pt x="10687" y="590"/>
                      <a:pt x="10802" y="578"/>
                    </a:cubicBezTo>
                    <a:cubicBezTo>
                      <a:pt x="10861" y="573"/>
                      <a:pt x="10926" y="565"/>
                      <a:pt x="10980" y="541"/>
                    </a:cubicBezTo>
                    <a:cubicBezTo>
                      <a:pt x="11022" y="521"/>
                      <a:pt x="11069" y="494"/>
                      <a:pt x="11094" y="452"/>
                    </a:cubicBezTo>
                    <a:cubicBezTo>
                      <a:pt x="11120" y="411"/>
                      <a:pt x="11140" y="371"/>
                      <a:pt x="11136" y="322"/>
                    </a:cubicBezTo>
                    <a:cubicBezTo>
                      <a:pt x="11135" y="278"/>
                      <a:pt x="11119" y="237"/>
                      <a:pt x="11095" y="202"/>
                    </a:cubicBezTo>
                    <a:cubicBezTo>
                      <a:pt x="11073" y="169"/>
                      <a:pt x="11043" y="145"/>
                      <a:pt x="11012" y="121"/>
                    </a:cubicBezTo>
                    <a:cubicBezTo>
                      <a:pt x="10977" y="93"/>
                      <a:pt x="10942" y="63"/>
                      <a:pt x="10902" y="44"/>
                    </a:cubicBezTo>
                    <a:cubicBezTo>
                      <a:pt x="10845" y="17"/>
                      <a:pt x="10786" y="3"/>
                      <a:pt x="10722" y="2"/>
                    </a:cubicBezTo>
                    <a:cubicBezTo>
                      <a:pt x="10686" y="1"/>
                      <a:pt x="10650" y="0"/>
                      <a:pt x="106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2"/>
              <p:cNvSpPr/>
              <p:nvPr/>
            </p:nvSpPr>
            <p:spPr>
              <a:xfrm>
                <a:off x="1661925" y="740875"/>
                <a:ext cx="94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2" extrusionOk="0">
                    <a:moveTo>
                      <a:pt x="180" y="0"/>
                    </a:moveTo>
                    <a:cubicBezTo>
                      <a:pt x="80" y="0"/>
                      <a:pt x="1" y="97"/>
                      <a:pt x="4" y="193"/>
                    </a:cubicBezTo>
                    <a:cubicBezTo>
                      <a:pt x="8" y="297"/>
                      <a:pt x="96" y="369"/>
                      <a:pt x="195" y="371"/>
                    </a:cubicBezTo>
                    <a:cubicBezTo>
                      <a:pt x="196" y="371"/>
                      <a:pt x="198" y="371"/>
                      <a:pt x="199" y="371"/>
                    </a:cubicBezTo>
                    <a:cubicBezTo>
                      <a:pt x="299" y="371"/>
                      <a:pt x="378" y="275"/>
                      <a:pt x="375" y="180"/>
                    </a:cubicBezTo>
                    <a:cubicBezTo>
                      <a:pt x="371" y="75"/>
                      <a:pt x="283" y="3"/>
                      <a:pt x="184" y="1"/>
                    </a:cubicBezTo>
                    <a:cubicBezTo>
                      <a:pt x="183" y="0"/>
                      <a:pt x="181" y="0"/>
                      <a:pt x="1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2"/>
              <p:cNvSpPr/>
              <p:nvPr/>
            </p:nvSpPr>
            <p:spPr>
              <a:xfrm>
                <a:off x="1676050" y="74165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79" y="0"/>
                    </a:moveTo>
                    <a:cubicBezTo>
                      <a:pt x="80" y="0"/>
                      <a:pt x="1" y="96"/>
                      <a:pt x="4" y="192"/>
                    </a:cubicBezTo>
                    <a:cubicBezTo>
                      <a:pt x="8" y="297"/>
                      <a:pt x="95" y="369"/>
                      <a:pt x="195" y="371"/>
                    </a:cubicBezTo>
                    <a:cubicBezTo>
                      <a:pt x="196" y="371"/>
                      <a:pt x="197" y="371"/>
                      <a:pt x="199" y="371"/>
                    </a:cubicBezTo>
                    <a:cubicBezTo>
                      <a:pt x="298" y="371"/>
                      <a:pt x="377" y="275"/>
                      <a:pt x="374" y="180"/>
                    </a:cubicBezTo>
                    <a:cubicBezTo>
                      <a:pt x="370" y="75"/>
                      <a:pt x="283" y="3"/>
                      <a:pt x="183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2"/>
              <p:cNvSpPr/>
              <p:nvPr/>
            </p:nvSpPr>
            <p:spPr>
              <a:xfrm>
                <a:off x="1669450" y="730050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79" y="0"/>
                    </a:moveTo>
                    <a:cubicBezTo>
                      <a:pt x="79" y="0"/>
                      <a:pt x="1" y="96"/>
                      <a:pt x="3" y="191"/>
                    </a:cubicBezTo>
                    <a:cubicBezTo>
                      <a:pt x="7" y="296"/>
                      <a:pt x="94" y="367"/>
                      <a:pt x="195" y="369"/>
                    </a:cubicBezTo>
                    <a:cubicBezTo>
                      <a:pt x="196" y="370"/>
                      <a:pt x="197" y="370"/>
                      <a:pt x="198" y="370"/>
                    </a:cubicBezTo>
                    <a:cubicBezTo>
                      <a:pt x="297" y="370"/>
                      <a:pt x="377" y="273"/>
                      <a:pt x="373" y="179"/>
                    </a:cubicBezTo>
                    <a:cubicBezTo>
                      <a:pt x="370" y="73"/>
                      <a:pt x="283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2"/>
              <p:cNvSpPr/>
              <p:nvPr/>
            </p:nvSpPr>
            <p:spPr>
              <a:xfrm>
                <a:off x="1756525" y="73947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79" y="0"/>
                    </a:moveTo>
                    <a:cubicBezTo>
                      <a:pt x="80" y="0"/>
                      <a:pt x="1" y="97"/>
                      <a:pt x="4" y="191"/>
                    </a:cubicBezTo>
                    <a:cubicBezTo>
                      <a:pt x="7" y="297"/>
                      <a:pt x="94" y="369"/>
                      <a:pt x="195" y="371"/>
                    </a:cubicBezTo>
                    <a:cubicBezTo>
                      <a:pt x="196" y="371"/>
                      <a:pt x="197" y="371"/>
                      <a:pt x="198" y="371"/>
                    </a:cubicBezTo>
                    <a:cubicBezTo>
                      <a:pt x="298" y="371"/>
                      <a:pt x="377" y="275"/>
                      <a:pt x="373" y="180"/>
                    </a:cubicBezTo>
                    <a:cubicBezTo>
                      <a:pt x="370" y="75"/>
                      <a:pt x="283" y="3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2"/>
              <p:cNvSpPr/>
              <p:nvPr/>
            </p:nvSpPr>
            <p:spPr>
              <a:xfrm>
                <a:off x="1638200" y="760125"/>
                <a:ext cx="2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7"/>
                      <a:pt x="19" y="14"/>
                      <a:pt x="29" y="21"/>
                    </a:cubicBezTo>
                    <a:cubicBezTo>
                      <a:pt x="50" y="33"/>
                      <a:pt x="73" y="41"/>
                      <a:pt x="97" y="45"/>
                    </a:cubicBezTo>
                    <a:cubicBezTo>
                      <a:pt x="65" y="30"/>
                      <a:pt x="33" y="15"/>
                      <a:pt x="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2"/>
              <p:cNvSpPr/>
              <p:nvPr/>
            </p:nvSpPr>
            <p:spPr>
              <a:xfrm>
                <a:off x="1579263" y="684775"/>
                <a:ext cx="2906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4077" extrusionOk="0">
                    <a:moveTo>
                      <a:pt x="3879" y="936"/>
                    </a:moveTo>
                    <a:cubicBezTo>
                      <a:pt x="3878" y="937"/>
                      <a:pt x="3877" y="938"/>
                      <a:pt x="3876" y="939"/>
                    </a:cubicBezTo>
                    <a:cubicBezTo>
                      <a:pt x="3878" y="938"/>
                      <a:pt x="3879" y="937"/>
                      <a:pt x="3879" y="936"/>
                    </a:cubicBezTo>
                    <a:close/>
                    <a:moveTo>
                      <a:pt x="7691" y="1091"/>
                    </a:moveTo>
                    <a:lnTo>
                      <a:pt x="7691" y="1091"/>
                    </a:lnTo>
                    <a:cubicBezTo>
                      <a:pt x="7692" y="1092"/>
                      <a:pt x="7694" y="1094"/>
                      <a:pt x="7696" y="1096"/>
                    </a:cubicBezTo>
                    <a:lnTo>
                      <a:pt x="7696" y="1096"/>
                    </a:lnTo>
                    <a:cubicBezTo>
                      <a:pt x="7694" y="1094"/>
                      <a:pt x="7692" y="1092"/>
                      <a:pt x="7691" y="1091"/>
                    </a:cubicBezTo>
                    <a:close/>
                    <a:moveTo>
                      <a:pt x="3198" y="1775"/>
                    </a:moveTo>
                    <a:cubicBezTo>
                      <a:pt x="3197" y="1777"/>
                      <a:pt x="3196" y="1779"/>
                      <a:pt x="3195" y="1781"/>
                    </a:cubicBezTo>
                    <a:lnTo>
                      <a:pt x="3195" y="1781"/>
                    </a:lnTo>
                    <a:cubicBezTo>
                      <a:pt x="3196" y="1779"/>
                      <a:pt x="3197" y="1776"/>
                      <a:pt x="3198" y="1775"/>
                    </a:cubicBezTo>
                    <a:close/>
                    <a:moveTo>
                      <a:pt x="5447" y="370"/>
                    </a:moveTo>
                    <a:cubicBezTo>
                      <a:pt x="5483" y="370"/>
                      <a:pt x="5520" y="372"/>
                      <a:pt x="5556" y="374"/>
                    </a:cubicBezTo>
                    <a:cubicBezTo>
                      <a:pt x="5595" y="378"/>
                      <a:pt x="5632" y="384"/>
                      <a:pt x="5670" y="391"/>
                    </a:cubicBezTo>
                    <a:cubicBezTo>
                      <a:pt x="5701" y="399"/>
                      <a:pt x="5733" y="409"/>
                      <a:pt x="5765" y="414"/>
                    </a:cubicBezTo>
                    <a:cubicBezTo>
                      <a:pt x="5798" y="423"/>
                      <a:pt x="5834" y="428"/>
                      <a:pt x="5867" y="434"/>
                    </a:cubicBezTo>
                    <a:cubicBezTo>
                      <a:pt x="5939" y="449"/>
                      <a:pt x="6012" y="464"/>
                      <a:pt x="6085" y="480"/>
                    </a:cubicBezTo>
                    <a:cubicBezTo>
                      <a:pt x="6122" y="489"/>
                      <a:pt x="6158" y="500"/>
                      <a:pt x="6195" y="512"/>
                    </a:cubicBezTo>
                    <a:cubicBezTo>
                      <a:pt x="6284" y="549"/>
                      <a:pt x="6372" y="590"/>
                      <a:pt x="6461" y="628"/>
                    </a:cubicBezTo>
                    <a:cubicBezTo>
                      <a:pt x="6538" y="659"/>
                      <a:pt x="6616" y="689"/>
                      <a:pt x="6690" y="727"/>
                    </a:cubicBezTo>
                    <a:cubicBezTo>
                      <a:pt x="6744" y="756"/>
                      <a:pt x="6796" y="788"/>
                      <a:pt x="6849" y="819"/>
                    </a:cubicBezTo>
                    <a:cubicBezTo>
                      <a:pt x="6890" y="844"/>
                      <a:pt x="6931" y="868"/>
                      <a:pt x="6971" y="895"/>
                    </a:cubicBezTo>
                    <a:cubicBezTo>
                      <a:pt x="7029" y="935"/>
                      <a:pt x="7079" y="983"/>
                      <a:pt x="7129" y="1030"/>
                    </a:cubicBezTo>
                    <a:cubicBezTo>
                      <a:pt x="7123" y="1026"/>
                      <a:pt x="7118" y="1019"/>
                      <a:pt x="7111" y="1014"/>
                    </a:cubicBezTo>
                    <a:lnTo>
                      <a:pt x="7111" y="1014"/>
                    </a:lnTo>
                    <a:cubicBezTo>
                      <a:pt x="7191" y="1090"/>
                      <a:pt x="7258" y="1177"/>
                      <a:pt x="7334" y="1255"/>
                    </a:cubicBezTo>
                    <a:cubicBezTo>
                      <a:pt x="7416" y="1342"/>
                      <a:pt x="7507" y="1420"/>
                      <a:pt x="7595" y="1500"/>
                    </a:cubicBezTo>
                    <a:cubicBezTo>
                      <a:pt x="7625" y="1532"/>
                      <a:pt x="7656" y="1563"/>
                      <a:pt x="7684" y="1596"/>
                    </a:cubicBezTo>
                    <a:cubicBezTo>
                      <a:pt x="7709" y="1626"/>
                      <a:pt x="7729" y="1658"/>
                      <a:pt x="7751" y="1691"/>
                    </a:cubicBezTo>
                    <a:cubicBezTo>
                      <a:pt x="7805" y="1780"/>
                      <a:pt x="7851" y="1875"/>
                      <a:pt x="7904" y="1967"/>
                    </a:cubicBezTo>
                    <a:cubicBezTo>
                      <a:pt x="7934" y="2018"/>
                      <a:pt x="7966" y="2067"/>
                      <a:pt x="8001" y="2114"/>
                    </a:cubicBezTo>
                    <a:cubicBezTo>
                      <a:pt x="8035" y="2161"/>
                      <a:pt x="8074" y="2202"/>
                      <a:pt x="8111" y="2246"/>
                    </a:cubicBezTo>
                    <a:cubicBezTo>
                      <a:pt x="8117" y="2254"/>
                      <a:pt x="8123" y="2261"/>
                      <a:pt x="8129" y="2266"/>
                    </a:cubicBezTo>
                    <a:cubicBezTo>
                      <a:pt x="8131" y="2269"/>
                      <a:pt x="8134" y="2271"/>
                      <a:pt x="8137" y="2273"/>
                    </a:cubicBezTo>
                    <a:cubicBezTo>
                      <a:pt x="8138" y="2274"/>
                      <a:pt x="8139" y="2275"/>
                      <a:pt x="8140" y="2275"/>
                    </a:cubicBezTo>
                    <a:cubicBezTo>
                      <a:pt x="8150" y="2285"/>
                      <a:pt x="8159" y="2293"/>
                      <a:pt x="8171" y="2301"/>
                    </a:cubicBezTo>
                    <a:cubicBezTo>
                      <a:pt x="8185" y="2312"/>
                      <a:pt x="8198" y="2322"/>
                      <a:pt x="8213" y="2334"/>
                    </a:cubicBezTo>
                    <a:cubicBezTo>
                      <a:pt x="8223" y="2342"/>
                      <a:pt x="8235" y="2351"/>
                      <a:pt x="8245" y="2359"/>
                    </a:cubicBezTo>
                    <a:cubicBezTo>
                      <a:pt x="8264" y="2373"/>
                      <a:pt x="8281" y="2389"/>
                      <a:pt x="8299" y="2402"/>
                    </a:cubicBezTo>
                    <a:cubicBezTo>
                      <a:pt x="8338" y="2433"/>
                      <a:pt x="8378" y="2464"/>
                      <a:pt x="8414" y="2496"/>
                    </a:cubicBezTo>
                    <a:cubicBezTo>
                      <a:pt x="8427" y="2488"/>
                      <a:pt x="8440" y="2481"/>
                      <a:pt x="8451" y="2473"/>
                    </a:cubicBezTo>
                    <a:cubicBezTo>
                      <a:pt x="8454" y="2472"/>
                      <a:pt x="8457" y="2470"/>
                      <a:pt x="8459" y="2469"/>
                    </a:cubicBezTo>
                    <a:cubicBezTo>
                      <a:pt x="8464" y="2465"/>
                      <a:pt x="8468" y="2463"/>
                      <a:pt x="8473" y="2461"/>
                    </a:cubicBezTo>
                    <a:cubicBezTo>
                      <a:pt x="8489" y="2450"/>
                      <a:pt x="8505" y="2440"/>
                      <a:pt x="8522" y="2431"/>
                    </a:cubicBezTo>
                    <a:cubicBezTo>
                      <a:pt x="8522" y="2431"/>
                      <a:pt x="8523" y="2430"/>
                      <a:pt x="8523" y="2430"/>
                    </a:cubicBezTo>
                    <a:cubicBezTo>
                      <a:pt x="8557" y="2409"/>
                      <a:pt x="8593" y="2392"/>
                      <a:pt x="8628" y="2375"/>
                    </a:cubicBezTo>
                    <a:cubicBezTo>
                      <a:pt x="8627" y="2373"/>
                      <a:pt x="8625" y="2370"/>
                      <a:pt x="8624" y="2367"/>
                    </a:cubicBezTo>
                    <a:cubicBezTo>
                      <a:pt x="8650" y="2353"/>
                      <a:pt x="8677" y="2338"/>
                      <a:pt x="8705" y="2326"/>
                    </a:cubicBezTo>
                    <a:cubicBezTo>
                      <a:pt x="8765" y="2301"/>
                      <a:pt x="8828" y="2279"/>
                      <a:pt x="8891" y="2258"/>
                    </a:cubicBezTo>
                    <a:cubicBezTo>
                      <a:pt x="9035" y="2216"/>
                      <a:pt x="9178" y="2182"/>
                      <a:pt x="9326" y="2153"/>
                    </a:cubicBezTo>
                    <a:cubicBezTo>
                      <a:pt x="9396" y="2142"/>
                      <a:pt x="9464" y="2131"/>
                      <a:pt x="9534" y="2126"/>
                    </a:cubicBezTo>
                    <a:cubicBezTo>
                      <a:pt x="9577" y="2126"/>
                      <a:pt x="9619" y="2127"/>
                      <a:pt x="9662" y="2129"/>
                    </a:cubicBezTo>
                    <a:cubicBezTo>
                      <a:pt x="9705" y="2134"/>
                      <a:pt x="9748" y="2138"/>
                      <a:pt x="9791" y="2146"/>
                    </a:cubicBezTo>
                    <a:cubicBezTo>
                      <a:pt x="9822" y="2154"/>
                      <a:pt x="9851" y="2162"/>
                      <a:pt x="9880" y="2172"/>
                    </a:cubicBezTo>
                    <a:cubicBezTo>
                      <a:pt x="9940" y="2195"/>
                      <a:pt x="9997" y="2223"/>
                      <a:pt x="10054" y="2251"/>
                    </a:cubicBezTo>
                    <a:cubicBezTo>
                      <a:pt x="10223" y="2343"/>
                      <a:pt x="10389" y="2439"/>
                      <a:pt x="10550" y="2544"/>
                    </a:cubicBezTo>
                    <a:cubicBezTo>
                      <a:pt x="10597" y="2578"/>
                      <a:pt x="10642" y="2615"/>
                      <a:pt x="10685" y="2654"/>
                    </a:cubicBezTo>
                    <a:cubicBezTo>
                      <a:pt x="10736" y="2702"/>
                      <a:pt x="10784" y="2751"/>
                      <a:pt x="10829" y="2803"/>
                    </a:cubicBezTo>
                    <a:cubicBezTo>
                      <a:pt x="10855" y="2835"/>
                      <a:pt x="10879" y="2868"/>
                      <a:pt x="10901" y="2902"/>
                    </a:cubicBezTo>
                    <a:cubicBezTo>
                      <a:pt x="10911" y="2918"/>
                      <a:pt x="10919" y="2934"/>
                      <a:pt x="10927" y="2950"/>
                    </a:cubicBezTo>
                    <a:cubicBezTo>
                      <a:pt x="10938" y="2979"/>
                      <a:pt x="10947" y="3008"/>
                      <a:pt x="10958" y="3038"/>
                    </a:cubicBezTo>
                    <a:cubicBezTo>
                      <a:pt x="10984" y="3128"/>
                      <a:pt x="11009" y="3222"/>
                      <a:pt x="11042" y="3310"/>
                    </a:cubicBezTo>
                    <a:cubicBezTo>
                      <a:pt x="11067" y="3378"/>
                      <a:pt x="11098" y="3444"/>
                      <a:pt x="11128" y="3509"/>
                    </a:cubicBezTo>
                    <a:cubicBezTo>
                      <a:pt x="11008" y="3509"/>
                      <a:pt x="10888" y="3507"/>
                      <a:pt x="10767" y="3507"/>
                    </a:cubicBezTo>
                    <a:cubicBezTo>
                      <a:pt x="10690" y="3507"/>
                      <a:pt x="10612" y="3508"/>
                      <a:pt x="10534" y="3509"/>
                    </a:cubicBezTo>
                    <a:cubicBezTo>
                      <a:pt x="10332" y="3514"/>
                      <a:pt x="10129" y="3522"/>
                      <a:pt x="9927" y="3530"/>
                    </a:cubicBezTo>
                    <a:cubicBezTo>
                      <a:pt x="9721" y="3538"/>
                      <a:pt x="9516" y="3560"/>
                      <a:pt x="9312" y="3584"/>
                    </a:cubicBezTo>
                    <a:cubicBezTo>
                      <a:pt x="9129" y="3606"/>
                      <a:pt x="8946" y="3624"/>
                      <a:pt x="8762" y="3633"/>
                    </a:cubicBezTo>
                    <a:cubicBezTo>
                      <a:pt x="8702" y="3634"/>
                      <a:pt x="8642" y="3634"/>
                      <a:pt x="8581" y="3634"/>
                    </a:cubicBezTo>
                    <a:cubicBezTo>
                      <a:pt x="8238" y="3634"/>
                      <a:pt x="7893" y="3622"/>
                      <a:pt x="7549" y="3619"/>
                    </a:cubicBezTo>
                    <a:cubicBezTo>
                      <a:pt x="7533" y="3619"/>
                      <a:pt x="7516" y="3619"/>
                      <a:pt x="7500" y="3619"/>
                    </a:cubicBezTo>
                    <a:cubicBezTo>
                      <a:pt x="7335" y="3619"/>
                      <a:pt x="7170" y="3624"/>
                      <a:pt x="7005" y="3626"/>
                    </a:cubicBezTo>
                    <a:cubicBezTo>
                      <a:pt x="6955" y="3626"/>
                      <a:pt x="6906" y="3626"/>
                      <a:pt x="6857" y="3626"/>
                    </a:cubicBezTo>
                    <a:cubicBezTo>
                      <a:pt x="6698" y="3626"/>
                      <a:pt x="6539" y="3625"/>
                      <a:pt x="6381" y="3621"/>
                    </a:cubicBezTo>
                    <a:cubicBezTo>
                      <a:pt x="6223" y="3618"/>
                      <a:pt x="6064" y="3614"/>
                      <a:pt x="5905" y="3614"/>
                    </a:cubicBezTo>
                    <a:cubicBezTo>
                      <a:pt x="5875" y="3614"/>
                      <a:pt x="5845" y="3614"/>
                      <a:pt x="5815" y="3614"/>
                    </a:cubicBezTo>
                    <a:cubicBezTo>
                      <a:pt x="5616" y="3617"/>
                      <a:pt x="5416" y="3621"/>
                      <a:pt x="5217" y="3628"/>
                    </a:cubicBezTo>
                    <a:cubicBezTo>
                      <a:pt x="5024" y="3634"/>
                      <a:pt x="4830" y="3641"/>
                      <a:pt x="4636" y="3641"/>
                    </a:cubicBezTo>
                    <a:cubicBezTo>
                      <a:pt x="4621" y="3641"/>
                      <a:pt x="4605" y="3641"/>
                      <a:pt x="4590" y="3641"/>
                    </a:cubicBezTo>
                    <a:cubicBezTo>
                      <a:pt x="4386" y="3638"/>
                      <a:pt x="4182" y="3637"/>
                      <a:pt x="3979" y="3636"/>
                    </a:cubicBezTo>
                    <a:cubicBezTo>
                      <a:pt x="3788" y="3635"/>
                      <a:pt x="3599" y="3629"/>
                      <a:pt x="3409" y="3620"/>
                    </a:cubicBezTo>
                    <a:cubicBezTo>
                      <a:pt x="3219" y="3611"/>
                      <a:pt x="3028" y="3599"/>
                      <a:pt x="2837" y="3599"/>
                    </a:cubicBezTo>
                    <a:cubicBezTo>
                      <a:pt x="2828" y="3599"/>
                      <a:pt x="2820" y="3599"/>
                      <a:pt x="2811" y="3600"/>
                    </a:cubicBezTo>
                    <a:cubicBezTo>
                      <a:pt x="2608" y="3601"/>
                      <a:pt x="2405" y="3608"/>
                      <a:pt x="2202" y="3621"/>
                    </a:cubicBezTo>
                    <a:cubicBezTo>
                      <a:pt x="2005" y="3634"/>
                      <a:pt x="1807" y="3646"/>
                      <a:pt x="1612" y="3657"/>
                    </a:cubicBezTo>
                    <a:cubicBezTo>
                      <a:pt x="1495" y="3661"/>
                      <a:pt x="1379" y="3666"/>
                      <a:pt x="1262" y="3666"/>
                    </a:cubicBezTo>
                    <a:cubicBezTo>
                      <a:pt x="1208" y="3666"/>
                      <a:pt x="1153" y="3665"/>
                      <a:pt x="1099" y="3662"/>
                    </a:cubicBezTo>
                    <a:cubicBezTo>
                      <a:pt x="998" y="3659"/>
                      <a:pt x="896" y="3652"/>
                      <a:pt x="794" y="3651"/>
                    </a:cubicBezTo>
                    <a:cubicBezTo>
                      <a:pt x="671" y="3651"/>
                      <a:pt x="546" y="3656"/>
                      <a:pt x="426" y="3684"/>
                    </a:cubicBezTo>
                    <a:cubicBezTo>
                      <a:pt x="411" y="3688"/>
                      <a:pt x="396" y="3693"/>
                      <a:pt x="382" y="3697"/>
                    </a:cubicBezTo>
                    <a:cubicBezTo>
                      <a:pt x="384" y="3644"/>
                      <a:pt x="385" y="3593"/>
                      <a:pt x="388" y="3540"/>
                    </a:cubicBezTo>
                    <a:cubicBezTo>
                      <a:pt x="399" y="3436"/>
                      <a:pt x="414" y="3334"/>
                      <a:pt x="433" y="3231"/>
                    </a:cubicBezTo>
                    <a:cubicBezTo>
                      <a:pt x="448" y="3170"/>
                      <a:pt x="467" y="3108"/>
                      <a:pt x="487" y="3046"/>
                    </a:cubicBezTo>
                    <a:cubicBezTo>
                      <a:pt x="520" y="2964"/>
                      <a:pt x="556" y="2885"/>
                      <a:pt x="595" y="2805"/>
                    </a:cubicBezTo>
                    <a:cubicBezTo>
                      <a:pt x="635" y="2733"/>
                      <a:pt x="678" y="2662"/>
                      <a:pt x="725" y="2593"/>
                    </a:cubicBezTo>
                    <a:cubicBezTo>
                      <a:pt x="763" y="2542"/>
                      <a:pt x="803" y="2492"/>
                      <a:pt x="847" y="2442"/>
                    </a:cubicBezTo>
                    <a:cubicBezTo>
                      <a:pt x="892" y="2397"/>
                      <a:pt x="938" y="2351"/>
                      <a:pt x="988" y="2309"/>
                    </a:cubicBezTo>
                    <a:cubicBezTo>
                      <a:pt x="1029" y="2277"/>
                      <a:pt x="1072" y="2248"/>
                      <a:pt x="1116" y="2219"/>
                    </a:cubicBezTo>
                    <a:cubicBezTo>
                      <a:pt x="1158" y="2195"/>
                      <a:pt x="1201" y="2172"/>
                      <a:pt x="1246" y="2151"/>
                    </a:cubicBezTo>
                    <a:cubicBezTo>
                      <a:pt x="1270" y="2142"/>
                      <a:pt x="1294" y="2132"/>
                      <a:pt x="1318" y="2124"/>
                    </a:cubicBezTo>
                    <a:cubicBezTo>
                      <a:pt x="1343" y="2118"/>
                      <a:pt x="1368" y="2112"/>
                      <a:pt x="1392" y="2106"/>
                    </a:cubicBezTo>
                    <a:cubicBezTo>
                      <a:pt x="1468" y="2094"/>
                      <a:pt x="1542" y="2086"/>
                      <a:pt x="1618" y="2080"/>
                    </a:cubicBezTo>
                    <a:cubicBezTo>
                      <a:pt x="1661" y="2080"/>
                      <a:pt x="1705" y="2080"/>
                      <a:pt x="1748" y="2082"/>
                    </a:cubicBezTo>
                    <a:cubicBezTo>
                      <a:pt x="1803" y="2087"/>
                      <a:pt x="1858" y="2095"/>
                      <a:pt x="1913" y="2106"/>
                    </a:cubicBezTo>
                    <a:cubicBezTo>
                      <a:pt x="1977" y="2122"/>
                      <a:pt x="2038" y="2142"/>
                      <a:pt x="2100" y="2163"/>
                    </a:cubicBezTo>
                    <a:cubicBezTo>
                      <a:pt x="2162" y="2186"/>
                      <a:pt x="2220" y="2214"/>
                      <a:pt x="2279" y="2242"/>
                    </a:cubicBezTo>
                    <a:cubicBezTo>
                      <a:pt x="2321" y="2265"/>
                      <a:pt x="2361" y="2288"/>
                      <a:pt x="2401" y="2313"/>
                    </a:cubicBezTo>
                    <a:cubicBezTo>
                      <a:pt x="2416" y="2326"/>
                      <a:pt x="2430" y="2336"/>
                      <a:pt x="2444" y="2349"/>
                    </a:cubicBezTo>
                    <a:cubicBezTo>
                      <a:pt x="2460" y="2366"/>
                      <a:pt x="2475" y="2384"/>
                      <a:pt x="2491" y="2401"/>
                    </a:cubicBezTo>
                    <a:cubicBezTo>
                      <a:pt x="2489" y="2405"/>
                      <a:pt x="2488" y="2408"/>
                      <a:pt x="2487" y="2411"/>
                    </a:cubicBezTo>
                    <a:cubicBezTo>
                      <a:pt x="2492" y="2417"/>
                      <a:pt x="2498" y="2423"/>
                      <a:pt x="2505" y="2429"/>
                    </a:cubicBezTo>
                    <a:cubicBezTo>
                      <a:pt x="2560" y="2478"/>
                      <a:pt x="2614" y="2526"/>
                      <a:pt x="2667" y="2574"/>
                    </a:cubicBezTo>
                    <a:cubicBezTo>
                      <a:pt x="2672" y="2578"/>
                      <a:pt x="2676" y="2582"/>
                      <a:pt x="2681" y="2585"/>
                    </a:cubicBezTo>
                    <a:lnTo>
                      <a:pt x="2680" y="2585"/>
                    </a:lnTo>
                    <a:cubicBezTo>
                      <a:pt x="2681" y="2586"/>
                      <a:pt x="2682" y="2586"/>
                      <a:pt x="2683" y="2588"/>
                    </a:cubicBezTo>
                    <a:cubicBezTo>
                      <a:pt x="2686" y="2590"/>
                      <a:pt x="2688" y="2592"/>
                      <a:pt x="2691" y="2594"/>
                    </a:cubicBezTo>
                    <a:cubicBezTo>
                      <a:pt x="2695" y="2589"/>
                      <a:pt x="2698" y="2583"/>
                      <a:pt x="2701" y="2577"/>
                    </a:cubicBezTo>
                    <a:cubicBezTo>
                      <a:pt x="2742" y="2508"/>
                      <a:pt x="2783" y="2438"/>
                      <a:pt x="2829" y="2373"/>
                    </a:cubicBezTo>
                    <a:cubicBezTo>
                      <a:pt x="2829" y="2373"/>
                      <a:pt x="2830" y="2371"/>
                      <a:pt x="2830" y="2371"/>
                    </a:cubicBezTo>
                    <a:cubicBezTo>
                      <a:pt x="2880" y="2298"/>
                      <a:pt x="2931" y="2227"/>
                      <a:pt x="2983" y="2155"/>
                    </a:cubicBezTo>
                    <a:cubicBezTo>
                      <a:pt x="3004" y="2127"/>
                      <a:pt x="3023" y="2099"/>
                      <a:pt x="3042" y="2072"/>
                    </a:cubicBezTo>
                    <a:cubicBezTo>
                      <a:pt x="3049" y="2063"/>
                      <a:pt x="3055" y="2054"/>
                      <a:pt x="3062" y="2044"/>
                    </a:cubicBezTo>
                    <a:cubicBezTo>
                      <a:pt x="3105" y="1956"/>
                      <a:pt x="3150" y="1868"/>
                      <a:pt x="3195" y="1781"/>
                    </a:cubicBezTo>
                    <a:lnTo>
                      <a:pt x="3195" y="1781"/>
                    </a:lnTo>
                    <a:cubicBezTo>
                      <a:pt x="3194" y="1782"/>
                      <a:pt x="3194" y="1782"/>
                      <a:pt x="3193" y="1783"/>
                    </a:cubicBezTo>
                    <a:cubicBezTo>
                      <a:pt x="3197" y="1776"/>
                      <a:pt x="3200" y="1770"/>
                      <a:pt x="3204" y="1764"/>
                    </a:cubicBezTo>
                    <a:cubicBezTo>
                      <a:pt x="3204" y="1763"/>
                      <a:pt x="3204" y="1763"/>
                      <a:pt x="3205" y="1762"/>
                    </a:cubicBezTo>
                    <a:lnTo>
                      <a:pt x="3205" y="1762"/>
                    </a:lnTo>
                    <a:cubicBezTo>
                      <a:pt x="3205" y="1762"/>
                      <a:pt x="3205" y="1763"/>
                      <a:pt x="3205" y="1763"/>
                    </a:cubicBezTo>
                    <a:cubicBezTo>
                      <a:pt x="3259" y="1665"/>
                      <a:pt x="3315" y="1569"/>
                      <a:pt x="3375" y="1475"/>
                    </a:cubicBezTo>
                    <a:cubicBezTo>
                      <a:pt x="3447" y="1373"/>
                      <a:pt x="3523" y="1277"/>
                      <a:pt x="3604" y="1183"/>
                    </a:cubicBezTo>
                    <a:cubicBezTo>
                      <a:pt x="3693" y="1095"/>
                      <a:pt x="3786" y="1014"/>
                      <a:pt x="3881" y="934"/>
                    </a:cubicBezTo>
                    <a:lnTo>
                      <a:pt x="3881" y="934"/>
                    </a:lnTo>
                    <a:cubicBezTo>
                      <a:pt x="3880" y="935"/>
                      <a:pt x="3880" y="935"/>
                      <a:pt x="3879" y="936"/>
                    </a:cubicBezTo>
                    <a:lnTo>
                      <a:pt x="3879" y="936"/>
                    </a:lnTo>
                    <a:cubicBezTo>
                      <a:pt x="4001" y="841"/>
                      <a:pt x="4127" y="750"/>
                      <a:pt x="4257" y="667"/>
                    </a:cubicBezTo>
                    <a:cubicBezTo>
                      <a:pt x="4307" y="638"/>
                      <a:pt x="4359" y="612"/>
                      <a:pt x="4411" y="586"/>
                    </a:cubicBezTo>
                    <a:cubicBezTo>
                      <a:pt x="4496" y="550"/>
                      <a:pt x="4582" y="519"/>
                      <a:pt x="4670" y="492"/>
                    </a:cubicBezTo>
                    <a:cubicBezTo>
                      <a:pt x="4763" y="463"/>
                      <a:pt x="4859" y="439"/>
                      <a:pt x="4957" y="421"/>
                    </a:cubicBezTo>
                    <a:cubicBezTo>
                      <a:pt x="5093" y="398"/>
                      <a:pt x="5231" y="381"/>
                      <a:pt x="5369" y="373"/>
                    </a:cubicBezTo>
                    <a:lnTo>
                      <a:pt x="5368" y="373"/>
                    </a:lnTo>
                    <a:cubicBezTo>
                      <a:pt x="5371" y="371"/>
                      <a:pt x="5374" y="371"/>
                      <a:pt x="5377" y="371"/>
                    </a:cubicBezTo>
                    <a:lnTo>
                      <a:pt x="5387" y="371"/>
                    </a:lnTo>
                    <a:cubicBezTo>
                      <a:pt x="5407" y="371"/>
                      <a:pt x="5427" y="370"/>
                      <a:pt x="5447" y="370"/>
                    </a:cubicBezTo>
                    <a:close/>
                    <a:moveTo>
                      <a:pt x="5448" y="1"/>
                    </a:moveTo>
                    <a:cubicBezTo>
                      <a:pt x="5424" y="1"/>
                      <a:pt x="5399" y="1"/>
                      <a:pt x="5375" y="2"/>
                    </a:cubicBezTo>
                    <a:cubicBezTo>
                      <a:pt x="5198" y="10"/>
                      <a:pt x="5017" y="32"/>
                      <a:pt x="4842" y="66"/>
                    </a:cubicBezTo>
                    <a:cubicBezTo>
                      <a:pt x="4674" y="99"/>
                      <a:pt x="4505" y="146"/>
                      <a:pt x="4348" y="213"/>
                    </a:cubicBezTo>
                    <a:cubicBezTo>
                      <a:pt x="4265" y="247"/>
                      <a:pt x="4180" y="282"/>
                      <a:pt x="4102" y="329"/>
                    </a:cubicBezTo>
                    <a:cubicBezTo>
                      <a:pt x="4021" y="377"/>
                      <a:pt x="3943" y="430"/>
                      <a:pt x="3866" y="485"/>
                    </a:cubicBezTo>
                    <a:cubicBezTo>
                      <a:pt x="3786" y="542"/>
                      <a:pt x="3707" y="600"/>
                      <a:pt x="3630" y="663"/>
                    </a:cubicBezTo>
                    <a:cubicBezTo>
                      <a:pt x="3556" y="724"/>
                      <a:pt x="3480" y="784"/>
                      <a:pt x="3413" y="852"/>
                    </a:cubicBezTo>
                    <a:cubicBezTo>
                      <a:pt x="3337" y="927"/>
                      <a:pt x="3268" y="1004"/>
                      <a:pt x="3201" y="1088"/>
                    </a:cubicBezTo>
                    <a:cubicBezTo>
                      <a:pt x="3143" y="1163"/>
                      <a:pt x="3087" y="1242"/>
                      <a:pt x="3034" y="1322"/>
                    </a:cubicBezTo>
                    <a:cubicBezTo>
                      <a:pt x="2930" y="1482"/>
                      <a:pt x="2846" y="1653"/>
                      <a:pt x="2761" y="1823"/>
                    </a:cubicBezTo>
                    <a:cubicBezTo>
                      <a:pt x="2725" y="1896"/>
                      <a:pt x="2687" y="1968"/>
                      <a:pt x="2650" y="2041"/>
                    </a:cubicBezTo>
                    <a:cubicBezTo>
                      <a:pt x="2617" y="2014"/>
                      <a:pt x="2582" y="1990"/>
                      <a:pt x="2544" y="1967"/>
                    </a:cubicBezTo>
                    <a:cubicBezTo>
                      <a:pt x="2378" y="1866"/>
                      <a:pt x="2196" y="1797"/>
                      <a:pt x="2010" y="1749"/>
                    </a:cubicBezTo>
                    <a:cubicBezTo>
                      <a:pt x="1904" y="1721"/>
                      <a:pt x="1793" y="1710"/>
                      <a:pt x="1682" y="1710"/>
                    </a:cubicBezTo>
                    <a:cubicBezTo>
                      <a:pt x="1602" y="1710"/>
                      <a:pt x="1523" y="1716"/>
                      <a:pt x="1446" y="1725"/>
                    </a:cubicBezTo>
                    <a:cubicBezTo>
                      <a:pt x="1344" y="1737"/>
                      <a:pt x="1241" y="1755"/>
                      <a:pt x="1145" y="1793"/>
                    </a:cubicBezTo>
                    <a:cubicBezTo>
                      <a:pt x="1048" y="1832"/>
                      <a:pt x="959" y="1880"/>
                      <a:pt x="872" y="1936"/>
                    </a:cubicBezTo>
                    <a:cubicBezTo>
                      <a:pt x="711" y="2038"/>
                      <a:pt x="569" y="2183"/>
                      <a:pt x="456" y="2334"/>
                    </a:cubicBezTo>
                    <a:cubicBezTo>
                      <a:pt x="334" y="2497"/>
                      <a:pt x="234" y="2680"/>
                      <a:pt x="159" y="2870"/>
                    </a:cubicBezTo>
                    <a:cubicBezTo>
                      <a:pt x="82" y="3063"/>
                      <a:pt x="43" y="3266"/>
                      <a:pt x="24" y="3471"/>
                    </a:cubicBezTo>
                    <a:cubicBezTo>
                      <a:pt x="14" y="3565"/>
                      <a:pt x="10" y="3661"/>
                      <a:pt x="8" y="3755"/>
                    </a:cubicBezTo>
                    <a:cubicBezTo>
                      <a:pt x="5" y="3856"/>
                      <a:pt x="1" y="3957"/>
                      <a:pt x="10" y="4059"/>
                    </a:cubicBezTo>
                    <a:cubicBezTo>
                      <a:pt x="11" y="4064"/>
                      <a:pt x="11" y="4068"/>
                      <a:pt x="11" y="4074"/>
                    </a:cubicBezTo>
                    <a:cubicBezTo>
                      <a:pt x="41" y="4075"/>
                      <a:pt x="69" y="4076"/>
                      <a:pt x="98" y="4076"/>
                    </a:cubicBezTo>
                    <a:cubicBezTo>
                      <a:pt x="117" y="4076"/>
                      <a:pt x="136" y="4075"/>
                      <a:pt x="154" y="4075"/>
                    </a:cubicBezTo>
                    <a:lnTo>
                      <a:pt x="155" y="4075"/>
                    </a:lnTo>
                    <a:cubicBezTo>
                      <a:pt x="180" y="4074"/>
                      <a:pt x="207" y="4074"/>
                      <a:pt x="234" y="4073"/>
                    </a:cubicBezTo>
                    <a:cubicBezTo>
                      <a:pt x="287" y="4073"/>
                      <a:pt x="340" y="4073"/>
                      <a:pt x="394" y="4074"/>
                    </a:cubicBezTo>
                    <a:cubicBezTo>
                      <a:pt x="400" y="4074"/>
                      <a:pt x="407" y="4073"/>
                      <a:pt x="412" y="4073"/>
                    </a:cubicBezTo>
                    <a:cubicBezTo>
                      <a:pt x="416" y="4072"/>
                      <a:pt x="419" y="4069"/>
                      <a:pt x="423" y="4068"/>
                    </a:cubicBezTo>
                    <a:cubicBezTo>
                      <a:pt x="467" y="4056"/>
                      <a:pt x="511" y="4043"/>
                      <a:pt x="556" y="4035"/>
                    </a:cubicBezTo>
                    <a:cubicBezTo>
                      <a:pt x="598" y="4028"/>
                      <a:pt x="641" y="4025"/>
                      <a:pt x="683" y="4021"/>
                    </a:cubicBezTo>
                    <a:cubicBezTo>
                      <a:pt x="700" y="4021"/>
                      <a:pt x="716" y="4021"/>
                      <a:pt x="733" y="4021"/>
                    </a:cubicBezTo>
                    <a:cubicBezTo>
                      <a:pt x="805" y="4021"/>
                      <a:pt x="878" y="4025"/>
                      <a:pt x="951" y="4028"/>
                    </a:cubicBezTo>
                    <a:cubicBezTo>
                      <a:pt x="1026" y="4031"/>
                      <a:pt x="1102" y="4035"/>
                      <a:pt x="1179" y="4035"/>
                    </a:cubicBezTo>
                    <a:cubicBezTo>
                      <a:pt x="1327" y="4034"/>
                      <a:pt x="1475" y="4032"/>
                      <a:pt x="1622" y="4025"/>
                    </a:cubicBezTo>
                    <a:cubicBezTo>
                      <a:pt x="1905" y="4016"/>
                      <a:pt x="2187" y="3991"/>
                      <a:pt x="2470" y="3975"/>
                    </a:cubicBezTo>
                    <a:cubicBezTo>
                      <a:pt x="2555" y="3972"/>
                      <a:pt x="2643" y="3969"/>
                      <a:pt x="2730" y="3969"/>
                    </a:cubicBezTo>
                    <a:cubicBezTo>
                      <a:pt x="2742" y="3969"/>
                      <a:pt x="2753" y="3969"/>
                      <a:pt x="2765" y="3969"/>
                    </a:cubicBezTo>
                    <a:cubicBezTo>
                      <a:pt x="2957" y="3969"/>
                      <a:pt x="3149" y="3977"/>
                      <a:pt x="3341" y="3987"/>
                    </a:cubicBezTo>
                    <a:cubicBezTo>
                      <a:pt x="3528" y="3995"/>
                      <a:pt x="3715" y="4004"/>
                      <a:pt x="3902" y="4005"/>
                    </a:cubicBezTo>
                    <a:cubicBezTo>
                      <a:pt x="4106" y="4007"/>
                      <a:pt x="4310" y="4009"/>
                      <a:pt x="4514" y="4009"/>
                    </a:cubicBezTo>
                    <a:cubicBezTo>
                      <a:pt x="4718" y="4009"/>
                      <a:pt x="4922" y="4007"/>
                      <a:pt x="5126" y="4000"/>
                    </a:cubicBezTo>
                    <a:cubicBezTo>
                      <a:pt x="5324" y="3994"/>
                      <a:pt x="5521" y="3987"/>
                      <a:pt x="5719" y="3985"/>
                    </a:cubicBezTo>
                    <a:cubicBezTo>
                      <a:pt x="5764" y="3984"/>
                      <a:pt x="5809" y="3984"/>
                      <a:pt x="5854" y="3984"/>
                    </a:cubicBezTo>
                    <a:cubicBezTo>
                      <a:pt x="6007" y="3984"/>
                      <a:pt x="6161" y="3987"/>
                      <a:pt x="6315" y="3989"/>
                    </a:cubicBezTo>
                    <a:cubicBezTo>
                      <a:pt x="6491" y="3992"/>
                      <a:pt x="6668" y="3995"/>
                      <a:pt x="6845" y="3995"/>
                    </a:cubicBezTo>
                    <a:cubicBezTo>
                      <a:pt x="6872" y="3995"/>
                      <a:pt x="6900" y="3995"/>
                      <a:pt x="6927" y="3995"/>
                    </a:cubicBezTo>
                    <a:cubicBezTo>
                      <a:pt x="7099" y="3994"/>
                      <a:pt x="7270" y="3989"/>
                      <a:pt x="7441" y="3989"/>
                    </a:cubicBezTo>
                    <a:cubicBezTo>
                      <a:pt x="7469" y="3989"/>
                      <a:pt x="7497" y="3989"/>
                      <a:pt x="7525" y="3989"/>
                    </a:cubicBezTo>
                    <a:cubicBezTo>
                      <a:pt x="7873" y="3991"/>
                      <a:pt x="8220" y="4003"/>
                      <a:pt x="8568" y="4003"/>
                    </a:cubicBezTo>
                    <a:cubicBezTo>
                      <a:pt x="8629" y="4003"/>
                      <a:pt x="8690" y="4003"/>
                      <a:pt x="8752" y="4002"/>
                    </a:cubicBezTo>
                    <a:cubicBezTo>
                      <a:pt x="8943" y="3999"/>
                      <a:pt x="9135" y="3977"/>
                      <a:pt x="9326" y="3954"/>
                    </a:cubicBezTo>
                    <a:cubicBezTo>
                      <a:pt x="9528" y="3930"/>
                      <a:pt x="9731" y="3912"/>
                      <a:pt x="9934" y="3898"/>
                    </a:cubicBezTo>
                    <a:lnTo>
                      <a:pt x="9933" y="3898"/>
                    </a:lnTo>
                    <a:cubicBezTo>
                      <a:pt x="10209" y="3887"/>
                      <a:pt x="10484" y="3876"/>
                      <a:pt x="10761" y="3876"/>
                    </a:cubicBezTo>
                    <a:cubicBezTo>
                      <a:pt x="10897" y="3876"/>
                      <a:pt x="11033" y="3879"/>
                      <a:pt x="11168" y="3879"/>
                    </a:cubicBezTo>
                    <a:cubicBezTo>
                      <a:pt x="11206" y="3879"/>
                      <a:pt x="11242" y="3880"/>
                      <a:pt x="11280" y="3880"/>
                    </a:cubicBezTo>
                    <a:cubicBezTo>
                      <a:pt x="11318" y="3879"/>
                      <a:pt x="11354" y="3879"/>
                      <a:pt x="11391" y="3879"/>
                    </a:cubicBezTo>
                    <a:cubicBezTo>
                      <a:pt x="11414" y="3879"/>
                      <a:pt x="11437" y="3877"/>
                      <a:pt x="11460" y="3877"/>
                    </a:cubicBezTo>
                    <a:lnTo>
                      <a:pt x="11506" y="3877"/>
                    </a:lnTo>
                    <a:cubicBezTo>
                      <a:pt x="11529" y="3876"/>
                      <a:pt x="11551" y="3875"/>
                      <a:pt x="11573" y="3874"/>
                    </a:cubicBezTo>
                    <a:cubicBezTo>
                      <a:pt x="11590" y="3873"/>
                      <a:pt x="11607" y="3872"/>
                      <a:pt x="11625" y="3871"/>
                    </a:cubicBezTo>
                    <a:cubicBezTo>
                      <a:pt x="11622" y="3865"/>
                      <a:pt x="11621" y="3859"/>
                      <a:pt x="11618" y="3852"/>
                    </a:cubicBezTo>
                    <a:cubicBezTo>
                      <a:pt x="11596" y="3784"/>
                      <a:pt x="11572" y="3715"/>
                      <a:pt x="11550" y="3646"/>
                    </a:cubicBezTo>
                    <a:cubicBezTo>
                      <a:pt x="11538" y="3613"/>
                      <a:pt x="11528" y="3579"/>
                      <a:pt x="11517" y="3545"/>
                    </a:cubicBezTo>
                    <a:cubicBezTo>
                      <a:pt x="11512" y="3530"/>
                      <a:pt x="11508" y="3516"/>
                      <a:pt x="11504" y="3502"/>
                    </a:cubicBezTo>
                    <a:cubicBezTo>
                      <a:pt x="11490" y="3458"/>
                      <a:pt x="11477" y="3414"/>
                      <a:pt x="11469" y="3369"/>
                    </a:cubicBezTo>
                    <a:cubicBezTo>
                      <a:pt x="11469" y="3367"/>
                      <a:pt x="11469" y="3366"/>
                      <a:pt x="11469" y="3364"/>
                    </a:cubicBezTo>
                    <a:cubicBezTo>
                      <a:pt x="11455" y="3335"/>
                      <a:pt x="11441" y="3306"/>
                      <a:pt x="11427" y="3276"/>
                    </a:cubicBezTo>
                    <a:cubicBezTo>
                      <a:pt x="11406" y="3222"/>
                      <a:pt x="11384" y="3170"/>
                      <a:pt x="11366" y="3115"/>
                    </a:cubicBezTo>
                    <a:cubicBezTo>
                      <a:pt x="11365" y="3115"/>
                      <a:pt x="11365" y="3114"/>
                      <a:pt x="11365" y="3114"/>
                    </a:cubicBezTo>
                    <a:cubicBezTo>
                      <a:pt x="11345" y="3050"/>
                      <a:pt x="11328" y="2985"/>
                      <a:pt x="11309" y="2923"/>
                    </a:cubicBezTo>
                    <a:cubicBezTo>
                      <a:pt x="11281" y="2836"/>
                      <a:pt x="11247" y="2753"/>
                      <a:pt x="11195" y="2677"/>
                    </a:cubicBezTo>
                    <a:cubicBezTo>
                      <a:pt x="11115" y="2556"/>
                      <a:pt x="11012" y="2451"/>
                      <a:pt x="10905" y="2354"/>
                    </a:cubicBezTo>
                    <a:cubicBezTo>
                      <a:pt x="10800" y="2258"/>
                      <a:pt x="10679" y="2185"/>
                      <a:pt x="10556" y="2112"/>
                    </a:cubicBezTo>
                    <a:cubicBezTo>
                      <a:pt x="10437" y="2041"/>
                      <a:pt x="10319" y="1972"/>
                      <a:pt x="10196" y="1909"/>
                    </a:cubicBezTo>
                    <a:cubicBezTo>
                      <a:pt x="10062" y="1842"/>
                      <a:pt x="9923" y="1786"/>
                      <a:pt x="9773" y="1769"/>
                    </a:cubicBezTo>
                    <a:cubicBezTo>
                      <a:pt x="9707" y="1761"/>
                      <a:pt x="9641" y="1757"/>
                      <a:pt x="9575" y="1757"/>
                    </a:cubicBezTo>
                    <a:cubicBezTo>
                      <a:pt x="9533" y="1757"/>
                      <a:pt x="9492" y="1758"/>
                      <a:pt x="9450" y="1762"/>
                    </a:cubicBezTo>
                    <a:cubicBezTo>
                      <a:pt x="9354" y="1769"/>
                      <a:pt x="9257" y="1788"/>
                      <a:pt x="9161" y="1808"/>
                    </a:cubicBezTo>
                    <a:cubicBezTo>
                      <a:pt x="9065" y="1828"/>
                      <a:pt x="8970" y="1850"/>
                      <a:pt x="8876" y="1877"/>
                    </a:cubicBezTo>
                    <a:cubicBezTo>
                      <a:pt x="8737" y="1917"/>
                      <a:pt x="8593" y="1961"/>
                      <a:pt x="8466" y="2032"/>
                    </a:cubicBezTo>
                    <a:cubicBezTo>
                      <a:pt x="8453" y="2039"/>
                      <a:pt x="8442" y="2048"/>
                      <a:pt x="8429" y="2055"/>
                    </a:cubicBezTo>
                    <a:cubicBezTo>
                      <a:pt x="8388" y="2001"/>
                      <a:pt x="8345" y="1949"/>
                      <a:pt x="8301" y="1898"/>
                    </a:cubicBezTo>
                    <a:cubicBezTo>
                      <a:pt x="8281" y="1872"/>
                      <a:pt x="8264" y="1847"/>
                      <a:pt x="8246" y="1820"/>
                    </a:cubicBezTo>
                    <a:cubicBezTo>
                      <a:pt x="8169" y="1691"/>
                      <a:pt x="8108" y="1552"/>
                      <a:pt x="8021" y="1428"/>
                    </a:cubicBezTo>
                    <a:cubicBezTo>
                      <a:pt x="7934" y="1304"/>
                      <a:pt x="7820" y="1206"/>
                      <a:pt x="7707" y="1106"/>
                    </a:cubicBezTo>
                    <a:lnTo>
                      <a:pt x="7707" y="1106"/>
                    </a:lnTo>
                    <a:cubicBezTo>
                      <a:pt x="7708" y="1106"/>
                      <a:pt x="7708" y="1106"/>
                      <a:pt x="7709" y="1107"/>
                    </a:cubicBezTo>
                    <a:cubicBezTo>
                      <a:pt x="7662" y="1063"/>
                      <a:pt x="7616" y="1019"/>
                      <a:pt x="7574" y="971"/>
                    </a:cubicBezTo>
                    <a:cubicBezTo>
                      <a:pt x="7520" y="911"/>
                      <a:pt x="7469" y="848"/>
                      <a:pt x="7413" y="792"/>
                    </a:cubicBezTo>
                    <a:cubicBezTo>
                      <a:pt x="7358" y="736"/>
                      <a:pt x="7298" y="683"/>
                      <a:pt x="7238" y="633"/>
                    </a:cubicBezTo>
                    <a:cubicBezTo>
                      <a:pt x="7177" y="583"/>
                      <a:pt x="7109" y="544"/>
                      <a:pt x="7042" y="504"/>
                    </a:cubicBezTo>
                    <a:cubicBezTo>
                      <a:pt x="6971" y="462"/>
                      <a:pt x="6902" y="420"/>
                      <a:pt x="6828" y="384"/>
                    </a:cubicBezTo>
                    <a:cubicBezTo>
                      <a:pt x="6758" y="349"/>
                      <a:pt x="6683" y="319"/>
                      <a:pt x="6610" y="289"/>
                    </a:cubicBezTo>
                    <a:cubicBezTo>
                      <a:pt x="6533" y="257"/>
                      <a:pt x="6459" y="221"/>
                      <a:pt x="6382" y="190"/>
                    </a:cubicBezTo>
                    <a:cubicBezTo>
                      <a:pt x="6333" y="170"/>
                      <a:pt x="6285" y="152"/>
                      <a:pt x="6234" y="137"/>
                    </a:cubicBezTo>
                    <a:cubicBezTo>
                      <a:pt x="6190" y="125"/>
                      <a:pt x="6145" y="115"/>
                      <a:pt x="6100" y="105"/>
                    </a:cubicBezTo>
                    <a:cubicBezTo>
                      <a:pt x="6017" y="88"/>
                      <a:pt x="5932" y="71"/>
                      <a:pt x="5850" y="54"/>
                    </a:cubicBezTo>
                    <a:cubicBezTo>
                      <a:pt x="5850" y="54"/>
                      <a:pt x="5850" y="54"/>
                      <a:pt x="5850" y="52"/>
                    </a:cubicBezTo>
                    <a:cubicBezTo>
                      <a:pt x="5847" y="52"/>
                      <a:pt x="5845" y="51"/>
                      <a:pt x="5843" y="51"/>
                    </a:cubicBezTo>
                    <a:cubicBezTo>
                      <a:pt x="5840" y="51"/>
                      <a:pt x="5838" y="50"/>
                      <a:pt x="5836" y="50"/>
                    </a:cubicBezTo>
                    <a:cubicBezTo>
                      <a:pt x="5835" y="50"/>
                      <a:pt x="5834" y="49"/>
                      <a:pt x="5831" y="49"/>
                    </a:cubicBezTo>
                    <a:cubicBezTo>
                      <a:pt x="5802" y="40"/>
                      <a:pt x="5770" y="35"/>
                      <a:pt x="5741" y="30"/>
                    </a:cubicBezTo>
                    <a:cubicBezTo>
                      <a:pt x="5700" y="20"/>
                      <a:pt x="5659" y="14"/>
                      <a:pt x="5618" y="9"/>
                    </a:cubicBezTo>
                    <a:cubicBezTo>
                      <a:pt x="5561" y="3"/>
                      <a:pt x="5504" y="1"/>
                      <a:pt x="54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75488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mpiere"/>
              <a:buNone/>
              <a:defRPr sz="3000" b="1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mpiere"/>
              <a:buNone/>
              <a:defRPr sz="3000" b="1">
                <a:latin typeface="Pompiere"/>
                <a:ea typeface="Pompiere"/>
                <a:cs typeface="Pompiere"/>
                <a:sym typeface="Pompier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mpiere"/>
              <a:buNone/>
              <a:defRPr sz="3000" b="1">
                <a:latin typeface="Pompiere"/>
                <a:ea typeface="Pompiere"/>
                <a:cs typeface="Pompiere"/>
                <a:sym typeface="Pompier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mpiere"/>
              <a:buNone/>
              <a:defRPr sz="3000" b="1">
                <a:latin typeface="Pompiere"/>
                <a:ea typeface="Pompiere"/>
                <a:cs typeface="Pompiere"/>
                <a:sym typeface="Pompier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mpiere"/>
              <a:buNone/>
              <a:defRPr sz="3000" b="1">
                <a:latin typeface="Pompiere"/>
                <a:ea typeface="Pompiere"/>
                <a:cs typeface="Pompiere"/>
                <a:sym typeface="Pompier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mpiere"/>
              <a:buNone/>
              <a:defRPr sz="3000" b="1">
                <a:latin typeface="Pompiere"/>
                <a:ea typeface="Pompiere"/>
                <a:cs typeface="Pompiere"/>
                <a:sym typeface="Pompier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mpiere"/>
              <a:buNone/>
              <a:defRPr sz="3000" b="1">
                <a:latin typeface="Pompiere"/>
                <a:ea typeface="Pompiere"/>
                <a:cs typeface="Pompiere"/>
                <a:sym typeface="Pompier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mpiere"/>
              <a:buNone/>
              <a:defRPr sz="3000" b="1">
                <a:latin typeface="Pompiere"/>
                <a:ea typeface="Pompiere"/>
                <a:cs typeface="Pompiere"/>
                <a:sym typeface="Pompier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mpiere"/>
              <a:buNone/>
              <a:defRPr sz="3000" b="1"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ulphur Point"/>
              <a:buChar char="●"/>
              <a:defRPr>
                <a:latin typeface="Sulphur Point"/>
                <a:ea typeface="Sulphur Point"/>
                <a:cs typeface="Sulphur Point"/>
                <a:sym typeface="Sulphur Poin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ulphur Point"/>
              <a:buChar char="○"/>
              <a:defRPr>
                <a:latin typeface="Sulphur Point"/>
                <a:ea typeface="Sulphur Point"/>
                <a:cs typeface="Sulphur Point"/>
                <a:sym typeface="Sulphur Poin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ulphur Point"/>
              <a:buChar char="■"/>
              <a:defRPr>
                <a:latin typeface="Sulphur Point"/>
                <a:ea typeface="Sulphur Point"/>
                <a:cs typeface="Sulphur Point"/>
                <a:sym typeface="Sulphur Poin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ulphur Point"/>
              <a:buChar char="●"/>
              <a:defRPr>
                <a:latin typeface="Sulphur Point"/>
                <a:ea typeface="Sulphur Point"/>
                <a:cs typeface="Sulphur Point"/>
                <a:sym typeface="Sulphur Poin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ulphur Point"/>
              <a:buChar char="○"/>
              <a:defRPr>
                <a:latin typeface="Sulphur Point"/>
                <a:ea typeface="Sulphur Point"/>
                <a:cs typeface="Sulphur Point"/>
                <a:sym typeface="Sulphur Poin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ulphur Point"/>
              <a:buChar char="■"/>
              <a:defRPr>
                <a:latin typeface="Sulphur Point"/>
                <a:ea typeface="Sulphur Point"/>
                <a:cs typeface="Sulphur Point"/>
                <a:sym typeface="Sulphur Poin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ulphur Point"/>
              <a:buChar char="●"/>
              <a:defRPr>
                <a:latin typeface="Sulphur Point"/>
                <a:ea typeface="Sulphur Point"/>
                <a:cs typeface="Sulphur Point"/>
                <a:sym typeface="Sulphur Poin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ulphur Point"/>
              <a:buChar char="○"/>
              <a:defRPr>
                <a:latin typeface="Sulphur Point"/>
                <a:ea typeface="Sulphur Point"/>
                <a:cs typeface="Sulphur Point"/>
                <a:sym typeface="Sulphur Poin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Sulphur Point"/>
              <a:buChar char="■"/>
              <a:defRPr>
                <a:latin typeface="Sulphur Point"/>
                <a:ea typeface="Sulphur Point"/>
                <a:cs typeface="Sulphur Point"/>
                <a:sym typeface="Sulphur Poi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8" r:id="rId4"/>
    <p:sldLayoutId id="2147483663" r:id="rId5"/>
    <p:sldLayoutId id="2147483670" r:id="rId6"/>
    <p:sldLayoutId id="2147483672" r:id="rId7"/>
    <p:sldLayoutId id="2147483677" r:id="rId8"/>
    <p:sldLayoutId id="2147483678" r:id="rId9"/>
    <p:sldLayoutId id="214748368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TnMm_6nG22Et-IlIYehkcgZGZV4xAUEICdUaSlHIEh8/copy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36"/>
          <p:cNvSpPr txBox="1">
            <a:spLocks noGrp="1"/>
          </p:cNvSpPr>
          <p:nvPr>
            <p:ph type="ctrTitle"/>
          </p:nvPr>
        </p:nvSpPr>
        <p:spPr>
          <a:xfrm>
            <a:off x="1194900" y="1278525"/>
            <a:ext cx="6754200" cy="163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THE </a:t>
            </a:r>
            <a:r>
              <a:rPr lang="en" dirty="0" smtClean="0">
                <a:latin typeface="Chalkboard SE" charset="0"/>
                <a:ea typeface="Chalkboard SE" charset="0"/>
                <a:cs typeface="Chalkboard SE" charset="0"/>
              </a:rPr>
              <a:t>PLANT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964" name="Google Shape;964;p36"/>
          <p:cNvSpPr txBox="1">
            <a:spLocks noGrp="1"/>
          </p:cNvSpPr>
          <p:nvPr>
            <p:ph type="subTitle" idx="1"/>
          </p:nvPr>
        </p:nvSpPr>
        <p:spPr>
          <a:xfrm>
            <a:off x="2392513" y="2911725"/>
            <a:ext cx="435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Made by: </a:t>
            </a: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T</a:t>
            </a: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ala Tadros.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965" name="Google Shape;965;p36"/>
          <p:cNvSpPr/>
          <p:nvPr/>
        </p:nvSpPr>
        <p:spPr>
          <a:xfrm>
            <a:off x="4176229" y="5097440"/>
            <a:ext cx="1096" cy="2093"/>
          </a:xfrm>
          <a:custGeom>
            <a:avLst/>
            <a:gdLst/>
            <a:ahLst/>
            <a:cxnLst/>
            <a:rect l="l" t="t" r="r" b="b"/>
            <a:pathLst>
              <a:path w="11" h="21" extrusionOk="0">
                <a:moveTo>
                  <a:pt x="0" y="1"/>
                </a:moveTo>
                <a:cubicBezTo>
                  <a:pt x="2" y="5"/>
                  <a:pt x="5" y="10"/>
                  <a:pt x="7" y="15"/>
                </a:cubicBezTo>
                <a:cubicBezTo>
                  <a:pt x="8" y="18"/>
                  <a:pt x="9" y="20"/>
                  <a:pt x="10" y="21"/>
                </a:cubicBezTo>
                <a:cubicBezTo>
                  <a:pt x="7" y="14"/>
                  <a:pt x="3" y="8"/>
                  <a:pt x="0" y="1"/>
                </a:cubicBezTo>
                <a:close/>
              </a:path>
            </a:pathLst>
          </a:custGeom>
          <a:solidFill>
            <a:srgbClr val="D985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6"/>
          <p:cNvSpPr/>
          <p:nvPr/>
        </p:nvSpPr>
        <p:spPr>
          <a:xfrm flipH="1">
            <a:off x="4448413" y="5097440"/>
            <a:ext cx="1096" cy="2093"/>
          </a:xfrm>
          <a:custGeom>
            <a:avLst/>
            <a:gdLst/>
            <a:ahLst/>
            <a:cxnLst/>
            <a:rect l="l" t="t" r="r" b="b"/>
            <a:pathLst>
              <a:path w="11" h="21" extrusionOk="0">
                <a:moveTo>
                  <a:pt x="0" y="1"/>
                </a:moveTo>
                <a:cubicBezTo>
                  <a:pt x="2" y="5"/>
                  <a:pt x="5" y="10"/>
                  <a:pt x="7" y="15"/>
                </a:cubicBezTo>
                <a:cubicBezTo>
                  <a:pt x="8" y="18"/>
                  <a:pt x="9" y="20"/>
                  <a:pt x="10" y="21"/>
                </a:cubicBezTo>
                <a:cubicBezTo>
                  <a:pt x="7" y="14"/>
                  <a:pt x="3" y="8"/>
                  <a:pt x="0" y="1"/>
                </a:cubicBezTo>
                <a:close/>
              </a:path>
            </a:pathLst>
          </a:custGeom>
          <a:solidFill>
            <a:srgbClr val="D985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6"/>
          <p:cNvSpPr/>
          <p:nvPr/>
        </p:nvSpPr>
        <p:spPr>
          <a:xfrm>
            <a:off x="833601" y="4657689"/>
            <a:ext cx="498" cy="498"/>
          </a:xfrm>
          <a:custGeom>
            <a:avLst/>
            <a:gdLst/>
            <a:ahLst/>
            <a:cxnLst/>
            <a:rect l="l" t="t" r="r" b="b"/>
            <a:pathLst>
              <a:path w="5" h="5" extrusionOk="0">
                <a:moveTo>
                  <a:pt x="3" y="1"/>
                </a:moveTo>
                <a:cubicBezTo>
                  <a:pt x="2" y="2"/>
                  <a:pt x="1" y="3"/>
                  <a:pt x="1" y="4"/>
                </a:cubicBezTo>
                <a:cubicBezTo>
                  <a:pt x="2" y="3"/>
                  <a:pt x="3" y="2"/>
                  <a:pt x="4" y="1"/>
                </a:cubicBezTo>
                <a:close/>
              </a:path>
            </a:pathLst>
          </a:custGeom>
          <a:solidFill>
            <a:srgbClr val="D985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6"/>
          <p:cNvSpPr/>
          <p:nvPr/>
        </p:nvSpPr>
        <p:spPr>
          <a:xfrm>
            <a:off x="797719" y="4694866"/>
            <a:ext cx="1694" cy="1794"/>
          </a:xfrm>
          <a:custGeom>
            <a:avLst/>
            <a:gdLst/>
            <a:ahLst/>
            <a:cxnLst/>
            <a:rect l="l" t="t" r="r" b="b"/>
            <a:pathLst>
              <a:path w="17" h="18" extrusionOk="0">
                <a:moveTo>
                  <a:pt x="17" y="1"/>
                </a:moveTo>
                <a:lnTo>
                  <a:pt x="17" y="1"/>
                </a:lnTo>
                <a:cubicBezTo>
                  <a:pt x="15" y="2"/>
                  <a:pt x="13" y="4"/>
                  <a:pt x="12" y="5"/>
                </a:cubicBezTo>
                <a:cubicBezTo>
                  <a:pt x="11" y="6"/>
                  <a:pt x="11" y="7"/>
                  <a:pt x="10" y="8"/>
                </a:cubicBezTo>
                <a:lnTo>
                  <a:pt x="10" y="8"/>
                </a:lnTo>
                <a:cubicBezTo>
                  <a:pt x="9" y="8"/>
                  <a:pt x="9" y="8"/>
                  <a:pt x="9" y="9"/>
                </a:cubicBezTo>
                <a:cubicBezTo>
                  <a:pt x="6" y="12"/>
                  <a:pt x="3" y="16"/>
                  <a:pt x="1" y="18"/>
                </a:cubicBezTo>
                <a:cubicBezTo>
                  <a:pt x="3" y="15"/>
                  <a:pt x="6" y="12"/>
                  <a:pt x="9" y="10"/>
                </a:cubicBezTo>
                <a:lnTo>
                  <a:pt x="9" y="10"/>
                </a:lnTo>
                <a:cubicBezTo>
                  <a:pt x="9" y="10"/>
                  <a:pt x="9" y="10"/>
                  <a:pt x="9" y="10"/>
                </a:cubicBezTo>
                <a:cubicBezTo>
                  <a:pt x="10" y="9"/>
                  <a:pt x="11" y="8"/>
                  <a:pt x="12" y="6"/>
                </a:cubicBezTo>
                <a:lnTo>
                  <a:pt x="12" y="6"/>
                </a:lnTo>
                <a:cubicBezTo>
                  <a:pt x="12" y="7"/>
                  <a:pt x="11" y="7"/>
                  <a:pt x="11" y="7"/>
                </a:cubicBezTo>
                <a:lnTo>
                  <a:pt x="11" y="7"/>
                </a:lnTo>
                <a:cubicBezTo>
                  <a:pt x="13" y="5"/>
                  <a:pt x="15" y="3"/>
                  <a:pt x="17" y="1"/>
                </a:cubicBezTo>
                <a:close/>
              </a:path>
            </a:pathLst>
          </a:custGeom>
          <a:solidFill>
            <a:srgbClr val="D985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6"/>
          <p:cNvSpPr/>
          <p:nvPr/>
        </p:nvSpPr>
        <p:spPr>
          <a:xfrm flipH="1">
            <a:off x="8253289" y="4690526"/>
            <a:ext cx="498" cy="498"/>
          </a:xfrm>
          <a:custGeom>
            <a:avLst/>
            <a:gdLst/>
            <a:ahLst/>
            <a:cxnLst/>
            <a:rect l="l" t="t" r="r" b="b"/>
            <a:pathLst>
              <a:path w="5" h="5" extrusionOk="0">
                <a:moveTo>
                  <a:pt x="3" y="1"/>
                </a:moveTo>
                <a:cubicBezTo>
                  <a:pt x="2" y="2"/>
                  <a:pt x="1" y="3"/>
                  <a:pt x="1" y="4"/>
                </a:cubicBezTo>
                <a:cubicBezTo>
                  <a:pt x="2" y="3"/>
                  <a:pt x="3" y="2"/>
                  <a:pt x="4" y="1"/>
                </a:cubicBezTo>
                <a:close/>
              </a:path>
            </a:pathLst>
          </a:custGeom>
          <a:solidFill>
            <a:srgbClr val="D985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0" name="Google Shape;970;p36"/>
          <p:cNvGrpSpPr/>
          <p:nvPr/>
        </p:nvGrpSpPr>
        <p:grpSpPr>
          <a:xfrm>
            <a:off x="209881" y="2876748"/>
            <a:ext cx="1337741" cy="1395515"/>
            <a:chOff x="7761775" y="1444175"/>
            <a:chExt cx="528000" cy="557025"/>
          </a:xfrm>
        </p:grpSpPr>
        <p:sp>
          <p:nvSpPr>
            <p:cNvPr id="971" name="Google Shape;971;p36"/>
            <p:cNvSpPr/>
            <p:nvPr/>
          </p:nvSpPr>
          <p:spPr>
            <a:xfrm>
              <a:off x="8230875" y="1458600"/>
              <a:ext cx="575" cy="225"/>
            </a:xfrm>
            <a:custGeom>
              <a:avLst/>
              <a:gdLst/>
              <a:ahLst/>
              <a:cxnLst/>
              <a:rect l="l" t="t" r="r" b="b"/>
              <a:pathLst>
                <a:path w="23" h="9" extrusionOk="0">
                  <a:moveTo>
                    <a:pt x="23" y="0"/>
                  </a:moveTo>
                  <a:cubicBezTo>
                    <a:pt x="16" y="2"/>
                    <a:pt x="10" y="5"/>
                    <a:pt x="3" y="7"/>
                  </a:cubicBezTo>
                  <a:lnTo>
                    <a:pt x="3" y="7"/>
                  </a:lnTo>
                  <a:cubicBezTo>
                    <a:pt x="6" y="7"/>
                    <a:pt x="9" y="6"/>
                    <a:pt x="12" y="5"/>
                  </a:cubicBezTo>
                  <a:cubicBezTo>
                    <a:pt x="15" y="3"/>
                    <a:pt x="20" y="1"/>
                    <a:pt x="23" y="0"/>
                  </a:cubicBezTo>
                  <a:close/>
                  <a:moveTo>
                    <a:pt x="3" y="7"/>
                  </a:moveTo>
                  <a:cubicBezTo>
                    <a:pt x="2" y="8"/>
                    <a:pt x="1" y="8"/>
                    <a:pt x="0" y="8"/>
                  </a:cubicBezTo>
                  <a:cubicBezTo>
                    <a:pt x="1" y="8"/>
                    <a:pt x="2" y="8"/>
                    <a:pt x="3" y="7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>
              <a:off x="7767925" y="1449900"/>
              <a:ext cx="516450" cy="546075"/>
            </a:xfrm>
            <a:custGeom>
              <a:avLst/>
              <a:gdLst/>
              <a:ahLst/>
              <a:cxnLst/>
              <a:rect l="l" t="t" r="r" b="b"/>
              <a:pathLst>
                <a:path w="20658" h="21843" extrusionOk="0">
                  <a:moveTo>
                    <a:pt x="8682" y="5438"/>
                  </a:moveTo>
                  <a:cubicBezTo>
                    <a:pt x="8683" y="5440"/>
                    <a:pt x="8683" y="5441"/>
                    <a:pt x="8684" y="5443"/>
                  </a:cubicBezTo>
                  <a:lnTo>
                    <a:pt x="8684" y="5443"/>
                  </a:lnTo>
                  <a:cubicBezTo>
                    <a:pt x="8684" y="5441"/>
                    <a:pt x="8683" y="5440"/>
                    <a:pt x="8682" y="5438"/>
                  </a:cubicBezTo>
                  <a:close/>
                  <a:moveTo>
                    <a:pt x="8712" y="5517"/>
                  </a:moveTo>
                  <a:cubicBezTo>
                    <a:pt x="8713" y="5519"/>
                    <a:pt x="8713" y="5521"/>
                    <a:pt x="8714" y="5523"/>
                  </a:cubicBezTo>
                  <a:cubicBezTo>
                    <a:pt x="8714" y="5521"/>
                    <a:pt x="8713" y="5518"/>
                    <a:pt x="8712" y="5517"/>
                  </a:cubicBezTo>
                  <a:close/>
                  <a:moveTo>
                    <a:pt x="13323" y="11435"/>
                  </a:moveTo>
                  <a:cubicBezTo>
                    <a:pt x="13350" y="11441"/>
                    <a:pt x="13377" y="11446"/>
                    <a:pt x="13403" y="11449"/>
                  </a:cubicBezTo>
                  <a:cubicBezTo>
                    <a:pt x="13392" y="11457"/>
                    <a:pt x="13379" y="11464"/>
                    <a:pt x="13367" y="11470"/>
                  </a:cubicBezTo>
                  <a:cubicBezTo>
                    <a:pt x="13338" y="11482"/>
                    <a:pt x="13310" y="11489"/>
                    <a:pt x="13280" y="11497"/>
                  </a:cubicBezTo>
                  <a:cubicBezTo>
                    <a:pt x="13274" y="11498"/>
                    <a:pt x="13267" y="11500"/>
                    <a:pt x="13260" y="11500"/>
                  </a:cubicBezTo>
                  <a:cubicBezTo>
                    <a:pt x="13259" y="11500"/>
                    <a:pt x="13258" y="11500"/>
                    <a:pt x="13256" y="11500"/>
                  </a:cubicBezTo>
                  <a:cubicBezTo>
                    <a:pt x="13234" y="11500"/>
                    <a:pt x="13214" y="11491"/>
                    <a:pt x="13197" y="11476"/>
                  </a:cubicBezTo>
                  <a:lnTo>
                    <a:pt x="13213" y="11476"/>
                  </a:lnTo>
                  <a:cubicBezTo>
                    <a:pt x="13234" y="11474"/>
                    <a:pt x="13256" y="11471"/>
                    <a:pt x="13276" y="11461"/>
                  </a:cubicBezTo>
                  <a:cubicBezTo>
                    <a:pt x="13290" y="11455"/>
                    <a:pt x="13303" y="11448"/>
                    <a:pt x="13315" y="11440"/>
                  </a:cubicBezTo>
                  <a:cubicBezTo>
                    <a:pt x="13318" y="11439"/>
                    <a:pt x="13321" y="11438"/>
                    <a:pt x="13323" y="11435"/>
                  </a:cubicBezTo>
                  <a:close/>
                  <a:moveTo>
                    <a:pt x="19966" y="0"/>
                  </a:moveTo>
                  <a:cubicBezTo>
                    <a:pt x="19870" y="0"/>
                    <a:pt x="19774" y="9"/>
                    <a:pt x="19679" y="26"/>
                  </a:cubicBezTo>
                  <a:cubicBezTo>
                    <a:pt x="19481" y="60"/>
                    <a:pt x="19290" y="122"/>
                    <a:pt x="19097" y="178"/>
                  </a:cubicBezTo>
                  <a:cubicBezTo>
                    <a:pt x="18907" y="233"/>
                    <a:pt x="18716" y="287"/>
                    <a:pt x="18530" y="353"/>
                  </a:cubicBezTo>
                  <a:cubicBezTo>
                    <a:pt x="18432" y="387"/>
                    <a:pt x="18336" y="423"/>
                    <a:pt x="18240" y="458"/>
                  </a:cubicBezTo>
                  <a:cubicBezTo>
                    <a:pt x="18202" y="471"/>
                    <a:pt x="18166" y="484"/>
                    <a:pt x="18128" y="498"/>
                  </a:cubicBezTo>
                  <a:cubicBezTo>
                    <a:pt x="18049" y="526"/>
                    <a:pt x="17970" y="554"/>
                    <a:pt x="17893" y="585"/>
                  </a:cubicBezTo>
                  <a:cubicBezTo>
                    <a:pt x="17713" y="655"/>
                    <a:pt x="17532" y="725"/>
                    <a:pt x="17357" y="807"/>
                  </a:cubicBezTo>
                  <a:cubicBezTo>
                    <a:pt x="17179" y="889"/>
                    <a:pt x="17001" y="970"/>
                    <a:pt x="16822" y="1049"/>
                  </a:cubicBezTo>
                  <a:cubicBezTo>
                    <a:pt x="16627" y="1135"/>
                    <a:pt x="16437" y="1228"/>
                    <a:pt x="16248" y="1327"/>
                  </a:cubicBezTo>
                  <a:cubicBezTo>
                    <a:pt x="16076" y="1417"/>
                    <a:pt x="15902" y="1509"/>
                    <a:pt x="15734" y="1610"/>
                  </a:cubicBezTo>
                  <a:cubicBezTo>
                    <a:pt x="15560" y="1711"/>
                    <a:pt x="15390" y="1818"/>
                    <a:pt x="15228" y="1937"/>
                  </a:cubicBezTo>
                  <a:cubicBezTo>
                    <a:pt x="15074" y="2051"/>
                    <a:pt x="14931" y="2184"/>
                    <a:pt x="14795" y="2319"/>
                  </a:cubicBezTo>
                  <a:cubicBezTo>
                    <a:pt x="14510" y="2604"/>
                    <a:pt x="14231" y="2898"/>
                    <a:pt x="13988" y="3222"/>
                  </a:cubicBezTo>
                  <a:cubicBezTo>
                    <a:pt x="13935" y="3293"/>
                    <a:pt x="13887" y="3368"/>
                    <a:pt x="13836" y="3441"/>
                  </a:cubicBezTo>
                  <a:cubicBezTo>
                    <a:pt x="13780" y="3524"/>
                    <a:pt x="13721" y="3605"/>
                    <a:pt x="13665" y="3688"/>
                  </a:cubicBezTo>
                  <a:cubicBezTo>
                    <a:pt x="13607" y="3775"/>
                    <a:pt x="13549" y="3865"/>
                    <a:pt x="13491" y="3954"/>
                  </a:cubicBezTo>
                  <a:cubicBezTo>
                    <a:pt x="13440" y="4033"/>
                    <a:pt x="13391" y="4113"/>
                    <a:pt x="13351" y="4197"/>
                  </a:cubicBezTo>
                  <a:cubicBezTo>
                    <a:pt x="13276" y="4353"/>
                    <a:pt x="13222" y="4516"/>
                    <a:pt x="13152" y="4674"/>
                  </a:cubicBezTo>
                  <a:cubicBezTo>
                    <a:pt x="13117" y="4750"/>
                    <a:pt x="13077" y="4825"/>
                    <a:pt x="13051" y="4904"/>
                  </a:cubicBezTo>
                  <a:cubicBezTo>
                    <a:pt x="13015" y="5008"/>
                    <a:pt x="12981" y="5112"/>
                    <a:pt x="12948" y="5216"/>
                  </a:cubicBezTo>
                  <a:cubicBezTo>
                    <a:pt x="12939" y="5249"/>
                    <a:pt x="12939" y="5282"/>
                    <a:pt x="12949" y="5313"/>
                  </a:cubicBezTo>
                  <a:cubicBezTo>
                    <a:pt x="12917" y="5391"/>
                    <a:pt x="12886" y="5469"/>
                    <a:pt x="12858" y="5547"/>
                  </a:cubicBezTo>
                  <a:cubicBezTo>
                    <a:pt x="12822" y="5641"/>
                    <a:pt x="12795" y="5740"/>
                    <a:pt x="12765" y="5837"/>
                  </a:cubicBezTo>
                  <a:cubicBezTo>
                    <a:pt x="12739" y="5923"/>
                    <a:pt x="12714" y="6010"/>
                    <a:pt x="12690" y="6098"/>
                  </a:cubicBezTo>
                  <a:cubicBezTo>
                    <a:pt x="12639" y="6285"/>
                    <a:pt x="12596" y="6475"/>
                    <a:pt x="12559" y="6666"/>
                  </a:cubicBezTo>
                  <a:cubicBezTo>
                    <a:pt x="12540" y="6766"/>
                    <a:pt x="12519" y="6866"/>
                    <a:pt x="12507" y="6967"/>
                  </a:cubicBezTo>
                  <a:cubicBezTo>
                    <a:pt x="12494" y="7066"/>
                    <a:pt x="12484" y="7167"/>
                    <a:pt x="12476" y="7266"/>
                  </a:cubicBezTo>
                  <a:cubicBezTo>
                    <a:pt x="12461" y="7465"/>
                    <a:pt x="12438" y="7664"/>
                    <a:pt x="12438" y="7863"/>
                  </a:cubicBezTo>
                  <a:cubicBezTo>
                    <a:pt x="12439" y="8061"/>
                    <a:pt x="12442" y="8258"/>
                    <a:pt x="12442" y="8454"/>
                  </a:cubicBezTo>
                  <a:cubicBezTo>
                    <a:pt x="12442" y="8656"/>
                    <a:pt x="12450" y="8856"/>
                    <a:pt x="12461" y="9056"/>
                  </a:cubicBezTo>
                  <a:cubicBezTo>
                    <a:pt x="12486" y="9449"/>
                    <a:pt x="12562" y="9839"/>
                    <a:pt x="12657" y="10221"/>
                  </a:cubicBezTo>
                  <a:cubicBezTo>
                    <a:pt x="12706" y="10427"/>
                    <a:pt x="12762" y="10629"/>
                    <a:pt x="12814" y="10834"/>
                  </a:cubicBezTo>
                  <a:cubicBezTo>
                    <a:pt x="12821" y="10861"/>
                    <a:pt x="12828" y="10891"/>
                    <a:pt x="12835" y="10919"/>
                  </a:cubicBezTo>
                  <a:cubicBezTo>
                    <a:pt x="12834" y="10917"/>
                    <a:pt x="12832" y="10916"/>
                    <a:pt x="12830" y="10914"/>
                  </a:cubicBezTo>
                  <a:cubicBezTo>
                    <a:pt x="12795" y="10881"/>
                    <a:pt x="12749" y="10865"/>
                    <a:pt x="12704" y="10865"/>
                  </a:cubicBezTo>
                  <a:cubicBezTo>
                    <a:pt x="12690" y="10865"/>
                    <a:pt x="12677" y="10867"/>
                    <a:pt x="12663" y="10869"/>
                  </a:cubicBezTo>
                  <a:cubicBezTo>
                    <a:pt x="12533" y="11031"/>
                    <a:pt x="12404" y="11192"/>
                    <a:pt x="12272" y="11352"/>
                  </a:cubicBezTo>
                  <a:cubicBezTo>
                    <a:pt x="12255" y="11375"/>
                    <a:pt x="12229" y="11389"/>
                    <a:pt x="12200" y="11389"/>
                  </a:cubicBezTo>
                  <a:cubicBezTo>
                    <a:pt x="12195" y="11389"/>
                    <a:pt x="12188" y="11389"/>
                    <a:pt x="12182" y="11387"/>
                  </a:cubicBezTo>
                  <a:cubicBezTo>
                    <a:pt x="12178" y="11397"/>
                    <a:pt x="12174" y="11407"/>
                    <a:pt x="12172" y="11417"/>
                  </a:cubicBezTo>
                  <a:cubicBezTo>
                    <a:pt x="12155" y="11463"/>
                    <a:pt x="12137" y="11509"/>
                    <a:pt x="12121" y="11554"/>
                  </a:cubicBezTo>
                  <a:cubicBezTo>
                    <a:pt x="12088" y="11645"/>
                    <a:pt x="12055" y="11735"/>
                    <a:pt x="12027" y="11827"/>
                  </a:cubicBezTo>
                  <a:cubicBezTo>
                    <a:pt x="11971" y="12000"/>
                    <a:pt x="11916" y="12173"/>
                    <a:pt x="11863" y="12348"/>
                  </a:cubicBezTo>
                  <a:cubicBezTo>
                    <a:pt x="11848" y="12355"/>
                    <a:pt x="11833" y="12363"/>
                    <a:pt x="11820" y="12374"/>
                  </a:cubicBezTo>
                  <a:cubicBezTo>
                    <a:pt x="11780" y="12407"/>
                    <a:pt x="11751" y="12442"/>
                    <a:pt x="11729" y="12490"/>
                  </a:cubicBezTo>
                  <a:cubicBezTo>
                    <a:pt x="11706" y="12539"/>
                    <a:pt x="11686" y="12590"/>
                    <a:pt x="11668" y="12642"/>
                  </a:cubicBezTo>
                  <a:cubicBezTo>
                    <a:pt x="11645" y="12706"/>
                    <a:pt x="11625" y="12770"/>
                    <a:pt x="11606" y="12834"/>
                  </a:cubicBezTo>
                  <a:cubicBezTo>
                    <a:pt x="11567" y="12957"/>
                    <a:pt x="11533" y="13083"/>
                    <a:pt x="11515" y="13211"/>
                  </a:cubicBezTo>
                  <a:cubicBezTo>
                    <a:pt x="11511" y="13250"/>
                    <a:pt x="11520" y="13288"/>
                    <a:pt x="11538" y="13321"/>
                  </a:cubicBezTo>
                  <a:cubicBezTo>
                    <a:pt x="11537" y="13321"/>
                    <a:pt x="11537" y="13322"/>
                    <a:pt x="11536" y="13322"/>
                  </a:cubicBezTo>
                  <a:cubicBezTo>
                    <a:pt x="11453" y="13192"/>
                    <a:pt x="11366" y="13063"/>
                    <a:pt x="11278" y="12935"/>
                  </a:cubicBezTo>
                  <a:cubicBezTo>
                    <a:pt x="11135" y="12714"/>
                    <a:pt x="10994" y="12491"/>
                    <a:pt x="10848" y="12273"/>
                  </a:cubicBezTo>
                  <a:cubicBezTo>
                    <a:pt x="10822" y="12220"/>
                    <a:pt x="10795" y="12170"/>
                    <a:pt x="10766" y="12119"/>
                  </a:cubicBezTo>
                  <a:cubicBezTo>
                    <a:pt x="10721" y="12037"/>
                    <a:pt x="10672" y="11953"/>
                    <a:pt x="10620" y="11876"/>
                  </a:cubicBezTo>
                  <a:cubicBezTo>
                    <a:pt x="10553" y="11776"/>
                    <a:pt x="10486" y="11677"/>
                    <a:pt x="10421" y="11577"/>
                  </a:cubicBezTo>
                  <a:cubicBezTo>
                    <a:pt x="10293" y="11385"/>
                    <a:pt x="10159" y="11195"/>
                    <a:pt x="10024" y="11007"/>
                  </a:cubicBezTo>
                  <a:cubicBezTo>
                    <a:pt x="9985" y="10953"/>
                    <a:pt x="9927" y="10919"/>
                    <a:pt x="9866" y="10919"/>
                  </a:cubicBezTo>
                  <a:cubicBezTo>
                    <a:pt x="9861" y="10919"/>
                    <a:pt x="9856" y="10919"/>
                    <a:pt x="9852" y="10920"/>
                  </a:cubicBezTo>
                  <a:cubicBezTo>
                    <a:pt x="9824" y="10888"/>
                    <a:pt x="9796" y="10856"/>
                    <a:pt x="9767" y="10825"/>
                  </a:cubicBezTo>
                  <a:cubicBezTo>
                    <a:pt x="9736" y="10792"/>
                    <a:pt x="9704" y="10761"/>
                    <a:pt x="9672" y="10729"/>
                  </a:cubicBezTo>
                  <a:cubicBezTo>
                    <a:pt x="9644" y="10701"/>
                    <a:pt x="9615" y="10675"/>
                    <a:pt x="9580" y="10657"/>
                  </a:cubicBezTo>
                  <a:cubicBezTo>
                    <a:pt x="9544" y="10637"/>
                    <a:pt x="9506" y="10628"/>
                    <a:pt x="9468" y="10628"/>
                  </a:cubicBezTo>
                  <a:cubicBezTo>
                    <a:pt x="9459" y="10628"/>
                    <a:pt x="9450" y="10628"/>
                    <a:pt x="9441" y="10629"/>
                  </a:cubicBezTo>
                  <a:cubicBezTo>
                    <a:pt x="9440" y="10628"/>
                    <a:pt x="9438" y="10626"/>
                    <a:pt x="9435" y="10625"/>
                  </a:cubicBezTo>
                  <a:cubicBezTo>
                    <a:pt x="9441" y="10612"/>
                    <a:pt x="9446" y="10600"/>
                    <a:pt x="9448" y="10586"/>
                  </a:cubicBezTo>
                  <a:cubicBezTo>
                    <a:pt x="9450" y="10570"/>
                    <a:pt x="9453" y="10556"/>
                    <a:pt x="9455" y="10541"/>
                  </a:cubicBezTo>
                  <a:cubicBezTo>
                    <a:pt x="9498" y="10457"/>
                    <a:pt x="9525" y="10364"/>
                    <a:pt x="9550" y="10271"/>
                  </a:cubicBezTo>
                  <a:cubicBezTo>
                    <a:pt x="9585" y="10134"/>
                    <a:pt x="9596" y="9996"/>
                    <a:pt x="9600" y="9854"/>
                  </a:cubicBezTo>
                  <a:cubicBezTo>
                    <a:pt x="9602" y="9765"/>
                    <a:pt x="9598" y="9675"/>
                    <a:pt x="9589" y="9586"/>
                  </a:cubicBezTo>
                  <a:cubicBezTo>
                    <a:pt x="9578" y="9501"/>
                    <a:pt x="9572" y="9413"/>
                    <a:pt x="9553" y="9327"/>
                  </a:cubicBezTo>
                  <a:cubicBezTo>
                    <a:pt x="9540" y="9270"/>
                    <a:pt x="9506" y="9221"/>
                    <a:pt x="9456" y="9195"/>
                  </a:cubicBezTo>
                  <a:cubicBezTo>
                    <a:pt x="9433" y="8938"/>
                    <a:pt x="9411" y="8681"/>
                    <a:pt x="9411" y="8424"/>
                  </a:cubicBezTo>
                  <a:cubicBezTo>
                    <a:pt x="9415" y="8330"/>
                    <a:pt x="9434" y="8237"/>
                    <a:pt x="9433" y="8143"/>
                  </a:cubicBezTo>
                  <a:cubicBezTo>
                    <a:pt x="9432" y="8043"/>
                    <a:pt x="9416" y="7944"/>
                    <a:pt x="9398" y="7846"/>
                  </a:cubicBezTo>
                  <a:cubicBezTo>
                    <a:pt x="9379" y="7747"/>
                    <a:pt x="9361" y="7647"/>
                    <a:pt x="9349" y="7547"/>
                  </a:cubicBezTo>
                  <a:cubicBezTo>
                    <a:pt x="9345" y="7500"/>
                    <a:pt x="9333" y="7452"/>
                    <a:pt x="9325" y="7405"/>
                  </a:cubicBezTo>
                  <a:cubicBezTo>
                    <a:pt x="9315" y="7349"/>
                    <a:pt x="9305" y="7293"/>
                    <a:pt x="9296" y="7235"/>
                  </a:cubicBezTo>
                  <a:cubicBezTo>
                    <a:pt x="9278" y="7134"/>
                    <a:pt x="9251" y="7033"/>
                    <a:pt x="9223" y="6934"/>
                  </a:cubicBezTo>
                  <a:cubicBezTo>
                    <a:pt x="9194" y="6838"/>
                    <a:pt x="9167" y="6742"/>
                    <a:pt x="9131" y="6648"/>
                  </a:cubicBezTo>
                  <a:cubicBezTo>
                    <a:pt x="9095" y="6552"/>
                    <a:pt x="9057" y="6455"/>
                    <a:pt x="9019" y="6358"/>
                  </a:cubicBezTo>
                  <a:lnTo>
                    <a:pt x="9019" y="6360"/>
                  </a:lnTo>
                  <a:cubicBezTo>
                    <a:pt x="9018" y="6357"/>
                    <a:pt x="9018" y="6356"/>
                    <a:pt x="9018" y="6355"/>
                  </a:cubicBezTo>
                  <a:cubicBezTo>
                    <a:pt x="9017" y="6352"/>
                    <a:pt x="9016" y="6349"/>
                    <a:pt x="9015" y="6347"/>
                  </a:cubicBezTo>
                  <a:lnTo>
                    <a:pt x="9015" y="6348"/>
                  </a:lnTo>
                  <a:cubicBezTo>
                    <a:pt x="8912" y="6071"/>
                    <a:pt x="8818" y="5791"/>
                    <a:pt x="8712" y="5517"/>
                  </a:cubicBezTo>
                  <a:lnTo>
                    <a:pt x="8712" y="5517"/>
                  </a:lnTo>
                  <a:cubicBezTo>
                    <a:pt x="8712" y="5517"/>
                    <a:pt x="8712" y="5517"/>
                    <a:pt x="8712" y="5517"/>
                  </a:cubicBezTo>
                  <a:lnTo>
                    <a:pt x="8712" y="5517"/>
                  </a:lnTo>
                  <a:cubicBezTo>
                    <a:pt x="8705" y="5497"/>
                    <a:pt x="8698" y="5479"/>
                    <a:pt x="8690" y="5460"/>
                  </a:cubicBezTo>
                  <a:lnTo>
                    <a:pt x="8691" y="5460"/>
                  </a:lnTo>
                  <a:cubicBezTo>
                    <a:pt x="8690" y="5457"/>
                    <a:pt x="8689" y="5457"/>
                    <a:pt x="8689" y="5455"/>
                  </a:cubicBezTo>
                  <a:cubicBezTo>
                    <a:pt x="8687" y="5451"/>
                    <a:pt x="8686" y="5447"/>
                    <a:pt x="8684" y="5443"/>
                  </a:cubicBezTo>
                  <a:lnTo>
                    <a:pt x="8684" y="5443"/>
                  </a:lnTo>
                  <a:cubicBezTo>
                    <a:pt x="8684" y="5444"/>
                    <a:pt x="8684" y="5444"/>
                    <a:pt x="8684" y="5445"/>
                  </a:cubicBezTo>
                  <a:cubicBezTo>
                    <a:pt x="8645" y="5341"/>
                    <a:pt x="8606" y="5239"/>
                    <a:pt x="8556" y="5141"/>
                  </a:cubicBezTo>
                  <a:cubicBezTo>
                    <a:pt x="8509" y="5049"/>
                    <a:pt x="8448" y="4966"/>
                    <a:pt x="8397" y="4875"/>
                  </a:cubicBezTo>
                  <a:cubicBezTo>
                    <a:pt x="8367" y="4823"/>
                    <a:pt x="8338" y="4768"/>
                    <a:pt x="8307" y="4715"/>
                  </a:cubicBezTo>
                  <a:cubicBezTo>
                    <a:pt x="8315" y="4708"/>
                    <a:pt x="8323" y="4703"/>
                    <a:pt x="8331" y="4695"/>
                  </a:cubicBezTo>
                  <a:cubicBezTo>
                    <a:pt x="8403" y="4617"/>
                    <a:pt x="8391" y="4506"/>
                    <a:pt x="8323" y="4433"/>
                  </a:cubicBezTo>
                  <a:cubicBezTo>
                    <a:pt x="8319" y="4428"/>
                    <a:pt x="8315" y="4424"/>
                    <a:pt x="8311" y="4420"/>
                  </a:cubicBezTo>
                  <a:cubicBezTo>
                    <a:pt x="8286" y="4392"/>
                    <a:pt x="8262" y="4363"/>
                    <a:pt x="8239" y="4333"/>
                  </a:cubicBezTo>
                  <a:cubicBezTo>
                    <a:pt x="8106" y="4144"/>
                    <a:pt x="7964" y="3959"/>
                    <a:pt x="7828" y="3772"/>
                  </a:cubicBezTo>
                  <a:cubicBezTo>
                    <a:pt x="7726" y="3622"/>
                    <a:pt x="7638" y="3465"/>
                    <a:pt x="7527" y="3323"/>
                  </a:cubicBezTo>
                  <a:cubicBezTo>
                    <a:pt x="7466" y="3242"/>
                    <a:pt x="7397" y="3169"/>
                    <a:pt x="7327" y="3098"/>
                  </a:cubicBezTo>
                  <a:cubicBezTo>
                    <a:pt x="7265" y="3034"/>
                    <a:pt x="7194" y="2978"/>
                    <a:pt x="7131" y="2914"/>
                  </a:cubicBezTo>
                  <a:cubicBezTo>
                    <a:pt x="6995" y="2777"/>
                    <a:pt x="6866" y="2632"/>
                    <a:pt x="6721" y="2505"/>
                  </a:cubicBezTo>
                  <a:cubicBezTo>
                    <a:pt x="6647" y="2440"/>
                    <a:pt x="6572" y="2376"/>
                    <a:pt x="6501" y="2308"/>
                  </a:cubicBezTo>
                  <a:cubicBezTo>
                    <a:pt x="6430" y="2240"/>
                    <a:pt x="6360" y="2171"/>
                    <a:pt x="6287" y="2104"/>
                  </a:cubicBezTo>
                  <a:cubicBezTo>
                    <a:pt x="6141" y="1969"/>
                    <a:pt x="5988" y="1844"/>
                    <a:pt x="5824" y="1731"/>
                  </a:cubicBezTo>
                  <a:cubicBezTo>
                    <a:pt x="5660" y="1616"/>
                    <a:pt x="5495" y="1500"/>
                    <a:pt x="5317" y="1406"/>
                  </a:cubicBezTo>
                  <a:cubicBezTo>
                    <a:pt x="5131" y="1311"/>
                    <a:pt x="4944" y="1223"/>
                    <a:pt x="4756" y="1134"/>
                  </a:cubicBezTo>
                  <a:cubicBezTo>
                    <a:pt x="4580" y="1049"/>
                    <a:pt x="4400" y="980"/>
                    <a:pt x="4218" y="910"/>
                  </a:cubicBezTo>
                  <a:cubicBezTo>
                    <a:pt x="4119" y="872"/>
                    <a:pt x="4022" y="834"/>
                    <a:pt x="3925" y="797"/>
                  </a:cubicBezTo>
                  <a:cubicBezTo>
                    <a:pt x="3844" y="766"/>
                    <a:pt x="3760" y="745"/>
                    <a:pt x="3677" y="719"/>
                  </a:cubicBezTo>
                  <a:cubicBezTo>
                    <a:pt x="3581" y="689"/>
                    <a:pt x="3486" y="665"/>
                    <a:pt x="3386" y="651"/>
                  </a:cubicBezTo>
                  <a:cubicBezTo>
                    <a:pt x="3316" y="643"/>
                    <a:pt x="3245" y="639"/>
                    <a:pt x="3175" y="631"/>
                  </a:cubicBezTo>
                  <a:cubicBezTo>
                    <a:pt x="3051" y="610"/>
                    <a:pt x="2929" y="578"/>
                    <a:pt x="2804" y="562"/>
                  </a:cubicBezTo>
                  <a:cubicBezTo>
                    <a:pt x="2683" y="546"/>
                    <a:pt x="2561" y="532"/>
                    <a:pt x="2440" y="516"/>
                  </a:cubicBezTo>
                  <a:cubicBezTo>
                    <a:pt x="2365" y="503"/>
                    <a:pt x="2291" y="487"/>
                    <a:pt x="2217" y="468"/>
                  </a:cubicBezTo>
                  <a:cubicBezTo>
                    <a:pt x="2114" y="433"/>
                    <a:pt x="2011" y="394"/>
                    <a:pt x="1906" y="362"/>
                  </a:cubicBezTo>
                  <a:cubicBezTo>
                    <a:pt x="1779" y="325"/>
                    <a:pt x="1646" y="316"/>
                    <a:pt x="1515" y="305"/>
                  </a:cubicBezTo>
                  <a:cubicBezTo>
                    <a:pt x="1428" y="298"/>
                    <a:pt x="1339" y="287"/>
                    <a:pt x="1252" y="287"/>
                  </a:cubicBezTo>
                  <a:cubicBezTo>
                    <a:pt x="1240" y="287"/>
                    <a:pt x="1229" y="287"/>
                    <a:pt x="1217" y="288"/>
                  </a:cubicBezTo>
                  <a:cubicBezTo>
                    <a:pt x="1118" y="290"/>
                    <a:pt x="1021" y="306"/>
                    <a:pt x="923" y="320"/>
                  </a:cubicBezTo>
                  <a:cubicBezTo>
                    <a:pt x="878" y="325"/>
                    <a:pt x="834" y="329"/>
                    <a:pt x="789" y="329"/>
                  </a:cubicBezTo>
                  <a:cubicBezTo>
                    <a:pt x="694" y="323"/>
                    <a:pt x="600" y="306"/>
                    <a:pt x="506" y="306"/>
                  </a:cubicBezTo>
                  <a:cubicBezTo>
                    <a:pt x="463" y="306"/>
                    <a:pt x="420" y="309"/>
                    <a:pt x="377" y="320"/>
                  </a:cubicBezTo>
                  <a:cubicBezTo>
                    <a:pt x="373" y="308"/>
                    <a:pt x="369" y="297"/>
                    <a:pt x="364" y="285"/>
                  </a:cubicBezTo>
                  <a:cubicBezTo>
                    <a:pt x="335" y="220"/>
                    <a:pt x="268" y="178"/>
                    <a:pt x="195" y="178"/>
                  </a:cubicBezTo>
                  <a:cubicBezTo>
                    <a:pt x="193" y="178"/>
                    <a:pt x="190" y="178"/>
                    <a:pt x="187" y="178"/>
                  </a:cubicBezTo>
                  <a:cubicBezTo>
                    <a:pt x="116" y="181"/>
                    <a:pt x="43" y="229"/>
                    <a:pt x="21" y="299"/>
                  </a:cubicBezTo>
                  <a:cubicBezTo>
                    <a:pt x="1" y="369"/>
                    <a:pt x="8" y="439"/>
                    <a:pt x="10" y="510"/>
                  </a:cubicBezTo>
                  <a:cubicBezTo>
                    <a:pt x="12" y="555"/>
                    <a:pt x="13" y="600"/>
                    <a:pt x="14" y="646"/>
                  </a:cubicBezTo>
                  <a:cubicBezTo>
                    <a:pt x="16" y="730"/>
                    <a:pt x="19" y="816"/>
                    <a:pt x="21" y="902"/>
                  </a:cubicBezTo>
                  <a:cubicBezTo>
                    <a:pt x="33" y="1311"/>
                    <a:pt x="35" y="1723"/>
                    <a:pt x="64" y="2131"/>
                  </a:cubicBezTo>
                  <a:cubicBezTo>
                    <a:pt x="92" y="2538"/>
                    <a:pt x="123" y="2944"/>
                    <a:pt x="169" y="3349"/>
                  </a:cubicBezTo>
                  <a:cubicBezTo>
                    <a:pt x="192" y="3541"/>
                    <a:pt x="214" y="3734"/>
                    <a:pt x="256" y="3924"/>
                  </a:cubicBezTo>
                  <a:cubicBezTo>
                    <a:pt x="297" y="4113"/>
                    <a:pt x="357" y="4296"/>
                    <a:pt x="413" y="4481"/>
                  </a:cubicBezTo>
                  <a:cubicBezTo>
                    <a:pt x="437" y="4567"/>
                    <a:pt x="463" y="4652"/>
                    <a:pt x="491" y="4736"/>
                  </a:cubicBezTo>
                  <a:cubicBezTo>
                    <a:pt x="522" y="4828"/>
                    <a:pt x="561" y="4919"/>
                    <a:pt x="599" y="5009"/>
                  </a:cubicBezTo>
                  <a:cubicBezTo>
                    <a:pt x="674" y="5186"/>
                    <a:pt x="754" y="5361"/>
                    <a:pt x="825" y="5540"/>
                  </a:cubicBezTo>
                  <a:cubicBezTo>
                    <a:pt x="857" y="5627"/>
                    <a:pt x="887" y="5712"/>
                    <a:pt x="913" y="5802"/>
                  </a:cubicBezTo>
                  <a:cubicBezTo>
                    <a:pt x="944" y="5911"/>
                    <a:pt x="984" y="6017"/>
                    <a:pt x="1045" y="6114"/>
                  </a:cubicBezTo>
                  <a:cubicBezTo>
                    <a:pt x="1074" y="6162"/>
                    <a:pt x="1125" y="6192"/>
                    <a:pt x="1177" y="6198"/>
                  </a:cubicBezTo>
                  <a:cubicBezTo>
                    <a:pt x="1183" y="6212"/>
                    <a:pt x="1189" y="6226"/>
                    <a:pt x="1194" y="6238"/>
                  </a:cubicBezTo>
                  <a:cubicBezTo>
                    <a:pt x="1268" y="6406"/>
                    <a:pt x="1347" y="6573"/>
                    <a:pt x="1431" y="6737"/>
                  </a:cubicBezTo>
                  <a:cubicBezTo>
                    <a:pt x="1529" y="6927"/>
                    <a:pt x="1628" y="7118"/>
                    <a:pt x="1739" y="7301"/>
                  </a:cubicBezTo>
                  <a:cubicBezTo>
                    <a:pt x="1789" y="7385"/>
                    <a:pt x="1845" y="7466"/>
                    <a:pt x="1899" y="7550"/>
                  </a:cubicBezTo>
                  <a:cubicBezTo>
                    <a:pt x="1950" y="7631"/>
                    <a:pt x="2004" y="7711"/>
                    <a:pt x="2063" y="7788"/>
                  </a:cubicBezTo>
                  <a:cubicBezTo>
                    <a:pt x="2180" y="7942"/>
                    <a:pt x="2294" y="8097"/>
                    <a:pt x="2409" y="8252"/>
                  </a:cubicBezTo>
                  <a:cubicBezTo>
                    <a:pt x="2527" y="8424"/>
                    <a:pt x="2632" y="8603"/>
                    <a:pt x="2771" y="8756"/>
                  </a:cubicBezTo>
                  <a:cubicBezTo>
                    <a:pt x="2889" y="8884"/>
                    <a:pt x="3024" y="8995"/>
                    <a:pt x="3156" y="9110"/>
                  </a:cubicBezTo>
                  <a:cubicBezTo>
                    <a:pt x="3225" y="9170"/>
                    <a:pt x="3294" y="9233"/>
                    <a:pt x="3364" y="9295"/>
                  </a:cubicBezTo>
                  <a:cubicBezTo>
                    <a:pt x="3448" y="9368"/>
                    <a:pt x="3539" y="9434"/>
                    <a:pt x="3628" y="9500"/>
                  </a:cubicBezTo>
                  <a:cubicBezTo>
                    <a:pt x="3784" y="9615"/>
                    <a:pt x="3951" y="9716"/>
                    <a:pt x="4115" y="9819"/>
                  </a:cubicBezTo>
                  <a:cubicBezTo>
                    <a:pt x="4280" y="9923"/>
                    <a:pt x="4451" y="10014"/>
                    <a:pt x="4623" y="10104"/>
                  </a:cubicBezTo>
                  <a:cubicBezTo>
                    <a:pt x="4798" y="10196"/>
                    <a:pt x="4972" y="10294"/>
                    <a:pt x="5153" y="10374"/>
                  </a:cubicBezTo>
                  <a:cubicBezTo>
                    <a:pt x="5519" y="10538"/>
                    <a:pt x="5894" y="10687"/>
                    <a:pt x="6282" y="10794"/>
                  </a:cubicBezTo>
                  <a:cubicBezTo>
                    <a:pt x="6465" y="10844"/>
                    <a:pt x="6651" y="10888"/>
                    <a:pt x="6840" y="10921"/>
                  </a:cubicBezTo>
                  <a:cubicBezTo>
                    <a:pt x="6944" y="10938"/>
                    <a:pt x="7048" y="10955"/>
                    <a:pt x="7152" y="10962"/>
                  </a:cubicBezTo>
                  <a:cubicBezTo>
                    <a:pt x="7247" y="10967"/>
                    <a:pt x="7341" y="10967"/>
                    <a:pt x="7434" y="10968"/>
                  </a:cubicBezTo>
                  <a:cubicBezTo>
                    <a:pt x="7434" y="10967"/>
                    <a:pt x="7434" y="10967"/>
                    <a:pt x="7434" y="10967"/>
                  </a:cubicBezTo>
                  <a:lnTo>
                    <a:pt x="7434" y="10967"/>
                  </a:lnTo>
                  <a:cubicBezTo>
                    <a:pt x="7436" y="10967"/>
                    <a:pt x="7437" y="10967"/>
                    <a:pt x="7439" y="10967"/>
                  </a:cubicBezTo>
                  <a:cubicBezTo>
                    <a:pt x="7440" y="10967"/>
                    <a:pt x="7440" y="10967"/>
                    <a:pt x="7441" y="10967"/>
                  </a:cubicBezTo>
                  <a:lnTo>
                    <a:pt x="7444" y="10967"/>
                  </a:lnTo>
                  <a:cubicBezTo>
                    <a:pt x="7777" y="10976"/>
                    <a:pt x="8111" y="10999"/>
                    <a:pt x="8445" y="10999"/>
                  </a:cubicBezTo>
                  <a:cubicBezTo>
                    <a:pt x="8461" y="10999"/>
                    <a:pt x="8476" y="10999"/>
                    <a:pt x="8492" y="10999"/>
                  </a:cubicBezTo>
                  <a:cubicBezTo>
                    <a:pt x="8657" y="10998"/>
                    <a:pt x="8821" y="10991"/>
                    <a:pt x="8986" y="10988"/>
                  </a:cubicBezTo>
                  <a:cubicBezTo>
                    <a:pt x="9040" y="10988"/>
                    <a:pt x="9092" y="10988"/>
                    <a:pt x="9146" y="10987"/>
                  </a:cubicBezTo>
                  <a:cubicBezTo>
                    <a:pt x="9158" y="10986"/>
                    <a:pt x="9167" y="10986"/>
                    <a:pt x="9178" y="10986"/>
                  </a:cubicBezTo>
                  <a:cubicBezTo>
                    <a:pt x="9142" y="11039"/>
                    <a:pt x="9135" y="11107"/>
                    <a:pt x="9161" y="11168"/>
                  </a:cubicBezTo>
                  <a:cubicBezTo>
                    <a:pt x="9210" y="11281"/>
                    <a:pt x="9285" y="11383"/>
                    <a:pt x="9352" y="11488"/>
                  </a:cubicBezTo>
                  <a:cubicBezTo>
                    <a:pt x="9385" y="11538"/>
                    <a:pt x="9417" y="11589"/>
                    <a:pt x="9450" y="11639"/>
                  </a:cubicBezTo>
                  <a:cubicBezTo>
                    <a:pt x="9537" y="11769"/>
                    <a:pt x="9625" y="11901"/>
                    <a:pt x="9714" y="12029"/>
                  </a:cubicBezTo>
                  <a:cubicBezTo>
                    <a:pt x="9799" y="12152"/>
                    <a:pt x="9887" y="12274"/>
                    <a:pt x="9975" y="12395"/>
                  </a:cubicBezTo>
                  <a:cubicBezTo>
                    <a:pt x="10014" y="12447"/>
                    <a:pt x="10055" y="12499"/>
                    <a:pt x="10096" y="12552"/>
                  </a:cubicBezTo>
                  <a:cubicBezTo>
                    <a:pt x="10122" y="12582"/>
                    <a:pt x="10147" y="12616"/>
                    <a:pt x="10173" y="12646"/>
                  </a:cubicBezTo>
                  <a:cubicBezTo>
                    <a:pt x="10219" y="12701"/>
                    <a:pt x="10268" y="12747"/>
                    <a:pt x="10323" y="12791"/>
                  </a:cubicBezTo>
                  <a:cubicBezTo>
                    <a:pt x="10345" y="12808"/>
                    <a:pt x="10370" y="12818"/>
                    <a:pt x="10397" y="12824"/>
                  </a:cubicBezTo>
                  <a:cubicBezTo>
                    <a:pt x="10401" y="12828"/>
                    <a:pt x="10403" y="12832"/>
                    <a:pt x="10406" y="12836"/>
                  </a:cubicBezTo>
                  <a:cubicBezTo>
                    <a:pt x="10423" y="12861"/>
                    <a:pt x="10442" y="12888"/>
                    <a:pt x="10457" y="12914"/>
                  </a:cubicBezTo>
                  <a:cubicBezTo>
                    <a:pt x="10466" y="12929"/>
                    <a:pt x="10475" y="12944"/>
                    <a:pt x="10484" y="12960"/>
                  </a:cubicBezTo>
                  <a:cubicBezTo>
                    <a:pt x="10467" y="13005"/>
                    <a:pt x="10469" y="13056"/>
                    <a:pt x="10489" y="13103"/>
                  </a:cubicBezTo>
                  <a:cubicBezTo>
                    <a:pt x="10495" y="13122"/>
                    <a:pt x="10503" y="13142"/>
                    <a:pt x="10510" y="13160"/>
                  </a:cubicBezTo>
                  <a:cubicBezTo>
                    <a:pt x="10507" y="13163"/>
                    <a:pt x="10505" y="13166"/>
                    <a:pt x="10501" y="13168"/>
                  </a:cubicBezTo>
                  <a:cubicBezTo>
                    <a:pt x="10438" y="13220"/>
                    <a:pt x="10413" y="13313"/>
                    <a:pt x="10450" y="13389"/>
                  </a:cubicBezTo>
                  <a:cubicBezTo>
                    <a:pt x="10534" y="13562"/>
                    <a:pt x="10626" y="13737"/>
                    <a:pt x="10732" y="13901"/>
                  </a:cubicBezTo>
                  <a:cubicBezTo>
                    <a:pt x="10728" y="13916"/>
                    <a:pt x="10726" y="13931"/>
                    <a:pt x="10726" y="13945"/>
                  </a:cubicBezTo>
                  <a:cubicBezTo>
                    <a:pt x="10723" y="14056"/>
                    <a:pt x="10713" y="14168"/>
                    <a:pt x="10717" y="14279"/>
                  </a:cubicBezTo>
                  <a:cubicBezTo>
                    <a:pt x="10736" y="14681"/>
                    <a:pt x="10755" y="15082"/>
                    <a:pt x="10777" y="15485"/>
                  </a:cubicBezTo>
                  <a:cubicBezTo>
                    <a:pt x="10788" y="15687"/>
                    <a:pt x="10798" y="15890"/>
                    <a:pt x="10811" y="16094"/>
                  </a:cubicBezTo>
                  <a:cubicBezTo>
                    <a:pt x="10811" y="16099"/>
                    <a:pt x="10811" y="16104"/>
                    <a:pt x="10811" y="16110"/>
                  </a:cubicBezTo>
                  <a:cubicBezTo>
                    <a:pt x="10792" y="16396"/>
                    <a:pt x="10776" y="16683"/>
                    <a:pt x="10764" y="16970"/>
                  </a:cubicBezTo>
                  <a:cubicBezTo>
                    <a:pt x="10763" y="17012"/>
                    <a:pt x="10761" y="17055"/>
                    <a:pt x="10760" y="17096"/>
                  </a:cubicBezTo>
                  <a:cubicBezTo>
                    <a:pt x="10753" y="17098"/>
                    <a:pt x="10747" y="17100"/>
                    <a:pt x="10740" y="17104"/>
                  </a:cubicBezTo>
                  <a:cubicBezTo>
                    <a:pt x="10681" y="17130"/>
                    <a:pt x="10642" y="17186"/>
                    <a:pt x="10633" y="17251"/>
                  </a:cubicBezTo>
                  <a:cubicBezTo>
                    <a:pt x="10608" y="17428"/>
                    <a:pt x="10600" y="17610"/>
                    <a:pt x="10587" y="17790"/>
                  </a:cubicBezTo>
                  <a:cubicBezTo>
                    <a:pt x="10578" y="17939"/>
                    <a:pt x="10573" y="18087"/>
                    <a:pt x="10568" y="18237"/>
                  </a:cubicBezTo>
                  <a:lnTo>
                    <a:pt x="10568" y="18237"/>
                  </a:lnTo>
                  <a:cubicBezTo>
                    <a:pt x="10568" y="18236"/>
                    <a:pt x="10568" y="18235"/>
                    <a:pt x="10568" y="18234"/>
                  </a:cubicBezTo>
                  <a:lnTo>
                    <a:pt x="10568" y="18234"/>
                  </a:lnTo>
                  <a:cubicBezTo>
                    <a:pt x="10568" y="18238"/>
                    <a:pt x="10568" y="18242"/>
                    <a:pt x="10568" y="18247"/>
                  </a:cubicBezTo>
                  <a:lnTo>
                    <a:pt x="10568" y="18247"/>
                  </a:lnTo>
                  <a:cubicBezTo>
                    <a:pt x="10568" y="18244"/>
                    <a:pt x="10568" y="18240"/>
                    <a:pt x="10568" y="18237"/>
                  </a:cubicBezTo>
                  <a:lnTo>
                    <a:pt x="10568" y="18237"/>
                  </a:lnTo>
                  <a:cubicBezTo>
                    <a:pt x="10568" y="18240"/>
                    <a:pt x="10568" y="18244"/>
                    <a:pt x="10568" y="18247"/>
                  </a:cubicBezTo>
                  <a:lnTo>
                    <a:pt x="10568" y="18247"/>
                  </a:lnTo>
                  <a:cubicBezTo>
                    <a:pt x="10568" y="18247"/>
                    <a:pt x="10568" y="18247"/>
                    <a:pt x="10568" y="18247"/>
                  </a:cubicBezTo>
                  <a:lnTo>
                    <a:pt x="10568" y="18247"/>
                  </a:lnTo>
                  <a:cubicBezTo>
                    <a:pt x="10568" y="18247"/>
                    <a:pt x="10568" y="18247"/>
                    <a:pt x="10568" y="18247"/>
                  </a:cubicBezTo>
                  <a:cubicBezTo>
                    <a:pt x="10568" y="18247"/>
                    <a:pt x="10568" y="18247"/>
                    <a:pt x="10568" y="18247"/>
                  </a:cubicBezTo>
                  <a:lnTo>
                    <a:pt x="10568" y="18247"/>
                  </a:lnTo>
                  <a:cubicBezTo>
                    <a:pt x="10561" y="18406"/>
                    <a:pt x="10560" y="18567"/>
                    <a:pt x="10557" y="18726"/>
                  </a:cubicBezTo>
                  <a:cubicBezTo>
                    <a:pt x="10554" y="18859"/>
                    <a:pt x="10554" y="18992"/>
                    <a:pt x="10551" y="19125"/>
                  </a:cubicBezTo>
                  <a:cubicBezTo>
                    <a:pt x="10549" y="19395"/>
                    <a:pt x="10551" y="19664"/>
                    <a:pt x="10546" y="19934"/>
                  </a:cubicBezTo>
                  <a:cubicBezTo>
                    <a:pt x="10532" y="20080"/>
                    <a:pt x="10508" y="20230"/>
                    <a:pt x="10515" y="20376"/>
                  </a:cubicBezTo>
                  <a:cubicBezTo>
                    <a:pt x="10517" y="20424"/>
                    <a:pt x="10538" y="20469"/>
                    <a:pt x="10569" y="20501"/>
                  </a:cubicBezTo>
                  <a:cubicBezTo>
                    <a:pt x="10569" y="20504"/>
                    <a:pt x="10569" y="20507"/>
                    <a:pt x="10569" y="20509"/>
                  </a:cubicBezTo>
                  <a:cubicBezTo>
                    <a:pt x="10561" y="20536"/>
                    <a:pt x="10553" y="20565"/>
                    <a:pt x="10546" y="20592"/>
                  </a:cubicBezTo>
                  <a:cubicBezTo>
                    <a:pt x="10529" y="20669"/>
                    <a:pt x="10508" y="20743"/>
                    <a:pt x="10493" y="20819"/>
                  </a:cubicBezTo>
                  <a:cubicBezTo>
                    <a:pt x="10468" y="20949"/>
                    <a:pt x="10443" y="21078"/>
                    <a:pt x="10420" y="21208"/>
                  </a:cubicBezTo>
                  <a:lnTo>
                    <a:pt x="10420" y="21209"/>
                  </a:lnTo>
                  <a:cubicBezTo>
                    <a:pt x="10419" y="21212"/>
                    <a:pt x="10419" y="21216"/>
                    <a:pt x="10418" y="21218"/>
                  </a:cubicBezTo>
                  <a:cubicBezTo>
                    <a:pt x="10410" y="21256"/>
                    <a:pt x="10403" y="21293"/>
                    <a:pt x="10398" y="21332"/>
                  </a:cubicBezTo>
                  <a:cubicBezTo>
                    <a:pt x="10391" y="21365"/>
                    <a:pt x="10385" y="21400"/>
                    <a:pt x="10387" y="21433"/>
                  </a:cubicBezTo>
                  <a:cubicBezTo>
                    <a:pt x="10373" y="21503"/>
                    <a:pt x="10361" y="21574"/>
                    <a:pt x="10359" y="21644"/>
                  </a:cubicBezTo>
                  <a:cubicBezTo>
                    <a:pt x="10358" y="21749"/>
                    <a:pt x="10451" y="21825"/>
                    <a:pt x="10547" y="21825"/>
                  </a:cubicBezTo>
                  <a:cubicBezTo>
                    <a:pt x="10572" y="21825"/>
                    <a:pt x="10598" y="21820"/>
                    <a:pt x="10621" y="21809"/>
                  </a:cubicBezTo>
                  <a:cubicBezTo>
                    <a:pt x="10653" y="21794"/>
                    <a:pt x="10688" y="21777"/>
                    <a:pt x="10713" y="21750"/>
                  </a:cubicBezTo>
                  <a:cubicBezTo>
                    <a:pt x="10737" y="21724"/>
                    <a:pt x="10756" y="21699"/>
                    <a:pt x="10774" y="21671"/>
                  </a:cubicBezTo>
                  <a:cubicBezTo>
                    <a:pt x="10795" y="21682"/>
                    <a:pt x="10818" y="21691"/>
                    <a:pt x="10841" y="21695"/>
                  </a:cubicBezTo>
                  <a:cubicBezTo>
                    <a:pt x="10945" y="21793"/>
                    <a:pt x="11086" y="21842"/>
                    <a:pt x="11227" y="21842"/>
                  </a:cubicBezTo>
                  <a:cubicBezTo>
                    <a:pt x="11232" y="21842"/>
                    <a:pt x="11236" y="21842"/>
                    <a:pt x="11241" y="21842"/>
                  </a:cubicBezTo>
                  <a:cubicBezTo>
                    <a:pt x="11318" y="21840"/>
                    <a:pt x="11394" y="21823"/>
                    <a:pt x="11464" y="21791"/>
                  </a:cubicBezTo>
                  <a:cubicBezTo>
                    <a:pt x="11676" y="21692"/>
                    <a:pt x="11737" y="21445"/>
                    <a:pt x="11710" y="21232"/>
                  </a:cubicBezTo>
                  <a:cubicBezTo>
                    <a:pt x="11717" y="21201"/>
                    <a:pt x="11722" y="21170"/>
                    <a:pt x="11728" y="21138"/>
                  </a:cubicBezTo>
                  <a:cubicBezTo>
                    <a:pt x="11762" y="20966"/>
                    <a:pt x="11791" y="20793"/>
                    <a:pt x="11809" y="20619"/>
                  </a:cubicBezTo>
                  <a:cubicBezTo>
                    <a:pt x="11825" y="20464"/>
                    <a:pt x="11841" y="20309"/>
                    <a:pt x="11856" y="20154"/>
                  </a:cubicBezTo>
                  <a:cubicBezTo>
                    <a:pt x="11871" y="20018"/>
                    <a:pt x="11874" y="19881"/>
                    <a:pt x="11881" y="19744"/>
                  </a:cubicBezTo>
                  <a:cubicBezTo>
                    <a:pt x="11888" y="19620"/>
                    <a:pt x="11889" y="19497"/>
                    <a:pt x="11893" y="19373"/>
                  </a:cubicBezTo>
                  <a:cubicBezTo>
                    <a:pt x="11895" y="19322"/>
                    <a:pt x="11899" y="19272"/>
                    <a:pt x="11893" y="19221"/>
                  </a:cubicBezTo>
                  <a:cubicBezTo>
                    <a:pt x="11888" y="19173"/>
                    <a:pt x="11877" y="19130"/>
                    <a:pt x="11862" y="19084"/>
                  </a:cubicBezTo>
                  <a:cubicBezTo>
                    <a:pt x="11849" y="19049"/>
                    <a:pt x="11829" y="19020"/>
                    <a:pt x="11804" y="18998"/>
                  </a:cubicBezTo>
                  <a:cubicBezTo>
                    <a:pt x="11807" y="18960"/>
                    <a:pt x="11810" y="18920"/>
                    <a:pt x="11813" y="18881"/>
                  </a:cubicBezTo>
                  <a:cubicBezTo>
                    <a:pt x="11820" y="18777"/>
                    <a:pt x="11826" y="18673"/>
                    <a:pt x="11833" y="18567"/>
                  </a:cubicBezTo>
                  <a:cubicBezTo>
                    <a:pt x="11844" y="18408"/>
                    <a:pt x="11854" y="18249"/>
                    <a:pt x="11863" y="18089"/>
                  </a:cubicBezTo>
                  <a:cubicBezTo>
                    <a:pt x="11888" y="17642"/>
                    <a:pt x="11915" y="17195"/>
                    <a:pt x="11941" y="16748"/>
                  </a:cubicBezTo>
                  <a:cubicBezTo>
                    <a:pt x="11952" y="16556"/>
                    <a:pt x="11964" y="16365"/>
                    <a:pt x="11975" y="16173"/>
                  </a:cubicBezTo>
                  <a:cubicBezTo>
                    <a:pt x="11979" y="16125"/>
                    <a:pt x="11982" y="16076"/>
                    <a:pt x="11983" y="16027"/>
                  </a:cubicBezTo>
                  <a:cubicBezTo>
                    <a:pt x="11992" y="16013"/>
                    <a:pt x="11998" y="15998"/>
                    <a:pt x="12003" y="15982"/>
                  </a:cubicBezTo>
                  <a:cubicBezTo>
                    <a:pt x="12022" y="15909"/>
                    <a:pt x="12046" y="15837"/>
                    <a:pt x="12062" y="15765"/>
                  </a:cubicBezTo>
                  <a:cubicBezTo>
                    <a:pt x="12076" y="15701"/>
                    <a:pt x="12087" y="15637"/>
                    <a:pt x="12096" y="15573"/>
                  </a:cubicBezTo>
                  <a:cubicBezTo>
                    <a:pt x="12111" y="15466"/>
                    <a:pt x="12125" y="15361"/>
                    <a:pt x="12135" y="15255"/>
                  </a:cubicBezTo>
                  <a:cubicBezTo>
                    <a:pt x="12143" y="15155"/>
                    <a:pt x="12151" y="15057"/>
                    <a:pt x="12160" y="14957"/>
                  </a:cubicBezTo>
                  <a:cubicBezTo>
                    <a:pt x="12171" y="14884"/>
                    <a:pt x="12181" y="14811"/>
                    <a:pt x="12190" y="14738"/>
                  </a:cubicBezTo>
                  <a:cubicBezTo>
                    <a:pt x="12210" y="14563"/>
                    <a:pt x="12232" y="14389"/>
                    <a:pt x="12248" y="14214"/>
                  </a:cubicBezTo>
                  <a:cubicBezTo>
                    <a:pt x="12268" y="14022"/>
                    <a:pt x="12286" y="13830"/>
                    <a:pt x="12302" y="13638"/>
                  </a:cubicBezTo>
                  <a:cubicBezTo>
                    <a:pt x="12309" y="13558"/>
                    <a:pt x="12316" y="13477"/>
                    <a:pt x="12322" y="13397"/>
                  </a:cubicBezTo>
                  <a:cubicBezTo>
                    <a:pt x="12327" y="13314"/>
                    <a:pt x="12336" y="13233"/>
                    <a:pt x="12341" y="13150"/>
                  </a:cubicBezTo>
                  <a:cubicBezTo>
                    <a:pt x="12391" y="13108"/>
                    <a:pt x="12434" y="13062"/>
                    <a:pt x="12471" y="13008"/>
                  </a:cubicBezTo>
                  <a:cubicBezTo>
                    <a:pt x="12492" y="12978"/>
                    <a:pt x="12513" y="12947"/>
                    <a:pt x="12534" y="12917"/>
                  </a:cubicBezTo>
                  <a:cubicBezTo>
                    <a:pt x="12570" y="12868"/>
                    <a:pt x="12605" y="12818"/>
                    <a:pt x="12642" y="12768"/>
                  </a:cubicBezTo>
                  <a:cubicBezTo>
                    <a:pt x="12698" y="12688"/>
                    <a:pt x="12755" y="12608"/>
                    <a:pt x="12812" y="12528"/>
                  </a:cubicBezTo>
                  <a:cubicBezTo>
                    <a:pt x="12867" y="12450"/>
                    <a:pt x="12923" y="12372"/>
                    <a:pt x="12979" y="12295"/>
                  </a:cubicBezTo>
                  <a:cubicBezTo>
                    <a:pt x="13050" y="12195"/>
                    <a:pt x="13132" y="12096"/>
                    <a:pt x="13188" y="11985"/>
                  </a:cubicBezTo>
                  <a:cubicBezTo>
                    <a:pt x="13215" y="11935"/>
                    <a:pt x="13216" y="11873"/>
                    <a:pt x="13195" y="11821"/>
                  </a:cubicBezTo>
                  <a:cubicBezTo>
                    <a:pt x="13222" y="11782"/>
                    <a:pt x="13248" y="11742"/>
                    <a:pt x="13275" y="11702"/>
                  </a:cubicBezTo>
                  <a:cubicBezTo>
                    <a:pt x="13306" y="11657"/>
                    <a:pt x="13336" y="11610"/>
                    <a:pt x="13367" y="11567"/>
                  </a:cubicBezTo>
                  <a:cubicBezTo>
                    <a:pt x="13393" y="11530"/>
                    <a:pt x="13425" y="11493"/>
                    <a:pt x="13454" y="11454"/>
                  </a:cubicBezTo>
                  <a:cubicBezTo>
                    <a:pt x="13480" y="11455"/>
                    <a:pt x="13508" y="11457"/>
                    <a:pt x="13535" y="11457"/>
                  </a:cubicBezTo>
                  <a:cubicBezTo>
                    <a:pt x="13545" y="11457"/>
                    <a:pt x="13556" y="11456"/>
                    <a:pt x="13566" y="11456"/>
                  </a:cubicBezTo>
                  <a:cubicBezTo>
                    <a:pt x="13649" y="11454"/>
                    <a:pt x="13734" y="11441"/>
                    <a:pt x="13816" y="11422"/>
                  </a:cubicBezTo>
                  <a:cubicBezTo>
                    <a:pt x="13946" y="11391"/>
                    <a:pt x="14073" y="11344"/>
                    <a:pt x="14201" y="11302"/>
                  </a:cubicBezTo>
                  <a:cubicBezTo>
                    <a:pt x="14221" y="11295"/>
                    <a:pt x="14243" y="11289"/>
                    <a:pt x="14262" y="11282"/>
                  </a:cubicBezTo>
                  <a:cubicBezTo>
                    <a:pt x="14336" y="11278"/>
                    <a:pt x="14410" y="11250"/>
                    <a:pt x="14479" y="11227"/>
                  </a:cubicBezTo>
                  <a:cubicBezTo>
                    <a:pt x="14862" y="11102"/>
                    <a:pt x="15215" y="10900"/>
                    <a:pt x="15593" y="10762"/>
                  </a:cubicBezTo>
                  <a:cubicBezTo>
                    <a:pt x="15770" y="10697"/>
                    <a:pt x="15945" y="10630"/>
                    <a:pt x="16116" y="10549"/>
                  </a:cubicBezTo>
                  <a:cubicBezTo>
                    <a:pt x="16296" y="10462"/>
                    <a:pt x="16470" y="10365"/>
                    <a:pt x="16647" y="10271"/>
                  </a:cubicBezTo>
                  <a:cubicBezTo>
                    <a:pt x="16723" y="10234"/>
                    <a:pt x="16799" y="10199"/>
                    <a:pt x="16875" y="10162"/>
                  </a:cubicBezTo>
                  <a:cubicBezTo>
                    <a:pt x="16956" y="10120"/>
                    <a:pt x="17036" y="10077"/>
                    <a:pt x="17116" y="10034"/>
                  </a:cubicBezTo>
                  <a:cubicBezTo>
                    <a:pt x="17276" y="9946"/>
                    <a:pt x="17439" y="9853"/>
                    <a:pt x="17587" y="9744"/>
                  </a:cubicBezTo>
                  <a:cubicBezTo>
                    <a:pt x="17657" y="9693"/>
                    <a:pt x="17726" y="9638"/>
                    <a:pt x="17792" y="9581"/>
                  </a:cubicBezTo>
                  <a:cubicBezTo>
                    <a:pt x="17858" y="9524"/>
                    <a:pt x="17929" y="9469"/>
                    <a:pt x="17992" y="9407"/>
                  </a:cubicBezTo>
                  <a:cubicBezTo>
                    <a:pt x="18117" y="9283"/>
                    <a:pt x="18225" y="9147"/>
                    <a:pt x="18336" y="9012"/>
                  </a:cubicBezTo>
                  <a:cubicBezTo>
                    <a:pt x="18399" y="8942"/>
                    <a:pt x="18462" y="8873"/>
                    <a:pt x="18524" y="8801"/>
                  </a:cubicBezTo>
                  <a:cubicBezTo>
                    <a:pt x="18595" y="8721"/>
                    <a:pt x="18654" y="8632"/>
                    <a:pt x="18723" y="8549"/>
                  </a:cubicBezTo>
                  <a:cubicBezTo>
                    <a:pt x="18851" y="8394"/>
                    <a:pt x="18979" y="8238"/>
                    <a:pt x="19109" y="8084"/>
                  </a:cubicBezTo>
                  <a:cubicBezTo>
                    <a:pt x="19174" y="8005"/>
                    <a:pt x="19238" y="7926"/>
                    <a:pt x="19294" y="7839"/>
                  </a:cubicBezTo>
                  <a:cubicBezTo>
                    <a:pt x="19346" y="7757"/>
                    <a:pt x="19393" y="7672"/>
                    <a:pt x="19439" y="7587"/>
                  </a:cubicBezTo>
                  <a:cubicBezTo>
                    <a:pt x="19530" y="7412"/>
                    <a:pt x="19624" y="7239"/>
                    <a:pt x="19726" y="7070"/>
                  </a:cubicBezTo>
                  <a:cubicBezTo>
                    <a:pt x="19775" y="6987"/>
                    <a:pt x="19823" y="6904"/>
                    <a:pt x="19866" y="6817"/>
                  </a:cubicBezTo>
                  <a:cubicBezTo>
                    <a:pt x="19913" y="6727"/>
                    <a:pt x="19951" y="6632"/>
                    <a:pt x="19984" y="6535"/>
                  </a:cubicBezTo>
                  <a:cubicBezTo>
                    <a:pt x="20017" y="6442"/>
                    <a:pt x="20043" y="6344"/>
                    <a:pt x="20064" y="6248"/>
                  </a:cubicBezTo>
                  <a:cubicBezTo>
                    <a:pt x="20071" y="6216"/>
                    <a:pt x="20078" y="6184"/>
                    <a:pt x="20085" y="6153"/>
                  </a:cubicBezTo>
                  <a:cubicBezTo>
                    <a:pt x="20122" y="6141"/>
                    <a:pt x="20157" y="6118"/>
                    <a:pt x="20178" y="6087"/>
                  </a:cubicBezTo>
                  <a:cubicBezTo>
                    <a:pt x="20225" y="6020"/>
                    <a:pt x="20250" y="5940"/>
                    <a:pt x="20277" y="5864"/>
                  </a:cubicBezTo>
                  <a:cubicBezTo>
                    <a:pt x="20343" y="5671"/>
                    <a:pt x="20401" y="5475"/>
                    <a:pt x="20447" y="5276"/>
                  </a:cubicBezTo>
                  <a:cubicBezTo>
                    <a:pt x="20492" y="5079"/>
                    <a:pt x="20526" y="4881"/>
                    <a:pt x="20555" y="4683"/>
                  </a:cubicBezTo>
                  <a:cubicBezTo>
                    <a:pt x="20583" y="4484"/>
                    <a:pt x="20611" y="4284"/>
                    <a:pt x="20617" y="4083"/>
                  </a:cubicBezTo>
                  <a:cubicBezTo>
                    <a:pt x="20625" y="3893"/>
                    <a:pt x="20624" y="3703"/>
                    <a:pt x="20630" y="3513"/>
                  </a:cubicBezTo>
                  <a:cubicBezTo>
                    <a:pt x="20637" y="3430"/>
                    <a:pt x="20643" y="3348"/>
                    <a:pt x="20649" y="3264"/>
                  </a:cubicBezTo>
                  <a:cubicBezTo>
                    <a:pt x="20654" y="3215"/>
                    <a:pt x="20658" y="3165"/>
                    <a:pt x="20658" y="3116"/>
                  </a:cubicBezTo>
                  <a:cubicBezTo>
                    <a:pt x="20656" y="3045"/>
                    <a:pt x="20648" y="2976"/>
                    <a:pt x="20640" y="2905"/>
                  </a:cubicBezTo>
                  <a:cubicBezTo>
                    <a:pt x="20624" y="2763"/>
                    <a:pt x="20603" y="2624"/>
                    <a:pt x="20589" y="2481"/>
                  </a:cubicBezTo>
                  <a:cubicBezTo>
                    <a:pt x="20587" y="2421"/>
                    <a:pt x="20587" y="2362"/>
                    <a:pt x="20589" y="2303"/>
                  </a:cubicBezTo>
                  <a:cubicBezTo>
                    <a:pt x="20590" y="2292"/>
                    <a:pt x="20590" y="2282"/>
                    <a:pt x="20591" y="2271"/>
                  </a:cubicBezTo>
                  <a:cubicBezTo>
                    <a:pt x="20595" y="2213"/>
                    <a:pt x="20575" y="2158"/>
                    <a:pt x="20539" y="2120"/>
                  </a:cubicBezTo>
                  <a:cubicBezTo>
                    <a:pt x="20532" y="1964"/>
                    <a:pt x="20521" y="1809"/>
                    <a:pt x="20508" y="1654"/>
                  </a:cubicBezTo>
                  <a:cubicBezTo>
                    <a:pt x="20489" y="1458"/>
                    <a:pt x="20467" y="1262"/>
                    <a:pt x="20436" y="1068"/>
                  </a:cubicBezTo>
                  <a:cubicBezTo>
                    <a:pt x="20422" y="977"/>
                    <a:pt x="20407" y="886"/>
                    <a:pt x="20392" y="797"/>
                  </a:cubicBezTo>
                  <a:cubicBezTo>
                    <a:pt x="20378" y="717"/>
                    <a:pt x="20368" y="635"/>
                    <a:pt x="20342" y="559"/>
                  </a:cubicBezTo>
                  <a:cubicBezTo>
                    <a:pt x="20332" y="524"/>
                    <a:pt x="20320" y="491"/>
                    <a:pt x="20306" y="459"/>
                  </a:cubicBezTo>
                  <a:cubicBezTo>
                    <a:pt x="20329" y="450"/>
                    <a:pt x="20353" y="442"/>
                    <a:pt x="20375" y="428"/>
                  </a:cubicBezTo>
                  <a:cubicBezTo>
                    <a:pt x="20422" y="400"/>
                    <a:pt x="20451" y="361"/>
                    <a:pt x="20467" y="309"/>
                  </a:cubicBezTo>
                  <a:cubicBezTo>
                    <a:pt x="20481" y="260"/>
                    <a:pt x="20471" y="197"/>
                    <a:pt x="20445" y="155"/>
                  </a:cubicBezTo>
                  <a:cubicBezTo>
                    <a:pt x="20399" y="76"/>
                    <a:pt x="20301" y="38"/>
                    <a:pt x="20215" y="22"/>
                  </a:cubicBezTo>
                  <a:cubicBezTo>
                    <a:pt x="20132" y="7"/>
                    <a:pt x="20049" y="0"/>
                    <a:pt x="199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>
              <a:off x="8067975" y="1730900"/>
              <a:ext cx="30425" cy="30325"/>
            </a:xfrm>
            <a:custGeom>
              <a:avLst/>
              <a:gdLst/>
              <a:ahLst/>
              <a:cxnLst/>
              <a:rect l="l" t="t" r="r" b="b"/>
              <a:pathLst>
                <a:path w="1217" h="1213" extrusionOk="0">
                  <a:moveTo>
                    <a:pt x="693" y="0"/>
                  </a:moveTo>
                  <a:cubicBezTo>
                    <a:pt x="677" y="0"/>
                    <a:pt x="661" y="2"/>
                    <a:pt x="645" y="5"/>
                  </a:cubicBezTo>
                  <a:cubicBezTo>
                    <a:pt x="608" y="13"/>
                    <a:pt x="563" y="35"/>
                    <a:pt x="536" y="62"/>
                  </a:cubicBezTo>
                  <a:cubicBezTo>
                    <a:pt x="467" y="127"/>
                    <a:pt x="418" y="205"/>
                    <a:pt x="379" y="292"/>
                  </a:cubicBezTo>
                  <a:cubicBezTo>
                    <a:pt x="376" y="300"/>
                    <a:pt x="371" y="308"/>
                    <a:pt x="368" y="314"/>
                  </a:cubicBezTo>
                  <a:cubicBezTo>
                    <a:pt x="354" y="310"/>
                    <a:pt x="339" y="308"/>
                    <a:pt x="324" y="308"/>
                  </a:cubicBezTo>
                  <a:cubicBezTo>
                    <a:pt x="293" y="308"/>
                    <a:pt x="262" y="317"/>
                    <a:pt x="236" y="335"/>
                  </a:cubicBezTo>
                  <a:cubicBezTo>
                    <a:pt x="217" y="348"/>
                    <a:pt x="203" y="366"/>
                    <a:pt x="192" y="385"/>
                  </a:cubicBezTo>
                  <a:cubicBezTo>
                    <a:pt x="162" y="389"/>
                    <a:pt x="133" y="397"/>
                    <a:pt x="109" y="414"/>
                  </a:cubicBezTo>
                  <a:cubicBezTo>
                    <a:pt x="2" y="487"/>
                    <a:pt x="1" y="646"/>
                    <a:pt x="108" y="720"/>
                  </a:cubicBezTo>
                  <a:cubicBezTo>
                    <a:pt x="110" y="721"/>
                    <a:pt x="113" y="723"/>
                    <a:pt x="115" y="725"/>
                  </a:cubicBezTo>
                  <a:cubicBezTo>
                    <a:pt x="168" y="767"/>
                    <a:pt x="216" y="815"/>
                    <a:pt x="265" y="861"/>
                  </a:cubicBezTo>
                  <a:cubicBezTo>
                    <a:pt x="328" y="918"/>
                    <a:pt x="402" y="958"/>
                    <a:pt x="471" y="1008"/>
                  </a:cubicBezTo>
                  <a:cubicBezTo>
                    <a:pt x="469" y="1007"/>
                    <a:pt x="468" y="1006"/>
                    <a:pt x="467" y="1005"/>
                  </a:cubicBezTo>
                  <a:lnTo>
                    <a:pt x="467" y="1005"/>
                  </a:lnTo>
                  <a:cubicBezTo>
                    <a:pt x="469" y="1007"/>
                    <a:pt x="472" y="1009"/>
                    <a:pt x="475" y="1011"/>
                  </a:cubicBezTo>
                  <a:cubicBezTo>
                    <a:pt x="478" y="1013"/>
                    <a:pt x="480" y="1015"/>
                    <a:pt x="482" y="1017"/>
                  </a:cubicBezTo>
                  <a:lnTo>
                    <a:pt x="482" y="1017"/>
                  </a:lnTo>
                  <a:cubicBezTo>
                    <a:pt x="482" y="1016"/>
                    <a:pt x="481" y="1016"/>
                    <a:pt x="480" y="1015"/>
                  </a:cubicBezTo>
                  <a:lnTo>
                    <a:pt x="480" y="1015"/>
                  </a:lnTo>
                  <a:cubicBezTo>
                    <a:pt x="503" y="1033"/>
                    <a:pt x="524" y="1050"/>
                    <a:pt x="545" y="1069"/>
                  </a:cubicBezTo>
                  <a:cubicBezTo>
                    <a:pt x="563" y="1087"/>
                    <a:pt x="583" y="1106"/>
                    <a:pt x="601" y="1125"/>
                  </a:cubicBezTo>
                  <a:cubicBezTo>
                    <a:pt x="615" y="1139"/>
                    <a:pt x="627" y="1153"/>
                    <a:pt x="641" y="1166"/>
                  </a:cubicBezTo>
                  <a:cubicBezTo>
                    <a:pt x="674" y="1197"/>
                    <a:pt x="718" y="1212"/>
                    <a:pt x="761" y="1212"/>
                  </a:cubicBezTo>
                  <a:cubicBezTo>
                    <a:pt x="762" y="1212"/>
                    <a:pt x="764" y="1212"/>
                    <a:pt x="766" y="1212"/>
                  </a:cubicBezTo>
                  <a:cubicBezTo>
                    <a:pt x="817" y="1211"/>
                    <a:pt x="867" y="1188"/>
                    <a:pt x="902" y="1149"/>
                  </a:cubicBezTo>
                  <a:cubicBezTo>
                    <a:pt x="945" y="1101"/>
                    <a:pt x="953" y="1039"/>
                    <a:pt x="938" y="983"/>
                  </a:cubicBezTo>
                  <a:cubicBezTo>
                    <a:pt x="945" y="962"/>
                    <a:pt x="950" y="939"/>
                    <a:pt x="947" y="915"/>
                  </a:cubicBezTo>
                  <a:cubicBezTo>
                    <a:pt x="946" y="899"/>
                    <a:pt x="942" y="885"/>
                    <a:pt x="937" y="870"/>
                  </a:cubicBezTo>
                  <a:cubicBezTo>
                    <a:pt x="992" y="843"/>
                    <a:pt x="1031" y="788"/>
                    <a:pt x="1039" y="724"/>
                  </a:cubicBezTo>
                  <a:cubicBezTo>
                    <a:pt x="1072" y="693"/>
                    <a:pt x="1104" y="660"/>
                    <a:pt x="1130" y="623"/>
                  </a:cubicBezTo>
                  <a:cubicBezTo>
                    <a:pt x="1151" y="596"/>
                    <a:pt x="1169" y="569"/>
                    <a:pt x="1184" y="539"/>
                  </a:cubicBezTo>
                  <a:cubicBezTo>
                    <a:pt x="1200" y="507"/>
                    <a:pt x="1202" y="474"/>
                    <a:pt x="1206" y="440"/>
                  </a:cubicBezTo>
                  <a:cubicBezTo>
                    <a:pt x="1216" y="330"/>
                    <a:pt x="1122" y="245"/>
                    <a:pt x="1019" y="244"/>
                  </a:cubicBezTo>
                  <a:cubicBezTo>
                    <a:pt x="993" y="190"/>
                    <a:pt x="943" y="150"/>
                    <a:pt x="883" y="139"/>
                  </a:cubicBezTo>
                  <a:cubicBezTo>
                    <a:pt x="867" y="81"/>
                    <a:pt x="818" y="31"/>
                    <a:pt x="761" y="10"/>
                  </a:cubicBezTo>
                  <a:cubicBezTo>
                    <a:pt x="740" y="3"/>
                    <a:pt x="716" y="0"/>
                    <a:pt x="693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>
              <a:off x="7997275" y="1720850"/>
              <a:ext cx="28350" cy="28250"/>
            </a:xfrm>
            <a:custGeom>
              <a:avLst/>
              <a:gdLst/>
              <a:ahLst/>
              <a:cxnLst/>
              <a:rect l="l" t="t" r="r" b="b"/>
              <a:pathLst>
                <a:path w="1134" h="1130" extrusionOk="0">
                  <a:moveTo>
                    <a:pt x="546" y="1"/>
                  </a:moveTo>
                  <a:cubicBezTo>
                    <a:pt x="525" y="1"/>
                    <a:pt x="505" y="4"/>
                    <a:pt x="486" y="13"/>
                  </a:cubicBezTo>
                  <a:cubicBezTo>
                    <a:pt x="447" y="30"/>
                    <a:pt x="411" y="49"/>
                    <a:pt x="378" y="76"/>
                  </a:cubicBezTo>
                  <a:cubicBezTo>
                    <a:pt x="324" y="123"/>
                    <a:pt x="275" y="174"/>
                    <a:pt x="226" y="225"/>
                  </a:cubicBezTo>
                  <a:cubicBezTo>
                    <a:pt x="195" y="257"/>
                    <a:pt x="167" y="288"/>
                    <a:pt x="137" y="318"/>
                  </a:cubicBezTo>
                  <a:cubicBezTo>
                    <a:pt x="107" y="352"/>
                    <a:pt x="74" y="383"/>
                    <a:pt x="51" y="420"/>
                  </a:cubicBezTo>
                  <a:cubicBezTo>
                    <a:pt x="1" y="505"/>
                    <a:pt x="20" y="623"/>
                    <a:pt x="108" y="675"/>
                  </a:cubicBezTo>
                  <a:cubicBezTo>
                    <a:pt x="145" y="698"/>
                    <a:pt x="183" y="707"/>
                    <a:pt x="222" y="707"/>
                  </a:cubicBezTo>
                  <a:cubicBezTo>
                    <a:pt x="224" y="707"/>
                    <a:pt x="226" y="707"/>
                    <a:pt x="228" y="707"/>
                  </a:cubicBezTo>
                  <a:lnTo>
                    <a:pt x="228" y="707"/>
                  </a:lnTo>
                  <a:cubicBezTo>
                    <a:pt x="216" y="736"/>
                    <a:pt x="210" y="766"/>
                    <a:pt x="216" y="799"/>
                  </a:cubicBezTo>
                  <a:cubicBezTo>
                    <a:pt x="225" y="862"/>
                    <a:pt x="259" y="917"/>
                    <a:pt x="317" y="946"/>
                  </a:cubicBezTo>
                  <a:cubicBezTo>
                    <a:pt x="317" y="951"/>
                    <a:pt x="317" y="957"/>
                    <a:pt x="317" y="962"/>
                  </a:cubicBezTo>
                  <a:cubicBezTo>
                    <a:pt x="321" y="1023"/>
                    <a:pt x="368" y="1088"/>
                    <a:pt x="425" y="1111"/>
                  </a:cubicBezTo>
                  <a:cubicBezTo>
                    <a:pt x="454" y="1123"/>
                    <a:pt x="484" y="1129"/>
                    <a:pt x="514" y="1129"/>
                  </a:cubicBezTo>
                  <a:cubicBezTo>
                    <a:pt x="516" y="1129"/>
                    <a:pt x="519" y="1129"/>
                    <a:pt x="521" y="1129"/>
                  </a:cubicBezTo>
                  <a:cubicBezTo>
                    <a:pt x="556" y="1128"/>
                    <a:pt x="592" y="1119"/>
                    <a:pt x="625" y="1099"/>
                  </a:cubicBezTo>
                  <a:cubicBezTo>
                    <a:pt x="667" y="1077"/>
                    <a:pt x="705" y="1048"/>
                    <a:pt x="742" y="1017"/>
                  </a:cubicBezTo>
                  <a:cubicBezTo>
                    <a:pt x="775" y="1011"/>
                    <a:pt x="807" y="995"/>
                    <a:pt x="832" y="971"/>
                  </a:cubicBezTo>
                  <a:cubicBezTo>
                    <a:pt x="881" y="925"/>
                    <a:pt x="932" y="876"/>
                    <a:pt x="982" y="830"/>
                  </a:cubicBezTo>
                  <a:cubicBezTo>
                    <a:pt x="1025" y="788"/>
                    <a:pt x="1073" y="747"/>
                    <a:pt x="1101" y="692"/>
                  </a:cubicBezTo>
                  <a:cubicBezTo>
                    <a:pt x="1134" y="630"/>
                    <a:pt x="1119" y="551"/>
                    <a:pt x="1076" y="497"/>
                  </a:cubicBezTo>
                  <a:cubicBezTo>
                    <a:pt x="1073" y="455"/>
                    <a:pt x="1057" y="415"/>
                    <a:pt x="1026" y="381"/>
                  </a:cubicBezTo>
                  <a:cubicBezTo>
                    <a:pt x="1009" y="363"/>
                    <a:pt x="989" y="348"/>
                    <a:pt x="965" y="338"/>
                  </a:cubicBezTo>
                  <a:cubicBezTo>
                    <a:pt x="957" y="329"/>
                    <a:pt x="948" y="321"/>
                    <a:pt x="938" y="313"/>
                  </a:cubicBezTo>
                  <a:cubicBezTo>
                    <a:pt x="921" y="270"/>
                    <a:pt x="888" y="235"/>
                    <a:pt x="848" y="214"/>
                  </a:cubicBezTo>
                  <a:cubicBezTo>
                    <a:pt x="842" y="190"/>
                    <a:pt x="833" y="168"/>
                    <a:pt x="818" y="147"/>
                  </a:cubicBezTo>
                  <a:cubicBezTo>
                    <a:pt x="790" y="107"/>
                    <a:pt x="751" y="84"/>
                    <a:pt x="709" y="75"/>
                  </a:cubicBezTo>
                  <a:cubicBezTo>
                    <a:pt x="686" y="45"/>
                    <a:pt x="654" y="21"/>
                    <a:pt x="616" y="11"/>
                  </a:cubicBezTo>
                  <a:cubicBezTo>
                    <a:pt x="593" y="5"/>
                    <a:pt x="569" y="1"/>
                    <a:pt x="546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>
              <a:off x="8022250" y="1954325"/>
              <a:ext cx="44600" cy="38875"/>
            </a:xfrm>
            <a:custGeom>
              <a:avLst/>
              <a:gdLst/>
              <a:ahLst/>
              <a:cxnLst/>
              <a:rect l="l" t="t" r="r" b="b"/>
              <a:pathLst>
                <a:path w="1784" h="1555" extrusionOk="0">
                  <a:moveTo>
                    <a:pt x="214" y="0"/>
                  </a:moveTo>
                  <a:cubicBezTo>
                    <a:pt x="144" y="0"/>
                    <a:pt x="75" y="42"/>
                    <a:pt x="43" y="108"/>
                  </a:cubicBezTo>
                  <a:cubicBezTo>
                    <a:pt x="0" y="202"/>
                    <a:pt x="43" y="308"/>
                    <a:pt x="134" y="354"/>
                  </a:cubicBezTo>
                  <a:cubicBezTo>
                    <a:pt x="140" y="357"/>
                    <a:pt x="146" y="358"/>
                    <a:pt x="153" y="362"/>
                  </a:cubicBezTo>
                  <a:cubicBezTo>
                    <a:pt x="129" y="379"/>
                    <a:pt x="109" y="402"/>
                    <a:pt x="95" y="430"/>
                  </a:cubicBezTo>
                  <a:cubicBezTo>
                    <a:pt x="87" y="447"/>
                    <a:pt x="85" y="466"/>
                    <a:pt x="82" y="485"/>
                  </a:cubicBezTo>
                  <a:cubicBezTo>
                    <a:pt x="55" y="521"/>
                    <a:pt x="38" y="566"/>
                    <a:pt x="42" y="612"/>
                  </a:cubicBezTo>
                  <a:cubicBezTo>
                    <a:pt x="49" y="684"/>
                    <a:pt x="103" y="749"/>
                    <a:pt x="175" y="768"/>
                  </a:cubicBezTo>
                  <a:cubicBezTo>
                    <a:pt x="178" y="770"/>
                    <a:pt x="182" y="771"/>
                    <a:pt x="186" y="773"/>
                  </a:cubicBezTo>
                  <a:cubicBezTo>
                    <a:pt x="186" y="797"/>
                    <a:pt x="193" y="820"/>
                    <a:pt x="201" y="842"/>
                  </a:cubicBezTo>
                  <a:cubicBezTo>
                    <a:pt x="97" y="876"/>
                    <a:pt x="38" y="996"/>
                    <a:pt x="91" y="1100"/>
                  </a:cubicBezTo>
                  <a:cubicBezTo>
                    <a:pt x="46" y="1142"/>
                    <a:pt x="19" y="1196"/>
                    <a:pt x="25" y="1259"/>
                  </a:cubicBezTo>
                  <a:cubicBezTo>
                    <a:pt x="29" y="1296"/>
                    <a:pt x="42" y="1329"/>
                    <a:pt x="64" y="1355"/>
                  </a:cubicBezTo>
                  <a:cubicBezTo>
                    <a:pt x="70" y="1371"/>
                    <a:pt x="77" y="1386"/>
                    <a:pt x="87" y="1401"/>
                  </a:cubicBezTo>
                  <a:cubicBezTo>
                    <a:pt x="119" y="1446"/>
                    <a:pt x="159" y="1473"/>
                    <a:pt x="212" y="1489"/>
                  </a:cubicBezTo>
                  <a:cubicBezTo>
                    <a:pt x="264" y="1505"/>
                    <a:pt x="322" y="1511"/>
                    <a:pt x="376" y="1515"/>
                  </a:cubicBezTo>
                  <a:cubicBezTo>
                    <a:pt x="423" y="1519"/>
                    <a:pt x="470" y="1523"/>
                    <a:pt x="516" y="1526"/>
                  </a:cubicBezTo>
                  <a:cubicBezTo>
                    <a:pt x="623" y="1531"/>
                    <a:pt x="731" y="1537"/>
                    <a:pt x="838" y="1541"/>
                  </a:cubicBezTo>
                  <a:cubicBezTo>
                    <a:pt x="917" y="1544"/>
                    <a:pt x="995" y="1545"/>
                    <a:pt x="1074" y="1545"/>
                  </a:cubicBezTo>
                  <a:cubicBezTo>
                    <a:pt x="1160" y="1545"/>
                    <a:pt x="1246" y="1544"/>
                    <a:pt x="1331" y="1544"/>
                  </a:cubicBezTo>
                  <a:cubicBezTo>
                    <a:pt x="1349" y="1544"/>
                    <a:pt x="1367" y="1544"/>
                    <a:pt x="1385" y="1544"/>
                  </a:cubicBezTo>
                  <a:lnTo>
                    <a:pt x="1394" y="1544"/>
                  </a:lnTo>
                  <a:cubicBezTo>
                    <a:pt x="1416" y="1544"/>
                    <a:pt x="1436" y="1539"/>
                    <a:pt x="1457" y="1531"/>
                  </a:cubicBezTo>
                  <a:cubicBezTo>
                    <a:pt x="1459" y="1534"/>
                    <a:pt x="1461" y="1536"/>
                    <a:pt x="1465" y="1537"/>
                  </a:cubicBezTo>
                  <a:cubicBezTo>
                    <a:pt x="1491" y="1550"/>
                    <a:pt x="1519" y="1554"/>
                    <a:pt x="1546" y="1554"/>
                  </a:cubicBezTo>
                  <a:cubicBezTo>
                    <a:pt x="1605" y="1552"/>
                    <a:pt x="1664" y="1521"/>
                    <a:pt x="1698" y="1470"/>
                  </a:cubicBezTo>
                  <a:cubicBezTo>
                    <a:pt x="1701" y="1465"/>
                    <a:pt x="1704" y="1459"/>
                    <a:pt x="1706" y="1455"/>
                  </a:cubicBezTo>
                  <a:cubicBezTo>
                    <a:pt x="1712" y="1446"/>
                    <a:pt x="1717" y="1437"/>
                    <a:pt x="1722" y="1427"/>
                  </a:cubicBezTo>
                  <a:cubicBezTo>
                    <a:pt x="1742" y="1384"/>
                    <a:pt x="1745" y="1341"/>
                    <a:pt x="1744" y="1294"/>
                  </a:cubicBezTo>
                  <a:cubicBezTo>
                    <a:pt x="1742" y="1203"/>
                    <a:pt x="1726" y="1097"/>
                    <a:pt x="1676" y="1019"/>
                  </a:cubicBezTo>
                  <a:cubicBezTo>
                    <a:pt x="1677" y="980"/>
                    <a:pt x="1677" y="943"/>
                    <a:pt x="1677" y="904"/>
                  </a:cubicBezTo>
                  <a:cubicBezTo>
                    <a:pt x="1681" y="770"/>
                    <a:pt x="1688" y="635"/>
                    <a:pt x="1699" y="501"/>
                  </a:cubicBezTo>
                  <a:cubicBezTo>
                    <a:pt x="1700" y="491"/>
                    <a:pt x="1701" y="482"/>
                    <a:pt x="1704" y="471"/>
                  </a:cubicBezTo>
                  <a:cubicBezTo>
                    <a:pt x="1756" y="428"/>
                    <a:pt x="1784" y="353"/>
                    <a:pt x="1767" y="287"/>
                  </a:cubicBezTo>
                  <a:cubicBezTo>
                    <a:pt x="1747" y="218"/>
                    <a:pt x="1691" y="154"/>
                    <a:pt x="1616" y="144"/>
                  </a:cubicBezTo>
                  <a:cubicBezTo>
                    <a:pt x="1535" y="136"/>
                    <a:pt x="1451" y="134"/>
                    <a:pt x="1370" y="131"/>
                  </a:cubicBezTo>
                  <a:cubicBezTo>
                    <a:pt x="1268" y="126"/>
                    <a:pt x="1167" y="120"/>
                    <a:pt x="1067" y="112"/>
                  </a:cubicBezTo>
                  <a:cubicBezTo>
                    <a:pt x="967" y="103"/>
                    <a:pt x="867" y="94"/>
                    <a:pt x="767" y="84"/>
                  </a:cubicBezTo>
                  <a:cubicBezTo>
                    <a:pt x="655" y="72"/>
                    <a:pt x="544" y="68"/>
                    <a:pt x="432" y="60"/>
                  </a:cubicBezTo>
                  <a:cubicBezTo>
                    <a:pt x="413" y="58"/>
                    <a:pt x="392" y="54"/>
                    <a:pt x="373" y="51"/>
                  </a:cubicBezTo>
                  <a:cubicBezTo>
                    <a:pt x="361" y="48"/>
                    <a:pt x="350" y="45"/>
                    <a:pt x="340" y="40"/>
                  </a:cubicBezTo>
                  <a:cubicBezTo>
                    <a:pt x="322" y="34"/>
                    <a:pt x="306" y="27"/>
                    <a:pt x="289" y="18"/>
                  </a:cubicBezTo>
                  <a:cubicBezTo>
                    <a:pt x="265" y="6"/>
                    <a:pt x="240" y="0"/>
                    <a:pt x="2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>
              <a:off x="8041450" y="1939200"/>
              <a:ext cx="9250" cy="8850"/>
            </a:xfrm>
            <a:custGeom>
              <a:avLst/>
              <a:gdLst/>
              <a:ahLst/>
              <a:cxnLst/>
              <a:rect l="l" t="t" r="r" b="b"/>
              <a:pathLst>
                <a:path w="370" h="354" extrusionOk="0">
                  <a:moveTo>
                    <a:pt x="176" y="0"/>
                  </a:moveTo>
                  <a:cubicBezTo>
                    <a:pt x="174" y="0"/>
                    <a:pt x="171" y="0"/>
                    <a:pt x="169" y="0"/>
                  </a:cubicBezTo>
                  <a:cubicBezTo>
                    <a:pt x="72" y="3"/>
                    <a:pt x="0" y="100"/>
                    <a:pt x="8" y="193"/>
                  </a:cubicBezTo>
                  <a:cubicBezTo>
                    <a:pt x="17" y="291"/>
                    <a:pt x="101" y="354"/>
                    <a:pt x="195" y="354"/>
                  </a:cubicBezTo>
                  <a:cubicBezTo>
                    <a:pt x="197" y="354"/>
                    <a:pt x="199" y="354"/>
                    <a:pt x="201" y="354"/>
                  </a:cubicBezTo>
                  <a:cubicBezTo>
                    <a:pt x="298" y="350"/>
                    <a:pt x="370" y="253"/>
                    <a:pt x="362" y="161"/>
                  </a:cubicBezTo>
                  <a:cubicBezTo>
                    <a:pt x="353" y="63"/>
                    <a:pt x="270" y="0"/>
                    <a:pt x="176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>
              <a:off x="8041100" y="1925475"/>
              <a:ext cx="9900" cy="9425"/>
            </a:xfrm>
            <a:custGeom>
              <a:avLst/>
              <a:gdLst/>
              <a:ahLst/>
              <a:cxnLst/>
              <a:rect l="l" t="t" r="r" b="b"/>
              <a:pathLst>
                <a:path w="396" h="377" extrusionOk="0">
                  <a:moveTo>
                    <a:pt x="208" y="1"/>
                  </a:moveTo>
                  <a:cubicBezTo>
                    <a:pt x="202" y="1"/>
                    <a:pt x="196" y="1"/>
                    <a:pt x="191" y="2"/>
                  </a:cubicBezTo>
                  <a:cubicBezTo>
                    <a:pt x="155" y="4"/>
                    <a:pt x="124" y="17"/>
                    <a:pt x="99" y="36"/>
                  </a:cubicBezTo>
                  <a:cubicBezTo>
                    <a:pt x="89" y="42"/>
                    <a:pt x="80" y="49"/>
                    <a:pt x="70" y="57"/>
                  </a:cubicBezTo>
                  <a:cubicBezTo>
                    <a:pt x="22" y="97"/>
                    <a:pt x="1" y="173"/>
                    <a:pt x="17" y="232"/>
                  </a:cubicBezTo>
                  <a:cubicBezTo>
                    <a:pt x="40" y="318"/>
                    <a:pt x="116" y="377"/>
                    <a:pt x="199" y="377"/>
                  </a:cubicBezTo>
                  <a:cubicBezTo>
                    <a:pt x="201" y="377"/>
                    <a:pt x="203" y="377"/>
                    <a:pt x="204" y="377"/>
                  </a:cubicBezTo>
                  <a:cubicBezTo>
                    <a:pt x="218" y="377"/>
                    <a:pt x="231" y="375"/>
                    <a:pt x="244" y="371"/>
                  </a:cubicBezTo>
                  <a:cubicBezTo>
                    <a:pt x="339" y="348"/>
                    <a:pt x="395" y="265"/>
                    <a:pt x="392" y="169"/>
                  </a:cubicBezTo>
                  <a:cubicBezTo>
                    <a:pt x="387" y="74"/>
                    <a:pt x="299" y="1"/>
                    <a:pt x="208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>
              <a:off x="8051150" y="1810100"/>
              <a:ext cx="9250" cy="9250"/>
            </a:xfrm>
            <a:custGeom>
              <a:avLst/>
              <a:gdLst/>
              <a:ahLst/>
              <a:cxnLst/>
              <a:rect l="l" t="t" r="r" b="b"/>
              <a:pathLst>
                <a:path w="370" h="370" extrusionOk="0">
                  <a:moveTo>
                    <a:pt x="191" y="0"/>
                  </a:moveTo>
                  <a:cubicBezTo>
                    <a:pt x="189" y="0"/>
                    <a:pt x="187" y="0"/>
                    <a:pt x="185" y="1"/>
                  </a:cubicBezTo>
                  <a:cubicBezTo>
                    <a:pt x="85" y="3"/>
                    <a:pt x="0" y="82"/>
                    <a:pt x="0" y="185"/>
                  </a:cubicBezTo>
                  <a:cubicBezTo>
                    <a:pt x="0" y="281"/>
                    <a:pt x="80" y="370"/>
                    <a:pt x="179" y="370"/>
                  </a:cubicBezTo>
                  <a:cubicBezTo>
                    <a:pt x="180" y="370"/>
                    <a:pt x="182" y="370"/>
                    <a:pt x="184" y="370"/>
                  </a:cubicBezTo>
                  <a:cubicBezTo>
                    <a:pt x="285" y="368"/>
                    <a:pt x="369" y="289"/>
                    <a:pt x="369" y="186"/>
                  </a:cubicBezTo>
                  <a:cubicBezTo>
                    <a:pt x="369" y="89"/>
                    <a:pt x="289" y="0"/>
                    <a:pt x="19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>
              <a:off x="7765425" y="1451300"/>
              <a:ext cx="112225" cy="121250"/>
            </a:xfrm>
            <a:custGeom>
              <a:avLst/>
              <a:gdLst/>
              <a:ahLst/>
              <a:cxnLst/>
              <a:rect l="l" t="t" r="r" b="b"/>
              <a:pathLst>
                <a:path w="4489" h="4850" extrusionOk="0">
                  <a:moveTo>
                    <a:pt x="2039" y="1834"/>
                  </a:moveTo>
                  <a:lnTo>
                    <a:pt x="2039" y="1834"/>
                  </a:lnTo>
                  <a:cubicBezTo>
                    <a:pt x="2040" y="1835"/>
                    <a:pt x="2041" y="1836"/>
                    <a:pt x="2041" y="1837"/>
                  </a:cubicBezTo>
                  <a:lnTo>
                    <a:pt x="2041" y="1837"/>
                  </a:lnTo>
                  <a:cubicBezTo>
                    <a:pt x="2041" y="1835"/>
                    <a:pt x="2040" y="1835"/>
                    <a:pt x="2039" y="1834"/>
                  </a:cubicBezTo>
                  <a:close/>
                  <a:moveTo>
                    <a:pt x="2052" y="1848"/>
                  </a:moveTo>
                  <a:cubicBezTo>
                    <a:pt x="2052" y="1849"/>
                    <a:pt x="2053" y="1850"/>
                    <a:pt x="2054" y="1851"/>
                  </a:cubicBezTo>
                  <a:lnTo>
                    <a:pt x="2054" y="1851"/>
                  </a:lnTo>
                  <a:cubicBezTo>
                    <a:pt x="2053" y="1850"/>
                    <a:pt x="2053" y="1849"/>
                    <a:pt x="2052" y="1848"/>
                  </a:cubicBezTo>
                  <a:close/>
                  <a:moveTo>
                    <a:pt x="2888" y="2804"/>
                  </a:moveTo>
                  <a:lnTo>
                    <a:pt x="2888" y="2804"/>
                  </a:lnTo>
                  <a:cubicBezTo>
                    <a:pt x="2889" y="2805"/>
                    <a:pt x="2891" y="2807"/>
                    <a:pt x="2892" y="2808"/>
                  </a:cubicBezTo>
                  <a:cubicBezTo>
                    <a:pt x="2891" y="2806"/>
                    <a:pt x="2890" y="2805"/>
                    <a:pt x="2888" y="2804"/>
                  </a:cubicBezTo>
                  <a:close/>
                  <a:moveTo>
                    <a:pt x="1786" y="2972"/>
                  </a:moveTo>
                  <a:lnTo>
                    <a:pt x="1786" y="2972"/>
                  </a:lnTo>
                  <a:cubicBezTo>
                    <a:pt x="1787" y="2972"/>
                    <a:pt x="1788" y="2973"/>
                    <a:pt x="1789" y="2973"/>
                  </a:cubicBezTo>
                  <a:lnTo>
                    <a:pt x="1789" y="2973"/>
                  </a:lnTo>
                  <a:cubicBezTo>
                    <a:pt x="1788" y="2972"/>
                    <a:pt x="1787" y="2972"/>
                    <a:pt x="1786" y="2972"/>
                  </a:cubicBezTo>
                  <a:close/>
                  <a:moveTo>
                    <a:pt x="203" y="0"/>
                  </a:moveTo>
                  <a:cubicBezTo>
                    <a:pt x="194" y="0"/>
                    <a:pt x="186" y="1"/>
                    <a:pt x="177" y="2"/>
                  </a:cubicBezTo>
                  <a:cubicBezTo>
                    <a:pt x="81" y="14"/>
                    <a:pt x="0" y="111"/>
                    <a:pt x="18" y="210"/>
                  </a:cubicBezTo>
                  <a:cubicBezTo>
                    <a:pt x="25" y="244"/>
                    <a:pt x="37" y="275"/>
                    <a:pt x="57" y="304"/>
                  </a:cubicBezTo>
                  <a:cubicBezTo>
                    <a:pt x="79" y="334"/>
                    <a:pt x="111" y="355"/>
                    <a:pt x="138" y="379"/>
                  </a:cubicBezTo>
                  <a:cubicBezTo>
                    <a:pt x="244" y="479"/>
                    <a:pt x="350" y="577"/>
                    <a:pt x="454" y="678"/>
                  </a:cubicBezTo>
                  <a:cubicBezTo>
                    <a:pt x="563" y="782"/>
                    <a:pt x="666" y="892"/>
                    <a:pt x="771" y="999"/>
                  </a:cubicBezTo>
                  <a:cubicBezTo>
                    <a:pt x="875" y="1108"/>
                    <a:pt x="985" y="1213"/>
                    <a:pt x="1095" y="1317"/>
                  </a:cubicBezTo>
                  <a:cubicBezTo>
                    <a:pt x="1203" y="1418"/>
                    <a:pt x="1306" y="1525"/>
                    <a:pt x="1403" y="1636"/>
                  </a:cubicBezTo>
                  <a:cubicBezTo>
                    <a:pt x="1535" y="1793"/>
                    <a:pt x="1655" y="1956"/>
                    <a:pt x="1788" y="2109"/>
                  </a:cubicBezTo>
                  <a:cubicBezTo>
                    <a:pt x="1854" y="2184"/>
                    <a:pt x="1920" y="2257"/>
                    <a:pt x="1994" y="2323"/>
                  </a:cubicBezTo>
                  <a:cubicBezTo>
                    <a:pt x="2066" y="2388"/>
                    <a:pt x="2134" y="2457"/>
                    <a:pt x="2199" y="2530"/>
                  </a:cubicBezTo>
                  <a:cubicBezTo>
                    <a:pt x="2241" y="2580"/>
                    <a:pt x="2280" y="2632"/>
                    <a:pt x="2320" y="2683"/>
                  </a:cubicBezTo>
                  <a:cubicBezTo>
                    <a:pt x="2192" y="2656"/>
                    <a:pt x="2059" y="2643"/>
                    <a:pt x="1931" y="2623"/>
                  </a:cubicBezTo>
                  <a:lnTo>
                    <a:pt x="1931" y="2623"/>
                  </a:lnTo>
                  <a:cubicBezTo>
                    <a:pt x="1932" y="2623"/>
                    <a:pt x="1932" y="2623"/>
                    <a:pt x="1932" y="2623"/>
                  </a:cubicBezTo>
                  <a:lnTo>
                    <a:pt x="1932" y="2623"/>
                  </a:lnTo>
                  <a:cubicBezTo>
                    <a:pt x="1842" y="2607"/>
                    <a:pt x="1754" y="2592"/>
                    <a:pt x="1663" y="2578"/>
                  </a:cubicBezTo>
                  <a:cubicBezTo>
                    <a:pt x="1565" y="2563"/>
                    <a:pt x="1468" y="2552"/>
                    <a:pt x="1371" y="2536"/>
                  </a:cubicBezTo>
                  <a:cubicBezTo>
                    <a:pt x="1278" y="2519"/>
                    <a:pt x="1186" y="2503"/>
                    <a:pt x="1092" y="2495"/>
                  </a:cubicBezTo>
                  <a:cubicBezTo>
                    <a:pt x="995" y="2486"/>
                    <a:pt x="898" y="2474"/>
                    <a:pt x="800" y="2460"/>
                  </a:cubicBezTo>
                  <a:cubicBezTo>
                    <a:pt x="715" y="2449"/>
                    <a:pt x="630" y="2432"/>
                    <a:pt x="545" y="2418"/>
                  </a:cubicBezTo>
                  <a:cubicBezTo>
                    <a:pt x="499" y="2410"/>
                    <a:pt x="452" y="2403"/>
                    <a:pt x="406" y="2397"/>
                  </a:cubicBezTo>
                  <a:cubicBezTo>
                    <a:pt x="383" y="2395"/>
                    <a:pt x="358" y="2393"/>
                    <a:pt x="333" y="2393"/>
                  </a:cubicBezTo>
                  <a:cubicBezTo>
                    <a:pt x="284" y="2393"/>
                    <a:pt x="233" y="2401"/>
                    <a:pt x="192" y="2425"/>
                  </a:cubicBezTo>
                  <a:cubicBezTo>
                    <a:pt x="121" y="2467"/>
                    <a:pt x="87" y="2554"/>
                    <a:pt x="110" y="2634"/>
                  </a:cubicBezTo>
                  <a:cubicBezTo>
                    <a:pt x="130" y="2709"/>
                    <a:pt x="193" y="2757"/>
                    <a:pt x="268" y="2768"/>
                  </a:cubicBezTo>
                  <a:cubicBezTo>
                    <a:pt x="275" y="2769"/>
                    <a:pt x="282" y="2770"/>
                    <a:pt x="289" y="2770"/>
                  </a:cubicBezTo>
                  <a:cubicBezTo>
                    <a:pt x="303" y="2770"/>
                    <a:pt x="318" y="2767"/>
                    <a:pt x="333" y="2763"/>
                  </a:cubicBezTo>
                  <a:lnTo>
                    <a:pt x="341" y="2763"/>
                  </a:lnTo>
                  <a:cubicBezTo>
                    <a:pt x="480" y="2774"/>
                    <a:pt x="618" y="2809"/>
                    <a:pt x="756" y="2827"/>
                  </a:cubicBezTo>
                  <a:cubicBezTo>
                    <a:pt x="893" y="2846"/>
                    <a:pt x="1031" y="2858"/>
                    <a:pt x="1168" y="2875"/>
                  </a:cubicBezTo>
                  <a:lnTo>
                    <a:pt x="1168" y="2875"/>
                  </a:lnTo>
                  <a:cubicBezTo>
                    <a:pt x="1166" y="2875"/>
                    <a:pt x="1165" y="2875"/>
                    <a:pt x="1164" y="2874"/>
                  </a:cubicBezTo>
                  <a:lnTo>
                    <a:pt x="1164" y="2874"/>
                  </a:lnTo>
                  <a:cubicBezTo>
                    <a:pt x="1167" y="2875"/>
                    <a:pt x="1169" y="2875"/>
                    <a:pt x="1171" y="2876"/>
                  </a:cubicBezTo>
                  <a:lnTo>
                    <a:pt x="1171" y="2876"/>
                  </a:lnTo>
                  <a:cubicBezTo>
                    <a:pt x="1170" y="2875"/>
                    <a:pt x="1169" y="2875"/>
                    <a:pt x="1168" y="2875"/>
                  </a:cubicBezTo>
                  <a:lnTo>
                    <a:pt x="1168" y="2875"/>
                  </a:lnTo>
                  <a:cubicBezTo>
                    <a:pt x="1170" y="2876"/>
                    <a:pt x="1173" y="2876"/>
                    <a:pt x="1176" y="2876"/>
                  </a:cubicBezTo>
                  <a:lnTo>
                    <a:pt x="1176" y="2876"/>
                  </a:lnTo>
                  <a:cubicBezTo>
                    <a:pt x="1175" y="2876"/>
                    <a:pt x="1173" y="2876"/>
                    <a:pt x="1171" y="2876"/>
                  </a:cubicBezTo>
                  <a:lnTo>
                    <a:pt x="1171" y="2876"/>
                  </a:lnTo>
                  <a:cubicBezTo>
                    <a:pt x="1174" y="2876"/>
                    <a:pt x="1176" y="2876"/>
                    <a:pt x="1179" y="2877"/>
                  </a:cubicBezTo>
                  <a:cubicBezTo>
                    <a:pt x="1178" y="2877"/>
                    <a:pt x="1177" y="2877"/>
                    <a:pt x="1176" y="2876"/>
                  </a:cubicBezTo>
                  <a:lnTo>
                    <a:pt x="1176" y="2876"/>
                  </a:lnTo>
                  <a:cubicBezTo>
                    <a:pt x="1281" y="2895"/>
                    <a:pt x="1385" y="2914"/>
                    <a:pt x="1491" y="2927"/>
                  </a:cubicBezTo>
                  <a:cubicBezTo>
                    <a:pt x="1588" y="2940"/>
                    <a:pt x="1686" y="2955"/>
                    <a:pt x="1783" y="2972"/>
                  </a:cubicBezTo>
                  <a:lnTo>
                    <a:pt x="1783" y="2972"/>
                  </a:lnTo>
                  <a:cubicBezTo>
                    <a:pt x="1783" y="2972"/>
                    <a:pt x="1783" y="2972"/>
                    <a:pt x="1783" y="2972"/>
                  </a:cubicBezTo>
                  <a:lnTo>
                    <a:pt x="1783" y="2972"/>
                  </a:lnTo>
                  <a:cubicBezTo>
                    <a:pt x="1784" y="2972"/>
                    <a:pt x="1785" y="2972"/>
                    <a:pt x="1786" y="2972"/>
                  </a:cubicBezTo>
                  <a:lnTo>
                    <a:pt x="1786" y="2972"/>
                  </a:lnTo>
                  <a:cubicBezTo>
                    <a:pt x="1786" y="2972"/>
                    <a:pt x="1786" y="2972"/>
                    <a:pt x="1786" y="2972"/>
                  </a:cubicBezTo>
                  <a:lnTo>
                    <a:pt x="1786" y="2972"/>
                  </a:lnTo>
                  <a:cubicBezTo>
                    <a:pt x="1787" y="2972"/>
                    <a:pt x="1788" y="2972"/>
                    <a:pt x="1790" y="2973"/>
                  </a:cubicBezTo>
                  <a:cubicBezTo>
                    <a:pt x="1789" y="2973"/>
                    <a:pt x="1789" y="2973"/>
                    <a:pt x="1789" y="2973"/>
                  </a:cubicBezTo>
                  <a:lnTo>
                    <a:pt x="1789" y="2973"/>
                  </a:lnTo>
                  <a:cubicBezTo>
                    <a:pt x="1906" y="2993"/>
                    <a:pt x="2024" y="3008"/>
                    <a:pt x="2142" y="3026"/>
                  </a:cubicBezTo>
                  <a:cubicBezTo>
                    <a:pt x="2201" y="3037"/>
                    <a:pt x="2261" y="3047"/>
                    <a:pt x="2319" y="3062"/>
                  </a:cubicBezTo>
                  <a:cubicBezTo>
                    <a:pt x="2343" y="3070"/>
                    <a:pt x="2366" y="3079"/>
                    <a:pt x="2389" y="3089"/>
                  </a:cubicBezTo>
                  <a:cubicBezTo>
                    <a:pt x="2436" y="3112"/>
                    <a:pt x="2481" y="3140"/>
                    <a:pt x="2526" y="3167"/>
                  </a:cubicBezTo>
                  <a:cubicBezTo>
                    <a:pt x="2539" y="3176"/>
                    <a:pt x="2550" y="3184"/>
                    <a:pt x="2561" y="3194"/>
                  </a:cubicBezTo>
                  <a:cubicBezTo>
                    <a:pt x="2587" y="3218"/>
                    <a:pt x="2611" y="3243"/>
                    <a:pt x="2635" y="3268"/>
                  </a:cubicBezTo>
                  <a:cubicBezTo>
                    <a:pt x="2634" y="3267"/>
                    <a:pt x="2634" y="3267"/>
                    <a:pt x="2634" y="3267"/>
                  </a:cubicBezTo>
                  <a:lnTo>
                    <a:pt x="2634" y="3267"/>
                  </a:lnTo>
                  <a:cubicBezTo>
                    <a:pt x="2635" y="3268"/>
                    <a:pt x="2636" y="3269"/>
                    <a:pt x="2637" y="3270"/>
                  </a:cubicBezTo>
                  <a:cubicBezTo>
                    <a:pt x="2640" y="3273"/>
                    <a:pt x="2644" y="3277"/>
                    <a:pt x="2647" y="3280"/>
                  </a:cubicBezTo>
                  <a:cubicBezTo>
                    <a:pt x="2645" y="3278"/>
                    <a:pt x="2643" y="3276"/>
                    <a:pt x="2639" y="3273"/>
                  </a:cubicBezTo>
                  <a:lnTo>
                    <a:pt x="2639" y="3273"/>
                  </a:lnTo>
                  <a:cubicBezTo>
                    <a:pt x="2676" y="3313"/>
                    <a:pt x="2712" y="3355"/>
                    <a:pt x="2749" y="3396"/>
                  </a:cubicBezTo>
                  <a:cubicBezTo>
                    <a:pt x="2787" y="3438"/>
                    <a:pt x="2841" y="3463"/>
                    <a:pt x="2895" y="3463"/>
                  </a:cubicBezTo>
                  <a:cubicBezTo>
                    <a:pt x="2897" y="3463"/>
                    <a:pt x="2900" y="3463"/>
                    <a:pt x="2902" y="3463"/>
                  </a:cubicBezTo>
                  <a:cubicBezTo>
                    <a:pt x="2918" y="3463"/>
                    <a:pt x="2933" y="3460"/>
                    <a:pt x="2949" y="3455"/>
                  </a:cubicBezTo>
                  <a:cubicBezTo>
                    <a:pt x="2966" y="3478"/>
                    <a:pt x="2986" y="3500"/>
                    <a:pt x="3003" y="3524"/>
                  </a:cubicBezTo>
                  <a:cubicBezTo>
                    <a:pt x="3067" y="3616"/>
                    <a:pt x="3142" y="3701"/>
                    <a:pt x="3207" y="3794"/>
                  </a:cubicBezTo>
                  <a:cubicBezTo>
                    <a:pt x="3242" y="3845"/>
                    <a:pt x="3276" y="3897"/>
                    <a:pt x="3315" y="3946"/>
                  </a:cubicBezTo>
                  <a:cubicBezTo>
                    <a:pt x="3352" y="3992"/>
                    <a:pt x="3408" y="4018"/>
                    <a:pt x="3462" y="4018"/>
                  </a:cubicBezTo>
                  <a:cubicBezTo>
                    <a:pt x="3465" y="4018"/>
                    <a:pt x="3467" y="4018"/>
                    <a:pt x="3469" y="4018"/>
                  </a:cubicBezTo>
                  <a:cubicBezTo>
                    <a:pt x="3506" y="4017"/>
                    <a:pt x="3543" y="4005"/>
                    <a:pt x="3575" y="3981"/>
                  </a:cubicBezTo>
                  <a:cubicBezTo>
                    <a:pt x="3612" y="3951"/>
                    <a:pt x="3636" y="3908"/>
                    <a:pt x="3644" y="3862"/>
                  </a:cubicBezTo>
                  <a:cubicBezTo>
                    <a:pt x="3655" y="3950"/>
                    <a:pt x="3669" y="4038"/>
                    <a:pt x="3690" y="4125"/>
                  </a:cubicBezTo>
                  <a:cubicBezTo>
                    <a:pt x="3709" y="4211"/>
                    <a:pt x="3730" y="4297"/>
                    <a:pt x="3760" y="4378"/>
                  </a:cubicBezTo>
                  <a:cubicBezTo>
                    <a:pt x="3770" y="4408"/>
                    <a:pt x="3782" y="4437"/>
                    <a:pt x="3798" y="4464"/>
                  </a:cubicBezTo>
                  <a:cubicBezTo>
                    <a:pt x="3811" y="4484"/>
                    <a:pt x="3826" y="4505"/>
                    <a:pt x="3839" y="4525"/>
                  </a:cubicBezTo>
                  <a:cubicBezTo>
                    <a:pt x="3839" y="4525"/>
                    <a:pt x="3839" y="4525"/>
                    <a:pt x="3839" y="4525"/>
                  </a:cubicBezTo>
                  <a:lnTo>
                    <a:pt x="3839" y="4525"/>
                  </a:lnTo>
                  <a:cubicBezTo>
                    <a:pt x="3876" y="4584"/>
                    <a:pt x="3915" y="4641"/>
                    <a:pt x="3959" y="4696"/>
                  </a:cubicBezTo>
                  <a:cubicBezTo>
                    <a:pt x="3979" y="4721"/>
                    <a:pt x="3996" y="4748"/>
                    <a:pt x="4015" y="4776"/>
                  </a:cubicBezTo>
                  <a:cubicBezTo>
                    <a:pt x="4049" y="4825"/>
                    <a:pt x="4107" y="4849"/>
                    <a:pt x="4165" y="4849"/>
                  </a:cubicBezTo>
                  <a:cubicBezTo>
                    <a:pt x="4166" y="4849"/>
                    <a:pt x="4168" y="4849"/>
                    <a:pt x="4169" y="4849"/>
                  </a:cubicBezTo>
                  <a:cubicBezTo>
                    <a:pt x="4207" y="4848"/>
                    <a:pt x="4243" y="4835"/>
                    <a:pt x="4274" y="4813"/>
                  </a:cubicBezTo>
                  <a:cubicBezTo>
                    <a:pt x="4357" y="4751"/>
                    <a:pt x="4369" y="4636"/>
                    <a:pt x="4312" y="4554"/>
                  </a:cubicBezTo>
                  <a:cubicBezTo>
                    <a:pt x="4285" y="4515"/>
                    <a:pt x="4258" y="4479"/>
                    <a:pt x="4229" y="4443"/>
                  </a:cubicBezTo>
                  <a:cubicBezTo>
                    <a:pt x="4200" y="4407"/>
                    <a:pt x="4175" y="4367"/>
                    <a:pt x="4150" y="4328"/>
                  </a:cubicBezTo>
                  <a:lnTo>
                    <a:pt x="4150" y="4328"/>
                  </a:lnTo>
                  <a:cubicBezTo>
                    <a:pt x="4154" y="4333"/>
                    <a:pt x="4159" y="4340"/>
                    <a:pt x="4163" y="4347"/>
                  </a:cubicBezTo>
                  <a:cubicBezTo>
                    <a:pt x="4149" y="4324"/>
                    <a:pt x="4134" y="4301"/>
                    <a:pt x="4118" y="4279"/>
                  </a:cubicBezTo>
                  <a:cubicBezTo>
                    <a:pt x="4118" y="4277"/>
                    <a:pt x="4117" y="4276"/>
                    <a:pt x="4117" y="4275"/>
                  </a:cubicBezTo>
                  <a:cubicBezTo>
                    <a:pt x="4107" y="4256"/>
                    <a:pt x="4101" y="4235"/>
                    <a:pt x="4094" y="4214"/>
                  </a:cubicBezTo>
                  <a:cubicBezTo>
                    <a:pt x="4064" y="4115"/>
                    <a:pt x="4042" y="4013"/>
                    <a:pt x="4023" y="3910"/>
                  </a:cubicBezTo>
                  <a:cubicBezTo>
                    <a:pt x="4015" y="3859"/>
                    <a:pt x="4009" y="3807"/>
                    <a:pt x="4007" y="3756"/>
                  </a:cubicBezTo>
                  <a:cubicBezTo>
                    <a:pt x="4002" y="3584"/>
                    <a:pt x="4016" y="3412"/>
                    <a:pt x="4031" y="3240"/>
                  </a:cubicBezTo>
                  <a:cubicBezTo>
                    <a:pt x="4031" y="3240"/>
                    <a:pt x="4031" y="3240"/>
                    <a:pt x="4031" y="3239"/>
                  </a:cubicBezTo>
                  <a:cubicBezTo>
                    <a:pt x="4031" y="3232"/>
                    <a:pt x="4032" y="3224"/>
                    <a:pt x="4032" y="3216"/>
                  </a:cubicBezTo>
                  <a:cubicBezTo>
                    <a:pt x="4032" y="3221"/>
                    <a:pt x="4032" y="3224"/>
                    <a:pt x="4032" y="3228"/>
                  </a:cubicBezTo>
                  <a:cubicBezTo>
                    <a:pt x="4042" y="3122"/>
                    <a:pt x="4056" y="3017"/>
                    <a:pt x="4073" y="2912"/>
                  </a:cubicBezTo>
                  <a:cubicBezTo>
                    <a:pt x="4089" y="2815"/>
                    <a:pt x="4103" y="2715"/>
                    <a:pt x="4123" y="2619"/>
                  </a:cubicBezTo>
                  <a:cubicBezTo>
                    <a:pt x="4168" y="2413"/>
                    <a:pt x="4205" y="2207"/>
                    <a:pt x="4249" y="2001"/>
                  </a:cubicBezTo>
                  <a:lnTo>
                    <a:pt x="4249" y="2001"/>
                  </a:lnTo>
                  <a:cubicBezTo>
                    <a:pt x="4247" y="2009"/>
                    <a:pt x="4245" y="2017"/>
                    <a:pt x="4242" y="2025"/>
                  </a:cubicBezTo>
                  <a:cubicBezTo>
                    <a:pt x="4278" y="1874"/>
                    <a:pt x="4313" y="1724"/>
                    <a:pt x="4345" y="1574"/>
                  </a:cubicBezTo>
                  <a:cubicBezTo>
                    <a:pt x="4378" y="1424"/>
                    <a:pt x="4405" y="1275"/>
                    <a:pt x="4432" y="1123"/>
                  </a:cubicBezTo>
                  <a:cubicBezTo>
                    <a:pt x="4447" y="1037"/>
                    <a:pt x="4460" y="952"/>
                    <a:pt x="4468" y="866"/>
                  </a:cubicBezTo>
                  <a:cubicBezTo>
                    <a:pt x="4469" y="848"/>
                    <a:pt x="4470" y="830"/>
                    <a:pt x="4470" y="811"/>
                  </a:cubicBezTo>
                  <a:cubicBezTo>
                    <a:pt x="4472" y="801"/>
                    <a:pt x="4473" y="791"/>
                    <a:pt x="4474" y="781"/>
                  </a:cubicBezTo>
                  <a:cubicBezTo>
                    <a:pt x="4488" y="680"/>
                    <a:pt x="4423" y="585"/>
                    <a:pt x="4321" y="569"/>
                  </a:cubicBezTo>
                  <a:cubicBezTo>
                    <a:pt x="4312" y="568"/>
                    <a:pt x="4302" y="567"/>
                    <a:pt x="4293" y="567"/>
                  </a:cubicBezTo>
                  <a:cubicBezTo>
                    <a:pt x="4205" y="567"/>
                    <a:pt x="4121" y="632"/>
                    <a:pt x="4110" y="722"/>
                  </a:cubicBezTo>
                  <a:cubicBezTo>
                    <a:pt x="4107" y="737"/>
                    <a:pt x="4106" y="751"/>
                    <a:pt x="4105" y="766"/>
                  </a:cubicBezTo>
                  <a:lnTo>
                    <a:pt x="4104" y="768"/>
                  </a:lnTo>
                  <a:cubicBezTo>
                    <a:pt x="4103" y="777"/>
                    <a:pt x="4102" y="785"/>
                    <a:pt x="4102" y="794"/>
                  </a:cubicBezTo>
                  <a:cubicBezTo>
                    <a:pt x="4101" y="816"/>
                    <a:pt x="4098" y="839"/>
                    <a:pt x="4096" y="862"/>
                  </a:cubicBezTo>
                  <a:cubicBezTo>
                    <a:pt x="4080" y="1005"/>
                    <a:pt x="4054" y="1148"/>
                    <a:pt x="4026" y="1288"/>
                  </a:cubicBezTo>
                  <a:cubicBezTo>
                    <a:pt x="3999" y="1431"/>
                    <a:pt x="3967" y="1572"/>
                    <a:pt x="3936" y="1714"/>
                  </a:cubicBezTo>
                  <a:lnTo>
                    <a:pt x="3936" y="1710"/>
                  </a:lnTo>
                  <a:cubicBezTo>
                    <a:pt x="3908" y="1833"/>
                    <a:pt x="3880" y="1953"/>
                    <a:pt x="3855" y="2075"/>
                  </a:cubicBezTo>
                  <a:cubicBezTo>
                    <a:pt x="3831" y="2189"/>
                    <a:pt x="3811" y="2304"/>
                    <a:pt x="3788" y="2419"/>
                  </a:cubicBezTo>
                  <a:cubicBezTo>
                    <a:pt x="3709" y="2792"/>
                    <a:pt x="3655" y="3168"/>
                    <a:pt x="3640" y="3550"/>
                  </a:cubicBezTo>
                  <a:cubicBezTo>
                    <a:pt x="3636" y="3626"/>
                    <a:pt x="3635" y="3703"/>
                    <a:pt x="3639" y="3780"/>
                  </a:cubicBezTo>
                  <a:cubicBezTo>
                    <a:pt x="3633" y="3759"/>
                    <a:pt x="3624" y="3739"/>
                    <a:pt x="3610" y="3722"/>
                  </a:cubicBezTo>
                  <a:cubicBezTo>
                    <a:pt x="3586" y="3692"/>
                    <a:pt x="3563" y="3661"/>
                    <a:pt x="3541" y="3629"/>
                  </a:cubicBezTo>
                  <a:lnTo>
                    <a:pt x="3541" y="3629"/>
                  </a:lnTo>
                  <a:cubicBezTo>
                    <a:pt x="3542" y="3630"/>
                    <a:pt x="3543" y="3631"/>
                    <a:pt x="3544" y="3632"/>
                  </a:cubicBezTo>
                  <a:lnTo>
                    <a:pt x="3544" y="3632"/>
                  </a:lnTo>
                  <a:cubicBezTo>
                    <a:pt x="3509" y="3581"/>
                    <a:pt x="3473" y="3532"/>
                    <a:pt x="3435" y="3483"/>
                  </a:cubicBezTo>
                  <a:cubicBezTo>
                    <a:pt x="3372" y="3400"/>
                    <a:pt x="3310" y="3317"/>
                    <a:pt x="3250" y="3232"/>
                  </a:cubicBezTo>
                  <a:cubicBezTo>
                    <a:pt x="3147" y="3084"/>
                    <a:pt x="3021" y="2954"/>
                    <a:pt x="2902" y="2820"/>
                  </a:cubicBezTo>
                  <a:lnTo>
                    <a:pt x="2902" y="2820"/>
                  </a:lnTo>
                  <a:cubicBezTo>
                    <a:pt x="2902" y="2820"/>
                    <a:pt x="2902" y="2820"/>
                    <a:pt x="2902" y="2821"/>
                  </a:cubicBezTo>
                  <a:cubicBezTo>
                    <a:pt x="2901" y="2819"/>
                    <a:pt x="2899" y="2817"/>
                    <a:pt x="2898" y="2815"/>
                  </a:cubicBezTo>
                  <a:lnTo>
                    <a:pt x="2898" y="2815"/>
                  </a:lnTo>
                  <a:cubicBezTo>
                    <a:pt x="2899" y="2817"/>
                    <a:pt x="2901" y="2819"/>
                    <a:pt x="2902" y="2820"/>
                  </a:cubicBezTo>
                  <a:lnTo>
                    <a:pt x="2902" y="2820"/>
                  </a:lnTo>
                  <a:cubicBezTo>
                    <a:pt x="2900" y="2817"/>
                    <a:pt x="2898" y="2814"/>
                    <a:pt x="2895" y="2812"/>
                  </a:cubicBezTo>
                  <a:lnTo>
                    <a:pt x="2895" y="2812"/>
                  </a:lnTo>
                  <a:cubicBezTo>
                    <a:pt x="2896" y="2813"/>
                    <a:pt x="2897" y="2814"/>
                    <a:pt x="2898" y="2815"/>
                  </a:cubicBezTo>
                  <a:lnTo>
                    <a:pt x="2898" y="2815"/>
                  </a:lnTo>
                  <a:cubicBezTo>
                    <a:pt x="2897" y="2814"/>
                    <a:pt x="2895" y="2813"/>
                    <a:pt x="2894" y="2811"/>
                  </a:cubicBezTo>
                  <a:lnTo>
                    <a:pt x="2894" y="2811"/>
                  </a:lnTo>
                  <a:cubicBezTo>
                    <a:pt x="2895" y="2812"/>
                    <a:pt x="2895" y="2812"/>
                    <a:pt x="2895" y="2812"/>
                  </a:cubicBezTo>
                  <a:lnTo>
                    <a:pt x="2895" y="2812"/>
                  </a:lnTo>
                  <a:cubicBezTo>
                    <a:pt x="2895" y="2811"/>
                    <a:pt x="2894" y="2810"/>
                    <a:pt x="2893" y="2809"/>
                  </a:cubicBezTo>
                  <a:cubicBezTo>
                    <a:pt x="2891" y="2807"/>
                    <a:pt x="2888" y="2805"/>
                    <a:pt x="2886" y="2802"/>
                  </a:cubicBezTo>
                  <a:lnTo>
                    <a:pt x="2886" y="2802"/>
                  </a:lnTo>
                  <a:cubicBezTo>
                    <a:pt x="2887" y="2803"/>
                    <a:pt x="2888" y="2803"/>
                    <a:pt x="2888" y="2804"/>
                  </a:cubicBezTo>
                  <a:lnTo>
                    <a:pt x="2888" y="2804"/>
                  </a:lnTo>
                  <a:cubicBezTo>
                    <a:pt x="2750" y="2639"/>
                    <a:pt x="2626" y="2463"/>
                    <a:pt x="2487" y="2299"/>
                  </a:cubicBezTo>
                  <a:cubicBezTo>
                    <a:pt x="2451" y="2255"/>
                    <a:pt x="2412" y="2212"/>
                    <a:pt x="2372" y="2170"/>
                  </a:cubicBezTo>
                  <a:cubicBezTo>
                    <a:pt x="2333" y="2130"/>
                    <a:pt x="2290" y="2094"/>
                    <a:pt x="2250" y="2056"/>
                  </a:cubicBezTo>
                  <a:cubicBezTo>
                    <a:pt x="2181" y="1992"/>
                    <a:pt x="2117" y="1922"/>
                    <a:pt x="2054" y="1851"/>
                  </a:cubicBezTo>
                  <a:lnTo>
                    <a:pt x="2054" y="1851"/>
                  </a:lnTo>
                  <a:cubicBezTo>
                    <a:pt x="2054" y="1851"/>
                    <a:pt x="2055" y="1852"/>
                    <a:pt x="2055" y="1852"/>
                  </a:cubicBezTo>
                  <a:cubicBezTo>
                    <a:pt x="2053" y="1850"/>
                    <a:pt x="2051" y="1848"/>
                    <a:pt x="2050" y="1846"/>
                  </a:cubicBezTo>
                  <a:lnTo>
                    <a:pt x="2050" y="1846"/>
                  </a:lnTo>
                  <a:cubicBezTo>
                    <a:pt x="2050" y="1847"/>
                    <a:pt x="2051" y="1848"/>
                    <a:pt x="2052" y="1848"/>
                  </a:cubicBezTo>
                  <a:lnTo>
                    <a:pt x="2052" y="1848"/>
                  </a:lnTo>
                  <a:cubicBezTo>
                    <a:pt x="2050" y="1846"/>
                    <a:pt x="2048" y="1845"/>
                    <a:pt x="2047" y="1843"/>
                  </a:cubicBezTo>
                  <a:lnTo>
                    <a:pt x="2047" y="1843"/>
                  </a:lnTo>
                  <a:cubicBezTo>
                    <a:pt x="2047" y="1843"/>
                    <a:pt x="2047" y="1843"/>
                    <a:pt x="2047" y="1844"/>
                  </a:cubicBezTo>
                  <a:lnTo>
                    <a:pt x="2047" y="1844"/>
                  </a:lnTo>
                  <a:cubicBezTo>
                    <a:pt x="2046" y="1843"/>
                    <a:pt x="2045" y="1842"/>
                    <a:pt x="2045" y="1841"/>
                  </a:cubicBezTo>
                  <a:cubicBezTo>
                    <a:pt x="2043" y="1839"/>
                    <a:pt x="2042" y="1838"/>
                    <a:pt x="2041" y="1837"/>
                  </a:cubicBezTo>
                  <a:lnTo>
                    <a:pt x="2041" y="1837"/>
                  </a:lnTo>
                  <a:cubicBezTo>
                    <a:pt x="2042" y="1837"/>
                    <a:pt x="2042" y="1838"/>
                    <a:pt x="2042" y="1838"/>
                  </a:cubicBezTo>
                  <a:cubicBezTo>
                    <a:pt x="1979" y="1763"/>
                    <a:pt x="1920" y="1686"/>
                    <a:pt x="1858" y="1610"/>
                  </a:cubicBezTo>
                  <a:cubicBezTo>
                    <a:pt x="1806" y="1543"/>
                    <a:pt x="1753" y="1477"/>
                    <a:pt x="1698" y="1412"/>
                  </a:cubicBezTo>
                  <a:cubicBezTo>
                    <a:pt x="1635" y="1337"/>
                    <a:pt x="1568" y="1267"/>
                    <a:pt x="1500" y="1195"/>
                  </a:cubicBezTo>
                  <a:cubicBezTo>
                    <a:pt x="1441" y="1131"/>
                    <a:pt x="1374" y="1071"/>
                    <a:pt x="1310" y="1010"/>
                  </a:cubicBezTo>
                  <a:cubicBezTo>
                    <a:pt x="1242" y="946"/>
                    <a:pt x="1174" y="880"/>
                    <a:pt x="1108" y="814"/>
                  </a:cubicBezTo>
                  <a:cubicBezTo>
                    <a:pt x="980" y="687"/>
                    <a:pt x="859" y="553"/>
                    <a:pt x="728" y="427"/>
                  </a:cubicBezTo>
                  <a:cubicBezTo>
                    <a:pt x="662" y="364"/>
                    <a:pt x="594" y="303"/>
                    <a:pt x="527" y="240"/>
                  </a:cubicBezTo>
                  <a:cubicBezTo>
                    <a:pt x="467" y="183"/>
                    <a:pt x="408" y="123"/>
                    <a:pt x="344" y="69"/>
                  </a:cubicBezTo>
                  <a:cubicBezTo>
                    <a:pt x="310" y="27"/>
                    <a:pt x="260" y="0"/>
                    <a:pt x="203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>
              <a:off x="7794625" y="1602925"/>
              <a:ext cx="122250" cy="21025"/>
            </a:xfrm>
            <a:custGeom>
              <a:avLst/>
              <a:gdLst/>
              <a:ahLst/>
              <a:cxnLst/>
              <a:rect l="l" t="t" r="r" b="b"/>
              <a:pathLst>
                <a:path w="4890" h="841" extrusionOk="0">
                  <a:moveTo>
                    <a:pt x="2128" y="74"/>
                  </a:moveTo>
                  <a:cubicBezTo>
                    <a:pt x="2125" y="74"/>
                    <a:pt x="2122" y="74"/>
                    <a:pt x="2119" y="75"/>
                  </a:cubicBezTo>
                  <a:lnTo>
                    <a:pt x="2119" y="75"/>
                  </a:lnTo>
                  <a:cubicBezTo>
                    <a:pt x="2122" y="75"/>
                    <a:pt x="2125" y="74"/>
                    <a:pt x="2128" y="74"/>
                  </a:cubicBezTo>
                  <a:close/>
                  <a:moveTo>
                    <a:pt x="11" y="402"/>
                  </a:moveTo>
                  <a:cubicBezTo>
                    <a:pt x="11" y="402"/>
                    <a:pt x="11" y="402"/>
                    <a:pt x="11" y="402"/>
                  </a:cubicBezTo>
                  <a:lnTo>
                    <a:pt x="11" y="402"/>
                  </a:lnTo>
                  <a:cubicBezTo>
                    <a:pt x="11" y="402"/>
                    <a:pt x="11" y="402"/>
                    <a:pt x="11" y="402"/>
                  </a:cubicBezTo>
                  <a:close/>
                  <a:moveTo>
                    <a:pt x="3675" y="1"/>
                  </a:moveTo>
                  <a:cubicBezTo>
                    <a:pt x="3585" y="1"/>
                    <a:pt x="3494" y="5"/>
                    <a:pt x="3404" y="9"/>
                  </a:cubicBezTo>
                  <a:cubicBezTo>
                    <a:pt x="3351" y="11"/>
                    <a:pt x="3300" y="13"/>
                    <a:pt x="3247" y="14"/>
                  </a:cubicBezTo>
                  <a:cubicBezTo>
                    <a:pt x="3241" y="15"/>
                    <a:pt x="3234" y="15"/>
                    <a:pt x="3228" y="15"/>
                  </a:cubicBezTo>
                  <a:cubicBezTo>
                    <a:pt x="3095" y="15"/>
                    <a:pt x="2962" y="6"/>
                    <a:pt x="2829" y="6"/>
                  </a:cubicBezTo>
                  <a:cubicBezTo>
                    <a:pt x="2783" y="6"/>
                    <a:pt x="2738" y="7"/>
                    <a:pt x="2692" y="10"/>
                  </a:cubicBezTo>
                  <a:cubicBezTo>
                    <a:pt x="2498" y="21"/>
                    <a:pt x="2306" y="46"/>
                    <a:pt x="2114" y="76"/>
                  </a:cubicBezTo>
                  <a:cubicBezTo>
                    <a:pt x="2115" y="76"/>
                    <a:pt x="2117" y="75"/>
                    <a:pt x="2119" y="75"/>
                  </a:cubicBezTo>
                  <a:lnTo>
                    <a:pt x="2119" y="75"/>
                  </a:lnTo>
                  <a:cubicBezTo>
                    <a:pt x="2040" y="85"/>
                    <a:pt x="1961" y="94"/>
                    <a:pt x="1883" y="104"/>
                  </a:cubicBezTo>
                  <a:cubicBezTo>
                    <a:pt x="1796" y="115"/>
                    <a:pt x="1709" y="131"/>
                    <a:pt x="1623" y="147"/>
                  </a:cubicBezTo>
                  <a:cubicBezTo>
                    <a:pt x="1548" y="157"/>
                    <a:pt x="1471" y="163"/>
                    <a:pt x="1395" y="165"/>
                  </a:cubicBezTo>
                  <a:lnTo>
                    <a:pt x="1411" y="165"/>
                  </a:lnTo>
                  <a:cubicBezTo>
                    <a:pt x="1328" y="167"/>
                    <a:pt x="1244" y="168"/>
                    <a:pt x="1161" y="176"/>
                  </a:cubicBezTo>
                  <a:cubicBezTo>
                    <a:pt x="1086" y="183"/>
                    <a:pt x="1012" y="189"/>
                    <a:pt x="937" y="194"/>
                  </a:cubicBezTo>
                  <a:cubicBezTo>
                    <a:pt x="898" y="195"/>
                    <a:pt x="858" y="196"/>
                    <a:pt x="819" y="197"/>
                  </a:cubicBezTo>
                  <a:cubicBezTo>
                    <a:pt x="786" y="199"/>
                    <a:pt x="753" y="200"/>
                    <a:pt x="721" y="201"/>
                  </a:cubicBezTo>
                  <a:cubicBezTo>
                    <a:pt x="652" y="205"/>
                    <a:pt x="584" y="211"/>
                    <a:pt x="516" y="215"/>
                  </a:cubicBezTo>
                  <a:cubicBezTo>
                    <a:pt x="459" y="215"/>
                    <a:pt x="402" y="212"/>
                    <a:pt x="344" y="208"/>
                  </a:cubicBezTo>
                  <a:cubicBezTo>
                    <a:pt x="321" y="204"/>
                    <a:pt x="297" y="201"/>
                    <a:pt x="273" y="196"/>
                  </a:cubicBezTo>
                  <a:cubicBezTo>
                    <a:pt x="247" y="184"/>
                    <a:pt x="219" y="177"/>
                    <a:pt x="190" y="177"/>
                  </a:cubicBezTo>
                  <a:cubicBezTo>
                    <a:pt x="170" y="177"/>
                    <a:pt x="150" y="180"/>
                    <a:pt x="130" y="187"/>
                  </a:cubicBezTo>
                  <a:cubicBezTo>
                    <a:pt x="50" y="216"/>
                    <a:pt x="1" y="298"/>
                    <a:pt x="8" y="380"/>
                  </a:cubicBezTo>
                  <a:cubicBezTo>
                    <a:pt x="8" y="379"/>
                    <a:pt x="8" y="379"/>
                    <a:pt x="8" y="378"/>
                  </a:cubicBezTo>
                  <a:cubicBezTo>
                    <a:pt x="8" y="380"/>
                    <a:pt x="8" y="384"/>
                    <a:pt x="9" y="386"/>
                  </a:cubicBezTo>
                  <a:cubicBezTo>
                    <a:pt x="9" y="391"/>
                    <a:pt x="10" y="396"/>
                    <a:pt x="11" y="401"/>
                  </a:cubicBezTo>
                  <a:cubicBezTo>
                    <a:pt x="11" y="401"/>
                    <a:pt x="11" y="400"/>
                    <a:pt x="11" y="399"/>
                  </a:cubicBezTo>
                  <a:cubicBezTo>
                    <a:pt x="11" y="401"/>
                    <a:pt x="11" y="402"/>
                    <a:pt x="12" y="403"/>
                  </a:cubicBezTo>
                  <a:cubicBezTo>
                    <a:pt x="11" y="403"/>
                    <a:pt x="11" y="403"/>
                    <a:pt x="11" y="402"/>
                  </a:cubicBezTo>
                  <a:lnTo>
                    <a:pt x="11" y="402"/>
                  </a:lnTo>
                  <a:cubicBezTo>
                    <a:pt x="12" y="409"/>
                    <a:pt x="14" y="415"/>
                    <a:pt x="17" y="422"/>
                  </a:cubicBezTo>
                  <a:cubicBezTo>
                    <a:pt x="27" y="456"/>
                    <a:pt x="46" y="487"/>
                    <a:pt x="75" y="512"/>
                  </a:cubicBezTo>
                  <a:cubicBezTo>
                    <a:pt x="125" y="554"/>
                    <a:pt x="195" y="560"/>
                    <a:pt x="258" y="569"/>
                  </a:cubicBezTo>
                  <a:cubicBezTo>
                    <a:pt x="327" y="580"/>
                    <a:pt x="397" y="585"/>
                    <a:pt x="468" y="585"/>
                  </a:cubicBezTo>
                  <a:cubicBezTo>
                    <a:pt x="520" y="585"/>
                    <a:pt x="573" y="582"/>
                    <a:pt x="625" y="578"/>
                  </a:cubicBezTo>
                  <a:cubicBezTo>
                    <a:pt x="743" y="570"/>
                    <a:pt x="861" y="569"/>
                    <a:pt x="978" y="562"/>
                  </a:cubicBezTo>
                  <a:cubicBezTo>
                    <a:pt x="1092" y="555"/>
                    <a:pt x="1204" y="540"/>
                    <a:pt x="1316" y="536"/>
                  </a:cubicBezTo>
                  <a:cubicBezTo>
                    <a:pt x="1423" y="535"/>
                    <a:pt x="1529" y="532"/>
                    <a:pt x="1636" y="518"/>
                  </a:cubicBezTo>
                  <a:cubicBezTo>
                    <a:pt x="1730" y="505"/>
                    <a:pt x="1822" y="487"/>
                    <a:pt x="1915" y="473"/>
                  </a:cubicBezTo>
                  <a:lnTo>
                    <a:pt x="1914" y="473"/>
                  </a:lnTo>
                  <a:cubicBezTo>
                    <a:pt x="2062" y="455"/>
                    <a:pt x="2210" y="435"/>
                    <a:pt x="2359" y="412"/>
                  </a:cubicBezTo>
                  <a:cubicBezTo>
                    <a:pt x="2511" y="395"/>
                    <a:pt x="2662" y="380"/>
                    <a:pt x="2814" y="376"/>
                  </a:cubicBezTo>
                  <a:cubicBezTo>
                    <a:pt x="2937" y="377"/>
                    <a:pt x="3061" y="385"/>
                    <a:pt x="3184" y="385"/>
                  </a:cubicBezTo>
                  <a:cubicBezTo>
                    <a:pt x="3312" y="385"/>
                    <a:pt x="3440" y="375"/>
                    <a:pt x="3568" y="371"/>
                  </a:cubicBezTo>
                  <a:cubicBezTo>
                    <a:pt x="3589" y="371"/>
                    <a:pt x="3610" y="371"/>
                    <a:pt x="3631" y="371"/>
                  </a:cubicBezTo>
                  <a:cubicBezTo>
                    <a:pt x="3718" y="371"/>
                    <a:pt x="3804" y="375"/>
                    <a:pt x="3891" y="384"/>
                  </a:cubicBezTo>
                  <a:cubicBezTo>
                    <a:pt x="3926" y="388"/>
                    <a:pt x="3961" y="394"/>
                    <a:pt x="3996" y="401"/>
                  </a:cubicBezTo>
                  <a:cubicBezTo>
                    <a:pt x="4030" y="410"/>
                    <a:pt x="4065" y="420"/>
                    <a:pt x="4099" y="433"/>
                  </a:cubicBezTo>
                  <a:cubicBezTo>
                    <a:pt x="4113" y="439"/>
                    <a:pt x="4127" y="446"/>
                    <a:pt x="4141" y="454"/>
                  </a:cubicBezTo>
                  <a:cubicBezTo>
                    <a:pt x="4205" y="490"/>
                    <a:pt x="4267" y="534"/>
                    <a:pt x="4328" y="576"/>
                  </a:cubicBezTo>
                  <a:cubicBezTo>
                    <a:pt x="4363" y="602"/>
                    <a:pt x="4397" y="629"/>
                    <a:pt x="4430" y="658"/>
                  </a:cubicBezTo>
                  <a:cubicBezTo>
                    <a:pt x="4471" y="698"/>
                    <a:pt x="4507" y="741"/>
                    <a:pt x="4546" y="782"/>
                  </a:cubicBezTo>
                  <a:cubicBezTo>
                    <a:pt x="4583" y="820"/>
                    <a:pt x="4632" y="840"/>
                    <a:pt x="4682" y="840"/>
                  </a:cubicBezTo>
                  <a:cubicBezTo>
                    <a:pt x="4685" y="840"/>
                    <a:pt x="4687" y="840"/>
                    <a:pt x="4690" y="840"/>
                  </a:cubicBezTo>
                  <a:cubicBezTo>
                    <a:pt x="4732" y="839"/>
                    <a:pt x="4774" y="824"/>
                    <a:pt x="4808" y="793"/>
                  </a:cubicBezTo>
                  <a:cubicBezTo>
                    <a:pt x="4880" y="727"/>
                    <a:pt x="4889" y="603"/>
                    <a:pt x="4819" y="531"/>
                  </a:cubicBezTo>
                  <a:cubicBezTo>
                    <a:pt x="4806" y="518"/>
                    <a:pt x="4793" y="504"/>
                    <a:pt x="4779" y="490"/>
                  </a:cubicBezTo>
                  <a:cubicBezTo>
                    <a:pt x="4727" y="432"/>
                    <a:pt x="4674" y="375"/>
                    <a:pt x="4612" y="328"/>
                  </a:cubicBezTo>
                  <a:cubicBezTo>
                    <a:pt x="4575" y="299"/>
                    <a:pt x="4537" y="271"/>
                    <a:pt x="4498" y="244"/>
                  </a:cubicBezTo>
                  <a:cubicBezTo>
                    <a:pt x="4443" y="209"/>
                    <a:pt x="4390" y="168"/>
                    <a:pt x="4333" y="137"/>
                  </a:cubicBezTo>
                  <a:cubicBezTo>
                    <a:pt x="4128" y="26"/>
                    <a:pt x="3903" y="1"/>
                    <a:pt x="367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>
              <a:off x="7925250" y="1521850"/>
              <a:ext cx="32200" cy="132925"/>
            </a:xfrm>
            <a:custGeom>
              <a:avLst/>
              <a:gdLst/>
              <a:ahLst/>
              <a:cxnLst/>
              <a:rect l="l" t="t" r="r" b="b"/>
              <a:pathLst>
                <a:path w="1288" h="5317" extrusionOk="0">
                  <a:moveTo>
                    <a:pt x="615" y="1345"/>
                  </a:moveTo>
                  <a:lnTo>
                    <a:pt x="615" y="1345"/>
                  </a:lnTo>
                  <a:cubicBezTo>
                    <a:pt x="614" y="1351"/>
                    <a:pt x="612" y="1357"/>
                    <a:pt x="611" y="1364"/>
                  </a:cubicBezTo>
                  <a:cubicBezTo>
                    <a:pt x="612" y="1358"/>
                    <a:pt x="614" y="1351"/>
                    <a:pt x="615" y="1345"/>
                  </a:cubicBezTo>
                  <a:close/>
                  <a:moveTo>
                    <a:pt x="912" y="1676"/>
                  </a:moveTo>
                  <a:cubicBezTo>
                    <a:pt x="910" y="1682"/>
                    <a:pt x="909" y="1688"/>
                    <a:pt x="907" y="1694"/>
                  </a:cubicBezTo>
                  <a:lnTo>
                    <a:pt x="907" y="1694"/>
                  </a:lnTo>
                  <a:cubicBezTo>
                    <a:pt x="909" y="1689"/>
                    <a:pt x="911" y="1682"/>
                    <a:pt x="912" y="1676"/>
                  </a:cubicBezTo>
                  <a:close/>
                  <a:moveTo>
                    <a:pt x="241" y="2892"/>
                  </a:moveTo>
                  <a:cubicBezTo>
                    <a:pt x="240" y="2896"/>
                    <a:pt x="239" y="2900"/>
                    <a:pt x="238" y="2904"/>
                  </a:cubicBezTo>
                  <a:lnTo>
                    <a:pt x="238" y="2904"/>
                  </a:lnTo>
                  <a:cubicBezTo>
                    <a:pt x="239" y="2900"/>
                    <a:pt x="240" y="2896"/>
                    <a:pt x="241" y="2892"/>
                  </a:cubicBezTo>
                  <a:close/>
                  <a:moveTo>
                    <a:pt x="168" y="3190"/>
                  </a:moveTo>
                  <a:cubicBezTo>
                    <a:pt x="168" y="3191"/>
                    <a:pt x="168" y="3192"/>
                    <a:pt x="168" y="3193"/>
                  </a:cubicBezTo>
                  <a:lnTo>
                    <a:pt x="168" y="3193"/>
                  </a:lnTo>
                  <a:cubicBezTo>
                    <a:pt x="168" y="3192"/>
                    <a:pt x="168" y="3191"/>
                    <a:pt x="168" y="3190"/>
                  </a:cubicBezTo>
                  <a:close/>
                  <a:moveTo>
                    <a:pt x="168" y="3193"/>
                  </a:moveTo>
                  <a:cubicBezTo>
                    <a:pt x="168" y="3193"/>
                    <a:pt x="167" y="3194"/>
                    <a:pt x="167" y="3194"/>
                  </a:cubicBezTo>
                  <a:lnTo>
                    <a:pt x="167" y="3194"/>
                  </a:lnTo>
                  <a:cubicBezTo>
                    <a:pt x="167" y="3194"/>
                    <a:pt x="168" y="3193"/>
                    <a:pt x="168" y="3193"/>
                  </a:cubicBezTo>
                  <a:close/>
                  <a:moveTo>
                    <a:pt x="1095" y="1"/>
                  </a:moveTo>
                  <a:cubicBezTo>
                    <a:pt x="998" y="1"/>
                    <a:pt x="919" y="78"/>
                    <a:pt x="912" y="174"/>
                  </a:cubicBezTo>
                  <a:cubicBezTo>
                    <a:pt x="912" y="176"/>
                    <a:pt x="912" y="178"/>
                    <a:pt x="910" y="179"/>
                  </a:cubicBezTo>
                  <a:cubicBezTo>
                    <a:pt x="900" y="220"/>
                    <a:pt x="884" y="259"/>
                    <a:pt x="872" y="299"/>
                  </a:cubicBezTo>
                  <a:cubicBezTo>
                    <a:pt x="860" y="336"/>
                    <a:pt x="857" y="374"/>
                    <a:pt x="852" y="413"/>
                  </a:cubicBezTo>
                  <a:cubicBezTo>
                    <a:pt x="845" y="466"/>
                    <a:pt x="840" y="520"/>
                    <a:pt x="829" y="574"/>
                  </a:cubicBezTo>
                  <a:cubicBezTo>
                    <a:pt x="795" y="702"/>
                    <a:pt x="753" y="826"/>
                    <a:pt x="716" y="953"/>
                  </a:cubicBezTo>
                  <a:cubicBezTo>
                    <a:pt x="679" y="1083"/>
                    <a:pt x="647" y="1214"/>
                    <a:pt x="615" y="1345"/>
                  </a:cubicBezTo>
                  <a:lnTo>
                    <a:pt x="615" y="1345"/>
                  </a:lnTo>
                  <a:cubicBezTo>
                    <a:pt x="616" y="1344"/>
                    <a:pt x="616" y="1342"/>
                    <a:pt x="617" y="1341"/>
                  </a:cubicBezTo>
                  <a:lnTo>
                    <a:pt x="617" y="1341"/>
                  </a:lnTo>
                  <a:cubicBezTo>
                    <a:pt x="585" y="1475"/>
                    <a:pt x="548" y="1605"/>
                    <a:pt x="519" y="1739"/>
                  </a:cubicBezTo>
                  <a:cubicBezTo>
                    <a:pt x="492" y="1865"/>
                    <a:pt x="463" y="1992"/>
                    <a:pt x="434" y="2116"/>
                  </a:cubicBezTo>
                  <a:cubicBezTo>
                    <a:pt x="400" y="2254"/>
                    <a:pt x="367" y="2392"/>
                    <a:pt x="330" y="2527"/>
                  </a:cubicBezTo>
                  <a:cubicBezTo>
                    <a:pt x="310" y="2595"/>
                    <a:pt x="291" y="2664"/>
                    <a:pt x="275" y="2734"/>
                  </a:cubicBezTo>
                  <a:cubicBezTo>
                    <a:pt x="261" y="2794"/>
                    <a:pt x="249" y="2855"/>
                    <a:pt x="236" y="2916"/>
                  </a:cubicBezTo>
                  <a:cubicBezTo>
                    <a:pt x="236" y="2916"/>
                    <a:pt x="236" y="2915"/>
                    <a:pt x="236" y="2915"/>
                  </a:cubicBezTo>
                  <a:lnTo>
                    <a:pt x="236" y="2915"/>
                  </a:lnTo>
                  <a:cubicBezTo>
                    <a:pt x="213" y="3009"/>
                    <a:pt x="189" y="3102"/>
                    <a:pt x="167" y="3196"/>
                  </a:cubicBezTo>
                  <a:cubicBezTo>
                    <a:pt x="167" y="3195"/>
                    <a:pt x="167" y="3195"/>
                    <a:pt x="167" y="3194"/>
                  </a:cubicBezTo>
                  <a:lnTo>
                    <a:pt x="167" y="3194"/>
                  </a:lnTo>
                  <a:cubicBezTo>
                    <a:pt x="131" y="3346"/>
                    <a:pt x="93" y="3497"/>
                    <a:pt x="69" y="3651"/>
                  </a:cubicBezTo>
                  <a:cubicBezTo>
                    <a:pt x="41" y="3820"/>
                    <a:pt x="0" y="3992"/>
                    <a:pt x="0" y="4164"/>
                  </a:cubicBezTo>
                  <a:cubicBezTo>
                    <a:pt x="0" y="4343"/>
                    <a:pt x="15" y="4520"/>
                    <a:pt x="65" y="4693"/>
                  </a:cubicBezTo>
                  <a:cubicBezTo>
                    <a:pt x="92" y="4781"/>
                    <a:pt x="131" y="4863"/>
                    <a:pt x="180" y="4941"/>
                  </a:cubicBezTo>
                  <a:cubicBezTo>
                    <a:pt x="223" y="5009"/>
                    <a:pt x="276" y="5071"/>
                    <a:pt x="322" y="5138"/>
                  </a:cubicBezTo>
                  <a:cubicBezTo>
                    <a:pt x="344" y="5180"/>
                    <a:pt x="366" y="5221"/>
                    <a:pt x="397" y="5257"/>
                  </a:cubicBezTo>
                  <a:cubicBezTo>
                    <a:pt x="431" y="5297"/>
                    <a:pt x="482" y="5317"/>
                    <a:pt x="533" y="5317"/>
                  </a:cubicBezTo>
                  <a:cubicBezTo>
                    <a:pt x="535" y="5317"/>
                    <a:pt x="536" y="5317"/>
                    <a:pt x="538" y="5317"/>
                  </a:cubicBezTo>
                  <a:cubicBezTo>
                    <a:pt x="581" y="5315"/>
                    <a:pt x="626" y="5299"/>
                    <a:pt x="659" y="5269"/>
                  </a:cubicBezTo>
                  <a:cubicBezTo>
                    <a:pt x="731" y="5202"/>
                    <a:pt x="735" y="5095"/>
                    <a:pt x="680" y="5020"/>
                  </a:cubicBezTo>
                  <a:lnTo>
                    <a:pt x="680" y="5020"/>
                  </a:lnTo>
                  <a:cubicBezTo>
                    <a:pt x="680" y="5020"/>
                    <a:pt x="680" y="5020"/>
                    <a:pt x="681" y="5020"/>
                  </a:cubicBezTo>
                  <a:cubicBezTo>
                    <a:pt x="678" y="5017"/>
                    <a:pt x="677" y="5015"/>
                    <a:pt x="675" y="5013"/>
                  </a:cubicBezTo>
                  <a:cubicBezTo>
                    <a:pt x="646" y="4962"/>
                    <a:pt x="618" y="4913"/>
                    <a:pt x="583" y="4867"/>
                  </a:cubicBezTo>
                  <a:cubicBezTo>
                    <a:pt x="548" y="4822"/>
                    <a:pt x="514" y="4775"/>
                    <a:pt x="482" y="4726"/>
                  </a:cubicBezTo>
                  <a:cubicBezTo>
                    <a:pt x="469" y="4703"/>
                    <a:pt x="456" y="4680"/>
                    <a:pt x="445" y="4655"/>
                  </a:cubicBezTo>
                  <a:cubicBezTo>
                    <a:pt x="434" y="4625"/>
                    <a:pt x="423" y="4594"/>
                    <a:pt x="414" y="4562"/>
                  </a:cubicBezTo>
                  <a:cubicBezTo>
                    <a:pt x="404" y="4523"/>
                    <a:pt x="395" y="4483"/>
                    <a:pt x="388" y="4444"/>
                  </a:cubicBezTo>
                  <a:cubicBezTo>
                    <a:pt x="380" y="4370"/>
                    <a:pt x="374" y="4296"/>
                    <a:pt x="371" y="4223"/>
                  </a:cubicBezTo>
                  <a:cubicBezTo>
                    <a:pt x="371" y="4173"/>
                    <a:pt x="372" y="4125"/>
                    <a:pt x="376" y="4077"/>
                  </a:cubicBezTo>
                  <a:cubicBezTo>
                    <a:pt x="390" y="3962"/>
                    <a:pt x="412" y="3850"/>
                    <a:pt x="430" y="3734"/>
                  </a:cubicBezTo>
                  <a:cubicBezTo>
                    <a:pt x="447" y="3626"/>
                    <a:pt x="470" y="3519"/>
                    <a:pt x="495" y="3412"/>
                  </a:cubicBezTo>
                  <a:lnTo>
                    <a:pt x="495" y="3412"/>
                  </a:lnTo>
                  <a:cubicBezTo>
                    <a:pt x="495" y="3414"/>
                    <a:pt x="494" y="3416"/>
                    <a:pt x="494" y="3418"/>
                  </a:cubicBezTo>
                  <a:lnTo>
                    <a:pt x="494" y="3418"/>
                  </a:lnTo>
                  <a:cubicBezTo>
                    <a:pt x="516" y="3323"/>
                    <a:pt x="539" y="3229"/>
                    <a:pt x="562" y="3134"/>
                  </a:cubicBezTo>
                  <a:cubicBezTo>
                    <a:pt x="577" y="3076"/>
                    <a:pt x="593" y="3018"/>
                    <a:pt x="605" y="2960"/>
                  </a:cubicBezTo>
                  <a:cubicBezTo>
                    <a:pt x="619" y="2897"/>
                    <a:pt x="630" y="2833"/>
                    <a:pt x="645" y="2771"/>
                  </a:cubicBezTo>
                  <a:cubicBezTo>
                    <a:pt x="669" y="2681"/>
                    <a:pt x="695" y="2591"/>
                    <a:pt x="717" y="2500"/>
                  </a:cubicBezTo>
                  <a:cubicBezTo>
                    <a:pt x="743" y="2402"/>
                    <a:pt x="769" y="2305"/>
                    <a:pt x="793" y="2205"/>
                  </a:cubicBezTo>
                  <a:cubicBezTo>
                    <a:pt x="833" y="2035"/>
                    <a:pt x="868" y="1864"/>
                    <a:pt x="907" y="1694"/>
                  </a:cubicBezTo>
                  <a:lnTo>
                    <a:pt x="907" y="1694"/>
                  </a:lnTo>
                  <a:cubicBezTo>
                    <a:pt x="907" y="1696"/>
                    <a:pt x="906" y="1697"/>
                    <a:pt x="906" y="1699"/>
                  </a:cubicBezTo>
                  <a:cubicBezTo>
                    <a:pt x="938" y="1569"/>
                    <a:pt x="971" y="1440"/>
                    <a:pt x="1003" y="1308"/>
                  </a:cubicBezTo>
                  <a:lnTo>
                    <a:pt x="1003" y="1308"/>
                  </a:lnTo>
                  <a:cubicBezTo>
                    <a:pt x="1003" y="1310"/>
                    <a:pt x="1003" y="1311"/>
                    <a:pt x="1003" y="1312"/>
                  </a:cubicBezTo>
                  <a:cubicBezTo>
                    <a:pt x="1038" y="1160"/>
                    <a:pt x="1085" y="1012"/>
                    <a:pt x="1129" y="862"/>
                  </a:cubicBezTo>
                  <a:cubicBezTo>
                    <a:pt x="1153" y="780"/>
                    <a:pt x="1186" y="695"/>
                    <a:pt x="1200" y="609"/>
                  </a:cubicBezTo>
                  <a:cubicBezTo>
                    <a:pt x="1209" y="546"/>
                    <a:pt x="1211" y="480"/>
                    <a:pt x="1223" y="417"/>
                  </a:cubicBezTo>
                  <a:cubicBezTo>
                    <a:pt x="1245" y="343"/>
                    <a:pt x="1276" y="272"/>
                    <a:pt x="1281" y="193"/>
                  </a:cubicBezTo>
                  <a:cubicBezTo>
                    <a:pt x="1288" y="93"/>
                    <a:pt x="1203" y="4"/>
                    <a:pt x="1104" y="1"/>
                  </a:cubicBezTo>
                  <a:cubicBezTo>
                    <a:pt x="1101" y="1"/>
                    <a:pt x="1098" y="1"/>
                    <a:pt x="109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>
              <a:off x="7849550" y="1662425"/>
              <a:ext cx="112525" cy="27475"/>
            </a:xfrm>
            <a:custGeom>
              <a:avLst/>
              <a:gdLst/>
              <a:ahLst/>
              <a:cxnLst/>
              <a:rect l="l" t="t" r="r" b="b"/>
              <a:pathLst>
                <a:path w="4501" h="1099" extrusionOk="0">
                  <a:moveTo>
                    <a:pt x="3801" y="1"/>
                  </a:moveTo>
                  <a:cubicBezTo>
                    <a:pt x="3792" y="1"/>
                    <a:pt x="3782" y="1"/>
                    <a:pt x="3773" y="1"/>
                  </a:cubicBezTo>
                  <a:cubicBezTo>
                    <a:pt x="3683" y="3"/>
                    <a:pt x="3598" y="16"/>
                    <a:pt x="3511" y="31"/>
                  </a:cubicBezTo>
                  <a:cubicBezTo>
                    <a:pt x="3422" y="46"/>
                    <a:pt x="3332" y="60"/>
                    <a:pt x="3243" y="77"/>
                  </a:cubicBezTo>
                  <a:cubicBezTo>
                    <a:pt x="3153" y="93"/>
                    <a:pt x="3061" y="118"/>
                    <a:pt x="2971" y="141"/>
                  </a:cubicBezTo>
                  <a:cubicBezTo>
                    <a:pt x="2875" y="165"/>
                    <a:pt x="2779" y="187"/>
                    <a:pt x="2682" y="211"/>
                  </a:cubicBezTo>
                  <a:cubicBezTo>
                    <a:pt x="2586" y="235"/>
                    <a:pt x="2490" y="262"/>
                    <a:pt x="2396" y="291"/>
                  </a:cubicBezTo>
                  <a:cubicBezTo>
                    <a:pt x="2311" y="317"/>
                    <a:pt x="2228" y="349"/>
                    <a:pt x="2142" y="374"/>
                  </a:cubicBezTo>
                  <a:cubicBezTo>
                    <a:pt x="2147" y="373"/>
                    <a:pt x="2151" y="372"/>
                    <a:pt x="2156" y="371"/>
                  </a:cubicBezTo>
                  <a:lnTo>
                    <a:pt x="2156" y="371"/>
                  </a:lnTo>
                  <a:cubicBezTo>
                    <a:pt x="2129" y="378"/>
                    <a:pt x="2104" y="386"/>
                    <a:pt x="2079" y="393"/>
                  </a:cubicBezTo>
                  <a:lnTo>
                    <a:pt x="2087" y="390"/>
                  </a:lnTo>
                  <a:lnTo>
                    <a:pt x="2087" y="390"/>
                  </a:lnTo>
                  <a:cubicBezTo>
                    <a:pt x="1904" y="439"/>
                    <a:pt x="1718" y="486"/>
                    <a:pt x="1530" y="518"/>
                  </a:cubicBezTo>
                  <a:cubicBezTo>
                    <a:pt x="1448" y="530"/>
                    <a:pt x="1366" y="540"/>
                    <a:pt x="1284" y="554"/>
                  </a:cubicBezTo>
                  <a:cubicBezTo>
                    <a:pt x="1204" y="566"/>
                    <a:pt x="1125" y="581"/>
                    <a:pt x="1045" y="595"/>
                  </a:cubicBezTo>
                  <a:cubicBezTo>
                    <a:pt x="964" y="608"/>
                    <a:pt x="884" y="629"/>
                    <a:pt x="804" y="650"/>
                  </a:cubicBezTo>
                  <a:cubicBezTo>
                    <a:pt x="724" y="669"/>
                    <a:pt x="644" y="689"/>
                    <a:pt x="563" y="705"/>
                  </a:cubicBezTo>
                  <a:cubicBezTo>
                    <a:pt x="505" y="712"/>
                    <a:pt x="446" y="716"/>
                    <a:pt x="388" y="717"/>
                  </a:cubicBezTo>
                  <a:cubicBezTo>
                    <a:pt x="353" y="717"/>
                    <a:pt x="316" y="714"/>
                    <a:pt x="279" y="714"/>
                  </a:cubicBezTo>
                  <a:cubicBezTo>
                    <a:pt x="245" y="714"/>
                    <a:pt x="211" y="716"/>
                    <a:pt x="179" y="724"/>
                  </a:cubicBezTo>
                  <a:cubicBezTo>
                    <a:pt x="121" y="737"/>
                    <a:pt x="62" y="780"/>
                    <a:pt x="39" y="837"/>
                  </a:cubicBezTo>
                  <a:cubicBezTo>
                    <a:pt x="0" y="930"/>
                    <a:pt x="35" y="1039"/>
                    <a:pt x="129" y="1082"/>
                  </a:cubicBezTo>
                  <a:cubicBezTo>
                    <a:pt x="153" y="1093"/>
                    <a:pt x="178" y="1098"/>
                    <a:pt x="204" y="1098"/>
                  </a:cubicBezTo>
                  <a:cubicBezTo>
                    <a:pt x="206" y="1098"/>
                    <a:pt x="208" y="1098"/>
                    <a:pt x="211" y="1098"/>
                  </a:cubicBezTo>
                  <a:cubicBezTo>
                    <a:pt x="231" y="1097"/>
                    <a:pt x="253" y="1093"/>
                    <a:pt x="272" y="1085"/>
                  </a:cubicBezTo>
                  <a:cubicBezTo>
                    <a:pt x="316" y="1087"/>
                    <a:pt x="361" y="1088"/>
                    <a:pt x="405" y="1088"/>
                  </a:cubicBezTo>
                  <a:cubicBezTo>
                    <a:pt x="453" y="1088"/>
                    <a:pt x="501" y="1086"/>
                    <a:pt x="548" y="1080"/>
                  </a:cubicBezTo>
                  <a:cubicBezTo>
                    <a:pt x="646" y="1066"/>
                    <a:pt x="742" y="1047"/>
                    <a:pt x="838" y="1023"/>
                  </a:cubicBezTo>
                  <a:cubicBezTo>
                    <a:pt x="929" y="1000"/>
                    <a:pt x="1017" y="973"/>
                    <a:pt x="1108" y="959"/>
                  </a:cubicBezTo>
                  <a:cubicBezTo>
                    <a:pt x="1192" y="945"/>
                    <a:pt x="1276" y="930"/>
                    <a:pt x="1360" y="915"/>
                  </a:cubicBezTo>
                  <a:lnTo>
                    <a:pt x="1360" y="915"/>
                  </a:lnTo>
                  <a:cubicBezTo>
                    <a:pt x="1361" y="914"/>
                    <a:pt x="1363" y="914"/>
                    <a:pt x="1365" y="914"/>
                  </a:cubicBezTo>
                  <a:lnTo>
                    <a:pt x="1365" y="914"/>
                  </a:lnTo>
                  <a:cubicBezTo>
                    <a:pt x="1365" y="914"/>
                    <a:pt x="1364" y="914"/>
                    <a:pt x="1364" y="914"/>
                  </a:cubicBezTo>
                  <a:lnTo>
                    <a:pt x="1364" y="914"/>
                  </a:lnTo>
                  <a:cubicBezTo>
                    <a:pt x="1366" y="914"/>
                    <a:pt x="1368" y="913"/>
                    <a:pt x="1369" y="913"/>
                  </a:cubicBezTo>
                  <a:lnTo>
                    <a:pt x="1369" y="913"/>
                  </a:lnTo>
                  <a:cubicBezTo>
                    <a:pt x="1368" y="913"/>
                    <a:pt x="1366" y="914"/>
                    <a:pt x="1365" y="914"/>
                  </a:cubicBezTo>
                  <a:lnTo>
                    <a:pt x="1365" y="914"/>
                  </a:lnTo>
                  <a:cubicBezTo>
                    <a:pt x="1367" y="914"/>
                    <a:pt x="1368" y="913"/>
                    <a:pt x="1370" y="913"/>
                  </a:cubicBezTo>
                  <a:lnTo>
                    <a:pt x="1370" y="913"/>
                  </a:lnTo>
                  <a:cubicBezTo>
                    <a:pt x="1370" y="913"/>
                    <a:pt x="1370" y="913"/>
                    <a:pt x="1369" y="913"/>
                  </a:cubicBezTo>
                  <a:lnTo>
                    <a:pt x="1369" y="913"/>
                  </a:lnTo>
                  <a:cubicBezTo>
                    <a:pt x="1372" y="913"/>
                    <a:pt x="1374" y="912"/>
                    <a:pt x="1376" y="912"/>
                  </a:cubicBezTo>
                  <a:lnTo>
                    <a:pt x="1378" y="912"/>
                  </a:lnTo>
                  <a:cubicBezTo>
                    <a:pt x="1514" y="892"/>
                    <a:pt x="1649" y="874"/>
                    <a:pt x="1783" y="844"/>
                  </a:cubicBezTo>
                  <a:cubicBezTo>
                    <a:pt x="1920" y="813"/>
                    <a:pt x="2055" y="781"/>
                    <a:pt x="2190" y="744"/>
                  </a:cubicBezTo>
                  <a:cubicBezTo>
                    <a:pt x="2327" y="705"/>
                    <a:pt x="2461" y="658"/>
                    <a:pt x="2597" y="616"/>
                  </a:cubicBezTo>
                  <a:cubicBezTo>
                    <a:pt x="2777" y="566"/>
                    <a:pt x="2956" y="525"/>
                    <a:pt x="3136" y="481"/>
                  </a:cubicBezTo>
                  <a:cubicBezTo>
                    <a:pt x="3309" y="438"/>
                    <a:pt x="3486" y="410"/>
                    <a:pt x="3662" y="381"/>
                  </a:cubicBezTo>
                  <a:cubicBezTo>
                    <a:pt x="3703" y="375"/>
                    <a:pt x="3745" y="371"/>
                    <a:pt x="3787" y="370"/>
                  </a:cubicBezTo>
                  <a:lnTo>
                    <a:pt x="3800" y="370"/>
                  </a:lnTo>
                  <a:cubicBezTo>
                    <a:pt x="3856" y="386"/>
                    <a:pt x="3911" y="406"/>
                    <a:pt x="3965" y="427"/>
                  </a:cubicBezTo>
                  <a:cubicBezTo>
                    <a:pt x="3985" y="435"/>
                    <a:pt x="4005" y="444"/>
                    <a:pt x="4024" y="454"/>
                  </a:cubicBezTo>
                  <a:cubicBezTo>
                    <a:pt x="4081" y="489"/>
                    <a:pt x="4135" y="530"/>
                    <a:pt x="4191" y="566"/>
                  </a:cubicBezTo>
                  <a:cubicBezTo>
                    <a:pt x="4221" y="586"/>
                    <a:pt x="4254" y="595"/>
                    <a:pt x="4288" y="595"/>
                  </a:cubicBezTo>
                  <a:cubicBezTo>
                    <a:pt x="4350" y="595"/>
                    <a:pt x="4412" y="563"/>
                    <a:pt x="4446" y="508"/>
                  </a:cubicBezTo>
                  <a:cubicBezTo>
                    <a:pt x="4501" y="422"/>
                    <a:pt x="4472" y="309"/>
                    <a:pt x="4388" y="254"/>
                  </a:cubicBezTo>
                  <a:cubicBezTo>
                    <a:pt x="4301" y="197"/>
                    <a:pt x="4221" y="135"/>
                    <a:pt x="4125" y="94"/>
                  </a:cubicBezTo>
                  <a:cubicBezTo>
                    <a:pt x="4077" y="72"/>
                    <a:pt x="4024" y="55"/>
                    <a:pt x="3973" y="38"/>
                  </a:cubicBezTo>
                  <a:cubicBezTo>
                    <a:pt x="3937" y="25"/>
                    <a:pt x="3903" y="12"/>
                    <a:pt x="3866" y="6"/>
                  </a:cubicBezTo>
                  <a:cubicBezTo>
                    <a:pt x="3844" y="2"/>
                    <a:pt x="3823" y="1"/>
                    <a:pt x="3801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>
              <a:off x="7912350" y="1649050"/>
              <a:ext cx="10000" cy="9625"/>
            </a:xfrm>
            <a:custGeom>
              <a:avLst/>
              <a:gdLst/>
              <a:ahLst/>
              <a:cxnLst/>
              <a:rect l="l" t="t" r="r" b="b"/>
              <a:pathLst>
                <a:path w="400" h="385" extrusionOk="0">
                  <a:moveTo>
                    <a:pt x="198" y="0"/>
                  </a:moveTo>
                  <a:cubicBezTo>
                    <a:pt x="169" y="0"/>
                    <a:pt x="140" y="7"/>
                    <a:pt x="115" y="20"/>
                  </a:cubicBezTo>
                  <a:cubicBezTo>
                    <a:pt x="65" y="46"/>
                    <a:pt x="34" y="89"/>
                    <a:pt x="21" y="139"/>
                  </a:cubicBezTo>
                  <a:cubicBezTo>
                    <a:pt x="0" y="201"/>
                    <a:pt x="12" y="273"/>
                    <a:pt x="59" y="325"/>
                  </a:cubicBezTo>
                  <a:cubicBezTo>
                    <a:pt x="95" y="365"/>
                    <a:pt x="146" y="384"/>
                    <a:pt x="197" y="384"/>
                  </a:cubicBezTo>
                  <a:cubicBezTo>
                    <a:pt x="199" y="384"/>
                    <a:pt x="200" y="384"/>
                    <a:pt x="202" y="384"/>
                  </a:cubicBezTo>
                  <a:cubicBezTo>
                    <a:pt x="244" y="383"/>
                    <a:pt x="288" y="367"/>
                    <a:pt x="321" y="336"/>
                  </a:cubicBezTo>
                  <a:cubicBezTo>
                    <a:pt x="388" y="275"/>
                    <a:pt x="400" y="182"/>
                    <a:pt x="364" y="100"/>
                  </a:cubicBezTo>
                  <a:cubicBezTo>
                    <a:pt x="336" y="35"/>
                    <a:pt x="267" y="0"/>
                    <a:pt x="19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6"/>
            <p:cNvSpPr/>
            <p:nvPr/>
          </p:nvSpPr>
          <p:spPr>
            <a:xfrm>
              <a:off x="7903450" y="1639625"/>
              <a:ext cx="9650" cy="9275"/>
            </a:xfrm>
            <a:custGeom>
              <a:avLst/>
              <a:gdLst/>
              <a:ahLst/>
              <a:cxnLst/>
              <a:rect l="l" t="t" r="r" b="b"/>
              <a:pathLst>
                <a:path w="386" h="371" extrusionOk="0">
                  <a:moveTo>
                    <a:pt x="184" y="1"/>
                  </a:moveTo>
                  <a:cubicBezTo>
                    <a:pt x="182" y="1"/>
                    <a:pt x="179" y="1"/>
                    <a:pt x="177" y="1"/>
                  </a:cubicBezTo>
                  <a:cubicBezTo>
                    <a:pt x="76" y="4"/>
                    <a:pt x="1" y="105"/>
                    <a:pt x="9" y="201"/>
                  </a:cubicBezTo>
                  <a:cubicBezTo>
                    <a:pt x="17" y="304"/>
                    <a:pt x="104" y="370"/>
                    <a:pt x="202" y="370"/>
                  </a:cubicBezTo>
                  <a:cubicBezTo>
                    <a:pt x="204" y="370"/>
                    <a:pt x="207" y="370"/>
                    <a:pt x="209" y="370"/>
                  </a:cubicBezTo>
                  <a:cubicBezTo>
                    <a:pt x="310" y="367"/>
                    <a:pt x="385" y="266"/>
                    <a:pt x="377" y="170"/>
                  </a:cubicBezTo>
                  <a:cubicBezTo>
                    <a:pt x="369" y="69"/>
                    <a:pt x="282" y="1"/>
                    <a:pt x="184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6"/>
            <p:cNvSpPr/>
            <p:nvPr/>
          </p:nvSpPr>
          <p:spPr>
            <a:xfrm>
              <a:off x="7842275" y="1508275"/>
              <a:ext cx="10300" cy="9325"/>
            </a:xfrm>
            <a:custGeom>
              <a:avLst/>
              <a:gdLst/>
              <a:ahLst/>
              <a:cxnLst/>
              <a:rect l="l" t="t" r="r" b="b"/>
              <a:pathLst>
                <a:path w="412" h="373" extrusionOk="0">
                  <a:moveTo>
                    <a:pt x="205" y="1"/>
                  </a:moveTo>
                  <a:cubicBezTo>
                    <a:pt x="153" y="1"/>
                    <a:pt x="104" y="25"/>
                    <a:pt x="68" y="62"/>
                  </a:cubicBezTo>
                  <a:cubicBezTo>
                    <a:pt x="2" y="131"/>
                    <a:pt x="1" y="244"/>
                    <a:pt x="65" y="313"/>
                  </a:cubicBezTo>
                  <a:cubicBezTo>
                    <a:pt x="102" y="353"/>
                    <a:pt x="151" y="372"/>
                    <a:pt x="200" y="372"/>
                  </a:cubicBezTo>
                  <a:cubicBezTo>
                    <a:pt x="202" y="372"/>
                    <a:pt x="203" y="372"/>
                    <a:pt x="204" y="372"/>
                  </a:cubicBezTo>
                  <a:cubicBezTo>
                    <a:pt x="248" y="371"/>
                    <a:pt x="291" y="355"/>
                    <a:pt x="326" y="324"/>
                  </a:cubicBezTo>
                  <a:cubicBezTo>
                    <a:pt x="352" y="303"/>
                    <a:pt x="368" y="272"/>
                    <a:pt x="379" y="240"/>
                  </a:cubicBezTo>
                  <a:cubicBezTo>
                    <a:pt x="411" y="145"/>
                    <a:pt x="351" y="37"/>
                    <a:pt x="257" y="9"/>
                  </a:cubicBezTo>
                  <a:cubicBezTo>
                    <a:pt x="240" y="3"/>
                    <a:pt x="222" y="1"/>
                    <a:pt x="205" y="1"/>
                  </a:cubicBezTo>
                  <a:close/>
                </a:path>
              </a:pathLst>
            </a:custGeom>
            <a:solidFill>
              <a:srgbClr val="6BA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6"/>
            <p:cNvSpPr/>
            <p:nvPr/>
          </p:nvSpPr>
          <p:spPr>
            <a:xfrm>
              <a:off x="7843650" y="1509550"/>
              <a:ext cx="550" cy="625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1"/>
                    <a:pt x="20" y="1"/>
                    <a:pt x="20" y="2"/>
                  </a:cubicBezTo>
                  <a:lnTo>
                    <a:pt x="20" y="2"/>
                  </a:lnTo>
                  <a:cubicBezTo>
                    <a:pt x="20" y="1"/>
                    <a:pt x="21" y="1"/>
                    <a:pt x="21" y="0"/>
                  </a:cubicBezTo>
                  <a:close/>
                  <a:moveTo>
                    <a:pt x="20" y="2"/>
                  </a:moveTo>
                  <a:lnTo>
                    <a:pt x="20" y="2"/>
                  </a:lnTo>
                  <a:cubicBezTo>
                    <a:pt x="14" y="8"/>
                    <a:pt x="9" y="13"/>
                    <a:pt x="4" y="18"/>
                  </a:cubicBezTo>
                  <a:cubicBezTo>
                    <a:pt x="3" y="20"/>
                    <a:pt x="3" y="22"/>
                    <a:pt x="2" y="23"/>
                  </a:cubicBezTo>
                  <a:lnTo>
                    <a:pt x="2" y="23"/>
                  </a:lnTo>
                  <a:cubicBezTo>
                    <a:pt x="5" y="19"/>
                    <a:pt x="9" y="16"/>
                    <a:pt x="13" y="11"/>
                  </a:cubicBezTo>
                  <a:cubicBezTo>
                    <a:pt x="16" y="9"/>
                    <a:pt x="17" y="5"/>
                    <a:pt x="20" y="2"/>
                  </a:cubicBezTo>
                  <a:close/>
                  <a:moveTo>
                    <a:pt x="2" y="23"/>
                  </a:move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3"/>
                    <a:pt x="2" y="23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6"/>
            <p:cNvSpPr/>
            <p:nvPr/>
          </p:nvSpPr>
          <p:spPr>
            <a:xfrm>
              <a:off x="7916525" y="1568500"/>
              <a:ext cx="9650" cy="9275"/>
            </a:xfrm>
            <a:custGeom>
              <a:avLst/>
              <a:gdLst/>
              <a:ahLst/>
              <a:cxnLst/>
              <a:rect l="l" t="t" r="r" b="b"/>
              <a:pathLst>
                <a:path w="386" h="371" extrusionOk="0">
                  <a:moveTo>
                    <a:pt x="185" y="1"/>
                  </a:moveTo>
                  <a:cubicBezTo>
                    <a:pt x="183" y="1"/>
                    <a:pt x="180" y="1"/>
                    <a:pt x="178" y="1"/>
                  </a:cubicBezTo>
                  <a:cubicBezTo>
                    <a:pt x="76" y="3"/>
                    <a:pt x="0" y="105"/>
                    <a:pt x="8" y="201"/>
                  </a:cubicBezTo>
                  <a:cubicBezTo>
                    <a:pt x="17" y="303"/>
                    <a:pt x="105" y="370"/>
                    <a:pt x="204" y="370"/>
                  </a:cubicBezTo>
                  <a:cubicBezTo>
                    <a:pt x="205" y="370"/>
                    <a:pt x="207" y="370"/>
                    <a:pt x="209" y="370"/>
                  </a:cubicBezTo>
                  <a:cubicBezTo>
                    <a:pt x="309" y="367"/>
                    <a:pt x="386" y="265"/>
                    <a:pt x="378" y="170"/>
                  </a:cubicBezTo>
                  <a:cubicBezTo>
                    <a:pt x="369" y="68"/>
                    <a:pt x="282" y="1"/>
                    <a:pt x="18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6"/>
            <p:cNvSpPr/>
            <p:nvPr/>
          </p:nvSpPr>
          <p:spPr>
            <a:xfrm>
              <a:off x="7918550" y="1555800"/>
              <a:ext cx="9625" cy="9250"/>
            </a:xfrm>
            <a:custGeom>
              <a:avLst/>
              <a:gdLst/>
              <a:ahLst/>
              <a:cxnLst/>
              <a:rect l="l" t="t" r="r" b="b"/>
              <a:pathLst>
                <a:path w="385" h="370" extrusionOk="0">
                  <a:moveTo>
                    <a:pt x="182" y="0"/>
                  </a:moveTo>
                  <a:cubicBezTo>
                    <a:pt x="180" y="0"/>
                    <a:pt x="178" y="0"/>
                    <a:pt x="177" y="0"/>
                  </a:cubicBezTo>
                  <a:cubicBezTo>
                    <a:pt x="76" y="4"/>
                    <a:pt x="1" y="105"/>
                    <a:pt x="7" y="200"/>
                  </a:cubicBezTo>
                  <a:cubicBezTo>
                    <a:pt x="16" y="303"/>
                    <a:pt x="104" y="370"/>
                    <a:pt x="200" y="370"/>
                  </a:cubicBezTo>
                  <a:cubicBezTo>
                    <a:pt x="203" y="370"/>
                    <a:pt x="205" y="370"/>
                    <a:pt x="208" y="370"/>
                  </a:cubicBezTo>
                  <a:cubicBezTo>
                    <a:pt x="309" y="367"/>
                    <a:pt x="385" y="265"/>
                    <a:pt x="377" y="169"/>
                  </a:cubicBezTo>
                  <a:cubicBezTo>
                    <a:pt x="369" y="67"/>
                    <a:pt x="280" y="0"/>
                    <a:pt x="182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>
              <a:off x="7906900" y="1560575"/>
              <a:ext cx="9250" cy="9275"/>
            </a:xfrm>
            <a:custGeom>
              <a:avLst/>
              <a:gdLst/>
              <a:ahLst/>
              <a:cxnLst/>
              <a:rect l="l" t="t" r="r" b="b"/>
              <a:pathLst>
                <a:path w="370" h="371" extrusionOk="0">
                  <a:moveTo>
                    <a:pt x="191" y="0"/>
                  </a:moveTo>
                  <a:cubicBezTo>
                    <a:pt x="189" y="0"/>
                    <a:pt x="187" y="0"/>
                    <a:pt x="185" y="0"/>
                  </a:cubicBezTo>
                  <a:cubicBezTo>
                    <a:pt x="84" y="4"/>
                    <a:pt x="0" y="82"/>
                    <a:pt x="0" y="184"/>
                  </a:cubicBezTo>
                  <a:cubicBezTo>
                    <a:pt x="0" y="282"/>
                    <a:pt x="81" y="371"/>
                    <a:pt x="180" y="371"/>
                  </a:cubicBezTo>
                  <a:cubicBezTo>
                    <a:pt x="182" y="371"/>
                    <a:pt x="183" y="371"/>
                    <a:pt x="184" y="371"/>
                  </a:cubicBezTo>
                  <a:cubicBezTo>
                    <a:pt x="286" y="367"/>
                    <a:pt x="369" y="288"/>
                    <a:pt x="369" y="185"/>
                  </a:cubicBezTo>
                  <a:cubicBezTo>
                    <a:pt x="369" y="89"/>
                    <a:pt x="289" y="0"/>
                    <a:pt x="19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>
              <a:off x="8280050" y="1544450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1" y="0"/>
                  </a:moveTo>
                  <a:lnTo>
                    <a:pt x="2" y="0"/>
                  </a:lnTo>
                  <a:lnTo>
                    <a:pt x="6" y="0"/>
                  </a:lnTo>
                  <a:cubicBezTo>
                    <a:pt x="4" y="0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6BA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>
              <a:off x="8194375" y="1451500"/>
              <a:ext cx="92000" cy="115550"/>
            </a:xfrm>
            <a:custGeom>
              <a:avLst/>
              <a:gdLst/>
              <a:ahLst/>
              <a:cxnLst/>
              <a:rect l="l" t="t" r="r" b="b"/>
              <a:pathLst>
                <a:path w="3680" h="4622" extrusionOk="0">
                  <a:moveTo>
                    <a:pt x="795" y="796"/>
                  </a:moveTo>
                  <a:cubicBezTo>
                    <a:pt x="795" y="797"/>
                    <a:pt x="796" y="798"/>
                    <a:pt x="796" y="799"/>
                  </a:cubicBezTo>
                  <a:cubicBezTo>
                    <a:pt x="795" y="798"/>
                    <a:pt x="795" y="797"/>
                    <a:pt x="795" y="796"/>
                  </a:cubicBezTo>
                  <a:close/>
                  <a:moveTo>
                    <a:pt x="913" y="2748"/>
                  </a:moveTo>
                  <a:cubicBezTo>
                    <a:pt x="912" y="2749"/>
                    <a:pt x="912" y="2751"/>
                    <a:pt x="911" y="2752"/>
                  </a:cubicBezTo>
                  <a:cubicBezTo>
                    <a:pt x="912" y="2751"/>
                    <a:pt x="912" y="2749"/>
                    <a:pt x="913" y="2748"/>
                  </a:cubicBezTo>
                  <a:close/>
                  <a:moveTo>
                    <a:pt x="975" y="3572"/>
                  </a:moveTo>
                  <a:lnTo>
                    <a:pt x="975" y="3572"/>
                  </a:lnTo>
                  <a:cubicBezTo>
                    <a:pt x="974" y="3574"/>
                    <a:pt x="972" y="3577"/>
                    <a:pt x="971" y="3579"/>
                  </a:cubicBezTo>
                  <a:lnTo>
                    <a:pt x="971" y="3579"/>
                  </a:lnTo>
                  <a:cubicBezTo>
                    <a:pt x="973" y="3577"/>
                    <a:pt x="974" y="3574"/>
                    <a:pt x="975" y="3572"/>
                  </a:cubicBezTo>
                  <a:close/>
                  <a:moveTo>
                    <a:pt x="3425" y="3719"/>
                  </a:moveTo>
                  <a:cubicBezTo>
                    <a:pt x="3421" y="3720"/>
                    <a:pt x="3416" y="3721"/>
                    <a:pt x="3412" y="3721"/>
                  </a:cubicBezTo>
                  <a:lnTo>
                    <a:pt x="3412" y="3721"/>
                  </a:lnTo>
                  <a:cubicBezTo>
                    <a:pt x="3416" y="3720"/>
                    <a:pt x="3421" y="3720"/>
                    <a:pt x="3425" y="3719"/>
                  </a:cubicBezTo>
                  <a:close/>
                  <a:moveTo>
                    <a:pt x="3156" y="1"/>
                  </a:moveTo>
                  <a:cubicBezTo>
                    <a:pt x="3148" y="1"/>
                    <a:pt x="3141" y="1"/>
                    <a:pt x="3133" y="2"/>
                  </a:cubicBezTo>
                  <a:cubicBezTo>
                    <a:pt x="3083" y="9"/>
                    <a:pt x="3043" y="35"/>
                    <a:pt x="3011" y="74"/>
                  </a:cubicBezTo>
                  <a:cubicBezTo>
                    <a:pt x="2990" y="98"/>
                    <a:pt x="2977" y="128"/>
                    <a:pt x="2965" y="156"/>
                  </a:cubicBezTo>
                  <a:cubicBezTo>
                    <a:pt x="2931" y="223"/>
                    <a:pt x="2888" y="284"/>
                    <a:pt x="2849" y="347"/>
                  </a:cubicBezTo>
                  <a:cubicBezTo>
                    <a:pt x="2803" y="423"/>
                    <a:pt x="2753" y="496"/>
                    <a:pt x="2706" y="571"/>
                  </a:cubicBezTo>
                  <a:cubicBezTo>
                    <a:pt x="2661" y="646"/>
                    <a:pt x="2609" y="717"/>
                    <a:pt x="2567" y="794"/>
                  </a:cubicBezTo>
                  <a:cubicBezTo>
                    <a:pt x="2528" y="865"/>
                    <a:pt x="2488" y="935"/>
                    <a:pt x="2443" y="1004"/>
                  </a:cubicBezTo>
                  <a:cubicBezTo>
                    <a:pt x="2446" y="1001"/>
                    <a:pt x="2447" y="998"/>
                    <a:pt x="2449" y="996"/>
                  </a:cubicBezTo>
                  <a:lnTo>
                    <a:pt x="2449" y="996"/>
                  </a:lnTo>
                  <a:cubicBezTo>
                    <a:pt x="2447" y="1000"/>
                    <a:pt x="2445" y="1002"/>
                    <a:pt x="2442" y="1006"/>
                  </a:cubicBezTo>
                  <a:cubicBezTo>
                    <a:pt x="2442" y="1007"/>
                    <a:pt x="2441" y="1008"/>
                    <a:pt x="2441" y="1008"/>
                  </a:cubicBezTo>
                  <a:cubicBezTo>
                    <a:pt x="2441" y="1008"/>
                    <a:pt x="2441" y="1009"/>
                    <a:pt x="2440" y="1009"/>
                  </a:cubicBezTo>
                  <a:cubicBezTo>
                    <a:pt x="2439" y="1010"/>
                    <a:pt x="2438" y="1013"/>
                    <a:pt x="2437" y="1014"/>
                  </a:cubicBezTo>
                  <a:cubicBezTo>
                    <a:pt x="2397" y="1073"/>
                    <a:pt x="2355" y="1129"/>
                    <a:pt x="2315" y="1188"/>
                  </a:cubicBezTo>
                  <a:cubicBezTo>
                    <a:pt x="2272" y="1249"/>
                    <a:pt x="2231" y="1316"/>
                    <a:pt x="2190" y="1380"/>
                  </a:cubicBezTo>
                  <a:cubicBezTo>
                    <a:pt x="2142" y="1451"/>
                    <a:pt x="2094" y="1522"/>
                    <a:pt x="2043" y="1589"/>
                  </a:cubicBezTo>
                  <a:cubicBezTo>
                    <a:pt x="1997" y="1651"/>
                    <a:pt x="1946" y="1709"/>
                    <a:pt x="1901" y="1771"/>
                  </a:cubicBezTo>
                  <a:cubicBezTo>
                    <a:pt x="1805" y="1902"/>
                    <a:pt x="1715" y="2037"/>
                    <a:pt x="1620" y="2170"/>
                  </a:cubicBezTo>
                  <a:cubicBezTo>
                    <a:pt x="1573" y="2236"/>
                    <a:pt x="1520" y="2299"/>
                    <a:pt x="1473" y="2367"/>
                  </a:cubicBezTo>
                  <a:cubicBezTo>
                    <a:pt x="1427" y="2432"/>
                    <a:pt x="1382" y="2498"/>
                    <a:pt x="1337" y="2563"/>
                  </a:cubicBezTo>
                  <a:cubicBezTo>
                    <a:pt x="1324" y="2582"/>
                    <a:pt x="1310" y="2599"/>
                    <a:pt x="1298" y="2617"/>
                  </a:cubicBezTo>
                  <a:cubicBezTo>
                    <a:pt x="1299" y="2570"/>
                    <a:pt x="1297" y="2522"/>
                    <a:pt x="1290" y="2474"/>
                  </a:cubicBezTo>
                  <a:cubicBezTo>
                    <a:pt x="1267" y="2305"/>
                    <a:pt x="1231" y="2138"/>
                    <a:pt x="1179" y="1976"/>
                  </a:cubicBezTo>
                  <a:cubicBezTo>
                    <a:pt x="1151" y="1894"/>
                    <a:pt x="1123" y="1814"/>
                    <a:pt x="1098" y="1734"/>
                  </a:cubicBezTo>
                  <a:cubicBezTo>
                    <a:pt x="1072" y="1655"/>
                    <a:pt x="1050" y="1575"/>
                    <a:pt x="1023" y="1498"/>
                  </a:cubicBezTo>
                  <a:cubicBezTo>
                    <a:pt x="972" y="1343"/>
                    <a:pt x="909" y="1193"/>
                    <a:pt x="861" y="1038"/>
                  </a:cubicBezTo>
                  <a:lnTo>
                    <a:pt x="861" y="1038"/>
                  </a:lnTo>
                  <a:cubicBezTo>
                    <a:pt x="863" y="1046"/>
                    <a:pt x="865" y="1053"/>
                    <a:pt x="867" y="1061"/>
                  </a:cubicBezTo>
                  <a:cubicBezTo>
                    <a:pt x="844" y="972"/>
                    <a:pt x="821" y="882"/>
                    <a:pt x="795" y="794"/>
                  </a:cubicBezTo>
                  <a:lnTo>
                    <a:pt x="795" y="794"/>
                  </a:lnTo>
                  <a:cubicBezTo>
                    <a:pt x="795" y="795"/>
                    <a:pt x="795" y="795"/>
                    <a:pt x="795" y="795"/>
                  </a:cubicBezTo>
                  <a:lnTo>
                    <a:pt x="795" y="795"/>
                  </a:lnTo>
                  <a:cubicBezTo>
                    <a:pt x="794" y="794"/>
                    <a:pt x="794" y="792"/>
                    <a:pt x="793" y="791"/>
                  </a:cubicBezTo>
                  <a:cubicBezTo>
                    <a:pt x="793" y="788"/>
                    <a:pt x="792" y="785"/>
                    <a:pt x="791" y="782"/>
                  </a:cubicBezTo>
                  <a:lnTo>
                    <a:pt x="791" y="782"/>
                  </a:lnTo>
                  <a:cubicBezTo>
                    <a:pt x="792" y="783"/>
                    <a:pt x="792" y="784"/>
                    <a:pt x="792" y="785"/>
                  </a:cubicBezTo>
                  <a:cubicBezTo>
                    <a:pt x="781" y="744"/>
                    <a:pt x="772" y="703"/>
                    <a:pt x="766" y="662"/>
                  </a:cubicBezTo>
                  <a:cubicBezTo>
                    <a:pt x="757" y="606"/>
                    <a:pt x="747" y="539"/>
                    <a:pt x="704" y="498"/>
                  </a:cubicBezTo>
                  <a:cubicBezTo>
                    <a:pt x="672" y="465"/>
                    <a:pt x="639" y="446"/>
                    <a:pt x="593" y="435"/>
                  </a:cubicBezTo>
                  <a:cubicBezTo>
                    <a:pt x="583" y="433"/>
                    <a:pt x="572" y="432"/>
                    <a:pt x="561" y="432"/>
                  </a:cubicBezTo>
                  <a:cubicBezTo>
                    <a:pt x="508" y="432"/>
                    <a:pt x="456" y="460"/>
                    <a:pt x="420" y="498"/>
                  </a:cubicBezTo>
                  <a:cubicBezTo>
                    <a:pt x="367" y="554"/>
                    <a:pt x="363" y="641"/>
                    <a:pt x="399" y="706"/>
                  </a:cubicBezTo>
                  <a:cubicBezTo>
                    <a:pt x="407" y="747"/>
                    <a:pt x="412" y="789"/>
                    <a:pt x="422" y="830"/>
                  </a:cubicBezTo>
                  <a:cubicBezTo>
                    <a:pt x="437" y="884"/>
                    <a:pt x="452" y="936"/>
                    <a:pt x="466" y="990"/>
                  </a:cubicBezTo>
                  <a:cubicBezTo>
                    <a:pt x="493" y="1087"/>
                    <a:pt x="517" y="1184"/>
                    <a:pt x="550" y="1278"/>
                  </a:cubicBezTo>
                  <a:cubicBezTo>
                    <a:pt x="588" y="1380"/>
                    <a:pt x="624" y="1480"/>
                    <a:pt x="661" y="1582"/>
                  </a:cubicBezTo>
                  <a:cubicBezTo>
                    <a:pt x="696" y="1677"/>
                    <a:pt x="720" y="1774"/>
                    <a:pt x="752" y="1870"/>
                  </a:cubicBezTo>
                  <a:cubicBezTo>
                    <a:pt x="787" y="1970"/>
                    <a:pt x="821" y="2068"/>
                    <a:pt x="851" y="2168"/>
                  </a:cubicBezTo>
                  <a:cubicBezTo>
                    <a:pt x="877" y="2269"/>
                    <a:pt x="901" y="2371"/>
                    <a:pt x="917" y="2474"/>
                  </a:cubicBezTo>
                  <a:cubicBezTo>
                    <a:pt x="924" y="2520"/>
                    <a:pt x="929" y="2564"/>
                    <a:pt x="931" y="2610"/>
                  </a:cubicBezTo>
                  <a:cubicBezTo>
                    <a:pt x="929" y="2624"/>
                    <a:pt x="929" y="2639"/>
                    <a:pt x="928" y="2652"/>
                  </a:cubicBezTo>
                  <a:cubicBezTo>
                    <a:pt x="925" y="2680"/>
                    <a:pt x="923" y="2707"/>
                    <a:pt x="917" y="2736"/>
                  </a:cubicBezTo>
                  <a:cubicBezTo>
                    <a:pt x="915" y="2739"/>
                    <a:pt x="914" y="2743"/>
                    <a:pt x="913" y="2748"/>
                  </a:cubicBezTo>
                  <a:lnTo>
                    <a:pt x="913" y="2748"/>
                  </a:lnTo>
                  <a:cubicBezTo>
                    <a:pt x="914" y="2746"/>
                    <a:pt x="914" y="2744"/>
                    <a:pt x="916" y="2743"/>
                  </a:cubicBezTo>
                  <a:lnTo>
                    <a:pt x="916" y="2743"/>
                  </a:lnTo>
                  <a:cubicBezTo>
                    <a:pt x="899" y="2786"/>
                    <a:pt x="888" y="2830"/>
                    <a:pt x="877" y="2877"/>
                  </a:cubicBezTo>
                  <a:cubicBezTo>
                    <a:pt x="878" y="2871"/>
                    <a:pt x="879" y="2865"/>
                    <a:pt x="880" y="2859"/>
                  </a:cubicBezTo>
                  <a:lnTo>
                    <a:pt x="880" y="2859"/>
                  </a:lnTo>
                  <a:cubicBezTo>
                    <a:pt x="868" y="2907"/>
                    <a:pt x="853" y="2958"/>
                    <a:pt x="836" y="3006"/>
                  </a:cubicBezTo>
                  <a:cubicBezTo>
                    <a:pt x="812" y="3065"/>
                    <a:pt x="782" y="3121"/>
                    <a:pt x="757" y="3180"/>
                  </a:cubicBezTo>
                  <a:cubicBezTo>
                    <a:pt x="729" y="3239"/>
                    <a:pt x="704" y="3297"/>
                    <a:pt x="675" y="3356"/>
                  </a:cubicBezTo>
                  <a:cubicBezTo>
                    <a:pt x="679" y="3349"/>
                    <a:pt x="683" y="3341"/>
                    <a:pt x="687" y="3334"/>
                  </a:cubicBezTo>
                  <a:lnTo>
                    <a:pt x="687" y="3334"/>
                  </a:lnTo>
                  <a:cubicBezTo>
                    <a:pt x="670" y="3365"/>
                    <a:pt x="652" y="3396"/>
                    <a:pt x="634" y="3428"/>
                  </a:cubicBezTo>
                  <a:cubicBezTo>
                    <a:pt x="636" y="3427"/>
                    <a:pt x="636" y="3425"/>
                    <a:pt x="637" y="3424"/>
                  </a:cubicBezTo>
                  <a:lnTo>
                    <a:pt x="637" y="3424"/>
                  </a:lnTo>
                  <a:cubicBezTo>
                    <a:pt x="613" y="3467"/>
                    <a:pt x="584" y="3508"/>
                    <a:pt x="560" y="3551"/>
                  </a:cubicBezTo>
                  <a:cubicBezTo>
                    <a:pt x="536" y="3594"/>
                    <a:pt x="512" y="3637"/>
                    <a:pt x="488" y="3682"/>
                  </a:cubicBezTo>
                  <a:cubicBezTo>
                    <a:pt x="473" y="3708"/>
                    <a:pt x="455" y="3733"/>
                    <a:pt x="437" y="3758"/>
                  </a:cubicBezTo>
                  <a:cubicBezTo>
                    <a:pt x="400" y="3811"/>
                    <a:pt x="402" y="3877"/>
                    <a:pt x="429" y="3933"/>
                  </a:cubicBezTo>
                  <a:cubicBezTo>
                    <a:pt x="386" y="3963"/>
                    <a:pt x="346" y="3996"/>
                    <a:pt x="310" y="4036"/>
                  </a:cubicBezTo>
                  <a:cubicBezTo>
                    <a:pt x="279" y="4069"/>
                    <a:pt x="249" y="4104"/>
                    <a:pt x="221" y="4138"/>
                  </a:cubicBezTo>
                  <a:lnTo>
                    <a:pt x="67" y="4319"/>
                  </a:lnTo>
                  <a:cubicBezTo>
                    <a:pt x="1" y="4394"/>
                    <a:pt x="11" y="4514"/>
                    <a:pt x="88" y="4578"/>
                  </a:cubicBezTo>
                  <a:cubicBezTo>
                    <a:pt x="121" y="4607"/>
                    <a:pt x="162" y="4622"/>
                    <a:pt x="204" y="4622"/>
                  </a:cubicBezTo>
                  <a:cubicBezTo>
                    <a:pt x="207" y="4622"/>
                    <a:pt x="210" y="4622"/>
                    <a:pt x="213" y="4622"/>
                  </a:cubicBezTo>
                  <a:cubicBezTo>
                    <a:pt x="264" y="4620"/>
                    <a:pt x="313" y="4599"/>
                    <a:pt x="349" y="4558"/>
                  </a:cubicBezTo>
                  <a:cubicBezTo>
                    <a:pt x="433" y="4458"/>
                    <a:pt x="516" y="4355"/>
                    <a:pt x="607" y="4260"/>
                  </a:cubicBezTo>
                  <a:cubicBezTo>
                    <a:pt x="615" y="4252"/>
                    <a:pt x="624" y="4244"/>
                    <a:pt x="633" y="4236"/>
                  </a:cubicBezTo>
                  <a:cubicBezTo>
                    <a:pt x="640" y="4232"/>
                    <a:pt x="647" y="4227"/>
                    <a:pt x="654" y="4222"/>
                  </a:cubicBezTo>
                  <a:cubicBezTo>
                    <a:pt x="678" y="4210"/>
                    <a:pt x="702" y="4197"/>
                    <a:pt x="727" y="4186"/>
                  </a:cubicBezTo>
                  <a:cubicBezTo>
                    <a:pt x="753" y="4177"/>
                    <a:pt x="780" y="4166"/>
                    <a:pt x="807" y="4158"/>
                  </a:cubicBezTo>
                  <a:cubicBezTo>
                    <a:pt x="871" y="4142"/>
                    <a:pt x="935" y="4131"/>
                    <a:pt x="1000" y="4120"/>
                  </a:cubicBezTo>
                  <a:cubicBezTo>
                    <a:pt x="1156" y="4101"/>
                    <a:pt x="1311" y="4091"/>
                    <a:pt x="1467" y="4077"/>
                  </a:cubicBezTo>
                  <a:cubicBezTo>
                    <a:pt x="1625" y="4064"/>
                    <a:pt x="1783" y="4057"/>
                    <a:pt x="1941" y="4054"/>
                  </a:cubicBezTo>
                  <a:cubicBezTo>
                    <a:pt x="1970" y="4054"/>
                    <a:pt x="1998" y="4054"/>
                    <a:pt x="2026" y="4054"/>
                  </a:cubicBezTo>
                  <a:cubicBezTo>
                    <a:pt x="2194" y="4054"/>
                    <a:pt x="2362" y="4057"/>
                    <a:pt x="2529" y="4057"/>
                  </a:cubicBezTo>
                  <a:cubicBezTo>
                    <a:pt x="2621" y="4058"/>
                    <a:pt x="2712" y="4062"/>
                    <a:pt x="2804" y="4066"/>
                  </a:cubicBezTo>
                  <a:cubicBezTo>
                    <a:pt x="2843" y="4067"/>
                    <a:pt x="2882" y="4067"/>
                    <a:pt x="2921" y="4067"/>
                  </a:cubicBezTo>
                  <a:cubicBezTo>
                    <a:pt x="2973" y="4067"/>
                    <a:pt x="3024" y="4067"/>
                    <a:pt x="3076" y="4066"/>
                  </a:cubicBezTo>
                  <a:lnTo>
                    <a:pt x="3076" y="4066"/>
                  </a:lnTo>
                  <a:cubicBezTo>
                    <a:pt x="3123" y="4066"/>
                    <a:pt x="3170" y="4068"/>
                    <a:pt x="3216" y="4072"/>
                  </a:cubicBezTo>
                  <a:cubicBezTo>
                    <a:pt x="3266" y="4077"/>
                    <a:pt x="3315" y="4083"/>
                    <a:pt x="3363" y="4091"/>
                  </a:cubicBezTo>
                  <a:cubicBezTo>
                    <a:pt x="3376" y="4093"/>
                    <a:pt x="3388" y="4094"/>
                    <a:pt x="3401" y="4094"/>
                  </a:cubicBezTo>
                  <a:cubicBezTo>
                    <a:pt x="3431" y="4094"/>
                    <a:pt x="3461" y="4089"/>
                    <a:pt x="3491" y="4084"/>
                  </a:cubicBezTo>
                  <a:lnTo>
                    <a:pt x="3493" y="4084"/>
                  </a:lnTo>
                  <a:cubicBezTo>
                    <a:pt x="3588" y="4081"/>
                    <a:pt x="3670" y="4005"/>
                    <a:pt x="3675" y="3908"/>
                  </a:cubicBezTo>
                  <a:cubicBezTo>
                    <a:pt x="3680" y="3806"/>
                    <a:pt x="3600" y="3716"/>
                    <a:pt x="3499" y="3712"/>
                  </a:cubicBezTo>
                  <a:cubicBezTo>
                    <a:pt x="3496" y="3712"/>
                    <a:pt x="3492" y="3712"/>
                    <a:pt x="3489" y="3712"/>
                  </a:cubicBezTo>
                  <a:cubicBezTo>
                    <a:pt x="3469" y="3712"/>
                    <a:pt x="3449" y="3715"/>
                    <a:pt x="3429" y="3718"/>
                  </a:cubicBezTo>
                  <a:cubicBezTo>
                    <a:pt x="3429" y="3718"/>
                    <a:pt x="3428" y="3719"/>
                    <a:pt x="3428" y="3719"/>
                  </a:cubicBezTo>
                  <a:cubicBezTo>
                    <a:pt x="3427" y="3719"/>
                    <a:pt x="3426" y="3719"/>
                    <a:pt x="3425" y="3719"/>
                  </a:cubicBezTo>
                  <a:lnTo>
                    <a:pt x="3425" y="3719"/>
                  </a:lnTo>
                  <a:cubicBezTo>
                    <a:pt x="3425" y="3719"/>
                    <a:pt x="3425" y="3719"/>
                    <a:pt x="3426" y="3719"/>
                  </a:cubicBezTo>
                  <a:cubicBezTo>
                    <a:pt x="3421" y="3719"/>
                    <a:pt x="3416" y="3720"/>
                    <a:pt x="3411" y="3721"/>
                  </a:cubicBezTo>
                  <a:lnTo>
                    <a:pt x="3411" y="3721"/>
                  </a:lnTo>
                  <a:cubicBezTo>
                    <a:pt x="3412" y="3721"/>
                    <a:pt x="3412" y="3721"/>
                    <a:pt x="3412" y="3721"/>
                  </a:cubicBezTo>
                  <a:lnTo>
                    <a:pt x="3412" y="3721"/>
                  </a:lnTo>
                  <a:cubicBezTo>
                    <a:pt x="3411" y="3721"/>
                    <a:pt x="3411" y="3721"/>
                    <a:pt x="3410" y="3722"/>
                  </a:cubicBezTo>
                  <a:cubicBezTo>
                    <a:pt x="3410" y="3721"/>
                    <a:pt x="3411" y="3721"/>
                    <a:pt x="3411" y="3721"/>
                  </a:cubicBezTo>
                  <a:lnTo>
                    <a:pt x="3411" y="3721"/>
                  </a:lnTo>
                  <a:cubicBezTo>
                    <a:pt x="3409" y="3721"/>
                    <a:pt x="3406" y="3722"/>
                    <a:pt x="3403" y="3722"/>
                  </a:cubicBezTo>
                  <a:cubicBezTo>
                    <a:pt x="3347" y="3714"/>
                    <a:pt x="3291" y="3704"/>
                    <a:pt x="3235" y="3701"/>
                  </a:cubicBezTo>
                  <a:cubicBezTo>
                    <a:pt x="3183" y="3697"/>
                    <a:pt x="3132" y="3696"/>
                    <a:pt x="3080" y="3696"/>
                  </a:cubicBezTo>
                  <a:cubicBezTo>
                    <a:pt x="3057" y="3696"/>
                    <a:pt x="3034" y="3696"/>
                    <a:pt x="3011" y="3696"/>
                  </a:cubicBezTo>
                  <a:lnTo>
                    <a:pt x="3017" y="3696"/>
                  </a:lnTo>
                  <a:cubicBezTo>
                    <a:pt x="3001" y="3697"/>
                    <a:pt x="2985" y="3697"/>
                    <a:pt x="2969" y="3697"/>
                  </a:cubicBezTo>
                  <a:cubicBezTo>
                    <a:pt x="2868" y="3697"/>
                    <a:pt x="2768" y="3692"/>
                    <a:pt x="2668" y="3690"/>
                  </a:cubicBezTo>
                  <a:cubicBezTo>
                    <a:pt x="2617" y="3688"/>
                    <a:pt x="2566" y="3688"/>
                    <a:pt x="2514" y="3688"/>
                  </a:cubicBezTo>
                  <a:cubicBezTo>
                    <a:pt x="2473" y="3688"/>
                    <a:pt x="2431" y="3688"/>
                    <a:pt x="2390" y="3688"/>
                  </a:cubicBezTo>
                  <a:cubicBezTo>
                    <a:pt x="2351" y="3688"/>
                    <a:pt x="2311" y="3688"/>
                    <a:pt x="2272" y="3687"/>
                  </a:cubicBezTo>
                  <a:cubicBezTo>
                    <a:pt x="2186" y="3686"/>
                    <a:pt x="2099" y="3685"/>
                    <a:pt x="2013" y="3685"/>
                  </a:cubicBezTo>
                  <a:cubicBezTo>
                    <a:pt x="1898" y="3685"/>
                    <a:pt x="1783" y="3687"/>
                    <a:pt x="1667" y="3692"/>
                  </a:cubicBezTo>
                  <a:cubicBezTo>
                    <a:pt x="1474" y="3700"/>
                    <a:pt x="1281" y="3722"/>
                    <a:pt x="1087" y="3739"/>
                  </a:cubicBezTo>
                  <a:cubicBezTo>
                    <a:pt x="1013" y="3745"/>
                    <a:pt x="936" y="3755"/>
                    <a:pt x="861" y="3767"/>
                  </a:cubicBezTo>
                  <a:cubicBezTo>
                    <a:pt x="898" y="3705"/>
                    <a:pt x="936" y="3643"/>
                    <a:pt x="971" y="3579"/>
                  </a:cubicBezTo>
                  <a:lnTo>
                    <a:pt x="971" y="3579"/>
                  </a:lnTo>
                  <a:cubicBezTo>
                    <a:pt x="971" y="3580"/>
                    <a:pt x="971" y="3580"/>
                    <a:pt x="971" y="3580"/>
                  </a:cubicBezTo>
                  <a:cubicBezTo>
                    <a:pt x="984" y="3556"/>
                    <a:pt x="996" y="3531"/>
                    <a:pt x="1010" y="3506"/>
                  </a:cubicBezTo>
                  <a:cubicBezTo>
                    <a:pt x="1037" y="3494"/>
                    <a:pt x="1062" y="3477"/>
                    <a:pt x="1082" y="3452"/>
                  </a:cubicBezTo>
                  <a:cubicBezTo>
                    <a:pt x="1083" y="3451"/>
                    <a:pt x="1084" y="3448"/>
                    <a:pt x="1086" y="3446"/>
                  </a:cubicBezTo>
                  <a:cubicBezTo>
                    <a:pt x="1087" y="3445"/>
                    <a:pt x="1088" y="3443"/>
                    <a:pt x="1090" y="3441"/>
                  </a:cubicBezTo>
                  <a:cubicBezTo>
                    <a:pt x="1090" y="3440"/>
                    <a:pt x="1091" y="3440"/>
                    <a:pt x="1091" y="3440"/>
                  </a:cubicBezTo>
                  <a:cubicBezTo>
                    <a:pt x="1091" y="3439"/>
                    <a:pt x="1091" y="3438"/>
                    <a:pt x="1092" y="3438"/>
                  </a:cubicBezTo>
                  <a:cubicBezTo>
                    <a:pt x="1163" y="3372"/>
                    <a:pt x="1226" y="3300"/>
                    <a:pt x="1286" y="3224"/>
                  </a:cubicBezTo>
                  <a:cubicBezTo>
                    <a:pt x="1347" y="3150"/>
                    <a:pt x="1402" y="3070"/>
                    <a:pt x="1461" y="2994"/>
                  </a:cubicBezTo>
                  <a:cubicBezTo>
                    <a:pt x="1518" y="2922"/>
                    <a:pt x="1574" y="2851"/>
                    <a:pt x="1628" y="2776"/>
                  </a:cubicBezTo>
                  <a:cubicBezTo>
                    <a:pt x="1681" y="2703"/>
                    <a:pt x="1731" y="2628"/>
                    <a:pt x="1785" y="2555"/>
                  </a:cubicBezTo>
                  <a:cubicBezTo>
                    <a:pt x="1841" y="2481"/>
                    <a:pt x="1901" y="2411"/>
                    <a:pt x="1954" y="2333"/>
                  </a:cubicBezTo>
                  <a:cubicBezTo>
                    <a:pt x="2056" y="2186"/>
                    <a:pt x="2159" y="2038"/>
                    <a:pt x="2271" y="1898"/>
                  </a:cubicBezTo>
                  <a:cubicBezTo>
                    <a:pt x="2386" y="1753"/>
                    <a:pt x="2487" y="1597"/>
                    <a:pt x="2588" y="1443"/>
                  </a:cubicBezTo>
                  <a:lnTo>
                    <a:pt x="2588" y="1443"/>
                  </a:lnTo>
                  <a:cubicBezTo>
                    <a:pt x="2587" y="1443"/>
                    <a:pt x="2587" y="1443"/>
                    <a:pt x="2587" y="1443"/>
                  </a:cubicBezTo>
                  <a:lnTo>
                    <a:pt x="2587" y="1443"/>
                  </a:lnTo>
                  <a:cubicBezTo>
                    <a:pt x="2587" y="1443"/>
                    <a:pt x="2588" y="1442"/>
                    <a:pt x="2588" y="1442"/>
                  </a:cubicBezTo>
                  <a:cubicBezTo>
                    <a:pt x="2590" y="1437"/>
                    <a:pt x="2593" y="1434"/>
                    <a:pt x="2596" y="1430"/>
                  </a:cubicBezTo>
                  <a:lnTo>
                    <a:pt x="2596" y="1430"/>
                  </a:lnTo>
                  <a:cubicBezTo>
                    <a:pt x="2594" y="1433"/>
                    <a:pt x="2592" y="1436"/>
                    <a:pt x="2591" y="1438"/>
                  </a:cubicBezTo>
                  <a:cubicBezTo>
                    <a:pt x="2664" y="1332"/>
                    <a:pt x="2741" y="1227"/>
                    <a:pt x="2809" y="1117"/>
                  </a:cubicBezTo>
                  <a:cubicBezTo>
                    <a:pt x="2839" y="1069"/>
                    <a:pt x="2863" y="1020"/>
                    <a:pt x="2891" y="973"/>
                  </a:cubicBezTo>
                  <a:cubicBezTo>
                    <a:pt x="2921" y="919"/>
                    <a:pt x="2956" y="869"/>
                    <a:pt x="2989" y="817"/>
                  </a:cubicBezTo>
                  <a:cubicBezTo>
                    <a:pt x="3055" y="713"/>
                    <a:pt x="3122" y="608"/>
                    <a:pt x="3188" y="503"/>
                  </a:cubicBezTo>
                  <a:cubicBezTo>
                    <a:pt x="3218" y="454"/>
                    <a:pt x="3250" y="406"/>
                    <a:pt x="3278" y="356"/>
                  </a:cubicBezTo>
                  <a:cubicBezTo>
                    <a:pt x="3290" y="335"/>
                    <a:pt x="3300" y="313"/>
                    <a:pt x="3310" y="291"/>
                  </a:cubicBezTo>
                  <a:cubicBezTo>
                    <a:pt x="3370" y="215"/>
                    <a:pt x="3345" y="95"/>
                    <a:pt x="3269" y="37"/>
                  </a:cubicBezTo>
                  <a:cubicBezTo>
                    <a:pt x="3236" y="13"/>
                    <a:pt x="3197" y="1"/>
                    <a:pt x="3156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>
              <a:off x="8124675" y="1510075"/>
              <a:ext cx="49400" cy="108525"/>
            </a:xfrm>
            <a:custGeom>
              <a:avLst/>
              <a:gdLst/>
              <a:ahLst/>
              <a:cxnLst/>
              <a:rect l="l" t="t" r="r" b="b"/>
              <a:pathLst>
                <a:path w="1976" h="4341" extrusionOk="0">
                  <a:moveTo>
                    <a:pt x="112" y="481"/>
                  </a:moveTo>
                  <a:lnTo>
                    <a:pt x="112" y="481"/>
                  </a:lnTo>
                  <a:cubicBezTo>
                    <a:pt x="113" y="485"/>
                    <a:pt x="114" y="489"/>
                    <a:pt x="116" y="494"/>
                  </a:cubicBezTo>
                  <a:cubicBezTo>
                    <a:pt x="114" y="489"/>
                    <a:pt x="113" y="485"/>
                    <a:pt x="112" y="481"/>
                  </a:cubicBezTo>
                  <a:close/>
                  <a:moveTo>
                    <a:pt x="1530" y="3884"/>
                  </a:moveTo>
                  <a:cubicBezTo>
                    <a:pt x="1530" y="3885"/>
                    <a:pt x="1530" y="3885"/>
                    <a:pt x="1530" y="3885"/>
                  </a:cubicBezTo>
                  <a:cubicBezTo>
                    <a:pt x="1530" y="3885"/>
                    <a:pt x="1530" y="3885"/>
                    <a:pt x="1530" y="3884"/>
                  </a:cubicBezTo>
                  <a:close/>
                  <a:moveTo>
                    <a:pt x="204" y="0"/>
                  </a:moveTo>
                  <a:cubicBezTo>
                    <a:pt x="176" y="0"/>
                    <a:pt x="148" y="6"/>
                    <a:pt x="122" y="19"/>
                  </a:cubicBezTo>
                  <a:cubicBezTo>
                    <a:pt x="30" y="67"/>
                    <a:pt x="0" y="176"/>
                    <a:pt x="40" y="268"/>
                  </a:cubicBezTo>
                  <a:lnTo>
                    <a:pt x="57" y="305"/>
                  </a:lnTo>
                  <a:cubicBezTo>
                    <a:pt x="78" y="363"/>
                    <a:pt x="95" y="422"/>
                    <a:pt x="112" y="481"/>
                  </a:cubicBezTo>
                  <a:lnTo>
                    <a:pt x="112" y="481"/>
                  </a:lnTo>
                  <a:cubicBezTo>
                    <a:pt x="111" y="478"/>
                    <a:pt x="110" y="474"/>
                    <a:pt x="110" y="471"/>
                  </a:cubicBezTo>
                  <a:lnTo>
                    <a:pt x="110" y="471"/>
                  </a:lnTo>
                  <a:cubicBezTo>
                    <a:pt x="135" y="567"/>
                    <a:pt x="158" y="662"/>
                    <a:pt x="192" y="755"/>
                  </a:cubicBezTo>
                  <a:cubicBezTo>
                    <a:pt x="222" y="839"/>
                    <a:pt x="260" y="918"/>
                    <a:pt x="294" y="999"/>
                  </a:cubicBezTo>
                  <a:cubicBezTo>
                    <a:pt x="365" y="1168"/>
                    <a:pt x="431" y="1339"/>
                    <a:pt x="507" y="1506"/>
                  </a:cubicBezTo>
                  <a:cubicBezTo>
                    <a:pt x="546" y="1590"/>
                    <a:pt x="596" y="1671"/>
                    <a:pt x="638" y="1754"/>
                  </a:cubicBezTo>
                  <a:cubicBezTo>
                    <a:pt x="684" y="1839"/>
                    <a:pt x="730" y="1926"/>
                    <a:pt x="774" y="2012"/>
                  </a:cubicBezTo>
                  <a:cubicBezTo>
                    <a:pt x="863" y="2184"/>
                    <a:pt x="957" y="2353"/>
                    <a:pt x="1041" y="2528"/>
                  </a:cubicBezTo>
                  <a:cubicBezTo>
                    <a:pt x="1082" y="2616"/>
                    <a:pt x="1121" y="2707"/>
                    <a:pt x="1164" y="2795"/>
                  </a:cubicBezTo>
                  <a:cubicBezTo>
                    <a:pt x="1206" y="2885"/>
                    <a:pt x="1251" y="2971"/>
                    <a:pt x="1296" y="3058"/>
                  </a:cubicBezTo>
                  <a:cubicBezTo>
                    <a:pt x="1340" y="3145"/>
                    <a:pt x="1384" y="3232"/>
                    <a:pt x="1429" y="3318"/>
                  </a:cubicBezTo>
                  <a:cubicBezTo>
                    <a:pt x="1475" y="3400"/>
                    <a:pt x="1521" y="3485"/>
                    <a:pt x="1561" y="3571"/>
                  </a:cubicBezTo>
                  <a:cubicBezTo>
                    <a:pt x="1568" y="3590"/>
                    <a:pt x="1575" y="3610"/>
                    <a:pt x="1581" y="3630"/>
                  </a:cubicBezTo>
                  <a:cubicBezTo>
                    <a:pt x="1583" y="3639"/>
                    <a:pt x="1585" y="3647"/>
                    <a:pt x="1586" y="3656"/>
                  </a:cubicBezTo>
                  <a:cubicBezTo>
                    <a:pt x="1586" y="3659"/>
                    <a:pt x="1587" y="3661"/>
                    <a:pt x="1587" y="3662"/>
                  </a:cubicBezTo>
                  <a:cubicBezTo>
                    <a:pt x="1587" y="3668"/>
                    <a:pt x="1587" y="3674"/>
                    <a:pt x="1586" y="3679"/>
                  </a:cubicBezTo>
                  <a:cubicBezTo>
                    <a:pt x="1583" y="3695"/>
                    <a:pt x="1580" y="3710"/>
                    <a:pt x="1577" y="3726"/>
                  </a:cubicBezTo>
                  <a:cubicBezTo>
                    <a:pt x="1570" y="3755"/>
                    <a:pt x="1562" y="3782"/>
                    <a:pt x="1555" y="3811"/>
                  </a:cubicBezTo>
                  <a:cubicBezTo>
                    <a:pt x="1551" y="3829"/>
                    <a:pt x="1544" y="3845"/>
                    <a:pt x="1538" y="3862"/>
                  </a:cubicBezTo>
                  <a:lnTo>
                    <a:pt x="1539" y="3862"/>
                  </a:lnTo>
                  <a:cubicBezTo>
                    <a:pt x="1539" y="3862"/>
                    <a:pt x="1538" y="3863"/>
                    <a:pt x="1538" y="3863"/>
                  </a:cubicBezTo>
                  <a:cubicBezTo>
                    <a:pt x="1538" y="3865"/>
                    <a:pt x="1538" y="3866"/>
                    <a:pt x="1538" y="3866"/>
                  </a:cubicBezTo>
                  <a:cubicBezTo>
                    <a:pt x="1537" y="3868"/>
                    <a:pt x="1535" y="3870"/>
                    <a:pt x="1535" y="3874"/>
                  </a:cubicBezTo>
                  <a:cubicBezTo>
                    <a:pt x="1533" y="3876"/>
                    <a:pt x="1532" y="3880"/>
                    <a:pt x="1531" y="3882"/>
                  </a:cubicBezTo>
                  <a:lnTo>
                    <a:pt x="1531" y="3882"/>
                  </a:lnTo>
                  <a:cubicBezTo>
                    <a:pt x="1521" y="3908"/>
                    <a:pt x="1512" y="3936"/>
                    <a:pt x="1499" y="3961"/>
                  </a:cubicBezTo>
                  <a:cubicBezTo>
                    <a:pt x="1479" y="3995"/>
                    <a:pt x="1456" y="4027"/>
                    <a:pt x="1435" y="4062"/>
                  </a:cubicBezTo>
                  <a:cubicBezTo>
                    <a:pt x="1381" y="4148"/>
                    <a:pt x="1404" y="4262"/>
                    <a:pt x="1491" y="4317"/>
                  </a:cubicBezTo>
                  <a:cubicBezTo>
                    <a:pt x="1507" y="4329"/>
                    <a:pt x="1525" y="4336"/>
                    <a:pt x="1544" y="4340"/>
                  </a:cubicBezTo>
                  <a:cubicBezTo>
                    <a:pt x="1554" y="4320"/>
                    <a:pt x="1569" y="4302"/>
                    <a:pt x="1583" y="4284"/>
                  </a:cubicBezTo>
                  <a:cubicBezTo>
                    <a:pt x="1597" y="4266"/>
                    <a:pt x="1614" y="4248"/>
                    <a:pt x="1628" y="4228"/>
                  </a:cubicBezTo>
                  <a:cubicBezTo>
                    <a:pt x="1657" y="4194"/>
                    <a:pt x="1686" y="4158"/>
                    <a:pt x="1715" y="4124"/>
                  </a:cubicBezTo>
                  <a:cubicBezTo>
                    <a:pt x="1751" y="4082"/>
                    <a:pt x="1787" y="4041"/>
                    <a:pt x="1825" y="3999"/>
                  </a:cubicBezTo>
                  <a:cubicBezTo>
                    <a:pt x="1852" y="3969"/>
                    <a:pt x="1881" y="3938"/>
                    <a:pt x="1910" y="3909"/>
                  </a:cubicBezTo>
                  <a:cubicBezTo>
                    <a:pt x="1914" y="3897"/>
                    <a:pt x="1918" y="3884"/>
                    <a:pt x="1920" y="3870"/>
                  </a:cubicBezTo>
                  <a:cubicBezTo>
                    <a:pt x="1931" y="3826"/>
                    <a:pt x="1944" y="3780"/>
                    <a:pt x="1952" y="3734"/>
                  </a:cubicBezTo>
                  <a:cubicBezTo>
                    <a:pt x="1976" y="3594"/>
                    <a:pt x="1920" y="3452"/>
                    <a:pt x="1856" y="3329"/>
                  </a:cubicBezTo>
                  <a:cubicBezTo>
                    <a:pt x="1767" y="3159"/>
                    <a:pt x="1676" y="2991"/>
                    <a:pt x="1588" y="2819"/>
                  </a:cubicBezTo>
                  <a:cubicBezTo>
                    <a:pt x="1500" y="2647"/>
                    <a:pt x="1425" y="2468"/>
                    <a:pt x="1339" y="2296"/>
                  </a:cubicBezTo>
                  <a:cubicBezTo>
                    <a:pt x="1250" y="2116"/>
                    <a:pt x="1155" y="1941"/>
                    <a:pt x="1062" y="1765"/>
                  </a:cubicBezTo>
                  <a:cubicBezTo>
                    <a:pt x="975" y="1599"/>
                    <a:pt x="882" y="1436"/>
                    <a:pt x="805" y="1267"/>
                  </a:cubicBezTo>
                  <a:cubicBezTo>
                    <a:pt x="727" y="1079"/>
                    <a:pt x="650" y="890"/>
                    <a:pt x="570" y="704"/>
                  </a:cubicBezTo>
                  <a:cubicBezTo>
                    <a:pt x="543" y="639"/>
                    <a:pt x="520" y="575"/>
                    <a:pt x="500" y="507"/>
                  </a:cubicBezTo>
                  <a:cubicBezTo>
                    <a:pt x="464" y="370"/>
                    <a:pt x="429" y="232"/>
                    <a:pt x="371" y="101"/>
                  </a:cubicBezTo>
                  <a:cubicBezTo>
                    <a:pt x="342" y="36"/>
                    <a:pt x="273" y="0"/>
                    <a:pt x="20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>
              <a:off x="8141100" y="1621525"/>
              <a:ext cx="126175" cy="25375"/>
            </a:xfrm>
            <a:custGeom>
              <a:avLst/>
              <a:gdLst/>
              <a:ahLst/>
              <a:cxnLst/>
              <a:rect l="l" t="t" r="r" b="b"/>
              <a:pathLst>
                <a:path w="5047" h="1015" extrusionOk="0">
                  <a:moveTo>
                    <a:pt x="4775" y="45"/>
                  </a:moveTo>
                  <a:cubicBezTo>
                    <a:pt x="4772" y="46"/>
                    <a:pt x="4770" y="46"/>
                    <a:pt x="4768" y="46"/>
                  </a:cubicBezTo>
                  <a:cubicBezTo>
                    <a:pt x="4770" y="46"/>
                    <a:pt x="4772" y="46"/>
                    <a:pt x="4773" y="45"/>
                  </a:cubicBezTo>
                  <a:close/>
                  <a:moveTo>
                    <a:pt x="3312" y="0"/>
                  </a:moveTo>
                  <a:cubicBezTo>
                    <a:pt x="3291" y="0"/>
                    <a:pt x="3270" y="0"/>
                    <a:pt x="3249" y="0"/>
                  </a:cubicBezTo>
                  <a:cubicBezTo>
                    <a:pt x="3212" y="0"/>
                    <a:pt x="3174" y="0"/>
                    <a:pt x="3137" y="0"/>
                  </a:cubicBezTo>
                  <a:cubicBezTo>
                    <a:pt x="3103" y="0"/>
                    <a:pt x="3068" y="0"/>
                    <a:pt x="3034" y="1"/>
                  </a:cubicBezTo>
                  <a:cubicBezTo>
                    <a:pt x="2953" y="3"/>
                    <a:pt x="2872" y="9"/>
                    <a:pt x="2792" y="13"/>
                  </a:cubicBezTo>
                  <a:cubicBezTo>
                    <a:pt x="2753" y="14"/>
                    <a:pt x="2715" y="14"/>
                    <a:pt x="2676" y="15"/>
                  </a:cubicBezTo>
                  <a:cubicBezTo>
                    <a:pt x="2639" y="16"/>
                    <a:pt x="2601" y="17"/>
                    <a:pt x="2563" y="19"/>
                  </a:cubicBezTo>
                  <a:cubicBezTo>
                    <a:pt x="2492" y="23"/>
                    <a:pt x="2421" y="27"/>
                    <a:pt x="2350" y="29"/>
                  </a:cubicBezTo>
                  <a:cubicBezTo>
                    <a:pt x="2290" y="30"/>
                    <a:pt x="2230" y="30"/>
                    <a:pt x="2170" y="31"/>
                  </a:cubicBezTo>
                  <a:cubicBezTo>
                    <a:pt x="2005" y="34"/>
                    <a:pt x="1842" y="49"/>
                    <a:pt x="1677" y="61"/>
                  </a:cubicBezTo>
                  <a:cubicBezTo>
                    <a:pt x="1580" y="69"/>
                    <a:pt x="1483" y="89"/>
                    <a:pt x="1386" y="110"/>
                  </a:cubicBezTo>
                  <a:cubicBezTo>
                    <a:pt x="1295" y="129"/>
                    <a:pt x="1202" y="148"/>
                    <a:pt x="1110" y="162"/>
                  </a:cubicBezTo>
                  <a:cubicBezTo>
                    <a:pt x="1017" y="177"/>
                    <a:pt x="924" y="190"/>
                    <a:pt x="833" y="208"/>
                  </a:cubicBezTo>
                  <a:cubicBezTo>
                    <a:pt x="734" y="229"/>
                    <a:pt x="637" y="255"/>
                    <a:pt x="543" y="293"/>
                  </a:cubicBezTo>
                  <a:cubicBezTo>
                    <a:pt x="336" y="374"/>
                    <a:pt x="209" y="549"/>
                    <a:pt x="67" y="709"/>
                  </a:cubicBezTo>
                  <a:cubicBezTo>
                    <a:pt x="1" y="786"/>
                    <a:pt x="12" y="906"/>
                    <a:pt x="89" y="971"/>
                  </a:cubicBezTo>
                  <a:cubicBezTo>
                    <a:pt x="123" y="999"/>
                    <a:pt x="164" y="1014"/>
                    <a:pt x="207" y="1014"/>
                  </a:cubicBezTo>
                  <a:cubicBezTo>
                    <a:pt x="209" y="1014"/>
                    <a:pt x="211" y="1014"/>
                    <a:pt x="212" y="1014"/>
                  </a:cubicBezTo>
                  <a:cubicBezTo>
                    <a:pt x="262" y="1012"/>
                    <a:pt x="313" y="990"/>
                    <a:pt x="348" y="949"/>
                  </a:cubicBezTo>
                  <a:cubicBezTo>
                    <a:pt x="409" y="880"/>
                    <a:pt x="466" y="811"/>
                    <a:pt x="528" y="743"/>
                  </a:cubicBezTo>
                  <a:cubicBezTo>
                    <a:pt x="548" y="725"/>
                    <a:pt x="568" y="707"/>
                    <a:pt x="589" y="688"/>
                  </a:cubicBezTo>
                  <a:cubicBezTo>
                    <a:pt x="601" y="679"/>
                    <a:pt x="615" y="671"/>
                    <a:pt x="626" y="662"/>
                  </a:cubicBezTo>
                  <a:cubicBezTo>
                    <a:pt x="643" y="654"/>
                    <a:pt x="659" y="646"/>
                    <a:pt x="676" y="638"/>
                  </a:cubicBezTo>
                  <a:cubicBezTo>
                    <a:pt x="713" y="624"/>
                    <a:pt x="750" y="611"/>
                    <a:pt x="786" y="599"/>
                  </a:cubicBezTo>
                  <a:cubicBezTo>
                    <a:pt x="928" y="563"/>
                    <a:pt x="1073" y="542"/>
                    <a:pt x="1217" y="519"/>
                  </a:cubicBezTo>
                  <a:cubicBezTo>
                    <a:pt x="1353" y="497"/>
                    <a:pt x="1487" y="464"/>
                    <a:pt x="1623" y="440"/>
                  </a:cubicBezTo>
                  <a:cubicBezTo>
                    <a:pt x="1731" y="428"/>
                    <a:pt x="1838" y="421"/>
                    <a:pt x="1947" y="414"/>
                  </a:cubicBezTo>
                  <a:cubicBezTo>
                    <a:pt x="2034" y="408"/>
                    <a:pt x="2119" y="401"/>
                    <a:pt x="2206" y="400"/>
                  </a:cubicBezTo>
                  <a:lnTo>
                    <a:pt x="2190" y="400"/>
                  </a:lnTo>
                  <a:cubicBezTo>
                    <a:pt x="2267" y="399"/>
                    <a:pt x="2346" y="400"/>
                    <a:pt x="2422" y="397"/>
                  </a:cubicBezTo>
                  <a:cubicBezTo>
                    <a:pt x="2498" y="393"/>
                    <a:pt x="2572" y="389"/>
                    <a:pt x="2647" y="387"/>
                  </a:cubicBezTo>
                  <a:cubicBezTo>
                    <a:pt x="2801" y="382"/>
                    <a:pt x="2954" y="373"/>
                    <a:pt x="3107" y="369"/>
                  </a:cubicBezTo>
                  <a:cubicBezTo>
                    <a:pt x="3146" y="369"/>
                    <a:pt x="3185" y="369"/>
                    <a:pt x="3224" y="369"/>
                  </a:cubicBezTo>
                  <a:cubicBezTo>
                    <a:pt x="3363" y="369"/>
                    <a:pt x="3501" y="372"/>
                    <a:pt x="3640" y="375"/>
                  </a:cubicBezTo>
                  <a:cubicBezTo>
                    <a:pt x="3732" y="376"/>
                    <a:pt x="3823" y="377"/>
                    <a:pt x="3915" y="381"/>
                  </a:cubicBezTo>
                  <a:cubicBezTo>
                    <a:pt x="3996" y="383"/>
                    <a:pt x="4077" y="391"/>
                    <a:pt x="4159" y="397"/>
                  </a:cubicBezTo>
                  <a:cubicBezTo>
                    <a:pt x="4298" y="406"/>
                    <a:pt x="4436" y="403"/>
                    <a:pt x="4574" y="408"/>
                  </a:cubicBezTo>
                  <a:cubicBezTo>
                    <a:pt x="4626" y="411"/>
                    <a:pt x="4677" y="414"/>
                    <a:pt x="4728" y="414"/>
                  </a:cubicBezTo>
                  <a:cubicBezTo>
                    <a:pt x="4767" y="414"/>
                    <a:pt x="4805" y="412"/>
                    <a:pt x="4843" y="407"/>
                  </a:cubicBezTo>
                  <a:lnTo>
                    <a:pt x="4843" y="407"/>
                  </a:lnTo>
                  <a:cubicBezTo>
                    <a:pt x="4843" y="407"/>
                    <a:pt x="4842" y="407"/>
                    <a:pt x="4842" y="407"/>
                  </a:cubicBezTo>
                  <a:cubicBezTo>
                    <a:pt x="4851" y="406"/>
                    <a:pt x="4860" y="405"/>
                    <a:pt x="4869" y="405"/>
                  </a:cubicBezTo>
                  <a:cubicBezTo>
                    <a:pt x="4970" y="396"/>
                    <a:pt x="5047" y="306"/>
                    <a:pt x="5039" y="205"/>
                  </a:cubicBezTo>
                  <a:cubicBezTo>
                    <a:pt x="5031" y="110"/>
                    <a:pt x="4948" y="35"/>
                    <a:pt x="4854" y="35"/>
                  </a:cubicBezTo>
                  <a:cubicBezTo>
                    <a:pt x="4849" y="35"/>
                    <a:pt x="4844" y="35"/>
                    <a:pt x="4840" y="35"/>
                  </a:cubicBezTo>
                  <a:cubicBezTo>
                    <a:pt x="4820" y="37"/>
                    <a:pt x="4801" y="41"/>
                    <a:pt x="4781" y="43"/>
                  </a:cubicBezTo>
                  <a:cubicBezTo>
                    <a:pt x="4776" y="45"/>
                    <a:pt x="4771" y="45"/>
                    <a:pt x="4767" y="45"/>
                  </a:cubicBezTo>
                  <a:cubicBezTo>
                    <a:pt x="4703" y="45"/>
                    <a:pt x="4640" y="41"/>
                    <a:pt x="4576" y="38"/>
                  </a:cubicBezTo>
                  <a:cubicBezTo>
                    <a:pt x="4494" y="35"/>
                    <a:pt x="4414" y="35"/>
                    <a:pt x="4333" y="34"/>
                  </a:cubicBezTo>
                  <a:cubicBezTo>
                    <a:pt x="4173" y="32"/>
                    <a:pt x="4015" y="11"/>
                    <a:pt x="3855" y="9"/>
                  </a:cubicBezTo>
                  <a:cubicBezTo>
                    <a:pt x="3673" y="7"/>
                    <a:pt x="3493" y="0"/>
                    <a:pt x="3312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6"/>
            <p:cNvSpPr/>
            <p:nvPr/>
          </p:nvSpPr>
          <p:spPr>
            <a:xfrm>
              <a:off x="8077550" y="1619800"/>
              <a:ext cx="40975" cy="77725"/>
            </a:xfrm>
            <a:custGeom>
              <a:avLst/>
              <a:gdLst/>
              <a:ahLst/>
              <a:cxnLst/>
              <a:rect l="l" t="t" r="r" b="b"/>
              <a:pathLst>
                <a:path w="1639" h="3109" extrusionOk="0">
                  <a:moveTo>
                    <a:pt x="1243" y="2809"/>
                  </a:moveTo>
                  <a:lnTo>
                    <a:pt x="1239" y="2819"/>
                  </a:lnTo>
                  <a:cubicBezTo>
                    <a:pt x="1240" y="2816"/>
                    <a:pt x="1241" y="2813"/>
                    <a:pt x="1243" y="2809"/>
                  </a:cubicBezTo>
                  <a:close/>
                  <a:moveTo>
                    <a:pt x="205" y="1"/>
                  </a:moveTo>
                  <a:cubicBezTo>
                    <a:pt x="191" y="1"/>
                    <a:pt x="178" y="2"/>
                    <a:pt x="164" y="5"/>
                  </a:cubicBezTo>
                  <a:cubicBezTo>
                    <a:pt x="67" y="28"/>
                    <a:pt x="1" y="125"/>
                    <a:pt x="21" y="225"/>
                  </a:cubicBezTo>
                  <a:cubicBezTo>
                    <a:pt x="33" y="275"/>
                    <a:pt x="65" y="317"/>
                    <a:pt x="106" y="343"/>
                  </a:cubicBezTo>
                  <a:cubicBezTo>
                    <a:pt x="155" y="439"/>
                    <a:pt x="198" y="538"/>
                    <a:pt x="246" y="634"/>
                  </a:cubicBezTo>
                  <a:cubicBezTo>
                    <a:pt x="274" y="685"/>
                    <a:pt x="300" y="737"/>
                    <a:pt x="325" y="789"/>
                  </a:cubicBezTo>
                  <a:cubicBezTo>
                    <a:pt x="351" y="847"/>
                    <a:pt x="375" y="905"/>
                    <a:pt x="402" y="960"/>
                  </a:cubicBezTo>
                  <a:cubicBezTo>
                    <a:pt x="458" y="1072"/>
                    <a:pt x="527" y="1175"/>
                    <a:pt x="592" y="1280"/>
                  </a:cubicBezTo>
                  <a:cubicBezTo>
                    <a:pt x="654" y="1381"/>
                    <a:pt x="716" y="1481"/>
                    <a:pt x="777" y="1583"/>
                  </a:cubicBezTo>
                  <a:cubicBezTo>
                    <a:pt x="833" y="1685"/>
                    <a:pt x="887" y="1789"/>
                    <a:pt x="944" y="1892"/>
                  </a:cubicBezTo>
                  <a:cubicBezTo>
                    <a:pt x="998" y="1990"/>
                    <a:pt x="1053" y="2085"/>
                    <a:pt x="1098" y="2188"/>
                  </a:cubicBezTo>
                  <a:cubicBezTo>
                    <a:pt x="1160" y="2335"/>
                    <a:pt x="1222" y="2483"/>
                    <a:pt x="1266" y="2636"/>
                  </a:cubicBezTo>
                  <a:cubicBezTo>
                    <a:pt x="1266" y="2636"/>
                    <a:pt x="1266" y="2636"/>
                    <a:pt x="1268" y="2637"/>
                  </a:cubicBezTo>
                  <a:cubicBezTo>
                    <a:pt x="1268" y="2666"/>
                    <a:pt x="1266" y="2694"/>
                    <a:pt x="1264" y="2723"/>
                  </a:cubicBezTo>
                  <a:cubicBezTo>
                    <a:pt x="1263" y="2736"/>
                    <a:pt x="1261" y="2747"/>
                    <a:pt x="1258" y="2760"/>
                  </a:cubicBezTo>
                  <a:cubicBezTo>
                    <a:pt x="1254" y="2774"/>
                    <a:pt x="1249" y="2788"/>
                    <a:pt x="1245" y="2803"/>
                  </a:cubicBezTo>
                  <a:cubicBezTo>
                    <a:pt x="1246" y="2801"/>
                    <a:pt x="1247" y="2799"/>
                    <a:pt x="1248" y="2796"/>
                  </a:cubicBezTo>
                  <a:lnTo>
                    <a:pt x="1248" y="2796"/>
                  </a:lnTo>
                  <a:cubicBezTo>
                    <a:pt x="1247" y="2799"/>
                    <a:pt x="1246" y="2802"/>
                    <a:pt x="1245" y="2804"/>
                  </a:cubicBezTo>
                  <a:lnTo>
                    <a:pt x="1243" y="2809"/>
                  </a:lnTo>
                  <a:lnTo>
                    <a:pt x="1243" y="2809"/>
                  </a:lnTo>
                  <a:cubicBezTo>
                    <a:pt x="1237" y="2821"/>
                    <a:pt x="1230" y="2833"/>
                    <a:pt x="1225" y="2845"/>
                  </a:cubicBezTo>
                  <a:cubicBezTo>
                    <a:pt x="1184" y="2937"/>
                    <a:pt x="1223" y="3048"/>
                    <a:pt x="1314" y="3091"/>
                  </a:cubicBezTo>
                  <a:cubicBezTo>
                    <a:pt x="1341" y="3104"/>
                    <a:pt x="1369" y="3108"/>
                    <a:pt x="1398" y="3108"/>
                  </a:cubicBezTo>
                  <a:cubicBezTo>
                    <a:pt x="1465" y="3106"/>
                    <a:pt x="1532" y="3067"/>
                    <a:pt x="1561" y="3002"/>
                  </a:cubicBezTo>
                  <a:cubicBezTo>
                    <a:pt x="1599" y="2919"/>
                    <a:pt x="1625" y="2837"/>
                    <a:pt x="1634" y="2746"/>
                  </a:cubicBezTo>
                  <a:cubicBezTo>
                    <a:pt x="1637" y="2713"/>
                    <a:pt x="1638" y="2680"/>
                    <a:pt x="1637" y="2645"/>
                  </a:cubicBezTo>
                  <a:cubicBezTo>
                    <a:pt x="1637" y="2578"/>
                    <a:pt x="1620" y="2517"/>
                    <a:pt x="1598" y="2453"/>
                  </a:cubicBezTo>
                  <a:cubicBezTo>
                    <a:pt x="1569" y="2370"/>
                    <a:pt x="1539" y="2288"/>
                    <a:pt x="1505" y="2207"/>
                  </a:cubicBezTo>
                  <a:cubicBezTo>
                    <a:pt x="1470" y="2118"/>
                    <a:pt x="1436" y="2027"/>
                    <a:pt x="1392" y="1940"/>
                  </a:cubicBezTo>
                  <a:cubicBezTo>
                    <a:pt x="1346" y="1849"/>
                    <a:pt x="1295" y="1763"/>
                    <a:pt x="1245" y="1673"/>
                  </a:cubicBezTo>
                  <a:cubicBezTo>
                    <a:pt x="1198" y="1588"/>
                    <a:pt x="1154" y="1501"/>
                    <a:pt x="1108" y="1415"/>
                  </a:cubicBezTo>
                  <a:cubicBezTo>
                    <a:pt x="1010" y="1242"/>
                    <a:pt x="899" y="1075"/>
                    <a:pt x="794" y="907"/>
                  </a:cubicBezTo>
                  <a:cubicBezTo>
                    <a:pt x="748" y="825"/>
                    <a:pt x="710" y="741"/>
                    <a:pt x="671" y="656"/>
                  </a:cubicBezTo>
                  <a:cubicBezTo>
                    <a:pt x="630" y="569"/>
                    <a:pt x="584" y="484"/>
                    <a:pt x="543" y="397"/>
                  </a:cubicBezTo>
                  <a:cubicBezTo>
                    <a:pt x="499" y="309"/>
                    <a:pt x="463" y="215"/>
                    <a:pt x="411" y="131"/>
                  </a:cubicBezTo>
                  <a:cubicBezTo>
                    <a:pt x="378" y="76"/>
                    <a:pt x="333" y="30"/>
                    <a:pt x="270" y="11"/>
                  </a:cubicBezTo>
                  <a:cubicBezTo>
                    <a:pt x="250" y="4"/>
                    <a:pt x="228" y="1"/>
                    <a:pt x="20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>
              <a:off x="8115200" y="1646875"/>
              <a:ext cx="10125" cy="10075"/>
            </a:xfrm>
            <a:custGeom>
              <a:avLst/>
              <a:gdLst/>
              <a:ahLst/>
              <a:cxnLst/>
              <a:rect l="l" t="t" r="r" b="b"/>
              <a:pathLst>
                <a:path w="405" h="403" extrusionOk="0">
                  <a:moveTo>
                    <a:pt x="20" y="246"/>
                  </a:moveTo>
                  <a:cubicBezTo>
                    <a:pt x="20" y="247"/>
                    <a:pt x="20" y="247"/>
                    <a:pt x="20" y="247"/>
                  </a:cubicBezTo>
                  <a:lnTo>
                    <a:pt x="20" y="247"/>
                  </a:lnTo>
                  <a:cubicBezTo>
                    <a:pt x="20" y="247"/>
                    <a:pt x="20" y="246"/>
                    <a:pt x="20" y="246"/>
                  </a:cubicBezTo>
                  <a:close/>
                  <a:moveTo>
                    <a:pt x="20" y="247"/>
                  </a:moveTo>
                  <a:lnTo>
                    <a:pt x="20" y="247"/>
                  </a:lnTo>
                  <a:cubicBezTo>
                    <a:pt x="21" y="248"/>
                    <a:pt x="21" y="249"/>
                    <a:pt x="21" y="249"/>
                  </a:cubicBezTo>
                  <a:lnTo>
                    <a:pt x="21" y="249"/>
                  </a:lnTo>
                  <a:cubicBezTo>
                    <a:pt x="21" y="249"/>
                    <a:pt x="21" y="249"/>
                    <a:pt x="21" y="248"/>
                  </a:cubicBezTo>
                  <a:cubicBezTo>
                    <a:pt x="21" y="248"/>
                    <a:pt x="21" y="247"/>
                    <a:pt x="20" y="247"/>
                  </a:cubicBezTo>
                  <a:close/>
                  <a:moveTo>
                    <a:pt x="199" y="1"/>
                  </a:moveTo>
                  <a:cubicBezTo>
                    <a:pt x="148" y="1"/>
                    <a:pt x="95" y="21"/>
                    <a:pt x="59" y="59"/>
                  </a:cubicBezTo>
                  <a:cubicBezTo>
                    <a:pt x="13" y="108"/>
                    <a:pt x="1" y="172"/>
                    <a:pt x="17" y="230"/>
                  </a:cubicBezTo>
                  <a:cubicBezTo>
                    <a:pt x="23" y="253"/>
                    <a:pt x="33" y="276"/>
                    <a:pt x="47" y="295"/>
                  </a:cubicBezTo>
                  <a:cubicBezTo>
                    <a:pt x="44" y="292"/>
                    <a:pt x="41" y="288"/>
                    <a:pt x="38" y="284"/>
                  </a:cubicBezTo>
                  <a:cubicBezTo>
                    <a:pt x="35" y="278"/>
                    <a:pt x="31" y="271"/>
                    <a:pt x="28" y="266"/>
                  </a:cubicBezTo>
                  <a:cubicBezTo>
                    <a:pt x="28" y="266"/>
                    <a:pt x="27" y="264"/>
                    <a:pt x="27" y="264"/>
                  </a:cubicBezTo>
                  <a:cubicBezTo>
                    <a:pt x="25" y="259"/>
                    <a:pt x="23" y="254"/>
                    <a:pt x="21" y="249"/>
                  </a:cubicBezTo>
                  <a:lnTo>
                    <a:pt x="21" y="249"/>
                  </a:lnTo>
                  <a:cubicBezTo>
                    <a:pt x="22" y="257"/>
                    <a:pt x="25" y="266"/>
                    <a:pt x="27" y="274"/>
                  </a:cubicBezTo>
                  <a:cubicBezTo>
                    <a:pt x="46" y="353"/>
                    <a:pt x="126" y="403"/>
                    <a:pt x="203" y="403"/>
                  </a:cubicBezTo>
                  <a:cubicBezTo>
                    <a:pt x="206" y="403"/>
                    <a:pt x="208" y="403"/>
                    <a:pt x="211" y="403"/>
                  </a:cubicBezTo>
                  <a:cubicBezTo>
                    <a:pt x="227" y="403"/>
                    <a:pt x="243" y="400"/>
                    <a:pt x="258" y="396"/>
                  </a:cubicBezTo>
                  <a:cubicBezTo>
                    <a:pt x="358" y="365"/>
                    <a:pt x="404" y="262"/>
                    <a:pt x="380" y="165"/>
                  </a:cubicBezTo>
                  <a:cubicBezTo>
                    <a:pt x="380" y="164"/>
                    <a:pt x="380" y="164"/>
                    <a:pt x="380" y="164"/>
                  </a:cubicBezTo>
                  <a:cubicBezTo>
                    <a:pt x="369" y="120"/>
                    <a:pt x="354" y="86"/>
                    <a:pt x="321" y="51"/>
                  </a:cubicBezTo>
                  <a:cubicBezTo>
                    <a:pt x="289" y="16"/>
                    <a:pt x="244" y="1"/>
                    <a:pt x="199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>
              <a:off x="8122700" y="1634825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89" y="1"/>
                  </a:moveTo>
                  <a:cubicBezTo>
                    <a:pt x="187" y="1"/>
                    <a:pt x="185" y="1"/>
                    <a:pt x="183" y="1"/>
                  </a:cubicBezTo>
                  <a:cubicBezTo>
                    <a:pt x="81" y="3"/>
                    <a:pt x="0" y="90"/>
                    <a:pt x="4" y="191"/>
                  </a:cubicBezTo>
                  <a:cubicBezTo>
                    <a:pt x="7" y="290"/>
                    <a:pt x="89" y="370"/>
                    <a:pt x="187" y="370"/>
                  </a:cubicBezTo>
                  <a:cubicBezTo>
                    <a:pt x="189" y="370"/>
                    <a:pt x="191" y="370"/>
                    <a:pt x="193" y="370"/>
                  </a:cubicBezTo>
                  <a:cubicBezTo>
                    <a:pt x="295" y="368"/>
                    <a:pt x="376" y="281"/>
                    <a:pt x="373" y="180"/>
                  </a:cubicBezTo>
                  <a:cubicBezTo>
                    <a:pt x="371" y="81"/>
                    <a:pt x="287" y="1"/>
                    <a:pt x="189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>
              <a:off x="8192025" y="1522125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87" y="0"/>
                  </a:moveTo>
                  <a:cubicBezTo>
                    <a:pt x="186" y="0"/>
                    <a:pt x="184" y="0"/>
                    <a:pt x="183" y="0"/>
                  </a:cubicBezTo>
                  <a:cubicBezTo>
                    <a:pt x="81" y="4"/>
                    <a:pt x="0" y="89"/>
                    <a:pt x="4" y="191"/>
                  </a:cubicBezTo>
                  <a:cubicBezTo>
                    <a:pt x="6" y="290"/>
                    <a:pt x="90" y="371"/>
                    <a:pt x="189" y="371"/>
                  </a:cubicBezTo>
                  <a:cubicBezTo>
                    <a:pt x="191" y="371"/>
                    <a:pt x="192" y="371"/>
                    <a:pt x="193" y="371"/>
                  </a:cubicBezTo>
                  <a:cubicBezTo>
                    <a:pt x="295" y="367"/>
                    <a:pt x="376" y="281"/>
                    <a:pt x="373" y="180"/>
                  </a:cubicBezTo>
                  <a:cubicBezTo>
                    <a:pt x="371" y="80"/>
                    <a:pt x="286" y="0"/>
                    <a:pt x="187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>
              <a:off x="8188825" y="1640925"/>
              <a:ext cx="9400" cy="9275"/>
            </a:xfrm>
            <a:custGeom>
              <a:avLst/>
              <a:gdLst/>
              <a:ahLst/>
              <a:cxnLst/>
              <a:rect l="l" t="t" r="r" b="b"/>
              <a:pathLst>
                <a:path w="376" h="371" extrusionOk="0">
                  <a:moveTo>
                    <a:pt x="186" y="0"/>
                  </a:moveTo>
                  <a:cubicBezTo>
                    <a:pt x="185" y="0"/>
                    <a:pt x="183" y="0"/>
                    <a:pt x="182" y="0"/>
                  </a:cubicBezTo>
                  <a:cubicBezTo>
                    <a:pt x="81" y="4"/>
                    <a:pt x="0" y="90"/>
                    <a:pt x="2" y="191"/>
                  </a:cubicBezTo>
                  <a:cubicBezTo>
                    <a:pt x="6" y="291"/>
                    <a:pt x="89" y="371"/>
                    <a:pt x="189" y="371"/>
                  </a:cubicBezTo>
                  <a:cubicBezTo>
                    <a:pt x="190" y="371"/>
                    <a:pt x="192" y="371"/>
                    <a:pt x="193" y="371"/>
                  </a:cubicBezTo>
                  <a:cubicBezTo>
                    <a:pt x="294" y="367"/>
                    <a:pt x="375" y="282"/>
                    <a:pt x="373" y="180"/>
                  </a:cubicBezTo>
                  <a:cubicBezTo>
                    <a:pt x="369" y="81"/>
                    <a:pt x="286" y="0"/>
                    <a:pt x="186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>
              <a:off x="8231400" y="1557325"/>
              <a:ext cx="9400" cy="9275"/>
            </a:xfrm>
            <a:custGeom>
              <a:avLst/>
              <a:gdLst/>
              <a:ahLst/>
              <a:cxnLst/>
              <a:rect l="l" t="t" r="r" b="b"/>
              <a:pathLst>
                <a:path w="376" h="371" extrusionOk="0">
                  <a:moveTo>
                    <a:pt x="187" y="1"/>
                  </a:moveTo>
                  <a:cubicBezTo>
                    <a:pt x="185" y="1"/>
                    <a:pt x="184" y="1"/>
                    <a:pt x="183" y="1"/>
                  </a:cubicBezTo>
                  <a:cubicBezTo>
                    <a:pt x="82" y="4"/>
                    <a:pt x="1" y="90"/>
                    <a:pt x="3" y="191"/>
                  </a:cubicBezTo>
                  <a:cubicBezTo>
                    <a:pt x="6" y="290"/>
                    <a:pt x="89" y="370"/>
                    <a:pt x="188" y="370"/>
                  </a:cubicBezTo>
                  <a:cubicBezTo>
                    <a:pt x="190" y="370"/>
                    <a:pt x="192" y="370"/>
                    <a:pt x="194" y="370"/>
                  </a:cubicBezTo>
                  <a:cubicBezTo>
                    <a:pt x="295" y="368"/>
                    <a:pt x="376" y="281"/>
                    <a:pt x="374" y="180"/>
                  </a:cubicBezTo>
                  <a:cubicBezTo>
                    <a:pt x="370" y="81"/>
                    <a:pt x="287" y="1"/>
                    <a:pt x="187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>
              <a:off x="8243350" y="1558125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90" y="1"/>
                  </a:moveTo>
                  <a:cubicBezTo>
                    <a:pt x="188" y="1"/>
                    <a:pt x="186" y="1"/>
                    <a:pt x="184" y="1"/>
                  </a:cubicBezTo>
                  <a:cubicBezTo>
                    <a:pt x="82" y="4"/>
                    <a:pt x="1" y="90"/>
                    <a:pt x="4" y="191"/>
                  </a:cubicBezTo>
                  <a:cubicBezTo>
                    <a:pt x="6" y="290"/>
                    <a:pt x="90" y="370"/>
                    <a:pt x="188" y="370"/>
                  </a:cubicBezTo>
                  <a:cubicBezTo>
                    <a:pt x="190" y="370"/>
                    <a:pt x="192" y="370"/>
                    <a:pt x="194" y="370"/>
                  </a:cubicBezTo>
                  <a:cubicBezTo>
                    <a:pt x="296" y="368"/>
                    <a:pt x="377" y="281"/>
                    <a:pt x="374" y="180"/>
                  </a:cubicBezTo>
                  <a:cubicBezTo>
                    <a:pt x="371" y="81"/>
                    <a:pt x="288" y="1"/>
                    <a:pt x="190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>
              <a:off x="8235775" y="1569800"/>
              <a:ext cx="9400" cy="9300"/>
            </a:xfrm>
            <a:custGeom>
              <a:avLst/>
              <a:gdLst/>
              <a:ahLst/>
              <a:cxnLst/>
              <a:rect l="l" t="t" r="r" b="b"/>
              <a:pathLst>
                <a:path w="376" h="372" extrusionOk="0">
                  <a:moveTo>
                    <a:pt x="187" y="0"/>
                  </a:moveTo>
                  <a:cubicBezTo>
                    <a:pt x="185" y="0"/>
                    <a:pt x="184" y="0"/>
                    <a:pt x="183" y="0"/>
                  </a:cubicBezTo>
                  <a:cubicBezTo>
                    <a:pt x="82" y="4"/>
                    <a:pt x="1" y="90"/>
                    <a:pt x="3" y="191"/>
                  </a:cubicBezTo>
                  <a:cubicBezTo>
                    <a:pt x="6" y="290"/>
                    <a:pt x="89" y="371"/>
                    <a:pt x="188" y="371"/>
                  </a:cubicBezTo>
                  <a:cubicBezTo>
                    <a:pt x="190" y="371"/>
                    <a:pt x="192" y="371"/>
                    <a:pt x="194" y="371"/>
                  </a:cubicBezTo>
                  <a:cubicBezTo>
                    <a:pt x="295" y="368"/>
                    <a:pt x="376" y="282"/>
                    <a:pt x="374" y="180"/>
                  </a:cubicBezTo>
                  <a:cubicBezTo>
                    <a:pt x="370" y="81"/>
                    <a:pt x="287" y="0"/>
                    <a:pt x="187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>
              <a:off x="7768350" y="1453575"/>
              <a:ext cx="236725" cy="272725"/>
            </a:xfrm>
            <a:custGeom>
              <a:avLst/>
              <a:gdLst/>
              <a:ahLst/>
              <a:cxnLst/>
              <a:rect l="l" t="t" r="r" b="b"/>
              <a:pathLst>
                <a:path w="9469" h="10909" extrusionOk="0">
                  <a:moveTo>
                    <a:pt x="2507" y="380"/>
                  </a:moveTo>
                  <a:lnTo>
                    <a:pt x="2507" y="380"/>
                  </a:lnTo>
                  <a:cubicBezTo>
                    <a:pt x="2508" y="380"/>
                    <a:pt x="2508" y="380"/>
                    <a:pt x="2508" y="380"/>
                  </a:cubicBezTo>
                  <a:lnTo>
                    <a:pt x="2508" y="380"/>
                  </a:lnTo>
                  <a:cubicBezTo>
                    <a:pt x="2508" y="380"/>
                    <a:pt x="2508" y="380"/>
                    <a:pt x="2507" y="380"/>
                  </a:cubicBezTo>
                  <a:close/>
                  <a:moveTo>
                    <a:pt x="2429" y="741"/>
                  </a:moveTo>
                  <a:cubicBezTo>
                    <a:pt x="2430" y="741"/>
                    <a:pt x="2431" y="741"/>
                    <a:pt x="2432" y="741"/>
                  </a:cubicBezTo>
                  <a:cubicBezTo>
                    <a:pt x="2431" y="741"/>
                    <a:pt x="2430" y="741"/>
                    <a:pt x="2429" y="741"/>
                  </a:cubicBezTo>
                  <a:close/>
                  <a:moveTo>
                    <a:pt x="2474" y="749"/>
                  </a:moveTo>
                  <a:cubicBezTo>
                    <a:pt x="2475" y="749"/>
                    <a:pt x="2476" y="749"/>
                    <a:pt x="2476" y="749"/>
                  </a:cubicBezTo>
                  <a:cubicBezTo>
                    <a:pt x="2476" y="749"/>
                    <a:pt x="2475" y="749"/>
                    <a:pt x="2474" y="749"/>
                  </a:cubicBezTo>
                  <a:close/>
                  <a:moveTo>
                    <a:pt x="3025" y="856"/>
                  </a:moveTo>
                  <a:lnTo>
                    <a:pt x="3025" y="856"/>
                  </a:lnTo>
                  <a:cubicBezTo>
                    <a:pt x="3027" y="856"/>
                    <a:pt x="3029" y="857"/>
                    <a:pt x="3031" y="857"/>
                  </a:cubicBezTo>
                  <a:lnTo>
                    <a:pt x="3031" y="857"/>
                  </a:lnTo>
                  <a:cubicBezTo>
                    <a:pt x="3029" y="857"/>
                    <a:pt x="3027" y="856"/>
                    <a:pt x="3025" y="856"/>
                  </a:cubicBezTo>
                  <a:close/>
                  <a:moveTo>
                    <a:pt x="5361" y="1835"/>
                  </a:moveTo>
                  <a:cubicBezTo>
                    <a:pt x="5362" y="1836"/>
                    <a:pt x="5363" y="1837"/>
                    <a:pt x="5364" y="1837"/>
                  </a:cubicBezTo>
                  <a:lnTo>
                    <a:pt x="5364" y="1837"/>
                  </a:lnTo>
                  <a:cubicBezTo>
                    <a:pt x="5363" y="1837"/>
                    <a:pt x="5362" y="1836"/>
                    <a:pt x="5361" y="1835"/>
                  </a:cubicBezTo>
                  <a:close/>
                  <a:moveTo>
                    <a:pt x="6556" y="2915"/>
                  </a:moveTo>
                  <a:cubicBezTo>
                    <a:pt x="6561" y="2920"/>
                    <a:pt x="6564" y="2924"/>
                    <a:pt x="6569" y="2929"/>
                  </a:cubicBezTo>
                  <a:lnTo>
                    <a:pt x="6569" y="2929"/>
                  </a:lnTo>
                  <a:cubicBezTo>
                    <a:pt x="6564" y="2924"/>
                    <a:pt x="6560" y="2919"/>
                    <a:pt x="6556" y="2915"/>
                  </a:cubicBezTo>
                  <a:close/>
                  <a:moveTo>
                    <a:pt x="7767" y="4648"/>
                  </a:moveTo>
                  <a:cubicBezTo>
                    <a:pt x="7768" y="4649"/>
                    <a:pt x="7768" y="4649"/>
                    <a:pt x="7768" y="4649"/>
                  </a:cubicBezTo>
                  <a:cubicBezTo>
                    <a:pt x="7768" y="4649"/>
                    <a:pt x="7768" y="4648"/>
                    <a:pt x="7767" y="4648"/>
                  </a:cubicBezTo>
                  <a:close/>
                  <a:moveTo>
                    <a:pt x="5640" y="9969"/>
                  </a:moveTo>
                  <a:lnTo>
                    <a:pt x="5640" y="9969"/>
                  </a:lnTo>
                  <a:cubicBezTo>
                    <a:pt x="5641" y="9969"/>
                    <a:pt x="5642" y="9969"/>
                    <a:pt x="5642" y="9970"/>
                  </a:cubicBezTo>
                  <a:lnTo>
                    <a:pt x="5642" y="9970"/>
                  </a:lnTo>
                  <a:cubicBezTo>
                    <a:pt x="5642" y="9969"/>
                    <a:pt x="5641" y="9969"/>
                    <a:pt x="5640" y="9969"/>
                  </a:cubicBezTo>
                  <a:close/>
                  <a:moveTo>
                    <a:pt x="9000" y="10453"/>
                  </a:moveTo>
                  <a:cubicBezTo>
                    <a:pt x="8999" y="10453"/>
                    <a:pt x="8998" y="10453"/>
                    <a:pt x="8997" y="10453"/>
                  </a:cubicBezTo>
                  <a:lnTo>
                    <a:pt x="8997" y="10453"/>
                  </a:lnTo>
                  <a:cubicBezTo>
                    <a:pt x="8998" y="10453"/>
                    <a:pt x="8999" y="10453"/>
                    <a:pt x="9000" y="10453"/>
                  </a:cubicBezTo>
                  <a:close/>
                  <a:moveTo>
                    <a:pt x="1292" y="608"/>
                  </a:moveTo>
                  <a:cubicBezTo>
                    <a:pt x="1374" y="608"/>
                    <a:pt x="1456" y="609"/>
                    <a:pt x="1539" y="613"/>
                  </a:cubicBezTo>
                  <a:cubicBezTo>
                    <a:pt x="1671" y="623"/>
                    <a:pt x="1802" y="640"/>
                    <a:pt x="1932" y="663"/>
                  </a:cubicBezTo>
                  <a:cubicBezTo>
                    <a:pt x="2018" y="679"/>
                    <a:pt x="2104" y="695"/>
                    <a:pt x="2189" y="706"/>
                  </a:cubicBezTo>
                  <a:cubicBezTo>
                    <a:pt x="2270" y="715"/>
                    <a:pt x="2350" y="727"/>
                    <a:pt x="2429" y="741"/>
                  </a:cubicBezTo>
                  <a:lnTo>
                    <a:pt x="2429" y="741"/>
                  </a:lnTo>
                  <a:cubicBezTo>
                    <a:pt x="2429" y="740"/>
                    <a:pt x="2429" y="740"/>
                    <a:pt x="2428" y="740"/>
                  </a:cubicBezTo>
                  <a:lnTo>
                    <a:pt x="2428" y="740"/>
                  </a:lnTo>
                  <a:cubicBezTo>
                    <a:pt x="2438" y="742"/>
                    <a:pt x="2448" y="743"/>
                    <a:pt x="2457" y="746"/>
                  </a:cubicBezTo>
                  <a:lnTo>
                    <a:pt x="2456" y="746"/>
                  </a:lnTo>
                  <a:cubicBezTo>
                    <a:pt x="2462" y="747"/>
                    <a:pt x="2468" y="748"/>
                    <a:pt x="2474" y="749"/>
                  </a:cubicBezTo>
                  <a:lnTo>
                    <a:pt x="2474" y="749"/>
                  </a:lnTo>
                  <a:cubicBezTo>
                    <a:pt x="2474" y="748"/>
                    <a:pt x="2473" y="748"/>
                    <a:pt x="2473" y="748"/>
                  </a:cubicBezTo>
                  <a:lnTo>
                    <a:pt x="2473" y="748"/>
                  </a:lnTo>
                  <a:lnTo>
                    <a:pt x="2489" y="751"/>
                  </a:lnTo>
                  <a:cubicBezTo>
                    <a:pt x="2491" y="752"/>
                    <a:pt x="2494" y="752"/>
                    <a:pt x="2497" y="752"/>
                  </a:cubicBezTo>
                  <a:lnTo>
                    <a:pt x="2495" y="752"/>
                  </a:lnTo>
                  <a:cubicBezTo>
                    <a:pt x="2623" y="777"/>
                    <a:pt x="2751" y="806"/>
                    <a:pt x="2881" y="830"/>
                  </a:cubicBezTo>
                  <a:cubicBezTo>
                    <a:pt x="2890" y="831"/>
                    <a:pt x="2900" y="833"/>
                    <a:pt x="2909" y="835"/>
                  </a:cubicBezTo>
                  <a:cubicBezTo>
                    <a:pt x="2946" y="844"/>
                    <a:pt x="2985" y="849"/>
                    <a:pt x="3023" y="856"/>
                  </a:cubicBezTo>
                  <a:lnTo>
                    <a:pt x="3023" y="856"/>
                  </a:lnTo>
                  <a:cubicBezTo>
                    <a:pt x="3024" y="856"/>
                    <a:pt x="3024" y="856"/>
                    <a:pt x="3025" y="856"/>
                  </a:cubicBezTo>
                  <a:lnTo>
                    <a:pt x="3025" y="856"/>
                  </a:lnTo>
                  <a:cubicBezTo>
                    <a:pt x="3025" y="856"/>
                    <a:pt x="3024" y="856"/>
                    <a:pt x="3024" y="856"/>
                  </a:cubicBezTo>
                  <a:lnTo>
                    <a:pt x="3024" y="856"/>
                  </a:lnTo>
                  <a:cubicBezTo>
                    <a:pt x="3027" y="856"/>
                    <a:pt x="3031" y="857"/>
                    <a:pt x="3034" y="858"/>
                  </a:cubicBezTo>
                  <a:cubicBezTo>
                    <a:pt x="3033" y="858"/>
                    <a:pt x="3032" y="857"/>
                    <a:pt x="3031" y="857"/>
                  </a:cubicBezTo>
                  <a:lnTo>
                    <a:pt x="3031" y="857"/>
                  </a:lnTo>
                  <a:cubicBezTo>
                    <a:pt x="3178" y="886"/>
                    <a:pt x="3323" y="925"/>
                    <a:pt x="3467" y="970"/>
                  </a:cubicBezTo>
                  <a:cubicBezTo>
                    <a:pt x="3606" y="1012"/>
                    <a:pt x="3746" y="1053"/>
                    <a:pt x="3884" y="1094"/>
                  </a:cubicBezTo>
                  <a:cubicBezTo>
                    <a:pt x="4060" y="1152"/>
                    <a:pt x="4233" y="1222"/>
                    <a:pt x="4400" y="1299"/>
                  </a:cubicBezTo>
                  <a:cubicBezTo>
                    <a:pt x="4536" y="1365"/>
                    <a:pt x="4671" y="1437"/>
                    <a:pt x="4806" y="1508"/>
                  </a:cubicBezTo>
                  <a:cubicBezTo>
                    <a:pt x="4947" y="1583"/>
                    <a:pt x="5085" y="1662"/>
                    <a:pt x="5220" y="1745"/>
                  </a:cubicBezTo>
                  <a:lnTo>
                    <a:pt x="5220" y="1745"/>
                  </a:lnTo>
                  <a:cubicBezTo>
                    <a:pt x="5215" y="1742"/>
                    <a:pt x="5211" y="1739"/>
                    <a:pt x="5206" y="1736"/>
                  </a:cubicBezTo>
                  <a:lnTo>
                    <a:pt x="5206" y="1736"/>
                  </a:lnTo>
                  <a:cubicBezTo>
                    <a:pt x="5211" y="1739"/>
                    <a:pt x="5216" y="1742"/>
                    <a:pt x="5220" y="1745"/>
                  </a:cubicBezTo>
                  <a:lnTo>
                    <a:pt x="5220" y="1745"/>
                  </a:lnTo>
                  <a:cubicBezTo>
                    <a:pt x="5220" y="1745"/>
                    <a:pt x="5220" y="1745"/>
                    <a:pt x="5220" y="1745"/>
                  </a:cubicBezTo>
                  <a:lnTo>
                    <a:pt x="5220" y="1745"/>
                  </a:lnTo>
                  <a:cubicBezTo>
                    <a:pt x="5220" y="1745"/>
                    <a:pt x="5220" y="1745"/>
                    <a:pt x="5221" y="1746"/>
                  </a:cubicBezTo>
                  <a:lnTo>
                    <a:pt x="5221" y="1746"/>
                  </a:lnTo>
                  <a:cubicBezTo>
                    <a:pt x="5221" y="1746"/>
                    <a:pt x="5220" y="1745"/>
                    <a:pt x="5220" y="1745"/>
                  </a:cubicBezTo>
                  <a:lnTo>
                    <a:pt x="5220" y="1745"/>
                  </a:lnTo>
                  <a:cubicBezTo>
                    <a:pt x="5222" y="1746"/>
                    <a:pt x="5224" y="1747"/>
                    <a:pt x="5225" y="1748"/>
                  </a:cubicBezTo>
                  <a:cubicBezTo>
                    <a:pt x="5224" y="1748"/>
                    <a:pt x="5222" y="1747"/>
                    <a:pt x="5221" y="1746"/>
                  </a:cubicBezTo>
                  <a:lnTo>
                    <a:pt x="5221" y="1746"/>
                  </a:lnTo>
                  <a:cubicBezTo>
                    <a:pt x="5263" y="1773"/>
                    <a:pt x="5305" y="1800"/>
                    <a:pt x="5347" y="1826"/>
                  </a:cubicBezTo>
                  <a:cubicBezTo>
                    <a:pt x="5347" y="1826"/>
                    <a:pt x="5346" y="1825"/>
                    <a:pt x="5345" y="1825"/>
                  </a:cubicBezTo>
                  <a:lnTo>
                    <a:pt x="5345" y="1825"/>
                  </a:lnTo>
                  <a:cubicBezTo>
                    <a:pt x="5348" y="1827"/>
                    <a:pt x="5351" y="1829"/>
                    <a:pt x="5353" y="1831"/>
                  </a:cubicBezTo>
                  <a:cubicBezTo>
                    <a:pt x="5358" y="1833"/>
                    <a:pt x="5361" y="1835"/>
                    <a:pt x="5366" y="1838"/>
                  </a:cubicBezTo>
                  <a:cubicBezTo>
                    <a:pt x="5366" y="1838"/>
                    <a:pt x="5365" y="1838"/>
                    <a:pt x="5364" y="1837"/>
                  </a:cubicBezTo>
                  <a:lnTo>
                    <a:pt x="5364" y="1837"/>
                  </a:lnTo>
                  <a:cubicBezTo>
                    <a:pt x="5403" y="1862"/>
                    <a:pt x="5441" y="1887"/>
                    <a:pt x="5480" y="1912"/>
                  </a:cubicBezTo>
                  <a:cubicBezTo>
                    <a:pt x="5616" y="2014"/>
                    <a:pt x="5752" y="2117"/>
                    <a:pt x="5885" y="2224"/>
                  </a:cubicBezTo>
                  <a:cubicBezTo>
                    <a:pt x="5950" y="2280"/>
                    <a:pt x="6014" y="2337"/>
                    <a:pt x="6076" y="2396"/>
                  </a:cubicBezTo>
                  <a:cubicBezTo>
                    <a:pt x="6131" y="2448"/>
                    <a:pt x="6182" y="2504"/>
                    <a:pt x="6234" y="2560"/>
                  </a:cubicBezTo>
                  <a:cubicBezTo>
                    <a:pt x="6346" y="2685"/>
                    <a:pt x="6460" y="2810"/>
                    <a:pt x="6574" y="2933"/>
                  </a:cubicBezTo>
                  <a:cubicBezTo>
                    <a:pt x="6572" y="2932"/>
                    <a:pt x="6570" y="2930"/>
                    <a:pt x="6569" y="2929"/>
                  </a:cubicBezTo>
                  <a:lnTo>
                    <a:pt x="6569" y="2929"/>
                  </a:lnTo>
                  <a:cubicBezTo>
                    <a:pt x="6705" y="3083"/>
                    <a:pt x="6835" y="3242"/>
                    <a:pt x="6962" y="3403"/>
                  </a:cubicBezTo>
                  <a:cubicBezTo>
                    <a:pt x="7085" y="3557"/>
                    <a:pt x="7208" y="3708"/>
                    <a:pt x="7322" y="3868"/>
                  </a:cubicBezTo>
                  <a:cubicBezTo>
                    <a:pt x="7472" y="4094"/>
                    <a:pt x="7605" y="4329"/>
                    <a:pt x="7728" y="4570"/>
                  </a:cubicBezTo>
                  <a:lnTo>
                    <a:pt x="7728" y="4570"/>
                  </a:lnTo>
                  <a:cubicBezTo>
                    <a:pt x="7729" y="4571"/>
                    <a:pt x="7729" y="4572"/>
                    <a:pt x="7729" y="4573"/>
                  </a:cubicBezTo>
                  <a:lnTo>
                    <a:pt x="7729" y="4573"/>
                  </a:lnTo>
                  <a:cubicBezTo>
                    <a:pt x="7730" y="4574"/>
                    <a:pt x="7731" y="4576"/>
                    <a:pt x="7732" y="4577"/>
                  </a:cubicBezTo>
                  <a:cubicBezTo>
                    <a:pt x="7732" y="4577"/>
                    <a:pt x="7731" y="4576"/>
                    <a:pt x="7731" y="4576"/>
                  </a:cubicBezTo>
                  <a:lnTo>
                    <a:pt x="7731" y="4576"/>
                  </a:lnTo>
                  <a:cubicBezTo>
                    <a:pt x="7732" y="4577"/>
                    <a:pt x="7733" y="4579"/>
                    <a:pt x="7734" y="4580"/>
                  </a:cubicBezTo>
                  <a:lnTo>
                    <a:pt x="7734" y="4580"/>
                  </a:lnTo>
                  <a:cubicBezTo>
                    <a:pt x="7734" y="4581"/>
                    <a:pt x="7734" y="4581"/>
                    <a:pt x="7734" y="4581"/>
                  </a:cubicBezTo>
                  <a:lnTo>
                    <a:pt x="7734" y="4581"/>
                  </a:lnTo>
                  <a:cubicBezTo>
                    <a:pt x="7734" y="4582"/>
                    <a:pt x="7734" y="4583"/>
                    <a:pt x="7735" y="4583"/>
                  </a:cubicBezTo>
                  <a:lnTo>
                    <a:pt x="7735" y="4583"/>
                  </a:lnTo>
                  <a:cubicBezTo>
                    <a:pt x="7737" y="4587"/>
                    <a:pt x="7739" y="4591"/>
                    <a:pt x="7741" y="4596"/>
                  </a:cubicBezTo>
                  <a:lnTo>
                    <a:pt x="7742" y="4599"/>
                  </a:lnTo>
                  <a:cubicBezTo>
                    <a:pt x="7742" y="4598"/>
                    <a:pt x="7742" y="4597"/>
                    <a:pt x="7742" y="4597"/>
                  </a:cubicBezTo>
                  <a:cubicBezTo>
                    <a:pt x="7748" y="4611"/>
                    <a:pt x="7755" y="4623"/>
                    <a:pt x="7762" y="4637"/>
                  </a:cubicBezTo>
                  <a:cubicBezTo>
                    <a:pt x="7764" y="4641"/>
                    <a:pt x="7765" y="4645"/>
                    <a:pt x="7767" y="4648"/>
                  </a:cubicBezTo>
                  <a:lnTo>
                    <a:pt x="7767" y="4648"/>
                  </a:lnTo>
                  <a:cubicBezTo>
                    <a:pt x="7767" y="4648"/>
                    <a:pt x="7767" y="4647"/>
                    <a:pt x="7767" y="4647"/>
                  </a:cubicBezTo>
                  <a:lnTo>
                    <a:pt x="7767" y="4647"/>
                  </a:lnTo>
                  <a:cubicBezTo>
                    <a:pt x="7771" y="4653"/>
                    <a:pt x="7774" y="4660"/>
                    <a:pt x="7776" y="4667"/>
                  </a:cubicBezTo>
                  <a:cubicBezTo>
                    <a:pt x="7778" y="4667"/>
                    <a:pt x="7778" y="4668"/>
                    <a:pt x="7778" y="4669"/>
                  </a:cubicBezTo>
                  <a:cubicBezTo>
                    <a:pt x="7778" y="4668"/>
                    <a:pt x="7778" y="4668"/>
                    <a:pt x="7778" y="4668"/>
                  </a:cubicBezTo>
                  <a:cubicBezTo>
                    <a:pt x="7829" y="4770"/>
                    <a:pt x="7880" y="4871"/>
                    <a:pt x="7937" y="4971"/>
                  </a:cubicBezTo>
                  <a:cubicBezTo>
                    <a:pt x="7995" y="5075"/>
                    <a:pt x="8052" y="5177"/>
                    <a:pt x="8106" y="5282"/>
                  </a:cubicBezTo>
                  <a:cubicBezTo>
                    <a:pt x="8178" y="5442"/>
                    <a:pt x="8244" y="5603"/>
                    <a:pt x="8304" y="5767"/>
                  </a:cubicBezTo>
                  <a:cubicBezTo>
                    <a:pt x="8419" y="6113"/>
                    <a:pt x="8520" y="6463"/>
                    <a:pt x="8623" y="6813"/>
                  </a:cubicBezTo>
                  <a:cubicBezTo>
                    <a:pt x="8674" y="6987"/>
                    <a:pt x="8719" y="7164"/>
                    <a:pt x="8769" y="7338"/>
                  </a:cubicBezTo>
                  <a:cubicBezTo>
                    <a:pt x="8816" y="7504"/>
                    <a:pt x="8862" y="7669"/>
                    <a:pt x="8898" y="7837"/>
                  </a:cubicBezTo>
                  <a:cubicBezTo>
                    <a:pt x="8924" y="7968"/>
                    <a:pt x="8950" y="8098"/>
                    <a:pt x="8970" y="8229"/>
                  </a:cubicBezTo>
                  <a:cubicBezTo>
                    <a:pt x="8990" y="8359"/>
                    <a:pt x="9000" y="8490"/>
                    <a:pt x="9010" y="8622"/>
                  </a:cubicBezTo>
                  <a:cubicBezTo>
                    <a:pt x="9031" y="8919"/>
                    <a:pt x="9035" y="9218"/>
                    <a:pt x="9050" y="9516"/>
                  </a:cubicBezTo>
                  <a:cubicBezTo>
                    <a:pt x="9059" y="9676"/>
                    <a:pt x="9064" y="9836"/>
                    <a:pt x="9065" y="9998"/>
                  </a:cubicBezTo>
                  <a:cubicBezTo>
                    <a:pt x="9066" y="10049"/>
                    <a:pt x="9066" y="10102"/>
                    <a:pt x="9067" y="10153"/>
                  </a:cubicBezTo>
                  <a:cubicBezTo>
                    <a:pt x="9063" y="10202"/>
                    <a:pt x="9057" y="10251"/>
                    <a:pt x="9050" y="10301"/>
                  </a:cubicBezTo>
                  <a:cubicBezTo>
                    <a:pt x="9042" y="10350"/>
                    <a:pt x="9037" y="10399"/>
                    <a:pt x="9031" y="10448"/>
                  </a:cubicBezTo>
                  <a:cubicBezTo>
                    <a:pt x="9018" y="10449"/>
                    <a:pt x="9007" y="10451"/>
                    <a:pt x="8995" y="10454"/>
                  </a:cubicBezTo>
                  <a:cubicBezTo>
                    <a:pt x="8996" y="10453"/>
                    <a:pt x="8996" y="10453"/>
                    <a:pt x="8997" y="10453"/>
                  </a:cubicBezTo>
                  <a:lnTo>
                    <a:pt x="8997" y="10453"/>
                  </a:lnTo>
                  <a:cubicBezTo>
                    <a:pt x="8946" y="10458"/>
                    <a:pt x="8895" y="10461"/>
                    <a:pt x="8843" y="10461"/>
                  </a:cubicBezTo>
                  <a:cubicBezTo>
                    <a:pt x="8611" y="10457"/>
                    <a:pt x="8379" y="10447"/>
                    <a:pt x="8148" y="10447"/>
                  </a:cubicBezTo>
                  <a:cubicBezTo>
                    <a:pt x="8107" y="10447"/>
                    <a:pt x="8066" y="10447"/>
                    <a:pt x="8026" y="10448"/>
                  </a:cubicBezTo>
                  <a:lnTo>
                    <a:pt x="8014" y="10448"/>
                  </a:lnTo>
                  <a:cubicBezTo>
                    <a:pt x="7851" y="10446"/>
                    <a:pt x="7687" y="10439"/>
                    <a:pt x="7525" y="10417"/>
                  </a:cubicBezTo>
                  <a:cubicBezTo>
                    <a:pt x="7364" y="10397"/>
                    <a:pt x="7202" y="10381"/>
                    <a:pt x="7041" y="10363"/>
                  </a:cubicBezTo>
                  <a:cubicBezTo>
                    <a:pt x="6776" y="10325"/>
                    <a:pt x="6515" y="10259"/>
                    <a:pt x="6257" y="10193"/>
                  </a:cubicBezTo>
                  <a:cubicBezTo>
                    <a:pt x="6046" y="10135"/>
                    <a:pt x="5845" y="10051"/>
                    <a:pt x="5642" y="9970"/>
                  </a:cubicBezTo>
                  <a:lnTo>
                    <a:pt x="5642" y="9970"/>
                  </a:lnTo>
                  <a:cubicBezTo>
                    <a:pt x="5643" y="9970"/>
                    <a:pt x="5643" y="9970"/>
                    <a:pt x="5643" y="9970"/>
                  </a:cubicBezTo>
                  <a:cubicBezTo>
                    <a:pt x="5519" y="9920"/>
                    <a:pt x="5396" y="9865"/>
                    <a:pt x="5276" y="9803"/>
                  </a:cubicBezTo>
                  <a:cubicBezTo>
                    <a:pt x="5164" y="9746"/>
                    <a:pt x="5053" y="9685"/>
                    <a:pt x="4942" y="9624"/>
                  </a:cubicBezTo>
                  <a:lnTo>
                    <a:pt x="4942" y="9624"/>
                  </a:lnTo>
                  <a:cubicBezTo>
                    <a:pt x="4943" y="9625"/>
                    <a:pt x="4945" y="9626"/>
                    <a:pt x="4946" y="9627"/>
                  </a:cubicBezTo>
                  <a:cubicBezTo>
                    <a:pt x="4942" y="9624"/>
                    <a:pt x="4937" y="9621"/>
                    <a:pt x="4933" y="9619"/>
                  </a:cubicBezTo>
                  <a:cubicBezTo>
                    <a:pt x="4931" y="9618"/>
                    <a:pt x="4928" y="9617"/>
                    <a:pt x="4926" y="9615"/>
                  </a:cubicBezTo>
                  <a:lnTo>
                    <a:pt x="4926" y="9615"/>
                  </a:lnTo>
                  <a:cubicBezTo>
                    <a:pt x="4927" y="9616"/>
                    <a:pt x="4928" y="9616"/>
                    <a:pt x="4929" y="9617"/>
                  </a:cubicBezTo>
                  <a:cubicBezTo>
                    <a:pt x="4928" y="9616"/>
                    <a:pt x="4927" y="9616"/>
                    <a:pt x="4926" y="9614"/>
                  </a:cubicBezTo>
                  <a:lnTo>
                    <a:pt x="4926" y="9614"/>
                  </a:lnTo>
                  <a:cubicBezTo>
                    <a:pt x="4926" y="9615"/>
                    <a:pt x="4926" y="9615"/>
                    <a:pt x="4926" y="9615"/>
                  </a:cubicBezTo>
                  <a:lnTo>
                    <a:pt x="4926" y="9615"/>
                  </a:lnTo>
                  <a:cubicBezTo>
                    <a:pt x="4918" y="9610"/>
                    <a:pt x="4910" y="9606"/>
                    <a:pt x="4902" y="9602"/>
                  </a:cubicBezTo>
                  <a:cubicBezTo>
                    <a:pt x="4898" y="9598"/>
                    <a:pt x="4895" y="9596"/>
                    <a:pt x="4890" y="9594"/>
                  </a:cubicBezTo>
                  <a:cubicBezTo>
                    <a:pt x="4834" y="9562"/>
                    <a:pt x="4777" y="9530"/>
                    <a:pt x="4721" y="9496"/>
                  </a:cubicBezTo>
                  <a:cubicBezTo>
                    <a:pt x="4604" y="9425"/>
                    <a:pt x="4491" y="9351"/>
                    <a:pt x="4373" y="9281"/>
                  </a:cubicBezTo>
                  <a:cubicBezTo>
                    <a:pt x="4271" y="9219"/>
                    <a:pt x="4169" y="9155"/>
                    <a:pt x="4070" y="9085"/>
                  </a:cubicBezTo>
                  <a:cubicBezTo>
                    <a:pt x="3944" y="8989"/>
                    <a:pt x="3823" y="8885"/>
                    <a:pt x="3707" y="8776"/>
                  </a:cubicBezTo>
                  <a:cubicBezTo>
                    <a:pt x="3589" y="8657"/>
                    <a:pt x="3479" y="8532"/>
                    <a:pt x="3361" y="8412"/>
                  </a:cubicBezTo>
                  <a:cubicBezTo>
                    <a:pt x="3240" y="8288"/>
                    <a:pt x="3118" y="8167"/>
                    <a:pt x="3009" y="8032"/>
                  </a:cubicBezTo>
                  <a:cubicBezTo>
                    <a:pt x="2920" y="7915"/>
                    <a:pt x="2830" y="7800"/>
                    <a:pt x="2739" y="7684"/>
                  </a:cubicBezTo>
                  <a:cubicBezTo>
                    <a:pt x="2645" y="7566"/>
                    <a:pt x="2546" y="7452"/>
                    <a:pt x="2452" y="7335"/>
                  </a:cubicBezTo>
                  <a:cubicBezTo>
                    <a:pt x="2329" y="7173"/>
                    <a:pt x="2216" y="7003"/>
                    <a:pt x="2104" y="6834"/>
                  </a:cubicBezTo>
                  <a:cubicBezTo>
                    <a:pt x="1990" y="6664"/>
                    <a:pt x="1881" y="6495"/>
                    <a:pt x="1777" y="6320"/>
                  </a:cubicBezTo>
                  <a:cubicBezTo>
                    <a:pt x="1714" y="6208"/>
                    <a:pt x="1660" y="6093"/>
                    <a:pt x="1606" y="5975"/>
                  </a:cubicBezTo>
                  <a:cubicBezTo>
                    <a:pt x="1554" y="5860"/>
                    <a:pt x="1495" y="5747"/>
                    <a:pt x="1445" y="5631"/>
                  </a:cubicBezTo>
                  <a:cubicBezTo>
                    <a:pt x="1391" y="5507"/>
                    <a:pt x="1336" y="5382"/>
                    <a:pt x="1284" y="5258"/>
                  </a:cubicBezTo>
                  <a:cubicBezTo>
                    <a:pt x="1236" y="5143"/>
                    <a:pt x="1181" y="5033"/>
                    <a:pt x="1131" y="4919"/>
                  </a:cubicBezTo>
                  <a:cubicBezTo>
                    <a:pt x="1103" y="4846"/>
                    <a:pt x="1079" y="4773"/>
                    <a:pt x="1057" y="4699"/>
                  </a:cubicBezTo>
                  <a:cubicBezTo>
                    <a:pt x="1032" y="4603"/>
                    <a:pt x="1009" y="4507"/>
                    <a:pt x="989" y="4409"/>
                  </a:cubicBezTo>
                  <a:cubicBezTo>
                    <a:pt x="969" y="4314"/>
                    <a:pt x="952" y="4217"/>
                    <a:pt x="929" y="4122"/>
                  </a:cubicBezTo>
                  <a:cubicBezTo>
                    <a:pt x="881" y="3926"/>
                    <a:pt x="825" y="3732"/>
                    <a:pt x="772" y="3537"/>
                  </a:cubicBezTo>
                  <a:cubicBezTo>
                    <a:pt x="720" y="3324"/>
                    <a:pt x="687" y="3106"/>
                    <a:pt x="654" y="2889"/>
                  </a:cubicBezTo>
                  <a:cubicBezTo>
                    <a:pt x="619" y="2672"/>
                    <a:pt x="565" y="2461"/>
                    <a:pt x="534" y="2245"/>
                  </a:cubicBezTo>
                  <a:cubicBezTo>
                    <a:pt x="526" y="2156"/>
                    <a:pt x="520" y="2069"/>
                    <a:pt x="518" y="1979"/>
                  </a:cubicBezTo>
                  <a:cubicBezTo>
                    <a:pt x="518" y="1961"/>
                    <a:pt x="518" y="1943"/>
                    <a:pt x="518" y="1926"/>
                  </a:cubicBezTo>
                  <a:cubicBezTo>
                    <a:pt x="518" y="1922"/>
                    <a:pt x="518" y="1920"/>
                    <a:pt x="518" y="1917"/>
                  </a:cubicBezTo>
                  <a:lnTo>
                    <a:pt x="518" y="1907"/>
                  </a:lnTo>
                  <a:cubicBezTo>
                    <a:pt x="519" y="1786"/>
                    <a:pt x="526" y="1665"/>
                    <a:pt x="527" y="1543"/>
                  </a:cubicBezTo>
                  <a:cubicBezTo>
                    <a:pt x="529" y="1419"/>
                    <a:pt x="525" y="1295"/>
                    <a:pt x="520" y="1171"/>
                  </a:cubicBezTo>
                  <a:cubicBezTo>
                    <a:pt x="522" y="1104"/>
                    <a:pt x="529" y="1036"/>
                    <a:pt x="537" y="969"/>
                  </a:cubicBezTo>
                  <a:cubicBezTo>
                    <a:pt x="555" y="855"/>
                    <a:pt x="575" y="743"/>
                    <a:pt x="591" y="630"/>
                  </a:cubicBezTo>
                  <a:cubicBezTo>
                    <a:pt x="632" y="626"/>
                    <a:pt x="673" y="622"/>
                    <a:pt x="713" y="619"/>
                  </a:cubicBezTo>
                  <a:cubicBezTo>
                    <a:pt x="850" y="611"/>
                    <a:pt x="989" y="610"/>
                    <a:pt x="1127" y="608"/>
                  </a:cubicBezTo>
                  <a:cubicBezTo>
                    <a:pt x="1182" y="608"/>
                    <a:pt x="1237" y="608"/>
                    <a:pt x="1292" y="608"/>
                  </a:cubicBezTo>
                  <a:close/>
                  <a:moveTo>
                    <a:pt x="395" y="0"/>
                  </a:moveTo>
                  <a:cubicBezTo>
                    <a:pt x="337" y="0"/>
                    <a:pt x="280" y="27"/>
                    <a:pt x="239" y="78"/>
                  </a:cubicBezTo>
                  <a:cubicBezTo>
                    <a:pt x="238" y="79"/>
                    <a:pt x="236" y="81"/>
                    <a:pt x="235" y="84"/>
                  </a:cubicBezTo>
                  <a:cubicBezTo>
                    <a:pt x="231" y="83"/>
                    <a:pt x="227" y="83"/>
                    <a:pt x="223" y="83"/>
                  </a:cubicBezTo>
                  <a:cubicBezTo>
                    <a:pt x="213" y="83"/>
                    <a:pt x="203" y="84"/>
                    <a:pt x="192" y="86"/>
                  </a:cubicBezTo>
                  <a:lnTo>
                    <a:pt x="188" y="86"/>
                  </a:lnTo>
                  <a:cubicBezTo>
                    <a:pt x="124" y="94"/>
                    <a:pt x="68" y="149"/>
                    <a:pt x="48" y="209"/>
                  </a:cubicBezTo>
                  <a:cubicBezTo>
                    <a:pt x="34" y="255"/>
                    <a:pt x="33" y="302"/>
                    <a:pt x="33" y="349"/>
                  </a:cubicBezTo>
                  <a:lnTo>
                    <a:pt x="33" y="363"/>
                  </a:lnTo>
                  <a:lnTo>
                    <a:pt x="33" y="371"/>
                  </a:lnTo>
                  <a:cubicBezTo>
                    <a:pt x="33" y="402"/>
                    <a:pt x="33" y="433"/>
                    <a:pt x="33" y="464"/>
                  </a:cubicBezTo>
                  <a:cubicBezTo>
                    <a:pt x="32" y="469"/>
                    <a:pt x="29" y="472"/>
                    <a:pt x="28" y="477"/>
                  </a:cubicBezTo>
                  <a:cubicBezTo>
                    <a:pt x="26" y="498"/>
                    <a:pt x="28" y="517"/>
                    <a:pt x="33" y="536"/>
                  </a:cubicBezTo>
                  <a:cubicBezTo>
                    <a:pt x="32" y="552"/>
                    <a:pt x="32" y="570"/>
                    <a:pt x="32" y="586"/>
                  </a:cubicBezTo>
                  <a:cubicBezTo>
                    <a:pt x="32" y="590"/>
                    <a:pt x="32" y="595"/>
                    <a:pt x="32" y="598"/>
                  </a:cubicBezTo>
                  <a:cubicBezTo>
                    <a:pt x="32" y="597"/>
                    <a:pt x="32" y="596"/>
                    <a:pt x="33" y="595"/>
                  </a:cubicBezTo>
                  <a:lnTo>
                    <a:pt x="33" y="595"/>
                  </a:lnTo>
                  <a:cubicBezTo>
                    <a:pt x="33" y="597"/>
                    <a:pt x="32" y="600"/>
                    <a:pt x="32" y="603"/>
                  </a:cubicBezTo>
                  <a:cubicBezTo>
                    <a:pt x="32" y="608"/>
                    <a:pt x="32" y="613"/>
                    <a:pt x="33" y="619"/>
                  </a:cubicBezTo>
                  <a:cubicBezTo>
                    <a:pt x="32" y="615"/>
                    <a:pt x="32" y="612"/>
                    <a:pt x="32" y="608"/>
                  </a:cubicBezTo>
                  <a:cubicBezTo>
                    <a:pt x="26" y="930"/>
                    <a:pt x="15" y="1252"/>
                    <a:pt x="8" y="1574"/>
                  </a:cubicBezTo>
                  <a:cubicBezTo>
                    <a:pt x="5" y="1738"/>
                    <a:pt x="1" y="1902"/>
                    <a:pt x="2" y="2066"/>
                  </a:cubicBezTo>
                  <a:cubicBezTo>
                    <a:pt x="3" y="2228"/>
                    <a:pt x="2" y="2391"/>
                    <a:pt x="20" y="2552"/>
                  </a:cubicBezTo>
                  <a:cubicBezTo>
                    <a:pt x="43" y="2764"/>
                    <a:pt x="83" y="2971"/>
                    <a:pt x="125" y="3179"/>
                  </a:cubicBezTo>
                  <a:cubicBezTo>
                    <a:pt x="165" y="3373"/>
                    <a:pt x="214" y="3567"/>
                    <a:pt x="275" y="3755"/>
                  </a:cubicBezTo>
                  <a:cubicBezTo>
                    <a:pt x="338" y="3947"/>
                    <a:pt x="409" y="4136"/>
                    <a:pt x="475" y="4326"/>
                  </a:cubicBezTo>
                  <a:cubicBezTo>
                    <a:pt x="537" y="4503"/>
                    <a:pt x="594" y="4681"/>
                    <a:pt x="645" y="4862"/>
                  </a:cubicBezTo>
                  <a:cubicBezTo>
                    <a:pt x="696" y="5052"/>
                    <a:pt x="746" y="5242"/>
                    <a:pt x="813" y="5426"/>
                  </a:cubicBezTo>
                  <a:cubicBezTo>
                    <a:pt x="880" y="5617"/>
                    <a:pt x="951" y="5807"/>
                    <a:pt x="1035" y="5991"/>
                  </a:cubicBezTo>
                  <a:cubicBezTo>
                    <a:pt x="1201" y="6359"/>
                    <a:pt x="1398" y="6711"/>
                    <a:pt x="1614" y="7053"/>
                  </a:cubicBezTo>
                  <a:cubicBezTo>
                    <a:pt x="1666" y="7135"/>
                    <a:pt x="1716" y="7219"/>
                    <a:pt x="1771" y="7300"/>
                  </a:cubicBezTo>
                  <a:cubicBezTo>
                    <a:pt x="1829" y="7388"/>
                    <a:pt x="1891" y="7474"/>
                    <a:pt x="1953" y="7560"/>
                  </a:cubicBezTo>
                  <a:cubicBezTo>
                    <a:pt x="2073" y="7722"/>
                    <a:pt x="2210" y="7872"/>
                    <a:pt x="2345" y="8023"/>
                  </a:cubicBezTo>
                  <a:cubicBezTo>
                    <a:pt x="2474" y="8167"/>
                    <a:pt x="2600" y="8314"/>
                    <a:pt x="2737" y="8452"/>
                  </a:cubicBezTo>
                  <a:cubicBezTo>
                    <a:pt x="2879" y="8591"/>
                    <a:pt x="3025" y="8725"/>
                    <a:pt x="3167" y="8864"/>
                  </a:cubicBezTo>
                  <a:cubicBezTo>
                    <a:pt x="3161" y="8859"/>
                    <a:pt x="3157" y="8853"/>
                    <a:pt x="3150" y="8846"/>
                  </a:cubicBezTo>
                  <a:lnTo>
                    <a:pt x="3150" y="8846"/>
                  </a:lnTo>
                  <a:cubicBezTo>
                    <a:pt x="3286" y="8981"/>
                    <a:pt x="3422" y="9111"/>
                    <a:pt x="3568" y="9235"/>
                  </a:cubicBezTo>
                  <a:cubicBezTo>
                    <a:pt x="3706" y="9350"/>
                    <a:pt x="3849" y="9459"/>
                    <a:pt x="3997" y="9557"/>
                  </a:cubicBezTo>
                  <a:cubicBezTo>
                    <a:pt x="4008" y="9564"/>
                    <a:pt x="4018" y="9571"/>
                    <a:pt x="4027" y="9578"/>
                  </a:cubicBezTo>
                  <a:cubicBezTo>
                    <a:pt x="4034" y="9606"/>
                    <a:pt x="4048" y="9635"/>
                    <a:pt x="4069" y="9658"/>
                  </a:cubicBezTo>
                  <a:cubicBezTo>
                    <a:pt x="4110" y="9701"/>
                    <a:pt x="4171" y="9730"/>
                    <a:pt x="4223" y="9761"/>
                  </a:cubicBezTo>
                  <a:cubicBezTo>
                    <a:pt x="4264" y="9785"/>
                    <a:pt x="4305" y="9809"/>
                    <a:pt x="4346" y="9833"/>
                  </a:cubicBezTo>
                  <a:cubicBezTo>
                    <a:pt x="4432" y="9883"/>
                    <a:pt x="4518" y="9932"/>
                    <a:pt x="4607" y="9977"/>
                  </a:cubicBezTo>
                  <a:cubicBezTo>
                    <a:pt x="4792" y="10070"/>
                    <a:pt x="4982" y="10153"/>
                    <a:pt x="5167" y="10246"/>
                  </a:cubicBezTo>
                  <a:cubicBezTo>
                    <a:pt x="5192" y="10258"/>
                    <a:pt x="5219" y="10264"/>
                    <a:pt x="5246" y="10264"/>
                  </a:cubicBezTo>
                  <a:cubicBezTo>
                    <a:pt x="5257" y="10264"/>
                    <a:pt x="5268" y="10263"/>
                    <a:pt x="5279" y="10261"/>
                  </a:cubicBezTo>
                  <a:cubicBezTo>
                    <a:pt x="5359" y="10288"/>
                    <a:pt x="5440" y="10314"/>
                    <a:pt x="5519" y="10344"/>
                  </a:cubicBezTo>
                  <a:cubicBezTo>
                    <a:pt x="5707" y="10415"/>
                    <a:pt x="5892" y="10490"/>
                    <a:pt x="6084" y="10550"/>
                  </a:cubicBezTo>
                  <a:cubicBezTo>
                    <a:pt x="6180" y="10580"/>
                    <a:pt x="6280" y="10601"/>
                    <a:pt x="6377" y="10624"/>
                  </a:cubicBezTo>
                  <a:cubicBezTo>
                    <a:pt x="6469" y="10645"/>
                    <a:pt x="6563" y="10668"/>
                    <a:pt x="6656" y="10687"/>
                  </a:cubicBezTo>
                  <a:cubicBezTo>
                    <a:pt x="6743" y="10706"/>
                    <a:pt x="6830" y="10719"/>
                    <a:pt x="6917" y="10734"/>
                  </a:cubicBezTo>
                  <a:cubicBezTo>
                    <a:pt x="7014" y="10750"/>
                    <a:pt x="7111" y="10768"/>
                    <a:pt x="7208" y="10784"/>
                  </a:cubicBezTo>
                  <a:cubicBezTo>
                    <a:pt x="7419" y="10819"/>
                    <a:pt x="7630" y="10843"/>
                    <a:pt x="7842" y="10864"/>
                  </a:cubicBezTo>
                  <a:cubicBezTo>
                    <a:pt x="7850" y="10865"/>
                    <a:pt x="7856" y="10865"/>
                    <a:pt x="7863" y="10865"/>
                  </a:cubicBezTo>
                  <a:cubicBezTo>
                    <a:pt x="7908" y="10864"/>
                    <a:pt x="7948" y="10845"/>
                    <a:pt x="7980" y="10815"/>
                  </a:cubicBezTo>
                  <a:cubicBezTo>
                    <a:pt x="8061" y="10815"/>
                    <a:pt x="8142" y="10815"/>
                    <a:pt x="8224" y="10814"/>
                  </a:cubicBezTo>
                  <a:lnTo>
                    <a:pt x="8234" y="10814"/>
                  </a:lnTo>
                  <a:cubicBezTo>
                    <a:pt x="8417" y="10817"/>
                    <a:pt x="8601" y="10827"/>
                    <a:pt x="8785" y="10830"/>
                  </a:cubicBezTo>
                  <a:cubicBezTo>
                    <a:pt x="8797" y="10830"/>
                    <a:pt x="8810" y="10830"/>
                    <a:pt x="8822" y="10830"/>
                  </a:cubicBezTo>
                  <a:cubicBezTo>
                    <a:pt x="8889" y="10830"/>
                    <a:pt x="8955" y="10828"/>
                    <a:pt x="9022" y="10821"/>
                  </a:cubicBezTo>
                  <a:cubicBezTo>
                    <a:pt x="9045" y="10860"/>
                    <a:pt x="9083" y="10892"/>
                    <a:pt x="9133" y="10903"/>
                  </a:cubicBezTo>
                  <a:cubicBezTo>
                    <a:pt x="9149" y="10908"/>
                    <a:pt x="9165" y="10909"/>
                    <a:pt x="9181" y="10909"/>
                  </a:cubicBezTo>
                  <a:cubicBezTo>
                    <a:pt x="9261" y="10907"/>
                    <a:pt x="9341" y="10851"/>
                    <a:pt x="9357" y="10768"/>
                  </a:cubicBezTo>
                  <a:cubicBezTo>
                    <a:pt x="9367" y="10718"/>
                    <a:pt x="9372" y="10668"/>
                    <a:pt x="9378" y="10617"/>
                  </a:cubicBezTo>
                  <a:cubicBezTo>
                    <a:pt x="9407" y="10589"/>
                    <a:pt x="9426" y="10553"/>
                    <a:pt x="9430" y="10511"/>
                  </a:cubicBezTo>
                  <a:cubicBezTo>
                    <a:pt x="9438" y="10401"/>
                    <a:pt x="9437" y="10290"/>
                    <a:pt x="9437" y="10178"/>
                  </a:cubicBezTo>
                  <a:lnTo>
                    <a:pt x="9437" y="10172"/>
                  </a:lnTo>
                  <a:cubicBezTo>
                    <a:pt x="9450" y="10042"/>
                    <a:pt x="9460" y="9911"/>
                    <a:pt x="9463" y="9779"/>
                  </a:cubicBezTo>
                  <a:cubicBezTo>
                    <a:pt x="9469" y="9592"/>
                    <a:pt x="9462" y="9403"/>
                    <a:pt x="9464" y="9217"/>
                  </a:cubicBezTo>
                  <a:cubicBezTo>
                    <a:pt x="9465" y="9118"/>
                    <a:pt x="9468" y="9020"/>
                    <a:pt x="9468" y="8923"/>
                  </a:cubicBezTo>
                  <a:cubicBezTo>
                    <a:pt x="9468" y="8828"/>
                    <a:pt x="9463" y="8734"/>
                    <a:pt x="9461" y="8641"/>
                  </a:cubicBezTo>
                  <a:cubicBezTo>
                    <a:pt x="9457" y="8444"/>
                    <a:pt x="9463" y="8245"/>
                    <a:pt x="9442" y="8048"/>
                  </a:cubicBezTo>
                  <a:cubicBezTo>
                    <a:pt x="9423" y="7852"/>
                    <a:pt x="9388" y="7659"/>
                    <a:pt x="9351" y="7467"/>
                  </a:cubicBezTo>
                  <a:cubicBezTo>
                    <a:pt x="9314" y="7270"/>
                    <a:pt x="9263" y="7078"/>
                    <a:pt x="9217" y="6884"/>
                  </a:cubicBezTo>
                  <a:cubicBezTo>
                    <a:pt x="9175" y="6703"/>
                    <a:pt x="9128" y="6525"/>
                    <a:pt x="9077" y="6346"/>
                  </a:cubicBezTo>
                  <a:cubicBezTo>
                    <a:pt x="9024" y="6160"/>
                    <a:pt x="8971" y="5974"/>
                    <a:pt x="8903" y="5792"/>
                  </a:cubicBezTo>
                  <a:cubicBezTo>
                    <a:pt x="8834" y="5612"/>
                    <a:pt x="8762" y="5433"/>
                    <a:pt x="8687" y="5254"/>
                  </a:cubicBezTo>
                  <a:cubicBezTo>
                    <a:pt x="8540" y="4902"/>
                    <a:pt x="8355" y="4567"/>
                    <a:pt x="8147" y="4247"/>
                  </a:cubicBezTo>
                  <a:cubicBezTo>
                    <a:pt x="8118" y="4202"/>
                    <a:pt x="8093" y="4157"/>
                    <a:pt x="8067" y="4111"/>
                  </a:cubicBezTo>
                  <a:cubicBezTo>
                    <a:pt x="8141" y="4049"/>
                    <a:pt x="8156" y="3933"/>
                    <a:pt x="8094" y="3856"/>
                  </a:cubicBezTo>
                  <a:cubicBezTo>
                    <a:pt x="8074" y="3831"/>
                    <a:pt x="8057" y="3804"/>
                    <a:pt x="8038" y="3778"/>
                  </a:cubicBezTo>
                  <a:lnTo>
                    <a:pt x="8038" y="3778"/>
                  </a:lnTo>
                  <a:cubicBezTo>
                    <a:pt x="8041" y="3782"/>
                    <a:pt x="8043" y="3785"/>
                    <a:pt x="8045" y="3788"/>
                  </a:cubicBezTo>
                  <a:cubicBezTo>
                    <a:pt x="7969" y="3675"/>
                    <a:pt x="7897" y="3559"/>
                    <a:pt x="7820" y="3447"/>
                  </a:cubicBezTo>
                  <a:cubicBezTo>
                    <a:pt x="7740" y="3330"/>
                    <a:pt x="7655" y="3216"/>
                    <a:pt x="7568" y="3103"/>
                  </a:cubicBezTo>
                  <a:cubicBezTo>
                    <a:pt x="7398" y="2886"/>
                    <a:pt x="7223" y="2671"/>
                    <a:pt x="7038" y="2464"/>
                  </a:cubicBezTo>
                  <a:cubicBezTo>
                    <a:pt x="6902" y="2314"/>
                    <a:pt x="6756" y="2174"/>
                    <a:pt x="6609" y="2034"/>
                  </a:cubicBezTo>
                  <a:cubicBezTo>
                    <a:pt x="6465" y="1898"/>
                    <a:pt x="6312" y="1769"/>
                    <a:pt x="6147" y="1656"/>
                  </a:cubicBezTo>
                  <a:cubicBezTo>
                    <a:pt x="5977" y="1539"/>
                    <a:pt x="5803" y="1428"/>
                    <a:pt x="5630" y="1315"/>
                  </a:cubicBezTo>
                  <a:cubicBezTo>
                    <a:pt x="5472" y="1212"/>
                    <a:pt x="5312" y="1107"/>
                    <a:pt x="5148" y="1015"/>
                  </a:cubicBezTo>
                  <a:cubicBezTo>
                    <a:pt x="4971" y="917"/>
                    <a:pt x="4791" y="826"/>
                    <a:pt x="4602" y="754"/>
                  </a:cubicBezTo>
                  <a:cubicBezTo>
                    <a:pt x="4409" y="680"/>
                    <a:pt x="4215" y="607"/>
                    <a:pt x="4018" y="543"/>
                  </a:cubicBezTo>
                  <a:cubicBezTo>
                    <a:pt x="3812" y="477"/>
                    <a:pt x="3606" y="414"/>
                    <a:pt x="3399" y="357"/>
                  </a:cubicBezTo>
                  <a:cubicBezTo>
                    <a:pt x="3311" y="332"/>
                    <a:pt x="3222" y="311"/>
                    <a:pt x="3133" y="291"/>
                  </a:cubicBezTo>
                  <a:cubicBezTo>
                    <a:pt x="3077" y="279"/>
                    <a:pt x="3022" y="267"/>
                    <a:pt x="2966" y="256"/>
                  </a:cubicBezTo>
                  <a:cubicBezTo>
                    <a:pt x="2924" y="249"/>
                    <a:pt x="2879" y="238"/>
                    <a:pt x="2836" y="238"/>
                  </a:cubicBezTo>
                  <a:cubicBezTo>
                    <a:pt x="2809" y="238"/>
                    <a:pt x="2781" y="242"/>
                    <a:pt x="2755" y="254"/>
                  </a:cubicBezTo>
                  <a:cubicBezTo>
                    <a:pt x="2694" y="283"/>
                    <a:pt x="2653" y="340"/>
                    <a:pt x="2646" y="407"/>
                  </a:cubicBezTo>
                  <a:cubicBezTo>
                    <a:pt x="2611" y="400"/>
                    <a:pt x="2578" y="392"/>
                    <a:pt x="2544" y="387"/>
                  </a:cubicBezTo>
                  <a:lnTo>
                    <a:pt x="2546" y="387"/>
                  </a:lnTo>
                  <a:cubicBezTo>
                    <a:pt x="2534" y="384"/>
                    <a:pt x="2521" y="382"/>
                    <a:pt x="2508" y="380"/>
                  </a:cubicBezTo>
                  <a:lnTo>
                    <a:pt x="2508" y="380"/>
                  </a:lnTo>
                  <a:cubicBezTo>
                    <a:pt x="2509" y="380"/>
                    <a:pt x="2510" y="380"/>
                    <a:pt x="2511" y="381"/>
                  </a:cubicBezTo>
                  <a:lnTo>
                    <a:pt x="2511" y="381"/>
                  </a:lnTo>
                  <a:cubicBezTo>
                    <a:pt x="2368" y="356"/>
                    <a:pt x="2226" y="340"/>
                    <a:pt x="2083" y="316"/>
                  </a:cubicBezTo>
                  <a:lnTo>
                    <a:pt x="2083" y="316"/>
                  </a:lnTo>
                  <a:cubicBezTo>
                    <a:pt x="2085" y="317"/>
                    <a:pt x="2088" y="317"/>
                    <a:pt x="2091" y="318"/>
                  </a:cubicBezTo>
                  <a:cubicBezTo>
                    <a:pt x="1912" y="285"/>
                    <a:pt x="1732" y="253"/>
                    <a:pt x="1549" y="244"/>
                  </a:cubicBezTo>
                  <a:cubicBezTo>
                    <a:pt x="1458" y="239"/>
                    <a:pt x="1366" y="237"/>
                    <a:pt x="1275" y="237"/>
                  </a:cubicBezTo>
                  <a:cubicBezTo>
                    <a:pt x="1194" y="237"/>
                    <a:pt x="1112" y="239"/>
                    <a:pt x="1031" y="239"/>
                  </a:cubicBezTo>
                  <a:cubicBezTo>
                    <a:pt x="894" y="240"/>
                    <a:pt x="757" y="247"/>
                    <a:pt x="619" y="259"/>
                  </a:cubicBezTo>
                  <a:cubicBezTo>
                    <a:pt x="617" y="232"/>
                    <a:pt x="614" y="206"/>
                    <a:pt x="606" y="180"/>
                  </a:cubicBezTo>
                  <a:cubicBezTo>
                    <a:pt x="591" y="133"/>
                    <a:pt x="563" y="81"/>
                    <a:pt x="525" y="49"/>
                  </a:cubicBezTo>
                  <a:cubicBezTo>
                    <a:pt x="486" y="17"/>
                    <a:pt x="440" y="0"/>
                    <a:pt x="39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>
              <a:off x="7840350" y="1474325"/>
              <a:ext cx="100" cy="25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lnTo>
                    <a:pt x="0" y="0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8D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8226650" y="1676950"/>
              <a:ext cx="75" cy="50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B8D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>
              <a:off x="8080750" y="1448900"/>
              <a:ext cx="207000" cy="287225"/>
            </a:xfrm>
            <a:custGeom>
              <a:avLst/>
              <a:gdLst/>
              <a:ahLst/>
              <a:cxnLst/>
              <a:rect l="l" t="t" r="r" b="b"/>
              <a:pathLst>
                <a:path w="8280" h="11489" extrusionOk="0">
                  <a:moveTo>
                    <a:pt x="4406" y="1475"/>
                  </a:moveTo>
                  <a:cubicBezTo>
                    <a:pt x="4405" y="1475"/>
                    <a:pt x="4404" y="1475"/>
                    <a:pt x="4403" y="1476"/>
                  </a:cubicBezTo>
                  <a:lnTo>
                    <a:pt x="4403" y="1476"/>
                  </a:lnTo>
                  <a:cubicBezTo>
                    <a:pt x="4404" y="1475"/>
                    <a:pt x="4405" y="1475"/>
                    <a:pt x="4406" y="1475"/>
                  </a:cubicBezTo>
                  <a:close/>
                  <a:moveTo>
                    <a:pt x="7458" y="5083"/>
                  </a:moveTo>
                  <a:cubicBezTo>
                    <a:pt x="7457" y="5088"/>
                    <a:pt x="7456" y="5093"/>
                    <a:pt x="7455" y="5098"/>
                  </a:cubicBezTo>
                  <a:cubicBezTo>
                    <a:pt x="7456" y="5093"/>
                    <a:pt x="7457" y="5088"/>
                    <a:pt x="7458" y="5083"/>
                  </a:cubicBezTo>
                  <a:close/>
                  <a:moveTo>
                    <a:pt x="5447" y="9006"/>
                  </a:moveTo>
                  <a:cubicBezTo>
                    <a:pt x="5444" y="9008"/>
                    <a:pt x="5442" y="9010"/>
                    <a:pt x="5440" y="9013"/>
                  </a:cubicBezTo>
                  <a:lnTo>
                    <a:pt x="5440" y="9013"/>
                  </a:lnTo>
                  <a:cubicBezTo>
                    <a:pt x="5443" y="9010"/>
                    <a:pt x="5445" y="9008"/>
                    <a:pt x="5447" y="9006"/>
                  </a:cubicBezTo>
                  <a:close/>
                  <a:moveTo>
                    <a:pt x="625" y="10435"/>
                  </a:moveTo>
                  <a:cubicBezTo>
                    <a:pt x="625" y="10436"/>
                    <a:pt x="625" y="10437"/>
                    <a:pt x="626" y="10438"/>
                  </a:cubicBezTo>
                  <a:lnTo>
                    <a:pt x="626" y="10438"/>
                  </a:lnTo>
                  <a:cubicBezTo>
                    <a:pt x="625" y="10437"/>
                    <a:pt x="625" y="10436"/>
                    <a:pt x="625" y="10435"/>
                  </a:cubicBezTo>
                  <a:close/>
                  <a:moveTo>
                    <a:pt x="2961" y="10477"/>
                  </a:moveTo>
                  <a:cubicBezTo>
                    <a:pt x="2957" y="10479"/>
                    <a:pt x="2952" y="10480"/>
                    <a:pt x="2948" y="10482"/>
                  </a:cubicBezTo>
                  <a:lnTo>
                    <a:pt x="2948" y="10482"/>
                  </a:lnTo>
                  <a:cubicBezTo>
                    <a:pt x="2952" y="10480"/>
                    <a:pt x="2957" y="10479"/>
                    <a:pt x="2961" y="10477"/>
                  </a:cubicBezTo>
                  <a:close/>
                  <a:moveTo>
                    <a:pt x="643" y="10510"/>
                  </a:moveTo>
                  <a:lnTo>
                    <a:pt x="643" y="10510"/>
                  </a:lnTo>
                  <a:cubicBezTo>
                    <a:pt x="643" y="10511"/>
                    <a:pt x="643" y="10512"/>
                    <a:pt x="643" y="10513"/>
                  </a:cubicBezTo>
                  <a:cubicBezTo>
                    <a:pt x="643" y="10512"/>
                    <a:pt x="643" y="10511"/>
                    <a:pt x="643" y="10510"/>
                  </a:cubicBezTo>
                  <a:close/>
                  <a:moveTo>
                    <a:pt x="7391" y="632"/>
                  </a:moveTo>
                  <a:cubicBezTo>
                    <a:pt x="7455" y="867"/>
                    <a:pt x="7513" y="1105"/>
                    <a:pt x="7562" y="1345"/>
                  </a:cubicBezTo>
                  <a:cubicBezTo>
                    <a:pt x="7586" y="1465"/>
                    <a:pt x="7609" y="1587"/>
                    <a:pt x="7625" y="1708"/>
                  </a:cubicBezTo>
                  <a:cubicBezTo>
                    <a:pt x="7644" y="1838"/>
                    <a:pt x="7653" y="1971"/>
                    <a:pt x="7663" y="2102"/>
                  </a:cubicBezTo>
                  <a:cubicBezTo>
                    <a:pt x="7662" y="2094"/>
                    <a:pt x="7662" y="2086"/>
                    <a:pt x="7661" y="2078"/>
                  </a:cubicBezTo>
                  <a:lnTo>
                    <a:pt x="7661" y="2078"/>
                  </a:lnTo>
                  <a:cubicBezTo>
                    <a:pt x="7671" y="2216"/>
                    <a:pt x="7678" y="2353"/>
                    <a:pt x="7679" y="2490"/>
                  </a:cubicBezTo>
                  <a:cubicBezTo>
                    <a:pt x="7681" y="2623"/>
                    <a:pt x="7677" y="2756"/>
                    <a:pt x="7677" y="2889"/>
                  </a:cubicBezTo>
                  <a:cubicBezTo>
                    <a:pt x="7678" y="3021"/>
                    <a:pt x="7675" y="3151"/>
                    <a:pt x="7667" y="3281"/>
                  </a:cubicBezTo>
                  <a:cubicBezTo>
                    <a:pt x="7660" y="3405"/>
                    <a:pt x="7657" y="3528"/>
                    <a:pt x="7652" y="3651"/>
                  </a:cubicBezTo>
                  <a:cubicBezTo>
                    <a:pt x="7652" y="3656"/>
                    <a:pt x="7652" y="3661"/>
                    <a:pt x="7651" y="3667"/>
                  </a:cubicBezTo>
                  <a:cubicBezTo>
                    <a:pt x="7651" y="3678"/>
                    <a:pt x="7649" y="3691"/>
                    <a:pt x="7648" y="3703"/>
                  </a:cubicBezTo>
                  <a:cubicBezTo>
                    <a:pt x="7637" y="3883"/>
                    <a:pt x="7613" y="4060"/>
                    <a:pt x="7593" y="4238"/>
                  </a:cubicBezTo>
                  <a:cubicBezTo>
                    <a:pt x="7573" y="4431"/>
                    <a:pt x="7548" y="4620"/>
                    <a:pt x="7511" y="4809"/>
                  </a:cubicBezTo>
                  <a:cubicBezTo>
                    <a:pt x="7513" y="4801"/>
                    <a:pt x="7514" y="4793"/>
                    <a:pt x="7517" y="4785"/>
                  </a:cubicBezTo>
                  <a:lnTo>
                    <a:pt x="7517" y="4785"/>
                  </a:lnTo>
                  <a:cubicBezTo>
                    <a:pt x="7496" y="4882"/>
                    <a:pt x="7478" y="4979"/>
                    <a:pt x="7459" y="5077"/>
                  </a:cubicBezTo>
                  <a:lnTo>
                    <a:pt x="7459" y="5077"/>
                  </a:lnTo>
                  <a:cubicBezTo>
                    <a:pt x="7459" y="5076"/>
                    <a:pt x="7459" y="5075"/>
                    <a:pt x="7460" y="5074"/>
                  </a:cubicBezTo>
                  <a:lnTo>
                    <a:pt x="7460" y="5074"/>
                  </a:lnTo>
                  <a:cubicBezTo>
                    <a:pt x="7428" y="5226"/>
                    <a:pt x="7388" y="5378"/>
                    <a:pt x="7349" y="5531"/>
                  </a:cubicBezTo>
                  <a:cubicBezTo>
                    <a:pt x="7313" y="5668"/>
                    <a:pt x="7273" y="5804"/>
                    <a:pt x="7229" y="5939"/>
                  </a:cubicBezTo>
                  <a:cubicBezTo>
                    <a:pt x="7142" y="6179"/>
                    <a:pt x="7040" y="6414"/>
                    <a:pt x="6947" y="6652"/>
                  </a:cubicBezTo>
                  <a:cubicBezTo>
                    <a:pt x="6855" y="6887"/>
                    <a:pt x="6753" y="7118"/>
                    <a:pt x="6644" y="7344"/>
                  </a:cubicBezTo>
                  <a:cubicBezTo>
                    <a:pt x="6587" y="7457"/>
                    <a:pt x="6525" y="7568"/>
                    <a:pt x="6466" y="7679"/>
                  </a:cubicBezTo>
                  <a:cubicBezTo>
                    <a:pt x="6403" y="7797"/>
                    <a:pt x="6340" y="7916"/>
                    <a:pt x="6269" y="8029"/>
                  </a:cubicBezTo>
                  <a:cubicBezTo>
                    <a:pt x="6186" y="8143"/>
                    <a:pt x="6093" y="8253"/>
                    <a:pt x="6004" y="8363"/>
                  </a:cubicBezTo>
                  <a:cubicBezTo>
                    <a:pt x="5917" y="8469"/>
                    <a:pt x="5831" y="8576"/>
                    <a:pt x="5741" y="8679"/>
                  </a:cubicBezTo>
                  <a:cubicBezTo>
                    <a:pt x="5639" y="8791"/>
                    <a:pt x="5539" y="8902"/>
                    <a:pt x="5439" y="9015"/>
                  </a:cubicBezTo>
                  <a:cubicBezTo>
                    <a:pt x="5439" y="9014"/>
                    <a:pt x="5440" y="9013"/>
                    <a:pt x="5440" y="9013"/>
                  </a:cubicBezTo>
                  <a:lnTo>
                    <a:pt x="5440" y="9013"/>
                  </a:lnTo>
                  <a:cubicBezTo>
                    <a:pt x="5382" y="9076"/>
                    <a:pt x="5322" y="9136"/>
                    <a:pt x="5258" y="9194"/>
                  </a:cubicBezTo>
                  <a:cubicBezTo>
                    <a:pt x="5112" y="9314"/>
                    <a:pt x="4955" y="9421"/>
                    <a:pt x="4798" y="9527"/>
                  </a:cubicBezTo>
                  <a:cubicBezTo>
                    <a:pt x="4698" y="9591"/>
                    <a:pt x="4596" y="9654"/>
                    <a:pt x="4496" y="9717"/>
                  </a:cubicBezTo>
                  <a:cubicBezTo>
                    <a:pt x="4392" y="9781"/>
                    <a:pt x="4289" y="9847"/>
                    <a:pt x="4181" y="9905"/>
                  </a:cubicBezTo>
                  <a:cubicBezTo>
                    <a:pt x="3973" y="10015"/>
                    <a:pt x="3764" y="10124"/>
                    <a:pt x="3555" y="10231"/>
                  </a:cubicBezTo>
                  <a:cubicBezTo>
                    <a:pt x="3354" y="10327"/>
                    <a:pt x="3150" y="10412"/>
                    <a:pt x="2939" y="10485"/>
                  </a:cubicBezTo>
                  <a:cubicBezTo>
                    <a:pt x="2942" y="10484"/>
                    <a:pt x="2945" y="10483"/>
                    <a:pt x="2948" y="10482"/>
                  </a:cubicBezTo>
                  <a:lnTo>
                    <a:pt x="2948" y="10482"/>
                  </a:lnTo>
                  <a:cubicBezTo>
                    <a:pt x="2826" y="10522"/>
                    <a:pt x="2704" y="10563"/>
                    <a:pt x="2579" y="10596"/>
                  </a:cubicBezTo>
                  <a:cubicBezTo>
                    <a:pt x="2444" y="10633"/>
                    <a:pt x="2308" y="10667"/>
                    <a:pt x="2173" y="10705"/>
                  </a:cubicBezTo>
                  <a:cubicBezTo>
                    <a:pt x="1931" y="10771"/>
                    <a:pt x="1688" y="10829"/>
                    <a:pt x="1441" y="10880"/>
                  </a:cubicBezTo>
                  <a:cubicBezTo>
                    <a:pt x="1269" y="10915"/>
                    <a:pt x="1096" y="10947"/>
                    <a:pt x="921" y="10969"/>
                  </a:cubicBezTo>
                  <a:cubicBezTo>
                    <a:pt x="874" y="10975"/>
                    <a:pt x="827" y="10982"/>
                    <a:pt x="781" y="10987"/>
                  </a:cubicBezTo>
                  <a:cubicBezTo>
                    <a:pt x="729" y="10830"/>
                    <a:pt x="681" y="10672"/>
                    <a:pt x="643" y="10510"/>
                  </a:cubicBezTo>
                  <a:lnTo>
                    <a:pt x="643" y="10510"/>
                  </a:lnTo>
                  <a:cubicBezTo>
                    <a:pt x="643" y="10510"/>
                    <a:pt x="643" y="10510"/>
                    <a:pt x="643" y="10510"/>
                  </a:cubicBezTo>
                  <a:lnTo>
                    <a:pt x="643" y="10510"/>
                  </a:lnTo>
                  <a:cubicBezTo>
                    <a:pt x="640" y="10497"/>
                    <a:pt x="636" y="10483"/>
                    <a:pt x="633" y="10472"/>
                  </a:cubicBezTo>
                  <a:cubicBezTo>
                    <a:pt x="631" y="10461"/>
                    <a:pt x="628" y="10451"/>
                    <a:pt x="626" y="10440"/>
                  </a:cubicBezTo>
                  <a:lnTo>
                    <a:pt x="626" y="10440"/>
                  </a:lnTo>
                  <a:cubicBezTo>
                    <a:pt x="626" y="10440"/>
                    <a:pt x="626" y="10440"/>
                    <a:pt x="626" y="10441"/>
                  </a:cubicBezTo>
                  <a:cubicBezTo>
                    <a:pt x="626" y="10439"/>
                    <a:pt x="626" y="10438"/>
                    <a:pt x="626" y="10438"/>
                  </a:cubicBezTo>
                  <a:lnTo>
                    <a:pt x="626" y="10438"/>
                  </a:lnTo>
                  <a:cubicBezTo>
                    <a:pt x="626" y="10438"/>
                    <a:pt x="626" y="10439"/>
                    <a:pt x="626" y="10440"/>
                  </a:cubicBezTo>
                  <a:lnTo>
                    <a:pt x="626" y="10440"/>
                  </a:lnTo>
                  <a:cubicBezTo>
                    <a:pt x="619" y="10412"/>
                    <a:pt x="614" y="10383"/>
                    <a:pt x="607" y="10355"/>
                  </a:cubicBezTo>
                  <a:cubicBezTo>
                    <a:pt x="602" y="10338"/>
                    <a:pt x="599" y="10321"/>
                    <a:pt x="594" y="10305"/>
                  </a:cubicBezTo>
                  <a:cubicBezTo>
                    <a:pt x="593" y="10297"/>
                    <a:pt x="592" y="10287"/>
                    <a:pt x="590" y="10279"/>
                  </a:cubicBezTo>
                  <a:cubicBezTo>
                    <a:pt x="587" y="10270"/>
                    <a:pt x="585" y="10260"/>
                    <a:pt x="583" y="10251"/>
                  </a:cubicBezTo>
                  <a:cubicBezTo>
                    <a:pt x="575" y="10221"/>
                    <a:pt x="568" y="10192"/>
                    <a:pt x="561" y="10163"/>
                  </a:cubicBezTo>
                  <a:lnTo>
                    <a:pt x="561" y="10163"/>
                  </a:lnTo>
                  <a:cubicBezTo>
                    <a:pt x="562" y="10163"/>
                    <a:pt x="562" y="10164"/>
                    <a:pt x="562" y="10164"/>
                  </a:cubicBezTo>
                  <a:cubicBezTo>
                    <a:pt x="529" y="10026"/>
                    <a:pt x="503" y="9886"/>
                    <a:pt x="482" y="9744"/>
                  </a:cubicBezTo>
                  <a:cubicBezTo>
                    <a:pt x="462" y="9608"/>
                    <a:pt x="437" y="9472"/>
                    <a:pt x="421" y="9334"/>
                  </a:cubicBezTo>
                  <a:cubicBezTo>
                    <a:pt x="412" y="9230"/>
                    <a:pt x="409" y="9126"/>
                    <a:pt x="405" y="9020"/>
                  </a:cubicBezTo>
                  <a:cubicBezTo>
                    <a:pt x="401" y="8918"/>
                    <a:pt x="393" y="8813"/>
                    <a:pt x="385" y="8709"/>
                  </a:cubicBezTo>
                  <a:cubicBezTo>
                    <a:pt x="371" y="8508"/>
                    <a:pt x="370" y="8305"/>
                    <a:pt x="375" y="8102"/>
                  </a:cubicBezTo>
                  <a:cubicBezTo>
                    <a:pt x="381" y="7917"/>
                    <a:pt x="401" y="7732"/>
                    <a:pt x="416" y="7548"/>
                  </a:cubicBezTo>
                  <a:cubicBezTo>
                    <a:pt x="431" y="7357"/>
                    <a:pt x="451" y="7168"/>
                    <a:pt x="479" y="6979"/>
                  </a:cubicBezTo>
                  <a:cubicBezTo>
                    <a:pt x="520" y="6732"/>
                    <a:pt x="568" y="6487"/>
                    <a:pt x="635" y="6245"/>
                  </a:cubicBezTo>
                  <a:cubicBezTo>
                    <a:pt x="722" y="5955"/>
                    <a:pt x="809" y="5664"/>
                    <a:pt x="906" y="5376"/>
                  </a:cubicBezTo>
                  <a:cubicBezTo>
                    <a:pt x="957" y="5228"/>
                    <a:pt x="1000" y="5077"/>
                    <a:pt x="1056" y="4929"/>
                  </a:cubicBezTo>
                  <a:cubicBezTo>
                    <a:pt x="1108" y="4790"/>
                    <a:pt x="1164" y="4654"/>
                    <a:pt x="1224" y="4517"/>
                  </a:cubicBezTo>
                  <a:cubicBezTo>
                    <a:pt x="1337" y="4269"/>
                    <a:pt x="1468" y="4030"/>
                    <a:pt x="1610" y="3799"/>
                  </a:cubicBezTo>
                  <a:cubicBezTo>
                    <a:pt x="1659" y="3725"/>
                    <a:pt x="1710" y="3652"/>
                    <a:pt x="1764" y="3581"/>
                  </a:cubicBezTo>
                  <a:cubicBezTo>
                    <a:pt x="1814" y="3516"/>
                    <a:pt x="1867" y="3454"/>
                    <a:pt x="1918" y="3389"/>
                  </a:cubicBezTo>
                  <a:cubicBezTo>
                    <a:pt x="2020" y="3257"/>
                    <a:pt x="2125" y="3129"/>
                    <a:pt x="2229" y="3001"/>
                  </a:cubicBezTo>
                  <a:cubicBezTo>
                    <a:pt x="2360" y="2847"/>
                    <a:pt x="2496" y="2695"/>
                    <a:pt x="2640" y="2554"/>
                  </a:cubicBezTo>
                  <a:cubicBezTo>
                    <a:pt x="2785" y="2425"/>
                    <a:pt x="2945" y="2313"/>
                    <a:pt x="3104" y="2201"/>
                  </a:cubicBezTo>
                  <a:cubicBezTo>
                    <a:pt x="3170" y="2155"/>
                    <a:pt x="3240" y="2115"/>
                    <a:pt x="3310" y="2075"/>
                  </a:cubicBezTo>
                  <a:cubicBezTo>
                    <a:pt x="3375" y="2038"/>
                    <a:pt x="3437" y="1996"/>
                    <a:pt x="3497" y="1953"/>
                  </a:cubicBezTo>
                  <a:lnTo>
                    <a:pt x="3497" y="1953"/>
                  </a:lnTo>
                  <a:cubicBezTo>
                    <a:pt x="3492" y="1957"/>
                    <a:pt x="3485" y="1962"/>
                    <a:pt x="3479" y="1966"/>
                  </a:cubicBezTo>
                  <a:cubicBezTo>
                    <a:pt x="3632" y="1858"/>
                    <a:pt x="3797" y="1765"/>
                    <a:pt x="3964" y="1676"/>
                  </a:cubicBezTo>
                  <a:cubicBezTo>
                    <a:pt x="4107" y="1604"/>
                    <a:pt x="4253" y="1536"/>
                    <a:pt x="4403" y="1476"/>
                  </a:cubicBezTo>
                  <a:lnTo>
                    <a:pt x="4403" y="1476"/>
                  </a:lnTo>
                  <a:cubicBezTo>
                    <a:pt x="4403" y="1476"/>
                    <a:pt x="4403" y="1476"/>
                    <a:pt x="4403" y="1476"/>
                  </a:cubicBezTo>
                  <a:cubicBezTo>
                    <a:pt x="4403" y="1476"/>
                    <a:pt x="4403" y="1476"/>
                    <a:pt x="4403" y="1476"/>
                  </a:cubicBezTo>
                  <a:lnTo>
                    <a:pt x="4403" y="1476"/>
                  </a:lnTo>
                  <a:cubicBezTo>
                    <a:pt x="4403" y="1476"/>
                    <a:pt x="4403" y="1476"/>
                    <a:pt x="4403" y="1476"/>
                  </a:cubicBezTo>
                  <a:lnTo>
                    <a:pt x="4403" y="1476"/>
                  </a:lnTo>
                  <a:cubicBezTo>
                    <a:pt x="4405" y="1475"/>
                    <a:pt x="4407" y="1474"/>
                    <a:pt x="4408" y="1474"/>
                  </a:cubicBezTo>
                  <a:lnTo>
                    <a:pt x="4408" y="1474"/>
                  </a:lnTo>
                  <a:cubicBezTo>
                    <a:pt x="4408" y="1474"/>
                    <a:pt x="4407" y="1474"/>
                    <a:pt x="4406" y="1475"/>
                  </a:cubicBezTo>
                  <a:lnTo>
                    <a:pt x="4406" y="1475"/>
                  </a:lnTo>
                  <a:cubicBezTo>
                    <a:pt x="4407" y="1474"/>
                    <a:pt x="4407" y="1474"/>
                    <a:pt x="4408" y="1474"/>
                  </a:cubicBezTo>
                  <a:lnTo>
                    <a:pt x="4408" y="1474"/>
                  </a:lnTo>
                  <a:cubicBezTo>
                    <a:pt x="4408" y="1474"/>
                    <a:pt x="4408" y="1474"/>
                    <a:pt x="4408" y="1474"/>
                  </a:cubicBezTo>
                  <a:lnTo>
                    <a:pt x="4408" y="1474"/>
                  </a:lnTo>
                  <a:cubicBezTo>
                    <a:pt x="4409" y="1474"/>
                    <a:pt x="4409" y="1474"/>
                    <a:pt x="4409" y="1474"/>
                  </a:cubicBezTo>
                  <a:lnTo>
                    <a:pt x="4409" y="1474"/>
                  </a:lnTo>
                  <a:cubicBezTo>
                    <a:pt x="4409" y="1474"/>
                    <a:pt x="4409" y="1474"/>
                    <a:pt x="4408" y="1474"/>
                  </a:cubicBezTo>
                  <a:lnTo>
                    <a:pt x="4408" y="1474"/>
                  </a:lnTo>
                  <a:cubicBezTo>
                    <a:pt x="4409" y="1474"/>
                    <a:pt x="4409" y="1474"/>
                    <a:pt x="4410" y="1474"/>
                  </a:cubicBezTo>
                  <a:cubicBezTo>
                    <a:pt x="4411" y="1473"/>
                    <a:pt x="4413" y="1472"/>
                    <a:pt x="4415" y="1471"/>
                  </a:cubicBezTo>
                  <a:lnTo>
                    <a:pt x="4415" y="1471"/>
                  </a:lnTo>
                  <a:cubicBezTo>
                    <a:pt x="4413" y="1472"/>
                    <a:pt x="4412" y="1472"/>
                    <a:pt x="4411" y="1472"/>
                  </a:cubicBezTo>
                  <a:cubicBezTo>
                    <a:pt x="4413" y="1472"/>
                    <a:pt x="4415" y="1471"/>
                    <a:pt x="4418" y="1470"/>
                  </a:cubicBezTo>
                  <a:lnTo>
                    <a:pt x="4418" y="1470"/>
                  </a:lnTo>
                  <a:cubicBezTo>
                    <a:pt x="4417" y="1470"/>
                    <a:pt x="4416" y="1471"/>
                    <a:pt x="4415" y="1471"/>
                  </a:cubicBezTo>
                  <a:lnTo>
                    <a:pt x="4415" y="1471"/>
                  </a:lnTo>
                  <a:cubicBezTo>
                    <a:pt x="4417" y="1471"/>
                    <a:pt x="4420" y="1469"/>
                    <a:pt x="4422" y="1468"/>
                  </a:cubicBezTo>
                  <a:lnTo>
                    <a:pt x="4422" y="1468"/>
                  </a:lnTo>
                  <a:cubicBezTo>
                    <a:pt x="4421" y="1469"/>
                    <a:pt x="4419" y="1469"/>
                    <a:pt x="4418" y="1470"/>
                  </a:cubicBezTo>
                  <a:lnTo>
                    <a:pt x="4418" y="1470"/>
                  </a:lnTo>
                  <a:cubicBezTo>
                    <a:pt x="4420" y="1469"/>
                    <a:pt x="4423" y="1468"/>
                    <a:pt x="4426" y="1467"/>
                  </a:cubicBezTo>
                  <a:lnTo>
                    <a:pt x="4426" y="1467"/>
                  </a:lnTo>
                  <a:cubicBezTo>
                    <a:pt x="4425" y="1467"/>
                    <a:pt x="4424" y="1468"/>
                    <a:pt x="4422" y="1468"/>
                  </a:cubicBezTo>
                  <a:lnTo>
                    <a:pt x="4422" y="1468"/>
                  </a:lnTo>
                  <a:cubicBezTo>
                    <a:pt x="4575" y="1414"/>
                    <a:pt x="4729" y="1364"/>
                    <a:pt x="4881" y="1308"/>
                  </a:cubicBezTo>
                  <a:cubicBezTo>
                    <a:pt x="5029" y="1254"/>
                    <a:pt x="5176" y="1201"/>
                    <a:pt x="5324" y="1149"/>
                  </a:cubicBezTo>
                  <a:cubicBezTo>
                    <a:pt x="5638" y="1039"/>
                    <a:pt x="5951" y="929"/>
                    <a:pt x="6275" y="849"/>
                  </a:cubicBezTo>
                  <a:cubicBezTo>
                    <a:pt x="6517" y="797"/>
                    <a:pt x="6760" y="744"/>
                    <a:pt x="7004" y="703"/>
                  </a:cubicBezTo>
                  <a:cubicBezTo>
                    <a:pt x="7126" y="683"/>
                    <a:pt x="7246" y="662"/>
                    <a:pt x="7366" y="638"/>
                  </a:cubicBezTo>
                  <a:cubicBezTo>
                    <a:pt x="7374" y="635"/>
                    <a:pt x="7382" y="634"/>
                    <a:pt x="7391" y="632"/>
                  </a:cubicBezTo>
                  <a:close/>
                  <a:moveTo>
                    <a:pt x="7446" y="1"/>
                  </a:moveTo>
                  <a:cubicBezTo>
                    <a:pt x="7351" y="1"/>
                    <a:pt x="7278" y="67"/>
                    <a:pt x="7259" y="162"/>
                  </a:cubicBezTo>
                  <a:cubicBezTo>
                    <a:pt x="7233" y="164"/>
                    <a:pt x="7207" y="167"/>
                    <a:pt x="7179" y="169"/>
                  </a:cubicBezTo>
                  <a:cubicBezTo>
                    <a:pt x="6988" y="191"/>
                    <a:pt x="6795" y="210"/>
                    <a:pt x="6608" y="251"/>
                  </a:cubicBezTo>
                  <a:cubicBezTo>
                    <a:pt x="6408" y="296"/>
                    <a:pt x="6209" y="346"/>
                    <a:pt x="6008" y="394"/>
                  </a:cubicBezTo>
                  <a:cubicBezTo>
                    <a:pt x="5916" y="417"/>
                    <a:pt x="5823" y="438"/>
                    <a:pt x="5732" y="465"/>
                  </a:cubicBezTo>
                  <a:cubicBezTo>
                    <a:pt x="5637" y="491"/>
                    <a:pt x="5542" y="521"/>
                    <a:pt x="5455" y="566"/>
                  </a:cubicBezTo>
                  <a:cubicBezTo>
                    <a:pt x="5388" y="601"/>
                    <a:pt x="5322" y="639"/>
                    <a:pt x="5258" y="679"/>
                  </a:cubicBezTo>
                  <a:cubicBezTo>
                    <a:pt x="5209" y="709"/>
                    <a:pt x="5179" y="759"/>
                    <a:pt x="5173" y="811"/>
                  </a:cubicBezTo>
                  <a:cubicBezTo>
                    <a:pt x="5047" y="856"/>
                    <a:pt x="4922" y="899"/>
                    <a:pt x="4799" y="945"/>
                  </a:cubicBezTo>
                  <a:cubicBezTo>
                    <a:pt x="4617" y="1012"/>
                    <a:pt x="4431" y="1068"/>
                    <a:pt x="4251" y="1138"/>
                  </a:cubicBezTo>
                  <a:cubicBezTo>
                    <a:pt x="3894" y="1280"/>
                    <a:pt x="3551" y="1464"/>
                    <a:pt x="3237" y="1685"/>
                  </a:cubicBezTo>
                  <a:lnTo>
                    <a:pt x="3237" y="1685"/>
                  </a:lnTo>
                  <a:cubicBezTo>
                    <a:pt x="3241" y="1683"/>
                    <a:pt x="3245" y="1679"/>
                    <a:pt x="3249" y="1676"/>
                  </a:cubicBezTo>
                  <a:lnTo>
                    <a:pt x="3249" y="1676"/>
                  </a:lnTo>
                  <a:cubicBezTo>
                    <a:pt x="3177" y="1726"/>
                    <a:pt x="3102" y="1769"/>
                    <a:pt x="3025" y="1812"/>
                  </a:cubicBezTo>
                  <a:cubicBezTo>
                    <a:pt x="2933" y="1866"/>
                    <a:pt x="2847" y="1931"/>
                    <a:pt x="2759" y="1994"/>
                  </a:cubicBezTo>
                  <a:cubicBezTo>
                    <a:pt x="2671" y="2058"/>
                    <a:pt x="2580" y="2120"/>
                    <a:pt x="2497" y="2189"/>
                  </a:cubicBezTo>
                  <a:cubicBezTo>
                    <a:pt x="2401" y="2268"/>
                    <a:pt x="2314" y="2354"/>
                    <a:pt x="2230" y="2444"/>
                  </a:cubicBezTo>
                  <a:cubicBezTo>
                    <a:pt x="2098" y="2587"/>
                    <a:pt x="1970" y="2732"/>
                    <a:pt x="1849" y="2885"/>
                  </a:cubicBezTo>
                  <a:cubicBezTo>
                    <a:pt x="1727" y="3034"/>
                    <a:pt x="1606" y="3185"/>
                    <a:pt x="1485" y="3336"/>
                  </a:cubicBezTo>
                  <a:cubicBezTo>
                    <a:pt x="1364" y="3488"/>
                    <a:pt x="1263" y="3654"/>
                    <a:pt x="1167" y="3823"/>
                  </a:cubicBezTo>
                  <a:cubicBezTo>
                    <a:pt x="1073" y="3988"/>
                    <a:pt x="983" y="4154"/>
                    <a:pt x="905" y="4326"/>
                  </a:cubicBezTo>
                  <a:cubicBezTo>
                    <a:pt x="825" y="4504"/>
                    <a:pt x="747" y="4683"/>
                    <a:pt x="684" y="4867"/>
                  </a:cubicBezTo>
                  <a:cubicBezTo>
                    <a:pt x="624" y="5043"/>
                    <a:pt x="568" y="5221"/>
                    <a:pt x="511" y="5397"/>
                  </a:cubicBezTo>
                  <a:cubicBezTo>
                    <a:pt x="454" y="5575"/>
                    <a:pt x="396" y="5754"/>
                    <a:pt x="343" y="5932"/>
                  </a:cubicBezTo>
                  <a:cubicBezTo>
                    <a:pt x="315" y="6027"/>
                    <a:pt x="283" y="6122"/>
                    <a:pt x="259" y="6219"/>
                  </a:cubicBezTo>
                  <a:cubicBezTo>
                    <a:pt x="235" y="6313"/>
                    <a:pt x="215" y="6409"/>
                    <a:pt x="193" y="6503"/>
                  </a:cubicBezTo>
                  <a:cubicBezTo>
                    <a:pt x="150" y="6688"/>
                    <a:pt x="118" y="6876"/>
                    <a:pt x="93" y="7065"/>
                  </a:cubicBezTo>
                  <a:cubicBezTo>
                    <a:pt x="68" y="7248"/>
                    <a:pt x="54" y="7432"/>
                    <a:pt x="38" y="7617"/>
                  </a:cubicBezTo>
                  <a:cubicBezTo>
                    <a:pt x="22" y="7807"/>
                    <a:pt x="5" y="7996"/>
                    <a:pt x="3" y="8187"/>
                  </a:cubicBezTo>
                  <a:cubicBezTo>
                    <a:pt x="1" y="8365"/>
                    <a:pt x="3" y="8546"/>
                    <a:pt x="16" y="8724"/>
                  </a:cubicBezTo>
                  <a:cubicBezTo>
                    <a:pt x="21" y="8815"/>
                    <a:pt x="30" y="8904"/>
                    <a:pt x="34" y="8994"/>
                  </a:cubicBezTo>
                  <a:cubicBezTo>
                    <a:pt x="37" y="9090"/>
                    <a:pt x="41" y="9185"/>
                    <a:pt x="46" y="9280"/>
                  </a:cubicBezTo>
                  <a:cubicBezTo>
                    <a:pt x="57" y="9465"/>
                    <a:pt x="93" y="9648"/>
                    <a:pt x="121" y="9831"/>
                  </a:cubicBezTo>
                  <a:cubicBezTo>
                    <a:pt x="134" y="9922"/>
                    <a:pt x="148" y="10012"/>
                    <a:pt x="168" y="10100"/>
                  </a:cubicBezTo>
                  <a:cubicBezTo>
                    <a:pt x="179" y="10152"/>
                    <a:pt x="192" y="10204"/>
                    <a:pt x="204" y="10255"/>
                  </a:cubicBezTo>
                  <a:cubicBezTo>
                    <a:pt x="213" y="10298"/>
                    <a:pt x="220" y="10345"/>
                    <a:pt x="234" y="10386"/>
                  </a:cubicBezTo>
                  <a:cubicBezTo>
                    <a:pt x="235" y="10390"/>
                    <a:pt x="236" y="10394"/>
                    <a:pt x="237" y="10397"/>
                  </a:cubicBezTo>
                  <a:lnTo>
                    <a:pt x="237" y="10397"/>
                  </a:lnTo>
                  <a:cubicBezTo>
                    <a:pt x="237" y="10397"/>
                    <a:pt x="237" y="10396"/>
                    <a:pt x="236" y="10396"/>
                  </a:cubicBezTo>
                  <a:lnTo>
                    <a:pt x="236" y="10396"/>
                  </a:lnTo>
                  <a:cubicBezTo>
                    <a:pt x="244" y="10426"/>
                    <a:pt x="251" y="10454"/>
                    <a:pt x="257" y="10484"/>
                  </a:cubicBezTo>
                  <a:cubicBezTo>
                    <a:pt x="263" y="10505"/>
                    <a:pt x="266" y="10526"/>
                    <a:pt x="272" y="10547"/>
                  </a:cubicBezTo>
                  <a:cubicBezTo>
                    <a:pt x="273" y="10552"/>
                    <a:pt x="274" y="10557"/>
                    <a:pt x="275" y="10563"/>
                  </a:cubicBezTo>
                  <a:lnTo>
                    <a:pt x="275" y="10563"/>
                  </a:lnTo>
                  <a:cubicBezTo>
                    <a:pt x="275" y="10563"/>
                    <a:pt x="275" y="10563"/>
                    <a:pt x="275" y="10563"/>
                  </a:cubicBezTo>
                  <a:lnTo>
                    <a:pt x="275" y="10563"/>
                  </a:lnTo>
                  <a:cubicBezTo>
                    <a:pt x="275" y="10563"/>
                    <a:pt x="275" y="10563"/>
                    <a:pt x="275" y="10563"/>
                  </a:cubicBezTo>
                  <a:lnTo>
                    <a:pt x="275" y="10563"/>
                  </a:lnTo>
                  <a:cubicBezTo>
                    <a:pt x="276" y="10565"/>
                    <a:pt x="276" y="10567"/>
                    <a:pt x="276" y="10569"/>
                  </a:cubicBezTo>
                  <a:cubicBezTo>
                    <a:pt x="276" y="10568"/>
                    <a:pt x="276" y="10567"/>
                    <a:pt x="276" y="10566"/>
                  </a:cubicBezTo>
                  <a:lnTo>
                    <a:pt x="276" y="10566"/>
                  </a:lnTo>
                  <a:cubicBezTo>
                    <a:pt x="277" y="10567"/>
                    <a:pt x="277" y="10569"/>
                    <a:pt x="277" y="10570"/>
                  </a:cubicBezTo>
                  <a:cubicBezTo>
                    <a:pt x="277" y="10572"/>
                    <a:pt x="279" y="10573"/>
                    <a:pt x="279" y="10574"/>
                  </a:cubicBezTo>
                  <a:cubicBezTo>
                    <a:pt x="279" y="10577"/>
                    <a:pt x="280" y="10580"/>
                    <a:pt x="281" y="10583"/>
                  </a:cubicBezTo>
                  <a:lnTo>
                    <a:pt x="281" y="10583"/>
                  </a:lnTo>
                  <a:cubicBezTo>
                    <a:pt x="280" y="10582"/>
                    <a:pt x="280" y="10580"/>
                    <a:pt x="280" y="10579"/>
                  </a:cubicBezTo>
                  <a:lnTo>
                    <a:pt x="280" y="10579"/>
                  </a:lnTo>
                  <a:cubicBezTo>
                    <a:pt x="280" y="10581"/>
                    <a:pt x="281" y="10584"/>
                    <a:pt x="281" y="10586"/>
                  </a:cubicBezTo>
                  <a:cubicBezTo>
                    <a:pt x="281" y="10585"/>
                    <a:pt x="281" y="10584"/>
                    <a:pt x="281" y="10583"/>
                  </a:cubicBezTo>
                  <a:lnTo>
                    <a:pt x="281" y="10583"/>
                  </a:lnTo>
                  <a:cubicBezTo>
                    <a:pt x="319" y="10748"/>
                    <a:pt x="364" y="10911"/>
                    <a:pt x="417" y="11071"/>
                  </a:cubicBezTo>
                  <a:cubicBezTo>
                    <a:pt x="375" y="11098"/>
                    <a:pt x="340" y="11136"/>
                    <a:pt x="329" y="11188"/>
                  </a:cubicBezTo>
                  <a:cubicBezTo>
                    <a:pt x="314" y="11250"/>
                    <a:pt x="322" y="11311"/>
                    <a:pt x="353" y="11366"/>
                  </a:cubicBezTo>
                  <a:cubicBezTo>
                    <a:pt x="417" y="11486"/>
                    <a:pt x="574" y="11488"/>
                    <a:pt x="696" y="11488"/>
                  </a:cubicBezTo>
                  <a:cubicBezTo>
                    <a:pt x="701" y="11488"/>
                    <a:pt x="705" y="11488"/>
                    <a:pt x="710" y="11488"/>
                  </a:cubicBezTo>
                  <a:lnTo>
                    <a:pt x="782" y="11488"/>
                  </a:lnTo>
                  <a:cubicBezTo>
                    <a:pt x="793" y="11487"/>
                    <a:pt x="803" y="11487"/>
                    <a:pt x="815" y="11486"/>
                  </a:cubicBezTo>
                  <a:cubicBezTo>
                    <a:pt x="867" y="11483"/>
                    <a:pt x="917" y="11471"/>
                    <a:pt x="967" y="11456"/>
                  </a:cubicBezTo>
                  <a:cubicBezTo>
                    <a:pt x="1025" y="11438"/>
                    <a:pt x="1084" y="11415"/>
                    <a:pt x="1142" y="11394"/>
                  </a:cubicBezTo>
                  <a:cubicBezTo>
                    <a:pt x="1189" y="11377"/>
                    <a:pt x="1223" y="11341"/>
                    <a:pt x="1241" y="11296"/>
                  </a:cubicBezTo>
                  <a:cubicBezTo>
                    <a:pt x="1396" y="11269"/>
                    <a:pt x="1549" y="11237"/>
                    <a:pt x="1702" y="11203"/>
                  </a:cubicBezTo>
                  <a:cubicBezTo>
                    <a:pt x="1885" y="11166"/>
                    <a:pt x="2067" y="11119"/>
                    <a:pt x="2245" y="11068"/>
                  </a:cubicBezTo>
                  <a:cubicBezTo>
                    <a:pt x="2439" y="11015"/>
                    <a:pt x="2635" y="10972"/>
                    <a:pt x="2825" y="10911"/>
                  </a:cubicBezTo>
                  <a:cubicBezTo>
                    <a:pt x="3013" y="10851"/>
                    <a:pt x="3200" y="10792"/>
                    <a:pt x="3381" y="10716"/>
                  </a:cubicBezTo>
                  <a:cubicBezTo>
                    <a:pt x="3569" y="10636"/>
                    <a:pt x="3751" y="10548"/>
                    <a:pt x="3932" y="10452"/>
                  </a:cubicBezTo>
                  <a:cubicBezTo>
                    <a:pt x="4105" y="10362"/>
                    <a:pt x="4278" y="10276"/>
                    <a:pt x="4447" y="10180"/>
                  </a:cubicBezTo>
                  <a:cubicBezTo>
                    <a:pt x="4529" y="10134"/>
                    <a:pt x="4607" y="10083"/>
                    <a:pt x="4687" y="10034"/>
                  </a:cubicBezTo>
                  <a:cubicBezTo>
                    <a:pt x="4768" y="9982"/>
                    <a:pt x="4851" y="9934"/>
                    <a:pt x="4932" y="9881"/>
                  </a:cubicBezTo>
                  <a:cubicBezTo>
                    <a:pt x="5098" y="9774"/>
                    <a:pt x="5261" y="9662"/>
                    <a:pt x="5417" y="9542"/>
                  </a:cubicBezTo>
                  <a:cubicBezTo>
                    <a:pt x="5575" y="9421"/>
                    <a:pt x="5705" y="9271"/>
                    <a:pt x="5837" y="9123"/>
                  </a:cubicBezTo>
                  <a:cubicBezTo>
                    <a:pt x="5863" y="9094"/>
                    <a:pt x="5890" y="9065"/>
                    <a:pt x="5916" y="9035"/>
                  </a:cubicBezTo>
                  <a:cubicBezTo>
                    <a:pt x="5980" y="8966"/>
                    <a:pt x="6045" y="8895"/>
                    <a:pt x="6107" y="8821"/>
                  </a:cubicBezTo>
                  <a:cubicBezTo>
                    <a:pt x="6167" y="8749"/>
                    <a:pt x="6225" y="8676"/>
                    <a:pt x="6284" y="8605"/>
                  </a:cubicBezTo>
                  <a:cubicBezTo>
                    <a:pt x="6406" y="8456"/>
                    <a:pt x="6538" y="8309"/>
                    <a:pt x="6635" y="8141"/>
                  </a:cubicBezTo>
                  <a:cubicBezTo>
                    <a:pt x="6732" y="7973"/>
                    <a:pt x="6824" y="7799"/>
                    <a:pt x="6914" y="7628"/>
                  </a:cubicBezTo>
                  <a:cubicBezTo>
                    <a:pt x="7002" y="7460"/>
                    <a:pt x="7079" y="7286"/>
                    <a:pt x="7157" y="7113"/>
                  </a:cubicBezTo>
                  <a:cubicBezTo>
                    <a:pt x="7232" y="6944"/>
                    <a:pt x="7296" y="6769"/>
                    <a:pt x="7366" y="6597"/>
                  </a:cubicBezTo>
                  <a:cubicBezTo>
                    <a:pt x="7438" y="6418"/>
                    <a:pt x="7518" y="6241"/>
                    <a:pt x="7580" y="6055"/>
                  </a:cubicBezTo>
                  <a:cubicBezTo>
                    <a:pt x="7640" y="5874"/>
                    <a:pt x="7691" y="5688"/>
                    <a:pt x="7736" y="5503"/>
                  </a:cubicBezTo>
                  <a:cubicBezTo>
                    <a:pt x="7759" y="5414"/>
                    <a:pt x="7783" y="5327"/>
                    <a:pt x="7803" y="5237"/>
                  </a:cubicBezTo>
                  <a:cubicBezTo>
                    <a:pt x="7820" y="5162"/>
                    <a:pt x="7833" y="5088"/>
                    <a:pt x="7847" y="5013"/>
                  </a:cubicBezTo>
                  <a:cubicBezTo>
                    <a:pt x="7854" y="5016"/>
                    <a:pt x="7860" y="5021"/>
                    <a:pt x="7867" y="5023"/>
                  </a:cubicBezTo>
                  <a:cubicBezTo>
                    <a:pt x="7881" y="5027"/>
                    <a:pt x="7896" y="5029"/>
                    <a:pt x="7910" y="5029"/>
                  </a:cubicBezTo>
                  <a:cubicBezTo>
                    <a:pt x="7913" y="5029"/>
                    <a:pt x="7916" y="5029"/>
                    <a:pt x="7919" y="5029"/>
                  </a:cubicBezTo>
                  <a:cubicBezTo>
                    <a:pt x="7998" y="5026"/>
                    <a:pt x="8072" y="4971"/>
                    <a:pt x="8093" y="4891"/>
                  </a:cubicBezTo>
                  <a:cubicBezTo>
                    <a:pt x="8119" y="4787"/>
                    <a:pt x="8146" y="4683"/>
                    <a:pt x="8172" y="4579"/>
                  </a:cubicBezTo>
                  <a:cubicBezTo>
                    <a:pt x="8181" y="4543"/>
                    <a:pt x="8188" y="4506"/>
                    <a:pt x="8196" y="4469"/>
                  </a:cubicBezTo>
                  <a:cubicBezTo>
                    <a:pt x="8205" y="4423"/>
                    <a:pt x="8219" y="4376"/>
                    <a:pt x="8225" y="4329"/>
                  </a:cubicBezTo>
                  <a:cubicBezTo>
                    <a:pt x="8247" y="4156"/>
                    <a:pt x="8268" y="3985"/>
                    <a:pt x="8273" y="3811"/>
                  </a:cubicBezTo>
                  <a:cubicBezTo>
                    <a:pt x="8279" y="3449"/>
                    <a:pt x="8265" y="3088"/>
                    <a:pt x="8250" y="2727"/>
                  </a:cubicBezTo>
                  <a:cubicBezTo>
                    <a:pt x="8242" y="2521"/>
                    <a:pt x="8234" y="2315"/>
                    <a:pt x="8219" y="2110"/>
                  </a:cubicBezTo>
                  <a:cubicBezTo>
                    <a:pt x="8210" y="1997"/>
                    <a:pt x="8202" y="1885"/>
                    <a:pt x="8193" y="1772"/>
                  </a:cubicBezTo>
                  <a:cubicBezTo>
                    <a:pt x="8186" y="1670"/>
                    <a:pt x="8170" y="1568"/>
                    <a:pt x="8159" y="1468"/>
                  </a:cubicBezTo>
                  <a:cubicBezTo>
                    <a:pt x="8136" y="1269"/>
                    <a:pt x="8096" y="1071"/>
                    <a:pt x="8060" y="874"/>
                  </a:cubicBezTo>
                  <a:cubicBezTo>
                    <a:pt x="8042" y="782"/>
                    <a:pt x="8022" y="689"/>
                    <a:pt x="8003" y="598"/>
                  </a:cubicBezTo>
                  <a:cubicBezTo>
                    <a:pt x="7981" y="496"/>
                    <a:pt x="7962" y="393"/>
                    <a:pt x="7931" y="295"/>
                  </a:cubicBezTo>
                  <a:cubicBezTo>
                    <a:pt x="7907" y="213"/>
                    <a:pt x="7835" y="157"/>
                    <a:pt x="7753" y="157"/>
                  </a:cubicBezTo>
                  <a:cubicBezTo>
                    <a:pt x="7737" y="157"/>
                    <a:pt x="7721" y="159"/>
                    <a:pt x="7704" y="163"/>
                  </a:cubicBezTo>
                  <a:cubicBezTo>
                    <a:pt x="7687" y="169"/>
                    <a:pt x="7671" y="177"/>
                    <a:pt x="7656" y="187"/>
                  </a:cubicBezTo>
                  <a:cubicBezTo>
                    <a:pt x="7653" y="185"/>
                    <a:pt x="7648" y="184"/>
                    <a:pt x="7645" y="181"/>
                  </a:cubicBezTo>
                  <a:cubicBezTo>
                    <a:pt x="7644" y="178"/>
                    <a:pt x="7643" y="173"/>
                    <a:pt x="7641" y="169"/>
                  </a:cubicBezTo>
                  <a:cubicBezTo>
                    <a:pt x="7611" y="89"/>
                    <a:pt x="7561" y="10"/>
                    <a:pt x="7466" y="2"/>
                  </a:cubicBezTo>
                  <a:cubicBezTo>
                    <a:pt x="7459" y="1"/>
                    <a:pt x="7453" y="1"/>
                    <a:pt x="744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>
              <a:off x="8035850" y="1906725"/>
              <a:ext cx="50" cy="650"/>
            </a:xfrm>
            <a:custGeom>
              <a:avLst/>
              <a:gdLst/>
              <a:ahLst/>
              <a:cxnLst/>
              <a:rect l="l" t="t" r="r" b="b"/>
              <a:pathLst>
                <a:path w="2" h="26" extrusionOk="0">
                  <a:moveTo>
                    <a:pt x="1" y="0"/>
                  </a:moveTo>
                  <a:cubicBezTo>
                    <a:pt x="1" y="10"/>
                    <a:pt x="0" y="18"/>
                    <a:pt x="0" y="26"/>
                  </a:cubicBezTo>
                  <a:lnTo>
                    <a:pt x="0" y="26"/>
                  </a:lnTo>
                  <a:cubicBezTo>
                    <a:pt x="0" y="18"/>
                    <a:pt x="1" y="10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7761775" y="1444175"/>
              <a:ext cx="528000" cy="557025"/>
            </a:xfrm>
            <a:custGeom>
              <a:avLst/>
              <a:gdLst/>
              <a:ahLst/>
              <a:cxnLst/>
              <a:rect l="l" t="t" r="r" b="b"/>
              <a:pathLst>
                <a:path w="21120" h="22281" extrusionOk="0">
                  <a:moveTo>
                    <a:pt x="20519" y="666"/>
                  </a:moveTo>
                  <a:lnTo>
                    <a:pt x="20519" y="666"/>
                  </a:lnTo>
                  <a:cubicBezTo>
                    <a:pt x="20519" y="667"/>
                    <a:pt x="20519" y="669"/>
                    <a:pt x="20519" y="670"/>
                  </a:cubicBezTo>
                  <a:lnTo>
                    <a:pt x="20519" y="670"/>
                  </a:lnTo>
                  <a:cubicBezTo>
                    <a:pt x="20519" y="669"/>
                    <a:pt x="20519" y="667"/>
                    <a:pt x="20519" y="666"/>
                  </a:cubicBezTo>
                  <a:close/>
                  <a:moveTo>
                    <a:pt x="4935" y="1396"/>
                  </a:moveTo>
                  <a:cubicBezTo>
                    <a:pt x="4935" y="1397"/>
                    <a:pt x="4936" y="1397"/>
                    <a:pt x="4936" y="1397"/>
                  </a:cubicBezTo>
                  <a:cubicBezTo>
                    <a:pt x="4936" y="1397"/>
                    <a:pt x="4935" y="1397"/>
                    <a:pt x="4935" y="1396"/>
                  </a:cubicBezTo>
                  <a:close/>
                  <a:moveTo>
                    <a:pt x="524" y="3237"/>
                  </a:moveTo>
                  <a:cubicBezTo>
                    <a:pt x="524" y="3238"/>
                    <a:pt x="524" y="3238"/>
                    <a:pt x="525" y="3238"/>
                  </a:cubicBezTo>
                  <a:cubicBezTo>
                    <a:pt x="525" y="3238"/>
                    <a:pt x="525" y="3237"/>
                    <a:pt x="524" y="3237"/>
                  </a:cubicBezTo>
                  <a:close/>
                  <a:moveTo>
                    <a:pt x="157" y="3279"/>
                  </a:moveTo>
                  <a:cubicBezTo>
                    <a:pt x="157" y="3280"/>
                    <a:pt x="157" y="3281"/>
                    <a:pt x="158" y="3282"/>
                  </a:cubicBezTo>
                  <a:lnTo>
                    <a:pt x="158" y="3282"/>
                  </a:lnTo>
                  <a:cubicBezTo>
                    <a:pt x="158" y="3281"/>
                    <a:pt x="158" y="3280"/>
                    <a:pt x="157" y="3279"/>
                  </a:cubicBezTo>
                  <a:close/>
                  <a:moveTo>
                    <a:pt x="190" y="3519"/>
                  </a:moveTo>
                  <a:lnTo>
                    <a:pt x="190" y="3519"/>
                  </a:lnTo>
                  <a:cubicBezTo>
                    <a:pt x="191" y="3520"/>
                    <a:pt x="191" y="3520"/>
                    <a:pt x="191" y="3521"/>
                  </a:cubicBezTo>
                  <a:cubicBezTo>
                    <a:pt x="191" y="3520"/>
                    <a:pt x="191" y="3520"/>
                    <a:pt x="190" y="3519"/>
                  </a:cubicBezTo>
                  <a:close/>
                  <a:moveTo>
                    <a:pt x="18468" y="3561"/>
                  </a:moveTo>
                  <a:cubicBezTo>
                    <a:pt x="18468" y="3561"/>
                    <a:pt x="18467" y="3561"/>
                    <a:pt x="18467" y="3562"/>
                  </a:cubicBezTo>
                  <a:lnTo>
                    <a:pt x="18467" y="3562"/>
                  </a:lnTo>
                  <a:cubicBezTo>
                    <a:pt x="18467" y="3562"/>
                    <a:pt x="18468" y="3561"/>
                    <a:pt x="18468" y="3561"/>
                  </a:cubicBezTo>
                  <a:close/>
                  <a:moveTo>
                    <a:pt x="13272" y="5538"/>
                  </a:moveTo>
                  <a:cubicBezTo>
                    <a:pt x="13271" y="5541"/>
                    <a:pt x="13270" y="5543"/>
                    <a:pt x="13270" y="5546"/>
                  </a:cubicBezTo>
                  <a:cubicBezTo>
                    <a:pt x="13271" y="5543"/>
                    <a:pt x="13271" y="5541"/>
                    <a:pt x="13272" y="5538"/>
                  </a:cubicBezTo>
                  <a:close/>
                  <a:moveTo>
                    <a:pt x="869" y="635"/>
                  </a:moveTo>
                  <a:cubicBezTo>
                    <a:pt x="899" y="635"/>
                    <a:pt x="929" y="635"/>
                    <a:pt x="959" y="636"/>
                  </a:cubicBezTo>
                  <a:cubicBezTo>
                    <a:pt x="1266" y="646"/>
                    <a:pt x="1573" y="654"/>
                    <a:pt x="1880" y="660"/>
                  </a:cubicBezTo>
                  <a:cubicBezTo>
                    <a:pt x="1964" y="663"/>
                    <a:pt x="2048" y="667"/>
                    <a:pt x="2132" y="672"/>
                  </a:cubicBezTo>
                  <a:cubicBezTo>
                    <a:pt x="2213" y="679"/>
                    <a:pt x="2295" y="689"/>
                    <a:pt x="2375" y="699"/>
                  </a:cubicBezTo>
                  <a:cubicBezTo>
                    <a:pt x="2623" y="740"/>
                    <a:pt x="2870" y="790"/>
                    <a:pt x="3117" y="832"/>
                  </a:cubicBezTo>
                  <a:cubicBezTo>
                    <a:pt x="3387" y="880"/>
                    <a:pt x="3662" y="911"/>
                    <a:pt x="3928" y="984"/>
                  </a:cubicBezTo>
                  <a:cubicBezTo>
                    <a:pt x="4131" y="1046"/>
                    <a:pt x="4325" y="1133"/>
                    <a:pt x="4520" y="1218"/>
                  </a:cubicBezTo>
                  <a:cubicBezTo>
                    <a:pt x="4651" y="1276"/>
                    <a:pt x="4784" y="1333"/>
                    <a:pt x="4917" y="1389"/>
                  </a:cubicBezTo>
                  <a:cubicBezTo>
                    <a:pt x="4919" y="1389"/>
                    <a:pt x="4920" y="1390"/>
                    <a:pt x="4922" y="1390"/>
                  </a:cubicBezTo>
                  <a:cubicBezTo>
                    <a:pt x="4926" y="1392"/>
                    <a:pt x="4931" y="1394"/>
                    <a:pt x="4935" y="1396"/>
                  </a:cubicBezTo>
                  <a:lnTo>
                    <a:pt x="4935" y="1396"/>
                  </a:lnTo>
                  <a:cubicBezTo>
                    <a:pt x="4934" y="1396"/>
                    <a:pt x="4933" y="1395"/>
                    <a:pt x="4931" y="1395"/>
                  </a:cubicBezTo>
                  <a:lnTo>
                    <a:pt x="4931" y="1395"/>
                  </a:lnTo>
                  <a:cubicBezTo>
                    <a:pt x="4932" y="1396"/>
                    <a:pt x="4934" y="1396"/>
                    <a:pt x="4935" y="1396"/>
                  </a:cubicBezTo>
                  <a:lnTo>
                    <a:pt x="4935" y="1396"/>
                  </a:lnTo>
                  <a:cubicBezTo>
                    <a:pt x="4935" y="1396"/>
                    <a:pt x="4935" y="1396"/>
                    <a:pt x="4935" y="1396"/>
                  </a:cubicBezTo>
                  <a:lnTo>
                    <a:pt x="4935" y="1396"/>
                  </a:lnTo>
                  <a:cubicBezTo>
                    <a:pt x="5056" y="1451"/>
                    <a:pt x="5178" y="1502"/>
                    <a:pt x="5296" y="1563"/>
                  </a:cubicBezTo>
                  <a:cubicBezTo>
                    <a:pt x="5415" y="1625"/>
                    <a:pt x="5533" y="1689"/>
                    <a:pt x="5650" y="1755"/>
                  </a:cubicBezTo>
                  <a:cubicBezTo>
                    <a:pt x="5786" y="1840"/>
                    <a:pt x="5921" y="1926"/>
                    <a:pt x="6054" y="2015"/>
                  </a:cubicBezTo>
                  <a:cubicBezTo>
                    <a:pt x="6187" y="2106"/>
                    <a:pt x="6316" y="2201"/>
                    <a:pt x="6443" y="2301"/>
                  </a:cubicBezTo>
                  <a:cubicBezTo>
                    <a:pt x="6575" y="2411"/>
                    <a:pt x="6703" y="2526"/>
                    <a:pt x="6826" y="2645"/>
                  </a:cubicBezTo>
                  <a:cubicBezTo>
                    <a:pt x="6939" y="2754"/>
                    <a:pt x="7047" y="2868"/>
                    <a:pt x="7154" y="2983"/>
                  </a:cubicBezTo>
                  <a:lnTo>
                    <a:pt x="7154" y="2983"/>
                  </a:lnTo>
                  <a:cubicBezTo>
                    <a:pt x="7154" y="2983"/>
                    <a:pt x="7154" y="2983"/>
                    <a:pt x="7154" y="2983"/>
                  </a:cubicBezTo>
                  <a:cubicBezTo>
                    <a:pt x="7154" y="2983"/>
                    <a:pt x="7154" y="2983"/>
                    <a:pt x="7155" y="2983"/>
                  </a:cubicBezTo>
                  <a:lnTo>
                    <a:pt x="7155" y="2983"/>
                  </a:lnTo>
                  <a:cubicBezTo>
                    <a:pt x="7155" y="2984"/>
                    <a:pt x="7155" y="2984"/>
                    <a:pt x="7156" y="2984"/>
                  </a:cubicBezTo>
                  <a:cubicBezTo>
                    <a:pt x="7156" y="2984"/>
                    <a:pt x="7156" y="2984"/>
                    <a:pt x="7156" y="2984"/>
                  </a:cubicBezTo>
                  <a:lnTo>
                    <a:pt x="7156" y="2984"/>
                  </a:lnTo>
                  <a:cubicBezTo>
                    <a:pt x="7157" y="2985"/>
                    <a:pt x="7158" y="2987"/>
                    <a:pt x="7159" y="2988"/>
                  </a:cubicBezTo>
                  <a:cubicBezTo>
                    <a:pt x="7164" y="2992"/>
                    <a:pt x="7167" y="2997"/>
                    <a:pt x="7172" y="3000"/>
                  </a:cubicBezTo>
                  <a:lnTo>
                    <a:pt x="7169" y="2999"/>
                  </a:lnTo>
                  <a:lnTo>
                    <a:pt x="7169" y="2999"/>
                  </a:lnTo>
                  <a:cubicBezTo>
                    <a:pt x="7276" y="3114"/>
                    <a:pt x="7381" y="3229"/>
                    <a:pt x="7481" y="3348"/>
                  </a:cubicBezTo>
                  <a:cubicBezTo>
                    <a:pt x="7583" y="3468"/>
                    <a:pt x="7677" y="3594"/>
                    <a:pt x="7770" y="3720"/>
                  </a:cubicBezTo>
                  <a:cubicBezTo>
                    <a:pt x="7887" y="3891"/>
                    <a:pt x="8002" y="4065"/>
                    <a:pt x="8115" y="4239"/>
                  </a:cubicBezTo>
                  <a:cubicBezTo>
                    <a:pt x="8218" y="4397"/>
                    <a:pt x="8309" y="4560"/>
                    <a:pt x="8400" y="4725"/>
                  </a:cubicBezTo>
                  <a:cubicBezTo>
                    <a:pt x="8497" y="4908"/>
                    <a:pt x="8588" y="5091"/>
                    <a:pt x="8675" y="5277"/>
                  </a:cubicBezTo>
                  <a:cubicBezTo>
                    <a:pt x="8760" y="5454"/>
                    <a:pt x="8826" y="5642"/>
                    <a:pt x="8896" y="5825"/>
                  </a:cubicBezTo>
                  <a:cubicBezTo>
                    <a:pt x="8896" y="5825"/>
                    <a:pt x="8896" y="5825"/>
                    <a:pt x="8896" y="5825"/>
                  </a:cubicBezTo>
                  <a:lnTo>
                    <a:pt x="8896" y="5825"/>
                  </a:lnTo>
                  <a:cubicBezTo>
                    <a:pt x="9012" y="6140"/>
                    <a:pt x="9125" y="6456"/>
                    <a:pt x="9228" y="6777"/>
                  </a:cubicBezTo>
                  <a:cubicBezTo>
                    <a:pt x="9328" y="7093"/>
                    <a:pt x="9414" y="7413"/>
                    <a:pt x="9488" y="7737"/>
                  </a:cubicBezTo>
                  <a:cubicBezTo>
                    <a:pt x="9528" y="7917"/>
                    <a:pt x="9564" y="8099"/>
                    <a:pt x="9592" y="8282"/>
                  </a:cubicBezTo>
                  <a:cubicBezTo>
                    <a:pt x="9622" y="8465"/>
                    <a:pt x="9640" y="8648"/>
                    <a:pt x="9660" y="8832"/>
                  </a:cubicBezTo>
                  <a:cubicBezTo>
                    <a:pt x="9660" y="8829"/>
                    <a:pt x="9660" y="8828"/>
                    <a:pt x="9660" y="8824"/>
                  </a:cubicBezTo>
                  <a:cubicBezTo>
                    <a:pt x="9661" y="8830"/>
                    <a:pt x="9661" y="8834"/>
                    <a:pt x="9661" y="8840"/>
                  </a:cubicBezTo>
                  <a:cubicBezTo>
                    <a:pt x="9661" y="8842"/>
                    <a:pt x="9662" y="8846"/>
                    <a:pt x="9662" y="8848"/>
                  </a:cubicBezTo>
                  <a:cubicBezTo>
                    <a:pt x="9662" y="8846"/>
                    <a:pt x="9662" y="8845"/>
                    <a:pt x="9662" y="8844"/>
                  </a:cubicBezTo>
                  <a:cubicBezTo>
                    <a:pt x="9670" y="8948"/>
                    <a:pt x="9680" y="9052"/>
                    <a:pt x="9683" y="9156"/>
                  </a:cubicBezTo>
                  <a:cubicBezTo>
                    <a:pt x="9686" y="9255"/>
                    <a:pt x="9680" y="9354"/>
                    <a:pt x="9681" y="9454"/>
                  </a:cubicBezTo>
                  <a:cubicBezTo>
                    <a:pt x="9683" y="9657"/>
                    <a:pt x="9693" y="9860"/>
                    <a:pt x="9687" y="10062"/>
                  </a:cubicBezTo>
                  <a:cubicBezTo>
                    <a:pt x="9683" y="10193"/>
                    <a:pt x="9672" y="10323"/>
                    <a:pt x="9661" y="10452"/>
                  </a:cubicBezTo>
                  <a:cubicBezTo>
                    <a:pt x="9649" y="10578"/>
                    <a:pt x="9640" y="10707"/>
                    <a:pt x="9623" y="10832"/>
                  </a:cubicBezTo>
                  <a:cubicBezTo>
                    <a:pt x="9616" y="10872"/>
                    <a:pt x="9605" y="10911"/>
                    <a:pt x="9595" y="10950"/>
                  </a:cubicBezTo>
                  <a:cubicBezTo>
                    <a:pt x="9569" y="10918"/>
                    <a:pt x="9543" y="10886"/>
                    <a:pt x="9518" y="10854"/>
                  </a:cubicBezTo>
                  <a:lnTo>
                    <a:pt x="9518" y="10854"/>
                  </a:lnTo>
                  <a:cubicBezTo>
                    <a:pt x="9518" y="10855"/>
                    <a:pt x="9519" y="10856"/>
                    <a:pt x="9520" y="10858"/>
                  </a:cubicBezTo>
                  <a:cubicBezTo>
                    <a:pt x="9477" y="10799"/>
                    <a:pt x="9432" y="10739"/>
                    <a:pt x="9384" y="10683"/>
                  </a:cubicBezTo>
                  <a:cubicBezTo>
                    <a:pt x="9333" y="10624"/>
                    <a:pt x="9274" y="10569"/>
                    <a:pt x="9216" y="10515"/>
                  </a:cubicBezTo>
                  <a:cubicBezTo>
                    <a:pt x="9130" y="10427"/>
                    <a:pt x="9054" y="10333"/>
                    <a:pt x="8973" y="10243"/>
                  </a:cubicBezTo>
                  <a:cubicBezTo>
                    <a:pt x="8888" y="10149"/>
                    <a:pt x="8810" y="10049"/>
                    <a:pt x="8731" y="9950"/>
                  </a:cubicBezTo>
                  <a:cubicBezTo>
                    <a:pt x="8626" y="9813"/>
                    <a:pt x="8521" y="9674"/>
                    <a:pt x="8413" y="9535"/>
                  </a:cubicBezTo>
                  <a:cubicBezTo>
                    <a:pt x="8306" y="9398"/>
                    <a:pt x="8182" y="9273"/>
                    <a:pt x="8062" y="9145"/>
                  </a:cubicBezTo>
                  <a:cubicBezTo>
                    <a:pt x="7941" y="9016"/>
                    <a:pt x="7830" y="8879"/>
                    <a:pt x="7715" y="8745"/>
                  </a:cubicBezTo>
                  <a:cubicBezTo>
                    <a:pt x="7601" y="8615"/>
                    <a:pt x="7487" y="8486"/>
                    <a:pt x="7376" y="8353"/>
                  </a:cubicBezTo>
                  <a:cubicBezTo>
                    <a:pt x="7121" y="8045"/>
                    <a:pt x="6864" y="7737"/>
                    <a:pt x="6615" y="7424"/>
                  </a:cubicBezTo>
                  <a:cubicBezTo>
                    <a:pt x="6496" y="7276"/>
                    <a:pt x="6379" y="7126"/>
                    <a:pt x="6256" y="6981"/>
                  </a:cubicBezTo>
                  <a:cubicBezTo>
                    <a:pt x="6126" y="6829"/>
                    <a:pt x="5996" y="6679"/>
                    <a:pt x="5874" y="6523"/>
                  </a:cubicBezTo>
                  <a:cubicBezTo>
                    <a:pt x="5806" y="6431"/>
                    <a:pt x="5740" y="6336"/>
                    <a:pt x="5666" y="6248"/>
                  </a:cubicBezTo>
                  <a:cubicBezTo>
                    <a:pt x="5592" y="6160"/>
                    <a:pt x="5517" y="6073"/>
                    <a:pt x="5440" y="5986"/>
                  </a:cubicBezTo>
                  <a:cubicBezTo>
                    <a:pt x="5285" y="5809"/>
                    <a:pt x="5129" y="5632"/>
                    <a:pt x="4971" y="5457"/>
                  </a:cubicBezTo>
                  <a:cubicBezTo>
                    <a:pt x="4843" y="5314"/>
                    <a:pt x="4723" y="5164"/>
                    <a:pt x="4599" y="5017"/>
                  </a:cubicBezTo>
                  <a:cubicBezTo>
                    <a:pt x="4466" y="4863"/>
                    <a:pt x="4333" y="4709"/>
                    <a:pt x="4194" y="4560"/>
                  </a:cubicBezTo>
                  <a:cubicBezTo>
                    <a:pt x="4054" y="4410"/>
                    <a:pt x="3917" y="4259"/>
                    <a:pt x="3785" y="4105"/>
                  </a:cubicBezTo>
                  <a:cubicBezTo>
                    <a:pt x="3722" y="4029"/>
                    <a:pt x="3658" y="3954"/>
                    <a:pt x="3595" y="3879"/>
                  </a:cubicBezTo>
                  <a:cubicBezTo>
                    <a:pt x="3539" y="3812"/>
                    <a:pt x="3479" y="3748"/>
                    <a:pt x="3422" y="3683"/>
                  </a:cubicBezTo>
                  <a:cubicBezTo>
                    <a:pt x="3288" y="3529"/>
                    <a:pt x="3163" y="3367"/>
                    <a:pt x="3031" y="3211"/>
                  </a:cubicBezTo>
                  <a:cubicBezTo>
                    <a:pt x="2968" y="3138"/>
                    <a:pt x="2905" y="3064"/>
                    <a:pt x="2841" y="2990"/>
                  </a:cubicBezTo>
                  <a:cubicBezTo>
                    <a:pt x="2817" y="2968"/>
                    <a:pt x="2793" y="2945"/>
                    <a:pt x="2769" y="2921"/>
                  </a:cubicBezTo>
                  <a:cubicBezTo>
                    <a:pt x="2654" y="2812"/>
                    <a:pt x="2539" y="2701"/>
                    <a:pt x="2424" y="2590"/>
                  </a:cubicBezTo>
                  <a:cubicBezTo>
                    <a:pt x="2344" y="2521"/>
                    <a:pt x="2263" y="2455"/>
                    <a:pt x="2185" y="2385"/>
                  </a:cubicBezTo>
                  <a:cubicBezTo>
                    <a:pt x="2141" y="2346"/>
                    <a:pt x="2098" y="2306"/>
                    <a:pt x="2055" y="2266"/>
                  </a:cubicBezTo>
                  <a:cubicBezTo>
                    <a:pt x="2013" y="2229"/>
                    <a:pt x="1971" y="2192"/>
                    <a:pt x="1926" y="2155"/>
                  </a:cubicBezTo>
                  <a:lnTo>
                    <a:pt x="1926" y="2155"/>
                  </a:lnTo>
                  <a:cubicBezTo>
                    <a:pt x="1928" y="2156"/>
                    <a:pt x="1928" y="2158"/>
                    <a:pt x="1929" y="2159"/>
                  </a:cubicBezTo>
                  <a:cubicBezTo>
                    <a:pt x="1802" y="2064"/>
                    <a:pt x="1673" y="1971"/>
                    <a:pt x="1541" y="1883"/>
                  </a:cubicBezTo>
                  <a:cubicBezTo>
                    <a:pt x="1530" y="1896"/>
                    <a:pt x="1520" y="1909"/>
                    <a:pt x="1514" y="1924"/>
                  </a:cubicBezTo>
                  <a:cubicBezTo>
                    <a:pt x="1514" y="1926"/>
                    <a:pt x="1515" y="1927"/>
                    <a:pt x="1515" y="1928"/>
                  </a:cubicBezTo>
                  <a:cubicBezTo>
                    <a:pt x="1515" y="1929"/>
                    <a:pt x="1516" y="1929"/>
                    <a:pt x="1516" y="1930"/>
                  </a:cubicBezTo>
                  <a:cubicBezTo>
                    <a:pt x="1522" y="1938"/>
                    <a:pt x="1529" y="1945"/>
                    <a:pt x="1534" y="1953"/>
                  </a:cubicBezTo>
                  <a:cubicBezTo>
                    <a:pt x="1628" y="2068"/>
                    <a:pt x="1721" y="2185"/>
                    <a:pt x="1811" y="2304"/>
                  </a:cubicBezTo>
                  <a:cubicBezTo>
                    <a:pt x="1893" y="2414"/>
                    <a:pt x="1966" y="2529"/>
                    <a:pt x="2043" y="2641"/>
                  </a:cubicBezTo>
                  <a:cubicBezTo>
                    <a:pt x="2050" y="2653"/>
                    <a:pt x="2058" y="2664"/>
                    <a:pt x="2065" y="2674"/>
                  </a:cubicBezTo>
                  <a:cubicBezTo>
                    <a:pt x="2141" y="2756"/>
                    <a:pt x="2219" y="2836"/>
                    <a:pt x="2291" y="2919"/>
                  </a:cubicBezTo>
                  <a:cubicBezTo>
                    <a:pt x="2424" y="3075"/>
                    <a:pt x="2556" y="3229"/>
                    <a:pt x="2690" y="3382"/>
                  </a:cubicBezTo>
                  <a:cubicBezTo>
                    <a:pt x="2814" y="3524"/>
                    <a:pt x="2924" y="3674"/>
                    <a:pt x="3046" y="3816"/>
                  </a:cubicBezTo>
                  <a:cubicBezTo>
                    <a:pt x="3176" y="3963"/>
                    <a:pt x="3308" y="4108"/>
                    <a:pt x="3432" y="4259"/>
                  </a:cubicBezTo>
                  <a:cubicBezTo>
                    <a:pt x="3559" y="4413"/>
                    <a:pt x="3690" y="4561"/>
                    <a:pt x="3825" y="4706"/>
                  </a:cubicBezTo>
                  <a:cubicBezTo>
                    <a:pt x="3966" y="4857"/>
                    <a:pt x="4105" y="5012"/>
                    <a:pt x="4241" y="5168"/>
                  </a:cubicBezTo>
                  <a:cubicBezTo>
                    <a:pt x="4371" y="5319"/>
                    <a:pt x="4497" y="5475"/>
                    <a:pt x="4627" y="5626"/>
                  </a:cubicBezTo>
                  <a:cubicBezTo>
                    <a:pt x="4753" y="5771"/>
                    <a:pt x="4885" y="5912"/>
                    <a:pt x="5010" y="6057"/>
                  </a:cubicBezTo>
                  <a:cubicBezTo>
                    <a:pt x="5141" y="6207"/>
                    <a:pt x="5272" y="6353"/>
                    <a:pt x="5398" y="6504"/>
                  </a:cubicBezTo>
                  <a:cubicBezTo>
                    <a:pt x="5496" y="6635"/>
                    <a:pt x="5590" y="6770"/>
                    <a:pt x="5695" y="6895"/>
                  </a:cubicBezTo>
                  <a:cubicBezTo>
                    <a:pt x="5798" y="7017"/>
                    <a:pt x="5906" y="7137"/>
                    <a:pt x="6009" y="7261"/>
                  </a:cubicBezTo>
                  <a:cubicBezTo>
                    <a:pt x="6219" y="7518"/>
                    <a:pt x="6424" y="7780"/>
                    <a:pt x="6634" y="8037"/>
                  </a:cubicBezTo>
                  <a:cubicBezTo>
                    <a:pt x="6886" y="8346"/>
                    <a:pt x="7143" y="8649"/>
                    <a:pt x="7403" y="8950"/>
                  </a:cubicBezTo>
                  <a:cubicBezTo>
                    <a:pt x="7529" y="9097"/>
                    <a:pt x="7652" y="9249"/>
                    <a:pt x="7786" y="9391"/>
                  </a:cubicBezTo>
                  <a:cubicBezTo>
                    <a:pt x="7855" y="9466"/>
                    <a:pt x="7926" y="9539"/>
                    <a:pt x="7995" y="9614"/>
                  </a:cubicBezTo>
                  <a:cubicBezTo>
                    <a:pt x="8055" y="9679"/>
                    <a:pt x="8110" y="9748"/>
                    <a:pt x="8165" y="9819"/>
                  </a:cubicBezTo>
                  <a:cubicBezTo>
                    <a:pt x="8165" y="9817"/>
                    <a:pt x="8163" y="9815"/>
                    <a:pt x="8163" y="9814"/>
                  </a:cubicBezTo>
                  <a:lnTo>
                    <a:pt x="8163" y="9814"/>
                  </a:lnTo>
                  <a:cubicBezTo>
                    <a:pt x="8304" y="10002"/>
                    <a:pt x="8445" y="10187"/>
                    <a:pt x="8595" y="10369"/>
                  </a:cubicBezTo>
                  <a:cubicBezTo>
                    <a:pt x="8668" y="10458"/>
                    <a:pt x="8745" y="10543"/>
                    <a:pt x="8822" y="10630"/>
                  </a:cubicBezTo>
                  <a:cubicBezTo>
                    <a:pt x="8894" y="10715"/>
                    <a:pt x="8974" y="10792"/>
                    <a:pt x="9054" y="10870"/>
                  </a:cubicBezTo>
                  <a:cubicBezTo>
                    <a:pt x="9085" y="10904"/>
                    <a:pt x="9115" y="10938"/>
                    <a:pt x="9145" y="10974"/>
                  </a:cubicBezTo>
                  <a:cubicBezTo>
                    <a:pt x="9143" y="10972"/>
                    <a:pt x="9141" y="10968"/>
                    <a:pt x="9138" y="10966"/>
                  </a:cubicBezTo>
                  <a:lnTo>
                    <a:pt x="9138" y="10966"/>
                  </a:lnTo>
                  <a:cubicBezTo>
                    <a:pt x="9186" y="11026"/>
                    <a:pt x="9233" y="11088"/>
                    <a:pt x="9281" y="11150"/>
                  </a:cubicBezTo>
                  <a:lnTo>
                    <a:pt x="9274" y="11150"/>
                  </a:lnTo>
                  <a:cubicBezTo>
                    <a:pt x="9255" y="11151"/>
                    <a:pt x="9234" y="11152"/>
                    <a:pt x="9214" y="11152"/>
                  </a:cubicBezTo>
                  <a:lnTo>
                    <a:pt x="9213" y="11152"/>
                  </a:lnTo>
                  <a:cubicBezTo>
                    <a:pt x="9211" y="11153"/>
                    <a:pt x="9210" y="11154"/>
                    <a:pt x="9208" y="11157"/>
                  </a:cubicBezTo>
                  <a:cubicBezTo>
                    <a:pt x="9165" y="11158"/>
                    <a:pt x="9121" y="11159"/>
                    <a:pt x="9077" y="11160"/>
                  </a:cubicBezTo>
                  <a:cubicBezTo>
                    <a:pt x="8913" y="11165"/>
                    <a:pt x="8750" y="11174"/>
                    <a:pt x="8586" y="11179"/>
                  </a:cubicBezTo>
                  <a:cubicBezTo>
                    <a:pt x="8548" y="11179"/>
                    <a:pt x="8510" y="11179"/>
                    <a:pt x="8472" y="11179"/>
                  </a:cubicBezTo>
                  <a:cubicBezTo>
                    <a:pt x="8349" y="11179"/>
                    <a:pt x="8226" y="11177"/>
                    <a:pt x="8103" y="11174"/>
                  </a:cubicBezTo>
                  <a:cubicBezTo>
                    <a:pt x="8011" y="11172"/>
                    <a:pt x="7919" y="11168"/>
                    <a:pt x="7827" y="11161"/>
                  </a:cubicBezTo>
                  <a:cubicBezTo>
                    <a:pt x="7746" y="11157"/>
                    <a:pt x="7664" y="11146"/>
                    <a:pt x="7583" y="11137"/>
                  </a:cubicBezTo>
                  <a:cubicBezTo>
                    <a:pt x="7425" y="11114"/>
                    <a:pt x="7268" y="11094"/>
                    <a:pt x="7112" y="11063"/>
                  </a:cubicBezTo>
                  <a:cubicBezTo>
                    <a:pt x="6958" y="11032"/>
                    <a:pt x="6804" y="10998"/>
                    <a:pt x="6651" y="10959"/>
                  </a:cubicBezTo>
                  <a:cubicBezTo>
                    <a:pt x="6463" y="10909"/>
                    <a:pt x="6274" y="10854"/>
                    <a:pt x="6089" y="10789"/>
                  </a:cubicBezTo>
                  <a:cubicBezTo>
                    <a:pt x="5905" y="10726"/>
                    <a:pt x="5722" y="10658"/>
                    <a:pt x="5539" y="10587"/>
                  </a:cubicBezTo>
                  <a:cubicBezTo>
                    <a:pt x="5367" y="10516"/>
                    <a:pt x="5198" y="10441"/>
                    <a:pt x="5030" y="10362"/>
                  </a:cubicBezTo>
                  <a:cubicBezTo>
                    <a:pt x="4865" y="10284"/>
                    <a:pt x="4706" y="10199"/>
                    <a:pt x="4547" y="10109"/>
                  </a:cubicBezTo>
                  <a:cubicBezTo>
                    <a:pt x="4464" y="10057"/>
                    <a:pt x="4380" y="10006"/>
                    <a:pt x="4299" y="9949"/>
                  </a:cubicBezTo>
                  <a:cubicBezTo>
                    <a:pt x="4219" y="9894"/>
                    <a:pt x="4141" y="9837"/>
                    <a:pt x="4065" y="9778"/>
                  </a:cubicBezTo>
                  <a:cubicBezTo>
                    <a:pt x="3985" y="9713"/>
                    <a:pt x="3905" y="9646"/>
                    <a:pt x="3827" y="9578"/>
                  </a:cubicBezTo>
                  <a:cubicBezTo>
                    <a:pt x="3755" y="9512"/>
                    <a:pt x="3686" y="9446"/>
                    <a:pt x="3618" y="9378"/>
                  </a:cubicBezTo>
                  <a:cubicBezTo>
                    <a:pt x="3525" y="9278"/>
                    <a:pt x="3435" y="9179"/>
                    <a:pt x="3343" y="9077"/>
                  </a:cubicBezTo>
                  <a:cubicBezTo>
                    <a:pt x="3246" y="8969"/>
                    <a:pt x="3148" y="8865"/>
                    <a:pt x="3052" y="8757"/>
                  </a:cubicBezTo>
                  <a:cubicBezTo>
                    <a:pt x="2954" y="8647"/>
                    <a:pt x="2857" y="8538"/>
                    <a:pt x="2768" y="8423"/>
                  </a:cubicBezTo>
                  <a:cubicBezTo>
                    <a:pt x="2682" y="8313"/>
                    <a:pt x="2595" y="8203"/>
                    <a:pt x="2510" y="8095"/>
                  </a:cubicBezTo>
                  <a:cubicBezTo>
                    <a:pt x="2438" y="7999"/>
                    <a:pt x="2364" y="7902"/>
                    <a:pt x="2296" y="7805"/>
                  </a:cubicBezTo>
                  <a:cubicBezTo>
                    <a:pt x="2224" y="7702"/>
                    <a:pt x="2153" y="7601"/>
                    <a:pt x="2083" y="7498"/>
                  </a:cubicBezTo>
                  <a:cubicBezTo>
                    <a:pt x="2022" y="7411"/>
                    <a:pt x="1963" y="7324"/>
                    <a:pt x="1905" y="7237"/>
                  </a:cubicBezTo>
                  <a:cubicBezTo>
                    <a:pt x="1837" y="7134"/>
                    <a:pt x="1773" y="7031"/>
                    <a:pt x="1711" y="6927"/>
                  </a:cubicBezTo>
                  <a:cubicBezTo>
                    <a:pt x="1653" y="6822"/>
                    <a:pt x="1596" y="6717"/>
                    <a:pt x="1542" y="6607"/>
                  </a:cubicBezTo>
                  <a:cubicBezTo>
                    <a:pt x="1517" y="6553"/>
                    <a:pt x="1488" y="6501"/>
                    <a:pt x="1464" y="6446"/>
                  </a:cubicBezTo>
                  <a:cubicBezTo>
                    <a:pt x="1438" y="6381"/>
                    <a:pt x="1412" y="6318"/>
                    <a:pt x="1384" y="6254"/>
                  </a:cubicBezTo>
                  <a:lnTo>
                    <a:pt x="1384" y="6254"/>
                  </a:lnTo>
                  <a:cubicBezTo>
                    <a:pt x="1388" y="6262"/>
                    <a:pt x="1391" y="6268"/>
                    <a:pt x="1395" y="6275"/>
                  </a:cubicBezTo>
                  <a:cubicBezTo>
                    <a:pt x="1346" y="6141"/>
                    <a:pt x="1298" y="6008"/>
                    <a:pt x="1248" y="5874"/>
                  </a:cubicBezTo>
                  <a:cubicBezTo>
                    <a:pt x="1203" y="5745"/>
                    <a:pt x="1148" y="5620"/>
                    <a:pt x="1096" y="5494"/>
                  </a:cubicBezTo>
                  <a:cubicBezTo>
                    <a:pt x="1044" y="5364"/>
                    <a:pt x="993" y="5235"/>
                    <a:pt x="948" y="5103"/>
                  </a:cubicBezTo>
                  <a:cubicBezTo>
                    <a:pt x="904" y="4981"/>
                    <a:pt x="869" y="4857"/>
                    <a:pt x="833" y="4733"/>
                  </a:cubicBezTo>
                  <a:cubicBezTo>
                    <a:pt x="780" y="4526"/>
                    <a:pt x="730" y="4317"/>
                    <a:pt x="686" y="4107"/>
                  </a:cubicBezTo>
                  <a:cubicBezTo>
                    <a:pt x="638" y="3890"/>
                    <a:pt x="585" y="3672"/>
                    <a:pt x="554" y="3452"/>
                  </a:cubicBezTo>
                  <a:cubicBezTo>
                    <a:pt x="545" y="3381"/>
                    <a:pt x="535" y="3311"/>
                    <a:pt x="525" y="3242"/>
                  </a:cubicBezTo>
                  <a:cubicBezTo>
                    <a:pt x="525" y="3240"/>
                    <a:pt x="525" y="3238"/>
                    <a:pt x="523" y="3237"/>
                  </a:cubicBezTo>
                  <a:cubicBezTo>
                    <a:pt x="524" y="3237"/>
                    <a:pt x="524" y="3237"/>
                    <a:pt x="524" y="3237"/>
                  </a:cubicBezTo>
                  <a:lnTo>
                    <a:pt x="524" y="3237"/>
                  </a:lnTo>
                  <a:cubicBezTo>
                    <a:pt x="503" y="3048"/>
                    <a:pt x="480" y="2858"/>
                    <a:pt x="457" y="2670"/>
                  </a:cubicBezTo>
                  <a:cubicBezTo>
                    <a:pt x="436" y="2492"/>
                    <a:pt x="424" y="2313"/>
                    <a:pt x="417" y="2135"/>
                  </a:cubicBezTo>
                  <a:cubicBezTo>
                    <a:pt x="416" y="1855"/>
                    <a:pt x="422" y="1572"/>
                    <a:pt x="420" y="1293"/>
                  </a:cubicBezTo>
                  <a:cubicBezTo>
                    <a:pt x="419" y="1142"/>
                    <a:pt x="411" y="992"/>
                    <a:pt x="401" y="843"/>
                  </a:cubicBezTo>
                  <a:cubicBezTo>
                    <a:pt x="398" y="784"/>
                    <a:pt x="392" y="725"/>
                    <a:pt x="386" y="667"/>
                  </a:cubicBezTo>
                  <a:cubicBezTo>
                    <a:pt x="426" y="660"/>
                    <a:pt x="465" y="653"/>
                    <a:pt x="504" y="647"/>
                  </a:cubicBezTo>
                  <a:cubicBezTo>
                    <a:pt x="627" y="639"/>
                    <a:pt x="747" y="635"/>
                    <a:pt x="869" y="635"/>
                  </a:cubicBezTo>
                  <a:close/>
                  <a:moveTo>
                    <a:pt x="15189" y="11213"/>
                  </a:moveTo>
                  <a:cubicBezTo>
                    <a:pt x="15188" y="11214"/>
                    <a:pt x="15188" y="11214"/>
                    <a:pt x="15187" y="11214"/>
                  </a:cubicBezTo>
                  <a:cubicBezTo>
                    <a:pt x="15188" y="11214"/>
                    <a:pt x="15188" y="11214"/>
                    <a:pt x="15189" y="11213"/>
                  </a:cubicBezTo>
                  <a:close/>
                  <a:moveTo>
                    <a:pt x="15178" y="11218"/>
                  </a:moveTo>
                  <a:cubicBezTo>
                    <a:pt x="15176" y="11219"/>
                    <a:pt x="15174" y="11219"/>
                    <a:pt x="15172" y="11220"/>
                  </a:cubicBezTo>
                  <a:cubicBezTo>
                    <a:pt x="15174" y="11219"/>
                    <a:pt x="15176" y="11219"/>
                    <a:pt x="15178" y="11218"/>
                  </a:cubicBezTo>
                  <a:close/>
                  <a:moveTo>
                    <a:pt x="14932" y="11295"/>
                  </a:moveTo>
                  <a:cubicBezTo>
                    <a:pt x="14932" y="11295"/>
                    <a:pt x="14931" y="11295"/>
                    <a:pt x="14931" y="11295"/>
                  </a:cubicBezTo>
                  <a:lnTo>
                    <a:pt x="14931" y="11295"/>
                  </a:lnTo>
                  <a:cubicBezTo>
                    <a:pt x="14931" y="11295"/>
                    <a:pt x="14932" y="11295"/>
                    <a:pt x="14932" y="11295"/>
                  </a:cubicBezTo>
                  <a:close/>
                  <a:moveTo>
                    <a:pt x="15702" y="11403"/>
                  </a:moveTo>
                  <a:lnTo>
                    <a:pt x="15702" y="11403"/>
                  </a:lnTo>
                  <a:cubicBezTo>
                    <a:pt x="15700" y="11404"/>
                    <a:pt x="15698" y="11404"/>
                    <a:pt x="15696" y="11405"/>
                  </a:cubicBezTo>
                  <a:cubicBezTo>
                    <a:pt x="15698" y="11404"/>
                    <a:pt x="15700" y="11404"/>
                    <a:pt x="15702" y="11403"/>
                  </a:cubicBezTo>
                  <a:close/>
                  <a:moveTo>
                    <a:pt x="10171" y="11421"/>
                  </a:moveTo>
                  <a:lnTo>
                    <a:pt x="10171" y="11421"/>
                  </a:lnTo>
                  <a:cubicBezTo>
                    <a:pt x="10172" y="11422"/>
                    <a:pt x="10173" y="11423"/>
                    <a:pt x="10174" y="11424"/>
                  </a:cubicBezTo>
                  <a:lnTo>
                    <a:pt x="10174" y="11424"/>
                  </a:lnTo>
                  <a:cubicBezTo>
                    <a:pt x="10173" y="11423"/>
                    <a:pt x="10172" y="11422"/>
                    <a:pt x="10171" y="11421"/>
                  </a:cubicBezTo>
                  <a:close/>
                  <a:moveTo>
                    <a:pt x="20445" y="390"/>
                  </a:moveTo>
                  <a:cubicBezTo>
                    <a:pt x="20450" y="409"/>
                    <a:pt x="20453" y="430"/>
                    <a:pt x="20459" y="449"/>
                  </a:cubicBezTo>
                  <a:cubicBezTo>
                    <a:pt x="20478" y="518"/>
                    <a:pt x="20496" y="586"/>
                    <a:pt x="20515" y="655"/>
                  </a:cubicBezTo>
                  <a:lnTo>
                    <a:pt x="20515" y="655"/>
                  </a:lnTo>
                  <a:lnTo>
                    <a:pt x="20517" y="662"/>
                  </a:lnTo>
                  <a:cubicBezTo>
                    <a:pt x="20518" y="663"/>
                    <a:pt x="20518" y="665"/>
                    <a:pt x="20519" y="666"/>
                  </a:cubicBezTo>
                  <a:lnTo>
                    <a:pt x="20519" y="666"/>
                  </a:lnTo>
                  <a:cubicBezTo>
                    <a:pt x="20518" y="665"/>
                    <a:pt x="20518" y="664"/>
                    <a:pt x="20518" y="663"/>
                  </a:cubicBezTo>
                  <a:lnTo>
                    <a:pt x="20518" y="663"/>
                  </a:lnTo>
                  <a:cubicBezTo>
                    <a:pt x="20535" y="740"/>
                    <a:pt x="20555" y="815"/>
                    <a:pt x="20567" y="894"/>
                  </a:cubicBezTo>
                  <a:cubicBezTo>
                    <a:pt x="20582" y="982"/>
                    <a:pt x="20595" y="1071"/>
                    <a:pt x="20610" y="1161"/>
                  </a:cubicBezTo>
                  <a:cubicBezTo>
                    <a:pt x="20638" y="1346"/>
                    <a:pt x="20675" y="1529"/>
                    <a:pt x="20703" y="1715"/>
                  </a:cubicBezTo>
                  <a:cubicBezTo>
                    <a:pt x="20713" y="1817"/>
                    <a:pt x="20722" y="1917"/>
                    <a:pt x="20724" y="2020"/>
                  </a:cubicBezTo>
                  <a:cubicBezTo>
                    <a:pt x="20726" y="2129"/>
                    <a:pt x="20729" y="2238"/>
                    <a:pt x="20732" y="2346"/>
                  </a:cubicBezTo>
                  <a:cubicBezTo>
                    <a:pt x="20735" y="2455"/>
                    <a:pt x="20741" y="2562"/>
                    <a:pt x="20745" y="2671"/>
                  </a:cubicBezTo>
                  <a:cubicBezTo>
                    <a:pt x="20747" y="2767"/>
                    <a:pt x="20747" y="2863"/>
                    <a:pt x="20747" y="2960"/>
                  </a:cubicBezTo>
                  <a:cubicBezTo>
                    <a:pt x="20742" y="3218"/>
                    <a:pt x="20746" y="3474"/>
                    <a:pt x="20747" y="3731"/>
                  </a:cubicBezTo>
                  <a:cubicBezTo>
                    <a:pt x="20740" y="3946"/>
                    <a:pt x="20727" y="4161"/>
                    <a:pt x="20715" y="4376"/>
                  </a:cubicBezTo>
                  <a:cubicBezTo>
                    <a:pt x="20703" y="4590"/>
                    <a:pt x="20689" y="4801"/>
                    <a:pt x="20665" y="5014"/>
                  </a:cubicBezTo>
                  <a:cubicBezTo>
                    <a:pt x="20642" y="5159"/>
                    <a:pt x="20614" y="5301"/>
                    <a:pt x="20581" y="5444"/>
                  </a:cubicBezTo>
                  <a:cubicBezTo>
                    <a:pt x="20551" y="5577"/>
                    <a:pt x="20516" y="5708"/>
                    <a:pt x="20483" y="5840"/>
                  </a:cubicBezTo>
                  <a:cubicBezTo>
                    <a:pt x="20431" y="6019"/>
                    <a:pt x="20376" y="6196"/>
                    <a:pt x="20313" y="6371"/>
                  </a:cubicBezTo>
                  <a:cubicBezTo>
                    <a:pt x="20252" y="6541"/>
                    <a:pt x="20181" y="6706"/>
                    <a:pt x="20113" y="6873"/>
                  </a:cubicBezTo>
                  <a:lnTo>
                    <a:pt x="20113" y="6873"/>
                  </a:lnTo>
                  <a:cubicBezTo>
                    <a:pt x="20113" y="6873"/>
                    <a:pt x="20113" y="6873"/>
                    <a:pt x="20113" y="6873"/>
                  </a:cubicBezTo>
                  <a:lnTo>
                    <a:pt x="20113" y="6873"/>
                  </a:lnTo>
                  <a:cubicBezTo>
                    <a:pt x="20113" y="6873"/>
                    <a:pt x="20113" y="6874"/>
                    <a:pt x="20113" y="6874"/>
                  </a:cubicBezTo>
                  <a:lnTo>
                    <a:pt x="20113" y="6874"/>
                  </a:lnTo>
                  <a:cubicBezTo>
                    <a:pt x="20113" y="6874"/>
                    <a:pt x="20113" y="6873"/>
                    <a:pt x="20113" y="6873"/>
                  </a:cubicBezTo>
                  <a:lnTo>
                    <a:pt x="20113" y="6873"/>
                  </a:lnTo>
                  <a:cubicBezTo>
                    <a:pt x="20112" y="6873"/>
                    <a:pt x="20112" y="6874"/>
                    <a:pt x="20112" y="6875"/>
                  </a:cubicBezTo>
                  <a:lnTo>
                    <a:pt x="20112" y="6875"/>
                  </a:lnTo>
                  <a:cubicBezTo>
                    <a:pt x="20112" y="6874"/>
                    <a:pt x="20113" y="6874"/>
                    <a:pt x="20113" y="6874"/>
                  </a:cubicBezTo>
                  <a:lnTo>
                    <a:pt x="20113" y="6874"/>
                  </a:lnTo>
                  <a:cubicBezTo>
                    <a:pt x="20113" y="6874"/>
                    <a:pt x="20112" y="6875"/>
                    <a:pt x="20112" y="6876"/>
                  </a:cubicBezTo>
                  <a:cubicBezTo>
                    <a:pt x="20112" y="6875"/>
                    <a:pt x="20112" y="6875"/>
                    <a:pt x="20112" y="6875"/>
                  </a:cubicBezTo>
                  <a:lnTo>
                    <a:pt x="20112" y="6875"/>
                  </a:lnTo>
                  <a:cubicBezTo>
                    <a:pt x="20112" y="6876"/>
                    <a:pt x="20111" y="6878"/>
                    <a:pt x="20111" y="6879"/>
                  </a:cubicBezTo>
                  <a:cubicBezTo>
                    <a:pt x="20109" y="6885"/>
                    <a:pt x="20107" y="6889"/>
                    <a:pt x="20104" y="6895"/>
                  </a:cubicBezTo>
                  <a:cubicBezTo>
                    <a:pt x="20104" y="6894"/>
                    <a:pt x="20105" y="6893"/>
                    <a:pt x="20105" y="6890"/>
                  </a:cubicBezTo>
                  <a:lnTo>
                    <a:pt x="20105" y="6890"/>
                  </a:lnTo>
                  <a:cubicBezTo>
                    <a:pt x="19975" y="7192"/>
                    <a:pt x="19815" y="7482"/>
                    <a:pt x="19653" y="7766"/>
                  </a:cubicBezTo>
                  <a:cubicBezTo>
                    <a:pt x="19554" y="7930"/>
                    <a:pt x="19456" y="8093"/>
                    <a:pt x="19353" y="8255"/>
                  </a:cubicBezTo>
                  <a:cubicBezTo>
                    <a:pt x="19251" y="8414"/>
                    <a:pt x="19141" y="8563"/>
                    <a:pt x="19026" y="8712"/>
                  </a:cubicBezTo>
                  <a:cubicBezTo>
                    <a:pt x="18838" y="8940"/>
                    <a:pt x="18639" y="9155"/>
                    <a:pt x="18430" y="9360"/>
                  </a:cubicBezTo>
                  <a:cubicBezTo>
                    <a:pt x="18267" y="9511"/>
                    <a:pt x="18101" y="9661"/>
                    <a:pt x="17925" y="9799"/>
                  </a:cubicBezTo>
                  <a:cubicBezTo>
                    <a:pt x="17749" y="9926"/>
                    <a:pt x="17571" y="10051"/>
                    <a:pt x="17388" y="10167"/>
                  </a:cubicBezTo>
                  <a:cubicBezTo>
                    <a:pt x="17202" y="10283"/>
                    <a:pt x="17015" y="10396"/>
                    <a:pt x="16824" y="10504"/>
                  </a:cubicBezTo>
                  <a:cubicBezTo>
                    <a:pt x="16551" y="10648"/>
                    <a:pt x="16274" y="10785"/>
                    <a:pt x="15990" y="10906"/>
                  </a:cubicBezTo>
                  <a:cubicBezTo>
                    <a:pt x="15856" y="10958"/>
                    <a:pt x="15720" y="11004"/>
                    <a:pt x="15585" y="11052"/>
                  </a:cubicBezTo>
                  <a:cubicBezTo>
                    <a:pt x="15451" y="11101"/>
                    <a:pt x="15321" y="11160"/>
                    <a:pt x="15189" y="11213"/>
                  </a:cubicBezTo>
                  <a:lnTo>
                    <a:pt x="15189" y="11213"/>
                  </a:lnTo>
                  <a:cubicBezTo>
                    <a:pt x="15191" y="11213"/>
                    <a:pt x="15193" y="11213"/>
                    <a:pt x="15195" y="11212"/>
                  </a:cubicBezTo>
                  <a:lnTo>
                    <a:pt x="15195" y="11212"/>
                  </a:lnTo>
                  <a:cubicBezTo>
                    <a:pt x="15192" y="11213"/>
                    <a:pt x="15188" y="11214"/>
                    <a:pt x="15186" y="11215"/>
                  </a:cubicBezTo>
                  <a:cubicBezTo>
                    <a:pt x="15184" y="11216"/>
                    <a:pt x="15182" y="11216"/>
                    <a:pt x="15179" y="11217"/>
                  </a:cubicBezTo>
                  <a:lnTo>
                    <a:pt x="15179" y="11217"/>
                  </a:lnTo>
                  <a:cubicBezTo>
                    <a:pt x="15181" y="11217"/>
                    <a:pt x="15183" y="11216"/>
                    <a:pt x="15184" y="11215"/>
                  </a:cubicBezTo>
                  <a:lnTo>
                    <a:pt x="15184" y="11215"/>
                  </a:lnTo>
                  <a:cubicBezTo>
                    <a:pt x="15104" y="11245"/>
                    <a:pt x="15023" y="11271"/>
                    <a:pt x="14940" y="11293"/>
                  </a:cubicBezTo>
                  <a:cubicBezTo>
                    <a:pt x="14945" y="11292"/>
                    <a:pt x="14949" y="11291"/>
                    <a:pt x="14954" y="11291"/>
                  </a:cubicBezTo>
                  <a:cubicBezTo>
                    <a:pt x="14947" y="11292"/>
                    <a:pt x="14940" y="11293"/>
                    <a:pt x="14933" y="11295"/>
                  </a:cubicBezTo>
                  <a:cubicBezTo>
                    <a:pt x="14932" y="11295"/>
                    <a:pt x="14931" y="11295"/>
                    <a:pt x="14930" y="11296"/>
                  </a:cubicBezTo>
                  <a:cubicBezTo>
                    <a:pt x="14930" y="11296"/>
                    <a:pt x="14931" y="11296"/>
                    <a:pt x="14931" y="11295"/>
                  </a:cubicBezTo>
                  <a:lnTo>
                    <a:pt x="14931" y="11295"/>
                  </a:lnTo>
                  <a:cubicBezTo>
                    <a:pt x="14719" y="11347"/>
                    <a:pt x="14505" y="11391"/>
                    <a:pt x="14291" y="11429"/>
                  </a:cubicBezTo>
                  <a:cubicBezTo>
                    <a:pt x="14187" y="11447"/>
                    <a:pt x="14082" y="11460"/>
                    <a:pt x="13977" y="11475"/>
                  </a:cubicBezTo>
                  <a:cubicBezTo>
                    <a:pt x="13870" y="11491"/>
                    <a:pt x="13761" y="11506"/>
                    <a:pt x="13653" y="11520"/>
                  </a:cubicBezTo>
                  <a:cubicBezTo>
                    <a:pt x="13574" y="11528"/>
                    <a:pt x="13496" y="11534"/>
                    <a:pt x="13418" y="11541"/>
                  </a:cubicBezTo>
                  <a:cubicBezTo>
                    <a:pt x="13470" y="11437"/>
                    <a:pt x="13520" y="11333"/>
                    <a:pt x="13569" y="11228"/>
                  </a:cubicBezTo>
                  <a:cubicBezTo>
                    <a:pt x="13636" y="11089"/>
                    <a:pt x="13697" y="10950"/>
                    <a:pt x="13767" y="10813"/>
                  </a:cubicBezTo>
                  <a:cubicBezTo>
                    <a:pt x="13835" y="10680"/>
                    <a:pt x="13907" y="10552"/>
                    <a:pt x="13982" y="10424"/>
                  </a:cubicBezTo>
                  <a:cubicBezTo>
                    <a:pt x="14118" y="10197"/>
                    <a:pt x="14265" y="9977"/>
                    <a:pt x="14404" y="9753"/>
                  </a:cubicBezTo>
                  <a:cubicBezTo>
                    <a:pt x="14513" y="9578"/>
                    <a:pt x="14618" y="9400"/>
                    <a:pt x="14724" y="9224"/>
                  </a:cubicBezTo>
                  <a:cubicBezTo>
                    <a:pt x="14821" y="9062"/>
                    <a:pt x="14925" y="8902"/>
                    <a:pt x="15024" y="8741"/>
                  </a:cubicBezTo>
                  <a:cubicBezTo>
                    <a:pt x="15129" y="8573"/>
                    <a:pt x="15233" y="8403"/>
                    <a:pt x="15344" y="8240"/>
                  </a:cubicBezTo>
                  <a:cubicBezTo>
                    <a:pt x="15455" y="8076"/>
                    <a:pt x="15569" y="7915"/>
                    <a:pt x="15676" y="7750"/>
                  </a:cubicBezTo>
                  <a:cubicBezTo>
                    <a:pt x="15788" y="7578"/>
                    <a:pt x="15896" y="7402"/>
                    <a:pt x="16006" y="7228"/>
                  </a:cubicBezTo>
                  <a:cubicBezTo>
                    <a:pt x="16112" y="7061"/>
                    <a:pt x="16223" y="6896"/>
                    <a:pt x="16333" y="6732"/>
                  </a:cubicBezTo>
                  <a:cubicBezTo>
                    <a:pt x="16546" y="6409"/>
                    <a:pt x="16761" y="6087"/>
                    <a:pt x="16981" y="5769"/>
                  </a:cubicBezTo>
                  <a:cubicBezTo>
                    <a:pt x="17306" y="5300"/>
                    <a:pt x="17629" y="4830"/>
                    <a:pt x="17958" y="4365"/>
                  </a:cubicBezTo>
                  <a:cubicBezTo>
                    <a:pt x="18030" y="4256"/>
                    <a:pt x="18102" y="4147"/>
                    <a:pt x="18174" y="4039"/>
                  </a:cubicBezTo>
                  <a:cubicBezTo>
                    <a:pt x="18180" y="4031"/>
                    <a:pt x="18184" y="4023"/>
                    <a:pt x="18189" y="4015"/>
                  </a:cubicBezTo>
                  <a:cubicBezTo>
                    <a:pt x="18271" y="3879"/>
                    <a:pt x="18355" y="3744"/>
                    <a:pt x="18439" y="3606"/>
                  </a:cubicBezTo>
                  <a:cubicBezTo>
                    <a:pt x="18448" y="3592"/>
                    <a:pt x="18457" y="3576"/>
                    <a:pt x="18467" y="3562"/>
                  </a:cubicBezTo>
                  <a:lnTo>
                    <a:pt x="18467" y="3562"/>
                  </a:lnTo>
                  <a:cubicBezTo>
                    <a:pt x="18467" y="3562"/>
                    <a:pt x="18467" y="3562"/>
                    <a:pt x="18467" y="3562"/>
                  </a:cubicBezTo>
                  <a:cubicBezTo>
                    <a:pt x="18498" y="3510"/>
                    <a:pt x="18530" y="3459"/>
                    <a:pt x="18561" y="3407"/>
                  </a:cubicBezTo>
                  <a:cubicBezTo>
                    <a:pt x="18609" y="3321"/>
                    <a:pt x="18658" y="3231"/>
                    <a:pt x="18706" y="3143"/>
                  </a:cubicBezTo>
                  <a:cubicBezTo>
                    <a:pt x="18792" y="2988"/>
                    <a:pt x="18878" y="2831"/>
                    <a:pt x="18965" y="2676"/>
                  </a:cubicBezTo>
                  <a:cubicBezTo>
                    <a:pt x="18966" y="2673"/>
                    <a:pt x="18968" y="2672"/>
                    <a:pt x="18969" y="2670"/>
                  </a:cubicBezTo>
                  <a:lnTo>
                    <a:pt x="18969" y="2670"/>
                  </a:lnTo>
                  <a:cubicBezTo>
                    <a:pt x="18968" y="2672"/>
                    <a:pt x="18966" y="2674"/>
                    <a:pt x="18965" y="2677"/>
                  </a:cubicBezTo>
                  <a:cubicBezTo>
                    <a:pt x="19146" y="2346"/>
                    <a:pt x="19331" y="2015"/>
                    <a:pt x="19497" y="1675"/>
                  </a:cubicBezTo>
                  <a:lnTo>
                    <a:pt x="19497" y="1675"/>
                  </a:lnTo>
                  <a:cubicBezTo>
                    <a:pt x="19468" y="1689"/>
                    <a:pt x="19443" y="1709"/>
                    <a:pt x="19423" y="1737"/>
                  </a:cubicBezTo>
                  <a:cubicBezTo>
                    <a:pt x="19200" y="2048"/>
                    <a:pt x="18969" y="2353"/>
                    <a:pt x="18747" y="2664"/>
                  </a:cubicBezTo>
                  <a:cubicBezTo>
                    <a:pt x="18631" y="2828"/>
                    <a:pt x="18515" y="2990"/>
                    <a:pt x="18395" y="3151"/>
                  </a:cubicBezTo>
                  <a:cubicBezTo>
                    <a:pt x="18283" y="3301"/>
                    <a:pt x="18167" y="3449"/>
                    <a:pt x="18056" y="3600"/>
                  </a:cubicBezTo>
                  <a:cubicBezTo>
                    <a:pt x="17583" y="4241"/>
                    <a:pt x="17135" y="4900"/>
                    <a:pt x="16681" y="5554"/>
                  </a:cubicBezTo>
                  <a:cubicBezTo>
                    <a:pt x="16461" y="5870"/>
                    <a:pt x="16246" y="6191"/>
                    <a:pt x="16035" y="6512"/>
                  </a:cubicBezTo>
                  <a:cubicBezTo>
                    <a:pt x="15924" y="6680"/>
                    <a:pt x="15809" y="6846"/>
                    <a:pt x="15702" y="7017"/>
                  </a:cubicBezTo>
                  <a:cubicBezTo>
                    <a:pt x="15593" y="7189"/>
                    <a:pt x="15487" y="7363"/>
                    <a:pt x="15376" y="7533"/>
                  </a:cubicBezTo>
                  <a:cubicBezTo>
                    <a:pt x="15270" y="7698"/>
                    <a:pt x="15156" y="7858"/>
                    <a:pt x="15045" y="8020"/>
                  </a:cubicBezTo>
                  <a:cubicBezTo>
                    <a:pt x="14935" y="8185"/>
                    <a:pt x="14831" y="8352"/>
                    <a:pt x="14725" y="8521"/>
                  </a:cubicBezTo>
                  <a:cubicBezTo>
                    <a:pt x="14626" y="8685"/>
                    <a:pt x="14521" y="8845"/>
                    <a:pt x="14422" y="9009"/>
                  </a:cubicBezTo>
                  <a:cubicBezTo>
                    <a:pt x="14318" y="9183"/>
                    <a:pt x="14214" y="9358"/>
                    <a:pt x="14108" y="9530"/>
                  </a:cubicBezTo>
                  <a:cubicBezTo>
                    <a:pt x="13905" y="9857"/>
                    <a:pt x="13684" y="10172"/>
                    <a:pt x="13505" y="10513"/>
                  </a:cubicBezTo>
                  <a:cubicBezTo>
                    <a:pt x="13413" y="10691"/>
                    <a:pt x="13326" y="10871"/>
                    <a:pt x="13242" y="11054"/>
                  </a:cubicBezTo>
                  <a:cubicBezTo>
                    <a:pt x="13226" y="11089"/>
                    <a:pt x="13209" y="11124"/>
                    <a:pt x="13193" y="11158"/>
                  </a:cubicBezTo>
                  <a:cubicBezTo>
                    <a:pt x="13142" y="10952"/>
                    <a:pt x="13099" y="10744"/>
                    <a:pt x="13047" y="10538"/>
                  </a:cubicBezTo>
                  <a:cubicBezTo>
                    <a:pt x="13015" y="10415"/>
                    <a:pt x="12982" y="10290"/>
                    <a:pt x="12956" y="10165"/>
                  </a:cubicBezTo>
                  <a:cubicBezTo>
                    <a:pt x="12932" y="10049"/>
                    <a:pt x="12913" y="9933"/>
                    <a:pt x="12897" y="9817"/>
                  </a:cubicBezTo>
                  <a:cubicBezTo>
                    <a:pt x="12880" y="9625"/>
                    <a:pt x="12861" y="9430"/>
                    <a:pt x="12858" y="9237"/>
                  </a:cubicBezTo>
                  <a:cubicBezTo>
                    <a:pt x="12855" y="9047"/>
                    <a:pt x="12855" y="8858"/>
                    <a:pt x="12855" y="8669"/>
                  </a:cubicBezTo>
                  <a:lnTo>
                    <a:pt x="12855" y="8658"/>
                  </a:lnTo>
                  <a:lnTo>
                    <a:pt x="12855" y="8649"/>
                  </a:lnTo>
                  <a:cubicBezTo>
                    <a:pt x="12856" y="8595"/>
                    <a:pt x="12856" y="8541"/>
                    <a:pt x="12856" y="8487"/>
                  </a:cubicBezTo>
                  <a:lnTo>
                    <a:pt x="12856" y="8491"/>
                  </a:lnTo>
                  <a:cubicBezTo>
                    <a:pt x="12857" y="8259"/>
                    <a:pt x="12860" y="8027"/>
                    <a:pt x="12879" y="7796"/>
                  </a:cubicBezTo>
                  <a:cubicBezTo>
                    <a:pt x="12898" y="7558"/>
                    <a:pt x="12927" y="7322"/>
                    <a:pt x="12956" y="7086"/>
                  </a:cubicBezTo>
                  <a:cubicBezTo>
                    <a:pt x="12995" y="6821"/>
                    <a:pt x="13043" y="6557"/>
                    <a:pt x="13096" y="6295"/>
                  </a:cubicBezTo>
                  <a:cubicBezTo>
                    <a:pt x="13148" y="6036"/>
                    <a:pt x="13206" y="5781"/>
                    <a:pt x="13274" y="5527"/>
                  </a:cubicBezTo>
                  <a:lnTo>
                    <a:pt x="13274" y="5527"/>
                  </a:lnTo>
                  <a:cubicBezTo>
                    <a:pt x="13274" y="5531"/>
                    <a:pt x="13273" y="5535"/>
                    <a:pt x="13272" y="5538"/>
                  </a:cubicBezTo>
                  <a:lnTo>
                    <a:pt x="13272" y="5538"/>
                  </a:lnTo>
                  <a:cubicBezTo>
                    <a:pt x="13300" y="5444"/>
                    <a:pt x="13330" y="5351"/>
                    <a:pt x="13362" y="5259"/>
                  </a:cubicBezTo>
                  <a:cubicBezTo>
                    <a:pt x="13394" y="5168"/>
                    <a:pt x="13431" y="5080"/>
                    <a:pt x="13468" y="4992"/>
                  </a:cubicBezTo>
                  <a:lnTo>
                    <a:pt x="13468" y="4992"/>
                  </a:lnTo>
                  <a:cubicBezTo>
                    <a:pt x="13465" y="4999"/>
                    <a:pt x="13462" y="5005"/>
                    <a:pt x="13459" y="5012"/>
                  </a:cubicBezTo>
                  <a:lnTo>
                    <a:pt x="13459" y="5012"/>
                  </a:lnTo>
                  <a:cubicBezTo>
                    <a:pt x="13526" y="4858"/>
                    <a:pt x="13593" y="4708"/>
                    <a:pt x="13669" y="4559"/>
                  </a:cubicBezTo>
                  <a:cubicBezTo>
                    <a:pt x="13742" y="4414"/>
                    <a:pt x="13821" y="4274"/>
                    <a:pt x="13902" y="4134"/>
                  </a:cubicBezTo>
                  <a:cubicBezTo>
                    <a:pt x="14058" y="3876"/>
                    <a:pt x="14220" y="3625"/>
                    <a:pt x="14399" y="3383"/>
                  </a:cubicBezTo>
                  <a:cubicBezTo>
                    <a:pt x="14589" y="3162"/>
                    <a:pt x="14789" y="2949"/>
                    <a:pt x="14997" y="2744"/>
                  </a:cubicBezTo>
                  <a:cubicBezTo>
                    <a:pt x="15223" y="2544"/>
                    <a:pt x="15452" y="2349"/>
                    <a:pt x="15694" y="2165"/>
                  </a:cubicBezTo>
                  <a:lnTo>
                    <a:pt x="15694" y="2165"/>
                  </a:lnTo>
                  <a:cubicBezTo>
                    <a:pt x="15694" y="2165"/>
                    <a:pt x="15694" y="2165"/>
                    <a:pt x="15694" y="2166"/>
                  </a:cubicBezTo>
                  <a:cubicBezTo>
                    <a:pt x="15770" y="2112"/>
                    <a:pt x="15846" y="2058"/>
                    <a:pt x="15926" y="2009"/>
                  </a:cubicBezTo>
                  <a:cubicBezTo>
                    <a:pt x="16006" y="1959"/>
                    <a:pt x="16089" y="1911"/>
                    <a:pt x="16172" y="1863"/>
                  </a:cubicBezTo>
                  <a:cubicBezTo>
                    <a:pt x="16302" y="1793"/>
                    <a:pt x="16435" y="1723"/>
                    <a:pt x="16565" y="1652"/>
                  </a:cubicBezTo>
                  <a:cubicBezTo>
                    <a:pt x="16698" y="1579"/>
                    <a:pt x="16829" y="1507"/>
                    <a:pt x="16963" y="1437"/>
                  </a:cubicBezTo>
                  <a:cubicBezTo>
                    <a:pt x="17092" y="1371"/>
                    <a:pt x="17230" y="1317"/>
                    <a:pt x="17362" y="1257"/>
                  </a:cubicBezTo>
                  <a:cubicBezTo>
                    <a:pt x="17490" y="1198"/>
                    <a:pt x="17618" y="1140"/>
                    <a:pt x="17746" y="1084"/>
                  </a:cubicBezTo>
                  <a:cubicBezTo>
                    <a:pt x="18115" y="941"/>
                    <a:pt x="18487" y="816"/>
                    <a:pt x="18867" y="709"/>
                  </a:cubicBezTo>
                  <a:cubicBezTo>
                    <a:pt x="19146" y="643"/>
                    <a:pt x="19428" y="584"/>
                    <a:pt x="19709" y="520"/>
                  </a:cubicBezTo>
                  <a:cubicBezTo>
                    <a:pt x="19951" y="465"/>
                    <a:pt x="20198" y="424"/>
                    <a:pt x="20445" y="390"/>
                  </a:cubicBezTo>
                  <a:close/>
                  <a:moveTo>
                    <a:pt x="11007" y="17389"/>
                  </a:moveTo>
                  <a:lnTo>
                    <a:pt x="11007" y="17389"/>
                  </a:lnTo>
                  <a:cubicBezTo>
                    <a:pt x="11007" y="17391"/>
                    <a:pt x="11006" y="17394"/>
                    <a:pt x="11006" y="17396"/>
                  </a:cubicBezTo>
                  <a:lnTo>
                    <a:pt x="11006" y="17396"/>
                  </a:lnTo>
                  <a:cubicBezTo>
                    <a:pt x="11007" y="17394"/>
                    <a:pt x="11007" y="17391"/>
                    <a:pt x="11007" y="17389"/>
                  </a:cubicBezTo>
                  <a:close/>
                  <a:moveTo>
                    <a:pt x="9931" y="11132"/>
                  </a:moveTo>
                  <a:cubicBezTo>
                    <a:pt x="10010" y="11235"/>
                    <a:pt x="10090" y="11333"/>
                    <a:pt x="10177" y="11428"/>
                  </a:cubicBezTo>
                  <a:cubicBezTo>
                    <a:pt x="10177" y="11428"/>
                    <a:pt x="10176" y="11428"/>
                    <a:pt x="10176" y="11427"/>
                  </a:cubicBezTo>
                  <a:lnTo>
                    <a:pt x="10176" y="11427"/>
                  </a:lnTo>
                  <a:cubicBezTo>
                    <a:pt x="10179" y="11430"/>
                    <a:pt x="10181" y="11433"/>
                    <a:pt x="10183" y="11436"/>
                  </a:cubicBezTo>
                  <a:cubicBezTo>
                    <a:pt x="10183" y="11436"/>
                    <a:pt x="10185" y="11437"/>
                    <a:pt x="10185" y="11437"/>
                  </a:cubicBezTo>
                  <a:cubicBezTo>
                    <a:pt x="10244" y="11504"/>
                    <a:pt x="10301" y="11574"/>
                    <a:pt x="10361" y="11642"/>
                  </a:cubicBezTo>
                  <a:cubicBezTo>
                    <a:pt x="10425" y="11714"/>
                    <a:pt x="10491" y="11781"/>
                    <a:pt x="10556" y="11851"/>
                  </a:cubicBezTo>
                  <a:cubicBezTo>
                    <a:pt x="10649" y="11953"/>
                    <a:pt x="10740" y="12056"/>
                    <a:pt x="10820" y="12168"/>
                  </a:cubicBezTo>
                  <a:cubicBezTo>
                    <a:pt x="10904" y="12289"/>
                    <a:pt x="10994" y="12405"/>
                    <a:pt x="11080" y="12526"/>
                  </a:cubicBezTo>
                  <a:cubicBezTo>
                    <a:pt x="11153" y="12631"/>
                    <a:pt x="11223" y="12736"/>
                    <a:pt x="11283" y="12849"/>
                  </a:cubicBezTo>
                  <a:cubicBezTo>
                    <a:pt x="11281" y="12845"/>
                    <a:pt x="11279" y="12840"/>
                    <a:pt x="11277" y="12834"/>
                  </a:cubicBezTo>
                  <a:lnTo>
                    <a:pt x="11277" y="12834"/>
                  </a:lnTo>
                  <a:cubicBezTo>
                    <a:pt x="11282" y="12846"/>
                    <a:pt x="11287" y="12856"/>
                    <a:pt x="11293" y="12867"/>
                  </a:cubicBezTo>
                  <a:cubicBezTo>
                    <a:pt x="11296" y="12871"/>
                    <a:pt x="11301" y="12875"/>
                    <a:pt x="11304" y="12880"/>
                  </a:cubicBezTo>
                  <a:cubicBezTo>
                    <a:pt x="11378" y="12965"/>
                    <a:pt x="11437" y="13058"/>
                    <a:pt x="11488" y="13158"/>
                  </a:cubicBezTo>
                  <a:cubicBezTo>
                    <a:pt x="11517" y="13214"/>
                    <a:pt x="11540" y="13271"/>
                    <a:pt x="11565" y="13328"/>
                  </a:cubicBezTo>
                  <a:cubicBezTo>
                    <a:pt x="11568" y="13339"/>
                    <a:pt x="11573" y="13348"/>
                    <a:pt x="11576" y="13357"/>
                  </a:cubicBezTo>
                  <a:cubicBezTo>
                    <a:pt x="11583" y="13369"/>
                    <a:pt x="11588" y="13383"/>
                    <a:pt x="11592" y="13396"/>
                  </a:cubicBezTo>
                  <a:cubicBezTo>
                    <a:pt x="11593" y="13398"/>
                    <a:pt x="11594" y="13400"/>
                    <a:pt x="11596" y="13403"/>
                  </a:cubicBezTo>
                  <a:cubicBezTo>
                    <a:pt x="11664" y="13521"/>
                    <a:pt x="11726" y="13643"/>
                    <a:pt x="11785" y="13766"/>
                  </a:cubicBezTo>
                  <a:cubicBezTo>
                    <a:pt x="11841" y="13885"/>
                    <a:pt x="11884" y="14010"/>
                    <a:pt x="11931" y="14133"/>
                  </a:cubicBezTo>
                  <a:cubicBezTo>
                    <a:pt x="11946" y="14105"/>
                    <a:pt x="11954" y="14074"/>
                    <a:pt x="11952" y="14041"/>
                  </a:cubicBezTo>
                  <a:cubicBezTo>
                    <a:pt x="11948" y="13878"/>
                    <a:pt x="11924" y="13718"/>
                    <a:pt x="11894" y="13558"/>
                  </a:cubicBezTo>
                  <a:cubicBezTo>
                    <a:pt x="11903" y="13541"/>
                    <a:pt x="11909" y="13521"/>
                    <a:pt x="11911" y="13501"/>
                  </a:cubicBezTo>
                  <a:cubicBezTo>
                    <a:pt x="11915" y="13473"/>
                    <a:pt x="11911" y="13448"/>
                    <a:pt x="11903" y="13424"/>
                  </a:cubicBezTo>
                  <a:cubicBezTo>
                    <a:pt x="11910" y="13324"/>
                    <a:pt x="11923" y="13224"/>
                    <a:pt x="11939" y="13125"/>
                  </a:cubicBezTo>
                  <a:cubicBezTo>
                    <a:pt x="11949" y="13072"/>
                    <a:pt x="11962" y="13020"/>
                    <a:pt x="11978" y="12968"/>
                  </a:cubicBezTo>
                  <a:cubicBezTo>
                    <a:pt x="12003" y="12894"/>
                    <a:pt x="12034" y="12822"/>
                    <a:pt x="12067" y="12750"/>
                  </a:cubicBezTo>
                  <a:cubicBezTo>
                    <a:pt x="12106" y="12671"/>
                    <a:pt x="12150" y="12595"/>
                    <a:pt x="12195" y="12519"/>
                  </a:cubicBezTo>
                  <a:cubicBezTo>
                    <a:pt x="12237" y="12444"/>
                    <a:pt x="12278" y="12369"/>
                    <a:pt x="12323" y="12296"/>
                  </a:cubicBezTo>
                  <a:cubicBezTo>
                    <a:pt x="12437" y="12126"/>
                    <a:pt x="12574" y="11972"/>
                    <a:pt x="12706" y="11815"/>
                  </a:cubicBezTo>
                  <a:cubicBezTo>
                    <a:pt x="12777" y="11735"/>
                    <a:pt x="12850" y="11656"/>
                    <a:pt x="12925" y="11580"/>
                  </a:cubicBezTo>
                  <a:cubicBezTo>
                    <a:pt x="12932" y="11603"/>
                    <a:pt x="12939" y="11624"/>
                    <a:pt x="12946" y="11646"/>
                  </a:cubicBezTo>
                  <a:cubicBezTo>
                    <a:pt x="12947" y="11650"/>
                    <a:pt x="12950" y="11653"/>
                    <a:pt x="12951" y="11656"/>
                  </a:cubicBezTo>
                  <a:cubicBezTo>
                    <a:pt x="12945" y="11702"/>
                    <a:pt x="12955" y="11747"/>
                    <a:pt x="12983" y="11786"/>
                  </a:cubicBezTo>
                  <a:cubicBezTo>
                    <a:pt x="13003" y="11871"/>
                    <a:pt x="13080" y="11929"/>
                    <a:pt x="13169" y="11929"/>
                  </a:cubicBezTo>
                  <a:lnTo>
                    <a:pt x="13207" y="11929"/>
                  </a:lnTo>
                  <a:cubicBezTo>
                    <a:pt x="13257" y="11927"/>
                    <a:pt x="13306" y="11923"/>
                    <a:pt x="13357" y="11916"/>
                  </a:cubicBezTo>
                  <a:lnTo>
                    <a:pt x="13357" y="11916"/>
                  </a:lnTo>
                  <a:cubicBezTo>
                    <a:pt x="13349" y="11917"/>
                    <a:pt x="13341" y="11918"/>
                    <a:pt x="13334" y="11919"/>
                  </a:cubicBezTo>
                  <a:cubicBezTo>
                    <a:pt x="13350" y="11917"/>
                    <a:pt x="13366" y="11916"/>
                    <a:pt x="13381" y="11915"/>
                  </a:cubicBezTo>
                  <a:lnTo>
                    <a:pt x="13381" y="11915"/>
                  </a:lnTo>
                  <a:cubicBezTo>
                    <a:pt x="13355" y="11949"/>
                    <a:pt x="13330" y="11984"/>
                    <a:pt x="13305" y="12019"/>
                  </a:cubicBezTo>
                  <a:cubicBezTo>
                    <a:pt x="13254" y="12089"/>
                    <a:pt x="13203" y="12161"/>
                    <a:pt x="13150" y="12228"/>
                  </a:cubicBezTo>
                  <a:cubicBezTo>
                    <a:pt x="13098" y="12293"/>
                    <a:pt x="13041" y="12354"/>
                    <a:pt x="12994" y="12423"/>
                  </a:cubicBezTo>
                  <a:cubicBezTo>
                    <a:pt x="12994" y="12423"/>
                    <a:pt x="12994" y="12424"/>
                    <a:pt x="12994" y="12424"/>
                  </a:cubicBezTo>
                  <a:cubicBezTo>
                    <a:pt x="12988" y="12429"/>
                    <a:pt x="12985" y="12436"/>
                    <a:pt x="12980" y="12442"/>
                  </a:cubicBezTo>
                  <a:cubicBezTo>
                    <a:pt x="12976" y="12450"/>
                    <a:pt x="12971" y="12457"/>
                    <a:pt x="12966" y="12465"/>
                  </a:cubicBezTo>
                  <a:cubicBezTo>
                    <a:pt x="12946" y="12490"/>
                    <a:pt x="12930" y="12520"/>
                    <a:pt x="12913" y="12546"/>
                  </a:cubicBezTo>
                  <a:cubicBezTo>
                    <a:pt x="12889" y="12584"/>
                    <a:pt x="12866" y="12622"/>
                    <a:pt x="12845" y="12660"/>
                  </a:cubicBezTo>
                  <a:cubicBezTo>
                    <a:pt x="12804" y="12737"/>
                    <a:pt x="12772" y="12817"/>
                    <a:pt x="12736" y="12895"/>
                  </a:cubicBezTo>
                  <a:cubicBezTo>
                    <a:pt x="12699" y="12965"/>
                    <a:pt x="12660" y="13033"/>
                    <a:pt x="12626" y="13104"/>
                  </a:cubicBezTo>
                  <a:cubicBezTo>
                    <a:pt x="12585" y="13189"/>
                    <a:pt x="12556" y="13281"/>
                    <a:pt x="12538" y="13374"/>
                  </a:cubicBezTo>
                  <a:cubicBezTo>
                    <a:pt x="12518" y="13472"/>
                    <a:pt x="12500" y="13571"/>
                    <a:pt x="12486" y="13669"/>
                  </a:cubicBezTo>
                  <a:cubicBezTo>
                    <a:pt x="12473" y="13768"/>
                    <a:pt x="12461" y="13867"/>
                    <a:pt x="12445" y="13965"/>
                  </a:cubicBezTo>
                  <a:cubicBezTo>
                    <a:pt x="12432" y="14061"/>
                    <a:pt x="12413" y="14155"/>
                    <a:pt x="12397" y="14250"/>
                  </a:cubicBezTo>
                  <a:cubicBezTo>
                    <a:pt x="12365" y="14433"/>
                    <a:pt x="12349" y="14618"/>
                    <a:pt x="12321" y="14801"/>
                  </a:cubicBezTo>
                  <a:cubicBezTo>
                    <a:pt x="12290" y="14989"/>
                    <a:pt x="12281" y="15180"/>
                    <a:pt x="12259" y="15368"/>
                  </a:cubicBezTo>
                  <a:cubicBezTo>
                    <a:pt x="12236" y="15566"/>
                    <a:pt x="12209" y="15762"/>
                    <a:pt x="12187" y="15959"/>
                  </a:cubicBezTo>
                  <a:cubicBezTo>
                    <a:pt x="12166" y="16154"/>
                    <a:pt x="12151" y="16349"/>
                    <a:pt x="12131" y="16544"/>
                  </a:cubicBezTo>
                  <a:cubicBezTo>
                    <a:pt x="12088" y="16935"/>
                    <a:pt x="12074" y="17328"/>
                    <a:pt x="12052" y="17719"/>
                  </a:cubicBezTo>
                  <a:cubicBezTo>
                    <a:pt x="12047" y="17819"/>
                    <a:pt x="12040" y="17917"/>
                    <a:pt x="12037" y="18015"/>
                  </a:cubicBezTo>
                  <a:cubicBezTo>
                    <a:pt x="12035" y="18114"/>
                    <a:pt x="12034" y="18213"/>
                    <a:pt x="12029" y="18312"/>
                  </a:cubicBezTo>
                  <a:cubicBezTo>
                    <a:pt x="12019" y="18513"/>
                    <a:pt x="12005" y="18713"/>
                    <a:pt x="11998" y="18914"/>
                  </a:cubicBezTo>
                  <a:cubicBezTo>
                    <a:pt x="11984" y="19303"/>
                    <a:pt x="11962" y="19693"/>
                    <a:pt x="11948" y="20083"/>
                  </a:cubicBezTo>
                  <a:cubicBezTo>
                    <a:pt x="11941" y="20284"/>
                    <a:pt x="11928" y="20485"/>
                    <a:pt x="11922" y="20687"/>
                  </a:cubicBezTo>
                  <a:cubicBezTo>
                    <a:pt x="11916" y="20881"/>
                    <a:pt x="11919" y="21075"/>
                    <a:pt x="11914" y="21270"/>
                  </a:cubicBezTo>
                  <a:cubicBezTo>
                    <a:pt x="11908" y="21465"/>
                    <a:pt x="11904" y="21661"/>
                    <a:pt x="11902" y="21857"/>
                  </a:cubicBezTo>
                  <a:cubicBezTo>
                    <a:pt x="11902" y="21864"/>
                    <a:pt x="11902" y="21871"/>
                    <a:pt x="11902" y="21879"/>
                  </a:cubicBezTo>
                  <a:cubicBezTo>
                    <a:pt x="11819" y="21875"/>
                    <a:pt x="11736" y="21873"/>
                    <a:pt x="11653" y="21873"/>
                  </a:cubicBezTo>
                  <a:cubicBezTo>
                    <a:pt x="11606" y="21873"/>
                    <a:pt x="11560" y="21873"/>
                    <a:pt x="11513" y="21875"/>
                  </a:cubicBezTo>
                  <a:cubicBezTo>
                    <a:pt x="11444" y="21877"/>
                    <a:pt x="11374" y="21881"/>
                    <a:pt x="11304" y="21884"/>
                  </a:cubicBezTo>
                  <a:cubicBezTo>
                    <a:pt x="11235" y="21884"/>
                    <a:pt x="11166" y="21881"/>
                    <a:pt x="11097" y="21880"/>
                  </a:cubicBezTo>
                  <a:cubicBezTo>
                    <a:pt x="11023" y="21880"/>
                    <a:pt x="10947" y="21880"/>
                    <a:pt x="10872" y="21885"/>
                  </a:cubicBezTo>
                  <a:cubicBezTo>
                    <a:pt x="10825" y="21887"/>
                    <a:pt x="10777" y="21892"/>
                    <a:pt x="10730" y="21896"/>
                  </a:cubicBezTo>
                  <a:cubicBezTo>
                    <a:pt x="10738" y="21739"/>
                    <a:pt x="10751" y="21582"/>
                    <a:pt x="10764" y="21424"/>
                  </a:cubicBezTo>
                  <a:cubicBezTo>
                    <a:pt x="10779" y="21242"/>
                    <a:pt x="10792" y="21058"/>
                    <a:pt x="10803" y="20874"/>
                  </a:cubicBezTo>
                  <a:cubicBezTo>
                    <a:pt x="10815" y="20675"/>
                    <a:pt x="10828" y="20475"/>
                    <a:pt x="10843" y="20276"/>
                  </a:cubicBezTo>
                  <a:cubicBezTo>
                    <a:pt x="10858" y="20087"/>
                    <a:pt x="10881" y="19902"/>
                    <a:pt x="10894" y="19715"/>
                  </a:cubicBezTo>
                  <a:cubicBezTo>
                    <a:pt x="10908" y="19505"/>
                    <a:pt x="10919" y="19295"/>
                    <a:pt x="10932" y="19086"/>
                  </a:cubicBezTo>
                  <a:cubicBezTo>
                    <a:pt x="10943" y="18900"/>
                    <a:pt x="10955" y="18714"/>
                    <a:pt x="10963" y="18528"/>
                  </a:cubicBezTo>
                  <a:cubicBezTo>
                    <a:pt x="10964" y="18520"/>
                    <a:pt x="10964" y="18512"/>
                    <a:pt x="10965" y="18504"/>
                  </a:cubicBezTo>
                  <a:lnTo>
                    <a:pt x="10965" y="18504"/>
                  </a:lnTo>
                  <a:cubicBezTo>
                    <a:pt x="10965" y="18499"/>
                    <a:pt x="10965" y="18495"/>
                    <a:pt x="10965" y="18490"/>
                  </a:cubicBezTo>
                  <a:lnTo>
                    <a:pt x="10965" y="18490"/>
                  </a:lnTo>
                  <a:cubicBezTo>
                    <a:pt x="10966" y="18490"/>
                    <a:pt x="10966" y="18489"/>
                    <a:pt x="10966" y="18489"/>
                  </a:cubicBezTo>
                  <a:lnTo>
                    <a:pt x="10966" y="18489"/>
                  </a:lnTo>
                  <a:cubicBezTo>
                    <a:pt x="10966" y="18489"/>
                    <a:pt x="10966" y="18489"/>
                    <a:pt x="10965" y="18489"/>
                  </a:cubicBezTo>
                  <a:lnTo>
                    <a:pt x="10965" y="18489"/>
                  </a:lnTo>
                  <a:cubicBezTo>
                    <a:pt x="10966" y="18485"/>
                    <a:pt x="10966" y="18481"/>
                    <a:pt x="10966" y="18476"/>
                  </a:cubicBezTo>
                  <a:cubicBezTo>
                    <a:pt x="10966" y="18476"/>
                    <a:pt x="10966" y="18475"/>
                    <a:pt x="10966" y="18475"/>
                  </a:cubicBezTo>
                  <a:cubicBezTo>
                    <a:pt x="10967" y="18466"/>
                    <a:pt x="10967" y="18458"/>
                    <a:pt x="10967" y="18449"/>
                  </a:cubicBezTo>
                  <a:cubicBezTo>
                    <a:pt x="10968" y="18436"/>
                    <a:pt x="10968" y="18423"/>
                    <a:pt x="10969" y="18410"/>
                  </a:cubicBezTo>
                  <a:lnTo>
                    <a:pt x="10969" y="18410"/>
                  </a:lnTo>
                  <a:cubicBezTo>
                    <a:pt x="10969" y="18413"/>
                    <a:pt x="10968" y="18417"/>
                    <a:pt x="10968" y="18420"/>
                  </a:cubicBezTo>
                  <a:cubicBezTo>
                    <a:pt x="10968" y="18413"/>
                    <a:pt x="10969" y="18405"/>
                    <a:pt x="10969" y="18397"/>
                  </a:cubicBezTo>
                  <a:lnTo>
                    <a:pt x="10969" y="18397"/>
                  </a:lnTo>
                  <a:cubicBezTo>
                    <a:pt x="10969" y="18401"/>
                    <a:pt x="10969" y="18406"/>
                    <a:pt x="10969" y="18410"/>
                  </a:cubicBezTo>
                  <a:lnTo>
                    <a:pt x="10969" y="18410"/>
                  </a:lnTo>
                  <a:cubicBezTo>
                    <a:pt x="10969" y="18406"/>
                    <a:pt x="10969" y="18402"/>
                    <a:pt x="10969" y="18397"/>
                  </a:cubicBezTo>
                  <a:lnTo>
                    <a:pt x="10969" y="18397"/>
                  </a:lnTo>
                  <a:cubicBezTo>
                    <a:pt x="10969" y="18397"/>
                    <a:pt x="10969" y="18397"/>
                    <a:pt x="10969" y="18397"/>
                  </a:cubicBezTo>
                  <a:lnTo>
                    <a:pt x="10969" y="18397"/>
                  </a:lnTo>
                  <a:cubicBezTo>
                    <a:pt x="10969" y="18397"/>
                    <a:pt x="10969" y="18397"/>
                    <a:pt x="10969" y="18396"/>
                  </a:cubicBezTo>
                  <a:lnTo>
                    <a:pt x="10969" y="18396"/>
                  </a:lnTo>
                  <a:cubicBezTo>
                    <a:pt x="10969" y="18397"/>
                    <a:pt x="10969" y="18397"/>
                    <a:pt x="10969" y="18397"/>
                  </a:cubicBezTo>
                  <a:lnTo>
                    <a:pt x="10969" y="18397"/>
                  </a:lnTo>
                  <a:cubicBezTo>
                    <a:pt x="10970" y="18377"/>
                    <a:pt x="10972" y="18355"/>
                    <a:pt x="10972" y="18334"/>
                  </a:cubicBezTo>
                  <a:lnTo>
                    <a:pt x="10972" y="18334"/>
                  </a:lnTo>
                  <a:cubicBezTo>
                    <a:pt x="10971" y="18344"/>
                    <a:pt x="10971" y="18350"/>
                    <a:pt x="10970" y="18360"/>
                  </a:cubicBezTo>
                  <a:cubicBezTo>
                    <a:pt x="10985" y="18038"/>
                    <a:pt x="10993" y="17717"/>
                    <a:pt x="11006" y="17396"/>
                  </a:cubicBezTo>
                  <a:lnTo>
                    <a:pt x="11006" y="17396"/>
                  </a:lnTo>
                  <a:cubicBezTo>
                    <a:pt x="11006" y="17396"/>
                    <a:pt x="11006" y="17396"/>
                    <a:pt x="11006" y="17396"/>
                  </a:cubicBezTo>
                  <a:lnTo>
                    <a:pt x="11006" y="17396"/>
                  </a:lnTo>
                  <a:cubicBezTo>
                    <a:pt x="11006" y="17396"/>
                    <a:pt x="11006" y="17396"/>
                    <a:pt x="11006" y="17396"/>
                  </a:cubicBezTo>
                  <a:lnTo>
                    <a:pt x="11006" y="17396"/>
                  </a:lnTo>
                  <a:cubicBezTo>
                    <a:pt x="11006" y="17393"/>
                    <a:pt x="11007" y="17390"/>
                    <a:pt x="11007" y="17386"/>
                  </a:cubicBezTo>
                  <a:lnTo>
                    <a:pt x="11007" y="17386"/>
                  </a:lnTo>
                  <a:cubicBezTo>
                    <a:pt x="11007" y="17387"/>
                    <a:pt x="11007" y="17388"/>
                    <a:pt x="11007" y="17389"/>
                  </a:cubicBezTo>
                  <a:lnTo>
                    <a:pt x="11007" y="17389"/>
                  </a:lnTo>
                  <a:cubicBezTo>
                    <a:pt x="11020" y="17126"/>
                    <a:pt x="11040" y="16864"/>
                    <a:pt x="11051" y="16600"/>
                  </a:cubicBezTo>
                  <a:cubicBezTo>
                    <a:pt x="11064" y="16330"/>
                    <a:pt x="11070" y="16059"/>
                    <a:pt x="11078" y="15789"/>
                  </a:cubicBezTo>
                  <a:cubicBezTo>
                    <a:pt x="11090" y="15395"/>
                    <a:pt x="11105" y="15001"/>
                    <a:pt x="11094" y="14607"/>
                  </a:cubicBezTo>
                  <a:cubicBezTo>
                    <a:pt x="11088" y="14407"/>
                    <a:pt x="11074" y="14206"/>
                    <a:pt x="11044" y="14009"/>
                  </a:cubicBezTo>
                  <a:cubicBezTo>
                    <a:pt x="11015" y="13818"/>
                    <a:pt x="10944" y="13642"/>
                    <a:pt x="10875" y="13463"/>
                  </a:cubicBezTo>
                  <a:lnTo>
                    <a:pt x="10875" y="13463"/>
                  </a:lnTo>
                  <a:lnTo>
                    <a:pt x="10878" y="13468"/>
                  </a:lnTo>
                  <a:cubicBezTo>
                    <a:pt x="10848" y="13389"/>
                    <a:pt x="10822" y="13311"/>
                    <a:pt x="10800" y="13230"/>
                  </a:cubicBezTo>
                  <a:cubicBezTo>
                    <a:pt x="10788" y="13188"/>
                    <a:pt x="10776" y="13145"/>
                    <a:pt x="10756" y="13106"/>
                  </a:cubicBezTo>
                  <a:cubicBezTo>
                    <a:pt x="10738" y="13068"/>
                    <a:pt x="10715" y="13030"/>
                    <a:pt x="10692" y="12993"/>
                  </a:cubicBezTo>
                  <a:cubicBezTo>
                    <a:pt x="10605" y="12852"/>
                    <a:pt x="10502" y="12722"/>
                    <a:pt x="10406" y="12588"/>
                  </a:cubicBezTo>
                  <a:lnTo>
                    <a:pt x="10406" y="12588"/>
                  </a:lnTo>
                  <a:cubicBezTo>
                    <a:pt x="10407" y="12589"/>
                    <a:pt x="10408" y="12590"/>
                    <a:pt x="10409" y="12592"/>
                  </a:cubicBezTo>
                  <a:cubicBezTo>
                    <a:pt x="10406" y="12589"/>
                    <a:pt x="10404" y="12585"/>
                    <a:pt x="10402" y="12582"/>
                  </a:cubicBezTo>
                  <a:lnTo>
                    <a:pt x="10402" y="12582"/>
                  </a:lnTo>
                  <a:cubicBezTo>
                    <a:pt x="10403" y="12584"/>
                    <a:pt x="10405" y="12586"/>
                    <a:pt x="10406" y="12588"/>
                  </a:cubicBezTo>
                  <a:lnTo>
                    <a:pt x="10406" y="12588"/>
                  </a:lnTo>
                  <a:cubicBezTo>
                    <a:pt x="10403" y="12583"/>
                    <a:pt x="10400" y="12579"/>
                    <a:pt x="10397" y="12575"/>
                  </a:cubicBezTo>
                  <a:lnTo>
                    <a:pt x="10397" y="12575"/>
                  </a:lnTo>
                  <a:cubicBezTo>
                    <a:pt x="10398" y="12577"/>
                    <a:pt x="10400" y="12580"/>
                    <a:pt x="10402" y="12582"/>
                  </a:cubicBezTo>
                  <a:lnTo>
                    <a:pt x="10402" y="12582"/>
                  </a:lnTo>
                  <a:cubicBezTo>
                    <a:pt x="10400" y="12579"/>
                    <a:pt x="10397" y="12576"/>
                    <a:pt x="10395" y="12572"/>
                  </a:cubicBezTo>
                  <a:lnTo>
                    <a:pt x="10395" y="12572"/>
                  </a:lnTo>
                  <a:cubicBezTo>
                    <a:pt x="10396" y="12573"/>
                    <a:pt x="10396" y="12574"/>
                    <a:pt x="10397" y="12575"/>
                  </a:cubicBezTo>
                  <a:lnTo>
                    <a:pt x="10397" y="12575"/>
                  </a:lnTo>
                  <a:cubicBezTo>
                    <a:pt x="10277" y="12403"/>
                    <a:pt x="10160" y="12231"/>
                    <a:pt x="10038" y="12061"/>
                  </a:cubicBezTo>
                  <a:cubicBezTo>
                    <a:pt x="9973" y="11971"/>
                    <a:pt x="9910" y="11877"/>
                    <a:pt x="9838" y="11793"/>
                  </a:cubicBezTo>
                  <a:cubicBezTo>
                    <a:pt x="9770" y="11713"/>
                    <a:pt x="9696" y="11636"/>
                    <a:pt x="9625" y="11558"/>
                  </a:cubicBezTo>
                  <a:cubicBezTo>
                    <a:pt x="9600" y="11528"/>
                    <a:pt x="9577" y="11496"/>
                    <a:pt x="9553" y="11466"/>
                  </a:cubicBezTo>
                  <a:cubicBezTo>
                    <a:pt x="9560" y="11466"/>
                    <a:pt x="9567" y="11464"/>
                    <a:pt x="9575" y="11463"/>
                  </a:cubicBezTo>
                  <a:lnTo>
                    <a:pt x="9576" y="11463"/>
                  </a:lnTo>
                  <a:cubicBezTo>
                    <a:pt x="9629" y="11459"/>
                    <a:pt x="9681" y="11453"/>
                    <a:pt x="9735" y="11448"/>
                  </a:cubicBezTo>
                  <a:cubicBezTo>
                    <a:pt x="9767" y="11446"/>
                    <a:pt x="9800" y="11444"/>
                    <a:pt x="9832" y="11439"/>
                  </a:cubicBezTo>
                  <a:cubicBezTo>
                    <a:pt x="9838" y="11435"/>
                    <a:pt x="9843" y="11431"/>
                    <a:pt x="9850" y="11428"/>
                  </a:cubicBezTo>
                  <a:cubicBezTo>
                    <a:pt x="9856" y="11414"/>
                    <a:pt x="9861" y="11399"/>
                    <a:pt x="9866" y="11384"/>
                  </a:cubicBezTo>
                  <a:cubicBezTo>
                    <a:pt x="9878" y="11325"/>
                    <a:pt x="9893" y="11265"/>
                    <a:pt x="9908" y="11206"/>
                  </a:cubicBezTo>
                  <a:cubicBezTo>
                    <a:pt x="9916" y="11182"/>
                    <a:pt x="9923" y="11157"/>
                    <a:pt x="9931" y="11132"/>
                  </a:cubicBezTo>
                  <a:close/>
                  <a:moveTo>
                    <a:pt x="20576" y="1"/>
                  </a:moveTo>
                  <a:cubicBezTo>
                    <a:pt x="20571" y="1"/>
                    <a:pt x="20567" y="1"/>
                    <a:pt x="20563" y="1"/>
                  </a:cubicBezTo>
                  <a:cubicBezTo>
                    <a:pt x="20399" y="14"/>
                    <a:pt x="20237" y="44"/>
                    <a:pt x="20076" y="72"/>
                  </a:cubicBezTo>
                  <a:cubicBezTo>
                    <a:pt x="19856" y="109"/>
                    <a:pt x="19639" y="157"/>
                    <a:pt x="19422" y="207"/>
                  </a:cubicBezTo>
                  <a:cubicBezTo>
                    <a:pt x="19234" y="249"/>
                    <a:pt x="19045" y="286"/>
                    <a:pt x="18858" y="330"/>
                  </a:cubicBezTo>
                  <a:cubicBezTo>
                    <a:pt x="18655" y="380"/>
                    <a:pt x="18458" y="442"/>
                    <a:pt x="18260" y="505"/>
                  </a:cubicBezTo>
                  <a:cubicBezTo>
                    <a:pt x="18076" y="566"/>
                    <a:pt x="17893" y="630"/>
                    <a:pt x="17712" y="700"/>
                  </a:cubicBezTo>
                  <a:cubicBezTo>
                    <a:pt x="17522" y="773"/>
                    <a:pt x="17339" y="860"/>
                    <a:pt x="17155" y="944"/>
                  </a:cubicBezTo>
                  <a:cubicBezTo>
                    <a:pt x="16986" y="1022"/>
                    <a:pt x="16812" y="1092"/>
                    <a:pt x="16649" y="1183"/>
                  </a:cubicBezTo>
                  <a:cubicBezTo>
                    <a:pt x="16481" y="1277"/>
                    <a:pt x="16311" y="1367"/>
                    <a:pt x="16142" y="1459"/>
                  </a:cubicBezTo>
                  <a:cubicBezTo>
                    <a:pt x="15960" y="1556"/>
                    <a:pt x="15778" y="1656"/>
                    <a:pt x="15609" y="1773"/>
                  </a:cubicBezTo>
                  <a:cubicBezTo>
                    <a:pt x="15434" y="1895"/>
                    <a:pt x="15268" y="2025"/>
                    <a:pt x="15105" y="2161"/>
                  </a:cubicBezTo>
                  <a:cubicBezTo>
                    <a:pt x="14949" y="2291"/>
                    <a:pt x="14795" y="2426"/>
                    <a:pt x="14650" y="2569"/>
                  </a:cubicBezTo>
                  <a:cubicBezTo>
                    <a:pt x="14506" y="2710"/>
                    <a:pt x="14370" y="2861"/>
                    <a:pt x="14232" y="3010"/>
                  </a:cubicBezTo>
                  <a:cubicBezTo>
                    <a:pt x="14101" y="3152"/>
                    <a:pt x="13989" y="3313"/>
                    <a:pt x="13881" y="3475"/>
                  </a:cubicBezTo>
                  <a:cubicBezTo>
                    <a:pt x="13768" y="3645"/>
                    <a:pt x="13658" y="3817"/>
                    <a:pt x="13556" y="3995"/>
                  </a:cubicBezTo>
                  <a:cubicBezTo>
                    <a:pt x="13455" y="4170"/>
                    <a:pt x="13358" y="4346"/>
                    <a:pt x="13272" y="4529"/>
                  </a:cubicBezTo>
                  <a:cubicBezTo>
                    <a:pt x="13185" y="4712"/>
                    <a:pt x="13099" y="4899"/>
                    <a:pt x="13031" y="5089"/>
                  </a:cubicBezTo>
                  <a:cubicBezTo>
                    <a:pt x="12963" y="5279"/>
                    <a:pt x="12901" y="5474"/>
                    <a:pt x="12855" y="5672"/>
                  </a:cubicBezTo>
                  <a:cubicBezTo>
                    <a:pt x="12809" y="5865"/>
                    <a:pt x="12768" y="6059"/>
                    <a:pt x="12728" y="6255"/>
                  </a:cubicBezTo>
                  <a:cubicBezTo>
                    <a:pt x="12688" y="6459"/>
                    <a:pt x="12650" y="6664"/>
                    <a:pt x="12616" y="6870"/>
                  </a:cubicBezTo>
                  <a:cubicBezTo>
                    <a:pt x="12582" y="7069"/>
                    <a:pt x="12562" y="7270"/>
                    <a:pt x="12539" y="7470"/>
                  </a:cubicBezTo>
                  <a:cubicBezTo>
                    <a:pt x="12517" y="7658"/>
                    <a:pt x="12501" y="7846"/>
                    <a:pt x="12494" y="8035"/>
                  </a:cubicBezTo>
                  <a:cubicBezTo>
                    <a:pt x="12486" y="8245"/>
                    <a:pt x="12488" y="8455"/>
                    <a:pt x="12486" y="8665"/>
                  </a:cubicBezTo>
                  <a:cubicBezTo>
                    <a:pt x="12486" y="8657"/>
                    <a:pt x="12486" y="8648"/>
                    <a:pt x="12486" y="8640"/>
                  </a:cubicBezTo>
                  <a:lnTo>
                    <a:pt x="12486" y="8640"/>
                  </a:lnTo>
                  <a:cubicBezTo>
                    <a:pt x="12485" y="8917"/>
                    <a:pt x="12482" y="9193"/>
                    <a:pt x="12499" y="9470"/>
                  </a:cubicBezTo>
                  <a:cubicBezTo>
                    <a:pt x="12513" y="9677"/>
                    <a:pt x="12528" y="9882"/>
                    <a:pt x="12563" y="10085"/>
                  </a:cubicBezTo>
                  <a:cubicBezTo>
                    <a:pt x="12595" y="10271"/>
                    <a:pt x="12645" y="10451"/>
                    <a:pt x="12690" y="10634"/>
                  </a:cubicBezTo>
                  <a:cubicBezTo>
                    <a:pt x="12732" y="10811"/>
                    <a:pt x="12769" y="10991"/>
                    <a:pt x="12812" y="11168"/>
                  </a:cubicBezTo>
                  <a:cubicBezTo>
                    <a:pt x="12803" y="11176"/>
                    <a:pt x="12793" y="11182"/>
                    <a:pt x="12785" y="11192"/>
                  </a:cubicBezTo>
                  <a:cubicBezTo>
                    <a:pt x="12780" y="11196"/>
                    <a:pt x="12777" y="11201"/>
                    <a:pt x="12772" y="11206"/>
                  </a:cubicBezTo>
                  <a:cubicBezTo>
                    <a:pt x="12716" y="11270"/>
                    <a:pt x="12653" y="11328"/>
                    <a:pt x="12595" y="11389"/>
                  </a:cubicBezTo>
                  <a:cubicBezTo>
                    <a:pt x="12515" y="11471"/>
                    <a:pt x="12441" y="11556"/>
                    <a:pt x="12369" y="11644"/>
                  </a:cubicBezTo>
                  <a:cubicBezTo>
                    <a:pt x="12243" y="11796"/>
                    <a:pt x="12104" y="11942"/>
                    <a:pt x="12002" y="12112"/>
                  </a:cubicBezTo>
                  <a:cubicBezTo>
                    <a:pt x="11951" y="12195"/>
                    <a:pt x="11904" y="12282"/>
                    <a:pt x="11856" y="12367"/>
                  </a:cubicBezTo>
                  <a:cubicBezTo>
                    <a:pt x="11807" y="12450"/>
                    <a:pt x="11759" y="12534"/>
                    <a:pt x="11719" y="12620"/>
                  </a:cubicBezTo>
                  <a:cubicBezTo>
                    <a:pt x="11695" y="12670"/>
                    <a:pt x="11675" y="12721"/>
                    <a:pt x="11655" y="12773"/>
                  </a:cubicBezTo>
                  <a:cubicBezTo>
                    <a:pt x="11632" y="12722"/>
                    <a:pt x="11609" y="12673"/>
                    <a:pt x="11583" y="12625"/>
                  </a:cubicBezTo>
                  <a:cubicBezTo>
                    <a:pt x="11464" y="12406"/>
                    <a:pt x="11305" y="12213"/>
                    <a:pt x="11161" y="12011"/>
                  </a:cubicBezTo>
                  <a:lnTo>
                    <a:pt x="11161" y="12011"/>
                  </a:lnTo>
                  <a:cubicBezTo>
                    <a:pt x="11161" y="12012"/>
                    <a:pt x="11162" y="12012"/>
                    <a:pt x="11162" y="12013"/>
                  </a:cubicBezTo>
                  <a:cubicBezTo>
                    <a:pt x="11161" y="12012"/>
                    <a:pt x="11160" y="12010"/>
                    <a:pt x="11159" y="12009"/>
                  </a:cubicBezTo>
                  <a:lnTo>
                    <a:pt x="11159" y="12009"/>
                  </a:lnTo>
                  <a:cubicBezTo>
                    <a:pt x="11160" y="12010"/>
                    <a:pt x="11160" y="12010"/>
                    <a:pt x="11161" y="12011"/>
                  </a:cubicBezTo>
                  <a:lnTo>
                    <a:pt x="11161" y="12011"/>
                  </a:lnTo>
                  <a:cubicBezTo>
                    <a:pt x="11158" y="12006"/>
                    <a:pt x="11155" y="12002"/>
                    <a:pt x="11152" y="11998"/>
                  </a:cubicBezTo>
                  <a:lnTo>
                    <a:pt x="11152" y="11998"/>
                  </a:lnTo>
                  <a:cubicBezTo>
                    <a:pt x="11154" y="12002"/>
                    <a:pt x="11157" y="12005"/>
                    <a:pt x="11159" y="12009"/>
                  </a:cubicBezTo>
                  <a:lnTo>
                    <a:pt x="11159" y="12009"/>
                  </a:lnTo>
                  <a:cubicBezTo>
                    <a:pt x="11156" y="12004"/>
                    <a:pt x="11152" y="11999"/>
                    <a:pt x="11149" y="11994"/>
                  </a:cubicBezTo>
                  <a:lnTo>
                    <a:pt x="11149" y="11994"/>
                  </a:lnTo>
                  <a:cubicBezTo>
                    <a:pt x="11150" y="11995"/>
                    <a:pt x="11151" y="11997"/>
                    <a:pt x="11152" y="11998"/>
                  </a:cubicBezTo>
                  <a:lnTo>
                    <a:pt x="11152" y="11998"/>
                  </a:lnTo>
                  <a:cubicBezTo>
                    <a:pt x="11078" y="11892"/>
                    <a:pt x="10998" y="11791"/>
                    <a:pt x="10913" y="11694"/>
                  </a:cubicBezTo>
                  <a:cubicBezTo>
                    <a:pt x="10830" y="11602"/>
                    <a:pt x="10744" y="11514"/>
                    <a:pt x="10660" y="11421"/>
                  </a:cubicBezTo>
                  <a:cubicBezTo>
                    <a:pt x="10576" y="11326"/>
                    <a:pt x="10494" y="11229"/>
                    <a:pt x="10409" y="11135"/>
                  </a:cubicBezTo>
                  <a:cubicBezTo>
                    <a:pt x="10348" y="11066"/>
                    <a:pt x="10292" y="10994"/>
                    <a:pt x="10235" y="10922"/>
                  </a:cubicBezTo>
                  <a:cubicBezTo>
                    <a:pt x="10198" y="10873"/>
                    <a:pt x="10159" y="10826"/>
                    <a:pt x="10123" y="10776"/>
                  </a:cubicBezTo>
                  <a:cubicBezTo>
                    <a:pt x="10102" y="10729"/>
                    <a:pt x="10062" y="10693"/>
                    <a:pt x="10014" y="10675"/>
                  </a:cubicBezTo>
                  <a:cubicBezTo>
                    <a:pt x="10017" y="10639"/>
                    <a:pt x="10020" y="10602"/>
                    <a:pt x="10023" y="10566"/>
                  </a:cubicBezTo>
                  <a:cubicBezTo>
                    <a:pt x="10044" y="10336"/>
                    <a:pt x="10063" y="10107"/>
                    <a:pt x="10060" y="9876"/>
                  </a:cubicBezTo>
                  <a:cubicBezTo>
                    <a:pt x="10057" y="9692"/>
                    <a:pt x="10050" y="9509"/>
                    <a:pt x="10054" y="9325"/>
                  </a:cubicBezTo>
                  <a:cubicBezTo>
                    <a:pt x="10059" y="9142"/>
                    <a:pt x="10045" y="8959"/>
                    <a:pt x="10027" y="8776"/>
                  </a:cubicBezTo>
                  <a:cubicBezTo>
                    <a:pt x="10007" y="8586"/>
                    <a:pt x="9987" y="8395"/>
                    <a:pt x="9956" y="8207"/>
                  </a:cubicBezTo>
                  <a:cubicBezTo>
                    <a:pt x="9925" y="8015"/>
                    <a:pt x="9888" y="7825"/>
                    <a:pt x="9844" y="7636"/>
                  </a:cubicBezTo>
                  <a:cubicBezTo>
                    <a:pt x="9755" y="7247"/>
                    <a:pt x="9651" y="6862"/>
                    <a:pt x="9520" y="6485"/>
                  </a:cubicBezTo>
                  <a:cubicBezTo>
                    <a:pt x="9388" y="6098"/>
                    <a:pt x="9253" y="5713"/>
                    <a:pt x="9103" y="5332"/>
                  </a:cubicBezTo>
                  <a:cubicBezTo>
                    <a:pt x="9030" y="5148"/>
                    <a:pt x="8943" y="4971"/>
                    <a:pt x="8854" y="4796"/>
                  </a:cubicBezTo>
                  <a:cubicBezTo>
                    <a:pt x="8762" y="4615"/>
                    <a:pt x="8666" y="4438"/>
                    <a:pt x="8565" y="4263"/>
                  </a:cubicBezTo>
                  <a:cubicBezTo>
                    <a:pt x="8469" y="4098"/>
                    <a:pt x="8363" y="3939"/>
                    <a:pt x="8258" y="3781"/>
                  </a:cubicBezTo>
                  <a:cubicBezTo>
                    <a:pt x="8146" y="3613"/>
                    <a:pt x="8033" y="3445"/>
                    <a:pt x="7909" y="3287"/>
                  </a:cubicBezTo>
                  <a:cubicBezTo>
                    <a:pt x="7786" y="3128"/>
                    <a:pt x="7653" y="2977"/>
                    <a:pt x="7517" y="2831"/>
                  </a:cubicBezTo>
                  <a:cubicBezTo>
                    <a:pt x="7383" y="2686"/>
                    <a:pt x="7249" y="2541"/>
                    <a:pt x="7108" y="2402"/>
                  </a:cubicBezTo>
                  <a:cubicBezTo>
                    <a:pt x="6962" y="2262"/>
                    <a:pt x="6815" y="2120"/>
                    <a:pt x="6656" y="1995"/>
                  </a:cubicBezTo>
                  <a:cubicBezTo>
                    <a:pt x="6500" y="1874"/>
                    <a:pt x="6341" y="1759"/>
                    <a:pt x="6177" y="1650"/>
                  </a:cubicBezTo>
                  <a:cubicBezTo>
                    <a:pt x="6002" y="1538"/>
                    <a:pt x="5828" y="1421"/>
                    <a:pt x="5645" y="1326"/>
                  </a:cubicBezTo>
                  <a:cubicBezTo>
                    <a:pt x="5552" y="1278"/>
                    <a:pt x="5461" y="1231"/>
                    <a:pt x="5367" y="1187"/>
                  </a:cubicBezTo>
                  <a:cubicBezTo>
                    <a:pt x="5275" y="1143"/>
                    <a:pt x="5182" y="1102"/>
                    <a:pt x="5088" y="1060"/>
                  </a:cubicBezTo>
                  <a:cubicBezTo>
                    <a:pt x="4896" y="974"/>
                    <a:pt x="4702" y="894"/>
                    <a:pt x="4508" y="809"/>
                  </a:cubicBezTo>
                  <a:cubicBezTo>
                    <a:pt x="4410" y="766"/>
                    <a:pt x="4308" y="723"/>
                    <a:pt x="4207" y="686"/>
                  </a:cubicBezTo>
                  <a:cubicBezTo>
                    <a:pt x="4093" y="646"/>
                    <a:pt x="3979" y="608"/>
                    <a:pt x="3861" y="585"/>
                  </a:cubicBezTo>
                  <a:cubicBezTo>
                    <a:pt x="3805" y="575"/>
                    <a:pt x="3749" y="564"/>
                    <a:pt x="3693" y="553"/>
                  </a:cubicBezTo>
                  <a:cubicBezTo>
                    <a:pt x="3495" y="514"/>
                    <a:pt x="3294" y="488"/>
                    <a:pt x="3095" y="454"/>
                  </a:cubicBezTo>
                  <a:cubicBezTo>
                    <a:pt x="2902" y="420"/>
                    <a:pt x="2710" y="378"/>
                    <a:pt x="2516" y="346"/>
                  </a:cubicBezTo>
                  <a:cubicBezTo>
                    <a:pt x="2422" y="331"/>
                    <a:pt x="2326" y="315"/>
                    <a:pt x="2231" y="309"/>
                  </a:cubicBezTo>
                  <a:cubicBezTo>
                    <a:pt x="2122" y="301"/>
                    <a:pt x="2013" y="295"/>
                    <a:pt x="1905" y="290"/>
                  </a:cubicBezTo>
                  <a:cubicBezTo>
                    <a:pt x="1706" y="282"/>
                    <a:pt x="1508" y="282"/>
                    <a:pt x="1310" y="278"/>
                  </a:cubicBezTo>
                  <a:cubicBezTo>
                    <a:pt x="1144" y="272"/>
                    <a:pt x="978" y="263"/>
                    <a:pt x="812" y="263"/>
                  </a:cubicBezTo>
                  <a:cubicBezTo>
                    <a:pt x="781" y="263"/>
                    <a:pt x="749" y="263"/>
                    <a:pt x="718" y="264"/>
                  </a:cubicBezTo>
                  <a:cubicBezTo>
                    <a:pt x="611" y="267"/>
                    <a:pt x="507" y="274"/>
                    <a:pt x="402" y="287"/>
                  </a:cubicBezTo>
                  <a:cubicBezTo>
                    <a:pt x="355" y="291"/>
                    <a:pt x="310" y="302"/>
                    <a:pt x="263" y="311"/>
                  </a:cubicBezTo>
                  <a:cubicBezTo>
                    <a:pt x="250" y="313"/>
                    <a:pt x="238" y="317"/>
                    <a:pt x="225" y="319"/>
                  </a:cubicBezTo>
                  <a:cubicBezTo>
                    <a:pt x="211" y="316"/>
                    <a:pt x="197" y="313"/>
                    <a:pt x="183" y="313"/>
                  </a:cubicBezTo>
                  <a:cubicBezTo>
                    <a:pt x="180" y="313"/>
                    <a:pt x="178" y="313"/>
                    <a:pt x="176" y="313"/>
                  </a:cubicBezTo>
                  <a:cubicBezTo>
                    <a:pt x="74" y="321"/>
                    <a:pt x="1" y="410"/>
                    <a:pt x="5" y="511"/>
                  </a:cubicBezTo>
                  <a:cubicBezTo>
                    <a:pt x="11" y="631"/>
                    <a:pt x="25" y="750"/>
                    <a:pt x="33" y="869"/>
                  </a:cubicBezTo>
                  <a:cubicBezTo>
                    <a:pt x="41" y="1012"/>
                    <a:pt x="48" y="1153"/>
                    <a:pt x="51" y="1295"/>
                  </a:cubicBezTo>
                  <a:cubicBezTo>
                    <a:pt x="51" y="1294"/>
                    <a:pt x="52" y="1294"/>
                    <a:pt x="52" y="1292"/>
                  </a:cubicBezTo>
                  <a:lnTo>
                    <a:pt x="52" y="1292"/>
                  </a:lnTo>
                  <a:cubicBezTo>
                    <a:pt x="53" y="1632"/>
                    <a:pt x="42" y="1971"/>
                    <a:pt x="53" y="2310"/>
                  </a:cubicBezTo>
                  <a:cubicBezTo>
                    <a:pt x="59" y="2477"/>
                    <a:pt x="82" y="2644"/>
                    <a:pt x="103" y="2809"/>
                  </a:cubicBezTo>
                  <a:cubicBezTo>
                    <a:pt x="122" y="2967"/>
                    <a:pt x="138" y="3126"/>
                    <a:pt x="159" y="3284"/>
                  </a:cubicBezTo>
                  <a:cubicBezTo>
                    <a:pt x="158" y="3284"/>
                    <a:pt x="158" y="3283"/>
                    <a:pt x="158" y="3282"/>
                  </a:cubicBezTo>
                  <a:lnTo>
                    <a:pt x="158" y="3282"/>
                  </a:lnTo>
                  <a:cubicBezTo>
                    <a:pt x="159" y="3294"/>
                    <a:pt x="161" y="3305"/>
                    <a:pt x="162" y="3316"/>
                  </a:cubicBezTo>
                  <a:cubicBezTo>
                    <a:pt x="162" y="3313"/>
                    <a:pt x="162" y="3309"/>
                    <a:pt x="162" y="3306"/>
                  </a:cubicBezTo>
                  <a:lnTo>
                    <a:pt x="162" y="3306"/>
                  </a:lnTo>
                  <a:cubicBezTo>
                    <a:pt x="171" y="3377"/>
                    <a:pt x="181" y="3448"/>
                    <a:pt x="190" y="3519"/>
                  </a:cubicBezTo>
                  <a:lnTo>
                    <a:pt x="190" y="3519"/>
                  </a:lnTo>
                  <a:cubicBezTo>
                    <a:pt x="190" y="3512"/>
                    <a:pt x="189" y="3505"/>
                    <a:pt x="188" y="3498"/>
                  </a:cubicBezTo>
                  <a:lnTo>
                    <a:pt x="188" y="3498"/>
                  </a:lnTo>
                  <a:cubicBezTo>
                    <a:pt x="227" y="3782"/>
                    <a:pt x="296" y="4062"/>
                    <a:pt x="359" y="4341"/>
                  </a:cubicBezTo>
                  <a:cubicBezTo>
                    <a:pt x="422" y="4621"/>
                    <a:pt x="494" y="4896"/>
                    <a:pt x="579" y="5170"/>
                  </a:cubicBezTo>
                  <a:cubicBezTo>
                    <a:pt x="640" y="5363"/>
                    <a:pt x="721" y="5550"/>
                    <a:pt x="799" y="5738"/>
                  </a:cubicBezTo>
                  <a:cubicBezTo>
                    <a:pt x="870" y="5912"/>
                    <a:pt x="933" y="6087"/>
                    <a:pt x="997" y="6263"/>
                  </a:cubicBezTo>
                  <a:cubicBezTo>
                    <a:pt x="1137" y="6649"/>
                    <a:pt x="1322" y="7023"/>
                    <a:pt x="1548" y="7367"/>
                  </a:cubicBezTo>
                  <a:cubicBezTo>
                    <a:pt x="1665" y="7543"/>
                    <a:pt x="1786" y="7717"/>
                    <a:pt x="1906" y="7892"/>
                  </a:cubicBezTo>
                  <a:cubicBezTo>
                    <a:pt x="2013" y="8049"/>
                    <a:pt x="2127" y="8203"/>
                    <a:pt x="2244" y="8354"/>
                  </a:cubicBezTo>
                  <a:cubicBezTo>
                    <a:pt x="2314" y="8443"/>
                    <a:pt x="2384" y="8531"/>
                    <a:pt x="2454" y="8621"/>
                  </a:cubicBezTo>
                  <a:cubicBezTo>
                    <a:pt x="2511" y="8693"/>
                    <a:pt x="2567" y="8767"/>
                    <a:pt x="2629" y="8836"/>
                  </a:cubicBezTo>
                  <a:cubicBezTo>
                    <a:pt x="2767" y="8992"/>
                    <a:pt x="2908" y="9145"/>
                    <a:pt x="3048" y="9301"/>
                  </a:cubicBezTo>
                  <a:cubicBezTo>
                    <a:pt x="3181" y="9447"/>
                    <a:pt x="3312" y="9595"/>
                    <a:pt x="3453" y="9733"/>
                  </a:cubicBezTo>
                  <a:cubicBezTo>
                    <a:pt x="3594" y="9869"/>
                    <a:pt x="3742" y="9998"/>
                    <a:pt x="3900" y="10116"/>
                  </a:cubicBezTo>
                  <a:cubicBezTo>
                    <a:pt x="4060" y="10236"/>
                    <a:pt x="4225" y="10351"/>
                    <a:pt x="4399" y="10448"/>
                  </a:cubicBezTo>
                  <a:cubicBezTo>
                    <a:pt x="4582" y="10551"/>
                    <a:pt x="4767" y="10646"/>
                    <a:pt x="4957" y="10734"/>
                  </a:cubicBezTo>
                  <a:cubicBezTo>
                    <a:pt x="5143" y="10822"/>
                    <a:pt x="5332" y="10903"/>
                    <a:pt x="5524" y="10976"/>
                  </a:cubicBezTo>
                  <a:cubicBezTo>
                    <a:pt x="5700" y="11042"/>
                    <a:pt x="5877" y="11110"/>
                    <a:pt x="6056" y="11166"/>
                  </a:cubicBezTo>
                  <a:cubicBezTo>
                    <a:pt x="6440" y="11287"/>
                    <a:pt x="6831" y="11391"/>
                    <a:pt x="7230" y="11452"/>
                  </a:cubicBezTo>
                  <a:cubicBezTo>
                    <a:pt x="7439" y="11484"/>
                    <a:pt x="7648" y="11511"/>
                    <a:pt x="7859" y="11524"/>
                  </a:cubicBezTo>
                  <a:cubicBezTo>
                    <a:pt x="7948" y="11530"/>
                    <a:pt x="8036" y="11531"/>
                    <a:pt x="8125" y="11532"/>
                  </a:cubicBezTo>
                  <a:cubicBezTo>
                    <a:pt x="8212" y="11533"/>
                    <a:pt x="8299" y="11534"/>
                    <a:pt x="8386" y="11534"/>
                  </a:cubicBezTo>
                  <a:cubicBezTo>
                    <a:pt x="8407" y="11534"/>
                    <a:pt x="8427" y="11534"/>
                    <a:pt x="8448" y="11534"/>
                  </a:cubicBezTo>
                  <a:cubicBezTo>
                    <a:pt x="8505" y="11533"/>
                    <a:pt x="8563" y="11532"/>
                    <a:pt x="8620" y="11530"/>
                  </a:cubicBezTo>
                  <a:cubicBezTo>
                    <a:pt x="8660" y="11528"/>
                    <a:pt x="8702" y="11527"/>
                    <a:pt x="8742" y="11526"/>
                  </a:cubicBezTo>
                  <a:cubicBezTo>
                    <a:pt x="8830" y="11522"/>
                    <a:pt x="8918" y="11512"/>
                    <a:pt x="9007" y="11506"/>
                  </a:cubicBezTo>
                  <a:cubicBezTo>
                    <a:pt x="9039" y="11503"/>
                    <a:pt x="9071" y="11501"/>
                    <a:pt x="9103" y="11499"/>
                  </a:cubicBezTo>
                  <a:cubicBezTo>
                    <a:pt x="9118" y="11526"/>
                    <a:pt x="9138" y="11550"/>
                    <a:pt x="9165" y="11566"/>
                  </a:cubicBezTo>
                  <a:cubicBezTo>
                    <a:pt x="9210" y="11626"/>
                    <a:pt x="9253" y="11688"/>
                    <a:pt x="9301" y="11746"/>
                  </a:cubicBezTo>
                  <a:cubicBezTo>
                    <a:pt x="9361" y="11818"/>
                    <a:pt x="9426" y="11885"/>
                    <a:pt x="9491" y="11954"/>
                  </a:cubicBezTo>
                  <a:cubicBezTo>
                    <a:pt x="9629" y="12116"/>
                    <a:pt x="9750" y="12291"/>
                    <a:pt x="9874" y="12466"/>
                  </a:cubicBezTo>
                  <a:cubicBezTo>
                    <a:pt x="9947" y="12571"/>
                    <a:pt x="10019" y="12678"/>
                    <a:pt x="10093" y="12784"/>
                  </a:cubicBezTo>
                  <a:cubicBezTo>
                    <a:pt x="10166" y="12888"/>
                    <a:pt x="10244" y="12990"/>
                    <a:pt x="10317" y="13094"/>
                  </a:cubicBezTo>
                  <a:cubicBezTo>
                    <a:pt x="10353" y="13146"/>
                    <a:pt x="10387" y="13200"/>
                    <a:pt x="10418" y="13255"/>
                  </a:cubicBezTo>
                  <a:cubicBezTo>
                    <a:pt x="10421" y="13263"/>
                    <a:pt x="10425" y="13270"/>
                    <a:pt x="10428" y="13277"/>
                  </a:cubicBezTo>
                  <a:cubicBezTo>
                    <a:pt x="10454" y="13358"/>
                    <a:pt x="10474" y="13440"/>
                    <a:pt x="10502" y="13519"/>
                  </a:cubicBezTo>
                  <a:cubicBezTo>
                    <a:pt x="10533" y="13604"/>
                    <a:pt x="10567" y="13687"/>
                    <a:pt x="10599" y="13772"/>
                  </a:cubicBezTo>
                  <a:cubicBezTo>
                    <a:pt x="10599" y="13771"/>
                    <a:pt x="10597" y="13768"/>
                    <a:pt x="10597" y="13767"/>
                  </a:cubicBezTo>
                  <a:lnTo>
                    <a:pt x="10597" y="13767"/>
                  </a:lnTo>
                  <a:cubicBezTo>
                    <a:pt x="10621" y="13835"/>
                    <a:pt x="10642" y="13903"/>
                    <a:pt x="10660" y="13973"/>
                  </a:cubicBezTo>
                  <a:cubicBezTo>
                    <a:pt x="10677" y="14059"/>
                    <a:pt x="10690" y="14145"/>
                    <a:pt x="10700" y="14233"/>
                  </a:cubicBezTo>
                  <a:cubicBezTo>
                    <a:pt x="10731" y="14594"/>
                    <a:pt x="10733" y="14958"/>
                    <a:pt x="10724" y="15321"/>
                  </a:cubicBezTo>
                  <a:cubicBezTo>
                    <a:pt x="10720" y="15502"/>
                    <a:pt x="10712" y="15682"/>
                    <a:pt x="10707" y="15862"/>
                  </a:cubicBezTo>
                  <a:cubicBezTo>
                    <a:pt x="10701" y="16049"/>
                    <a:pt x="10697" y="16235"/>
                    <a:pt x="10690" y="16421"/>
                  </a:cubicBezTo>
                  <a:cubicBezTo>
                    <a:pt x="10691" y="16413"/>
                    <a:pt x="10691" y="16404"/>
                    <a:pt x="10692" y="16396"/>
                  </a:cubicBezTo>
                  <a:lnTo>
                    <a:pt x="10692" y="16396"/>
                  </a:lnTo>
                  <a:cubicBezTo>
                    <a:pt x="10676" y="16721"/>
                    <a:pt x="10653" y="17046"/>
                    <a:pt x="10637" y="17370"/>
                  </a:cubicBezTo>
                  <a:cubicBezTo>
                    <a:pt x="10623" y="17692"/>
                    <a:pt x="10617" y="18013"/>
                    <a:pt x="10603" y="18334"/>
                  </a:cubicBezTo>
                  <a:lnTo>
                    <a:pt x="10603" y="18331"/>
                  </a:lnTo>
                  <a:cubicBezTo>
                    <a:pt x="10602" y="18347"/>
                    <a:pt x="10602" y="18363"/>
                    <a:pt x="10601" y="18379"/>
                  </a:cubicBezTo>
                  <a:cubicBezTo>
                    <a:pt x="10599" y="18404"/>
                    <a:pt x="10596" y="18430"/>
                    <a:pt x="10597" y="18457"/>
                  </a:cubicBezTo>
                  <a:cubicBezTo>
                    <a:pt x="10597" y="18472"/>
                    <a:pt x="10596" y="18486"/>
                    <a:pt x="10596" y="18502"/>
                  </a:cubicBezTo>
                  <a:cubicBezTo>
                    <a:pt x="10596" y="18497"/>
                    <a:pt x="10596" y="18492"/>
                    <a:pt x="10596" y="18486"/>
                  </a:cubicBezTo>
                  <a:cubicBezTo>
                    <a:pt x="10596" y="18491"/>
                    <a:pt x="10596" y="18496"/>
                    <a:pt x="10595" y="18500"/>
                  </a:cubicBezTo>
                  <a:lnTo>
                    <a:pt x="10595" y="18496"/>
                  </a:lnTo>
                  <a:cubicBezTo>
                    <a:pt x="10575" y="18889"/>
                    <a:pt x="10554" y="19281"/>
                    <a:pt x="10526" y="19673"/>
                  </a:cubicBezTo>
                  <a:cubicBezTo>
                    <a:pt x="10514" y="19861"/>
                    <a:pt x="10491" y="20047"/>
                    <a:pt x="10476" y="20234"/>
                  </a:cubicBezTo>
                  <a:cubicBezTo>
                    <a:pt x="10460" y="20434"/>
                    <a:pt x="10448" y="20634"/>
                    <a:pt x="10436" y="20834"/>
                  </a:cubicBezTo>
                  <a:cubicBezTo>
                    <a:pt x="10424" y="21036"/>
                    <a:pt x="10410" y="21239"/>
                    <a:pt x="10392" y="21441"/>
                  </a:cubicBezTo>
                  <a:cubicBezTo>
                    <a:pt x="10382" y="21537"/>
                    <a:pt x="10374" y="21633"/>
                    <a:pt x="10369" y="21728"/>
                  </a:cubicBezTo>
                  <a:cubicBezTo>
                    <a:pt x="10363" y="21817"/>
                    <a:pt x="10353" y="21909"/>
                    <a:pt x="10357" y="21998"/>
                  </a:cubicBezTo>
                  <a:cubicBezTo>
                    <a:pt x="10360" y="22052"/>
                    <a:pt x="10386" y="22100"/>
                    <a:pt x="10425" y="22133"/>
                  </a:cubicBezTo>
                  <a:cubicBezTo>
                    <a:pt x="10435" y="22176"/>
                    <a:pt x="10461" y="22215"/>
                    <a:pt x="10498" y="22243"/>
                  </a:cubicBezTo>
                  <a:cubicBezTo>
                    <a:pt x="10531" y="22268"/>
                    <a:pt x="10571" y="22281"/>
                    <a:pt x="10612" y="22281"/>
                  </a:cubicBezTo>
                  <a:cubicBezTo>
                    <a:pt x="10613" y="22281"/>
                    <a:pt x="10615" y="22281"/>
                    <a:pt x="10617" y="22281"/>
                  </a:cubicBezTo>
                  <a:cubicBezTo>
                    <a:pt x="10635" y="22279"/>
                    <a:pt x="10653" y="22276"/>
                    <a:pt x="10672" y="22271"/>
                  </a:cubicBezTo>
                  <a:cubicBezTo>
                    <a:pt x="10713" y="22270"/>
                    <a:pt x="10754" y="22265"/>
                    <a:pt x="10794" y="22261"/>
                  </a:cubicBezTo>
                  <a:cubicBezTo>
                    <a:pt x="10840" y="22257"/>
                    <a:pt x="10883" y="22253"/>
                    <a:pt x="10928" y="22251"/>
                  </a:cubicBezTo>
                  <a:cubicBezTo>
                    <a:pt x="10957" y="22250"/>
                    <a:pt x="10986" y="22250"/>
                    <a:pt x="11015" y="22250"/>
                  </a:cubicBezTo>
                  <a:cubicBezTo>
                    <a:pt x="11094" y="22250"/>
                    <a:pt x="11173" y="22252"/>
                    <a:pt x="11251" y="22252"/>
                  </a:cubicBezTo>
                  <a:cubicBezTo>
                    <a:pt x="11312" y="22252"/>
                    <a:pt x="11372" y="22251"/>
                    <a:pt x="11432" y="22247"/>
                  </a:cubicBezTo>
                  <a:cubicBezTo>
                    <a:pt x="11511" y="22244"/>
                    <a:pt x="11591" y="22242"/>
                    <a:pt x="11670" y="22242"/>
                  </a:cubicBezTo>
                  <a:cubicBezTo>
                    <a:pt x="11718" y="22242"/>
                    <a:pt x="11766" y="22243"/>
                    <a:pt x="11814" y="22244"/>
                  </a:cubicBezTo>
                  <a:cubicBezTo>
                    <a:pt x="11823" y="22240"/>
                    <a:pt x="11833" y="22239"/>
                    <a:pt x="11845" y="22238"/>
                  </a:cubicBezTo>
                  <a:cubicBezTo>
                    <a:pt x="11876" y="22236"/>
                    <a:pt x="11906" y="22236"/>
                    <a:pt x="11938" y="22236"/>
                  </a:cubicBezTo>
                  <a:cubicBezTo>
                    <a:pt x="11945" y="22236"/>
                    <a:pt x="11953" y="22235"/>
                    <a:pt x="11961" y="22235"/>
                  </a:cubicBezTo>
                  <a:cubicBezTo>
                    <a:pt x="11965" y="22235"/>
                    <a:pt x="11969" y="22236"/>
                    <a:pt x="11973" y="22236"/>
                  </a:cubicBezTo>
                  <a:cubicBezTo>
                    <a:pt x="11998" y="22234"/>
                    <a:pt x="12023" y="22231"/>
                    <a:pt x="12048" y="22230"/>
                  </a:cubicBezTo>
                  <a:cubicBezTo>
                    <a:pt x="12098" y="22228"/>
                    <a:pt x="12148" y="22227"/>
                    <a:pt x="12198" y="22226"/>
                  </a:cubicBezTo>
                  <a:lnTo>
                    <a:pt x="12199" y="22226"/>
                  </a:lnTo>
                  <a:cubicBezTo>
                    <a:pt x="12219" y="22224"/>
                    <a:pt x="12238" y="22224"/>
                    <a:pt x="12258" y="22224"/>
                  </a:cubicBezTo>
                  <a:cubicBezTo>
                    <a:pt x="12257" y="22208"/>
                    <a:pt x="12258" y="22194"/>
                    <a:pt x="12259" y="22179"/>
                  </a:cubicBezTo>
                  <a:cubicBezTo>
                    <a:pt x="12260" y="22151"/>
                    <a:pt x="12261" y="22125"/>
                    <a:pt x="12262" y="22098"/>
                  </a:cubicBezTo>
                  <a:cubicBezTo>
                    <a:pt x="12262" y="22087"/>
                    <a:pt x="12263" y="22075"/>
                    <a:pt x="12263" y="22062"/>
                  </a:cubicBezTo>
                  <a:cubicBezTo>
                    <a:pt x="12265" y="22058"/>
                    <a:pt x="12265" y="22053"/>
                    <a:pt x="12265" y="22047"/>
                  </a:cubicBezTo>
                  <a:cubicBezTo>
                    <a:pt x="12266" y="22039"/>
                    <a:pt x="12267" y="22032"/>
                    <a:pt x="12268" y="22024"/>
                  </a:cubicBezTo>
                  <a:cubicBezTo>
                    <a:pt x="12270" y="22007"/>
                    <a:pt x="12274" y="21990"/>
                    <a:pt x="12281" y="21976"/>
                  </a:cubicBezTo>
                  <a:cubicBezTo>
                    <a:pt x="12278" y="21973"/>
                    <a:pt x="12275" y="21971"/>
                    <a:pt x="12273" y="21967"/>
                  </a:cubicBezTo>
                  <a:cubicBezTo>
                    <a:pt x="12271" y="21857"/>
                    <a:pt x="12275" y="21747"/>
                    <a:pt x="12277" y="21637"/>
                  </a:cubicBezTo>
                  <a:cubicBezTo>
                    <a:pt x="12282" y="21438"/>
                    <a:pt x="12287" y="21239"/>
                    <a:pt x="12290" y="21040"/>
                  </a:cubicBezTo>
                  <a:cubicBezTo>
                    <a:pt x="12293" y="20845"/>
                    <a:pt x="12293" y="20652"/>
                    <a:pt x="12303" y="20459"/>
                  </a:cubicBezTo>
                  <a:cubicBezTo>
                    <a:pt x="12324" y="20066"/>
                    <a:pt x="12337" y="19672"/>
                    <a:pt x="12355" y="19279"/>
                  </a:cubicBezTo>
                  <a:cubicBezTo>
                    <a:pt x="12364" y="19076"/>
                    <a:pt x="12370" y="18874"/>
                    <a:pt x="12380" y="18672"/>
                  </a:cubicBezTo>
                  <a:cubicBezTo>
                    <a:pt x="12389" y="18485"/>
                    <a:pt x="12401" y="18300"/>
                    <a:pt x="12406" y="18114"/>
                  </a:cubicBezTo>
                  <a:cubicBezTo>
                    <a:pt x="12418" y="17716"/>
                    <a:pt x="12445" y="17317"/>
                    <a:pt x="12469" y="16919"/>
                  </a:cubicBezTo>
                  <a:lnTo>
                    <a:pt x="12469" y="16919"/>
                  </a:lnTo>
                  <a:cubicBezTo>
                    <a:pt x="12469" y="16927"/>
                    <a:pt x="12468" y="16935"/>
                    <a:pt x="12468" y="16943"/>
                  </a:cubicBezTo>
                  <a:cubicBezTo>
                    <a:pt x="12482" y="16745"/>
                    <a:pt x="12506" y="16549"/>
                    <a:pt x="12522" y="16352"/>
                  </a:cubicBezTo>
                  <a:cubicBezTo>
                    <a:pt x="12539" y="16153"/>
                    <a:pt x="12561" y="15955"/>
                    <a:pt x="12587" y="15756"/>
                  </a:cubicBezTo>
                  <a:cubicBezTo>
                    <a:pt x="12611" y="15565"/>
                    <a:pt x="12633" y="15374"/>
                    <a:pt x="12649" y="15183"/>
                  </a:cubicBezTo>
                  <a:cubicBezTo>
                    <a:pt x="12657" y="15087"/>
                    <a:pt x="12665" y="14991"/>
                    <a:pt x="12681" y="14896"/>
                  </a:cubicBezTo>
                  <a:cubicBezTo>
                    <a:pt x="12696" y="14802"/>
                    <a:pt x="12713" y="14708"/>
                    <a:pt x="12722" y="14614"/>
                  </a:cubicBezTo>
                  <a:cubicBezTo>
                    <a:pt x="12740" y="14425"/>
                    <a:pt x="12776" y="14241"/>
                    <a:pt x="12808" y="14054"/>
                  </a:cubicBezTo>
                  <a:cubicBezTo>
                    <a:pt x="12824" y="13959"/>
                    <a:pt x="12834" y="13865"/>
                    <a:pt x="12847" y="13770"/>
                  </a:cubicBezTo>
                  <a:cubicBezTo>
                    <a:pt x="12860" y="13674"/>
                    <a:pt x="12877" y="13576"/>
                    <a:pt x="12895" y="13481"/>
                  </a:cubicBezTo>
                  <a:lnTo>
                    <a:pt x="12893" y="13481"/>
                  </a:lnTo>
                  <a:cubicBezTo>
                    <a:pt x="12905" y="13428"/>
                    <a:pt x="12919" y="13377"/>
                    <a:pt x="12935" y="13325"/>
                  </a:cubicBezTo>
                  <a:cubicBezTo>
                    <a:pt x="12943" y="13302"/>
                    <a:pt x="12953" y="13281"/>
                    <a:pt x="12962" y="13260"/>
                  </a:cubicBezTo>
                  <a:cubicBezTo>
                    <a:pt x="12994" y="13197"/>
                    <a:pt x="13028" y="13135"/>
                    <a:pt x="13060" y="13072"/>
                  </a:cubicBezTo>
                  <a:cubicBezTo>
                    <a:pt x="13092" y="13012"/>
                    <a:pt x="13116" y="12947"/>
                    <a:pt x="13146" y="12885"/>
                  </a:cubicBezTo>
                  <a:cubicBezTo>
                    <a:pt x="13182" y="12815"/>
                    <a:pt x="13223" y="12749"/>
                    <a:pt x="13265" y="12682"/>
                  </a:cubicBezTo>
                  <a:cubicBezTo>
                    <a:pt x="13275" y="12668"/>
                    <a:pt x="13285" y="12654"/>
                    <a:pt x="13294" y="12639"/>
                  </a:cubicBezTo>
                  <a:cubicBezTo>
                    <a:pt x="13301" y="12628"/>
                    <a:pt x="13309" y="12618"/>
                    <a:pt x="13317" y="12609"/>
                  </a:cubicBezTo>
                  <a:cubicBezTo>
                    <a:pt x="13358" y="12558"/>
                    <a:pt x="13401" y="12507"/>
                    <a:pt x="13442" y="12456"/>
                  </a:cubicBezTo>
                  <a:cubicBezTo>
                    <a:pt x="13528" y="12347"/>
                    <a:pt x="13608" y="12234"/>
                    <a:pt x="13689" y="12122"/>
                  </a:cubicBezTo>
                  <a:cubicBezTo>
                    <a:pt x="13732" y="12064"/>
                    <a:pt x="13773" y="12005"/>
                    <a:pt x="13814" y="11947"/>
                  </a:cubicBezTo>
                  <a:cubicBezTo>
                    <a:pt x="13836" y="11918"/>
                    <a:pt x="13859" y="11890"/>
                    <a:pt x="13881" y="11861"/>
                  </a:cubicBezTo>
                  <a:cubicBezTo>
                    <a:pt x="13934" y="11854"/>
                    <a:pt x="13987" y="11846"/>
                    <a:pt x="14039" y="11839"/>
                  </a:cubicBezTo>
                  <a:cubicBezTo>
                    <a:pt x="14220" y="11814"/>
                    <a:pt x="14398" y="11787"/>
                    <a:pt x="14577" y="11750"/>
                  </a:cubicBezTo>
                  <a:cubicBezTo>
                    <a:pt x="14675" y="11731"/>
                    <a:pt x="14776" y="11711"/>
                    <a:pt x="14875" y="11690"/>
                  </a:cubicBezTo>
                  <a:cubicBezTo>
                    <a:pt x="14969" y="11668"/>
                    <a:pt x="15065" y="11647"/>
                    <a:pt x="15156" y="11618"/>
                  </a:cubicBezTo>
                  <a:cubicBezTo>
                    <a:pt x="15337" y="11557"/>
                    <a:pt x="15510" y="11479"/>
                    <a:pt x="15688" y="11408"/>
                  </a:cubicBezTo>
                  <a:lnTo>
                    <a:pt x="15688" y="11408"/>
                  </a:lnTo>
                  <a:cubicBezTo>
                    <a:pt x="15687" y="11408"/>
                    <a:pt x="15687" y="11408"/>
                    <a:pt x="15686" y="11408"/>
                  </a:cubicBezTo>
                  <a:cubicBezTo>
                    <a:pt x="15687" y="11408"/>
                    <a:pt x="15688" y="11408"/>
                    <a:pt x="15688" y="11408"/>
                  </a:cubicBezTo>
                  <a:lnTo>
                    <a:pt x="15688" y="11408"/>
                  </a:lnTo>
                  <a:cubicBezTo>
                    <a:pt x="15688" y="11408"/>
                    <a:pt x="15688" y="11408"/>
                    <a:pt x="15688" y="11408"/>
                  </a:cubicBezTo>
                  <a:lnTo>
                    <a:pt x="15688" y="11408"/>
                  </a:lnTo>
                  <a:cubicBezTo>
                    <a:pt x="15689" y="11408"/>
                    <a:pt x="15689" y="11408"/>
                    <a:pt x="15690" y="11408"/>
                  </a:cubicBezTo>
                  <a:lnTo>
                    <a:pt x="15690" y="11408"/>
                  </a:lnTo>
                  <a:cubicBezTo>
                    <a:pt x="15689" y="11408"/>
                    <a:pt x="15689" y="11408"/>
                    <a:pt x="15688" y="11408"/>
                  </a:cubicBezTo>
                  <a:lnTo>
                    <a:pt x="15688" y="11408"/>
                  </a:lnTo>
                  <a:cubicBezTo>
                    <a:pt x="15689" y="11408"/>
                    <a:pt x="15690" y="11407"/>
                    <a:pt x="15690" y="11407"/>
                  </a:cubicBezTo>
                  <a:lnTo>
                    <a:pt x="15690" y="11407"/>
                  </a:lnTo>
                  <a:cubicBezTo>
                    <a:pt x="15690" y="11407"/>
                    <a:pt x="15690" y="11407"/>
                    <a:pt x="15690" y="11408"/>
                  </a:cubicBezTo>
                  <a:lnTo>
                    <a:pt x="15690" y="11408"/>
                  </a:lnTo>
                  <a:cubicBezTo>
                    <a:pt x="15691" y="11407"/>
                    <a:pt x="15692" y="11407"/>
                    <a:pt x="15693" y="11407"/>
                  </a:cubicBezTo>
                  <a:lnTo>
                    <a:pt x="15708" y="11401"/>
                  </a:lnTo>
                  <a:lnTo>
                    <a:pt x="15708" y="11401"/>
                  </a:lnTo>
                  <a:cubicBezTo>
                    <a:pt x="15882" y="11338"/>
                    <a:pt x="16057" y="11281"/>
                    <a:pt x="16227" y="11208"/>
                  </a:cubicBezTo>
                  <a:cubicBezTo>
                    <a:pt x="16397" y="11134"/>
                    <a:pt x="16564" y="11050"/>
                    <a:pt x="16730" y="10968"/>
                  </a:cubicBezTo>
                  <a:cubicBezTo>
                    <a:pt x="16910" y="10878"/>
                    <a:pt x="17089" y="10783"/>
                    <a:pt x="17262" y="10679"/>
                  </a:cubicBezTo>
                  <a:cubicBezTo>
                    <a:pt x="17434" y="10575"/>
                    <a:pt x="17608" y="10472"/>
                    <a:pt x="17774" y="10357"/>
                  </a:cubicBezTo>
                  <a:cubicBezTo>
                    <a:pt x="17856" y="10301"/>
                    <a:pt x="17938" y="10245"/>
                    <a:pt x="18020" y="10187"/>
                  </a:cubicBezTo>
                  <a:cubicBezTo>
                    <a:pt x="18099" y="10131"/>
                    <a:pt x="18179" y="10075"/>
                    <a:pt x="18253" y="10012"/>
                  </a:cubicBezTo>
                  <a:cubicBezTo>
                    <a:pt x="18407" y="9883"/>
                    <a:pt x="18559" y="9750"/>
                    <a:pt x="18703" y="9610"/>
                  </a:cubicBezTo>
                  <a:cubicBezTo>
                    <a:pt x="18853" y="9464"/>
                    <a:pt x="18996" y="9315"/>
                    <a:pt x="19135" y="9159"/>
                  </a:cubicBezTo>
                  <a:cubicBezTo>
                    <a:pt x="19200" y="9085"/>
                    <a:pt x="19264" y="9008"/>
                    <a:pt x="19324" y="8930"/>
                  </a:cubicBezTo>
                  <a:cubicBezTo>
                    <a:pt x="19385" y="8854"/>
                    <a:pt x="19446" y="8777"/>
                    <a:pt x="19502" y="8698"/>
                  </a:cubicBezTo>
                  <a:cubicBezTo>
                    <a:pt x="19559" y="8617"/>
                    <a:pt x="19615" y="8537"/>
                    <a:pt x="19666" y="8452"/>
                  </a:cubicBezTo>
                  <a:cubicBezTo>
                    <a:pt x="19721" y="8362"/>
                    <a:pt x="19777" y="8272"/>
                    <a:pt x="19832" y="8183"/>
                  </a:cubicBezTo>
                  <a:cubicBezTo>
                    <a:pt x="19935" y="8018"/>
                    <a:pt x="20031" y="7849"/>
                    <a:pt x="20125" y="7678"/>
                  </a:cubicBezTo>
                  <a:cubicBezTo>
                    <a:pt x="20221" y="7503"/>
                    <a:pt x="20313" y="7326"/>
                    <a:pt x="20399" y="7144"/>
                  </a:cubicBezTo>
                  <a:cubicBezTo>
                    <a:pt x="20439" y="7060"/>
                    <a:pt x="20472" y="6971"/>
                    <a:pt x="20509" y="6884"/>
                  </a:cubicBezTo>
                  <a:cubicBezTo>
                    <a:pt x="20548" y="6791"/>
                    <a:pt x="20590" y="6698"/>
                    <a:pt x="20623" y="6602"/>
                  </a:cubicBezTo>
                  <a:cubicBezTo>
                    <a:pt x="20690" y="6421"/>
                    <a:pt x="20755" y="6236"/>
                    <a:pt x="20807" y="6050"/>
                  </a:cubicBezTo>
                  <a:cubicBezTo>
                    <a:pt x="20862" y="5860"/>
                    <a:pt x="20910" y="5668"/>
                    <a:pt x="20955" y="5476"/>
                  </a:cubicBezTo>
                  <a:cubicBezTo>
                    <a:pt x="21000" y="5283"/>
                    <a:pt x="21033" y="5088"/>
                    <a:pt x="21051" y="4891"/>
                  </a:cubicBezTo>
                  <a:cubicBezTo>
                    <a:pt x="21069" y="4685"/>
                    <a:pt x="21081" y="4477"/>
                    <a:pt x="21093" y="4270"/>
                  </a:cubicBezTo>
                  <a:cubicBezTo>
                    <a:pt x="21104" y="4081"/>
                    <a:pt x="21120" y="3892"/>
                    <a:pt x="21117" y="3704"/>
                  </a:cubicBezTo>
                  <a:cubicBezTo>
                    <a:pt x="21115" y="3503"/>
                    <a:pt x="21112" y="3303"/>
                    <a:pt x="21114" y="3102"/>
                  </a:cubicBezTo>
                  <a:lnTo>
                    <a:pt x="21114" y="3102"/>
                  </a:lnTo>
                  <a:cubicBezTo>
                    <a:pt x="21113" y="3110"/>
                    <a:pt x="21114" y="3118"/>
                    <a:pt x="21113" y="3126"/>
                  </a:cubicBezTo>
                  <a:cubicBezTo>
                    <a:pt x="21116" y="2961"/>
                    <a:pt x="21118" y="2797"/>
                    <a:pt x="21113" y="2632"/>
                  </a:cubicBezTo>
                  <a:cubicBezTo>
                    <a:pt x="21107" y="2425"/>
                    <a:pt x="21098" y="2217"/>
                    <a:pt x="21094" y="2010"/>
                  </a:cubicBezTo>
                  <a:cubicBezTo>
                    <a:pt x="21090" y="1815"/>
                    <a:pt x="21068" y="1619"/>
                    <a:pt x="21032" y="1428"/>
                  </a:cubicBezTo>
                  <a:cubicBezTo>
                    <a:pt x="20994" y="1228"/>
                    <a:pt x="20965" y="1028"/>
                    <a:pt x="20932" y="827"/>
                  </a:cubicBezTo>
                  <a:cubicBezTo>
                    <a:pt x="20901" y="639"/>
                    <a:pt x="20843" y="458"/>
                    <a:pt x="20796" y="274"/>
                  </a:cubicBezTo>
                  <a:cubicBezTo>
                    <a:pt x="20783" y="218"/>
                    <a:pt x="20774" y="158"/>
                    <a:pt x="20741" y="111"/>
                  </a:cubicBezTo>
                  <a:cubicBezTo>
                    <a:pt x="20712" y="46"/>
                    <a:pt x="20648" y="1"/>
                    <a:pt x="2057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" name="Google Shape;1008;p36"/>
          <p:cNvGrpSpPr/>
          <p:nvPr/>
        </p:nvGrpSpPr>
        <p:grpSpPr>
          <a:xfrm>
            <a:off x="7882244" y="3382305"/>
            <a:ext cx="1083509" cy="1131652"/>
            <a:chOff x="7761775" y="1444175"/>
            <a:chExt cx="528000" cy="557025"/>
          </a:xfrm>
        </p:grpSpPr>
        <p:sp>
          <p:nvSpPr>
            <p:cNvPr id="1009" name="Google Shape;1009;p36"/>
            <p:cNvSpPr/>
            <p:nvPr/>
          </p:nvSpPr>
          <p:spPr>
            <a:xfrm>
              <a:off x="8230875" y="1458600"/>
              <a:ext cx="575" cy="225"/>
            </a:xfrm>
            <a:custGeom>
              <a:avLst/>
              <a:gdLst/>
              <a:ahLst/>
              <a:cxnLst/>
              <a:rect l="l" t="t" r="r" b="b"/>
              <a:pathLst>
                <a:path w="23" h="9" extrusionOk="0">
                  <a:moveTo>
                    <a:pt x="23" y="0"/>
                  </a:moveTo>
                  <a:cubicBezTo>
                    <a:pt x="16" y="2"/>
                    <a:pt x="10" y="5"/>
                    <a:pt x="3" y="7"/>
                  </a:cubicBezTo>
                  <a:lnTo>
                    <a:pt x="3" y="7"/>
                  </a:lnTo>
                  <a:cubicBezTo>
                    <a:pt x="6" y="7"/>
                    <a:pt x="9" y="6"/>
                    <a:pt x="12" y="5"/>
                  </a:cubicBezTo>
                  <a:cubicBezTo>
                    <a:pt x="15" y="3"/>
                    <a:pt x="20" y="1"/>
                    <a:pt x="23" y="0"/>
                  </a:cubicBezTo>
                  <a:close/>
                  <a:moveTo>
                    <a:pt x="3" y="7"/>
                  </a:moveTo>
                  <a:cubicBezTo>
                    <a:pt x="2" y="8"/>
                    <a:pt x="1" y="8"/>
                    <a:pt x="0" y="8"/>
                  </a:cubicBezTo>
                  <a:cubicBezTo>
                    <a:pt x="1" y="8"/>
                    <a:pt x="2" y="8"/>
                    <a:pt x="3" y="7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7767925" y="1449900"/>
              <a:ext cx="516450" cy="546075"/>
            </a:xfrm>
            <a:custGeom>
              <a:avLst/>
              <a:gdLst/>
              <a:ahLst/>
              <a:cxnLst/>
              <a:rect l="l" t="t" r="r" b="b"/>
              <a:pathLst>
                <a:path w="20658" h="21843" extrusionOk="0">
                  <a:moveTo>
                    <a:pt x="8682" y="5438"/>
                  </a:moveTo>
                  <a:cubicBezTo>
                    <a:pt x="8683" y="5440"/>
                    <a:pt x="8683" y="5441"/>
                    <a:pt x="8684" y="5443"/>
                  </a:cubicBezTo>
                  <a:lnTo>
                    <a:pt x="8684" y="5443"/>
                  </a:lnTo>
                  <a:cubicBezTo>
                    <a:pt x="8684" y="5441"/>
                    <a:pt x="8683" y="5440"/>
                    <a:pt x="8682" y="5438"/>
                  </a:cubicBezTo>
                  <a:close/>
                  <a:moveTo>
                    <a:pt x="8712" y="5517"/>
                  </a:moveTo>
                  <a:cubicBezTo>
                    <a:pt x="8713" y="5519"/>
                    <a:pt x="8713" y="5521"/>
                    <a:pt x="8714" y="5523"/>
                  </a:cubicBezTo>
                  <a:cubicBezTo>
                    <a:pt x="8714" y="5521"/>
                    <a:pt x="8713" y="5518"/>
                    <a:pt x="8712" y="5517"/>
                  </a:cubicBezTo>
                  <a:close/>
                  <a:moveTo>
                    <a:pt x="13323" y="11435"/>
                  </a:moveTo>
                  <a:cubicBezTo>
                    <a:pt x="13350" y="11441"/>
                    <a:pt x="13377" y="11446"/>
                    <a:pt x="13403" y="11449"/>
                  </a:cubicBezTo>
                  <a:cubicBezTo>
                    <a:pt x="13392" y="11457"/>
                    <a:pt x="13379" y="11464"/>
                    <a:pt x="13367" y="11470"/>
                  </a:cubicBezTo>
                  <a:cubicBezTo>
                    <a:pt x="13338" y="11482"/>
                    <a:pt x="13310" y="11489"/>
                    <a:pt x="13280" y="11497"/>
                  </a:cubicBezTo>
                  <a:cubicBezTo>
                    <a:pt x="13274" y="11498"/>
                    <a:pt x="13267" y="11500"/>
                    <a:pt x="13260" y="11500"/>
                  </a:cubicBezTo>
                  <a:cubicBezTo>
                    <a:pt x="13259" y="11500"/>
                    <a:pt x="13258" y="11500"/>
                    <a:pt x="13256" y="11500"/>
                  </a:cubicBezTo>
                  <a:cubicBezTo>
                    <a:pt x="13234" y="11500"/>
                    <a:pt x="13214" y="11491"/>
                    <a:pt x="13197" y="11476"/>
                  </a:cubicBezTo>
                  <a:lnTo>
                    <a:pt x="13213" y="11476"/>
                  </a:lnTo>
                  <a:cubicBezTo>
                    <a:pt x="13234" y="11474"/>
                    <a:pt x="13256" y="11471"/>
                    <a:pt x="13276" y="11461"/>
                  </a:cubicBezTo>
                  <a:cubicBezTo>
                    <a:pt x="13290" y="11455"/>
                    <a:pt x="13303" y="11448"/>
                    <a:pt x="13315" y="11440"/>
                  </a:cubicBezTo>
                  <a:cubicBezTo>
                    <a:pt x="13318" y="11439"/>
                    <a:pt x="13321" y="11438"/>
                    <a:pt x="13323" y="11435"/>
                  </a:cubicBezTo>
                  <a:close/>
                  <a:moveTo>
                    <a:pt x="19966" y="0"/>
                  </a:moveTo>
                  <a:cubicBezTo>
                    <a:pt x="19870" y="0"/>
                    <a:pt x="19774" y="9"/>
                    <a:pt x="19679" y="26"/>
                  </a:cubicBezTo>
                  <a:cubicBezTo>
                    <a:pt x="19481" y="60"/>
                    <a:pt x="19290" y="122"/>
                    <a:pt x="19097" y="178"/>
                  </a:cubicBezTo>
                  <a:cubicBezTo>
                    <a:pt x="18907" y="233"/>
                    <a:pt x="18716" y="287"/>
                    <a:pt x="18530" y="353"/>
                  </a:cubicBezTo>
                  <a:cubicBezTo>
                    <a:pt x="18432" y="387"/>
                    <a:pt x="18336" y="423"/>
                    <a:pt x="18240" y="458"/>
                  </a:cubicBezTo>
                  <a:cubicBezTo>
                    <a:pt x="18202" y="471"/>
                    <a:pt x="18166" y="484"/>
                    <a:pt x="18128" y="498"/>
                  </a:cubicBezTo>
                  <a:cubicBezTo>
                    <a:pt x="18049" y="526"/>
                    <a:pt x="17970" y="554"/>
                    <a:pt x="17893" y="585"/>
                  </a:cubicBezTo>
                  <a:cubicBezTo>
                    <a:pt x="17713" y="655"/>
                    <a:pt x="17532" y="725"/>
                    <a:pt x="17357" y="807"/>
                  </a:cubicBezTo>
                  <a:cubicBezTo>
                    <a:pt x="17179" y="889"/>
                    <a:pt x="17001" y="970"/>
                    <a:pt x="16822" y="1049"/>
                  </a:cubicBezTo>
                  <a:cubicBezTo>
                    <a:pt x="16627" y="1135"/>
                    <a:pt x="16437" y="1228"/>
                    <a:pt x="16248" y="1327"/>
                  </a:cubicBezTo>
                  <a:cubicBezTo>
                    <a:pt x="16076" y="1417"/>
                    <a:pt x="15902" y="1509"/>
                    <a:pt x="15734" y="1610"/>
                  </a:cubicBezTo>
                  <a:cubicBezTo>
                    <a:pt x="15560" y="1711"/>
                    <a:pt x="15390" y="1818"/>
                    <a:pt x="15228" y="1937"/>
                  </a:cubicBezTo>
                  <a:cubicBezTo>
                    <a:pt x="15074" y="2051"/>
                    <a:pt x="14931" y="2184"/>
                    <a:pt x="14795" y="2319"/>
                  </a:cubicBezTo>
                  <a:cubicBezTo>
                    <a:pt x="14510" y="2604"/>
                    <a:pt x="14231" y="2898"/>
                    <a:pt x="13988" y="3222"/>
                  </a:cubicBezTo>
                  <a:cubicBezTo>
                    <a:pt x="13935" y="3293"/>
                    <a:pt x="13887" y="3368"/>
                    <a:pt x="13836" y="3441"/>
                  </a:cubicBezTo>
                  <a:cubicBezTo>
                    <a:pt x="13780" y="3524"/>
                    <a:pt x="13721" y="3605"/>
                    <a:pt x="13665" y="3688"/>
                  </a:cubicBezTo>
                  <a:cubicBezTo>
                    <a:pt x="13607" y="3775"/>
                    <a:pt x="13549" y="3865"/>
                    <a:pt x="13491" y="3954"/>
                  </a:cubicBezTo>
                  <a:cubicBezTo>
                    <a:pt x="13440" y="4033"/>
                    <a:pt x="13391" y="4113"/>
                    <a:pt x="13351" y="4197"/>
                  </a:cubicBezTo>
                  <a:cubicBezTo>
                    <a:pt x="13276" y="4353"/>
                    <a:pt x="13222" y="4516"/>
                    <a:pt x="13152" y="4674"/>
                  </a:cubicBezTo>
                  <a:cubicBezTo>
                    <a:pt x="13117" y="4750"/>
                    <a:pt x="13077" y="4825"/>
                    <a:pt x="13051" y="4904"/>
                  </a:cubicBezTo>
                  <a:cubicBezTo>
                    <a:pt x="13015" y="5008"/>
                    <a:pt x="12981" y="5112"/>
                    <a:pt x="12948" y="5216"/>
                  </a:cubicBezTo>
                  <a:cubicBezTo>
                    <a:pt x="12939" y="5249"/>
                    <a:pt x="12939" y="5282"/>
                    <a:pt x="12949" y="5313"/>
                  </a:cubicBezTo>
                  <a:cubicBezTo>
                    <a:pt x="12917" y="5391"/>
                    <a:pt x="12886" y="5469"/>
                    <a:pt x="12858" y="5547"/>
                  </a:cubicBezTo>
                  <a:cubicBezTo>
                    <a:pt x="12822" y="5641"/>
                    <a:pt x="12795" y="5740"/>
                    <a:pt x="12765" y="5837"/>
                  </a:cubicBezTo>
                  <a:cubicBezTo>
                    <a:pt x="12739" y="5923"/>
                    <a:pt x="12714" y="6010"/>
                    <a:pt x="12690" y="6098"/>
                  </a:cubicBezTo>
                  <a:cubicBezTo>
                    <a:pt x="12639" y="6285"/>
                    <a:pt x="12596" y="6475"/>
                    <a:pt x="12559" y="6666"/>
                  </a:cubicBezTo>
                  <a:cubicBezTo>
                    <a:pt x="12540" y="6766"/>
                    <a:pt x="12519" y="6866"/>
                    <a:pt x="12507" y="6967"/>
                  </a:cubicBezTo>
                  <a:cubicBezTo>
                    <a:pt x="12494" y="7066"/>
                    <a:pt x="12484" y="7167"/>
                    <a:pt x="12476" y="7266"/>
                  </a:cubicBezTo>
                  <a:cubicBezTo>
                    <a:pt x="12461" y="7465"/>
                    <a:pt x="12438" y="7664"/>
                    <a:pt x="12438" y="7863"/>
                  </a:cubicBezTo>
                  <a:cubicBezTo>
                    <a:pt x="12439" y="8061"/>
                    <a:pt x="12442" y="8258"/>
                    <a:pt x="12442" y="8454"/>
                  </a:cubicBezTo>
                  <a:cubicBezTo>
                    <a:pt x="12442" y="8656"/>
                    <a:pt x="12450" y="8856"/>
                    <a:pt x="12461" y="9056"/>
                  </a:cubicBezTo>
                  <a:cubicBezTo>
                    <a:pt x="12486" y="9449"/>
                    <a:pt x="12562" y="9839"/>
                    <a:pt x="12657" y="10221"/>
                  </a:cubicBezTo>
                  <a:cubicBezTo>
                    <a:pt x="12706" y="10427"/>
                    <a:pt x="12762" y="10629"/>
                    <a:pt x="12814" y="10834"/>
                  </a:cubicBezTo>
                  <a:cubicBezTo>
                    <a:pt x="12821" y="10861"/>
                    <a:pt x="12828" y="10891"/>
                    <a:pt x="12835" y="10919"/>
                  </a:cubicBezTo>
                  <a:cubicBezTo>
                    <a:pt x="12834" y="10917"/>
                    <a:pt x="12832" y="10916"/>
                    <a:pt x="12830" y="10914"/>
                  </a:cubicBezTo>
                  <a:cubicBezTo>
                    <a:pt x="12795" y="10881"/>
                    <a:pt x="12749" y="10865"/>
                    <a:pt x="12704" y="10865"/>
                  </a:cubicBezTo>
                  <a:cubicBezTo>
                    <a:pt x="12690" y="10865"/>
                    <a:pt x="12677" y="10867"/>
                    <a:pt x="12663" y="10869"/>
                  </a:cubicBezTo>
                  <a:cubicBezTo>
                    <a:pt x="12533" y="11031"/>
                    <a:pt x="12404" y="11192"/>
                    <a:pt x="12272" y="11352"/>
                  </a:cubicBezTo>
                  <a:cubicBezTo>
                    <a:pt x="12255" y="11375"/>
                    <a:pt x="12229" y="11389"/>
                    <a:pt x="12200" y="11389"/>
                  </a:cubicBezTo>
                  <a:cubicBezTo>
                    <a:pt x="12195" y="11389"/>
                    <a:pt x="12188" y="11389"/>
                    <a:pt x="12182" y="11387"/>
                  </a:cubicBezTo>
                  <a:cubicBezTo>
                    <a:pt x="12178" y="11397"/>
                    <a:pt x="12174" y="11407"/>
                    <a:pt x="12172" y="11417"/>
                  </a:cubicBezTo>
                  <a:cubicBezTo>
                    <a:pt x="12155" y="11463"/>
                    <a:pt x="12137" y="11509"/>
                    <a:pt x="12121" y="11554"/>
                  </a:cubicBezTo>
                  <a:cubicBezTo>
                    <a:pt x="12088" y="11645"/>
                    <a:pt x="12055" y="11735"/>
                    <a:pt x="12027" y="11827"/>
                  </a:cubicBezTo>
                  <a:cubicBezTo>
                    <a:pt x="11971" y="12000"/>
                    <a:pt x="11916" y="12173"/>
                    <a:pt x="11863" y="12348"/>
                  </a:cubicBezTo>
                  <a:cubicBezTo>
                    <a:pt x="11848" y="12355"/>
                    <a:pt x="11833" y="12363"/>
                    <a:pt x="11820" y="12374"/>
                  </a:cubicBezTo>
                  <a:cubicBezTo>
                    <a:pt x="11780" y="12407"/>
                    <a:pt x="11751" y="12442"/>
                    <a:pt x="11729" y="12490"/>
                  </a:cubicBezTo>
                  <a:cubicBezTo>
                    <a:pt x="11706" y="12539"/>
                    <a:pt x="11686" y="12590"/>
                    <a:pt x="11668" y="12642"/>
                  </a:cubicBezTo>
                  <a:cubicBezTo>
                    <a:pt x="11645" y="12706"/>
                    <a:pt x="11625" y="12770"/>
                    <a:pt x="11606" y="12834"/>
                  </a:cubicBezTo>
                  <a:cubicBezTo>
                    <a:pt x="11567" y="12957"/>
                    <a:pt x="11533" y="13083"/>
                    <a:pt x="11515" y="13211"/>
                  </a:cubicBezTo>
                  <a:cubicBezTo>
                    <a:pt x="11511" y="13250"/>
                    <a:pt x="11520" y="13288"/>
                    <a:pt x="11538" y="13321"/>
                  </a:cubicBezTo>
                  <a:cubicBezTo>
                    <a:pt x="11537" y="13321"/>
                    <a:pt x="11537" y="13322"/>
                    <a:pt x="11536" y="13322"/>
                  </a:cubicBezTo>
                  <a:cubicBezTo>
                    <a:pt x="11453" y="13192"/>
                    <a:pt x="11366" y="13063"/>
                    <a:pt x="11278" y="12935"/>
                  </a:cubicBezTo>
                  <a:cubicBezTo>
                    <a:pt x="11135" y="12714"/>
                    <a:pt x="10994" y="12491"/>
                    <a:pt x="10848" y="12273"/>
                  </a:cubicBezTo>
                  <a:cubicBezTo>
                    <a:pt x="10822" y="12220"/>
                    <a:pt x="10795" y="12170"/>
                    <a:pt x="10766" y="12119"/>
                  </a:cubicBezTo>
                  <a:cubicBezTo>
                    <a:pt x="10721" y="12037"/>
                    <a:pt x="10672" y="11953"/>
                    <a:pt x="10620" y="11876"/>
                  </a:cubicBezTo>
                  <a:cubicBezTo>
                    <a:pt x="10553" y="11776"/>
                    <a:pt x="10486" y="11677"/>
                    <a:pt x="10421" y="11577"/>
                  </a:cubicBezTo>
                  <a:cubicBezTo>
                    <a:pt x="10293" y="11385"/>
                    <a:pt x="10159" y="11195"/>
                    <a:pt x="10024" y="11007"/>
                  </a:cubicBezTo>
                  <a:cubicBezTo>
                    <a:pt x="9985" y="10953"/>
                    <a:pt x="9927" y="10919"/>
                    <a:pt x="9866" y="10919"/>
                  </a:cubicBezTo>
                  <a:cubicBezTo>
                    <a:pt x="9861" y="10919"/>
                    <a:pt x="9856" y="10919"/>
                    <a:pt x="9852" y="10920"/>
                  </a:cubicBezTo>
                  <a:cubicBezTo>
                    <a:pt x="9824" y="10888"/>
                    <a:pt x="9796" y="10856"/>
                    <a:pt x="9767" y="10825"/>
                  </a:cubicBezTo>
                  <a:cubicBezTo>
                    <a:pt x="9736" y="10792"/>
                    <a:pt x="9704" y="10761"/>
                    <a:pt x="9672" y="10729"/>
                  </a:cubicBezTo>
                  <a:cubicBezTo>
                    <a:pt x="9644" y="10701"/>
                    <a:pt x="9615" y="10675"/>
                    <a:pt x="9580" y="10657"/>
                  </a:cubicBezTo>
                  <a:cubicBezTo>
                    <a:pt x="9544" y="10637"/>
                    <a:pt x="9506" y="10628"/>
                    <a:pt x="9468" y="10628"/>
                  </a:cubicBezTo>
                  <a:cubicBezTo>
                    <a:pt x="9459" y="10628"/>
                    <a:pt x="9450" y="10628"/>
                    <a:pt x="9441" y="10629"/>
                  </a:cubicBezTo>
                  <a:cubicBezTo>
                    <a:pt x="9440" y="10628"/>
                    <a:pt x="9438" y="10626"/>
                    <a:pt x="9435" y="10625"/>
                  </a:cubicBezTo>
                  <a:cubicBezTo>
                    <a:pt x="9441" y="10612"/>
                    <a:pt x="9446" y="10600"/>
                    <a:pt x="9448" y="10586"/>
                  </a:cubicBezTo>
                  <a:cubicBezTo>
                    <a:pt x="9450" y="10570"/>
                    <a:pt x="9453" y="10556"/>
                    <a:pt x="9455" y="10541"/>
                  </a:cubicBezTo>
                  <a:cubicBezTo>
                    <a:pt x="9498" y="10457"/>
                    <a:pt x="9525" y="10364"/>
                    <a:pt x="9550" y="10271"/>
                  </a:cubicBezTo>
                  <a:cubicBezTo>
                    <a:pt x="9585" y="10134"/>
                    <a:pt x="9596" y="9996"/>
                    <a:pt x="9600" y="9854"/>
                  </a:cubicBezTo>
                  <a:cubicBezTo>
                    <a:pt x="9602" y="9765"/>
                    <a:pt x="9598" y="9675"/>
                    <a:pt x="9589" y="9586"/>
                  </a:cubicBezTo>
                  <a:cubicBezTo>
                    <a:pt x="9578" y="9501"/>
                    <a:pt x="9572" y="9413"/>
                    <a:pt x="9553" y="9327"/>
                  </a:cubicBezTo>
                  <a:cubicBezTo>
                    <a:pt x="9540" y="9270"/>
                    <a:pt x="9506" y="9221"/>
                    <a:pt x="9456" y="9195"/>
                  </a:cubicBezTo>
                  <a:cubicBezTo>
                    <a:pt x="9433" y="8938"/>
                    <a:pt x="9411" y="8681"/>
                    <a:pt x="9411" y="8424"/>
                  </a:cubicBezTo>
                  <a:cubicBezTo>
                    <a:pt x="9415" y="8330"/>
                    <a:pt x="9434" y="8237"/>
                    <a:pt x="9433" y="8143"/>
                  </a:cubicBezTo>
                  <a:cubicBezTo>
                    <a:pt x="9432" y="8043"/>
                    <a:pt x="9416" y="7944"/>
                    <a:pt x="9398" y="7846"/>
                  </a:cubicBezTo>
                  <a:cubicBezTo>
                    <a:pt x="9379" y="7747"/>
                    <a:pt x="9361" y="7647"/>
                    <a:pt x="9349" y="7547"/>
                  </a:cubicBezTo>
                  <a:cubicBezTo>
                    <a:pt x="9345" y="7500"/>
                    <a:pt x="9333" y="7452"/>
                    <a:pt x="9325" y="7405"/>
                  </a:cubicBezTo>
                  <a:cubicBezTo>
                    <a:pt x="9315" y="7349"/>
                    <a:pt x="9305" y="7293"/>
                    <a:pt x="9296" y="7235"/>
                  </a:cubicBezTo>
                  <a:cubicBezTo>
                    <a:pt x="9278" y="7134"/>
                    <a:pt x="9251" y="7033"/>
                    <a:pt x="9223" y="6934"/>
                  </a:cubicBezTo>
                  <a:cubicBezTo>
                    <a:pt x="9194" y="6838"/>
                    <a:pt x="9167" y="6742"/>
                    <a:pt x="9131" y="6648"/>
                  </a:cubicBezTo>
                  <a:cubicBezTo>
                    <a:pt x="9095" y="6552"/>
                    <a:pt x="9057" y="6455"/>
                    <a:pt x="9019" y="6358"/>
                  </a:cubicBezTo>
                  <a:lnTo>
                    <a:pt x="9019" y="6360"/>
                  </a:lnTo>
                  <a:cubicBezTo>
                    <a:pt x="9018" y="6357"/>
                    <a:pt x="9018" y="6356"/>
                    <a:pt x="9018" y="6355"/>
                  </a:cubicBezTo>
                  <a:cubicBezTo>
                    <a:pt x="9017" y="6352"/>
                    <a:pt x="9016" y="6349"/>
                    <a:pt x="9015" y="6347"/>
                  </a:cubicBezTo>
                  <a:lnTo>
                    <a:pt x="9015" y="6348"/>
                  </a:lnTo>
                  <a:cubicBezTo>
                    <a:pt x="8912" y="6071"/>
                    <a:pt x="8818" y="5791"/>
                    <a:pt x="8712" y="5517"/>
                  </a:cubicBezTo>
                  <a:lnTo>
                    <a:pt x="8712" y="5517"/>
                  </a:lnTo>
                  <a:cubicBezTo>
                    <a:pt x="8712" y="5517"/>
                    <a:pt x="8712" y="5517"/>
                    <a:pt x="8712" y="5517"/>
                  </a:cubicBezTo>
                  <a:lnTo>
                    <a:pt x="8712" y="5517"/>
                  </a:lnTo>
                  <a:cubicBezTo>
                    <a:pt x="8705" y="5497"/>
                    <a:pt x="8698" y="5479"/>
                    <a:pt x="8690" y="5460"/>
                  </a:cubicBezTo>
                  <a:lnTo>
                    <a:pt x="8691" y="5460"/>
                  </a:lnTo>
                  <a:cubicBezTo>
                    <a:pt x="8690" y="5457"/>
                    <a:pt x="8689" y="5457"/>
                    <a:pt x="8689" y="5455"/>
                  </a:cubicBezTo>
                  <a:cubicBezTo>
                    <a:pt x="8687" y="5451"/>
                    <a:pt x="8686" y="5447"/>
                    <a:pt x="8684" y="5443"/>
                  </a:cubicBezTo>
                  <a:lnTo>
                    <a:pt x="8684" y="5443"/>
                  </a:lnTo>
                  <a:cubicBezTo>
                    <a:pt x="8684" y="5444"/>
                    <a:pt x="8684" y="5444"/>
                    <a:pt x="8684" y="5445"/>
                  </a:cubicBezTo>
                  <a:cubicBezTo>
                    <a:pt x="8645" y="5341"/>
                    <a:pt x="8606" y="5239"/>
                    <a:pt x="8556" y="5141"/>
                  </a:cubicBezTo>
                  <a:cubicBezTo>
                    <a:pt x="8509" y="5049"/>
                    <a:pt x="8448" y="4966"/>
                    <a:pt x="8397" y="4875"/>
                  </a:cubicBezTo>
                  <a:cubicBezTo>
                    <a:pt x="8367" y="4823"/>
                    <a:pt x="8338" y="4768"/>
                    <a:pt x="8307" y="4715"/>
                  </a:cubicBezTo>
                  <a:cubicBezTo>
                    <a:pt x="8315" y="4708"/>
                    <a:pt x="8323" y="4703"/>
                    <a:pt x="8331" y="4695"/>
                  </a:cubicBezTo>
                  <a:cubicBezTo>
                    <a:pt x="8403" y="4617"/>
                    <a:pt x="8391" y="4506"/>
                    <a:pt x="8323" y="4433"/>
                  </a:cubicBezTo>
                  <a:cubicBezTo>
                    <a:pt x="8319" y="4428"/>
                    <a:pt x="8315" y="4424"/>
                    <a:pt x="8311" y="4420"/>
                  </a:cubicBezTo>
                  <a:cubicBezTo>
                    <a:pt x="8286" y="4392"/>
                    <a:pt x="8262" y="4363"/>
                    <a:pt x="8239" y="4333"/>
                  </a:cubicBezTo>
                  <a:cubicBezTo>
                    <a:pt x="8106" y="4144"/>
                    <a:pt x="7964" y="3959"/>
                    <a:pt x="7828" y="3772"/>
                  </a:cubicBezTo>
                  <a:cubicBezTo>
                    <a:pt x="7726" y="3622"/>
                    <a:pt x="7638" y="3465"/>
                    <a:pt x="7527" y="3323"/>
                  </a:cubicBezTo>
                  <a:cubicBezTo>
                    <a:pt x="7466" y="3242"/>
                    <a:pt x="7397" y="3169"/>
                    <a:pt x="7327" y="3098"/>
                  </a:cubicBezTo>
                  <a:cubicBezTo>
                    <a:pt x="7265" y="3034"/>
                    <a:pt x="7194" y="2978"/>
                    <a:pt x="7131" y="2914"/>
                  </a:cubicBezTo>
                  <a:cubicBezTo>
                    <a:pt x="6995" y="2777"/>
                    <a:pt x="6866" y="2632"/>
                    <a:pt x="6721" y="2505"/>
                  </a:cubicBezTo>
                  <a:cubicBezTo>
                    <a:pt x="6647" y="2440"/>
                    <a:pt x="6572" y="2376"/>
                    <a:pt x="6501" y="2308"/>
                  </a:cubicBezTo>
                  <a:cubicBezTo>
                    <a:pt x="6430" y="2240"/>
                    <a:pt x="6360" y="2171"/>
                    <a:pt x="6287" y="2104"/>
                  </a:cubicBezTo>
                  <a:cubicBezTo>
                    <a:pt x="6141" y="1969"/>
                    <a:pt x="5988" y="1844"/>
                    <a:pt x="5824" y="1731"/>
                  </a:cubicBezTo>
                  <a:cubicBezTo>
                    <a:pt x="5660" y="1616"/>
                    <a:pt x="5495" y="1500"/>
                    <a:pt x="5317" y="1406"/>
                  </a:cubicBezTo>
                  <a:cubicBezTo>
                    <a:pt x="5131" y="1311"/>
                    <a:pt x="4944" y="1223"/>
                    <a:pt x="4756" y="1134"/>
                  </a:cubicBezTo>
                  <a:cubicBezTo>
                    <a:pt x="4580" y="1049"/>
                    <a:pt x="4400" y="980"/>
                    <a:pt x="4218" y="910"/>
                  </a:cubicBezTo>
                  <a:cubicBezTo>
                    <a:pt x="4119" y="872"/>
                    <a:pt x="4022" y="834"/>
                    <a:pt x="3925" y="797"/>
                  </a:cubicBezTo>
                  <a:cubicBezTo>
                    <a:pt x="3844" y="766"/>
                    <a:pt x="3760" y="745"/>
                    <a:pt x="3677" y="719"/>
                  </a:cubicBezTo>
                  <a:cubicBezTo>
                    <a:pt x="3581" y="689"/>
                    <a:pt x="3486" y="665"/>
                    <a:pt x="3386" y="651"/>
                  </a:cubicBezTo>
                  <a:cubicBezTo>
                    <a:pt x="3316" y="643"/>
                    <a:pt x="3245" y="639"/>
                    <a:pt x="3175" y="631"/>
                  </a:cubicBezTo>
                  <a:cubicBezTo>
                    <a:pt x="3051" y="610"/>
                    <a:pt x="2929" y="578"/>
                    <a:pt x="2804" y="562"/>
                  </a:cubicBezTo>
                  <a:cubicBezTo>
                    <a:pt x="2683" y="546"/>
                    <a:pt x="2561" y="532"/>
                    <a:pt x="2440" y="516"/>
                  </a:cubicBezTo>
                  <a:cubicBezTo>
                    <a:pt x="2365" y="503"/>
                    <a:pt x="2291" y="487"/>
                    <a:pt x="2217" y="468"/>
                  </a:cubicBezTo>
                  <a:cubicBezTo>
                    <a:pt x="2114" y="433"/>
                    <a:pt x="2011" y="394"/>
                    <a:pt x="1906" y="362"/>
                  </a:cubicBezTo>
                  <a:cubicBezTo>
                    <a:pt x="1779" y="325"/>
                    <a:pt x="1646" y="316"/>
                    <a:pt x="1515" y="305"/>
                  </a:cubicBezTo>
                  <a:cubicBezTo>
                    <a:pt x="1428" y="298"/>
                    <a:pt x="1339" y="287"/>
                    <a:pt x="1252" y="287"/>
                  </a:cubicBezTo>
                  <a:cubicBezTo>
                    <a:pt x="1240" y="287"/>
                    <a:pt x="1229" y="287"/>
                    <a:pt x="1217" y="288"/>
                  </a:cubicBezTo>
                  <a:cubicBezTo>
                    <a:pt x="1118" y="290"/>
                    <a:pt x="1021" y="306"/>
                    <a:pt x="923" y="320"/>
                  </a:cubicBezTo>
                  <a:cubicBezTo>
                    <a:pt x="878" y="325"/>
                    <a:pt x="834" y="329"/>
                    <a:pt x="789" y="329"/>
                  </a:cubicBezTo>
                  <a:cubicBezTo>
                    <a:pt x="694" y="323"/>
                    <a:pt x="600" y="306"/>
                    <a:pt x="506" y="306"/>
                  </a:cubicBezTo>
                  <a:cubicBezTo>
                    <a:pt x="463" y="306"/>
                    <a:pt x="420" y="309"/>
                    <a:pt x="377" y="320"/>
                  </a:cubicBezTo>
                  <a:cubicBezTo>
                    <a:pt x="373" y="308"/>
                    <a:pt x="369" y="297"/>
                    <a:pt x="364" y="285"/>
                  </a:cubicBezTo>
                  <a:cubicBezTo>
                    <a:pt x="335" y="220"/>
                    <a:pt x="268" y="178"/>
                    <a:pt x="195" y="178"/>
                  </a:cubicBezTo>
                  <a:cubicBezTo>
                    <a:pt x="193" y="178"/>
                    <a:pt x="190" y="178"/>
                    <a:pt x="187" y="178"/>
                  </a:cubicBezTo>
                  <a:cubicBezTo>
                    <a:pt x="116" y="181"/>
                    <a:pt x="43" y="229"/>
                    <a:pt x="21" y="299"/>
                  </a:cubicBezTo>
                  <a:cubicBezTo>
                    <a:pt x="1" y="369"/>
                    <a:pt x="8" y="439"/>
                    <a:pt x="10" y="510"/>
                  </a:cubicBezTo>
                  <a:cubicBezTo>
                    <a:pt x="12" y="555"/>
                    <a:pt x="13" y="600"/>
                    <a:pt x="14" y="646"/>
                  </a:cubicBezTo>
                  <a:cubicBezTo>
                    <a:pt x="16" y="730"/>
                    <a:pt x="19" y="816"/>
                    <a:pt x="21" y="902"/>
                  </a:cubicBezTo>
                  <a:cubicBezTo>
                    <a:pt x="33" y="1311"/>
                    <a:pt x="35" y="1723"/>
                    <a:pt x="64" y="2131"/>
                  </a:cubicBezTo>
                  <a:cubicBezTo>
                    <a:pt x="92" y="2538"/>
                    <a:pt x="123" y="2944"/>
                    <a:pt x="169" y="3349"/>
                  </a:cubicBezTo>
                  <a:cubicBezTo>
                    <a:pt x="192" y="3541"/>
                    <a:pt x="214" y="3734"/>
                    <a:pt x="256" y="3924"/>
                  </a:cubicBezTo>
                  <a:cubicBezTo>
                    <a:pt x="297" y="4113"/>
                    <a:pt x="357" y="4296"/>
                    <a:pt x="413" y="4481"/>
                  </a:cubicBezTo>
                  <a:cubicBezTo>
                    <a:pt x="437" y="4567"/>
                    <a:pt x="463" y="4652"/>
                    <a:pt x="491" y="4736"/>
                  </a:cubicBezTo>
                  <a:cubicBezTo>
                    <a:pt x="522" y="4828"/>
                    <a:pt x="561" y="4919"/>
                    <a:pt x="599" y="5009"/>
                  </a:cubicBezTo>
                  <a:cubicBezTo>
                    <a:pt x="674" y="5186"/>
                    <a:pt x="754" y="5361"/>
                    <a:pt x="825" y="5540"/>
                  </a:cubicBezTo>
                  <a:cubicBezTo>
                    <a:pt x="857" y="5627"/>
                    <a:pt x="887" y="5712"/>
                    <a:pt x="913" y="5802"/>
                  </a:cubicBezTo>
                  <a:cubicBezTo>
                    <a:pt x="944" y="5911"/>
                    <a:pt x="984" y="6017"/>
                    <a:pt x="1045" y="6114"/>
                  </a:cubicBezTo>
                  <a:cubicBezTo>
                    <a:pt x="1074" y="6162"/>
                    <a:pt x="1125" y="6192"/>
                    <a:pt x="1177" y="6198"/>
                  </a:cubicBezTo>
                  <a:cubicBezTo>
                    <a:pt x="1183" y="6212"/>
                    <a:pt x="1189" y="6226"/>
                    <a:pt x="1194" y="6238"/>
                  </a:cubicBezTo>
                  <a:cubicBezTo>
                    <a:pt x="1268" y="6406"/>
                    <a:pt x="1347" y="6573"/>
                    <a:pt x="1431" y="6737"/>
                  </a:cubicBezTo>
                  <a:cubicBezTo>
                    <a:pt x="1529" y="6927"/>
                    <a:pt x="1628" y="7118"/>
                    <a:pt x="1739" y="7301"/>
                  </a:cubicBezTo>
                  <a:cubicBezTo>
                    <a:pt x="1789" y="7385"/>
                    <a:pt x="1845" y="7466"/>
                    <a:pt x="1899" y="7550"/>
                  </a:cubicBezTo>
                  <a:cubicBezTo>
                    <a:pt x="1950" y="7631"/>
                    <a:pt x="2004" y="7711"/>
                    <a:pt x="2063" y="7788"/>
                  </a:cubicBezTo>
                  <a:cubicBezTo>
                    <a:pt x="2180" y="7942"/>
                    <a:pt x="2294" y="8097"/>
                    <a:pt x="2409" y="8252"/>
                  </a:cubicBezTo>
                  <a:cubicBezTo>
                    <a:pt x="2527" y="8424"/>
                    <a:pt x="2632" y="8603"/>
                    <a:pt x="2771" y="8756"/>
                  </a:cubicBezTo>
                  <a:cubicBezTo>
                    <a:pt x="2889" y="8884"/>
                    <a:pt x="3024" y="8995"/>
                    <a:pt x="3156" y="9110"/>
                  </a:cubicBezTo>
                  <a:cubicBezTo>
                    <a:pt x="3225" y="9170"/>
                    <a:pt x="3294" y="9233"/>
                    <a:pt x="3364" y="9295"/>
                  </a:cubicBezTo>
                  <a:cubicBezTo>
                    <a:pt x="3448" y="9368"/>
                    <a:pt x="3539" y="9434"/>
                    <a:pt x="3628" y="9500"/>
                  </a:cubicBezTo>
                  <a:cubicBezTo>
                    <a:pt x="3784" y="9615"/>
                    <a:pt x="3951" y="9716"/>
                    <a:pt x="4115" y="9819"/>
                  </a:cubicBezTo>
                  <a:cubicBezTo>
                    <a:pt x="4280" y="9923"/>
                    <a:pt x="4451" y="10014"/>
                    <a:pt x="4623" y="10104"/>
                  </a:cubicBezTo>
                  <a:cubicBezTo>
                    <a:pt x="4798" y="10196"/>
                    <a:pt x="4972" y="10294"/>
                    <a:pt x="5153" y="10374"/>
                  </a:cubicBezTo>
                  <a:cubicBezTo>
                    <a:pt x="5519" y="10538"/>
                    <a:pt x="5894" y="10687"/>
                    <a:pt x="6282" y="10794"/>
                  </a:cubicBezTo>
                  <a:cubicBezTo>
                    <a:pt x="6465" y="10844"/>
                    <a:pt x="6651" y="10888"/>
                    <a:pt x="6840" y="10921"/>
                  </a:cubicBezTo>
                  <a:cubicBezTo>
                    <a:pt x="6944" y="10938"/>
                    <a:pt x="7048" y="10955"/>
                    <a:pt x="7152" y="10962"/>
                  </a:cubicBezTo>
                  <a:cubicBezTo>
                    <a:pt x="7247" y="10967"/>
                    <a:pt x="7341" y="10967"/>
                    <a:pt x="7434" y="10968"/>
                  </a:cubicBezTo>
                  <a:cubicBezTo>
                    <a:pt x="7434" y="10967"/>
                    <a:pt x="7434" y="10967"/>
                    <a:pt x="7434" y="10967"/>
                  </a:cubicBezTo>
                  <a:lnTo>
                    <a:pt x="7434" y="10967"/>
                  </a:lnTo>
                  <a:cubicBezTo>
                    <a:pt x="7436" y="10967"/>
                    <a:pt x="7437" y="10967"/>
                    <a:pt x="7439" y="10967"/>
                  </a:cubicBezTo>
                  <a:cubicBezTo>
                    <a:pt x="7440" y="10967"/>
                    <a:pt x="7440" y="10967"/>
                    <a:pt x="7441" y="10967"/>
                  </a:cubicBezTo>
                  <a:lnTo>
                    <a:pt x="7444" y="10967"/>
                  </a:lnTo>
                  <a:cubicBezTo>
                    <a:pt x="7777" y="10976"/>
                    <a:pt x="8111" y="10999"/>
                    <a:pt x="8445" y="10999"/>
                  </a:cubicBezTo>
                  <a:cubicBezTo>
                    <a:pt x="8461" y="10999"/>
                    <a:pt x="8476" y="10999"/>
                    <a:pt x="8492" y="10999"/>
                  </a:cubicBezTo>
                  <a:cubicBezTo>
                    <a:pt x="8657" y="10998"/>
                    <a:pt x="8821" y="10991"/>
                    <a:pt x="8986" y="10988"/>
                  </a:cubicBezTo>
                  <a:cubicBezTo>
                    <a:pt x="9040" y="10988"/>
                    <a:pt x="9092" y="10988"/>
                    <a:pt x="9146" y="10987"/>
                  </a:cubicBezTo>
                  <a:cubicBezTo>
                    <a:pt x="9158" y="10986"/>
                    <a:pt x="9167" y="10986"/>
                    <a:pt x="9178" y="10986"/>
                  </a:cubicBezTo>
                  <a:cubicBezTo>
                    <a:pt x="9142" y="11039"/>
                    <a:pt x="9135" y="11107"/>
                    <a:pt x="9161" y="11168"/>
                  </a:cubicBezTo>
                  <a:cubicBezTo>
                    <a:pt x="9210" y="11281"/>
                    <a:pt x="9285" y="11383"/>
                    <a:pt x="9352" y="11488"/>
                  </a:cubicBezTo>
                  <a:cubicBezTo>
                    <a:pt x="9385" y="11538"/>
                    <a:pt x="9417" y="11589"/>
                    <a:pt x="9450" y="11639"/>
                  </a:cubicBezTo>
                  <a:cubicBezTo>
                    <a:pt x="9537" y="11769"/>
                    <a:pt x="9625" y="11901"/>
                    <a:pt x="9714" y="12029"/>
                  </a:cubicBezTo>
                  <a:cubicBezTo>
                    <a:pt x="9799" y="12152"/>
                    <a:pt x="9887" y="12274"/>
                    <a:pt x="9975" y="12395"/>
                  </a:cubicBezTo>
                  <a:cubicBezTo>
                    <a:pt x="10014" y="12447"/>
                    <a:pt x="10055" y="12499"/>
                    <a:pt x="10096" y="12552"/>
                  </a:cubicBezTo>
                  <a:cubicBezTo>
                    <a:pt x="10122" y="12582"/>
                    <a:pt x="10147" y="12616"/>
                    <a:pt x="10173" y="12646"/>
                  </a:cubicBezTo>
                  <a:cubicBezTo>
                    <a:pt x="10219" y="12701"/>
                    <a:pt x="10268" y="12747"/>
                    <a:pt x="10323" y="12791"/>
                  </a:cubicBezTo>
                  <a:cubicBezTo>
                    <a:pt x="10345" y="12808"/>
                    <a:pt x="10370" y="12818"/>
                    <a:pt x="10397" y="12824"/>
                  </a:cubicBezTo>
                  <a:cubicBezTo>
                    <a:pt x="10401" y="12828"/>
                    <a:pt x="10403" y="12832"/>
                    <a:pt x="10406" y="12836"/>
                  </a:cubicBezTo>
                  <a:cubicBezTo>
                    <a:pt x="10423" y="12861"/>
                    <a:pt x="10442" y="12888"/>
                    <a:pt x="10457" y="12914"/>
                  </a:cubicBezTo>
                  <a:cubicBezTo>
                    <a:pt x="10466" y="12929"/>
                    <a:pt x="10475" y="12944"/>
                    <a:pt x="10484" y="12960"/>
                  </a:cubicBezTo>
                  <a:cubicBezTo>
                    <a:pt x="10467" y="13005"/>
                    <a:pt x="10469" y="13056"/>
                    <a:pt x="10489" y="13103"/>
                  </a:cubicBezTo>
                  <a:cubicBezTo>
                    <a:pt x="10495" y="13122"/>
                    <a:pt x="10503" y="13142"/>
                    <a:pt x="10510" y="13160"/>
                  </a:cubicBezTo>
                  <a:cubicBezTo>
                    <a:pt x="10507" y="13163"/>
                    <a:pt x="10505" y="13166"/>
                    <a:pt x="10501" y="13168"/>
                  </a:cubicBezTo>
                  <a:cubicBezTo>
                    <a:pt x="10438" y="13220"/>
                    <a:pt x="10413" y="13313"/>
                    <a:pt x="10450" y="13389"/>
                  </a:cubicBezTo>
                  <a:cubicBezTo>
                    <a:pt x="10534" y="13562"/>
                    <a:pt x="10626" y="13737"/>
                    <a:pt x="10732" y="13901"/>
                  </a:cubicBezTo>
                  <a:cubicBezTo>
                    <a:pt x="10728" y="13916"/>
                    <a:pt x="10726" y="13931"/>
                    <a:pt x="10726" y="13945"/>
                  </a:cubicBezTo>
                  <a:cubicBezTo>
                    <a:pt x="10723" y="14056"/>
                    <a:pt x="10713" y="14168"/>
                    <a:pt x="10717" y="14279"/>
                  </a:cubicBezTo>
                  <a:cubicBezTo>
                    <a:pt x="10736" y="14681"/>
                    <a:pt x="10755" y="15082"/>
                    <a:pt x="10777" y="15485"/>
                  </a:cubicBezTo>
                  <a:cubicBezTo>
                    <a:pt x="10788" y="15687"/>
                    <a:pt x="10798" y="15890"/>
                    <a:pt x="10811" y="16094"/>
                  </a:cubicBezTo>
                  <a:cubicBezTo>
                    <a:pt x="10811" y="16099"/>
                    <a:pt x="10811" y="16104"/>
                    <a:pt x="10811" y="16110"/>
                  </a:cubicBezTo>
                  <a:cubicBezTo>
                    <a:pt x="10792" y="16396"/>
                    <a:pt x="10776" y="16683"/>
                    <a:pt x="10764" y="16970"/>
                  </a:cubicBezTo>
                  <a:cubicBezTo>
                    <a:pt x="10763" y="17012"/>
                    <a:pt x="10761" y="17055"/>
                    <a:pt x="10760" y="17096"/>
                  </a:cubicBezTo>
                  <a:cubicBezTo>
                    <a:pt x="10753" y="17098"/>
                    <a:pt x="10747" y="17100"/>
                    <a:pt x="10740" y="17104"/>
                  </a:cubicBezTo>
                  <a:cubicBezTo>
                    <a:pt x="10681" y="17130"/>
                    <a:pt x="10642" y="17186"/>
                    <a:pt x="10633" y="17251"/>
                  </a:cubicBezTo>
                  <a:cubicBezTo>
                    <a:pt x="10608" y="17428"/>
                    <a:pt x="10600" y="17610"/>
                    <a:pt x="10587" y="17790"/>
                  </a:cubicBezTo>
                  <a:cubicBezTo>
                    <a:pt x="10578" y="17939"/>
                    <a:pt x="10573" y="18087"/>
                    <a:pt x="10568" y="18237"/>
                  </a:cubicBezTo>
                  <a:lnTo>
                    <a:pt x="10568" y="18237"/>
                  </a:lnTo>
                  <a:cubicBezTo>
                    <a:pt x="10568" y="18236"/>
                    <a:pt x="10568" y="18235"/>
                    <a:pt x="10568" y="18234"/>
                  </a:cubicBezTo>
                  <a:lnTo>
                    <a:pt x="10568" y="18234"/>
                  </a:lnTo>
                  <a:cubicBezTo>
                    <a:pt x="10568" y="18238"/>
                    <a:pt x="10568" y="18242"/>
                    <a:pt x="10568" y="18247"/>
                  </a:cubicBezTo>
                  <a:lnTo>
                    <a:pt x="10568" y="18247"/>
                  </a:lnTo>
                  <a:cubicBezTo>
                    <a:pt x="10568" y="18244"/>
                    <a:pt x="10568" y="18240"/>
                    <a:pt x="10568" y="18237"/>
                  </a:cubicBezTo>
                  <a:lnTo>
                    <a:pt x="10568" y="18237"/>
                  </a:lnTo>
                  <a:cubicBezTo>
                    <a:pt x="10568" y="18240"/>
                    <a:pt x="10568" y="18244"/>
                    <a:pt x="10568" y="18247"/>
                  </a:cubicBezTo>
                  <a:lnTo>
                    <a:pt x="10568" y="18247"/>
                  </a:lnTo>
                  <a:cubicBezTo>
                    <a:pt x="10568" y="18247"/>
                    <a:pt x="10568" y="18247"/>
                    <a:pt x="10568" y="18247"/>
                  </a:cubicBezTo>
                  <a:lnTo>
                    <a:pt x="10568" y="18247"/>
                  </a:lnTo>
                  <a:cubicBezTo>
                    <a:pt x="10568" y="18247"/>
                    <a:pt x="10568" y="18247"/>
                    <a:pt x="10568" y="18247"/>
                  </a:cubicBezTo>
                  <a:cubicBezTo>
                    <a:pt x="10568" y="18247"/>
                    <a:pt x="10568" y="18247"/>
                    <a:pt x="10568" y="18247"/>
                  </a:cubicBezTo>
                  <a:lnTo>
                    <a:pt x="10568" y="18247"/>
                  </a:lnTo>
                  <a:cubicBezTo>
                    <a:pt x="10561" y="18406"/>
                    <a:pt x="10560" y="18567"/>
                    <a:pt x="10557" y="18726"/>
                  </a:cubicBezTo>
                  <a:cubicBezTo>
                    <a:pt x="10554" y="18859"/>
                    <a:pt x="10554" y="18992"/>
                    <a:pt x="10551" y="19125"/>
                  </a:cubicBezTo>
                  <a:cubicBezTo>
                    <a:pt x="10549" y="19395"/>
                    <a:pt x="10551" y="19664"/>
                    <a:pt x="10546" y="19934"/>
                  </a:cubicBezTo>
                  <a:cubicBezTo>
                    <a:pt x="10532" y="20080"/>
                    <a:pt x="10508" y="20230"/>
                    <a:pt x="10515" y="20376"/>
                  </a:cubicBezTo>
                  <a:cubicBezTo>
                    <a:pt x="10517" y="20424"/>
                    <a:pt x="10538" y="20469"/>
                    <a:pt x="10569" y="20501"/>
                  </a:cubicBezTo>
                  <a:cubicBezTo>
                    <a:pt x="10569" y="20504"/>
                    <a:pt x="10569" y="20507"/>
                    <a:pt x="10569" y="20509"/>
                  </a:cubicBezTo>
                  <a:cubicBezTo>
                    <a:pt x="10561" y="20536"/>
                    <a:pt x="10553" y="20565"/>
                    <a:pt x="10546" y="20592"/>
                  </a:cubicBezTo>
                  <a:cubicBezTo>
                    <a:pt x="10529" y="20669"/>
                    <a:pt x="10508" y="20743"/>
                    <a:pt x="10493" y="20819"/>
                  </a:cubicBezTo>
                  <a:cubicBezTo>
                    <a:pt x="10468" y="20949"/>
                    <a:pt x="10443" y="21078"/>
                    <a:pt x="10420" y="21208"/>
                  </a:cubicBezTo>
                  <a:lnTo>
                    <a:pt x="10420" y="21209"/>
                  </a:lnTo>
                  <a:cubicBezTo>
                    <a:pt x="10419" y="21212"/>
                    <a:pt x="10419" y="21216"/>
                    <a:pt x="10418" y="21218"/>
                  </a:cubicBezTo>
                  <a:cubicBezTo>
                    <a:pt x="10410" y="21256"/>
                    <a:pt x="10403" y="21293"/>
                    <a:pt x="10398" y="21332"/>
                  </a:cubicBezTo>
                  <a:cubicBezTo>
                    <a:pt x="10391" y="21365"/>
                    <a:pt x="10385" y="21400"/>
                    <a:pt x="10387" y="21433"/>
                  </a:cubicBezTo>
                  <a:cubicBezTo>
                    <a:pt x="10373" y="21503"/>
                    <a:pt x="10361" y="21574"/>
                    <a:pt x="10359" y="21644"/>
                  </a:cubicBezTo>
                  <a:cubicBezTo>
                    <a:pt x="10358" y="21749"/>
                    <a:pt x="10451" y="21825"/>
                    <a:pt x="10547" y="21825"/>
                  </a:cubicBezTo>
                  <a:cubicBezTo>
                    <a:pt x="10572" y="21825"/>
                    <a:pt x="10598" y="21820"/>
                    <a:pt x="10621" y="21809"/>
                  </a:cubicBezTo>
                  <a:cubicBezTo>
                    <a:pt x="10653" y="21794"/>
                    <a:pt x="10688" y="21777"/>
                    <a:pt x="10713" y="21750"/>
                  </a:cubicBezTo>
                  <a:cubicBezTo>
                    <a:pt x="10737" y="21724"/>
                    <a:pt x="10756" y="21699"/>
                    <a:pt x="10774" y="21671"/>
                  </a:cubicBezTo>
                  <a:cubicBezTo>
                    <a:pt x="10795" y="21682"/>
                    <a:pt x="10818" y="21691"/>
                    <a:pt x="10841" y="21695"/>
                  </a:cubicBezTo>
                  <a:cubicBezTo>
                    <a:pt x="10945" y="21793"/>
                    <a:pt x="11086" y="21842"/>
                    <a:pt x="11227" y="21842"/>
                  </a:cubicBezTo>
                  <a:cubicBezTo>
                    <a:pt x="11232" y="21842"/>
                    <a:pt x="11236" y="21842"/>
                    <a:pt x="11241" y="21842"/>
                  </a:cubicBezTo>
                  <a:cubicBezTo>
                    <a:pt x="11318" y="21840"/>
                    <a:pt x="11394" y="21823"/>
                    <a:pt x="11464" y="21791"/>
                  </a:cubicBezTo>
                  <a:cubicBezTo>
                    <a:pt x="11676" y="21692"/>
                    <a:pt x="11737" y="21445"/>
                    <a:pt x="11710" y="21232"/>
                  </a:cubicBezTo>
                  <a:cubicBezTo>
                    <a:pt x="11717" y="21201"/>
                    <a:pt x="11722" y="21170"/>
                    <a:pt x="11728" y="21138"/>
                  </a:cubicBezTo>
                  <a:cubicBezTo>
                    <a:pt x="11762" y="20966"/>
                    <a:pt x="11791" y="20793"/>
                    <a:pt x="11809" y="20619"/>
                  </a:cubicBezTo>
                  <a:cubicBezTo>
                    <a:pt x="11825" y="20464"/>
                    <a:pt x="11841" y="20309"/>
                    <a:pt x="11856" y="20154"/>
                  </a:cubicBezTo>
                  <a:cubicBezTo>
                    <a:pt x="11871" y="20018"/>
                    <a:pt x="11874" y="19881"/>
                    <a:pt x="11881" y="19744"/>
                  </a:cubicBezTo>
                  <a:cubicBezTo>
                    <a:pt x="11888" y="19620"/>
                    <a:pt x="11889" y="19497"/>
                    <a:pt x="11893" y="19373"/>
                  </a:cubicBezTo>
                  <a:cubicBezTo>
                    <a:pt x="11895" y="19322"/>
                    <a:pt x="11899" y="19272"/>
                    <a:pt x="11893" y="19221"/>
                  </a:cubicBezTo>
                  <a:cubicBezTo>
                    <a:pt x="11888" y="19173"/>
                    <a:pt x="11877" y="19130"/>
                    <a:pt x="11862" y="19084"/>
                  </a:cubicBezTo>
                  <a:cubicBezTo>
                    <a:pt x="11849" y="19049"/>
                    <a:pt x="11829" y="19020"/>
                    <a:pt x="11804" y="18998"/>
                  </a:cubicBezTo>
                  <a:cubicBezTo>
                    <a:pt x="11807" y="18960"/>
                    <a:pt x="11810" y="18920"/>
                    <a:pt x="11813" y="18881"/>
                  </a:cubicBezTo>
                  <a:cubicBezTo>
                    <a:pt x="11820" y="18777"/>
                    <a:pt x="11826" y="18673"/>
                    <a:pt x="11833" y="18567"/>
                  </a:cubicBezTo>
                  <a:cubicBezTo>
                    <a:pt x="11844" y="18408"/>
                    <a:pt x="11854" y="18249"/>
                    <a:pt x="11863" y="18089"/>
                  </a:cubicBezTo>
                  <a:cubicBezTo>
                    <a:pt x="11888" y="17642"/>
                    <a:pt x="11915" y="17195"/>
                    <a:pt x="11941" y="16748"/>
                  </a:cubicBezTo>
                  <a:cubicBezTo>
                    <a:pt x="11952" y="16556"/>
                    <a:pt x="11964" y="16365"/>
                    <a:pt x="11975" y="16173"/>
                  </a:cubicBezTo>
                  <a:cubicBezTo>
                    <a:pt x="11979" y="16125"/>
                    <a:pt x="11982" y="16076"/>
                    <a:pt x="11983" y="16027"/>
                  </a:cubicBezTo>
                  <a:cubicBezTo>
                    <a:pt x="11992" y="16013"/>
                    <a:pt x="11998" y="15998"/>
                    <a:pt x="12003" y="15982"/>
                  </a:cubicBezTo>
                  <a:cubicBezTo>
                    <a:pt x="12022" y="15909"/>
                    <a:pt x="12046" y="15837"/>
                    <a:pt x="12062" y="15765"/>
                  </a:cubicBezTo>
                  <a:cubicBezTo>
                    <a:pt x="12076" y="15701"/>
                    <a:pt x="12087" y="15637"/>
                    <a:pt x="12096" y="15573"/>
                  </a:cubicBezTo>
                  <a:cubicBezTo>
                    <a:pt x="12111" y="15466"/>
                    <a:pt x="12125" y="15361"/>
                    <a:pt x="12135" y="15255"/>
                  </a:cubicBezTo>
                  <a:cubicBezTo>
                    <a:pt x="12143" y="15155"/>
                    <a:pt x="12151" y="15057"/>
                    <a:pt x="12160" y="14957"/>
                  </a:cubicBezTo>
                  <a:cubicBezTo>
                    <a:pt x="12171" y="14884"/>
                    <a:pt x="12181" y="14811"/>
                    <a:pt x="12190" y="14738"/>
                  </a:cubicBezTo>
                  <a:cubicBezTo>
                    <a:pt x="12210" y="14563"/>
                    <a:pt x="12232" y="14389"/>
                    <a:pt x="12248" y="14214"/>
                  </a:cubicBezTo>
                  <a:cubicBezTo>
                    <a:pt x="12268" y="14022"/>
                    <a:pt x="12286" y="13830"/>
                    <a:pt x="12302" y="13638"/>
                  </a:cubicBezTo>
                  <a:cubicBezTo>
                    <a:pt x="12309" y="13558"/>
                    <a:pt x="12316" y="13477"/>
                    <a:pt x="12322" y="13397"/>
                  </a:cubicBezTo>
                  <a:cubicBezTo>
                    <a:pt x="12327" y="13314"/>
                    <a:pt x="12336" y="13233"/>
                    <a:pt x="12341" y="13150"/>
                  </a:cubicBezTo>
                  <a:cubicBezTo>
                    <a:pt x="12391" y="13108"/>
                    <a:pt x="12434" y="13062"/>
                    <a:pt x="12471" y="13008"/>
                  </a:cubicBezTo>
                  <a:cubicBezTo>
                    <a:pt x="12492" y="12978"/>
                    <a:pt x="12513" y="12947"/>
                    <a:pt x="12534" y="12917"/>
                  </a:cubicBezTo>
                  <a:cubicBezTo>
                    <a:pt x="12570" y="12868"/>
                    <a:pt x="12605" y="12818"/>
                    <a:pt x="12642" y="12768"/>
                  </a:cubicBezTo>
                  <a:cubicBezTo>
                    <a:pt x="12698" y="12688"/>
                    <a:pt x="12755" y="12608"/>
                    <a:pt x="12812" y="12528"/>
                  </a:cubicBezTo>
                  <a:cubicBezTo>
                    <a:pt x="12867" y="12450"/>
                    <a:pt x="12923" y="12372"/>
                    <a:pt x="12979" y="12295"/>
                  </a:cubicBezTo>
                  <a:cubicBezTo>
                    <a:pt x="13050" y="12195"/>
                    <a:pt x="13132" y="12096"/>
                    <a:pt x="13188" y="11985"/>
                  </a:cubicBezTo>
                  <a:cubicBezTo>
                    <a:pt x="13215" y="11935"/>
                    <a:pt x="13216" y="11873"/>
                    <a:pt x="13195" y="11821"/>
                  </a:cubicBezTo>
                  <a:cubicBezTo>
                    <a:pt x="13222" y="11782"/>
                    <a:pt x="13248" y="11742"/>
                    <a:pt x="13275" y="11702"/>
                  </a:cubicBezTo>
                  <a:cubicBezTo>
                    <a:pt x="13306" y="11657"/>
                    <a:pt x="13336" y="11610"/>
                    <a:pt x="13367" y="11567"/>
                  </a:cubicBezTo>
                  <a:cubicBezTo>
                    <a:pt x="13393" y="11530"/>
                    <a:pt x="13425" y="11493"/>
                    <a:pt x="13454" y="11454"/>
                  </a:cubicBezTo>
                  <a:cubicBezTo>
                    <a:pt x="13480" y="11455"/>
                    <a:pt x="13508" y="11457"/>
                    <a:pt x="13535" y="11457"/>
                  </a:cubicBezTo>
                  <a:cubicBezTo>
                    <a:pt x="13545" y="11457"/>
                    <a:pt x="13556" y="11456"/>
                    <a:pt x="13566" y="11456"/>
                  </a:cubicBezTo>
                  <a:cubicBezTo>
                    <a:pt x="13649" y="11454"/>
                    <a:pt x="13734" y="11441"/>
                    <a:pt x="13816" y="11422"/>
                  </a:cubicBezTo>
                  <a:cubicBezTo>
                    <a:pt x="13946" y="11391"/>
                    <a:pt x="14073" y="11344"/>
                    <a:pt x="14201" y="11302"/>
                  </a:cubicBezTo>
                  <a:cubicBezTo>
                    <a:pt x="14221" y="11295"/>
                    <a:pt x="14243" y="11289"/>
                    <a:pt x="14262" y="11282"/>
                  </a:cubicBezTo>
                  <a:cubicBezTo>
                    <a:pt x="14336" y="11278"/>
                    <a:pt x="14410" y="11250"/>
                    <a:pt x="14479" y="11227"/>
                  </a:cubicBezTo>
                  <a:cubicBezTo>
                    <a:pt x="14862" y="11102"/>
                    <a:pt x="15215" y="10900"/>
                    <a:pt x="15593" y="10762"/>
                  </a:cubicBezTo>
                  <a:cubicBezTo>
                    <a:pt x="15770" y="10697"/>
                    <a:pt x="15945" y="10630"/>
                    <a:pt x="16116" y="10549"/>
                  </a:cubicBezTo>
                  <a:cubicBezTo>
                    <a:pt x="16296" y="10462"/>
                    <a:pt x="16470" y="10365"/>
                    <a:pt x="16647" y="10271"/>
                  </a:cubicBezTo>
                  <a:cubicBezTo>
                    <a:pt x="16723" y="10234"/>
                    <a:pt x="16799" y="10199"/>
                    <a:pt x="16875" y="10162"/>
                  </a:cubicBezTo>
                  <a:cubicBezTo>
                    <a:pt x="16956" y="10120"/>
                    <a:pt x="17036" y="10077"/>
                    <a:pt x="17116" y="10034"/>
                  </a:cubicBezTo>
                  <a:cubicBezTo>
                    <a:pt x="17276" y="9946"/>
                    <a:pt x="17439" y="9853"/>
                    <a:pt x="17587" y="9744"/>
                  </a:cubicBezTo>
                  <a:cubicBezTo>
                    <a:pt x="17657" y="9693"/>
                    <a:pt x="17726" y="9638"/>
                    <a:pt x="17792" y="9581"/>
                  </a:cubicBezTo>
                  <a:cubicBezTo>
                    <a:pt x="17858" y="9524"/>
                    <a:pt x="17929" y="9469"/>
                    <a:pt x="17992" y="9407"/>
                  </a:cubicBezTo>
                  <a:cubicBezTo>
                    <a:pt x="18117" y="9283"/>
                    <a:pt x="18225" y="9147"/>
                    <a:pt x="18336" y="9012"/>
                  </a:cubicBezTo>
                  <a:cubicBezTo>
                    <a:pt x="18399" y="8942"/>
                    <a:pt x="18462" y="8873"/>
                    <a:pt x="18524" y="8801"/>
                  </a:cubicBezTo>
                  <a:cubicBezTo>
                    <a:pt x="18595" y="8721"/>
                    <a:pt x="18654" y="8632"/>
                    <a:pt x="18723" y="8549"/>
                  </a:cubicBezTo>
                  <a:cubicBezTo>
                    <a:pt x="18851" y="8394"/>
                    <a:pt x="18979" y="8238"/>
                    <a:pt x="19109" y="8084"/>
                  </a:cubicBezTo>
                  <a:cubicBezTo>
                    <a:pt x="19174" y="8005"/>
                    <a:pt x="19238" y="7926"/>
                    <a:pt x="19294" y="7839"/>
                  </a:cubicBezTo>
                  <a:cubicBezTo>
                    <a:pt x="19346" y="7757"/>
                    <a:pt x="19393" y="7672"/>
                    <a:pt x="19439" y="7587"/>
                  </a:cubicBezTo>
                  <a:cubicBezTo>
                    <a:pt x="19530" y="7412"/>
                    <a:pt x="19624" y="7239"/>
                    <a:pt x="19726" y="7070"/>
                  </a:cubicBezTo>
                  <a:cubicBezTo>
                    <a:pt x="19775" y="6987"/>
                    <a:pt x="19823" y="6904"/>
                    <a:pt x="19866" y="6817"/>
                  </a:cubicBezTo>
                  <a:cubicBezTo>
                    <a:pt x="19913" y="6727"/>
                    <a:pt x="19951" y="6632"/>
                    <a:pt x="19984" y="6535"/>
                  </a:cubicBezTo>
                  <a:cubicBezTo>
                    <a:pt x="20017" y="6442"/>
                    <a:pt x="20043" y="6344"/>
                    <a:pt x="20064" y="6248"/>
                  </a:cubicBezTo>
                  <a:cubicBezTo>
                    <a:pt x="20071" y="6216"/>
                    <a:pt x="20078" y="6184"/>
                    <a:pt x="20085" y="6153"/>
                  </a:cubicBezTo>
                  <a:cubicBezTo>
                    <a:pt x="20122" y="6141"/>
                    <a:pt x="20157" y="6118"/>
                    <a:pt x="20178" y="6087"/>
                  </a:cubicBezTo>
                  <a:cubicBezTo>
                    <a:pt x="20225" y="6020"/>
                    <a:pt x="20250" y="5940"/>
                    <a:pt x="20277" y="5864"/>
                  </a:cubicBezTo>
                  <a:cubicBezTo>
                    <a:pt x="20343" y="5671"/>
                    <a:pt x="20401" y="5475"/>
                    <a:pt x="20447" y="5276"/>
                  </a:cubicBezTo>
                  <a:cubicBezTo>
                    <a:pt x="20492" y="5079"/>
                    <a:pt x="20526" y="4881"/>
                    <a:pt x="20555" y="4683"/>
                  </a:cubicBezTo>
                  <a:cubicBezTo>
                    <a:pt x="20583" y="4484"/>
                    <a:pt x="20611" y="4284"/>
                    <a:pt x="20617" y="4083"/>
                  </a:cubicBezTo>
                  <a:cubicBezTo>
                    <a:pt x="20625" y="3893"/>
                    <a:pt x="20624" y="3703"/>
                    <a:pt x="20630" y="3513"/>
                  </a:cubicBezTo>
                  <a:cubicBezTo>
                    <a:pt x="20637" y="3430"/>
                    <a:pt x="20643" y="3348"/>
                    <a:pt x="20649" y="3264"/>
                  </a:cubicBezTo>
                  <a:cubicBezTo>
                    <a:pt x="20654" y="3215"/>
                    <a:pt x="20658" y="3165"/>
                    <a:pt x="20658" y="3116"/>
                  </a:cubicBezTo>
                  <a:cubicBezTo>
                    <a:pt x="20656" y="3045"/>
                    <a:pt x="20648" y="2976"/>
                    <a:pt x="20640" y="2905"/>
                  </a:cubicBezTo>
                  <a:cubicBezTo>
                    <a:pt x="20624" y="2763"/>
                    <a:pt x="20603" y="2624"/>
                    <a:pt x="20589" y="2481"/>
                  </a:cubicBezTo>
                  <a:cubicBezTo>
                    <a:pt x="20587" y="2421"/>
                    <a:pt x="20587" y="2362"/>
                    <a:pt x="20589" y="2303"/>
                  </a:cubicBezTo>
                  <a:cubicBezTo>
                    <a:pt x="20590" y="2292"/>
                    <a:pt x="20590" y="2282"/>
                    <a:pt x="20591" y="2271"/>
                  </a:cubicBezTo>
                  <a:cubicBezTo>
                    <a:pt x="20595" y="2213"/>
                    <a:pt x="20575" y="2158"/>
                    <a:pt x="20539" y="2120"/>
                  </a:cubicBezTo>
                  <a:cubicBezTo>
                    <a:pt x="20532" y="1964"/>
                    <a:pt x="20521" y="1809"/>
                    <a:pt x="20508" y="1654"/>
                  </a:cubicBezTo>
                  <a:cubicBezTo>
                    <a:pt x="20489" y="1458"/>
                    <a:pt x="20467" y="1262"/>
                    <a:pt x="20436" y="1068"/>
                  </a:cubicBezTo>
                  <a:cubicBezTo>
                    <a:pt x="20422" y="977"/>
                    <a:pt x="20407" y="886"/>
                    <a:pt x="20392" y="797"/>
                  </a:cubicBezTo>
                  <a:cubicBezTo>
                    <a:pt x="20378" y="717"/>
                    <a:pt x="20368" y="635"/>
                    <a:pt x="20342" y="559"/>
                  </a:cubicBezTo>
                  <a:cubicBezTo>
                    <a:pt x="20332" y="524"/>
                    <a:pt x="20320" y="491"/>
                    <a:pt x="20306" y="459"/>
                  </a:cubicBezTo>
                  <a:cubicBezTo>
                    <a:pt x="20329" y="450"/>
                    <a:pt x="20353" y="442"/>
                    <a:pt x="20375" y="428"/>
                  </a:cubicBezTo>
                  <a:cubicBezTo>
                    <a:pt x="20422" y="400"/>
                    <a:pt x="20451" y="361"/>
                    <a:pt x="20467" y="309"/>
                  </a:cubicBezTo>
                  <a:cubicBezTo>
                    <a:pt x="20481" y="260"/>
                    <a:pt x="20471" y="197"/>
                    <a:pt x="20445" y="155"/>
                  </a:cubicBezTo>
                  <a:cubicBezTo>
                    <a:pt x="20399" y="76"/>
                    <a:pt x="20301" y="38"/>
                    <a:pt x="20215" y="22"/>
                  </a:cubicBezTo>
                  <a:cubicBezTo>
                    <a:pt x="20132" y="7"/>
                    <a:pt x="20049" y="0"/>
                    <a:pt x="199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8067975" y="1730900"/>
              <a:ext cx="30425" cy="30325"/>
            </a:xfrm>
            <a:custGeom>
              <a:avLst/>
              <a:gdLst/>
              <a:ahLst/>
              <a:cxnLst/>
              <a:rect l="l" t="t" r="r" b="b"/>
              <a:pathLst>
                <a:path w="1217" h="1213" extrusionOk="0">
                  <a:moveTo>
                    <a:pt x="693" y="0"/>
                  </a:moveTo>
                  <a:cubicBezTo>
                    <a:pt x="677" y="0"/>
                    <a:pt x="661" y="2"/>
                    <a:pt x="645" y="5"/>
                  </a:cubicBezTo>
                  <a:cubicBezTo>
                    <a:pt x="608" y="13"/>
                    <a:pt x="563" y="35"/>
                    <a:pt x="536" y="62"/>
                  </a:cubicBezTo>
                  <a:cubicBezTo>
                    <a:pt x="467" y="127"/>
                    <a:pt x="418" y="205"/>
                    <a:pt x="379" y="292"/>
                  </a:cubicBezTo>
                  <a:cubicBezTo>
                    <a:pt x="376" y="300"/>
                    <a:pt x="371" y="308"/>
                    <a:pt x="368" y="314"/>
                  </a:cubicBezTo>
                  <a:cubicBezTo>
                    <a:pt x="354" y="310"/>
                    <a:pt x="339" y="308"/>
                    <a:pt x="324" y="308"/>
                  </a:cubicBezTo>
                  <a:cubicBezTo>
                    <a:pt x="293" y="308"/>
                    <a:pt x="262" y="317"/>
                    <a:pt x="236" y="335"/>
                  </a:cubicBezTo>
                  <a:cubicBezTo>
                    <a:pt x="217" y="348"/>
                    <a:pt x="203" y="366"/>
                    <a:pt x="192" y="385"/>
                  </a:cubicBezTo>
                  <a:cubicBezTo>
                    <a:pt x="162" y="389"/>
                    <a:pt x="133" y="397"/>
                    <a:pt x="109" y="414"/>
                  </a:cubicBezTo>
                  <a:cubicBezTo>
                    <a:pt x="2" y="487"/>
                    <a:pt x="1" y="646"/>
                    <a:pt x="108" y="720"/>
                  </a:cubicBezTo>
                  <a:cubicBezTo>
                    <a:pt x="110" y="721"/>
                    <a:pt x="113" y="723"/>
                    <a:pt x="115" y="725"/>
                  </a:cubicBezTo>
                  <a:cubicBezTo>
                    <a:pt x="168" y="767"/>
                    <a:pt x="216" y="815"/>
                    <a:pt x="265" y="861"/>
                  </a:cubicBezTo>
                  <a:cubicBezTo>
                    <a:pt x="328" y="918"/>
                    <a:pt x="402" y="958"/>
                    <a:pt x="471" y="1008"/>
                  </a:cubicBezTo>
                  <a:cubicBezTo>
                    <a:pt x="469" y="1007"/>
                    <a:pt x="468" y="1006"/>
                    <a:pt x="467" y="1005"/>
                  </a:cubicBezTo>
                  <a:lnTo>
                    <a:pt x="467" y="1005"/>
                  </a:lnTo>
                  <a:cubicBezTo>
                    <a:pt x="469" y="1007"/>
                    <a:pt x="472" y="1009"/>
                    <a:pt x="475" y="1011"/>
                  </a:cubicBezTo>
                  <a:cubicBezTo>
                    <a:pt x="478" y="1013"/>
                    <a:pt x="480" y="1015"/>
                    <a:pt x="482" y="1017"/>
                  </a:cubicBezTo>
                  <a:lnTo>
                    <a:pt x="482" y="1017"/>
                  </a:lnTo>
                  <a:cubicBezTo>
                    <a:pt x="482" y="1016"/>
                    <a:pt x="481" y="1016"/>
                    <a:pt x="480" y="1015"/>
                  </a:cubicBezTo>
                  <a:lnTo>
                    <a:pt x="480" y="1015"/>
                  </a:lnTo>
                  <a:cubicBezTo>
                    <a:pt x="503" y="1033"/>
                    <a:pt x="524" y="1050"/>
                    <a:pt x="545" y="1069"/>
                  </a:cubicBezTo>
                  <a:cubicBezTo>
                    <a:pt x="563" y="1087"/>
                    <a:pt x="583" y="1106"/>
                    <a:pt x="601" y="1125"/>
                  </a:cubicBezTo>
                  <a:cubicBezTo>
                    <a:pt x="615" y="1139"/>
                    <a:pt x="627" y="1153"/>
                    <a:pt x="641" y="1166"/>
                  </a:cubicBezTo>
                  <a:cubicBezTo>
                    <a:pt x="674" y="1197"/>
                    <a:pt x="718" y="1212"/>
                    <a:pt x="761" y="1212"/>
                  </a:cubicBezTo>
                  <a:cubicBezTo>
                    <a:pt x="762" y="1212"/>
                    <a:pt x="764" y="1212"/>
                    <a:pt x="766" y="1212"/>
                  </a:cubicBezTo>
                  <a:cubicBezTo>
                    <a:pt x="817" y="1211"/>
                    <a:pt x="867" y="1188"/>
                    <a:pt x="902" y="1149"/>
                  </a:cubicBezTo>
                  <a:cubicBezTo>
                    <a:pt x="945" y="1101"/>
                    <a:pt x="953" y="1039"/>
                    <a:pt x="938" y="983"/>
                  </a:cubicBezTo>
                  <a:cubicBezTo>
                    <a:pt x="945" y="962"/>
                    <a:pt x="950" y="939"/>
                    <a:pt x="947" y="915"/>
                  </a:cubicBezTo>
                  <a:cubicBezTo>
                    <a:pt x="946" y="899"/>
                    <a:pt x="942" y="885"/>
                    <a:pt x="937" y="870"/>
                  </a:cubicBezTo>
                  <a:cubicBezTo>
                    <a:pt x="992" y="843"/>
                    <a:pt x="1031" y="788"/>
                    <a:pt x="1039" y="724"/>
                  </a:cubicBezTo>
                  <a:cubicBezTo>
                    <a:pt x="1072" y="693"/>
                    <a:pt x="1104" y="660"/>
                    <a:pt x="1130" y="623"/>
                  </a:cubicBezTo>
                  <a:cubicBezTo>
                    <a:pt x="1151" y="596"/>
                    <a:pt x="1169" y="569"/>
                    <a:pt x="1184" y="539"/>
                  </a:cubicBezTo>
                  <a:cubicBezTo>
                    <a:pt x="1200" y="507"/>
                    <a:pt x="1202" y="474"/>
                    <a:pt x="1206" y="440"/>
                  </a:cubicBezTo>
                  <a:cubicBezTo>
                    <a:pt x="1216" y="330"/>
                    <a:pt x="1122" y="245"/>
                    <a:pt x="1019" y="244"/>
                  </a:cubicBezTo>
                  <a:cubicBezTo>
                    <a:pt x="993" y="190"/>
                    <a:pt x="943" y="150"/>
                    <a:pt x="883" y="139"/>
                  </a:cubicBezTo>
                  <a:cubicBezTo>
                    <a:pt x="867" y="81"/>
                    <a:pt x="818" y="31"/>
                    <a:pt x="761" y="10"/>
                  </a:cubicBezTo>
                  <a:cubicBezTo>
                    <a:pt x="740" y="3"/>
                    <a:pt x="716" y="0"/>
                    <a:pt x="693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7997275" y="1720850"/>
              <a:ext cx="28350" cy="28250"/>
            </a:xfrm>
            <a:custGeom>
              <a:avLst/>
              <a:gdLst/>
              <a:ahLst/>
              <a:cxnLst/>
              <a:rect l="l" t="t" r="r" b="b"/>
              <a:pathLst>
                <a:path w="1134" h="1130" extrusionOk="0">
                  <a:moveTo>
                    <a:pt x="546" y="1"/>
                  </a:moveTo>
                  <a:cubicBezTo>
                    <a:pt x="525" y="1"/>
                    <a:pt x="505" y="4"/>
                    <a:pt x="486" y="13"/>
                  </a:cubicBezTo>
                  <a:cubicBezTo>
                    <a:pt x="447" y="30"/>
                    <a:pt x="411" y="49"/>
                    <a:pt x="378" y="76"/>
                  </a:cubicBezTo>
                  <a:cubicBezTo>
                    <a:pt x="324" y="123"/>
                    <a:pt x="275" y="174"/>
                    <a:pt x="226" y="225"/>
                  </a:cubicBezTo>
                  <a:cubicBezTo>
                    <a:pt x="195" y="257"/>
                    <a:pt x="167" y="288"/>
                    <a:pt x="137" y="318"/>
                  </a:cubicBezTo>
                  <a:cubicBezTo>
                    <a:pt x="107" y="352"/>
                    <a:pt x="74" y="383"/>
                    <a:pt x="51" y="420"/>
                  </a:cubicBezTo>
                  <a:cubicBezTo>
                    <a:pt x="1" y="505"/>
                    <a:pt x="20" y="623"/>
                    <a:pt x="108" y="675"/>
                  </a:cubicBezTo>
                  <a:cubicBezTo>
                    <a:pt x="145" y="698"/>
                    <a:pt x="183" y="707"/>
                    <a:pt x="222" y="707"/>
                  </a:cubicBezTo>
                  <a:cubicBezTo>
                    <a:pt x="224" y="707"/>
                    <a:pt x="226" y="707"/>
                    <a:pt x="228" y="707"/>
                  </a:cubicBezTo>
                  <a:lnTo>
                    <a:pt x="228" y="707"/>
                  </a:lnTo>
                  <a:cubicBezTo>
                    <a:pt x="216" y="736"/>
                    <a:pt x="210" y="766"/>
                    <a:pt x="216" y="799"/>
                  </a:cubicBezTo>
                  <a:cubicBezTo>
                    <a:pt x="225" y="862"/>
                    <a:pt x="259" y="917"/>
                    <a:pt x="317" y="946"/>
                  </a:cubicBezTo>
                  <a:cubicBezTo>
                    <a:pt x="317" y="951"/>
                    <a:pt x="317" y="957"/>
                    <a:pt x="317" y="962"/>
                  </a:cubicBezTo>
                  <a:cubicBezTo>
                    <a:pt x="321" y="1023"/>
                    <a:pt x="368" y="1088"/>
                    <a:pt x="425" y="1111"/>
                  </a:cubicBezTo>
                  <a:cubicBezTo>
                    <a:pt x="454" y="1123"/>
                    <a:pt x="484" y="1129"/>
                    <a:pt x="514" y="1129"/>
                  </a:cubicBezTo>
                  <a:cubicBezTo>
                    <a:pt x="516" y="1129"/>
                    <a:pt x="519" y="1129"/>
                    <a:pt x="521" y="1129"/>
                  </a:cubicBezTo>
                  <a:cubicBezTo>
                    <a:pt x="556" y="1128"/>
                    <a:pt x="592" y="1119"/>
                    <a:pt x="625" y="1099"/>
                  </a:cubicBezTo>
                  <a:cubicBezTo>
                    <a:pt x="667" y="1077"/>
                    <a:pt x="705" y="1048"/>
                    <a:pt x="742" y="1017"/>
                  </a:cubicBezTo>
                  <a:cubicBezTo>
                    <a:pt x="775" y="1011"/>
                    <a:pt x="807" y="995"/>
                    <a:pt x="832" y="971"/>
                  </a:cubicBezTo>
                  <a:cubicBezTo>
                    <a:pt x="881" y="925"/>
                    <a:pt x="932" y="876"/>
                    <a:pt x="982" y="830"/>
                  </a:cubicBezTo>
                  <a:cubicBezTo>
                    <a:pt x="1025" y="788"/>
                    <a:pt x="1073" y="747"/>
                    <a:pt x="1101" y="692"/>
                  </a:cubicBezTo>
                  <a:cubicBezTo>
                    <a:pt x="1134" y="630"/>
                    <a:pt x="1119" y="551"/>
                    <a:pt x="1076" y="497"/>
                  </a:cubicBezTo>
                  <a:cubicBezTo>
                    <a:pt x="1073" y="455"/>
                    <a:pt x="1057" y="415"/>
                    <a:pt x="1026" y="381"/>
                  </a:cubicBezTo>
                  <a:cubicBezTo>
                    <a:pt x="1009" y="363"/>
                    <a:pt x="989" y="348"/>
                    <a:pt x="965" y="338"/>
                  </a:cubicBezTo>
                  <a:cubicBezTo>
                    <a:pt x="957" y="329"/>
                    <a:pt x="948" y="321"/>
                    <a:pt x="938" y="313"/>
                  </a:cubicBezTo>
                  <a:cubicBezTo>
                    <a:pt x="921" y="270"/>
                    <a:pt x="888" y="235"/>
                    <a:pt x="848" y="214"/>
                  </a:cubicBezTo>
                  <a:cubicBezTo>
                    <a:pt x="842" y="190"/>
                    <a:pt x="833" y="168"/>
                    <a:pt x="818" y="147"/>
                  </a:cubicBezTo>
                  <a:cubicBezTo>
                    <a:pt x="790" y="107"/>
                    <a:pt x="751" y="84"/>
                    <a:pt x="709" y="75"/>
                  </a:cubicBezTo>
                  <a:cubicBezTo>
                    <a:pt x="686" y="45"/>
                    <a:pt x="654" y="21"/>
                    <a:pt x="616" y="11"/>
                  </a:cubicBezTo>
                  <a:cubicBezTo>
                    <a:pt x="593" y="5"/>
                    <a:pt x="569" y="1"/>
                    <a:pt x="546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8022250" y="1954325"/>
              <a:ext cx="44600" cy="38875"/>
            </a:xfrm>
            <a:custGeom>
              <a:avLst/>
              <a:gdLst/>
              <a:ahLst/>
              <a:cxnLst/>
              <a:rect l="l" t="t" r="r" b="b"/>
              <a:pathLst>
                <a:path w="1784" h="1555" extrusionOk="0">
                  <a:moveTo>
                    <a:pt x="214" y="0"/>
                  </a:moveTo>
                  <a:cubicBezTo>
                    <a:pt x="144" y="0"/>
                    <a:pt x="75" y="42"/>
                    <a:pt x="43" y="108"/>
                  </a:cubicBezTo>
                  <a:cubicBezTo>
                    <a:pt x="0" y="202"/>
                    <a:pt x="43" y="308"/>
                    <a:pt x="134" y="354"/>
                  </a:cubicBezTo>
                  <a:cubicBezTo>
                    <a:pt x="140" y="357"/>
                    <a:pt x="146" y="358"/>
                    <a:pt x="153" y="362"/>
                  </a:cubicBezTo>
                  <a:cubicBezTo>
                    <a:pt x="129" y="379"/>
                    <a:pt x="109" y="402"/>
                    <a:pt x="95" y="430"/>
                  </a:cubicBezTo>
                  <a:cubicBezTo>
                    <a:pt x="87" y="447"/>
                    <a:pt x="85" y="466"/>
                    <a:pt x="82" y="485"/>
                  </a:cubicBezTo>
                  <a:cubicBezTo>
                    <a:pt x="55" y="521"/>
                    <a:pt x="38" y="566"/>
                    <a:pt x="42" y="612"/>
                  </a:cubicBezTo>
                  <a:cubicBezTo>
                    <a:pt x="49" y="684"/>
                    <a:pt x="103" y="749"/>
                    <a:pt x="175" y="768"/>
                  </a:cubicBezTo>
                  <a:cubicBezTo>
                    <a:pt x="178" y="770"/>
                    <a:pt x="182" y="771"/>
                    <a:pt x="186" y="773"/>
                  </a:cubicBezTo>
                  <a:cubicBezTo>
                    <a:pt x="186" y="797"/>
                    <a:pt x="193" y="820"/>
                    <a:pt x="201" y="842"/>
                  </a:cubicBezTo>
                  <a:cubicBezTo>
                    <a:pt x="97" y="876"/>
                    <a:pt x="38" y="996"/>
                    <a:pt x="91" y="1100"/>
                  </a:cubicBezTo>
                  <a:cubicBezTo>
                    <a:pt x="46" y="1142"/>
                    <a:pt x="19" y="1196"/>
                    <a:pt x="25" y="1259"/>
                  </a:cubicBezTo>
                  <a:cubicBezTo>
                    <a:pt x="29" y="1296"/>
                    <a:pt x="42" y="1329"/>
                    <a:pt x="64" y="1355"/>
                  </a:cubicBezTo>
                  <a:cubicBezTo>
                    <a:pt x="70" y="1371"/>
                    <a:pt x="77" y="1386"/>
                    <a:pt x="87" y="1401"/>
                  </a:cubicBezTo>
                  <a:cubicBezTo>
                    <a:pt x="119" y="1446"/>
                    <a:pt x="159" y="1473"/>
                    <a:pt x="212" y="1489"/>
                  </a:cubicBezTo>
                  <a:cubicBezTo>
                    <a:pt x="264" y="1505"/>
                    <a:pt x="322" y="1511"/>
                    <a:pt x="376" y="1515"/>
                  </a:cubicBezTo>
                  <a:cubicBezTo>
                    <a:pt x="423" y="1519"/>
                    <a:pt x="470" y="1523"/>
                    <a:pt x="516" y="1526"/>
                  </a:cubicBezTo>
                  <a:cubicBezTo>
                    <a:pt x="623" y="1531"/>
                    <a:pt x="731" y="1537"/>
                    <a:pt x="838" y="1541"/>
                  </a:cubicBezTo>
                  <a:cubicBezTo>
                    <a:pt x="917" y="1544"/>
                    <a:pt x="995" y="1545"/>
                    <a:pt x="1074" y="1545"/>
                  </a:cubicBezTo>
                  <a:cubicBezTo>
                    <a:pt x="1160" y="1545"/>
                    <a:pt x="1246" y="1544"/>
                    <a:pt x="1331" y="1544"/>
                  </a:cubicBezTo>
                  <a:cubicBezTo>
                    <a:pt x="1349" y="1544"/>
                    <a:pt x="1367" y="1544"/>
                    <a:pt x="1385" y="1544"/>
                  </a:cubicBezTo>
                  <a:lnTo>
                    <a:pt x="1394" y="1544"/>
                  </a:lnTo>
                  <a:cubicBezTo>
                    <a:pt x="1416" y="1544"/>
                    <a:pt x="1436" y="1539"/>
                    <a:pt x="1457" y="1531"/>
                  </a:cubicBezTo>
                  <a:cubicBezTo>
                    <a:pt x="1459" y="1534"/>
                    <a:pt x="1461" y="1536"/>
                    <a:pt x="1465" y="1537"/>
                  </a:cubicBezTo>
                  <a:cubicBezTo>
                    <a:pt x="1491" y="1550"/>
                    <a:pt x="1519" y="1554"/>
                    <a:pt x="1546" y="1554"/>
                  </a:cubicBezTo>
                  <a:cubicBezTo>
                    <a:pt x="1605" y="1552"/>
                    <a:pt x="1664" y="1521"/>
                    <a:pt x="1698" y="1470"/>
                  </a:cubicBezTo>
                  <a:cubicBezTo>
                    <a:pt x="1701" y="1465"/>
                    <a:pt x="1704" y="1459"/>
                    <a:pt x="1706" y="1455"/>
                  </a:cubicBezTo>
                  <a:cubicBezTo>
                    <a:pt x="1712" y="1446"/>
                    <a:pt x="1717" y="1437"/>
                    <a:pt x="1722" y="1427"/>
                  </a:cubicBezTo>
                  <a:cubicBezTo>
                    <a:pt x="1742" y="1384"/>
                    <a:pt x="1745" y="1341"/>
                    <a:pt x="1744" y="1294"/>
                  </a:cubicBezTo>
                  <a:cubicBezTo>
                    <a:pt x="1742" y="1203"/>
                    <a:pt x="1726" y="1097"/>
                    <a:pt x="1676" y="1019"/>
                  </a:cubicBezTo>
                  <a:cubicBezTo>
                    <a:pt x="1677" y="980"/>
                    <a:pt x="1677" y="943"/>
                    <a:pt x="1677" y="904"/>
                  </a:cubicBezTo>
                  <a:cubicBezTo>
                    <a:pt x="1681" y="770"/>
                    <a:pt x="1688" y="635"/>
                    <a:pt x="1699" y="501"/>
                  </a:cubicBezTo>
                  <a:cubicBezTo>
                    <a:pt x="1700" y="491"/>
                    <a:pt x="1701" y="482"/>
                    <a:pt x="1704" y="471"/>
                  </a:cubicBezTo>
                  <a:cubicBezTo>
                    <a:pt x="1756" y="428"/>
                    <a:pt x="1784" y="353"/>
                    <a:pt x="1767" y="287"/>
                  </a:cubicBezTo>
                  <a:cubicBezTo>
                    <a:pt x="1747" y="218"/>
                    <a:pt x="1691" y="154"/>
                    <a:pt x="1616" y="144"/>
                  </a:cubicBezTo>
                  <a:cubicBezTo>
                    <a:pt x="1535" y="136"/>
                    <a:pt x="1451" y="134"/>
                    <a:pt x="1370" y="131"/>
                  </a:cubicBezTo>
                  <a:cubicBezTo>
                    <a:pt x="1268" y="126"/>
                    <a:pt x="1167" y="120"/>
                    <a:pt x="1067" y="112"/>
                  </a:cubicBezTo>
                  <a:cubicBezTo>
                    <a:pt x="967" y="103"/>
                    <a:pt x="867" y="94"/>
                    <a:pt x="767" y="84"/>
                  </a:cubicBezTo>
                  <a:cubicBezTo>
                    <a:pt x="655" y="72"/>
                    <a:pt x="544" y="68"/>
                    <a:pt x="432" y="60"/>
                  </a:cubicBezTo>
                  <a:cubicBezTo>
                    <a:pt x="413" y="58"/>
                    <a:pt x="392" y="54"/>
                    <a:pt x="373" y="51"/>
                  </a:cubicBezTo>
                  <a:cubicBezTo>
                    <a:pt x="361" y="48"/>
                    <a:pt x="350" y="45"/>
                    <a:pt x="340" y="40"/>
                  </a:cubicBezTo>
                  <a:cubicBezTo>
                    <a:pt x="322" y="34"/>
                    <a:pt x="306" y="27"/>
                    <a:pt x="289" y="18"/>
                  </a:cubicBezTo>
                  <a:cubicBezTo>
                    <a:pt x="265" y="6"/>
                    <a:pt x="240" y="0"/>
                    <a:pt x="2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8041450" y="1939200"/>
              <a:ext cx="9250" cy="8850"/>
            </a:xfrm>
            <a:custGeom>
              <a:avLst/>
              <a:gdLst/>
              <a:ahLst/>
              <a:cxnLst/>
              <a:rect l="l" t="t" r="r" b="b"/>
              <a:pathLst>
                <a:path w="370" h="354" extrusionOk="0">
                  <a:moveTo>
                    <a:pt x="176" y="0"/>
                  </a:moveTo>
                  <a:cubicBezTo>
                    <a:pt x="174" y="0"/>
                    <a:pt x="171" y="0"/>
                    <a:pt x="169" y="0"/>
                  </a:cubicBezTo>
                  <a:cubicBezTo>
                    <a:pt x="72" y="3"/>
                    <a:pt x="0" y="100"/>
                    <a:pt x="8" y="193"/>
                  </a:cubicBezTo>
                  <a:cubicBezTo>
                    <a:pt x="17" y="291"/>
                    <a:pt x="101" y="354"/>
                    <a:pt x="195" y="354"/>
                  </a:cubicBezTo>
                  <a:cubicBezTo>
                    <a:pt x="197" y="354"/>
                    <a:pt x="199" y="354"/>
                    <a:pt x="201" y="354"/>
                  </a:cubicBezTo>
                  <a:cubicBezTo>
                    <a:pt x="298" y="350"/>
                    <a:pt x="370" y="253"/>
                    <a:pt x="362" y="161"/>
                  </a:cubicBezTo>
                  <a:cubicBezTo>
                    <a:pt x="353" y="63"/>
                    <a:pt x="270" y="0"/>
                    <a:pt x="176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8041100" y="1925475"/>
              <a:ext cx="9900" cy="9425"/>
            </a:xfrm>
            <a:custGeom>
              <a:avLst/>
              <a:gdLst/>
              <a:ahLst/>
              <a:cxnLst/>
              <a:rect l="l" t="t" r="r" b="b"/>
              <a:pathLst>
                <a:path w="396" h="377" extrusionOk="0">
                  <a:moveTo>
                    <a:pt x="208" y="1"/>
                  </a:moveTo>
                  <a:cubicBezTo>
                    <a:pt x="202" y="1"/>
                    <a:pt x="196" y="1"/>
                    <a:pt x="191" y="2"/>
                  </a:cubicBezTo>
                  <a:cubicBezTo>
                    <a:pt x="155" y="4"/>
                    <a:pt x="124" y="17"/>
                    <a:pt x="99" y="36"/>
                  </a:cubicBezTo>
                  <a:cubicBezTo>
                    <a:pt x="89" y="42"/>
                    <a:pt x="80" y="49"/>
                    <a:pt x="70" y="57"/>
                  </a:cubicBezTo>
                  <a:cubicBezTo>
                    <a:pt x="22" y="97"/>
                    <a:pt x="1" y="173"/>
                    <a:pt x="17" y="232"/>
                  </a:cubicBezTo>
                  <a:cubicBezTo>
                    <a:pt x="40" y="318"/>
                    <a:pt x="116" y="377"/>
                    <a:pt x="199" y="377"/>
                  </a:cubicBezTo>
                  <a:cubicBezTo>
                    <a:pt x="201" y="377"/>
                    <a:pt x="203" y="377"/>
                    <a:pt x="204" y="377"/>
                  </a:cubicBezTo>
                  <a:cubicBezTo>
                    <a:pt x="218" y="377"/>
                    <a:pt x="231" y="375"/>
                    <a:pt x="244" y="371"/>
                  </a:cubicBezTo>
                  <a:cubicBezTo>
                    <a:pt x="339" y="348"/>
                    <a:pt x="395" y="265"/>
                    <a:pt x="392" y="169"/>
                  </a:cubicBezTo>
                  <a:cubicBezTo>
                    <a:pt x="387" y="74"/>
                    <a:pt x="299" y="1"/>
                    <a:pt x="208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8051150" y="1810100"/>
              <a:ext cx="9250" cy="9250"/>
            </a:xfrm>
            <a:custGeom>
              <a:avLst/>
              <a:gdLst/>
              <a:ahLst/>
              <a:cxnLst/>
              <a:rect l="l" t="t" r="r" b="b"/>
              <a:pathLst>
                <a:path w="370" h="370" extrusionOk="0">
                  <a:moveTo>
                    <a:pt x="191" y="0"/>
                  </a:moveTo>
                  <a:cubicBezTo>
                    <a:pt x="189" y="0"/>
                    <a:pt x="187" y="0"/>
                    <a:pt x="185" y="1"/>
                  </a:cubicBezTo>
                  <a:cubicBezTo>
                    <a:pt x="85" y="3"/>
                    <a:pt x="0" y="82"/>
                    <a:pt x="0" y="185"/>
                  </a:cubicBezTo>
                  <a:cubicBezTo>
                    <a:pt x="0" y="281"/>
                    <a:pt x="80" y="370"/>
                    <a:pt x="179" y="370"/>
                  </a:cubicBezTo>
                  <a:cubicBezTo>
                    <a:pt x="180" y="370"/>
                    <a:pt x="182" y="370"/>
                    <a:pt x="184" y="370"/>
                  </a:cubicBezTo>
                  <a:cubicBezTo>
                    <a:pt x="285" y="368"/>
                    <a:pt x="369" y="289"/>
                    <a:pt x="369" y="186"/>
                  </a:cubicBezTo>
                  <a:cubicBezTo>
                    <a:pt x="369" y="89"/>
                    <a:pt x="289" y="0"/>
                    <a:pt x="19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7765425" y="1451300"/>
              <a:ext cx="112225" cy="121250"/>
            </a:xfrm>
            <a:custGeom>
              <a:avLst/>
              <a:gdLst/>
              <a:ahLst/>
              <a:cxnLst/>
              <a:rect l="l" t="t" r="r" b="b"/>
              <a:pathLst>
                <a:path w="4489" h="4850" extrusionOk="0">
                  <a:moveTo>
                    <a:pt x="2039" y="1834"/>
                  </a:moveTo>
                  <a:lnTo>
                    <a:pt x="2039" y="1834"/>
                  </a:lnTo>
                  <a:cubicBezTo>
                    <a:pt x="2040" y="1835"/>
                    <a:pt x="2041" y="1836"/>
                    <a:pt x="2041" y="1837"/>
                  </a:cubicBezTo>
                  <a:lnTo>
                    <a:pt x="2041" y="1837"/>
                  </a:lnTo>
                  <a:cubicBezTo>
                    <a:pt x="2041" y="1835"/>
                    <a:pt x="2040" y="1835"/>
                    <a:pt x="2039" y="1834"/>
                  </a:cubicBezTo>
                  <a:close/>
                  <a:moveTo>
                    <a:pt x="2052" y="1848"/>
                  </a:moveTo>
                  <a:cubicBezTo>
                    <a:pt x="2052" y="1849"/>
                    <a:pt x="2053" y="1850"/>
                    <a:pt x="2054" y="1851"/>
                  </a:cubicBezTo>
                  <a:lnTo>
                    <a:pt x="2054" y="1851"/>
                  </a:lnTo>
                  <a:cubicBezTo>
                    <a:pt x="2053" y="1850"/>
                    <a:pt x="2053" y="1849"/>
                    <a:pt x="2052" y="1848"/>
                  </a:cubicBezTo>
                  <a:close/>
                  <a:moveTo>
                    <a:pt x="2888" y="2804"/>
                  </a:moveTo>
                  <a:lnTo>
                    <a:pt x="2888" y="2804"/>
                  </a:lnTo>
                  <a:cubicBezTo>
                    <a:pt x="2889" y="2805"/>
                    <a:pt x="2891" y="2807"/>
                    <a:pt x="2892" y="2808"/>
                  </a:cubicBezTo>
                  <a:cubicBezTo>
                    <a:pt x="2891" y="2806"/>
                    <a:pt x="2890" y="2805"/>
                    <a:pt x="2888" y="2804"/>
                  </a:cubicBezTo>
                  <a:close/>
                  <a:moveTo>
                    <a:pt x="1786" y="2972"/>
                  </a:moveTo>
                  <a:lnTo>
                    <a:pt x="1786" y="2972"/>
                  </a:lnTo>
                  <a:cubicBezTo>
                    <a:pt x="1787" y="2972"/>
                    <a:pt x="1788" y="2973"/>
                    <a:pt x="1789" y="2973"/>
                  </a:cubicBezTo>
                  <a:lnTo>
                    <a:pt x="1789" y="2973"/>
                  </a:lnTo>
                  <a:cubicBezTo>
                    <a:pt x="1788" y="2972"/>
                    <a:pt x="1787" y="2972"/>
                    <a:pt x="1786" y="2972"/>
                  </a:cubicBezTo>
                  <a:close/>
                  <a:moveTo>
                    <a:pt x="203" y="0"/>
                  </a:moveTo>
                  <a:cubicBezTo>
                    <a:pt x="194" y="0"/>
                    <a:pt x="186" y="1"/>
                    <a:pt x="177" y="2"/>
                  </a:cubicBezTo>
                  <a:cubicBezTo>
                    <a:pt x="81" y="14"/>
                    <a:pt x="0" y="111"/>
                    <a:pt x="18" y="210"/>
                  </a:cubicBezTo>
                  <a:cubicBezTo>
                    <a:pt x="25" y="244"/>
                    <a:pt x="37" y="275"/>
                    <a:pt x="57" y="304"/>
                  </a:cubicBezTo>
                  <a:cubicBezTo>
                    <a:pt x="79" y="334"/>
                    <a:pt x="111" y="355"/>
                    <a:pt x="138" y="379"/>
                  </a:cubicBezTo>
                  <a:cubicBezTo>
                    <a:pt x="244" y="479"/>
                    <a:pt x="350" y="577"/>
                    <a:pt x="454" y="678"/>
                  </a:cubicBezTo>
                  <a:cubicBezTo>
                    <a:pt x="563" y="782"/>
                    <a:pt x="666" y="892"/>
                    <a:pt x="771" y="999"/>
                  </a:cubicBezTo>
                  <a:cubicBezTo>
                    <a:pt x="875" y="1108"/>
                    <a:pt x="985" y="1213"/>
                    <a:pt x="1095" y="1317"/>
                  </a:cubicBezTo>
                  <a:cubicBezTo>
                    <a:pt x="1203" y="1418"/>
                    <a:pt x="1306" y="1525"/>
                    <a:pt x="1403" y="1636"/>
                  </a:cubicBezTo>
                  <a:cubicBezTo>
                    <a:pt x="1535" y="1793"/>
                    <a:pt x="1655" y="1956"/>
                    <a:pt x="1788" y="2109"/>
                  </a:cubicBezTo>
                  <a:cubicBezTo>
                    <a:pt x="1854" y="2184"/>
                    <a:pt x="1920" y="2257"/>
                    <a:pt x="1994" y="2323"/>
                  </a:cubicBezTo>
                  <a:cubicBezTo>
                    <a:pt x="2066" y="2388"/>
                    <a:pt x="2134" y="2457"/>
                    <a:pt x="2199" y="2530"/>
                  </a:cubicBezTo>
                  <a:cubicBezTo>
                    <a:pt x="2241" y="2580"/>
                    <a:pt x="2280" y="2632"/>
                    <a:pt x="2320" y="2683"/>
                  </a:cubicBezTo>
                  <a:cubicBezTo>
                    <a:pt x="2192" y="2656"/>
                    <a:pt x="2059" y="2643"/>
                    <a:pt x="1931" y="2623"/>
                  </a:cubicBezTo>
                  <a:lnTo>
                    <a:pt x="1931" y="2623"/>
                  </a:lnTo>
                  <a:cubicBezTo>
                    <a:pt x="1932" y="2623"/>
                    <a:pt x="1932" y="2623"/>
                    <a:pt x="1932" y="2623"/>
                  </a:cubicBezTo>
                  <a:lnTo>
                    <a:pt x="1932" y="2623"/>
                  </a:lnTo>
                  <a:cubicBezTo>
                    <a:pt x="1842" y="2607"/>
                    <a:pt x="1754" y="2592"/>
                    <a:pt x="1663" y="2578"/>
                  </a:cubicBezTo>
                  <a:cubicBezTo>
                    <a:pt x="1565" y="2563"/>
                    <a:pt x="1468" y="2552"/>
                    <a:pt x="1371" y="2536"/>
                  </a:cubicBezTo>
                  <a:cubicBezTo>
                    <a:pt x="1278" y="2519"/>
                    <a:pt x="1186" y="2503"/>
                    <a:pt x="1092" y="2495"/>
                  </a:cubicBezTo>
                  <a:cubicBezTo>
                    <a:pt x="995" y="2486"/>
                    <a:pt x="898" y="2474"/>
                    <a:pt x="800" y="2460"/>
                  </a:cubicBezTo>
                  <a:cubicBezTo>
                    <a:pt x="715" y="2449"/>
                    <a:pt x="630" y="2432"/>
                    <a:pt x="545" y="2418"/>
                  </a:cubicBezTo>
                  <a:cubicBezTo>
                    <a:pt x="499" y="2410"/>
                    <a:pt x="452" y="2403"/>
                    <a:pt x="406" y="2397"/>
                  </a:cubicBezTo>
                  <a:cubicBezTo>
                    <a:pt x="383" y="2395"/>
                    <a:pt x="358" y="2393"/>
                    <a:pt x="333" y="2393"/>
                  </a:cubicBezTo>
                  <a:cubicBezTo>
                    <a:pt x="284" y="2393"/>
                    <a:pt x="233" y="2401"/>
                    <a:pt x="192" y="2425"/>
                  </a:cubicBezTo>
                  <a:cubicBezTo>
                    <a:pt x="121" y="2467"/>
                    <a:pt x="87" y="2554"/>
                    <a:pt x="110" y="2634"/>
                  </a:cubicBezTo>
                  <a:cubicBezTo>
                    <a:pt x="130" y="2709"/>
                    <a:pt x="193" y="2757"/>
                    <a:pt x="268" y="2768"/>
                  </a:cubicBezTo>
                  <a:cubicBezTo>
                    <a:pt x="275" y="2769"/>
                    <a:pt x="282" y="2770"/>
                    <a:pt x="289" y="2770"/>
                  </a:cubicBezTo>
                  <a:cubicBezTo>
                    <a:pt x="303" y="2770"/>
                    <a:pt x="318" y="2767"/>
                    <a:pt x="333" y="2763"/>
                  </a:cubicBezTo>
                  <a:lnTo>
                    <a:pt x="341" y="2763"/>
                  </a:lnTo>
                  <a:cubicBezTo>
                    <a:pt x="480" y="2774"/>
                    <a:pt x="618" y="2809"/>
                    <a:pt x="756" y="2827"/>
                  </a:cubicBezTo>
                  <a:cubicBezTo>
                    <a:pt x="893" y="2846"/>
                    <a:pt x="1031" y="2858"/>
                    <a:pt x="1168" y="2875"/>
                  </a:cubicBezTo>
                  <a:lnTo>
                    <a:pt x="1168" y="2875"/>
                  </a:lnTo>
                  <a:cubicBezTo>
                    <a:pt x="1166" y="2875"/>
                    <a:pt x="1165" y="2875"/>
                    <a:pt x="1164" y="2874"/>
                  </a:cubicBezTo>
                  <a:lnTo>
                    <a:pt x="1164" y="2874"/>
                  </a:lnTo>
                  <a:cubicBezTo>
                    <a:pt x="1167" y="2875"/>
                    <a:pt x="1169" y="2875"/>
                    <a:pt x="1171" y="2876"/>
                  </a:cubicBezTo>
                  <a:lnTo>
                    <a:pt x="1171" y="2876"/>
                  </a:lnTo>
                  <a:cubicBezTo>
                    <a:pt x="1170" y="2875"/>
                    <a:pt x="1169" y="2875"/>
                    <a:pt x="1168" y="2875"/>
                  </a:cubicBezTo>
                  <a:lnTo>
                    <a:pt x="1168" y="2875"/>
                  </a:lnTo>
                  <a:cubicBezTo>
                    <a:pt x="1170" y="2876"/>
                    <a:pt x="1173" y="2876"/>
                    <a:pt x="1176" y="2876"/>
                  </a:cubicBezTo>
                  <a:lnTo>
                    <a:pt x="1176" y="2876"/>
                  </a:lnTo>
                  <a:cubicBezTo>
                    <a:pt x="1175" y="2876"/>
                    <a:pt x="1173" y="2876"/>
                    <a:pt x="1171" y="2876"/>
                  </a:cubicBezTo>
                  <a:lnTo>
                    <a:pt x="1171" y="2876"/>
                  </a:lnTo>
                  <a:cubicBezTo>
                    <a:pt x="1174" y="2876"/>
                    <a:pt x="1176" y="2876"/>
                    <a:pt x="1179" y="2877"/>
                  </a:cubicBezTo>
                  <a:cubicBezTo>
                    <a:pt x="1178" y="2877"/>
                    <a:pt x="1177" y="2877"/>
                    <a:pt x="1176" y="2876"/>
                  </a:cubicBezTo>
                  <a:lnTo>
                    <a:pt x="1176" y="2876"/>
                  </a:lnTo>
                  <a:cubicBezTo>
                    <a:pt x="1281" y="2895"/>
                    <a:pt x="1385" y="2914"/>
                    <a:pt x="1491" y="2927"/>
                  </a:cubicBezTo>
                  <a:cubicBezTo>
                    <a:pt x="1588" y="2940"/>
                    <a:pt x="1686" y="2955"/>
                    <a:pt x="1783" y="2972"/>
                  </a:cubicBezTo>
                  <a:lnTo>
                    <a:pt x="1783" y="2972"/>
                  </a:lnTo>
                  <a:cubicBezTo>
                    <a:pt x="1783" y="2972"/>
                    <a:pt x="1783" y="2972"/>
                    <a:pt x="1783" y="2972"/>
                  </a:cubicBezTo>
                  <a:lnTo>
                    <a:pt x="1783" y="2972"/>
                  </a:lnTo>
                  <a:cubicBezTo>
                    <a:pt x="1784" y="2972"/>
                    <a:pt x="1785" y="2972"/>
                    <a:pt x="1786" y="2972"/>
                  </a:cubicBezTo>
                  <a:lnTo>
                    <a:pt x="1786" y="2972"/>
                  </a:lnTo>
                  <a:cubicBezTo>
                    <a:pt x="1786" y="2972"/>
                    <a:pt x="1786" y="2972"/>
                    <a:pt x="1786" y="2972"/>
                  </a:cubicBezTo>
                  <a:lnTo>
                    <a:pt x="1786" y="2972"/>
                  </a:lnTo>
                  <a:cubicBezTo>
                    <a:pt x="1787" y="2972"/>
                    <a:pt x="1788" y="2972"/>
                    <a:pt x="1790" y="2973"/>
                  </a:cubicBezTo>
                  <a:cubicBezTo>
                    <a:pt x="1789" y="2973"/>
                    <a:pt x="1789" y="2973"/>
                    <a:pt x="1789" y="2973"/>
                  </a:cubicBezTo>
                  <a:lnTo>
                    <a:pt x="1789" y="2973"/>
                  </a:lnTo>
                  <a:cubicBezTo>
                    <a:pt x="1906" y="2993"/>
                    <a:pt x="2024" y="3008"/>
                    <a:pt x="2142" y="3026"/>
                  </a:cubicBezTo>
                  <a:cubicBezTo>
                    <a:pt x="2201" y="3037"/>
                    <a:pt x="2261" y="3047"/>
                    <a:pt x="2319" y="3062"/>
                  </a:cubicBezTo>
                  <a:cubicBezTo>
                    <a:pt x="2343" y="3070"/>
                    <a:pt x="2366" y="3079"/>
                    <a:pt x="2389" y="3089"/>
                  </a:cubicBezTo>
                  <a:cubicBezTo>
                    <a:pt x="2436" y="3112"/>
                    <a:pt x="2481" y="3140"/>
                    <a:pt x="2526" y="3167"/>
                  </a:cubicBezTo>
                  <a:cubicBezTo>
                    <a:pt x="2539" y="3176"/>
                    <a:pt x="2550" y="3184"/>
                    <a:pt x="2561" y="3194"/>
                  </a:cubicBezTo>
                  <a:cubicBezTo>
                    <a:pt x="2587" y="3218"/>
                    <a:pt x="2611" y="3243"/>
                    <a:pt x="2635" y="3268"/>
                  </a:cubicBezTo>
                  <a:cubicBezTo>
                    <a:pt x="2634" y="3267"/>
                    <a:pt x="2634" y="3267"/>
                    <a:pt x="2634" y="3267"/>
                  </a:cubicBezTo>
                  <a:lnTo>
                    <a:pt x="2634" y="3267"/>
                  </a:lnTo>
                  <a:cubicBezTo>
                    <a:pt x="2635" y="3268"/>
                    <a:pt x="2636" y="3269"/>
                    <a:pt x="2637" y="3270"/>
                  </a:cubicBezTo>
                  <a:cubicBezTo>
                    <a:pt x="2640" y="3273"/>
                    <a:pt x="2644" y="3277"/>
                    <a:pt x="2647" y="3280"/>
                  </a:cubicBezTo>
                  <a:cubicBezTo>
                    <a:pt x="2645" y="3278"/>
                    <a:pt x="2643" y="3276"/>
                    <a:pt x="2639" y="3273"/>
                  </a:cubicBezTo>
                  <a:lnTo>
                    <a:pt x="2639" y="3273"/>
                  </a:lnTo>
                  <a:cubicBezTo>
                    <a:pt x="2676" y="3313"/>
                    <a:pt x="2712" y="3355"/>
                    <a:pt x="2749" y="3396"/>
                  </a:cubicBezTo>
                  <a:cubicBezTo>
                    <a:pt x="2787" y="3438"/>
                    <a:pt x="2841" y="3463"/>
                    <a:pt x="2895" y="3463"/>
                  </a:cubicBezTo>
                  <a:cubicBezTo>
                    <a:pt x="2897" y="3463"/>
                    <a:pt x="2900" y="3463"/>
                    <a:pt x="2902" y="3463"/>
                  </a:cubicBezTo>
                  <a:cubicBezTo>
                    <a:pt x="2918" y="3463"/>
                    <a:pt x="2933" y="3460"/>
                    <a:pt x="2949" y="3455"/>
                  </a:cubicBezTo>
                  <a:cubicBezTo>
                    <a:pt x="2966" y="3478"/>
                    <a:pt x="2986" y="3500"/>
                    <a:pt x="3003" y="3524"/>
                  </a:cubicBezTo>
                  <a:cubicBezTo>
                    <a:pt x="3067" y="3616"/>
                    <a:pt x="3142" y="3701"/>
                    <a:pt x="3207" y="3794"/>
                  </a:cubicBezTo>
                  <a:cubicBezTo>
                    <a:pt x="3242" y="3845"/>
                    <a:pt x="3276" y="3897"/>
                    <a:pt x="3315" y="3946"/>
                  </a:cubicBezTo>
                  <a:cubicBezTo>
                    <a:pt x="3352" y="3992"/>
                    <a:pt x="3408" y="4018"/>
                    <a:pt x="3462" y="4018"/>
                  </a:cubicBezTo>
                  <a:cubicBezTo>
                    <a:pt x="3465" y="4018"/>
                    <a:pt x="3467" y="4018"/>
                    <a:pt x="3469" y="4018"/>
                  </a:cubicBezTo>
                  <a:cubicBezTo>
                    <a:pt x="3506" y="4017"/>
                    <a:pt x="3543" y="4005"/>
                    <a:pt x="3575" y="3981"/>
                  </a:cubicBezTo>
                  <a:cubicBezTo>
                    <a:pt x="3612" y="3951"/>
                    <a:pt x="3636" y="3908"/>
                    <a:pt x="3644" y="3862"/>
                  </a:cubicBezTo>
                  <a:cubicBezTo>
                    <a:pt x="3655" y="3950"/>
                    <a:pt x="3669" y="4038"/>
                    <a:pt x="3690" y="4125"/>
                  </a:cubicBezTo>
                  <a:cubicBezTo>
                    <a:pt x="3709" y="4211"/>
                    <a:pt x="3730" y="4297"/>
                    <a:pt x="3760" y="4378"/>
                  </a:cubicBezTo>
                  <a:cubicBezTo>
                    <a:pt x="3770" y="4408"/>
                    <a:pt x="3782" y="4437"/>
                    <a:pt x="3798" y="4464"/>
                  </a:cubicBezTo>
                  <a:cubicBezTo>
                    <a:pt x="3811" y="4484"/>
                    <a:pt x="3826" y="4505"/>
                    <a:pt x="3839" y="4525"/>
                  </a:cubicBezTo>
                  <a:cubicBezTo>
                    <a:pt x="3839" y="4525"/>
                    <a:pt x="3839" y="4525"/>
                    <a:pt x="3839" y="4525"/>
                  </a:cubicBezTo>
                  <a:lnTo>
                    <a:pt x="3839" y="4525"/>
                  </a:lnTo>
                  <a:cubicBezTo>
                    <a:pt x="3876" y="4584"/>
                    <a:pt x="3915" y="4641"/>
                    <a:pt x="3959" y="4696"/>
                  </a:cubicBezTo>
                  <a:cubicBezTo>
                    <a:pt x="3979" y="4721"/>
                    <a:pt x="3996" y="4748"/>
                    <a:pt x="4015" y="4776"/>
                  </a:cubicBezTo>
                  <a:cubicBezTo>
                    <a:pt x="4049" y="4825"/>
                    <a:pt x="4107" y="4849"/>
                    <a:pt x="4165" y="4849"/>
                  </a:cubicBezTo>
                  <a:cubicBezTo>
                    <a:pt x="4166" y="4849"/>
                    <a:pt x="4168" y="4849"/>
                    <a:pt x="4169" y="4849"/>
                  </a:cubicBezTo>
                  <a:cubicBezTo>
                    <a:pt x="4207" y="4848"/>
                    <a:pt x="4243" y="4835"/>
                    <a:pt x="4274" y="4813"/>
                  </a:cubicBezTo>
                  <a:cubicBezTo>
                    <a:pt x="4357" y="4751"/>
                    <a:pt x="4369" y="4636"/>
                    <a:pt x="4312" y="4554"/>
                  </a:cubicBezTo>
                  <a:cubicBezTo>
                    <a:pt x="4285" y="4515"/>
                    <a:pt x="4258" y="4479"/>
                    <a:pt x="4229" y="4443"/>
                  </a:cubicBezTo>
                  <a:cubicBezTo>
                    <a:pt x="4200" y="4407"/>
                    <a:pt x="4175" y="4367"/>
                    <a:pt x="4150" y="4328"/>
                  </a:cubicBezTo>
                  <a:lnTo>
                    <a:pt x="4150" y="4328"/>
                  </a:lnTo>
                  <a:cubicBezTo>
                    <a:pt x="4154" y="4333"/>
                    <a:pt x="4159" y="4340"/>
                    <a:pt x="4163" y="4347"/>
                  </a:cubicBezTo>
                  <a:cubicBezTo>
                    <a:pt x="4149" y="4324"/>
                    <a:pt x="4134" y="4301"/>
                    <a:pt x="4118" y="4279"/>
                  </a:cubicBezTo>
                  <a:cubicBezTo>
                    <a:pt x="4118" y="4277"/>
                    <a:pt x="4117" y="4276"/>
                    <a:pt x="4117" y="4275"/>
                  </a:cubicBezTo>
                  <a:cubicBezTo>
                    <a:pt x="4107" y="4256"/>
                    <a:pt x="4101" y="4235"/>
                    <a:pt x="4094" y="4214"/>
                  </a:cubicBezTo>
                  <a:cubicBezTo>
                    <a:pt x="4064" y="4115"/>
                    <a:pt x="4042" y="4013"/>
                    <a:pt x="4023" y="3910"/>
                  </a:cubicBezTo>
                  <a:cubicBezTo>
                    <a:pt x="4015" y="3859"/>
                    <a:pt x="4009" y="3807"/>
                    <a:pt x="4007" y="3756"/>
                  </a:cubicBezTo>
                  <a:cubicBezTo>
                    <a:pt x="4002" y="3584"/>
                    <a:pt x="4016" y="3412"/>
                    <a:pt x="4031" y="3240"/>
                  </a:cubicBezTo>
                  <a:cubicBezTo>
                    <a:pt x="4031" y="3240"/>
                    <a:pt x="4031" y="3240"/>
                    <a:pt x="4031" y="3239"/>
                  </a:cubicBezTo>
                  <a:cubicBezTo>
                    <a:pt x="4031" y="3232"/>
                    <a:pt x="4032" y="3224"/>
                    <a:pt x="4032" y="3216"/>
                  </a:cubicBezTo>
                  <a:cubicBezTo>
                    <a:pt x="4032" y="3221"/>
                    <a:pt x="4032" y="3224"/>
                    <a:pt x="4032" y="3228"/>
                  </a:cubicBezTo>
                  <a:cubicBezTo>
                    <a:pt x="4042" y="3122"/>
                    <a:pt x="4056" y="3017"/>
                    <a:pt x="4073" y="2912"/>
                  </a:cubicBezTo>
                  <a:cubicBezTo>
                    <a:pt x="4089" y="2815"/>
                    <a:pt x="4103" y="2715"/>
                    <a:pt x="4123" y="2619"/>
                  </a:cubicBezTo>
                  <a:cubicBezTo>
                    <a:pt x="4168" y="2413"/>
                    <a:pt x="4205" y="2207"/>
                    <a:pt x="4249" y="2001"/>
                  </a:cubicBezTo>
                  <a:lnTo>
                    <a:pt x="4249" y="2001"/>
                  </a:lnTo>
                  <a:cubicBezTo>
                    <a:pt x="4247" y="2009"/>
                    <a:pt x="4245" y="2017"/>
                    <a:pt x="4242" y="2025"/>
                  </a:cubicBezTo>
                  <a:cubicBezTo>
                    <a:pt x="4278" y="1874"/>
                    <a:pt x="4313" y="1724"/>
                    <a:pt x="4345" y="1574"/>
                  </a:cubicBezTo>
                  <a:cubicBezTo>
                    <a:pt x="4378" y="1424"/>
                    <a:pt x="4405" y="1275"/>
                    <a:pt x="4432" y="1123"/>
                  </a:cubicBezTo>
                  <a:cubicBezTo>
                    <a:pt x="4447" y="1037"/>
                    <a:pt x="4460" y="952"/>
                    <a:pt x="4468" y="866"/>
                  </a:cubicBezTo>
                  <a:cubicBezTo>
                    <a:pt x="4469" y="848"/>
                    <a:pt x="4470" y="830"/>
                    <a:pt x="4470" y="811"/>
                  </a:cubicBezTo>
                  <a:cubicBezTo>
                    <a:pt x="4472" y="801"/>
                    <a:pt x="4473" y="791"/>
                    <a:pt x="4474" y="781"/>
                  </a:cubicBezTo>
                  <a:cubicBezTo>
                    <a:pt x="4488" y="680"/>
                    <a:pt x="4423" y="585"/>
                    <a:pt x="4321" y="569"/>
                  </a:cubicBezTo>
                  <a:cubicBezTo>
                    <a:pt x="4312" y="568"/>
                    <a:pt x="4302" y="567"/>
                    <a:pt x="4293" y="567"/>
                  </a:cubicBezTo>
                  <a:cubicBezTo>
                    <a:pt x="4205" y="567"/>
                    <a:pt x="4121" y="632"/>
                    <a:pt x="4110" y="722"/>
                  </a:cubicBezTo>
                  <a:cubicBezTo>
                    <a:pt x="4107" y="737"/>
                    <a:pt x="4106" y="751"/>
                    <a:pt x="4105" y="766"/>
                  </a:cubicBezTo>
                  <a:lnTo>
                    <a:pt x="4104" y="768"/>
                  </a:lnTo>
                  <a:cubicBezTo>
                    <a:pt x="4103" y="777"/>
                    <a:pt x="4102" y="785"/>
                    <a:pt x="4102" y="794"/>
                  </a:cubicBezTo>
                  <a:cubicBezTo>
                    <a:pt x="4101" y="816"/>
                    <a:pt x="4098" y="839"/>
                    <a:pt x="4096" y="862"/>
                  </a:cubicBezTo>
                  <a:cubicBezTo>
                    <a:pt x="4080" y="1005"/>
                    <a:pt x="4054" y="1148"/>
                    <a:pt x="4026" y="1288"/>
                  </a:cubicBezTo>
                  <a:cubicBezTo>
                    <a:pt x="3999" y="1431"/>
                    <a:pt x="3967" y="1572"/>
                    <a:pt x="3936" y="1714"/>
                  </a:cubicBezTo>
                  <a:lnTo>
                    <a:pt x="3936" y="1710"/>
                  </a:lnTo>
                  <a:cubicBezTo>
                    <a:pt x="3908" y="1833"/>
                    <a:pt x="3880" y="1953"/>
                    <a:pt x="3855" y="2075"/>
                  </a:cubicBezTo>
                  <a:cubicBezTo>
                    <a:pt x="3831" y="2189"/>
                    <a:pt x="3811" y="2304"/>
                    <a:pt x="3788" y="2419"/>
                  </a:cubicBezTo>
                  <a:cubicBezTo>
                    <a:pt x="3709" y="2792"/>
                    <a:pt x="3655" y="3168"/>
                    <a:pt x="3640" y="3550"/>
                  </a:cubicBezTo>
                  <a:cubicBezTo>
                    <a:pt x="3636" y="3626"/>
                    <a:pt x="3635" y="3703"/>
                    <a:pt x="3639" y="3780"/>
                  </a:cubicBezTo>
                  <a:cubicBezTo>
                    <a:pt x="3633" y="3759"/>
                    <a:pt x="3624" y="3739"/>
                    <a:pt x="3610" y="3722"/>
                  </a:cubicBezTo>
                  <a:cubicBezTo>
                    <a:pt x="3586" y="3692"/>
                    <a:pt x="3563" y="3661"/>
                    <a:pt x="3541" y="3629"/>
                  </a:cubicBezTo>
                  <a:lnTo>
                    <a:pt x="3541" y="3629"/>
                  </a:lnTo>
                  <a:cubicBezTo>
                    <a:pt x="3542" y="3630"/>
                    <a:pt x="3543" y="3631"/>
                    <a:pt x="3544" y="3632"/>
                  </a:cubicBezTo>
                  <a:lnTo>
                    <a:pt x="3544" y="3632"/>
                  </a:lnTo>
                  <a:cubicBezTo>
                    <a:pt x="3509" y="3581"/>
                    <a:pt x="3473" y="3532"/>
                    <a:pt x="3435" y="3483"/>
                  </a:cubicBezTo>
                  <a:cubicBezTo>
                    <a:pt x="3372" y="3400"/>
                    <a:pt x="3310" y="3317"/>
                    <a:pt x="3250" y="3232"/>
                  </a:cubicBezTo>
                  <a:cubicBezTo>
                    <a:pt x="3147" y="3084"/>
                    <a:pt x="3021" y="2954"/>
                    <a:pt x="2902" y="2820"/>
                  </a:cubicBezTo>
                  <a:lnTo>
                    <a:pt x="2902" y="2820"/>
                  </a:lnTo>
                  <a:cubicBezTo>
                    <a:pt x="2902" y="2820"/>
                    <a:pt x="2902" y="2820"/>
                    <a:pt x="2902" y="2821"/>
                  </a:cubicBezTo>
                  <a:cubicBezTo>
                    <a:pt x="2901" y="2819"/>
                    <a:pt x="2899" y="2817"/>
                    <a:pt x="2898" y="2815"/>
                  </a:cubicBezTo>
                  <a:lnTo>
                    <a:pt x="2898" y="2815"/>
                  </a:lnTo>
                  <a:cubicBezTo>
                    <a:pt x="2899" y="2817"/>
                    <a:pt x="2901" y="2819"/>
                    <a:pt x="2902" y="2820"/>
                  </a:cubicBezTo>
                  <a:lnTo>
                    <a:pt x="2902" y="2820"/>
                  </a:lnTo>
                  <a:cubicBezTo>
                    <a:pt x="2900" y="2817"/>
                    <a:pt x="2898" y="2814"/>
                    <a:pt x="2895" y="2812"/>
                  </a:cubicBezTo>
                  <a:lnTo>
                    <a:pt x="2895" y="2812"/>
                  </a:lnTo>
                  <a:cubicBezTo>
                    <a:pt x="2896" y="2813"/>
                    <a:pt x="2897" y="2814"/>
                    <a:pt x="2898" y="2815"/>
                  </a:cubicBezTo>
                  <a:lnTo>
                    <a:pt x="2898" y="2815"/>
                  </a:lnTo>
                  <a:cubicBezTo>
                    <a:pt x="2897" y="2814"/>
                    <a:pt x="2895" y="2813"/>
                    <a:pt x="2894" y="2811"/>
                  </a:cubicBezTo>
                  <a:lnTo>
                    <a:pt x="2894" y="2811"/>
                  </a:lnTo>
                  <a:cubicBezTo>
                    <a:pt x="2895" y="2812"/>
                    <a:pt x="2895" y="2812"/>
                    <a:pt x="2895" y="2812"/>
                  </a:cubicBezTo>
                  <a:lnTo>
                    <a:pt x="2895" y="2812"/>
                  </a:lnTo>
                  <a:cubicBezTo>
                    <a:pt x="2895" y="2811"/>
                    <a:pt x="2894" y="2810"/>
                    <a:pt x="2893" y="2809"/>
                  </a:cubicBezTo>
                  <a:cubicBezTo>
                    <a:pt x="2891" y="2807"/>
                    <a:pt x="2888" y="2805"/>
                    <a:pt x="2886" y="2802"/>
                  </a:cubicBezTo>
                  <a:lnTo>
                    <a:pt x="2886" y="2802"/>
                  </a:lnTo>
                  <a:cubicBezTo>
                    <a:pt x="2887" y="2803"/>
                    <a:pt x="2888" y="2803"/>
                    <a:pt x="2888" y="2804"/>
                  </a:cubicBezTo>
                  <a:lnTo>
                    <a:pt x="2888" y="2804"/>
                  </a:lnTo>
                  <a:cubicBezTo>
                    <a:pt x="2750" y="2639"/>
                    <a:pt x="2626" y="2463"/>
                    <a:pt x="2487" y="2299"/>
                  </a:cubicBezTo>
                  <a:cubicBezTo>
                    <a:pt x="2451" y="2255"/>
                    <a:pt x="2412" y="2212"/>
                    <a:pt x="2372" y="2170"/>
                  </a:cubicBezTo>
                  <a:cubicBezTo>
                    <a:pt x="2333" y="2130"/>
                    <a:pt x="2290" y="2094"/>
                    <a:pt x="2250" y="2056"/>
                  </a:cubicBezTo>
                  <a:cubicBezTo>
                    <a:pt x="2181" y="1992"/>
                    <a:pt x="2117" y="1922"/>
                    <a:pt x="2054" y="1851"/>
                  </a:cubicBezTo>
                  <a:lnTo>
                    <a:pt x="2054" y="1851"/>
                  </a:lnTo>
                  <a:cubicBezTo>
                    <a:pt x="2054" y="1851"/>
                    <a:pt x="2055" y="1852"/>
                    <a:pt x="2055" y="1852"/>
                  </a:cubicBezTo>
                  <a:cubicBezTo>
                    <a:pt x="2053" y="1850"/>
                    <a:pt x="2051" y="1848"/>
                    <a:pt x="2050" y="1846"/>
                  </a:cubicBezTo>
                  <a:lnTo>
                    <a:pt x="2050" y="1846"/>
                  </a:lnTo>
                  <a:cubicBezTo>
                    <a:pt x="2050" y="1847"/>
                    <a:pt x="2051" y="1848"/>
                    <a:pt x="2052" y="1848"/>
                  </a:cubicBezTo>
                  <a:lnTo>
                    <a:pt x="2052" y="1848"/>
                  </a:lnTo>
                  <a:cubicBezTo>
                    <a:pt x="2050" y="1846"/>
                    <a:pt x="2048" y="1845"/>
                    <a:pt x="2047" y="1843"/>
                  </a:cubicBezTo>
                  <a:lnTo>
                    <a:pt x="2047" y="1843"/>
                  </a:lnTo>
                  <a:cubicBezTo>
                    <a:pt x="2047" y="1843"/>
                    <a:pt x="2047" y="1843"/>
                    <a:pt x="2047" y="1844"/>
                  </a:cubicBezTo>
                  <a:lnTo>
                    <a:pt x="2047" y="1844"/>
                  </a:lnTo>
                  <a:cubicBezTo>
                    <a:pt x="2046" y="1843"/>
                    <a:pt x="2045" y="1842"/>
                    <a:pt x="2045" y="1841"/>
                  </a:cubicBezTo>
                  <a:cubicBezTo>
                    <a:pt x="2043" y="1839"/>
                    <a:pt x="2042" y="1838"/>
                    <a:pt x="2041" y="1837"/>
                  </a:cubicBezTo>
                  <a:lnTo>
                    <a:pt x="2041" y="1837"/>
                  </a:lnTo>
                  <a:cubicBezTo>
                    <a:pt x="2042" y="1837"/>
                    <a:pt x="2042" y="1838"/>
                    <a:pt x="2042" y="1838"/>
                  </a:cubicBezTo>
                  <a:cubicBezTo>
                    <a:pt x="1979" y="1763"/>
                    <a:pt x="1920" y="1686"/>
                    <a:pt x="1858" y="1610"/>
                  </a:cubicBezTo>
                  <a:cubicBezTo>
                    <a:pt x="1806" y="1543"/>
                    <a:pt x="1753" y="1477"/>
                    <a:pt x="1698" y="1412"/>
                  </a:cubicBezTo>
                  <a:cubicBezTo>
                    <a:pt x="1635" y="1337"/>
                    <a:pt x="1568" y="1267"/>
                    <a:pt x="1500" y="1195"/>
                  </a:cubicBezTo>
                  <a:cubicBezTo>
                    <a:pt x="1441" y="1131"/>
                    <a:pt x="1374" y="1071"/>
                    <a:pt x="1310" y="1010"/>
                  </a:cubicBezTo>
                  <a:cubicBezTo>
                    <a:pt x="1242" y="946"/>
                    <a:pt x="1174" y="880"/>
                    <a:pt x="1108" y="814"/>
                  </a:cubicBezTo>
                  <a:cubicBezTo>
                    <a:pt x="980" y="687"/>
                    <a:pt x="859" y="553"/>
                    <a:pt x="728" y="427"/>
                  </a:cubicBezTo>
                  <a:cubicBezTo>
                    <a:pt x="662" y="364"/>
                    <a:pt x="594" y="303"/>
                    <a:pt x="527" y="240"/>
                  </a:cubicBezTo>
                  <a:cubicBezTo>
                    <a:pt x="467" y="183"/>
                    <a:pt x="408" y="123"/>
                    <a:pt x="344" y="69"/>
                  </a:cubicBezTo>
                  <a:cubicBezTo>
                    <a:pt x="310" y="27"/>
                    <a:pt x="260" y="0"/>
                    <a:pt x="203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7794625" y="1602925"/>
              <a:ext cx="122250" cy="21025"/>
            </a:xfrm>
            <a:custGeom>
              <a:avLst/>
              <a:gdLst/>
              <a:ahLst/>
              <a:cxnLst/>
              <a:rect l="l" t="t" r="r" b="b"/>
              <a:pathLst>
                <a:path w="4890" h="841" extrusionOk="0">
                  <a:moveTo>
                    <a:pt x="2128" y="74"/>
                  </a:moveTo>
                  <a:cubicBezTo>
                    <a:pt x="2125" y="74"/>
                    <a:pt x="2122" y="74"/>
                    <a:pt x="2119" y="75"/>
                  </a:cubicBezTo>
                  <a:lnTo>
                    <a:pt x="2119" y="75"/>
                  </a:lnTo>
                  <a:cubicBezTo>
                    <a:pt x="2122" y="75"/>
                    <a:pt x="2125" y="74"/>
                    <a:pt x="2128" y="74"/>
                  </a:cubicBezTo>
                  <a:close/>
                  <a:moveTo>
                    <a:pt x="11" y="402"/>
                  </a:moveTo>
                  <a:cubicBezTo>
                    <a:pt x="11" y="402"/>
                    <a:pt x="11" y="402"/>
                    <a:pt x="11" y="402"/>
                  </a:cubicBezTo>
                  <a:lnTo>
                    <a:pt x="11" y="402"/>
                  </a:lnTo>
                  <a:cubicBezTo>
                    <a:pt x="11" y="402"/>
                    <a:pt x="11" y="402"/>
                    <a:pt x="11" y="402"/>
                  </a:cubicBezTo>
                  <a:close/>
                  <a:moveTo>
                    <a:pt x="3675" y="1"/>
                  </a:moveTo>
                  <a:cubicBezTo>
                    <a:pt x="3585" y="1"/>
                    <a:pt x="3494" y="5"/>
                    <a:pt x="3404" y="9"/>
                  </a:cubicBezTo>
                  <a:cubicBezTo>
                    <a:pt x="3351" y="11"/>
                    <a:pt x="3300" y="13"/>
                    <a:pt x="3247" y="14"/>
                  </a:cubicBezTo>
                  <a:cubicBezTo>
                    <a:pt x="3241" y="15"/>
                    <a:pt x="3234" y="15"/>
                    <a:pt x="3228" y="15"/>
                  </a:cubicBezTo>
                  <a:cubicBezTo>
                    <a:pt x="3095" y="15"/>
                    <a:pt x="2962" y="6"/>
                    <a:pt x="2829" y="6"/>
                  </a:cubicBezTo>
                  <a:cubicBezTo>
                    <a:pt x="2783" y="6"/>
                    <a:pt x="2738" y="7"/>
                    <a:pt x="2692" y="10"/>
                  </a:cubicBezTo>
                  <a:cubicBezTo>
                    <a:pt x="2498" y="21"/>
                    <a:pt x="2306" y="46"/>
                    <a:pt x="2114" y="76"/>
                  </a:cubicBezTo>
                  <a:cubicBezTo>
                    <a:pt x="2115" y="76"/>
                    <a:pt x="2117" y="75"/>
                    <a:pt x="2119" y="75"/>
                  </a:cubicBezTo>
                  <a:lnTo>
                    <a:pt x="2119" y="75"/>
                  </a:lnTo>
                  <a:cubicBezTo>
                    <a:pt x="2040" y="85"/>
                    <a:pt x="1961" y="94"/>
                    <a:pt x="1883" y="104"/>
                  </a:cubicBezTo>
                  <a:cubicBezTo>
                    <a:pt x="1796" y="115"/>
                    <a:pt x="1709" y="131"/>
                    <a:pt x="1623" y="147"/>
                  </a:cubicBezTo>
                  <a:cubicBezTo>
                    <a:pt x="1548" y="157"/>
                    <a:pt x="1471" y="163"/>
                    <a:pt x="1395" y="165"/>
                  </a:cubicBezTo>
                  <a:lnTo>
                    <a:pt x="1411" y="165"/>
                  </a:lnTo>
                  <a:cubicBezTo>
                    <a:pt x="1328" y="167"/>
                    <a:pt x="1244" y="168"/>
                    <a:pt x="1161" y="176"/>
                  </a:cubicBezTo>
                  <a:cubicBezTo>
                    <a:pt x="1086" y="183"/>
                    <a:pt x="1012" y="189"/>
                    <a:pt x="937" y="194"/>
                  </a:cubicBezTo>
                  <a:cubicBezTo>
                    <a:pt x="898" y="195"/>
                    <a:pt x="858" y="196"/>
                    <a:pt x="819" y="197"/>
                  </a:cubicBezTo>
                  <a:cubicBezTo>
                    <a:pt x="786" y="199"/>
                    <a:pt x="753" y="200"/>
                    <a:pt x="721" y="201"/>
                  </a:cubicBezTo>
                  <a:cubicBezTo>
                    <a:pt x="652" y="205"/>
                    <a:pt x="584" y="211"/>
                    <a:pt x="516" y="215"/>
                  </a:cubicBezTo>
                  <a:cubicBezTo>
                    <a:pt x="459" y="215"/>
                    <a:pt x="402" y="212"/>
                    <a:pt x="344" y="208"/>
                  </a:cubicBezTo>
                  <a:cubicBezTo>
                    <a:pt x="321" y="204"/>
                    <a:pt x="297" y="201"/>
                    <a:pt x="273" y="196"/>
                  </a:cubicBezTo>
                  <a:cubicBezTo>
                    <a:pt x="247" y="184"/>
                    <a:pt x="219" y="177"/>
                    <a:pt x="190" y="177"/>
                  </a:cubicBezTo>
                  <a:cubicBezTo>
                    <a:pt x="170" y="177"/>
                    <a:pt x="150" y="180"/>
                    <a:pt x="130" y="187"/>
                  </a:cubicBezTo>
                  <a:cubicBezTo>
                    <a:pt x="50" y="216"/>
                    <a:pt x="1" y="298"/>
                    <a:pt x="8" y="380"/>
                  </a:cubicBezTo>
                  <a:cubicBezTo>
                    <a:pt x="8" y="379"/>
                    <a:pt x="8" y="379"/>
                    <a:pt x="8" y="378"/>
                  </a:cubicBezTo>
                  <a:cubicBezTo>
                    <a:pt x="8" y="380"/>
                    <a:pt x="8" y="384"/>
                    <a:pt x="9" y="386"/>
                  </a:cubicBezTo>
                  <a:cubicBezTo>
                    <a:pt x="9" y="391"/>
                    <a:pt x="10" y="396"/>
                    <a:pt x="11" y="401"/>
                  </a:cubicBezTo>
                  <a:cubicBezTo>
                    <a:pt x="11" y="401"/>
                    <a:pt x="11" y="400"/>
                    <a:pt x="11" y="399"/>
                  </a:cubicBezTo>
                  <a:cubicBezTo>
                    <a:pt x="11" y="401"/>
                    <a:pt x="11" y="402"/>
                    <a:pt x="12" y="403"/>
                  </a:cubicBezTo>
                  <a:cubicBezTo>
                    <a:pt x="11" y="403"/>
                    <a:pt x="11" y="403"/>
                    <a:pt x="11" y="402"/>
                  </a:cubicBezTo>
                  <a:lnTo>
                    <a:pt x="11" y="402"/>
                  </a:lnTo>
                  <a:cubicBezTo>
                    <a:pt x="12" y="409"/>
                    <a:pt x="14" y="415"/>
                    <a:pt x="17" y="422"/>
                  </a:cubicBezTo>
                  <a:cubicBezTo>
                    <a:pt x="27" y="456"/>
                    <a:pt x="46" y="487"/>
                    <a:pt x="75" y="512"/>
                  </a:cubicBezTo>
                  <a:cubicBezTo>
                    <a:pt x="125" y="554"/>
                    <a:pt x="195" y="560"/>
                    <a:pt x="258" y="569"/>
                  </a:cubicBezTo>
                  <a:cubicBezTo>
                    <a:pt x="327" y="580"/>
                    <a:pt x="397" y="585"/>
                    <a:pt x="468" y="585"/>
                  </a:cubicBezTo>
                  <a:cubicBezTo>
                    <a:pt x="520" y="585"/>
                    <a:pt x="573" y="582"/>
                    <a:pt x="625" y="578"/>
                  </a:cubicBezTo>
                  <a:cubicBezTo>
                    <a:pt x="743" y="570"/>
                    <a:pt x="861" y="569"/>
                    <a:pt x="978" y="562"/>
                  </a:cubicBezTo>
                  <a:cubicBezTo>
                    <a:pt x="1092" y="555"/>
                    <a:pt x="1204" y="540"/>
                    <a:pt x="1316" y="536"/>
                  </a:cubicBezTo>
                  <a:cubicBezTo>
                    <a:pt x="1423" y="535"/>
                    <a:pt x="1529" y="532"/>
                    <a:pt x="1636" y="518"/>
                  </a:cubicBezTo>
                  <a:cubicBezTo>
                    <a:pt x="1730" y="505"/>
                    <a:pt x="1822" y="487"/>
                    <a:pt x="1915" y="473"/>
                  </a:cubicBezTo>
                  <a:lnTo>
                    <a:pt x="1914" y="473"/>
                  </a:lnTo>
                  <a:cubicBezTo>
                    <a:pt x="2062" y="455"/>
                    <a:pt x="2210" y="435"/>
                    <a:pt x="2359" y="412"/>
                  </a:cubicBezTo>
                  <a:cubicBezTo>
                    <a:pt x="2511" y="395"/>
                    <a:pt x="2662" y="380"/>
                    <a:pt x="2814" y="376"/>
                  </a:cubicBezTo>
                  <a:cubicBezTo>
                    <a:pt x="2937" y="377"/>
                    <a:pt x="3061" y="385"/>
                    <a:pt x="3184" y="385"/>
                  </a:cubicBezTo>
                  <a:cubicBezTo>
                    <a:pt x="3312" y="385"/>
                    <a:pt x="3440" y="375"/>
                    <a:pt x="3568" y="371"/>
                  </a:cubicBezTo>
                  <a:cubicBezTo>
                    <a:pt x="3589" y="371"/>
                    <a:pt x="3610" y="371"/>
                    <a:pt x="3631" y="371"/>
                  </a:cubicBezTo>
                  <a:cubicBezTo>
                    <a:pt x="3718" y="371"/>
                    <a:pt x="3804" y="375"/>
                    <a:pt x="3891" y="384"/>
                  </a:cubicBezTo>
                  <a:cubicBezTo>
                    <a:pt x="3926" y="388"/>
                    <a:pt x="3961" y="394"/>
                    <a:pt x="3996" y="401"/>
                  </a:cubicBezTo>
                  <a:cubicBezTo>
                    <a:pt x="4030" y="410"/>
                    <a:pt x="4065" y="420"/>
                    <a:pt x="4099" y="433"/>
                  </a:cubicBezTo>
                  <a:cubicBezTo>
                    <a:pt x="4113" y="439"/>
                    <a:pt x="4127" y="446"/>
                    <a:pt x="4141" y="454"/>
                  </a:cubicBezTo>
                  <a:cubicBezTo>
                    <a:pt x="4205" y="490"/>
                    <a:pt x="4267" y="534"/>
                    <a:pt x="4328" y="576"/>
                  </a:cubicBezTo>
                  <a:cubicBezTo>
                    <a:pt x="4363" y="602"/>
                    <a:pt x="4397" y="629"/>
                    <a:pt x="4430" y="658"/>
                  </a:cubicBezTo>
                  <a:cubicBezTo>
                    <a:pt x="4471" y="698"/>
                    <a:pt x="4507" y="741"/>
                    <a:pt x="4546" y="782"/>
                  </a:cubicBezTo>
                  <a:cubicBezTo>
                    <a:pt x="4583" y="820"/>
                    <a:pt x="4632" y="840"/>
                    <a:pt x="4682" y="840"/>
                  </a:cubicBezTo>
                  <a:cubicBezTo>
                    <a:pt x="4685" y="840"/>
                    <a:pt x="4687" y="840"/>
                    <a:pt x="4690" y="840"/>
                  </a:cubicBezTo>
                  <a:cubicBezTo>
                    <a:pt x="4732" y="839"/>
                    <a:pt x="4774" y="824"/>
                    <a:pt x="4808" y="793"/>
                  </a:cubicBezTo>
                  <a:cubicBezTo>
                    <a:pt x="4880" y="727"/>
                    <a:pt x="4889" y="603"/>
                    <a:pt x="4819" y="531"/>
                  </a:cubicBezTo>
                  <a:cubicBezTo>
                    <a:pt x="4806" y="518"/>
                    <a:pt x="4793" y="504"/>
                    <a:pt x="4779" y="490"/>
                  </a:cubicBezTo>
                  <a:cubicBezTo>
                    <a:pt x="4727" y="432"/>
                    <a:pt x="4674" y="375"/>
                    <a:pt x="4612" y="328"/>
                  </a:cubicBezTo>
                  <a:cubicBezTo>
                    <a:pt x="4575" y="299"/>
                    <a:pt x="4537" y="271"/>
                    <a:pt x="4498" y="244"/>
                  </a:cubicBezTo>
                  <a:cubicBezTo>
                    <a:pt x="4443" y="209"/>
                    <a:pt x="4390" y="168"/>
                    <a:pt x="4333" y="137"/>
                  </a:cubicBezTo>
                  <a:cubicBezTo>
                    <a:pt x="4128" y="26"/>
                    <a:pt x="3903" y="1"/>
                    <a:pt x="367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7925250" y="1521850"/>
              <a:ext cx="32200" cy="132925"/>
            </a:xfrm>
            <a:custGeom>
              <a:avLst/>
              <a:gdLst/>
              <a:ahLst/>
              <a:cxnLst/>
              <a:rect l="l" t="t" r="r" b="b"/>
              <a:pathLst>
                <a:path w="1288" h="5317" extrusionOk="0">
                  <a:moveTo>
                    <a:pt x="615" y="1345"/>
                  </a:moveTo>
                  <a:lnTo>
                    <a:pt x="615" y="1345"/>
                  </a:lnTo>
                  <a:cubicBezTo>
                    <a:pt x="614" y="1351"/>
                    <a:pt x="612" y="1357"/>
                    <a:pt x="611" y="1364"/>
                  </a:cubicBezTo>
                  <a:cubicBezTo>
                    <a:pt x="612" y="1358"/>
                    <a:pt x="614" y="1351"/>
                    <a:pt x="615" y="1345"/>
                  </a:cubicBezTo>
                  <a:close/>
                  <a:moveTo>
                    <a:pt x="912" y="1676"/>
                  </a:moveTo>
                  <a:cubicBezTo>
                    <a:pt x="910" y="1682"/>
                    <a:pt x="909" y="1688"/>
                    <a:pt x="907" y="1694"/>
                  </a:cubicBezTo>
                  <a:lnTo>
                    <a:pt x="907" y="1694"/>
                  </a:lnTo>
                  <a:cubicBezTo>
                    <a:pt x="909" y="1689"/>
                    <a:pt x="911" y="1682"/>
                    <a:pt x="912" y="1676"/>
                  </a:cubicBezTo>
                  <a:close/>
                  <a:moveTo>
                    <a:pt x="241" y="2892"/>
                  </a:moveTo>
                  <a:cubicBezTo>
                    <a:pt x="240" y="2896"/>
                    <a:pt x="239" y="2900"/>
                    <a:pt x="238" y="2904"/>
                  </a:cubicBezTo>
                  <a:lnTo>
                    <a:pt x="238" y="2904"/>
                  </a:lnTo>
                  <a:cubicBezTo>
                    <a:pt x="239" y="2900"/>
                    <a:pt x="240" y="2896"/>
                    <a:pt x="241" y="2892"/>
                  </a:cubicBezTo>
                  <a:close/>
                  <a:moveTo>
                    <a:pt x="168" y="3190"/>
                  </a:moveTo>
                  <a:cubicBezTo>
                    <a:pt x="168" y="3191"/>
                    <a:pt x="168" y="3192"/>
                    <a:pt x="168" y="3193"/>
                  </a:cubicBezTo>
                  <a:lnTo>
                    <a:pt x="168" y="3193"/>
                  </a:lnTo>
                  <a:cubicBezTo>
                    <a:pt x="168" y="3192"/>
                    <a:pt x="168" y="3191"/>
                    <a:pt x="168" y="3190"/>
                  </a:cubicBezTo>
                  <a:close/>
                  <a:moveTo>
                    <a:pt x="168" y="3193"/>
                  </a:moveTo>
                  <a:cubicBezTo>
                    <a:pt x="168" y="3193"/>
                    <a:pt x="167" y="3194"/>
                    <a:pt x="167" y="3194"/>
                  </a:cubicBezTo>
                  <a:lnTo>
                    <a:pt x="167" y="3194"/>
                  </a:lnTo>
                  <a:cubicBezTo>
                    <a:pt x="167" y="3194"/>
                    <a:pt x="168" y="3193"/>
                    <a:pt x="168" y="3193"/>
                  </a:cubicBezTo>
                  <a:close/>
                  <a:moveTo>
                    <a:pt x="1095" y="1"/>
                  </a:moveTo>
                  <a:cubicBezTo>
                    <a:pt x="998" y="1"/>
                    <a:pt x="919" y="78"/>
                    <a:pt x="912" y="174"/>
                  </a:cubicBezTo>
                  <a:cubicBezTo>
                    <a:pt x="912" y="176"/>
                    <a:pt x="912" y="178"/>
                    <a:pt x="910" y="179"/>
                  </a:cubicBezTo>
                  <a:cubicBezTo>
                    <a:pt x="900" y="220"/>
                    <a:pt x="884" y="259"/>
                    <a:pt x="872" y="299"/>
                  </a:cubicBezTo>
                  <a:cubicBezTo>
                    <a:pt x="860" y="336"/>
                    <a:pt x="857" y="374"/>
                    <a:pt x="852" y="413"/>
                  </a:cubicBezTo>
                  <a:cubicBezTo>
                    <a:pt x="845" y="466"/>
                    <a:pt x="840" y="520"/>
                    <a:pt x="829" y="574"/>
                  </a:cubicBezTo>
                  <a:cubicBezTo>
                    <a:pt x="795" y="702"/>
                    <a:pt x="753" y="826"/>
                    <a:pt x="716" y="953"/>
                  </a:cubicBezTo>
                  <a:cubicBezTo>
                    <a:pt x="679" y="1083"/>
                    <a:pt x="647" y="1214"/>
                    <a:pt x="615" y="1345"/>
                  </a:cubicBezTo>
                  <a:lnTo>
                    <a:pt x="615" y="1345"/>
                  </a:lnTo>
                  <a:cubicBezTo>
                    <a:pt x="616" y="1344"/>
                    <a:pt x="616" y="1342"/>
                    <a:pt x="617" y="1341"/>
                  </a:cubicBezTo>
                  <a:lnTo>
                    <a:pt x="617" y="1341"/>
                  </a:lnTo>
                  <a:cubicBezTo>
                    <a:pt x="585" y="1475"/>
                    <a:pt x="548" y="1605"/>
                    <a:pt x="519" y="1739"/>
                  </a:cubicBezTo>
                  <a:cubicBezTo>
                    <a:pt x="492" y="1865"/>
                    <a:pt x="463" y="1992"/>
                    <a:pt x="434" y="2116"/>
                  </a:cubicBezTo>
                  <a:cubicBezTo>
                    <a:pt x="400" y="2254"/>
                    <a:pt x="367" y="2392"/>
                    <a:pt x="330" y="2527"/>
                  </a:cubicBezTo>
                  <a:cubicBezTo>
                    <a:pt x="310" y="2595"/>
                    <a:pt x="291" y="2664"/>
                    <a:pt x="275" y="2734"/>
                  </a:cubicBezTo>
                  <a:cubicBezTo>
                    <a:pt x="261" y="2794"/>
                    <a:pt x="249" y="2855"/>
                    <a:pt x="236" y="2916"/>
                  </a:cubicBezTo>
                  <a:cubicBezTo>
                    <a:pt x="236" y="2916"/>
                    <a:pt x="236" y="2915"/>
                    <a:pt x="236" y="2915"/>
                  </a:cubicBezTo>
                  <a:lnTo>
                    <a:pt x="236" y="2915"/>
                  </a:lnTo>
                  <a:cubicBezTo>
                    <a:pt x="213" y="3009"/>
                    <a:pt x="189" y="3102"/>
                    <a:pt x="167" y="3196"/>
                  </a:cubicBezTo>
                  <a:cubicBezTo>
                    <a:pt x="167" y="3195"/>
                    <a:pt x="167" y="3195"/>
                    <a:pt x="167" y="3194"/>
                  </a:cubicBezTo>
                  <a:lnTo>
                    <a:pt x="167" y="3194"/>
                  </a:lnTo>
                  <a:cubicBezTo>
                    <a:pt x="131" y="3346"/>
                    <a:pt x="93" y="3497"/>
                    <a:pt x="69" y="3651"/>
                  </a:cubicBezTo>
                  <a:cubicBezTo>
                    <a:pt x="41" y="3820"/>
                    <a:pt x="0" y="3992"/>
                    <a:pt x="0" y="4164"/>
                  </a:cubicBezTo>
                  <a:cubicBezTo>
                    <a:pt x="0" y="4343"/>
                    <a:pt x="15" y="4520"/>
                    <a:pt x="65" y="4693"/>
                  </a:cubicBezTo>
                  <a:cubicBezTo>
                    <a:pt x="92" y="4781"/>
                    <a:pt x="131" y="4863"/>
                    <a:pt x="180" y="4941"/>
                  </a:cubicBezTo>
                  <a:cubicBezTo>
                    <a:pt x="223" y="5009"/>
                    <a:pt x="276" y="5071"/>
                    <a:pt x="322" y="5138"/>
                  </a:cubicBezTo>
                  <a:cubicBezTo>
                    <a:pt x="344" y="5180"/>
                    <a:pt x="366" y="5221"/>
                    <a:pt x="397" y="5257"/>
                  </a:cubicBezTo>
                  <a:cubicBezTo>
                    <a:pt x="431" y="5297"/>
                    <a:pt x="482" y="5317"/>
                    <a:pt x="533" y="5317"/>
                  </a:cubicBezTo>
                  <a:cubicBezTo>
                    <a:pt x="535" y="5317"/>
                    <a:pt x="536" y="5317"/>
                    <a:pt x="538" y="5317"/>
                  </a:cubicBezTo>
                  <a:cubicBezTo>
                    <a:pt x="581" y="5315"/>
                    <a:pt x="626" y="5299"/>
                    <a:pt x="659" y="5269"/>
                  </a:cubicBezTo>
                  <a:cubicBezTo>
                    <a:pt x="731" y="5202"/>
                    <a:pt x="735" y="5095"/>
                    <a:pt x="680" y="5020"/>
                  </a:cubicBezTo>
                  <a:lnTo>
                    <a:pt x="680" y="5020"/>
                  </a:lnTo>
                  <a:cubicBezTo>
                    <a:pt x="680" y="5020"/>
                    <a:pt x="680" y="5020"/>
                    <a:pt x="681" y="5020"/>
                  </a:cubicBezTo>
                  <a:cubicBezTo>
                    <a:pt x="678" y="5017"/>
                    <a:pt x="677" y="5015"/>
                    <a:pt x="675" y="5013"/>
                  </a:cubicBezTo>
                  <a:cubicBezTo>
                    <a:pt x="646" y="4962"/>
                    <a:pt x="618" y="4913"/>
                    <a:pt x="583" y="4867"/>
                  </a:cubicBezTo>
                  <a:cubicBezTo>
                    <a:pt x="548" y="4822"/>
                    <a:pt x="514" y="4775"/>
                    <a:pt x="482" y="4726"/>
                  </a:cubicBezTo>
                  <a:cubicBezTo>
                    <a:pt x="469" y="4703"/>
                    <a:pt x="456" y="4680"/>
                    <a:pt x="445" y="4655"/>
                  </a:cubicBezTo>
                  <a:cubicBezTo>
                    <a:pt x="434" y="4625"/>
                    <a:pt x="423" y="4594"/>
                    <a:pt x="414" y="4562"/>
                  </a:cubicBezTo>
                  <a:cubicBezTo>
                    <a:pt x="404" y="4523"/>
                    <a:pt x="395" y="4483"/>
                    <a:pt x="388" y="4444"/>
                  </a:cubicBezTo>
                  <a:cubicBezTo>
                    <a:pt x="380" y="4370"/>
                    <a:pt x="374" y="4296"/>
                    <a:pt x="371" y="4223"/>
                  </a:cubicBezTo>
                  <a:cubicBezTo>
                    <a:pt x="371" y="4173"/>
                    <a:pt x="372" y="4125"/>
                    <a:pt x="376" y="4077"/>
                  </a:cubicBezTo>
                  <a:cubicBezTo>
                    <a:pt x="390" y="3962"/>
                    <a:pt x="412" y="3850"/>
                    <a:pt x="430" y="3734"/>
                  </a:cubicBezTo>
                  <a:cubicBezTo>
                    <a:pt x="447" y="3626"/>
                    <a:pt x="470" y="3519"/>
                    <a:pt x="495" y="3412"/>
                  </a:cubicBezTo>
                  <a:lnTo>
                    <a:pt x="495" y="3412"/>
                  </a:lnTo>
                  <a:cubicBezTo>
                    <a:pt x="495" y="3414"/>
                    <a:pt x="494" y="3416"/>
                    <a:pt x="494" y="3418"/>
                  </a:cubicBezTo>
                  <a:lnTo>
                    <a:pt x="494" y="3418"/>
                  </a:lnTo>
                  <a:cubicBezTo>
                    <a:pt x="516" y="3323"/>
                    <a:pt x="539" y="3229"/>
                    <a:pt x="562" y="3134"/>
                  </a:cubicBezTo>
                  <a:cubicBezTo>
                    <a:pt x="577" y="3076"/>
                    <a:pt x="593" y="3018"/>
                    <a:pt x="605" y="2960"/>
                  </a:cubicBezTo>
                  <a:cubicBezTo>
                    <a:pt x="619" y="2897"/>
                    <a:pt x="630" y="2833"/>
                    <a:pt x="645" y="2771"/>
                  </a:cubicBezTo>
                  <a:cubicBezTo>
                    <a:pt x="669" y="2681"/>
                    <a:pt x="695" y="2591"/>
                    <a:pt x="717" y="2500"/>
                  </a:cubicBezTo>
                  <a:cubicBezTo>
                    <a:pt x="743" y="2402"/>
                    <a:pt x="769" y="2305"/>
                    <a:pt x="793" y="2205"/>
                  </a:cubicBezTo>
                  <a:cubicBezTo>
                    <a:pt x="833" y="2035"/>
                    <a:pt x="868" y="1864"/>
                    <a:pt x="907" y="1694"/>
                  </a:cubicBezTo>
                  <a:lnTo>
                    <a:pt x="907" y="1694"/>
                  </a:lnTo>
                  <a:cubicBezTo>
                    <a:pt x="907" y="1696"/>
                    <a:pt x="906" y="1697"/>
                    <a:pt x="906" y="1699"/>
                  </a:cubicBezTo>
                  <a:cubicBezTo>
                    <a:pt x="938" y="1569"/>
                    <a:pt x="971" y="1440"/>
                    <a:pt x="1003" y="1308"/>
                  </a:cubicBezTo>
                  <a:lnTo>
                    <a:pt x="1003" y="1308"/>
                  </a:lnTo>
                  <a:cubicBezTo>
                    <a:pt x="1003" y="1310"/>
                    <a:pt x="1003" y="1311"/>
                    <a:pt x="1003" y="1312"/>
                  </a:cubicBezTo>
                  <a:cubicBezTo>
                    <a:pt x="1038" y="1160"/>
                    <a:pt x="1085" y="1012"/>
                    <a:pt x="1129" y="862"/>
                  </a:cubicBezTo>
                  <a:cubicBezTo>
                    <a:pt x="1153" y="780"/>
                    <a:pt x="1186" y="695"/>
                    <a:pt x="1200" y="609"/>
                  </a:cubicBezTo>
                  <a:cubicBezTo>
                    <a:pt x="1209" y="546"/>
                    <a:pt x="1211" y="480"/>
                    <a:pt x="1223" y="417"/>
                  </a:cubicBezTo>
                  <a:cubicBezTo>
                    <a:pt x="1245" y="343"/>
                    <a:pt x="1276" y="272"/>
                    <a:pt x="1281" y="193"/>
                  </a:cubicBezTo>
                  <a:cubicBezTo>
                    <a:pt x="1288" y="93"/>
                    <a:pt x="1203" y="4"/>
                    <a:pt x="1104" y="1"/>
                  </a:cubicBezTo>
                  <a:cubicBezTo>
                    <a:pt x="1101" y="1"/>
                    <a:pt x="1098" y="1"/>
                    <a:pt x="109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7849550" y="1662425"/>
              <a:ext cx="112525" cy="27475"/>
            </a:xfrm>
            <a:custGeom>
              <a:avLst/>
              <a:gdLst/>
              <a:ahLst/>
              <a:cxnLst/>
              <a:rect l="l" t="t" r="r" b="b"/>
              <a:pathLst>
                <a:path w="4501" h="1099" extrusionOk="0">
                  <a:moveTo>
                    <a:pt x="3801" y="1"/>
                  </a:moveTo>
                  <a:cubicBezTo>
                    <a:pt x="3792" y="1"/>
                    <a:pt x="3782" y="1"/>
                    <a:pt x="3773" y="1"/>
                  </a:cubicBezTo>
                  <a:cubicBezTo>
                    <a:pt x="3683" y="3"/>
                    <a:pt x="3598" y="16"/>
                    <a:pt x="3511" y="31"/>
                  </a:cubicBezTo>
                  <a:cubicBezTo>
                    <a:pt x="3422" y="46"/>
                    <a:pt x="3332" y="60"/>
                    <a:pt x="3243" y="77"/>
                  </a:cubicBezTo>
                  <a:cubicBezTo>
                    <a:pt x="3153" y="93"/>
                    <a:pt x="3061" y="118"/>
                    <a:pt x="2971" y="141"/>
                  </a:cubicBezTo>
                  <a:cubicBezTo>
                    <a:pt x="2875" y="165"/>
                    <a:pt x="2779" y="187"/>
                    <a:pt x="2682" y="211"/>
                  </a:cubicBezTo>
                  <a:cubicBezTo>
                    <a:pt x="2586" y="235"/>
                    <a:pt x="2490" y="262"/>
                    <a:pt x="2396" y="291"/>
                  </a:cubicBezTo>
                  <a:cubicBezTo>
                    <a:pt x="2311" y="317"/>
                    <a:pt x="2228" y="349"/>
                    <a:pt x="2142" y="374"/>
                  </a:cubicBezTo>
                  <a:cubicBezTo>
                    <a:pt x="2147" y="373"/>
                    <a:pt x="2151" y="372"/>
                    <a:pt x="2156" y="371"/>
                  </a:cubicBezTo>
                  <a:lnTo>
                    <a:pt x="2156" y="371"/>
                  </a:lnTo>
                  <a:cubicBezTo>
                    <a:pt x="2129" y="378"/>
                    <a:pt x="2104" y="386"/>
                    <a:pt x="2079" y="393"/>
                  </a:cubicBezTo>
                  <a:lnTo>
                    <a:pt x="2087" y="390"/>
                  </a:lnTo>
                  <a:lnTo>
                    <a:pt x="2087" y="390"/>
                  </a:lnTo>
                  <a:cubicBezTo>
                    <a:pt x="1904" y="439"/>
                    <a:pt x="1718" y="486"/>
                    <a:pt x="1530" y="518"/>
                  </a:cubicBezTo>
                  <a:cubicBezTo>
                    <a:pt x="1448" y="530"/>
                    <a:pt x="1366" y="540"/>
                    <a:pt x="1284" y="554"/>
                  </a:cubicBezTo>
                  <a:cubicBezTo>
                    <a:pt x="1204" y="566"/>
                    <a:pt x="1125" y="581"/>
                    <a:pt x="1045" y="595"/>
                  </a:cubicBezTo>
                  <a:cubicBezTo>
                    <a:pt x="964" y="608"/>
                    <a:pt x="884" y="629"/>
                    <a:pt x="804" y="650"/>
                  </a:cubicBezTo>
                  <a:cubicBezTo>
                    <a:pt x="724" y="669"/>
                    <a:pt x="644" y="689"/>
                    <a:pt x="563" y="705"/>
                  </a:cubicBezTo>
                  <a:cubicBezTo>
                    <a:pt x="505" y="712"/>
                    <a:pt x="446" y="716"/>
                    <a:pt x="388" y="717"/>
                  </a:cubicBezTo>
                  <a:cubicBezTo>
                    <a:pt x="353" y="717"/>
                    <a:pt x="316" y="714"/>
                    <a:pt x="279" y="714"/>
                  </a:cubicBezTo>
                  <a:cubicBezTo>
                    <a:pt x="245" y="714"/>
                    <a:pt x="211" y="716"/>
                    <a:pt x="179" y="724"/>
                  </a:cubicBezTo>
                  <a:cubicBezTo>
                    <a:pt x="121" y="737"/>
                    <a:pt x="62" y="780"/>
                    <a:pt x="39" y="837"/>
                  </a:cubicBezTo>
                  <a:cubicBezTo>
                    <a:pt x="0" y="930"/>
                    <a:pt x="35" y="1039"/>
                    <a:pt x="129" y="1082"/>
                  </a:cubicBezTo>
                  <a:cubicBezTo>
                    <a:pt x="153" y="1093"/>
                    <a:pt x="178" y="1098"/>
                    <a:pt x="204" y="1098"/>
                  </a:cubicBezTo>
                  <a:cubicBezTo>
                    <a:pt x="206" y="1098"/>
                    <a:pt x="208" y="1098"/>
                    <a:pt x="211" y="1098"/>
                  </a:cubicBezTo>
                  <a:cubicBezTo>
                    <a:pt x="231" y="1097"/>
                    <a:pt x="253" y="1093"/>
                    <a:pt x="272" y="1085"/>
                  </a:cubicBezTo>
                  <a:cubicBezTo>
                    <a:pt x="316" y="1087"/>
                    <a:pt x="361" y="1088"/>
                    <a:pt x="405" y="1088"/>
                  </a:cubicBezTo>
                  <a:cubicBezTo>
                    <a:pt x="453" y="1088"/>
                    <a:pt x="501" y="1086"/>
                    <a:pt x="548" y="1080"/>
                  </a:cubicBezTo>
                  <a:cubicBezTo>
                    <a:pt x="646" y="1066"/>
                    <a:pt x="742" y="1047"/>
                    <a:pt x="838" y="1023"/>
                  </a:cubicBezTo>
                  <a:cubicBezTo>
                    <a:pt x="929" y="1000"/>
                    <a:pt x="1017" y="973"/>
                    <a:pt x="1108" y="959"/>
                  </a:cubicBezTo>
                  <a:cubicBezTo>
                    <a:pt x="1192" y="945"/>
                    <a:pt x="1276" y="930"/>
                    <a:pt x="1360" y="915"/>
                  </a:cubicBezTo>
                  <a:lnTo>
                    <a:pt x="1360" y="915"/>
                  </a:lnTo>
                  <a:cubicBezTo>
                    <a:pt x="1361" y="914"/>
                    <a:pt x="1363" y="914"/>
                    <a:pt x="1365" y="914"/>
                  </a:cubicBezTo>
                  <a:lnTo>
                    <a:pt x="1365" y="914"/>
                  </a:lnTo>
                  <a:cubicBezTo>
                    <a:pt x="1365" y="914"/>
                    <a:pt x="1364" y="914"/>
                    <a:pt x="1364" y="914"/>
                  </a:cubicBezTo>
                  <a:lnTo>
                    <a:pt x="1364" y="914"/>
                  </a:lnTo>
                  <a:cubicBezTo>
                    <a:pt x="1366" y="914"/>
                    <a:pt x="1368" y="913"/>
                    <a:pt x="1369" y="913"/>
                  </a:cubicBezTo>
                  <a:lnTo>
                    <a:pt x="1369" y="913"/>
                  </a:lnTo>
                  <a:cubicBezTo>
                    <a:pt x="1368" y="913"/>
                    <a:pt x="1366" y="914"/>
                    <a:pt x="1365" y="914"/>
                  </a:cubicBezTo>
                  <a:lnTo>
                    <a:pt x="1365" y="914"/>
                  </a:lnTo>
                  <a:cubicBezTo>
                    <a:pt x="1367" y="914"/>
                    <a:pt x="1368" y="913"/>
                    <a:pt x="1370" y="913"/>
                  </a:cubicBezTo>
                  <a:lnTo>
                    <a:pt x="1370" y="913"/>
                  </a:lnTo>
                  <a:cubicBezTo>
                    <a:pt x="1370" y="913"/>
                    <a:pt x="1370" y="913"/>
                    <a:pt x="1369" y="913"/>
                  </a:cubicBezTo>
                  <a:lnTo>
                    <a:pt x="1369" y="913"/>
                  </a:lnTo>
                  <a:cubicBezTo>
                    <a:pt x="1372" y="913"/>
                    <a:pt x="1374" y="912"/>
                    <a:pt x="1376" y="912"/>
                  </a:cubicBezTo>
                  <a:lnTo>
                    <a:pt x="1378" y="912"/>
                  </a:lnTo>
                  <a:cubicBezTo>
                    <a:pt x="1514" y="892"/>
                    <a:pt x="1649" y="874"/>
                    <a:pt x="1783" y="844"/>
                  </a:cubicBezTo>
                  <a:cubicBezTo>
                    <a:pt x="1920" y="813"/>
                    <a:pt x="2055" y="781"/>
                    <a:pt x="2190" y="744"/>
                  </a:cubicBezTo>
                  <a:cubicBezTo>
                    <a:pt x="2327" y="705"/>
                    <a:pt x="2461" y="658"/>
                    <a:pt x="2597" y="616"/>
                  </a:cubicBezTo>
                  <a:cubicBezTo>
                    <a:pt x="2777" y="566"/>
                    <a:pt x="2956" y="525"/>
                    <a:pt x="3136" y="481"/>
                  </a:cubicBezTo>
                  <a:cubicBezTo>
                    <a:pt x="3309" y="438"/>
                    <a:pt x="3486" y="410"/>
                    <a:pt x="3662" y="381"/>
                  </a:cubicBezTo>
                  <a:cubicBezTo>
                    <a:pt x="3703" y="375"/>
                    <a:pt x="3745" y="371"/>
                    <a:pt x="3787" y="370"/>
                  </a:cubicBezTo>
                  <a:lnTo>
                    <a:pt x="3800" y="370"/>
                  </a:lnTo>
                  <a:cubicBezTo>
                    <a:pt x="3856" y="386"/>
                    <a:pt x="3911" y="406"/>
                    <a:pt x="3965" y="427"/>
                  </a:cubicBezTo>
                  <a:cubicBezTo>
                    <a:pt x="3985" y="435"/>
                    <a:pt x="4005" y="444"/>
                    <a:pt x="4024" y="454"/>
                  </a:cubicBezTo>
                  <a:cubicBezTo>
                    <a:pt x="4081" y="489"/>
                    <a:pt x="4135" y="530"/>
                    <a:pt x="4191" y="566"/>
                  </a:cubicBezTo>
                  <a:cubicBezTo>
                    <a:pt x="4221" y="586"/>
                    <a:pt x="4254" y="595"/>
                    <a:pt x="4288" y="595"/>
                  </a:cubicBezTo>
                  <a:cubicBezTo>
                    <a:pt x="4350" y="595"/>
                    <a:pt x="4412" y="563"/>
                    <a:pt x="4446" y="508"/>
                  </a:cubicBezTo>
                  <a:cubicBezTo>
                    <a:pt x="4501" y="422"/>
                    <a:pt x="4472" y="309"/>
                    <a:pt x="4388" y="254"/>
                  </a:cubicBezTo>
                  <a:cubicBezTo>
                    <a:pt x="4301" y="197"/>
                    <a:pt x="4221" y="135"/>
                    <a:pt x="4125" y="94"/>
                  </a:cubicBezTo>
                  <a:cubicBezTo>
                    <a:pt x="4077" y="72"/>
                    <a:pt x="4024" y="55"/>
                    <a:pt x="3973" y="38"/>
                  </a:cubicBezTo>
                  <a:cubicBezTo>
                    <a:pt x="3937" y="25"/>
                    <a:pt x="3903" y="12"/>
                    <a:pt x="3866" y="6"/>
                  </a:cubicBezTo>
                  <a:cubicBezTo>
                    <a:pt x="3844" y="2"/>
                    <a:pt x="3823" y="1"/>
                    <a:pt x="3801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7912350" y="1649050"/>
              <a:ext cx="10000" cy="9625"/>
            </a:xfrm>
            <a:custGeom>
              <a:avLst/>
              <a:gdLst/>
              <a:ahLst/>
              <a:cxnLst/>
              <a:rect l="l" t="t" r="r" b="b"/>
              <a:pathLst>
                <a:path w="400" h="385" extrusionOk="0">
                  <a:moveTo>
                    <a:pt x="198" y="0"/>
                  </a:moveTo>
                  <a:cubicBezTo>
                    <a:pt x="169" y="0"/>
                    <a:pt x="140" y="7"/>
                    <a:pt x="115" y="20"/>
                  </a:cubicBezTo>
                  <a:cubicBezTo>
                    <a:pt x="65" y="46"/>
                    <a:pt x="34" y="89"/>
                    <a:pt x="21" y="139"/>
                  </a:cubicBezTo>
                  <a:cubicBezTo>
                    <a:pt x="0" y="201"/>
                    <a:pt x="12" y="273"/>
                    <a:pt x="59" y="325"/>
                  </a:cubicBezTo>
                  <a:cubicBezTo>
                    <a:pt x="95" y="365"/>
                    <a:pt x="146" y="384"/>
                    <a:pt x="197" y="384"/>
                  </a:cubicBezTo>
                  <a:cubicBezTo>
                    <a:pt x="199" y="384"/>
                    <a:pt x="200" y="384"/>
                    <a:pt x="202" y="384"/>
                  </a:cubicBezTo>
                  <a:cubicBezTo>
                    <a:pt x="244" y="383"/>
                    <a:pt x="288" y="367"/>
                    <a:pt x="321" y="336"/>
                  </a:cubicBezTo>
                  <a:cubicBezTo>
                    <a:pt x="388" y="275"/>
                    <a:pt x="400" y="182"/>
                    <a:pt x="364" y="100"/>
                  </a:cubicBezTo>
                  <a:cubicBezTo>
                    <a:pt x="336" y="35"/>
                    <a:pt x="267" y="0"/>
                    <a:pt x="19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7903450" y="1639625"/>
              <a:ext cx="9650" cy="9275"/>
            </a:xfrm>
            <a:custGeom>
              <a:avLst/>
              <a:gdLst/>
              <a:ahLst/>
              <a:cxnLst/>
              <a:rect l="l" t="t" r="r" b="b"/>
              <a:pathLst>
                <a:path w="386" h="371" extrusionOk="0">
                  <a:moveTo>
                    <a:pt x="184" y="1"/>
                  </a:moveTo>
                  <a:cubicBezTo>
                    <a:pt x="182" y="1"/>
                    <a:pt x="179" y="1"/>
                    <a:pt x="177" y="1"/>
                  </a:cubicBezTo>
                  <a:cubicBezTo>
                    <a:pt x="76" y="4"/>
                    <a:pt x="1" y="105"/>
                    <a:pt x="9" y="201"/>
                  </a:cubicBezTo>
                  <a:cubicBezTo>
                    <a:pt x="17" y="304"/>
                    <a:pt x="104" y="370"/>
                    <a:pt x="202" y="370"/>
                  </a:cubicBezTo>
                  <a:cubicBezTo>
                    <a:pt x="204" y="370"/>
                    <a:pt x="207" y="370"/>
                    <a:pt x="209" y="370"/>
                  </a:cubicBezTo>
                  <a:cubicBezTo>
                    <a:pt x="310" y="367"/>
                    <a:pt x="385" y="266"/>
                    <a:pt x="377" y="170"/>
                  </a:cubicBezTo>
                  <a:cubicBezTo>
                    <a:pt x="369" y="69"/>
                    <a:pt x="282" y="1"/>
                    <a:pt x="184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7842275" y="1508275"/>
              <a:ext cx="10300" cy="9325"/>
            </a:xfrm>
            <a:custGeom>
              <a:avLst/>
              <a:gdLst/>
              <a:ahLst/>
              <a:cxnLst/>
              <a:rect l="l" t="t" r="r" b="b"/>
              <a:pathLst>
                <a:path w="412" h="373" extrusionOk="0">
                  <a:moveTo>
                    <a:pt x="205" y="1"/>
                  </a:moveTo>
                  <a:cubicBezTo>
                    <a:pt x="153" y="1"/>
                    <a:pt x="104" y="25"/>
                    <a:pt x="68" y="62"/>
                  </a:cubicBezTo>
                  <a:cubicBezTo>
                    <a:pt x="2" y="131"/>
                    <a:pt x="1" y="244"/>
                    <a:pt x="65" y="313"/>
                  </a:cubicBezTo>
                  <a:cubicBezTo>
                    <a:pt x="102" y="353"/>
                    <a:pt x="151" y="372"/>
                    <a:pt x="200" y="372"/>
                  </a:cubicBezTo>
                  <a:cubicBezTo>
                    <a:pt x="202" y="372"/>
                    <a:pt x="203" y="372"/>
                    <a:pt x="204" y="372"/>
                  </a:cubicBezTo>
                  <a:cubicBezTo>
                    <a:pt x="248" y="371"/>
                    <a:pt x="291" y="355"/>
                    <a:pt x="326" y="324"/>
                  </a:cubicBezTo>
                  <a:cubicBezTo>
                    <a:pt x="352" y="303"/>
                    <a:pt x="368" y="272"/>
                    <a:pt x="379" y="240"/>
                  </a:cubicBezTo>
                  <a:cubicBezTo>
                    <a:pt x="411" y="145"/>
                    <a:pt x="351" y="37"/>
                    <a:pt x="257" y="9"/>
                  </a:cubicBezTo>
                  <a:cubicBezTo>
                    <a:pt x="240" y="3"/>
                    <a:pt x="222" y="1"/>
                    <a:pt x="205" y="1"/>
                  </a:cubicBezTo>
                  <a:close/>
                </a:path>
              </a:pathLst>
            </a:custGeom>
            <a:solidFill>
              <a:srgbClr val="6BA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7843650" y="1509550"/>
              <a:ext cx="550" cy="625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1"/>
                    <a:pt x="20" y="1"/>
                    <a:pt x="20" y="2"/>
                  </a:cubicBezTo>
                  <a:lnTo>
                    <a:pt x="20" y="2"/>
                  </a:lnTo>
                  <a:cubicBezTo>
                    <a:pt x="20" y="1"/>
                    <a:pt x="21" y="1"/>
                    <a:pt x="21" y="0"/>
                  </a:cubicBezTo>
                  <a:close/>
                  <a:moveTo>
                    <a:pt x="20" y="2"/>
                  </a:moveTo>
                  <a:lnTo>
                    <a:pt x="20" y="2"/>
                  </a:lnTo>
                  <a:cubicBezTo>
                    <a:pt x="14" y="8"/>
                    <a:pt x="9" y="13"/>
                    <a:pt x="4" y="18"/>
                  </a:cubicBezTo>
                  <a:cubicBezTo>
                    <a:pt x="3" y="20"/>
                    <a:pt x="3" y="22"/>
                    <a:pt x="2" y="23"/>
                  </a:cubicBezTo>
                  <a:lnTo>
                    <a:pt x="2" y="23"/>
                  </a:lnTo>
                  <a:cubicBezTo>
                    <a:pt x="5" y="19"/>
                    <a:pt x="9" y="16"/>
                    <a:pt x="13" y="11"/>
                  </a:cubicBezTo>
                  <a:cubicBezTo>
                    <a:pt x="16" y="9"/>
                    <a:pt x="17" y="5"/>
                    <a:pt x="20" y="2"/>
                  </a:cubicBezTo>
                  <a:close/>
                  <a:moveTo>
                    <a:pt x="2" y="23"/>
                  </a:move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3"/>
                    <a:pt x="2" y="23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7916525" y="1568500"/>
              <a:ext cx="9650" cy="9275"/>
            </a:xfrm>
            <a:custGeom>
              <a:avLst/>
              <a:gdLst/>
              <a:ahLst/>
              <a:cxnLst/>
              <a:rect l="l" t="t" r="r" b="b"/>
              <a:pathLst>
                <a:path w="386" h="371" extrusionOk="0">
                  <a:moveTo>
                    <a:pt x="185" y="1"/>
                  </a:moveTo>
                  <a:cubicBezTo>
                    <a:pt x="183" y="1"/>
                    <a:pt x="180" y="1"/>
                    <a:pt x="178" y="1"/>
                  </a:cubicBezTo>
                  <a:cubicBezTo>
                    <a:pt x="76" y="3"/>
                    <a:pt x="0" y="105"/>
                    <a:pt x="8" y="201"/>
                  </a:cubicBezTo>
                  <a:cubicBezTo>
                    <a:pt x="17" y="303"/>
                    <a:pt x="105" y="370"/>
                    <a:pt x="204" y="370"/>
                  </a:cubicBezTo>
                  <a:cubicBezTo>
                    <a:pt x="205" y="370"/>
                    <a:pt x="207" y="370"/>
                    <a:pt x="209" y="370"/>
                  </a:cubicBezTo>
                  <a:cubicBezTo>
                    <a:pt x="309" y="367"/>
                    <a:pt x="386" y="265"/>
                    <a:pt x="378" y="170"/>
                  </a:cubicBezTo>
                  <a:cubicBezTo>
                    <a:pt x="369" y="68"/>
                    <a:pt x="282" y="1"/>
                    <a:pt x="18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7918550" y="1555800"/>
              <a:ext cx="9625" cy="9250"/>
            </a:xfrm>
            <a:custGeom>
              <a:avLst/>
              <a:gdLst/>
              <a:ahLst/>
              <a:cxnLst/>
              <a:rect l="l" t="t" r="r" b="b"/>
              <a:pathLst>
                <a:path w="385" h="370" extrusionOk="0">
                  <a:moveTo>
                    <a:pt x="182" y="0"/>
                  </a:moveTo>
                  <a:cubicBezTo>
                    <a:pt x="180" y="0"/>
                    <a:pt x="178" y="0"/>
                    <a:pt x="177" y="0"/>
                  </a:cubicBezTo>
                  <a:cubicBezTo>
                    <a:pt x="76" y="4"/>
                    <a:pt x="1" y="105"/>
                    <a:pt x="7" y="200"/>
                  </a:cubicBezTo>
                  <a:cubicBezTo>
                    <a:pt x="16" y="303"/>
                    <a:pt x="104" y="370"/>
                    <a:pt x="200" y="370"/>
                  </a:cubicBezTo>
                  <a:cubicBezTo>
                    <a:pt x="203" y="370"/>
                    <a:pt x="205" y="370"/>
                    <a:pt x="208" y="370"/>
                  </a:cubicBezTo>
                  <a:cubicBezTo>
                    <a:pt x="309" y="367"/>
                    <a:pt x="385" y="265"/>
                    <a:pt x="377" y="169"/>
                  </a:cubicBezTo>
                  <a:cubicBezTo>
                    <a:pt x="369" y="67"/>
                    <a:pt x="280" y="0"/>
                    <a:pt x="182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7906900" y="1560575"/>
              <a:ext cx="9250" cy="9275"/>
            </a:xfrm>
            <a:custGeom>
              <a:avLst/>
              <a:gdLst/>
              <a:ahLst/>
              <a:cxnLst/>
              <a:rect l="l" t="t" r="r" b="b"/>
              <a:pathLst>
                <a:path w="370" h="371" extrusionOk="0">
                  <a:moveTo>
                    <a:pt x="191" y="0"/>
                  </a:moveTo>
                  <a:cubicBezTo>
                    <a:pt x="189" y="0"/>
                    <a:pt x="187" y="0"/>
                    <a:pt x="185" y="0"/>
                  </a:cubicBezTo>
                  <a:cubicBezTo>
                    <a:pt x="84" y="4"/>
                    <a:pt x="0" y="82"/>
                    <a:pt x="0" y="184"/>
                  </a:cubicBezTo>
                  <a:cubicBezTo>
                    <a:pt x="0" y="282"/>
                    <a:pt x="81" y="371"/>
                    <a:pt x="180" y="371"/>
                  </a:cubicBezTo>
                  <a:cubicBezTo>
                    <a:pt x="182" y="371"/>
                    <a:pt x="183" y="371"/>
                    <a:pt x="184" y="371"/>
                  </a:cubicBezTo>
                  <a:cubicBezTo>
                    <a:pt x="286" y="367"/>
                    <a:pt x="369" y="288"/>
                    <a:pt x="369" y="185"/>
                  </a:cubicBezTo>
                  <a:cubicBezTo>
                    <a:pt x="369" y="89"/>
                    <a:pt x="289" y="0"/>
                    <a:pt x="19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>
              <a:off x="8280050" y="1544450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1" y="0"/>
                  </a:moveTo>
                  <a:lnTo>
                    <a:pt x="2" y="0"/>
                  </a:lnTo>
                  <a:lnTo>
                    <a:pt x="6" y="0"/>
                  </a:lnTo>
                  <a:cubicBezTo>
                    <a:pt x="4" y="0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6BA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8194375" y="1451500"/>
              <a:ext cx="92000" cy="115550"/>
            </a:xfrm>
            <a:custGeom>
              <a:avLst/>
              <a:gdLst/>
              <a:ahLst/>
              <a:cxnLst/>
              <a:rect l="l" t="t" r="r" b="b"/>
              <a:pathLst>
                <a:path w="3680" h="4622" extrusionOk="0">
                  <a:moveTo>
                    <a:pt x="795" y="796"/>
                  </a:moveTo>
                  <a:cubicBezTo>
                    <a:pt x="795" y="797"/>
                    <a:pt x="796" y="798"/>
                    <a:pt x="796" y="799"/>
                  </a:cubicBezTo>
                  <a:cubicBezTo>
                    <a:pt x="795" y="798"/>
                    <a:pt x="795" y="797"/>
                    <a:pt x="795" y="796"/>
                  </a:cubicBezTo>
                  <a:close/>
                  <a:moveTo>
                    <a:pt x="913" y="2748"/>
                  </a:moveTo>
                  <a:cubicBezTo>
                    <a:pt x="912" y="2749"/>
                    <a:pt x="912" y="2751"/>
                    <a:pt x="911" y="2752"/>
                  </a:cubicBezTo>
                  <a:cubicBezTo>
                    <a:pt x="912" y="2751"/>
                    <a:pt x="912" y="2749"/>
                    <a:pt x="913" y="2748"/>
                  </a:cubicBezTo>
                  <a:close/>
                  <a:moveTo>
                    <a:pt x="975" y="3572"/>
                  </a:moveTo>
                  <a:lnTo>
                    <a:pt x="975" y="3572"/>
                  </a:lnTo>
                  <a:cubicBezTo>
                    <a:pt x="974" y="3574"/>
                    <a:pt x="972" y="3577"/>
                    <a:pt x="971" y="3579"/>
                  </a:cubicBezTo>
                  <a:lnTo>
                    <a:pt x="971" y="3579"/>
                  </a:lnTo>
                  <a:cubicBezTo>
                    <a:pt x="973" y="3577"/>
                    <a:pt x="974" y="3574"/>
                    <a:pt x="975" y="3572"/>
                  </a:cubicBezTo>
                  <a:close/>
                  <a:moveTo>
                    <a:pt x="3425" y="3719"/>
                  </a:moveTo>
                  <a:cubicBezTo>
                    <a:pt x="3421" y="3720"/>
                    <a:pt x="3416" y="3721"/>
                    <a:pt x="3412" y="3721"/>
                  </a:cubicBezTo>
                  <a:lnTo>
                    <a:pt x="3412" y="3721"/>
                  </a:lnTo>
                  <a:cubicBezTo>
                    <a:pt x="3416" y="3720"/>
                    <a:pt x="3421" y="3720"/>
                    <a:pt x="3425" y="3719"/>
                  </a:cubicBezTo>
                  <a:close/>
                  <a:moveTo>
                    <a:pt x="3156" y="1"/>
                  </a:moveTo>
                  <a:cubicBezTo>
                    <a:pt x="3148" y="1"/>
                    <a:pt x="3141" y="1"/>
                    <a:pt x="3133" y="2"/>
                  </a:cubicBezTo>
                  <a:cubicBezTo>
                    <a:pt x="3083" y="9"/>
                    <a:pt x="3043" y="35"/>
                    <a:pt x="3011" y="74"/>
                  </a:cubicBezTo>
                  <a:cubicBezTo>
                    <a:pt x="2990" y="98"/>
                    <a:pt x="2977" y="128"/>
                    <a:pt x="2965" y="156"/>
                  </a:cubicBezTo>
                  <a:cubicBezTo>
                    <a:pt x="2931" y="223"/>
                    <a:pt x="2888" y="284"/>
                    <a:pt x="2849" y="347"/>
                  </a:cubicBezTo>
                  <a:cubicBezTo>
                    <a:pt x="2803" y="423"/>
                    <a:pt x="2753" y="496"/>
                    <a:pt x="2706" y="571"/>
                  </a:cubicBezTo>
                  <a:cubicBezTo>
                    <a:pt x="2661" y="646"/>
                    <a:pt x="2609" y="717"/>
                    <a:pt x="2567" y="794"/>
                  </a:cubicBezTo>
                  <a:cubicBezTo>
                    <a:pt x="2528" y="865"/>
                    <a:pt x="2488" y="935"/>
                    <a:pt x="2443" y="1004"/>
                  </a:cubicBezTo>
                  <a:cubicBezTo>
                    <a:pt x="2446" y="1001"/>
                    <a:pt x="2447" y="998"/>
                    <a:pt x="2449" y="996"/>
                  </a:cubicBezTo>
                  <a:lnTo>
                    <a:pt x="2449" y="996"/>
                  </a:lnTo>
                  <a:cubicBezTo>
                    <a:pt x="2447" y="1000"/>
                    <a:pt x="2445" y="1002"/>
                    <a:pt x="2442" y="1006"/>
                  </a:cubicBezTo>
                  <a:cubicBezTo>
                    <a:pt x="2442" y="1007"/>
                    <a:pt x="2441" y="1008"/>
                    <a:pt x="2441" y="1008"/>
                  </a:cubicBezTo>
                  <a:cubicBezTo>
                    <a:pt x="2441" y="1008"/>
                    <a:pt x="2441" y="1009"/>
                    <a:pt x="2440" y="1009"/>
                  </a:cubicBezTo>
                  <a:cubicBezTo>
                    <a:pt x="2439" y="1010"/>
                    <a:pt x="2438" y="1013"/>
                    <a:pt x="2437" y="1014"/>
                  </a:cubicBezTo>
                  <a:cubicBezTo>
                    <a:pt x="2397" y="1073"/>
                    <a:pt x="2355" y="1129"/>
                    <a:pt x="2315" y="1188"/>
                  </a:cubicBezTo>
                  <a:cubicBezTo>
                    <a:pt x="2272" y="1249"/>
                    <a:pt x="2231" y="1316"/>
                    <a:pt x="2190" y="1380"/>
                  </a:cubicBezTo>
                  <a:cubicBezTo>
                    <a:pt x="2142" y="1451"/>
                    <a:pt x="2094" y="1522"/>
                    <a:pt x="2043" y="1589"/>
                  </a:cubicBezTo>
                  <a:cubicBezTo>
                    <a:pt x="1997" y="1651"/>
                    <a:pt x="1946" y="1709"/>
                    <a:pt x="1901" y="1771"/>
                  </a:cubicBezTo>
                  <a:cubicBezTo>
                    <a:pt x="1805" y="1902"/>
                    <a:pt x="1715" y="2037"/>
                    <a:pt x="1620" y="2170"/>
                  </a:cubicBezTo>
                  <a:cubicBezTo>
                    <a:pt x="1573" y="2236"/>
                    <a:pt x="1520" y="2299"/>
                    <a:pt x="1473" y="2367"/>
                  </a:cubicBezTo>
                  <a:cubicBezTo>
                    <a:pt x="1427" y="2432"/>
                    <a:pt x="1382" y="2498"/>
                    <a:pt x="1337" y="2563"/>
                  </a:cubicBezTo>
                  <a:cubicBezTo>
                    <a:pt x="1324" y="2582"/>
                    <a:pt x="1310" y="2599"/>
                    <a:pt x="1298" y="2617"/>
                  </a:cubicBezTo>
                  <a:cubicBezTo>
                    <a:pt x="1299" y="2570"/>
                    <a:pt x="1297" y="2522"/>
                    <a:pt x="1290" y="2474"/>
                  </a:cubicBezTo>
                  <a:cubicBezTo>
                    <a:pt x="1267" y="2305"/>
                    <a:pt x="1231" y="2138"/>
                    <a:pt x="1179" y="1976"/>
                  </a:cubicBezTo>
                  <a:cubicBezTo>
                    <a:pt x="1151" y="1894"/>
                    <a:pt x="1123" y="1814"/>
                    <a:pt x="1098" y="1734"/>
                  </a:cubicBezTo>
                  <a:cubicBezTo>
                    <a:pt x="1072" y="1655"/>
                    <a:pt x="1050" y="1575"/>
                    <a:pt x="1023" y="1498"/>
                  </a:cubicBezTo>
                  <a:cubicBezTo>
                    <a:pt x="972" y="1343"/>
                    <a:pt x="909" y="1193"/>
                    <a:pt x="861" y="1038"/>
                  </a:cubicBezTo>
                  <a:lnTo>
                    <a:pt x="861" y="1038"/>
                  </a:lnTo>
                  <a:cubicBezTo>
                    <a:pt x="863" y="1046"/>
                    <a:pt x="865" y="1053"/>
                    <a:pt x="867" y="1061"/>
                  </a:cubicBezTo>
                  <a:cubicBezTo>
                    <a:pt x="844" y="972"/>
                    <a:pt x="821" y="882"/>
                    <a:pt x="795" y="794"/>
                  </a:cubicBezTo>
                  <a:lnTo>
                    <a:pt x="795" y="794"/>
                  </a:lnTo>
                  <a:cubicBezTo>
                    <a:pt x="795" y="795"/>
                    <a:pt x="795" y="795"/>
                    <a:pt x="795" y="795"/>
                  </a:cubicBezTo>
                  <a:lnTo>
                    <a:pt x="795" y="795"/>
                  </a:lnTo>
                  <a:cubicBezTo>
                    <a:pt x="794" y="794"/>
                    <a:pt x="794" y="792"/>
                    <a:pt x="793" y="791"/>
                  </a:cubicBezTo>
                  <a:cubicBezTo>
                    <a:pt x="793" y="788"/>
                    <a:pt x="792" y="785"/>
                    <a:pt x="791" y="782"/>
                  </a:cubicBezTo>
                  <a:lnTo>
                    <a:pt x="791" y="782"/>
                  </a:lnTo>
                  <a:cubicBezTo>
                    <a:pt x="792" y="783"/>
                    <a:pt x="792" y="784"/>
                    <a:pt x="792" y="785"/>
                  </a:cubicBezTo>
                  <a:cubicBezTo>
                    <a:pt x="781" y="744"/>
                    <a:pt x="772" y="703"/>
                    <a:pt x="766" y="662"/>
                  </a:cubicBezTo>
                  <a:cubicBezTo>
                    <a:pt x="757" y="606"/>
                    <a:pt x="747" y="539"/>
                    <a:pt x="704" y="498"/>
                  </a:cubicBezTo>
                  <a:cubicBezTo>
                    <a:pt x="672" y="465"/>
                    <a:pt x="639" y="446"/>
                    <a:pt x="593" y="435"/>
                  </a:cubicBezTo>
                  <a:cubicBezTo>
                    <a:pt x="583" y="433"/>
                    <a:pt x="572" y="432"/>
                    <a:pt x="561" y="432"/>
                  </a:cubicBezTo>
                  <a:cubicBezTo>
                    <a:pt x="508" y="432"/>
                    <a:pt x="456" y="460"/>
                    <a:pt x="420" y="498"/>
                  </a:cubicBezTo>
                  <a:cubicBezTo>
                    <a:pt x="367" y="554"/>
                    <a:pt x="363" y="641"/>
                    <a:pt x="399" y="706"/>
                  </a:cubicBezTo>
                  <a:cubicBezTo>
                    <a:pt x="407" y="747"/>
                    <a:pt x="412" y="789"/>
                    <a:pt x="422" y="830"/>
                  </a:cubicBezTo>
                  <a:cubicBezTo>
                    <a:pt x="437" y="884"/>
                    <a:pt x="452" y="936"/>
                    <a:pt x="466" y="990"/>
                  </a:cubicBezTo>
                  <a:cubicBezTo>
                    <a:pt x="493" y="1087"/>
                    <a:pt x="517" y="1184"/>
                    <a:pt x="550" y="1278"/>
                  </a:cubicBezTo>
                  <a:cubicBezTo>
                    <a:pt x="588" y="1380"/>
                    <a:pt x="624" y="1480"/>
                    <a:pt x="661" y="1582"/>
                  </a:cubicBezTo>
                  <a:cubicBezTo>
                    <a:pt x="696" y="1677"/>
                    <a:pt x="720" y="1774"/>
                    <a:pt x="752" y="1870"/>
                  </a:cubicBezTo>
                  <a:cubicBezTo>
                    <a:pt x="787" y="1970"/>
                    <a:pt x="821" y="2068"/>
                    <a:pt x="851" y="2168"/>
                  </a:cubicBezTo>
                  <a:cubicBezTo>
                    <a:pt x="877" y="2269"/>
                    <a:pt x="901" y="2371"/>
                    <a:pt x="917" y="2474"/>
                  </a:cubicBezTo>
                  <a:cubicBezTo>
                    <a:pt x="924" y="2520"/>
                    <a:pt x="929" y="2564"/>
                    <a:pt x="931" y="2610"/>
                  </a:cubicBezTo>
                  <a:cubicBezTo>
                    <a:pt x="929" y="2624"/>
                    <a:pt x="929" y="2639"/>
                    <a:pt x="928" y="2652"/>
                  </a:cubicBezTo>
                  <a:cubicBezTo>
                    <a:pt x="925" y="2680"/>
                    <a:pt x="923" y="2707"/>
                    <a:pt x="917" y="2736"/>
                  </a:cubicBezTo>
                  <a:cubicBezTo>
                    <a:pt x="915" y="2739"/>
                    <a:pt x="914" y="2743"/>
                    <a:pt x="913" y="2748"/>
                  </a:cubicBezTo>
                  <a:lnTo>
                    <a:pt x="913" y="2748"/>
                  </a:lnTo>
                  <a:cubicBezTo>
                    <a:pt x="914" y="2746"/>
                    <a:pt x="914" y="2744"/>
                    <a:pt x="916" y="2743"/>
                  </a:cubicBezTo>
                  <a:lnTo>
                    <a:pt x="916" y="2743"/>
                  </a:lnTo>
                  <a:cubicBezTo>
                    <a:pt x="899" y="2786"/>
                    <a:pt x="888" y="2830"/>
                    <a:pt x="877" y="2877"/>
                  </a:cubicBezTo>
                  <a:cubicBezTo>
                    <a:pt x="878" y="2871"/>
                    <a:pt x="879" y="2865"/>
                    <a:pt x="880" y="2859"/>
                  </a:cubicBezTo>
                  <a:lnTo>
                    <a:pt x="880" y="2859"/>
                  </a:lnTo>
                  <a:cubicBezTo>
                    <a:pt x="868" y="2907"/>
                    <a:pt x="853" y="2958"/>
                    <a:pt x="836" y="3006"/>
                  </a:cubicBezTo>
                  <a:cubicBezTo>
                    <a:pt x="812" y="3065"/>
                    <a:pt x="782" y="3121"/>
                    <a:pt x="757" y="3180"/>
                  </a:cubicBezTo>
                  <a:cubicBezTo>
                    <a:pt x="729" y="3239"/>
                    <a:pt x="704" y="3297"/>
                    <a:pt x="675" y="3356"/>
                  </a:cubicBezTo>
                  <a:cubicBezTo>
                    <a:pt x="679" y="3349"/>
                    <a:pt x="683" y="3341"/>
                    <a:pt x="687" y="3334"/>
                  </a:cubicBezTo>
                  <a:lnTo>
                    <a:pt x="687" y="3334"/>
                  </a:lnTo>
                  <a:cubicBezTo>
                    <a:pt x="670" y="3365"/>
                    <a:pt x="652" y="3396"/>
                    <a:pt x="634" y="3428"/>
                  </a:cubicBezTo>
                  <a:cubicBezTo>
                    <a:pt x="636" y="3427"/>
                    <a:pt x="636" y="3425"/>
                    <a:pt x="637" y="3424"/>
                  </a:cubicBezTo>
                  <a:lnTo>
                    <a:pt x="637" y="3424"/>
                  </a:lnTo>
                  <a:cubicBezTo>
                    <a:pt x="613" y="3467"/>
                    <a:pt x="584" y="3508"/>
                    <a:pt x="560" y="3551"/>
                  </a:cubicBezTo>
                  <a:cubicBezTo>
                    <a:pt x="536" y="3594"/>
                    <a:pt x="512" y="3637"/>
                    <a:pt x="488" y="3682"/>
                  </a:cubicBezTo>
                  <a:cubicBezTo>
                    <a:pt x="473" y="3708"/>
                    <a:pt x="455" y="3733"/>
                    <a:pt x="437" y="3758"/>
                  </a:cubicBezTo>
                  <a:cubicBezTo>
                    <a:pt x="400" y="3811"/>
                    <a:pt x="402" y="3877"/>
                    <a:pt x="429" y="3933"/>
                  </a:cubicBezTo>
                  <a:cubicBezTo>
                    <a:pt x="386" y="3963"/>
                    <a:pt x="346" y="3996"/>
                    <a:pt x="310" y="4036"/>
                  </a:cubicBezTo>
                  <a:cubicBezTo>
                    <a:pt x="279" y="4069"/>
                    <a:pt x="249" y="4104"/>
                    <a:pt x="221" y="4138"/>
                  </a:cubicBezTo>
                  <a:lnTo>
                    <a:pt x="67" y="4319"/>
                  </a:lnTo>
                  <a:cubicBezTo>
                    <a:pt x="1" y="4394"/>
                    <a:pt x="11" y="4514"/>
                    <a:pt x="88" y="4578"/>
                  </a:cubicBezTo>
                  <a:cubicBezTo>
                    <a:pt x="121" y="4607"/>
                    <a:pt x="162" y="4622"/>
                    <a:pt x="204" y="4622"/>
                  </a:cubicBezTo>
                  <a:cubicBezTo>
                    <a:pt x="207" y="4622"/>
                    <a:pt x="210" y="4622"/>
                    <a:pt x="213" y="4622"/>
                  </a:cubicBezTo>
                  <a:cubicBezTo>
                    <a:pt x="264" y="4620"/>
                    <a:pt x="313" y="4599"/>
                    <a:pt x="349" y="4558"/>
                  </a:cubicBezTo>
                  <a:cubicBezTo>
                    <a:pt x="433" y="4458"/>
                    <a:pt x="516" y="4355"/>
                    <a:pt x="607" y="4260"/>
                  </a:cubicBezTo>
                  <a:cubicBezTo>
                    <a:pt x="615" y="4252"/>
                    <a:pt x="624" y="4244"/>
                    <a:pt x="633" y="4236"/>
                  </a:cubicBezTo>
                  <a:cubicBezTo>
                    <a:pt x="640" y="4232"/>
                    <a:pt x="647" y="4227"/>
                    <a:pt x="654" y="4222"/>
                  </a:cubicBezTo>
                  <a:cubicBezTo>
                    <a:pt x="678" y="4210"/>
                    <a:pt x="702" y="4197"/>
                    <a:pt x="727" y="4186"/>
                  </a:cubicBezTo>
                  <a:cubicBezTo>
                    <a:pt x="753" y="4177"/>
                    <a:pt x="780" y="4166"/>
                    <a:pt x="807" y="4158"/>
                  </a:cubicBezTo>
                  <a:cubicBezTo>
                    <a:pt x="871" y="4142"/>
                    <a:pt x="935" y="4131"/>
                    <a:pt x="1000" y="4120"/>
                  </a:cubicBezTo>
                  <a:cubicBezTo>
                    <a:pt x="1156" y="4101"/>
                    <a:pt x="1311" y="4091"/>
                    <a:pt x="1467" y="4077"/>
                  </a:cubicBezTo>
                  <a:cubicBezTo>
                    <a:pt x="1625" y="4064"/>
                    <a:pt x="1783" y="4057"/>
                    <a:pt x="1941" y="4054"/>
                  </a:cubicBezTo>
                  <a:cubicBezTo>
                    <a:pt x="1970" y="4054"/>
                    <a:pt x="1998" y="4054"/>
                    <a:pt x="2026" y="4054"/>
                  </a:cubicBezTo>
                  <a:cubicBezTo>
                    <a:pt x="2194" y="4054"/>
                    <a:pt x="2362" y="4057"/>
                    <a:pt x="2529" y="4057"/>
                  </a:cubicBezTo>
                  <a:cubicBezTo>
                    <a:pt x="2621" y="4058"/>
                    <a:pt x="2712" y="4062"/>
                    <a:pt x="2804" y="4066"/>
                  </a:cubicBezTo>
                  <a:cubicBezTo>
                    <a:pt x="2843" y="4067"/>
                    <a:pt x="2882" y="4067"/>
                    <a:pt x="2921" y="4067"/>
                  </a:cubicBezTo>
                  <a:cubicBezTo>
                    <a:pt x="2973" y="4067"/>
                    <a:pt x="3024" y="4067"/>
                    <a:pt x="3076" y="4066"/>
                  </a:cubicBezTo>
                  <a:lnTo>
                    <a:pt x="3076" y="4066"/>
                  </a:lnTo>
                  <a:cubicBezTo>
                    <a:pt x="3123" y="4066"/>
                    <a:pt x="3170" y="4068"/>
                    <a:pt x="3216" y="4072"/>
                  </a:cubicBezTo>
                  <a:cubicBezTo>
                    <a:pt x="3266" y="4077"/>
                    <a:pt x="3315" y="4083"/>
                    <a:pt x="3363" y="4091"/>
                  </a:cubicBezTo>
                  <a:cubicBezTo>
                    <a:pt x="3376" y="4093"/>
                    <a:pt x="3388" y="4094"/>
                    <a:pt x="3401" y="4094"/>
                  </a:cubicBezTo>
                  <a:cubicBezTo>
                    <a:pt x="3431" y="4094"/>
                    <a:pt x="3461" y="4089"/>
                    <a:pt x="3491" y="4084"/>
                  </a:cubicBezTo>
                  <a:lnTo>
                    <a:pt x="3493" y="4084"/>
                  </a:lnTo>
                  <a:cubicBezTo>
                    <a:pt x="3588" y="4081"/>
                    <a:pt x="3670" y="4005"/>
                    <a:pt x="3675" y="3908"/>
                  </a:cubicBezTo>
                  <a:cubicBezTo>
                    <a:pt x="3680" y="3806"/>
                    <a:pt x="3600" y="3716"/>
                    <a:pt x="3499" y="3712"/>
                  </a:cubicBezTo>
                  <a:cubicBezTo>
                    <a:pt x="3496" y="3712"/>
                    <a:pt x="3492" y="3712"/>
                    <a:pt x="3489" y="3712"/>
                  </a:cubicBezTo>
                  <a:cubicBezTo>
                    <a:pt x="3469" y="3712"/>
                    <a:pt x="3449" y="3715"/>
                    <a:pt x="3429" y="3718"/>
                  </a:cubicBezTo>
                  <a:cubicBezTo>
                    <a:pt x="3429" y="3718"/>
                    <a:pt x="3428" y="3719"/>
                    <a:pt x="3428" y="3719"/>
                  </a:cubicBezTo>
                  <a:cubicBezTo>
                    <a:pt x="3427" y="3719"/>
                    <a:pt x="3426" y="3719"/>
                    <a:pt x="3425" y="3719"/>
                  </a:cubicBezTo>
                  <a:lnTo>
                    <a:pt x="3425" y="3719"/>
                  </a:lnTo>
                  <a:cubicBezTo>
                    <a:pt x="3425" y="3719"/>
                    <a:pt x="3425" y="3719"/>
                    <a:pt x="3426" y="3719"/>
                  </a:cubicBezTo>
                  <a:cubicBezTo>
                    <a:pt x="3421" y="3719"/>
                    <a:pt x="3416" y="3720"/>
                    <a:pt x="3411" y="3721"/>
                  </a:cubicBezTo>
                  <a:lnTo>
                    <a:pt x="3411" y="3721"/>
                  </a:lnTo>
                  <a:cubicBezTo>
                    <a:pt x="3412" y="3721"/>
                    <a:pt x="3412" y="3721"/>
                    <a:pt x="3412" y="3721"/>
                  </a:cubicBezTo>
                  <a:lnTo>
                    <a:pt x="3412" y="3721"/>
                  </a:lnTo>
                  <a:cubicBezTo>
                    <a:pt x="3411" y="3721"/>
                    <a:pt x="3411" y="3721"/>
                    <a:pt x="3410" y="3722"/>
                  </a:cubicBezTo>
                  <a:cubicBezTo>
                    <a:pt x="3410" y="3721"/>
                    <a:pt x="3411" y="3721"/>
                    <a:pt x="3411" y="3721"/>
                  </a:cubicBezTo>
                  <a:lnTo>
                    <a:pt x="3411" y="3721"/>
                  </a:lnTo>
                  <a:cubicBezTo>
                    <a:pt x="3409" y="3721"/>
                    <a:pt x="3406" y="3722"/>
                    <a:pt x="3403" y="3722"/>
                  </a:cubicBezTo>
                  <a:cubicBezTo>
                    <a:pt x="3347" y="3714"/>
                    <a:pt x="3291" y="3704"/>
                    <a:pt x="3235" y="3701"/>
                  </a:cubicBezTo>
                  <a:cubicBezTo>
                    <a:pt x="3183" y="3697"/>
                    <a:pt x="3132" y="3696"/>
                    <a:pt x="3080" y="3696"/>
                  </a:cubicBezTo>
                  <a:cubicBezTo>
                    <a:pt x="3057" y="3696"/>
                    <a:pt x="3034" y="3696"/>
                    <a:pt x="3011" y="3696"/>
                  </a:cubicBezTo>
                  <a:lnTo>
                    <a:pt x="3017" y="3696"/>
                  </a:lnTo>
                  <a:cubicBezTo>
                    <a:pt x="3001" y="3697"/>
                    <a:pt x="2985" y="3697"/>
                    <a:pt x="2969" y="3697"/>
                  </a:cubicBezTo>
                  <a:cubicBezTo>
                    <a:pt x="2868" y="3697"/>
                    <a:pt x="2768" y="3692"/>
                    <a:pt x="2668" y="3690"/>
                  </a:cubicBezTo>
                  <a:cubicBezTo>
                    <a:pt x="2617" y="3688"/>
                    <a:pt x="2566" y="3688"/>
                    <a:pt x="2514" y="3688"/>
                  </a:cubicBezTo>
                  <a:cubicBezTo>
                    <a:pt x="2473" y="3688"/>
                    <a:pt x="2431" y="3688"/>
                    <a:pt x="2390" y="3688"/>
                  </a:cubicBezTo>
                  <a:cubicBezTo>
                    <a:pt x="2351" y="3688"/>
                    <a:pt x="2311" y="3688"/>
                    <a:pt x="2272" y="3687"/>
                  </a:cubicBezTo>
                  <a:cubicBezTo>
                    <a:pt x="2186" y="3686"/>
                    <a:pt x="2099" y="3685"/>
                    <a:pt x="2013" y="3685"/>
                  </a:cubicBezTo>
                  <a:cubicBezTo>
                    <a:pt x="1898" y="3685"/>
                    <a:pt x="1783" y="3687"/>
                    <a:pt x="1667" y="3692"/>
                  </a:cubicBezTo>
                  <a:cubicBezTo>
                    <a:pt x="1474" y="3700"/>
                    <a:pt x="1281" y="3722"/>
                    <a:pt x="1087" y="3739"/>
                  </a:cubicBezTo>
                  <a:cubicBezTo>
                    <a:pt x="1013" y="3745"/>
                    <a:pt x="936" y="3755"/>
                    <a:pt x="861" y="3767"/>
                  </a:cubicBezTo>
                  <a:cubicBezTo>
                    <a:pt x="898" y="3705"/>
                    <a:pt x="936" y="3643"/>
                    <a:pt x="971" y="3579"/>
                  </a:cubicBezTo>
                  <a:lnTo>
                    <a:pt x="971" y="3579"/>
                  </a:lnTo>
                  <a:cubicBezTo>
                    <a:pt x="971" y="3580"/>
                    <a:pt x="971" y="3580"/>
                    <a:pt x="971" y="3580"/>
                  </a:cubicBezTo>
                  <a:cubicBezTo>
                    <a:pt x="984" y="3556"/>
                    <a:pt x="996" y="3531"/>
                    <a:pt x="1010" y="3506"/>
                  </a:cubicBezTo>
                  <a:cubicBezTo>
                    <a:pt x="1037" y="3494"/>
                    <a:pt x="1062" y="3477"/>
                    <a:pt x="1082" y="3452"/>
                  </a:cubicBezTo>
                  <a:cubicBezTo>
                    <a:pt x="1083" y="3451"/>
                    <a:pt x="1084" y="3448"/>
                    <a:pt x="1086" y="3446"/>
                  </a:cubicBezTo>
                  <a:cubicBezTo>
                    <a:pt x="1087" y="3445"/>
                    <a:pt x="1088" y="3443"/>
                    <a:pt x="1090" y="3441"/>
                  </a:cubicBezTo>
                  <a:cubicBezTo>
                    <a:pt x="1090" y="3440"/>
                    <a:pt x="1091" y="3440"/>
                    <a:pt x="1091" y="3440"/>
                  </a:cubicBezTo>
                  <a:cubicBezTo>
                    <a:pt x="1091" y="3439"/>
                    <a:pt x="1091" y="3438"/>
                    <a:pt x="1092" y="3438"/>
                  </a:cubicBezTo>
                  <a:cubicBezTo>
                    <a:pt x="1163" y="3372"/>
                    <a:pt x="1226" y="3300"/>
                    <a:pt x="1286" y="3224"/>
                  </a:cubicBezTo>
                  <a:cubicBezTo>
                    <a:pt x="1347" y="3150"/>
                    <a:pt x="1402" y="3070"/>
                    <a:pt x="1461" y="2994"/>
                  </a:cubicBezTo>
                  <a:cubicBezTo>
                    <a:pt x="1518" y="2922"/>
                    <a:pt x="1574" y="2851"/>
                    <a:pt x="1628" y="2776"/>
                  </a:cubicBezTo>
                  <a:cubicBezTo>
                    <a:pt x="1681" y="2703"/>
                    <a:pt x="1731" y="2628"/>
                    <a:pt x="1785" y="2555"/>
                  </a:cubicBezTo>
                  <a:cubicBezTo>
                    <a:pt x="1841" y="2481"/>
                    <a:pt x="1901" y="2411"/>
                    <a:pt x="1954" y="2333"/>
                  </a:cubicBezTo>
                  <a:cubicBezTo>
                    <a:pt x="2056" y="2186"/>
                    <a:pt x="2159" y="2038"/>
                    <a:pt x="2271" y="1898"/>
                  </a:cubicBezTo>
                  <a:cubicBezTo>
                    <a:pt x="2386" y="1753"/>
                    <a:pt x="2487" y="1597"/>
                    <a:pt x="2588" y="1443"/>
                  </a:cubicBezTo>
                  <a:lnTo>
                    <a:pt x="2588" y="1443"/>
                  </a:lnTo>
                  <a:cubicBezTo>
                    <a:pt x="2587" y="1443"/>
                    <a:pt x="2587" y="1443"/>
                    <a:pt x="2587" y="1443"/>
                  </a:cubicBezTo>
                  <a:lnTo>
                    <a:pt x="2587" y="1443"/>
                  </a:lnTo>
                  <a:cubicBezTo>
                    <a:pt x="2587" y="1443"/>
                    <a:pt x="2588" y="1442"/>
                    <a:pt x="2588" y="1442"/>
                  </a:cubicBezTo>
                  <a:cubicBezTo>
                    <a:pt x="2590" y="1437"/>
                    <a:pt x="2593" y="1434"/>
                    <a:pt x="2596" y="1430"/>
                  </a:cubicBezTo>
                  <a:lnTo>
                    <a:pt x="2596" y="1430"/>
                  </a:lnTo>
                  <a:cubicBezTo>
                    <a:pt x="2594" y="1433"/>
                    <a:pt x="2592" y="1436"/>
                    <a:pt x="2591" y="1438"/>
                  </a:cubicBezTo>
                  <a:cubicBezTo>
                    <a:pt x="2664" y="1332"/>
                    <a:pt x="2741" y="1227"/>
                    <a:pt x="2809" y="1117"/>
                  </a:cubicBezTo>
                  <a:cubicBezTo>
                    <a:pt x="2839" y="1069"/>
                    <a:pt x="2863" y="1020"/>
                    <a:pt x="2891" y="973"/>
                  </a:cubicBezTo>
                  <a:cubicBezTo>
                    <a:pt x="2921" y="919"/>
                    <a:pt x="2956" y="869"/>
                    <a:pt x="2989" y="817"/>
                  </a:cubicBezTo>
                  <a:cubicBezTo>
                    <a:pt x="3055" y="713"/>
                    <a:pt x="3122" y="608"/>
                    <a:pt x="3188" y="503"/>
                  </a:cubicBezTo>
                  <a:cubicBezTo>
                    <a:pt x="3218" y="454"/>
                    <a:pt x="3250" y="406"/>
                    <a:pt x="3278" y="356"/>
                  </a:cubicBezTo>
                  <a:cubicBezTo>
                    <a:pt x="3290" y="335"/>
                    <a:pt x="3300" y="313"/>
                    <a:pt x="3310" y="291"/>
                  </a:cubicBezTo>
                  <a:cubicBezTo>
                    <a:pt x="3370" y="215"/>
                    <a:pt x="3345" y="95"/>
                    <a:pt x="3269" y="37"/>
                  </a:cubicBezTo>
                  <a:cubicBezTo>
                    <a:pt x="3236" y="13"/>
                    <a:pt x="3197" y="1"/>
                    <a:pt x="3156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8124675" y="1510075"/>
              <a:ext cx="49400" cy="108525"/>
            </a:xfrm>
            <a:custGeom>
              <a:avLst/>
              <a:gdLst/>
              <a:ahLst/>
              <a:cxnLst/>
              <a:rect l="l" t="t" r="r" b="b"/>
              <a:pathLst>
                <a:path w="1976" h="4341" extrusionOk="0">
                  <a:moveTo>
                    <a:pt x="112" y="481"/>
                  </a:moveTo>
                  <a:lnTo>
                    <a:pt x="112" y="481"/>
                  </a:lnTo>
                  <a:cubicBezTo>
                    <a:pt x="113" y="485"/>
                    <a:pt x="114" y="489"/>
                    <a:pt x="116" y="494"/>
                  </a:cubicBezTo>
                  <a:cubicBezTo>
                    <a:pt x="114" y="489"/>
                    <a:pt x="113" y="485"/>
                    <a:pt x="112" y="481"/>
                  </a:cubicBezTo>
                  <a:close/>
                  <a:moveTo>
                    <a:pt x="1530" y="3884"/>
                  </a:moveTo>
                  <a:cubicBezTo>
                    <a:pt x="1530" y="3885"/>
                    <a:pt x="1530" y="3885"/>
                    <a:pt x="1530" y="3885"/>
                  </a:cubicBezTo>
                  <a:cubicBezTo>
                    <a:pt x="1530" y="3885"/>
                    <a:pt x="1530" y="3885"/>
                    <a:pt x="1530" y="3884"/>
                  </a:cubicBezTo>
                  <a:close/>
                  <a:moveTo>
                    <a:pt x="204" y="0"/>
                  </a:moveTo>
                  <a:cubicBezTo>
                    <a:pt x="176" y="0"/>
                    <a:pt x="148" y="6"/>
                    <a:pt x="122" y="19"/>
                  </a:cubicBezTo>
                  <a:cubicBezTo>
                    <a:pt x="30" y="67"/>
                    <a:pt x="0" y="176"/>
                    <a:pt x="40" y="268"/>
                  </a:cubicBezTo>
                  <a:lnTo>
                    <a:pt x="57" y="305"/>
                  </a:lnTo>
                  <a:cubicBezTo>
                    <a:pt x="78" y="363"/>
                    <a:pt x="95" y="422"/>
                    <a:pt x="112" y="481"/>
                  </a:cubicBezTo>
                  <a:lnTo>
                    <a:pt x="112" y="481"/>
                  </a:lnTo>
                  <a:cubicBezTo>
                    <a:pt x="111" y="478"/>
                    <a:pt x="110" y="474"/>
                    <a:pt x="110" y="471"/>
                  </a:cubicBezTo>
                  <a:lnTo>
                    <a:pt x="110" y="471"/>
                  </a:lnTo>
                  <a:cubicBezTo>
                    <a:pt x="135" y="567"/>
                    <a:pt x="158" y="662"/>
                    <a:pt x="192" y="755"/>
                  </a:cubicBezTo>
                  <a:cubicBezTo>
                    <a:pt x="222" y="839"/>
                    <a:pt x="260" y="918"/>
                    <a:pt x="294" y="999"/>
                  </a:cubicBezTo>
                  <a:cubicBezTo>
                    <a:pt x="365" y="1168"/>
                    <a:pt x="431" y="1339"/>
                    <a:pt x="507" y="1506"/>
                  </a:cubicBezTo>
                  <a:cubicBezTo>
                    <a:pt x="546" y="1590"/>
                    <a:pt x="596" y="1671"/>
                    <a:pt x="638" y="1754"/>
                  </a:cubicBezTo>
                  <a:cubicBezTo>
                    <a:pt x="684" y="1839"/>
                    <a:pt x="730" y="1926"/>
                    <a:pt x="774" y="2012"/>
                  </a:cubicBezTo>
                  <a:cubicBezTo>
                    <a:pt x="863" y="2184"/>
                    <a:pt x="957" y="2353"/>
                    <a:pt x="1041" y="2528"/>
                  </a:cubicBezTo>
                  <a:cubicBezTo>
                    <a:pt x="1082" y="2616"/>
                    <a:pt x="1121" y="2707"/>
                    <a:pt x="1164" y="2795"/>
                  </a:cubicBezTo>
                  <a:cubicBezTo>
                    <a:pt x="1206" y="2885"/>
                    <a:pt x="1251" y="2971"/>
                    <a:pt x="1296" y="3058"/>
                  </a:cubicBezTo>
                  <a:cubicBezTo>
                    <a:pt x="1340" y="3145"/>
                    <a:pt x="1384" y="3232"/>
                    <a:pt x="1429" y="3318"/>
                  </a:cubicBezTo>
                  <a:cubicBezTo>
                    <a:pt x="1475" y="3400"/>
                    <a:pt x="1521" y="3485"/>
                    <a:pt x="1561" y="3571"/>
                  </a:cubicBezTo>
                  <a:cubicBezTo>
                    <a:pt x="1568" y="3590"/>
                    <a:pt x="1575" y="3610"/>
                    <a:pt x="1581" y="3630"/>
                  </a:cubicBezTo>
                  <a:cubicBezTo>
                    <a:pt x="1583" y="3639"/>
                    <a:pt x="1585" y="3647"/>
                    <a:pt x="1586" y="3656"/>
                  </a:cubicBezTo>
                  <a:cubicBezTo>
                    <a:pt x="1586" y="3659"/>
                    <a:pt x="1587" y="3661"/>
                    <a:pt x="1587" y="3662"/>
                  </a:cubicBezTo>
                  <a:cubicBezTo>
                    <a:pt x="1587" y="3668"/>
                    <a:pt x="1587" y="3674"/>
                    <a:pt x="1586" y="3679"/>
                  </a:cubicBezTo>
                  <a:cubicBezTo>
                    <a:pt x="1583" y="3695"/>
                    <a:pt x="1580" y="3710"/>
                    <a:pt x="1577" y="3726"/>
                  </a:cubicBezTo>
                  <a:cubicBezTo>
                    <a:pt x="1570" y="3755"/>
                    <a:pt x="1562" y="3782"/>
                    <a:pt x="1555" y="3811"/>
                  </a:cubicBezTo>
                  <a:cubicBezTo>
                    <a:pt x="1551" y="3829"/>
                    <a:pt x="1544" y="3845"/>
                    <a:pt x="1538" y="3862"/>
                  </a:cubicBezTo>
                  <a:lnTo>
                    <a:pt x="1539" y="3862"/>
                  </a:lnTo>
                  <a:cubicBezTo>
                    <a:pt x="1539" y="3862"/>
                    <a:pt x="1538" y="3863"/>
                    <a:pt x="1538" y="3863"/>
                  </a:cubicBezTo>
                  <a:cubicBezTo>
                    <a:pt x="1538" y="3865"/>
                    <a:pt x="1538" y="3866"/>
                    <a:pt x="1538" y="3866"/>
                  </a:cubicBezTo>
                  <a:cubicBezTo>
                    <a:pt x="1537" y="3868"/>
                    <a:pt x="1535" y="3870"/>
                    <a:pt x="1535" y="3874"/>
                  </a:cubicBezTo>
                  <a:cubicBezTo>
                    <a:pt x="1533" y="3876"/>
                    <a:pt x="1532" y="3880"/>
                    <a:pt x="1531" y="3882"/>
                  </a:cubicBezTo>
                  <a:lnTo>
                    <a:pt x="1531" y="3882"/>
                  </a:lnTo>
                  <a:cubicBezTo>
                    <a:pt x="1521" y="3908"/>
                    <a:pt x="1512" y="3936"/>
                    <a:pt x="1499" y="3961"/>
                  </a:cubicBezTo>
                  <a:cubicBezTo>
                    <a:pt x="1479" y="3995"/>
                    <a:pt x="1456" y="4027"/>
                    <a:pt x="1435" y="4062"/>
                  </a:cubicBezTo>
                  <a:cubicBezTo>
                    <a:pt x="1381" y="4148"/>
                    <a:pt x="1404" y="4262"/>
                    <a:pt x="1491" y="4317"/>
                  </a:cubicBezTo>
                  <a:cubicBezTo>
                    <a:pt x="1507" y="4329"/>
                    <a:pt x="1525" y="4336"/>
                    <a:pt x="1544" y="4340"/>
                  </a:cubicBezTo>
                  <a:cubicBezTo>
                    <a:pt x="1554" y="4320"/>
                    <a:pt x="1569" y="4302"/>
                    <a:pt x="1583" y="4284"/>
                  </a:cubicBezTo>
                  <a:cubicBezTo>
                    <a:pt x="1597" y="4266"/>
                    <a:pt x="1614" y="4248"/>
                    <a:pt x="1628" y="4228"/>
                  </a:cubicBezTo>
                  <a:cubicBezTo>
                    <a:pt x="1657" y="4194"/>
                    <a:pt x="1686" y="4158"/>
                    <a:pt x="1715" y="4124"/>
                  </a:cubicBezTo>
                  <a:cubicBezTo>
                    <a:pt x="1751" y="4082"/>
                    <a:pt x="1787" y="4041"/>
                    <a:pt x="1825" y="3999"/>
                  </a:cubicBezTo>
                  <a:cubicBezTo>
                    <a:pt x="1852" y="3969"/>
                    <a:pt x="1881" y="3938"/>
                    <a:pt x="1910" y="3909"/>
                  </a:cubicBezTo>
                  <a:cubicBezTo>
                    <a:pt x="1914" y="3897"/>
                    <a:pt x="1918" y="3884"/>
                    <a:pt x="1920" y="3870"/>
                  </a:cubicBezTo>
                  <a:cubicBezTo>
                    <a:pt x="1931" y="3826"/>
                    <a:pt x="1944" y="3780"/>
                    <a:pt x="1952" y="3734"/>
                  </a:cubicBezTo>
                  <a:cubicBezTo>
                    <a:pt x="1976" y="3594"/>
                    <a:pt x="1920" y="3452"/>
                    <a:pt x="1856" y="3329"/>
                  </a:cubicBezTo>
                  <a:cubicBezTo>
                    <a:pt x="1767" y="3159"/>
                    <a:pt x="1676" y="2991"/>
                    <a:pt x="1588" y="2819"/>
                  </a:cubicBezTo>
                  <a:cubicBezTo>
                    <a:pt x="1500" y="2647"/>
                    <a:pt x="1425" y="2468"/>
                    <a:pt x="1339" y="2296"/>
                  </a:cubicBezTo>
                  <a:cubicBezTo>
                    <a:pt x="1250" y="2116"/>
                    <a:pt x="1155" y="1941"/>
                    <a:pt x="1062" y="1765"/>
                  </a:cubicBezTo>
                  <a:cubicBezTo>
                    <a:pt x="975" y="1599"/>
                    <a:pt x="882" y="1436"/>
                    <a:pt x="805" y="1267"/>
                  </a:cubicBezTo>
                  <a:cubicBezTo>
                    <a:pt x="727" y="1079"/>
                    <a:pt x="650" y="890"/>
                    <a:pt x="570" y="704"/>
                  </a:cubicBezTo>
                  <a:cubicBezTo>
                    <a:pt x="543" y="639"/>
                    <a:pt x="520" y="575"/>
                    <a:pt x="500" y="507"/>
                  </a:cubicBezTo>
                  <a:cubicBezTo>
                    <a:pt x="464" y="370"/>
                    <a:pt x="429" y="232"/>
                    <a:pt x="371" y="101"/>
                  </a:cubicBezTo>
                  <a:cubicBezTo>
                    <a:pt x="342" y="36"/>
                    <a:pt x="273" y="0"/>
                    <a:pt x="20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>
              <a:off x="8141100" y="1621525"/>
              <a:ext cx="126175" cy="25375"/>
            </a:xfrm>
            <a:custGeom>
              <a:avLst/>
              <a:gdLst/>
              <a:ahLst/>
              <a:cxnLst/>
              <a:rect l="l" t="t" r="r" b="b"/>
              <a:pathLst>
                <a:path w="5047" h="1015" extrusionOk="0">
                  <a:moveTo>
                    <a:pt x="4775" y="45"/>
                  </a:moveTo>
                  <a:cubicBezTo>
                    <a:pt x="4772" y="46"/>
                    <a:pt x="4770" y="46"/>
                    <a:pt x="4768" y="46"/>
                  </a:cubicBezTo>
                  <a:cubicBezTo>
                    <a:pt x="4770" y="46"/>
                    <a:pt x="4772" y="46"/>
                    <a:pt x="4773" y="45"/>
                  </a:cubicBezTo>
                  <a:close/>
                  <a:moveTo>
                    <a:pt x="3312" y="0"/>
                  </a:moveTo>
                  <a:cubicBezTo>
                    <a:pt x="3291" y="0"/>
                    <a:pt x="3270" y="0"/>
                    <a:pt x="3249" y="0"/>
                  </a:cubicBezTo>
                  <a:cubicBezTo>
                    <a:pt x="3212" y="0"/>
                    <a:pt x="3174" y="0"/>
                    <a:pt x="3137" y="0"/>
                  </a:cubicBezTo>
                  <a:cubicBezTo>
                    <a:pt x="3103" y="0"/>
                    <a:pt x="3068" y="0"/>
                    <a:pt x="3034" y="1"/>
                  </a:cubicBezTo>
                  <a:cubicBezTo>
                    <a:pt x="2953" y="3"/>
                    <a:pt x="2872" y="9"/>
                    <a:pt x="2792" y="13"/>
                  </a:cubicBezTo>
                  <a:cubicBezTo>
                    <a:pt x="2753" y="14"/>
                    <a:pt x="2715" y="14"/>
                    <a:pt x="2676" y="15"/>
                  </a:cubicBezTo>
                  <a:cubicBezTo>
                    <a:pt x="2639" y="16"/>
                    <a:pt x="2601" y="17"/>
                    <a:pt x="2563" y="19"/>
                  </a:cubicBezTo>
                  <a:cubicBezTo>
                    <a:pt x="2492" y="23"/>
                    <a:pt x="2421" y="27"/>
                    <a:pt x="2350" y="29"/>
                  </a:cubicBezTo>
                  <a:cubicBezTo>
                    <a:pt x="2290" y="30"/>
                    <a:pt x="2230" y="30"/>
                    <a:pt x="2170" y="31"/>
                  </a:cubicBezTo>
                  <a:cubicBezTo>
                    <a:pt x="2005" y="34"/>
                    <a:pt x="1842" y="49"/>
                    <a:pt x="1677" y="61"/>
                  </a:cubicBezTo>
                  <a:cubicBezTo>
                    <a:pt x="1580" y="69"/>
                    <a:pt x="1483" y="89"/>
                    <a:pt x="1386" y="110"/>
                  </a:cubicBezTo>
                  <a:cubicBezTo>
                    <a:pt x="1295" y="129"/>
                    <a:pt x="1202" y="148"/>
                    <a:pt x="1110" y="162"/>
                  </a:cubicBezTo>
                  <a:cubicBezTo>
                    <a:pt x="1017" y="177"/>
                    <a:pt x="924" y="190"/>
                    <a:pt x="833" y="208"/>
                  </a:cubicBezTo>
                  <a:cubicBezTo>
                    <a:pt x="734" y="229"/>
                    <a:pt x="637" y="255"/>
                    <a:pt x="543" y="293"/>
                  </a:cubicBezTo>
                  <a:cubicBezTo>
                    <a:pt x="336" y="374"/>
                    <a:pt x="209" y="549"/>
                    <a:pt x="67" y="709"/>
                  </a:cubicBezTo>
                  <a:cubicBezTo>
                    <a:pt x="1" y="786"/>
                    <a:pt x="12" y="906"/>
                    <a:pt x="89" y="971"/>
                  </a:cubicBezTo>
                  <a:cubicBezTo>
                    <a:pt x="123" y="999"/>
                    <a:pt x="164" y="1014"/>
                    <a:pt x="207" y="1014"/>
                  </a:cubicBezTo>
                  <a:cubicBezTo>
                    <a:pt x="209" y="1014"/>
                    <a:pt x="211" y="1014"/>
                    <a:pt x="212" y="1014"/>
                  </a:cubicBezTo>
                  <a:cubicBezTo>
                    <a:pt x="262" y="1012"/>
                    <a:pt x="313" y="990"/>
                    <a:pt x="348" y="949"/>
                  </a:cubicBezTo>
                  <a:cubicBezTo>
                    <a:pt x="409" y="880"/>
                    <a:pt x="466" y="811"/>
                    <a:pt x="528" y="743"/>
                  </a:cubicBezTo>
                  <a:cubicBezTo>
                    <a:pt x="548" y="725"/>
                    <a:pt x="568" y="707"/>
                    <a:pt x="589" y="688"/>
                  </a:cubicBezTo>
                  <a:cubicBezTo>
                    <a:pt x="601" y="679"/>
                    <a:pt x="615" y="671"/>
                    <a:pt x="626" y="662"/>
                  </a:cubicBezTo>
                  <a:cubicBezTo>
                    <a:pt x="643" y="654"/>
                    <a:pt x="659" y="646"/>
                    <a:pt x="676" y="638"/>
                  </a:cubicBezTo>
                  <a:cubicBezTo>
                    <a:pt x="713" y="624"/>
                    <a:pt x="750" y="611"/>
                    <a:pt x="786" y="599"/>
                  </a:cubicBezTo>
                  <a:cubicBezTo>
                    <a:pt x="928" y="563"/>
                    <a:pt x="1073" y="542"/>
                    <a:pt x="1217" y="519"/>
                  </a:cubicBezTo>
                  <a:cubicBezTo>
                    <a:pt x="1353" y="497"/>
                    <a:pt x="1487" y="464"/>
                    <a:pt x="1623" y="440"/>
                  </a:cubicBezTo>
                  <a:cubicBezTo>
                    <a:pt x="1731" y="428"/>
                    <a:pt x="1838" y="421"/>
                    <a:pt x="1947" y="414"/>
                  </a:cubicBezTo>
                  <a:cubicBezTo>
                    <a:pt x="2034" y="408"/>
                    <a:pt x="2119" y="401"/>
                    <a:pt x="2206" y="400"/>
                  </a:cubicBezTo>
                  <a:lnTo>
                    <a:pt x="2190" y="400"/>
                  </a:lnTo>
                  <a:cubicBezTo>
                    <a:pt x="2267" y="399"/>
                    <a:pt x="2346" y="400"/>
                    <a:pt x="2422" y="397"/>
                  </a:cubicBezTo>
                  <a:cubicBezTo>
                    <a:pt x="2498" y="393"/>
                    <a:pt x="2572" y="389"/>
                    <a:pt x="2647" y="387"/>
                  </a:cubicBezTo>
                  <a:cubicBezTo>
                    <a:pt x="2801" y="382"/>
                    <a:pt x="2954" y="373"/>
                    <a:pt x="3107" y="369"/>
                  </a:cubicBezTo>
                  <a:cubicBezTo>
                    <a:pt x="3146" y="369"/>
                    <a:pt x="3185" y="369"/>
                    <a:pt x="3224" y="369"/>
                  </a:cubicBezTo>
                  <a:cubicBezTo>
                    <a:pt x="3363" y="369"/>
                    <a:pt x="3501" y="372"/>
                    <a:pt x="3640" y="375"/>
                  </a:cubicBezTo>
                  <a:cubicBezTo>
                    <a:pt x="3732" y="376"/>
                    <a:pt x="3823" y="377"/>
                    <a:pt x="3915" y="381"/>
                  </a:cubicBezTo>
                  <a:cubicBezTo>
                    <a:pt x="3996" y="383"/>
                    <a:pt x="4077" y="391"/>
                    <a:pt x="4159" y="397"/>
                  </a:cubicBezTo>
                  <a:cubicBezTo>
                    <a:pt x="4298" y="406"/>
                    <a:pt x="4436" y="403"/>
                    <a:pt x="4574" y="408"/>
                  </a:cubicBezTo>
                  <a:cubicBezTo>
                    <a:pt x="4626" y="411"/>
                    <a:pt x="4677" y="414"/>
                    <a:pt x="4728" y="414"/>
                  </a:cubicBezTo>
                  <a:cubicBezTo>
                    <a:pt x="4767" y="414"/>
                    <a:pt x="4805" y="412"/>
                    <a:pt x="4843" y="407"/>
                  </a:cubicBezTo>
                  <a:lnTo>
                    <a:pt x="4843" y="407"/>
                  </a:lnTo>
                  <a:cubicBezTo>
                    <a:pt x="4843" y="407"/>
                    <a:pt x="4842" y="407"/>
                    <a:pt x="4842" y="407"/>
                  </a:cubicBezTo>
                  <a:cubicBezTo>
                    <a:pt x="4851" y="406"/>
                    <a:pt x="4860" y="405"/>
                    <a:pt x="4869" y="405"/>
                  </a:cubicBezTo>
                  <a:cubicBezTo>
                    <a:pt x="4970" y="396"/>
                    <a:pt x="5047" y="306"/>
                    <a:pt x="5039" y="205"/>
                  </a:cubicBezTo>
                  <a:cubicBezTo>
                    <a:pt x="5031" y="110"/>
                    <a:pt x="4948" y="35"/>
                    <a:pt x="4854" y="35"/>
                  </a:cubicBezTo>
                  <a:cubicBezTo>
                    <a:pt x="4849" y="35"/>
                    <a:pt x="4844" y="35"/>
                    <a:pt x="4840" y="35"/>
                  </a:cubicBezTo>
                  <a:cubicBezTo>
                    <a:pt x="4820" y="37"/>
                    <a:pt x="4801" y="41"/>
                    <a:pt x="4781" y="43"/>
                  </a:cubicBezTo>
                  <a:cubicBezTo>
                    <a:pt x="4776" y="45"/>
                    <a:pt x="4771" y="45"/>
                    <a:pt x="4767" y="45"/>
                  </a:cubicBezTo>
                  <a:cubicBezTo>
                    <a:pt x="4703" y="45"/>
                    <a:pt x="4640" y="41"/>
                    <a:pt x="4576" y="38"/>
                  </a:cubicBezTo>
                  <a:cubicBezTo>
                    <a:pt x="4494" y="35"/>
                    <a:pt x="4414" y="35"/>
                    <a:pt x="4333" y="34"/>
                  </a:cubicBezTo>
                  <a:cubicBezTo>
                    <a:pt x="4173" y="32"/>
                    <a:pt x="4015" y="11"/>
                    <a:pt x="3855" y="9"/>
                  </a:cubicBezTo>
                  <a:cubicBezTo>
                    <a:pt x="3673" y="7"/>
                    <a:pt x="3493" y="0"/>
                    <a:pt x="3312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8077550" y="1619800"/>
              <a:ext cx="40975" cy="77725"/>
            </a:xfrm>
            <a:custGeom>
              <a:avLst/>
              <a:gdLst/>
              <a:ahLst/>
              <a:cxnLst/>
              <a:rect l="l" t="t" r="r" b="b"/>
              <a:pathLst>
                <a:path w="1639" h="3109" extrusionOk="0">
                  <a:moveTo>
                    <a:pt x="1243" y="2809"/>
                  </a:moveTo>
                  <a:lnTo>
                    <a:pt x="1239" y="2819"/>
                  </a:lnTo>
                  <a:cubicBezTo>
                    <a:pt x="1240" y="2816"/>
                    <a:pt x="1241" y="2813"/>
                    <a:pt x="1243" y="2809"/>
                  </a:cubicBezTo>
                  <a:close/>
                  <a:moveTo>
                    <a:pt x="205" y="1"/>
                  </a:moveTo>
                  <a:cubicBezTo>
                    <a:pt x="191" y="1"/>
                    <a:pt x="178" y="2"/>
                    <a:pt x="164" y="5"/>
                  </a:cubicBezTo>
                  <a:cubicBezTo>
                    <a:pt x="67" y="28"/>
                    <a:pt x="1" y="125"/>
                    <a:pt x="21" y="225"/>
                  </a:cubicBezTo>
                  <a:cubicBezTo>
                    <a:pt x="33" y="275"/>
                    <a:pt x="65" y="317"/>
                    <a:pt x="106" y="343"/>
                  </a:cubicBezTo>
                  <a:cubicBezTo>
                    <a:pt x="155" y="439"/>
                    <a:pt x="198" y="538"/>
                    <a:pt x="246" y="634"/>
                  </a:cubicBezTo>
                  <a:cubicBezTo>
                    <a:pt x="274" y="685"/>
                    <a:pt x="300" y="737"/>
                    <a:pt x="325" y="789"/>
                  </a:cubicBezTo>
                  <a:cubicBezTo>
                    <a:pt x="351" y="847"/>
                    <a:pt x="375" y="905"/>
                    <a:pt x="402" y="960"/>
                  </a:cubicBezTo>
                  <a:cubicBezTo>
                    <a:pt x="458" y="1072"/>
                    <a:pt x="527" y="1175"/>
                    <a:pt x="592" y="1280"/>
                  </a:cubicBezTo>
                  <a:cubicBezTo>
                    <a:pt x="654" y="1381"/>
                    <a:pt x="716" y="1481"/>
                    <a:pt x="777" y="1583"/>
                  </a:cubicBezTo>
                  <a:cubicBezTo>
                    <a:pt x="833" y="1685"/>
                    <a:pt x="887" y="1789"/>
                    <a:pt x="944" y="1892"/>
                  </a:cubicBezTo>
                  <a:cubicBezTo>
                    <a:pt x="998" y="1990"/>
                    <a:pt x="1053" y="2085"/>
                    <a:pt x="1098" y="2188"/>
                  </a:cubicBezTo>
                  <a:cubicBezTo>
                    <a:pt x="1160" y="2335"/>
                    <a:pt x="1222" y="2483"/>
                    <a:pt x="1266" y="2636"/>
                  </a:cubicBezTo>
                  <a:cubicBezTo>
                    <a:pt x="1266" y="2636"/>
                    <a:pt x="1266" y="2636"/>
                    <a:pt x="1268" y="2637"/>
                  </a:cubicBezTo>
                  <a:cubicBezTo>
                    <a:pt x="1268" y="2666"/>
                    <a:pt x="1266" y="2694"/>
                    <a:pt x="1264" y="2723"/>
                  </a:cubicBezTo>
                  <a:cubicBezTo>
                    <a:pt x="1263" y="2736"/>
                    <a:pt x="1261" y="2747"/>
                    <a:pt x="1258" y="2760"/>
                  </a:cubicBezTo>
                  <a:cubicBezTo>
                    <a:pt x="1254" y="2774"/>
                    <a:pt x="1249" y="2788"/>
                    <a:pt x="1245" y="2803"/>
                  </a:cubicBezTo>
                  <a:cubicBezTo>
                    <a:pt x="1246" y="2801"/>
                    <a:pt x="1247" y="2799"/>
                    <a:pt x="1248" y="2796"/>
                  </a:cubicBezTo>
                  <a:lnTo>
                    <a:pt x="1248" y="2796"/>
                  </a:lnTo>
                  <a:cubicBezTo>
                    <a:pt x="1247" y="2799"/>
                    <a:pt x="1246" y="2802"/>
                    <a:pt x="1245" y="2804"/>
                  </a:cubicBezTo>
                  <a:lnTo>
                    <a:pt x="1243" y="2809"/>
                  </a:lnTo>
                  <a:lnTo>
                    <a:pt x="1243" y="2809"/>
                  </a:lnTo>
                  <a:cubicBezTo>
                    <a:pt x="1237" y="2821"/>
                    <a:pt x="1230" y="2833"/>
                    <a:pt x="1225" y="2845"/>
                  </a:cubicBezTo>
                  <a:cubicBezTo>
                    <a:pt x="1184" y="2937"/>
                    <a:pt x="1223" y="3048"/>
                    <a:pt x="1314" y="3091"/>
                  </a:cubicBezTo>
                  <a:cubicBezTo>
                    <a:pt x="1341" y="3104"/>
                    <a:pt x="1369" y="3108"/>
                    <a:pt x="1398" y="3108"/>
                  </a:cubicBezTo>
                  <a:cubicBezTo>
                    <a:pt x="1465" y="3106"/>
                    <a:pt x="1532" y="3067"/>
                    <a:pt x="1561" y="3002"/>
                  </a:cubicBezTo>
                  <a:cubicBezTo>
                    <a:pt x="1599" y="2919"/>
                    <a:pt x="1625" y="2837"/>
                    <a:pt x="1634" y="2746"/>
                  </a:cubicBezTo>
                  <a:cubicBezTo>
                    <a:pt x="1637" y="2713"/>
                    <a:pt x="1638" y="2680"/>
                    <a:pt x="1637" y="2645"/>
                  </a:cubicBezTo>
                  <a:cubicBezTo>
                    <a:pt x="1637" y="2578"/>
                    <a:pt x="1620" y="2517"/>
                    <a:pt x="1598" y="2453"/>
                  </a:cubicBezTo>
                  <a:cubicBezTo>
                    <a:pt x="1569" y="2370"/>
                    <a:pt x="1539" y="2288"/>
                    <a:pt x="1505" y="2207"/>
                  </a:cubicBezTo>
                  <a:cubicBezTo>
                    <a:pt x="1470" y="2118"/>
                    <a:pt x="1436" y="2027"/>
                    <a:pt x="1392" y="1940"/>
                  </a:cubicBezTo>
                  <a:cubicBezTo>
                    <a:pt x="1346" y="1849"/>
                    <a:pt x="1295" y="1763"/>
                    <a:pt x="1245" y="1673"/>
                  </a:cubicBezTo>
                  <a:cubicBezTo>
                    <a:pt x="1198" y="1588"/>
                    <a:pt x="1154" y="1501"/>
                    <a:pt x="1108" y="1415"/>
                  </a:cubicBezTo>
                  <a:cubicBezTo>
                    <a:pt x="1010" y="1242"/>
                    <a:pt x="899" y="1075"/>
                    <a:pt x="794" y="907"/>
                  </a:cubicBezTo>
                  <a:cubicBezTo>
                    <a:pt x="748" y="825"/>
                    <a:pt x="710" y="741"/>
                    <a:pt x="671" y="656"/>
                  </a:cubicBezTo>
                  <a:cubicBezTo>
                    <a:pt x="630" y="569"/>
                    <a:pt x="584" y="484"/>
                    <a:pt x="543" y="397"/>
                  </a:cubicBezTo>
                  <a:cubicBezTo>
                    <a:pt x="499" y="309"/>
                    <a:pt x="463" y="215"/>
                    <a:pt x="411" y="131"/>
                  </a:cubicBezTo>
                  <a:cubicBezTo>
                    <a:pt x="378" y="76"/>
                    <a:pt x="333" y="30"/>
                    <a:pt x="270" y="11"/>
                  </a:cubicBezTo>
                  <a:cubicBezTo>
                    <a:pt x="250" y="4"/>
                    <a:pt x="228" y="1"/>
                    <a:pt x="20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8115200" y="1646875"/>
              <a:ext cx="10125" cy="10075"/>
            </a:xfrm>
            <a:custGeom>
              <a:avLst/>
              <a:gdLst/>
              <a:ahLst/>
              <a:cxnLst/>
              <a:rect l="l" t="t" r="r" b="b"/>
              <a:pathLst>
                <a:path w="405" h="403" extrusionOk="0">
                  <a:moveTo>
                    <a:pt x="20" y="246"/>
                  </a:moveTo>
                  <a:cubicBezTo>
                    <a:pt x="20" y="247"/>
                    <a:pt x="20" y="247"/>
                    <a:pt x="20" y="247"/>
                  </a:cubicBezTo>
                  <a:lnTo>
                    <a:pt x="20" y="247"/>
                  </a:lnTo>
                  <a:cubicBezTo>
                    <a:pt x="20" y="247"/>
                    <a:pt x="20" y="246"/>
                    <a:pt x="20" y="246"/>
                  </a:cubicBezTo>
                  <a:close/>
                  <a:moveTo>
                    <a:pt x="20" y="247"/>
                  </a:moveTo>
                  <a:lnTo>
                    <a:pt x="20" y="247"/>
                  </a:lnTo>
                  <a:cubicBezTo>
                    <a:pt x="21" y="248"/>
                    <a:pt x="21" y="249"/>
                    <a:pt x="21" y="249"/>
                  </a:cubicBezTo>
                  <a:lnTo>
                    <a:pt x="21" y="249"/>
                  </a:lnTo>
                  <a:cubicBezTo>
                    <a:pt x="21" y="249"/>
                    <a:pt x="21" y="249"/>
                    <a:pt x="21" y="248"/>
                  </a:cubicBezTo>
                  <a:cubicBezTo>
                    <a:pt x="21" y="248"/>
                    <a:pt x="21" y="247"/>
                    <a:pt x="20" y="247"/>
                  </a:cubicBezTo>
                  <a:close/>
                  <a:moveTo>
                    <a:pt x="199" y="1"/>
                  </a:moveTo>
                  <a:cubicBezTo>
                    <a:pt x="148" y="1"/>
                    <a:pt x="95" y="21"/>
                    <a:pt x="59" y="59"/>
                  </a:cubicBezTo>
                  <a:cubicBezTo>
                    <a:pt x="13" y="108"/>
                    <a:pt x="1" y="172"/>
                    <a:pt x="17" y="230"/>
                  </a:cubicBezTo>
                  <a:cubicBezTo>
                    <a:pt x="23" y="253"/>
                    <a:pt x="33" y="276"/>
                    <a:pt x="47" y="295"/>
                  </a:cubicBezTo>
                  <a:cubicBezTo>
                    <a:pt x="44" y="292"/>
                    <a:pt x="41" y="288"/>
                    <a:pt x="38" y="284"/>
                  </a:cubicBezTo>
                  <a:cubicBezTo>
                    <a:pt x="35" y="278"/>
                    <a:pt x="31" y="271"/>
                    <a:pt x="28" y="266"/>
                  </a:cubicBezTo>
                  <a:cubicBezTo>
                    <a:pt x="28" y="266"/>
                    <a:pt x="27" y="264"/>
                    <a:pt x="27" y="264"/>
                  </a:cubicBezTo>
                  <a:cubicBezTo>
                    <a:pt x="25" y="259"/>
                    <a:pt x="23" y="254"/>
                    <a:pt x="21" y="249"/>
                  </a:cubicBezTo>
                  <a:lnTo>
                    <a:pt x="21" y="249"/>
                  </a:lnTo>
                  <a:cubicBezTo>
                    <a:pt x="22" y="257"/>
                    <a:pt x="25" y="266"/>
                    <a:pt x="27" y="274"/>
                  </a:cubicBezTo>
                  <a:cubicBezTo>
                    <a:pt x="46" y="353"/>
                    <a:pt x="126" y="403"/>
                    <a:pt x="203" y="403"/>
                  </a:cubicBezTo>
                  <a:cubicBezTo>
                    <a:pt x="206" y="403"/>
                    <a:pt x="208" y="403"/>
                    <a:pt x="211" y="403"/>
                  </a:cubicBezTo>
                  <a:cubicBezTo>
                    <a:pt x="227" y="403"/>
                    <a:pt x="243" y="400"/>
                    <a:pt x="258" y="396"/>
                  </a:cubicBezTo>
                  <a:cubicBezTo>
                    <a:pt x="358" y="365"/>
                    <a:pt x="404" y="262"/>
                    <a:pt x="380" y="165"/>
                  </a:cubicBezTo>
                  <a:cubicBezTo>
                    <a:pt x="380" y="164"/>
                    <a:pt x="380" y="164"/>
                    <a:pt x="380" y="164"/>
                  </a:cubicBezTo>
                  <a:cubicBezTo>
                    <a:pt x="369" y="120"/>
                    <a:pt x="354" y="86"/>
                    <a:pt x="321" y="51"/>
                  </a:cubicBezTo>
                  <a:cubicBezTo>
                    <a:pt x="289" y="16"/>
                    <a:pt x="244" y="1"/>
                    <a:pt x="199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>
              <a:off x="8122700" y="1634825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89" y="1"/>
                  </a:moveTo>
                  <a:cubicBezTo>
                    <a:pt x="187" y="1"/>
                    <a:pt x="185" y="1"/>
                    <a:pt x="183" y="1"/>
                  </a:cubicBezTo>
                  <a:cubicBezTo>
                    <a:pt x="81" y="3"/>
                    <a:pt x="0" y="90"/>
                    <a:pt x="4" y="191"/>
                  </a:cubicBezTo>
                  <a:cubicBezTo>
                    <a:pt x="7" y="290"/>
                    <a:pt x="89" y="370"/>
                    <a:pt x="187" y="370"/>
                  </a:cubicBezTo>
                  <a:cubicBezTo>
                    <a:pt x="189" y="370"/>
                    <a:pt x="191" y="370"/>
                    <a:pt x="193" y="370"/>
                  </a:cubicBezTo>
                  <a:cubicBezTo>
                    <a:pt x="295" y="368"/>
                    <a:pt x="376" y="281"/>
                    <a:pt x="373" y="180"/>
                  </a:cubicBezTo>
                  <a:cubicBezTo>
                    <a:pt x="371" y="81"/>
                    <a:pt x="287" y="1"/>
                    <a:pt x="189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>
              <a:off x="8192025" y="1522125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87" y="0"/>
                  </a:moveTo>
                  <a:cubicBezTo>
                    <a:pt x="186" y="0"/>
                    <a:pt x="184" y="0"/>
                    <a:pt x="183" y="0"/>
                  </a:cubicBezTo>
                  <a:cubicBezTo>
                    <a:pt x="81" y="4"/>
                    <a:pt x="0" y="89"/>
                    <a:pt x="4" y="191"/>
                  </a:cubicBezTo>
                  <a:cubicBezTo>
                    <a:pt x="6" y="290"/>
                    <a:pt x="90" y="371"/>
                    <a:pt x="189" y="371"/>
                  </a:cubicBezTo>
                  <a:cubicBezTo>
                    <a:pt x="191" y="371"/>
                    <a:pt x="192" y="371"/>
                    <a:pt x="193" y="371"/>
                  </a:cubicBezTo>
                  <a:cubicBezTo>
                    <a:pt x="295" y="367"/>
                    <a:pt x="376" y="281"/>
                    <a:pt x="373" y="180"/>
                  </a:cubicBezTo>
                  <a:cubicBezTo>
                    <a:pt x="371" y="80"/>
                    <a:pt x="286" y="0"/>
                    <a:pt x="187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8188825" y="1640925"/>
              <a:ext cx="9400" cy="9275"/>
            </a:xfrm>
            <a:custGeom>
              <a:avLst/>
              <a:gdLst/>
              <a:ahLst/>
              <a:cxnLst/>
              <a:rect l="l" t="t" r="r" b="b"/>
              <a:pathLst>
                <a:path w="376" h="371" extrusionOk="0">
                  <a:moveTo>
                    <a:pt x="186" y="0"/>
                  </a:moveTo>
                  <a:cubicBezTo>
                    <a:pt x="185" y="0"/>
                    <a:pt x="183" y="0"/>
                    <a:pt x="182" y="0"/>
                  </a:cubicBezTo>
                  <a:cubicBezTo>
                    <a:pt x="81" y="4"/>
                    <a:pt x="0" y="90"/>
                    <a:pt x="2" y="191"/>
                  </a:cubicBezTo>
                  <a:cubicBezTo>
                    <a:pt x="6" y="291"/>
                    <a:pt x="89" y="371"/>
                    <a:pt x="189" y="371"/>
                  </a:cubicBezTo>
                  <a:cubicBezTo>
                    <a:pt x="190" y="371"/>
                    <a:pt x="192" y="371"/>
                    <a:pt x="193" y="371"/>
                  </a:cubicBezTo>
                  <a:cubicBezTo>
                    <a:pt x="294" y="367"/>
                    <a:pt x="375" y="282"/>
                    <a:pt x="373" y="180"/>
                  </a:cubicBezTo>
                  <a:cubicBezTo>
                    <a:pt x="369" y="81"/>
                    <a:pt x="286" y="0"/>
                    <a:pt x="186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8231400" y="1557325"/>
              <a:ext cx="9400" cy="9275"/>
            </a:xfrm>
            <a:custGeom>
              <a:avLst/>
              <a:gdLst/>
              <a:ahLst/>
              <a:cxnLst/>
              <a:rect l="l" t="t" r="r" b="b"/>
              <a:pathLst>
                <a:path w="376" h="371" extrusionOk="0">
                  <a:moveTo>
                    <a:pt x="187" y="1"/>
                  </a:moveTo>
                  <a:cubicBezTo>
                    <a:pt x="185" y="1"/>
                    <a:pt x="184" y="1"/>
                    <a:pt x="183" y="1"/>
                  </a:cubicBezTo>
                  <a:cubicBezTo>
                    <a:pt x="82" y="4"/>
                    <a:pt x="1" y="90"/>
                    <a:pt x="3" y="191"/>
                  </a:cubicBezTo>
                  <a:cubicBezTo>
                    <a:pt x="6" y="290"/>
                    <a:pt x="89" y="370"/>
                    <a:pt x="188" y="370"/>
                  </a:cubicBezTo>
                  <a:cubicBezTo>
                    <a:pt x="190" y="370"/>
                    <a:pt x="192" y="370"/>
                    <a:pt x="194" y="370"/>
                  </a:cubicBezTo>
                  <a:cubicBezTo>
                    <a:pt x="295" y="368"/>
                    <a:pt x="376" y="281"/>
                    <a:pt x="374" y="180"/>
                  </a:cubicBezTo>
                  <a:cubicBezTo>
                    <a:pt x="370" y="81"/>
                    <a:pt x="287" y="1"/>
                    <a:pt x="187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8243350" y="1558125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90" y="1"/>
                  </a:moveTo>
                  <a:cubicBezTo>
                    <a:pt x="188" y="1"/>
                    <a:pt x="186" y="1"/>
                    <a:pt x="184" y="1"/>
                  </a:cubicBezTo>
                  <a:cubicBezTo>
                    <a:pt x="82" y="4"/>
                    <a:pt x="1" y="90"/>
                    <a:pt x="4" y="191"/>
                  </a:cubicBezTo>
                  <a:cubicBezTo>
                    <a:pt x="6" y="290"/>
                    <a:pt x="90" y="370"/>
                    <a:pt x="188" y="370"/>
                  </a:cubicBezTo>
                  <a:cubicBezTo>
                    <a:pt x="190" y="370"/>
                    <a:pt x="192" y="370"/>
                    <a:pt x="194" y="370"/>
                  </a:cubicBezTo>
                  <a:cubicBezTo>
                    <a:pt x="296" y="368"/>
                    <a:pt x="377" y="281"/>
                    <a:pt x="374" y="180"/>
                  </a:cubicBezTo>
                  <a:cubicBezTo>
                    <a:pt x="371" y="81"/>
                    <a:pt x="288" y="1"/>
                    <a:pt x="190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8235775" y="1569800"/>
              <a:ext cx="9400" cy="9300"/>
            </a:xfrm>
            <a:custGeom>
              <a:avLst/>
              <a:gdLst/>
              <a:ahLst/>
              <a:cxnLst/>
              <a:rect l="l" t="t" r="r" b="b"/>
              <a:pathLst>
                <a:path w="376" h="372" extrusionOk="0">
                  <a:moveTo>
                    <a:pt x="187" y="0"/>
                  </a:moveTo>
                  <a:cubicBezTo>
                    <a:pt x="185" y="0"/>
                    <a:pt x="184" y="0"/>
                    <a:pt x="183" y="0"/>
                  </a:cubicBezTo>
                  <a:cubicBezTo>
                    <a:pt x="82" y="4"/>
                    <a:pt x="1" y="90"/>
                    <a:pt x="3" y="191"/>
                  </a:cubicBezTo>
                  <a:cubicBezTo>
                    <a:pt x="6" y="290"/>
                    <a:pt x="89" y="371"/>
                    <a:pt x="188" y="371"/>
                  </a:cubicBezTo>
                  <a:cubicBezTo>
                    <a:pt x="190" y="371"/>
                    <a:pt x="192" y="371"/>
                    <a:pt x="194" y="371"/>
                  </a:cubicBezTo>
                  <a:cubicBezTo>
                    <a:pt x="295" y="368"/>
                    <a:pt x="376" y="282"/>
                    <a:pt x="374" y="180"/>
                  </a:cubicBezTo>
                  <a:cubicBezTo>
                    <a:pt x="370" y="81"/>
                    <a:pt x="287" y="0"/>
                    <a:pt x="187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7768350" y="1453575"/>
              <a:ext cx="236725" cy="272725"/>
            </a:xfrm>
            <a:custGeom>
              <a:avLst/>
              <a:gdLst/>
              <a:ahLst/>
              <a:cxnLst/>
              <a:rect l="l" t="t" r="r" b="b"/>
              <a:pathLst>
                <a:path w="9469" h="10909" extrusionOk="0">
                  <a:moveTo>
                    <a:pt x="2507" y="380"/>
                  </a:moveTo>
                  <a:lnTo>
                    <a:pt x="2507" y="380"/>
                  </a:lnTo>
                  <a:cubicBezTo>
                    <a:pt x="2508" y="380"/>
                    <a:pt x="2508" y="380"/>
                    <a:pt x="2508" y="380"/>
                  </a:cubicBezTo>
                  <a:lnTo>
                    <a:pt x="2508" y="380"/>
                  </a:lnTo>
                  <a:cubicBezTo>
                    <a:pt x="2508" y="380"/>
                    <a:pt x="2508" y="380"/>
                    <a:pt x="2507" y="380"/>
                  </a:cubicBezTo>
                  <a:close/>
                  <a:moveTo>
                    <a:pt x="2429" y="741"/>
                  </a:moveTo>
                  <a:cubicBezTo>
                    <a:pt x="2430" y="741"/>
                    <a:pt x="2431" y="741"/>
                    <a:pt x="2432" y="741"/>
                  </a:cubicBezTo>
                  <a:cubicBezTo>
                    <a:pt x="2431" y="741"/>
                    <a:pt x="2430" y="741"/>
                    <a:pt x="2429" y="741"/>
                  </a:cubicBezTo>
                  <a:close/>
                  <a:moveTo>
                    <a:pt x="2474" y="749"/>
                  </a:moveTo>
                  <a:cubicBezTo>
                    <a:pt x="2475" y="749"/>
                    <a:pt x="2476" y="749"/>
                    <a:pt x="2476" y="749"/>
                  </a:cubicBezTo>
                  <a:cubicBezTo>
                    <a:pt x="2476" y="749"/>
                    <a:pt x="2475" y="749"/>
                    <a:pt x="2474" y="749"/>
                  </a:cubicBezTo>
                  <a:close/>
                  <a:moveTo>
                    <a:pt x="3025" y="856"/>
                  </a:moveTo>
                  <a:lnTo>
                    <a:pt x="3025" y="856"/>
                  </a:lnTo>
                  <a:cubicBezTo>
                    <a:pt x="3027" y="856"/>
                    <a:pt x="3029" y="857"/>
                    <a:pt x="3031" y="857"/>
                  </a:cubicBezTo>
                  <a:lnTo>
                    <a:pt x="3031" y="857"/>
                  </a:lnTo>
                  <a:cubicBezTo>
                    <a:pt x="3029" y="857"/>
                    <a:pt x="3027" y="856"/>
                    <a:pt x="3025" y="856"/>
                  </a:cubicBezTo>
                  <a:close/>
                  <a:moveTo>
                    <a:pt x="5361" y="1835"/>
                  </a:moveTo>
                  <a:cubicBezTo>
                    <a:pt x="5362" y="1836"/>
                    <a:pt x="5363" y="1837"/>
                    <a:pt x="5364" y="1837"/>
                  </a:cubicBezTo>
                  <a:lnTo>
                    <a:pt x="5364" y="1837"/>
                  </a:lnTo>
                  <a:cubicBezTo>
                    <a:pt x="5363" y="1837"/>
                    <a:pt x="5362" y="1836"/>
                    <a:pt x="5361" y="1835"/>
                  </a:cubicBezTo>
                  <a:close/>
                  <a:moveTo>
                    <a:pt x="6556" y="2915"/>
                  </a:moveTo>
                  <a:cubicBezTo>
                    <a:pt x="6561" y="2920"/>
                    <a:pt x="6564" y="2924"/>
                    <a:pt x="6569" y="2929"/>
                  </a:cubicBezTo>
                  <a:lnTo>
                    <a:pt x="6569" y="2929"/>
                  </a:lnTo>
                  <a:cubicBezTo>
                    <a:pt x="6564" y="2924"/>
                    <a:pt x="6560" y="2919"/>
                    <a:pt x="6556" y="2915"/>
                  </a:cubicBezTo>
                  <a:close/>
                  <a:moveTo>
                    <a:pt x="7767" y="4648"/>
                  </a:moveTo>
                  <a:cubicBezTo>
                    <a:pt x="7768" y="4649"/>
                    <a:pt x="7768" y="4649"/>
                    <a:pt x="7768" y="4649"/>
                  </a:cubicBezTo>
                  <a:cubicBezTo>
                    <a:pt x="7768" y="4649"/>
                    <a:pt x="7768" y="4648"/>
                    <a:pt x="7767" y="4648"/>
                  </a:cubicBezTo>
                  <a:close/>
                  <a:moveTo>
                    <a:pt x="5640" y="9969"/>
                  </a:moveTo>
                  <a:lnTo>
                    <a:pt x="5640" y="9969"/>
                  </a:lnTo>
                  <a:cubicBezTo>
                    <a:pt x="5641" y="9969"/>
                    <a:pt x="5642" y="9969"/>
                    <a:pt x="5642" y="9970"/>
                  </a:cubicBezTo>
                  <a:lnTo>
                    <a:pt x="5642" y="9970"/>
                  </a:lnTo>
                  <a:cubicBezTo>
                    <a:pt x="5642" y="9969"/>
                    <a:pt x="5641" y="9969"/>
                    <a:pt x="5640" y="9969"/>
                  </a:cubicBezTo>
                  <a:close/>
                  <a:moveTo>
                    <a:pt x="9000" y="10453"/>
                  </a:moveTo>
                  <a:cubicBezTo>
                    <a:pt x="8999" y="10453"/>
                    <a:pt x="8998" y="10453"/>
                    <a:pt x="8997" y="10453"/>
                  </a:cubicBezTo>
                  <a:lnTo>
                    <a:pt x="8997" y="10453"/>
                  </a:lnTo>
                  <a:cubicBezTo>
                    <a:pt x="8998" y="10453"/>
                    <a:pt x="8999" y="10453"/>
                    <a:pt x="9000" y="10453"/>
                  </a:cubicBezTo>
                  <a:close/>
                  <a:moveTo>
                    <a:pt x="1292" y="608"/>
                  </a:moveTo>
                  <a:cubicBezTo>
                    <a:pt x="1374" y="608"/>
                    <a:pt x="1456" y="609"/>
                    <a:pt x="1539" y="613"/>
                  </a:cubicBezTo>
                  <a:cubicBezTo>
                    <a:pt x="1671" y="623"/>
                    <a:pt x="1802" y="640"/>
                    <a:pt x="1932" y="663"/>
                  </a:cubicBezTo>
                  <a:cubicBezTo>
                    <a:pt x="2018" y="679"/>
                    <a:pt x="2104" y="695"/>
                    <a:pt x="2189" y="706"/>
                  </a:cubicBezTo>
                  <a:cubicBezTo>
                    <a:pt x="2270" y="715"/>
                    <a:pt x="2350" y="727"/>
                    <a:pt x="2429" y="741"/>
                  </a:cubicBezTo>
                  <a:lnTo>
                    <a:pt x="2429" y="741"/>
                  </a:lnTo>
                  <a:cubicBezTo>
                    <a:pt x="2429" y="740"/>
                    <a:pt x="2429" y="740"/>
                    <a:pt x="2428" y="740"/>
                  </a:cubicBezTo>
                  <a:lnTo>
                    <a:pt x="2428" y="740"/>
                  </a:lnTo>
                  <a:cubicBezTo>
                    <a:pt x="2438" y="742"/>
                    <a:pt x="2448" y="743"/>
                    <a:pt x="2457" y="746"/>
                  </a:cubicBezTo>
                  <a:lnTo>
                    <a:pt x="2456" y="746"/>
                  </a:lnTo>
                  <a:cubicBezTo>
                    <a:pt x="2462" y="747"/>
                    <a:pt x="2468" y="748"/>
                    <a:pt x="2474" y="749"/>
                  </a:cubicBezTo>
                  <a:lnTo>
                    <a:pt x="2474" y="749"/>
                  </a:lnTo>
                  <a:cubicBezTo>
                    <a:pt x="2474" y="748"/>
                    <a:pt x="2473" y="748"/>
                    <a:pt x="2473" y="748"/>
                  </a:cubicBezTo>
                  <a:lnTo>
                    <a:pt x="2473" y="748"/>
                  </a:lnTo>
                  <a:lnTo>
                    <a:pt x="2489" y="751"/>
                  </a:lnTo>
                  <a:cubicBezTo>
                    <a:pt x="2491" y="752"/>
                    <a:pt x="2494" y="752"/>
                    <a:pt x="2497" y="752"/>
                  </a:cubicBezTo>
                  <a:lnTo>
                    <a:pt x="2495" y="752"/>
                  </a:lnTo>
                  <a:cubicBezTo>
                    <a:pt x="2623" y="777"/>
                    <a:pt x="2751" y="806"/>
                    <a:pt x="2881" y="830"/>
                  </a:cubicBezTo>
                  <a:cubicBezTo>
                    <a:pt x="2890" y="831"/>
                    <a:pt x="2900" y="833"/>
                    <a:pt x="2909" y="835"/>
                  </a:cubicBezTo>
                  <a:cubicBezTo>
                    <a:pt x="2946" y="844"/>
                    <a:pt x="2985" y="849"/>
                    <a:pt x="3023" y="856"/>
                  </a:cubicBezTo>
                  <a:lnTo>
                    <a:pt x="3023" y="856"/>
                  </a:lnTo>
                  <a:cubicBezTo>
                    <a:pt x="3024" y="856"/>
                    <a:pt x="3024" y="856"/>
                    <a:pt x="3025" y="856"/>
                  </a:cubicBezTo>
                  <a:lnTo>
                    <a:pt x="3025" y="856"/>
                  </a:lnTo>
                  <a:cubicBezTo>
                    <a:pt x="3025" y="856"/>
                    <a:pt x="3024" y="856"/>
                    <a:pt x="3024" y="856"/>
                  </a:cubicBezTo>
                  <a:lnTo>
                    <a:pt x="3024" y="856"/>
                  </a:lnTo>
                  <a:cubicBezTo>
                    <a:pt x="3027" y="856"/>
                    <a:pt x="3031" y="857"/>
                    <a:pt x="3034" y="858"/>
                  </a:cubicBezTo>
                  <a:cubicBezTo>
                    <a:pt x="3033" y="858"/>
                    <a:pt x="3032" y="857"/>
                    <a:pt x="3031" y="857"/>
                  </a:cubicBezTo>
                  <a:lnTo>
                    <a:pt x="3031" y="857"/>
                  </a:lnTo>
                  <a:cubicBezTo>
                    <a:pt x="3178" y="886"/>
                    <a:pt x="3323" y="925"/>
                    <a:pt x="3467" y="970"/>
                  </a:cubicBezTo>
                  <a:cubicBezTo>
                    <a:pt x="3606" y="1012"/>
                    <a:pt x="3746" y="1053"/>
                    <a:pt x="3884" y="1094"/>
                  </a:cubicBezTo>
                  <a:cubicBezTo>
                    <a:pt x="4060" y="1152"/>
                    <a:pt x="4233" y="1222"/>
                    <a:pt x="4400" y="1299"/>
                  </a:cubicBezTo>
                  <a:cubicBezTo>
                    <a:pt x="4536" y="1365"/>
                    <a:pt x="4671" y="1437"/>
                    <a:pt x="4806" y="1508"/>
                  </a:cubicBezTo>
                  <a:cubicBezTo>
                    <a:pt x="4947" y="1583"/>
                    <a:pt x="5085" y="1662"/>
                    <a:pt x="5220" y="1745"/>
                  </a:cubicBezTo>
                  <a:lnTo>
                    <a:pt x="5220" y="1745"/>
                  </a:lnTo>
                  <a:cubicBezTo>
                    <a:pt x="5215" y="1742"/>
                    <a:pt x="5211" y="1739"/>
                    <a:pt x="5206" y="1736"/>
                  </a:cubicBezTo>
                  <a:lnTo>
                    <a:pt x="5206" y="1736"/>
                  </a:lnTo>
                  <a:cubicBezTo>
                    <a:pt x="5211" y="1739"/>
                    <a:pt x="5216" y="1742"/>
                    <a:pt x="5220" y="1745"/>
                  </a:cubicBezTo>
                  <a:lnTo>
                    <a:pt x="5220" y="1745"/>
                  </a:lnTo>
                  <a:cubicBezTo>
                    <a:pt x="5220" y="1745"/>
                    <a:pt x="5220" y="1745"/>
                    <a:pt x="5220" y="1745"/>
                  </a:cubicBezTo>
                  <a:lnTo>
                    <a:pt x="5220" y="1745"/>
                  </a:lnTo>
                  <a:cubicBezTo>
                    <a:pt x="5220" y="1745"/>
                    <a:pt x="5220" y="1745"/>
                    <a:pt x="5221" y="1746"/>
                  </a:cubicBezTo>
                  <a:lnTo>
                    <a:pt x="5221" y="1746"/>
                  </a:lnTo>
                  <a:cubicBezTo>
                    <a:pt x="5221" y="1746"/>
                    <a:pt x="5220" y="1745"/>
                    <a:pt x="5220" y="1745"/>
                  </a:cubicBezTo>
                  <a:lnTo>
                    <a:pt x="5220" y="1745"/>
                  </a:lnTo>
                  <a:cubicBezTo>
                    <a:pt x="5222" y="1746"/>
                    <a:pt x="5224" y="1747"/>
                    <a:pt x="5225" y="1748"/>
                  </a:cubicBezTo>
                  <a:cubicBezTo>
                    <a:pt x="5224" y="1748"/>
                    <a:pt x="5222" y="1747"/>
                    <a:pt x="5221" y="1746"/>
                  </a:cubicBezTo>
                  <a:lnTo>
                    <a:pt x="5221" y="1746"/>
                  </a:lnTo>
                  <a:cubicBezTo>
                    <a:pt x="5263" y="1773"/>
                    <a:pt x="5305" y="1800"/>
                    <a:pt x="5347" y="1826"/>
                  </a:cubicBezTo>
                  <a:cubicBezTo>
                    <a:pt x="5347" y="1826"/>
                    <a:pt x="5346" y="1825"/>
                    <a:pt x="5345" y="1825"/>
                  </a:cubicBezTo>
                  <a:lnTo>
                    <a:pt x="5345" y="1825"/>
                  </a:lnTo>
                  <a:cubicBezTo>
                    <a:pt x="5348" y="1827"/>
                    <a:pt x="5351" y="1829"/>
                    <a:pt x="5353" y="1831"/>
                  </a:cubicBezTo>
                  <a:cubicBezTo>
                    <a:pt x="5358" y="1833"/>
                    <a:pt x="5361" y="1835"/>
                    <a:pt x="5366" y="1838"/>
                  </a:cubicBezTo>
                  <a:cubicBezTo>
                    <a:pt x="5366" y="1838"/>
                    <a:pt x="5365" y="1838"/>
                    <a:pt x="5364" y="1837"/>
                  </a:cubicBezTo>
                  <a:lnTo>
                    <a:pt x="5364" y="1837"/>
                  </a:lnTo>
                  <a:cubicBezTo>
                    <a:pt x="5403" y="1862"/>
                    <a:pt x="5441" y="1887"/>
                    <a:pt x="5480" y="1912"/>
                  </a:cubicBezTo>
                  <a:cubicBezTo>
                    <a:pt x="5616" y="2014"/>
                    <a:pt x="5752" y="2117"/>
                    <a:pt x="5885" y="2224"/>
                  </a:cubicBezTo>
                  <a:cubicBezTo>
                    <a:pt x="5950" y="2280"/>
                    <a:pt x="6014" y="2337"/>
                    <a:pt x="6076" y="2396"/>
                  </a:cubicBezTo>
                  <a:cubicBezTo>
                    <a:pt x="6131" y="2448"/>
                    <a:pt x="6182" y="2504"/>
                    <a:pt x="6234" y="2560"/>
                  </a:cubicBezTo>
                  <a:cubicBezTo>
                    <a:pt x="6346" y="2685"/>
                    <a:pt x="6460" y="2810"/>
                    <a:pt x="6574" y="2933"/>
                  </a:cubicBezTo>
                  <a:cubicBezTo>
                    <a:pt x="6572" y="2932"/>
                    <a:pt x="6570" y="2930"/>
                    <a:pt x="6569" y="2929"/>
                  </a:cubicBezTo>
                  <a:lnTo>
                    <a:pt x="6569" y="2929"/>
                  </a:lnTo>
                  <a:cubicBezTo>
                    <a:pt x="6705" y="3083"/>
                    <a:pt x="6835" y="3242"/>
                    <a:pt x="6962" y="3403"/>
                  </a:cubicBezTo>
                  <a:cubicBezTo>
                    <a:pt x="7085" y="3557"/>
                    <a:pt x="7208" y="3708"/>
                    <a:pt x="7322" y="3868"/>
                  </a:cubicBezTo>
                  <a:cubicBezTo>
                    <a:pt x="7472" y="4094"/>
                    <a:pt x="7605" y="4329"/>
                    <a:pt x="7728" y="4570"/>
                  </a:cubicBezTo>
                  <a:lnTo>
                    <a:pt x="7728" y="4570"/>
                  </a:lnTo>
                  <a:cubicBezTo>
                    <a:pt x="7729" y="4571"/>
                    <a:pt x="7729" y="4572"/>
                    <a:pt x="7729" y="4573"/>
                  </a:cubicBezTo>
                  <a:lnTo>
                    <a:pt x="7729" y="4573"/>
                  </a:lnTo>
                  <a:cubicBezTo>
                    <a:pt x="7730" y="4574"/>
                    <a:pt x="7731" y="4576"/>
                    <a:pt x="7732" y="4577"/>
                  </a:cubicBezTo>
                  <a:cubicBezTo>
                    <a:pt x="7732" y="4577"/>
                    <a:pt x="7731" y="4576"/>
                    <a:pt x="7731" y="4576"/>
                  </a:cubicBezTo>
                  <a:lnTo>
                    <a:pt x="7731" y="4576"/>
                  </a:lnTo>
                  <a:cubicBezTo>
                    <a:pt x="7732" y="4577"/>
                    <a:pt x="7733" y="4579"/>
                    <a:pt x="7734" y="4580"/>
                  </a:cubicBezTo>
                  <a:lnTo>
                    <a:pt x="7734" y="4580"/>
                  </a:lnTo>
                  <a:cubicBezTo>
                    <a:pt x="7734" y="4581"/>
                    <a:pt x="7734" y="4581"/>
                    <a:pt x="7734" y="4581"/>
                  </a:cubicBezTo>
                  <a:lnTo>
                    <a:pt x="7734" y="4581"/>
                  </a:lnTo>
                  <a:cubicBezTo>
                    <a:pt x="7734" y="4582"/>
                    <a:pt x="7734" y="4583"/>
                    <a:pt x="7735" y="4583"/>
                  </a:cubicBezTo>
                  <a:lnTo>
                    <a:pt x="7735" y="4583"/>
                  </a:lnTo>
                  <a:cubicBezTo>
                    <a:pt x="7737" y="4587"/>
                    <a:pt x="7739" y="4591"/>
                    <a:pt x="7741" y="4596"/>
                  </a:cubicBezTo>
                  <a:lnTo>
                    <a:pt x="7742" y="4599"/>
                  </a:lnTo>
                  <a:cubicBezTo>
                    <a:pt x="7742" y="4598"/>
                    <a:pt x="7742" y="4597"/>
                    <a:pt x="7742" y="4597"/>
                  </a:cubicBezTo>
                  <a:cubicBezTo>
                    <a:pt x="7748" y="4611"/>
                    <a:pt x="7755" y="4623"/>
                    <a:pt x="7762" y="4637"/>
                  </a:cubicBezTo>
                  <a:cubicBezTo>
                    <a:pt x="7764" y="4641"/>
                    <a:pt x="7765" y="4645"/>
                    <a:pt x="7767" y="4648"/>
                  </a:cubicBezTo>
                  <a:lnTo>
                    <a:pt x="7767" y="4648"/>
                  </a:lnTo>
                  <a:cubicBezTo>
                    <a:pt x="7767" y="4648"/>
                    <a:pt x="7767" y="4647"/>
                    <a:pt x="7767" y="4647"/>
                  </a:cubicBezTo>
                  <a:lnTo>
                    <a:pt x="7767" y="4647"/>
                  </a:lnTo>
                  <a:cubicBezTo>
                    <a:pt x="7771" y="4653"/>
                    <a:pt x="7774" y="4660"/>
                    <a:pt x="7776" y="4667"/>
                  </a:cubicBezTo>
                  <a:cubicBezTo>
                    <a:pt x="7778" y="4667"/>
                    <a:pt x="7778" y="4668"/>
                    <a:pt x="7778" y="4669"/>
                  </a:cubicBezTo>
                  <a:cubicBezTo>
                    <a:pt x="7778" y="4668"/>
                    <a:pt x="7778" y="4668"/>
                    <a:pt x="7778" y="4668"/>
                  </a:cubicBezTo>
                  <a:cubicBezTo>
                    <a:pt x="7829" y="4770"/>
                    <a:pt x="7880" y="4871"/>
                    <a:pt x="7937" y="4971"/>
                  </a:cubicBezTo>
                  <a:cubicBezTo>
                    <a:pt x="7995" y="5075"/>
                    <a:pt x="8052" y="5177"/>
                    <a:pt x="8106" y="5282"/>
                  </a:cubicBezTo>
                  <a:cubicBezTo>
                    <a:pt x="8178" y="5442"/>
                    <a:pt x="8244" y="5603"/>
                    <a:pt x="8304" y="5767"/>
                  </a:cubicBezTo>
                  <a:cubicBezTo>
                    <a:pt x="8419" y="6113"/>
                    <a:pt x="8520" y="6463"/>
                    <a:pt x="8623" y="6813"/>
                  </a:cubicBezTo>
                  <a:cubicBezTo>
                    <a:pt x="8674" y="6987"/>
                    <a:pt x="8719" y="7164"/>
                    <a:pt x="8769" y="7338"/>
                  </a:cubicBezTo>
                  <a:cubicBezTo>
                    <a:pt x="8816" y="7504"/>
                    <a:pt x="8862" y="7669"/>
                    <a:pt x="8898" y="7837"/>
                  </a:cubicBezTo>
                  <a:cubicBezTo>
                    <a:pt x="8924" y="7968"/>
                    <a:pt x="8950" y="8098"/>
                    <a:pt x="8970" y="8229"/>
                  </a:cubicBezTo>
                  <a:cubicBezTo>
                    <a:pt x="8990" y="8359"/>
                    <a:pt x="9000" y="8490"/>
                    <a:pt x="9010" y="8622"/>
                  </a:cubicBezTo>
                  <a:cubicBezTo>
                    <a:pt x="9031" y="8919"/>
                    <a:pt x="9035" y="9218"/>
                    <a:pt x="9050" y="9516"/>
                  </a:cubicBezTo>
                  <a:cubicBezTo>
                    <a:pt x="9059" y="9676"/>
                    <a:pt x="9064" y="9836"/>
                    <a:pt x="9065" y="9998"/>
                  </a:cubicBezTo>
                  <a:cubicBezTo>
                    <a:pt x="9066" y="10049"/>
                    <a:pt x="9066" y="10102"/>
                    <a:pt x="9067" y="10153"/>
                  </a:cubicBezTo>
                  <a:cubicBezTo>
                    <a:pt x="9063" y="10202"/>
                    <a:pt x="9057" y="10251"/>
                    <a:pt x="9050" y="10301"/>
                  </a:cubicBezTo>
                  <a:cubicBezTo>
                    <a:pt x="9042" y="10350"/>
                    <a:pt x="9037" y="10399"/>
                    <a:pt x="9031" y="10448"/>
                  </a:cubicBezTo>
                  <a:cubicBezTo>
                    <a:pt x="9018" y="10449"/>
                    <a:pt x="9007" y="10451"/>
                    <a:pt x="8995" y="10454"/>
                  </a:cubicBezTo>
                  <a:cubicBezTo>
                    <a:pt x="8996" y="10453"/>
                    <a:pt x="8996" y="10453"/>
                    <a:pt x="8997" y="10453"/>
                  </a:cubicBezTo>
                  <a:lnTo>
                    <a:pt x="8997" y="10453"/>
                  </a:lnTo>
                  <a:cubicBezTo>
                    <a:pt x="8946" y="10458"/>
                    <a:pt x="8895" y="10461"/>
                    <a:pt x="8843" y="10461"/>
                  </a:cubicBezTo>
                  <a:cubicBezTo>
                    <a:pt x="8611" y="10457"/>
                    <a:pt x="8379" y="10447"/>
                    <a:pt x="8148" y="10447"/>
                  </a:cubicBezTo>
                  <a:cubicBezTo>
                    <a:pt x="8107" y="10447"/>
                    <a:pt x="8066" y="10447"/>
                    <a:pt x="8026" y="10448"/>
                  </a:cubicBezTo>
                  <a:lnTo>
                    <a:pt x="8014" y="10448"/>
                  </a:lnTo>
                  <a:cubicBezTo>
                    <a:pt x="7851" y="10446"/>
                    <a:pt x="7687" y="10439"/>
                    <a:pt x="7525" y="10417"/>
                  </a:cubicBezTo>
                  <a:cubicBezTo>
                    <a:pt x="7364" y="10397"/>
                    <a:pt x="7202" y="10381"/>
                    <a:pt x="7041" y="10363"/>
                  </a:cubicBezTo>
                  <a:cubicBezTo>
                    <a:pt x="6776" y="10325"/>
                    <a:pt x="6515" y="10259"/>
                    <a:pt x="6257" y="10193"/>
                  </a:cubicBezTo>
                  <a:cubicBezTo>
                    <a:pt x="6046" y="10135"/>
                    <a:pt x="5845" y="10051"/>
                    <a:pt x="5642" y="9970"/>
                  </a:cubicBezTo>
                  <a:lnTo>
                    <a:pt x="5642" y="9970"/>
                  </a:lnTo>
                  <a:cubicBezTo>
                    <a:pt x="5643" y="9970"/>
                    <a:pt x="5643" y="9970"/>
                    <a:pt x="5643" y="9970"/>
                  </a:cubicBezTo>
                  <a:cubicBezTo>
                    <a:pt x="5519" y="9920"/>
                    <a:pt x="5396" y="9865"/>
                    <a:pt x="5276" y="9803"/>
                  </a:cubicBezTo>
                  <a:cubicBezTo>
                    <a:pt x="5164" y="9746"/>
                    <a:pt x="5053" y="9685"/>
                    <a:pt x="4942" y="9624"/>
                  </a:cubicBezTo>
                  <a:lnTo>
                    <a:pt x="4942" y="9624"/>
                  </a:lnTo>
                  <a:cubicBezTo>
                    <a:pt x="4943" y="9625"/>
                    <a:pt x="4945" y="9626"/>
                    <a:pt x="4946" y="9627"/>
                  </a:cubicBezTo>
                  <a:cubicBezTo>
                    <a:pt x="4942" y="9624"/>
                    <a:pt x="4937" y="9621"/>
                    <a:pt x="4933" y="9619"/>
                  </a:cubicBezTo>
                  <a:cubicBezTo>
                    <a:pt x="4931" y="9618"/>
                    <a:pt x="4928" y="9617"/>
                    <a:pt x="4926" y="9615"/>
                  </a:cubicBezTo>
                  <a:lnTo>
                    <a:pt x="4926" y="9615"/>
                  </a:lnTo>
                  <a:cubicBezTo>
                    <a:pt x="4927" y="9616"/>
                    <a:pt x="4928" y="9616"/>
                    <a:pt x="4929" y="9617"/>
                  </a:cubicBezTo>
                  <a:cubicBezTo>
                    <a:pt x="4928" y="9616"/>
                    <a:pt x="4927" y="9616"/>
                    <a:pt x="4926" y="9614"/>
                  </a:cubicBezTo>
                  <a:lnTo>
                    <a:pt x="4926" y="9614"/>
                  </a:lnTo>
                  <a:cubicBezTo>
                    <a:pt x="4926" y="9615"/>
                    <a:pt x="4926" y="9615"/>
                    <a:pt x="4926" y="9615"/>
                  </a:cubicBezTo>
                  <a:lnTo>
                    <a:pt x="4926" y="9615"/>
                  </a:lnTo>
                  <a:cubicBezTo>
                    <a:pt x="4918" y="9610"/>
                    <a:pt x="4910" y="9606"/>
                    <a:pt x="4902" y="9602"/>
                  </a:cubicBezTo>
                  <a:cubicBezTo>
                    <a:pt x="4898" y="9598"/>
                    <a:pt x="4895" y="9596"/>
                    <a:pt x="4890" y="9594"/>
                  </a:cubicBezTo>
                  <a:cubicBezTo>
                    <a:pt x="4834" y="9562"/>
                    <a:pt x="4777" y="9530"/>
                    <a:pt x="4721" y="9496"/>
                  </a:cubicBezTo>
                  <a:cubicBezTo>
                    <a:pt x="4604" y="9425"/>
                    <a:pt x="4491" y="9351"/>
                    <a:pt x="4373" y="9281"/>
                  </a:cubicBezTo>
                  <a:cubicBezTo>
                    <a:pt x="4271" y="9219"/>
                    <a:pt x="4169" y="9155"/>
                    <a:pt x="4070" y="9085"/>
                  </a:cubicBezTo>
                  <a:cubicBezTo>
                    <a:pt x="3944" y="8989"/>
                    <a:pt x="3823" y="8885"/>
                    <a:pt x="3707" y="8776"/>
                  </a:cubicBezTo>
                  <a:cubicBezTo>
                    <a:pt x="3589" y="8657"/>
                    <a:pt x="3479" y="8532"/>
                    <a:pt x="3361" y="8412"/>
                  </a:cubicBezTo>
                  <a:cubicBezTo>
                    <a:pt x="3240" y="8288"/>
                    <a:pt x="3118" y="8167"/>
                    <a:pt x="3009" y="8032"/>
                  </a:cubicBezTo>
                  <a:cubicBezTo>
                    <a:pt x="2920" y="7915"/>
                    <a:pt x="2830" y="7800"/>
                    <a:pt x="2739" y="7684"/>
                  </a:cubicBezTo>
                  <a:cubicBezTo>
                    <a:pt x="2645" y="7566"/>
                    <a:pt x="2546" y="7452"/>
                    <a:pt x="2452" y="7335"/>
                  </a:cubicBezTo>
                  <a:cubicBezTo>
                    <a:pt x="2329" y="7173"/>
                    <a:pt x="2216" y="7003"/>
                    <a:pt x="2104" y="6834"/>
                  </a:cubicBezTo>
                  <a:cubicBezTo>
                    <a:pt x="1990" y="6664"/>
                    <a:pt x="1881" y="6495"/>
                    <a:pt x="1777" y="6320"/>
                  </a:cubicBezTo>
                  <a:cubicBezTo>
                    <a:pt x="1714" y="6208"/>
                    <a:pt x="1660" y="6093"/>
                    <a:pt x="1606" y="5975"/>
                  </a:cubicBezTo>
                  <a:cubicBezTo>
                    <a:pt x="1554" y="5860"/>
                    <a:pt x="1495" y="5747"/>
                    <a:pt x="1445" y="5631"/>
                  </a:cubicBezTo>
                  <a:cubicBezTo>
                    <a:pt x="1391" y="5507"/>
                    <a:pt x="1336" y="5382"/>
                    <a:pt x="1284" y="5258"/>
                  </a:cubicBezTo>
                  <a:cubicBezTo>
                    <a:pt x="1236" y="5143"/>
                    <a:pt x="1181" y="5033"/>
                    <a:pt x="1131" y="4919"/>
                  </a:cubicBezTo>
                  <a:cubicBezTo>
                    <a:pt x="1103" y="4846"/>
                    <a:pt x="1079" y="4773"/>
                    <a:pt x="1057" y="4699"/>
                  </a:cubicBezTo>
                  <a:cubicBezTo>
                    <a:pt x="1032" y="4603"/>
                    <a:pt x="1009" y="4507"/>
                    <a:pt x="989" y="4409"/>
                  </a:cubicBezTo>
                  <a:cubicBezTo>
                    <a:pt x="969" y="4314"/>
                    <a:pt x="952" y="4217"/>
                    <a:pt x="929" y="4122"/>
                  </a:cubicBezTo>
                  <a:cubicBezTo>
                    <a:pt x="881" y="3926"/>
                    <a:pt x="825" y="3732"/>
                    <a:pt x="772" y="3537"/>
                  </a:cubicBezTo>
                  <a:cubicBezTo>
                    <a:pt x="720" y="3324"/>
                    <a:pt x="687" y="3106"/>
                    <a:pt x="654" y="2889"/>
                  </a:cubicBezTo>
                  <a:cubicBezTo>
                    <a:pt x="619" y="2672"/>
                    <a:pt x="565" y="2461"/>
                    <a:pt x="534" y="2245"/>
                  </a:cubicBezTo>
                  <a:cubicBezTo>
                    <a:pt x="526" y="2156"/>
                    <a:pt x="520" y="2069"/>
                    <a:pt x="518" y="1979"/>
                  </a:cubicBezTo>
                  <a:cubicBezTo>
                    <a:pt x="518" y="1961"/>
                    <a:pt x="518" y="1943"/>
                    <a:pt x="518" y="1926"/>
                  </a:cubicBezTo>
                  <a:cubicBezTo>
                    <a:pt x="518" y="1922"/>
                    <a:pt x="518" y="1920"/>
                    <a:pt x="518" y="1917"/>
                  </a:cubicBezTo>
                  <a:lnTo>
                    <a:pt x="518" y="1907"/>
                  </a:lnTo>
                  <a:cubicBezTo>
                    <a:pt x="519" y="1786"/>
                    <a:pt x="526" y="1665"/>
                    <a:pt x="527" y="1543"/>
                  </a:cubicBezTo>
                  <a:cubicBezTo>
                    <a:pt x="529" y="1419"/>
                    <a:pt x="525" y="1295"/>
                    <a:pt x="520" y="1171"/>
                  </a:cubicBezTo>
                  <a:cubicBezTo>
                    <a:pt x="522" y="1104"/>
                    <a:pt x="529" y="1036"/>
                    <a:pt x="537" y="969"/>
                  </a:cubicBezTo>
                  <a:cubicBezTo>
                    <a:pt x="555" y="855"/>
                    <a:pt x="575" y="743"/>
                    <a:pt x="591" y="630"/>
                  </a:cubicBezTo>
                  <a:cubicBezTo>
                    <a:pt x="632" y="626"/>
                    <a:pt x="673" y="622"/>
                    <a:pt x="713" y="619"/>
                  </a:cubicBezTo>
                  <a:cubicBezTo>
                    <a:pt x="850" y="611"/>
                    <a:pt x="989" y="610"/>
                    <a:pt x="1127" y="608"/>
                  </a:cubicBezTo>
                  <a:cubicBezTo>
                    <a:pt x="1182" y="608"/>
                    <a:pt x="1237" y="608"/>
                    <a:pt x="1292" y="608"/>
                  </a:cubicBezTo>
                  <a:close/>
                  <a:moveTo>
                    <a:pt x="395" y="0"/>
                  </a:moveTo>
                  <a:cubicBezTo>
                    <a:pt x="337" y="0"/>
                    <a:pt x="280" y="27"/>
                    <a:pt x="239" y="78"/>
                  </a:cubicBezTo>
                  <a:cubicBezTo>
                    <a:pt x="238" y="79"/>
                    <a:pt x="236" y="81"/>
                    <a:pt x="235" y="84"/>
                  </a:cubicBezTo>
                  <a:cubicBezTo>
                    <a:pt x="231" y="83"/>
                    <a:pt x="227" y="83"/>
                    <a:pt x="223" y="83"/>
                  </a:cubicBezTo>
                  <a:cubicBezTo>
                    <a:pt x="213" y="83"/>
                    <a:pt x="203" y="84"/>
                    <a:pt x="192" y="86"/>
                  </a:cubicBezTo>
                  <a:lnTo>
                    <a:pt x="188" y="86"/>
                  </a:lnTo>
                  <a:cubicBezTo>
                    <a:pt x="124" y="94"/>
                    <a:pt x="68" y="149"/>
                    <a:pt x="48" y="209"/>
                  </a:cubicBezTo>
                  <a:cubicBezTo>
                    <a:pt x="34" y="255"/>
                    <a:pt x="33" y="302"/>
                    <a:pt x="33" y="349"/>
                  </a:cubicBezTo>
                  <a:lnTo>
                    <a:pt x="33" y="363"/>
                  </a:lnTo>
                  <a:lnTo>
                    <a:pt x="33" y="371"/>
                  </a:lnTo>
                  <a:cubicBezTo>
                    <a:pt x="33" y="402"/>
                    <a:pt x="33" y="433"/>
                    <a:pt x="33" y="464"/>
                  </a:cubicBezTo>
                  <a:cubicBezTo>
                    <a:pt x="32" y="469"/>
                    <a:pt x="29" y="472"/>
                    <a:pt x="28" y="477"/>
                  </a:cubicBezTo>
                  <a:cubicBezTo>
                    <a:pt x="26" y="498"/>
                    <a:pt x="28" y="517"/>
                    <a:pt x="33" y="536"/>
                  </a:cubicBezTo>
                  <a:cubicBezTo>
                    <a:pt x="32" y="552"/>
                    <a:pt x="32" y="570"/>
                    <a:pt x="32" y="586"/>
                  </a:cubicBezTo>
                  <a:cubicBezTo>
                    <a:pt x="32" y="590"/>
                    <a:pt x="32" y="595"/>
                    <a:pt x="32" y="598"/>
                  </a:cubicBezTo>
                  <a:cubicBezTo>
                    <a:pt x="32" y="597"/>
                    <a:pt x="32" y="596"/>
                    <a:pt x="33" y="595"/>
                  </a:cubicBezTo>
                  <a:lnTo>
                    <a:pt x="33" y="595"/>
                  </a:lnTo>
                  <a:cubicBezTo>
                    <a:pt x="33" y="597"/>
                    <a:pt x="32" y="600"/>
                    <a:pt x="32" y="603"/>
                  </a:cubicBezTo>
                  <a:cubicBezTo>
                    <a:pt x="32" y="608"/>
                    <a:pt x="32" y="613"/>
                    <a:pt x="33" y="619"/>
                  </a:cubicBezTo>
                  <a:cubicBezTo>
                    <a:pt x="32" y="615"/>
                    <a:pt x="32" y="612"/>
                    <a:pt x="32" y="608"/>
                  </a:cubicBezTo>
                  <a:cubicBezTo>
                    <a:pt x="26" y="930"/>
                    <a:pt x="15" y="1252"/>
                    <a:pt x="8" y="1574"/>
                  </a:cubicBezTo>
                  <a:cubicBezTo>
                    <a:pt x="5" y="1738"/>
                    <a:pt x="1" y="1902"/>
                    <a:pt x="2" y="2066"/>
                  </a:cubicBezTo>
                  <a:cubicBezTo>
                    <a:pt x="3" y="2228"/>
                    <a:pt x="2" y="2391"/>
                    <a:pt x="20" y="2552"/>
                  </a:cubicBezTo>
                  <a:cubicBezTo>
                    <a:pt x="43" y="2764"/>
                    <a:pt x="83" y="2971"/>
                    <a:pt x="125" y="3179"/>
                  </a:cubicBezTo>
                  <a:cubicBezTo>
                    <a:pt x="165" y="3373"/>
                    <a:pt x="214" y="3567"/>
                    <a:pt x="275" y="3755"/>
                  </a:cubicBezTo>
                  <a:cubicBezTo>
                    <a:pt x="338" y="3947"/>
                    <a:pt x="409" y="4136"/>
                    <a:pt x="475" y="4326"/>
                  </a:cubicBezTo>
                  <a:cubicBezTo>
                    <a:pt x="537" y="4503"/>
                    <a:pt x="594" y="4681"/>
                    <a:pt x="645" y="4862"/>
                  </a:cubicBezTo>
                  <a:cubicBezTo>
                    <a:pt x="696" y="5052"/>
                    <a:pt x="746" y="5242"/>
                    <a:pt x="813" y="5426"/>
                  </a:cubicBezTo>
                  <a:cubicBezTo>
                    <a:pt x="880" y="5617"/>
                    <a:pt x="951" y="5807"/>
                    <a:pt x="1035" y="5991"/>
                  </a:cubicBezTo>
                  <a:cubicBezTo>
                    <a:pt x="1201" y="6359"/>
                    <a:pt x="1398" y="6711"/>
                    <a:pt x="1614" y="7053"/>
                  </a:cubicBezTo>
                  <a:cubicBezTo>
                    <a:pt x="1666" y="7135"/>
                    <a:pt x="1716" y="7219"/>
                    <a:pt x="1771" y="7300"/>
                  </a:cubicBezTo>
                  <a:cubicBezTo>
                    <a:pt x="1829" y="7388"/>
                    <a:pt x="1891" y="7474"/>
                    <a:pt x="1953" y="7560"/>
                  </a:cubicBezTo>
                  <a:cubicBezTo>
                    <a:pt x="2073" y="7722"/>
                    <a:pt x="2210" y="7872"/>
                    <a:pt x="2345" y="8023"/>
                  </a:cubicBezTo>
                  <a:cubicBezTo>
                    <a:pt x="2474" y="8167"/>
                    <a:pt x="2600" y="8314"/>
                    <a:pt x="2737" y="8452"/>
                  </a:cubicBezTo>
                  <a:cubicBezTo>
                    <a:pt x="2879" y="8591"/>
                    <a:pt x="3025" y="8725"/>
                    <a:pt x="3167" y="8864"/>
                  </a:cubicBezTo>
                  <a:cubicBezTo>
                    <a:pt x="3161" y="8859"/>
                    <a:pt x="3157" y="8853"/>
                    <a:pt x="3150" y="8846"/>
                  </a:cubicBezTo>
                  <a:lnTo>
                    <a:pt x="3150" y="8846"/>
                  </a:lnTo>
                  <a:cubicBezTo>
                    <a:pt x="3286" y="8981"/>
                    <a:pt x="3422" y="9111"/>
                    <a:pt x="3568" y="9235"/>
                  </a:cubicBezTo>
                  <a:cubicBezTo>
                    <a:pt x="3706" y="9350"/>
                    <a:pt x="3849" y="9459"/>
                    <a:pt x="3997" y="9557"/>
                  </a:cubicBezTo>
                  <a:cubicBezTo>
                    <a:pt x="4008" y="9564"/>
                    <a:pt x="4018" y="9571"/>
                    <a:pt x="4027" y="9578"/>
                  </a:cubicBezTo>
                  <a:cubicBezTo>
                    <a:pt x="4034" y="9606"/>
                    <a:pt x="4048" y="9635"/>
                    <a:pt x="4069" y="9658"/>
                  </a:cubicBezTo>
                  <a:cubicBezTo>
                    <a:pt x="4110" y="9701"/>
                    <a:pt x="4171" y="9730"/>
                    <a:pt x="4223" y="9761"/>
                  </a:cubicBezTo>
                  <a:cubicBezTo>
                    <a:pt x="4264" y="9785"/>
                    <a:pt x="4305" y="9809"/>
                    <a:pt x="4346" y="9833"/>
                  </a:cubicBezTo>
                  <a:cubicBezTo>
                    <a:pt x="4432" y="9883"/>
                    <a:pt x="4518" y="9932"/>
                    <a:pt x="4607" y="9977"/>
                  </a:cubicBezTo>
                  <a:cubicBezTo>
                    <a:pt x="4792" y="10070"/>
                    <a:pt x="4982" y="10153"/>
                    <a:pt x="5167" y="10246"/>
                  </a:cubicBezTo>
                  <a:cubicBezTo>
                    <a:pt x="5192" y="10258"/>
                    <a:pt x="5219" y="10264"/>
                    <a:pt x="5246" y="10264"/>
                  </a:cubicBezTo>
                  <a:cubicBezTo>
                    <a:pt x="5257" y="10264"/>
                    <a:pt x="5268" y="10263"/>
                    <a:pt x="5279" y="10261"/>
                  </a:cubicBezTo>
                  <a:cubicBezTo>
                    <a:pt x="5359" y="10288"/>
                    <a:pt x="5440" y="10314"/>
                    <a:pt x="5519" y="10344"/>
                  </a:cubicBezTo>
                  <a:cubicBezTo>
                    <a:pt x="5707" y="10415"/>
                    <a:pt x="5892" y="10490"/>
                    <a:pt x="6084" y="10550"/>
                  </a:cubicBezTo>
                  <a:cubicBezTo>
                    <a:pt x="6180" y="10580"/>
                    <a:pt x="6280" y="10601"/>
                    <a:pt x="6377" y="10624"/>
                  </a:cubicBezTo>
                  <a:cubicBezTo>
                    <a:pt x="6469" y="10645"/>
                    <a:pt x="6563" y="10668"/>
                    <a:pt x="6656" y="10687"/>
                  </a:cubicBezTo>
                  <a:cubicBezTo>
                    <a:pt x="6743" y="10706"/>
                    <a:pt x="6830" y="10719"/>
                    <a:pt x="6917" y="10734"/>
                  </a:cubicBezTo>
                  <a:cubicBezTo>
                    <a:pt x="7014" y="10750"/>
                    <a:pt x="7111" y="10768"/>
                    <a:pt x="7208" y="10784"/>
                  </a:cubicBezTo>
                  <a:cubicBezTo>
                    <a:pt x="7419" y="10819"/>
                    <a:pt x="7630" y="10843"/>
                    <a:pt x="7842" y="10864"/>
                  </a:cubicBezTo>
                  <a:cubicBezTo>
                    <a:pt x="7850" y="10865"/>
                    <a:pt x="7856" y="10865"/>
                    <a:pt x="7863" y="10865"/>
                  </a:cubicBezTo>
                  <a:cubicBezTo>
                    <a:pt x="7908" y="10864"/>
                    <a:pt x="7948" y="10845"/>
                    <a:pt x="7980" y="10815"/>
                  </a:cubicBezTo>
                  <a:cubicBezTo>
                    <a:pt x="8061" y="10815"/>
                    <a:pt x="8142" y="10815"/>
                    <a:pt x="8224" y="10814"/>
                  </a:cubicBezTo>
                  <a:lnTo>
                    <a:pt x="8234" y="10814"/>
                  </a:lnTo>
                  <a:cubicBezTo>
                    <a:pt x="8417" y="10817"/>
                    <a:pt x="8601" y="10827"/>
                    <a:pt x="8785" y="10830"/>
                  </a:cubicBezTo>
                  <a:cubicBezTo>
                    <a:pt x="8797" y="10830"/>
                    <a:pt x="8810" y="10830"/>
                    <a:pt x="8822" y="10830"/>
                  </a:cubicBezTo>
                  <a:cubicBezTo>
                    <a:pt x="8889" y="10830"/>
                    <a:pt x="8955" y="10828"/>
                    <a:pt x="9022" y="10821"/>
                  </a:cubicBezTo>
                  <a:cubicBezTo>
                    <a:pt x="9045" y="10860"/>
                    <a:pt x="9083" y="10892"/>
                    <a:pt x="9133" y="10903"/>
                  </a:cubicBezTo>
                  <a:cubicBezTo>
                    <a:pt x="9149" y="10908"/>
                    <a:pt x="9165" y="10909"/>
                    <a:pt x="9181" y="10909"/>
                  </a:cubicBezTo>
                  <a:cubicBezTo>
                    <a:pt x="9261" y="10907"/>
                    <a:pt x="9341" y="10851"/>
                    <a:pt x="9357" y="10768"/>
                  </a:cubicBezTo>
                  <a:cubicBezTo>
                    <a:pt x="9367" y="10718"/>
                    <a:pt x="9372" y="10668"/>
                    <a:pt x="9378" y="10617"/>
                  </a:cubicBezTo>
                  <a:cubicBezTo>
                    <a:pt x="9407" y="10589"/>
                    <a:pt x="9426" y="10553"/>
                    <a:pt x="9430" y="10511"/>
                  </a:cubicBezTo>
                  <a:cubicBezTo>
                    <a:pt x="9438" y="10401"/>
                    <a:pt x="9437" y="10290"/>
                    <a:pt x="9437" y="10178"/>
                  </a:cubicBezTo>
                  <a:lnTo>
                    <a:pt x="9437" y="10172"/>
                  </a:lnTo>
                  <a:cubicBezTo>
                    <a:pt x="9450" y="10042"/>
                    <a:pt x="9460" y="9911"/>
                    <a:pt x="9463" y="9779"/>
                  </a:cubicBezTo>
                  <a:cubicBezTo>
                    <a:pt x="9469" y="9592"/>
                    <a:pt x="9462" y="9403"/>
                    <a:pt x="9464" y="9217"/>
                  </a:cubicBezTo>
                  <a:cubicBezTo>
                    <a:pt x="9465" y="9118"/>
                    <a:pt x="9468" y="9020"/>
                    <a:pt x="9468" y="8923"/>
                  </a:cubicBezTo>
                  <a:cubicBezTo>
                    <a:pt x="9468" y="8828"/>
                    <a:pt x="9463" y="8734"/>
                    <a:pt x="9461" y="8641"/>
                  </a:cubicBezTo>
                  <a:cubicBezTo>
                    <a:pt x="9457" y="8444"/>
                    <a:pt x="9463" y="8245"/>
                    <a:pt x="9442" y="8048"/>
                  </a:cubicBezTo>
                  <a:cubicBezTo>
                    <a:pt x="9423" y="7852"/>
                    <a:pt x="9388" y="7659"/>
                    <a:pt x="9351" y="7467"/>
                  </a:cubicBezTo>
                  <a:cubicBezTo>
                    <a:pt x="9314" y="7270"/>
                    <a:pt x="9263" y="7078"/>
                    <a:pt x="9217" y="6884"/>
                  </a:cubicBezTo>
                  <a:cubicBezTo>
                    <a:pt x="9175" y="6703"/>
                    <a:pt x="9128" y="6525"/>
                    <a:pt x="9077" y="6346"/>
                  </a:cubicBezTo>
                  <a:cubicBezTo>
                    <a:pt x="9024" y="6160"/>
                    <a:pt x="8971" y="5974"/>
                    <a:pt x="8903" y="5792"/>
                  </a:cubicBezTo>
                  <a:cubicBezTo>
                    <a:pt x="8834" y="5612"/>
                    <a:pt x="8762" y="5433"/>
                    <a:pt x="8687" y="5254"/>
                  </a:cubicBezTo>
                  <a:cubicBezTo>
                    <a:pt x="8540" y="4902"/>
                    <a:pt x="8355" y="4567"/>
                    <a:pt x="8147" y="4247"/>
                  </a:cubicBezTo>
                  <a:cubicBezTo>
                    <a:pt x="8118" y="4202"/>
                    <a:pt x="8093" y="4157"/>
                    <a:pt x="8067" y="4111"/>
                  </a:cubicBezTo>
                  <a:cubicBezTo>
                    <a:pt x="8141" y="4049"/>
                    <a:pt x="8156" y="3933"/>
                    <a:pt x="8094" y="3856"/>
                  </a:cubicBezTo>
                  <a:cubicBezTo>
                    <a:pt x="8074" y="3831"/>
                    <a:pt x="8057" y="3804"/>
                    <a:pt x="8038" y="3778"/>
                  </a:cubicBezTo>
                  <a:lnTo>
                    <a:pt x="8038" y="3778"/>
                  </a:lnTo>
                  <a:cubicBezTo>
                    <a:pt x="8041" y="3782"/>
                    <a:pt x="8043" y="3785"/>
                    <a:pt x="8045" y="3788"/>
                  </a:cubicBezTo>
                  <a:cubicBezTo>
                    <a:pt x="7969" y="3675"/>
                    <a:pt x="7897" y="3559"/>
                    <a:pt x="7820" y="3447"/>
                  </a:cubicBezTo>
                  <a:cubicBezTo>
                    <a:pt x="7740" y="3330"/>
                    <a:pt x="7655" y="3216"/>
                    <a:pt x="7568" y="3103"/>
                  </a:cubicBezTo>
                  <a:cubicBezTo>
                    <a:pt x="7398" y="2886"/>
                    <a:pt x="7223" y="2671"/>
                    <a:pt x="7038" y="2464"/>
                  </a:cubicBezTo>
                  <a:cubicBezTo>
                    <a:pt x="6902" y="2314"/>
                    <a:pt x="6756" y="2174"/>
                    <a:pt x="6609" y="2034"/>
                  </a:cubicBezTo>
                  <a:cubicBezTo>
                    <a:pt x="6465" y="1898"/>
                    <a:pt x="6312" y="1769"/>
                    <a:pt x="6147" y="1656"/>
                  </a:cubicBezTo>
                  <a:cubicBezTo>
                    <a:pt x="5977" y="1539"/>
                    <a:pt x="5803" y="1428"/>
                    <a:pt x="5630" y="1315"/>
                  </a:cubicBezTo>
                  <a:cubicBezTo>
                    <a:pt x="5472" y="1212"/>
                    <a:pt x="5312" y="1107"/>
                    <a:pt x="5148" y="1015"/>
                  </a:cubicBezTo>
                  <a:cubicBezTo>
                    <a:pt x="4971" y="917"/>
                    <a:pt x="4791" y="826"/>
                    <a:pt x="4602" y="754"/>
                  </a:cubicBezTo>
                  <a:cubicBezTo>
                    <a:pt x="4409" y="680"/>
                    <a:pt x="4215" y="607"/>
                    <a:pt x="4018" y="543"/>
                  </a:cubicBezTo>
                  <a:cubicBezTo>
                    <a:pt x="3812" y="477"/>
                    <a:pt x="3606" y="414"/>
                    <a:pt x="3399" y="357"/>
                  </a:cubicBezTo>
                  <a:cubicBezTo>
                    <a:pt x="3311" y="332"/>
                    <a:pt x="3222" y="311"/>
                    <a:pt x="3133" y="291"/>
                  </a:cubicBezTo>
                  <a:cubicBezTo>
                    <a:pt x="3077" y="279"/>
                    <a:pt x="3022" y="267"/>
                    <a:pt x="2966" y="256"/>
                  </a:cubicBezTo>
                  <a:cubicBezTo>
                    <a:pt x="2924" y="249"/>
                    <a:pt x="2879" y="238"/>
                    <a:pt x="2836" y="238"/>
                  </a:cubicBezTo>
                  <a:cubicBezTo>
                    <a:pt x="2809" y="238"/>
                    <a:pt x="2781" y="242"/>
                    <a:pt x="2755" y="254"/>
                  </a:cubicBezTo>
                  <a:cubicBezTo>
                    <a:pt x="2694" y="283"/>
                    <a:pt x="2653" y="340"/>
                    <a:pt x="2646" y="407"/>
                  </a:cubicBezTo>
                  <a:cubicBezTo>
                    <a:pt x="2611" y="400"/>
                    <a:pt x="2578" y="392"/>
                    <a:pt x="2544" y="387"/>
                  </a:cubicBezTo>
                  <a:lnTo>
                    <a:pt x="2546" y="387"/>
                  </a:lnTo>
                  <a:cubicBezTo>
                    <a:pt x="2534" y="384"/>
                    <a:pt x="2521" y="382"/>
                    <a:pt x="2508" y="380"/>
                  </a:cubicBezTo>
                  <a:lnTo>
                    <a:pt x="2508" y="380"/>
                  </a:lnTo>
                  <a:cubicBezTo>
                    <a:pt x="2509" y="380"/>
                    <a:pt x="2510" y="380"/>
                    <a:pt x="2511" y="381"/>
                  </a:cubicBezTo>
                  <a:lnTo>
                    <a:pt x="2511" y="381"/>
                  </a:lnTo>
                  <a:cubicBezTo>
                    <a:pt x="2368" y="356"/>
                    <a:pt x="2226" y="340"/>
                    <a:pt x="2083" y="316"/>
                  </a:cubicBezTo>
                  <a:lnTo>
                    <a:pt x="2083" y="316"/>
                  </a:lnTo>
                  <a:cubicBezTo>
                    <a:pt x="2085" y="317"/>
                    <a:pt x="2088" y="317"/>
                    <a:pt x="2091" y="318"/>
                  </a:cubicBezTo>
                  <a:cubicBezTo>
                    <a:pt x="1912" y="285"/>
                    <a:pt x="1732" y="253"/>
                    <a:pt x="1549" y="244"/>
                  </a:cubicBezTo>
                  <a:cubicBezTo>
                    <a:pt x="1458" y="239"/>
                    <a:pt x="1366" y="237"/>
                    <a:pt x="1275" y="237"/>
                  </a:cubicBezTo>
                  <a:cubicBezTo>
                    <a:pt x="1194" y="237"/>
                    <a:pt x="1112" y="239"/>
                    <a:pt x="1031" y="239"/>
                  </a:cubicBezTo>
                  <a:cubicBezTo>
                    <a:pt x="894" y="240"/>
                    <a:pt x="757" y="247"/>
                    <a:pt x="619" y="259"/>
                  </a:cubicBezTo>
                  <a:cubicBezTo>
                    <a:pt x="617" y="232"/>
                    <a:pt x="614" y="206"/>
                    <a:pt x="606" y="180"/>
                  </a:cubicBezTo>
                  <a:cubicBezTo>
                    <a:pt x="591" y="133"/>
                    <a:pt x="563" y="81"/>
                    <a:pt x="525" y="49"/>
                  </a:cubicBezTo>
                  <a:cubicBezTo>
                    <a:pt x="486" y="17"/>
                    <a:pt x="440" y="0"/>
                    <a:pt x="39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>
              <a:off x="7840350" y="1474325"/>
              <a:ext cx="100" cy="25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lnTo>
                    <a:pt x="0" y="0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8D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>
              <a:off x="8226650" y="1676950"/>
              <a:ext cx="75" cy="50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B8D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>
              <a:off x="8080750" y="1448900"/>
              <a:ext cx="207000" cy="287225"/>
            </a:xfrm>
            <a:custGeom>
              <a:avLst/>
              <a:gdLst/>
              <a:ahLst/>
              <a:cxnLst/>
              <a:rect l="l" t="t" r="r" b="b"/>
              <a:pathLst>
                <a:path w="8280" h="11489" extrusionOk="0">
                  <a:moveTo>
                    <a:pt x="4406" y="1475"/>
                  </a:moveTo>
                  <a:cubicBezTo>
                    <a:pt x="4405" y="1475"/>
                    <a:pt x="4404" y="1475"/>
                    <a:pt x="4403" y="1476"/>
                  </a:cubicBezTo>
                  <a:lnTo>
                    <a:pt x="4403" y="1476"/>
                  </a:lnTo>
                  <a:cubicBezTo>
                    <a:pt x="4404" y="1475"/>
                    <a:pt x="4405" y="1475"/>
                    <a:pt x="4406" y="1475"/>
                  </a:cubicBezTo>
                  <a:close/>
                  <a:moveTo>
                    <a:pt x="7458" y="5083"/>
                  </a:moveTo>
                  <a:cubicBezTo>
                    <a:pt x="7457" y="5088"/>
                    <a:pt x="7456" y="5093"/>
                    <a:pt x="7455" y="5098"/>
                  </a:cubicBezTo>
                  <a:cubicBezTo>
                    <a:pt x="7456" y="5093"/>
                    <a:pt x="7457" y="5088"/>
                    <a:pt x="7458" y="5083"/>
                  </a:cubicBezTo>
                  <a:close/>
                  <a:moveTo>
                    <a:pt x="5447" y="9006"/>
                  </a:moveTo>
                  <a:cubicBezTo>
                    <a:pt x="5444" y="9008"/>
                    <a:pt x="5442" y="9010"/>
                    <a:pt x="5440" y="9013"/>
                  </a:cubicBezTo>
                  <a:lnTo>
                    <a:pt x="5440" y="9013"/>
                  </a:lnTo>
                  <a:cubicBezTo>
                    <a:pt x="5443" y="9010"/>
                    <a:pt x="5445" y="9008"/>
                    <a:pt x="5447" y="9006"/>
                  </a:cubicBezTo>
                  <a:close/>
                  <a:moveTo>
                    <a:pt x="625" y="10435"/>
                  </a:moveTo>
                  <a:cubicBezTo>
                    <a:pt x="625" y="10436"/>
                    <a:pt x="625" y="10437"/>
                    <a:pt x="626" y="10438"/>
                  </a:cubicBezTo>
                  <a:lnTo>
                    <a:pt x="626" y="10438"/>
                  </a:lnTo>
                  <a:cubicBezTo>
                    <a:pt x="625" y="10437"/>
                    <a:pt x="625" y="10436"/>
                    <a:pt x="625" y="10435"/>
                  </a:cubicBezTo>
                  <a:close/>
                  <a:moveTo>
                    <a:pt x="2961" y="10477"/>
                  </a:moveTo>
                  <a:cubicBezTo>
                    <a:pt x="2957" y="10479"/>
                    <a:pt x="2952" y="10480"/>
                    <a:pt x="2948" y="10482"/>
                  </a:cubicBezTo>
                  <a:lnTo>
                    <a:pt x="2948" y="10482"/>
                  </a:lnTo>
                  <a:cubicBezTo>
                    <a:pt x="2952" y="10480"/>
                    <a:pt x="2957" y="10479"/>
                    <a:pt x="2961" y="10477"/>
                  </a:cubicBezTo>
                  <a:close/>
                  <a:moveTo>
                    <a:pt x="643" y="10510"/>
                  </a:moveTo>
                  <a:lnTo>
                    <a:pt x="643" y="10510"/>
                  </a:lnTo>
                  <a:cubicBezTo>
                    <a:pt x="643" y="10511"/>
                    <a:pt x="643" y="10512"/>
                    <a:pt x="643" y="10513"/>
                  </a:cubicBezTo>
                  <a:cubicBezTo>
                    <a:pt x="643" y="10512"/>
                    <a:pt x="643" y="10511"/>
                    <a:pt x="643" y="10510"/>
                  </a:cubicBezTo>
                  <a:close/>
                  <a:moveTo>
                    <a:pt x="7391" y="632"/>
                  </a:moveTo>
                  <a:cubicBezTo>
                    <a:pt x="7455" y="867"/>
                    <a:pt x="7513" y="1105"/>
                    <a:pt x="7562" y="1345"/>
                  </a:cubicBezTo>
                  <a:cubicBezTo>
                    <a:pt x="7586" y="1465"/>
                    <a:pt x="7609" y="1587"/>
                    <a:pt x="7625" y="1708"/>
                  </a:cubicBezTo>
                  <a:cubicBezTo>
                    <a:pt x="7644" y="1838"/>
                    <a:pt x="7653" y="1971"/>
                    <a:pt x="7663" y="2102"/>
                  </a:cubicBezTo>
                  <a:cubicBezTo>
                    <a:pt x="7662" y="2094"/>
                    <a:pt x="7662" y="2086"/>
                    <a:pt x="7661" y="2078"/>
                  </a:cubicBezTo>
                  <a:lnTo>
                    <a:pt x="7661" y="2078"/>
                  </a:lnTo>
                  <a:cubicBezTo>
                    <a:pt x="7671" y="2216"/>
                    <a:pt x="7678" y="2353"/>
                    <a:pt x="7679" y="2490"/>
                  </a:cubicBezTo>
                  <a:cubicBezTo>
                    <a:pt x="7681" y="2623"/>
                    <a:pt x="7677" y="2756"/>
                    <a:pt x="7677" y="2889"/>
                  </a:cubicBezTo>
                  <a:cubicBezTo>
                    <a:pt x="7678" y="3021"/>
                    <a:pt x="7675" y="3151"/>
                    <a:pt x="7667" y="3281"/>
                  </a:cubicBezTo>
                  <a:cubicBezTo>
                    <a:pt x="7660" y="3405"/>
                    <a:pt x="7657" y="3528"/>
                    <a:pt x="7652" y="3651"/>
                  </a:cubicBezTo>
                  <a:cubicBezTo>
                    <a:pt x="7652" y="3656"/>
                    <a:pt x="7652" y="3661"/>
                    <a:pt x="7651" y="3667"/>
                  </a:cubicBezTo>
                  <a:cubicBezTo>
                    <a:pt x="7651" y="3678"/>
                    <a:pt x="7649" y="3691"/>
                    <a:pt x="7648" y="3703"/>
                  </a:cubicBezTo>
                  <a:cubicBezTo>
                    <a:pt x="7637" y="3883"/>
                    <a:pt x="7613" y="4060"/>
                    <a:pt x="7593" y="4238"/>
                  </a:cubicBezTo>
                  <a:cubicBezTo>
                    <a:pt x="7573" y="4431"/>
                    <a:pt x="7548" y="4620"/>
                    <a:pt x="7511" y="4809"/>
                  </a:cubicBezTo>
                  <a:cubicBezTo>
                    <a:pt x="7513" y="4801"/>
                    <a:pt x="7514" y="4793"/>
                    <a:pt x="7517" y="4785"/>
                  </a:cubicBezTo>
                  <a:lnTo>
                    <a:pt x="7517" y="4785"/>
                  </a:lnTo>
                  <a:cubicBezTo>
                    <a:pt x="7496" y="4882"/>
                    <a:pt x="7478" y="4979"/>
                    <a:pt x="7459" y="5077"/>
                  </a:cubicBezTo>
                  <a:lnTo>
                    <a:pt x="7459" y="5077"/>
                  </a:lnTo>
                  <a:cubicBezTo>
                    <a:pt x="7459" y="5076"/>
                    <a:pt x="7459" y="5075"/>
                    <a:pt x="7460" y="5074"/>
                  </a:cubicBezTo>
                  <a:lnTo>
                    <a:pt x="7460" y="5074"/>
                  </a:lnTo>
                  <a:cubicBezTo>
                    <a:pt x="7428" y="5226"/>
                    <a:pt x="7388" y="5378"/>
                    <a:pt x="7349" y="5531"/>
                  </a:cubicBezTo>
                  <a:cubicBezTo>
                    <a:pt x="7313" y="5668"/>
                    <a:pt x="7273" y="5804"/>
                    <a:pt x="7229" y="5939"/>
                  </a:cubicBezTo>
                  <a:cubicBezTo>
                    <a:pt x="7142" y="6179"/>
                    <a:pt x="7040" y="6414"/>
                    <a:pt x="6947" y="6652"/>
                  </a:cubicBezTo>
                  <a:cubicBezTo>
                    <a:pt x="6855" y="6887"/>
                    <a:pt x="6753" y="7118"/>
                    <a:pt x="6644" y="7344"/>
                  </a:cubicBezTo>
                  <a:cubicBezTo>
                    <a:pt x="6587" y="7457"/>
                    <a:pt x="6525" y="7568"/>
                    <a:pt x="6466" y="7679"/>
                  </a:cubicBezTo>
                  <a:cubicBezTo>
                    <a:pt x="6403" y="7797"/>
                    <a:pt x="6340" y="7916"/>
                    <a:pt x="6269" y="8029"/>
                  </a:cubicBezTo>
                  <a:cubicBezTo>
                    <a:pt x="6186" y="8143"/>
                    <a:pt x="6093" y="8253"/>
                    <a:pt x="6004" y="8363"/>
                  </a:cubicBezTo>
                  <a:cubicBezTo>
                    <a:pt x="5917" y="8469"/>
                    <a:pt x="5831" y="8576"/>
                    <a:pt x="5741" y="8679"/>
                  </a:cubicBezTo>
                  <a:cubicBezTo>
                    <a:pt x="5639" y="8791"/>
                    <a:pt x="5539" y="8902"/>
                    <a:pt x="5439" y="9015"/>
                  </a:cubicBezTo>
                  <a:cubicBezTo>
                    <a:pt x="5439" y="9014"/>
                    <a:pt x="5440" y="9013"/>
                    <a:pt x="5440" y="9013"/>
                  </a:cubicBezTo>
                  <a:lnTo>
                    <a:pt x="5440" y="9013"/>
                  </a:lnTo>
                  <a:cubicBezTo>
                    <a:pt x="5382" y="9076"/>
                    <a:pt x="5322" y="9136"/>
                    <a:pt x="5258" y="9194"/>
                  </a:cubicBezTo>
                  <a:cubicBezTo>
                    <a:pt x="5112" y="9314"/>
                    <a:pt x="4955" y="9421"/>
                    <a:pt x="4798" y="9527"/>
                  </a:cubicBezTo>
                  <a:cubicBezTo>
                    <a:pt x="4698" y="9591"/>
                    <a:pt x="4596" y="9654"/>
                    <a:pt x="4496" y="9717"/>
                  </a:cubicBezTo>
                  <a:cubicBezTo>
                    <a:pt x="4392" y="9781"/>
                    <a:pt x="4289" y="9847"/>
                    <a:pt x="4181" y="9905"/>
                  </a:cubicBezTo>
                  <a:cubicBezTo>
                    <a:pt x="3973" y="10015"/>
                    <a:pt x="3764" y="10124"/>
                    <a:pt x="3555" y="10231"/>
                  </a:cubicBezTo>
                  <a:cubicBezTo>
                    <a:pt x="3354" y="10327"/>
                    <a:pt x="3150" y="10412"/>
                    <a:pt x="2939" y="10485"/>
                  </a:cubicBezTo>
                  <a:cubicBezTo>
                    <a:pt x="2942" y="10484"/>
                    <a:pt x="2945" y="10483"/>
                    <a:pt x="2948" y="10482"/>
                  </a:cubicBezTo>
                  <a:lnTo>
                    <a:pt x="2948" y="10482"/>
                  </a:lnTo>
                  <a:cubicBezTo>
                    <a:pt x="2826" y="10522"/>
                    <a:pt x="2704" y="10563"/>
                    <a:pt x="2579" y="10596"/>
                  </a:cubicBezTo>
                  <a:cubicBezTo>
                    <a:pt x="2444" y="10633"/>
                    <a:pt x="2308" y="10667"/>
                    <a:pt x="2173" y="10705"/>
                  </a:cubicBezTo>
                  <a:cubicBezTo>
                    <a:pt x="1931" y="10771"/>
                    <a:pt x="1688" y="10829"/>
                    <a:pt x="1441" y="10880"/>
                  </a:cubicBezTo>
                  <a:cubicBezTo>
                    <a:pt x="1269" y="10915"/>
                    <a:pt x="1096" y="10947"/>
                    <a:pt x="921" y="10969"/>
                  </a:cubicBezTo>
                  <a:cubicBezTo>
                    <a:pt x="874" y="10975"/>
                    <a:pt x="827" y="10982"/>
                    <a:pt x="781" y="10987"/>
                  </a:cubicBezTo>
                  <a:cubicBezTo>
                    <a:pt x="729" y="10830"/>
                    <a:pt x="681" y="10672"/>
                    <a:pt x="643" y="10510"/>
                  </a:cubicBezTo>
                  <a:lnTo>
                    <a:pt x="643" y="10510"/>
                  </a:lnTo>
                  <a:cubicBezTo>
                    <a:pt x="643" y="10510"/>
                    <a:pt x="643" y="10510"/>
                    <a:pt x="643" y="10510"/>
                  </a:cubicBezTo>
                  <a:lnTo>
                    <a:pt x="643" y="10510"/>
                  </a:lnTo>
                  <a:cubicBezTo>
                    <a:pt x="640" y="10497"/>
                    <a:pt x="636" y="10483"/>
                    <a:pt x="633" y="10472"/>
                  </a:cubicBezTo>
                  <a:cubicBezTo>
                    <a:pt x="631" y="10461"/>
                    <a:pt x="628" y="10451"/>
                    <a:pt x="626" y="10440"/>
                  </a:cubicBezTo>
                  <a:lnTo>
                    <a:pt x="626" y="10440"/>
                  </a:lnTo>
                  <a:cubicBezTo>
                    <a:pt x="626" y="10440"/>
                    <a:pt x="626" y="10440"/>
                    <a:pt x="626" y="10441"/>
                  </a:cubicBezTo>
                  <a:cubicBezTo>
                    <a:pt x="626" y="10439"/>
                    <a:pt x="626" y="10438"/>
                    <a:pt x="626" y="10438"/>
                  </a:cubicBezTo>
                  <a:lnTo>
                    <a:pt x="626" y="10438"/>
                  </a:lnTo>
                  <a:cubicBezTo>
                    <a:pt x="626" y="10438"/>
                    <a:pt x="626" y="10439"/>
                    <a:pt x="626" y="10440"/>
                  </a:cubicBezTo>
                  <a:lnTo>
                    <a:pt x="626" y="10440"/>
                  </a:lnTo>
                  <a:cubicBezTo>
                    <a:pt x="619" y="10412"/>
                    <a:pt x="614" y="10383"/>
                    <a:pt x="607" y="10355"/>
                  </a:cubicBezTo>
                  <a:cubicBezTo>
                    <a:pt x="602" y="10338"/>
                    <a:pt x="599" y="10321"/>
                    <a:pt x="594" y="10305"/>
                  </a:cubicBezTo>
                  <a:cubicBezTo>
                    <a:pt x="593" y="10297"/>
                    <a:pt x="592" y="10287"/>
                    <a:pt x="590" y="10279"/>
                  </a:cubicBezTo>
                  <a:cubicBezTo>
                    <a:pt x="587" y="10270"/>
                    <a:pt x="585" y="10260"/>
                    <a:pt x="583" y="10251"/>
                  </a:cubicBezTo>
                  <a:cubicBezTo>
                    <a:pt x="575" y="10221"/>
                    <a:pt x="568" y="10192"/>
                    <a:pt x="561" y="10163"/>
                  </a:cubicBezTo>
                  <a:lnTo>
                    <a:pt x="561" y="10163"/>
                  </a:lnTo>
                  <a:cubicBezTo>
                    <a:pt x="562" y="10163"/>
                    <a:pt x="562" y="10164"/>
                    <a:pt x="562" y="10164"/>
                  </a:cubicBezTo>
                  <a:cubicBezTo>
                    <a:pt x="529" y="10026"/>
                    <a:pt x="503" y="9886"/>
                    <a:pt x="482" y="9744"/>
                  </a:cubicBezTo>
                  <a:cubicBezTo>
                    <a:pt x="462" y="9608"/>
                    <a:pt x="437" y="9472"/>
                    <a:pt x="421" y="9334"/>
                  </a:cubicBezTo>
                  <a:cubicBezTo>
                    <a:pt x="412" y="9230"/>
                    <a:pt x="409" y="9126"/>
                    <a:pt x="405" y="9020"/>
                  </a:cubicBezTo>
                  <a:cubicBezTo>
                    <a:pt x="401" y="8918"/>
                    <a:pt x="393" y="8813"/>
                    <a:pt x="385" y="8709"/>
                  </a:cubicBezTo>
                  <a:cubicBezTo>
                    <a:pt x="371" y="8508"/>
                    <a:pt x="370" y="8305"/>
                    <a:pt x="375" y="8102"/>
                  </a:cubicBezTo>
                  <a:cubicBezTo>
                    <a:pt x="381" y="7917"/>
                    <a:pt x="401" y="7732"/>
                    <a:pt x="416" y="7548"/>
                  </a:cubicBezTo>
                  <a:cubicBezTo>
                    <a:pt x="431" y="7357"/>
                    <a:pt x="451" y="7168"/>
                    <a:pt x="479" y="6979"/>
                  </a:cubicBezTo>
                  <a:cubicBezTo>
                    <a:pt x="520" y="6732"/>
                    <a:pt x="568" y="6487"/>
                    <a:pt x="635" y="6245"/>
                  </a:cubicBezTo>
                  <a:cubicBezTo>
                    <a:pt x="722" y="5955"/>
                    <a:pt x="809" y="5664"/>
                    <a:pt x="906" y="5376"/>
                  </a:cubicBezTo>
                  <a:cubicBezTo>
                    <a:pt x="957" y="5228"/>
                    <a:pt x="1000" y="5077"/>
                    <a:pt x="1056" y="4929"/>
                  </a:cubicBezTo>
                  <a:cubicBezTo>
                    <a:pt x="1108" y="4790"/>
                    <a:pt x="1164" y="4654"/>
                    <a:pt x="1224" y="4517"/>
                  </a:cubicBezTo>
                  <a:cubicBezTo>
                    <a:pt x="1337" y="4269"/>
                    <a:pt x="1468" y="4030"/>
                    <a:pt x="1610" y="3799"/>
                  </a:cubicBezTo>
                  <a:cubicBezTo>
                    <a:pt x="1659" y="3725"/>
                    <a:pt x="1710" y="3652"/>
                    <a:pt x="1764" y="3581"/>
                  </a:cubicBezTo>
                  <a:cubicBezTo>
                    <a:pt x="1814" y="3516"/>
                    <a:pt x="1867" y="3454"/>
                    <a:pt x="1918" y="3389"/>
                  </a:cubicBezTo>
                  <a:cubicBezTo>
                    <a:pt x="2020" y="3257"/>
                    <a:pt x="2125" y="3129"/>
                    <a:pt x="2229" y="3001"/>
                  </a:cubicBezTo>
                  <a:cubicBezTo>
                    <a:pt x="2360" y="2847"/>
                    <a:pt x="2496" y="2695"/>
                    <a:pt x="2640" y="2554"/>
                  </a:cubicBezTo>
                  <a:cubicBezTo>
                    <a:pt x="2785" y="2425"/>
                    <a:pt x="2945" y="2313"/>
                    <a:pt x="3104" y="2201"/>
                  </a:cubicBezTo>
                  <a:cubicBezTo>
                    <a:pt x="3170" y="2155"/>
                    <a:pt x="3240" y="2115"/>
                    <a:pt x="3310" y="2075"/>
                  </a:cubicBezTo>
                  <a:cubicBezTo>
                    <a:pt x="3375" y="2038"/>
                    <a:pt x="3437" y="1996"/>
                    <a:pt x="3497" y="1953"/>
                  </a:cubicBezTo>
                  <a:lnTo>
                    <a:pt x="3497" y="1953"/>
                  </a:lnTo>
                  <a:cubicBezTo>
                    <a:pt x="3492" y="1957"/>
                    <a:pt x="3485" y="1962"/>
                    <a:pt x="3479" y="1966"/>
                  </a:cubicBezTo>
                  <a:cubicBezTo>
                    <a:pt x="3632" y="1858"/>
                    <a:pt x="3797" y="1765"/>
                    <a:pt x="3964" y="1676"/>
                  </a:cubicBezTo>
                  <a:cubicBezTo>
                    <a:pt x="4107" y="1604"/>
                    <a:pt x="4253" y="1536"/>
                    <a:pt x="4403" y="1476"/>
                  </a:cubicBezTo>
                  <a:lnTo>
                    <a:pt x="4403" y="1476"/>
                  </a:lnTo>
                  <a:cubicBezTo>
                    <a:pt x="4403" y="1476"/>
                    <a:pt x="4403" y="1476"/>
                    <a:pt x="4403" y="1476"/>
                  </a:cubicBezTo>
                  <a:cubicBezTo>
                    <a:pt x="4403" y="1476"/>
                    <a:pt x="4403" y="1476"/>
                    <a:pt x="4403" y="1476"/>
                  </a:cubicBezTo>
                  <a:lnTo>
                    <a:pt x="4403" y="1476"/>
                  </a:lnTo>
                  <a:cubicBezTo>
                    <a:pt x="4403" y="1476"/>
                    <a:pt x="4403" y="1476"/>
                    <a:pt x="4403" y="1476"/>
                  </a:cubicBezTo>
                  <a:lnTo>
                    <a:pt x="4403" y="1476"/>
                  </a:lnTo>
                  <a:cubicBezTo>
                    <a:pt x="4405" y="1475"/>
                    <a:pt x="4407" y="1474"/>
                    <a:pt x="4408" y="1474"/>
                  </a:cubicBezTo>
                  <a:lnTo>
                    <a:pt x="4408" y="1474"/>
                  </a:lnTo>
                  <a:cubicBezTo>
                    <a:pt x="4408" y="1474"/>
                    <a:pt x="4407" y="1474"/>
                    <a:pt x="4406" y="1475"/>
                  </a:cubicBezTo>
                  <a:lnTo>
                    <a:pt x="4406" y="1475"/>
                  </a:lnTo>
                  <a:cubicBezTo>
                    <a:pt x="4407" y="1474"/>
                    <a:pt x="4407" y="1474"/>
                    <a:pt x="4408" y="1474"/>
                  </a:cubicBezTo>
                  <a:lnTo>
                    <a:pt x="4408" y="1474"/>
                  </a:lnTo>
                  <a:cubicBezTo>
                    <a:pt x="4408" y="1474"/>
                    <a:pt x="4408" y="1474"/>
                    <a:pt x="4408" y="1474"/>
                  </a:cubicBezTo>
                  <a:lnTo>
                    <a:pt x="4408" y="1474"/>
                  </a:lnTo>
                  <a:cubicBezTo>
                    <a:pt x="4409" y="1474"/>
                    <a:pt x="4409" y="1474"/>
                    <a:pt x="4409" y="1474"/>
                  </a:cubicBezTo>
                  <a:lnTo>
                    <a:pt x="4409" y="1474"/>
                  </a:lnTo>
                  <a:cubicBezTo>
                    <a:pt x="4409" y="1474"/>
                    <a:pt x="4409" y="1474"/>
                    <a:pt x="4408" y="1474"/>
                  </a:cubicBezTo>
                  <a:lnTo>
                    <a:pt x="4408" y="1474"/>
                  </a:lnTo>
                  <a:cubicBezTo>
                    <a:pt x="4409" y="1474"/>
                    <a:pt x="4409" y="1474"/>
                    <a:pt x="4410" y="1474"/>
                  </a:cubicBezTo>
                  <a:cubicBezTo>
                    <a:pt x="4411" y="1473"/>
                    <a:pt x="4413" y="1472"/>
                    <a:pt x="4415" y="1471"/>
                  </a:cubicBezTo>
                  <a:lnTo>
                    <a:pt x="4415" y="1471"/>
                  </a:lnTo>
                  <a:cubicBezTo>
                    <a:pt x="4413" y="1472"/>
                    <a:pt x="4412" y="1472"/>
                    <a:pt x="4411" y="1472"/>
                  </a:cubicBezTo>
                  <a:cubicBezTo>
                    <a:pt x="4413" y="1472"/>
                    <a:pt x="4415" y="1471"/>
                    <a:pt x="4418" y="1470"/>
                  </a:cubicBezTo>
                  <a:lnTo>
                    <a:pt x="4418" y="1470"/>
                  </a:lnTo>
                  <a:cubicBezTo>
                    <a:pt x="4417" y="1470"/>
                    <a:pt x="4416" y="1471"/>
                    <a:pt x="4415" y="1471"/>
                  </a:cubicBezTo>
                  <a:lnTo>
                    <a:pt x="4415" y="1471"/>
                  </a:lnTo>
                  <a:cubicBezTo>
                    <a:pt x="4417" y="1471"/>
                    <a:pt x="4420" y="1469"/>
                    <a:pt x="4422" y="1468"/>
                  </a:cubicBezTo>
                  <a:lnTo>
                    <a:pt x="4422" y="1468"/>
                  </a:lnTo>
                  <a:cubicBezTo>
                    <a:pt x="4421" y="1469"/>
                    <a:pt x="4419" y="1469"/>
                    <a:pt x="4418" y="1470"/>
                  </a:cubicBezTo>
                  <a:lnTo>
                    <a:pt x="4418" y="1470"/>
                  </a:lnTo>
                  <a:cubicBezTo>
                    <a:pt x="4420" y="1469"/>
                    <a:pt x="4423" y="1468"/>
                    <a:pt x="4426" y="1467"/>
                  </a:cubicBezTo>
                  <a:lnTo>
                    <a:pt x="4426" y="1467"/>
                  </a:lnTo>
                  <a:cubicBezTo>
                    <a:pt x="4425" y="1467"/>
                    <a:pt x="4424" y="1468"/>
                    <a:pt x="4422" y="1468"/>
                  </a:cubicBezTo>
                  <a:lnTo>
                    <a:pt x="4422" y="1468"/>
                  </a:lnTo>
                  <a:cubicBezTo>
                    <a:pt x="4575" y="1414"/>
                    <a:pt x="4729" y="1364"/>
                    <a:pt x="4881" y="1308"/>
                  </a:cubicBezTo>
                  <a:cubicBezTo>
                    <a:pt x="5029" y="1254"/>
                    <a:pt x="5176" y="1201"/>
                    <a:pt x="5324" y="1149"/>
                  </a:cubicBezTo>
                  <a:cubicBezTo>
                    <a:pt x="5638" y="1039"/>
                    <a:pt x="5951" y="929"/>
                    <a:pt x="6275" y="849"/>
                  </a:cubicBezTo>
                  <a:cubicBezTo>
                    <a:pt x="6517" y="797"/>
                    <a:pt x="6760" y="744"/>
                    <a:pt x="7004" y="703"/>
                  </a:cubicBezTo>
                  <a:cubicBezTo>
                    <a:pt x="7126" y="683"/>
                    <a:pt x="7246" y="662"/>
                    <a:pt x="7366" y="638"/>
                  </a:cubicBezTo>
                  <a:cubicBezTo>
                    <a:pt x="7374" y="635"/>
                    <a:pt x="7382" y="634"/>
                    <a:pt x="7391" y="632"/>
                  </a:cubicBezTo>
                  <a:close/>
                  <a:moveTo>
                    <a:pt x="7446" y="1"/>
                  </a:moveTo>
                  <a:cubicBezTo>
                    <a:pt x="7351" y="1"/>
                    <a:pt x="7278" y="67"/>
                    <a:pt x="7259" y="162"/>
                  </a:cubicBezTo>
                  <a:cubicBezTo>
                    <a:pt x="7233" y="164"/>
                    <a:pt x="7207" y="167"/>
                    <a:pt x="7179" y="169"/>
                  </a:cubicBezTo>
                  <a:cubicBezTo>
                    <a:pt x="6988" y="191"/>
                    <a:pt x="6795" y="210"/>
                    <a:pt x="6608" y="251"/>
                  </a:cubicBezTo>
                  <a:cubicBezTo>
                    <a:pt x="6408" y="296"/>
                    <a:pt x="6209" y="346"/>
                    <a:pt x="6008" y="394"/>
                  </a:cubicBezTo>
                  <a:cubicBezTo>
                    <a:pt x="5916" y="417"/>
                    <a:pt x="5823" y="438"/>
                    <a:pt x="5732" y="465"/>
                  </a:cubicBezTo>
                  <a:cubicBezTo>
                    <a:pt x="5637" y="491"/>
                    <a:pt x="5542" y="521"/>
                    <a:pt x="5455" y="566"/>
                  </a:cubicBezTo>
                  <a:cubicBezTo>
                    <a:pt x="5388" y="601"/>
                    <a:pt x="5322" y="639"/>
                    <a:pt x="5258" y="679"/>
                  </a:cubicBezTo>
                  <a:cubicBezTo>
                    <a:pt x="5209" y="709"/>
                    <a:pt x="5179" y="759"/>
                    <a:pt x="5173" y="811"/>
                  </a:cubicBezTo>
                  <a:cubicBezTo>
                    <a:pt x="5047" y="856"/>
                    <a:pt x="4922" y="899"/>
                    <a:pt x="4799" y="945"/>
                  </a:cubicBezTo>
                  <a:cubicBezTo>
                    <a:pt x="4617" y="1012"/>
                    <a:pt x="4431" y="1068"/>
                    <a:pt x="4251" y="1138"/>
                  </a:cubicBezTo>
                  <a:cubicBezTo>
                    <a:pt x="3894" y="1280"/>
                    <a:pt x="3551" y="1464"/>
                    <a:pt x="3237" y="1685"/>
                  </a:cubicBezTo>
                  <a:lnTo>
                    <a:pt x="3237" y="1685"/>
                  </a:lnTo>
                  <a:cubicBezTo>
                    <a:pt x="3241" y="1683"/>
                    <a:pt x="3245" y="1679"/>
                    <a:pt x="3249" y="1676"/>
                  </a:cubicBezTo>
                  <a:lnTo>
                    <a:pt x="3249" y="1676"/>
                  </a:lnTo>
                  <a:cubicBezTo>
                    <a:pt x="3177" y="1726"/>
                    <a:pt x="3102" y="1769"/>
                    <a:pt x="3025" y="1812"/>
                  </a:cubicBezTo>
                  <a:cubicBezTo>
                    <a:pt x="2933" y="1866"/>
                    <a:pt x="2847" y="1931"/>
                    <a:pt x="2759" y="1994"/>
                  </a:cubicBezTo>
                  <a:cubicBezTo>
                    <a:pt x="2671" y="2058"/>
                    <a:pt x="2580" y="2120"/>
                    <a:pt x="2497" y="2189"/>
                  </a:cubicBezTo>
                  <a:cubicBezTo>
                    <a:pt x="2401" y="2268"/>
                    <a:pt x="2314" y="2354"/>
                    <a:pt x="2230" y="2444"/>
                  </a:cubicBezTo>
                  <a:cubicBezTo>
                    <a:pt x="2098" y="2587"/>
                    <a:pt x="1970" y="2732"/>
                    <a:pt x="1849" y="2885"/>
                  </a:cubicBezTo>
                  <a:cubicBezTo>
                    <a:pt x="1727" y="3034"/>
                    <a:pt x="1606" y="3185"/>
                    <a:pt x="1485" y="3336"/>
                  </a:cubicBezTo>
                  <a:cubicBezTo>
                    <a:pt x="1364" y="3488"/>
                    <a:pt x="1263" y="3654"/>
                    <a:pt x="1167" y="3823"/>
                  </a:cubicBezTo>
                  <a:cubicBezTo>
                    <a:pt x="1073" y="3988"/>
                    <a:pt x="983" y="4154"/>
                    <a:pt x="905" y="4326"/>
                  </a:cubicBezTo>
                  <a:cubicBezTo>
                    <a:pt x="825" y="4504"/>
                    <a:pt x="747" y="4683"/>
                    <a:pt x="684" y="4867"/>
                  </a:cubicBezTo>
                  <a:cubicBezTo>
                    <a:pt x="624" y="5043"/>
                    <a:pt x="568" y="5221"/>
                    <a:pt x="511" y="5397"/>
                  </a:cubicBezTo>
                  <a:cubicBezTo>
                    <a:pt x="454" y="5575"/>
                    <a:pt x="396" y="5754"/>
                    <a:pt x="343" y="5932"/>
                  </a:cubicBezTo>
                  <a:cubicBezTo>
                    <a:pt x="315" y="6027"/>
                    <a:pt x="283" y="6122"/>
                    <a:pt x="259" y="6219"/>
                  </a:cubicBezTo>
                  <a:cubicBezTo>
                    <a:pt x="235" y="6313"/>
                    <a:pt x="215" y="6409"/>
                    <a:pt x="193" y="6503"/>
                  </a:cubicBezTo>
                  <a:cubicBezTo>
                    <a:pt x="150" y="6688"/>
                    <a:pt x="118" y="6876"/>
                    <a:pt x="93" y="7065"/>
                  </a:cubicBezTo>
                  <a:cubicBezTo>
                    <a:pt x="68" y="7248"/>
                    <a:pt x="54" y="7432"/>
                    <a:pt x="38" y="7617"/>
                  </a:cubicBezTo>
                  <a:cubicBezTo>
                    <a:pt x="22" y="7807"/>
                    <a:pt x="5" y="7996"/>
                    <a:pt x="3" y="8187"/>
                  </a:cubicBezTo>
                  <a:cubicBezTo>
                    <a:pt x="1" y="8365"/>
                    <a:pt x="3" y="8546"/>
                    <a:pt x="16" y="8724"/>
                  </a:cubicBezTo>
                  <a:cubicBezTo>
                    <a:pt x="21" y="8815"/>
                    <a:pt x="30" y="8904"/>
                    <a:pt x="34" y="8994"/>
                  </a:cubicBezTo>
                  <a:cubicBezTo>
                    <a:pt x="37" y="9090"/>
                    <a:pt x="41" y="9185"/>
                    <a:pt x="46" y="9280"/>
                  </a:cubicBezTo>
                  <a:cubicBezTo>
                    <a:pt x="57" y="9465"/>
                    <a:pt x="93" y="9648"/>
                    <a:pt x="121" y="9831"/>
                  </a:cubicBezTo>
                  <a:cubicBezTo>
                    <a:pt x="134" y="9922"/>
                    <a:pt x="148" y="10012"/>
                    <a:pt x="168" y="10100"/>
                  </a:cubicBezTo>
                  <a:cubicBezTo>
                    <a:pt x="179" y="10152"/>
                    <a:pt x="192" y="10204"/>
                    <a:pt x="204" y="10255"/>
                  </a:cubicBezTo>
                  <a:cubicBezTo>
                    <a:pt x="213" y="10298"/>
                    <a:pt x="220" y="10345"/>
                    <a:pt x="234" y="10386"/>
                  </a:cubicBezTo>
                  <a:cubicBezTo>
                    <a:pt x="235" y="10390"/>
                    <a:pt x="236" y="10394"/>
                    <a:pt x="237" y="10397"/>
                  </a:cubicBezTo>
                  <a:lnTo>
                    <a:pt x="237" y="10397"/>
                  </a:lnTo>
                  <a:cubicBezTo>
                    <a:pt x="237" y="10397"/>
                    <a:pt x="237" y="10396"/>
                    <a:pt x="236" y="10396"/>
                  </a:cubicBezTo>
                  <a:lnTo>
                    <a:pt x="236" y="10396"/>
                  </a:lnTo>
                  <a:cubicBezTo>
                    <a:pt x="244" y="10426"/>
                    <a:pt x="251" y="10454"/>
                    <a:pt x="257" y="10484"/>
                  </a:cubicBezTo>
                  <a:cubicBezTo>
                    <a:pt x="263" y="10505"/>
                    <a:pt x="266" y="10526"/>
                    <a:pt x="272" y="10547"/>
                  </a:cubicBezTo>
                  <a:cubicBezTo>
                    <a:pt x="273" y="10552"/>
                    <a:pt x="274" y="10557"/>
                    <a:pt x="275" y="10563"/>
                  </a:cubicBezTo>
                  <a:lnTo>
                    <a:pt x="275" y="10563"/>
                  </a:lnTo>
                  <a:cubicBezTo>
                    <a:pt x="275" y="10563"/>
                    <a:pt x="275" y="10563"/>
                    <a:pt x="275" y="10563"/>
                  </a:cubicBezTo>
                  <a:lnTo>
                    <a:pt x="275" y="10563"/>
                  </a:lnTo>
                  <a:cubicBezTo>
                    <a:pt x="275" y="10563"/>
                    <a:pt x="275" y="10563"/>
                    <a:pt x="275" y="10563"/>
                  </a:cubicBezTo>
                  <a:lnTo>
                    <a:pt x="275" y="10563"/>
                  </a:lnTo>
                  <a:cubicBezTo>
                    <a:pt x="276" y="10565"/>
                    <a:pt x="276" y="10567"/>
                    <a:pt x="276" y="10569"/>
                  </a:cubicBezTo>
                  <a:cubicBezTo>
                    <a:pt x="276" y="10568"/>
                    <a:pt x="276" y="10567"/>
                    <a:pt x="276" y="10566"/>
                  </a:cubicBezTo>
                  <a:lnTo>
                    <a:pt x="276" y="10566"/>
                  </a:lnTo>
                  <a:cubicBezTo>
                    <a:pt x="277" y="10567"/>
                    <a:pt x="277" y="10569"/>
                    <a:pt x="277" y="10570"/>
                  </a:cubicBezTo>
                  <a:cubicBezTo>
                    <a:pt x="277" y="10572"/>
                    <a:pt x="279" y="10573"/>
                    <a:pt x="279" y="10574"/>
                  </a:cubicBezTo>
                  <a:cubicBezTo>
                    <a:pt x="279" y="10577"/>
                    <a:pt x="280" y="10580"/>
                    <a:pt x="281" y="10583"/>
                  </a:cubicBezTo>
                  <a:lnTo>
                    <a:pt x="281" y="10583"/>
                  </a:lnTo>
                  <a:cubicBezTo>
                    <a:pt x="280" y="10582"/>
                    <a:pt x="280" y="10580"/>
                    <a:pt x="280" y="10579"/>
                  </a:cubicBezTo>
                  <a:lnTo>
                    <a:pt x="280" y="10579"/>
                  </a:lnTo>
                  <a:cubicBezTo>
                    <a:pt x="280" y="10581"/>
                    <a:pt x="281" y="10584"/>
                    <a:pt x="281" y="10586"/>
                  </a:cubicBezTo>
                  <a:cubicBezTo>
                    <a:pt x="281" y="10585"/>
                    <a:pt x="281" y="10584"/>
                    <a:pt x="281" y="10583"/>
                  </a:cubicBezTo>
                  <a:lnTo>
                    <a:pt x="281" y="10583"/>
                  </a:lnTo>
                  <a:cubicBezTo>
                    <a:pt x="319" y="10748"/>
                    <a:pt x="364" y="10911"/>
                    <a:pt x="417" y="11071"/>
                  </a:cubicBezTo>
                  <a:cubicBezTo>
                    <a:pt x="375" y="11098"/>
                    <a:pt x="340" y="11136"/>
                    <a:pt x="329" y="11188"/>
                  </a:cubicBezTo>
                  <a:cubicBezTo>
                    <a:pt x="314" y="11250"/>
                    <a:pt x="322" y="11311"/>
                    <a:pt x="353" y="11366"/>
                  </a:cubicBezTo>
                  <a:cubicBezTo>
                    <a:pt x="417" y="11486"/>
                    <a:pt x="574" y="11488"/>
                    <a:pt x="696" y="11488"/>
                  </a:cubicBezTo>
                  <a:cubicBezTo>
                    <a:pt x="701" y="11488"/>
                    <a:pt x="705" y="11488"/>
                    <a:pt x="710" y="11488"/>
                  </a:cubicBezTo>
                  <a:lnTo>
                    <a:pt x="782" y="11488"/>
                  </a:lnTo>
                  <a:cubicBezTo>
                    <a:pt x="793" y="11487"/>
                    <a:pt x="803" y="11487"/>
                    <a:pt x="815" y="11486"/>
                  </a:cubicBezTo>
                  <a:cubicBezTo>
                    <a:pt x="867" y="11483"/>
                    <a:pt x="917" y="11471"/>
                    <a:pt x="967" y="11456"/>
                  </a:cubicBezTo>
                  <a:cubicBezTo>
                    <a:pt x="1025" y="11438"/>
                    <a:pt x="1084" y="11415"/>
                    <a:pt x="1142" y="11394"/>
                  </a:cubicBezTo>
                  <a:cubicBezTo>
                    <a:pt x="1189" y="11377"/>
                    <a:pt x="1223" y="11341"/>
                    <a:pt x="1241" y="11296"/>
                  </a:cubicBezTo>
                  <a:cubicBezTo>
                    <a:pt x="1396" y="11269"/>
                    <a:pt x="1549" y="11237"/>
                    <a:pt x="1702" y="11203"/>
                  </a:cubicBezTo>
                  <a:cubicBezTo>
                    <a:pt x="1885" y="11166"/>
                    <a:pt x="2067" y="11119"/>
                    <a:pt x="2245" y="11068"/>
                  </a:cubicBezTo>
                  <a:cubicBezTo>
                    <a:pt x="2439" y="11015"/>
                    <a:pt x="2635" y="10972"/>
                    <a:pt x="2825" y="10911"/>
                  </a:cubicBezTo>
                  <a:cubicBezTo>
                    <a:pt x="3013" y="10851"/>
                    <a:pt x="3200" y="10792"/>
                    <a:pt x="3381" y="10716"/>
                  </a:cubicBezTo>
                  <a:cubicBezTo>
                    <a:pt x="3569" y="10636"/>
                    <a:pt x="3751" y="10548"/>
                    <a:pt x="3932" y="10452"/>
                  </a:cubicBezTo>
                  <a:cubicBezTo>
                    <a:pt x="4105" y="10362"/>
                    <a:pt x="4278" y="10276"/>
                    <a:pt x="4447" y="10180"/>
                  </a:cubicBezTo>
                  <a:cubicBezTo>
                    <a:pt x="4529" y="10134"/>
                    <a:pt x="4607" y="10083"/>
                    <a:pt x="4687" y="10034"/>
                  </a:cubicBezTo>
                  <a:cubicBezTo>
                    <a:pt x="4768" y="9982"/>
                    <a:pt x="4851" y="9934"/>
                    <a:pt x="4932" y="9881"/>
                  </a:cubicBezTo>
                  <a:cubicBezTo>
                    <a:pt x="5098" y="9774"/>
                    <a:pt x="5261" y="9662"/>
                    <a:pt x="5417" y="9542"/>
                  </a:cubicBezTo>
                  <a:cubicBezTo>
                    <a:pt x="5575" y="9421"/>
                    <a:pt x="5705" y="9271"/>
                    <a:pt x="5837" y="9123"/>
                  </a:cubicBezTo>
                  <a:cubicBezTo>
                    <a:pt x="5863" y="9094"/>
                    <a:pt x="5890" y="9065"/>
                    <a:pt x="5916" y="9035"/>
                  </a:cubicBezTo>
                  <a:cubicBezTo>
                    <a:pt x="5980" y="8966"/>
                    <a:pt x="6045" y="8895"/>
                    <a:pt x="6107" y="8821"/>
                  </a:cubicBezTo>
                  <a:cubicBezTo>
                    <a:pt x="6167" y="8749"/>
                    <a:pt x="6225" y="8676"/>
                    <a:pt x="6284" y="8605"/>
                  </a:cubicBezTo>
                  <a:cubicBezTo>
                    <a:pt x="6406" y="8456"/>
                    <a:pt x="6538" y="8309"/>
                    <a:pt x="6635" y="8141"/>
                  </a:cubicBezTo>
                  <a:cubicBezTo>
                    <a:pt x="6732" y="7973"/>
                    <a:pt x="6824" y="7799"/>
                    <a:pt x="6914" y="7628"/>
                  </a:cubicBezTo>
                  <a:cubicBezTo>
                    <a:pt x="7002" y="7460"/>
                    <a:pt x="7079" y="7286"/>
                    <a:pt x="7157" y="7113"/>
                  </a:cubicBezTo>
                  <a:cubicBezTo>
                    <a:pt x="7232" y="6944"/>
                    <a:pt x="7296" y="6769"/>
                    <a:pt x="7366" y="6597"/>
                  </a:cubicBezTo>
                  <a:cubicBezTo>
                    <a:pt x="7438" y="6418"/>
                    <a:pt x="7518" y="6241"/>
                    <a:pt x="7580" y="6055"/>
                  </a:cubicBezTo>
                  <a:cubicBezTo>
                    <a:pt x="7640" y="5874"/>
                    <a:pt x="7691" y="5688"/>
                    <a:pt x="7736" y="5503"/>
                  </a:cubicBezTo>
                  <a:cubicBezTo>
                    <a:pt x="7759" y="5414"/>
                    <a:pt x="7783" y="5327"/>
                    <a:pt x="7803" y="5237"/>
                  </a:cubicBezTo>
                  <a:cubicBezTo>
                    <a:pt x="7820" y="5162"/>
                    <a:pt x="7833" y="5088"/>
                    <a:pt x="7847" y="5013"/>
                  </a:cubicBezTo>
                  <a:cubicBezTo>
                    <a:pt x="7854" y="5016"/>
                    <a:pt x="7860" y="5021"/>
                    <a:pt x="7867" y="5023"/>
                  </a:cubicBezTo>
                  <a:cubicBezTo>
                    <a:pt x="7881" y="5027"/>
                    <a:pt x="7896" y="5029"/>
                    <a:pt x="7910" y="5029"/>
                  </a:cubicBezTo>
                  <a:cubicBezTo>
                    <a:pt x="7913" y="5029"/>
                    <a:pt x="7916" y="5029"/>
                    <a:pt x="7919" y="5029"/>
                  </a:cubicBezTo>
                  <a:cubicBezTo>
                    <a:pt x="7998" y="5026"/>
                    <a:pt x="8072" y="4971"/>
                    <a:pt x="8093" y="4891"/>
                  </a:cubicBezTo>
                  <a:cubicBezTo>
                    <a:pt x="8119" y="4787"/>
                    <a:pt x="8146" y="4683"/>
                    <a:pt x="8172" y="4579"/>
                  </a:cubicBezTo>
                  <a:cubicBezTo>
                    <a:pt x="8181" y="4543"/>
                    <a:pt x="8188" y="4506"/>
                    <a:pt x="8196" y="4469"/>
                  </a:cubicBezTo>
                  <a:cubicBezTo>
                    <a:pt x="8205" y="4423"/>
                    <a:pt x="8219" y="4376"/>
                    <a:pt x="8225" y="4329"/>
                  </a:cubicBezTo>
                  <a:cubicBezTo>
                    <a:pt x="8247" y="4156"/>
                    <a:pt x="8268" y="3985"/>
                    <a:pt x="8273" y="3811"/>
                  </a:cubicBezTo>
                  <a:cubicBezTo>
                    <a:pt x="8279" y="3449"/>
                    <a:pt x="8265" y="3088"/>
                    <a:pt x="8250" y="2727"/>
                  </a:cubicBezTo>
                  <a:cubicBezTo>
                    <a:pt x="8242" y="2521"/>
                    <a:pt x="8234" y="2315"/>
                    <a:pt x="8219" y="2110"/>
                  </a:cubicBezTo>
                  <a:cubicBezTo>
                    <a:pt x="8210" y="1997"/>
                    <a:pt x="8202" y="1885"/>
                    <a:pt x="8193" y="1772"/>
                  </a:cubicBezTo>
                  <a:cubicBezTo>
                    <a:pt x="8186" y="1670"/>
                    <a:pt x="8170" y="1568"/>
                    <a:pt x="8159" y="1468"/>
                  </a:cubicBezTo>
                  <a:cubicBezTo>
                    <a:pt x="8136" y="1269"/>
                    <a:pt x="8096" y="1071"/>
                    <a:pt x="8060" y="874"/>
                  </a:cubicBezTo>
                  <a:cubicBezTo>
                    <a:pt x="8042" y="782"/>
                    <a:pt x="8022" y="689"/>
                    <a:pt x="8003" y="598"/>
                  </a:cubicBezTo>
                  <a:cubicBezTo>
                    <a:pt x="7981" y="496"/>
                    <a:pt x="7962" y="393"/>
                    <a:pt x="7931" y="295"/>
                  </a:cubicBezTo>
                  <a:cubicBezTo>
                    <a:pt x="7907" y="213"/>
                    <a:pt x="7835" y="157"/>
                    <a:pt x="7753" y="157"/>
                  </a:cubicBezTo>
                  <a:cubicBezTo>
                    <a:pt x="7737" y="157"/>
                    <a:pt x="7721" y="159"/>
                    <a:pt x="7704" y="163"/>
                  </a:cubicBezTo>
                  <a:cubicBezTo>
                    <a:pt x="7687" y="169"/>
                    <a:pt x="7671" y="177"/>
                    <a:pt x="7656" y="187"/>
                  </a:cubicBezTo>
                  <a:cubicBezTo>
                    <a:pt x="7653" y="185"/>
                    <a:pt x="7648" y="184"/>
                    <a:pt x="7645" y="181"/>
                  </a:cubicBezTo>
                  <a:cubicBezTo>
                    <a:pt x="7644" y="178"/>
                    <a:pt x="7643" y="173"/>
                    <a:pt x="7641" y="169"/>
                  </a:cubicBezTo>
                  <a:cubicBezTo>
                    <a:pt x="7611" y="89"/>
                    <a:pt x="7561" y="10"/>
                    <a:pt x="7466" y="2"/>
                  </a:cubicBezTo>
                  <a:cubicBezTo>
                    <a:pt x="7459" y="1"/>
                    <a:pt x="7453" y="1"/>
                    <a:pt x="744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>
              <a:off x="8035850" y="1906725"/>
              <a:ext cx="50" cy="650"/>
            </a:xfrm>
            <a:custGeom>
              <a:avLst/>
              <a:gdLst/>
              <a:ahLst/>
              <a:cxnLst/>
              <a:rect l="l" t="t" r="r" b="b"/>
              <a:pathLst>
                <a:path w="2" h="26" extrusionOk="0">
                  <a:moveTo>
                    <a:pt x="1" y="0"/>
                  </a:moveTo>
                  <a:cubicBezTo>
                    <a:pt x="1" y="10"/>
                    <a:pt x="0" y="18"/>
                    <a:pt x="0" y="26"/>
                  </a:cubicBezTo>
                  <a:lnTo>
                    <a:pt x="0" y="26"/>
                  </a:lnTo>
                  <a:cubicBezTo>
                    <a:pt x="0" y="18"/>
                    <a:pt x="1" y="10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>
              <a:off x="7761775" y="1444175"/>
              <a:ext cx="528000" cy="557025"/>
            </a:xfrm>
            <a:custGeom>
              <a:avLst/>
              <a:gdLst/>
              <a:ahLst/>
              <a:cxnLst/>
              <a:rect l="l" t="t" r="r" b="b"/>
              <a:pathLst>
                <a:path w="21120" h="22281" extrusionOk="0">
                  <a:moveTo>
                    <a:pt x="20519" y="666"/>
                  </a:moveTo>
                  <a:lnTo>
                    <a:pt x="20519" y="666"/>
                  </a:lnTo>
                  <a:cubicBezTo>
                    <a:pt x="20519" y="667"/>
                    <a:pt x="20519" y="669"/>
                    <a:pt x="20519" y="670"/>
                  </a:cubicBezTo>
                  <a:lnTo>
                    <a:pt x="20519" y="670"/>
                  </a:lnTo>
                  <a:cubicBezTo>
                    <a:pt x="20519" y="669"/>
                    <a:pt x="20519" y="667"/>
                    <a:pt x="20519" y="666"/>
                  </a:cubicBezTo>
                  <a:close/>
                  <a:moveTo>
                    <a:pt x="4935" y="1396"/>
                  </a:moveTo>
                  <a:cubicBezTo>
                    <a:pt x="4935" y="1397"/>
                    <a:pt x="4936" y="1397"/>
                    <a:pt x="4936" y="1397"/>
                  </a:cubicBezTo>
                  <a:cubicBezTo>
                    <a:pt x="4936" y="1397"/>
                    <a:pt x="4935" y="1397"/>
                    <a:pt x="4935" y="1396"/>
                  </a:cubicBezTo>
                  <a:close/>
                  <a:moveTo>
                    <a:pt x="524" y="3237"/>
                  </a:moveTo>
                  <a:cubicBezTo>
                    <a:pt x="524" y="3238"/>
                    <a:pt x="524" y="3238"/>
                    <a:pt x="525" y="3238"/>
                  </a:cubicBezTo>
                  <a:cubicBezTo>
                    <a:pt x="525" y="3238"/>
                    <a:pt x="525" y="3237"/>
                    <a:pt x="524" y="3237"/>
                  </a:cubicBezTo>
                  <a:close/>
                  <a:moveTo>
                    <a:pt x="157" y="3279"/>
                  </a:moveTo>
                  <a:cubicBezTo>
                    <a:pt x="157" y="3280"/>
                    <a:pt x="157" y="3281"/>
                    <a:pt x="158" y="3282"/>
                  </a:cubicBezTo>
                  <a:lnTo>
                    <a:pt x="158" y="3282"/>
                  </a:lnTo>
                  <a:cubicBezTo>
                    <a:pt x="158" y="3281"/>
                    <a:pt x="158" y="3280"/>
                    <a:pt x="157" y="3279"/>
                  </a:cubicBezTo>
                  <a:close/>
                  <a:moveTo>
                    <a:pt x="190" y="3519"/>
                  </a:moveTo>
                  <a:lnTo>
                    <a:pt x="190" y="3519"/>
                  </a:lnTo>
                  <a:cubicBezTo>
                    <a:pt x="191" y="3520"/>
                    <a:pt x="191" y="3520"/>
                    <a:pt x="191" y="3521"/>
                  </a:cubicBezTo>
                  <a:cubicBezTo>
                    <a:pt x="191" y="3520"/>
                    <a:pt x="191" y="3520"/>
                    <a:pt x="190" y="3519"/>
                  </a:cubicBezTo>
                  <a:close/>
                  <a:moveTo>
                    <a:pt x="18468" y="3561"/>
                  </a:moveTo>
                  <a:cubicBezTo>
                    <a:pt x="18468" y="3561"/>
                    <a:pt x="18467" y="3561"/>
                    <a:pt x="18467" y="3562"/>
                  </a:cubicBezTo>
                  <a:lnTo>
                    <a:pt x="18467" y="3562"/>
                  </a:lnTo>
                  <a:cubicBezTo>
                    <a:pt x="18467" y="3562"/>
                    <a:pt x="18468" y="3561"/>
                    <a:pt x="18468" y="3561"/>
                  </a:cubicBezTo>
                  <a:close/>
                  <a:moveTo>
                    <a:pt x="13272" y="5538"/>
                  </a:moveTo>
                  <a:cubicBezTo>
                    <a:pt x="13271" y="5541"/>
                    <a:pt x="13270" y="5543"/>
                    <a:pt x="13270" y="5546"/>
                  </a:cubicBezTo>
                  <a:cubicBezTo>
                    <a:pt x="13271" y="5543"/>
                    <a:pt x="13271" y="5541"/>
                    <a:pt x="13272" y="5538"/>
                  </a:cubicBezTo>
                  <a:close/>
                  <a:moveTo>
                    <a:pt x="869" y="635"/>
                  </a:moveTo>
                  <a:cubicBezTo>
                    <a:pt x="899" y="635"/>
                    <a:pt x="929" y="635"/>
                    <a:pt x="959" y="636"/>
                  </a:cubicBezTo>
                  <a:cubicBezTo>
                    <a:pt x="1266" y="646"/>
                    <a:pt x="1573" y="654"/>
                    <a:pt x="1880" y="660"/>
                  </a:cubicBezTo>
                  <a:cubicBezTo>
                    <a:pt x="1964" y="663"/>
                    <a:pt x="2048" y="667"/>
                    <a:pt x="2132" y="672"/>
                  </a:cubicBezTo>
                  <a:cubicBezTo>
                    <a:pt x="2213" y="679"/>
                    <a:pt x="2295" y="689"/>
                    <a:pt x="2375" y="699"/>
                  </a:cubicBezTo>
                  <a:cubicBezTo>
                    <a:pt x="2623" y="740"/>
                    <a:pt x="2870" y="790"/>
                    <a:pt x="3117" y="832"/>
                  </a:cubicBezTo>
                  <a:cubicBezTo>
                    <a:pt x="3387" y="880"/>
                    <a:pt x="3662" y="911"/>
                    <a:pt x="3928" y="984"/>
                  </a:cubicBezTo>
                  <a:cubicBezTo>
                    <a:pt x="4131" y="1046"/>
                    <a:pt x="4325" y="1133"/>
                    <a:pt x="4520" y="1218"/>
                  </a:cubicBezTo>
                  <a:cubicBezTo>
                    <a:pt x="4651" y="1276"/>
                    <a:pt x="4784" y="1333"/>
                    <a:pt x="4917" y="1389"/>
                  </a:cubicBezTo>
                  <a:cubicBezTo>
                    <a:pt x="4919" y="1389"/>
                    <a:pt x="4920" y="1390"/>
                    <a:pt x="4922" y="1390"/>
                  </a:cubicBezTo>
                  <a:cubicBezTo>
                    <a:pt x="4926" y="1392"/>
                    <a:pt x="4931" y="1394"/>
                    <a:pt x="4935" y="1396"/>
                  </a:cubicBezTo>
                  <a:lnTo>
                    <a:pt x="4935" y="1396"/>
                  </a:lnTo>
                  <a:cubicBezTo>
                    <a:pt x="4934" y="1396"/>
                    <a:pt x="4933" y="1395"/>
                    <a:pt x="4931" y="1395"/>
                  </a:cubicBezTo>
                  <a:lnTo>
                    <a:pt x="4931" y="1395"/>
                  </a:lnTo>
                  <a:cubicBezTo>
                    <a:pt x="4932" y="1396"/>
                    <a:pt x="4934" y="1396"/>
                    <a:pt x="4935" y="1396"/>
                  </a:cubicBezTo>
                  <a:lnTo>
                    <a:pt x="4935" y="1396"/>
                  </a:lnTo>
                  <a:cubicBezTo>
                    <a:pt x="4935" y="1396"/>
                    <a:pt x="4935" y="1396"/>
                    <a:pt x="4935" y="1396"/>
                  </a:cubicBezTo>
                  <a:lnTo>
                    <a:pt x="4935" y="1396"/>
                  </a:lnTo>
                  <a:cubicBezTo>
                    <a:pt x="5056" y="1451"/>
                    <a:pt x="5178" y="1502"/>
                    <a:pt x="5296" y="1563"/>
                  </a:cubicBezTo>
                  <a:cubicBezTo>
                    <a:pt x="5415" y="1625"/>
                    <a:pt x="5533" y="1689"/>
                    <a:pt x="5650" y="1755"/>
                  </a:cubicBezTo>
                  <a:cubicBezTo>
                    <a:pt x="5786" y="1840"/>
                    <a:pt x="5921" y="1926"/>
                    <a:pt x="6054" y="2015"/>
                  </a:cubicBezTo>
                  <a:cubicBezTo>
                    <a:pt x="6187" y="2106"/>
                    <a:pt x="6316" y="2201"/>
                    <a:pt x="6443" y="2301"/>
                  </a:cubicBezTo>
                  <a:cubicBezTo>
                    <a:pt x="6575" y="2411"/>
                    <a:pt x="6703" y="2526"/>
                    <a:pt x="6826" y="2645"/>
                  </a:cubicBezTo>
                  <a:cubicBezTo>
                    <a:pt x="6939" y="2754"/>
                    <a:pt x="7047" y="2868"/>
                    <a:pt x="7154" y="2983"/>
                  </a:cubicBezTo>
                  <a:lnTo>
                    <a:pt x="7154" y="2983"/>
                  </a:lnTo>
                  <a:cubicBezTo>
                    <a:pt x="7154" y="2983"/>
                    <a:pt x="7154" y="2983"/>
                    <a:pt x="7154" y="2983"/>
                  </a:cubicBezTo>
                  <a:cubicBezTo>
                    <a:pt x="7154" y="2983"/>
                    <a:pt x="7154" y="2983"/>
                    <a:pt x="7155" y="2983"/>
                  </a:cubicBezTo>
                  <a:lnTo>
                    <a:pt x="7155" y="2983"/>
                  </a:lnTo>
                  <a:cubicBezTo>
                    <a:pt x="7155" y="2984"/>
                    <a:pt x="7155" y="2984"/>
                    <a:pt x="7156" y="2984"/>
                  </a:cubicBezTo>
                  <a:cubicBezTo>
                    <a:pt x="7156" y="2984"/>
                    <a:pt x="7156" y="2984"/>
                    <a:pt x="7156" y="2984"/>
                  </a:cubicBezTo>
                  <a:lnTo>
                    <a:pt x="7156" y="2984"/>
                  </a:lnTo>
                  <a:cubicBezTo>
                    <a:pt x="7157" y="2985"/>
                    <a:pt x="7158" y="2987"/>
                    <a:pt x="7159" y="2988"/>
                  </a:cubicBezTo>
                  <a:cubicBezTo>
                    <a:pt x="7164" y="2992"/>
                    <a:pt x="7167" y="2997"/>
                    <a:pt x="7172" y="3000"/>
                  </a:cubicBezTo>
                  <a:lnTo>
                    <a:pt x="7169" y="2999"/>
                  </a:lnTo>
                  <a:lnTo>
                    <a:pt x="7169" y="2999"/>
                  </a:lnTo>
                  <a:cubicBezTo>
                    <a:pt x="7276" y="3114"/>
                    <a:pt x="7381" y="3229"/>
                    <a:pt x="7481" y="3348"/>
                  </a:cubicBezTo>
                  <a:cubicBezTo>
                    <a:pt x="7583" y="3468"/>
                    <a:pt x="7677" y="3594"/>
                    <a:pt x="7770" y="3720"/>
                  </a:cubicBezTo>
                  <a:cubicBezTo>
                    <a:pt x="7887" y="3891"/>
                    <a:pt x="8002" y="4065"/>
                    <a:pt x="8115" y="4239"/>
                  </a:cubicBezTo>
                  <a:cubicBezTo>
                    <a:pt x="8218" y="4397"/>
                    <a:pt x="8309" y="4560"/>
                    <a:pt x="8400" y="4725"/>
                  </a:cubicBezTo>
                  <a:cubicBezTo>
                    <a:pt x="8497" y="4908"/>
                    <a:pt x="8588" y="5091"/>
                    <a:pt x="8675" y="5277"/>
                  </a:cubicBezTo>
                  <a:cubicBezTo>
                    <a:pt x="8760" y="5454"/>
                    <a:pt x="8826" y="5642"/>
                    <a:pt x="8896" y="5825"/>
                  </a:cubicBezTo>
                  <a:cubicBezTo>
                    <a:pt x="8896" y="5825"/>
                    <a:pt x="8896" y="5825"/>
                    <a:pt x="8896" y="5825"/>
                  </a:cubicBezTo>
                  <a:lnTo>
                    <a:pt x="8896" y="5825"/>
                  </a:lnTo>
                  <a:cubicBezTo>
                    <a:pt x="9012" y="6140"/>
                    <a:pt x="9125" y="6456"/>
                    <a:pt x="9228" y="6777"/>
                  </a:cubicBezTo>
                  <a:cubicBezTo>
                    <a:pt x="9328" y="7093"/>
                    <a:pt x="9414" y="7413"/>
                    <a:pt x="9488" y="7737"/>
                  </a:cubicBezTo>
                  <a:cubicBezTo>
                    <a:pt x="9528" y="7917"/>
                    <a:pt x="9564" y="8099"/>
                    <a:pt x="9592" y="8282"/>
                  </a:cubicBezTo>
                  <a:cubicBezTo>
                    <a:pt x="9622" y="8465"/>
                    <a:pt x="9640" y="8648"/>
                    <a:pt x="9660" y="8832"/>
                  </a:cubicBezTo>
                  <a:cubicBezTo>
                    <a:pt x="9660" y="8829"/>
                    <a:pt x="9660" y="8828"/>
                    <a:pt x="9660" y="8824"/>
                  </a:cubicBezTo>
                  <a:cubicBezTo>
                    <a:pt x="9661" y="8830"/>
                    <a:pt x="9661" y="8834"/>
                    <a:pt x="9661" y="8840"/>
                  </a:cubicBezTo>
                  <a:cubicBezTo>
                    <a:pt x="9661" y="8842"/>
                    <a:pt x="9662" y="8846"/>
                    <a:pt x="9662" y="8848"/>
                  </a:cubicBezTo>
                  <a:cubicBezTo>
                    <a:pt x="9662" y="8846"/>
                    <a:pt x="9662" y="8845"/>
                    <a:pt x="9662" y="8844"/>
                  </a:cubicBezTo>
                  <a:cubicBezTo>
                    <a:pt x="9670" y="8948"/>
                    <a:pt x="9680" y="9052"/>
                    <a:pt x="9683" y="9156"/>
                  </a:cubicBezTo>
                  <a:cubicBezTo>
                    <a:pt x="9686" y="9255"/>
                    <a:pt x="9680" y="9354"/>
                    <a:pt x="9681" y="9454"/>
                  </a:cubicBezTo>
                  <a:cubicBezTo>
                    <a:pt x="9683" y="9657"/>
                    <a:pt x="9693" y="9860"/>
                    <a:pt x="9687" y="10062"/>
                  </a:cubicBezTo>
                  <a:cubicBezTo>
                    <a:pt x="9683" y="10193"/>
                    <a:pt x="9672" y="10323"/>
                    <a:pt x="9661" y="10452"/>
                  </a:cubicBezTo>
                  <a:cubicBezTo>
                    <a:pt x="9649" y="10578"/>
                    <a:pt x="9640" y="10707"/>
                    <a:pt x="9623" y="10832"/>
                  </a:cubicBezTo>
                  <a:cubicBezTo>
                    <a:pt x="9616" y="10872"/>
                    <a:pt x="9605" y="10911"/>
                    <a:pt x="9595" y="10950"/>
                  </a:cubicBezTo>
                  <a:cubicBezTo>
                    <a:pt x="9569" y="10918"/>
                    <a:pt x="9543" y="10886"/>
                    <a:pt x="9518" y="10854"/>
                  </a:cubicBezTo>
                  <a:lnTo>
                    <a:pt x="9518" y="10854"/>
                  </a:lnTo>
                  <a:cubicBezTo>
                    <a:pt x="9518" y="10855"/>
                    <a:pt x="9519" y="10856"/>
                    <a:pt x="9520" y="10858"/>
                  </a:cubicBezTo>
                  <a:cubicBezTo>
                    <a:pt x="9477" y="10799"/>
                    <a:pt x="9432" y="10739"/>
                    <a:pt x="9384" y="10683"/>
                  </a:cubicBezTo>
                  <a:cubicBezTo>
                    <a:pt x="9333" y="10624"/>
                    <a:pt x="9274" y="10569"/>
                    <a:pt x="9216" y="10515"/>
                  </a:cubicBezTo>
                  <a:cubicBezTo>
                    <a:pt x="9130" y="10427"/>
                    <a:pt x="9054" y="10333"/>
                    <a:pt x="8973" y="10243"/>
                  </a:cubicBezTo>
                  <a:cubicBezTo>
                    <a:pt x="8888" y="10149"/>
                    <a:pt x="8810" y="10049"/>
                    <a:pt x="8731" y="9950"/>
                  </a:cubicBezTo>
                  <a:cubicBezTo>
                    <a:pt x="8626" y="9813"/>
                    <a:pt x="8521" y="9674"/>
                    <a:pt x="8413" y="9535"/>
                  </a:cubicBezTo>
                  <a:cubicBezTo>
                    <a:pt x="8306" y="9398"/>
                    <a:pt x="8182" y="9273"/>
                    <a:pt x="8062" y="9145"/>
                  </a:cubicBezTo>
                  <a:cubicBezTo>
                    <a:pt x="7941" y="9016"/>
                    <a:pt x="7830" y="8879"/>
                    <a:pt x="7715" y="8745"/>
                  </a:cubicBezTo>
                  <a:cubicBezTo>
                    <a:pt x="7601" y="8615"/>
                    <a:pt x="7487" y="8486"/>
                    <a:pt x="7376" y="8353"/>
                  </a:cubicBezTo>
                  <a:cubicBezTo>
                    <a:pt x="7121" y="8045"/>
                    <a:pt x="6864" y="7737"/>
                    <a:pt x="6615" y="7424"/>
                  </a:cubicBezTo>
                  <a:cubicBezTo>
                    <a:pt x="6496" y="7276"/>
                    <a:pt x="6379" y="7126"/>
                    <a:pt x="6256" y="6981"/>
                  </a:cubicBezTo>
                  <a:cubicBezTo>
                    <a:pt x="6126" y="6829"/>
                    <a:pt x="5996" y="6679"/>
                    <a:pt x="5874" y="6523"/>
                  </a:cubicBezTo>
                  <a:cubicBezTo>
                    <a:pt x="5806" y="6431"/>
                    <a:pt x="5740" y="6336"/>
                    <a:pt x="5666" y="6248"/>
                  </a:cubicBezTo>
                  <a:cubicBezTo>
                    <a:pt x="5592" y="6160"/>
                    <a:pt x="5517" y="6073"/>
                    <a:pt x="5440" y="5986"/>
                  </a:cubicBezTo>
                  <a:cubicBezTo>
                    <a:pt x="5285" y="5809"/>
                    <a:pt x="5129" y="5632"/>
                    <a:pt x="4971" y="5457"/>
                  </a:cubicBezTo>
                  <a:cubicBezTo>
                    <a:pt x="4843" y="5314"/>
                    <a:pt x="4723" y="5164"/>
                    <a:pt x="4599" y="5017"/>
                  </a:cubicBezTo>
                  <a:cubicBezTo>
                    <a:pt x="4466" y="4863"/>
                    <a:pt x="4333" y="4709"/>
                    <a:pt x="4194" y="4560"/>
                  </a:cubicBezTo>
                  <a:cubicBezTo>
                    <a:pt x="4054" y="4410"/>
                    <a:pt x="3917" y="4259"/>
                    <a:pt x="3785" y="4105"/>
                  </a:cubicBezTo>
                  <a:cubicBezTo>
                    <a:pt x="3722" y="4029"/>
                    <a:pt x="3658" y="3954"/>
                    <a:pt x="3595" y="3879"/>
                  </a:cubicBezTo>
                  <a:cubicBezTo>
                    <a:pt x="3539" y="3812"/>
                    <a:pt x="3479" y="3748"/>
                    <a:pt x="3422" y="3683"/>
                  </a:cubicBezTo>
                  <a:cubicBezTo>
                    <a:pt x="3288" y="3529"/>
                    <a:pt x="3163" y="3367"/>
                    <a:pt x="3031" y="3211"/>
                  </a:cubicBezTo>
                  <a:cubicBezTo>
                    <a:pt x="2968" y="3138"/>
                    <a:pt x="2905" y="3064"/>
                    <a:pt x="2841" y="2990"/>
                  </a:cubicBezTo>
                  <a:cubicBezTo>
                    <a:pt x="2817" y="2968"/>
                    <a:pt x="2793" y="2945"/>
                    <a:pt x="2769" y="2921"/>
                  </a:cubicBezTo>
                  <a:cubicBezTo>
                    <a:pt x="2654" y="2812"/>
                    <a:pt x="2539" y="2701"/>
                    <a:pt x="2424" y="2590"/>
                  </a:cubicBezTo>
                  <a:cubicBezTo>
                    <a:pt x="2344" y="2521"/>
                    <a:pt x="2263" y="2455"/>
                    <a:pt x="2185" y="2385"/>
                  </a:cubicBezTo>
                  <a:cubicBezTo>
                    <a:pt x="2141" y="2346"/>
                    <a:pt x="2098" y="2306"/>
                    <a:pt x="2055" y="2266"/>
                  </a:cubicBezTo>
                  <a:cubicBezTo>
                    <a:pt x="2013" y="2229"/>
                    <a:pt x="1971" y="2192"/>
                    <a:pt x="1926" y="2155"/>
                  </a:cubicBezTo>
                  <a:lnTo>
                    <a:pt x="1926" y="2155"/>
                  </a:lnTo>
                  <a:cubicBezTo>
                    <a:pt x="1928" y="2156"/>
                    <a:pt x="1928" y="2158"/>
                    <a:pt x="1929" y="2159"/>
                  </a:cubicBezTo>
                  <a:cubicBezTo>
                    <a:pt x="1802" y="2064"/>
                    <a:pt x="1673" y="1971"/>
                    <a:pt x="1541" y="1883"/>
                  </a:cubicBezTo>
                  <a:cubicBezTo>
                    <a:pt x="1530" y="1896"/>
                    <a:pt x="1520" y="1909"/>
                    <a:pt x="1514" y="1924"/>
                  </a:cubicBezTo>
                  <a:cubicBezTo>
                    <a:pt x="1514" y="1926"/>
                    <a:pt x="1515" y="1927"/>
                    <a:pt x="1515" y="1928"/>
                  </a:cubicBezTo>
                  <a:cubicBezTo>
                    <a:pt x="1515" y="1929"/>
                    <a:pt x="1516" y="1929"/>
                    <a:pt x="1516" y="1930"/>
                  </a:cubicBezTo>
                  <a:cubicBezTo>
                    <a:pt x="1522" y="1938"/>
                    <a:pt x="1529" y="1945"/>
                    <a:pt x="1534" y="1953"/>
                  </a:cubicBezTo>
                  <a:cubicBezTo>
                    <a:pt x="1628" y="2068"/>
                    <a:pt x="1721" y="2185"/>
                    <a:pt x="1811" y="2304"/>
                  </a:cubicBezTo>
                  <a:cubicBezTo>
                    <a:pt x="1893" y="2414"/>
                    <a:pt x="1966" y="2529"/>
                    <a:pt x="2043" y="2641"/>
                  </a:cubicBezTo>
                  <a:cubicBezTo>
                    <a:pt x="2050" y="2653"/>
                    <a:pt x="2058" y="2664"/>
                    <a:pt x="2065" y="2674"/>
                  </a:cubicBezTo>
                  <a:cubicBezTo>
                    <a:pt x="2141" y="2756"/>
                    <a:pt x="2219" y="2836"/>
                    <a:pt x="2291" y="2919"/>
                  </a:cubicBezTo>
                  <a:cubicBezTo>
                    <a:pt x="2424" y="3075"/>
                    <a:pt x="2556" y="3229"/>
                    <a:pt x="2690" y="3382"/>
                  </a:cubicBezTo>
                  <a:cubicBezTo>
                    <a:pt x="2814" y="3524"/>
                    <a:pt x="2924" y="3674"/>
                    <a:pt x="3046" y="3816"/>
                  </a:cubicBezTo>
                  <a:cubicBezTo>
                    <a:pt x="3176" y="3963"/>
                    <a:pt x="3308" y="4108"/>
                    <a:pt x="3432" y="4259"/>
                  </a:cubicBezTo>
                  <a:cubicBezTo>
                    <a:pt x="3559" y="4413"/>
                    <a:pt x="3690" y="4561"/>
                    <a:pt x="3825" y="4706"/>
                  </a:cubicBezTo>
                  <a:cubicBezTo>
                    <a:pt x="3966" y="4857"/>
                    <a:pt x="4105" y="5012"/>
                    <a:pt x="4241" y="5168"/>
                  </a:cubicBezTo>
                  <a:cubicBezTo>
                    <a:pt x="4371" y="5319"/>
                    <a:pt x="4497" y="5475"/>
                    <a:pt x="4627" y="5626"/>
                  </a:cubicBezTo>
                  <a:cubicBezTo>
                    <a:pt x="4753" y="5771"/>
                    <a:pt x="4885" y="5912"/>
                    <a:pt x="5010" y="6057"/>
                  </a:cubicBezTo>
                  <a:cubicBezTo>
                    <a:pt x="5141" y="6207"/>
                    <a:pt x="5272" y="6353"/>
                    <a:pt x="5398" y="6504"/>
                  </a:cubicBezTo>
                  <a:cubicBezTo>
                    <a:pt x="5496" y="6635"/>
                    <a:pt x="5590" y="6770"/>
                    <a:pt x="5695" y="6895"/>
                  </a:cubicBezTo>
                  <a:cubicBezTo>
                    <a:pt x="5798" y="7017"/>
                    <a:pt x="5906" y="7137"/>
                    <a:pt x="6009" y="7261"/>
                  </a:cubicBezTo>
                  <a:cubicBezTo>
                    <a:pt x="6219" y="7518"/>
                    <a:pt x="6424" y="7780"/>
                    <a:pt x="6634" y="8037"/>
                  </a:cubicBezTo>
                  <a:cubicBezTo>
                    <a:pt x="6886" y="8346"/>
                    <a:pt x="7143" y="8649"/>
                    <a:pt x="7403" y="8950"/>
                  </a:cubicBezTo>
                  <a:cubicBezTo>
                    <a:pt x="7529" y="9097"/>
                    <a:pt x="7652" y="9249"/>
                    <a:pt x="7786" y="9391"/>
                  </a:cubicBezTo>
                  <a:cubicBezTo>
                    <a:pt x="7855" y="9466"/>
                    <a:pt x="7926" y="9539"/>
                    <a:pt x="7995" y="9614"/>
                  </a:cubicBezTo>
                  <a:cubicBezTo>
                    <a:pt x="8055" y="9679"/>
                    <a:pt x="8110" y="9748"/>
                    <a:pt x="8165" y="9819"/>
                  </a:cubicBezTo>
                  <a:cubicBezTo>
                    <a:pt x="8165" y="9817"/>
                    <a:pt x="8163" y="9815"/>
                    <a:pt x="8163" y="9814"/>
                  </a:cubicBezTo>
                  <a:lnTo>
                    <a:pt x="8163" y="9814"/>
                  </a:lnTo>
                  <a:cubicBezTo>
                    <a:pt x="8304" y="10002"/>
                    <a:pt x="8445" y="10187"/>
                    <a:pt x="8595" y="10369"/>
                  </a:cubicBezTo>
                  <a:cubicBezTo>
                    <a:pt x="8668" y="10458"/>
                    <a:pt x="8745" y="10543"/>
                    <a:pt x="8822" y="10630"/>
                  </a:cubicBezTo>
                  <a:cubicBezTo>
                    <a:pt x="8894" y="10715"/>
                    <a:pt x="8974" y="10792"/>
                    <a:pt x="9054" y="10870"/>
                  </a:cubicBezTo>
                  <a:cubicBezTo>
                    <a:pt x="9085" y="10904"/>
                    <a:pt x="9115" y="10938"/>
                    <a:pt x="9145" y="10974"/>
                  </a:cubicBezTo>
                  <a:cubicBezTo>
                    <a:pt x="9143" y="10972"/>
                    <a:pt x="9141" y="10968"/>
                    <a:pt x="9138" y="10966"/>
                  </a:cubicBezTo>
                  <a:lnTo>
                    <a:pt x="9138" y="10966"/>
                  </a:lnTo>
                  <a:cubicBezTo>
                    <a:pt x="9186" y="11026"/>
                    <a:pt x="9233" y="11088"/>
                    <a:pt x="9281" y="11150"/>
                  </a:cubicBezTo>
                  <a:lnTo>
                    <a:pt x="9274" y="11150"/>
                  </a:lnTo>
                  <a:cubicBezTo>
                    <a:pt x="9255" y="11151"/>
                    <a:pt x="9234" y="11152"/>
                    <a:pt x="9214" y="11152"/>
                  </a:cubicBezTo>
                  <a:lnTo>
                    <a:pt x="9213" y="11152"/>
                  </a:lnTo>
                  <a:cubicBezTo>
                    <a:pt x="9211" y="11153"/>
                    <a:pt x="9210" y="11154"/>
                    <a:pt x="9208" y="11157"/>
                  </a:cubicBezTo>
                  <a:cubicBezTo>
                    <a:pt x="9165" y="11158"/>
                    <a:pt x="9121" y="11159"/>
                    <a:pt x="9077" y="11160"/>
                  </a:cubicBezTo>
                  <a:cubicBezTo>
                    <a:pt x="8913" y="11165"/>
                    <a:pt x="8750" y="11174"/>
                    <a:pt x="8586" y="11179"/>
                  </a:cubicBezTo>
                  <a:cubicBezTo>
                    <a:pt x="8548" y="11179"/>
                    <a:pt x="8510" y="11179"/>
                    <a:pt x="8472" y="11179"/>
                  </a:cubicBezTo>
                  <a:cubicBezTo>
                    <a:pt x="8349" y="11179"/>
                    <a:pt x="8226" y="11177"/>
                    <a:pt x="8103" y="11174"/>
                  </a:cubicBezTo>
                  <a:cubicBezTo>
                    <a:pt x="8011" y="11172"/>
                    <a:pt x="7919" y="11168"/>
                    <a:pt x="7827" y="11161"/>
                  </a:cubicBezTo>
                  <a:cubicBezTo>
                    <a:pt x="7746" y="11157"/>
                    <a:pt x="7664" y="11146"/>
                    <a:pt x="7583" y="11137"/>
                  </a:cubicBezTo>
                  <a:cubicBezTo>
                    <a:pt x="7425" y="11114"/>
                    <a:pt x="7268" y="11094"/>
                    <a:pt x="7112" y="11063"/>
                  </a:cubicBezTo>
                  <a:cubicBezTo>
                    <a:pt x="6958" y="11032"/>
                    <a:pt x="6804" y="10998"/>
                    <a:pt x="6651" y="10959"/>
                  </a:cubicBezTo>
                  <a:cubicBezTo>
                    <a:pt x="6463" y="10909"/>
                    <a:pt x="6274" y="10854"/>
                    <a:pt x="6089" y="10789"/>
                  </a:cubicBezTo>
                  <a:cubicBezTo>
                    <a:pt x="5905" y="10726"/>
                    <a:pt x="5722" y="10658"/>
                    <a:pt x="5539" y="10587"/>
                  </a:cubicBezTo>
                  <a:cubicBezTo>
                    <a:pt x="5367" y="10516"/>
                    <a:pt x="5198" y="10441"/>
                    <a:pt x="5030" y="10362"/>
                  </a:cubicBezTo>
                  <a:cubicBezTo>
                    <a:pt x="4865" y="10284"/>
                    <a:pt x="4706" y="10199"/>
                    <a:pt x="4547" y="10109"/>
                  </a:cubicBezTo>
                  <a:cubicBezTo>
                    <a:pt x="4464" y="10057"/>
                    <a:pt x="4380" y="10006"/>
                    <a:pt x="4299" y="9949"/>
                  </a:cubicBezTo>
                  <a:cubicBezTo>
                    <a:pt x="4219" y="9894"/>
                    <a:pt x="4141" y="9837"/>
                    <a:pt x="4065" y="9778"/>
                  </a:cubicBezTo>
                  <a:cubicBezTo>
                    <a:pt x="3985" y="9713"/>
                    <a:pt x="3905" y="9646"/>
                    <a:pt x="3827" y="9578"/>
                  </a:cubicBezTo>
                  <a:cubicBezTo>
                    <a:pt x="3755" y="9512"/>
                    <a:pt x="3686" y="9446"/>
                    <a:pt x="3618" y="9378"/>
                  </a:cubicBezTo>
                  <a:cubicBezTo>
                    <a:pt x="3525" y="9278"/>
                    <a:pt x="3435" y="9179"/>
                    <a:pt x="3343" y="9077"/>
                  </a:cubicBezTo>
                  <a:cubicBezTo>
                    <a:pt x="3246" y="8969"/>
                    <a:pt x="3148" y="8865"/>
                    <a:pt x="3052" y="8757"/>
                  </a:cubicBezTo>
                  <a:cubicBezTo>
                    <a:pt x="2954" y="8647"/>
                    <a:pt x="2857" y="8538"/>
                    <a:pt x="2768" y="8423"/>
                  </a:cubicBezTo>
                  <a:cubicBezTo>
                    <a:pt x="2682" y="8313"/>
                    <a:pt x="2595" y="8203"/>
                    <a:pt x="2510" y="8095"/>
                  </a:cubicBezTo>
                  <a:cubicBezTo>
                    <a:pt x="2438" y="7999"/>
                    <a:pt x="2364" y="7902"/>
                    <a:pt x="2296" y="7805"/>
                  </a:cubicBezTo>
                  <a:cubicBezTo>
                    <a:pt x="2224" y="7702"/>
                    <a:pt x="2153" y="7601"/>
                    <a:pt x="2083" y="7498"/>
                  </a:cubicBezTo>
                  <a:cubicBezTo>
                    <a:pt x="2022" y="7411"/>
                    <a:pt x="1963" y="7324"/>
                    <a:pt x="1905" y="7237"/>
                  </a:cubicBezTo>
                  <a:cubicBezTo>
                    <a:pt x="1837" y="7134"/>
                    <a:pt x="1773" y="7031"/>
                    <a:pt x="1711" y="6927"/>
                  </a:cubicBezTo>
                  <a:cubicBezTo>
                    <a:pt x="1653" y="6822"/>
                    <a:pt x="1596" y="6717"/>
                    <a:pt x="1542" y="6607"/>
                  </a:cubicBezTo>
                  <a:cubicBezTo>
                    <a:pt x="1517" y="6553"/>
                    <a:pt x="1488" y="6501"/>
                    <a:pt x="1464" y="6446"/>
                  </a:cubicBezTo>
                  <a:cubicBezTo>
                    <a:pt x="1438" y="6381"/>
                    <a:pt x="1412" y="6318"/>
                    <a:pt x="1384" y="6254"/>
                  </a:cubicBezTo>
                  <a:lnTo>
                    <a:pt x="1384" y="6254"/>
                  </a:lnTo>
                  <a:cubicBezTo>
                    <a:pt x="1388" y="6262"/>
                    <a:pt x="1391" y="6268"/>
                    <a:pt x="1395" y="6275"/>
                  </a:cubicBezTo>
                  <a:cubicBezTo>
                    <a:pt x="1346" y="6141"/>
                    <a:pt x="1298" y="6008"/>
                    <a:pt x="1248" y="5874"/>
                  </a:cubicBezTo>
                  <a:cubicBezTo>
                    <a:pt x="1203" y="5745"/>
                    <a:pt x="1148" y="5620"/>
                    <a:pt x="1096" y="5494"/>
                  </a:cubicBezTo>
                  <a:cubicBezTo>
                    <a:pt x="1044" y="5364"/>
                    <a:pt x="993" y="5235"/>
                    <a:pt x="948" y="5103"/>
                  </a:cubicBezTo>
                  <a:cubicBezTo>
                    <a:pt x="904" y="4981"/>
                    <a:pt x="869" y="4857"/>
                    <a:pt x="833" y="4733"/>
                  </a:cubicBezTo>
                  <a:cubicBezTo>
                    <a:pt x="780" y="4526"/>
                    <a:pt x="730" y="4317"/>
                    <a:pt x="686" y="4107"/>
                  </a:cubicBezTo>
                  <a:cubicBezTo>
                    <a:pt x="638" y="3890"/>
                    <a:pt x="585" y="3672"/>
                    <a:pt x="554" y="3452"/>
                  </a:cubicBezTo>
                  <a:cubicBezTo>
                    <a:pt x="545" y="3381"/>
                    <a:pt x="535" y="3311"/>
                    <a:pt x="525" y="3242"/>
                  </a:cubicBezTo>
                  <a:cubicBezTo>
                    <a:pt x="525" y="3240"/>
                    <a:pt x="525" y="3238"/>
                    <a:pt x="523" y="3237"/>
                  </a:cubicBezTo>
                  <a:cubicBezTo>
                    <a:pt x="524" y="3237"/>
                    <a:pt x="524" y="3237"/>
                    <a:pt x="524" y="3237"/>
                  </a:cubicBezTo>
                  <a:lnTo>
                    <a:pt x="524" y="3237"/>
                  </a:lnTo>
                  <a:cubicBezTo>
                    <a:pt x="503" y="3048"/>
                    <a:pt x="480" y="2858"/>
                    <a:pt x="457" y="2670"/>
                  </a:cubicBezTo>
                  <a:cubicBezTo>
                    <a:pt x="436" y="2492"/>
                    <a:pt x="424" y="2313"/>
                    <a:pt x="417" y="2135"/>
                  </a:cubicBezTo>
                  <a:cubicBezTo>
                    <a:pt x="416" y="1855"/>
                    <a:pt x="422" y="1572"/>
                    <a:pt x="420" y="1293"/>
                  </a:cubicBezTo>
                  <a:cubicBezTo>
                    <a:pt x="419" y="1142"/>
                    <a:pt x="411" y="992"/>
                    <a:pt x="401" y="843"/>
                  </a:cubicBezTo>
                  <a:cubicBezTo>
                    <a:pt x="398" y="784"/>
                    <a:pt x="392" y="725"/>
                    <a:pt x="386" y="667"/>
                  </a:cubicBezTo>
                  <a:cubicBezTo>
                    <a:pt x="426" y="660"/>
                    <a:pt x="465" y="653"/>
                    <a:pt x="504" y="647"/>
                  </a:cubicBezTo>
                  <a:cubicBezTo>
                    <a:pt x="627" y="639"/>
                    <a:pt x="747" y="635"/>
                    <a:pt x="869" y="635"/>
                  </a:cubicBezTo>
                  <a:close/>
                  <a:moveTo>
                    <a:pt x="15189" y="11213"/>
                  </a:moveTo>
                  <a:cubicBezTo>
                    <a:pt x="15188" y="11214"/>
                    <a:pt x="15188" y="11214"/>
                    <a:pt x="15187" y="11214"/>
                  </a:cubicBezTo>
                  <a:cubicBezTo>
                    <a:pt x="15188" y="11214"/>
                    <a:pt x="15188" y="11214"/>
                    <a:pt x="15189" y="11213"/>
                  </a:cubicBezTo>
                  <a:close/>
                  <a:moveTo>
                    <a:pt x="15178" y="11218"/>
                  </a:moveTo>
                  <a:cubicBezTo>
                    <a:pt x="15176" y="11219"/>
                    <a:pt x="15174" y="11219"/>
                    <a:pt x="15172" y="11220"/>
                  </a:cubicBezTo>
                  <a:cubicBezTo>
                    <a:pt x="15174" y="11219"/>
                    <a:pt x="15176" y="11219"/>
                    <a:pt x="15178" y="11218"/>
                  </a:cubicBezTo>
                  <a:close/>
                  <a:moveTo>
                    <a:pt x="14932" y="11295"/>
                  </a:moveTo>
                  <a:cubicBezTo>
                    <a:pt x="14932" y="11295"/>
                    <a:pt x="14931" y="11295"/>
                    <a:pt x="14931" y="11295"/>
                  </a:cubicBezTo>
                  <a:lnTo>
                    <a:pt x="14931" y="11295"/>
                  </a:lnTo>
                  <a:cubicBezTo>
                    <a:pt x="14931" y="11295"/>
                    <a:pt x="14932" y="11295"/>
                    <a:pt x="14932" y="11295"/>
                  </a:cubicBezTo>
                  <a:close/>
                  <a:moveTo>
                    <a:pt x="15702" y="11403"/>
                  </a:moveTo>
                  <a:lnTo>
                    <a:pt x="15702" y="11403"/>
                  </a:lnTo>
                  <a:cubicBezTo>
                    <a:pt x="15700" y="11404"/>
                    <a:pt x="15698" y="11404"/>
                    <a:pt x="15696" y="11405"/>
                  </a:cubicBezTo>
                  <a:cubicBezTo>
                    <a:pt x="15698" y="11404"/>
                    <a:pt x="15700" y="11404"/>
                    <a:pt x="15702" y="11403"/>
                  </a:cubicBezTo>
                  <a:close/>
                  <a:moveTo>
                    <a:pt x="10171" y="11421"/>
                  </a:moveTo>
                  <a:lnTo>
                    <a:pt x="10171" y="11421"/>
                  </a:lnTo>
                  <a:cubicBezTo>
                    <a:pt x="10172" y="11422"/>
                    <a:pt x="10173" y="11423"/>
                    <a:pt x="10174" y="11424"/>
                  </a:cubicBezTo>
                  <a:lnTo>
                    <a:pt x="10174" y="11424"/>
                  </a:lnTo>
                  <a:cubicBezTo>
                    <a:pt x="10173" y="11423"/>
                    <a:pt x="10172" y="11422"/>
                    <a:pt x="10171" y="11421"/>
                  </a:cubicBezTo>
                  <a:close/>
                  <a:moveTo>
                    <a:pt x="20445" y="390"/>
                  </a:moveTo>
                  <a:cubicBezTo>
                    <a:pt x="20450" y="409"/>
                    <a:pt x="20453" y="430"/>
                    <a:pt x="20459" y="449"/>
                  </a:cubicBezTo>
                  <a:cubicBezTo>
                    <a:pt x="20478" y="518"/>
                    <a:pt x="20496" y="586"/>
                    <a:pt x="20515" y="655"/>
                  </a:cubicBezTo>
                  <a:lnTo>
                    <a:pt x="20515" y="655"/>
                  </a:lnTo>
                  <a:lnTo>
                    <a:pt x="20517" y="662"/>
                  </a:lnTo>
                  <a:cubicBezTo>
                    <a:pt x="20518" y="663"/>
                    <a:pt x="20518" y="665"/>
                    <a:pt x="20519" y="666"/>
                  </a:cubicBezTo>
                  <a:lnTo>
                    <a:pt x="20519" y="666"/>
                  </a:lnTo>
                  <a:cubicBezTo>
                    <a:pt x="20518" y="665"/>
                    <a:pt x="20518" y="664"/>
                    <a:pt x="20518" y="663"/>
                  </a:cubicBezTo>
                  <a:lnTo>
                    <a:pt x="20518" y="663"/>
                  </a:lnTo>
                  <a:cubicBezTo>
                    <a:pt x="20535" y="740"/>
                    <a:pt x="20555" y="815"/>
                    <a:pt x="20567" y="894"/>
                  </a:cubicBezTo>
                  <a:cubicBezTo>
                    <a:pt x="20582" y="982"/>
                    <a:pt x="20595" y="1071"/>
                    <a:pt x="20610" y="1161"/>
                  </a:cubicBezTo>
                  <a:cubicBezTo>
                    <a:pt x="20638" y="1346"/>
                    <a:pt x="20675" y="1529"/>
                    <a:pt x="20703" y="1715"/>
                  </a:cubicBezTo>
                  <a:cubicBezTo>
                    <a:pt x="20713" y="1817"/>
                    <a:pt x="20722" y="1917"/>
                    <a:pt x="20724" y="2020"/>
                  </a:cubicBezTo>
                  <a:cubicBezTo>
                    <a:pt x="20726" y="2129"/>
                    <a:pt x="20729" y="2238"/>
                    <a:pt x="20732" y="2346"/>
                  </a:cubicBezTo>
                  <a:cubicBezTo>
                    <a:pt x="20735" y="2455"/>
                    <a:pt x="20741" y="2562"/>
                    <a:pt x="20745" y="2671"/>
                  </a:cubicBezTo>
                  <a:cubicBezTo>
                    <a:pt x="20747" y="2767"/>
                    <a:pt x="20747" y="2863"/>
                    <a:pt x="20747" y="2960"/>
                  </a:cubicBezTo>
                  <a:cubicBezTo>
                    <a:pt x="20742" y="3218"/>
                    <a:pt x="20746" y="3474"/>
                    <a:pt x="20747" y="3731"/>
                  </a:cubicBezTo>
                  <a:cubicBezTo>
                    <a:pt x="20740" y="3946"/>
                    <a:pt x="20727" y="4161"/>
                    <a:pt x="20715" y="4376"/>
                  </a:cubicBezTo>
                  <a:cubicBezTo>
                    <a:pt x="20703" y="4590"/>
                    <a:pt x="20689" y="4801"/>
                    <a:pt x="20665" y="5014"/>
                  </a:cubicBezTo>
                  <a:cubicBezTo>
                    <a:pt x="20642" y="5159"/>
                    <a:pt x="20614" y="5301"/>
                    <a:pt x="20581" y="5444"/>
                  </a:cubicBezTo>
                  <a:cubicBezTo>
                    <a:pt x="20551" y="5577"/>
                    <a:pt x="20516" y="5708"/>
                    <a:pt x="20483" y="5840"/>
                  </a:cubicBezTo>
                  <a:cubicBezTo>
                    <a:pt x="20431" y="6019"/>
                    <a:pt x="20376" y="6196"/>
                    <a:pt x="20313" y="6371"/>
                  </a:cubicBezTo>
                  <a:cubicBezTo>
                    <a:pt x="20252" y="6541"/>
                    <a:pt x="20181" y="6706"/>
                    <a:pt x="20113" y="6873"/>
                  </a:cubicBezTo>
                  <a:lnTo>
                    <a:pt x="20113" y="6873"/>
                  </a:lnTo>
                  <a:cubicBezTo>
                    <a:pt x="20113" y="6873"/>
                    <a:pt x="20113" y="6873"/>
                    <a:pt x="20113" y="6873"/>
                  </a:cubicBezTo>
                  <a:lnTo>
                    <a:pt x="20113" y="6873"/>
                  </a:lnTo>
                  <a:cubicBezTo>
                    <a:pt x="20113" y="6873"/>
                    <a:pt x="20113" y="6874"/>
                    <a:pt x="20113" y="6874"/>
                  </a:cubicBezTo>
                  <a:lnTo>
                    <a:pt x="20113" y="6874"/>
                  </a:lnTo>
                  <a:cubicBezTo>
                    <a:pt x="20113" y="6874"/>
                    <a:pt x="20113" y="6873"/>
                    <a:pt x="20113" y="6873"/>
                  </a:cubicBezTo>
                  <a:lnTo>
                    <a:pt x="20113" y="6873"/>
                  </a:lnTo>
                  <a:cubicBezTo>
                    <a:pt x="20112" y="6873"/>
                    <a:pt x="20112" y="6874"/>
                    <a:pt x="20112" y="6875"/>
                  </a:cubicBezTo>
                  <a:lnTo>
                    <a:pt x="20112" y="6875"/>
                  </a:lnTo>
                  <a:cubicBezTo>
                    <a:pt x="20112" y="6874"/>
                    <a:pt x="20113" y="6874"/>
                    <a:pt x="20113" y="6874"/>
                  </a:cubicBezTo>
                  <a:lnTo>
                    <a:pt x="20113" y="6874"/>
                  </a:lnTo>
                  <a:cubicBezTo>
                    <a:pt x="20113" y="6874"/>
                    <a:pt x="20112" y="6875"/>
                    <a:pt x="20112" y="6876"/>
                  </a:cubicBezTo>
                  <a:cubicBezTo>
                    <a:pt x="20112" y="6875"/>
                    <a:pt x="20112" y="6875"/>
                    <a:pt x="20112" y="6875"/>
                  </a:cubicBezTo>
                  <a:lnTo>
                    <a:pt x="20112" y="6875"/>
                  </a:lnTo>
                  <a:cubicBezTo>
                    <a:pt x="20112" y="6876"/>
                    <a:pt x="20111" y="6878"/>
                    <a:pt x="20111" y="6879"/>
                  </a:cubicBezTo>
                  <a:cubicBezTo>
                    <a:pt x="20109" y="6885"/>
                    <a:pt x="20107" y="6889"/>
                    <a:pt x="20104" y="6895"/>
                  </a:cubicBezTo>
                  <a:cubicBezTo>
                    <a:pt x="20104" y="6894"/>
                    <a:pt x="20105" y="6893"/>
                    <a:pt x="20105" y="6890"/>
                  </a:cubicBezTo>
                  <a:lnTo>
                    <a:pt x="20105" y="6890"/>
                  </a:lnTo>
                  <a:cubicBezTo>
                    <a:pt x="19975" y="7192"/>
                    <a:pt x="19815" y="7482"/>
                    <a:pt x="19653" y="7766"/>
                  </a:cubicBezTo>
                  <a:cubicBezTo>
                    <a:pt x="19554" y="7930"/>
                    <a:pt x="19456" y="8093"/>
                    <a:pt x="19353" y="8255"/>
                  </a:cubicBezTo>
                  <a:cubicBezTo>
                    <a:pt x="19251" y="8414"/>
                    <a:pt x="19141" y="8563"/>
                    <a:pt x="19026" y="8712"/>
                  </a:cubicBezTo>
                  <a:cubicBezTo>
                    <a:pt x="18838" y="8940"/>
                    <a:pt x="18639" y="9155"/>
                    <a:pt x="18430" y="9360"/>
                  </a:cubicBezTo>
                  <a:cubicBezTo>
                    <a:pt x="18267" y="9511"/>
                    <a:pt x="18101" y="9661"/>
                    <a:pt x="17925" y="9799"/>
                  </a:cubicBezTo>
                  <a:cubicBezTo>
                    <a:pt x="17749" y="9926"/>
                    <a:pt x="17571" y="10051"/>
                    <a:pt x="17388" y="10167"/>
                  </a:cubicBezTo>
                  <a:cubicBezTo>
                    <a:pt x="17202" y="10283"/>
                    <a:pt x="17015" y="10396"/>
                    <a:pt x="16824" y="10504"/>
                  </a:cubicBezTo>
                  <a:cubicBezTo>
                    <a:pt x="16551" y="10648"/>
                    <a:pt x="16274" y="10785"/>
                    <a:pt x="15990" y="10906"/>
                  </a:cubicBezTo>
                  <a:cubicBezTo>
                    <a:pt x="15856" y="10958"/>
                    <a:pt x="15720" y="11004"/>
                    <a:pt x="15585" y="11052"/>
                  </a:cubicBezTo>
                  <a:cubicBezTo>
                    <a:pt x="15451" y="11101"/>
                    <a:pt x="15321" y="11160"/>
                    <a:pt x="15189" y="11213"/>
                  </a:cubicBezTo>
                  <a:lnTo>
                    <a:pt x="15189" y="11213"/>
                  </a:lnTo>
                  <a:cubicBezTo>
                    <a:pt x="15191" y="11213"/>
                    <a:pt x="15193" y="11213"/>
                    <a:pt x="15195" y="11212"/>
                  </a:cubicBezTo>
                  <a:lnTo>
                    <a:pt x="15195" y="11212"/>
                  </a:lnTo>
                  <a:cubicBezTo>
                    <a:pt x="15192" y="11213"/>
                    <a:pt x="15188" y="11214"/>
                    <a:pt x="15186" y="11215"/>
                  </a:cubicBezTo>
                  <a:cubicBezTo>
                    <a:pt x="15184" y="11216"/>
                    <a:pt x="15182" y="11216"/>
                    <a:pt x="15179" y="11217"/>
                  </a:cubicBezTo>
                  <a:lnTo>
                    <a:pt x="15179" y="11217"/>
                  </a:lnTo>
                  <a:cubicBezTo>
                    <a:pt x="15181" y="11217"/>
                    <a:pt x="15183" y="11216"/>
                    <a:pt x="15184" y="11215"/>
                  </a:cubicBezTo>
                  <a:lnTo>
                    <a:pt x="15184" y="11215"/>
                  </a:lnTo>
                  <a:cubicBezTo>
                    <a:pt x="15104" y="11245"/>
                    <a:pt x="15023" y="11271"/>
                    <a:pt x="14940" y="11293"/>
                  </a:cubicBezTo>
                  <a:cubicBezTo>
                    <a:pt x="14945" y="11292"/>
                    <a:pt x="14949" y="11291"/>
                    <a:pt x="14954" y="11291"/>
                  </a:cubicBezTo>
                  <a:cubicBezTo>
                    <a:pt x="14947" y="11292"/>
                    <a:pt x="14940" y="11293"/>
                    <a:pt x="14933" y="11295"/>
                  </a:cubicBezTo>
                  <a:cubicBezTo>
                    <a:pt x="14932" y="11295"/>
                    <a:pt x="14931" y="11295"/>
                    <a:pt x="14930" y="11296"/>
                  </a:cubicBezTo>
                  <a:cubicBezTo>
                    <a:pt x="14930" y="11296"/>
                    <a:pt x="14931" y="11296"/>
                    <a:pt x="14931" y="11295"/>
                  </a:cubicBezTo>
                  <a:lnTo>
                    <a:pt x="14931" y="11295"/>
                  </a:lnTo>
                  <a:cubicBezTo>
                    <a:pt x="14719" y="11347"/>
                    <a:pt x="14505" y="11391"/>
                    <a:pt x="14291" y="11429"/>
                  </a:cubicBezTo>
                  <a:cubicBezTo>
                    <a:pt x="14187" y="11447"/>
                    <a:pt x="14082" y="11460"/>
                    <a:pt x="13977" y="11475"/>
                  </a:cubicBezTo>
                  <a:cubicBezTo>
                    <a:pt x="13870" y="11491"/>
                    <a:pt x="13761" y="11506"/>
                    <a:pt x="13653" y="11520"/>
                  </a:cubicBezTo>
                  <a:cubicBezTo>
                    <a:pt x="13574" y="11528"/>
                    <a:pt x="13496" y="11534"/>
                    <a:pt x="13418" y="11541"/>
                  </a:cubicBezTo>
                  <a:cubicBezTo>
                    <a:pt x="13470" y="11437"/>
                    <a:pt x="13520" y="11333"/>
                    <a:pt x="13569" y="11228"/>
                  </a:cubicBezTo>
                  <a:cubicBezTo>
                    <a:pt x="13636" y="11089"/>
                    <a:pt x="13697" y="10950"/>
                    <a:pt x="13767" y="10813"/>
                  </a:cubicBezTo>
                  <a:cubicBezTo>
                    <a:pt x="13835" y="10680"/>
                    <a:pt x="13907" y="10552"/>
                    <a:pt x="13982" y="10424"/>
                  </a:cubicBezTo>
                  <a:cubicBezTo>
                    <a:pt x="14118" y="10197"/>
                    <a:pt x="14265" y="9977"/>
                    <a:pt x="14404" y="9753"/>
                  </a:cubicBezTo>
                  <a:cubicBezTo>
                    <a:pt x="14513" y="9578"/>
                    <a:pt x="14618" y="9400"/>
                    <a:pt x="14724" y="9224"/>
                  </a:cubicBezTo>
                  <a:cubicBezTo>
                    <a:pt x="14821" y="9062"/>
                    <a:pt x="14925" y="8902"/>
                    <a:pt x="15024" y="8741"/>
                  </a:cubicBezTo>
                  <a:cubicBezTo>
                    <a:pt x="15129" y="8573"/>
                    <a:pt x="15233" y="8403"/>
                    <a:pt x="15344" y="8240"/>
                  </a:cubicBezTo>
                  <a:cubicBezTo>
                    <a:pt x="15455" y="8076"/>
                    <a:pt x="15569" y="7915"/>
                    <a:pt x="15676" y="7750"/>
                  </a:cubicBezTo>
                  <a:cubicBezTo>
                    <a:pt x="15788" y="7578"/>
                    <a:pt x="15896" y="7402"/>
                    <a:pt x="16006" y="7228"/>
                  </a:cubicBezTo>
                  <a:cubicBezTo>
                    <a:pt x="16112" y="7061"/>
                    <a:pt x="16223" y="6896"/>
                    <a:pt x="16333" y="6732"/>
                  </a:cubicBezTo>
                  <a:cubicBezTo>
                    <a:pt x="16546" y="6409"/>
                    <a:pt x="16761" y="6087"/>
                    <a:pt x="16981" y="5769"/>
                  </a:cubicBezTo>
                  <a:cubicBezTo>
                    <a:pt x="17306" y="5300"/>
                    <a:pt x="17629" y="4830"/>
                    <a:pt x="17958" y="4365"/>
                  </a:cubicBezTo>
                  <a:cubicBezTo>
                    <a:pt x="18030" y="4256"/>
                    <a:pt x="18102" y="4147"/>
                    <a:pt x="18174" y="4039"/>
                  </a:cubicBezTo>
                  <a:cubicBezTo>
                    <a:pt x="18180" y="4031"/>
                    <a:pt x="18184" y="4023"/>
                    <a:pt x="18189" y="4015"/>
                  </a:cubicBezTo>
                  <a:cubicBezTo>
                    <a:pt x="18271" y="3879"/>
                    <a:pt x="18355" y="3744"/>
                    <a:pt x="18439" y="3606"/>
                  </a:cubicBezTo>
                  <a:cubicBezTo>
                    <a:pt x="18448" y="3592"/>
                    <a:pt x="18457" y="3576"/>
                    <a:pt x="18467" y="3562"/>
                  </a:cubicBezTo>
                  <a:lnTo>
                    <a:pt x="18467" y="3562"/>
                  </a:lnTo>
                  <a:cubicBezTo>
                    <a:pt x="18467" y="3562"/>
                    <a:pt x="18467" y="3562"/>
                    <a:pt x="18467" y="3562"/>
                  </a:cubicBezTo>
                  <a:cubicBezTo>
                    <a:pt x="18498" y="3510"/>
                    <a:pt x="18530" y="3459"/>
                    <a:pt x="18561" y="3407"/>
                  </a:cubicBezTo>
                  <a:cubicBezTo>
                    <a:pt x="18609" y="3321"/>
                    <a:pt x="18658" y="3231"/>
                    <a:pt x="18706" y="3143"/>
                  </a:cubicBezTo>
                  <a:cubicBezTo>
                    <a:pt x="18792" y="2988"/>
                    <a:pt x="18878" y="2831"/>
                    <a:pt x="18965" y="2676"/>
                  </a:cubicBezTo>
                  <a:cubicBezTo>
                    <a:pt x="18966" y="2673"/>
                    <a:pt x="18968" y="2672"/>
                    <a:pt x="18969" y="2670"/>
                  </a:cubicBezTo>
                  <a:lnTo>
                    <a:pt x="18969" y="2670"/>
                  </a:lnTo>
                  <a:cubicBezTo>
                    <a:pt x="18968" y="2672"/>
                    <a:pt x="18966" y="2674"/>
                    <a:pt x="18965" y="2677"/>
                  </a:cubicBezTo>
                  <a:cubicBezTo>
                    <a:pt x="19146" y="2346"/>
                    <a:pt x="19331" y="2015"/>
                    <a:pt x="19497" y="1675"/>
                  </a:cubicBezTo>
                  <a:lnTo>
                    <a:pt x="19497" y="1675"/>
                  </a:lnTo>
                  <a:cubicBezTo>
                    <a:pt x="19468" y="1689"/>
                    <a:pt x="19443" y="1709"/>
                    <a:pt x="19423" y="1737"/>
                  </a:cubicBezTo>
                  <a:cubicBezTo>
                    <a:pt x="19200" y="2048"/>
                    <a:pt x="18969" y="2353"/>
                    <a:pt x="18747" y="2664"/>
                  </a:cubicBezTo>
                  <a:cubicBezTo>
                    <a:pt x="18631" y="2828"/>
                    <a:pt x="18515" y="2990"/>
                    <a:pt x="18395" y="3151"/>
                  </a:cubicBezTo>
                  <a:cubicBezTo>
                    <a:pt x="18283" y="3301"/>
                    <a:pt x="18167" y="3449"/>
                    <a:pt x="18056" y="3600"/>
                  </a:cubicBezTo>
                  <a:cubicBezTo>
                    <a:pt x="17583" y="4241"/>
                    <a:pt x="17135" y="4900"/>
                    <a:pt x="16681" y="5554"/>
                  </a:cubicBezTo>
                  <a:cubicBezTo>
                    <a:pt x="16461" y="5870"/>
                    <a:pt x="16246" y="6191"/>
                    <a:pt x="16035" y="6512"/>
                  </a:cubicBezTo>
                  <a:cubicBezTo>
                    <a:pt x="15924" y="6680"/>
                    <a:pt x="15809" y="6846"/>
                    <a:pt x="15702" y="7017"/>
                  </a:cubicBezTo>
                  <a:cubicBezTo>
                    <a:pt x="15593" y="7189"/>
                    <a:pt x="15487" y="7363"/>
                    <a:pt x="15376" y="7533"/>
                  </a:cubicBezTo>
                  <a:cubicBezTo>
                    <a:pt x="15270" y="7698"/>
                    <a:pt x="15156" y="7858"/>
                    <a:pt x="15045" y="8020"/>
                  </a:cubicBezTo>
                  <a:cubicBezTo>
                    <a:pt x="14935" y="8185"/>
                    <a:pt x="14831" y="8352"/>
                    <a:pt x="14725" y="8521"/>
                  </a:cubicBezTo>
                  <a:cubicBezTo>
                    <a:pt x="14626" y="8685"/>
                    <a:pt x="14521" y="8845"/>
                    <a:pt x="14422" y="9009"/>
                  </a:cubicBezTo>
                  <a:cubicBezTo>
                    <a:pt x="14318" y="9183"/>
                    <a:pt x="14214" y="9358"/>
                    <a:pt x="14108" y="9530"/>
                  </a:cubicBezTo>
                  <a:cubicBezTo>
                    <a:pt x="13905" y="9857"/>
                    <a:pt x="13684" y="10172"/>
                    <a:pt x="13505" y="10513"/>
                  </a:cubicBezTo>
                  <a:cubicBezTo>
                    <a:pt x="13413" y="10691"/>
                    <a:pt x="13326" y="10871"/>
                    <a:pt x="13242" y="11054"/>
                  </a:cubicBezTo>
                  <a:cubicBezTo>
                    <a:pt x="13226" y="11089"/>
                    <a:pt x="13209" y="11124"/>
                    <a:pt x="13193" y="11158"/>
                  </a:cubicBezTo>
                  <a:cubicBezTo>
                    <a:pt x="13142" y="10952"/>
                    <a:pt x="13099" y="10744"/>
                    <a:pt x="13047" y="10538"/>
                  </a:cubicBezTo>
                  <a:cubicBezTo>
                    <a:pt x="13015" y="10415"/>
                    <a:pt x="12982" y="10290"/>
                    <a:pt x="12956" y="10165"/>
                  </a:cubicBezTo>
                  <a:cubicBezTo>
                    <a:pt x="12932" y="10049"/>
                    <a:pt x="12913" y="9933"/>
                    <a:pt x="12897" y="9817"/>
                  </a:cubicBezTo>
                  <a:cubicBezTo>
                    <a:pt x="12880" y="9625"/>
                    <a:pt x="12861" y="9430"/>
                    <a:pt x="12858" y="9237"/>
                  </a:cubicBezTo>
                  <a:cubicBezTo>
                    <a:pt x="12855" y="9047"/>
                    <a:pt x="12855" y="8858"/>
                    <a:pt x="12855" y="8669"/>
                  </a:cubicBezTo>
                  <a:lnTo>
                    <a:pt x="12855" y="8658"/>
                  </a:lnTo>
                  <a:lnTo>
                    <a:pt x="12855" y="8649"/>
                  </a:lnTo>
                  <a:cubicBezTo>
                    <a:pt x="12856" y="8595"/>
                    <a:pt x="12856" y="8541"/>
                    <a:pt x="12856" y="8487"/>
                  </a:cubicBezTo>
                  <a:lnTo>
                    <a:pt x="12856" y="8491"/>
                  </a:lnTo>
                  <a:cubicBezTo>
                    <a:pt x="12857" y="8259"/>
                    <a:pt x="12860" y="8027"/>
                    <a:pt x="12879" y="7796"/>
                  </a:cubicBezTo>
                  <a:cubicBezTo>
                    <a:pt x="12898" y="7558"/>
                    <a:pt x="12927" y="7322"/>
                    <a:pt x="12956" y="7086"/>
                  </a:cubicBezTo>
                  <a:cubicBezTo>
                    <a:pt x="12995" y="6821"/>
                    <a:pt x="13043" y="6557"/>
                    <a:pt x="13096" y="6295"/>
                  </a:cubicBezTo>
                  <a:cubicBezTo>
                    <a:pt x="13148" y="6036"/>
                    <a:pt x="13206" y="5781"/>
                    <a:pt x="13274" y="5527"/>
                  </a:cubicBezTo>
                  <a:lnTo>
                    <a:pt x="13274" y="5527"/>
                  </a:lnTo>
                  <a:cubicBezTo>
                    <a:pt x="13274" y="5531"/>
                    <a:pt x="13273" y="5535"/>
                    <a:pt x="13272" y="5538"/>
                  </a:cubicBezTo>
                  <a:lnTo>
                    <a:pt x="13272" y="5538"/>
                  </a:lnTo>
                  <a:cubicBezTo>
                    <a:pt x="13300" y="5444"/>
                    <a:pt x="13330" y="5351"/>
                    <a:pt x="13362" y="5259"/>
                  </a:cubicBezTo>
                  <a:cubicBezTo>
                    <a:pt x="13394" y="5168"/>
                    <a:pt x="13431" y="5080"/>
                    <a:pt x="13468" y="4992"/>
                  </a:cubicBezTo>
                  <a:lnTo>
                    <a:pt x="13468" y="4992"/>
                  </a:lnTo>
                  <a:cubicBezTo>
                    <a:pt x="13465" y="4999"/>
                    <a:pt x="13462" y="5005"/>
                    <a:pt x="13459" y="5012"/>
                  </a:cubicBezTo>
                  <a:lnTo>
                    <a:pt x="13459" y="5012"/>
                  </a:lnTo>
                  <a:cubicBezTo>
                    <a:pt x="13526" y="4858"/>
                    <a:pt x="13593" y="4708"/>
                    <a:pt x="13669" y="4559"/>
                  </a:cubicBezTo>
                  <a:cubicBezTo>
                    <a:pt x="13742" y="4414"/>
                    <a:pt x="13821" y="4274"/>
                    <a:pt x="13902" y="4134"/>
                  </a:cubicBezTo>
                  <a:cubicBezTo>
                    <a:pt x="14058" y="3876"/>
                    <a:pt x="14220" y="3625"/>
                    <a:pt x="14399" y="3383"/>
                  </a:cubicBezTo>
                  <a:cubicBezTo>
                    <a:pt x="14589" y="3162"/>
                    <a:pt x="14789" y="2949"/>
                    <a:pt x="14997" y="2744"/>
                  </a:cubicBezTo>
                  <a:cubicBezTo>
                    <a:pt x="15223" y="2544"/>
                    <a:pt x="15452" y="2349"/>
                    <a:pt x="15694" y="2165"/>
                  </a:cubicBezTo>
                  <a:lnTo>
                    <a:pt x="15694" y="2165"/>
                  </a:lnTo>
                  <a:cubicBezTo>
                    <a:pt x="15694" y="2165"/>
                    <a:pt x="15694" y="2165"/>
                    <a:pt x="15694" y="2166"/>
                  </a:cubicBezTo>
                  <a:cubicBezTo>
                    <a:pt x="15770" y="2112"/>
                    <a:pt x="15846" y="2058"/>
                    <a:pt x="15926" y="2009"/>
                  </a:cubicBezTo>
                  <a:cubicBezTo>
                    <a:pt x="16006" y="1959"/>
                    <a:pt x="16089" y="1911"/>
                    <a:pt x="16172" y="1863"/>
                  </a:cubicBezTo>
                  <a:cubicBezTo>
                    <a:pt x="16302" y="1793"/>
                    <a:pt x="16435" y="1723"/>
                    <a:pt x="16565" y="1652"/>
                  </a:cubicBezTo>
                  <a:cubicBezTo>
                    <a:pt x="16698" y="1579"/>
                    <a:pt x="16829" y="1507"/>
                    <a:pt x="16963" y="1437"/>
                  </a:cubicBezTo>
                  <a:cubicBezTo>
                    <a:pt x="17092" y="1371"/>
                    <a:pt x="17230" y="1317"/>
                    <a:pt x="17362" y="1257"/>
                  </a:cubicBezTo>
                  <a:cubicBezTo>
                    <a:pt x="17490" y="1198"/>
                    <a:pt x="17618" y="1140"/>
                    <a:pt x="17746" y="1084"/>
                  </a:cubicBezTo>
                  <a:cubicBezTo>
                    <a:pt x="18115" y="941"/>
                    <a:pt x="18487" y="816"/>
                    <a:pt x="18867" y="709"/>
                  </a:cubicBezTo>
                  <a:cubicBezTo>
                    <a:pt x="19146" y="643"/>
                    <a:pt x="19428" y="584"/>
                    <a:pt x="19709" y="520"/>
                  </a:cubicBezTo>
                  <a:cubicBezTo>
                    <a:pt x="19951" y="465"/>
                    <a:pt x="20198" y="424"/>
                    <a:pt x="20445" y="390"/>
                  </a:cubicBezTo>
                  <a:close/>
                  <a:moveTo>
                    <a:pt x="11007" y="17389"/>
                  </a:moveTo>
                  <a:lnTo>
                    <a:pt x="11007" y="17389"/>
                  </a:lnTo>
                  <a:cubicBezTo>
                    <a:pt x="11007" y="17391"/>
                    <a:pt x="11006" y="17394"/>
                    <a:pt x="11006" y="17396"/>
                  </a:cubicBezTo>
                  <a:lnTo>
                    <a:pt x="11006" y="17396"/>
                  </a:lnTo>
                  <a:cubicBezTo>
                    <a:pt x="11007" y="17394"/>
                    <a:pt x="11007" y="17391"/>
                    <a:pt x="11007" y="17389"/>
                  </a:cubicBezTo>
                  <a:close/>
                  <a:moveTo>
                    <a:pt x="9931" y="11132"/>
                  </a:moveTo>
                  <a:cubicBezTo>
                    <a:pt x="10010" y="11235"/>
                    <a:pt x="10090" y="11333"/>
                    <a:pt x="10177" y="11428"/>
                  </a:cubicBezTo>
                  <a:cubicBezTo>
                    <a:pt x="10177" y="11428"/>
                    <a:pt x="10176" y="11428"/>
                    <a:pt x="10176" y="11427"/>
                  </a:cubicBezTo>
                  <a:lnTo>
                    <a:pt x="10176" y="11427"/>
                  </a:lnTo>
                  <a:cubicBezTo>
                    <a:pt x="10179" y="11430"/>
                    <a:pt x="10181" y="11433"/>
                    <a:pt x="10183" y="11436"/>
                  </a:cubicBezTo>
                  <a:cubicBezTo>
                    <a:pt x="10183" y="11436"/>
                    <a:pt x="10185" y="11437"/>
                    <a:pt x="10185" y="11437"/>
                  </a:cubicBezTo>
                  <a:cubicBezTo>
                    <a:pt x="10244" y="11504"/>
                    <a:pt x="10301" y="11574"/>
                    <a:pt x="10361" y="11642"/>
                  </a:cubicBezTo>
                  <a:cubicBezTo>
                    <a:pt x="10425" y="11714"/>
                    <a:pt x="10491" y="11781"/>
                    <a:pt x="10556" y="11851"/>
                  </a:cubicBezTo>
                  <a:cubicBezTo>
                    <a:pt x="10649" y="11953"/>
                    <a:pt x="10740" y="12056"/>
                    <a:pt x="10820" y="12168"/>
                  </a:cubicBezTo>
                  <a:cubicBezTo>
                    <a:pt x="10904" y="12289"/>
                    <a:pt x="10994" y="12405"/>
                    <a:pt x="11080" y="12526"/>
                  </a:cubicBezTo>
                  <a:cubicBezTo>
                    <a:pt x="11153" y="12631"/>
                    <a:pt x="11223" y="12736"/>
                    <a:pt x="11283" y="12849"/>
                  </a:cubicBezTo>
                  <a:cubicBezTo>
                    <a:pt x="11281" y="12845"/>
                    <a:pt x="11279" y="12840"/>
                    <a:pt x="11277" y="12834"/>
                  </a:cubicBezTo>
                  <a:lnTo>
                    <a:pt x="11277" y="12834"/>
                  </a:lnTo>
                  <a:cubicBezTo>
                    <a:pt x="11282" y="12846"/>
                    <a:pt x="11287" y="12856"/>
                    <a:pt x="11293" y="12867"/>
                  </a:cubicBezTo>
                  <a:cubicBezTo>
                    <a:pt x="11296" y="12871"/>
                    <a:pt x="11301" y="12875"/>
                    <a:pt x="11304" y="12880"/>
                  </a:cubicBezTo>
                  <a:cubicBezTo>
                    <a:pt x="11378" y="12965"/>
                    <a:pt x="11437" y="13058"/>
                    <a:pt x="11488" y="13158"/>
                  </a:cubicBezTo>
                  <a:cubicBezTo>
                    <a:pt x="11517" y="13214"/>
                    <a:pt x="11540" y="13271"/>
                    <a:pt x="11565" y="13328"/>
                  </a:cubicBezTo>
                  <a:cubicBezTo>
                    <a:pt x="11568" y="13339"/>
                    <a:pt x="11573" y="13348"/>
                    <a:pt x="11576" y="13357"/>
                  </a:cubicBezTo>
                  <a:cubicBezTo>
                    <a:pt x="11583" y="13369"/>
                    <a:pt x="11588" y="13383"/>
                    <a:pt x="11592" y="13396"/>
                  </a:cubicBezTo>
                  <a:cubicBezTo>
                    <a:pt x="11593" y="13398"/>
                    <a:pt x="11594" y="13400"/>
                    <a:pt x="11596" y="13403"/>
                  </a:cubicBezTo>
                  <a:cubicBezTo>
                    <a:pt x="11664" y="13521"/>
                    <a:pt x="11726" y="13643"/>
                    <a:pt x="11785" y="13766"/>
                  </a:cubicBezTo>
                  <a:cubicBezTo>
                    <a:pt x="11841" y="13885"/>
                    <a:pt x="11884" y="14010"/>
                    <a:pt x="11931" y="14133"/>
                  </a:cubicBezTo>
                  <a:cubicBezTo>
                    <a:pt x="11946" y="14105"/>
                    <a:pt x="11954" y="14074"/>
                    <a:pt x="11952" y="14041"/>
                  </a:cubicBezTo>
                  <a:cubicBezTo>
                    <a:pt x="11948" y="13878"/>
                    <a:pt x="11924" y="13718"/>
                    <a:pt x="11894" y="13558"/>
                  </a:cubicBezTo>
                  <a:cubicBezTo>
                    <a:pt x="11903" y="13541"/>
                    <a:pt x="11909" y="13521"/>
                    <a:pt x="11911" y="13501"/>
                  </a:cubicBezTo>
                  <a:cubicBezTo>
                    <a:pt x="11915" y="13473"/>
                    <a:pt x="11911" y="13448"/>
                    <a:pt x="11903" y="13424"/>
                  </a:cubicBezTo>
                  <a:cubicBezTo>
                    <a:pt x="11910" y="13324"/>
                    <a:pt x="11923" y="13224"/>
                    <a:pt x="11939" y="13125"/>
                  </a:cubicBezTo>
                  <a:cubicBezTo>
                    <a:pt x="11949" y="13072"/>
                    <a:pt x="11962" y="13020"/>
                    <a:pt x="11978" y="12968"/>
                  </a:cubicBezTo>
                  <a:cubicBezTo>
                    <a:pt x="12003" y="12894"/>
                    <a:pt x="12034" y="12822"/>
                    <a:pt x="12067" y="12750"/>
                  </a:cubicBezTo>
                  <a:cubicBezTo>
                    <a:pt x="12106" y="12671"/>
                    <a:pt x="12150" y="12595"/>
                    <a:pt x="12195" y="12519"/>
                  </a:cubicBezTo>
                  <a:cubicBezTo>
                    <a:pt x="12237" y="12444"/>
                    <a:pt x="12278" y="12369"/>
                    <a:pt x="12323" y="12296"/>
                  </a:cubicBezTo>
                  <a:cubicBezTo>
                    <a:pt x="12437" y="12126"/>
                    <a:pt x="12574" y="11972"/>
                    <a:pt x="12706" y="11815"/>
                  </a:cubicBezTo>
                  <a:cubicBezTo>
                    <a:pt x="12777" y="11735"/>
                    <a:pt x="12850" y="11656"/>
                    <a:pt x="12925" y="11580"/>
                  </a:cubicBezTo>
                  <a:cubicBezTo>
                    <a:pt x="12932" y="11603"/>
                    <a:pt x="12939" y="11624"/>
                    <a:pt x="12946" y="11646"/>
                  </a:cubicBezTo>
                  <a:cubicBezTo>
                    <a:pt x="12947" y="11650"/>
                    <a:pt x="12950" y="11653"/>
                    <a:pt x="12951" y="11656"/>
                  </a:cubicBezTo>
                  <a:cubicBezTo>
                    <a:pt x="12945" y="11702"/>
                    <a:pt x="12955" y="11747"/>
                    <a:pt x="12983" y="11786"/>
                  </a:cubicBezTo>
                  <a:cubicBezTo>
                    <a:pt x="13003" y="11871"/>
                    <a:pt x="13080" y="11929"/>
                    <a:pt x="13169" y="11929"/>
                  </a:cubicBezTo>
                  <a:lnTo>
                    <a:pt x="13207" y="11929"/>
                  </a:lnTo>
                  <a:cubicBezTo>
                    <a:pt x="13257" y="11927"/>
                    <a:pt x="13306" y="11923"/>
                    <a:pt x="13357" y="11916"/>
                  </a:cubicBezTo>
                  <a:lnTo>
                    <a:pt x="13357" y="11916"/>
                  </a:lnTo>
                  <a:cubicBezTo>
                    <a:pt x="13349" y="11917"/>
                    <a:pt x="13341" y="11918"/>
                    <a:pt x="13334" y="11919"/>
                  </a:cubicBezTo>
                  <a:cubicBezTo>
                    <a:pt x="13350" y="11917"/>
                    <a:pt x="13366" y="11916"/>
                    <a:pt x="13381" y="11915"/>
                  </a:cubicBezTo>
                  <a:lnTo>
                    <a:pt x="13381" y="11915"/>
                  </a:lnTo>
                  <a:cubicBezTo>
                    <a:pt x="13355" y="11949"/>
                    <a:pt x="13330" y="11984"/>
                    <a:pt x="13305" y="12019"/>
                  </a:cubicBezTo>
                  <a:cubicBezTo>
                    <a:pt x="13254" y="12089"/>
                    <a:pt x="13203" y="12161"/>
                    <a:pt x="13150" y="12228"/>
                  </a:cubicBezTo>
                  <a:cubicBezTo>
                    <a:pt x="13098" y="12293"/>
                    <a:pt x="13041" y="12354"/>
                    <a:pt x="12994" y="12423"/>
                  </a:cubicBezTo>
                  <a:cubicBezTo>
                    <a:pt x="12994" y="12423"/>
                    <a:pt x="12994" y="12424"/>
                    <a:pt x="12994" y="12424"/>
                  </a:cubicBezTo>
                  <a:cubicBezTo>
                    <a:pt x="12988" y="12429"/>
                    <a:pt x="12985" y="12436"/>
                    <a:pt x="12980" y="12442"/>
                  </a:cubicBezTo>
                  <a:cubicBezTo>
                    <a:pt x="12976" y="12450"/>
                    <a:pt x="12971" y="12457"/>
                    <a:pt x="12966" y="12465"/>
                  </a:cubicBezTo>
                  <a:cubicBezTo>
                    <a:pt x="12946" y="12490"/>
                    <a:pt x="12930" y="12520"/>
                    <a:pt x="12913" y="12546"/>
                  </a:cubicBezTo>
                  <a:cubicBezTo>
                    <a:pt x="12889" y="12584"/>
                    <a:pt x="12866" y="12622"/>
                    <a:pt x="12845" y="12660"/>
                  </a:cubicBezTo>
                  <a:cubicBezTo>
                    <a:pt x="12804" y="12737"/>
                    <a:pt x="12772" y="12817"/>
                    <a:pt x="12736" y="12895"/>
                  </a:cubicBezTo>
                  <a:cubicBezTo>
                    <a:pt x="12699" y="12965"/>
                    <a:pt x="12660" y="13033"/>
                    <a:pt x="12626" y="13104"/>
                  </a:cubicBezTo>
                  <a:cubicBezTo>
                    <a:pt x="12585" y="13189"/>
                    <a:pt x="12556" y="13281"/>
                    <a:pt x="12538" y="13374"/>
                  </a:cubicBezTo>
                  <a:cubicBezTo>
                    <a:pt x="12518" y="13472"/>
                    <a:pt x="12500" y="13571"/>
                    <a:pt x="12486" y="13669"/>
                  </a:cubicBezTo>
                  <a:cubicBezTo>
                    <a:pt x="12473" y="13768"/>
                    <a:pt x="12461" y="13867"/>
                    <a:pt x="12445" y="13965"/>
                  </a:cubicBezTo>
                  <a:cubicBezTo>
                    <a:pt x="12432" y="14061"/>
                    <a:pt x="12413" y="14155"/>
                    <a:pt x="12397" y="14250"/>
                  </a:cubicBezTo>
                  <a:cubicBezTo>
                    <a:pt x="12365" y="14433"/>
                    <a:pt x="12349" y="14618"/>
                    <a:pt x="12321" y="14801"/>
                  </a:cubicBezTo>
                  <a:cubicBezTo>
                    <a:pt x="12290" y="14989"/>
                    <a:pt x="12281" y="15180"/>
                    <a:pt x="12259" y="15368"/>
                  </a:cubicBezTo>
                  <a:cubicBezTo>
                    <a:pt x="12236" y="15566"/>
                    <a:pt x="12209" y="15762"/>
                    <a:pt x="12187" y="15959"/>
                  </a:cubicBezTo>
                  <a:cubicBezTo>
                    <a:pt x="12166" y="16154"/>
                    <a:pt x="12151" y="16349"/>
                    <a:pt x="12131" y="16544"/>
                  </a:cubicBezTo>
                  <a:cubicBezTo>
                    <a:pt x="12088" y="16935"/>
                    <a:pt x="12074" y="17328"/>
                    <a:pt x="12052" y="17719"/>
                  </a:cubicBezTo>
                  <a:cubicBezTo>
                    <a:pt x="12047" y="17819"/>
                    <a:pt x="12040" y="17917"/>
                    <a:pt x="12037" y="18015"/>
                  </a:cubicBezTo>
                  <a:cubicBezTo>
                    <a:pt x="12035" y="18114"/>
                    <a:pt x="12034" y="18213"/>
                    <a:pt x="12029" y="18312"/>
                  </a:cubicBezTo>
                  <a:cubicBezTo>
                    <a:pt x="12019" y="18513"/>
                    <a:pt x="12005" y="18713"/>
                    <a:pt x="11998" y="18914"/>
                  </a:cubicBezTo>
                  <a:cubicBezTo>
                    <a:pt x="11984" y="19303"/>
                    <a:pt x="11962" y="19693"/>
                    <a:pt x="11948" y="20083"/>
                  </a:cubicBezTo>
                  <a:cubicBezTo>
                    <a:pt x="11941" y="20284"/>
                    <a:pt x="11928" y="20485"/>
                    <a:pt x="11922" y="20687"/>
                  </a:cubicBezTo>
                  <a:cubicBezTo>
                    <a:pt x="11916" y="20881"/>
                    <a:pt x="11919" y="21075"/>
                    <a:pt x="11914" y="21270"/>
                  </a:cubicBezTo>
                  <a:cubicBezTo>
                    <a:pt x="11908" y="21465"/>
                    <a:pt x="11904" y="21661"/>
                    <a:pt x="11902" y="21857"/>
                  </a:cubicBezTo>
                  <a:cubicBezTo>
                    <a:pt x="11902" y="21864"/>
                    <a:pt x="11902" y="21871"/>
                    <a:pt x="11902" y="21879"/>
                  </a:cubicBezTo>
                  <a:cubicBezTo>
                    <a:pt x="11819" y="21875"/>
                    <a:pt x="11736" y="21873"/>
                    <a:pt x="11653" y="21873"/>
                  </a:cubicBezTo>
                  <a:cubicBezTo>
                    <a:pt x="11606" y="21873"/>
                    <a:pt x="11560" y="21873"/>
                    <a:pt x="11513" y="21875"/>
                  </a:cubicBezTo>
                  <a:cubicBezTo>
                    <a:pt x="11444" y="21877"/>
                    <a:pt x="11374" y="21881"/>
                    <a:pt x="11304" y="21884"/>
                  </a:cubicBezTo>
                  <a:cubicBezTo>
                    <a:pt x="11235" y="21884"/>
                    <a:pt x="11166" y="21881"/>
                    <a:pt x="11097" y="21880"/>
                  </a:cubicBezTo>
                  <a:cubicBezTo>
                    <a:pt x="11023" y="21880"/>
                    <a:pt x="10947" y="21880"/>
                    <a:pt x="10872" y="21885"/>
                  </a:cubicBezTo>
                  <a:cubicBezTo>
                    <a:pt x="10825" y="21887"/>
                    <a:pt x="10777" y="21892"/>
                    <a:pt x="10730" y="21896"/>
                  </a:cubicBezTo>
                  <a:cubicBezTo>
                    <a:pt x="10738" y="21739"/>
                    <a:pt x="10751" y="21582"/>
                    <a:pt x="10764" y="21424"/>
                  </a:cubicBezTo>
                  <a:cubicBezTo>
                    <a:pt x="10779" y="21242"/>
                    <a:pt x="10792" y="21058"/>
                    <a:pt x="10803" y="20874"/>
                  </a:cubicBezTo>
                  <a:cubicBezTo>
                    <a:pt x="10815" y="20675"/>
                    <a:pt x="10828" y="20475"/>
                    <a:pt x="10843" y="20276"/>
                  </a:cubicBezTo>
                  <a:cubicBezTo>
                    <a:pt x="10858" y="20087"/>
                    <a:pt x="10881" y="19902"/>
                    <a:pt x="10894" y="19715"/>
                  </a:cubicBezTo>
                  <a:cubicBezTo>
                    <a:pt x="10908" y="19505"/>
                    <a:pt x="10919" y="19295"/>
                    <a:pt x="10932" y="19086"/>
                  </a:cubicBezTo>
                  <a:cubicBezTo>
                    <a:pt x="10943" y="18900"/>
                    <a:pt x="10955" y="18714"/>
                    <a:pt x="10963" y="18528"/>
                  </a:cubicBezTo>
                  <a:cubicBezTo>
                    <a:pt x="10964" y="18520"/>
                    <a:pt x="10964" y="18512"/>
                    <a:pt x="10965" y="18504"/>
                  </a:cubicBezTo>
                  <a:lnTo>
                    <a:pt x="10965" y="18504"/>
                  </a:lnTo>
                  <a:cubicBezTo>
                    <a:pt x="10965" y="18499"/>
                    <a:pt x="10965" y="18495"/>
                    <a:pt x="10965" y="18490"/>
                  </a:cubicBezTo>
                  <a:lnTo>
                    <a:pt x="10965" y="18490"/>
                  </a:lnTo>
                  <a:cubicBezTo>
                    <a:pt x="10966" y="18490"/>
                    <a:pt x="10966" y="18489"/>
                    <a:pt x="10966" y="18489"/>
                  </a:cubicBezTo>
                  <a:lnTo>
                    <a:pt x="10966" y="18489"/>
                  </a:lnTo>
                  <a:cubicBezTo>
                    <a:pt x="10966" y="18489"/>
                    <a:pt x="10966" y="18489"/>
                    <a:pt x="10965" y="18489"/>
                  </a:cubicBezTo>
                  <a:lnTo>
                    <a:pt x="10965" y="18489"/>
                  </a:lnTo>
                  <a:cubicBezTo>
                    <a:pt x="10966" y="18485"/>
                    <a:pt x="10966" y="18481"/>
                    <a:pt x="10966" y="18476"/>
                  </a:cubicBezTo>
                  <a:cubicBezTo>
                    <a:pt x="10966" y="18476"/>
                    <a:pt x="10966" y="18475"/>
                    <a:pt x="10966" y="18475"/>
                  </a:cubicBezTo>
                  <a:cubicBezTo>
                    <a:pt x="10967" y="18466"/>
                    <a:pt x="10967" y="18458"/>
                    <a:pt x="10967" y="18449"/>
                  </a:cubicBezTo>
                  <a:cubicBezTo>
                    <a:pt x="10968" y="18436"/>
                    <a:pt x="10968" y="18423"/>
                    <a:pt x="10969" y="18410"/>
                  </a:cubicBezTo>
                  <a:lnTo>
                    <a:pt x="10969" y="18410"/>
                  </a:lnTo>
                  <a:cubicBezTo>
                    <a:pt x="10969" y="18413"/>
                    <a:pt x="10968" y="18417"/>
                    <a:pt x="10968" y="18420"/>
                  </a:cubicBezTo>
                  <a:cubicBezTo>
                    <a:pt x="10968" y="18413"/>
                    <a:pt x="10969" y="18405"/>
                    <a:pt x="10969" y="18397"/>
                  </a:cubicBezTo>
                  <a:lnTo>
                    <a:pt x="10969" y="18397"/>
                  </a:lnTo>
                  <a:cubicBezTo>
                    <a:pt x="10969" y="18401"/>
                    <a:pt x="10969" y="18406"/>
                    <a:pt x="10969" y="18410"/>
                  </a:cubicBezTo>
                  <a:lnTo>
                    <a:pt x="10969" y="18410"/>
                  </a:lnTo>
                  <a:cubicBezTo>
                    <a:pt x="10969" y="18406"/>
                    <a:pt x="10969" y="18402"/>
                    <a:pt x="10969" y="18397"/>
                  </a:cubicBezTo>
                  <a:lnTo>
                    <a:pt x="10969" y="18397"/>
                  </a:lnTo>
                  <a:cubicBezTo>
                    <a:pt x="10969" y="18397"/>
                    <a:pt x="10969" y="18397"/>
                    <a:pt x="10969" y="18397"/>
                  </a:cubicBezTo>
                  <a:lnTo>
                    <a:pt x="10969" y="18397"/>
                  </a:lnTo>
                  <a:cubicBezTo>
                    <a:pt x="10969" y="18397"/>
                    <a:pt x="10969" y="18397"/>
                    <a:pt x="10969" y="18396"/>
                  </a:cubicBezTo>
                  <a:lnTo>
                    <a:pt x="10969" y="18396"/>
                  </a:lnTo>
                  <a:cubicBezTo>
                    <a:pt x="10969" y="18397"/>
                    <a:pt x="10969" y="18397"/>
                    <a:pt x="10969" y="18397"/>
                  </a:cubicBezTo>
                  <a:lnTo>
                    <a:pt x="10969" y="18397"/>
                  </a:lnTo>
                  <a:cubicBezTo>
                    <a:pt x="10970" y="18377"/>
                    <a:pt x="10972" y="18355"/>
                    <a:pt x="10972" y="18334"/>
                  </a:cubicBezTo>
                  <a:lnTo>
                    <a:pt x="10972" y="18334"/>
                  </a:lnTo>
                  <a:cubicBezTo>
                    <a:pt x="10971" y="18344"/>
                    <a:pt x="10971" y="18350"/>
                    <a:pt x="10970" y="18360"/>
                  </a:cubicBezTo>
                  <a:cubicBezTo>
                    <a:pt x="10985" y="18038"/>
                    <a:pt x="10993" y="17717"/>
                    <a:pt x="11006" y="17396"/>
                  </a:cubicBezTo>
                  <a:lnTo>
                    <a:pt x="11006" y="17396"/>
                  </a:lnTo>
                  <a:cubicBezTo>
                    <a:pt x="11006" y="17396"/>
                    <a:pt x="11006" y="17396"/>
                    <a:pt x="11006" y="17396"/>
                  </a:cubicBezTo>
                  <a:lnTo>
                    <a:pt x="11006" y="17396"/>
                  </a:lnTo>
                  <a:cubicBezTo>
                    <a:pt x="11006" y="17396"/>
                    <a:pt x="11006" y="17396"/>
                    <a:pt x="11006" y="17396"/>
                  </a:cubicBezTo>
                  <a:lnTo>
                    <a:pt x="11006" y="17396"/>
                  </a:lnTo>
                  <a:cubicBezTo>
                    <a:pt x="11006" y="17393"/>
                    <a:pt x="11007" y="17390"/>
                    <a:pt x="11007" y="17386"/>
                  </a:cubicBezTo>
                  <a:lnTo>
                    <a:pt x="11007" y="17386"/>
                  </a:lnTo>
                  <a:cubicBezTo>
                    <a:pt x="11007" y="17387"/>
                    <a:pt x="11007" y="17388"/>
                    <a:pt x="11007" y="17389"/>
                  </a:cubicBezTo>
                  <a:lnTo>
                    <a:pt x="11007" y="17389"/>
                  </a:lnTo>
                  <a:cubicBezTo>
                    <a:pt x="11020" y="17126"/>
                    <a:pt x="11040" y="16864"/>
                    <a:pt x="11051" y="16600"/>
                  </a:cubicBezTo>
                  <a:cubicBezTo>
                    <a:pt x="11064" y="16330"/>
                    <a:pt x="11070" y="16059"/>
                    <a:pt x="11078" y="15789"/>
                  </a:cubicBezTo>
                  <a:cubicBezTo>
                    <a:pt x="11090" y="15395"/>
                    <a:pt x="11105" y="15001"/>
                    <a:pt x="11094" y="14607"/>
                  </a:cubicBezTo>
                  <a:cubicBezTo>
                    <a:pt x="11088" y="14407"/>
                    <a:pt x="11074" y="14206"/>
                    <a:pt x="11044" y="14009"/>
                  </a:cubicBezTo>
                  <a:cubicBezTo>
                    <a:pt x="11015" y="13818"/>
                    <a:pt x="10944" y="13642"/>
                    <a:pt x="10875" y="13463"/>
                  </a:cubicBezTo>
                  <a:lnTo>
                    <a:pt x="10875" y="13463"/>
                  </a:lnTo>
                  <a:lnTo>
                    <a:pt x="10878" y="13468"/>
                  </a:lnTo>
                  <a:cubicBezTo>
                    <a:pt x="10848" y="13389"/>
                    <a:pt x="10822" y="13311"/>
                    <a:pt x="10800" y="13230"/>
                  </a:cubicBezTo>
                  <a:cubicBezTo>
                    <a:pt x="10788" y="13188"/>
                    <a:pt x="10776" y="13145"/>
                    <a:pt x="10756" y="13106"/>
                  </a:cubicBezTo>
                  <a:cubicBezTo>
                    <a:pt x="10738" y="13068"/>
                    <a:pt x="10715" y="13030"/>
                    <a:pt x="10692" y="12993"/>
                  </a:cubicBezTo>
                  <a:cubicBezTo>
                    <a:pt x="10605" y="12852"/>
                    <a:pt x="10502" y="12722"/>
                    <a:pt x="10406" y="12588"/>
                  </a:cubicBezTo>
                  <a:lnTo>
                    <a:pt x="10406" y="12588"/>
                  </a:lnTo>
                  <a:cubicBezTo>
                    <a:pt x="10407" y="12589"/>
                    <a:pt x="10408" y="12590"/>
                    <a:pt x="10409" y="12592"/>
                  </a:cubicBezTo>
                  <a:cubicBezTo>
                    <a:pt x="10406" y="12589"/>
                    <a:pt x="10404" y="12585"/>
                    <a:pt x="10402" y="12582"/>
                  </a:cubicBezTo>
                  <a:lnTo>
                    <a:pt x="10402" y="12582"/>
                  </a:lnTo>
                  <a:cubicBezTo>
                    <a:pt x="10403" y="12584"/>
                    <a:pt x="10405" y="12586"/>
                    <a:pt x="10406" y="12588"/>
                  </a:cubicBezTo>
                  <a:lnTo>
                    <a:pt x="10406" y="12588"/>
                  </a:lnTo>
                  <a:cubicBezTo>
                    <a:pt x="10403" y="12583"/>
                    <a:pt x="10400" y="12579"/>
                    <a:pt x="10397" y="12575"/>
                  </a:cubicBezTo>
                  <a:lnTo>
                    <a:pt x="10397" y="12575"/>
                  </a:lnTo>
                  <a:cubicBezTo>
                    <a:pt x="10398" y="12577"/>
                    <a:pt x="10400" y="12580"/>
                    <a:pt x="10402" y="12582"/>
                  </a:cubicBezTo>
                  <a:lnTo>
                    <a:pt x="10402" y="12582"/>
                  </a:lnTo>
                  <a:cubicBezTo>
                    <a:pt x="10400" y="12579"/>
                    <a:pt x="10397" y="12576"/>
                    <a:pt x="10395" y="12572"/>
                  </a:cubicBezTo>
                  <a:lnTo>
                    <a:pt x="10395" y="12572"/>
                  </a:lnTo>
                  <a:cubicBezTo>
                    <a:pt x="10396" y="12573"/>
                    <a:pt x="10396" y="12574"/>
                    <a:pt x="10397" y="12575"/>
                  </a:cubicBezTo>
                  <a:lnTo>
                    <a:pt x="10397" y="12575"/>
                  </a:lnTo>
                  <a:cubicBezTo>
                    <a:pt x="10277" y="12403"/>
                    <a:pt x="10160" y="12231"/>
                    <a:pt x="10038" y="12061"/>
                  </a:cubicBezTo>
                  <a:cubicBezTo>
                    <a:pt x="9973" y="11971"/>
                    <a:pt x="9910" y="11877"/>
                    <a:pt x="9838" y="11793"/>
                  </a:cubicBezTo>
                  <a:cubicBezTo>
                    <a:pt x="9770" y="11713"/>
                    <a:pt x="9696" y="11636"/>
                    <a:pt x="9625" y="11558"/>
                  </a:cubicBezTo>
                  <a:cubicBezTo>
                    <a:pt x="9600" y="11528"/>
                    <a:pt x="9577" y="11496"/>
                    <a:pt x="9553" y="11466"/>
                  </a:cubicBezTo>
                  <a:cubicBezTo>
                    <a:pt x="9560" y="11466"/>
                    <a:pt x="9567" y="11464"/>
                    <a:pt x="9575" y="11463"/>
                  </a:cubicBezTo>
                  <a:lnTo>
                    <a:pt x="9576" y="11463"/>
                  </a:lnTo>
                  <a:cubicBezTo>
                    <a:pt x="9629" y="11459"/>
                    <a:pt x="9681" y="11453"/>
                    <a:pt x="9735" y="11448"/>
                  </a:cubicBezTo>
                  <a:cubicBezTo>
                    <a:pt x="9767" y="11446"/>
                    <a:pt x="9800" y="11444"/>
                    <a:pt x="9832" y="11439"/>
                  </a:cubicBezTo>
                  <a:cubicBezTo>
                    <a:pt x="9838" y="11435"/>
                    <a:pt x="9843" y="11431"/>
                    <a:pt x="9850" y="11428"/>
                  </a:cubicBezTo>
                  <a:cubicBezTo>
                    <a:pt x="9856" y="11414"/>
                    <a:pt x="9861" y="11399"/>
                    <a:pt x="9866" y="11384"/>
                  </a:cubicBezTo>
                  <a:cubicBezTo>
                    <a:pt x="9878" y="11325"/>
                    <a:pt x="9893" y="11265"/>
                    <a:pt x="9908" y="11206"/>
                  </a:cubicBezTo>
                  <a:cubicBezTo>
                    <a:pt x="9916" y="11182"/>
                    <a:pt x="9923" y="11157"/>
                    <a:pt x="9931" y="11132"/>
                  </a:cubicBezTo>
                  <a:close/>
                  <a:moveTo>
                    <a:pt x="20576" y="1"/>
                  </a:moveTo>
                  <a:cubicBezTo>
                    <a:pt x="20571" y="1"/>
                    <a:pt x="20567" y="1"/>
                    <a:pt x="20563" y="1"/>
                  </a:cubicBezTo>
                  <a:cubicBezTo>
                    <a:pt x="20399" y="14"/>
                    <a:pt x="20237" y="44"/>
                    <a:pt x="20076" y="72"/>
                  </a:cubicBezTo>
                  <a:cubicBezTo>
                    <a:pt x="19856" y="109"/>
                    <a:pt x="19639" y="157"/>
                    <a:pt x="19422" y="207"/>
                  </a:cubicBezTo>
                  <a:cubicBezTo>
                    <a:pt x="19234" y="249"/>
                    <a:pt x="19045" y="286"/>
                    <a:pt x="18858" y="330"/>
                  </a:cubicBezTo>
                  <a:cubicBezTo>
                    <a:pt x="18655" y="380"/>
                    <a:pt x="18458" y="442"/>
                    <a:pt x="18260" y="505"/>
                  </a:cubicBezTo>
                  <a:cubicBezTo>
                    <a:pt x="18076" y="566"/>
                    <a:pt x="17893" y="630"/>
                    <a:pt x="17712" y="700"/>
                  </a:cubicBezTo>
                  <a:cubicBezTo>
                    <a:pt x="17522" y="773"/>
                    <a:pt x="17339" y="860"/>
                    <a:pt x="17155" y="944"/>
                  </a:cubicBezTo>
                  <a:cubicBezTo>
                    <a:pt x="16986" y="1022"/>
                    <a:pt x="16812" y="1092"/>
                    <a:pt x="16649" y="1183"/>
                  </a:cubicBezTo>
                  <a:cubicBezTo>
                    <a:pt x="16481" y="1277"/>
                    <a:pt x="16311" y="1367"/>
                    <a:pt x="16142" y="1459"/>
                  </a:cubicBezTo>
                  <a:cubicBezTo>
                    <a:pt x="15960" y="1556"/>
                    <a:pt x="15778" y="1656"/>
                    <a:pt x="15609" y="1773"/>
                  </a:cubicBezTo>
                  <a:cubicBezTo>
                    <a:pt x="15434" y="1895"/>
                    <a:pt x="15268" y="2025"/>
                    <a:pt x="15105" y="2161"/>
                  </a:cubicBezTo>
                  <a:cubicBezTo>
                    <a:pt x="14949" y="2291"/>
                    <a:pt x="14795" y="2426"/>
                    <a:pt x="14650" y="2569"/>
                  </a:cubicBezTo>
                  <a:cubicBezTo>
                    <a:pt x="14506" y="2710"/>
                    <a:pt x="14370" y="2861"/>
                    <a:pt x="14232" y="3010"/>
                  </a:cubicBezTo>
                  <a:cubicBezTo>
                    <a:pt x="14101" y="3152"/>
                    <a:pt x="13989" y="3313"/>
                    <a:pt x="13881" y="3475"/>
                  </a:cubicBezTo>
                  <a:cubicBezTo>
                    <a:pt x="13768" y="3645"/>
                    <a:pt x="13658" y="3817"/>
                    <a:pt x="13556" y="3995"/>
                  </a:cubicBezTo>
                  <a:cubicBezTo>
                    <a:pt x="13455" y="4170"/>
                    <a:pt x="13358" y="4346"/>
                    <a:pt x="13272" y="4529"/>
                  </a:cubicBezTo>
                  <a:cubicBezTo>
                    <a:pt x="13185" y="4712"/>
                    <a:pt x="13099" y="4899"/>
                    <a:pt x="13031" y="5089"/>
                  </a:cubicBezTo>
                  <a:cubicBezTo>
                    <a:pt x="12963" y="5279"/>
                    <a:pt x="12901" y="5474"/>
                    <a:pt x="12855" y="5672"/>
                  </a:cubicBezTo>
                  <a:cubicBezTo>
                    <a:pt x="12809" y="5865"/>
                    <a:pt x="12768" y="6059"/>
                    <a:pt x="12728" y="6255"/>
                  </a:cubicBezTo>
                  <a:cubicBezTo>
                    <a:pt x="12688" y="6459"/>
                    <a:pt x="12650" y="6664"/>
                    <a:pt x="12616" y="6870"/>
                  </a:cubicBezTo>
                  <a:cubicBezTo>
                    <a:pt x="12582" y="7069"/>
                    <a:pt x="12562" y="7270"/>
                    <a:pt x="12539" y="7470"/>
                  </a:cubicBezTo>
                  <a:cubicBezTo>
                    <a:pt x="12517" y="7658"/>
                    <a:pt x="12501" y="7846"/>
                    <a:pt x="12494" y="8035"/>
                  </a:cubicBezTo>
                  <a:cubicBezTo>
                    <a:pt x="12486" y="8245"/>
                    <a:pt x="12488" y="8455"/>
                    <a:pt x="12486" y="8665"/>
                  </a:cubicBezTo>
                  <a:cubicBezTo>
                    <a:pt x="12486" y="8657"/>
                    <a:pt x="12486" y="8648"/>
                    <a:pt x="12486" y="8640"/>
                  </a:cubicBezTo>
                  <a:lnTo>
                    <a:pt x="12486" y="8640"/>
                  </a:lnTo>
                  <a:cubicBezTo>
                    <a:pt x="12485" y="8917"/>
                    <a:pt x="12482" y="9193"/>
                    <a:pt x="12499" y="9470"/>
                  </a:cubicBezTo>
                  <a:cubicBezTo>
                    <a:pt x="12513" y="9677"/>
                    <a:pt x="12528" y="9882"/>
                    <a:pt x="12563" y="10085"/>
                  </a:cubicBezTo>
                  <a:cubicBezTo>
                    <a:pt x="12595" y="10271"/>
                    <a:pt x="12645" y="10451"/>
                    <a:pt x="12690" y="10634"/>
                  </a:cubicBezTo>
                  <a:cubicBezTo>
                    <a:pt x="12732" y="10811"/>
                    <a:pt x="12769" y="10991"/>
                    <a:pt x="12812" y="11168"/>
                  </a:cubicBezTo>
                  <a:cubicBezTo>
                    <a:pt x="12803" y="11176"/>
                    <a:pt x="12793" y="11182"/>
                    <a:pt x="12785" y="11192"/>
                  </a:cubicBezTo>
                  <a:cubicBezTo>
                    <a:pt x="12780" y="11196"/>
                    <a:pt x="12777" y="11201"/>
                    <a:pt x="12772" y="11206"/>
                  </a:cubicBezTo>
                  <a:cubicBezTo>
                    <a:pt x="12716" y="11270"/>
                    <a:pt x="12653" y="11328"/>
                    <a:pt x="12595" y="11389"/>
                  </a:cubicBezTo>
                  <a:cubicBezTo>
                    <a:pt x="12515" y="11471"/>
                    <a:pt x="12441" y="11556"/>
                    <a:pt x="12369" y="11644"/>
                  </a:cubicBezTo>
                  <a:cubicBezTo>
                    <a:pt x="12243" y="11796"/>
                    <a:pt x="12104" y="11942"/>
                    <a:pt x="12002" y="12112"/>
                  </a:cubicBezTo>
                  <a:cubicBezTo>
                    <a:pt x="11951" y="12195"/>
                    <a:pt x="11904" y="12282"/>
                    <a:pt x="11856" y="12367"/>
                  </a:cubicBezTo>
                  <a:cubicBezTo>
                    <a:pt x="11807" y="12450"/>
                    <a:pt x="11759" y="12534"/>
                    <a:pt x="11719" y="12620"/>
                  </a:cubicBezTo>
                  <a:cubicBezTo>
                    <a:pt x="11695" y="12670"/>
                    <a:pt x="11675" y="12721"/>
                    <a:pt x="11655" y="12773"/>
                  </a:cubicBezTo>
                  <a:cubicBezTo>
                    <a:pt x="11632" y="12722"/>
                    <a:pt x="11609" y="12673"/>
                    <a:pt x="11583" y="12625"/>
                  </a:cubicBezTo>
                  <a:cubicBezTo>
                    <a:pt x="11464" y="12406"/>
                    <a:pt x="11305" y="12213"/>
                    <a:pt x="11161" y="12011"/>
                  </a:cubicBezTo>
                  <a:lnTo>
                    <a:pt x="11161" y="12011"/>
                  </a:lnTo>
                  <a:cubicBezTo>
                    <a:pt x="11161" y="12012"/>
                    <a:pt x="11162" y="12012"/>
                    <a:pt x="11162" y="12013"/>
                  </a:cubicBezTo>
                  <a:cubicBezTo>
                    <a:pt x="11161" y="12012"/>
                    <a:pt x="11160" y="12010"/>
                    <a:pt x="11159" y="12009"/>
                  </a:cubicBezTo>
                  <a:lnTo>
                    <a:pt x="11159" y="12009"/>
                  </a:lnTo>
                  <a:cubicBezTo>
                    <a:pt x="11160" y="12010"/>
                    <a:pt x="11160" y="12010"/>
                    <a:pt x="11161" y="12011"/>
                  </a:cubicBezTo>
                  <a:lnTo>
                    <a:pt x="11161" y="12011"/>
                  </a:lnTo>
                  <a:cubicBezTo>
                    <a:pt x="11158" y="12006"/>
                    <a:pt x="11155" y="12002"/>
                    <a:pt x="11152" y="11998"/>
                  </a:cubicBezTo>
                  <a:lnTo>
                    <a:pt x="11152" y="11998"/>
                  </a:lnTo>
                  <a:cubicBezTo>
                    <a:pt x="11154" y="12002"/>
                    <a:pt x="11157" y="12005"/>
                    <a:pt x="11159" y="12009"/>
                  </a:cubicBezTo>
                  <a:lnTo>
                    <a:pt x="11159" y="12009"/>
                  </a:lnTo>
                  <a:cubicBezTo>
                    <a:pt x="11156" y="12004"/>
                    <a:pt x="11152" y="11999"/>
                    <a:pt x="11149" y="11994"/>
                  </a:cubicBezTo>
                  <a:lnTo>
                    <a:pt x="11149" y="11994"/>
                  </a:lnTo>
                  <a:cubicBezTo>
                    <a:pt x="11150" y="11995"/>
                    <a:pt x="11151" y="11997"/>
                    <a:pt x="11152" y="11998"/>
                  </a:cubicBezTo>
                  <a:lnTo>
                    <a:pt x="11152" y="11998"/>
                  </a:lnTo>
                  <a:cubicBezTo>
                    <a:pt x="11078" y="11892"/>
                    <a:pt x="10998" y="11791"/>
                    <a:pt x="10913" y="11694"/>
                  </a:cubicBezTo>
                  <a:cubicBezTo>
                    <a:pt x="10830" y="11602"/>
                    <a:pt x="10744" y="11514"/>
                    <a:pt x="10660" y="11421"/>
                  </a:cubicBezTo>
                  <a:cubicBezTo>
                    <a:pt x="10576" y="11326"/>
                    <a:pt x="10494" y="11229"/>
                    <a:pt x="10409" y="11135"/>
                  </a:cubicBezTo>
                  <a:cubicBezTo>
                    <a:pt x="10348" y="11066"/>
                    <a:pt x="10292" y="10994"/>
                    <a:pt x="10235" y="10922"/>
                  </a:cubicBezTo>
                  <a:cubicBezTo>
                    <a:pt x="10198" y="10873"/>
                    <a:pt x="10159" y="10826"/>
                    <a:pt x="10123" y="10776"/>
                  </a:cubicBezTo>
                  <a:cubicBezTo>
                    <a:pt x="10102" y="10729"/>
                    <a:pt x="10062" y="10693"/>
                    <a:pt x="10014" y="10675"/>
                  </a:cubicBezTo>
                  <a:cubicBezTo>
                    <a:pt x="10017" y="10639"/>
                    <a:pt x="10020" y="10602"/>
                    <a:pt x="10023" y="10566"/>
                  </a:cubicBezTo>
                  <a:cubicBezTo>
                    <a:pt x="10044" y="10336"/>
                    <a:pt x="10063" y="10107"/>
                    <a:pt x="10060" y="9876"/>
                  </a:cubicBezTo>
                  <a:cubicBezTo>
                    <a:pt x="10057" y="9692"/>
                    <a:pt x="10050" y="9509"/>
                    <a:pt x="10054" y="9325"/>
                  </a:cubicBezTo>
                  <a:cubicBezTo>
                    <a:pt x="10059" y="9142"/>
                    <a:pt x="10045" y="8959"/>
                    <a:pt x="10027" y="8776"/>
                  </a:cubicBezTo>
                  <a:cubicBezTo>
                    <a:pt x="10007" y="8586"/>
                    <a:pt x="9987" y="8395"/>
                    <a:pt x="9956" y="8207"/>
                  </a:cubicBezTo>
                  <a:cubicBezTo>
                    <a:pt x="9925" y="8015"/>
                    <a:pt x="9888" y="7825"/>
                    <a:pt x="9844" y="7636"/>
                  </a:cubicBezTo>
                  <a:cubicBezTo>
                    <a:pt x="9755" y="7247"/>
                    <a:pt x="9651" y="6862"/>
                    <a:pt x="9520" y="6485"/>
                  </a:cubicBezTo>
                  <a:cubicBezTo>
                    <a:pt x="9388" y="6098"/>
                    <a:pt x="9253" y="5713"/>
                    <a:pt x="9103" y="5332"/>
                  </a:cubicBezTo>
                  <a:cubicBezTo>
                    <a:pt x="9030" y="5148"/>
                    <a:pt x="8943" y="4971"/>
                    <a:pt x="8854" y="4796"/>
                  </a:cubicBezTo>
                  <a:cubicBezTo>
                    <a:pt x="8762" y="4615"/>
                    <a:pt x="8666" y="4438"/>
                    <a:pt x="8565" y="4263"/>
                  </a:cubicBezTo>
                  <a:cubicBezTo>
                    <a:pt x="8469" y="4098"/>
                    <a:pt x="8363" y="3939"/>
                    <a:pt x="8258" y="3781"/>
                  </a:cubicBezTo>
                  <a:cubicBezTo>
                    <a:pt x="8146" y="3613"/>
                    <a:pt x="8033" y="3445"/>
                    <a:pt x="7909" y="3287"/>
                  </a:cubicBezTo>
                  <a:cubicBezTo>
                    <a:pt x="7786" y="3128"/>
                    <a:pt x="7653" y="2977"/>
                    <a:pt x="7517" y="2831"/>
                  </a:cubicBezTo>
                  <a:cubicBezTo>
                    <a:pt x="7383" y="2686"/>
                    <a:pt x="7249" y="2541"/>
                    <a:pt x="7108" y="2402"/>
                  </a:cubicBezTo>
                  <a:cubicBezTo>
                    <a:pt x="6962" y="2262"/>
                    <a:pt x="6815" y="2120"/>
                    <a:pt x="6656" y="1995"/>
                  </a:cubicBezTo>
                  <a:cubicBezTo>
                    <a:pt x="6500" y="1874"/>
                    <a:pt x="6341" y="1759"/>
                    <a:pt x="6177" y="1650"/>
                  </a:cubicBezTo>
                  <a:cubicBezTo>
                    <a:pt x="6002" y="1538"/>
                    <a:pt x="5828" y="1421"/>
                    <a:pt x="5645" y="1326"/>
                  </a:cubicBezTo>
                  <a:cubicBezTo>
                    <a:pt x="5552" y="1278"/>
                    <a:pt x="5461" y="1231"/>
                    <a:pt x="5367" y="1187"/>
                  </a:cubicBezTo>
                  <a:cubicBezTo>
                    <a:pt x="5275" y="1143"/>
                    <a:pt x="5182" y="1102"/>
                    <a:pt x="5088" y="1060"/>
                  </a:cubicBezTo>
                  <a:cubicBezTo>
                    <a:pt x="4896" y="974"/>
                    <a:pt x="4702" y="894"/>
                    <a:pt x="4508" y="809"/>
                  </a:cubicBezTo>
                  <a:cubicBezTo>
                    <a:pt x="4410" y="766"/>
                    <a:pt x="4308" y="723"/>
                    <a:pt x="4207" y="686"/>
                  </a:cubicBezTo>
                  <a:cubicBezTo>
                    <a:pt x="4093" y="646"/>
                    <a:pt x="3979" y="608"/>
                    <a:pt x="3861" y="585"/>
                  </a:cubicBezTo>
                  <a:cubicBezTo>
                    <a:pt x="3805" y="575"/>
                    <a:pt x="3749" y="564"/>
                    <a:pt x="3693" y="553"/>
                  </a:cubicBezTo>
                  <a:cubicBezTo>
                    <a:pt x="3495" y="514"/>
                    <a:pt x="3294" y="488"/>
                    <a:pt x="3095" y="454"/>
                  </a:cubicBezTo>
                  <a:cubicBezTo>
                    <a:pt x="2902" y="420"/>
                    <a:pt x="2710" y="378"/>
                    <a:pt x="2516" y="346"/>
                  </a:cubicBezTo>
                  <a:cubicBezTo>
                    <a:pt x="2422" y="331"/>
                    <a:pt x="2326" y="315"/>
                    <a:pt x="2231" y="309"/>
                  </a:cubicBezTo>
                  <a:cubicBezTo>
                    <a:pt x="2122" y="301"/>
                    <a:pt x="2013" y="295"/>
                    <a:pt x="1905" y="290"/>
                  </a:cubicBezTo>
                  <a:cubicBezTo>
                    <a:pt x="1706" y="282"/>
                    <a:pt x="1508" y="282"/>
                    <a:pt x="1310" y="278"/>
                  </a:cubicBezTo>
                  <a:cubicBezTo>
                    <a:pt x="1144" y="272"/>
                    <a:pt x="978" y="263"/>
                    <a:pt x="812" y="263"/>
                  </a:cubicBezTo>
                  <a:cubicBezTo>
                    <a:pt x="781" y="263"/>
                    <a:pt x="749" y="263"/>
                    <a:pt x="718" y="264"/>
                  </a:cubicBezTo>
                  <a:cubicBezTo>
                    <a:pt x="611" y="267"/>
                    <a:pt x="507" y="274"/>
                    <a:pt x="402" y="287"/>
                  </a:cubicBezTo>
                  <a:cubicBezTo>
                    <a:pt x="355" y="291"/>
                    <a:pt x="310" y="302"/>
                    <a:pt x="263" y="311"/>
                  </a:cubicBezTo>
                  <a:cubicBezTo>
                    <a:pt x="250" y="313"/>
                    <a:pt x="238" y="317"/>
                    <a:pt x="225" y="319"/>
                  </a:cubicBezTo>
                  <a:cubicBezTo>
                    <a:pt x="211" y="316"/>
                    <a:pt x="197" y="313"/>
                    <a:pt x="183" y="313"/>
                  </a:cubicBezTo>
                  <a:cubicBezTo>
                    <a:pt x="180" y="313"/>
                    <a:pt x="178" y="313"/>
                    <a:pt x="176" y="313"/>
                  </a:cubicBezTo>
                  <a:cubicBezTo>
                    <a:pt x="74" y="321"/>
                    <a:pt x="1" y="410"/>
                    <a:pt x="5" y="511"/>
                  </a:cubicBezTo>
                  <a:cubicBezTo>
                    <a:pt x="11" y="631"/>
                    <a:pt x="25" y="750"/>
                    <a:pt x="33" y="869"/>
                  </a:cubicBezTo>
                  <a:cubicBezTo>
                    <a:pt x="41" y="1012"/>
                    <a:pt x="48" y="1153"/>
                    <a:pt x="51" y="1295"/>
                  </a:cubicBezTo>
                  <a:cubicBezTo>
                    <a:pt x="51" y="1294"/>
                    <a:pt x="52" y="1294"/>
                    <a:pt x="52" y="1292"/>
                  </a:cubicBezTo>
                  <a:lnTo>
                    <a:pt x="52" y="1292"/>
                  </a:lnTo>
                  <a:cubicBezTo>
                    <a:pt x="53" y="1632"/>
                    <a:pt x="42" y="1971"/>
                    <a:pt x="53" y="2310"/>
                  </a:cubicBezTo>
                  <a:cubicBezTo>
                    <a:pt x="59" y="2477"/>
                    <a:pt x="82" y="2644"/>
                    <a:pt x="103" y="2809"/>
                  </a:cubicBezTo>
                  <a:cubicBezTo>
                    <a:pt x="122" y="2967"/>
                    <a:pt x="138" y="3126"/>
                    <a:pt x="159" y="3284"/>
                  </a:cubicBezTo>
                  <a:cubicBezTo>
                    <a:pt x="158" y="3284"/>
                    <a:pt x="158" y="3283"/>
                    <a:pt x="158" y="3282"/>
                  </a:cubicBezTo>
                  <a:lnTo>
                    <a:pt x="158" y="3282"/>
                  </a:lnTo>
                  <a:cubicBezTo>
                    <a:pt x="159" y="3294"/>
                    <a:pt x="161" y="3305"/>
                    <a:pt x="162" y="3316"/>
                  </a:cubicBezTo>
                  <a:cubicBezTo>
                    <a:pt x="162" y="3313"/>
                    <a:pt x="162" y="3309"/>
                    <a:pt x="162" y="3306"/>
                  </a:cubicBezTo>
                  <a:lnTo>
                    <a:pt x="162" y="3306"/>
                  </a:lnTo>
                  <a:cubicBezTo>
                    <a:pt x="171" y="3377"/>
                    <a:pt x="181" y="3448"/>
                    <a:pt x="190" y="3519"/>
                  </a:cubicBezTo>
                  <a:lnTo>
                    <a:pt x="190" y="3519"/>
                  </a:lnTo>
                  <a:cubicBezTo>
                    <a:pt x="190" y="3512"/>
                    <a:pt x="189" y="3505"/>
                    <a:pt x="188" y="3498"/>
                  </a:cubicBezTo>
                  <a:lnTo>
                    <a:pt x="188" y="3498"/>
                  </a:lnTo>
                  <a:cubicBezTo>
                    <a:pt x="227" y="3782"/>
                    <a:pt x="296" y="4062"/>
                    <a:pt x="359" y="4341"/>
                  </a:cubicBezTo>
                  <a:cubicBezTo>
                    <a:pt x="422" y="4621"/>
                    <a:pt x="494" y="4896"/>
                    <a:pt x="579" y="5170"/>
                  </a:cubicBezTo>
                  <a:cubicBezTo>
                    <a:pt x="640" y="5363"/>
                    <a:pt x="721" y="5550"/>
                    <a:pt x="799" y="5738"/>
                  </a:cubicBezTo>
                  <a:cubicBezTo>
                    <a:pt x="870" y="5912"/>
                    <a:pt x="933" y="6087"/>
                    <a:pt x="997" y="6263"/>
                  </a:cubicBezTo>
                  <a:cubicBezTo>
                    <a:pt x="1137" y="6649"/>
                    <a:pt x="1322" y="7023"/>
                    <a:pt x="1548" y="7367"/>
                  </a:cubicBezTo>
                  <a:cubicBezTo>
                    <a:pt x="1665" y="7543"/>
                    <a:pt x="1786" y="7717"/>
                    <a:pt x="1906" y="7892"/>
                  </a:cubicBezTo>
                  <a:cubicBezTo>
                    <a:pt x="2013" y="8049"/>
                    <a:pt x="2127" y="8203"/>
                    <a:pt x="2244" y="8354"/>
                  </a:cubicBezTo>
                  <a:cubicBezTo>
                    <a:pt x="2314" y="8443"/>
                    <a:pt x="2384" y="8531"/>
                    <a:pt x="2454" y="8621"/>
                  </a:cubicBezTo>
                  <a:cubicBezTo>
                    <a:pt x="2511" y="8693"/>
                    <a:pt x="2567" y="8767"/>
                    <a:pt x="2629" y="8836"/>
                  </a:cubicBezTo>
                  <a:cubicBezTo>
                    <a:pt x="2767" y="8992"/>
                    <a:pt x="2908" y="9145"/>
                    <a:pt x="3048" y="9301"/>
                  </a:cubicBezTo>
                  <a:cubicBezTo>
                    <a:pt x="3181" y="9447"/>
                    <a:pt x="3312" y="9595"/>
                    <a:pt x="3453" y="9733"/>
                  </a:cubicBezTo>
                  <a:cubicBezTo>
                    <a:pt x="3594" y="9869"/>
                    <a:pt x="3742" y="9998"/>
                    <a:pt x="3900" y="10116"/>
                  </a:cubicBezTo>
                  <a:cubicBezTo>
                    <a:pt x="4060" y="10236"/>
                    <a:pt x="4225" y="10351"/>
                    <a:pt x="4399" y="10448"/>
                  </a:cubicBezTo>
                  <a:cubicBezTo>
                    <a:pt x="4582" y="10551"/>
                    <a:pt x="4767" y="10646"/>
                    <a:pt x="4957" y="10734"/>
                  </a:cubicBezTo>
                  <a:cubicBezTo>
                    <a:pt x="5143" y="10822"/>
                    <a:pt x="5332" y="10903"/>
                    <a:pt x="5524" y="10976"/>
                  </a:cubicBezTo>
                  <a:cubicBezTo>
                    <a:pt x="5700" y="11042"/>
                    <a:pt x="5877" y="11110"/>
                    <a:pt x="6056" y="11166"/>
                  </a:cubicBezTo>
                  <a:cubicBezTo>
                    <a:pt x="6440" y="11287"/>
                    <a:pt x="6831" y="11391"/>
                    <a:pt x="7230" y="11452"/>
                  </a:cubicBezTo>
                  <a:cubicBezTo>
                    <a:pt x="7439" y="11484"/>
                    <a:pt x="7648" y="11511"/>
                    <a:pt x="7859" y="11524"/>
                  </a:cubicBezTo>
                  <a:cubicBezTo>
                    <a:pt x="7948" y="11530"/>
                    <a:pt x="8036" y="11531"/>
                    <a:pt x="8125" y="11532"/>
                  </a:cubicBezTo>
                  <a:cubicBezTo>
                    <a:pt x="8212" y="11533"/>
                    <a:pt x="8299" y="11534"/>
                    <a:pt x="8386" y="11534"/>
                  </a:cubicBezTo>
                  <a:cubicBezTo>
                    <a:pt x="8407" y="11534"/>
                    <a:pt x="8427" y="11534"/>
                    <a:pt x="8448" y="11534"/>
                  </a:cubicBezTo>
                  <a:cubicBezTo>
                    <a:pt x="8505" y="11533"/>
                    <a:pt x="8563" y="11532"/>
                    <a:pt x="8620" y="11530"/>
                  </a:cubicBezTo>
                  <a:cubicBezTo>
                    <a:pt x="8660" y="11528"/>
                    <a:pt x="8702" y="11527"/>
                    <a:pt x="8742" y="11526"/>
                  </a:cubicBezTo>
                  <a:cubicBezTo>
                    <a:pt x="8830" y="11522"/>
                    <a:pt x="8918" y="11512"/>
                    <a:pt x="9007" y="11506"/>
                  </a:cubicBezTo>
                  <a:cubicBezTo>
                    <a:pt x="9039" y="11503"/>
                    <a:pt x="9071" y="11501"/>
                    <a:pt x="9103" y="11499"/>
                  </a:cubicBezTo>
                  <a:cubicBezTo>
                    <a:pt x="9118" y="11526"/>
                    <a:pt x="9138" y="11550"/>
                    <a:pt x="9165" y="11566"/>
                  </a:cubicBezTo>
                  <a:cubicBezTo>
                    <a:pt x="9210" y="11626"/>
                    <a:pt x="9253" y="11688"/>
                    <a:pt x="9301" y="11746"/>
                  </a:cubicBezTo>
                  <a:cubicBezTo>
                    <a:pt x="9361" y="11818"/>
                    <a:pt x="9426" y="11885"/>
                    <a:pt x="9491" y="11954"/>
                  </a:cubicBezTo>
                  <a:cubicBezTo>
                    <a:pt x="9629" y="12116"/>
                    <a:pt x="9750" y="12291"/>
                    <a:pt x="9874" y="12466"/>
                  </a:cubicBezTo>
                  <a:cubicBezTo>
                    <a:pt x="9947" y="12571"/>
                    <a:pt x="10019" y="12678"/>
                    <a:pt x="10093" y="12784"/>
                  </a:cubicBezTo>
                  <a:cubicBezTo>
                    <a:pt x="10166" y="12888"/>
                    <a:pt x="10244" y="12990"/>
                    <a:pt x="10317" y="13094"/>
                  </a:cubicBezTo>
                  <a:cubicBezTo>
                    <a:pt x="10353" y="13146"/>
                    <a:pt x="10387" y="13200"/>
                    <a:pt x="10418" y="13255"/>
                  </a:cubicBezTo>
                  <a:cubicBezTo>
                    <a:pt x="10421" y="13263"/>
                    <a:pt x="10425" y="13270"/>
                    <a:pt x="10428" y="13277"/>
                  </a:cubicBezTo>
                  <a:cubicBezTo>
                    <a:pt x="10454" y="13358"/>
                    <a:pt x="10474" y="13440"/>
                    <a:pt x="10502" y="13519"/>
                  </a:cubicBezTo>
                  <a:cubicBezTo>
                    <a:pt x="10533" y="13604"/>
                    <a:pt x="10567" y="13687"/>
                    <a:pt x="10599" y="13772"/>
                  </a:cubicBezTo>
                  <a:cubicBezTo>
                    <a:pt x="10599" y="13771"/>
                    <a:pt x="10597" y="13768"/>
                    <a:pt x="10597" y="13767"/>
                  </a:cubicBezTo>
                  <a:lnTo>
                    <a:pt x="10597" y="13767"/>
                  </a:lnTo>
                  <a:cubicBezTo>
                    <a:pt x="10621" y="13835"/>
                    <a:pt x="10642" y="13903"/>
                    <a:pt x="10660" y="13973"/>
                  </a:cubicBezTo>
                  <a:cubicBezTo>
                    <a:pt x="10677" y="14059"/>
                    <a:pt x="10690" y="14145"/>
                    <a:pt x="10700" y="14233"/>
                  </a:cubicBezTo>
                  <a:cubicBezTo>
                    <a:pt x="10731" y="14594"/>
                    <a:pt x="10733" y="14958"/>
                    <a:pt x="10724" y="15321"/>
                  </a:cubicBezTo>
                  <a:cubicBezTo>
                    <a:pt x="10720" y="15502"/>
                    <a:pt x="10712" y="15682"/>
                    <a:pt x="10707" y="15862"/>
                  </a:cubicBezTo>
                  <a:cubicBezTo>
                    <a:pt x="10701" y="16049"/>
                    <a:pt x="10697" y="16235"/>
                    <a:pt x="10690" y="16421"/>
                  </a:cubicBezTo>
                  <a:cubicBezTo>
                    <a:pt x="10691" y="16413"/>
                    <a:pt x="10691" y="16404"/>
                    <a:pt x="10692" y="16396"/>
                  </a:cubicBezTo>
                  <a:lnTo>
                    <a:pt x="10692" y="16396"/>
                  </a:lnTo>
                  <a:cubicBezTo>
                    <a:pt x="10676" y="16721"/>
                    <a:pt x="10653" y="17046"/>
                    <a:pt x="10637" y="17370"/>
                  </a:cubicBezTo>
                  <a:cubicBezTo>
                    <a:pt x="10623" y="17692"/>
                    <a:pt x="10617" y="18013"/>
                    <a:pt x="10603" y="18334"/>
                  </a:cubicBezTo>
                  <a:lnTo>
                    <a:pt x="10603" y="18331"/>
                  </a:lnTo>
                  <a:cubicBezTo>
                    <a:pt x="10602" y="18347"/>
                    <a:pt x="10602" y="18363"/>
                    <a:pt x="10601" y="18379"/>
                  </a:cubicBezTo>
                  <a:cubicBezTo>
                    <a:pt x="10599" y="18404"/>
                    <a:pt x="10596" y="18430"/>
                    <a:pt x="10597" y="18457"/>
                  </a:cubicBezTo>
                  <a:cubicBezTo>
                    <a:pt x="10597" y="18472"/>
                    <a:pt x="10596" y="18486"/>
                    <a:pt x="10596" y="18502"/>
                  </a:cubicBezTo>
                  <a:cubicBezTo>
                    <a:pt x="10596" y="18497"/>
                    <a:pt x="10596" y="18492"/>
                    <a:pt x="10596" y="18486"/>
                  </a:cubicBezTo>
                  <a:cubicBezTo>
                    <a:pt x="10596" y="18491"/>
                    <a:pt x="10596" y="18496"/>
                    <a:pt x="10595" y="18500"/>
                  </a:cubicBezTo>
                  <a:lnTo>
                    <a:pt x="10595" y="18496"/>
                  </a:lnTo>
                  <a:cubicBezTo>
                    <a:pt x="10575" y="18889"/>
                    <a:pt x="10554" y="19281"/>
                    <a:pt x="10526" y="19673"/>
                  </a:cubicBezTo>
                  <a:cubicBezTo>
                    <a:pt x="10514" y="19861"/>
                    <a:pt x="10491" y="20047"/>
                    <a:pt x="10476" y="20234"/>
                  </a:cubicBezTo>
                  <a:cubicBezTo>
                    <a:pt x="10460" y="20434"/>
                    <a:pt x="10448" y="20634"/>
                    <a:pt x="10436" y="20834"/>
                  </a:cubicBezTo>
                  <a:cubicBezTo>
                    <a:pt x="10424" y="21036"/>
                    <a:pt x="10410" y="21239"/>
                    <a:pt x="10392" y="21441"/>
                  </a:cubicBezTo>
                  <a:cubicBezTo>
                    <a:pt x="10382" y="21537"/>
                    <a:pt x="10374" y="21633"/>
                    <a:pt x="10369" y="21728"/>
                  </a:cubicBezTo>
                  <a:cubicBezTo>
                    <a:pt x="10363" y="21817"/>
                    <a:pt x="10353" y="21909"/>
                    <a:pt x="10357" y="21998"/>
                  </a:cubicBezTo>
                  <a:cubicBezTo>
                    <a:pt x="10360" y="22052"/>
                    <a:pt x="10386" y="22100"/>
                    <a:pt x="10425" y="22133"/>
                  </a:cubicBezTo>
                  <a:cubicBezTo>
                    <a:pt x="10435" y="22176"/>
                    <a:pt x="10461" y="22215"/>
                    <a:pt x="10498" y="22243"/>
                  </a:cubicBezTo>
                  <a:cubicBezTo>
                    <a:pt x="10531" y="22268"/>
                    <a:pt x="10571" y="22281"/>
                    <a:pt x="10612" y="22281"/>
                  </a:cubicBezTo>
                  <a:cubicBezTo>
                    <a:pt x="10613" y="22281"/>
                    <a:pt x="10615" y="22281"/>
                    <a:pt x="10617" y="22281"/>
                  </a:cubicBezTo>
                  <a:cubicBezTo>
                    <a:pt x="10635" y="22279"/>
                    <a:pt x="10653" y="22276"/>
                    <a:pt x="10672" y="22271"/>
                  </a:cubicBezTo>
                  <a:cubicBezTo>
                    <a:pt x="10713" y="22270"/>
                    <a:pt x="10754" y="22265"/>
                    <a:pt x="10794" y="22261"/>
                  </a:cubicBezTo>
                  <a:cubicBezTo>
                    <a:pt x="10840" y="22257"/>
                    <a:pt x="10883" y="22253"/>
                    <a:pt x="10928" y="22251"/>
                  </a:cubicBezTo>
                  <a:cubicBezTo>
                    <a:pt x="10957" y="22250"/>
                    <a:pt x="10986" y="22250"/>
                    <a:pt x="11015" y="22250"/>
                  </a:cubicBezTo>
                  <a:cubicBezTo>
                    <a:pt x="11094" y="22250"/>
                    <a:pt x="11173" y="22252"/>
                    <a:pt x="11251" y="22252"/>
                  </a:cubicBezTo>
                  <a:cubicBezTo>
                    <a:pt x="11312" y="22252"/>
                    <a:pt x="11372" y="22251"/>
                    <a:pt x="11432" y="22247"/>
                  </a:cubicBezTo>
                  <a:cubicBezTo>
                    <a:pt x="11511" y="22244"/>
                    <a:pt x="11591" y="22242"/>
                    <a:pt x="11670" y="22242"/>
                  </a:cubicBezTo>
                  <a:cubicBezTo>
                    <a:pt x="11718" y="22242"/>
                    <a:pt x="11766" y="22243"/>
                    <a:pt x="11814" y="22244"/>
                  </a:cubicBezTo>
                  <a:cubicBezTo>
                    <a:pt x="11823" y="22240"/>
                    <a:pt x="11833" y="22239"/>
                    <a:pt x="11845" y="22238"/>
                  </a:cubicBezTo>
                  <a:cubicBezTo>
                    <a:pt x="11876" y="22236"/>
                    <a:pt x="11906" y="22236"/>
                    <a:pt x="11938" y="22236"/>
                  </a:cubicBezTo>
                  <a:cubicBezTo>
                    <a:pt x="11945" y="22236"/>
                    <a:pt x="11953" y="22235"/>
                    <a:pt x="11961" y="22235"/>
                  </a:cubicBezTo>
                  <a:cubicBezTo>
                    <a:pt x="11965" y="22235"/>
                    <a:pt x="11969" y="22236"/>
                    <a:pt x="11973" y="22236"/>
                  </a:cubicBezTo>
                  <a:cubicBezTo>
                    <a:pt x="11998" y="22234"/>
                    <a:pt x="12023" y="22231"/>
                    <a:pt x="12048" y="22230"/>
                  </a:cubicBezTo>
                  <a:cubicBezTo>
                    <a:pt x="12098" y="22228"/>
                    <a:pt x="12148" y="22227"/>
                    <a:pt x="12198" y="22226"/>
                  </a:cubicBezTo>
                  <a:lnTo>
                    <a:pt x="12199" y="22226"/>
                  </a:lnTo>
                  <a:cubicBezTo>
                    <a:pt x="12219" y="22224"/>
                    <a:pt x="12238" y="22224"/>
                    <a:pt x="12258" y="22224"/>
                  </a:cubicBezTo>
                  <a:cubicBezTo>
                    <a:pt x="12257" y="22208"/>
                    <a:pt x="12258" y="22194"/>
                    <a:pt x="12259" y="22179"/>
                  </a:cubicBezTo>
                  <a:cubicBezTo>
                    <a:pt x="12260" y="22151"/>
                    <a:pt x="12261" y="22125"/>
                    <a:pt x="12262" y="22098"/>
                  </a:cubicBezTo>
                  <a:cubicBezTo>
                    <a:pt x="12262" y="22087"/>
                    <a:pt x="12263" y="22075"/>
                    <a:pt x="12263" y="22062"/>
                  </a:cubicBezTo>
                  <a:cubicBezTo>
                    <a:pt x="12265" y="22058"/>
                    <a:pt x="12265" y="22053"/>
                    <a:pt x="12265" y="22047"/>
                  </a:cubicBezTo>
                  <a:cubicBezTo>
                    <a:pt x="12266" y="22039"/>
                    <a:pt x="12267" y="22032"/>
                    <a:pt x="12268" y="22024"/>
                  </a:cubicBezTo>
                  <a:cubicBezTo>
                    <a:pt x="12270" y="22007"/>
                    <a:pt x="12274" y="21990"/>
                    <a:pt x="12281" y="21976"/>
                  </a:cubicBezTo>
                  <a:cubicBezTo>
                    <a:pt x="12278" y="21973"/>
                    <a:pt x="12275" y="21971"/>
                    <a:pt x="12273" y="21967"/>
                  </a:cubicBezTo>
                  <a:cubicBezTo>
                    <a:pt x="12271" y="21857"/>
                    <a:pt x="12275" y="21747"/>
                    <a:pt x="12277" y="21637"/>
                  </a:cubicBezTo>
                  <a:cubicBezTo>
                    <a:pt x="12282" y="21438"/>
                    <a:pt x="12287" y="21239"/>
                    <a:pt x="12290" y="21040"/>
                  </a:cubicBezTo>
                  <a:cubicBezTo>
                    <a:pt x="12293" y="20845"/>
                    <a:pt x="12293" y="20652"/>
                    <a:pt x="12303" y="20459"/>
                  </a:cubicBezTo>
                  <a:cubicBezTo>
                    <a:pt x="12324" y="20066"/>
                    <a:pt x="12337" y="19672"/>
                    <a:pt x="12355" y="19279"/>
                  </a:cubicBezTo>
                  <a:cubicBezTo>
                    <a:pt x="12364" y="19076"/>
                    <a:pt x="12370" y="18874"/>
                    <a:pt x="12380" y="18672"/>
                  </a:cubicBezTo>
                  <a:cubicBezTo>
                    <a:pt x="12389" y="18485"/>
                    <a:pt x="12401" y="18300"/>
                    <a:pt x="12406" y="18114"/>
                  </a:cubicBezTo>
                  <a:cubicBezTo>
                    <a:pt x="12418" y="17716"/>
                    <a:pt x="12445" y="17317"/>
                    <a:pt x="12469" y="16919"/>
                  </a:cubicBezTo>
                  <a:lnTo>
                    <a:pt x="12469" y="16919"/>
                  </a:lnTo>
                  <a:cubicBezTo>
                    <a:pt x="12469" y="16927"/>
                    <a:pt x="12468" y="16935"/>
                    <a:pt x="12468" y="16943"/>
                  </a:cubicBezTo>
                  <a:cubicBezTo>
                    <a:pt x="12482" y="16745"/>
                    <a:pt x="12506" y="16549"/>
                    <a:pt x="12522" y="16352"/>
                  </a:cubicBezTo>
                  <a:cubicBezTo>
                    <a:pt x="12539" y="16153"/>
                    <a:pt x="12561" y="15955"/>
                    <a:pt x="12587" y="15756"/>
                  </a:cubicBezTo>
                  <a:cubicBezTo>
                    <a:pt x="12611" y="15565"/>
                    <a:pt x="12633" y="15374"/>
                    <a:pt x="12649" y="15183"/>
                  </a:cubicBezTo>
                  <a:cubicBezTo>
                    <a:pt x="12657" y="15087"/>
                    <a:pt x="12665" y="14991"/>
                    <a:pt x="12681" y="14896"/>
                  </a:cubicBezTo>
                  <a:cubicBezTo>
                    <a:pt x="12696" y="14802"/>
                    <a:pt x="12713" y="14708"/>
                    <a:pt x="12722" y="14614"/>
                  </a:cubicBezTo>
                  <a:cubicBezTo>
                    <a:pt x="12740" y="14425"/>
                    <a:pt x="12776" y="14241"/>
                    <a:pt x="12808" y="14054"/>
                  </a:cubicBezTo>
                  <a:cubicBezTo>
                    <a:pt x="12824" y="13959"/>
                    <a:pt x="12834" y="13865"/>
                    <a:pt x="12847" y="13770"/>
                  </a:cubicBezTo>
                  <a:cubicBezTo>
                    <a:pt x="12860" y="13674"/>
                    <a:pt x="12877" y="13576"/>
                    <a:pt x="12895" y="13481"/>
                  </a:cubicBezTo>
                  <a:lnTo>
                    <a:pt x="12893" y="13481"/>
                  </a:lnTo>
                  <a:cubicBezTo>
                    <a:pt x="12905" y="13428"/>
                    <a:pt x="12919" y="13377"/>
                    <a:pt x="12935" y="13325"/>
                  </a:cubicBezTo>
                  <a:cubicBezTo>
                    <a:pt x="12943" y="13302"/>
                    <a:pt x="12953" y="13281"/>
                    <a:pt x="12962" y="13260"/>
                  </a:cubicBezTo>
                  <a:cubicBezTo>
                    <a:pt x="12994" y="13197"/>
                    <a:pt x="13028" y="13135"/>
                    <a:pt x="13060" y="13072"/>
                  </a:cubicBezTo>
                  <a:cubicBezTo>
                    <a:pt x="13092" y="13012"/>
                    <a:pt x="13116" y="12947"/>
                    <a:pt x="13146" y="12885"/>
                  </a:cubicBezTo>
                  <a:cubicBezTo>
                    <a:pt x="13182" y="12815"/>
                    <a:pt x="13223" y="12749"/>
                    <a:pt x="13265" y="12682"/>
                  </a:cubicBezTo>
                  <a:cubicBezTo>
                    <a:pt x="13275" y="12668"/>
                    <a:pt x="13285" y="12654"/>
                    <a:pt x="13294" y="12639"/>
                  </a:cubicBezTo>
                  <a:cubicBezTo>
                    <a:pt x="13301" y="12628"/>
                    <a:pt x="13309" y="12618"/>
                    <a:pt x="13317" y="12609"/>
                  </a:cubicBezTo>
                  <a:cubicBezTo>
                    <a:pt x="13358" y="12558"/>
                    <a:pt x="13401" y="12507"/>
                    <a:pt x="13442" y="12456"/>
                  </a:cubicBezTo>
                  <a:cubicBezTo>
                    <a:pt x="13528" y="12347"/>
                    <a:pt x="13608" y="12234"/>
                    <a:pt x="13689" y="12122"/>
                  </a:cubicBezTo>
                  <a:cubicBezTo>
                    <a:pt x="13732" y="12064"/>
                    <a:pt x="13773" y="12005"/>
                    <a:pt x="13814" y="11947"/>
                  </a:cubicBezTo>
                  <a:cubicBezTo>
                    <a:pt x="13836" y="11918"/>
                    <a:pt x="13859" y="11890"/>
                    <a:pt x="13881" y="11861"/>
                  </a:cubicBezTo>
                  <a:cubicBezTo>
                    <a:pt x="13934" y="11854"/>
                    <a:pt x="13987" y="11846"/>
                    <a:pt x="14039" y="11839"/>
                  </a:cubicBezTo>
                  <a:cubicBezTo>
                    <a:pt x="14220" y="11814"/>
                    <a:pt x="14398" y="11787"/>
                    <a:pt x="14577" y="11750"/>
                  </a:cubicBezTo>
                  <a:cubicBezTo>
                    <a:pt x="14675" y="11731"/>
                    <a:pt x="14776" y="11711"/>
                    <a:pt x="14875" y="11690"/>
                  </a:cubicBezTo>
                  <a:cubicBezTo>
                    <a:pt x="14969" y="11668"/>
                    <a:pt x="15065" y="11647"/>
                    <a:pt x="15156" y="11618"/>
                  </a:cubicBezTo>
                  <a:cubicBezTo>
                    <a:pt x="15337" y="11557"/>
                    <a:pt x="15510" y="11479"/>
                    <a:pt x="15688" y="11408"/>
                  </a:cubicBezTo>
                  <a:lnTo>
                    <a:pt x="15688" y="11408"/>
                  </a:lnTo>
                  <a:cubicBezTo>
                    <a:pt x="15687" y="11408"/>
                    <a:pt x="15687" y="11408"/>
                    <a:pt x="15686" y="11408"/>
                  </a:cubicBezTo>
                  <a:cubicBezTo>
                    <a:pt x="15687" y="11408"/>
                    <a:pt x="15688" y="11408"/>
                    <a:pt x="15688" y="11408"/>
                  </a:cubicBezTo>
                  <a:lnTo>
                    <a:pt x="15688" y="11408"/>
                  </a:lnTo>
                  <a:cubicBezTo>
                    <a:pt x="15688" y="11408"/>
                    <a:pt x="15688" y="11408"/>
                    <a:pt x="15688" y="11408"/>
                  </a:cubicBezTo>
                  <a:lnTo>
                    <a:pt x="15688" y="11408"/>
                  </a:lnTo>
                  <a:cubicBezTo>
                    <a:pt x="15689" y="11408"/>
                    <a:pt x="15689" y="11408"/>
                    <a:pt x="15690" y="11408"/>
                  </a:cubicBezTo>
                  <a:lnTo>
                    <a:pt x="15690" y="11408"/>
                  </a:lnTo>
                  <a:cubicBezTo>
                    <a:pt x="15689" y="11408"/>
                    <a:pt x="15689" y="11408"/>
                    <a:pt x="15688" y="11408"/>
                  </a:cubicBezTo>
                  <a:lnTo>
                    <a:pt x="15688" y="11408"/>
                  </a:lnTo>
                  <a:cubicBezTo>
                    <a:pt x="15689" y="11408"/>
                    <a:pt x="15690" y="11407"/>
                    <a:pt x="15690" y="11407"/>
                  </a:cubicBezTo>
                  <a:lnTo>
                    <a:pt x="15690" y="11407"/>
                  </a:lnTo>
                  <a:cubicBezTo>
                    <a:pt x="15690" y="11407"/>
                    <a:pt x="15690" y="11407"/>
                    <a:pt x="15690" y="11408"/>
                  </a:cubicBezTo>
                  <a:lnTo>
                    <a:pt x="15690" y="11408"/>
                  </a:lnTo>
                  <a:cubicBezTo>
                    <a:pt x="15691" y="11407"/>
                    <a:pt x="15692" y="11407"/>
                    <a:pt x="15693" y="11407"/>
                  </a:cubicBezTo>
                  <a:lnTo>
                    <a:pt x="15708" y="11401"/>
                  </a:lnTo>
                  <a:lnTo>
                    <a:pt x="15708" y="11401"/>
                  </a:lnTo>
                  <a:cubicBezTo>
                    <a:pt x="15882" y="11338"/>
                    <a:pt x="16057" y="11281"/>
                    <a:pt x="16227" y="11208"/>
                  </a:cubicBezTo>
                  <a:cubicBezTo>
                    <a:pt x="16397" y="11134"/>
                    <a:pt x="16564" y="11050"/>
                    <a:pt x="16730" y="10968"/>
                  </a:cubicBezTo>
                  <a:cubicBezTo>
                    <a:pt x="16910" y="10878"/>
                    <a:pt x="17089" y="10783"/>
                    <a:pt x="17262" y="10679"/>
                  </a:cubicBezTo>
                  <a:cubicBezTo>
                    <a:pt x="17434" y="10575"/>
                    <a:pt x="17608" y="10472"/>
                    <a:pt x="17774" y="10357"/>
                  </a:cubicBezTo>
                  <a:cubicBezTo>
                    <a:pt x="17856" y="10301"/>
                    <a:pt x="17938" y="10245"/>
                    <a:pt x="18020" y="10187"/>
                  </a:cubicBezTo>
                  <a:cubicBezTo>
                    <a:pt x="18099" y="10131"/>
                    <a:pt x="18179" y="10075"/>
                    <a:pt x="18253" y="10012"/>
                  </a:cubicBezTo>
                  <a:cubicBezTo>
                    <a:pt x="18407" y="9883"/>
                    <a:pt x="18559" y="9750"/>
                    <a:pt x="18703" y="9610"/>
                  </a:cubicBezTo>
                  <a:cubicBezTo>
                    <a:pt x="18853" y="9464"/>
                    <a:pt x="18996" y="9315"/>
                    <a:pt x="19135" y="9159"/>
                  </a:cubicBezTo>
                  <a:cubicBezTo>
                    <a:pt x="19200" y="9085"/>
                    <a:pt x="19264" y="9008"/>
                    <a:pt x="19324" y="8930"/>
                  </a:cubicBezTo>
                  <a:cubicBezTo>
                    <a:pt x="19385" y="8854"/>
                    <a:pt x="19446" y="8777"/>
                    <a:pt x="19502" y="8698"/>
                  </a:cubicBezTo>
                  <a:cubicBezTo>
                    <a:pt x="19559" y="8617"/>
                    <a:pt x="19615" y="8537"/>
                    <a:pt x="19666" y="8452"/>
                  </a:cubicBezTo>
                  <a:cubicBezTo>
                    <a:pt x="19721" y="8362"/>
                    <a:pt x="19777" y="8272"/>
                    <a:pt x="19832" y="8183"/>
                  </a:cubicBezTo>
                  <a:cubicBezTo>
                    <a:pt x="19935" y="8018"/>
                    <a:pt x="20031" y="7849"/>
                    <a:pt x="20125" y="7678"/>
                  </a:cubicBezTo>
                  <a:cubicBezTo>
                    <a:pt x="20221" y="7503"/>
                    <a:pt x="20313" y="7326"/>
                    <a:pt x="20399" y="7144"/>
                  </a:cubicBezTo>
                  <a:cubicBezTo>
                    <a:pt x="20439" y="7060"/>
                    <a:pt x="20472" y="6971"/>
                    <a:pt x="20509" y="6884"/>
                  </a:cubicBezTo>
                  <a:cubicBezTo>
                    <a:pt x="20548" y="6791"/>
                    <a:pt x="20590" y="6698"/>
                    <a:pt x="20623" y="6602"/>
                  </a:cubicBezTo>
                  <a:cubicBezTo>
                    <a:pt x="20690" y="6421"/>
                    <a:pt x="20755" y="6236"/>
                    <a:pt x="20807" y="6050"/>
                  </a:cubicBezTo>
                  <a:cubicBezTo>
                    <a:pt x="20862" y="5860"/>
                    <a:pt x="20910" y="5668"/>
                    <a:pt x="20955" y="5476"/>
                  </a:cubicBezTo>
                  <a:cubicBezTo>
                    <a:pt x="21000" y="5283"/>
                    <a:pt x="21033" y="5088"/>
                    <a:pt x="21051" y="4891"/>
                  </a:cubicBezTo>
                  <a:cubicBezTo>
                    <a:pt x="21069" y="4685"/>
                    <a:pt x="21081" y="4477"/>
                    <a:pt x="21093" y="4270"/>
                  </a:cubicBezTo>
                  <a:cubicBezTo>
                    <a:pt x="21104" y="4081"/>
                    <a:pt x="21120" y="3892"/>
                    <a:pt x="21117" y="3704"/>
                  </a:cubicBezTo>
                  <a:cubicBezTo>
                    <a:pt x="21115" y="3503"/>
                    <a:pt x="21112" y="3303"/>
                    <a:pt x="21114" y="3102"/>
                  </a:cubicBezTo>
                  <a:lnTo>
                    <a:pt x="21114" y="3102"/>
                  </a:lnTo>
                  <a:cubicBezTo>
                    <a:pt x="21113" y="3110"/>
                    <a:pt x="21114" y="3118"/>
                    <a:pt x="21113" y="3126"/>
                  </a:cubicBezTo>
                  <a:cubicBezTo>
                    <a:pt x="21116" y="2961"/>
                    <a:pt x="21118" y="2797"/>
                    <a:pt x="21113" y="2632"/>
                  </a:cubicBezTo>
                  <a:cubicBezTo>
                    <a:pt x="21107" y="2425"/>
                    <a:pt x="21098" y="2217"/>
                    <a:pt x="21094" y="2010"/>
                  </a:cubicBezTo>
                  <a:cubicBezTo>
                    <a:pt x="21090" y="1815"/>
                    <a:pt x="21068" y="1619"/>
                    <a:pt x="21032" y="1428"/>
                  </a:cubicBezTo>
                  <a:cubicBezTo>
                    <a:pt x="20994" y="1228"/>
                    <a:pt x="20965" y="1028"/>
                    <a:pt x="20932" y="827"/>
                  </a:cubicBezTo>
                  <a:cubicBezTo>
                    <a:pt x="20901" y="639"/>
                    <a:pt x="20843" y="458"/>
                    <a:pt x="20796" y="274"/>
                  </a:cubicBezTo>
                  <a:cubicBezTo>
                    <a:pt x="20783" y="218"/>
                    <a:pt x="20774" y="158"/>
                    <a:pt x="20741" y="111"/>
                  </a:cubicBezTo>
                  <a:cubicBezTo>
                    <a:pt x="20712" y="46"/>
                    <a:pt x="20648" y="1"/>
                    <a:pt x="2057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" name="Google Shape;1046;p36"/>
          <p:cNvGrpSpPr/>
          <p:nvPr/>
        </p:nvGrpSpPr>
        <p:grpSpPr>
          <a:xfrm>
            <a:off x="7352440" y="89083"/>
            <a:ext cx="1659852" cy="1371609"/>
            <a:chOff x="234249" y="559465"/>
            <a:chExt cx="2175428" cy="1805937"/>
          </a:xfrm>
        </p:grpSpPr>
        <p:grpSp>
          <p:nvGrpSpPr>
            <p:cNvPr id="1047" name="Google Shape;1047;p36"/>
            <p:cNvGrpSpPr/>
            <p:nvPr/>
          </p:nvGrpSpPr>
          <p:grpSpPr>
            <a:xfrm>
              <a:off x="234249" y="559465"/>
              <a:ext cx="2175428" cy="1805937"/>
              <a:chOff x="216499" y="559465"/>
              <a:chExt cx="2175428" cy="1805937"/>
            </a:xfrm>
          </p:grpSpPr>
          <p:sp>
            <p:nvSpPr>
              <p:cNvPr id="1048" name="Google Shape;1048;p36"/>
              <p:cNvSpPr/>
              <p:nvPr/>
            </p:nvSpPr>
            <p:spPr>
              <a:xfrm>
                <a:off x="793025" y="1022119"/>
                <a:ext cx="1101489" cy="1098004"/>
              </a:xfrm>
              <a:custGeom>
                <a:avLst/>
                <a:gdLst/>
                <a:ahLst/>
                <a:cxnLst/>
                <a:rect l="l" t="t" r="r" b="b"/>
                <a:pathLst>
                  <a:path w="23349" h="23493" extrusionOk="0">
                    <a:moveTo>
                      <a:pt x="7773" y="2955"/>
                    </a:moveTo>
                    <a:cubicBezTo>
                      <a:pt x="7975" y="2955"/>
                      <a:pt x="8176" y="2975"/>
                      <a:pt x="8366" y="3008"/>
                    </a:cubicBezTo>
                    <a:cubicBezTo>
                      <a:pt x="9191" y="3222"/>
                      <a:pt x="9924" y="3847"/>
                      <a:pt x="10135" y="4693"/>
                    </a:cubicBezTo>
                    <a:cubicBezTo>
                      <a:pt x="10171" y="4811"/>
                      <a:pt x="10182" y="4933"/>
                      <a:pt x="10206" y="5054"/>
                    </a:cubicBezTo>
                    <a:cubicBezTo>
                      <a:pt x="10187" y="5007"/>
                      <a:pt x="10166" y="4962"/>
                      <a:pt x="10144" y="4917"/>
                    </a:cubicBezTo>
                    <a:cubicBezTo>
                      <a:pt x="10122" y="4870"/>
                      <a:pt x="10103" y="4820"/>
                      <a:pt x="10081" y="4773"/>
                    </a:cubicBezTo>
                    <a:cubicBezTo>
                      <a:pt x="10061" y="4728"/>
                      <a:pt x="10040" y="4685"/>
                      <a:pt x="10017" y="4642"/>
                    </a:cubicBezTo>
                    <a:cubicBezTo>
                      <a:pt x="10015" y="4636"/>
                      <a:pt x="10011" y="4630"/>
                      <a:pt x="10008" y="4626"/>
                    </a:cubicBezTo>
                    <a:cubicBezTo>
                      <a:pt x="9977" y="4567"/>
                      <a:pt x="9943" y="4510"/>
                      <a:pt x="9908" y="4453"/>
                    </a:cubicBezTo>
                    <a:cubicBezTo>
                      <a:pt x="9877" y="4403"/>
                      <a:pt x="9848" y="4351"/>
                      <a:pt x="9817" y="4301"/>
                    </a:cubicBezTo>
                    <a:cubicBezTo>
                      <a:pt x="9779" y="4240"/>
                      <a:pt x="9742" y="4180"/>
                      <a:pt x="9701" y="4124"/>
                    </a:cubicBezTo>
                    <a:cubicBezTo>
                      <a:pt x="9659" y="4066"/>
                      <a:pt x="9614" y="4010"/>
                      <a:pt x="9566" y="3957"/>
                    </a:cubicBezTo>
                    <a:cubicBezTo>
                      <a:pt x="9548" y="3935"/>
                      <a:pt x="9529" y="3913"/>
                      <a:pt x="9508" y="3893"/>
                    </a:cubicBezTo>
                    <a:cubicBezTo>
                      <a:pt x="9414" y="3785"/>
                      <a:pt x="9306" y="3689"/>
                      <a:pt x="9180" y="3607"/>
                    </a:cubicBezTo>
                    <a:cubicBezTo>
                      <a:pt x="8852" y="3393"/>
                      <a:pt x="8510" y="3181"/>
                      <a:pt x="8114" y="3161"/>
                    </a:cubicBezTo>
                    <a:cubicBezTo>
                      <a:pt x="7986" y="3153"/>
                      <a:pt x="7855" y="3145"/>
                      <a:pt x="7725" y="3145"/>
                    </a:cubicBezTo>
                    <a:cubicBezTo>
                      <a:pt x="7617" y="3145"/>
                      <a:pt x="7509" y="3150"/>
                      <a:pt x="7403" y="3164"/>
                    </a:cubicBezTo>
                    <a:cubicBezTo>
                      <a:pt x="7372" y="3164"/>
                      <a:pt x="7340" y="3165"/>
                      <a:pt x="7308" y="3168"/>
                    </a:cubicBezTo>
                    <a:cubicBezTo>
                      <a:pt x="7255" y="3172"/>
                      <a:pt x="7203" y="3177"/>
                      <a:pt x="7151" y="3186"/>
                    </a:cubicBezTo>
                    <a:cubicBezTo>
                      <a:pt x="7047" y="3204"/>
                      <a:pt x="6944" y="3227"/>
                      <a:pt x="6843" y="3259"/>
                    </a:cubicBezTo>
                    <a:cubicBezTo>
                      <a:pt x="6741" y="3291"/>
                      <a:pt x="6645" y="3343"/>
                      <a:pt x="6550" y="3389"/>
                    </a:cubicBezTo>
                    <a:cubicBezTo>
                      <a:pt x="6509" y="3411"/>
                      <a:pt x="6465" y="3433"/>
                      <a:pt x="6425" y="3457"/>
                    </a:cubicBezTo>
                    <a:cubicBezTo>
                      <a:pt x="6399" y="3473"/>
                      <a:pt x="6371" y="3488"/>
                      <a:pt x="6345" y="3504"/>
                    </a:cubicBezTo>
                    <a:cubicBezTo>
                      <a:pt x="6698" y="3095"/>
                      <a:pt x="7237" y="2955"/>
                      <a:pt x="7773" y="2955"/>
                    </a:cubicBezTo>
                    <a:close/>
                    <a:moveTo>
                      <a:pt x="19878" y="10319"/>
                    </a:moveTo>
                    <a:cubicBezTo>
                      <a:pt x="19878" y="10320"/>
                      <a:pt x="19878" y="10321"/>
                      <a:pt x="19878" y="10322"/>
                    </a:cubicBezTo>
                    <a:cubicBezTo>
                      <a:pt x="19878" y="10322"/>
                      <a:pt x="19878" y="10320"/>
                      <a:pt x="19878" y="10319"/>
                    </a:cubicBezTo>
                    <a:close/>
                    <a:moveTo>
                      <a:pt x="4737" y="7107"/>
                    </a:moveTo>
                    <a:lnTo>
                      <a:pt x="4737" y="7107"/>
                    </a:lnTo>
                    <a:cubicBezTo>
                      <a:pt x="4729" y="7161"/>
                      <a:pt x="4723" y="7215"/>
                      <a:pt x="4717" y="7268"/>
                    </a:cubicBezTo>
                    <a:lnTo>
                      <a:pt x="4717" y="7268"/>
                    </a:lnTo>
                    <a:cubicBezTo>
                      <a:pt x="4717" y="7267"/>
                      <a:pt x="4717" y="7266"/>
                      <a:pt x="4717" y="7266"/>
                    </a:cubicBezTo>
                    <a:lnTo>
                      <a:pt x="4717" y="7266"/>
                    </a:lnTo>
                    <a:cubicBezTo>
                      <a:pt x="4709" y="7328"/>
                      <a:pt x="4708" y="7390"/>
                      <a:pt x="4708" y="7453"/>
                    </a:cubicBezTo>
                    <a:cubicBezTo>
                      <a:pt x="4705" y="7513"/>
                      <a:pt x="4702" y="7573"/>
                      <a:pt x="4702" y="7634"/>
                    </a:cubicBezTo>
                    <a:cubicBezTo>
                      <a:pt x="4700" y="7755"/>
                      <a:pt x="4709" y="7876"/>
                      <a:pt x="4716" y="7998"/>
                    </a:cubicBezTo>
                    <a:cubicBezTo>
                      <a:pt x="4716" y="8008"/>
                      <a:pt x="4716" y="8018"/>
                      <a:pt x="4717" y="8029"/>
                    </a:cubicBezTo>
                    <a:cubicBezTo>
                      <a:pt x="4729" y="8235"/>
                      <a:pt x="4750" y="8444"/>
                      <a:pt x="4810" y="8643"/>
                    </a:cubicBezTo>
                    <a:cubicBezTo>
                      <a:pt x="4812" y="8648"/>
                      <a:pt x="4814" y="8654"/>
                      <a:pt x="4815" y="8660"/>
                    </a:cubicBezTo>
                    <a:lnTo>
                      <a:pt x="4815" y="8661"/>
                    </a:lnTo>
                    <a:cubicBezTo>
                      <a:pt x="4816" y="8662"/>
                      <a:pt x="4816" y="8663"/>
                      <a:pt x="4816" y="8664"/>
                    </a:cubicBezTo>
                    <a:cubicBezTo>
                      <a:pt x="4816" y="8664"/>
                      <a:pt x="4816" y="8664"/>
                      <a:pt x="4816" y="8665"/>
                    </a:cubicBezTo>
                    <a:cubicBezTo>
                      <a:pt x="4816" y="8667"/>
                      <a:pt x="4816" y="8667"/>
                      <a:pt x="4818" y="8668"/>
                    </a:cubicBezTo>
                    <a:cubicBezTo>
                      <a:pt x="4820" y="8676"/>
                      <a:pt x="4822" y="8684"/>
                      <a:pt x="4826" y="8693"/>
                    </a:cubicBezTo>
                    <a:cubicBezTo>
                      <a:pt x="4832" y="8743"/>
                      <a:pt x="4842" y="8792"/>
                      <a:pt x="4851" y="8840"/>
                    </a:cubicBezTo>
                    <a:cubicBezTo>
                      <a:pt x="4952" y="9225"/>
                      <a:pt x="5222" y="9545"/>
                      <a:pt x="5486" y="9828"/>
                    </a:cubicBezTo>
                    <a:cubicBezTo>
                      <a:pt x="5807" y="10157"/>
                      <a:pt x="6128" y="10293"/>
                      <a:pt x="6438" y="10293"/>
                    </a:cubicBezTo>
                    <a:cubicBezTo>
                      <a:pt x="6830" y="10293"/>
                      <a:pt x="7206" y="10077"/>
                      <a:pt x="7549" y="9765"/>
                    </a:cubicBezTo>
                    <a:cubicBezTo>
                      <a:pt x="7557" y="9761"/>
                      <a:pt x="7565" y="9756"/>
                      <a:pt x="7572" y="9752"/>
                    </a:cubicBezTo>
                    <a:cubicBezTo>
                      <a:pt x="7621" y="9721"/>
                      <a:pt x="7662" y="9677"/>
                      <a:pt x="7702" y="9637"/>
                    </a:cubicBezTo>
                    <a:cubicBezTo>
                      <a:pt x="7727" y="9613"/>
                      <a:pt x="7751" y="9589"/>
                      <a:pt x="7775" y="9566"/>
                    </a:cubicBezTo>
                    <a:cubicBezTo>
                      <a:pt x="7800" y="9544"/>
                      <a:pt x="7826" y="9522"/>
                      <a:pt x="7850" y="9498"/>
                    </a:cubicBezTo>
                    <a:cubicBezTo>
                      <a:pt x="7896" y="9456"/>
                      <a:pt x="7935" y="9409"/>
                      <a:pt x="7976" y="9362"/>
                    </a:cubicBezTo>
                    <a:cubicBezTo>
                      <a:pt x="7977" y="9361"/>
                      <a:pt x="7978" y="9358"/>
                      <a:pt x="7979" y="9358"/>
                    </a:cubicBezTo>
                    <a:cubicBezTo>
                      <a:pt x="7980" y="9356"/>
                      <a:pt x="7981" y="9356"/>
                      <a:pt x="7981" y="9356"/>
                    </a:cubicBezTo>
                    <a:lnTo>
                      <a:pt x="7981" y="9355"/>
                    </a:lnTo>
                    <a:lnTo>
                      <a:pt x="7983" y="9355"/>
                    </a:lnTo>
                    <a:cubicBezTo>
                      <a:pt x="7984" y="9354"/>
                      <a:pt x="7984" y="9354"/>
                      <a:pt x="7985" y="9352"/>
                    </a:cubicBezTo>
                    <a:cubicBezTo>
                      <a:pt x="8076" y="9254"/>
                      <a:pt x="8169" y="9157"/>
                      <a:pt x="8256" y="9055"/>
                    </a:cubicBezTo>
                    <a:cubicBezTo>
                      <a:pt x="8259" y="9052"/>
                      <a:pt x="8264" y="9046"/>
                      <a:pt x="8267" y="9042"/>
                    </a:cubicBezTo>
                    <a:cubicBezTo>
                      <a:pt x="8277" y="9032"/>
                      <a:pt x="8285" y="9023"/>
                      <a:pt x="8293" y="9014"/>
                    </a:cubicBezTo>
                    <a:lnTo>
                      <a:pt x="8293" y="9013"/>
                    </a:lnTo>
                    <a:cubicBezTo>
                      <a:pt x="8295" y="9012"/>
                      <a:pt x="8296" y="9010"/>
                      <a:pt x="8297" y="9007"/>
                    </a:cubicBezTo>
                    <a:cubicBezTo>
                      <a:pt x="8302" y="9004"/>
                      <a:pt x="8305" y="8999"/>
                      <a:pt x="8309" y="8996"/>
                    </a:cubicBezTo>
                    <a:cubicBezTo>
                      <a:pt x="8309" y="8996"/>
                      <a:pt x="8309" y="8996"/>
                      <a:pt x="8309" y="8995"/>
                    </a:cubicBezTo>
                    <a:cubicBezTo>
                      <a:pt x="8310" y="8994"/>
                      <a:pt x="8311" y="8994"/>
                      <a:pt x="8311" y="8994"/>
                    </a:cubicBezTo>
                    <a:cubicBezTo>
                      <a:pt x="8311" y="8994"/>
                      <a:pt x="8312" y="8992"/>
                      <a:pt x="8312" y="8991"/>
                    </a:cubicBezTo>
                    <a:cubicBezTo>
                      <a:pt x="8313" y="8990"/>
                      <a:pt x="8314" y="8989"/>
                      <a:pt x="8314" y="8989"/>
                    </a:cubicBezTo>
                    <a:cubicBezTo>
                      <a:pt x="8315" y="8989"/>
                      <a:pt x="8315" y="8988"/>
                      <a:pt x="8315" y="8988"/>
                    </a:cubicBezTo>
                    <a:cubicBezTo>
                      <a:pt x="8317" y="8988"/>
                      <a:pt x="8317" y="8987"/>
                      <a:pt x="8317" y="8987"/>
                    </a:cubicBezTo>
                    <a:cubicBezTo>
                      <a:pt x="8319" y="8984"/>
                      <a:pt x="8320" y="8982"/>
                      <a:pt x="8322" y="8981"/>
                    </a:cubicBezTo>
                    <a:cubicBezTo>
                      <a:pt x="8326" y="8975"/>
                      <a:pt x="8330" y="8971"/>
                      <a:pt x="8335" y="8966"/>
                    </a:cubicBezTo>
                    <a:cubicBezTo>
                      <a:pt x="8336" y="8964"/>
                      <a:pt x="8338" y="8963"/>
                      <a:pt x="8339" y="8962"/>
                    </a:cubicBezTo>
                    <a:cubicBezTo>
                      <a:pt x="8350" y="8950"/>
                      <a:pt x="8360" y="8940"/>
                      <a:pt x="8369" y="8930"/>
                    </a:cubicBezTo>
                    <a:lnTo>
                      <a:pt x="8370" y="8928"/>
                    </a:lnTo>
                    <a:cubicBezTo>
                      <a:pt x="8377" y="8920"/>
                      <a:pt x="8385" y="8912"/>
                      <a:pt x="8392" y="8906"/>
                    </a:cubicBezTo>
                    <a:cubicBezTo>
                      <a:pt x="8393" y="8904"/>
                      <a:pt x="8393" y="8903"/>
                      <a:pt x="8393" y="8903"/>
                    </a:cubicBezTo>
                    <a:cubicBezTo>
                      <a:pt x="8443" y="8854"/>
                      <a:pt x="8494" y="8806"/>
                      <a:pt x="8541" y="8753"/>
                    </a:cubicBezTo>
                    <a:cubicBezTo>
                      <a:pt x="8588" y="8702"/>
                      <a:pt x="8631" y="8648"/>
                      <a:pt x="8673" y="8593"/>
                    </a:cubicBezTo>
                    <a:cubicBezTo>
                      <a:pt x="8694" y="8567"/>
                      <a:pt x="8714" y="8542"/>
                      <a:pt x="8737" y="8517"/>
                    </a:cubicBezTo>
                    <a:cubicBezTo>
                      <a:pt x="8761" y="8490"/>
                      <a:pt x="8788" y="8464"/>
                      <a:pt x="8813" y="8437"/>
                    </a:cubicBezTo>
                    <a:cubicBezTo>
                      <a:pt x="8819" y="8430"/>
                      <a:pt x="8823" y="8424"/>
                      <a:pt x="8828" y="8418"/>
                    </a:cubicBezTo>
                    <a:lnTo>
                      <a:pt x="8828" y="8418"/>
                    </a:lnTo>
                    <a:cubicBezTo>
                      <a:pt x="8679" y="8663"/>
                      <a:pt x="8529" y="8907"/>
                      <a:pt x="8359" y="9138"/>
                    </a:cubicBezTo>
                    <a:cubicBezTo>
                      <a:pt x="8129" y="9458"/>
                      <a:pt x="7855" y="9744"/>
                      <a:pt x="7548" y="9990"/>
                    </a:cubicBezTo>
                    <a:cubicBezTo>
                      <a:pt x="7300" y="10225"/>
                      <a:pt x="7007" y="10439"/>
                      <a:pt x="6661" y="10470"/>
                    </a:cubicBezTo>
                    <a:cubicBezTo>
                      <a:pt x="6637" y="10472"/>
                      <a:pt x="6612" y="10473"/>
                      <a:pt x="6587" y="10473"/>
                    </a:cubicBezTo>
                    <a:cubicBezTo>
                      <a:pt x="6578" y="10473"/>
                      <a:pt x="6569" y="10472"/>
                      <a:pt x="6559" y="10472"/>
                    </a:cubicBezTo>
                    <a:cubicBezTo>
                      <a:pt x="6523" y="10475"/>
                      <a:pt x="6487" y="10477"/>
                      <a:pt x="6452" y="10477"/>
                    </a:cubicBezTo>
                    <a:cubicBezTo>
                      <a:pt x="5743" y="10477"/>
                      <a:pt x="5215" y="9891"/>
                      <a:pt x="4858" y="9330"/>
                    </a:cubicBezTo>
                    <a:cubicBezTo>
                      <a:pt x="4539" y="8805"/>
                      <a:pt x="4573" y="8155"/>
                      <a:pt x="4646" y="7568"/>
                    </a:cubicBezTo>
                    <a:cubicBezTo>
                      <a:pt x="4669" y="7480"/>
                      <a:pt x="4687" y="7269"/>
                      <a:pt x="4737" y="7107"/>
                    </a:cubicBezTo>
                    <a:close/>
                    <a:moveTo>
                      <a:pt x="17320" y="7755"/>
                    </a:moveTo>
                    <a:cubicBezTo>
                      <a:pt x="18407" y="7755"/>
                      <a:pt x="19526" y="8435"/>
                      <a:pt x="19842" y="9491"/>
                    </a:cubicBezTo>
                    <a:cubicBezTo>
                      <a:pt x="20018" y="9879"/>
                      <a:pt x="19981" y="10289"/>
                      <a:pt x="19924" y="10697"/>
                    </a:cubicBezTo>
                    <a:cubicBezTo>
                      <a:pt x="19911" y="10570"/>
                      <a:pt x="19891" y="10444"/>
                      <a:pt x="19877" y="10318"/>
                    </a:cubicBezTo>
                    <a:lnTo>
                      <a:pt x="19877" y="10318"/>
                    </a:lnTo>
                    <a:cubicBezTo>
                      <a:pt x="19877" y="10318"/>
                      <a:pt x="19878" y="10319"/>
                      <a:pt x="19878" y="10319"/>
                    </a:cubicBezTo>
                    <a:lnTo>
                      <a:pt x="19878" y="10319"/>
                    </a:lnTo>
                    <a:cubicBezTo>
                      <a:pt x="19870" y="10236"/>
                      <a:pt x="19861" y="10152"/>
                      <a:pt x="19844" y="10070"/>
                    </a:cubicBezTo>
                    <a:cubicBezTo>
                      <a:pt x="19827" y="9990"/>
                      <a:pt x="19811" y="9907"/>
                      <a:pt x="19788" y="9827"/>
                    </a:cubicBezTo>
                    <a:cubicBezTo>
                      <a:pt x="19778" y="9791"/>
                      <a:pt x="19760" y="9755"/>
                      <a:pt x="19746" y="9720"/>
                    </a:cubicBezTo>
                    <a:cubicBezTo>
                      <a:pt x="19730" y="9681"/>
                      <a:pt x="19714" y="9642"/>
                      <a:pt x="19699" y="9603"/>
                    </a:cubicBezTo>
                    <a:cubicBezTo>
                      <a:pt x="19682" y="9560"/>
                      <a:pt x="19662" y="9515"/>
                      <a:pt x="19644" y="9473"/>
                    </a:cubicBezTo>
                    <a:cubicBezTo>
                      <a:pt x="19624" y="9420"/>
                      <a:pt x="19603" y="9369"/>
                      <a:pt x="19580" y="9317"/>
                    </a:cubicBezTo>
                    <a:cubicBezTo>
                      <a:pt x="19202" y="8486"/>
                      <a:pt x="18284" y="7963"/>
                      <a:pt x="17376" y="7943"/>
                    </a:cubicBezTo>
                    <a:cubicBezTo>
                      <a:pt x="17331" y="7936"/>
                      <a:pt x="17284" y="7930"/>
                      <a:pt x="17239" y="7928"/>
                    </a:cubicBezTo>
                    <a:cubicBezTo>
                      <a:pt x="17193" y="7925"/>
                      <a:pt x="17148" y="7923"/>
                      <a:pt x="17103" y="7923"/>
                    </a:cubicBezTo>
                    <a:cubicBezTo>
                      <a:pt x="17080" y="7923"/>
                      <a:pt x="17058" y="7924"/>
                      <a:pt x="17036" y="7924"/>
                    </a:cubicBezTo>
                    <a:cubicBezTo>
                      <a:pt x="17034" y="7923"/>
                      <a:pt x="17032" y="7923"/>
                      <a:pt x="17031" y="7923"/>
                    </a:cubicBezTo>
                    <a:cubicBezTo>
                      <a:pt x="17030" y="7923"/>
                      <a:pt x="17029" y="7923"/>
                      <a:pt x="17029" y="7924"/>
                    </a:cubicBezTo>
                    <a:lnTo>
                      <a:pt x="17023" y="7924"/>
                    </a:lnTo>
                    <a:cubicBezTo>
                      <a:pt x="16985" y="7926"/>
                      <a:pt x="16947" y="7928"/>
                      <a:pt x="16910" y="7930"/>
                    </a:cubicBezTo>
                    <a:lnTo>
                      <a:pt x="16912" y="7930"/>
                    </a:lnTo>
                    <a:cubicBezTo>
                      <a:pt x="16899" y="7931"/>
                      <a:pt x="16886" y="7932"/>
                      <a:pt x="16873" y="7934"/>
                    </a:cubicBezTo>
                    <a:cubicBezTo>
                      <a:pt x="16768" y="7940"/>
                      <a:pt x="16665" y="7952"/>
                      <a:pt x="16561" y="7967"/>
                    </a:cubicBezTo>
                    <a:cubicBezTo>
                      <a:pt x="16464" y="7979"/>
                      <a:pt x="16369" y="7994"/>
                      <a:pt x="16275" y="8019"/>
                    </a:cubicBezTo>
                    <a:cubicBezTo>
                      <a:pt x="16256" y="8024"/>
                      <a:pt x="16239" y="8029"/>
                      <a:pt x="16220" y="8034"/>
                    </a:cubicBezTo>
                    <a:cubicBezTo>
                      <a:pt x="16213" y="8037"/>
                      <a:pt x="16205" y="8038"/>
                      <a:pt x="16200" y="8040"/>
                    </a:cubicBezTo>
                    <a:cubicBezTo>
                      <a:pt x="16188" y="8043"/>
                      <a:pt x="16177" y="8047"/>
                      <a:pt x="16166" y="8050"/>
                    </a:cubicBezTo>
                    <a:cubicBezTo>
                      <a:pt x="16518" y="7848"/>
                      <a:pt x="16917" y="7755"/>
                      <a:pt x="17320" y="7755"/>
                    </a:cubicBezTo>
                    <a:close/>
                    <a:moveTo>
                      <a:pt x="8121" y="12658"/>
                    </a:moveTo>
                    <a:cubicBezTo>
                      <a:pt x="8121" y="12659"/>
                      <a:pt x="8121" y="12659"/>
                      <a:pt x="8121" y="12659"/>
                    </a:cubicBezTo>
                    <a:lnTo>
                      <a:pt x="8121" y="12659"/>
                    </a:lnTo>
                    <a:cubicBezTo>
                      <a:pt x="8121" y="12659"/>
                      <a:pt x="8121" y="12659"/>
                      <a:pt x="8121" y="12658"/>
                    </a:cubicBezTo>
                    <a:close/>
                    <a:moveTo>
                      <a:pt x="11019" y="10070"/>
                    </a:moveTo>
                    <a:cubicBezTo>
                      <a:pt x="11585" y="10070"/>
                      <a:pt x="12177" y="10341"/>
                      <a:pt x="12517" y="10864"/>
                    </a:cubicBezTo>
                    <a:cubicBezTo>
                      <a:pt x="12664" y="11091"/>
                      <a:pt x="12815" y="11331"/>
                      <a:pt x="12824" y="11610"/>
                    </a:cubicBezTo>
                    <a:cubicBezTo>
                      <a:pt x="12800" y="12413"/>
                      <a:pt x="12108" y="13109"/>
                      <a:pt x="11319" y="13179"/>
                    </a:cubicBezTo>
                    <a:cubicBezTo>
                      <a:pt x="11287" y="13181"/>
                      <a:pt x="11256" y="13183"/>
                      <a:pt x="11224" y="13183"/>
                    </a:cubicBezTo>
                    <a:cubicBezTo>
                      <a:pt x="11165" y="13190"/>
                      <a:pt x="11107" y="13193"/>
                      <a:pt x="11051" y="13193"/>
                    </a:cubicBezTo>
                    <a:cubicBezTo>
                      <a:pt x="10065" y="13193"/>
                      <a:pt x="9419" y="12280"/>
                      <a:pt x="9563" y="11310"/>
                    </a:cubicBezTo>
                    <a:cubicBezTo>
                      <a:pt x="9675" y="10472"/>
                      <a:pt x="10328" y="10070"/>
                      <a:pt x="11019" y="10070"/>
                    </a:cubicBezTo>
                    <a:close/>
                    <a:moveTo>
                      <a:pt x="14825" y="10610"/>
                    </a:moveTo>
                    <a:lnTo>
                      <a:pt x="14798" y="10765"/>
                    </a:lnTo>
                    <a:cubicBezTo>
                      <a:pt x="14782" y="10838"/>
                      <a:pt x="14768" y="10911"/>
                      <a:pt x="14761" y="10986"/>
                    </a:cubicBezTo>
                    <a:cubicBezTo>
                      <a:pt x="14754" y="11059"/>
                      <a:pt x="14755" y="11134"/>
                      <a:pt x="14752" y="11207"/>
                    </a:cubicBezTo>
                    <a:cubicBezTo>
                      <a:pt x="14746" y="11301"/>
                      <a:pt x="14737" y="11394"/>
                      <a:pt x="14737" y="11489"/>
                    </a:cubicBezTo>
                    <a:cubicBezTo>
                      <a:pt x="14738" y="11586"/>
                      <a:pt x="14743" y="11683"/>
                      <a:pt x="14741" y="11780"/>
                    </a:cubicBezTo>
                    <a:cubicBezTo>
                      <a:pt x="14741" y="11807"/>
                      <a:pt x="14741" y="11833"/>
                      <a:pt x="14741" y="11858"/>
                    </a:cubicBezTo>
                    <a:cubicBezTo>
                      <a:pt x="14741" y="11901"/>
                      <a:pt x="14742" y="11946"/>
                      <a:pt x="14747" y="11990"/>
                    </a:cubicBezTo>
                    <a:cubicBezTo>
                      <a:pt x="14752" y="12032"/>
                      <a:pt x="14758" y="12072"/>
                      <a:pt x="14765" y="12113"/>
                    </a:cubicBezTo>
                    <a:cubicBezTo>
                      <a:pt x="14778" y="12194"/>
                      <a:pt x="14787" y="12275"/>
                      <a:pt x="14805" y="12355"/>
                    </a:cubicBezTo>
                    <a:cubicBezTo>
                      <a:pt x="14814" y="12395"/>
                      <a:pt x="14822" y="12437"/>
                      <a:pt x="14833" y="12475"/>
                    </a:cubicBezTo>
                    <a:cubicBezTo>
                      <a:pt x="14835" y="12485"/>
                      <a:pt x="14838" y="12494"/>
                      <a:pt x="14841" y="12502"/>
                    </a:cubicBezTo>
                    <a:cubicBezTo>
                      <a:pt x="15010" y="13362"/>
                      <a:pt x="15541" y="13990"/>
                      <a:pt x="16297" y="13990"/>
                    </a:cubicBezTo>
                    <a:cubicBezTo>
                      <a:pt x="16743" y="13990"/>
                      <a:pt x="17268" y="13771"/>
                      <a:pt x="17843" y="13252"/>
                    </a:cubicBezTo>
                    <a:cubicBezTo>
                      <a:pt x="17871" y="13223"/>
                      <a:pt x="17899" y="13194"/>
                      <a:pt x="17926" y="13164"/>
                    </a:cubicBezTo>
                    <a:cubicBezTo>
                      <a:pt x="17982" y="13118"/>
                      <a:pt x="18037" y="13069"/>
                      <a:pt x="18086" y="13016"/>
                    </a:cubicBezTo>
                    <a:cubicBezTo>
                      <a:pt x="18128" y="12971"/>
                      <a:pt x="18165" y="12923"/>
                      <a:pt x="18206" y="12877"/>
                    </a:cubicBezTo>
                    <a:cubicBezTo>
                      <a:pt x="18252" y="12825"/>
                      <a:pt x="18300" y="12777"/>
                      <a:pt x="18346" y="12727"/>
                    </a:cubicBezTo>
                    <a:cubicBezTo>
                      <a:pt x="18375" y="12694"/>
                      <a:pt x="18403" y="12660"/>
                      <a:pt x="18434" y="12628"/>
                    </a:cubicBezTo>
                    <a:cubicBezTo>
                      <a:pt x="18439" y="12622"/>
                      <a:pt x="18443" y="12617"/>
                      <a:pt x="18449" y="12612"/>
                    </a:cubicBezTo>
                    <a:cubicBezTo>
                      <a:pt x="18450" y="12610"/>
                      <a:pt x="18450" y="12609"/>
                      <a:pt x="18452" y="12608"/>
                    </a:cubicBezTo>
                    <a:cubicBezTo>
                      <a:pt x="18452" y="12608"/>
                      <a:pt x="18452" y="12608"/>
                      <a:pt x="18453" y="12607"/>
                    </a:cubicBezTo>
                    <a:cubicBezTo>
                      <a:pt x="18455" y="12606"/>
                      <a:pt x="18456" y="12605"/>
                      <a:pt x="18457" y="12604"/>
                    </a:cubicBezTo>
                    <a:cubicBezTo>
                      <a:pt x="18520" y="12537"/>
                      <a:pt x="18579" y="12472"/>
                      <a:pt x="18641" y="12406"/>
                    </a:cubicBezTo>
                    <a:cubicBezTo>
                      <a:pt x="18672" y="12374"/>
                      <a:pt x="18703" y="12342"/>
                      <a:pt x="18732" y="12309"/>
                    </a:cubicBezTo>
                    <a:cubicBezTo>
                      <a:pt x="18763" y="12275"/>
                      <a:pt x="18792" y="12242"/>
                      <a:pt x="18822" y="12208"/>
                    </a:cubicBezTo>
                    <a:lnTo>
                      <a:pt x="18822" y="12208"/>
                    </a:lnTo>
                    <a:cubicBezTo>
                      <a:pt x="18818" y="12216"/>
                      <a:pt x="18815" y="12224"/>
                      <a:pt x="18810" y="12233"/>
                    </a:cubicBezTo>
                    <a:cubicBezTo>
                      <a:pt x="18775" y="12315"/>
                      <a:pt x="18736" y="12397"/>
                      <a:pt x="18694" y="12478"/>
                    </a:cubicBezTo>
                    <a:cubicBezTo>
                      <a:pt x="18640" y="12550"/>
                      <a:pt x="18591" y="12615"/>
                      <a:pt x="18573" y="12656"/>
                    </a:cubicBezTo>
                    <a:cubicBezTo>
                      <a:pt x="18081" y="13398"/>
                      <a:pt x="17351" y="14075"/>
                      <a:pt x="16441" y="14155"/>
                    </a:cubicBezTo>
                    <a:cubicBezTo>
                      <a:pt x="16379" y="14161"/>
                      <a:pt x="16316" y="14164"/>
                      <a:pt x="16253" y="14164"/>
                    </a:cubicBezTo>
                    <a:cubicBezTo>
                      <a:pt x="16233" y="14164"/>
                      <a:pt x="16212" y="14164"/>
                      <a:pt x="16192" y="14163"/>
                    </a:cubicBezTo>
                    <a:cubicBezTo>
                      <a:pt x="16186" y="14163"/>
                      <a:pt x="16181" y="14163"/>
                      <a:pt x="16176" y="14163"/>
                    </a:cubicBezTo>
                    <a:cubicBezTo>
                      <a:pt x="15507" y="14163"/>
                      <a:pt x="15004" y="13573"/>
                      <a:pt x="14775" y="12992"/>
                    </a:cubicBezTo>
                    <a:cubicBezTo>
                      <a:pt x="14498" y="12233"/>
                      <a:pt x="14572" y="11412"/>
                      <a:pt x="14805" y="10656"/>
                    </a:cubicBezTo>
                    <a:cubicBezTo>
                      <a:pt x="14807" y="10637"/>
                      <a:pt x="14816" y="10621"/>
                      <a:pt x="14825" y="10610"/>
                    </a:cubicBezTo>
                    <a:close/>
                    <a:moveTo>
                      <a:pt x="8087" y="12303"/>
                    </a:moveTo>
                    <a:cubicBezTo>
                      <a:pt x="8087" y="12357"/>
                      <a:pt x="8088" y="12410"/>
                      <a:pt x="8092" y="12463"/>
                    </a:cubicBezTo>
                    <a:cubicBezTo>
                      <a:pt x="8099" y="12529"/>
                      <a:pt x="8108" y="12597"/>
                      <a:pt x="8122" y="12661"/>
                    </a:cubicBezTo>
                    <a:cubicBezTo>
                      <a:pt x="8122" y="12661"/>
                      <a:pt x="8121" y="12660"/>
                      <a:pt x="8121" y="12659"/>
                    </a:cubicBezTo>
                    <a:lnTo>
                      <a:pt x="8121" y="12659"/>
                    </a:lnTo>
                    <a:cubicBezTo>
                      <a:pt x="8130" y="12704"/>
                      <a:pt x="8141" y="12746"/>
                      <a:pt x="8152" y="12788"/>
                    </a:cubicBezTo>
                    <a:cubicBezTo>
                      <a:pt x="8152" y="12788"/>
                      <a:pt x="8152" y="12788"/>
                      <a:pt x="8152" y="12788"/>
                    </a:cubicBezTo>
                    <a:lnTo>
                      <a:pt x="8152" y="12788"/>
                    </a:lnTo>
                    <a:cubicBezTo>
                      <a:pt x="8170" y="12858"/>
                      <a:pt x="8190" y="12926"/>
                      <a:pt x="8214" y="12995"/>
                    </a:cubicBezTo>
                    <a:cubicBezTo>
                      <a:pt x="8212" y="12995"/>
                      <a:pt x="8212" y="12993"/>
                      <a:pt x="8211" y="12993"/>
                    </a:cubicBezTo>
                    <a:lnTo>
                      <a:pt x="8211" y="12993"/>
                    </a:lnTo>
                    <a:cubicBezTo>
                      <a:pt x="8227" y="13047"/>
                      <a:pt x="8241" y="13101"/>
                      <a:pt x="8261" y="13152"/>
                    </a:cubicBezTo>
                    <a:cubicBezTo>
                      <a:pt x="8281" y="13212"/>
                      <a:pt x="8301" y="13274"/>
                      <a:pt x="8326" y="13331"/>
                    </a:cubicBezTo>
                    <a:cubicBezTo>
                      <a:pt x="8342" y="13370"/>
                      <a:pt x="8359" y="13407"/>
                      <a:pt x="8377" y="13445"/>
                    </a:cubicBezTo>
                    <a:cubicBezTo>
                      <a:pt x="8654" y="14208"/>
                      <a:pt x="9320" y="14841"/>
                      <a:pt x="10130" y="14841"/>
                    </a:cubicBezTo>
                    <a:cubicBezTo>
                      <a:pt x="10218" y="14841"/>
                      <a:pt x="10309" y="14833"/>
                      <a:pt x="10401" y="14817"/>
                    </a:cubicBezTo>
                    <a:cubicBezTo>
                      <a:pt x="10434" y="14815"/>
                      <a:pt x="10469" y="14813"/>
                      <a:pt x="10503" y="14810"/>
                    </a:cubicBezTo>
                    <a:cubicBezTo>
                      <a:pt x="10522" y="14809"/>
                      <a:pt x="10543" y="14808"/>
                      <a:pt x="10563" y="14806"/>
                    </a:cubicBezTo>
                    <a:cubicBezTo>
                      <a:pt x="10583" y="14805"/>
                      <a:pt x="10603" y="14802"/>
                      <a:pt x="10623" y="14800"/>
                    </a:cubicBezTo>
                    <a:cubicBezTo>
                      <a:pt x="10661" y="14796"/>
                      <a:pt x="10697" y="14788"/>
                      <a:pt x="10733" y="14780"/>
                    </a:cubicBezTo>
                    <a:cubicBezTo>
                      <a:pt x="10742" y="14777"/>
                      <a:pt x="10751" y="14775"/>
                      <a:pt x="10760" y="14774"/>
                    </a:cubicBezTo>
                    <a:cubicBezTo>
                      <a:pt x="10919" y="14736"/>
                      <a:pt x="11076" y="14693"/>
                      <a:pt x="11230" y="14642"/>
                    </a:cubicBezTo>
                    <a:cubicBezTo>
                      <a:pt x="11365" y="14598"/>
                      <a:pt x="11495" y="14542"/>
                      <a:pt x="11623" y="14483"/>
                    </a:cubicBezTo>
                    <a:cubicBezTo>
                      <a:pt x="11626" y="14482"/>
                      <a:pt x="11627" y="14481"/>
                      <a:pt x="11628" y="14480"/>
                    </a:cubicBezTo>
                    <a:cubicBezTo>
                      <a:pt x="11629" y="14480"/>
                      <a:pt x="11631" y="14479"/>
                      <a:pt x="11633" y="14479"/>
                    </a:cubicBezTo>
                    <a:cubicBezTo>
                      <a:pt x="11633" y="14479"/>
                      <a:pt x="11634" y="14478"/>
                      <a:pt x="11635" y="14478"/>
                    </a:cubicBezTo>
                    <a:cubicBezTo>
                      <a:pt x="11678" y="14458"/>
                      <a:pt x="11721" y="14438"/>
                      <a:pt x="11763" y="14417"/>
                    </a:cubicBezTo>
                    <a:cubicBezTo>
                      <a:pt x="11806" y="14395"/>
                      <a:pt x="11848" y="14370"/>
                      <a:pt x="11889" y="14345"/>
                    </a:cubicBezTo>
                    <a:cubicBezTo>
                      <a:pt x="11933" y="14319"/>
                      <a:pt x="11980" y="14294"/>
                      <a:pt x="12025" y="14265"/>
                    </a:cubicBezTo>
                    <a:cubicBezTo>
                      <a:pt x="12049" y="14248"/>
                      <a:pt x="12074" y="14232"/>
                      <a:pt x="12099" y="14215"/>
                    </a:cubicBezTo>
                    <a:lnTo>
                      <a:pt x="12099" y="14215"/>
                    </a:lnTo>
                    <a:cubicBezTo>
                      <a:pt x="12083" y="14231"/>
                      <a:pt x="12069" y="14244"/>
                      <a:pt x="12059" y="14258"/>
                    </a:cubicBezTo>
                    <a:cubicBezTo>
                      <a:pt x="11578" y="14718"/>
                      <a:pt x="10934" y="14968"/>
                      <a:pt x="10276" y="15025"/>
                    </a:cubicBezTo>
                    <a:cubicBezTo>
                      <a:pt x="10239" y="15029"/>
                      <a:pt x="10202" y="15031"/>
                      <a:pt x="10166" y="15033"/>
                    </a:cubicBezTo>
                    <a:cubicBezTo>
                      <a:pt x="10164" y="15033"/>
                      <a:pt x="10163" y="15033"/>
                      <a:pt x="10162" y="15033"/>
                    </a:cubicBezTo>
                    <a:cubicBezTo>
                      <a:pt x="8835" y="15033"/>
                      <a:pt x="7896" y="13616"/>
                      <a:pt x="8078" y="12373"/>
                    </a:cubicBezTo>
                    <a:cubicBezTo>
                      <a:pt x="8080" y="12349"/>
                      <a:pt x="8082" y="12327"/>
                      <a:pt x="8087" y="12303"/>
                    </a:cubicBezTo>
                    <a:close/>
                    <a:moveTo>
                      <a:pt x="12526" y="0"/>
                    </a:moveTo>
                    <a:cubicBezTo>
                      <a:pt x="11133" y="0"/>
                      <a:pt x="9783" y="346"/>
                      <a:pt x="8385" y="833"/>
                    </a:cubicBezTo>
                    <a:cubicBezTo>
                      <a:pt x="7510" y="1157"/>
                      <a:pt x="6618" y="1467"/>
                      <a:pt x="5831" y="1973"/>
                    </a:cubicBezTo>
                    <a:cubicBezTo>
                      <a:pt x="4784" y="2711"/>
                      <a:pt x="3823" y="3584"/>
                      <a:pt x="2947" y="4517"/>
                    </a:cubicBezTo>
                    <a:cubicBezTo>
                      <a:pt x="1341" y="6581"/>
                      <a:pt x="225" y="9193"/>
                      <a:pt x="18" y="11808"/>
                    </a:cubicBezTo>
                    <a:cubicBezTo>
                      <a:pt x="1" y="12446"/>
                      <a:pt x="0" y="13077"/>
                      <a:pt x="95" y="13705"/>
                    </a:cubicBezTo>
                    <a:cubicBezTo>
                      <a:pt x="448" y="13763"/>
                      <a:pt x="800" y="13856"/>
                      <a:pt x="1152" y="13986"/>
                    </a:cubicBezTo>
                    <a:cubicBezTo>
                      <a:pt x="2834" y="14586"/>
                      <a:pt x="4458" y="15864"/>
                      <a:pt x="4954" y="17612"/>
                    </a:cubicBezTo>
                    <a:cubicBezTo>
                      <a:pt x="5113" y="17583"/>
                      <a:pt x="5242" y="17565"/>
                      <a:pt x="5292" y="17559"/>
                    </a:cubicBezTo>
                    <a:cubicBezTo>
                      <a:pt x="5470" y="17546"/>
                      <a:pt x="5653" y="17539"/>
                      <a:pt x="5840" y="17539"/>
                    </a:cubicBezTo>
                    <a:cubicBezTo>
                      <a:pt x="8290" y="17539"/>
                      <a:pt x="11398" y="18691"/>
                      <a:pt x="11884" y="21272"/>
                    </a:cubicBezTo>
                    <a:cubicBezTo>
                      <a:pt x="12213" y="21120"/>
                      <a:pt x="12566" y="21049"/>
                      <a:pt x="12920" y="21049"/>
                    </a:cubicBezTo>
                    <a:cubicBezTo>
                      <a:pt x="13424" y="21049"/>
                      <a:pt x="13931" y="21194"/>
                      <a:pt x="14372" y="21456"/>
                    </a:cubicBezTo>
                    <a:cubicBezTo>
                      <a:pt x="15065" y="21820"/>
                      <a:pt x="15606" y="22436"/>
                      <a:pt x="15676" y="23240"/>
                    </a:cubicBezTo>
                    <a:cubicBezTo>
                      <a:pt x="15691" y="23324"/>
                      <a:pt x="15699" y="23408"/>
                      <a:pt x="15703" y="23493"/>
                    </a:cubicBezTo>
                    <a:cubicBezTo>
                      <a:pt x="15909" y="23419"/>
                      <a:pt x="16093" y="23305"/>
                      <a:pt x="16284" y="23188"/>
                    </a:cubicBezTo>
                    <a:cubicBezTo>
                      <a:pt x="17054" y="22785"/>
                      <a:pt x="17775" y="22291"/>
                      <a:pt x="18461" y="21766"/>
                    </a:cubicBezTo>
                    <a:cubicBezTo>
                      <a:pt x="19807" y="20791"/>
                      <a:pt x="20800" y="19424"/>
                      <a:pt x="21687" y="18038"/>
                    </a:cubicBezTo>
                    <a:cubicBezTo>
                      <a:pt x="22556" y="16442"/>
                      <a:pt x="23095" y="14644"/>
                      <a:pt x="23303" y="12840"/>
                    </a:cubicBezTo>
                    <a:cubicBezTo>
                      <a:pt x="23349" y="11586"/>
                      <a:pt x="23237" y="10319"/>
                      <a:pt x="23026" y="9085"/>
                    </a:cubicBezTo>
                    <a:cubicBezTo>
                      <a:pt x="22829" y="8127"/>
                      <a:pt x="22460" y="7219"/>
                      <a:pt x="22058" y="6335"/>
                    </a:cubicBezTo>
                    <a:cubicBezTo>
                      <a:pt x="21583" y="5224"/>
                      <a:pt x="20930" y="4214"/>
                      <a:pt x="20087" y="3354"/>
                    </a:cubicBezTo>
                    <a:cubicBezTo>
                      <a:pt x="19999" y="3262"/>
                      <a:pt x="19909" y="3174"/>
                      <a:pt x="19816" y="3088"/>
                    </a:cubicBezTo>
                    <a:cubicBezTo>
                      <a:pt x="19814" y="3086"/>
                      <a:pt x="19814" y="3085"/>
                      <a:pt x="19812" y="3084"/>
                    </a:cubicBezTo>
                    <a:cubicBezTo>
                      <a:pt x="19810" y="3082"/>
                      <a:pt x="19808" y="3081"/>
                      <a:pt x="19806" y="3078"/>
                    </a:cubicBezTo>
                    <a:cubicBezTo>
                      <a:pt x="19743" y="3017"/>
                      <a:pt x="19686" y="2948"/>
                      <a:pt x="19621" y="2889"/>
                    </a:cubicBezTo>
                    <a:cubicBezTo>
                      <a:pt x="19572" y="2844"/>
                      <a:pt x="19523" y="2799"/>
                      <a:pt x="19473" y="2755"/>
                    </a:cubicBezTo>
                    <a:cubicBezTo>
                      <a:pt x="19472" y="2755"/>
                      <a:pt x="19472" y="2754"/>
                      <a:pt x="19472" y="2754"/>
                    </a:cubicBezTo>
                    <a:lnTo>
                      <a:pt x="19470" y="2754"/>
                    </a:lnTo>
                    <a:lnTo>
                      <a:pt x="19470" y="2753"/>
                    </a:lnTo>
                    <a:cubicBezTo>
                      <a:pt x="19449" y="2733"/>
                      <a:pt x="19430" y="2712"/>
                      <a:pt x="19408" y="2693"/>
                    </a:cubicBezTo>
                    <a:cubicBezTo>
                      <a:pt x="19390" y="2674"/>
                      <a:pt x="19368" y="2655"/>
                      <a:pt x="19348" y="2638"/>
                    </a:cubicBezTo>
                    <a:lnTo>
                      <a:pt x="19348" y="2637"/>
                    </a:lnTo>
                    <a:cubicBezTo>
                      <a:pt x="19344" y="2635"/>
                      <a:pt x="19341" y="2632"/>
                      <a:pt x="19337" y="2630"/>
                    </a:cubicBezTo>
                    <a:lnTo>
                      <a:pt x="19337" y="2629"/>
                    </a:lnTo>
                    <a:cubicBezTo>
                      <a:pt x="19327" y="2620"/>
                      <a:pt x="19317" y="2610"/>
                      <a:pt x="19305" y="2599"/>
                    </a:cubicBezTo>
                    <a:cubicBezTo>
                      <a:pt x="19300" y="2595"/>
                      <a:pt x="19293" y="2589"/>
                      <a:pt x="19286" y="2583"/>
                    </a:cubicBezTo>
                    <a:cubicBezTo>
                      <a:pt x="19285" y="2582"/>
                      <a:pt x="19284" y="2581"/>
                      <a:pt x="19282" y="2580"/>
                    </a:cubicBezTo>
                    <a:cubicBezTo>
                      <a:pt x="19277" y="2576"/>
                      <a:pt x="19271" y="2572"/>
                      <a:pt x="19265" y="2568"/>
                    </a:cubicBezTo>
                    <a:cubicBezTo>
                      <a:pt x="19264" y="2567"/>
                      <a:pt x="19263" y="2566"/>
                      <a:pt x="19262" y="2565"/>
                    </a:cubicBezTo>
                    <a:cubicBezTo>
                      <a:pt x="19261" y="2564"/>
                      <a:pt x="19258" y="2563"/>
                      <a:pt x="19257" y="2560"/>
                    </a:cubicBezTo>
                    <a:cubicBezTo>
                      <a:pt x="19247" y="2554"/>
                      <a:pt x="19236" y="2547"/>
                      <a:pt x="19225" y="2539"/>
                    </a:cubicBezTo>
                    <a:cubicBezTo>
                      <a:pt x="19213" y="2526"/>
                      <a:pt x="19201" y="2512"/>
                      <a:pt x="19192" y="2498"/>
                    </a:cubicBezTo>
                    <a:cubicBezTo>
                      <a:pt x="19125" y="2433"/>
                      <a:pt x="19055" y="2372"/>
                      <a:pt x="18983" y="2312"/>
                    </a:cubicBezTo>
                    <a:cubicBezTo>
                      <a:pt x="17710" y="1391"/>
                      <a:pt x="16252" y="682"/>
                      <a:pt x="14725" y="303"/>
                    </a:cubicBezTo>
                    <a:cubicBezTo>
                      <a:pt x="13972" y="92"/>
                      <a:pt x="13243" y="0"/>
                      <a:pt x="125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6"/>
              <p:cNvSpPr/>
              <p:nvPr/>
            </p:nvSpPr>
            <p:spPr>
              <a:xfrm>
                <a:off x="274619" y="576664"/>
                <a:ext cx="2089947" cy="1733728"/>
              </a:xfrm>
              <a:custGeom>
                <a:avLst/>
                <a:gdLst/>
                <a:ahLst/>
                <a:cxnLst/>
                <a:rect l="l" t="t" r="r" b="b"/>
                <a:pathLst>
                  <a:path w="44302" h="37095" extrusionOk="0">
                    <a:moveTo>
                      <a:pt x="25630" y="0"/>
                    </a:moveTo>
                    <a:cubicBezTo>
                      <a:pt x="25212" y="626"/>
                      <a:pt x="24849" y="1283"/>
                      <a:pt x="24436" y="1916"/>
                    </a:cubicBezTo>
                    <a:cubicBezTo>
                      <a:pt x="23805" y="2614"/>
                      <a:pt x="23380" y="3447"/>
                      <a:pt x="22827" y="4204"/>
                    </a:cubicBezTo>
                    <a:cubicBezTo>
                      <a:pt x="22209" y="4969"/>
                      <a:pt x="21649" y="5771"/>
                      <a:pt x="21021" y="6528"/>
                    </a:cubicBezTo>
                    <a:cubicBezTo>
                      <a:pt x="20993" y="6552"/>
                      <a:pt x="20965" y="6589"/>
                      <a:pt x="20934" y="6629"/>
                    </a:cubicBezTo>
                    <a:cubicBezTo>
                      <a:pt x="20913" y="6598"/>
                      <a:pt x="20889" y="6568"/>
                      <a:pt x="20866" y="6540"/>
                    </a:cubicBezTo>
                    <a:cubicBezTo>
                      <a:pt x="20849" y="6518"/>
                      <a:pt x="20833" y="6498"/>
                      <a:pt x="20816" y="6476"/>
                    </a:cubicBezTo>
                    <a:cubicBezTo>
                      <a:pt x="20817" y="6474"/>
                      <a:pt x="20819" y="6471"/>
                      <a:pt x="20822" y="6469"/>
                    </a:cubicBezTo>
                    <a:cubicBezTo>
                      <a:pt x="20813" y="6466"/>
                      <a:pt x="20805" y="6460"/>
                      <a:pt x="20797" y="6452"/>
                    </a:cubicBezTo>
                    <a:cubicBezTo>
                      <a:pt x="20794" y="6449"/>
                      <a:pt x="20792" y="6446"/>
                      <a:pt x="20789" y="6444"/>
                    </a:cubicBezTo>
                    <a:cubicBezTo>
                      <a:pt x="20784" y="6435"/>
                      <a:pt x="20777" y="6427"/>
                      <a:pt x="20771" y="6419"/>
                    </a:cubicBezTo>
                    <a:cubicBezTo>
                      <a:pt x="20770" y="6417"/>
                      <a:pt x="20769" y="6415"/>
                      <a:pt x="20768" y="6414"/>
                    </a:cubicBezTo>
                    <a:cubicBezTo>
                      <a:pt x="19878" y="5104"/>
                      <a:pt x="19080" y="3739"/>
                      <a:pt x="18235" y="2402"/>
                    </a:cubicBezTo>
                    <a:cubicBezTo>
                      <a:pt x="17835" y="1762"/>
                      <a:pt x="17445" y="1117"/>
                      <a:pt x="17046" y="478"/>
                    </a:cubicBezTo>
                    <a:cubicBezTo>
                      <a:pt x="16784" y="2079"/>
                      <a:pt x="16616" y="3706"/>
                      <a:pt x="16108" y="5256"/>
                    </a:cubicBezTo>
                    <a:cubicBezTo>
                      <a:pt x="15923" y="6029"/>
                      <a:pt x="15709" y="6788"/>
                      <a:pt x="15492" y="7552"/>
                    </a:cubicBezTo>
                    <a:cubicBezTo>
                      <a:pt x="15457" y="7534"/>
                      <a:pt x="15420" y="7516"/>
                      <a:pt x="15383" y="7501"/>
                    </a:cubicBezTo>
                    <a:cubicBezTo>
                      <a:pt x="15363" y="7493"/>
                      <a:pt x="15342" y="7485"/>
                      <a:pt x="15322" y="7476"/>
                    </a:cubicBezTo>
                    <a:cubicBezTo>
                      <a:pt x="15323" y="7474"/>
                      <a:pt x="15323" y="7471"/>
                      <a:pt x="15324" y="7467"/>
                    </a:cubicBezTo>
                    <a:lnTo>
                      <a:pt x="15324" y="7467"/>
                    </a:lnTo>
                    <a:cubicBezTo>
                      <a:pt x="15317" y="7468"/>
                      <a:pt x="15311" y="7468"/>
                      <a:pt x="15305" y="7468"/>
                    </a:cubicBezTo>
                    <a:cubicBezTo>
                      <a:pt x="13013" y="6300"/>
                      <a:pt x="10621" y="5325"/>
                      <a:pt x="8276" y="4262"/>
                    </a:cubicBezTo>
                    <a:lnTo>
                      <a:pt x="8276" y="4262"/>
                    </a:lnTo>
                    <a:cubicBezTo>
                      <a:pt x="8494" y="4995"/>
                      <a:pt x="8722" y="5722"/>
                      <a:pt x="8887" y="6470"/>
                    </a:cubicBezTo>
                    <a:cubicBezTo>
                      <a:pt x="9166" y="7623"/>
                      <a:pt x="9363" y="8794"/>
                      <a:pt x="9634" y="9947"/>
                    </a:cubicBezTo>
                    <a:cubicBezTo>
                      <a:pt x="9656" y="10455"/>
                      <a:pt x="9752" y="10950"/>
                      <a:pt x="9828" y="11450"/>
                    </a:cubicBezTo>
                    <a:cubicBezTo>
                      <a:pt x="9794" y="11445"/>
                      <a:pt x="9760" y="11442"/>
                      <a:pt x="9726" y="11440"/>
                    </a:cubicBezTo>
                    <a:cubicBezTo>
                      <a:pt x="9695" y="11437"/>
                      <a:pt x="9664" y="11435"/>
                      <a:pt x="9632" y="11433"/>
                    </a:cubicBezTo>
                    <a:cubicBezTo>
                      <a:pt x="9632" y="11428"/>
                      <a:pt x="9632" y="11425"/>
                      <a:pt x="9631" y="11420"/>
                    </a:cubicBezTo>
                    <a:cubicBezTo>
                      <a:pt x="9621" y="11425"/>
                      <a:pt x="9611" y="11427"/>
                      <a:pt x="9601" y="11428"/>
                    </a:cubicBezTo>
                    <a:cubicBezTo>
                      <a:pt x="9598" y="11429"/>
                      <a:pt x="9595" y="11429"/>
                      <a:pt x="9592" y="11429"/>
                    </a:cubicBezTo>
                    <a:cubicBezTo>
                      <a:pt x="9589" y="11429"/>
                      <a:pt x="9585" y="11429"/>
                      <a:pt x="9583" y="11428"/>
                    </a:cubicBezTo>
                    <a:cubicBezTo>
                      <a:pt x="7472" y="11219"/>
                      <a:pt x="5384" y="10725"/>
                      <a:pt x="3256" y="10512"/>
                    </a:cubicBezTo>
                    <a:lnTo>
                      <a:pt x="3256" y="10512"/>
                    </a:lnTo>
                    <a:cubicBezTo>
                      <a:pt x="4279" y="11894"/>
                      <a:pt x="5107" y="13491"/>
                      <a:pt x="5984" y="14963"/>
                    </a:cubicBezTo>
                    <a:cubicBezTo>
                      <a:pt x="6033" y="15059"/>
                      <a:pt x="6704" y="16229"/>
                      <a:pt x="6983" y="16905"/>
                    </a:cubicBezTo>
                    <a:cubicBezTo>
                      <a:pt x="6985" y="16909"/>
                      <a:pt x="6986" y="16913"/>
                      <a:pt x="6987" y="16917"/>
                    </a:cubicBezTo>
                    <a:cubicBezTo>
                      <a:pt x="7002" y="16959"/>
                      <a:pt x="7015" y="17000"/>
                      <a:pt x="7033" y="17042"/>
                    </a:cubicBezTo>
                    <a:cubicBezTo>
                      <a:pt x="7035" y="17045"/>
                      <a:pt x="7036" y="17050"/>
                      <a:pt x="7036" y="17052"/>
                    </a:cubicBezTo>
                    <a:lnTo>
                      <a:pt x="7037" y="17052"/>
                    </a:lnTo>
                    <a:lnTo>
                      <a:pt x="7037" y="17053"/>
                    </a:lnTo>
                    <a:cubicBezTo>
                      <a:pt x="7041" y="17060"/>
                      <a:pt x="7044" y="17068"/>
                      <a:pt x="7049" y="17077"/>
                    </a:cubicBezTo>
                    <a:cubicBezTo>
                      <a:pt x="7049" y="17080"/>
                      <a:pt x="7051" y="17085"/>
                      <a:pt x="7053" y="17088"/>
                    </a:cubicBezTo>
                    <a:cubicBezTo>
                      <a:pt x="7053" y="17090"/>
                      <a:pt x="7053" y="17090"/>
                      <a:pt x="7053" y="17090"/>
                    </a:cubicBezTo>
                    <a:cubicBezTo>
                      <a:pt x="7053" y="17090"/>
                      <a:pt x="7053" y="17091"/>
                      <a:pt x="7054" y="17091"/>
                    </a:cubicBezTo>
                    <a:cubicBezTo>
                      <a:pt x="7042" y="17094"/>
                      <a:pt x="7030" y="17098"/>
                      <a:pt x="7018" y="17102"/>
                    </a:cubicBezTo>
                    <a:cubicBezTo>
                      <a:pt x="6979" y="17108"/>
                      <a:pt x="6940" y="17114"/>
                      <a:pt x="6901" y="17122"/>
                    </a:cubicBezTo>
                    <a:cubicBezTo>
                      <a:pt x="6890" y="17124"/>
                      <a:pt x="6877" y="17126"/>
                      <a:pt x="6865" y="17131"/>
                    </a:cubicBezTo>
                    <a:cubicBezTo>
                      <a:pt x="6865" y="17130"/>
                      <a:pt x="6865" y="17128"/>
                      <a:pt x="6863" y="17127"/>
                    </a:cubicBezTo>
                    <a:cubicBezTo>
                      <a:pt x="5448" y="17462"/>
                      <a:pt x="4010" y="17689"/>
                      <a:pt x="2604" y="18065"/>
                    </a:cubicBezTo>
                    <a:cubicBezTo>
                      <a:pt x="1733" y="18273"/>
                      <a:pt x="870" y="18518"/>
                      <a:pt x="0" y="18730"/>
                    </a:cubicBezTo>
                    <a:cubicBezTo>
                      <a:pt x="598" y="18972"/>
                      <a:pt x="1227" y="19135"/>
                      <a:pt x="1815" y="19410"/>
                    </a:cubicBezTo>
                    <a:cubicBezTo>
                      <a:pt x="2994" y="19896"/>
                      <a:pt x="4137" y="20458"/>
                      <a:pt x="5259" y="21063"/>
                    </a:cubicBezTo>
                    <a:cubicBezTo>
                      <a:pt x="5606" y="21238"/>
                      <a:pt x="5958" y="21398"/>
                      <a:pt x="6312" y="21557"/>
                    </a:cubicBezTo>
                    <a:cubicBezTo>
                      <a:pt x="6312" y="21556"/>
                      <a:pt x="6313" y="21555"/>
                      <a:pt x="6315" y="21554"/>
                    </a:cubicBezTo>
                    <a:cubicBezTo>
                      <a:pt x="6328" y="21562"/>
                      <a:pt x="6343" y="21570"/>
                      <a:pt x="6358" y="21578"/>
                    </a:cubicBezTo>
                    <a:cubicBezTo>
                      <a:pt x="6366" y="21583"/>
                      <a:pt x="6376" y="21588"/>
                      <a:pt x="6385" y="21594"/>
                    </a:cubicBezTo>
                    <a:cubicBezTo>
                      <a:pt x="6415" y="21610"/>
                      <a:pt x="6446" y="21627"/>
                      <a:pt x="6476" y="21645"/>
                    </a:cubicBezTo>
                    <a:cubicBezTo>
                      <a:pt x="6477" y="21645"/>
                      <a:pt x="6478" y="21646"/>
                      <a:pt x="6479" y="21647"/>
                    </a:cubicBezTo>
                    <a:cubicBezTo>
                      <a:pt x="6472" y="21658"/>
                      <a:pt x="6465" y="21669"/>
                      <a:pt x="6459" y="21679"/>
                    </a:cubicBezTo>
                    <a:cubicBezTo>
                      <a:pt x="6441" y="21703"/>
                      <a:pt x="6424" y="21726"/>
                      <a:pt x="6406" y="21750"/>
                    </a:cubicBezTo>
                    <a:cubicBezTo>
                      <a:pt x="6400" y="21758"/>
                      <a:pt x="6393" y="21767"/>
                      <a:pt x="6388" y="21777"/>
                    </a:cubicBezTo>
                    <a:cubicBezTo>
                      <a:pt x="6383" y="21781"/>
                      <a:pt x="6379" y="21788"/>
                      <a:pt x="6375" y="21794"/>
                    </a:cubicBezTo>
                    <a:cubicBezTo>
                      <a:pt x="6360" y="21814"/>
                      <a:pt x="6344" y="21835"/>
                      <a:pt x="6329" y="21857"/>
                    </a:cubicBezTo>
                    <a:cubicBezTo>
                      <a:pt x="6320" y="21869"/>
                      <a:pt x="6313" y="21882"/>
                      <a:pt x="6309" y="21897"/>
                    </a:cubicBezTo>
                    <a:cubicBezTo>
                      <a:pt x="5411" y="23240"/>
                      <a:pt x="4517" y="24580"/>
                      <a:pt x="3697" y="25973"/>
                    </a:cubicBezTo>
                    <a:cubicBezTo>
                      <a:pt x="3449" y="26419"/>
                      <a:pt x="3181" y="26851"/>
                      <a:pt x="2924" y="27293"/>
                    </a:cubicBezTo>
                    <a:cubicBezTo>
                      <a:pt x="3363" y="27119"/>
                      <a:pt x="3817" y="26997"/>
                      <a:pt x="4251" y="26958"/>
                    </a:cubicBezTo>
                    <a:cubicBezTo>
                      <a:pt x="4315" y="26801"/>
                      <a:pt x="4432" y="26624"/>
                      <a:pt x="4459" y="26546"/>
                    </a:cubicBezTo>
                    <a:cubicBezTo>
                      <a:pt x="4753" y="26009"/>
                      <a:pt x="5122" y="25506"/>
                      <a:pt x="5570" y="25092"/>
                    </a:cubicBezTo>
                    <a:cubicBezTo>
                      <a:pt x="6850" y="23906"/>
                      <a:pt x="8481" y="23161"/>
                      <a:pt x="10165" y="23161"/>
                    </a:cubicBezTo>
                    <a:cubicBezTo>
                      <a:pt x="10410" y="23161"/>
                      <a:pt x="10655" y="23177"/>
                      <a:pt x="10901" y="23209"/>
                    </a:cubicBezTo>
                    <a:cubicBezTo>
                      <a:pt x="10485" y="20534"/>
                      <a:pt x="11428" y="17794"/>
                      <a:pt x="12741" y="15480"/>
                    </a:cubicBezTo>
                    <a:cubicBezTo>
                      <a:pt x="13361" y="14272"/>
                      <a:pt x="14317" y="13307"/>
                      <a:pt x="15341" y="12440"/>
                    </a:cubicBezTo>
                    <a:cubicBezTo>
                      <a:pt x="15891" y="11960"/>
                      <a:pt x="16447" y="11483"/>
                      <a:pt x="17085" y="11123"/>
                    </a:cubicBezTo>
                    <a:cubicBezTo>
                      <a:pt x="18050" y="10622"/>
                      <a:pt x="19081" y="10244"/>
                      <a:pt x="20122" y="9930"/>
                    </a:cubicBezTo>
                    <a:cubicBezTo>
                      <a:pt x="21248" y="9553"/>
                      <a:pt x="22351" y="9348"/>
                      <a:pt x="23463" y="9348"/>
                    </a:cubicBezTo>
                    <a:cubicBezTo>
                      <a:pt x="24331" y="9348"/>
                      <a:pt x="25205" y="9473"/>
                      <a:pt x="26100" y="9739"/>
                    </a:cubicBezTo>
                    <a:cubicBezTo>
                      <a:pt x="26965" y="9986"/>
                      <a:pt x="27806" y="10321"/>
                      <a:pt x="28586" y="10772"/>
                    </a:cubicBezTo>
                    <a:cubicBezTo>
                      <a:pt x="29217" y="11113"/>
                      <a:pt x="29868" y="11446"/>
                      <a:pt x="30379" y="11959"/>
                    </a:cubicBezTo>
                    <a:cubicBezTo>
                      <a:pt x="30379" y="11959"/>
                      <a:pt x="30380" y="11959"/>
                      <a:pt x="30380" y="11960"/>
                    </a:cubicBezTo>
                    <a:cubicBezTo>
                      <a:pt x="30531" y="12087"/>
                      <a:pt x="30723" y="12325"/>
                      <a:pt x="30789" y="12352"/>
                    </a:cubicBezTo>
                    <a:cubicBezTo>
                      <a:pt x="31965" y="13394"/>
                      <a:pt x="32801" y="14739"/>
                      <a:pt x="33393" y="16184"/>
                    </a:cubicBezTo>
                    <a:cubicBezTo>
                      <a:pt x="34014" y="17527"/>
                      <a:pt x="34362" y="18967"/>
                      <a:pt x="34425" y="20444"/>
                    </a:cubicBezTo>
                    <a:cubicBezTo>
                      <a:pt x="34481" y="21247"/>
                      <a:pt x="34549" y="22057"/>
                      <a:pt x="34431" y="22857"/>
                    </a:cubicBezTo>
                    <a:cubicBezTo>
                      <a:pt x="34163" y="24417"/>
                      <a:pt x="33714" y="25961"/>
                      <a:pt x="33000" y="27376"/>
                    </a:cubicBezTo>
                    <a:cubicBezTo>
                      <a:pt x="32521" y="28260"/>
                      <a:pt x="31883" y="29042"/>
                      <a:pt x="31272" y="29838"/>
                    </a:cubicBezTo>
                    <a:cubicBezTo>
                      <a:pt x="30229" y="31087"/>
                      <a:pt x="28856" y="32047"/>
                      <a:pt x="27444" y="32837"/>
                    </a:cubicBezTo>
                    <a:cubicBezTo>
                      <a:pt x="27359" y="32888"/>
                      <a:pt x="27274" y="32939"/>
                      <a:pt x="27189" y="32988"/>
                    </a:cubicBezTo>
                    <a:cubicBezTo>
                      <a:pt x="27384" y="32951"/>
                      <a:pt x="27584" y="32929"/>
                      <a:pt x="27784" y="32924"/>
                    </a:cubicBezTo>
                    <a:cubicBezTo>
                      <a:pt x="27812" y="32923"/>
                      <a:pt x="27840" y="32923"/>
                      <a:pt x="27867" y="32923"/>
                    </a:cubicBezTo>
                    <a:cubicBezTo>
                      <a:pt x="28184" y="32923"/>
                      <a:pt x="28499" y="32993"/>
                      <a:pt x="28806" y="33067"/>
                    </a:cubicBezTo>
                    <a:cubicBezTo>
                      <a:pt x="29311" y="33171"/>
                      <a:pt x="29814" y="33333"/>
                      <a:pt x="30204" y="33686"/>
                    </a:cubicBezTo>
                    <a:cubicBezTo>
                      <a:pt x="30950" y="34284"/>
                      <a:pt x="31240" y="35306"/>
                      <a:pt x="30929" y="36131"/>
                    </a:cubicBezTo>
                    <a:cubicBezTo>
                      <a:pt x="33218" y="36557"/>
                      <a:pt x="35555" y="36788"/>
                      <a:pt x="37869" y="37080"/>
                    </a:cubicBezTo>
                    <a:cubicBezTo>
                      <a:pt x="37908" y="37084"/>
                      <a:pt x="37946" y="37090"/>
                      <a:pt x="37985" y="37095"/>
                    </a:cubicBezTo>
                    <a:cubicBezTo>
                      <a:pt x="37590" y="36537"/>
                      <a:pt x="37153" y="36007"/>
                      <a:pt x="36804" y="35417"/>
                    </a:cubicBezTo>
                    <a:cubicBezTo>
                      <a:pt x="36080" y="34423"/>
                      <a:pt x="35454" y="33365"/>
                      <a:pt x="34762" y="32352"/>
                    </a:cubicBezTo>
                    <a:cubicBezTo>
                      <a:pt x="34753" y="32332"/>
                      <a:pt x="34740" y="32315"/>
                      <a:pt x="34730" y="32298"/>
                    </a:cubicBezTo>
                    <a:cubicBezTo>
                      <a:pt x="34713" y="32273"/>
                      <a:pt x="34696" y="32245"/>
                      <a:pt x="34678" y="32220"/>
                    </a:cubicBezTo>
                    <a:cubicBezTo>
                      <a:pt x="34672" y="32211"/>
                      <a:pt x="34666" y="32202"/>
                      <a:pt x="34659" y="32193"/>
                    </a:cubicBezTo>
                    <a:cubicBezTo>
                      <a:pt x="34648" y="32175"/>
                      <a:pt x="34636" y="32159"/>
                      <a:pt x="34626" y="32143"/>
                    </a:cubicBezTo>
                    <a:cubicBezTo>
                      <a:pt x="34609" y="32117"/>
                      <a:pt x="34593" y="32091"/>
                      <a:pt x="34577" y="32065"/>
                    </a:cubicBezTo>
                    <a:cubicBezTo>
                      <a:pt x="34567" y="32051"/>
                      <a:pt x="34558" y="32036"/>
                      <a:pt x="34549" y="32022"/>
                    </a:cubicBezTo>
                    <a:cubicBezTo>
                      <a:pt x="34546" y="32018"/>
                      <a:pt x="34543" y="32013"/>
                      <a:pt x="34540" y="32008"/>
                    </a:cubicBezTo>
                    <a:lnTo>
                      <a:pt x="34540" y="32007"/>
                    </a:lnTo>
                    <a:cubicBezTo>
                      <a:pt x="34572" y="32011"/>
                      <a:pt x="34603" y="32014"/>
                      <a:pt x="34635" y="32016"/>
                    </a:cubicBezTo>
                    <a:lnTo>
                      <a:pt x="34636" y="32016"/>
                    </a:lnTo>
                    <a:cubicBezTo>
                      <a:pt x="34678" y="32019"/>
                      <a:pt x="34722" y="32020"/>
                      <a:pt x="34765" y="32021"/>
                    </a:cubicBezTo>
                    <a:cubicBezTo>
                      <a:pt x="34773" y="32021"/>
                      <a:pt x="34781" y="32022"/>
                      <a:pt x="34789" y="32022"/>
                    </a:cubicBezTo>
                    <a:cubicBezTo>
                      <a:pt x="36460" y="32231"/>
                      <a:pt x="38118" y="32544"/>
                      <a:pt x="39800" y="32655"/>
                    </a:cubicBezTo>
                    <a:cubicBezTo>
                      <a:pt x="40531" y="32692"/>
                      <a:pt x="41257" y="32778"/>
                      <a:pt x="41982" y="32872"/>
                    </a:cubicBezTo>
                    <a:cubicBezTo>
                      <a:pt x="40668" y="31304"/>
                      <a:pt x="39356" y="29726"/>
                      <a:pt x="38129" y="28090"/>
                    </a:cubicBezTo>
                    <a:cubicBezTo>
                      <a:pt x="38022" y="27973"/>
                      <a:pt x="37924" y="27847"/>
                      <a:pt x="37828" y="27720"/>
                    </a:cubicBezTo>
                    <a:cubicBezTo>
                      <a:pt x="37825" y="27718"/>
                      <a:pt x="37823" y="27715"/>
                      <a:pt x="37822" y="27711"/>
                    </a:cubicBezTo>
                    <a:cubicBezTo>
                      <a:pt x="37817" y="27706"/>
                      <a:pt x="37814" y="27701"/>
                      <a:pt x="37810" y="27696"/>
                    </a:cubicBezTo>
                    <a:cubicBezTo>
                      <a:pt x="37807" y="27693"/>
                      <a:pt x="37805" y="27688"/>
                      <a:pt x="37802" y="27685"/>
                    </a:cubicBezTo>
                    <a:cubicBezTo>
                      <a:pt x="37792" y="27674"/>
                      <a:pt x="37783" y="27662"/>
                      <a:pt x="37775" y="27651"/>
                    </a:cubicBezTo>
                    <a:cubicBezTo>
                      <a:pt x="37743" y="27610"/>
                      <a:pt x="37711" y="27567"/>
                      <a:pt x="37680" y="27525"/>
                    </a:cubicBezTo>
                    <a:cubicBezTo>
                      <a:pt x="37678" y="27523"/>
                      <a:pt x="37677" y="27521"/>
                      <a:pt x="37675" y="27519"/>
                    </a:cubicBezTo>
                    <a:lnTo>
                      <a:pt x="37674" y="27519"/>
                    </a:lnTo>
                    <a:cubicBezTo>
                      <a:pt x="37643" y="27477"/>
                      <a:pt x="37613" y="27436"/>
                      <a:pt x="37581" y="27395"/>
                    </a:cubicBezTo>
                    <a:cubicBezTo>
                      <a:pt x="37570" y="27380"/>
                      <a:pt x="37561" y="27366"/>
                      <a:pt x="37551" y="27351"/>
                    </a:cubicBezTo>
                    <a:cubicBezTo>
                      <a:pt x="37574" y="27345"/>
                      <a:pt x="37598" y="27337"/>
                      <a:pt x="37621" y="27332"/>
                    </a:cubicBezTo>
                    <a:cubicBezTo>
                      <a:pt x="37662" y="27318"/>
                      <a:pt x="37704" y="27304"/>
                      <a:pt x="37745" y="27290"/>
                    </a:cubicBezTo>
                    <a:cubicBezTo>
                      <a:pt x="37745" y="27290"/>
                      <a:pt x="37745" y="27292"/>
                      <a:pt x="37745" y="27292"/>
                    </a:cubicBezTo>
                    <a:cubicBezTo>
                      <a:pt x="37768" y="27284"/>
                      <a:pt x="37790" y="27277"/>
                      <a:pt x="37813" y="27270"/>
                    </a:cubicBezTo>
                    <a:cubicBezTo>
                      <a:pt x="38084" y="27198"/>
                      <a:pt x="38354" y="27144"/>
                      <a:pt x="38438" y="27116"/>
                    </a:cubicBezTo>
                    <a:cubicBezTo>
                      <a:pt x="39810" y="26808"/>
                      <a:pt x="41193" y="26545"/>
                      <a:pt x="42552" y="26185"/>
                    </a:cubicBezTo>
                    <a:cubicBezTo>
                      <a:pt x="43144" y="26060"/>
                      <a:pt x="43720" y="25881"/>
                      <a:pt x="44302" y="25725"/>
                    </a:cubicBezTo>
                    <a:cubicBezTo>
                      <a:pt x="43827" y="25478"/>
                      <a:pt x="43340" y="25246"/>
                      <a:pt x="42865" y="25002"/>
                    </a:cubicBezTo>
                    <a:cubicBezTo>
                      <a:pt x="41933" y="24490"/>
                      <a:pt x="41000" y="23986"/>
                      <a:pt x="40052" y="23504"/>
                    </a:cubicBezTo>
                    <a:cubicBezTo>
                      <a:pt x="39538" y="23235"/>
                      <a:pt x="39003" y="23012"/>
                      <a:pt x="38483" y="22755"/>
                    </a:cubicBezTo>
                    <a:cubicBezTo>
                      <a:pt x="38451" y="22737"/>
                      <a:pt x="38418" y="22720"/>
                      <a:pt x="38386" y="22702"/>
                    </a:cubicBezTo>
                    <a:cubicBezTo>
                      <a:pt x="38307" y="22659"/>
                      <a:pt x="38228" y="22617"/>
                      <a:pt x="38150" y="22576"/>
                    </a:cubicBezTo>
                    <a:cubicBezTo>
                      <a:pt x="38125" y="22562"/>
                      <a:pt x="38099" y="22550"/>
                      <a:pt x="38073" y="22536"/>
                    </a:cubicBezTo>
                    <a:cubicBezTo>
                      <a:pt x="38069" y="22534"/>
                      <a:pt x="38065" y="22530"/>
                      <a:pt x="38061" y="22528"/>
                    </a:cubicBezTo>
                    <a:cubicBezTo>
                      <a:pt x="38061" y="22527"/>
                      <a:pt x="38058" y="22527"/>
                      <a:pt x="38058" y="22526"/>
                    </a:cubicBezTo>
                    <a:cubicBezTo>
                      <a:pt x="38072" y="22516"/>
                      <a:pt x="38086" y="22506"/>
                      <a:pt x="38101" y="22497"/>
                    </a:cubicBezTo>
                    <a:cubicBezTo>
                      <a:pt x="38112" y="22488"/>
                      <a:pt x="38124" y="22480"/>
                      <a:pt x="38135" y="22470"/>
                    </a:cubicBezTo>
                    <a:cubicBezTo>
                      <a:pt x="38159" y="22454"/>
                      <a:pt x="38183" y="22436"/>
                      <a:pt x="38206" y="22418"/>
                    </a:cubicBezTo>
                    <a:cubicBezTo>
                      <a:pt x="38211" y="22415"/>
                      <a:pt x="38216" y="22410"/>
                      <a:pt x="38221" y="22406"/>
                    </a:cubicBezTo>
                    <a:cubicBezTo>
                      <a:pt x="38225" y="22408"/>
                      <a:pt x="38228" y="22410"/>
                      <a:pt x="38232" y="22411"/>
                    </a:cubicBezTo>
                    <a:cubicBezTo>
                      <a:pt x="38379" y="22313"/>
                      <a:pt x="38524" y="22212"/>
                      <a:pt x="38668" y="22109"/>
                    </a:cubicBezTo>
                    <a:cubicBezTo>
                      <a:pt x="39249" y="21668"/>
                      <a:pt x="39851" y="21275"/>
                      <a:pt x="40444" y="20850"/>
                    </a:cubicBezTo>
                    <a:cubicBezTo>
                      <a:pt x="41681" y="19963"/>
                      <a:pt x="42852" y="19008"/>
                      <a:pt x="44049" y="18075"/>
                    </a:cubicBezTo>
                    <a:cubicBezTo>
                      <a:pt x="43321" y="17951"/>
                      <a:pt x="42553" y="18001"/>
                      <a:pt x="41832" y="17842"/>
                    </a:cubicBezTo>
                    <a:cubicBezTo>
                      <a:pt x="40532" y="17635"/>
                      <a:pt x="39248" y="17348"/>
                      <a:pt x="37944" y="17173"/>
                    </a:cubicBezTo>
                    <a:cubicBezTo>
                      <a:pt x="37934" y="17167"/>
                      <a:pt x="37922" y="17162"/>
                      <a:pt x="37910" y="17160"/>
                    </a:cubicBezTo>
                    <a:cubicBezTo>
                      <a:pt x="37903" y="17159"/>
                      <a:pt x="37895" y="17158"/>
                      <a:pt x="37889" y="17157"/>
                    </a:cubicBezTo>
                    <a:cubicBezTo>
                      <a:pt x="37808" y="17147"/>
                      <a:pt x="37727" y="17135"/>
                      <a:pt x="37646" y="17124"/>
                    </a:cubicBezTo>
                    <a:cubicBezTo>
                      <a:pt x="37582" y="17114"/>
                      <a:pt x="37518" y="17104"/>
                      <a:pt x="37454" y="17095"/>
                    </a:cubicBezTo>
                    <a:lnTo>
                      <a:pt x="37455" y="17094"/>
                    </a:lnTo>
                    <a:cubicBezTo>
                      <a:pt x="37458" y="17090"/>
                      <a:pt x="37462" y="17085"/>
                      <a:pt x="37464" y="17080"/>
                    </a:cubicBezTo>
                    <a:cubicBezTo>
                      <a:pt x="37479" y="17056"/>
                      <a:pt x="37494" y="17032"/>
                      <a:pt x="37507" y="17009"/>
                    </a:cubicBezTo>
                    <a:cubicBezTo>
                      <a:pt x="37521" y="16985"/>
                      <a:pt x="37536" y="16961"/>
                      <a:pt x="37549" y="16936"/>
                    </a:cubicBezTo>
                    <a:cubicBezTo>
                      <a:pt x="37560" y="16917"/>
                      <a:pt x="37570" y="16897"/>
                      <a:pt x="37581" y="16877"/>
                    </a:cubicBezTo>
                    <a:cubicBezTo>
                      <a:pt x="37583" y="16871"/>
                      <a:pt x="37587" y="16867"/>
                      <a:pt x="37590" y="16861"/>
                    </a:cubicBezTo>
                    <a:cubicBezTo>
                      <a:pt x="37608" y="16830"/>
                      <a:pt x="37627" y="16799"/>
                      <a:pt x="37639" y="16765"/>
                    </a:cubicBezTo>
                    <a:cubicBezTo>
                      <a:pt x="37639" y="16764"/>
                      <a:pt x="37639" y="16764"/>
                      <a:pt x="37639" y="16763"/>
                    </a:cubicBezTo>
                    <a:cubicBezTo>
                      <a:pt x="37666" y="16714"/>
                      <a:pt x="37693" y="16666"/>
                      <a:pt x="37720" y="16617"/>
                    </a:cubicBezTo>
                    <a:cubicBezTo>
                      <a:pt x="38432" y="15389"/>
                      <a:pt x="39098" y="14133"/>
                      <a:pt x="39781" y="12887"/>
                    </a:cubicBezTo>
                    <a:cubicBezTo>
                      <a:pt x="40224" y="12069"/>
                      <a:pt x="40604" y="11218"/>
                      <a:pt x="41022" y="10385"/>
                    </a:cubicBezTo>
                    <a:lnTo>
                      <a:pt x="41022" y="10385"/>
                    </a:lnTo>
                    <a:cubicBezTo>
                      <a:pt x="40237" y="10576"/>
                      <a:pt x="39481" y="10885"/>
                      <a:pt x="38684" y="11035"/>
                    </a:cubicBezTo>
                    <a:cubicBezTo>
                      <a:pt x="37316" y="11296"/>
                      <a:pt x="35956" y="11605"/>
                      <a:pt x="34589" y="11860"/>
                    </a:cubicBezTo>
                    <a:cubicBezTo>
                      <a:pt x="34378" y="11878"/>
                      <a:pt x="34164" y="11880"/>
                      <a:pt x="33952" y="11900"/>
                    </a:cubicBezTo>
                    <a:lnTo>
                      <a:pt x="33951" y="11912"/>
                    </a:lnTo>
                    <a:cubicBezTo>
                      <a:pt x="33927" y="11911"/>
                      <a:pt x="33903" y="11910"/>
                      <a:pt x="33879" y="11907"/>
                    </a:cubicBezTo>
                    <a:lnTo>
                      <a:pt x="33867" y="11907"/>
                    </a:lnTo>
                    <a:cubicBezTo>
                      <a:pt x="33863" y="11907"/>
                      <a:pt x="33861" y="11907"/>
                      <a:pt x="33859" y="11906"/>
                    </a:cubicBezTo>
                    <a:cubicBezTo>
                      <a:pt x="33826" y="11906"/>
                      <a:pt x="33794" y="11904"/>
                      <a:pt x="33762" y="11902"/>
                    </a:cubicBezTo>
                    <a:cubicBezTo>
                      <a:pt x="33762" y="11902"/>
                      <a:pt x="33762" y="11902"/>
                      <a:pt x="33762" y="11900"/>
                    </a:cubicBezTo>
                    <a:lnTo>
                      <a:pt x="33758" y="11900"/>
                    </a:lnTo>
                    <a:cubicBezTo>
                      <a:pt x="33759" y="11894"/>
                      <a:pt x="33759" y="11887"/>
                      <a:pt x="33760" y="11880"/>
                    </a:cubicBezTo>
                    <a:cubicBezTo>
                      <a:pt x="33765" y="11840"/>
                      <a:pt x="33770" y="11800"/>
                      <a:pt x="33775" y="11760"/>
                    </a:cubicBezTo>
                    <a:cubicBezTo>
                      <a:pt x="33776" y="11748"/>
                      <a:pt x="33778" y="11736"/>
                      <a:pt x="33780" y="11725"/>
                    </a:cubicBezTo>
                    <a:cubicBezTo>
                      <a:pt x="33783" y="11724"/>
                      <a:pt x="33785" y="11723"/>
                      <a:pt x="33789" y="11723"/>
                    </a:cubicBezTo>
                    <a:cubicBezTo>
                      <a:pt x="33831" y="11405"/>
                      <a:pt x="33862" y="11084"/>
                      <a:pt x="33905" y="10764"/>
                    </a:cubicBezTo>
                    <a:cubicBezTo>
                      <a:pt x="34173" y="8548"/>
                      <a:pt x="34549" y="6339"/>
                      <a:pt x="34676" y="4109"/>
                    </a:cubicBezTo>
                    <a:lnTo>
                      <a:pt x="34676" y="4109"/>
                    </a:lnTo>
                    <a:cubicBezTo>
                      <a:pt x="34562" y="4156"/>
                      <a:pt x="34471" y="4197"/>
                      <a:pt x="34431" y="4227"/>
                    </a:cubicBezTo>
                    <a:cubicBezTo>
                      <a:pt x="33575" y="4659"/>
                      <a:pt x="32744" y="5143"/>
                      <a:pt x="31886" y="5572"/>
                    </a:cubicBezTo>
                    <a:cubicBezTo>
                      <a:pt x="30932" y="6012"/>
                      <a:pt x="29986" y="6462"/>
                      <a:pt x="29022" y="6877"/>
                    </a:cubicBezTo>
                    <a:cubicBezTo>
                      <a:pt x="28919" y="6927"/>
                      <a:pt x="28817" y="6979"/>
                      <a:pt x="28713" y="7028"/>
                    </a:cubicBezTo>
                    <a:cubicBezTo>
                      <a:pt x="28679" y="7041"/>
                      <a:pt x="28645" y="7054"/>
                      <a:pt x="28611" y="7067"/>
                    </a:cubicBezTo>
                    <a:cubicBezTo>
                      <a:pt x="28609" y="7068"/>
                      <a:pt x="28605" y="7070"/>
                      <a:pt x="28602" y="7072"/>
                    </a:cubicBezTo>
                    <a:cubicBezTo>
                      <a:pt x="28568" y="7084"/>
                      <a:pt x="28533" y="7098"/>
                      <a:pt x="28498" y="7110"/>
                    </a:cubicBezTo>
                    <a:cubicBezTo>
                      <a:pt x="28482" y="7117"/>
                      <a:pt x="28466" y="7123"/>
                      <a:pt x="28448" y="7129"/>
                    </a:cubicBezTo>
                    <a:cubicBezTo>
                      <a:pt x="28446" y="7126"/>
                      <a:pt x="28446" y="7125"/>
                      <a:pt x="28445" y="7123"/>
                    </a:cubicBezTo>
                    <a:cubicBezTo>
                      <a:pt x="28426" y="7073"/>
                      <a:pt x="28408" y="7021"/>
                      <a:pt x="28389" y="6971"/>
                    </a:cubicBezTo>
                    <a:cubicBezTo>
                      <a:pt x="28389" y="6970"/>
                      <a:pt x="28388" y="6967"/>
                      <a:pt x="28388" y="6966"/>
                    </a:cubicBezTo>
                    <a:cubicBezTo>
                      <a:pt x="28382" y="6948"/>
                      <a:pt x="28376" y="6931"/>
                      <a:pt x="28370" y="6913"/>
                    </a:cubicBezTo>
                    <a:cubicBezTo>
                      <a:pt x="28358" y="6879"/>
                      <a:pt x="28350" y="6843"/>
                      <a:pt x="28332" y="6813"/>
                    </a:cubicBezTo>
                    <a:cubicBezTo>
                      <a:pt x="28328" y="6805"/>
                      <a:pt x="28322" y="6799"/>
                      <a:pt x="28315" y="6793"/>
                    </a:cubicBezTo>
                    <a:cubicBezTo>
                      <a:pt x="27928" y="5687"/>
                      <a:pt x="27555" y="4574"/>
                      <a:pt x="27029" y="3521"/>
                    </a:cubicBezTo>
                    <a:cubicBezTo>
                      <a:pt x="26552" y="2355"/>
                      <a:pt x="26152" y="1147"/>
                      <a:pt x="25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6"/>
              <p:cNvSpPr/>
              <p:nvPr/>
            </p:nvSpPr>
            <p:spPr>
              <a:xfrm>
                <a:off x="1090841" y="1165043"/>
                <a:ext cx="183794" cy="90671"/>
              </a:xfrm>
              <a:custGeom>
                <a:avLst/>
                <a:gdLst/>
                <a:ahLst/>
                <a:cxnLst/>
                <a:rect l="l" t="t" r="r" b="b"/>
                <a:pathLst>
                  <a:path w="3896" h="1940" extrusionOk="0">
                    <a:moveTo>
                      <a:pt x="1389" y="0"/>
                    </a:moveTo>
                    <a:cubicBezTo>
                      <a:pt x="1241" y="0"/>
                      <a:pt x="1094" y="14"/>
                      <a:pt x="953" y="41"/>
                    </a:cubicBezTo>
                    <a:cubicBezTo>
                      <a:pt x="902" y="52"/>
                      <a:pt x="882" y="91"/>
                      <a:pt x="885" y="131"/>
                    </a:cubicBezTo>
                    <a:cubicBezTo>
                      <a:pt x="697" y="140"/>
                      <a:pt x="507" y="167"/>
                      <a:pt x="318" y="211"/>
                    </a:cubicBezTo>
                    <a:cubicBezTo>
                      <a:pt x="212" y="309"/>
                      <a:pt x="108" y="408"/>
                      <a:pt x="0" y="504"/>
                    </a:cubicBezTo>
                    <a:cubicBezTo>
                      <a:pt x="7" y="501"/>
                      <a:pt x="14" y="497"/>
                      <a:pt x="21" y="490"/>
                    </a:cubicBezTo>
                    <a:cubicBezTo>
                      <a:pt x="373" y="371"/>
                      <a:pt x="722" y="315"/>
                      <a:pt x="1061" y="315"/>
                    </a:cubicBezTo>
                    <a:cubicBezTo>
                      <a:pt x="2199" y="315"/>
                      <a:pt x="3224" y="947"/>
                      <a:pt x="3896" y="1939"/>
                    </a:cubicBezTo>
                    <a:cubicBezTo>
                      <a:pt x="3885" y="1898"/>
                      <a:pt x="3874" y="1856"/>
                      <a:pt x="3871" y="1812"/>
                    </a:cubicBezTo>
                    <a:cubicBezTo>
                      <a:pt x="3871" y="1812"/>
                      <a:pt x="3871" y="1812"/>
                      <a:pt x="3870" y="1812"/>
                    </a:cubicBezTo>
                    <a:cubicBezTo>
                      <a:pt x="3870" y="1812"/>
                      <a:pt x="3870" y="1812"/>
                      <a:pt x="3870" y="1811"/>
                    </a:cubicBezTo>
                    <a:cubicBezTo>
                      <a:pt x="3839" y="1706"/>
                      <a:pt x="3815" y="1597"/>
                      <a:pt x="3785" y="1492"/>
                    </a:cubicBezTo>
                    <a:cubicBezTo>
                      <a:pt x="3784" y="1485"/>
                      <a:pt x="3782" y="1478"/>
                      <a:pt x="3779" y="1473"/>
                    </a:cubicBezTo>
                    <a:cubicBezTo>
                      <a:pt x="3712" y="1390"/>
                      <a:pt x="3642" y="1311"/>
                      <a:pt x="3568" y="1236"/>
                    </a:cubicBezTo>
                    <a:cubicBezTo>
                      <a:pt x="3672" y="976"/>
                      <a:pt x="2454" y="270"/>
                      <a:pt x="2272" y="179"/>
                    </a:cubicBezTo>
                    <a:cubicBezTo>
                      <a:pt x="2001" y="59"/>
                      <a:pt x="1694" y="0"/>
                      <a:pt x="138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6"/>
              <p:cNvSpPr/>
              <p:nvPr/>
            </p:nvSpPr>
            <p:spPr>
              <a:xfrm>
                <a:off x="1551929" y="1388915"/>
                <a:ext cx="182662" cy="124836"/>
              </a:xfrm>
              <a:custGeom>
                <a:avLst/>
                <a:gdLst/>
                <a:ahLst/>
                <a:cxnLst/>
                <a:rect l="l" t="t" r="r" b="b"/>
                <a:pathLst>
                  <a:path w="3872" h="2671" extrusionOk="0">
                    <a:moveTo>
                      <a:pt x="1078" y="0"/>
                    </a:moveTo>
                    <a:cubicBezTo>
                      <a:pt x="1030" y="0"/>
                      <a:pt x="983" y="3"/>
                      <a:pt x="937" y="8"/>
                    </a:cubicBezTo>
                    <a:cubicBezTo>
                      <a:pt x="884" y="33"/>
                      <a:pt x="864" y="67"/>
                      <a:pt x="866" y="99"/>
                    </a:cubicBezTo>
                    <a:lnTo>
                      <a:pt x="865" y="99"/>
                    </a:lnTo>
                    <a:cubicBezTo>
                      <a:pt x="736" y="86"/>
                      <a:pt x="605" y="79"/>
                      <a:pt x="473" y="79"/>
                    </a:cubicBezTo>
                    <a:cubicBezTo>
                      <a:pt x="424" y="79"/>
                      <a:pt x="374" y="80"/>
                      <a:pt x="324" y="82"/>
                    </a:cubicBezTo>
                    <a:cubicBezTo>
                      <a:pt x="291" y="95"/>
                      <a:pt x="260" y="108"/>
                      <a:pt x="227" y="122"/>
                    </a:cubicBezTo>
                    <a:cubicBezTo>
                      <a:pt x="153" y="152"/>
                      <a:pt x="77" y="183"/>
                      <a:pt x="1" y="214"/>
                    </a:cubicBezTo>
                    <a:lnTo>
                      <a:pt x="22" y="214"/>
                    </a:lnTo>
                    <a:cubicBezTo>
                      <a:pt x="69" y="215"/>
                      <a:pt x="116" y="222"/>
                      <a:pt x="162" y="229"/>
                    </a:cubicBezTo>
                    <a:cubicBezTo>
                      <a:pt x="209" y="237"/>
                      <a:pt x="257" y="245"/>
                      <a:pt x="304" y="251"/>
                    </a:cubicBezTo>
                    <a:lnTo>
                      <a:pt x="306" y="251"/>
                    </a:lnTo>
                    <a:lnTo>
                      <a:pt x="306" y="250"/>
                    </a:lnTo>
                    <a:cubicBezTo>
                      <a:pt x="397" y="261"/>
                      <a:pt x="485" y="272"/>
                      <a:pt x="577" y="286"/>
                    </a:cubicBezTo>
                    <a:cubicBezTo>
                      <a:pt x="803" y="289"/>
                      <a:pt x="1029" y="301"/>
                      <a:pt x="1252" y="344"/>
                    </a:cubicBezTo>
                    <a:cubicBezTo>
                      <a:pt x="2493" y="560"/>
                      <a:pt x="3356" y="1556"/>
                      <a:pt x="3829" y="2671"/>
                    </a:cubicBezTo>
                    <a:cubicBezTo>
                      <a:pt x="3837" y="2608"/>
                      <a:pt x="3845" y="2548"/>
                      <a:pt x="3853" y="2485"/>
                    </a:cubicBezTo>
                    <a:cubicBezTo>
                      <a:pt x="3854" y="2479"/>
                      <a:pt x="3855" y="2473"/>
                      <a:pt x="3856" y="2467"/>
                    </a:cubicBezTo>
                    <a:cubicBezTo>
                      <a:pt x="3858" y="2432"/>
                      <a:pt x="3860" y="2394"/>
                      <a:pt x="3867" y="2359"/>
                    </a:cubicBezTo>
                    <a:cubicBezTo>
                      <a:pt x="3868" y="2354"/>
                      <a:pt x="3869" y="2349"/>
                      <a:pt x="3871" y="2344"/>
                    </a:cubicBezTo>
                    <a:cubicBezTo>
                      <a:pt x="3823" y="2226"/>
                      <a:pt x="3771" y="2112"/>
                      <a:pt x="3712" y="2003"/>
                    </a:cubicBezTo>
                    <a:cubicBezTo>
                      <a:pt x="3712" y="2003"/>
                      <a:pt x="3712" y="2002"/>
                      <a:pt x="3711" y="2002"/>
                    </a:cubicBezTo>
                    <a:cubicBezTo>
                      <a:pt x="3742" y="1973"/>
                      <a:pt x="3750" y="1927"/>
                      <a:pt x="3731" y="1888"/>
                    </a:cubicBezTo>
                    <a:cubicBezTo>
                      <a:pt x="3670" y="1772"/>
                      <a:pt x="3623" y="1650"/>
                      <a:pt x="3569" y="1531"/>
                    </a:cubicBezTo>
                    <a:cubicBezTo>
                      <a:pt x="3621" y="1380"/>
                      <a:pt x="3439" y="1246"/>
                      <a:pt x="3354" y="1139"/>
                    </a:cubicBezTo>
                    <a:cubicBezTo>
                      <a:pt x="3283" y="929"/>
                      <a:pt x="3086" y="766"/>
                      <a:pt x="2900" y="649"/>
                    </a:cubicBezTo>
                    <a:cubicBezTo>
                      <a:pt x="2491" y="328"/>
                      <a:pt x="1987" y="159"/>
                      <a:pt x="1478" y="78"/>
                    </a:cubicBezTo>
                    <a:cubicBezTo>
                      <a:pt x="1359" y="23"/>
                      <a:pt x="1216" y="0"/>
                      <a:pt x="1078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6"/>
              <p:cNvSpPr/>
              <p:nvPr/>
            </p:nvSpPr>
            <p:spPr>
              <a:xfrm>
                <a:off x="1220713" y="1538055"/>
                <a:ext cx="149686" cy="119882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2565" extrusionOk="0">
                    <a:moveTo>
                      <a:pt x="984" y="2047"/>
                    </a:moveTo>
                    <a:lnTo>
                      <a:pt x="984" y="2047"/>
                    </a:lnTo>
                    <a:cubicBezTo>
                      <a:pt x="994" y="2053"/>
                      <a:pt x="1003" y="2061"/>
                      <a:pt x="1014" y="2067"/>
                    </a:cubicBezTo>
                    <a:cubicBezTo>
                      <a:pt x="1015" y="2072"/>
                      <a:pt x="1018" y="2077"/>
                      <a:pt x="1019" y="2081"/>
                    </a:cubicBezTo>
                    <a:cubicBezTo>
                      <a:pt x="1007" y="2070"/>
                      <a:pt x="997" y="2059"/>
                      <a:pt x="984" y="2047"/>
                    </a:cubicBezTo>
                    <a:close/>
                    <a:moveTo>
                      <a:pt x="608" y="1"/>
                    </a:moveTo>
                    <a:cubicBezTo>
                      <a:pt x="584" y="1"/>
                      <a:pt x="559" y="11"/>
                      <a:pt x="539" y="37"/>
                    </a:cubicBezTo>
                    <a:cubicBezTo>
                      <a:pt x="513" y="71"/>
                      <a:pt x="496" y="111"/>
                      <a:pt x="479" y="150"/>
                    </a:cubicBezTo>
                    <a:cubicBezTo>
                      <a:pt x="1" y="1067"/>
                      <a:pt x="547" y="2399"/>
                      <a:pt x="1607" y="2558"/>
                    </a:cubicBezTo>
                    <a:cubicBezTo>
                      <a:pt x="1649" y="2562"/>
                      <a:pt x="1691" y="2564"/>
                      <a:pt x="1732" y="2564"/>
                    </a:cubicBezTo>
                    <a:cubicBezTo>
                      <a:pt x="2288" y="2564"/>
                      <a:pt x="2763" y="2196"/>
                      <a:pt x="3103" y="1776"/>
                    </a:cubicBezTo>
                    <a:cubicBezTo>
                      <a:pt x="3172" y="1711"/>
                      <a:pt x="3107" y="1615"/>
                      <a:pt x="3034" y="1615"/>
                    </a:cubicBezTo>
                    <a:cubicBezTo>
                      <a:pt x="3013" y="1615"/>
                      <a:pt x="2992" y="1623"/>
                      <a:pt x="2973" y="1642"/>
                    </a:cubicBezTo>
                    <a:cubicBezTo>
                      <a:pt x="2936" y="1682"/>
                      <a:pt x="2918" y="1711"/>
                      <a:pt x="2872" y="1750"/>
                    </a:cubicBezTo>
                    <a:cubicBezTo>
                      <a:pt x="2798" y="1845"/>
                      <a:pt x="2711" y="1934"/>
                      <a:pt x="2617" y="2014"/>
                    </a:cubicBezTo>
                    <a:cubicBezTo>
                      <a:pt x="2600" y="2006"/>
                      <a:pt x="2582" y="2003"/>
                      <a:pt x="2564" y="2003"/>
                    </a:cubicBezTo>
                    <a:cubicBezTo>
                      <a:pt x="2533" y="2003"/>
                      <a:pt x="2502" y="2014"/>
                      <a:pt x="2480" y="2039"/>
                    </a:cubicBezTo>
                    <a:cubicBezTo>
                      <a:pt x="2471" y="2041"/>
                      <a:pt x="2463" y="2045"/>
                      <a:pt x="2453" y="2047"/>
                    </a:cubicBezTo>
                    <a:cubicBezTo>
                      <a:pt x="2436" y="2053"/>
                      <a:pt x="2415" y="2060"/>
                      <a:pt x="2393" y="2065"/>
                    </a:cubicBezTo>
                    <a:cubicBezTo>
                      <a:pt x="2366" y="2054"/>
                      <a:pt x="2338" y="2050"/>
                      <a:pt x="2310" y="2050"/>
                    </a:cubicBezTo>
                    <a:cubicBezTo>
                      <a:pt x="2246" y="2050"/>
                      <a:pt x="2181" y="2070"/>
                      <a:pt x="2118" y="2070"/>
                    </a:cubicBezTo>
                    <a:cubicBezTo>
                      <a:pt x="2097" y="2070"/>
                      <a:pt x="2076" y="2068"/>
                      <a:pt x="2055" y="2062"/>
                    </a:cubicBezTo>
                    <a:cubicBezTo>
                      <a:pt x="2044" y="2062"/>
                      <a:pt x="2032" y="2063"/>
                      <a:pt x="2020" y="2063"/>
                    </a:cubicBezTo>
                    <a:cubicBezTo>
                      <a:pt x="1774" y="2063"/>
                      <a:pt x="1550" y="1975"/>
                      <a:pt x="1313" y="1919"/>
                    </a:cubicBezTo>
                    <a:cubicBezTo>
                      <a:pt x="1149" y="1778"/>
                      <a:pt x="1005" y="1608"/>
                      <a:pt x="805" y="1514"/>
                    </a:cubicBezTo>
                    <a:cubicBezTo>
                      <a:pt x="768" y="1339"/>
                      <a:pt x="635" y="1180"/>
                      <a:pt x="611" y="1003"/>
                    </a:cubicBezTo>
                    <a:cubicBezTo>
                      <a:pt x="630" y="944"/>
                      <a:pt x="576" y="887"/>
                      <a:pt x="520" y="887"/>
                    </a:cubicBezTo>
                    <a:cubicBezTo>
                      <a:pt x="511" y="887"/>
                      <a:pt x="501" y="889"/>
                      <a:pt x="492" y="892"/>
                    </a:cubicBezTo>
                    <a:cubicBezTo>
                      <a:pt x="492" y="641"/>
                      <a:pt x="554" y="386"/>
                      <a:pt x="687" y="152"/>
                    </a:cubicBezTo>
                    <a:cubicBezTo>
                      <a:pt x="741" y="83"/>
                      <a:pt x="676" y="1"/>
                      <a:pt x="608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6"/>
              <p:cNvSpPr/>
              <p:nvPr/>
            </p:nvSpPr>
            <p:spPr>
              <a:xfrm>
                <a:off x="1175708" y="1756132"/>
                <a:ext cx="41891" cy="33043"/>
              </a:xfrm>
              <a:custGeom>
                <a:avLst/>
                <a:gdLst/>
                <a:ahLst/>
                <a:cxnLst/>
                <a:rect l="l" t="t" r="r" b="b"/>
                <a:pathLst>
                  <a:path w="888" h="707" extrusionOk="0">
                    <a:moveTo>
                      <a:pt x="439" y="0"/>
                    </a:moveTo>
                    <a:cubicBezTo>
                      <a:pt x="0" y="0"/>
                      <a:pt x="13" y="639"/>
                      <a:pt x="421" y="706"/>
                    </a:cubicBezTo>
                    <a:cubicBezTo>
                      <a:pt x="427" y="707"/>
                      <a:pt x="433" y="707"/>
                      <a:pt x="439" y="707"/>
                    </a:cubicBezTo>
                    <a:cubicBezTo>
                      <a:pt x="590" y="707"/>
                      <a:pt x="732" y="600"/>
                      <a:pt x="809" y="476"/>
                    </a:cubicBezTo>
                    <a:cubicBezTo>
                      <a:pt x="887" y="260"/>
                      <a:pt x="669" y="33"/>
                      <a:pt x="463" y="1"/>
                    </a:cubicBezTo>
                    <a:cubicBezTo>
                      <a:pt x="455" y="0"/>
                      <a:pt x="447" y="0"/>
                      <a:pt x="43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36"/>
              <p:cNvSpPr/>
              <p:nvPr/>
            </p:nvSpPr>
            <p:spPr>
              <a:xfrm>
                <a:off x="408549" y="963417"/>
                <a:ext cx="1551350" cy="1310940"/>
              </a:xfrm>
              <a:custGeom>
                <a:avLst/>
                <a:gdLst/>
                <a:ahLst/>
                <a:cxnLst/>
                <a:rect l="l" t="t" r="r" b="b"/>
                <a:pathLst>
                  <a:path w="32885" h="28049" extrusionOk="0">
                    <a:moveTo>
                      <a:pt x="20966" y="1130"/>
                    </a:moveTo>
                    <a:cubicBezTo>
                      <a:pt x="21096" y="1130"/>
                      <a:pt x="21227" y="1136"/>
                      <a:pt x="21357" y="1149"/>
                    </a:cubicBezTo>
                    <a:cubicBezTo>
                      <a:pt x="21395" y="1152"/>
                      <a:pt x="21427" y="1181"/>
                      <a:pt x="21437" y="1216"/>
                    </a:cubicBezTo>
                    <a:cubicBezTo>
                      <a:pt x="21845" y="1248"/>
                      <a:pt x="22251" y="1309"/>
                      <a:pt x="22650" y="1398"/>
                    </a:cubicBezTo>
                    <a:cubicBezTo>
                      <a:pt x="22660" y="1399"/>
                      <a:pt x="22669" y="1400"/>
                      <a:pt x="22677" y="1401"/>
                    </a:cubicBezTo>
                    <a:cubicBezTo>
                      <a:pt x="22684" y="1403"/>
                      <a:pt x="22690" y="1406"/>
                      <a:pt x="22697" y="1408"/>
                    </a:cubicBezTo>
                    <a:cubicBezTo>
                      <a:pt x="22883" y="1451"/>
                      <a:pt x="23068" y="1499"/>
                      <a:pt x="23250" y="1553"/>
                    </a:cubicBezTo>
                    <a:cubicBezTo>
                      <a:pt x="23761" y="1720"/>
                      <a:pt x="24306" y="1810"/>
                      <a:pt x="24786" y="2057"/>
                    </a:cubicBezTo>
                    <a:cubicBezTo>
                      <a:pt x="24816" y="2156"/>
                      <a:pt x="24998" y="2196"/>
                      <a:pt x="25080" y="2252"/>
                    </a:cubicBezTo>
                    <a:cubicBezTo>
                      <a:pt x="25746" y="2466"/>
                      <a:pt x="26336" y="2827"/>
                      <a:pt x="26885" y="3250"/>
                    </a:cubicBezTo>
                    <a:cubicBezTo>
                      <a:pt x="27067" y="3370"/>
                      <a:pt x="27246" y="3496"/>
                      <a:pt x="27423" y="3627"/>
                    </a:cubicBezTo>
                    <a:cubicBezTo>
                      <a:pt x="27453" y="3647"/>
                      <a:pt x="27466" y="3687"/>
                      <a:pt x="27456" y="3723"/>
                    </a:cubicBezTo>
                    <a:cubicBezTo>
                      <a:pt x="27579" y="3828"/>
                      <a:pt x="27698" y="3935"/>
                      <a:pt x="27817" y="4044"/>
                    </a:cubicBezTo>
                    <a:cubicBezTo>
                      <a:pt x="28271" y="4416"/>
                      <a:pt x="28642" y="4863"/>
                      <a:pt x="28993" y="5327"/>
                    </a:cubicBezTo>
                    <a:cubicBezTo>
                      <a:pt x="29015" y="5340"/>
                      <a:pt x="29031" y="5359"/>
                      <a:pt x="29038" y="5382"/>
                    </a:cubicBezTo>
                    <a:cubicBezTo>
                      <a:pt x="29038" y="5384"/>
                      <a:pt x="29039" y="5386"/>
                      <a:pt x="29039" y="5389"/>
                    </a:cubicBezTo>
                    <a:cubicBezTo>
                      <a:pt x="29189" y="5589"/>
                      <a:pt x="29336" y="5792"/>
                      <a:pt x="29484" y="5994"/>
                    </a:cubicBezTo>
                    <a:cubicBezTo>
                      <a:pt x="29994" y="6675"/>
                      <a:pt x="30327" y="7464"/>
                      <a:pt x="30663" y="8236"/>
                    </a:cubicBezTo>
                    <a:cubicBezTo>
                      <a:pt x="30689" y="8343"/>
                      <a:pt x="30718" y="8450"/>
                      <a:pt x="30758" y="8556"/>
                    </a:cubicBezTo>
                    <a:cubicBezTo>
                      <a:pt x="30921" y="8969"/>
                      <a:pt x="31076" y="9385"/>
                      <a:pt x="31210" y="9811"/>
                    </a:cubicBezTo>
                    <a:cubicBezTo>
                      <a:pt x="31183" y="9833"/>
                      <a:pt x="31169" y="9873"/>
                      <a:pt x="31181" y="9911"/>
                    </a:cubicBezTo>
                    <a:cubicBezTo>
                      <a:pt x="31246" y="10163"/>
                      <a:pt x="31323" y="10393"/>
                      <a:pt x="31363" y="10654"/>
                    </a:cubicBezTo>
                    <a:cubicBezTo>
                      <a:pt x="31513" y="11684"/>
                      <a:pt x="31525" y="12744"/>
                      <a:pt x="31644" y="13775"/>
                    </a:cubicBezTo>
                    <a:cubicBezTo>
                      <a:pt x="31596" y="14315"/>
                      <a:pt x="31510" y="14850"/>
                      <a:pt x="31416" y="15384"/>
                    </a:cubicBezTo>
                    <a:cubicBezTo>
                      <a:pt x="31417" y="15385"/>
                      <a:pt x="31417" y="15385"/>
                      <a:pt x="31417" y="15385"/>
                    </a:cubicBezTo>
                    <a:cubicBezTo>
                      <a:pt x="31077" y="16705"/>
                      <a:pt x="30763" y="18088"/>
                      <a:pt x="30017" y="19242"/>
                    </a:cubicBezTo>
                    <a:cubicBezTo>
                      <a:pt x="29615" y="19850"/>
                      <a:pt x="29293" y="20513"/>
                      <a:pt x="28797" y="21055"/>
                    </a:cubicBezTo>
                    <a:cubicBezTo>
                      <a:pt x="28743" y="21138"/>
                      <a:pt x="28531" y="21321"/>
                      <a:pt x="28476" y="21464"/>
                    </a:cubicBezTo>
                    <a:cubicBezTo>
                      <a:pt x="27743" y="22201"/>
                      <a:pt x="26975" y="22912"/>
                      <a:pt x="26095" y="23473"/>
                    </a:cubicBezTo>
                    <a:cubicBezTo>
                      <a:pt x="25870" y="23627"/>
                      <a:pt x="25651" y="23778"/>
                      <a:pt x="25413" y="23920"/>
                    </a:cubicBezTo>
                    <a:cubicBezTo>
                      <a:pt x="25360" y="23942"/>
                      <a:pt x="25333" y="24004"/>
                      <a:pt x="25363" y="24056"/>
                    </a:cubicBezTo>
                    <a:cubicBezTo>
                      <a:pt x="25115" y="24185"/>
                      <a:pt x="24853" y="24289"/>
                      <a:pt x="24623" y="24449"/>
                    </a:cubicBezTo>
                    <a:cubicBezTo>
                      <a:pt x="24610" y="24455"/>
                      <a:pt x="24598" y="24462"/>
                      <a:pt x="24584" y="24468"/>
                    </a:cubicBezTo>
                    <a:cubicBezTo>
                      <a:pt x="24584" y="24465"/>
                      <a:pt x="24584" y="24462"/>
                      <a:pt x="24584" y="24460"/>
                    </a:cubicBezTo>
                    <a:cubicBezTo>
                      <a:pt x="24264" y="22810"/>
                      <a:pt x="22653" y="21574"/>
                      <a:pt x="21015" y="21574"/>
                    </a:cubicBezTo>
                    <a:cubicBezTo>
                      <a:pt x="20812" y="21574"/>
                      <a:pt x="20610" y="21593"/>
                      <a:pt x="20409" y="21632"/>
                    </a:cubicBezTo>
                    <a:cubicBezTo>
                      <a:pt x="20262" y="21346"/>
                      <a:pt x="20099" y="21075"/>
                      <a:pt x="20050" y="20982"/>
                    </a:cubicBezTo>
                    <a:cubicBezTo>
                      <a:pt x="18850" y="19085"/>
                      <a:pt x="16641" y="18072"/>
                      <a:pt x="14436" y="18072"/>
                    </a:cubicBezTo>
                    <a:cubicBezTo>
                      <a:pt x="14053" y="18072"/>
                      <a:pt x="13670" y="18103"/>
                      <a:pt x="13292" y="18165"/>
                    </a:cubicBezTo>
                    <a:cubicBezTo>
                      <a:pt x="13233" y="18013"/>
                      <a:pt x="13170" y="17864"/>
                      <a:pt x="13094" y="17719"/>
                    </a:cubicBezTo>
                    <a:cubicBezTo>
                      <a:pt x="12780" y="17121"/>
                      <a:pt x="12361" y="16576"/>
                      <a:pt x="11881" y="16101"/>
                    </a:cubicBezTo>
                    <a:cubicBezTo>
                      <a:pt x="10795" y="15051"/>
                      <a:pt x="9420" y="14463"/>
                      <a:pt x="8003" y="14323"/>
                    </a:cubicBezTo>
                    <a:cubicBezTo>
                      <a:pt x="7977" y="13743"/>
                      <a:pt x="7980" y="13155"/>
                      <a:pt x="8063" y="12580"/>
                    </a:cubicBezTo>
                    <a:cubicBezTo>
                      <a:pt x="8120" y="12570"/>
                      <a:pt x="8153" y="12515"/>
                      <a:pt x="8169" y="12462"/>
                    </a:cubicBezTo>
                    <a:cubicBezTo>
                      <a:pt x="8245" y="12119"/>
                      <a:pt x="8282" y="11768"/>
                      <a:pt x="8376" y="11429"/>
                    </a:cubicBezTo>
                    <a:cubicBezTo>
                      <a:pt x="8511" y="10931"/>
                      <a:pt x="8622" y="10423"/>
                      <a:pt x="8716" y="9918"/>
                    </a:cubicBezTo>
                    <a:cubicBezTo>
                      <a:pt x="8721" y="9883"/>
                      <a:pt x="8699" y="9847"/>
                      <a:pt x="8668" y="9830"/>
                    </a:cubicBezTo>
                    <a:cubicBezTo>
                      <a:pt x="8835" y="9483"/>
                      <a:pt x="8958" y="9120"/>
                      <a:pt x="9114" y="8769"/>
                    </a:cubicBezTo>
                    <a:cubicBezTo>
                      <a:pt x="9117" y="8769"/>
                      <a:pt x="9119" y="8769"/>
                      <a:pt x="9122" y="8769"/>
                    </a:cubicBezTo>
                    <a:cubicBezTo>
                      <a:pt x="9159" y="8769"/>
                      <a:pt x="9196" y="8746"/>
                      <a:pt x="9211" y="8708"/>
                    </a:cubicBezTo>
                    <a:cubicBezTo>
                      <a:pt x="9251" y="8586"/>
                      <a:pt x="9337" y="8471"/>
                      <a:pt x="9346" y="8345"/>
                    </a:cubicBezTo>
                    <a:cubicBezTo>
                      <a:pt x="9519" y="7994"/>
                      <a:pt x="9647" y="7622"/>
                      <a:pt x="9852" y="7279"/>
                    </a:cubicBezTo>
                    <a:cubicBezTo>
                      <a:pt x="10192" y="6735"/>
                      <a:pt x="10651" y="6290"/>
                      <a:pt x="11064" y="5801"/>
                    </a:cubicBezTo>
                    <a:cubicBezTo>
                      <a:pt x="12199" y="4518"/>
                      <a:pt x="13498" y="3317"/>
                      <a:pt x="15019" y="2504"/>
                    </a:cubicBezTo>
                    <a:cubicBezTo>
                      <a:pt x="15038" y="2498"/>
                      <a:pt x="15057" y="2490"/>
                      <a:pt x="15076" y="2480"/>
                    </a:cubicBezTo>
                    <a:cubicBezTo>
                      <a:pt x="15097" y="2486"/>
                      <a:pt x="15117" y="2489"/>
                      <a:pt x="15137" y="2489"/>
                    </a:cubicBezTo>
                    <a:cubicBezTo>
                      <a:pt x="15269" y="2489"/>
                      <a:pt x="15391" y="2358"/>
                      <a:pt x="15523" y="2314"/>
                    </a:cubicBezTo>
                    <a:cubicBezTo>
                      <a:pt x="15946" y="2141"/>
                      <a:pt x="16438" y="2062"/>
                      <a:pt x="16831" y="1816"/>
                    </a:cubicBezTo>
                    <a:cubicBezTo>
                      <a:pt x="17073" y="1759"/>
                      <a:pt x="17316" y="1710"/>
                      <a:pt x="17560" y="1658"/>
                    </a:cubicBezTo>
                    <a:cubicBezTo>
                      <a:pt x="18002" y="1576"/>
                      <a:pt x="18439" y="1446"/>
                      <a:pt x="18880" y="1352"/>
                    </a:cubicBezTo>
                    <a:cubicBezTo>
                      <a:pt x="18904" y="1329"/>
                      <a:pt x="18942" y="1317"/>
                      <a:pt x="18992" y="1317"/>
                    </a:cubicBezTo>
                    <a:cubicBezTo>
                      <a:pt x="19002" y="1318"/>
                      <a:pt x="19011" y="1320"/>
                      <a:pt x="19020" y="1324"/>
                    </a:cubicBezTo>
                    <a:cubicBezTo>
                      <a:pt x="19143" y="1301"/>
                      <a:pt x="19268" y="1280"/>
                      <a:pt x="19394" y="1265"/>
                    </a:cubicBezTo>
                    <a:cubicBezTo>
                      <a:pt x="19526" y="1248"/>
                      <a:pt x="19660" y="1234"/>
                      <a:pt x="19794" y="1223"/>
                    </a:cubicBezTo>
                    <a:cubicBezTo>
                      <a:pt x="19894" y="1203"/>
                      <a:pt x="19994" y="1184"/>
                      <a:pt x="20092" y="1184"/>
                    </a:cubicBezTo>
                    <a:cubicBezTo>
                      <a:pt x="20119" y="1184"/>
                      <a:pt x="20145" y="1186"/>
                      <a:pt x="20171" y="1189"/>
                    </a:cubicBezTo>
                    <a:lnTo>
                      <a:pt x="20179" y="1189"/>
                    </a:lnTo>
                    <a:cubicBezTo>
                      <a:pt x="20274" y="1142"/>
                      <a:pt x="20382" y="1132"/>
                      <a:pt x="20494" y="1132"/>
                    </a:cubicBezTo>
                    <a:cubicBezTo>
                      <a:pt x="20574" y="1132"/>
                      <a:pt x="20656" y="1137"/>
                      <a:pt x="20735" y="1137"/>
                    </a:cubicBezTo>
                    <a:cubicBezTo>
                      <a:pt x="20776" y="1137"/>
                      <a:pt x="20816" y="1136"/>
                      <a:pt x="20854" y="1132"/>
                    </a:cubicBezTo>
                    <a:cubicBezTo>
                      <a:pt x="20891" y="1131"/>
                      <a:pt x="20928" y="1130"/>
                      <a:pt x="20966" y="1130"/>
                    </a:cubicBezTo>
                    <a:close/>
                    <a:moveTo>
                      <a:pt x="20510" y="0"/>
                    </a:moveTo>
                    <a:cubicBezTo>
                      <a:pt x="19258" y="0"/>
                      <a:pt x="18010" y="198"/>
                      <a:pt x="16828" y="609"/>
                    </a:cubicBezTo>
                    <a:cubicBezTo>
                      <a:pt x="16501" y="731"/>
                      <a:pt x="16173" y="850"/>
                      <a:pt x="15846" y="974"/>
                    </a:cubicBezTo>
                    <a:cubicBezTo>
                      <a:pt x="15782" y="985"/>
                      <a:pt x="15720" y="1001"/>
                      <a:pt x="15684" y="1034"/>
                    </a:cubicBezTo>
                    <a:cubicBezTo>
                      <a:pt x="15009" y="1293"/>
                      <a:pt x="14343" y="1576"/>
                      <a:pt x="13723" y="1956"/>
                    </a:cubicBezTo>
                    <a:cubicBezTo>
                      <a:pt x="13679" y="1983"/>
                      <a:pt x="13623" y="2026"/>
                      <a:pt x="13610" y="2076"/>
                    </a:cubicBezTo>
                    <a:cubicBezTo>
                      <a:pt x="10463" y="3842"/>
                      <a:pt x="7949" y="7267"/>
                      <a:pt x="7291" y="10733"/>
                    </a:cubicBezTo>
                    <a:cubicBezTo>
                      <a:pt x="7128" y="11709"/>
                      <a:pt x="7021" y="12698"/>
                      <a:pt x="7028" y="13689"/>
                    </a:cubicBezTo>
                    <a:cubicBezTo>
                      <a:pt x="7033" y="13890"/>
                      <a:pt x="7041" y="14094"/>
                      <a:pt x="7061" y="14294"/>
                    </a:cubicBezTo>
                    <a:cubicBezTo>
                      <a:pt x="5481" y="14355"/>
                      <a:pt x="3915" y="14957"/>
                      <a:pt x="2692" y="16081"/>
                    </a:cubicBezTo>
                    <a:cubicBezTo>
                      <a:pt x="2467" y="16261"/>
                      <a:pt x="1246" y="17537"/>
                      <a:pt x="1080" y="18065"/>
                    </a:cubicBezTo>
                    <a:cubicBezTo>
                      <a:pt x="927" y="18095"/>
                      <a:pt x="611" y="18136"/>
                      <a:pt x="456" y="18217"/>
                    </a:cubicBezTo>
                    <a:cubicBezTo>
                      <a:pt x="448" y="18217"/>
                      <a:pt x="440" y="18217"/>
                      <a:pt x="433" y="18218"/>
                    </a:cubicBezTo>
                    <a:cubicBezTo>
                      <a:pt x="432" y="18218"/>
                      <a:pt x="432" y="18218"/>
                      <a:pt x="432" y="18218"/>
                    </a:cubicBezTo>
                    <a:cubicBezTo>
                      <a:pt x="335" y="18218"/>
                      <a:pt x="304" y="18355"/>
                      <a:pt x="392" y="18397"/>
                    </a:cubicBezTo>
                    <a:cubicBezTo>
                      <a:pt x="334" y="18421"/>
                      <a:pt x="301" y="18496"/>
                      <a:pt x="344" y="18548"/>
                    </a:cubicBezTo>
                    <a:cubicBezTo>
                      <a:pt x="257" y="18604"/>
                      <a:pt x="59" y="18664"/>
                      <a:pt x="116" y="18798"/>
                    </a:cubicBezTo>
                    <a:cubicBezTo>
                      <a:pt x="111" y="18807"/>
                      <a:pt x="109" y="18817"/>
                      <a:pt x="107" y="18828"/>
                    </a:cubicBezTo>
                    <a:cubicBezTo>
                      <a:pt x="106" y="18838"/>
                      <a:pt x="106" y="18847"/>
                      <a:pt x="108" y="18857"/>
                    </a:cubicBezTo>
                    <a:cubicBezTo>
                      <a:pt x="41" y="18897"/>
                      <a:pt x="1" y="19007"/>
                      <a:pt x="81" y="19056"/>
                    </a:cubicBezTo>
                    <a:cubicBezTo>
                      <a:pt x="95" y="19064"/>
                      <a:pt x="111" y="19068"/>
                      <a:pt x="127" y="19068"/>
                    </a:cubicBezTo>
                    <a:cubicBezTo>
                      <a:pt x="164" y="19068"/>
                      <a:pt x="201" y="19047"/>
                      <a:pt x="216" y="19010"/>
                    </a:cubicBezTo>
                    <a:cubicBezTo>
                      <a:pt x="625" y="18857"/>
                      <a:pt x="1086" y="18853"/>
                      <a:pt x="1492" y="18688"/>
                    </a:cubicBezTo>
                    <a:cubicBezTo>
                      <a:pt x="1569" y="18612"/>
                      <a:pt x="1623" y="18512"/>
                      <a:pt x="1679" y="18420"/>
                    </a:cubicBezTo>
                    <a:cubicBezTo>
                      <a:pt x="1705" y="18369"/>
                      <a:pt x="1758" y="18313"/>
                      <a:pt x="1729" y="18253"/>
                    </a:cubicBezTo>
                    <a:cubicBezTo>
                      <a:pt x="1766" y="18246"/>
                      <a:pt x="1799" y="18228"/>
                      <a:pt x="1814" y="18192"/>
                    </a:cubicBezTo>
                    <a:cubicBezTo>
                      <a:pt x="1820" y="18176"/>
                      <a:pt x="1821" y="18162"/>
                      <a:pt x="1820" y="18149"/>
                    </a:cubicBezTo>
                    <a:cubicBezTo>
                      <a:pt x="1877" y="18134"/>
                      <a:pt x="1918" y="18104"/>
                      <a:pt x="1917" y="18040"/>
                    </a:cubicBezTo>
                    <a:cubicBezTo>
                      <a:pt x="1914" y="18007"/>
                      <a:pt x="1891" y="17978"/>
                      <a:pt x="1860" y="17967"/>
                    </a:cubicBezTo>
                    <a:cubicBezTo>
                      <a:pt x="1886" y="17926"/>
                      <a:pt x="1911" y="17888"/>
                      <a:pt x="1934" y="17864"/>
                    </a:cubicBezTo>
                    <a:cubicBezTo>
                      <a:pt x="2183" y="17575"/>
                      <a:pt x="2438" y="17276"/>
                      <a:pt x="2682" y="16980"/>
                    </a:cubicBezTo>
                    <a:cubicBezTo>
                      <a:pt x="3822" y="15752"/>
                      <a:pt x="5470" y="14899"/>
                      <a:pt x="7164" y="14897"/>
                    </a:cubicBezTo>
                    <a:cubicBezTo>
                      <a:pt x="7176" y="14917"/>
                      <a:pt x="7196" y="14934"/>
                      <a:pt x="7223" y="14940"/>
                    </a:cubicBezTo>
                    <a:cubicBezTo>
                      <a:pt x="7231" y="14941"/>
                      <a:pt x="7239" y="14942"/>
                      <a:pt x="7246" y="14942"/>
                    </a:cubicBezTo>
                    <a:cubicBezTo>
                      <a:pt x="7285" y="14942"/>
                      <a:pt x="7308" y="14929"/>
                      <a:pt x="7321" y="14909"/>
                    </a:cubicBezTo>
                    <a:cubicBezTo>
                      <a:pt x="7362" y="14940"/>
                      <a:pt x="7430" y="14942"/>
                      <a:pt x="7480" y="14948"/>
                    </a:cubicBezTo>
                    <a:cubicBezTo>
                      <a:pt x="7616" y="14966"/>
                      <a:pt x="7773" y="14987"/>
                      <a:pt x="7912" y="14995"/>
                    </a:cubicBezTo>
                    <a:cubicBezTo>
                      <a:pt x="7929" y="14998"/>
                      <a:pt x="7944" y="14999"/>
                      <a:pt x="7957" y="14999"/>
                    </a:cubicBezTo>
                    <a:cubicBezTo>
                      <a:pt x="8003" y="14999"/>
                      <a:pt x="8031" y="14984"/>
                      <a:pt x="8048" y="14958"/>
                    </a:cubicBezTo>
                    <a:cubicBezTo>
                      <a:pt x="8061" y="14960"/>
                      <a:pt x="8075" y="14961"/>
                      <a:pt x="8086" y="14963"/>
                    </a:cubicBezTo>
                    <a:cubicBezTo>
                      <a:pt x="10135" y="15350"/>
                      <a:pt x="12220" y="16539"/>
                      <a:pt x="12901" y="18612"/>
                    </a:cubicBezTo>
                    <a:cubicBezTo>
                      <a:pt x="12921" y="18632"/>
                      <a:pt x="12943" y="18640"/>
                      <a:pt x="12964" y="18640"/>
                    </a:cubicBezTo>
                    <a:cubicBezTo>
                      <a:pt x="12987" y="18640"/>
                      <a:pt x="13009" y="18630"/>
                      <a:pt x="13026" y="18615"/>
                    </a:cubicBezTo>
                    <a:cubicBezTo>
                      <a:pt x="13026" y="18616"/>
                      <a:pt x="13026" y="18618"/>
                      <a:pt x="13026" y="18619"/>
                    </a:cubicBezTo>
                    <a:cubicBezTo>
                      <a:pt x="13032" y="18638"/>
                      <a:pt x="13035" y="18659"/>
                      <a:pt x="13048" y="18676"/>
                    </a:cubicBezTo>
                    <a:cubicBezTo>
                      <a:pt x="13027" y="18702"/>
                      <a:pt x="13021" y="18735"/>
                      <a:pt x="13030" y="18766"/>
                    </a:cubicBezTo>
                    <a:cubicBezTo>
                      <a:pt x="12982" y="18849"/>
                      <a:pt x="13062" y="18914"/>
                      <a:pt x="13140" y="18914"/>
                    </a:cubicBezTo>
                    <a:cubicBezTo>
                      <a:pt x="13150" y="18914"/>
                      <a:pt x="13160" y="18912"/>
                      <a:pt x="13170" y="18910"/>
                    </a:cubicBezTo>
                    <a:cubicBezTo>
                      <a:pt x="13237" y="18907"/>
                      <a:pt x="13305" y="18903"/>
                      <a:pt x="13372" y="18901"/>
                    </a:cubicBezTo>
                    <a:cubicBezTo>
                      <a:pt x="13375" y="18909"/>
                      <a:pt x="13377" y="18916"/>
                      <a:pt x="13379" y="18924"/>
                    </a:cubicBezTo>
                    <a:cubicBezTo>
                      <a:pt x="13399" y="18953"/>
                      <a:pt x="13425" y="18965"/>
                      <a:pt x="13451" y="18965"/>
                    </a:cubicBezTo>
                    <a:cubicBezTo>
                      <a:pt x="13492" y="18965"/>
                      <a:pt x="13533" y="18935"/>
                      <a:pt x="13546" y="18895"/>
                    </a:cubicBezTo>
                    <a:cubicBezTo>
                      <a:pt x="13652" y="18893"/>
                      <a:pt x="13757" y="18891"/>
                      <a:pt x="13863" y="18891"/>
                    </a:cubicBezTo>
                    <a:cubicBezTo>
                      <a:pt x="14083" y="18891"/>
                      <a:pt x="14303" y="18898"/>
                      <a:pt x="14521" y="18911"/>
                    </a:cubicBezTo>
                    <a:cubicBezTo>
                      <a:pt x="15815" y="19048"/>
                      <a:pt x="17140" y="19345"/>
                      <a:pt x="18254" y="20045"/>
                    </a:cubicBezTo>
                    <a:cubicBezTo>
                      <a:pt x="18888" y="20529"/>
                      <a:pt x="19360" y="21210"/>
                      <a:pt x="19733" y="21914"/>
                    </a:cubicBezTo>
                    <a:cubicBezTo>
                      <a:pt x="19736" y="21941"/>
                      <a:pt x="19748" y="21967"/>
                      <a:pt x="19770" y="21983"/>
                    </a:cubicBezTo>
                    <a:cubicBezTo>
                      <a:pt x="19784" y="22010"/>
                      <a:pt x="19799" y="22038"/>
                      <a:pt x="19812" y="22065"/>
                    </a:cubicBezTo>
                    <a:cubicBezTo>
                      <a:pt x="19833" y="22091"/>
                      <a:pt x="19863" y="22105"/>
                      <a:pt x="19892" y="22105"/>
                    </a:cubicBezTo>
                    <a:cubicBezTo>
                      <a:pt x="19895" y="22105"/>
                      <a:pt x="19898" y="22104"/>
                      <a:pt x="19902" y="22104"/>
                    </a:cubicBezTo>
                    <a:cubicBezTo>
                      <a:pt x="19910" y="22122"/>
                      <a:pt x="19920" y="22139"/>
                      <a:pt x="19934" y="22152"/>
                    </a:cubicBezTo>
                    <a:cubicBezTo>
                      <a:pt x="19931" y="22200"/>
                      <a:pt x="19956" y="22246"/>
                      <a:pt x="19993" y="22277"/>
                    </a:cubicBezTo>
                    <a:cubicBezTo>
                      <a:pt x="19988" y="22287"/>
                      <a:pt x="19986" y="22298"/>
                      <a:pt x="19985" y="22311"/>
                    </a:cubicBezTo>
                    <a:cubicBezTo>
                      <a:pt x="19983" y="22330"/>
                      <a:pt x="19984" y="22351"/>
                      <a:pt x="19993" y="22369"/>
                    </a:cubicBezTo>
                    <a:cubicBezTo>
                      <a:pt x="19950" y="22393"/>
                      <a:pt x="19915" y="22446"/>
                      <a:pt x="19937" y="22496"/>
                    </a:cubicBezTo>
                    <a:cubicBezTo>
                      <a:pt x="19956" y="22554"/>
                      <a:pt x="20002" y="22573"/>
                      <a:pt x="20054" y="22573"/>
                    </a:cubicBezTo>
                    <a:cubicBezTo>
                      <a:pt x="20105" y="22573"/>
                      <a:pt x="20162" y="22555"/>
                      <a:pt x="20206" y="22541"/>
                    </a:cubicBezTo>
                    <a:cubicBezTo>
                      <a:pt x="20314" y="22496"/>
                      <a:pt x="20429" y="22464"/>
                      <a:pt x="20538" y="22423"/>
                    </a:cubicBezTo>
                    <a:cubicBezTo>
                      <a:pt x="20554" y="22435"/>
                      <a:pt x="20573" y="22441"/>
                      <a:pt x="20593" y="22441"/>
                    </a:cubicBezTo>
                    <a:cubicBezTo>
                      <a:pt x="20602" y="22441"/>
                      <a:pt x="20611" y="22440"/>
                      <a:pt x="20620" y="22438"/>
                    </a:cubicBezTo>
                    <a:cubicBezTo>
                      <a:pt x="20638" y="22430"/>
                      <a:pt x="20652" y="22415"/>
                      <a:pt x="20660" y="22396"/>
                    </a:cubicBezTo>
                    <a:cubicBezTo>
                      <a:pt x="20779" y="22383"/>
                      <a:pt x="20899" y="22376"/>
                      <a:pt x="21018" y="22376"/>
                    </a:cubicBezTo>
                    <a:cubicBezTo>
                      <a:pt x="21623" y="22376"/>
                      <a:pt x="22222" y="22548"/>
                      <a:pt x="22703" y="22941"/>
                    </a:cubicBezTo>
                    <a:cubicBezTo>
                      <a:pt x="23094" y="23215"/>
                      <a:pt x="23372" y="23603"/>
                      <a:pt x="23622" y="24004"/>
                    </a:cubicBezTo>
                    <a:cubicBezTo>
                      <a:pt x="23724" y="24215"/>
                      <a:pt x="23765" y="24464"/>
                      <a:pt x="23804" y="24693"/>
                    </a:cubicBezTo>
                    <a:cubicBezTo>
                      <a:pt x="23804" y="24695"/>
                      <a:pt x="23805" y="24696"/>
                      <a:pt x="23806" y="24697"/>
                    </a:cubicBezTo>
                    <a:cubicBezTo>
                      <a:pt x="23790" y="24725"/>
                      <a:pt x="23790" y="24760"/>
                      <a:pt x="23805" y="24788"/>
                    </a:cubicBezTo>
                    <a:cubicBezTo>
                      <a:pt x="23829" y="24820"/>
                      <a:pt x="23859" y="24833"/>
                      <a:pt x="23894" y="24833"/>
                    </a:cubicBezTo>
                    <a:cubicBezTo>
                      <a:pt x="23975" y="24833"/>
                      <a:pt x="24082" y="24761"/>
                      <a:pt x="24177" y="24696"/>
                    </a:cubicBezTo>
                    <a:cubicBezTo>
                      <a:pt x="24187" y="24742"/>
                      <a:pt x="24234" y="24780"/>
                      <a:pt x="24291" y="24780"/>
                    </a:cubicBezTo>
                    <a:cubicBezTo>
                      <a:pt x="24299" y="24780"/>
                      <a:pt x="24308" y="24779"/>
                      <a:pt x="24316" y="24777"/>
                    </a:cubicBezTo>
                    <a:cubicBezTo>
                      <a:pt x="24865" y="24781"/>
                      <a:pt x="25400" y="24816"/>
                      <a:pt x="25948" y="24858"/>
                    </a:cubicBezTo>
                    <a:cubicBezTo>
                      <a:pt x="25949" y="24872"/>
                      <a:pt x="25955" y="24887"/>
                      <a:pt x="25965" y="24901"/>
                    </a:cubicBezTo>
                    <a:cubicBezTo>
                      <a:pt x="25985" y="24928"/>
                      <a:pt x="26009" y="24938"/>
                      <a:pt x="26035" y="24938"/>
                    </a:cubicBezTo>
                    <a:cubicBezTo>
                      <a:pt x="26073" y="24938"/>
                      <a:pt x="26114" y="24915"/>
                      <a:pt x="26145" y="24891"/>
                    </a:cubicBezTo>
                    <a:cubicBezTo>
                      <a:pt x="26170" y="24872"/>
                      <a:pt x="26196" y="24856"/>
                      <a:pt x="26224" y="24839"/>
                    </a:cubicBezTo>
                    <a:cubicBezTo>
                      <a:pt x="26240" y="24868"/>
                      <a:pt x="26268" y="24890"/>
                      <a:pt x="26305" y="24895"/>
                    </a:cubicBezTo>
                    <a:cubicBezTo>
                      <a:pt x="26697" y="25051"/>
                      <a:pt x="27063" y="25273"/>
                      <a:pt x="27379" y="25553"/>
                    </a:cubicBezTo>
                    <a:cubicBezTo>
                      <a:pt x="27602" y="25796"/>
                      <a:pt x="27889" y="26018"/>
                      <a:pt x="28017" y="26331"/>
                    </a:cubicBezTo>
                    <a:cubicBezTo>
                      <a:pt x="28121" y="26801"/>
                      <a:pt x="28194" y="27322"/>
                      <a:pt x="28073" y="27797"/>
                    </a:cubicBezTo>
                    <a:cubicBezTo>
                      <a:pt x="28028" y="27857"/>
                      <a:pt x="28081" y="27952"/>
                      <a:pt x="28157" y="27952"/>
                    </a:cubicBezTo>
                    <a:cubicBezTo>
                      <a:pt x="28163" y="27952"/>
                      <a:pt x="28171" y="27951"/>
                      <a:pt x="28178" y="27949"/>
                    </a:cubicBezTo>
                    <a:cubicBezTo>
                      <a:pt x="28271" y="27959"/>
                      <a:pt x="28361" y="27997"/>
                      <a:pt x="28455" y="28016"/>
                    </a:cubicBezTo>
                    <a:cubicBezTo>
                      <a:pt x="28467" y="28031"/>
                      <a:pt x="28484" y="28042"/>
                      <a:pt x="28504" y="28048"/>
                    </a:cubicBezTo>
                    <a:cubicBezTo>
                      <a:pt x="28506" y="28048"/>
                      <a:pt x="28509" y="28048"/>
                      <a:pt x="28511" y="28048"/>
                    </a:cubicBezTo>
                    <a:cubicBezTo>
                      <a:pt x="28762" y="28048"/>
                      <a:pt x="28808" y="26876"/>
                      <a:pt x="28769" y="26664"/>
                    </a:cubicBezTo>
                    <a:cubicBezTo>
                      <a:pt x="28679" y="25558"/>
                      <a:pt x="27838" y="24776"/>
                      <a:pt x="26831" y="24464"/>
                    </a:cubicBezTo>
                    <a:cubicBezTo>
                      <a:pt x="27590" y="23994"/>
                      <a:pt x="28259" y="23382"/>
                      <a:pt x="28822" y="22689"/>
                    </a:cubicBezTo>
                    <a:cubicBezTo>
                      <a:pt x="29320" y="22002"/>
                      <a:pt x="29997" y="21453"/>
                      <a:pt x="30362" y="20672"/>
                    </a:cubicBezTo>
                    <a:cubicBezTo>
                      <a:pt x="31483" y="18877"/>
                      <a:pt x="32395" y="16877"/>
                      <a:pt x="32604" y="14747"/>
                    </a:cubicBezTo>
                    <a:cubicBezTo>
                      <a:pt x="32885" y="13196"/>
                      <a:pt x="32697" y="11619"/>
                      <a:pt x="32417" y="10086"/>
                    </a:cubicBezTo>
                    <a:cubicBezTo>
                      <a:pt x="32163" y="8967"/>
                      <a:pt x="31850" y="7851"/>
                      <a:pt x="31352" y="6811"/>
                    </a:cubicBezTo>
                    <a:cubicBezTo>
                      <a:pt x="31328" y="6754"/>
                      <a:pt x="31311" y="6672"/>
                      <a:pt x="31260" y="6645"/>
                    </a:cubicBezTo>
                    <a:cubicBezTo>
                      <a:pt x="31138" y="6394"/>
                      <a:pt x="31004" y="6147"/>
                      <a:pt x="30864" y="5906"/>
                    </a:cubicBezTo>
                    <a:cubicBezTo>
                      <a:pt x="30546" y="5366"/>
                      <a:pt x="30171" y="4859"/>
                      <a:pt x="29786" y="4365"/>
                    </a:cubicBezTo>
                    <a:cubicBezTo>
                      <a:pt x="27601" y="1575"/>
                      <a:pt x="24042" y="0"/>
                      <a:pt x="2051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36"/>
              <p:cNvSpPr/>
              <p:nvPr/>
            </p:nvSpPr>
            <p:spPr>
              <a:xfrm>
                <a:off x="691646" y="1592597"/>
                <a:ext cx="9388" cy="8787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88" extrusionOk="0">
                    <a:moveTo>
                      <a:pt x="96" y="0"/>
                    </a:moveTo>
                    <a:cubicBezTo>
                      <a:pt x="93" y="0"/>
                      <a:pt x="90" y="0"/>
                      <a:pt x="87" y="1"/>
                    </a:cubicBezTo>
                    <a:cubicBezTo>
                      <a:pt x="36" y="5"/>
                      <a:pt x="0" y="57"/>
                      <a:pt x="6" y="107"/>
                    </a:cubicBezTo>
                    <a:cubicBezTo>
                      <a:pt x="13" y="155"/>
                      <a:pt x="55" y="188"/>
                      <a:pt x="103" y="188"/>
                    </a:cubicBezTo>
                    <a:cubicBezTo>
                      <a:pt x="106" y="188"/>
                      <a:pt x="109" y="187"/>
                      <a:pt x="113" y="187"/>
                    </a:cubicBezTo>
                    <a:cubicBezTo>
                      <a:pt x="163" y="183"/>
                      <a:pt x="198" y="131"/>
                      <a:pt x="193" y="82"/>
                    </a:cubicBezTo>
                    <a:cubicBezTo>
                      <a:pt x="186" y="34"/>
                      <a:pt x="143" y="0"/>
                      <a:pt x="96" y="0"/>
                    </a:cubicBezTo>
                    <a:close/>
                  </a:path>
                </a:pathLst>
              </a:custGeom>
              <a:solidFill>
                <a:srgbClr val="DFA8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6"/>
              <p:cNvSpPr/>
              <p:nvPr/>
            </p:nvSpPr>
            <p:spPr>
              <a:xfrm>
                <a:off x="694005" y="1576987"/>
                <a:ext cx="9388" cy="874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87" extrusionOk="0">
                    <a:moveTo>
                      <a:pt x="96" y="0"/>
                    </a:moveTo>
                    <a:cubicBezTo>
                      <a:pt x="93" y="0"/>
                      <a:pt x="90" y="1"/>
                      <a:pt x="87" y="1"/>
                    </a:cubicBezTo>
                    <a:cubicBezTo>
                      <a:pt x="36" y="5"/>
                      <a:pt x="1" y="57"/>
                      <a:pt x="7" y="106"/>
                    </a:cubicBezTo>
                    <a:cubicBezTo>
                      <a:pt x="13" y="154"/>
                      <a:pt x="56" y="187"/>
                      <a:pt x="102" y="187"/>
                    </a:cubicBezTo>
                    <a:cubicBezTo>
                      <a:pt x="106" y="187"/>
                      <a:pt x="109" y="186"/>
                      <a:pt x="112" y="186"/>
                    </a:cubicBezTo>
                    <a:cubicBezTo>
                      <a:pt x="163" y="182"/>
                      <a:pt x="199" y="130"/>
                      <a:pt x="193" y="81"/>
                    </a:cubicBezTo>
                    <a:cubicBezTo>
                      <a:pt x="186" y="33"/>
                      <a:pt x="144" y="0"/>
                      <a:pt x="96" y="0"/>
                    </a:cubicBezTo>
                    <a:close/>
                  </a:path>
                </a:pathLst>
              </a:custGeom>
              <a:solidFill>
                <a:srgbClr val="DFA8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6"/>
              <p:cNvSpPr/>
              <p:nvPr/>
            </p:nvSpPr>
            <p:spPr>
              <a:xfrm>
                <a:off x="716601" y="1290112"/>
                <a:ext cx="9388" cy="874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87" extrusionOk="0">
                    <a:moveTo>
                      <a:pt x="97" y="0"/>
                    </a:moveTo>
                    <a:cubicBezTo>
                      <a:pt x="94" y="0"/>
                      <a:pt x="91" y="0"/>
                      <a:pt x="88" y="1"/>
                    </a:cubicBezTo>
                    <a:cubicBezTo>
                      <a:pt x="36" y="5"/>
                      <a:pt x="1" y="57"/>
                      <a:pt x="7" y="106"/>
                    </a:cubicBezTo>
                    <a:cubicBezTo>
                      <a:pt x="13" y="154"/>
                      <a:pt x="56" y="186"/>
                      <a:pt x="104" y="186"/>
                    </a:cubicBezTo>
                    <a:cubicBezTo>
                      <a:pt x="107" y="186"/>
                      <a:pt x="110" y="186"/>
                      <a:pt x="113" y="186"/>
                    </a:cubicBezTo>
                    <a:cubicBezTo>
                      <a:pt x="163" y="181"/>
                      <a:pt x="199" y="130"/>
                      <a:pt x="193" y="81"/>
                    </a:cubicBezTo>
                    <a:cubicBezTo>
                      <a:pt x="187" y="32"/>
                      <a:pt x="144" y="0"/>
                      <a:pt x="97" y="0"/>
                    </a:cubicBezTo>
                    <a:close/>
                  </a:path>
                </a:pathLst>
              </a:custGeom>
              <a:solidFill>
                <a:srgbClr val="DFA8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6"/>
              <p:cNvSpPr/>
              <p:nvPr/>
            </p:nvSpPr>
            <p:spPr>
              <a:xfrm>
                <a:off x="724008" y="1276558"/>
                <a:ext cx="9435" cy="8787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88" extrusionOk="0">
                    <a:moveTo>
                      <a:pt x="97" y="1"/>
                    </a:moveTo>
                    <a:cubicBezTo>
                      <a:pt x="94" y="1"/>
                      <a:pt x="91" y="1"/>
                      <a:pt x="87" y="1"/>
                    </a:cubicBezTo>
                    <a:cubicBezTo>
                      <a:pt x="37" y="6"/>
                      <a:pt x="1" y="57"/>
                      <a:pt x="7" y="107"/>
                    </a:cubicBezTo>
                    <a:cubicBezTo>
                      <a:pt x="14" y="155"/>
                      <a:pt x="56" y="187"/>
                      <a:pt x="103" y="187"/>
                    </a:cubicBezTo>
                    <a:cubicBezTo>
                      <a:pt x="106" y="187"/>
                      <a:pt x="109" y="187"/>
                      <a:pt x="113" y="187"/>
                    </a:cubicBezTo>
                    <a:cubicBezTo>
                      <a:pt x="163" y="183"/>
                      <a:pt x="200" y="131"/>
                      <a:pt x="193" y="81"/>
                    </a:cubicBezTo>
                    <a:cubicBezTo>
                      <a:pt x="186" y="33"/>
                      <a:pt x="144" y="1"/>
                      <a:pt x="97" y="1"/>
                    </a:cubicBezTo>
                    <a:close/>
                  </a:path>
                </a:pathLst>
              </a:custGeom>
              <a:solidFill>
                <a:srgbClr val="DFA8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6"/>
              <p:cNvSpPr/>
              <p:nvPr/>
            </p:nvSpPr>
            <p:spPr>
              <a:xfrm>
                <a:off x="732641" y="1287214"/>
                <a:ext cx="9435" cy="8787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88" extrusionOk="0">
                    <a:moveTo>
                      <a:pt x="97" y="1"/>
                    </a:moveTo>
                    <a:cubicBezTo>
                      <a:pt x="94" y="1"/>
                      <a:pt x="91" y="1"/>
                      <a:pt x="87" y="1"/>
                    </a:cubicBezTo>
                    <a:cubicBezTo>
                      <a:pt x="37" y="6"/>
                      <a:pt x="1" y="57"/>
                      <a:pt x="7" y="106"/>
                    </a:cubicBezTo>
                    <a:cubicBezTo>
                      <a:pt x="14" y="155"/>
                      <a:pt x="56" y="188"/>
                      <a:pt x="103" y="188"/>
                    </a:cubicBezTo>
                    <a:cubicBezTo>
                      <a:pt x="106" y="188"/>
                      <a:pt x="109" y="188"/>
                      <a:pt x="113" y="187"/>
                    </a:cubicBezTo>
                    <a:cubicBezTo>
                      <a:pt x="163" y="183"/>
                      <a:pt x="199" y="130"/>
                      <a:pt x="193" y="81"/>
                    </a:cubicBezTo>
                    <a:cubicBezTo>
                      <a:pt x="186" y="33"/>
                      <a:pt x="143" y="1"/>
                      <a:pt x="97" y="1"/>
                    </a:cubicBezTo>
                    <a:close/>
                  </a:path>
                </a:pathLst>
              </a:custGeom>
              <a:solidFill>
                <a:srgbClr val="DFA8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6"/>
              <p:cNvSpPr/>
              <p:nvPr/>
            </p:nvSpPr>
            <p:spPr>
              <a:xfrm>
                <a:off x="915680" y="1041842"/>
                <a:ext cx="9435" cy="883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89" extrusionOk="0">
                    <a:moveTo>
                      <a:pt x="96" y="1"/>
                    </a:moveTo>
                    <a:cubicBezTo>
                      <a:pt x="93" y="1"/>
                      <a:pt x="90" y="1"/>
                      <a:pt x="87" y="1"/>
                    </a:cubicBezTo>
                    <a:cubicBezTo>
                      <a:pt x="37" y="6"/>
                      <a:pt x="0" y="57"/>
                      <a:pt x="7" y="108"/>
                    </a:cubicBezTo>
                    <a:cubicBezTo>
                      <a:pt x="14" y="156"/>
                      <a:pt x="55" y="188"/>
                      <a:pt x="103" y="188"/>
                    </a:cubicBezTo>
                    <a:cubicBezTo>
                      <a:pt x="106" y="188"/>
                      <a:pt x="109" y="188"/>
                      <a:pt x="112" y="188"/>
                    </a:cubicBezTo>
                    <a:cubicBezTo>
                      <a:pt x="163" y="183"/>
                      <a:pt x="199" y="132"/>
                      <a:pt x="192" y="82"/>
                    </a:cubicBezTo>
                    <a:cubicBezTo>
                      <a:pt x="186" y="34"/>
                      <a:pt x="144" y="1"/>
                      <a:pt x="96" y="1"/>
                    </a:cubicBezTo>
                    <a:close/>
                  </a:path>
                </a:pathLst>
              </a:custGeom>
              <a:solidFill>
                <a:srgbClr val="DFA8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6"/>
              <p:cNvSpPr/>
              <p:nvPr/>
            </p:nvSpPr>
            <p:spPr>
              <a:xfrm>
                <a:off x="1316007" y="920792"/>
                <a:ext cx="9199" cy="8833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89" extrusionOk="0">
                    <a:moveTo>
                      <a:pt x="97" y="1"/>
                    </a:moveTo>
                    <a:cubicBezTo>
                      <a:pt x="95" y="1"/>
                      <a:pt x="92" y="1"/>
                      <a:pt x="89" y="1"/>
                    </a:cubicBezTo>
                    <a:cubicBezTo>
                      <a:pt x="38" y="6"/>
                      <a:pt x="0" y="52"/>
                      <a:pt x="3" y="103"/>
                    </a:cubicBezTo>
                    <a:cubicBezTo>
                      <a:pt x="7" y="150"/>
                      <a:pt x="50" y="189"/>
                      <a:pt x="98" y="189"/>
                    </a:cubicBezTo>
                    <a:cubicBezTo>
                      <a:pt x="100" y="189"/>
                      <a:pt x="102" y="189"/>
                      <a:pt x="104" y="189"/>
                    </a:cubicBezTo>
                    <a:cubicBezTo>
                      <a:pt x="156" y="184"/>
                      <a:pt x="194" y="138"/>
                      <a:pt x="190" y="87"/>
                    </a:cubicBezTo>
                    <a:cubicBezTo>
                      <a:pt x="187" y="39"/>
                      <a:pt x="145" y="1"/>
                      <a:pt x="97" y="1"/>
                    </a:cubicBezTo>
                    <a:close/>
                  </a:path>
                </a:pathLst>
              </a:custGeom>
              <a:solidFill>
                <a:srgbClr val="DFA8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6"/>
              <p:cNvSpPr/>
              <p:nvPr/>
            </p:nvSpPr>
            <p:spPr>
              <a:xfrm>
                <a:off x="1332848" y="919390"/>
                <a:ext cx="9246" cy="8787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88" extrusionOk="0">
                    <a:moveTo>
                      <a:pt x="98" y="0"/>
                    </a:moveTo>
                    <a:cubicBezTo>
                      <a:pt x="95" y="0"/>
                      <a:pt x="93" y="0"/>
                      <a:pt x="90" y="0"/>
                    </a:cubicBezTo>
                    <a:cubicBezTo>
                      <a:pt x="40" y="5"/>
                      <a:pt x="1" y="50"/>
                      <a:pt x="4" y="101"/>
                    </a:cubicBezTo>
                    <a:cubicBezTo>
                      <a:pt x="9" y="149"/>
                      <a:pt x="50" y="187"/>
                      <a:pt x="98" y="187"/>
                    </a:cubicBezTo>
                    <a:cubicBezTo>
                      <a:pt x="101" y="187"/>
                      <a:pt x="103" y="187"/>
                      <a:pt x="106" y="187"/>
                    </a:cubicBezTo>
                    <a:cubicBezTo>
                      <a:pt x="156" y="182"/>
                      <a:pt x="195" y="136"/>
                      <a:pt x="192" y="86"/>
                    </a:cubicBezTo>
                    <a:cubicBezTo>
                      <a:pt x="188" y="38"/>
                      <a:pt x="146" y="0"/>
                      <a:pt x="98" y="0"/>
                    </a:cubicBezTo>
                    <a:close/>
                  </a:path>
                </a:pathLst>
              </a:custGeom>
              <a:solidFill>
                <a:srgbClr val="DFA8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6"/>
              <p:cNvSpPr/>
              <p:nvPr/>
            </p:nvSpPr>
            <p:spPr>
              <a:xfrm>
                <a:off x="1727090" y="1029644"/>
                <a:ext cx="9199" cy="8787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88" extrusionOk="0">
                    <a:moveTo>
                      <a:pt x="98" y="0"/>
                    </a:moveTo>
                    <a:cubicBezTo>
                      <a:pt x="95" y="0"/>
                      <a:pt x="92" y="0"/>
                      <a:pt x="90" y="0"/>
                    </a:cubicBezTo>
                    <a:cubicBezTo>
                      <a:pt x="39" y="5"/>
                      <a:pt x="0" y="50"/>
                      <a:pt x="4" y="101"/>
                    </a:cubicBezTo>
                    <a:cubicBezTo>
                      <a:pt x="8" y="149"/>
                      <a:pt x="50" y="187"/>
                      <a:pt x="98" y="187"/>
                    </a:cubicBezTo>
                    <a:cubicBezTo>
                      <a:pt x="100" y="187"/>
                      <a:pt x="103" y="187"/>
                      <a:pt x="106" y="187"/>
                    </a:cubicBezTo>
                    <a:cubicBezTo>
                      <a:pt x="156" y="182"/>
                      <a:pt x="195" y="136"/>
                      <a:pt x="191" y="86"/>
                    </a:cubicBezTo>
                    <a:cubicBezTo>
                      <a:pt x="187" y="38"/>
                      <a:pt x="146" y="0"/>
                      <a:pt x="98" y="0"/>
                    </a:cubicBezTo>
                    <a:close/>
                  </a:path>
                </a:pathLst>
              </a:custGeom>
              <a:solidFill>
                <a:srgbClr val="DFA8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6"/>
              <p:cNvSpPr/>
              <p:nvPr/>
            </p:nvSpPr>
            <p:spPr>
              <a:xfrm>
                <a:off x="1738082" y="1041842"/>
                <a:ext cx="9246" cy="8787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88" extrusionOk="0">
                    <a:moveTo>
                      <a:pt x="99" y="1"/>
                    </a:moveTo>
                    <a:cubicBezTo>
                      <a:pt x="96" y="1"/>
                      <a:pt x="94" y="1"/>
                      <a:pt x="91" y="1"/>
                    </a:cubicBezTo>
                    <a:cubicBezTo>
                      <a:pt x="40" y="6"/>
                      <a:pt x="1" y="50"/>
                      <a:pt x="5" y="102"/>
                    </a:cubicBezTo>
                    <a:cubicBezTo>
                      <a:pt x="9" y="150"/>
                      <a:pt x="50" y="188"/>
                      <a:pt x="98" y="188"/>
                    </a:cubicBezTo>
                    <a:cubicBezTo>
                      <a:pt x="101" y="188"/>
                      <a:pt x="103" y="188"/>
                      <a:pt x="106" y="188"/>
                    </a:cubicBezTo>
                    <a:cubicBezTo>
                      <a:pt x="157" y="183"/>
                      <a:pt x="195" y="138"/>
                      <a:pt x="192" y="87"/>
                    </a:cubicBezTo>
                    <a:cubicBezTo>
                      <a:pt x="188" y="39"/>
                      <a:pt x="147" y="1"/>
                      <a:pt x="99" y="1"/>
                    </a:cubicBezTo>
                    <a:close/>
                  </a:path>
                </a:pathLst>
              </a:custGeom>
              <a:solidFill>
                <a:srgbClr val="DFA8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6"/>
              <p:cNvSpPr/>
              <p:nvPr/>
            </p:nvSpPr>
            <p:spPr>
              <a:xfrm>
                <a:off x="1743790" y="1025578"/>
                <a:ext cx="9246" cy="8787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88" extrusionOk="0">
                    <a:moveTo>
                      <a:pt x="98" y="0"/>
                    </a:moveTo>
                    <a:cubicBezTo>
                      <a:pt x="95" y="0"/>
                      <a:pt x="93" y="0"/>
                      <a:pt x="90" y="0"/>
                    </a:cubicBezTo>
                    <a:cubicBezTo>
                      <a:pt x="40" y="5"/>
                      <a:pt x="1" y="51"/>
                      <a:pt x="4" y="101"/>
                    </a:cubicBezTo>
                    <a:cubicBezTo>
                      <a:pt x="9" y="149"/>
                      <a:pt x="50" y="187"/>
                      <a:pt x="97" y="187"/>
                    </a:cubicBezTo>
                    <a:cubicBezTo>
                      <a:pt x="100" y="187"/>
                      <a:pt x="102" y="187"/>
                      <a:pt x="105" y="187"/>
                    </a:cubicBezTo>
                    <a:cubicBezTo>
                      <a:pt x="156" y="183"/>
                      <a:pt x="195" y="138"/>
                      <a:pt x="191" y="86"/>
                    </a:cubicBezTo>
                    <a:cubicBezTo>
                      <a:pt x="187" y="39"/>
                      <a:pt x="146" y="0"/>
                      <a:pt x="98" y="0"/>
                    </a:cubicBezTo>
                    <a:close/>
                  </a:path>
                </a:pathLst>
              </a:custGeom>
              <a:solidFill>
                <a:srgbClr val="DFA8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6"/>
              <p:cNvSpPr/>
              <p:nvPr/>
            </p:nvSpPr>
            <p:spPr>
              <a:xfrm>
                <a:off x="1947303" y="1331942"/>
                <a:ext cx="9199" cy="8787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88" extrusionOk="0">
                    <a:moveTo>
                      <a:pt x="98" y="1"/>
                    </a:moveTo>
                    <a:cubicBezTo>
                      <a:pt x="96" y="1"/>
                      <a:pt x="93" y="1"/>
                      <a:pt x="90" y="1"/>
                    </a:cubicBezTo>
                    <a:cubicBezTo>
                      <a:pt x="39" y="6"/>
                      <a:pt x="0" y="51"/>
                      <a:pt x="5" y="102"/>
                    </a:cubicBezTo>
                    <a:cubicBezTo>
                      <a:pt x="8" y="149"/>
                      <a:pt x="49" y="188"/>
                      <a:pt x="97" y="188"/>
                    </a:cubicBezTo>
                    <a:cubicBezTo>
                      <a:pt x="100" y="188"/>
                      <a:pt x="103" y="188"/>
                      <a:pt x="105" y="187"/>
                    </a:cubicBezTo>
                    <a:cubicBezTo>
                      <a:pt x="156" y="184"/>
                      <a:pt x="194" y="138"/>
                      <a:pt x="191" y="87"/>
                    </a:cubicBezTo>
                    <a:cubicBezTo>
                      <a:pt x="188" y="39"/>
                      <a:pt x="146" y="1"/>
                      <a:pt x="98" y="1"/>
                    </a:cubicBezTo>
                    <a:close/>
                  </a:path>
                </a:pathLst>
              </a:custGeom>
              <a:solidFill>
                <a:srgbClr val="DFA8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6"/>
              <p:cNvSpPr/>
              <p:nvPr/>
            </p:nvSpPr>
            <p:spPr>
              <a:xfrm>
                <a:off x="1973909" y="1644523"/>
                <a:ext cx="9293" cy="8787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88" extrusionOk="0">
                    <a:moveTo>
                      <a:pt x="97" y="1"/>
                    </a:moveTo>
                    <a:cubicBezTo>
                      <a:pt x="95" y="1"/>
                      <a:pt x="92" y="1"/>
                      <a:pt x="89" y="1"/>
                    </a:cubicBezTo>
                    <a:cubicBezTo>
                      <a:pt x="39" y="6"/>
                      <a:pt x="1" y="53"/>
                      <a:pt x="6" y="103"/>
                    </a:cubicBezTo>
                    <a:cubicBezTo>
                      <a:pt x="10" y="152"/>
                      <a:pt x="51" y="188"/>
                      <a:pt x="99" y="188"/>
                    </a:cubicBezTo>
                    <a:cubicBezTo>
                      <a:pt x="102" y="188"/>
                      <a:pt x="104" y="188"/>
                      <a:pt x="107" y="188"/>
                    </a:cubicBezTo>
                    <a:cubicBezTo>
                      <a:pt x="158" y="183"/>
                      <a:pt x="197" y="136"/>
                      <a:pt x="192" y="85"/>
                    </a:cubicBezTo>
                    <a:cubicBezTo>
                      <a:pt x="188" y="37"/>
                      <a:pt x="146" y="1"/>
                      <a:pt x="97" y="1"/>
                    </a:cubicBezTo>
                    <a:close/>
                  </a:path>
                </a:pathLst>
              </a:custGeom>
              <a:solidFill>
                <a:srgbClr val="DFA8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6"/>
              <p:cNvSpPr/>
              <p:nvPr/>
            </p:nvSpPr>
            <p:spPr>
              <a:xfrm>
                <a:off x="1973909" y="1661582"/>
                <a:ext cx="9293" cy="8787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88" extrusionOk="0">
                    <a:moveTo>
                      <a:pt x="98" y="1"/>
                    </a:moveTo>
                    <a:cubicBezTo>
                      <a:pt x="96" y="1"/>
                      <a:pt x="93" y="1"/>
                      <a:pt x="90" y="1"/>
                    </a:cubicBezTo>
                    <a:cubicBezTo>
                      <a:pt x="40" y="6"/>
                      <a:pt x="1" y="51"/>
                      <a:pt x="6" y="103"/>
                    </a:cubicBezTo>
                    <a:cubicBezTo>
                      <a:pt x="10" y="151"/>
                      <a:pt x="52" y="188"/>
                      <a:pt x="99" y="188"/>
                    </a:cubicBezTo>
                    <a:cubicBezTo>
                      <a:pt x="102" y="188"/>
                      <a:pt x="105" y="188"/>
                      <a:pt x="107" y="187"/>
                    </a:cubicBezTo>
                    <a:cubicBezTo>
                      <a:pt x="158" y="183"/>
                      <a:pt x="197" y="136"/>
                      <a:pt x="192" y="84"/>
                    </a:cubicBezTo>
                    <a:cubicBezTo>
                      <a:pt x="188" y="37"/>
                      <a:pt x="146" y="1"/>
                      <a:pt x="98" y="1"/>
                    </a:cubicBezTo>
                    <a:close/>
                  </a:path>
                </a:pathLst>
              </a:custGeom>
              <a:solidFill>
                <a:srgbClr val="DFA8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6"/>
              <p:cNvSpPr/>
              <p:nvPr/>
            </p:nvSpPr>
            <p:spPr>
              <a:xfrm>
                <a:off x="1942774" y="1940978"/>
                <a:ext cx="8916" cy="8833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89" extrusionOk="0">
                    <a:moveTo>
                      <a:pt x="99" y="1"/>
                    </a:moveTo>
                    <a:cubicBezTo>
                      <a:pt x="97" y="1"/>
                      <a:pt x="95" y="1"/>
                      <a:pt x="93" y="1"/>
                    </a:cubicBezTo>
                    <a:cubicBezTo>
                      <a:pt x="41" y="6"/>
                      <a:pt x="0" y="45"/>
                      <a:pt x="1" y="97"/>
                    </a:cubicBezTo>
                    <a:cubicBezTo>
                      <a:pt x="2" y="145"/>
                      <a:pt x="44" y="189"/>
                      <a:pt x="92" y="189"/>
                    </a:cubicBezTo>
                    <a:cubicBezTo>
                      <a:pt x="94" y="189"/>
                      <a:pt x="95" y="189"/>
                      <a:pt x="97" y="189"/>
                    </a:cubicBezTo>
                    <a:cubicBezTo>
                      <a:pt x="148" y="184"/>
                      <a:pt x="189" y="144"/>
                      <a:pt x="189" y="91"/>
                    </a:cubicBezTo>
                    <a:cubicBezTo>
                      <a:pt x="187" y="46"/>
                      <a:pt x="147" y="1"/>
                      <a:pt x="99" y="1"/>
                    </a:cubicBezTo>
                    <a:close/>
                  </a:path>
                </a:pathLst>
              </a:custGeom>
              <a:solidFill>
                <a:srgbClr val="DFA8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6"/>
              <p:cNvSpPr/>
              <p:nvPr/>
            </p:nvSpPr>
            <p:spPr>
              <a:xfrm>
                <a:off x="1773887" y="2059224"/>
                <a:ext cx="9010" cy="8833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9" extrusionOk="0">
                    <a:moveTo>
                      <a:pt x="100" y="0"/>
                    </a:moveTo>
                    <a:cubicBezTo>
                      <a:pt x="98" y="0"/>
                      <a:pt x="96" y="0"/>
                      <a:pt x="94" y="0"/>
                    </a:cubicBezTo>
                    <a:cubicBezTo>
                      <a:pt x="42" y="5"/>
                      <a:pt x="1" y="44"/>
                      <a:pt x="2" y="97"/>
                    </a:cubicBezTo>
                    <a:cubicBezTo>
                      <a:pt x="3" y="143"/>
                      <a:pt x="44" y="188"/>
                      <a:pt x="91" y="188"/>
                    </a:cubicBezTo>
                    <a:cubicBezTo>
                      <a:pt x="94" y="188"/>
                      <a:pt x="96" y="188"/>
                      <a:pt x="98" y="188"/>
                    </a:cubicBezTo>
                    <a:cubicBezTo>
                      <a:pt x="150" y="183"/>
                      <a:pt x="191" y="145"/>
                      <a:pt x="190" y="92"/>
                    </a:cubicBezTo>
                    <a:cubicBezTo>
                      <a:pt x="189" y="45"/>
                      <a:pt x="148" y="0"/>
                      <a:pt x="100" y="0"/>
                    </a:cubicBezTo>
                    <a:close/>
                  </a:path>
                </a:pathLst>
              </a:custGeom>
              <a:solidFill>
                <a:srgbClr val="DFA8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6"/>
              <p:cNvSpPr/>
              <p:nvPr/>
            </p:nvSpPr>
            <p:spPr>
              <a:xfrm>
                <a:off x="1762094" y="2071516"/>
                <a:ext cx="8963" cy="8787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88" extrusionOk="0">
                    <a:moveTo>
                      <a:pt x="99" y="0"/>
                    </a:moveTo>
                    <a:cubicBezTo>
                      <a:pt x="97" y="0"/>
                      <a:pt x="94" y="0"/>
                      <a:pt x="92" y="0"/>
                    </a:cubicBezTo>
                    <a:cubicBezTo>
                      <a:pt x="42" y="4"/>
                      <a:pt x="1" y="43"/>
                      <a:pt x="1" y="97"/>
                    </a:cubicBezTo>
                    <a:cubicBezTo>
                      <a:pt x="3" y="142"/>
                      <a:pt x="43" y="187"/>
                      <a:pt x="90" y="187"/>
                    </a:cubicBezTo>
                    <a:cubicBezTo>
                      <a:pt x="92" y="187"/>
                      <a:pt x="94" y="187"/>
                      <a:pt x="97" y="187"/>
                    </a:cubicBezTo>
                    <a:cubicBezTo>
                      <a:pt x="148" y="183"/>
                      <a:pt x="189" y="145"/>
                      <a:pt x="188" y="91"/>
                    </a:cubicBezTo>
                    <a:cubicBezTo>
                      <a:pt x="187" y="45"/>
                      <a:pt x="146" y="0"/>
                      <a:pt x="99" y="0"/>
                    </a:cubicBezTo>
                    <a:close/>
                  </a:path>
                </a:pathLst>
              </a:custGeom>
              <a:solidFill>
                <a:srgbClr val="DFA8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6"/>
              <p:cNvSpPr/>
              <p:nvPr/>
            </p:nvSpPr>
            <p:spPr>
              <a:xfrm>
                <a:off x="1778275" y="2074554"/>
                <a:ext cx="9010" cy="8833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9" extrusionOk="0">
                    <a:moveTo>
                      <a:pt x="100" y="0"/>
                    </a:moveTo>
                    <a:cubicBezTo>
                      <a:pt x="98" y="0"/>
                      <a:pt x="95" y="0"/>
                      <a:pt x="93" y="1"/>
                    </a:cubicBezTo>
                    <a:cubicBezTo>
                      <a:pt x="42" y="5"/>
                      <a:pt x="1" y="44"/>
                      <a:pt x="2" y="97"/>
                    </a:cubicBezTo>
                    <a:cubicBezTo>
                      <a:pt x="3" y="144"/>
                      <a:pt x="44" y="188"/>
                      <a:pt x="91" y="188"/>
                    </a:cubicBezTo>
                    <a:cubicBezTo>
                      <a:pt x="93" y="188"/>
                      <a:pt x="95" y="188"/>
                      <a:pt x="98" y="188"/>
                    </a:cubicBezTo>
                    <a:cubicBezTo>
                      <a:pt x="148" y="184"/>
                      <a:pt x="190" y="145"/>
                      <a:pt x="189" y="92"/>
                    </a:cubicBezTo>
                    <a:cubicBezTo>
                      <a:pt x="188" y="45"/>
                      <a:pt x="147" y="0"/>
                      <a:pt x="100" y="0"/>
                    </a:cubicBezTo>
                    <a:close/>
                  </a:path>
                </a:pathLst>
              </a:custGeom>
              <a:solidFill>
                <a:srgbClr val="DFA8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6"/>
              <p:cNvSpPr/>
              <p:nvPr/>
            </p:nvSpPr>
            <p:spPr>
              <a:xfrm>
                <a:off x="588380" y="1494776"/>
                <a:ext cx="9246" cy="8787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88" extrusionOk="0">
                    <a:moveTo>
                      <a:pt x="99" y="1"/>
                    </a:moveTo>
                    <a:cubicBezTo>
                      <a:pt x="96" y="1"/>
                      <a:pt x="94" y="1"/>
                      <a:pt x="91" y="1"/>
                    </a:cubicBezTo>
                    <a:cubicBezTo>
                      <a:pt x="41" y="6"/>
                      <a:pt x="1" y="49"/>
                      <a:pt x="4" y="102"/>
                    </a:cubicBezTo>
                    <a:cubicBezTo>
                      <a:pt x="8" y="148"/>
                      <a:pt x="49" y="188"/>
                      <a:pt x="97" y="188"/>
                    </a:cubicBezTo>
                    <a:cubicBezTo>
                      <a:pt x="100" y="188"/>
                      <a:pt x="102" y="188"/>
                      <a:pt x="105" y="188"/>
                    </a:cubicBezTo>
                    <a:cubicBezTo>
                      <a:pt x="155" y="183"/>
                      <a:pt x="195" y="140"/>
                      <a:pt x="192" y="88"/>
                    </a:cubicBezTo>
                    <a:cubicBezTo>
                      <a:pt x="187" y="40"/>
                      <a:pt x="147" y="1"/>
                      <a:pt x="99" y="1"/>
                    </a:cubicBezTo>
                    <a:close/>
                  </a:path>
                </a:pathLst>
              </a:custGeom>
              <a:solidFill>
                <a:srgbClr val="DFA8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6"/>
              <p:cNvSpPr/>
              <p:nvPr/>
            </p:nvSpPr>
            <p:spPr>
              <a:xfrm>
                <a:off x="869967" y="1516181"/>
                <a:ext cx="139025" cy="128809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2756" extrusionOk="0">
                    <a:moveTo>
                      <a:pt x="1354" y="1"/>
                    </a:moveTo>
                    <a:cubicBezTo>
                      <a:pt x="584" y="1"/>
                      <a:pt x="1" y="821"/>
                      <a:pt x="41" y="1556"/>
                    </a:cubicBezTo>
                    <a:cubicBezTo>
                      <a:pt x="62" y="2295"/>
                      <a:pt x="870" y="2756"/>
                      <a:pt x="1548" y="2756"/>
                    </a:cubicBezTo>
                    <a:cubicBezTo>
                      <a:pt x="1559" y="2756"/>
                      <a:pt x="1569" y="2755"/>
                      <a:pt x="1580" y="2755"/>
                    </a:cubicBezTo>
                    <a:cubicBezTo>
                      <a:pt x="1592" y="2756"/>
                      <a:pt x="1603" y="2756"/>
                      <a:pt x="1615" y="2756"/>
                    </a:cubicBezTo>
                    <a:cubicBezTo>
                      <a:pt x="2481" y="2756"/>
                      <a:pt x="2947" y="1659"/>
                      <a:pt x="2707" y="915"/>
                    </a:cubicBezTo>
                    <a:cubicBezTo>
                      <a:pt x="2515" y="380"/>
                      <a:pt x="1953" y="96"/>
                      <a:pt x="1422" y="3"/>
                    </a:cubicBezTo>
                    <a:cubicBezTo>
                      <a:pt x="1399" y="1"/>
                      <a:pt x="1377" y="1"/>
                      <a:pt x="1354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6"/>
              <p:cNvSpPr/>
              <p:nvPr/>
            </p:nvSpPr>
            <p:spPr>
              <a:xfrm>
                <a:off x="1481355" y="1777444"/>
                <a:ext cx="198229" cy="147457"/>
              </a:xfrm>
              <a:custGeom>
                <a:avLst/>
                <a:gdLst/>
                <a:ahLst/>
                <a:cxnLst/>
                <a:rect l="l" t="t" r="r" b="b"/>
                <a:pathLst>
                  <a:path w="4202" h="3155" extrusionOk="0">
                    <a:moveTo>
                      <a:pt x="2235" y="0"/>
                    </a:moveTo>
                    <a:cubicBezTo>
                      <a:pt x="1790" y="0"/>
                      <a:pt x="1335" y="175"/>
                      <a:pt x="988" y="449"/>
                    </a:cubicBezTo>
                    <a:cubicBezTo>
                      <a:pt x="1" y="1498"/>
                      <a:pt x="897" y="3040"/>
                      <a:pt x="2220" y="3154"/>
                    </a:cubicBezTo>
                    <a:cubicBezTo>
                      <a:pt x="2240" y="3154"/>
                      <a:pt x="2259" y="3155"/>
                      <a:pt x="2278" y="3155"/>
                    </a:cubicBezTo>
                    <a:cubicBezTo>
                      <a:pt x="3272" y="3155"/>
                      <a:pt x="4202" y="2056"/>
                      <a:pt x="3772" y="1090"/>
                    </a:cubicBezTo>
                    <a:cubicBezTo>
                      <a:pt x="3631" y="777"/>
                      <a:pt x="3474" y="397"/>
                      <a:pt x="3121" y="287"/>
                    </a:cubicBezTo>
                    <a:cubicBezTo>
                      <a:pt x="2858" y="87"/>
                      <a:pt x="2549" y="0"/>
                      <a:pt x="2235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6"/>
              <p:cNvSpPr/>
              <p:nvPr/>
            </p:nvSpPr>
            <p:spPr>
              <a:xfrm>
                <a:off x="1289164" y="1016184"/>
                <a:ext cx="490337" cy="223779"/>
              </a:xfrm>
              <a:custGeom>
                <a:avLst/>
                <a:gdLst/>
                <a:ahLst/>
                <a:cxnLst/>
                <a:rect l="l" t="t" r="r" b="b"/>
                <a:pathLst>
                  <a:path w="10394" h="4788" extrusionOk="0">
                    <a:moveTo>
                      <a:pt x="2299" y="1"/>
                    </a:moveTo>
                    <a:cubicBezTo>
                      <a:pt x="2262" y="1"/>
                      <a:pt x="2224" y="2"/>
                      <a:pt x="2187" y="3"/>
                    </a:cubicBezTo>
                    <a:cubicBezTo>
                      <a:pt x="2148" y="7"/>
                      <a:pt x="2108" y="8"/>
                      <a:pt x="2067" y="8"/>
                    </a:cubicBezTo>
                    <a:cubicBezTo>
                      <a:pt x="1989" y="8"/>
                      <a:pt x="1909" y="3"/>
                      <a:pt x="1830" y="3"/>
                    </a:cubicBezTo>
                    <a:cubicBezTo>
                      <a:pt x="1718" y="3"/>
                      <a:pt x="1608" y="13"/>
                      <a:pt x="1514" y="60"/>
                    </a:cubicBezTo>
                    <a:lnTo>
                      <a:pt x="1506" y="60"/>
                    </a:lnTo>
                    <a:cubicBezTo>
                      <a:pt x="1479" y="57"/>
                      <a:pt x="1453" y="55"/>
                      <a:pt x="1426" y="55"/>
                    </a:cubicBezTo>
                    <a:cubicBezTo>
                      <a:pt x="1328" y="55"/>
                      <a:pt x="1227" y="74"/>
                      <a:pt x="1128" y="94"/>
                    </a:cubicBezTo>
                    <a:cubicBezTo>
                      <a:pt x="1052" y="109"/>
                      <a:pt x="974" y="124"/>
                      <a:pt x="898" y="132"/>
                    </a:cubicBezTo>
                    <a:cubicBezTo>
                      <a:pt x="795" y="168"/>
                      <a:pt x="495" y="149"/>
                      <a:pt x="398" y="238"/>
                    </a:cubicBezTo>
                    <a:cubicBezTo>
                      <a:pt x="388" y="220"/>
                      <a:pt x="373" y="204"/>
                      <a:pt x="353" y="196"/>
                    </a:cubicBezTo>
                    <a:cubicBezTo>
                      <a:pt x="345" y="191"/>
                      <a:pt x="336" y="190"/>
                      <a:pt x="327" y="188"/>
                    </a:cubicBezTo>
                    <a:cubicBezTo>
                      <a:pt x="275" y="188"/>
                      <a:pt x="239" y="201"/>
                      <a:pt x="215" y="224"/>
                    </a:cubicBezTo>
                    <a:cubicBezTo>
                      <a:pt x="1" y="415"/>
                      <a:pt x="624" y="1331"/>
                      <a:pt x="726" y="1510"/>
                    </a:cubicBezTo>
                    <a:cubicBezTo>
                      <a:pt x="2178" y="3669"/>
                      <a:pt x="4817" y="4788"/>
                      <a:pt x="7376" y="4788"/>
                    </a:cubicBezTo>
                    <a:cubicBezTo>
                      <a:pt x="7423" y="4788"/>
                      <a:pt x="7471" y="4788"/>
                      <a:pt x="7518" y="4787"/>
                    </a:cubicBezTo>
                    <a:cubicBezTo>
                      <a:pt x="7544" y="4787"/>
                      <a:pt x="7569" y="4787"/>
                      <a:pt x="7595" y="4787"/>
                    </a:cubicBezTo>
                    <a:cubicBezTo>
                      <a:pt x="8449" y="4787"/>
                      <a:pt x="9289" y="4605"/>
                      <a:pt x="10119" y="4420"/>
                    </a:cubicBezTo>
                    <a:cubicBezTo>
                      <a:pt x="10209" y="4390"/>
                      <a:pt x="10394" y="4393"/>
                      <a:pt x="10373" y="4260"/>
                    </a:cubicBezTo>
                    <a:cubicBezTo>
                      <a:pt x="10373" y="4257"/>
                      <a:pt x="10372" y="4256"/>
                      <a:pt x="10372" y="4254"/>
                    </a:cubicBezTo>
                    <a:cubicBezTo>
                      <a:pt x="10365" y="4231"/>
                      <a:pt x="10348" y="4211"/>
                      <a:pt x="10327" y="4199"/>
                    </a:cubicBezTo>
                    <a:cubicBezTo>
                      <a:pt x="10314" y="4191"/>
                      <a:pt x="10298" y="4186"/>
                      <a:pt x="10282" y="4186"/>
                    </a:cubicBezTo>
                    <a:cubicBezTo>
                      <a:pt x="10273" y="4186"/>
                      <a:pt x="10264" y="4188"/>
                      <a:pt x="10255" y="4191"/>
                    </a:cubicBezTo>
                    <a:cubicBezTo>
                      <a:pt x="10243" y="4196"/>
                      <a:pt x="10230" y="4199"/>
                      <a:pt x="10218" y="4201"/>
                    </a:cubicBezTo>
                    <a:cubicBezTo>
                      <a:pt x="10229" y="4177"/>
                      <a:pt x="10228" y="4149"/>
                      <a:pt x="10210" y="4121"/>
                    </a:cubicBezTo>
                    <a:cubicBezTo>
                      <a:pt x="10093" y="3904"/>
                      <a:pt x="9865" y="3745"/>
                      <a:pt x="9713" y="3545"/>
                    </a:cubicBezTo>
                    <a:cubicBezTo>
                      <a:pt x="9617" y="3459"/>
                      <a:pt x="9558" y="3322"/>
                      <a:pt x="9439" y="3273"/>
                    </a:cubicBezTo>
                    <a:cubicBezTo>
                      <a:pt x="9223" y="3053"/>
                      <a:pt x="8995" y="2845"/>
                      <a:pt x="8769" y="2638"/>
                    </a:cubicBezTo>
                    <a:cubicBezTo>
                      <a:pt x="8780" y="2626"/>
                      <a:pt x="8788" y="2610"/>
                      <a:pt x="8791" y="2594"/>
                    </a:cubicBezTo>
                    <a:cubicBezTo>
                      <a:pt x="8800" y="2558"/>
                      <a:pt x="8786" y="2519"/>
                      <a:pt x="8756" y="2498"/>
                    </a:cubicBezTo>
                    <a:cubicBezTo>
                      <a:pt x="8580" y="2368"/>
                      <a:pt x="8401" y="2241"/>
                      <a:pt x="8219" y="2121"/>
                    </a:cubicBezTo>
                    <a:cubicBezTo>
                      <a:pt x="8194" y="2104"/>
                      <a:pt x="8167" y="2087"/>
                      <a:pt x="8143" y="2071"/>
                    </a:cubicBezTo>
                    <a:cubicBezTo>
                      <a:pt x="7933" y="1935"/>
                      <a:pt x="7725" y="1797"/>
                      <a:pt x="7504" y="1681"/>
                    </a:cubicBezTo>
                    <a:cubicBezTo>
                      <a:pt x="7489" y="1674"/>
                      <a:pt x="7473" y="1670"/>
                      <a:pt x="7458" y="1670"/>
                    </a:cubicBezTo>
                    <a:cubicBezTo>
                      <a:pt x="7437" y="1670"/>
                      <a:pt x="7416" y="1677"/>
                      <a:pt x="7399" y="1691"/>
                    </a:cubicBezTo>
                    <a:cubicBezTo>
                      <a:pt x="7243" y="1600"/>
                      <a:pt x="7086" y="1515"/>
                      <a:pt x="6926" y="1433"/>
                    </a:cubicBezTo>
                    <a:cubicBezTo>
                      <a:pt x="6594" y="1170"/>
                      <a:pt x="6151" y="1024"/>
                      <a:pt x="5767" y="837"/>
                    </a:cubicBezTo>
                    <a:cubicBezTo>
                      <a:pt x="5509" y="761"/>
                      <a:pt x="5240" y="577"/>
                      <a:pt x="4970" y="577"/>
                    </a:cubicBezTo>
                    <a:cubicBezTo>
                      <a:pt x="4945" y="577"/>
                      <a:pt x="4920" y="579"/>
                      <a:pt x="4895" y="582"/>
                    </a:cubicBezTo>
                    <a:cubicBezTo>
                      <a:pt x="4694" y="526"/>
                      <a:pt x="4489" y="408"/>
                      <a:pt x="4282" y="408"/>
                    </a:cubicBezTo>
                    <a:cubicBezTo>
                      <a:pt x="4273" y="408"/>
                      <a:pt x="4264" y="408"/>
                      <a:pt x="4254" y="408"/>
                    </a:cubicBezTo>
                    <a:lnTo>
                      <a:pt x="4253" y="408"/>
                    </a:lnTo>
                    <a:cubicBezTo>
                      <a:pt x="4237" y="403"/>
                      <a:pt x="4220" y="397"/>
                      <a:pt x="4203" y="391"/>
                    </a:cubicBezTo>
                    <a:cubicBezTo>
                      <a:pt x="4163" y="380"/>
                      <a:pt x="4123" y="368"/>
                      <a:pt x="4082" y="357"/>
                    </a:cubicBezTo>
                    <a:cubicBezTo>
                      <a:pt x="4079" y="325"/>
                      <a:pt x="4060" y="293"/>
                      <a:pt x="4031" y="279"/>
                    </a:cubicBezTo>
                    <a:cubicBezTo>
                      <a:pt x="4025" y="277"/>
                      <a:pt x="4018" y="275"/>
                      <a:pt x="4011" y="272"/>
                    </a:cubicBezTo>
                    <a:cubicBezTo>
                      <a:pt x="4003" y="271"/>
                      <a:pt x="3994" y="270"/>
                      <a:pt x="3985" y="269"/>
                    </a:cubicBezTo>
                    <a:cubicBezTo>
                      <a:pt x="3582" y="215"/>
                      <a:pt x="3180" y="153"/>
                      <a:pt x="2775" y="116"/>
                    </a:cubicBezTo>
                    <a:cubicBezTo>
                      <a:pt x="2775" y="107"/>
                      <a:pt x="2774" y="96"/>
                      <a:pt x="2771" y="87"/>
                    </a:cubicBezTo>
                    <a:cubicBezTo>
                      <a:pt x="2761" y="52"/>
                      <a:pt x="2729" y="23"/>
                      <a:pt x="2691" y="20"/>
                    </a:cubicBezTo>
                    <a:cubicBezTo>
                      <a:pt x="2561" y="7"/>
                      <a:pt x="2430" y="1"/>
                      <a:pt x="2299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6"/>
              <p:cNvSpPr/>
              <p:nvPr/>
            </p:nvSpPr>
            <p:spPr>
              <a:xfrm>
                <a:off x="1964286" y="2231312"/>
                <a:ext cx="103643" cy="80482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1722" extrusionOk="0">
                    <a:moveTo>
                      <a:pt x="1160" y="0"/>
                    </a:moveTo>
                    <a:cubicBezTo>
                      <a:pt x="1151" y="15"/>
                      <a:pt x="1141" y="31"/>
                      <a:pt x="1132" y="46"/>
                    </a:cubicBezTo>
                    <a:cubicBezTo>
                      <a:pt x="787" y="565"/>
                      <a:pt x="398" y="1056"/>
                      <a:pt x="0" y="1536"/>
                    </a:cubicBezTo>
                    <a:cubicBezTo>
                      <a:pt x="8" y="1536"/>
                      <a:pt x="16" y="1537"/>
                      <a:pt x="24" y="1538"/>
                    </a:cubicBezTo>
                    <a:cubicBezTo>
                      <a:pt x="65" y="1548"/>
                      <a:pt x="105" y="1561"/>
                      <a:pt x="143" y="1575"/>
                    </a:cubicBezTo>
                    <a:cubicBezTo>
                      <a:pt x="162" y="1581"/>
                      <a:pt x="179" y="1586"/>
                      <a:pt x="197" y="1593"/>
                    </a:cubicBezTo>
                    <a:cubicBezTo>
                      <a:pt x="212" y="1575"/>
                      <a:pt x="226" y="1557"/>
                      <a:pt x="239" y="1538"/>
                    </a:cubicBezTo>
                    <a:cubicBezTo>
                      <a:pt x="250" y="1526"/>
                      <a:pt x="261" y="1513"/>
                      <a:pt x="271" y="1500"/>
                    </a:cubicBezTo>
                    <a:cubicBezTo>
                      <a:pt x="462" y="1558"/>
                      <a:pt x="672" y="1540"/>
                      <a:pt x="870" y="1550"/>
                    </a:cubicBezTo>
                    <a:cubicBezTo>
                      <a:pt x="1248" y="1568"/>
                      <a:pt x="1618" y="1663"/>
                      <a:pt x="1992" y="1713"/>
                    </a:cubicBezTo>
                    <a:cubicBezTo>
                      <a:pt x="2008" y="1719"/>
                      <a:pt x="2025" y="1721"/>
                      <a:pt x="2042" y="1721"/>
                    </a:cubicBezTo>
                    <a:cubicBezTo>
                      <a:pt x="2048" y="1721"/>
                      <a:pt x="2053" y="1721"/>
                      <a:pt x="2059" y="1720"/>
                    </a:cubicBezTo>
                    <a:cubicBezTo>
                      <a:pt x="2131" y="1715"/>
                      <a:pt x="2197" y="1665"/>
                      <a:pt x="2168" y="1584"/>
                    </a:cubicBezTo>
                    <a:cubicBezTo>
                      <a:pt x="2113" y="1484"/>
                      <a:pt x="2030" y="1398"/>
                      <a:pt x="1968" y="1297"/>
                    </a:cubicBezTo>
                    <a:cubicBezTo>
                      <a:pt x="1704" y="966"/>
                      <a:pt x="1466" y="609"/>
                      <a:pt x="1200" y="277"/>
                    </a:cubicBezTo>
                    <a:cubicBezTo>
                      <a:pt x="1219" y="246"/>
                      <a:pt x="1240" y="215"/>
                      <a:pt x="1260" y="186"/>
                    </a:cubicBezTo>
                    <a:cubicBezTo>
                      <a:pt x="1242" y="153"/>
                      <a:pt x="1224" y="121"/>
                      <a:pt x="1206" y="87"/>
                    </a:cubicBezTo>
                    <a:cubicBezTo>
                      <a:pt x="1189" y="59"/>
                      <a:pt x="1173" y="30"/>
                      <a:pt x="1160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6"/>
              <p:cNvSpPr/>
              <p:nvPr/>
            </p:nvSpPr>
            <p:spPr>
              <a:xfrm>
                <a:off x="2091045" y="1975704"/>
                <a:ext cx="172000" cy="138577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2965" extrusionOk="0">
                    <a:moveTo>
                      <a:pt x="1223" y="0"/>
                    </a:moveTo>
                    <a:cubicBezTo>
                      <a:pt x="1003" y="557"/>
                      <a:pt x="756" y="1104"/>
                      <a:pt x="486" y="1640"/>
                    </a:cubicBezTo>
                    <a:cubicBezTo>
                      <a:pt x="321" y="1999"/>
                      <a:pt x="163" y="2363"/>
                      <a:pt x="0" y="2724"/>
                    </a:cubicBezTo>
                    <a:cubicBezTo>
                      <a:pt x="23" y="2735"/>
                      <a:pt x="46" y="2747"/>
                      <a:pt x="69" y="2758"/>
                    </a:cubicBezTo>
                    <a:cubicBezTo>
                      <a:pt x="72" y="2761"/>
                      <a:pt x="75" y="2762"/>
                      <a:pt x="78" y="2763"/>
                    </a:cubicBezTo>
                    <a:cubicBezTo>
                      <a:pt x="85" y="2751"/>
                      <a:pt x="95" y="2742"/>
                      <a:pt x="108" y="2735"/>
                    </a:cubicBezTo>
                    <a:cubicBezTo>
                      <a:pt x="126" y="2726"/>
                      <a:pt x="143" y="2722"/>
                      <a:pt x="164" y="2721"/>
                    </a:cubicBezTo>
                    <a:cubicBezTo>
                      <a:pt x="167" y="2720"/>
                      <a:pt x="169" y="2720"/>
                      <a:pt x="172" y="2720"/>
                    </a:cubicBezTo>
                    <a:cubicBezTo>
                      <a:pt x="185" y="2720"/>
                      <a:pt x="198" y="2723"/>
                      <a:pt x="210" y="2727"/>
                    </a:cubicBezTo>
                    <a:cubicBezTo>
                      <a:pt x="220" y="2705"/>
                      <a:pt x="230" y="2682"/>
                      <a:pt x="241" y="2658"/>
                    </a:cubicBezTo>
                    <a:cubicBezTo>
                      <a:pt x="826" y="2714"/>
                      <a:pt x="1417" y="2749"/>
                      <a:pt x="2004" y="2835"/>
                    </a:cubicBezTo>
                    <a:cubicBezTo>
                      <a:pt x="2491" y="2876"/>
                      <a:pt x="2983" y="2850"/>
                      <a:pt x="3461" y="2964"/>
                    </a:cubicBezTo>
                    <a:cubicBezTo>
                      <a:pt x="3646" y="2917"/>
                      <a:pt x="3480" y="2722"/>
                      <a:pt x="3403" y="2643"/>
                    </a:cubicBezTo>
                    <a:cubicBezTo>
                      <a:pt x="2640" y="1897"/>
                      <a:pt x="2063" y="998"/>
                      <a:pt x="1353" y="208"/>
                    </a:cubicBezTo>
                    <a:cubicBezTo>
                      <a:pt x="1350" y="203"/>
                      <a:pt x="1345" y="198"/>
                      <a:pt x="1339" y="193"/>
                    </a:cubicBezTo>
                    <a:cubicBezTo>
                      <a:pt x="1344" y="183"/>
                      <a:pt x="1347" y="173"/>
                      <a:pt x="1352" y="161"/>
                    </a:cubicBezTo>
                    <a:cubicBezTo>
                      <a:pt x="1339" y="148"/>
                      <a:pt x="1328" y="133"/>
                      <a:pt x="1315" y="118"/>
                    </a:cubicBezTo>
                    <a:cubicBezTo>
                      <a:pt x="1283" y="80"/>
                      <a:pt x="1253" y="40"/>
                      <a:pt x="1223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6"/>
              <p:cNvSpPr/>
              <p:nvPr/>
            </p:nvSpPr>
            <p:spPr>
              <a:xfrm>
                <a:off x="2181432" y="1392888"/>
                <a:ext cx="173415" cy="150168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213" extrusionOk="0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235" y="1057"/>
                      <a:pt x="386" y="2134"/>
                      <a:pt x="496" y="3213"/>
                    </a:cubicBezTo>
                    <a:cubicBezTo>
                      <a:pt x="504" y="3211"/>
                      <a:pt x="512" y="3211"/>
                      <a:pt x="519" y="3211"/>
                    </a:cubicBezTo>
                    <a:cubicBezTo>
                      <a:pt x="521" y="3211"/>
                      <a:pt x="523" y="3211"/>
                      <a:pt x="527" y="3210"/>
                    </a:cubicBezTo>
                    <a:cubicBezTo>
                      <a:pt x="549" y="3152"/>
                      <a:pt x="605" y="3119"/>
                      <a:pt x="649" y="3080"/>
                    </a:cubicBezTo>
                    <a:cubicBezTo>
                      <a:pt x="650" y="3080"/>
                      <a:pt x="650" y="3080"/>
                      <a:pt x="652" y="3079"/>
                    </a:cubicBezTo>
                    <a:cubicBezTo>
                      <a:pt x="652" y="3078"/>
                      <a:pt x="653" y="3077"/>
                      <a:pt x="653" y="3075"/>
                    </a:cubicBezTo>
                    <a:cubicBezTo>
                      <a:pt x="656" y="3064"/>
                      <a:pt x="662" y="3055"/>
                      <a:pt x="669" y="3047"/>
                    </a:cubicBezTo>
                    <a:cubicBezTo>
                      <a:pt x="663" y="2995"/>
                      <a:pt x="658" y="2944"/>
                      <a:pt x="653" y="2892"/>
                    </a:cubicBezTo>
                    <a:cubicBezTo>
                      <a:pt x="900" y="2812"/>
                      <a:pt x="1326" y="2436"/>
                      <a:pt x="1449" y="2368"/>
                    </a:cubicBezTo>
                    <a:cubicBezTo>
                      <a:pt x="2169" y="1798"/>
                      <a:pt x="2890" y="1225"/>
                      <a:pt x="3619" y="670"/>
                    </a:cubicBezTo>
                    <a:cubicBezTo>
                      <a:pt x="3675" y="598"/>
                      <a:pt x="3610" y="507"/>
                      <a:pt x="3530" y="507"/>
                    </a:cubicBezTo>
                    <a:cubicBezTo>
                      <a:pt x="3521" y="507"/>
                      <a:pt x="3511" y="508"/>
                      <a:pt x="3502" y="511"/>
                    </a:cubicBezTo>
                    <a:cubicBezTo>
                      <a:pt x="3317" y="508"/>
                      <a:pt x="3112" y="476"/>
                      <a:pt x="2920" y="461"/>
                    </a:cubicBezTo>
                    <a:cubicBezTo>
                      <a:pt x="2163" y="418"/>
                      <a:pt x="1402" y="381"/>
                      <a:pt x="657" y="206"/>
                    </a:cubicBezTo>
                    <a:cubicBezTo>
                      <a:pt x="523" y="185"/>
                      <a:pt x="389" y="139"/>
                      <a:pt x="248" y="124"/>
                    </a:cubicBezTo>
                    <a:cubicBezTo>
                      <a:pt x="240" y="122"/>
                      <a:pt x="233" y="121"/>
                      <a:pt x="225" y="121"/>
                    </a:cubicBezTo>
                    <a:cubicBezTo>
                      <a:pt x="223" y="121"/>
                      <a:pt x="220" y="122"/>
                      <a:pt x="217" y="122"/>
                    </a:cubicBezTo>
                    <a:cubicBezTo>
                      <a:pt x="211" y="93"/>
                      <a:pt x="206" y="66"/>
                      <a:pt x="200" y="37"/>
                    </a:cubicBezTo>
                    <a:cubicBezTo>
                      <a:pt x="184" y="35"/>
                      <a:pt x="169" y="33"/>
                      <a:pt x="154" y="30"/>
                    </a:cubicBezTo>
                    <a:cubicBezTo>
                      <a:pt x="104" y="23"/>
                      <a:pt x="54" y="1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6"/>
              <p:cNvSpPr/>
              <p:nvPr/>
            </p:nvSpPr>
            <p:spPr>
              <a:xfrm>
                <a:off x="2058258" y="1059182"/>
                <a:ext cx="154262" cy="17377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718" extrusionOk="0">
                    <a:moveTo>
                      <a:pt x="3163" y="1"/>
                    </a:moveTo>
                    <a:cubicBezTo>
                      <a:pt x="3132" y="1"/>
                      <a:pt x="3102" y="17"/>
                      <a:pt x="3084" y="44"/>
                    </a:cubicBezTo>
                    <a:cubicBezTo>
                      <a:pt x="3067" y="33"/>
                      <a:pt x="3047" y="27"/>
                      <a:pt x="3028" y="27"/>
                    </a:cubicBezTo>
                    <a:cubicBezTo>
                      <a:pt x="2987" y="27"/>
                      <a:pt x="2948" y="51"/>
                      <a:pt x="2937" y="93"/>
                    </a:cubicBezTo>
                    <a:cubicBezTo>
                      <a:pt x="2183" y="400"/>
                      <a:pt x="1364" y="529"/>
                      <a:pt x="578" y="723"/>
                    </a:cubicBezTo>
                    <a:cubicBezTo>
                      <a:pt x="461" y="750"/>
                      <a:pt x="352" y="774"/>
                      <a:pt x="237" y="795"/>
                    </a:cubicBezTo>
                    <a:cubicBezTo>
                      <a:pt x="225" y="777"/>
                      <a:pt x="215" y="759"/>
                      <a:pt x="204" y="742"/>
                    </a:cubicBezTo>
                    <a:cubicBezTo>
                      <a:pt x="192" y="743"/>
                      <a:pt x="181" y="745"/>
                      <a:pt x="168" y="747"/>
                    </a:cubicBezTo>
                    <a:cubicBezTo>
                      <a:pt x="115" y="755"/>
                      <a:pt x="60" y="759"/>
                      <a:pt x="6" y="766"/>
                    </a:cubicBezTo>
                    <a:lnTo>
                      <a:pt x="0" y="766"/>
                    </a:lnTo>
                    <a:cubicBezTo>
                      <a:pt x="15" y="791"/>
                      <a:pt x="30" y="816"/>
                      <a:pt x="45" y="840"/>
                    </a:cubicBezTo>
                    <a:cubicBezTo>
                      <a:pt x="589" y="1758"/>
                      <a:pt x="1032" y="2731"/>
                      <a:pt x="1442" y="3717"/>
                    </a:cubicBezTo>
                    <a:cubicBezTo>
                      <a:pt x="1454" y="3702"/>
                      <a:pt x="1464" y="3686"/>
                      <a:pt x="1475" y="3671"/>
                    </a:cubicBezTo>
                    <a:cubicBezTo>
                      <a:pt x="1495" y="3637"/>
                      <a:pt x="1514" y="3604"/>
                      <a:pt x="1534" y="3570"/>
                    </a:cubicBezTo>
                    <a:cubicBezTo>
                      <a:pt x="1544" y="3554"/>
                      <a:pt x="1553" y="3536"/>
                      <a:pt x="1562" y="3520"/>
                    </a:cubicBezTo>
                    <a:cubicBezTo>
                      <a:pt x="1552" y="3495"/>
                      <a:pt x="1542" y="3470"/>
                      <a:pt x="1530" y="3445"/>
                    </a:cubicBezTo>
                    <a:cubicBezTo>
                      <a:pt x="1653" y="3342"/>
                      <a:pt x="1744" y="3031"/>
                      <a:pt x="1799" y="2937"/>
                    </a:cubicBezTo>
                    <a:cubicBezTo>
                      <a:pt x="1972" y="2585"/>
                      <a:pt x="2142" y="2226"/>
                      <a:pt x="2334" y="1877"/>
                    </a:cubicBezTo>
                    <a:cubicBezTo>
                      <a:pt x="2612" y="1289"/>
                      <a:pt x="2981" y="727"/>
                      <a:pt x="3249" y="130"/>
                    </a:cubicBezTo>
                    <a:cubicBezTo>
                      <a:pt x="3269" y="83"/>
                      <a:pt x="3244" y="27"/>
                      <a:pt x="3197" y="8"/>
                    </a:cubicBezTo>
                    <a:cubicBezTo>
                      <a:pt x="3186" y="3"/>
                      <a:pt x="3175" y="1"/>
                      <a:pt x="3163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6"/>
              <p:cNvSpPr/>
              <p:nvPr/>
            </p:nvSpPr>
            <p:spPr>
              <a:xfrm>
                <a:off x="1786247" y="766839"/>
                <a:ext cx="127089" cy="139231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979" extrusionOk="0">
                    <a:moveTo>
                      <a:pt x="2598" y="1"/>
                    </a:moveTo>
                    <a:cubicBezTo>
                      <a:pt x="2568" y="1"/>
                      <a:pt x="2538" y="14"/>
                      <a:pt x="2519" y="38"/>
                    </a:cubicBezTo>
                    <a:cubicBezTo>
                      <a:pt x="2518" y="36"/>
                      <a:pt x="2516" y="36"/>
                      <a:pt x="2515" y="35"/>
                    </a:cubicBezTo>
                    <a:cubicBezTo>
                      <a:pt x="2506" y="32"/>
                      <a:pt x="2497" y="31"/>
                      <a:pt x="2487" y="31"/>
                    </a:cubicBezTo>
                    <a:cubicBezTo>
                      <a:pt x="2454" y="31"/>
                      <a:pt x="2420" y="49"/>
                      <a:pt x="2404" y="76"/>
                    </a:cubicBezTo>
                    <a:cubicBezTo>
                      <a:pt x="1854" y="413"/>
                      <a:pt x="1279" y="740"/>
                      <a:pt x="706" y="1039"/>
                    </a:cubicBezTo>
                    <a:cubicBezTo>
                      <a:pt x="622" y="1095"/>
                      <a:pt x="375" y="1124"/>
                      <a:pt x="302" y="1220"/>
                    </a:cubicBezTo>
                    <a:cubicBezTo>
                      <a:pt x="271" y="1202"/>
                      <a:pt x="240" y="1183"/>
                      <a:pt x="208" y="1164"/>
                    </a:cubicBezTo>
                    <a:cubicBezTo>
                      <a:pt x="185" y="1174"/>
                      <a:pt x="162" y="1184"/>
                      <a:pt x="139" y="1195"/>
                    </a:cubicBezTo>
                    <a:cubicBezTo>
                      <a:pt x="112" y="1207"/>
                      <a:pt x="84" y="1219"/>
                      <a:pt x="57" y="1231"/>
                    </a:cubicBezTo>
                    <a:cubicBezTo>
                      <a:pt x="39" y="1242"/>
                      <a:pt x="19" y="1251"/>
                      <a:pt x="1" y="1260"/>
                    </a:cubicBezTo>
                    <a:cubicBezTo>
                      <a:pt x="231" y="1394"/>
                      <a:pt x="456" y="1535"/>
                      <a:pt x="678" y="1681"/>
                    </a:cubicBezTo>
                    <a:cubicBezTo>
                      <a:pt x="1314" y="2075"/>
                      <a:pt x="1931" y="2482"/>
                      <a:pt x="2486" y="2979"/>
                    </a:cubicBezTo>
                    <a:cubicBezTo>
                      <a:pt x="2488" y="2966"/>
                      <a:pt x="2490" y="2955"/>
                      <a:pt x="2492" y="2942"/>
                    </a:cubicBezTo>
                    <a:cubicBezTo>
                      <a:pt x="2500" y="2904"/>
                      <a:pt x="2507" y="2868"/>
                      <a:pt x="2515" y="2831"/>
                    </a:cubicBezTo>
                    <a:cubicBezTo>
                      <a:pt x="2519" y="2810"/>
                      <a:pt x="2523" y="2790"/>
                      <a:pt x="2528" y="2769"/>
                    </a:cubicBezTo>
                    <a:cubicBezTo>
                      <a:pt x="2479" y="2726"/>
                      <a:pt x="2428" y="2682"/>
                      <a:pt x="2377" y="2640"/>
                    </a:cubicBezTo>
                    <a:cubicBezTo>
                      <a:pt x="2422" y="2488"/>
                      <a:pt x="2443" y="2327"/>
                      <a:pt x="2476" y="2171"/>
                    </a:cubicBezTo>
                    <a:cubicBezTo>
                      <a:pt x="2567" y="1471"/>
                      <a:pt x="2694" y="768"/>
                      <a:pt x="2682" y="62"/>
                    </a:cubicBezTo>
                    <a:cubicBezTo>
                      <a:pt x="2669" y="19"/>
                      <a:pt x="2634" y="1"/>
                      <a:pt x="2598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6"/>
              <p:cNvSpPr/>
              <p:nvPr/>
            </p:nvSpPr>
            <p:spPr>
              <a:xfrm>
                <a:off x="1381108" y="573766"/>
                <a:ext cx="175066" cy="161244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3450" extrusionOk="0">
                    <a:moveTo>
                      <a:pt x="2150" y="0"/>
                    </a:moveTo>
                    <a:cubicBezTo>
                      <a:pt x="2143" y="0"/>
                      <a:pt x="2136" y="1"/>
                      <a:pt x="2129" y="3"/>
                    </a:cubicBezTo>
                    <a:cubicBezTo>
                      <a:pt x="2015" y="59"/>
                      <a:pt x="2018" y="170"/>
                      <a:pt x="2053" y="285"/>
                    </a:cubicBezTo>
                    <a:cubicBezTo>
                      <a:pt x="2052" y="286"/>
                      <a:pt x="2052" y="288"/>
                      <a:pt x="2052" y="288"/>
                    </a:cubicBezTo>
                    <a:cubicBezTo>
                      <a:pt x="2040" y="283"/>
                      <a:pt x="2030" y="281"/>
                      <a:pt x="2020" y="281"/>
                    </a:cubicBezTo>
                    <a:cubicBezTo>
                      <a:pt x="1968" y="281"/>
                      <a:pt x="1931" y="335"/>
                      <a:pt x="1903" y="377"/>
                    </a:cubicBezTo>
                    <a:cubicBezTo>
                      <a:pt x="1540" y="827"/>
                      <a:pt x="1319" y="1372"/>
                      <a:pt x="971" y="1839"/>
                    </a:cubicBezTo>
                    <a:cubicBezTo>
                      <a:pt x="866" y="2079"/>
                      <a:pt x="255" y="2580"/>
                      <a:pt x="241" y="2870"/>
                    </a:cubicBezTo>
                    <a:lnTo>
                      <a:pt x="134" y="2870"/>
                    </a:lnTo>
                    <a:cubicBezTo>
                      <a:pt x="127" y="2882"/>
                      <a:pt x="117" y="2895"/>
                      <a:pt x="108" y="2907"/>
                    </a:cubicBezTo>
                    <a:lnTo>
                      <a:pt x="31" y="3016"/>
                    </a:lnTo>
                    <a:cubicBezTo>
                      <a:pt x="21" y="3030"/>
                      <a:pt x="10" y="3044"/>
                      <a:pt x="0" y="3059"/>
                    </a:cubicBezTo>
                    <a:cubicBezTo>
                      <a:pt x="121" y="3057"/>
                      <a:pt x="243" y="3056"/>
                      <a:pt x="364" y="3056"/>
                    </a:cubicBezTo>
                    <a:cubicBezTo>
                      <a:pt x="1291" y="3056"/>
                      <a:pt x="2216" y="3119"/>
                      <a:pt x="3125" y="3326"/>
                    </a:cubicBezTo>
                    <a:cubicBezTo>
                      <a:pt x="3322" y="3361"/>
                      <a:pt x="3518" y="3402"/>
                      <a:pt x="3711" y="3449"/>
                    </a:cubicBezTo>
                    <a:cubicBezTo>
                      <a:pt x="3676" y="3377"/>
                      <a:pt x="3646" y="3304"/>
                      <a:pt x="3614" y="3232"/>
                    </a:cubicBezTo>
                    <a:cubicBezTo>
                      <a:pt x="3561" y="3219"/>
                      <a:pt x="3510" y="3207"/>
                      <a:pt x="3458" y="3195"/>
                    </a:cubicBezTo>
                    <a:cubicBezTo>
                      <a:pt x="3473" y="3149"/>
                      <a:pt x="3456" y="3091"/>
                      <a:pt x="3403" y="3067"/>
                    </a:cubicBezTo>
                    <a:cubicBezTo>
                      <a:pt x="3211" y="2619"/>
                      <a:pt x="3036" y="2147"/>
                      <a:pt x="2849" y="1694"/>
                    </a:cubicBezTo>
                    <a:cubicBezTo>
                      <a:pt x="2879" y="1672"/>
                      <a:pt x="2897" y="1633"/>
                      <a:pt x="2889" y="1593"/>
                    </a:cubicBezTo>
                    <a:cubicBezTo>
                      <a:pt x="2813" y="1233"/>
                      <a:pt x="2592" y="921"/>
                      <a:pt x="2452" y="583"/>
                    </a:cubicBezTo>
                    <a:cubicBezTo>
                      <a:pt x="2379" y="425"/>
                      <a:pt x="2332" y="227"/>
                      <a:pt x="2251" y="66"/>
                    </a:cubicBezTo>
                    <a:cubicBezTo>
                      <a:pt x="2230" y="29"/>
                      <a:pt x="2192" y="0"/>
                      <a:pt x="2150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6"/>
              <p:cNvSpPr/>
              <p:nvPr/>
            </p:nvSpPr>
            <p:spPr>
              <a:xfrm>
                <a:off x="1045317" y="597182"/>
                <a:ext cx="126476" cy="167788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3590" extrusionOk="0">
                    <a:moveTo>
                      <a:pt x="709" y="1"/>
                    </a:moveTo>
                    <a:cubicBezTo>
                      <a:pt x="701" y="1"/>
                      <a:pt x="691" y="2"/>
                      <a:pt x="682" y="5"/>
                    </a:cubicBezTo>
                    <a:cubicBezTo>
                      <a:pt x="596" y="30"/>
                      <a:pt x="612" y="127"/>
                      <a:pt x="622" y="196"/>
                    </a:cubicBezTo>
                    <a:cubicBezTo>
                      <a:pt x="666" y="1075"/>
                      <a:pt x="405" y="1924"/>
                      <a:pt x="281" y="2787"/>
                    </a:cubicBezTo>
                    <a:cubicBezTo>
                      <a:pt x="291" y="2915"/>
                      <a:pt x="98" y="3202"/>
                      <a:pt x="85" y="3375"/>
                    </a:cubicBezTo>
                    <a:cubicBezTo>
                      <a:pt x="76" y="3377"/>
                      <a:pt x="66" y="3380"/>
                      <a:pt x="57" y="3383"/>
                    </a:cubicBezTo>
                    <a:cubicBezTo>
                      <a:pt x="54" y="3392"/>
                      <a:pt x="50" y="3401"/>
                      <a:pt x="47" y="3410"/>
                    </a:cubicBezTo>
                    <a:cubicBezTo>
                      <a:pt x="31" y="3470"/>
                      <a:pt x="16" y="3529"/>
                      <a:pt x="0" y="3590"/>
                    </a:cubicBezTo>
                    <a:cubicBezTo>
                      <a:pt x="877" y="3338"/>
                      <a:pt x="1775" y="3154"/>
                      <a:pt x="2680" y="3005"/>
                    </a:cubicBezTo>
                    <a:cubicBezTo>
                      <a:pt x="2662" y="2976"/>
                      <a:pt x="2651" y="2943"/>
                      <a:pt x="2636" y="2912"/>
                    </a:cubicBezTo>
                    <a:cubicBezTo>
                      <a:pt x="2623" y="2885"/>
                      <a:pt x="2611" y="2860"/>
                      <a:pt x="2596" y="2835"/>
                    </a:cubicBezTo>
                    <a:cubicBezTo>
                      <a:pt x="2595" y="2834"/>
                      <a:pt x="2593" y="2833"/>
                      <a:pt x="2592" y="2830"/>
                    </a:cubicBezTo>
                    <a:cubicBezTo>
                      <a:pt x="2553" y="2837"/>
                      <a:pt x="2515" y="2844"/>
                      <a:pt x="2477" y="2851"/>
                    </a:cubicBezTo>
                    <a:cubicBezTo>
                      <a:pt x="2485" y="2820"/>
                      <a:pt x="2477" y="2787"/>
                      <a:pt x="2444" y="2760"/>
                    </a:cubicBezTo>
                    <a:cubicBezTo>
                      <a:pt x="2039" y="2190"/>
                      <a:pt x="1625" y="1622"/>
                      <a:pt x="1300" y="1002"/>
                    </a:cubicBezTo>
                    <a:cubicBezTo>
                      <a:pt x="1147" y="702"/>
                      <a:pt x="907" y="457"/>
                      <a:pt x="819" y="123"/>
                    </a:cubicBezTo>
                    <a:cubicBezTo>
                      <a:pt x="806" y="65"/>
                      <a:pt x="770" y="1"/>
                      <a:pt x="709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6"/>
              <p:cNvSpPr/>
              <p:nvPr/>
            </p:nvSpPr>
            <p:spPr>
              <a:xfrm>
                <a:off x="844163" y="850172"/>
                <a:ext cx="142" cy="14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1"/>
                      <a:pt x="2" y="2"/>
                      <a:pt x="2" y="3"/>
                    </a:cubicBezTo>
                    <a:cubicBezTo>
                      <a:pt x="1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D8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6"/>
              <p:cNvSpPr/>
              <p:nvPr/>
            </p:nvSpPr>
            <p:spPr>
              <a:xfrm>
                <a:off x="658246" y="774644"/>
                <a:ext cx="188653" cy="181108"/>
              </a:xfrm>
              <a:custGeom>
                <a:avLst/>
                <a:gdLst/>
                <a:ahLst/>
                <a:cxnLst/>
                <a:rect l="l" t="t" r="r" b="b"/>
                <a:pathLst>
                  <a:path w="3999" h="3875" extrusionOk="0">
                    <a:moveTo>
                      <a:pt x="130" y="1"/>
                    </a:moveTo>
                    <a:cubicBezTo>
                      <a:pt x="39" y="1"/>
                      <a:pt x="0" y="142"/>
                      <a:pt x="97" y="182"/>
                    </a:cubicBezTo>
                    <a:cubicBezTo>
                      <a:pt x="110" y="187"/>
                      <a:pt x="124" y="194"/>
                      <a:pt x="139" y="201"/>
                    </a:cubicBezTo>
                    <a:cubicBezTo>
                      <a:pt x="307" y="481"/>
                      <a:pt x="300" y="839"/>
                      <a:pt x="445" y="1136"/>
                    </a:cubicBezTo>
                    <a:cubicBezTo>
                      <a:pt x="748" y="1926"/>
                      <a:pt x="808" y="2775"/>
                      <a:pt x="955" y="3601"/>
                    </a:cubicBezTo>
                    <a:cubicBezTo>
                      <a:pt x="957" y="3625"/>
                      <a:pt x="968" y="3645"/>
                      <a:pt x="985" y="3660"/>
                    </a:cubicBezTo>
                    <a:cubicBezTo>
                      <a:pt x="979" y="3666"/>
                      <a:pt x="974" y="3670"/>
                      <a:pt x="967" y="3676"/>
                    </a:cubicBezTo>
                    <a:cubicBezTo>
                      <a:pt x="968" y="3677"/>
                      <a:pt x="968" y="3678"/>
                      <a:pt x="968" y="3681"/>
                    </a:cubicBezTo>
                    <a:cubicBezTo>
                      <a:pt x="981" y="3718"/>
                      <a:pt x="991" y="3757"/>
                      <a:pt x="1002" y="3795"/>
                    </a:cubicBezTo>
                    <a:cubicBezTo>
                      <a:pt x="1009" y="3822"/>
                      <a:pt x="1017" y="3849"/>
                      <a:pt x="1024" y="3875"/>
                    </a:cubicBezTo>
                    <a:cubicBezTo>
                      <a:pt x="1961" y="3078"/>
                      <a:pt x="2951" y="2328"/>
                      <a:pt x="3998" y="1678"/>
                    </a:cubicBezTo>
                    <a:cubicBezTo>
                      <a:pt x="3987" y="1670"/>
                      <a:pt x="3978" y="1661"/>
                      <a:pt x="3971" y="1649"/>
                    </a:cubicBezTo>
                    <a:cubicBezTo>
                      <a:pt x="3971" y="1647"/>
                      <a:pt x="3970" y="1645"/>
                      <a:pt x="3970" y="1644"/>
                    </a:cubicBezTo>
                    <a:cubicBezTo>
                      <a:pt x="3967" y="1643"/>
                      <a:pt x="3967" y="1642"/>
                      <a:pt x="3965" y="1641"/>
                    </a:cubicBezTo>
                    <a:cubicBezTo>
                      <a:pt x="3957" y="1631"/>
                      <a:pt x="3949" y="1623"/>
                      <a:pt x="3941" y="1617"/>
                    </a:cubicBezTo>
                    <a:cubicBezTo>
                      <a:pt x="3936" y="1612"/>
                      <a:pt x="3932" y="1609"/>
                      <a:pt x="3926" y="1605"/>
                    </a:cubicBezTo>
                    <a:cubicBezTo>
                      <a:pt x="3916" y="1597"/>
                      <a:pt x="3906" y="1590"/>
                      <a:pt x="3894" y="1583"/>
                    </a:cubicBezTo>
                    <a:cubicBezTo>
                      <a:pt x="3893" y="1583"/>
                      <a:pt x="3892" y="1582"/>
                      <a:pt x="3891" y="1582"/>
                    </a:cubicBezTo>
                    <a:cubicBezTo>
                      <a:pt x="3890" y="1582"/>
                      <a:pt x="3890" y="1582"/>
                      <a:pt x="3890" y="1583"/>
                    </a:cubicBezTo>
                    <a:cubicBezTo>
                      <a:pt x="3871" y="1597"/>
                      <a:pt x="3848" y="1605"/>
                      <a:pt x="3824" y="1605"/>
                    </a:cubicBezTo>
                    <a:cubicBezTo>
                      <a:pt x="3816" y="1605"/>
                      <a:pt x="3807" y="1604"/>
                      <a:pt x="3799" y="1602"/>
                    </a:cubicBezTo>
                    <a:cubicBezTo>
                      <a:pt x="3794" y="1601"/>
                      <a:pt x="3789" y="1598"/>
                      <a:pt x="3783" y="1596"/>
                    </a:cubicBezTo>
                    <a:cubicBezTo>
                      <a:pt x="3775" y="1601"/>
                      <a:pt x="3767" y="1606"/>
                      <a:pt x="3759" y="1611"/>
                    </a:cubicBezTo>
                    <a:cubicBezTo>
                      <a:pt x="3560" y="1404"/>
                      <a:pt x="2675" y="1159"/>
                      <a:pt x="2517" y="1083"/>
                    </a:cubicBezTo>
                    <a:cubicBezTo>
                      <a:pt x="1738" y="709"/>
                      <a:pt x="953" y="350"/>
                      <a:pt x="160" y="5"/>
                    </a:cubicBezTo>
                    <a:cubicBezTo>
                      <a:pt x="149" y="2"/>
                      <a:pt x="139" y="1"/>
                      <a:pt x="130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6"/>
              <p:cNvSpPr/>
              <p:nvPr/>
            </p:nvSpPr>
            <p:spPr>
              <a:xfrm>
                <a:off x="427230" y="1065398"/>
                <a:ext cx="151196" cy="134697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2882" extrusionOk="0">
                    <a:moveTo>
                      <a:pt x="107" y="1"/>
                    </a:moveTo>
                    <a:cubicBezTo>
                      <a:pt x="99" y="1"/>
                      <a:pt x="91" y="1"/>
                      <a:pt x="84" y="2"/>
                    </a:cubicBezTo>
                    <a:cubicBezTo>
                      <a:pt x="5" y="24"/>
                      <a:pt x="0" y="132"/>
                      <a:pt x="64" y="174"/>
                    </a:cubicBezTo>
                    <a:cubicBezTo>
                      <a:pt x="21" y="206"/>
                      <a:pt x="15" y="268"/>
                      <a:pt x="47" y="308"/>
                    </a:cubicBezTo>
                    <a:cubicBezTo>
                      <a:pt x="310" y="643"/>
                      <a:pt x="549" y="994"/>
                      <a:pt x="783" y="1351"/>
                    </a:cubicBezTo>
                    <a:cubicBezTo>
                      <a:pt x="1048" y="1749"/>
                      <a:pt x="1233" y="2208"/>
                      <a:pt x="1523" y="2594"/>
                    </a:cubicBezTo>
                    <a:cubicBezTo>
                      <a:pt x="1538" y="2610"/>
                      <a:pt x="1555" y="2629"/>
                      <a:pt x="1574" y="2645"/>
                    </a:cubicBezTo>
                    <a:cubicBezTo>
                      <a:pt x="1566" y="2662"/>
                      <a:pt x="1558" y="2680"/>
                      <a:pt x="1548" y="2697"/>
                    </a:cubicBezTo>
                    <a:cubicBezTo>
                      <a:pt x="1583" y="2757"/>
                      <a:pt x="1614" y="2819"/>
                      <a:pt x="1644" y="2882"/>
                    </a:cubicBezTo>
                    <a:cubicBezTo>
                      <a:pt x="1792" y="2582"/>
                      <a:pt x="1951" y="2290"/>
                      <a:pt x="2120" y="2001"/>
                    </a:cubicBezTo>
                    <a:cubicBezTo>
                      <a:pt x="2446" y="1446"/>
                      <a:pt x="2810" y="916"/>
                      <a:pt x="3204" y="411"/>
                    </a:cubicBezTo>
                    <a:cubicBezTo>
                      <a:pt x="3190" y="407"/>
                      <a:pt x="3178" y="405"/>
                      <a:pt x="3164" y="402"/>
                    </a:cubicBezTo>
                    <a:cubicBezTo>
                      <a:pt x="3161" y="401"/>
                      <a:pt x="3157" y="401"/>
                      <a:pt x="3154" y="399"/>
                    </a:cubicBezTo>
                    <a:cubicBezTo>
                      <a:pt x="3100" y="390"/>
                      <a:pt x="3049" y="381"/>
                      <a:pt x="2996" y="370"/>
                    </a:cubicBezTo>
                    <a:cubicBezTo>
                      <a:pt x="2978" y="394"/>
                      <a:pt x="2959" y="418"/>
                      <a:pt x="2941" y="443"/>
                    </a:cubicBezTo>
                    <a:cubicBezTo>
                      <a:pt x="2932" y="435"/>
                      <a:pt x="2922" y="429"/>
                      <a:pt x="2909" y="426"/>
                    </a:cubicBezTo>
                    <a:cubicBezTo>
                      <a:pt x="2076" y="341"/>
                      <a:pt x="1252" y="168"/>
                      <a:pt x="419" y="63"/>
                    </a:cubicBezTo>
                    <a:cubicBezTo>
                      <a:pt x="316" y="42"/>
                      <a:pt x="211" y="1"/>
                      <a:pt x="107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6"/>
              <p:cNvSpPr/>
              <p:nvPr/>
            </p:nvSpPr>
            <p:spPr>
              <a:xfrm>
                <a:off x="265042" y="1405413"/>
                <a:ext cx="171340" cy="109599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2345" extrusionOk="0">
                    <a:moveTo>
                      <a:pt x="3631" y="0"/>
                    </a:moveTo>
                    <a:cubicBezTo>
                      <a:pt x="3619" y="5"/>
                      <a:pt x="3607" y="9"/>
                      <a:pt x="3596" y="13"/>
                    </a:cubicBezTo>
                    <a:cubicBezTo>
                      <a:pt x="3581" y="18"/>
                      <a:pt x="3565" y="20"/>
                      <a:pt x="3549" y="20"/>
                    </a:cubicBezTo>
                    <a:cubicBezTo>
                      <a:pt x="3537" y="20"/>
                      <a:pt x="3525" y="19"/>
                      <a:pt x="3514" y="17"/>
                    </a:cubicBezTo>
                    <a:cubicBezTo>
                      <a:pt x="3504" y="31"/>
                      <a:pt x="3493" y="45"/>
                      <a:pt x="3479" y="54"/>
                    </a:cubicBezTo>
                    <a:cubicBezTo>
                      <a:pt x="3467" y="61"/>
                      <a:pt x="3453" y="65"/>
                      <a:pt x="3439" y="66"/>
                    </a:cubicBezTo>
                    <a:cubicBezTo>
                      <a:pt x="3437" y="67"/>
                      <a:pt x="3435" y="67"/>
                      <a:pt x="3433" y="67"/>
                    </a:cubicBezTo>
                    <a:cubicBezTo>
                      <a:pt x="3429" y="67"/>
                      <a:pt x="3424" y="66"/>
                      <a:pt x="3420" y="66"/>
                    </a:cubicBezTo>
                    <a:cubicBezTo>
                      <a:pt x="3414" y="92"/>
                      <a:pt x="3410" y="118"/>
                      <a:pt x="3404" y="144"/>
                    </a:cubicBezTo>
                    <a:cubicBezTo>
                      <a:pt x="3387" y="132"/>
                      <a:pt x="3368" y="124"/>
                      <a:pt x="3346" y="124"/>
                    </a:cubicBezTo>
                    <a:cubicBezTo>
                      <a:pt x="3342" y="124"/>
                      <a:pt x="3338" y="124"/>
                      <a:pt x="3334" y="125"/>
                    </a:cubicBezTo>
                    <a:cubicBezTo>
                      <a:pt x="2494" y="475"/>
                      <a:pt x="1543" y="463"/>
                      <a:pt x="704" y="833"/>
                    </a:cubicBezTo>
                    <a:cubicBezTo>
                      <a:pt x="586" y="889"/>
                      <a:pt x="1" y="870"/>
                      <a:pt x="246" y="1101"/>
                    </a:cubicBezTo>
                    <a:cubicBezTo>
                      <a:pt x="574" y="1137"/>
                      <a:pt x="900" y="1211"/>
                      <a:pt x="1213" y="1319"/>
                    </a:cubicBezTo>
                    <a:cubicBezTo>
                      <a:pt x="1212" y="1321"/>
                      <a:pt x="1210" y="1325"/>
                      <a:pt x="1208" y="1328"/>
                    </a:cubicBezTo>
                    <a:cubicBezTo>
                      <a:pt x="1168" y="1486"/>
                      <a:pt x="1407" y="1484"/>
                      <a:pt x="1501" y="1551"/>
                    </a:cubicBezTo>
                    <a:cubicBezTo>
                      <a:pt x="2027" y="1781"/>
                      <a:pt x="2539" y="2047"/>
                      <a:pt x="3083" y="2228"/>
                    </a:cubicBezTo>
                    <a:cubicBezTo>
                      <a:pt x="3083" y="2232"/>
                      <a:pt x="3083" y="2235"/>
                      <a:pt x="3083" y="2238"/>
                    </a:cubicBezTo>
                    <a:cubicBezTo>
                      <a:pt x="3092" y="2243"/>
                      <a:pt x="3101" y="2247"/>
                      <a:pt x="3109" y="2252"/>
                    </a:cubicBezTo>
                    <a:cubicBezTo>
                      <a:pt x="3165" y="2278"/>
                      <a:pt x="3217" y="2310"/>
                      <a:pt x="3269" y="2344"/>
                    </a:cubicBezTo>
                    <a:cubicBezTo>
                      <a:pt x="3311" y="2010"/>
                      <a:pt x="3356" y="1675"/>
                      <a:pt x="3388" y="1343"/>
                    </a:cubicBezTo>
                    <a:cubicBezTo>
                      <a:pt x="3459" y="894"/>
                      <a:pt x="3539" y="446"/>
                      <a:pt x="3631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6"/>
              <p:cNvSpPr/>
              <p:nvPr/>
            </p:nvSpPr>
            <p:spPr>
              <a:xfrm>
                <a:off x="216499" y="1667471"/>
                <a:ext cx="1128992" cy="606793"/>
              </a:xfrm>
              <a:custGeom>
                <a:avLst/>
                <a:gdLst/>
                <a:ahLst/>
                <a:cxnLst/>
                <a:rect l="l" t="t" r="r" b="b"/>
                <a:pathLst>
                  <a:path w="23932" h="12983" extrusionOk="0">
                    <a:moveTo>
                      <a:pt x="11323" y="1"/>
                    </a:moveTo>
                    <a:cubicBezTo>
                      <a:pt x="9901" y="1"/>
                      <a:pt x="8519" y="633"/>
                      <a:pt x="7397" y="1487"/>
                    </a:cubicBezTo>
                    <a:cubicBezTo>
                      <a:pt x="6742" y="1993"/>
                      <a:pt x="6203" y="2628"/>
                      <a:pt x="5820" y="3361"/>
                    </a:cubicBezTo>
                    <a:cubicBezTo>
                      <a:pt x="5780" y="3444"/>
                      <a:pt x="5736" y="3525"/>
                      <a:pt x="5699" y="3608"/>
                    </a:cubicBezTo>
                    <a:cubicBezTo>
                      <a:pt x="5701" y="3608"/>
                      <a:pt x="5703" y="3607"/>
                      <a:pt x="5706" y="3607"/>
                    </a:cubicBezTo>
                    <a:cubicBezTo>
                      <a:pt x="5695" y="3624"/>
                      <a:pt x="5686" y="3642"/>
                      <a:pt x="5678" y="3660"/>
                    </a:cubicBezTo>
                    <a:cubicBezTo>
                      <a:pt x="5671" y="3672"/>
                      <a:pt x="5666" y="3686"/>
                      <a:pt x="5660" y="3700"/>
                    </a:cubicBezTo>
                    <a:cubicBezTo>
                      <a:pt x="5658" y="3703"/>
                      <a:pt x="5656" y="3708"/>
                      <a:pt x="5655" y="3711"/>
                    </a:cubicBezTo>
                    <a:cubicBezTo>
                      <a:pt x="5648" y="3729"/>
                      <a:pt x="5642" y="3746"/>
                      <a:pt x="5636" y="3763"/>
                    </a:cubicBezTo>
                    <a:lnTo>
                      <a:pt x="5636" y="3764"/>
                    </a:lnTo>
                    <a:cubicBezTo>
                      <a:pt x="5632" y="3777"/>
                      <a:pt x="5629" y="3788"/>
                      <a:pt x="5627" y="3801"/>
                    </a:cubicBezTo>
                    <a:cubicBezTo>
                      <a:pt x="5599" y="3802"/>
                      <a:pt x="5573" y="3804"/>
                      <a:pt x="5545" y="3806"/>
                    </a:cubicBezTo>
                    <a:cubicBezTo>
                      <a:pt x="5535" y="3807"/>
                      <a:pt x="5524" y="3807"/>
                      <a:pt x="5512" y="3809"/>
                    </a:cubicBezTo>
                    <a:cubicBezTo>
                      <a:pt x="5488" y="3810"/>
                      <a:pt x="5464" y="3810"/>
                      <a:pt x="5440" y="3811"/>
                    </a:cubicBezTo>
                    <a:cubicBezTo>
                      <a:pt x="5440" y="3810"/>
                      <a:pt x="5440" y="3809"/>
                      <a:pt x="5440" y="3807"/>
                    </a:cubicBezTo>
                    <a:cubicBezTo>
                      <a:pt x="5431" y="3809"/>
                      <a:pt x="5422" y="3810"/>
                      <a:pt x="5412" y="3811"/>
                    </a:cubicBezTo>
                    <a:cubicBezTo>
                      <a:pt x="5409" y="3811"/>
                      <a:pt x="5407" y="3811"/>
                      <a:pt x="5404" y="3811"/>
                    </a:cubicBezTo>
                    <a:cubicBezTo>
                      <a:pt x="5403" y="3811"/>
                      <a:pt x="5401" y="3811"/>
                      <a:pt x="5400" y="3811"/>
                    </a:cubicBezTo>
                    <a:cubicBezTo>
                      <a:pt x="5389" y="3812"/>
                      <a:pt x="5379" y="3813"/>
                      <a:pt x="5368" y="3817"/>
                    </a:cubicBezTo>
                    <a:cubicBezTo>
                      <a:pt x="4642" y="3913"/>
                      <a:pt x="3953" y="4245"/>
                      <a:pt x="3302" y="4569"/>
                    </a:cubicBezTo>
                    <a:cubicBezTo>
                      <a:pt x="1" y="6426"/>
                      <a:pt x="194" y="11184"/>
                      <a:pt x="3962" y="12302"/>
                    </a:cubicBezTo>
                    <a:cubicBezTo>
                      <a:pt x="4711" y="12530"/>
                      <a:pt x="5453" y="12809"/>
                      <a:pt x="6234" y="12908"/>
                    </a:cubicBezTo>
                    <a:cubicBezTo>
                      <a:pt x="6810" y="12968"/>
                      <a:pt x="7388" y="12982"/>
                      <a:pt x="7967" y="12982"/>
                    </a:cubicBezTo>
                    <a:cubicBezTo>
                      <a:pt x="8440" y="12982"/>
                      <a:pt x="8914" y="12973"/>
                      <a:pt x="9386" y="12971"/>
                    </a:cubicBezTo>
                    <a:cubicBezTo>
                      <a:pt x="10091" y="12975"/>
                      <a:pt x="10796" y="12977"/>
                      <a:pt x="11501" y="12977"/>
                    </a:cubicBezTo>
                    <a:cubicBezTo>
                      <a:pt x="13385" y="12977"/>
                      <a:pt x="15270" y="12964"/>
                      <a:pt x="17153" y="12950"/>
                    </a:cubicBezTo>
                    <a:cubicBezTo>
                      <a:pt x="17838" y="12913"/>
                      <a:pt x="18530" y="12919"/>
                      <a:pt x="19215" y="12908"/>
                    </a:cubicBezTo>
                    <a:cubicBezTo>
                      <a:pt x="19152" y="12523"/>
                      <a:pt x="19208" y="12122"/>
                      <a:pt x="19425" y="11755"/>
                    </a:cubicBezTo>
                    <a:cubicBezTo>
                      <a:pt x="19697" y="11312"/>
                      <a:pt x="20173" y="11047"/>
                      <a:pt x="20628" y="10826"/>
                    </a:cubicBezTo>
                    <a:cubicBezTo>
                      <a:pt x="21110" y="10572"/>
                      <a:pt x="21626" y="10410"/>
                      <a:pt x="22159" y="10336"/>
                    </a:cubicBezTo>
                    <a:cubicBezTo>
                      <a:pt x="22380" y="9239"/>
                      <a:pt x="22945" y="8126"/>
                      <a:pt x="23931" y="7555"/>
                    </a:cubicBezTo>
                    <a:cubicBezTo>
                      <a:pt x="23595" y="5288"/>
                      <a:pt x="20844" y="4091"/>
                      <a:pt x="18716" y="3946"/>
                    </a:cubicBezTo>
                    <a:cubicBezTo>
                      <a:pt x="18502" y="3925"/>
                      <a:pt x="18287" y="3913"/>
                      <a:pt x="18071" y="3913"/>
                    </a:cubicBezTo>
                    <a:cubicBezTo>
                      <a:pt x="17800" y="3913"/>
                      <a:pt x="17528" y="3932"/>
                      <a:pt x="17261" y="3977"/>
                    </a:cubicBezTo>
                    <a:cubicBezTo>
                      <a:pt x="17248" y="3977"/>
                      <a:pt x="17234" y="3978"/>
                      <a:pt x="17220" y="3978"/>
                    </a:cubicBezTo>
                    <a:lnTo>
                      <a:pt x="17219" y="3978"/>
                    </a:lnTo>
                    <a:cubicBezTo>
                      <a:pt x="17195" y="3979"/>
                      <a:pt x="17172" y="3981"/>
                      <a:pt x="17151" y="3982"/>
                    </a:cubicBezTo>
                    <a:lnTo>
                      <a:pt x="17148" y="3982"/>
                    </a:lnTo>
                    <a:cubicBezTo>
                      <a:pt x="17109" y="3986"/>
                      <a:pt x="17071" y="3989"/>
                      <a:pt x="17033" y="3996"/>
                    </a:cubicBezTo>
                    <a:lnTo>
                      <a:pt x="17023" y="3996"/>
                    </a:lnTo>
                    <a:cubicBezTo>
                      <a:pt x="17018" y="3964"/>
                      <a:pt x="17014" y="3930"/>
                      <a:pt x="17005" y="3898"/>
                    </a:cubicBezTo>
                    <a:cubicBezTo>
                      <a:pt x="17000" y="3879"/>
                      <a:pt x="16995" y="3860"/>
                      <a:pt x="16987" y="3841"/>
                    </a:cubicBezTo>
                    <a:cubicBezTo>
                      <a:pt x="16981" y="3822"/>
                      <a:pt x="16972" y="3805"/>
                      <a:pt x="16961" y="3789"/>
                    </a:cubicBezTo>
                    <a:cubicBezTo>
                      <a:pt x="16786" y="3261"/>
                      <a:pt x="16549" y="2755"/>
                      <a:pt x="16200" y="2320"/>
                    </a:cubicBezTo>
                    <a:cubicBezTo>
                      <a:pt x="15251" y="1193"/>
                      <a:pt x="13881" y="412"/>
                      <a:pt x="12436" y="122"/>
                    </a:cubicBezTo>
                    <a:cubicBezTo>
                      <a:pt x="12425" y="117"/>
                      <a:pt x="12411" y="114"/>
                      <a:pt x="12398" y="111"/>
                    </a:cubicBezTo>
                    <a:cubicBezTo>
                      <a:pt x="12383" y="107"/>
                      <a:pt x="12369" y="105"/>
                      <a:pt x="12353" y="100"/>
                    </a:cubicBezTo>
                    <a:cubicBezTo>
                      <a:pt x="12347" y="100"/>
                      <a:pt x="12340" y="98"/>
                      <a:pt x="12332" y="97"/>
                    </a:cubicBezTo>
                    <a:cubicBezTo>
                      <a:pt x="12295" y="89"/>
                      <a:pt x="12259" y="83"/>
                      <a:pt x="12222" y="77"/>
                    </a:cubicBezTo>
                    <a:cubicBezTo>
                      <a:pt x="12203" y="74"/>
                      <a:pt x="12186" y="72"/>
                      <a:pt x="12167" y="69"/>
                    </a:cubicBezTo>
                    <a:cubicBezTo>
                      <a:pt x="12154" y="68"/>
                      <a:pt x="12140" y="67"/>
                      <a:pt x="12127" y="66"/>
                    </a:cubicBezTo>
                    <a:cubicBezTo>
                      <a:pt x="12118" y="65"/>
                      <a:pt x="12110" y="64"/>
                      <a:pt x="12102" y="64"/>
                    </a:cubicBezTo>
                    <a:cubicBezTo>
                      <a:pt x="12061" y="58"/>
                      <a:pt x="12019" y="51"/>
                      <a:pt x="11976" y="47"/>
                    </a:cubicBezTo>
                    <a:cubicBezTo>
                      <a:pt x="11758" y="16"/>
                      <a:pt x="11540" y="1"/>
                      <a:pt x="113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6"/>
              <p:cNvSpPr/>
              <p:nvPr/>
            </p:nvSpPr>
            <p:spPr>
              <a:xfrm>
                <a:off x="1128958" y="2014310"/>
                <a:ext cx="608086" cy="342025"/>
              </a:xfrm>
              <a:custGeom>
                <a:avLst/>
                <a:gdLst/>
                <a:ahLst/>
                <a:cxnLst/>
                <a:rect l="l" t="t" r="r" b="b"/>
                <a:pathLst>
                  <a:path w="12890" h="7318" extrusionOk="0">
                    <a:moveTo>
                      <a:pt x="5825" y="0"/>
                    </a:moveTo>
                    <a:cubicBezTo>
                      <a:pt x="5460" y="0"/>
                      <a:pt x="5114" y="89"/>
                      <a:pt x="4797" y="249"/>
                    </a:cubicBezTo>
                    <a:cubicBezTo>
                      <a:pt x="4797" y="250"/>
                      <a:pt x="4799" y="250"/>
                      <a:pt x="4799" y="251"/>
                    </a:cubicBezTo>
                    <a:cubicBezTo>
                      <a:pt x="4781" y="257"/>
                      <a:pt x="4765" y="266"/>
                      <a:pt x="4749" y="277"/>
                    </a:cubicBezTo>
                    <a:cubicBezTo>
                      <a:pt x="4743" y="280"/>
                      <a:pt x="4736" y="283"/>
                      <a:pt x="4729" y="287"/>
                    </a:cubicBezTo>
                    <a:cubicBezTo>
                      <a:pt x="4691" y="306"/>
                      <a:pt x="4656" y="331"/>
                      <a:pt x="4620" y="355"/>
                    </a:cubicBezTo>
                    <a:cubicBezTo>
                      <a:pt x="4618" y="357"/>
                      <a:pt x="4617" y="358"/>
                      <a:pt x="4615" y="359"/>
                    </a:cubicBezTo>
                    <a:cubicBezTo>
                      <a:pt x="4615" y="357"/>
                      <a:pt x="4615" y="354"/>
                      <a:pt x="4613" y="351"/>
                    </a:cubicBezTo>
                    <a:cubicBezTo>
                      <a:pt x="3850" y="820"/>
                      <a:pt x="3278" y="1712"/>
                      <a:pt x="3043" y="2742"/>
                    </a:cubicBezTo>
                    <a:cubicBezTo>
                      <a:pt x="3026" y="2793"/>
                      <a:pt x="3013" y="2846"/>
                      <a:pt x="3003" y="2897"/>
                    </a:cubicBezTo>
                    <a:cubicBezTo>
                      <a:pt x="3001" y="2907"/>
                      <a:pt x="2999" y="2916"/>
                      <a:pt x="2998" y="2925"/>
                    </a:cubicBezTo>
                    <a:cubicBezTo>
                      <a:pt x="2995" y="2934"/>
                      <a:pt x="2994" y="2943"/>
                      <a:pt x="2992" y="2952"/>
                    </a:cubicBezTo>
                    <a:cubicBezTo>
                      <a:pt x="2991" y="2956"/>
                      <a:pt x="2990" y="2960"/>
                      <a:pt x="2989" y="2964"/>
                    </a:cubicBezTo>
                    <a:cubicBezTo>
                      <a:pt x="2978" y="3004"/>
                      <a:pt x="2970" y="3045"/>
                      <a:pt x="2963" y="3085"/>
                    </a:cubicBezTo>
                    <a:cubicBezTo>
                      <a:pt x="2946" y="3088"/>
                      <a:pt x="2930" y="3091"/>
                      <a:pt x="2914" y="3093"/>
                    </a:cubicBezTo>
                    <a:cubicBezTo>
                      <a:pt x="2903" y="3095"/>
                      <a:pt x="2891" y="3097"/>
                      <a:pt x="2879" y="3100"/>
                    </a:cubicBezTo>
                    <a:cubicBezTo>
                      <a:pt x="2870" y="3100"/>
                      <a:pt x="2859" y="3102"/>
                      <a:pt x="2849" y="3103"/>
                    </a:cubicBezTo>
                    <a:lnTo>
                      <a:pt x="2847" y="3103"/>
                    </a:lnTo>
                    <a:cubicBezTo>
                      <a:pt x="2825" y="3107"/>
                      <a:pt x="2803" y="3110"/>
                      <a:pt x="2780" y="3113"/>
                    </a:cubicBezTo>
                    <a:cubicBezTo>
                      <a:pt x="2780" y="3113"/>
                      <a:pt x="2780" y="3113"/>
                      <a:pt x="2782" y="3112"/>
                    </a:cubicBezTo>
                    <a:lnTo>
                      <a:pt x="2782" y="3112"/>
                    </a:lnTo>
                    <a:cubicBezTo>
                      <a:pt x="2382" y="3168"/>
                      <a:pt x="1994" y="3267"/>
                      <a:pt x="1630" y="3452"/>
                    </a:cubicBezTo>
                    <a:cubicBezTo>
                      <a:pt x="1149" y="3670"/>
                      <a:pt x="635" y="3906"/>
                      <a:pt x="307" y="4336"/>
                    </a:cubicBezTo>
                    <a:cubicBezTo>
                      <a:pt x="70" y="4680"/>
                      <a:pt x="1" y="5054"/>
                      <a:pt x="50" y="5416"/>
                    </a:cubicBezTo>
                    <a:cubicBezTo>
                      <a:pt x="50" y="5439"/>
                      <a:pt x="51" y="5462"/>
                      <a:pt x="54" y="5484"/>
                    </a:cubicBezTo>
                    <a:cubicBezTo>
                      <a:pt x="55" y="5485"/>
                      <a:pt x="55" y="5486"/>
                      <a:pt x="55" y="5487"/>
                    </a:cubicBezTo>
                    <a:cubicBezTo>
                      <a:pt x="58" y="5501"/>
                      <a:pt x="60" y="5515"/>
                      <a:pt x="63" y="5530"/>
                    </a:cubicBezTo>
                    <a:cubicBezTo>
                      <a:pt x="66" y="5545"/>
                      <a:pt x="69" y="5558"/>
                      <a:pt x="73" y="5572"/>
                    </a:cubicBezTo>
                    <a:cubicBezTo>
                      <a:pt x="77" y="5590"/>
                      <a:pt x="82" y="5610"/>
                      <a:pt x="88" y="5629"/>
                    </a:cubicBezTo>
                    <a:cubicBezTo>
                      <a:pt x="90" y="5636"/>
                      <a:pt x="92" y="5644"/>
                      <a:pt x="96" y="5653"/>
                    </a:cubicBezTo>
                    <a:cubicBezTo>
                      <a:pt x="99" y="5665"/>
                      <a:pt x="102" y="5675"/>
                      <a:pt x="106" y="5685"/>
                    </a:cubicBezTo>
                    <a:cubicBezTo>
                      <a:pt x="108" y="5691"/>
                      <a:pt x="112" y="5698"/>
                      <a:pt x="114" y="5705"/>
                    </a:cubicBezTo>
                    <a:cubicBezTo>
                      <a:pt x="114" y="5705"/>
                      <a:pt x="114" y="5706"/>
                      <a:pt x="114" y="5706"/>
                    </a:cubicBezTo>
                    <a:cubicBezTo>
                      <a:pt x="120" y="5722"/>
                      <a:pt x="124" y="5737"/>
                      <a:pt x="131" y="5749"/>
                    </a:cubicBezTo>
                    <a:cubicBezTo>
                      <a:pt x="395" y="6516"/>
                      <a:pt x="1170" y="7163"/>
                      <a:pt x="1977" y="7249"/>
                    </a:cubicBezTo>
                    <a:cubicBezTo>
                      <a:pt x="2431" y="7298"/>
                      <a:pt x="2886" y="7318"/>
                      <a:pt x="3342" y="7318"/>
                    </a:cubicBezTo>
                    <a:cubicBezTo>
                      <a:pt x="4662" y="7318"/>
                      <a:pt x="5985" y="7147"/>
                      <a:pt x="7290" y="6982"/>
                    </a:cubicBezTo>
                    <a:cubicBezTo>
                      <a:pt x="8056" y="6917"/>
                      <a:pt x="8828" y="6940"/>
                      <a:pt x="9578" y="6745"/>
                    </a:cubicBezTo>
                    <a:cubicBezTo>
                      <a:pt x="10805" y="6502"/>
                      <a:pt x="12589" y="6450"/>
                      <a:pt x="12750" y="4860"/>
                    </a:cubicBezTo>
                    <a:cubicBezTo>
                      <a:pt x="12890" y="3644"/>
                      <a:pt x="11802" y="2646"/>
                      <a:pt x="10662" y="2493"/>
                    </a:cubicBezTo>
                    <a:cubicBezTo>
                      <a:pt x="10361" y="2399"/>
                      <a:pt x="10052" y="2357"/>
                      <a:pt x="9744" y="2357"/>
                    </a:cubicBezTo>
                    <a:cubicBezTo>
                      <a:pt x="9365" y="2357"/>
                      <a:pt x="8987" y="2420"/>
                      <a:pt x="8622" y="2533"/>
                    </a:cubicBezTo>
                    <a:cubicBezTo>
                      <a:pt x="8617" y="2532"/>
                      <a:pt x="8611" y="2532"/>
                      <a:pt x="8605" y="2532"/>
                    </a:cubicBezTo>
                    <a:cubicBezTo>
                      <a:pt x="8599" y="2532"/>
                      <a:pt x="8593" y="2532"/>
                      <a:pt x="8587" y="2533"/>
                    </a:cubicBezTo>
                    <a:lnTo>
                      <a:pt x="8587" y="2534"/>
                    </a:lnTo>
                    <a:cubicBezTo>
                      <a:pt x="8573" y="2535"/>
                      <a:pt x="8560" y="2536"/>
                      <a:pt x="8546" y="2538"/>
                    </a:cubicBezTo>
                    <a:cubicBezTo>
                      <a:pt x="8525" y="2541"/>
                      <a:pt x="8506" y="2545"/>
                      <a:pt x="8486" y="2550"/>
                    </a:cubicBezTo>
                    <a:cubicBezTo>
                      <a:pt x="8467" y="2555"/>
                      <a:pt x="8445" y="2561"/>
                      <a:pt x="8426" y="2568"/>
                    </a:cubicBezTo>
                    <a:lnTo>
                      <a:pt x="8426" y="2567"/>
                    </a:lnTo>
                    <a:lnTo>
                      <a:pt x="8423" y="2543"/>
                    </a:lnTo>
                    <a:cubicBezTo>
                      <a:pt x="8422" y="2525"/>
                      <a:pt x="8420" y="2504"/>
                      <a:pt x="8418" y="2486"/>
                    </a:cubicBezTo>
                    <a:cubicBezTo>
                      <a:pt x="8418" y="2471"/>
                      <a:pt x="8417" y="2456"/>
                      <a:pt x="8415" y="2442"/>
                    </a:cubicBezTo>
                    <a:cubicBezTo>
                      <a:pt x="8414" y="2430"/>
                      <a:pt x="8413" y="2418"/>
                      <a:pt x="8412" y="2406"/>
                    </a:cubicBezTo>
                    <a:lnTo>
                      <a:pt x="8413" y="2406"/>
                    </a:lnTo>
                    <a:cubicBezTo>
                      <a:pt x="8413" y="2403"/>
                      <a:pt x="8413" y="2402"/>
                      <a:pt x="8412" y="2400"/>
                    </a:cubicBezTo>
                    <a:cubicBezTo>
                      <a:pt x="8411" y="2375"/>
                      <a:pt x="8409" y="2350"/>
                      <a:pt x="8405" y="2326"/>
                    </a:cubicBezTo>
                    <a:cubicBezTo>
                      <a:pt x="8404" y="2315"/>
                      <a:pt x="8402" y="2305"/>
                      <a:pt x="8401" y="2295"/>
                    </a:cubicBezTo>
                    <a:cubicBezTo>
                      <a:pt x="8401" y="2284"/>
                      <a:pt x="8398" y="2274"/>
                      <a:pt x="8397" y="2264"/>
                    </a:cubicBezTo>
                    <a:cubicBezTo>
                      <a:pt x="8396" y="2258"/>
                      <a:pt x="8395" y="2252"/>
                      <a:pt x="8393" y="2248"/>
                    </a:cubicBezTo>
                    <a:cubicBezTo>
                      <a:pt x="8345" y="1606"/>
                      <a:pt x="8103" y="985"/>
                      <a:pt x="7533" y="632"/>
                    </a:cubicBezTo>
                    <a:cubicBezTo>
                      <a:pt x="6940" y="192"/>
                      <a:pt x="6361" y="0"/>
                      <a:pt x="58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6"/>
              <p:cNvSpPr/>
              <p:nvPr/>
            </p:nvSpPr>
            <p:spPr>
              <a:xfrm>
                <a:off x="255560" y="1989632"/>
                <a:ext cx="1487805" cy="370535"/>
              </a:xfrm>
              <a:custGeom>
                <a:avLst/>
                <a:gdLst/>
                <a:ahLst/>
                <a:cxnLst/>
                <a:rect l="l" t="t" r="r" b="b"/>
                <a:pathLst>
                  <a:path w="31538" h="7928" extrusionOk="0">
                    <a:moveTo>
                      <a:pt x="22979" y="0"/>
                    </a:moveTo>
                    <a:cubicBezTo>
                      <a:pt x="22973" y="0"/>
                      <a:pt x="22966" y="1"/>
                      <a:pt x="22959" y="2"/>
                    </a:cubicBezTo>
                    <a:cubicBezTo>
                      <a:pt x="21796" y="528"/>
                      <a:pt x="21066" y="1703"/>
                      <a:pt x="20700" y="2913"/>
                    </a:cubicBezTo>
                    <a:cubicBezTo>
                      <a:pt x="19659" y="3081"/>
                      <a:pt x="18543" y="3537"/>
                      <a:pt x="17979" y="4433"/>
                    </a:cubicBezTo>
                    <a:cubicBezTo>
                      <a:pt x="17299" y="4419"/>
                      <a:pt x="16616" y="4390"/>
                      <a:pt x="15938" y="4376"/>
                    </a:cubicBezTo>
                    <a:cubicBezTo>
                      <a:pt x="15933" y="4376"/>
                      <a:pt x="15928" y="4376"/>
                      <a:pt x="15922" y="4376"/>
                    </a:cubicBezTo>
                    <a:cubicBezTo>
                      <a:pt x="15480" y="4376"/>
                      <a:pt x="15041" y="4410"/>
                      <a:pt x="14600" y="4410"/>
                    </a:cubicBezTo>
                    <a:cubicBezTo>
                      <a:pt x="14453" y="4410"/>
                      <a:pt x="14306" y="4406"/>
                      <a:pt x="14159" y="4396"/>
                    </a:cubicBezTo>
                    <a:cubicBezTo>
                      <a:pt x="12954" y="4398"/>
                      <a:pt x="11746" y="4429"/>
                      <a:pt x="10538" y="4429"/>
                    </a:cubicBezTo>
                    <a:cubicBezTo>
                      <a:pt x="8864" y="4429"/>
                      <a:pt x="7192" y="4370"/>
                      <a:pt x="5535" y="4092"/>
                    </a:cubicBezTo>
                    <a:cubicBezTo>
                      <a:pt x="3688" y="3702"/>
                      <a:pt x="1544" y="3177"/>
                      <a:pt x="469" y="1481"/>
                    </a:cubicBezTo>
                    <a:cubicBezTo>
                      <a:pt x="372" y="1321"/>
                      <a:pt x="330" y="1130"/>
                      <a:pt x="213" y="983"/>
                    </a:cubicBezTo>
                    <a:cubicBezTo>
                      <a:pt x="193" y="958"/>
                      <a:pt x="168" y="948"/>
                      <a:pt x="144" y="948"/>
                    </a:cubicBezTo>
                    <a:cubicBezTo>
                      <a:pt x="79" y="948"/>
                      <a:pt x="18" y="1024"/>
                      <a:pt x="62" y="1093"/>
                    </a:cubicBezTo>
                    <a:cubicBezTo>
                      <a:pt x="94" y="1134"/>
                      <a:pt x="121" y="1180"/>
                      <a:pt x="142" y="1228"/>
                    </a:cubicBezTo>
                    <a:cubicBezTo>
                      <a:pt x="126" y="1237"/>
                      <a:pt x="113" y="1250"/>
                      <a:pt x="104" y="1268"/>
                    </a:cubicBezTo>
                    <a:cubicBezTo>
                      <a:pt x="1" y="2521"/>
                      <a:pt x="544" y="3758"/>
                      <a:pt x="1465" y="4604"/>
                    </a:cubicBezTo>
                    <a:cubicBezTo>
                      <a:pt x="2333" y="5232"/>
                      <a:pt x="3373" y="5651"/>
                      <a:pt x="4425" y="5843"/>
                    </a:cubicBezTo>
                    <a:cubicBezTo>
                      <a:pt x="4430" y="5870"/>
                      <a:pt x="4448" y="5895"/>
                      <a:pt x="4474" y="5909"/>
                    </a:cubicBezTo>
                    <a:cubicBezTo>
                      <a:pt x="4644" y="5975"/>
                      <a:pt x="4824" y="6026"/>
                      <a:pt x="5002" y="6070"/>
                    </a:cubicBezTo>
                    <a:cubicBezTo>
                      <a:pt x="5320" y="6151"/>
                      <a:pt x="5646" y="6178"/>
                      <a:pt x="5972" y="6178"/>
                    </a:cubicBezTo>
                    <a:cubicBezTo>
                      <a:pt x="6101" y="6178"/>
                      <a:pt x="6229" y="6174"/>
                      <a:pt x="6357" y="6167"/>
                    </a:cubicBezTo>
                    <a:cubicBezTo>
                      <a:pt x="6498" y="6151"/>
                      <a:pt x="6659" y="6166"/>
                      <a:pt x="6778" y="6082"/>
                    </a:cubicBezTo>
                    <a:cubicBezTo>
                      <a:pt x="6809" y="6083"/>
                      <a:pt x="6840" y="6083"/>
                      <a:pt x="6869" y="6084"/>
                    </a:cubicBezTo>
                    <a:cubicBezTo>
                      <a:pt x="6884" y="6084"/>
                      <a:pt x="6901" y="6084"/>
                      <a:pt x="6916" y="6085"/>
                    </a:cubicBezTo>
                    <a:cubicBezTo>
                      <a:pt x="6939" y="6122"/>
                      <a:pt x="6982" y="6137"/>
                      <a:pt x="7023" y="6139"/>
                    </a:cubicBezTo>
                    <a:cubicBezTo>
                      <a:pt x="7075" y="6141"/>
                      <a:pt x="7127" y="6142"/>
                      <a:pt x="7179" y="6142"/>
                    </a:cubicBezTo>
                    <a:cubicBezTo>
                      <a:pt x="7638" y="6142"/>
                      <a:pt x="8098" y="6070"/>
                      <a:pt x="8557" y="6070"/>
                    </a:cubicBezTo>
                    <a:cubicBezTo>
                      <a:pt x="8570" y="6070"/>
                      <a:pt x="8582" y="6070"/>
                      <a:pt x="8595" y="6070"/>
                    </a:cubicBezTo>
                    <a:cubicBezTo>
                      <a:pt x="8608" y="6097"/>
                      <a:pt x="8632" y="6116"/>
                      <a:pt x="8660" y="6123"/>
                    </a:cubicBezTo>
                    <a:cubicBezTo>
                      <a:pt x="8818" y="6150"/>
                      <a:pt x="8978" y="6156"/>
                      <a:pt x="9138" y="6156"/>
                    </a:cubicBezTo>
                    <a:cubicBezTo>
                      <a:pt x="9224" y="6156"/>
                      <a:pt x="9310" y="6154"/>
                      <a:pt x="9397" y="6153"/>
                    </a:cubicBezTo>
                    <a:cubicBezTo>
                      <a:pt x="9497" y="6151"/>
                      <a:pt x="9597" y="6142"/>
                      <a:pt x="9696" y="6132"/>
                    </a:cubicBezTo>
                    <a:cubicBezTo>
                      <a:pt x="9723" y="6134"/>
                      <a:pt x="9752" y="6135"/>
                      <a:pt x="9782" y="6135"/>
                    </a:cubicBezTo>
                    <a:cubicBezTo>
                      <a:pt x="9994" y="6135"/>
                      <a:pt x="10274" y="6089"/>
                      <a:pt x="10417" y="6089"/>
                    </a:cubicBezTo>
                    <a:cubicBezTo>
                      <a:pt x="10438" y="6089"/>
                      <a:pt x="10457" y="6090"/>
                      <a:pt x="10471" y="6092"/>
                    </a:cubicBezTo>
                    <a:cubicBezTo>
                      <a:pt x="10739" y="6198"/>
                      <a:pt x="11027" y="6228"/>
                      <a:pt x="11321" y="6228"/>
                    </a:cubicBezTo>
                    <a:cubicBezTo>
                      <a:pt x="11706" y="6228"/>
                      <a:pt x="12102" y="6177"/>
                      <a:pt x="12482" y="6177"/>
                    </a:cubicBezTo>
                    <a:cubicBezTo>
                      <a:pt x="12567" y="6177"/>
                      <a:pt x="12652" y="6179"/>
                      <a:pt x="12735" y="6186"/>
                    </a:cubicBezTo>
                    <a:cubicBezTo>
                      <a:pt x="12753" y="6180"/>
                      <a:pt x="12780" y="6178"/>
                      <a:pt x="12814" y="6178"/>
                    </a:cubicBezTo>
                    <a:cubicBezTo>
                      <a:pt x="12970" y="6178"/>
                      <a:pt x="13271" y="6227"/>
                      <a:pt x="13484" y="6227"/>
                    </a:cubicBezTo>
                    <a:cubicBezTo>
                      <a:pt x="13639" y="6227"/>
                      <a:pt x="13747" y="6201"/>
                      <a:pt x="13717" y="6110"/>
                    </a:cubicBezTo>
                    <a:cubicBezTo>
                      <a:pt x="13774" y="6109"/>
                      <a:pt x="13831" y="6108"/>
                      <a:pt x="13888" y="6108"/>
                    </a:cubicBezTo>
                    <a:cubicBezTo>
                      <a:pt x="13987" y="6108"/>
                      <a:pt x="14086" y="6110"/>
                      <a:pt x="14185" y="6111"/>
                    </a:cubicBezTo>
                    <a:cubicBezTo>
                      <a:pt x="14188" y="6164"/>
                      <a:pt x="14233" y="6200"/>
                      <a:pt x="14283" y="6200"/>
                    </a:cubicBezTo>
                    <a:cubicBezTo>
                      <a:pt x="14284" y="6200"/>
                      <a:pt x="14286" y="6200"/>
                      <a:pt x="14287" y="6199"/>
                    </a:cubicBezTo>
                    <a:cubicBezTo>
                      <a:pt x="14592" y="6179"/>
                      <a:pt x="14896" y="6177"/>
                      <a:pt x="15203" y="6166"/>
                    </a:cubicBezTo>
                    <a:cubicBezTo>
                      <a:pt x="15225" y="6193"/>
                      <a:pt x="15257" y="6198"/>
                      <a:pt x="15289" y="6198"/>
                    </a:cubicBezTo>
                    <a:cubicBezTo>
                      <a:pt x="15305" y="6198"/>
                      <a:pt x="15320" y="6197"/>
                      <a:pt x="15335" y="6196"/>
                    </a:cubicBezTo>
                    <a:cubicBezTo>
                      <a:pt x="15402" y="6193"/>
                      <a:pt x="15469" y="6192"/>
                      <a:pt x="15537" y="6192"/>
                    </a:cubicBezTo>
                    <a:cubicBezTo>
                      <a:pt x="15726" y="6192"/>
                      <a:pt x="15916" y="6200"/>
                      <a:pt x="16106" y="6200"/>
                    </a:cubicBezTo>
                    <a:cubicBezTo>
                      <a:pt x="16210" y="6200"/>
                      <a:pt x="16314" y="6198"/>
                      <a:pt x="16419" y="6190"/>
                    </a:cubicBezTo>
                    <a:cubicBezTo>
                      <a:pt x="16846" y="6122"/>
                      <a:pt x="17287" y="6123"/>
                      <a:pt x="17713" y="6047"/>
                    </a:cubicBezTo>
                    <a:cubicBezTo>
                      <a:pt x="17716" y="6055"/>
                      <a:pt x="17720" y="6062"/>
                      <a:pt x="17724" y="6069"/>
                    </a:cubicBezTo>
                    <a:cubicBezTo>
                      <a:pt x="17745" y="6089"/>
                      <a:pt x="17767" y="6098"/>
                      <a:pt x="17789" y="6098"/>
                    </a:cubicBezTo>
                    <a:cubicBezTo>
                      <a:pt x="17805" y="6098"/>
                      <a:pt x="17821" y="6093"/>
                      <a:pt x="17835" y="6085"/>
                    </a:cubicBezTo>
                    <a:cubicBezTo>
                      <a:pt x="17873" y="6097"/>
                      <a:pt x="17911" y="6101"/>
                      <a:pt x="17951" y="6101"/>
                    </a:cubicBezTo>
                    <a:cubicBezTo>
                      <a:pt x="18068" y="6101"/>
                      <a:pt x="18192" y="6063"/>
                      <a:pt x="18309" y="6063"/>
                    </a:cubicBezTo>
                    <a:cubicBezTo>
                      <a:pt x="18318" y="6063"/>
                      <a:pt x="18326" y="6063"/>
                      <a:pt x="18334" y="6063"/>
                    </a:cubicBezTo>
                    <a:cubicBezTo>
                      <a:pt x="18340" y="6064"/>
                      <a:pt x="18346" y="6065"/>
                      <a:pt x="18352" y="6065"/>
                    </a:cubicBezTo>
                    <a:cubicBezTo>
                      <a:pt x="18393" y="6065"/>
                      <a:pt x="18436" y="6042"/>
                      <a:pt x="18448" y="6000"/>
                    </a:cubicBezTo>
                    <a:cubicBezTo>
                      <a:pt x="18464" y="5926"/>
                      <a:pt x="18406" y="5875"/>
                      <a:pt x="18415" y="5795"/>
                    </a:cubicBezTo>
                    <a:cubicBezTo>
                      <a:pt x="18420" y="5545"/>
                      <a:pt x="18479" y="5318"/>
                      <a:pt x="18580" y="5111"/>
                    </a:cubicBezTo>
                    <a:cubicBezTo>
                      <a:pt x="18592" y="5128"/>
                      <a:pt x="18606" y="5144"/>
                      <a:pt x="18620" y="5160"/>
                    </a:cubicBezTo>
                    <a:cubicBezTo>
                      <a:pt x="18559" y="5206"/>
                      <a:pt x="18561" y="5336"/>
                      <a:pt x="18547" y="5409"/>
                    </a:cubicBezTo>
                    <a:cubicBezTo>
                      <a:pt x="18503" y="5636"/>
                      <a:pt x="18563" y="5867"/>
                      <a:pt x="18545" y="6100"/>
                    </a:cubicBezTo>
                    <a:cubicBezTo>
                      <a:pt x="18588" y="6554"/>
                      <a:pt x="18942" y="6923"/>
                      <a:pt x="19250" y="7234"/>
                    </a:cubicBezTo>
                    <a:cubicBezTo>
                      <a:pt x="19940" y="7805"/>
                      <a:pt x="20808" y="7927"/>
                      <a:pt x="21687" y="7927"/>
                    </a:cubicBezTo>
                    <a:cubicBezTo>
                      <a:pt x="22211" y="7927"/>
                      <a:pt x="22738" y="7884"/>
                      <a:pt x="23234" y="7865"/>
                    </a:cubicBezTo>
                    <a:cubicBezTo>
                      <a:pt x="23334" y="7840"/>
                      <a:pt x="23705" y="7864"/>
                      <a:pt x="23847" y="7789"/>
                    </a:cubicBezTo>
                    <a:cubicBezTo>
                      <a:pt x="24484" y="7751"/>
                      <a:pt x="25116" y="7669"/>
                      <a:pt x="25755" y="7651"/>
                    </a:cubicBezTo>
                    <a:cubicBezTo>
                      <a:pt x="27223" y="7487"/>
                      <a:pt x="28790" y="7493"/>
                      <a:pt x="30151" y="6863"/>
                    </a:cubicBezTo>
                    <a:cubicBezTo>
                      <a:pt x="30167" y="6892"/>
                      <a:pt x="30200" y="6908"/>
                      <a:pt x="30233" y="6908"/>
                    </a:cubicBezTo>
                    <a:cubicBezTo>
                      <a:pt x="30250" y="6908"/>
                      <a:pt x="30267" y="6904"/>
                      <a:pt x="30282" y="6895"/>
                    </a:cubicBezTo>
                    <a:cubicBezTo>
                      <a:pt x="30422" y="6804"/>
                      <a:pt x="30562" y="6714"/>
                      <a:pt x="30686" y="6603"/>
                    </a:cubicBezTo>
                    <a:cubicBezTo>
                      <a:pt x="30887" y="6420"/>
                      <a:pt x="31538" y="5533"/>
                      <a:pt x="31271" y="5311"/>
                    </a:cubicBezTo>
                    <a:cubicBezTo>
                      <a:pt x="31284" y="5185"/>
                      <a:pt x="31355" y="5021"/>
                      <a:pt x="31285" y="4906"/>
                    </a:cubicBezTo>
                    <a:cubicBezTo>
                      <a:pt x="31316" y="4881"/>
                      <a:pt x="31342" y="4852"/>
                      <a:pt x="31364" y="4819"/>
                    </a:cubicBezTo>
                    <a:cubicBezTo>
                      <a:pt x="31383" y="4772"/>
                      <a:pt x="31354" y="4716"/>
                      <a:pt x="31308" y="4700"/>
                    </a:cubicBezTo>
                    <a:cubicBezTo>
                      <a:pt x="31297" y="4698"/>
                      <a:pt x="31287" y="4696"/>
                      <a:pt x="31278" y="4696"/>
                    </a:cubicBezTo>
                    <a:cubicBezTo>
                      <a:pt x="31200" y="4696"/>
                      <a:pt x="31162" y="4785"/>
                      <a:pt x="31081" y="4815"/>
                    </a:cubicBezTo>
                    <a:cubicBezTo>
                      <a:pt x="29427" y="5635"/>
                      <a:pt x="27598" y="6183"/>
                      <a:pt x="25751" y="6337"/>
                    </a:cubicBezTo>
                    <a:cubicBezTo>
                      <a:pt x="25259" y="6413"/>
                      <a:pt x="24764" y="6451"/>
                      <a:pt x="24268" y="6451"/>
                    </a:cubicBezTo>
                    <a:cubicBezTo>
                      <a:pt x="23887" y="6451"/>
                      <a:pt x="23505" y="6428"/>
                      <a:pt x="23125" y="6384"/>
                    </a:cubicBezTo>
                    <a:cubicBezTo>
                      <a:pt x="21930" y="6282"/>
                      <a:pt x="20708" y="6210"/>
                      <a:pt x="19643" y="5597"/>
                    </a:cubicBezTo>
                    <a:cubicBezTo>
                      <a:pt x="19314" y="5391"/>
                      <a:pt x="18891" y="5271"/>
                      <a:pt x="18676" y="4934"/>
                    </a:cubicBezTo>
                    <a:cubicBezTo>
                      <a:pt x="19025" y="4378"/>
                      <a:pt x="19667" y="3990"/>
                      <a:pt x="20269" y="3750"/>
                    </a:cubicBezTo>
                    <a:cubicBezTo>
                      <a:pt x="20271" y="3766"/>
                      <a:pt x="20278" y="3784"/>
                      <a:pt x="20293" y="3803"/>
                    </a:cubicBezTo>
                    <a:cubicBezTo>
                      <a:pt x="20311" y="3824"/>
                      <a:pt x="20336" y="3835"/>
                      <a:pt x="20362" y="3835"/>
                    </a:cubicBezTo>
                    <a:cubicBezTo>
                      <a:pt x="20379" y="3835"/>
                      <a:pt x="20398" y="3830"/>
                      <a:pt x="20414" y="3820"/>
                    </a:cubicBezTo>
                    <a:cubicBezTo>
                      <a:pt x="20487" y="3776"/>
                      <a:pt x="20559" y="3731"/>
                      <a:pt x="20630" y="3683"/>
                    </a:cubicBezTo>
                    <a:cubicBezTo>
                      <a:pt x="20664" y="3682"/>
                      <a:pt x="20692" y="3661"/>
                      <a:pt x="20707" y="3631"/>
                    </a:cubicBezTo>
                    <a:cubicBezTo>
                      <a:pt x="20719" y="3624"/>
                      <a:pt x="20731" y="3615"/>
                      <a:pt x="20743" y="3608"/>
                    </a:cubicBezTo>
                    <a:cubicBezTo>
                      <a:pt x="20958" y="3566"/>
                      <a:pt x="21175" y="3534"/>
                      <a:pt x="21374" y="3438"/>
                    </a:cubicBezTo>
                    <a:cubicBezTo>
                      <a:pt x="21416" y="3407"/>
                      <a:pt x="21449" y="3362"/>
                      <a:pt x="21458" y="3311"/>
                    </a:cubicBezTo>
                    <a:cubicBezTo>
                      <a:pt x="21586" y="2907"/>
                      <a:pt x="21724" y="2506"/>
                      <a:pt x="21900" y="2120"/>
                    </a:cubicBezTo>
                    <a:cubicBezTo>
                      <a:pt x="22147" y="1556"/>
                      <a:pt x="22628" y="1140"/>
                      <a:pt x="23075" y="728"/>
                    </a:cubicBezTo>
                    <a:cubicBezTo>
                      <a:pt x="23237" y="592"/>
                      <a:pt x="23106" y="373"/>
                      <a:pt x="23047" y="213"/>
                    </a:cubicBezTo>
                    <a:cubicBezTo>
                      <a:pt x="23054" y="194"/>
                      <a:pt x="23054" y="176"/>
                      <a:pt x="23048" y="160"/>
                    </a:cubicBezTo>
                    <a:cubicBezTo>
                      <a:pt x="23089" y="102"/>
                      <a:pt x="23065" y="0"/>
                      <a:pt x="229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6"/>
              <p:cNvSpPr/>
              <p:nvPr/>
            </p:nvSpPr>
            <p:spPr>
              <a:xfrm>
                <a:off x="439637" y="2129658"/>
                <a:ext cx="9105" cy="8833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89" extrusionOk="0">
                    <a:moveTo>
                      <a:pt x="99" y="0"/>
                    </a:moveTo>
                    <a:cubicBezTo>
                      <a:pt x="97" y="0"/>
                      <a:pt x="94" y="0"/>
                      <a:pt x="92" y="1"/>
                    </a:cubicBezTo>
                    <a:cubicBezTo>
                      <a:pt x="41" y="5"/>
                      <a:pt x="0" y="46"/>
                      <a:pt x="4" y="99"/>
                    </a:cubicBezTo>
                    <a:cubicBezTo>
                      <a:pt x="6" y="146"/>
                      <a:pt x="46" y="188"/>
                      <a:pt x="94" y="188"/>
                    </a:cubicBezTo>
                    <a:cubicBezTo>
                      <a:pt x="96" y="188"/>
                      <a:pt x="98" y="188"/>
                      <a:pt x="101" y="188"/>
                    </a:cubicBezTo>
                    <a:cubicBezTo>
                      <a:pt x="152" y="184"/>
                      <a:pt x="192" y="142"/>
                      <a:pt x="190" y="90"/>
                    </a:cubicBezTo>
                    <a:cubicBezTo>
                      <a:pt x="188" y="42"/>
                      <a:pt x="147" y="0"/>
                      <a:pt x="9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6"/>
              <p:cNvSpPr/>
              <p:nvPr/>
            </p:nvSpPr>
            <p:spPr>
              <a:xfrm>
                <a:off x="454261" y="2135313"/>
                <a:ext cx="9058" cy="8833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9" extrusionOk="0">
                    <a:moveTo>
                      <a:pt x="98" y="0"/>
                    </a:moveTo>
                    <a:cubicBezTo>
                      <a:pt x="95" y="0"/>
                      <a:pt x="93" y="1"/>
                      <a:pt x="90" y="1"/>
                    </a:cubicBezTo>
                    <a:cubicBezTo>
                      <a:pt x="40" y="5"/>
                      <a:pt x="0" y="47"/>
                      <a:pt x="2" y="99"/>
                    </a:cubicBezTo>
                    <a:cubicBezTo>
                      <a:pt x="5" y="147"/>
                      <a:pt x="45" y="189"/>
                      <a:pt x="93" y="189"/>
                    </a:cubicBezTo>
                    <a:cubicBezTo>
                      <a:pt x="96" y="189"/>
                      <a:pt x="98" y="189"/>
                      <a:pt x="101" y="188"/>
                    </a:cubicBezTo>
                    <a:cubicBezTo>
                      <a:pt x="151" y="184"/>
                      <a:pt x="191" y="143"/>
                      <a:pt x="189" y="90"/>
                    </a:cubicBezTo>
                    <a:cubicBezTo>
                      <a:pt x="188" y="43"/>
                      <a:pt x="146" y="0"/>
                      <a:pt x="98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6"/>
              <p:cNvSpPr/>
              <p:nvPr/>
            </p:nvSpPr>
            <p:spPr>
              <a:xfrm>
                <a:off x="451855" y="2119282"/>
                <a:ext cx="9105" cy="8833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89" extrusionOk="0">
                    <a:moveTo>
                      <a:pt x="100" y="0"/>
                    </a:moveTo>
                    <a:cubicBezTo>
                      <a:pt x="97" y="0"/>
                      <a:pt x="95" y="1"/>
                      <a:pt x="92" y="1"/>
                    </a:cubicBezTo>
                    <a:cubicBezTo>
                      <a:pt x="41" y="5"/>
                      <a:pt x="1" y="46"/>
                      <a:pt x="3" y="99"/>
                    </a:cubicBezTo>
                    <a:cubicBezTo>
                      <a:pt x="5" y="147"/>
                      <a:pt x="47" y="189"/>
                      <a:pt x="94" y="189"/>
                    </a:cubicBezTo>
                    <a:cubicBezTo>
                      <a:pt x="96" y="189"/>
                      <a:pt x="99" y="188"/>
                      <a:pt x="101" y="188"/>
                    </a:cubicBezTo>
                    <a:cubicBezTo>
                      <a:pt x="153" y="184"/>
                      <a:pt x="193" y="143"/>
                      <a:pt x="191" y="90"/>
                    </a:cubicBezTo>
                    <a:cubicBezTo>
                      <a:pt x="188" y="43"/>
                      <a:pt x="148" y="0"/>
                      <a:pt x="10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6"/>
              <p:cNvSpPr/>
              <p:nvPr/>
            </p:nvSpPr>
            <p:spPr>
              <a:xfrm>
                <a:off x="473839" y="1897933"/>
                <a:ext cx="9105" cy="8787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88" extrusionOk="0">
                    <a:moveTo>
                      <a:pt x="99" y="0"/>
                    </a:moveTo>
                    <a:cubicBezTo>
                      <a:pt x="96" y="0"/>
                      <a:pt x="94" y="0"/>
                      <a:pt x="92" y="0"/>
                    </a:cubicBezTo>
                    <a:cubicBezTo>
                      <a:pt x="40" y="4"/>
                      <a:pt x="0" y="45"/>
                      <a:pt x="2" y="99"/>
                    </a:cubicBezTo>
                    <a:cubicBezTo>
                      <a:pt x="5" y="146"/>
                      <a:pt x="45" y="187"/>
                      <a:pt x="93" y="187"/>
                    </a:cubicBezTo>
                    <a:cubicBezTo>
                      <a:pt x="96" y="187"/>
                      <a:pt x="98" y="187"/>
                      <a:pt x="101" y="187"/>
                    </a:cubicBezTo>
                    <a:cubicBezTo>
                      <a:pt x="151" y="182"/>
                      <a:pt x="192" y="142"/>
                      <a:pt x="190" y="88"/>
                    </a:cubicBezTo>
                    <a:cubicBezTo>
                      <a:pt x="188" y="42"/>
                      <a:pt x="146" y="0"/>
                      <a:pt x="9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6"/>
              <p:cNvSpPr/>
              <p:nvPr/>
            </p:nvSpPr>
            <p:spPr>
              <a:xfrm>
                <a:off x="487095" y="1892091"/>
                <a:ext cx="9105" cy="8787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88" extrusionOk="0">
                    <a:moveTo>
                      <a:pt x="99" y="0"/>
                    </a:moveTo>
                    <a:cubicBezTo>
                      <a:pt x="97" y="0"/>
                      <a:pt x="94" y="1"/>
                      <a:pt x="92" y="1"/>
                    </a:cubicBezTo>
                    <a:cubicBezTo>
                      <a:pt x="42" y="5"/>
                      <a:pt x="0" y="45"/>
                      <a:pt x="3" y="99"/>
                    </a:cubicBezTo>
                    <a:cubicBezTo>
                      <a:pt x="5" y="146"/>
                      <a:pt x="46" y="188"/>
                      <a:pt x="94" y="188"/>
                    </a:cubicBezTo>
                    <a:cubicBezTo>
                      <a:pt x="96" y="188"/>
                      <a:pt x="99" y="187"/>
                      <a:pt x="101" y="187"/>
                    </a:cubicBezTo>
                    <a:cubicBezTo>
                      <a:pt x="153" y="183"/>
                      <a:pt x="193" y="143"/>
                      <a:pt x="190" y="90"/>
                    </a:cubicBezTo>
                    <a:cubicBezTo>
                      <a:pt x="188" y="42"/>
                      <a:pt x="148" y="0"/>
                      <a:pt x="9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6"/>
              <p:cNvSpPr/>
              <p:nvPr/>
            </p:nvSpPr>
            <p:spPr>
              <a:xfrm>
                <a:off x="760568" y="1759544"/>
                <a:ext cx="9105" cy="8833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89" extrusionOk="0">
                    <a:moveTo>
                      <a:pt x="100" y="1"/>
                    </a:moveTo>
                    <a:cubicBezTo>
                      <a:pt x="97" y="1"/>
                      <a:pt x="95" y="1"/>
                      <a:pt x="92" y="1"/>
                    </a:cubicBezTo>
                    <a:cubicBezTo>
                      <a:pt x="41" y="6"/>
                      <a:pt x="1" y="47"/>
                      <a:pt x="3" y="99"/>
                    </a:cubicBezTo>
                    <a:cubicBezTo>
                      <a:pt x="5" y="147"/>
                      <a:pt x="46" y="189"/>
                      <a:pt x="94" y="189"/>
                    </a:cubicBezTo>
                    <a:cubicBezTo>
                      <a:pt x="96" y="189"/>
                      <a:pt x="99" y="189"/>
                      <a:pt x="101" y="189"/>
                    </a:cubicBezTo>
                    <a:cubicBezTo>
                      <a:pt x="153" y="184"/>
                      <a:pt x="193" y="143"/>
                      <a:pt x="191" y="90"/>
                    </a:cubicBezTo>
                    <a:cubicBezTo>
                      <a:pt x="188" y="43"/>
                      <a:pt x="148" y="1"/>
                      <a:pt x="100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6"/>
              <p:cNvSpPr/>
              <p:nvPr/>
            </p:nvSpPr>
            <p:spPr>
              <a:xfrm>
                <a:off x="984791" y="1949578"/>
                <a:ext cx="9105" cy="8880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90" extrusionOk="0">
                    <a:moveTo>
                      <a:pt x="99" y="1"/>
                    </a:moveTo>
                    <a:cubicBezTo>
                      <a:pt x="96" y="1"/>
                      <a:pt x="94" y="1"/>
                      <a:pt x="92" y="1"/>
                    </a:cubicBezTo>
                    <a:cubicBezTo>
                      <a:pt x="40" y="6"/>
                      <a:pt x="0" y="47"/>
                      <a:pt x="2" y="100"/>
                    </a:cubicBezTo>
                    <a:cubicBezTo>
                      <a:pt x="5" y="147"/>
                      <a:pt x="45" y="189"/>
                      <a:pt x="93" y="189"/>
                    </a:cubicBezTo>
                    <a:cubicBezTo>
                      <a:pt x="96" y="189"/>
                      <a:pt x="98" y="189"/>
                      <a:pt x="101" y="189"/>
                    </a:cubicBezTo>
                    <a:cubicBezTo>
                      <a:pt x="151" y="184"/>
                      <a:pt x="192" y="143"/>
                      <a:pt x="190" y="90"/>
                    </a:cubicBezTo>
                    <a:cubicBezTo>
                      <a:pt x="188" y="43"/>
                      <a:pt x="146" y="1"/>
                      <a:pt x="99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6"/>
              <p:cNvSpPr/>
              <p:nvPr/>
            </p:nvSpPr>
            <p:spPr>
              <a:xfrm>
                <a:off x="981819" y="1964815"/>
                <a:ext cx="9105" cy="8833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89" extrusionOk="0">
                    <a:moveTo>
                      <a:pt x="99" y="1"/>
                    </a:moveTo>
                    <a:cubicBezTo>
                      <a:pt x="97" y="1"/>
                      <a:pt x="94" y="1"/>
                      <a:pt x="92" y="1"/>
                    </a:cubicBezTo>
                    <a:cubicBezTo>
                      <a:pt x="40" y="6"/>
                      <a:pt x="0" y="47"/>
                      <a:pt x="3" y="99"/>
                    </a:cubicBezTo>
                    <a:cubicBezTo>
                      <a:pt x="5" y="147"/>
                      <a:pt x="45" y="189"/>
                      <a:pt x="93" y="189"/>
                    </a:cubicBezTo>
                    <a:cubicBezTo>
                      <a:pt x="96" y="189"/>
                      <a:pt x="98" y="189"/>
                      <a:pt x="101" y="189"/>
                    </a:cubicBezTo>
                    <a:cubicBezTo>
                      <a:pt x="152" y="184"/>
                      <a:pt x="192" y="143"/>
                      <a:pt x="190" y="90"/>
                    </a:cubicBezTo>
                    <a:cubicBezTo>
                      <a:pt x="188" y="43"/>
                      <a:pt x="147" y="1"/>
                      <a:pt x="99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6"/>
              <p:cNvSpPr/>
              <p:nvPr/>
            </p:nvSpPr>
            <p:spPr>
              <a:xfrm>
                <a:off x="734434" y="2136762"/>
                <a:ext cx="9105" cy="8833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89" extrusionOk="0">
                    <a:moveTo>
                      <a:pt x="99" y="0"/>
                    </a:moveTo>
                    <a:cubicBezTo>
                      <a:pt x="96" y="0"/>
                      <a:pt x="94" y="0"/>
                      <a:pt x="92" y="1"/>
                    </a:cubicBezTo>
                    <a:cubicBezTo>
                      <a:pt x="40" y="5"/>
                      <a:pt x="0" y="46"/>
                      <a:pt x="3" y="99"/>
                    </a:cubicBezTo>
                    <a:cubicBezTo>
                      <a:pt x="5" y="147"/>
                      <a:pt x="45" y="189"/>
                      <a:pt x="93" y="189"/>
                    </a:cubicBezTo>
                    <a:cubicBezTo>
                      <a:pt x="96" y="189"/>
                      <a:pt x="98" y="188"/>
                      <a:pt x="101" y="188"/>
                    </a:cubicBezTo>
                    <a:cubicBezTo>
                      <a:pt x="151" y="184"/>
                      <a:pt x="192" y="142"/>
                      <a:pt x="190" y="90"/>
                    </a:cubicBezTo>
                    <a:cubicBezTo>
                      <a:pt x="188" y="43"/>
                      <a:pt x="146" y="0"/>
                      <a:pt x="9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6"/>
              <p:cNvSpPr/>
              <p:nvPr/>
            </p:nvSpPr>
            <p:spPr>
              <a:xfrm>
                <a:off x="750237" y="2135220"/>
                <a:ext cx="9105" cy="8833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89" extrusionOk="0">
                    <a:moveTo>
                      <a:pt x="99" y="0"/>
                    </a:moveTo>
                    <a:cubicBezTo>
                      <a:pt x="97" y="0"/>
                      <a:pt x="94" y="0"/>
                      <a:pt x="92" y="0"/>
                    </a:cubicBezTo>
                    <a:cubicBezTo>
                      <a:pt x="41" y="5"/>
                      <a:pt x="0" y="46"/>
                      <a:pt x="3" y="99"/>
                    </a:cubicBezTo>
                    <a:cubicBezTo>
                      <a:pt x="5" y="146"/>
                      <a:pt x="45" y="188"/>
                      <a:pt x="94" y="188"/>
                    </a:cubicBezTo>
                    <a:cubicBezTo>
                      <a:pt x="96" y="188"/>
                      <a:pt x="98" y="188"/>
                      <a:pt x="101" y="188"/>
                    </a:cubicBezTo>
                    <a:cubicBezTo>
                      <a:pt x="152" y="183"/>
                      <a:pt x="192" y="142"/>
                      <a:pt x="190" y="90"/>
                    </a:cubicBezTo>
                    <a:cubicBezTo>
                      <a:pt x="188" y="42"/>
                      <a:pt x="147" y="0"/>
                      <a:pt x="9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6"/>
              <p:cNvSpPr/>
              <p:nvPr/>
            </p:nvSpPr>
            <p:spPr>
              <a:xfrm>
                <a:off x="720234" y="1943175"/>
                <a:ext cx="9105" cy="8833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89" extrusionOk="0">
                    <a:moveTo>
                      <a:pt x="99" y="1"/>
                    </a:moveTo>
                    <a:cubicBezTo>
                      <a:pt x="97" y="1"/>
                      <a:pt x="94" y="1"/>
                      <a:pt x="92" y="1"/>
                    </a:cubicBezTo>
                    <a:cubicBezTo>
                      <a:pt x="41" y="6"/>
                      <a:pt x="1" y="47"/>
                      <a:pt x="3" y="99"/>
                    </a:cubicBezTo>
                    <a:cubicBezTo>
                      <a:pt x="5" y="146"/>
                      <a:pt x="47" y="189"/>
                      <a:pt x="94" y="189"/>
                    </a:cubicBezTo>
                    <a:cubicBezTo>
                      <a:pt x="96" y="189"/>
                      <a:pt x="99" y="189"/>
                      <a:pt x="101" y="189"/>
                    </a:cubicBezTo>
                    <a:cubicBezTo>
                      <a:pt x="153" y="184"/>
                      <a:pt x="193" y="143"/>
                      <a:pt x="190" y="90"/>
                    </a:cubicBezTo>
                    <a:cubicBezTo>
                      <a:pt x="188" y="42"/>
                      <a:pt x="148" y="1"/>
                      <a:pt x="99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6"/>
              <p:cNvSpPr/>
              <p:nvPr/>
            </p:nvSpPr>
            <p:spPr>
              <a:xfrm>
                <a:off x="1188399" y="2072358"/>
                <a:ext cx="9105" cy="8833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89" extrusionOk="0">
                    <a:moveTo>
                      <a:pt x="99" y="0"/>
                    </a:moveTo>
                    <a:cubicBezTo>
                      <a:pt x="97" y="0"/>
                      <a:pt x="95" y="1"/>
                      <a:pt x="92" y="1"/>
                    </a:cubicBezTo>
                    <a:cubicBezTo>
                      <a:pt x="41" y="5"/>
                      <a:pt x="1" y="46"/>
                      <a:pt x="3" y="99"/>
                    </a:cubicBezTo>
                    <a:cubicBezTo>
                      <a:pt x="5" y="147"/>
                      <a:pt x="46" y="189"/>
                      <a:pt x="94" y="189"/>
                    </a:cubicBezTo>
                    <a:cubicBezTo>
                      <a:pt x="96" y="189"/>
                      <a:pt x="99" y="189"/>
                      <a:pt x="101" y="188"/>
                    </a:cubicBezTo>
                    <a:cubicBezTo>
                      <a:pt x="153" y="184"/>
                      <a:pt x="193" y="143"/>
                      <a:pt x="191" y="90"/>
                    </a:cubicBezTo>
                    <a:cubicBezTo>
                      <a:pt x="188" y="43"/>
                      <a:pt x="147" y="0"/>
                      <a:pt x="9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6"/>
              <p:cNvSpPr/>
              <p:nvPr/>
            </p:nvSpPr>
            <p:spPr>
              <a:xfrm>
                <a:off x="1313082" y="2252718"/>
                <a:ext cx="9058" cy="8833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9" extrusionOk="0">
                    <a:moveTo>
                      <a:pt x="100" y="1"/>
                    </a:moveTo>
                    <a:cubicBezTo>
                      <a:pt x="98" y="1"/>
                      <a:pt x="95" y="1"/>
                      <a:pt x="93" y="1"/>
                    </a:cubicBezTo>
                    <a:cubicBezTo>
                      <a:pt x="41" y="6"/>
                      <a:pt x="0" y="46"/>
                      <a:pt x="3" y="98"/>
                    </a:cubicBezTo>
                    <a:cubicBezTo>
                      <a:pt x="4" y="145"/>
                      <a:pt x="44" y="189"/>
                      <a:pt x="92" y="189"/>
                    </a:cubicBezTo>
                    <a:cubicBezTo>
                      <a:pt x="94" y="189"/>
                      <a:pt x="96" y="189"/>
                      <a:pt x="99" y="189"/>
                    </a:cubicBezTo>
                    <a:cubicBezTo>
                      <a:pt x="150" y="184"/>
                      <a:pt x="191" y="144"/>
                      <a:pt x="189" y="91"/>
                    </a:cubicBezTo>
                    <a:cubicBezTo>
                      <a:pt x="188" y="44"/>
                      <a:pt x="147" y="1"/>
                      <a:pt x="100" y="1"/>
                    </a:cubicBezTo>
                    <a:close/>
                  </a:path>
                </a:pathLst>
              </a:custGeom>
              <a:solidFill>
                <a:srgbClr val="E4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6"/>
              <p:cNvSpPr/>
              <p:nvPr/>
            </p:nvSpPr>
            <p:spPr>
              <a:xfrm>
                <a:off x="1327848" y="2255148"/>
                <a:ext cx="9058" cy="8833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9" extrusionOk="0">
                    <a:moveTo>
                      <a:pt x="99" y="0"/>
                    </a:moveTo>
                    <a:cubicBezTo>
                      <a:pt x="97" y="0"/>
                      <a:pt x="94" y="0"/>
                      <a:pt x="92" y="0"/>
                    </a:cubicBezTo>
                    <a:cubicBezTo>
                      <a:pt x="42" y="5"/>
                      <a:pt x="1" y="45"/>
                      <a:pt x="2" y="98"/>
                    </a:cubicBezTo>
                    <a:cubicBezTo>
                      <a:pt x="4" y="143"/>
                      <a:pt x="45" y="188"/>
                      <a:pt x="92" y="188"/>
                    </a:cubicBezTo>
                    <a:cubicBezTo>
                      <a:pt x="94" y="188"/>
                      <a:pt x="97" y="188"/>
                      <a:pt x="99" y="188"/>
                    </a:cubicBezTo>
                    <a:cubicBezTo>
                      <a:pt x="149" y="183"/>
                      <a:pt x="192" y="143"/>
                      <a:pt x="189" y="91"/>
                    </a:cubicBezTo>
                    <a:cubicBezTo>
                      <a:pt x="187" y="44"/>
                      <a:pt x="146" y="0"/>
                      <a:pt x="99" y="0"/>
                    </a:cubicBezTo>
                    <a:close/>
                  </a:path>
                </a:pathLst>
              </a:custGeom>
              <a:solidFill>
                <a:srgbClr val="E4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6"/>
              <p:cNvSpPr/>
              <p:nvPr/>
            </p:nvSpPr>
            <p:spPr>
              <a:xfrm>
                <a:off x="1322706" y="2241033"/>
                <a:ext cx="9058" cy="8833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9" extrusionOk="0">
                    <a:moveTo>
                      <a:pt x="100" y="0"/>
                    </a:moveTo>
                    <a:cubicBezTo>
                      <a:pt x="98" y="0"/>
                      <a:pt x="96" y="0"/>
                      <a:pt x="94" y="1"/>
                    </a:cubicBezTo>
                    <a:cubicBezTo>
                      <a:pt x="43" y="5"/>
                      <a:pt x="1" y="45"/>
                      <a:pt x="3" y="98"/>
                    </a:cubicBezTo>
                    <a:cubicBezTo>
                      <a:pt x="5" y="145"/>
                      <a:pt x="46" y="188"/>
                      <a:pt x="93" y="188"/>
                    </a:cubicBezTo>
                    <a:cubicBezTo>
                      <a:pt x="96" y="188"/>
                      <a:pt x="98" y="188"/>
                      <a:pt x="100" y="188"/>
                    </a:cubicBezTo>
                    <a:cubicBezTo>
                      <a:pt x="151" y="184"/>
                      <a:pt x="192" y="145"/>
                      <a:pt x="191" y="91"/>
                    </a:cubicBezTo>
                    <a:cubicBezTo>
                      <a:pt x="189" y="45"/>
                      <a:pt x="148" y="0"/>
                      <a:pt x="100" y="0"/>
                    </a:cubicBezTo>
                    <a:close/>
                  </a:path>
                </a:pathLst>
              </a:custGeom>
              <a:solidFill>
                <a:srgbClr val="E4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6"/>
              <p:cNvSpPr/>
              <p:nvPr/>
            </p:nvSpPr>
            <p:spPr>
              <a:xfrm>
                <a:off x="1451729" y="2072591"/>
                <a:ext cx="9010" cy="8833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9" extrusionOk="0">
                    <a:moveTo>
                      <a:pt x="99" y="0"/>
                    </a:moveTo>
                    <a:cubicBezTo>
                      <a:pt x="97" y="0"/>
                      <a:pt x="95" y="0"/>
                      <a:pt x="93" y="0"/>
                    </a:cubicBezTo>
                    <a:cubicBezTo>
                      <a:pt x="42" y="5"/>
                      <a:pt x="0" y="45"/>
                      <a:pt x="2" y="98"/>
                    </a:cubicBezTo>
                    <a:cubicBezTo>
                      <a:pt x="4" y="144"/>
                      <a:pt x="45" y="188"/>
                      <a:pt x="93" y="188"/>
                    </a:cubicBezTo>
                    <a:cubicBezTo>
                      <a:pt x="95" y="188"/>
                      <a:pt x="97" y="188"/>
                      <a:pt x="99" y="188"/>
                    </a:cubicBezTo>
                    <a:cubicBezTo>
                      <a:pt x="150" y="183"/>
                      <a:pt x="191" y="144"/>
                      <a:pt x="190" y="92"/>
                    </a:cubicBezTo>
                    <a:cubicBezTo>
                      <a:pt x="188" y="45"/>
                      <a:pt x="147" y="0"/>
                      <a:pt x="99" y="0"/>
                    </a:cubicBezTo>
                    <a:close/>
                  </a:path>
                </a:pathLst>
              </a:custGeom>
              <a:solidFill>
                <a:srgbClr val="E4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6"/>
              <p:cNvSpPr/>
              <p:nvPr/>
            </p:nvSpPr>
            <p:spPr>
              <a:xfrm>
                <a:off x="1465269" y="2078807"/>
                <a:ext cx="9010" cy="8833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9" extrusionOk="0">
                    <a:moveTo>
                      <a:pt x="99" y="1"/>
                    </a:moveTo>
                    <a:cubicBezTo>
                      <a:pt x="97" y="1"/>
                      <a:pt x="95" y="1"/>
                      <a:pt x="93" y="1"/>
                    </a:cubicBezTo>
                    <a:cubicBezTo>
                      <a:pt x="41" y="6"/>
                      <a:pt x="0" y="46"/>
                      <a:pt x="1" y="98"/>
                    </a:cubicBezTo>
                    <a:cubicBezTo>
                      <a:pt x="3" y="145"/>
                      <a:pt x="44" y="189"/>
                      <a:pt x="91" y="189"/>
                    </a:cubicBezTo>
                    <a:cubicBezTo>
                      <a:pt x="94" y="189"/>
                      <a:pt x="96" y="189"/>
                      <a:pt x="98" y="189"/>
                    </a:cubicBezTo>
                    <a:cubicBezTo>
                      <a:pt x="150" y="184"/>
                      <a:pt x="191" y="145"/>
                      <a:pt x="189" y="93"/>
                    </a:cubicBezTo>
                    <a:cubicBezTo>
                      <a:pt x="187" y="46"/>
                      <a:pt x="147" y="1"/>
                      <a:pt x="99" y="1"/>
                    </a:cubicBezTo>
                    <a:close/>
                  </a:path>
                </a:pathLst>
              </a:custGeom>
              <a:solidFill>
                <a:srgbClr val="E4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6"/>
              <p:cNvSpPr/>
              <p:nvPr/>
            </p:nvSpPr>
            <p:spPr>
              <a:xfrm>
                <a:off x="1612926" y="2213131"/>
                <a:ext cx="9058" cy="8833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9" extrusionOk="0">
                    <a:moveTo>
                      <a:pt x="98" y="0"/>
                    </a:moveTo>
                    <a:cubicBezTo>
                      <a:pt x="96" y="0"/>
                      <a:pt x="94" y="1"/>
                      <a:pt x="92" y="1"/>
                    </a:cubicBezTo>
                    <a:cubicBezTo>
                      <a:pt x="42" y="5"/>
                      <a:pt x="1" y="45"/>
                      <a:pt x="2" y="98"/>
                    </a:cubicBezTo>
                    <a:cubicBezTo>
                      <a:pt x="4" y="145"/>
                      <a:pt x="45" y="189"/>
                      <a:pt x="92" y="189"/>
                    </a:cubicBezTo>
                    <a:cubicBezTo>
                      <a:pt x="95" y="189"/>
                      <a:pt x="97" y="188"/>
                      <a:pt x="99" y="188"/>
                    </a:cubicBezTo>
                    <a:cubicBezTo>
                      <a:pt x="149" y="184"/>
                      <a:pt x="192" y="145"/>
                      <a:pt x="190" y="92"/>
                    </a:cubicBezTo>
                    <a:cubicBezTo>
                      <a:pt x="187" y="45"/>
                      <a:pt x="147" y="0"/>
                      <a:pt x="98" y="0"/>
                    </a:cubicBezTo>
                    <a:close/>
                  </a:path>
                </a:pathLst>
              </a:custGeom>
              <a:solidFill>
                <a:srgbClr val="E4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6"/>
              <p:cNvSpPr/>
              <p:nvPr/>
            </p:nvSpPr>
            <p:spPr>
              <a:xfrm>
                <a:off x="1625852" y="2209392"/>
                <a:ext cx="9058" cy="8833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9" extrusionOk="0">
                    <a:moveTo>
                      <a:pt x="100" y="0"/>
                    </a:moveTo>
                    <a:cubicBezTo>
                      <a:pt x="97" y="0"/>
                      <a:pt x="95" y="0"/>
                      <a:pt x="93" y="1"/>
                    </a:cubicBezTo>
                    <a:cubicBezTo>
                      <a:pt x="41" y="5"/>
                      <a:pt x="0" y="45"/>
                      <a:pt x="1" y="98"/>
                    </a:cubicBezTo>
                    <a:cubicBezTo>
                      <a:pt x="3" y="145"/>
                      <a:pt x="44" y="188"/>
                      <a:pt x="92" y="188"/>
                    </a:cubicBezTo>
                    <a:cubicBezTo>
                      <a:pt x="94" y="188"/>
                      <a:pt x="96" y="188"/>
                      <a:pt x="98" y="188"/>
                    </a:cubicBezTo>
                    <a:cubicBezTo>
                      <a:pt x="150" y="184"/>
                      <a:pt x="191" y="144"/>
                      <a:pt x="189" y="91"/>
                    </a:cubicBezTo>
                    <a:cubicBezTo>
                      <a:pt x="187" y="44"/>
                      <a:pt x="146" y="0"/>
                      <a:pt x="100" y="0"/>
                    </a:cubicBezTo>
                    <a:close/>
                  </a:path>
                </a:pathLst>
              </a:custGeom>
              <a:solidFill>
                <a:srgbClr val="E4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6"/>
              <p:cNvSpPr/>
              <p:nvPr/>
            </p:nvSpPr>
            <p:spPr>
              <a:xfrm>
                <a:off x="1248971" y="1501038"/>
                <a:ext cx="140204" cy="129229"/>
              </a:xfrm>
              <a:custGeom>
                <a:avLst/>
                <a:gdLst/>
                <a:ahLst/>
                <a:cxnLst/>
                <a:rect l="l" t="t" r="r" b="b"/>
                <a:pathLst>
                  <a:path w="2972" h="2765" extrusionOk="0">
                    <a:moveTo>
                      <a:pt x="1369" y="0"/>
                    </a:moveTo>
                    <a:cubicBezTo>
                      <a:pt x="1320" y="0"/>
                      <a:pt x="1271" y="3"/>
                      <a:pt x="1224" y="7"/>
                    </a:cubicBezTo>
                    <a:cubicBezTo>
                      <a:pt x="368" y="82"/>
                      <a:pt x="1" y="811"/>
                      <a:pt x="75" y="1499"/>
                    </a:cubicBezTo>
                    <a:cubicBezTo>
                      <a:pt x="145" y="2149"/>
                      <a:pt x="611" y="2765"/>
                      <a:pt x="1433" y="2765"/>
                    </a:cubicBezTo>
                    <a:cubicBezTo>
                      <a:pt x="1534" y="2765"/>
                      <a:pt x="1639" y="2756"/>
                      <a:pt x="1750" y="2736"/>
                    </a:cubicBezTo>
                    <a:cubicBezTo>
                      <a:pt x="2402" y="2593"/>
                      <a:pt x="2948" y="2043"/>
                      <a:pt x="2972" y="1361"/>
                    </a:cubicBezTo>
                    <a:cubicBezTo>
                      <a:pt x="2961" y="1140"/>
                      <a:pt x="2842" y="958"/>
                      <a:pt x="2731" y="776"/>
                    </a:cubicBezTo>
                    <a:cubicBezTo>
                      <a:pt x="2600" y="604"/>
                      <a:pt x="2463" y="414"/>
                      <a:pt x="2283" y="294"/>
                    </a:cubicBezTo>
                    <a:cubicBezTo>
                      <a:pt x="2274" y="286"/>
                      <a:pt x="2263" y="279"/>
                      <a:pt x="2250" y="271"/>
                    </a:cubicBezTo>
                    <a:cubicBezTo>
                      <a:pt x="2242" y="264"/>
                      <a:pt x="2233" y="258"/>
                      <a:pt x="2224" y="253"/>
                    </a:cubicBezTo>
                    <a:cubicBezTo>
                      <a:pt x="2204" y="241"/>
                      <a:pt x="2184" y="232"/>
                      <a:pt x="2163" y="223"/>
                    </a:cubicBezTo>
                    <a:cubicBezTo>
                      <a:pt x="2153" y="217"/>
                      <a:pt x="2141" y="211"/>
                      <a:pt x="2130" y="207"/>
                    </a:cubicBezTo>
                    <a:cubicBezTo>
                      <a:pt x="2119" y="197"/>
                      <a:pt x="2104" y="190"/>
                      <a:pt x="2090" y="184"/>
                    </a:cubicBezTo>
                    <a:cubicBezTo>
                      <a:pt x="2075" y="175"/>
                      <a:pt x="2059" y="167"/>
                      <a:pt x="2043" y="159"/>
                    </a:cubicBezTo>
                    <a:cubicBezTo>
                      <a:pt x="2001" y="137"/>
                      <a:pt x="1956" y="118"/>
                      <a:pt x="1912" y="99"/>
                    </a:cubicBezTo>
                    <a:cubicBezTo>
                      <a:pt x="1910" y="98"/>
                      <a:pt x="1909" y="98"/>
                      <a:pt x="1909" y="98"/>
                    </a:cubicBezTo>
                    <a:cubicBezTo>
                      <a:pt x="1898" y="92"/>
                      <a:pt x="1885" y="88"/>
                      <a:pt x="1873" y="83"/>
                    </a:cubicBezTo>
                    <a:cubicBezTo>
                      <a:pt x="1854" y="76"/>
                      <a:pt x="1836" y="71"/>
                      <a:pt x="1817" y="64"/>
                    </a:cubicBezTo>
                    <a:lnTo>
                      <a:pt x="1817" y="64"/>
                    </a:lnTo>
                    <a:cubicBezTo>
                      <a:pt x="1819" y="65"/>
                      <a:pt x="1820" y="65"/>
                      <a:pt x="1821" y="66"/>
                    </a:cubicBezTo>
                    <a:cubicBezTo>
                      <a:pt x="1796" y="57"/>
                      <a:pt x="1770" y="49"/>
                      <a:pt x="1745" y="41"/>
                    </a:cubicBezTo>
                    <a:cubicBezTo>
                      <a:pt x="1732" y="38"/>
                      <a:pt x="1719" y="32"/>
                      <a:pt x="1706" y="30"/>
                    </a:cubicBezTo>
                    <a:cubicBezTo>
                      <a:pt x="1695" y="27"/>
                      <a:pt x="1685" y="25"/>
                      <a:pt x="1674" y="23"/>
                    </a:cubicBezTo>
                    <a:lnTo>
                      <a:pt x="1674" y="23"/>
                    </a:lnTo>
                    <a:cubicBezTo>
                      <a:pt x="1674" y="24"/>
                      <a:pt x="1675" y="24"/>
                      <a:pt x="1675" y="24"/>
                    </a:cubicBezTo>
                    <a:cubicBezTo>
                      <a:pt x="1674" y="24"/>
                      <a:pt x="1671" y="24"/>
                      <a:pt x="1670" y="23"/>
                    </a:cubicBezTo>
                    <a:lnTo>
                      <a:pt x="1669" y="23"/>
                    </a:lnTo>
                    <a:cubicBezTo>
                      <a:pt x="1668" y="23"/>
                      <a:pt x="1668" y="23"/>
                      <a:pt x="1667" y="22"/>
                    </a:cubicBezTo>
                    <a:lnTo>
                      <a:pt x="1663" y="22"/>
                    </a:lnTo>
                    <a:cubicBezTo>
                      <a:pt x="1657" y="19"/>
                      <a:pt x="1652" y="19"/>
                      <a:pt x="1645" y="18"/>
                    </a:cubicBezTo>
                    <a:cubicBezTo>
                      <a:pt x="1635" y="16"/>
                      <a:pt x="1625" y="14"/>
                      <a:pt x="1615" y="14"/>
                    </a:cubicBezTo>
                    <a:cubicBezTo>
                      <a:pt x="1612" y="14"/>
                      <a:pt x="1610" y="15"/>
                      <a:pt x="1607" y="15"/>
                    </a:cubicBezTo>
                    <a:lnTo>
                      <a:pt x="1602" y="15"/>
                    </a:lnTo>
                    <a:cubicBezTo>
                      <a:pt x="1521" y="5"/>
                      <a:pt x="1444" y="0"/>
                      <a:pt x="13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6"/>
              <p:cNvSpPr/>
              <p:nvPr/>
            </p:nvSpPr>
            <p:spPr>
              <a:xfrm>
                <a:off x="1245480" y="1532399"/>
                <a:ext cx="132326" cy="102028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183" extrusionOk="0">
                    <a:moveTo>
                      <a:pt x="148" y="0"/>
                    </a:moveTo>
                    <a:cubicBezTo>
                      <a:pt x="128" y="0"/>
                      <a:pt x="107" y="7"/>
                      <a:pt x="90" y="21"/>
                    </a:cubicBezTo>
                    <a:cubicBezTo>
                      <a:pt x="1" y="156"/>
                      <a:pt x="87" y="345"/>
                      <a:pt x="124" y="489"/>
                    </a:cubicBezTo>
                    <a:cubicBezTo>
                      <a:pt x="44" y="493"/>
                      <a:pt x="18" y="580"/>
                      <a:pt x="30" y="648"/>
                    </a:cubicBezTo>
                    <a:cubicBezTo>
                      <a:pt x="71" y="1386"/>
                      <a:pt x="682" y="2098"/>
                      <a:pt x="1430" y="2182"/>
                    </a:cubicBezTo>
                    <a:cubicBezTo>
                      <a:pt x="1462" y="2183"/>
                      <a:pt x="1495" y="2183"/>
                      <a:pt x="1529" y="2183"/>
                    </a:cubicBezTo>
                    <a:cubicBezTo>
                      <a:pt x="1912" y="2183"/>
                      <a:pt x="2340" y="2127"/>
                      <a:pt x="2609" y="1840"/>
                    </a:cubicBezTo>
                    <a:cubicBezTo>
                      <a:pt x="2635" y="1814"/>
                      <a:pt x="2679" y="1796"/>
                      <a:pt x="2713" y="1778"/>
                    </a:cubicBezTo>
                    <a:cubicBezTo>
                      <a:pt x="2805" y="1736"/>
                      <a:pt x="2767" y="1599"/>
                      <a:pt x="2675" y="1599"/>
                    </a:cubicBezTo>
                    <a:cubicBezTo>
                      <a:pt x="2670" y="1599"/>
                      <a:pt x="2664" y="1600"/>
                      <a:pt x="2658" y="1601"/>
                    </a:cubicBezTo>
                    <a:cubicBezTo>
                      <a:pt x="2475" y="1651"/>
                      <a:pt x="2286" y="1675"/>
                      <a:pt x="2100" y="1675"/>
                    </a:cubicBezTo>
                    <a:cubicBezTo>
                      <a:pt x="1245" y="1675"/>
                      <a:pt x="422" y="1168"/>
                      <a:pt x="254" y="264"/>
                    </a:cubicBezTo>
                    <a:cubicBezTo>
                      <a:pt x="227" y="189"/>
                      <a:pt x="265" y="102"/>
                      <a:pt x="221" y="34"/>
                    </a:cubicBezTo>
                    <a:cubicBezTo>
                      <a:pt x="203" y="12"/>
                      <a:pt x="176" y="0"/>
                      <a:pt x="148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6"/>
              <p:cNvSpPr/>
              <p:nvPr/>
            </p:nvSpPr>
            <p:spPr>
              <a:xfrm>
                <a:off x="1270813" y="1546467"/>
                <a:ext cx="9010" cy="8833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9" extrusionOk="0">
                    <a:moveTo>
                      <a:pt x="101" y="1"/>
                    </a:moveTo>
                    <a:cubicBezTo>
                      <a:pt x="98" y="1"/>
                      <a:pt x="96" y="1"/>
                      <a:pt x="94" y="1"/>
                    </a:cubicBezTo>
                    <a:cubicBezTo>
                      <a:pt x="43" y="6"/>
                      <a:pt x="1" y="43"/>
                      <a:pt x="2" y="97"/>
                    </a:cubicBezTo>
                    <a:cubicBezTo>
                      <a:pt x="4" y="144"/>
                      <a:pt x="44" y="189"/>
                      <a:pt x="92" y="189"/>
                    </a:cubicBezTo>
                    <a:cubicBezTo>
                      <a:pt x="95" y="189"/>
                      <a:pt x="97" y="189"/>
                      <a:pt x="99" y="188"/>
                    </a:cubicBezTo>
                    <a:cubicBezTo>
                      <a:pt x="150" y="184"/>
                      <a:pt x="191" y="146"/>
                      <a:pt x="190" y="92"/>
                    </a:cubicBezTo>
                    <a:cubicBezTo>
                      <a:pt x="189" y="45"/>
                      <a:pt x="149" y="1"/>
                      <a:pt x="101" y="1"/>
                    </a:cubicBezTo>
                    <a:close/>
                  </a:path>
                </a:pathLst>
              </a:custGeom>
              <a:solidFill>
                <a:srgbClr val="E17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6"/>
              <p:cNvSpPr/>
              <p:nvPr/>
            </p:nvSpPr>
            <p:spPr>
              <a:xfrm>
                <a:off x="1278597" y="1557684"/>
                <a:ext cx="8963" cy="8833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89" extrusionOk="0">
                    <a:moveTo>
                      <a:pt x="99" y="1"/>
                    </a:moveTo>
                    <a:cubicBezTo>
                      <a:pt x="97" y="1"/>
                      <a:pt x="94" y="1"/>
                      <a:pt x="92" y="1"/>
                    </a:cubicBezTo>
                    <a:cubicBezTo>
                      <a:pt x="42" y="6"/>
                      <a:pt x="1" y="43"/>
                      <a:pt x="2" y="97"/>
                    </a:cubicBezTo>
                    <a:cubicBezTo>
                      <a:pt x="3" y="144"/>
                      <a:pt x="42" y="189"/>
                      <a:pt x="91" y="189"/>
                    </a:cubicBezTo>
                    <a:cubicBezTo>
                      <a:pt x="93" y="189"/>
                      <a:pt x="95" y="189"/>
                      <a:pt x="98" y="189"/>
                    </a:cubicBezTo>
                    <a:cubicBezTo>
                      <a:pt x="148" y="184"/>
                      <a:pt x="189" y="146"/>
                      <a:pt x="188" y="93"/>
                    </a:cubicBezTo>
                    <a:cubicBezTo>
                      <a:pt x="187" y="46"/>
                      <a:pt x="147" y="1"/>
                      <a:pt x="99" y="1"/>
                    </a:cubicBezTo>
                    <a:close/>
                  </a:path>
                </a:pathLst>
              </a:custGeom>
              <a:solidFill>
                <a:srgbClr val="E17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6"/>
              <p:cNvSpPr/>
              <p:nvPr/>
            </p:nvSpPr>
            <p:spPr>
              <a:xfrm>
                <a:off x="1344831" y="1592270"/>
                <a:ext cx="9010" cy="8833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9" extrusionOk="0">
                    <a:moveTo>
                      <a:pt x="100" y="1"/>
                    </a:moveTo>
                    <a:cubicBezTo>
                      <a:pt x="98" y="1"/>
                      <a:pt x="96" y="1"/>
                      <a:pt x="93" y="1"/>
                    </a:cubicBezTo>
                    <a:cubicBezTo>
                      <a:pt x="42" y="5"/>
                      <a:pt x="1" y="43"/>
                      <a:pt x="2" y="97"/>
                    </a:cubicBezTo>
                    <a:cubicBezTo>
                      <a:pt x="3" y="144"/>
                      <a:pt x="43" y="189"/>
                      <a:pt x="91" y="189"/>
                    </a:cubicBezTo>
                    <a:cubicBezTo>
                      <a:pt x="93" y="189"/>
                      <a:pt x="96" y="189"/>
                      <a:pt x="98" y="188"/>
                    </a:cubicBezTo>
                    <a:cubicBezTo>
                      <a:pt x="149" y="184"/>
                      <a:pt x="191" y="146"/>
                      <a:pt x="189" y="92"/>
                    </a:cubicBezTo>
                    <a:cubicBezTo>
                      <a:pt x="188" y="45"/>
                      <a:pt x="148" y="1"/>
                      <a:pt x="100" y="1"/>
                    </a:cubicBezTo>
                    <a:close/>
                  </a:path>
                </a:pathLst>
              </a:custGeom>
              <a:solidFill>
                <a:srgbClr val="E17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6"/>
              <p:cNvSpPr/>
              <p:nvPr/>
            </p:nvSpPr>
            <p:spPr>
              <a:xfrm>
                <a:off x="1280012" y="1499590"/>
                <a:ext cx="115579" cy="68377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1463" extrusionOk="0">
                    <a:moveTo>
                      <a:pt x="527" y="1"/>
                    </a:moveTo>
                    <a:cubicBezTo>
                      <a:pt x="418" y="1"/>
                      <a:pt x="308" y="7"/>
                      <a:pt x="200" y="17"/>
                    </a:cubicBezTo>
                    <a:cubicBezTo>
                      <a:pt x="195" y="17"/>
                      <a:pt x="190" y="17"/>
                      <a:pt x="185" y="17"/>
                    </a:cubicBezTo>
                    <a:cubicBezTo>
                      <a:pt x="89" y="17"/>
                      <a:pt x="0" y="78"/>
                      <a:pt x="43" y="184"/>
                    </a:cubicBezTo>
                    <a:cubicBezTo>
                      <a:pt x="187" y="1009"/>
                      <a:pt x="1035" y="1462"/>
                      <a:pt x="1820" y="1462"/>
                    </a:cubicBezTo>
                    <a:cubicBezTo>
                      <a:pt x="1851" y="1462"/>
                      <a:pt x="1882" y="1462"/>
                      <a:pt x="1913" y="1460"/>
                    </a:cubicBezTo>
                    <a:cubicBezTo>
                      <a:pt x="2043" y="1458"/>
                      <a:pt x="2167" y="1429"/>
                      <a:pt x="2292" y="1398"/>
                    </a:cubicBezTo>
                    <a:cubicBezTo>
                      <a:pt x="2344" y="1388"/>
                      <a:pt x="2403" y="1379"/>
                      <a:pt x="2423" y="1323"/>
                    </a:cubicBezTo>
                    <a:cubicBezTo>
                      <a:pt x="2450" y="1261"/>
                      <a:pt x="2397" y="1193"/>
                      <a:pt x="2335" y="1193"/>
                    </a:cubicBezTo>
                    <a:cubicBezTo>
                      <a:pt x="2319" y="1193"/>
                      <a:pt x="2302" y="1197"/>
                      <a:pt x="2286" y="1207"/>
                    </a:cubicBezTo>
                    <a:cubicBezTo>
                      <a:pt x="2247" y="1108"/>
                      <a:pt x="2194" y="1013"/>
                      <a:pt x="2137" y="923"/>
                    </a:cubicBezTo>
                    <a:cubicBezTo>
                      <a:pt x="2274" y="890"/>
                      <a:pt x="2197" y="739"/>
                      <a:pt x="2133" y="670"/>
                    </a:cubicBezTo>
                    <a:cubicBezTo>
                      <a:pt x="1934" y="400"/>
                      <a:pt x="1600" y="117"/>
                      <a:pt x="1252" y="117"/>
                    </a:cubicBezTo>
                    <a:cubicBezTo>
                      <a:pt x="1240" y="117"/>
                      <a:pt x="1228" y="117"/>
                      <a:pt x="1216" y="118"/>
                    </a:cubicBezTo>
                    <a:cubicBezTo>
                      <a:pt x="997" y="30"/>
                      <a:pt x="762" y="1"/>
                      <a:pt x="527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6"/>
              <p:cNvSpPr/>
              <p:nvPr/>
            </p:nvSpPr>
            <p:spPr>
              <a:xfrm>
                <a:off x="1007105" y="1354189"/>
                <a:ext cx="202428" cy="157599"/>
              </a:xfrm>
              <a:custGeom>
                <a:avLst/>
                <a:gdLst/>
                <a:ahLst/>
                <a:cxnLst/>
                <a:rect l="l" t="t" r="r" b="b"/>
                <a:pathLst>
                  <a:path w="4291" h="3372" extrusionOk="0">
                    <a:moveTo>
                      <a:pt x="177" y="883"/>
                    </a:moveTo>
                    <a:lnTo>
                      <a:pt x="177" y="883"/>
                    </a:lnTo>
                    <a:cubicBezTo>
                      <a:pt x="177" y="886"/>
                      <a:pt x="178" y="888"/>
                      <a:pt x="178" y="891"/>
                    </a:cubicBezTo>
                    <a:cubicBezTo>
                      <a:pt x="178" y="888"/>
                      <a:pt x="178" y="885"/>
                      <a:pt x="177" y="883"/>
                    </a:cubicBezTo>
                    <a:close/>
                    <a:moveTo>
                      <a:pt x="179" y="925"/>
                    </a:moveTo>
                    <a:lnTo>
                      <a:pt x="179" y="925"/>
                    </a:lnTo>
                    <a:cubicBezTo>
                      <a:pt x="180" y="928"/>
                      <a:pt x="180" y="932"/>
                      <a:pt x="180" y="935"/>
                    </a:cubicBezTo>
                    <a:cubicBezTo>
                      <a:pt x="180" y="931"/>
                      <a:pt x="180" y="928"/>
                      <a:pt x="179" y="925"/>
                    </a:cubicBezTo>
                    <a:close/>
                    <a:moveTo>
                      <a:pt x="277" y="1553"/>
                    </a:moveTo>
                    <a:cubicBezTo>
                      <a:pt x="277" y="1553"/>
                      <a:pt x="277" y="1553"/>
                      <a:pt x="277" y="1554"/>
                    </a:cubicBezTo>
                    <a:cubicBezTo>
                      <a:pt x="277" y="1553"/>
                      <a:pt x="277" y="1553"/>
                      <a:pt x="277" y="1553"/>
                    </a:cubicBezTo>
                    <a:close/>
                    <a:moveTo>
                      <a:pt x="3739" y="1926"/>
                    </a:moveTo>
                    <a:cubicBezTo>
                      <a:pt x="3737" y="1928"/>
                      <a:pt x="3735" y="1930"/>
                      <a:pt x="3734" y="1932"/>
                    </a:cubicBezTo>
                    <a:lnTo>
                      <a:pt x="3734" y="1932"/>
                    </a:lnTo>
                    <a:cubicBezTo>
                      <a:pt x="3736" y="1930"/>
                      <a:pt x="3737" y="1928"/>
                      <a:pt x="3739" y="1926"/>
                    </a:cubicBezTo>
                    <a:close/>
                    <a:moveTo>
                      <a:pt x="199" y="1"/>
                    </a:moveTo>
                    <a:cubicBezTo>
                      <a:pt x="149" y="164"/>
                      <a:pt x="131" y="375"/>
                      <a:pt x="108" y="463"/>
                    </a:cubicBezTo>
                    <a:cubicBezTo>
                      <a:pt x="35" y="1050"/>
                      <a:pt x="1" y="1699"/>
                      <a:pt x="320" y="2224"/>
                    </a:cubicBezTo>
                    <a:cubicBezTo>
                      <a:pt x="678" y="2785"/>
                      <a:pt x="1207" y="3371"/>
                      <a:pt x="1917" y="3371"/>
                    </a:cubicBezTo>
                    <a:cubicBezTo>
                      <a:pt x="1951" y="3371"/>
                      <a:pt x="1987" y="3370"/>
                      <a:pt x="2022" y="3367"/>
                    </a:cubicBezTo>
                    <a:cubicBezTo>
                      <a:pt x="2056" y="3367"/>
                      <a:pt x="2091" y="3367"/>
                      <a:pt x="2124" y="3364"/>
                    </a:cubicBezTo>
                    <a:cubicBezTo>
                      <a:pt x="2470" y="3334"/>
                      <a:pt x="2762" y="3120"/>
                      <a:pt x="3010" y="2885"/>
                    </a:cubicBezTo>
                    <a:cubicBezTo>
                      <a:pt x="3317" y="2639"/>
                      <a:pt x="3592" y="2353"/>
                      <a:pt x="3822" y="2033"/>
                    </a:cubicBezTo>
                    <a:cubicBezTo>
                      <a:pt x="3992" y="1803"/>
                      <a:pt x="4141" y="1558"/>
                      <a:pt x="4291" y="1315"/>
                    </a:cubicBezTo>
                    <a:lnTo>
                      <a:pt x="4291" y="1315"/>
                    </a:lnTo>
                    <a:cubicBezTo>
                      <a:pt x="4285" y="1320"/>
                      <a:pt x="4281" y="1326"/>
                      <a:pt x="4276" y="1332"/>
                    </a:cubicBezTo>
                    <a:cubicBezTo>
                      <a:pt x="4251" y="1359"/>
                      <a:pt x="4224" y="1385"/>
                      <a:pt x="4199" y="1412"/>
                    </a:cubicBezTo>
                    <a:cubicBezTo>
                      <a:pt x="4178" y="1437"/>
                      <a:pt x="4157" y="1462"/>
                      <a:pt x="4136" y="1488"/>
                    </a:cubicBezTo>
                    <a:cubicBezTo>
                      <a:pt x="4094" y="1543"/>
                      <a:pt x="4051" y="1597"/>
                      <a:pt x="4004" y="1648"/>
                    </a:cubicBezTo>
                    <a:cubicBezTo>
                      <a:pt x="3957" y="1701"/>
                      <a:pt x="3907" y="1749"/>
                      <a:pt x="3856" y="1798"/>
                    </a:cubicBezTo>
                    <a:cubicBezTo>
                      <a:pt x="3856" y="1798"/>
                      <a:pt x="3856" y="1798"/>
                      <a:pt x="3857" y="1797"/>
                    </a:cubicBezTo>
                    <a:lnTo>
                      <a:pt x="3857" y="1797"/>
                    </a:lnTo>
                    <a:cubicBezTo>
                      <a:pt x="3848" y="1805"/>
                      <a:pt x="3840" y="1814"/>
                      <a:pt x="3832" y="1823"/>
                    </a:cubicBezTo>
                    <a:cubicBezTo>
                      <a:pt x="3823" y="1834"/>
                      <a:pt x="3814" y="1844"/>
                      <a:pt x="3804" y="1854"/>
                    </a:cubicBezTo>
                    <a:lnTo>
                      <a:pt x="3804" y="1854"/>
                    </a:lnTo>
                    <a:cubicBezTo>
                      <a:pt x="3806" y="1852"/>
                      <a:pt x="3808" y="1850"/>
                      <a:pt x="3809" y="1847"/>
                    </a:cubicBezTo>
                    <a:lnTo>
                      <a:pt x="3809" y="1847"/>
                    </a:lnTo>
                    <a:cubicBezTo>
                      <a:pt x="3807" y="1850"/>
                      <a:pt x="3805" y="1852"/>
                      <a:pt x="3803" y="1854"/>
                    </a:cubicBezTo>
                    <a:lnTo>
                      <a:pt x="3803" y="1854"/>
                    </a:lnTo>
                    <a:cubicBezTo>
                      <a:pt x="3803" y="1855"/>
                      <a:pt x="3802" y="1856"/>
                      <a:pt x="3801" y="1857"/>
                    </a:cubicBezTo>
                    <a:cubicBezTo>
                      <a:pt x="3802" y="1856"/>
                      <a:pt x="3803" y="1855"/>
                      <a:pt x="3803" y="1855"/>
                    </a:cubicBezTo>
                    <a:lnTo>
                      <a:pt x="3803" y="1855"/>
                    </a:lnTo>
                    <a:cubicBezTo>
                      <a:pt x="3800" y="1859"/>
                      <a:pt x="3796" y="1864"/>
                      <a:pt x="3791" y="1868"/>
                    </a:cubicBezTo>
                    <a:cubicBezTo>
                      <a:pt x="3789" y="1870"/>
                      <a:pt x="3787" y="1873"/>
                      <a:pt x="3784" y="1876"/>
                    </a:cubicBezTo>
                    <a:cubicBezTo>
                      <a:pt x="3782" y="1878"/>
                      <a:pt x="3781" y="1879"/>
                      <a:pt x="3780" y="1882"/>
                    </a:cubicBezTo>
                    <a:lnTo>
                      <a:pt x="3779" y="1882"/>
                    </a:lnTo>
                    <a:cubicBezTo>
                      <a:pt x="3777" y="1884"/>
                      <a:pt x="3776" y="1885"/>
                      <a:pt x="3775" y="1886"/>
                    </a:cubicBezTo>
                    <a:cubicBezTo>
                      <a:pt x="3774" y="1887"/>
                      <a:pt x="3774" y="1887"/>
                      <a:pt x="3773" y="1889"/>
                    </a:cubicBezTo>
                    <a:cubicBezTo>
                      <a:pt x="3773" y="1889"/>
                      <a:pt x="3773" y="1889"/>
                      <a:pt x="3772" y="1890"/>
                    </a:cubicBezTo>
                    <a:lnTo>
                      <a:pt x="3772" y="1889"/>
                    </a:lnTo>
                    <a:cubicBezTo>
                      <a:pt x="3768" y="1893"/>
                      <a:pt x="3764" y="1898"/>
                      <a:pt x="3760" y="1902"/>
                    </a:cubicBezTo>
                    <a:cubicBezTo>
                      <a:pt x="3758" y="1905"/>
                      <a:pt x="3756" y="1907"/>
                      <a:pt x="3753" y="1910"/>
                    </a:cubicBezTo>
                    <a:cubicBezTo>
                      <a:pt x="3753" y="1909"/>
                      <a:pt x="3755" y="1909"/>
                      <a:pt x="3755" y="1908"/>
                    </a:cubicBezTo>
                    <a:lnTo>
                      <a:pt x="3755" y="1908"/>
                    </a:lnTo>
                    <a:cubicBezTo>
                      <a:pt x="3747" y="1917"/>
                      <a:pt x="3739" y="1926"/>
                      <a:pt x="3731" y="1937"/>
                    </a:cubicBezTo>
                    <a:cubicBezTo>
                      <a:pt x="3732" y="1935"/>
                      <a:pt x="3733" y="1933"/>
                      <a:pt x="3734" y="1932"/>
                    </a:cubicBezTo>
                    <a:lnTo>
                      <a:pt x="3734" y="1932"/>
                    </a:lnTo>
                    <a:cubicBezTo>
                      <a:pt x="3731" y="1935"/>
                      <a:pt x="3727" y="1939"/>
                      <a:pt x="3724" y="1943"/>
                    </a:cubicBezTo>
                    <a:lnTo>
                      <a:pt x="3724" y="1943"/>
                    </a:lnTo>
                    <a:cubicBezTo>
                      <a:pt x="3725" y="1942"/>
                      <a:pt x="3725" y="1941"/>
                      <a:pt x="3726" y="1940"/>
                    </a:cubicBezTo>
                    <a:lnTo>
                      <a:pt x="3726" y="1940"/>
                    </a:lnTo>
                    <a:cubicBezTo>
                      <a:pt x="3724" y="1943"/>
                      <a:pt x="3722" y="1945"/>
                      <a:pt x="3720" y="1948"/>
                    </a:cubicBezTo>
                    <a:lnTo>
                      <a:pt x="3720" y="1948"/>
                    </a:lnTo>
                    <a:cubicBezTo>
                      <a:pt x="3719" y="1948"/>
                      <a:pt x="3718" y="1949"/>
                      <a:pt x="3718" y="1949"/>
                    </a:cubicBezTo>
                    <a:cubicBezTo>
                      <a:pt x="3718" y="1949"/>
                      <a:pt x="3718" y="1949"/>
                      <a:pt x="3718" y="1949"/>
                    </a:cubicBezTo>
                    <a:lnTo>
                      <a:pt x="3718" y="1949"/>
                    </a:lnTo>
                    <a:cubicBezTo>
                      <a:pt x="3631" y="2051"/>
                      <a:pt x="3538" y="2149"/>
                      <a:pt x="3447" y="2247"/>
                    </a:cubicBezTo>
                    <a:cubicBezTo>
                      <a:pt x="3446" y="2248"/>
                      <a:pt x="3446" y="2249"/>
                      <a:pt x="3445" y="2250"/>
                    </a:cubicBezTo>
                    <a:cubicBezTo>
                      <a:pt x="3445" y="2249"/>
                      <a:pt x="3445" y="2249"/>
                      <a:pt x="3445" y="2249"/>
                    </a:cubicBezTo>
                    <a:cubicBezTo>
                      <a:pt x="3443" y="2250"/>
                      <a:pt x="3443" y="2251"/>
                      <a:pt x="3442" y="2252"/>
                    </a:cubicBezTo>
                    <a:cubicBezTo>
                      <a:pt x="3441" y="2253"/>
                      <a:pt x="3439" y="2255"/>
                      <a:pt x="3438" y="2256"/>
                    </a:cubicBezTo>
                    <a:lnTo>
                      <a:pt x="3439" y="2256"/>
                    </a:lnTo>
                    <a:cubicBezTo>
                      <a:pt x="3398" y="2301"/>
                      <a:pt x="3358" y="2349"/>
                      <a:pt x="3312" y="2392"/>
                    </a:cubicBezTo>
                    <a:cubicBezTo>
                      <a:pt x="3289" y="2415"/>
                      <a:pt x="3262" y="2437"/>
                      <a:pt x="3238" y="2460"/>
                    </a:cubicBezTo>
                    <a:cubicBezTo>
                      <a:pt x="3213" y="2483"/>
                      <a:pt x="3189" y="2507"/>
                      <a:pt x="3164" y="2531"/>
                    </a:cubicBezTo>
                    <a:cubicBezTo>
                      <a:pt x="3124" y="2571"/>
                      <a:pt x="3083" y="2615"/>
                      <a:pt x="3035" y="2646"/>
                    </a:cubicBezTo>
                    <a:cubicBezTo>
                      <a:pt x="3027" y="2650"/>
                      <a:pt x="3019" y="2655"/>
                      <a:pt x="3011" y="2659"/>
                    </a:cubicBezTo>
                    <a:cubicBezTo>
                      <a:pt x="2669" y="2971"/>
                      <a:pt x="2292" y="3186"/>
                      <a:pt x="1901" y="3186"/>
                    </a:cubicBezTo>
                    <a:cubicBezTo>
                      <a:pt x="1590" y="3186"/>
                      <a:pt x="1270" y="3051"/>
                      <a:pt x="950" y="2722"/>
                    </a:cubicBezTo>
                    <a:cubicBezTo>
                      <a:pt x="684" y="2439"/>
                      <a:pt x="416" y="2118"/>
                      <a:pt x="313" y="1734"/>
                    </a:cubicBezTo>
                    <a:cubicBezTo>
                      <a:pt x="304" y="1686"/>
                      <a:pt x="294" y="1637"/>
                      <a:pt x="288" y="1587"/>
                    </a:cubicBezTo>
                    <a:cubicBezTo>
                      <a:pt x="284" y="1578"/>
                      <a:pt x="282" y="1570"/>
                      <a:pt x="280" y="1562"/>
                    </a:cubicBezTo>
                    <a:cubicBezTo>
                      <a:pt x="280" y="1563"/>
                      <a:pt x="280" y="1563"/>
                      <a:pt x="280" y="1563"/>
                    </a:cubicBezTo>
                    <a:cubicBezTo>
                      <a:pt x="280" y="1563"/>
                      <a:pt x="278" y="1560"/>
                      <a:pt x="278" y="1559"/>
                    </a:cubicBezTo>
                    <a:cubicBezTo>
                      <a:pt x="278" y="1559"/>
                      <a:pt x="278" y="1558"/>
                      <a:pt x="278" y="1558"/>
                    </a:cubicBezTo>
                    <a:lnTo>
                      <a:pt x="277" y="1555"/>
                    </a:lnTo>
                    <a:cubicBezTo>
                      <a:pt x="277" y="1554"/>
                      <a:pt x="276" y="1552"/>
                      <a:pt x="276" y="1551"/>
                    </a:cubicBezTo>
                    <a:lnTo>
                      <a:pt x="276" y="1551"/>
                    </a:lnTo>
                    <a:cubicBezTo>
                      <a:pt x="276" y="1552"/>
                      <a:pt x="277" y="1552"/>
                      <a:pt x="277" y="1553"/>
                    </a:cubicBezTo>
                    <a:lnTo>
                      <a:pt x="277" y="1553"/>
                    </a:lnTo>
                    <a:cubicBezTo>
                      <a:pt x="275" y="1547"/>
                      <a:pt x="273" y="1540"/>
                      <a:pt x="271" y="1533"/>
                    </a:cubicBezTo>
                    <a:lnTo>
                      <a:pt x="271" y="1533"/>
                    </a:lnTo>
                    <a:cubicBezTo>
                      <a:pt x="272" y="1534"/>
                      <a:pt x="272" y="1535"/>
                      <a:pt x="273" y="1536"/>
                    </a:cubicBezTo>
                    <a:cubicBezTo>
                      <a:pt x="212" y="1337"/>
                      <a:pt x="191" y="1129"/>
                      <a:pt x="179" y="922"/>
                    </a:cubicBezTo>
                    <a:lnTo>
                      <a:pt x="179" y="922"/>
                    </a:lnTo>
                    <a:cubicBezTo>
                      <a:pt x="179" y="923"/>
                      <a:pt x="179" y="924"/>
                      <a:pt x="179" y="925"/>
                    </a:cubicBezTo>
                    <a:lnTo>
                      <a:pt x="179" y="925"/>
                    </a:lnTo>
                    <a:cubicBezTo>
                      <a:pt x="178" y="909"/>
                      <a:pt x="178" y="894"/>
                      <a:pt x="177" y="879"/>
                    </a:cubicBezTo>
                    <a:lnTo>
                      <a:pt x="177" y="879"/>
                    </a:lnTo>
                    <a:cubicBezTo>
                      <a:pt x="177" y="880"/>
                      <a:pt x="177" y="881"/>
                      <a:pt x="177" y="883"/>
                    </a:cubicBezTo>
                    <a:lnTo>
                      <a:pt x="177" y="883"/>
                    </a:lnTo>
                    <a:cubicBezTo>
                      <a:pt x="172" y="764"/>
                      <a:pt x="163" y="646"/>
                      <a:pt x="164" y="528"/>
                    </a:cubicBezTo>
                    <a:cubicBezTo>
                      <a:pt x="165" y="467"/>
                      <a:pt x="167" y="408"/>
                      <a:pt x="170" y="347"/>
                    </a:cubicBezTo>
                    <a:cubicBezTo>
                      <a:pt x="171" y="284"/>
                      <a:pt x="172" y="221"/>
                      <a:pt x="180" y="160"/>
                    </a:cubicBezTo>
                    <a:lnTo>
                      <a:pt x="180" y="160"/>
                    </a:lnTo>
                    <a:cubicBezTo>
                      <a:pt x="179" y="163"/>
                      <a:pt x="179" y="167"/>
                      <a:pt x="178" y="171"/>
                    </a:cubicBezTo>
                    <a:cubicBezTo>
                      <a:pt x="185" y="115"/>
                      <a:pt x="191" y="58"/>
                      <a:pt x="1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6"/>
              <p:cNvSpPr/>
              <p:nvPr/>
            </p:nvSpPr>
            <p:spPr>
              <a:xfrm>
                <a:off x="1020220" y="1427053"/>
                <a:ext cx="94" cy="93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cubicBezTo>
                      <a:pt x="2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6"/>
              <p:cNvSpPr/>
              <p:nvPr/>
            </p:nvSpPr>
            <p:spPr>
              <a:xfrm>
                <a:off x="1663309" y="1611479"/>
                <a:ext cx="189" cy="93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3" y="0"/>
                    </a:moveTo>
                    <a:cubicBezTo>
                      <a:pt x="2" y="0"/>
                      <a:pt x="2" y="0"/>
                      <a:pt x="1" y="2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6"/>
              <p:cNvSpPr/>
              <p:nvPr/>
            </p:nvSpPr>
            <p:spPr>
              <a:xfrm>
                <a:off x="1477015" y="1517957"/>
                <a:ext cx="203938" cy="166199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3556" extrusionOk="0">
                    <a:moveTo>
                      <a:pt x="255" y="586"/>
                    </a:moveTo>
                    <a:cubicBezTo>
                      <a:pt x="255" y="587"/>
                      <a:pt x="255" y="588"/>
                      <a:pt x="255" y="589"/>
                    </a:cubicBezTo>
                    <a:lnTo>
                      <a:pt x="255" y="589"/>
                    </a:lnTo>
                    <a:cubicBezTo>
                      <a:pt x="255" y="588"/>
                      <a:pt x="255" y="587"/>
                      <a:pt x="255" y="586"/>
                    </a:cubicBezTo>
                    <a:close/>
                    <a:moveTo>
                      <a:pt x="327" y="0"/>
                    </a:moveTo>
                    <a:lnTo>
                      <a:pt x="327" y="0"/>
                    </a:lnTo>
                    <a:cubicBezTo>
                      <a:pt x="317" y="12"/>
                      <a:pt x="309" y="28"/>
                      <a:pt x="307" y="46"/>
                    </a:cubicBezTo>
                    <a:cubicBezTo>
                      <a:pt x="75" y="803"/>
                      <a:pt x="0" y="1624"/>
                      <a:pt x="277" y="2383"/>
                    </a:cubicBezTo>
                    <a:cubicBezTo>
                      <a:pt x="506" y="2964"/>
                      <a:pt x="1008" y="3554"/>
                      <a:pt x="1677" y="3554"/>
                    </a:cubicBezTo>
                    <a:cubicBezTo>
                      <a:pt x="1682" y="3554"/>
                      <a:pt x="1687" y="3554"/>
                      <a:pt x="1693" y="3554"/>
                    </a:cubicBezTo>
                    <a:cubicBezTo>
                      <a:pt x="1713" y="3555"/>
                      <a:pt x="1734" y="3555"/>
                      <a:pt x="1754" y="3555"/>
                    </a:cubicBezTo>
                    <a:cubicBezTo>
                      <a:pt x="1818" y="3555"/>
                      <a:pt x="1881" y="3552"/>
                      <a:pt x="1943" y="3546"/>
                    </a:cubicBezTo>
                    <a:cubicBezTo>
                      <a:pt x="2852" y="3466"/>
                      <a:pt x="3582" y="2789"/>
                      <a:pt x="4074" y="2047"/>
                    </a:cubicBezTo>
                    <a:cubicBezTo>
                      <a:pt x="4092" y="2006"/>
                      <a:pt x="4141" y="1942"/>
                      <a:pt x="4195" y="1869"/>
                    </a:cubicBezTo>
                    <a:cubicBezTo>
                      <a:pt x="4236" y="1788"/>
                      <a:pt x="4277" y="1708"/>
                      <a:pt x="4312" y="1624"/>
                    </a:cubicBezTo>
                    <a:cubicBezTo>
                      <a:pt x="4316" y="1616"/>
                      <a:pt x="4319" y="1607"/>
                      <a:pt x="4323" y="1599"/>
                    </a:cubicBezTo>
                    <a:lnTo>
                      <a:pt x="4323" y="1599"/>
                    </a:lnTo>
                    <a:cubicBezTo>
                      <a:pt x="4293" y="1633"/>
                      <a:pt x="4264" y="1668"/>
                      <a:pt x="4235" y="1700"/>
                    </a:cubicBezTo>
                    <a:cubicBezTo>
                      <a:pt x="4204" y="1733"/>
                      <a:pt x="4173" y="1765"/>
                      <a:pt x="4142" y="1798"/>
                    </a:cubicBezTo>
                    <a:cubicBezTo>
                      <a:pt x="4080" y="1863"/>
                      <a:pt x="4021" y="1929"/>
                      <a:pt x="3958" y="1995"/>
                    </a:cubicBezTo>
                    <a:lnTo>
                      <a:pt x="3959" y="1995"/>
                    </a:lnTo>
                    <a:cubicBezTo>
                      <a:pt x="3957" y="1996"/>
                      <a:pt x="3956" y="1997"/>
                      <a:pt x="3954" y="1998"/>
                    </a:cubicBezTo>
                    <a:cubicBezTo>
                      <a:pt x="3953" y="1999"/>
                      <a:pt x="3953" y="1999"/>
                      <a:pt x="3953" y="2000"/>
                    </a:cubicBezTo>
                    <a:cubicBezTo>
                      <a:pt x="3952" y="2000"/>
                      <a:pt x="3951" y="2001"/>
                      <a:pt x="3951" y="2003"/>
                    </a:cubicBezTo>
                    <a:cubicBezTo>
                      <a:pt x="3942" y="2011"/>
                      <a:pt x="3934" y="2019"/>
                      <a:pt x="3926" y="2027"/>
                    </a:cubicBezTo>
                    <a:cubicBezTo>
                      <a:pt x="3929" y="2024"/>
                      <a:pt x="3932" y="2022"/>
                      <a:pt x="3935" y="2019"/>
                    </a:cubicBezTo>
                    <a:lnTo>
                      <a:pt x="3935" y="2019"/>
                    </a:lnTo>
                    <a:cubicBezTo>
                      <a:pt x="3907" y="2049"/>
                      <a:pt x="3879" y="2081"/>
                      <a:pt x="3851" y="2113"/>
                    </a:cubicBezTo>
                    <a:lnTo>
                      <a:pt x="3851" y="2113"/>
                    </a:lnTo>
                    <a:cubicBezTo>
                      <a:pt x="3853" y="2111"/>
                      <a:pt x="3854" y="2110"/>
                      <a:pt x="3855" y="2108"/>
                    </a:cubicBezTo>
                    <a:lnTo>
                      <a:pt x="3855" y="2108"/>
                    </a:lnTo>
                    <a:cubicBezTo>
                      <a:pt x="3807" y="2163"/>
                      <a:pt x="3757" y="2214"/>
                      <a:pt x="3709" y="2268"/>
                    </a:cubicBezTo>
                    <a:cubicBezTo>
                      <a:pt x="3667" y="2314"/>
                      <a:pt x="3629" y="2362"/>
                      <a:pt x="3587" y="2407"/>
                    </a:cubicBezTo>
                    <a:cubicBezTo>
                      <a:pt x="3538" y="2460"/>
                      <a:pt x="3484" y="2509"/>
                      <a:pt x="3428" y="2555"/>
                    </a:cubicBezTo>
                    <a:cubicBezTo>
                      <a:pt x="3401" y="2585"/>
                      <a:pt x="3372" y="2614"/>
                      <a:pt x="3345" y="2643"/>
                    </a:cubicBezTo>
                    <a:cubicBezTo>
                      <a:pt x="2769" y="3162"/>
                      <a:pt x="2245" y="3381"/>
                      <a:pt x="1798" y="3381"/>
                    </a:cubicBezTo>
                    <a:cubicBezTo>
                      <a:pt x="1042" y="3381"/>
                      <a:pt x="512" y="2753"/>
                      <a:pt x="342" y="1893"/>
                    </a:cubicBezTo>
                    <a:cubicBezTo>
                      <a:pt x="340" y="1885"/>
                      <a:pt x="338" y="1876"/>
                      <a:pt x="335" y="1866"/>
                    </a:cubicBezTo>
                    <a:cubicBezTo>
                      <a:pt x="324" y="1828"/>
                      <a:pt x="315" y="1786"/>
                      <a:pt x="306" y="1746"/>
                    </a:cubicBezTo>
                    <a:cubicBezTo>
                      <a:pt x="290" y="1666"/>
                      <a:pt x="279" y="1585"/>
                      <a:pt x="267" y="1504"/>
                    </a:cubicBezTo>
                    <a:cubicBezTo>
                      <a:pt x="260" y="1463"/>
                      <a:pt x="253" y="1423"/>
                      <a:pt x="248" y="1381"/>
                    </a:cubicBezTo>
                    <a:cubicBezTo>
                      <a:pt x="243" y="1336"/>
                      <a:pt x="243" y="1289"/>
                      <a:pt x="243" y="1243"/>
                    </a:cubicBezTo>
                    <a:cubicBezTo>
                      <a:pt x="242" y="1220"/>
                      <a:pt x="243" y="1195"/>
                      <a:pt x="243" y="1171"/>
                    </a:cubicBezTo>
                    <a:cubicBezTo>
                      <a:pt x="243" y="1174"/>
                      <a:pt x="243" y="1174"/>
                      <a:pt x="243" y="1175"/>
                    </a:cubicBezTo>
                    <a:cubicBezTo>
                      <a:pt x="244" y="1076"/>
                      <a:pt x="240" y="977"/>
                      <a:pt x="239" y="879"/>
                    </a:cubicBezTo>
                    <a:cubicBezTo>
                      <a:pt x="238" y="781"/>
                      <a:pt x="248" y="685"/>
                      <a:pt x="255" y="589"/>
                    </a:cubicBezTo>
                    <a:lnTo>
                      <a:pt x="255" y="589"/>
                    </a:lnTo>
                    <a:cubicBezTo>
                      <a:pt x="255" y="591"/>
                      <a:pt x="254" y="594"/>
                      <a:pt x="254" y="597"/>
                    </a:cubicBezTo>
                    <a:lnTo>
                      <a:pt x="254" y="597"/>
                    </a:lnTo>
                    <a:cubicBezTo>
                      <a:pt x="256" y="523"/>
                      <a:pt x="255" y="449"/>
                      <a:pt x="263" y="377"/>
                    </a:cubicBezTo>
                    <a:cubicBezTo>
                      <a:pt x="270" y="301"/>
                      <a:pt x="284" y="226"/>
                      <a:pt x="300" y="152"/>
                    </a:cubicBezTo>
                    <a:lnTo>
                      <a:pt x="300" y="152"/>
                    </a:lnTo>
                    <a:cubicBezTo>
                      <a:pt x="300" y="152"/>
                      <a:pt x="299" y="155"/>
                      <a:pt x="299" y="155"/>
                    </a:cubicBezTo>
                    <a:lnTo>
                      <a:pt x="3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6"/>
              <p:cNvSpPr/>
              <p:nvPr/>
            </p:nvSpPr>
            <p:spPr>
              <a:xfrm>
                <a:off x="1327423" y="1502020"/>
                <a:ext cx="94" cy="47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2" y="1"/>
                    </a:moveTo>
                    <a:lnTo>
                      <a:pt x="2" y="1"/>
                    </a:ln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6"/>
              <p:cNvSpPr/>
              <p:nvPr/>
            </p:nvSpPr>
            <p:spPr>
              <a:xfrm>
                <a:off x="1237366" y="1492719"/>
                <a:ext cx="160678" cy="146008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124" extrusionOk="0">
                    <a:moveTo>
                      <a:pt x="1623" y="179"/>
                    </a:moveTo>
                    <a:cubicBezTo>
                      <a:pt x="1695" y="179"/>
                      <a:pt x="1770" y="183"/>
                      <a:pt x="1848" y="193"/>
                    </a:cubicBezTo>
                    <a:lnTo>
                      <a:pt x="1853" y="193"/>
                    </a:lnTo>
                    <a:cubicBezTo>
                      <a:pt x="1857" y="192"/>
                      <a:pt x="1860" y="192"/>
                      <a:pt x="1863" y="192"/>
                    </a:cubicBezTo>
                    <a:cubicBezTo>
                      <a:pt x="1873" y="192"/>
                      <a:pt x="1882" y="194"/>
                      <a:pt x="1891" y="196"/>
                    </a:cubicBezTo>
                    <a:cubicBezTo>
                      <a:pt x="1888" y="195"/>
                      <a:pt x="1883" y="194"/>
                      <a:pt x="1880" y="193"/>
                    </a:cubicBezTo>
                    <a:lnTo>
                      <a:pt x="1880" y="193"/>
                    </a:lnTo>
                    <a:cubicBezTo>
                      <a:pt x="1890" y="195"/>
                      <a:pt x="1900" y="197"/>
                      <a:pt x="1911" y="200"/>
                    </a:cubicBezTo>
                    <a:lnTo>
                      <a:pt x="1913" y="200"/>
                    </a:lnTo>
                    <a:cubicBezTo>
                      <a:pt x="1914" y="201"/>
                      <a:pt x="1914" y="201"/>
                      <a:pt x="1915" y="201"/>
                    </a:cubicBezTo>
                    <a:lnTo>
                      <a:pt x="1916" y="201"/>
                    </a:lnTo>
                    <a:cubicBezTo>
                      <a:pt x="1917" y="201"/>
                      <a:pt x="1919" y="201"/>
                      <a:pt x="1920" y="202"/>
                    </a:cubicBezTo>
                    <a:cubicBezTo>
                      <a:pt x="1923" y="202"/>
                      <a:pt x="1926" y="202"/>
                      <a:pt x="1929" y="203"/>
                    </a:cubicBezTo>
                    <a:lnTo>
                      <a:pt x="1929" y="203"/>
                    </a:lnTo>
                    <a:cubicBezTo>
                      <a:pt x="1926" y="203"/>
                      <a:pt x="1923" y="202"/>
                      <a:pt x="1920" y="202"/>
                    </a:cubicBezTo>
                    <a:lnTo>
                      <a:pt x="1920" y="202"/>
                    </a:lnTo>
                    <a:cubicBezTo>
                      <a:pt x="1924" y="203"/>
                      <a:pt x="1928" y="203"/>
                      <a:pt x="1932" y="204"/>
                    </a:cubicBezTo>
                    <a:cubicBezTo>
                      <a:pt x="1931" y="204"/>
                      <a:pt x="1930" y="203"/>
                      <a:pt x="1929" y="203"/>
                    </a:cubicBezTo>
                    <a:lnTo>
                      <a:pt x="1929" y="203"/>
                    </a:lnTo>
                    <a:cubicBezTo>
                      <a:pt x="1936" y="204"/>
                      <a:pt x="1944" y="206"/>
                      <a:pt x="1952" y="208"/>
                    </a:cubicBezTo>
                    <a:cubicBezTo>
                      <a:pt x="1965" y="211"/>
                      <a:pt x="1978" y="216"/>
                      <a:pt x="1991" y="219"/>
                    </a:cubicBezTo>
                    <a:cubicBezTo>
                      <a:pt x="2016" y="227"/>
                      <a:pt x="2042" y="235"/>
                      <a:pt x="2066" y="244"/>
                    </a:cubicBezTo>
                    <a:cubicBezTo>
                      <a:pt x="2066" y="243"/>
                      <a:pt x="2064" y="243"/>
                      <a:pt x="2063" y="242"/>
                    </a:cubicBezTo>
                    <a:lnTo>
                      <a:pt x="2063" y="242"/>
                    </a:lnTo>
                    <a:cubicBezTo>
                      <a:pt x="2082" y="249"/>
                      <a:pt x="2100" y="254"/>
                      <a:pt x="2119" y="261"/>
                    </a:cubicBezTo>
                    <a:cubicBezTo>
                      <a:pt x="2131" y="267"/>
                      <a:pt x="2143" y="270"/>
                      <a:pt x="2154" y="276"/>
                    </a:cubicBezTo>
                    <a:cubicBezTo>
                      <a:pt x="2155" y="277"/>
                      <a:pt x="2155" y="277"/>
                      <a:pt x="2156" y="277"/>
                    </a:cubicBezTo>
                    <a:cubicBezTo>
                      <a:pt x="2156" y="277"/>
                      <a:pt x="2156" y="277"/>
                      <a:pt x="2156" y="277"/>
                    </a:cubicBezTo>
                    <a:cubicBezTo>
                      <a:pt x="2202" y="296"/>
                      <a:pt x="2246" y="316"/>
                      <a:pt x="2289" y="337"/>
                    </a:cubicBezTo>
                    <a:cubicBezTo>
                      <a:pt x="2305" y="345"/>
                      <a:pt x="2321" y="353"/>
                      <a:pt x="2335" y="362"/>
                    </a:cubicBezTo>
                    <a:cubicBezTo>
                      <a:pt x="2350" y="368"/>
                      <a:pt x="2365" y="376"/>
                      <a:pt x="2376" y="385"/>
                    </a:cubicBezTo>
                    <a:cubicBezTo>
                      <a:pt x="2387" y="389"/>
                      <a:pt x="2399" y="396"/>
                      <a:pt x="2409" y="401"/>
                    </a:cubicBezTo>
                    <a:cubicBezTo>
                      <a:pt x="2430" y="410"/>
                      <a:pt x="2449" y="420"/>
                      <a:pt x="2469" y="431"/>
                    </a:cubicBezTo>
                    <a:cubicBezTo>
                      <a:pt x="2479" y="436"/>
                      <a:pt x="2488" y="442"/>
                      <a:pt x="2496" y="450"/>
                    </a:cubicBezTo>
                    <a:cubicBezTo>
                      <a:pt x="2507" y="457"/>
                      <a:pt x="2519" y="464"/>
                      <a:pt x="2529" y="473"/>
                    </a:cubicBezTo>
                    <a:cubicBezTo>
                      <a:pt x="2708" y="593"/>
                      <a:pt x="2845" y="783"/>
                      <a:pt x="2976" y="954"/>
                    </a:cubicBezTo>
                    <a:cubicBezTo>
                      <a:pt x="3087" y="1136"/>
                      <a:pt x="3206" y="1318"/>
                      <a:pt x="3216" y="1540"/>
                    </a:cubicBezTo>
                    <a:cubicBezTo>
                      <a:pt x="3194" y="2221"/>
                      <a:pt x="2648" y="2772"/>
                      <a:pt x="1995" y="2914"/>
                    </a:cubicBezTo>
                    <a:cubicBezTo>
                      <a:pt x="1884" y="2934"/>
                      <a:pt x="1779" y="2943"/>
                      <a:pt x="1678" y="2943"/>
                    </a:cubicBezTo>
                    <a:cubicBezTo>
                      <a:pt x="856" y="2943"/>
                      <a:pt x="391" y="2327"/>
                      <a:pt x="321" y="1678"/>
                    </a:cubicBezTo>
                    <a:cubicBezTo>
                      <a:pt x="247" y="989"/>
                      <a:pt x="614" y="261"/>
                      <a:pt x="1469" y="186"/>
                    </a:cubicBezTo>
                    <a:cubicBezTo>
                      <a:pt x="1519" y="182"/>
                      <a:pt x="1570" y="179"/>
                      <a:pt x="1623" y="179"/>
                    </a:cubicBezTo>
                    <a:close/>
                    <a:moveTo>
                      <a:pt x="1600" y="1"/>
                    </a:moveTo>
                    <a:cubicBezTo>
                      <a:pt x="909" y="1"/>
                      <a:pt x="256" y="403"/>
                      <a:pt x="144" y="1241"/>
                    </a:cubicBezTo>
                    <a:cubicBezTo>
                      <a:pt x="0" y="2211"/>
                      <a:pt x="646" y="3124"/>
                      <a:pt x="1633" y="3124"/>
                    </a:cubicBezTo>
                    <a:cubicBezTo>
                      <a:pt x="1689" y="3124"/>
                      <a:pt x="1747" y="3121"/>
                      <a:pt x="1807" y="3114"/>
                    </a:cubicBezTo>
                    <a:cubicBezTo>
                      <a:pt x="1837" y="3114"/>
                      <a:pt x="1868" y="3112"/>
                      <a:pt x="1900" y="3110"/>
                    </a:cubicBezTo>
                    <a:cubicBezTo>
                      <a:pt x="2690" y="3040"/>
                      <a:pt x="3382" y="2344"/>
                      <a:pt x="3405" y="1541"/>
                    </a:cubicBezTo>
                    <a:cubicBezTo>
                      <a:pt x="3396" y="1262"/>
                      <a:pt x="3245" y="1022"/>
                      <a:pt x="3098" y="795"/>
                    </a:cubicBezTo>
                    <a:cubicBezTo>
                      <a:pt x="2758" y="272"/>
                      <a:pt x="2166" y="1"/>
                      <a:pt x="16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6"/>
              <p:cNvSpPr/>
              <p:nvPr/>
            </p:nvSpPr>
            <p:spPr>
              <a:xfrm>
                <a:off x="1165472" y="1597084"/>
                <a:ext cx="198371" cy="127687"/>
              </a:xfrm>
              <a:custGeom>
                <a:avLst/>
                <a:gdLst/>
                <a:ahLst/>
                <a:cxnLst/>
                <a:rect l="l" t="t" r="r" b="b"/>
                <a:pathLst>
                  <a:path w="4205" h="2732" extrusionOk="0">
                    <a:moveTo>
                      <a:pt x="227" y="357"/>
                    </a:moveTo>
                    <a:cubicBezTo>
                      <a:pt x="227" y="358"/>
                      <a:pt x="227" y="358"/>
                      <a:pt x="227" y="359"/>
                    </a:cubicBezTo>
                    <a:cubicBezTo>
                      <a:pt x="227" y="358"/>
                      <a:pt x="227" y="358"/>
                      <a:pt x="227" y="357"/>
                    </a:cubicBezTo>
                    <a:close/>
                    <a:moveTo>
                      <a:pt x="3732" y="2179"/>
                    </a:moveTo>
                    <a:lnTo>
                      <a:pt x="3732" y="2179"/>
                    </a:lnTo>
                    <a:cubicBezTo>
                      <a:pt x="3731" y="2179"/>
                      <a:pt x="3730" y="2180"/>
                      <a:pt x="3730" y="2180"/>
                    </a:cubicBezTo>
                    <a:lnTo>
                      <a:pt x="3730" y="2180"/>
                    </a:lnTo>
                    <a:cubicBezTo>
                      <a:pt x="3731" y="2180"/>
                      <a:pt x="3731" y="2179"/>
                      <a:pt x="3732" y="2179"/>
                    </a:cubicBezTo>
                    <a:close/>
                    <a:moveTo>
                      <a:pt x="192" y="1"/>
                    </a:moveTo>
                    <a:cubicBezTo>
                      <a:pt x="187" y="24"/>
                      <a:pt x="185" y="47"/>
                      <a:pt x="183" y="69"/>
                    </a:cubicBezTo>
                    <a:cubicBezTo>
                      <a:pt x="1" y="1314"/>
                      <a:pt x="941" y="2731"/>
                      <a:pt x="2269" y="2731"/>
                    </a:cubicBezTo>
                    <a:cubicBezTo>
                      <a:pt x="2269" y="2731"/>
                      <a:pt x="2270" y="2731"/>
                      <a:pt x="2271" y="2731"/>
                    </a:cubicBezTo>
                    <a:cubicBezTo>
                      <a:pt x="2307" y="2729"/>
                      <a:pt x="2345" y="2727"/>
                      <a:pt x="2381" y="2723"/>
                    </a:cubicBezTo>
                    <a:cubicBezTo>
                      <a:pt x="3039" y="2665"/>
                      <a:pt x="3683" y="2416"/>
                      <a:pt x="4164" y="1956"/>
                    </a:cubicBezTo>
                    <a:cubicBezTo>
                      <a:pt x="4174" y="1942"/>
                      <a:pt x="4188" y="1928"/>
                      <a:pt x="4204" y="1913"/>
                    </a:cubicBezTo>
                    <a:lnTo>
                      <a:pt x="4204" y="1913"/>
                    </a:lnTo>
                    <a:cubicBezTo>
                      <a:pt x="4180" y="1929"/>
                      <a:pt x="4155" y="1945"/>
                      <a:pt x="4130" y="1962"/>
                    </a:cubicBezTo>
                    <a:cubicBezTo>
                      <a:pt x="4085" y="1990"/>
                      <a:pt x="4038" y="2017"/>
                      <a:pt x="3994" y="2042"/>
                    </a:cubicBezTo>
                    <a:cubicBezTo>
                      <a:pt x="3953" y="2068"/>
                      <a:pt x="3911" y="2093"/>
                      <a:pt x="3869" y="2115"/>
                    </a:cubicBezTo>
                    <a:cubicBezTo>
                      <a:pt x="3825" y="2137"/>
                      <a:pt x="3781" y="2156"/>
                      <a:pt x="3738" y="2177"/>
                    </a:cubicBezTo>
                    <a:cubicBezTo>
                      <a:pt x="3739" y="2176"/>
                      <a:pt x="3739" y="2176"/>
                      <a:pt x="3739" y="2176"/>
                    </a:cubicBezTo>
                    <a:lnTo>
                      <a:pt x="3739" y="2176"/>
                    </a:lnTo>
                    <a:cubicBezTo>
                      <a:pt x="3738" y="2177"/>
                      <a:pt x="3735" y="2178"/>
                      <a:pt x="3733" y="2179"/>
                    </a:cubicBezTo>
                    <a:cubicBezTo>
                      <a:pt x="3732" y="2179"/>
                      <a:pt x="3731" y="2180"/>
                      <a:pt x="3730" y="2180"/>
                    </a:cubicBezTo>
                    <a:cubicBezTo>
                      <a:pt x="3730" y="2180"/>
                      <a:pt x="3730" y="2180"/>
                      <a:pt x="3730" y="2180"/>
                    </a:cubicBezTo>
                    <a:lnTo>
                      <a:pt x="3730" y="2180"/>
                    </a:lnTo>
                    <a:cubicBezTo>
                      <a:pt x="3601" y="2239"/>
                      <a:pt x="3470" y="2295"/>
                      <a:pt x="3335" y="2340"/>
                    </a:cubicBezTo>
                    <a:cubicBezTo>
                      <a:pt x="3181" y="2391"/>
                      <a:pt x="3024" y="2434"/>
                      <a:pt x="2866" y="2471"/>
                    </a:cubicBezTo>
                    <a:cubicBezTo>
                      <a:pt x="2871" y="2470"/>
                      <a:pt x="2874" y="2468"/>
                      <a:pt x="2879" y="2467"/>
                    </a:cubicBezTo>
                    <a:lnTo>
                      <a:pt x="2879" y="2467"/>
                    </a:lnTo>
                    <a:cubicBezTo>
                      <a:pt x="2867" y="2470"/>
                      <a:pt x="2854" y="2473"/>
                      <a:pt x="2843" y="2476"/>
                    </a:cubicBezTo>
                    <a:lnTo>
                      <a:pt x="2843" y="2476"/>
                    </a:lnTo>
                    <a:cubicBezTo>
                      <a:pt x="2846" y="2476"/>
                      <a:pt x="2848" y="2475"/>
                      <a:pt x="2850" y="2474"/>
                    </a:cubicBezTo>
                    <a:lnTo>
                      <a:pt x="2850" y="2474"/>
                    </a:lnTo>
                    <a:cubicBezTo>
                      <a:pt x="2810" y="2483"/>
                      <a:pt x="2770" y="2492"/>
                      <a:pt x="2729" y="2498"/>
                    </a:cubicBezTo>
                    <a:cubicBezTo>
                      <a:pt x="2708" y="2499"/>
                      <a:pt x="2689" y="2502"/>
                      <a:pt x="2668" y="2504"/>
                    </a:cubicBezTo>
                    <a:cubicBezTo>
                      <a:pt x="2648" y="2506"/>
                      <a:pt x="2627" y="2507"/>
                      <a:pt x="2608" y="2508"/>
                    </a:cubicBezTo>
                    <a:cubicBezTo>
                      <a:pt x="2574" y="2511"/>
                      <a:pt x="2540" y="2514"/>
                      <a:pt x="2506" y="2515"/>
                    </a:cubicBezTo>
                    <a:cubicBezTo>
                      <a:pt x="2414" y="2531"/>
                      <a:pt x="2323" y="2539"/>
                      <a:pt x="2235" y="2539"/>
                    </a:cubicBezTo>
                    <a:cubicBezTo>
                      <a:pt x="1425" y="2539"/>
                      <a:pt x="759" y="1905"/>
                      <a:pt x="483" y="1142"/>
                    </a:cubicBezTo>
                    <a:cubicBezTo>
                      <a:pt x="464" y="1105"/>
                      <a:pt x="447" y="1068"/>
                      <a:pt x="431" y="1029"/>
                    </a:cubicBezTo>
                    <a:cubicBezTo>
                      <a:pt x="407" y="970"/>
                      <a:pt x="387" y="910"/>
                      <a:pt x="366" y="850"/>
                    </a:cubicBezTo>
                    <a:cubicBezTo>
                      <a:pt x="347" y="799"/>
                      <a:pt x="332" y="745"/>
                      <a:pt x="318" y="692"/>
                    </a:cubicBezTo>
                    <a:lnTo>
                      <a:pt x="318" y="692"/>
                    </a:lnTo>
                    <a:cubicBezTo>
                      <a:pt x="318" y="692"/>
                      <a:pt x="318" y="693"/>
                      <a:pt x="319" y="693"/>
                    </a:cubicBezTo>
                    <a:cubicBezTo>
                      <a:pt x="295" y="623"/>
                      <a:pt x="274" y="553"/>
                      <a:pt x="257" y="481"/>
                    </a:cubicBezTo>
                    <a:cubicBezTo>
                      <a:pt x="257" y="482"/>
                      <a:pt x="257" y="483"/>
                      <a:pt x="257" y="486"/>
                    </a:cubicBezTo>
                    <a:cubicBezTo>
                      <a:pt x="245" y="443"/>
                      <a:pt x="235" y="401"/>
                      <a:pt x="226" y="356"/>
                    </a:cubicBezTo>
                    <a:lnTo>
                      <a:pt x="226" y="356"/>
                    </a:lnTo>
                    <a:cubicBezTo>
                      <a:pt x="226" y="357"/>
                      <a:pt x="227" y="357"/>
                      <a:pt x="227" y="357"/>
                    </a:cubicBezTo>
                    <a:lnTo>
                      <a:pt x="227" y="357"/>
                    </a:lnTo>
                    <a:cubicBezTo>
                      <a:pt x="213" y="293"/>
                      <a:pt x="204" y="227"/>
                      <a:pt x="199" y="161"/>
                    </a:cubicBezTo>
                    <a:cubicBezTo>
                      <a:pt x="194" y="107"/>
                      <a:pt x="192" y="55"/>
                      <a:pt x="1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6"/>
              <p:cNvSpPr/>
              <p:nvPr/>
            </p:nvSpPr>
            <p:spPr>
              <a:xfrm>
                <a:off x="1092350" y="1160229"/>
                <a:ext cx="182096" cy="98149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2100" extrusionOk="0">
                    <a:moveTo>
                      <a:pt x="3473" y="1349"/>
                    </a:moveTo>
                    <a:cubicBezTo>
                      <a:pt x="3474" y="1352"/>
                      <a:pt x="3476" y="1354"/>
                      <a:pt x="3477" y="1356"/>
                    </a:cubicBezTo>
                    <a:cubicBezTo>
                      <a:pt x="3476" y="1354"/>
                      <a:pt x="3475" y="1352"/>
                      <a:pt x="3473" y="1349"/>
                    </a:cubicBezTo>
                    <a:close/>
                    <a:moveTo>
                      <a:pt x="1428" y="0"/>
                    </a:moveTo>
                    <a:cubicBezTo>
                      <a:pt x="892" y="0"/>
                      <a:pt x="353" y="140"/>
                      <a:pt x="0" y="549"/>
                    </a:cubicBezTo>
                    <a:cubicBezTo>
                      <a:pt x="26" y="534"/>
                      <a:pt x="54" y="518"/>
                      <a:pt x="80" y="502"/>
                    </a:cubicBezTo>
                    <a:cubicBezTo>
                      <a:pt x="120" y="478"/>
                      <a:pt x="164" y="456"/>
                      <a:pt x="206" y="434"/>
                    </a:cubicBezTo>
                    <a:cubicBezTo>
                      <a:pt x="301" y="388"/>
                      <a:pt x="397" y="336"/>
                      <a:pt x="498" y="304"/>
                    </a:cubicBezTo>
                    <a:cubicBezTo>
                      <a:pt x="599" y="272"/>
                      <a:pt x="702" y="249"/>
                      <a:pt x="806" y="231"/>
                    </a:cubicBezTo>
                    <a:cubicBezTo>
                      <a:pt x="859" y="223"/>
                      <a:pt x="910" y="217"/>
                      <a:pt x="963" y="213"/>
                    </a:cubicBezTo>
                    <a:cubicBezTo>
                      <a:pt x="995" y="210"/>
                      <a:pt x="1027" y="209"/>
                      <a:pt x="1058" y="209"/>
                    </a:cubicBezTo>
                    <a:cubicBezTo>
                      <a:pt x="1164" y="195"/>
                      <a:pt x="1272" y="190"/>
                      <a:pt x="1380" y="190"/>
                    </a:cubicBezTo>
                    <a:cubicBezTo>
                      <a:pt x="1510" y="190"/>
                      <a:pt x="1641" y="198"/>
                      <a:pt x="1769" y="206"/>
                    </a:cubicBezTo>
                    <a:cubicBezTo>
                      <a:pt x="2165" y="227"/>
                      <a:pt x="2507" y="438"/>
                      <a:pt x="2835" y="652"/>
                    </a:cubicBezTo>
                    <a:cubicBezTo>
                      <a:pt x="2961" y="734"/>
                      <a:pt x="3069" y="830"/>
                      <a:pt x="3163" y="938"/>
                    </a:cubicBezTo>
                    <a:cubicBezTo>
                      <a:pt x="3182" y="958"/>
                      <a:pt x="3202" y="980"/>
                      <a:pt x="3221" y="1003"/>
                    </a:cubicBezTo>
                    <a:cubicBezTo>
                      <a:pt x="3269" y="1056"/>
                      <a:pt x="3314" y="1111"/>
                      <a:pt x="3356" y="1169"/>
                    </a:cubicBezTo>
                    <a:cubicBezTo>
                      <a:pt x="3398" y="1227"/>
                      <a:pt x="3436" y="1289"/>
                      <a:pt x="3473" y="1349"/>
                    </a:cubicBezTo>
                    <a:lnTo>
                      <a:pt x="3473" y="1349"/>
                    </a:lnTo>
                    <a:cubicBezTo>
                      <a:pt x="3473" y="1348"/>
                      <a:pt x="3472" y="1347"/>
                      <a:pt x="3472" y="1346"/>
                    </a:cubicBezTo>
                    <a:lnTo>
                      <a:pt x="3472" y="1346"/>
                    </a:lnTo>
                    <a:cubicBezTo>
                      <a:pt x="3503" y="1396"/>
                      <a:pt x="3532" y="1448"/>
                      <a:pt x="3563" y="1499"/>
                    </a:cubicBezTo>
                    <a:cubicBezTo>
                      <a:pt x="3598" y="1556"/>
                      <a:pt x="3632" y="1612"/>
                      <a:pt x="3663" y="1671"/>
                    </a:cubicBezTo>
                    <a:cubicBezTo>
                      <a:pt x="3662" y="1667"/>
                      <a:pt x="3659" y="1664"/>
                      <a:pt x="3658" y="1660"/>
                    </a:cubicBezTo>
                    <a:lnTo>
                      <a:pt x="3658" y="1660"/>
                    </a:lnTo>
                    <a:cubicBezTo>
                      <a:pt x="3663" y="1668"/>
                      <a:pt x="3667" y="1677"/>
                      <a:pt x="3672" y="1687"/>
                    </a:cubicBezTo>
                    <a:cubicBezTo>
                      <a:pt x="3672" y="1687"/>
                      <a:pt x="3672" y="1687"/>
                      <a:pt x="3671" y="1685"/>
                    </a:cubicBezTo>
                    <a:lnTo>
                      <a:pt x="3671" y="1685"/>
                    </a:lnTo>
                    <a:cubicBezTo>
                      <a:pt x="3694" y="1729"/>
                      <a:pt x="3716" y="1772"/>
                      <a:pt x="3736" y="1818"/>
                    </a:cubicBezTo>
                    <a:cubicBezTo>
                      <a:pt x="3758" y="1865"/>
                      <a:pt x="3777" y="1915"/>
                      <a:pt x="3799" y="1962"/>
                    </a:cubicBezTo>
                    <a:cubicBezTo>
                      <a:pt x="3822" y="2008"/>
                      <a:pt x="3842" y="2052"/>
                      <a:pt x="3859" y="2099"/>
                    </a:cubicBezTo>
                    <a:cubicBezTo>
                      <a:pt x="3835" y="1979"/>
                      <a:pt x="3826" y="1856"/>
                      <a:pt x="3791" y="1738"/>
                    </a:cubicBezTo>
                    <a:cubicBezTo>
                      <a:pt x="3580" y="892"/>
                      <a:pt x="2846" y="269"/>
                      <a:pt x="2021" y="53"/>
                    </a:cubicBezTo>
                    <a:cubicBezTo>
                      <a:pt x="1831" y="20"/>
                      <a:pt x="1630" y="0"/>
                      <a:pt x="14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6"/>
              <p:cNvSpPr/>
              <p:nvPr/>
            </p:nvSpPr>
            <p:spPr>
              <a:xfrm>
                <a:off x="1555656" y="1384522"/>
                <a:ext cx="181718" cy="13759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944" extrusionOk="0">
                    <a:moveTo>
                      <a:pt x="1153" y="1"/>
                    </a:moveTo>
                    <a:cubicBezTo>
                      <a:pt x="750" y="1"/>
                      <a:pt x="352" y="94"/>
                      <a:pt x="0" y="296"/>
                    </a:cubicBezTo>
                    <a:cubicBezTo>
                      <a:pt x="11" y="293"/>
                      <a:pt x="22" y="289"/>
                      <a:pt x="34" y="286"/>
                    </a:cubicBezTo>
                    <a:cubicBezTo>
                      <a:pt x="39" y="285"/>
                      <a:pt x="47" y="283"/>
                      <a:pt x="54" y="280"/>
                    </a:cubicBezTo>
                    <a:cubicBezTo>
                      <a:pt x="73" y="275"/>
                      <a:pt x="90" y="270"/>
                      <a:pt x="109" y="265"/>
                    </a:cubicBezTo>
                    <a:cubicBezTo>
                      <a:pt x="203" y="240"/>
                      <a:pt x="298" y="225"/>
                      <a:pt x="395" y="213"/>
                    </a:cubicBezTo>
                    <a:cubicBezTo>
                      <a:pt x="500" y="198"/>
                      <a:pt x="607" y="186"/>
                      <a:pt x="713" y="178"/>
                    </a:cubicBezTo>
                    <a:cubicBezTo>
                      <a:pt x="724" y="178"/>
                      <a:pt x="735" y="177"/>
                      <a:pt x="746" y="176"/>
                    </a:cubicBezTo>
                    <a:lnTo>
                      <a:pt x="744" y="176"/>
                    </a:lnTo>
                    <a:cubicBezTo>
                      <a:pt x="781" y="174"/>
                      <a:pt x="819" y="172"/>
                      <a:pt x="857" y="170"/>
                    </a:cubicBezTo>
                    <a:lnTo>
                      <a:pt x="863" y="170"/>
                    </a:lnTo>
                    <a:cubicBezTo>
                      <a:pt x="863" y="170"/>
                      <a:pt x="864" y="170"/>
                      <a:pt x="865" y="169"/>
                    </a:cubicBezTo>
                    <a:cubicBezTo>
                      <a:pt x="866" y="169"/>
                      <a:pt x="868" y="169"/>
                      <a:pt x="870" y="170"/>
                    </a:cubicBezTo>
                    <a:cubicBezTo>
                      <a:pt x="892" y="170"/>
                      <a:pt x="914" y="169"/>
                      <a:pt x="937" y="169"/>
                    </a:cubicBezTo>
                    <a:cubicBezTo>
                      <a:pt x="981" y="169"/>
                      <a:pt x="1026" y="171"/>
                      <a:pt x="1072" y="174"/>
                    </a:cubicBezTo>
                    <a:cubicBezTo>
                      <a:pt x="1118" y="176"/>
                      <a:pt x="1165" y="182"/>
                      <a:pt x="1210" y="189"/>
                    </a:cubicBezTo>
                    <a:cubicBezTo>
                      <a:pt x="2118" y="209"/>
                      <a:pt x="3036" y="732"/>
                      <a:pt x="3414" y="1563"/>
                    </a:cubicBezTo>
                    <a:cubicBezTo>
                      <a:pt x="3437" y="1615"/>
                      <a:pt x="3458" y="1666"/>
                      <a:pt x="3478" y="1719"/>
                    </a:cubicBezTo>
                    <a:cubicBezTo>
                      <a:pt x="3497" y="1761"/>
                      <a:pt x="3516" y="1806"/>
                      <a:pt x="3533" y="1849"/>
                    </a:cubicBezTo>
                    <a:cubicBezTo>
                      <a:pt x="3548" y="1888"/>
                      <a:pt x="3564" y="1927"/>
                      <a:pt x="3580" y="1966"/>
                    </a:cubicBezTo>
                    <a:cubicBezTo>
                      <a:pt x="3594" y="2001"/>
                      <a:pt x="3612" y="2037"/>
                      <a:pt x="3622" y="2073"/>
                    </a:cubicBezTo>
                    <a:cubicBezTo>
                      <a:pt x="3645" y="2153"/>
                      <a:pt x="3661" y="2236"/>
                      <a:pt x="3678" y="2316"/>
                    </a:cubicBezTo>
                    <a:cubicBezTo>
                      <a:pt x="3695" y="2398"/>
                      <a:pt x="3704" y="2482"/>
                      <a:pt x="3712" y="2565"/>
                    </a:cubicBezTo>
                    <a:lnTo>
                      <a:pt x="3712" y="2565"/>
                    </a:lnTo>
                    <a:cubicBezTo>
                      <a:pt x="3712" y="2565"/>
                      <a:pt x="3711" y="2564"/>
                      <a:pt x="3711" y="2564"/>
                    </a:cubicBezTo>
                    <a:lnTo>
                      <a:pt x="3711" y="2564"/>
                    </a:lnTo>
                    <a:cubicBezTo>
                      <a:pt x="3725" y="2690"/>
                      <a:pt x="3745" y="2816"/>
                      <a:pt x="3758" y="2943"/>
                    </a:cubicBezTo>
                    <a:cubicBezTo>
                      <a:pt x="3815" y="2535"/>
                      <a:pt x="3852" y="2125"/>
                      <a:pt x="3676" y="1737"/>
                    </a:cubicBezTo>
                    <a:cubicBezTo>
                      <a:pt x="3360" y="681"/>
                      <a:pt x="2241" y="1"/>
                      <a:pt x="11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6"/>
              <p:cNvSpPr/>
              <p:nvPr/>
            </p:nvSpPr>
            <p:spPr>
              <a:xfrm>
                <a:off x="216499" y="559465"/>
                <a:ext cx="2175428" cy="1805937"/>
              </a:xfrm>
              <a:custGeom>
                <a:avLst/>
                <a:gdLst/>
                <a:ahLst/>
                <a:cxnLst/>
                <a:rect l="l" t="t" r="r" b="b"/>
                <a:pathLst>
                  <a:path w="46114" h="38640" extrusionOk="0">
                    <a:moveTo>
                      <a:pt x="4115" y="10680"/>
                    </a:moveTo>
                    <a:cubicBezTo>
                      <a:pt x="4115" y="10680"/>
                      <a:pt x="4115" y="10680"/>
                      <a:pt x="4115" y="10680"/>
                    </a:cubicBezTo>
                    <a:lnTo>
                      <a:pt x="4115" y="10680"/>
                    </a:lnTo>
                    <a:cubicBezTo>
                      <a:pt x="4115" y="10680"/>
                      <a:pt x="4115" y="10680"/>
                      <a:pt x="4115" y="10680"/>
                    </a:cubicBezTo>
                    <a:close/>
                    <a:moveTo>
                      <a:pt x="34993" y="12235"/>
                    </a:moveTo>
                    <a:cubicBezTo>
                      <a:pt x="34992" y="12238"/>
                      <a:pt x="34992" y="12241"/>
                      <a:pt x="34992" y="12244"/>
                    </a:cubicBezTo>
                    <a:lnTo>
                      <a:pt x="34992" y="12244"/>
                    </a:lnTo>
                    <a:cubicBezTo>
                      <a:pt x="34993" y="12241"/>
                      <a:pt x="34993" y="12238"/>
                      <a:pt x="34993" y="12235"/>
                    </a:cubicBezTo>
                    <a:close/>
                    <a:moveTo>
                      <a:pt x="35091" y="12273"/>
                    </a:moveTo>
                    <a:cubicBezTo>
                      <a:pt x="35092" y="12273"/>
                      <a:pt x="35093" y="12273"/>
                      <a:pt x="35094" y="12274"/>
                    </a:cubicBezTo>
                    <a:lnTo>
                      <a:pt x="35094" y="12274"/>
                    </a:lnTo>
                    <a:cubicBezTo>
                      <a:pt x="35094" y="12274"/>
                      <a:pt x="35094" y="12274"/>
                      <a:pt x="35093" y="12274"/>
                    </a:cubicBezTo>
                    <a:cubicBezTo>
                      <a:pt x="35092" y="12274"/>
                      <a:pt x="35091" y="12274"/>
                      <a:pt x="35089" y="12273"/>
                    </a:cubicBezTo>
                    <a:close/>
                    <a:moveTo>
                      <a:pt x="39108" y="17523"/>
                    </a:moveTo>
                    <a:lnTo>
                      <a:pt x="39108" y="17523"/>
                    </a:lnTo>
                    <a:cubicBezTo>
                      <a:pt x="39112" y="17524"/>
                      <a:pt x="39115" y="17524"/>
                      <a:pt x="39119" y="17524"/>
                    </a:cubicBezTo>
                    <a:lnTo>
                      <a:pt x="39119" y="17524"/>
                    </a:lnTo>
                    <a:cubicBezTo>
                      <a:pt x="39115" y="17523"/>
                      <a:pt x="39111" y="17523"/>
                      <a:pt x="39108" y="17523"/>
                    </a:cubicBezTo>
                    <a:close/>
                    <a:moveTo>
                      <a:pt x="24744" y="9899"/>
                    </a:moveTo>
                    <a:cubicBezTo>
                      <a:pt x="25462" y="9899"/>
                      <a:pt x="26192" y="9991"/>
                      <a:pt x="26946" y="10202"/>
                    </a:cubicBezTo>
                    <a:cubicBezTo>
                      <a:pt x="28473" y="10580"/>
                      <a:pt x="29930" y="11288"/>
                      <a:pt x="31203" y="12211"/>
                    </a:cubicBezTo>
                    <a:cubicBezTo>
                      <a:pt x="31280" y="12274"/>
                      <a:pt x="31353" y="12343"/>
                      <a:pt x="31425" y="12411"/>
                    </a:cubicBezTo>
                    <a:cubicBezTo>
                      <a:pt x="31431" y="12421"/>
                      <a:pt x="31438" y="12430"/>
                      <a:pt x="31446" y="12438"/>
                    </a:cubicBezTo>
                    <a:cubicBezTo>
                      <a:pt x="31457" y="12446"/>
                      <a:pt x="31467" y="12453"/>
                      <a:pt x="31477" y="12459"/>
                    </a:cubicBezTo>
                    <a:cubicBezTo>
                      <a:pt x="31481" y="12462"/>
                      <a:pt x="31483" y="12464"/>
                      <a:pt x="31485" y="12466"/>
                    </a:cubicBezTo>
                    <a:cubicBezTo>
                      <a:pt x="31485" y="12466"/>
                      <a:pt x="31486" y="12466"/>
                      <a:pt x="31486" y="12467"/>
                    </a:cubicBezTo>
                    <a:cubicBezTo>
                      <a:pt x="31500" y="12477"/>
                      <a:pt x="31514" y="12487"/>
                      <a:pt x="31526" y="12498"/>
                    </a:cubicBezTo>
                    <a:cubicBezTo>
                      <a:pt x="31539" y="12510"/>
                      <a:pt x="31550" y="12521"/>
                      <a:pt x="31563" y="12533"/>
                    </a:cubicBezTo>
                    <a:lnTo>
                      <a:pt x="31563" y="12533"/>
                    </a:lnTo>
                    <a:cubicBezTo>
                      <a:pt x="31564" y="12533"/>
                      <a:pt x="31564" y="12534"/>
                      <a:pt x="31565" y="12535"/>
                    </a:cubicBezTo>
                    <a:cubicBezTo>
                      <a:pt x="31563" y="12533"/>
                      <a:pt x="31561" y="12530"/>
                      <a:pt x="31558" y="12529"/>
                    </a:cubicBezTo>
                    <a:lnTo>
                      <a:pt x="31558" y="12529"/>
                    </a:lnTo>
                    <a:cubicBezTo>
                      <a:pt x="31582" y="12550"/>
                      <a:pt x="31606" y="12570"/>
                      <a:pt x="31629" y="12592"/>
                    </a:cubicBezTo>
                    <a:cubicBezTo>
                      <a:pt x="31642" y="12603"/>
                      <a:pt x="31653" y="12616"/>
                      <a:pt x="31666" y="12627"/>
                    </a:cubicBezTo>
                    <a:cubicBezTo>
                      <a:pt x="31675" y="12637"/>
                      <a:pt x="31683" y="12645"/>
                      <a:pt x="31692" y="12654"/>
                    </a:cubicBezTo>
                    <a:lnTo>
                      <a:pt x="31693" y="12654"/>
                    </a:lnTo>
                    <a:cubicBezTo>
                      <a:pt x="31744" y="12698"/>
                      <a:pt x="31793" y="12743"/>
                      <a:pt x="31842" y="12788"/>
                    </a:cubicBezTo>
                    <a:cubicBezTo>
                      <a:pt x="31907" y="12848"/>
                      <a:pt x="31963" y="12916"/>
                      <a:pt x="32027" y="12977"/>
                    </a:cubicBezTo>
                    <a:cubicBezTo>
                      <a:pt x="32028" y="12980"/>
                      <a:pt x="32031" y="12981"/>
                      <a:pt x="32033" y="12983"/>
                    </a:cubicBezTo>
                    <a:lnTo>
                      <a:pt x="32036" y="12987"/>
                    </a:lnTo>
                    <a:cubicBezTo>
                      <a:pt x="32129" y="13073"/>
                      <a:pt x="32220" y="13161"/>
                      <a:pt x="32307" y="13254"/>
                    </a:cubicBezTo>
                    <a:cubicBezTo>
                      <a:pt x="33150" y="14114"/>
                      <a:pt x="33804" y="15123"/>
                      <a:pt x="34279" y="16235"/>
                    </a:cubicBezTo>
                    <a:cubicBezTo>
                      <a:pt x="34680" y="17119"/>
                      <a:pt x="35049" y="18026"/>
                      <a:pt x="35247" y="18984"/>
                    </a:cubicBezTo>
                    <a:cubicBezTo>
                      <a:pt x="35456" y="20219"/>
                      <a:pt x="35570" y="21486"/>
                      <a:pt x="35524" y="22740"/>
                    </a:cubicBezTo>
                    <a:cubicBezTo>
                      <a:pt x="35316" y="24543"/>
                      <a:pt x="34777" y="26341"/>
                      <a:pt x="33907" y="27939"/>
                    </a:cubicBezTo>
                    <a:cubicBezTo>
                      <a:pt x="33021" y="29325"/>
                      <a:pt x="32027" y="30690"/>
                      <a:pt x="30682" y="31666"/>
                    </a:cubicBezTo>
                    <a:cubicBezTo>
                      <a:pt x="29995" y="32191"/>
                      <a:pt x="29275" y="32685"/>
                      <a:pt x="28505" y="33088"/>
                    </a:cubicBezTo>
                    <a:cubicBezTo>
                      <a:pt x="28314" y="33204"/>
                      <a:pt x="28129" y="33316"/>
                      <a:pt x="27924" y="33391"/>
                    </a:cubicBezTo>
                    <a:cubicBezTo>
                      <a:pt x="27920" y="33307"/>
                      <a:pt x="27911" y="33223"/>
                      <a:pt x="27897" y="33139"/>
                    </a:cubicBezTo>
                    <a:cubicBezTo>
                      <a:pt x="27827" y="32335"/>
                      <a:pt x="27286" y="31719"/>
                      <a:pt x="26593" y="31355"/>
                    </a:cubicBezTo>
                    <a:cubicBezTo>
                      <a:pt x="26153" y="31093"/>
                      <a:pt x="25647" y="30948"/>
                      <a:pt x="25143" y="30948"/>
                    </a:cubicBezTo>
                    <a:cubicBezTo>
                      <a:pt x="24788" y="30948"/>
                      <a:pt x="24434" y="31020"/>
                      <a:pt x="24104" y="31174"/>
                    </a:cubicBezTo>
                    <a:cubicBezTo>
                      <a:pt x="23616" y="28591"/>
                      <a:pt x="20510" y="27438"/>
                      <a:pt x="18061" y="27438"/>
                    </a:cubicBezTo>
                    <a:cubicBezTo>
                      <a:pt x="17874" y="27438"/>
                      <a:pt x="17691" y="27445"/>
                      <a:pt x="17513" y="27458"/>
                    </a:cubicBezTo>
                    <a:cubicBezTo>
                      <a:pt x="17463" y="27464"/>
                      <a:pt x="17330" y="27482"/>
                      <a:pt x="17171" y="27512"/>
                    </a:cubicBezTo>
                    <a:cubicBezTo>
                      <a:pt x="16675" y="25764"/>
                      <a:pt x="15053" y="24484"/>
                      <a:pt x="13371" y="23885"/>
                    </a:cubicBezTo>
                    <a:cubicBezTo>
                      <a:pt x="13021" y="23755"/>
                      <a:pt x="12669" y="23667"/>
                      <a:pt x="12316" y="23608"/>
                    </a:cubicBezTo>
                    <a:cubicBezTo>
                      <a:pt x="12222" y="22978"/>
                      <a:pt x="12222" y="22346"/>
                      <a:pt x="12239" y="21707"/>
                    </a:cubicBezTo>
                    <a:cubicBezTo>
                      <a:pt x="12446" y="19092"/>
                      <a:pt x="13562" y="16480"/>
                      <a:pt x="15168" y="14416"/>
                    </a:cubicBezTo>
                    <a:cubicBezTo>
                      <a:pt x="16043" y="13483"/>
                      <a:pt x="17004" y="12610"/>
                      <a:pt x="18052" y="11872"/>
                    </a:cubicBezTo>
                    <a:cubicBezTo>
                      <a:pt x="18839" y="11366"/>
                      <a:pt x="19731" y="11056"/>
                      <a:pt x="20606" y="10730"/>
                    </a:cubicBezTo>
                    <a:cubicBezTo>
                      <a:pt x="22003" y="10244"/>
                      <a:pt x="23352" y="9899"/>
                      <a:pt x="24744" y="9899"/>
                    </a:cubicBezTo>
                    <a:close/>
                    <a:moveTo>
                      <a:pt x="11322" y="23708"/>
                    </a:moveTo>
                    <a:cubicBezTo>
                      <a:pt x="11540" y="23708"/>
                      <a:pt x="11759" y="23722"/>
                      <a:pt x="11978" y="23754"/>
                    </a:cubicBezTo>
                    <a:cubicBezTo>
                      <a:pt x="12020" y="23758"/>
                      <a:pt x="12061" y="23764"/>
                      <a:pt x="12103" y="23771"/>
                    </a:cubicBezTo>
                    <a:cubicBezTo>
                      <a:pt x="12111" y="23771"/>
                      <a:pt x="12119" y="23772"/>
                      <a:pt x="12127" y="23772"/>
                    </a:cubicBezTo>
                    <a:cubicBezTo>
                      <a:pt x="12156" y="23774"/>
                      <a:pt x="12183" y="23779"/>
                      <a:pt x="12212" y="23782"/>
                    </a:cubicBezTo>
                    <a:lnTo>
                      <a:pt x="12222" y="23783"/>
                    </a:lnTo>
                    <a:cubicBezTo>
                      <a:pt x="12260" y="23789"/>
                      <a:pt x="12297" y="23796"/>
                      <a:pt x="12333" y="23804"/>
                    </a:cubicBezTo>
                    <a:cubicBezTo>
                      <a:pt x="12340" y="23805"/>
                      <a:pt x="12347" y="23806"/>
                      <a:pt x="12354" y="23807"/>
                    </a:cubicBezTo>
                    <a:cubicBezTo>
                      <a:pt x="12369" y="23811"/>
                      <a:pt x="12383" y="23814"/>
                      <a:pt x="12398" y="23818"/>
                    </a:cubicBezTo>
                    <a:cubicBezTo>
                      <a:pt x="12412" y="23820"/>
                      <a:pt x="12425" y="23823"/>
                      <a:pt x="12437" y="23829"/>
                    </a:cubicBezTo>
                    <a:cubicBezTo>
                      <a:pt x="13883" y="24119"/>
                      <a:pt x="15251" y="24899"/>
                      <a:pt x="16200" y="26027"/>
                    </a:cubicBezTo>
                    <a:cubicBezTo>
                      <a:pt x="16549" y="26462"/>
                      <a:pt x="16786" y="26968"/>
                      <a:pt x="16962" y="27495"/>
                    </a:cubicBezTo>
                    <a:cubicBezTo>
                      <a:pt x="16972" y="27511"/>
                      <a:pt x="16981" y="27528"/>
                      <a:pt x="16988" y="27548"/>
                    </a:cubicBezTo>
                    <a:lnTo>
                      <a:pt x="16987" y="27548"/>
                    </a:lnTo>
                    <a:cubicBezTo>
                      <a:pt x="16995" y="27566"/>
                      <a:pt x="17001" y="27585"/>
                      <a:pt x="17005" y="27605"/>
                    </a:cubicBezTo>
                    <a:cubicBezTo>
                      <a:pt x="17016" y="27636"/>
                      <a:pt x="17019" y="27670"/>
                      <a:pt x="17023" y="27703"/>
                    </a:cubicBezTo>
                    <a:lnTo>
                      <a:pt x="17033" y="27703"/>
                    </a:lnTo>
                    <a:cubicBezTo>
                      <a:pt x="17071" y="27696"/>
                      <a:pt x="17109" y="27692"/>
                      <a:pt x="17149" y="27689"/>
                    </a:cubicBezTo>
                    <a:lnTo>
                      <a:pt x="17151" y="27689"/>
                    </a:lnTo>
                    <a:cubicBezTo>
                      <a:pt x="17187" y="27687"/>
                      <a:pt x="17225" y="27684"/>
                      <a:pt x="17263" y="27683"/>
                    </a:cubicBezTo>
                    <a:cubicBezTo>
                      <a:pt x="17528" y="27639"/>
                      <a:pt x="17798" y="27620"/>
                      <a:pt x="18069" y="27620"/>
                    </a:cubicBezTo>
                    <a:cubicBezTo>
                      <a:pt x="18285" y="27620"/>
                      <a:pt x="18501" y="27632"/>
                      <a:pt x="18716" y="27653"/>
                    </a:cubicBezTo>
                    <a:cubicBezTo>
                      <a:pt x="20845" y="27798"/>
                      <a:pt x="23596" y="28996"/>
                      <a:pt x="23933" y="31263"/>
                    </a:cubicBezTo>
                    <a:cubicBezTo>
                      <a:pt x="22943" y="31836"/>
                      <a:pt x="22379" y="32949"/>
                      <a:pt x="22159" y="34047"/>
                    </a:cubicBezTo>
                    <a:cubicBezTo>
                      <a:pt x="21626" y="34121"/>
                      <a:pt x="21110" y="34279"/>
                      <a:pt x="20628" y="34533"/>
                    </a:cubicBezTo>
                    <a:cubicBezTo>
                      <a:pt x="20173" y="34754"/>
                      <a:pt x="19698" y="35019"/>
                      <a:pt x="19425" y="35462"/>
                    </a:cubicBezTo>
                    <a:cubicBezTo>
                      <a:pt x="19208" y="35829"/>
                      <a:pt x="19154" y="36229"/>
                      <a:pt x="19218" y="36614"/>
                    </a:cubicBezTo>
                    <a:cubicBezTo>
                      <a:pt x="18531" y="36626"/>
                      <a:pt x="17839" y="36620"/>
                      <a:pt x="17153" y="36657"/>
                    </a:cubicBezTo>
                    <a:cubicBezTo>
                      <a:pt x="15270" y="36671"/>
                      <a:pt x="13385" y="36684"/>
                      <a:pt x="11501" y="36684"/>
                    </a:cubicBezTo>
                    <a:cubicBezTo>
                      <a:pt x="10796" y="36684"/>
                      <a:pt x="10091" y="36682"/>
                      <a:pt x="9386" y="36678"/>
                    </a:cubicBezTo>
                    <a:cubicBezTo>
                      <a:pt x="8916" y="36680"/>
                      <a:pt x="8445" y="36690"/>
                      <a:pt x="7975" y="36690"/>
                    </a:cubicBezTo>
                    <a:cubicBezTo>
                      <a:pt x="7394" y="36690"/>
                      <a:pt x="6813" y="36675"/>
                      <a:pt x="6235" y="36615"/>
                    </a:cubicBezTo>
                    <a:cubicBezTo>
                      <a:pt x="5454" y="36516"/>
                      <a:pt x="4711" y="36238"/>
                      <a:pt x="3962" y="36009"/>
                    </a:cubicBezTo>
                    <a:cubicBezTo>
                      <a:pt x="194" y="34891"/>
                      <a:pt x="1" y="30133"/>
                      <a:pt x="3302" y="28277"/>
                    </a:cubicBezTo>
                    <a:cubicBezTo>
                      <a:pt x="3953" y="27952"/>
                      <a:pt x="4642" y="27620"/>
                      <a:pt x="5368" y="27525"/>
                    </a:cubicBezTo>
                    <a:cubicBezTo>
                      <a:pt x="5379" y="27520"/>
                      <a:pt x="5390" y="27519"/>
                      <a:pt x="5400" y="27519"/>
                    </a:cubicBezTo>
                    <a:cubicBezTo>
                      <a:pt x="5405" y="27519"/>
                      <a:pt x="5408" y="27519"/>
                      <a:pt x="5413" y="27518"/>
                    </a:cubicBezTo>
                    <a:cubicBezTo>
                      <a:pt x="5422" y="27517"/>
                      <a:pt x="5431" y="27517"/>
                      <a:pt x="5440" y="27516"/>
                    </a:cubicBezTo>
                    <a:cubicBezTo>
                      <a:pt x="5440" y="27517"/>
                      <a:pt x="5440" y="27517"/>
                      <a:pt x="5440" y="27518"/>
                    </a:cubicBezTo>
                    <a:cubicBezTo>
                      <a:pt x="5465" y="27517"/>
                      <a:pt x="5488" y="27516"/>
                      <a:pt x="5512" y="27516"/>
                    </a:cubicBezTo>
                    <a:cubicBezTo>
                      <a:pt x="5524" y="27514"/>
                      <a:pt x="5535" y="27513"/>
                      <a:pt x="5547" y="27512"/>
                    </a:cubicBezTo>
                    <a:cubicBezTo>
                      <a:pt x="5573" y="27511"/>
                      <a:pt x="5599" y="27509"/>
                      <a:pt x="5627" y="27506"/>
                    </a:cubicBezTo>
                    <a:cubicBezTo>
                      <a:pt x="5629" y="27496"/>
                      <a:pt x="5632" y="27485"/>
                      <a:pt x="5636" y="27473"/>
                    </a:cubicBezTo>
                    <a:cubicBezTo>
                      <a:pt x="5636" y="27472"/>
                      <a:pt x="5636" y="27471"/>
                      <a:pt x="5637" y="27470"/>
                    </a:cubicBezTo>
                    <a:cubicBezTo>
                      <a:pt x="5648" y="27436"/>
                      <a:pt x="5662" y="27400"/>
                      <a:pt x="5678" y="27367"/>
                    </a:cubicBezTo>
                    <a:cubicBezTo>
                      <a:pt x="5686" y="27349"/>
                      <a:pt x="5695" y="27331"/>
                      <a:pt x="5706" y="27315"/>
                    </a:cubicBezTo>
                    <a:lnTo>
                      <a:pt x="5701" y="27315"/>
                    </a:lnTo>
                    <a:cubicBezTo>
                      <a:pt x="5739" y="27232"/>
                      <a:pt x="5781" y="27150"/>
                      <a:pt x="5820" y="27068"/>
                    </a:cubicBezTo>
                    <a:cubicBezTo>
                      <a:pt x="6203" y="26335"/>
                      <a:pt x="6743" y="25700"/>
                      <a:pt x="7397" y="25194"/>
                    </a:cubicBezTo>
                    <a:cubicBezTo>
                      <a:pt x="8518" y="24340"/>
                      <a:pt x="9900" y="23708"/>
                      <a:pt x="11322" y="23708"/>
                    </a:cubicBezTo>
                    <a:close/>
                    <a:moveTo>
                      <a:pt x="26862" y="372"/>
                    </a:moveTo>
                    <a:cubicBezTo>
                      <a:pt x="27382" y="1519"/>
                      <a:pt x="27785" y="2724"/>
                      <a:pt x="28261" y="3888"/>
                    </a:cubicBezTo>
                    <a:cubicBezTo>
                      <a:pt x="28787" y="4941"/>
                      <a:pt x="29160" y="6054"/>
                      <a:pt x="29547" y="7159"/>
                    </a:cubicBezTo>
                    <a:cubicBezTo>
                      <a:pt x="29554" y="7166"/>
                      <a:pt x="29560" y="7172"/>
                      <a:pt x="29564" y="7180"/>
                    </a:cubicBezTo>
                    <a:cubicBezTo>
                      <a:pt x="29582" y="7210"/>
                      <a:pt x="29590" y="7246"/>
                      <a:pt x="29602" y="7279"/>
                    </a:cubicBezTo>
                    <a:cubicBezTo>
                      <a:pt x="29608" y="7298"/>
                      <a:pt x="29614" y="7315"/>
                      <a:pt x="29619" y="7333"/>
                    </a:cubicBezTo>
                    <a:cubicBezTo>
                      <a:pt x="29620" y="7334"/>
                      <a:pt x="29620" y="7337"/>
                      <a:pt x="29621" y="7338"/>
                    </a:cubicBezTo>
                    <a:cubicBezTo>
                      <a:pt x="29640" y="7388"/>
                      <a:pt x="29658" y="7440"/>
                      <a:pt x="29677" y="7490"/>
                    </a:cubicBezTo>
                    <a:cubicBezTo>
                      <a:pt x="29677" y="7491"/>
                      <a:pt x="29677" y="7492"/>
                      <a:pt x="29678" y="7493"/>
                    </a:cubicBezTo>
                    <a:cubicBezTo>
                      <a:pt x="29678" y="7493"/>
                      <a:pt x="29680" y="7494"/>
                      <a:pt x="29680" y="7496"/>
                    </a:cubicBezTo>
                    <a:cubicBezTo>
                      <a:pt x="29697" y="7490"/>
                      <a:pt x="29714" y="7484"/>
                      <a:pt x="29730" y="7477"/>
                    </a:cubicBezTo>
                    <a:cubicBezTo>
                      <a:pt x="29740" y="7474"/>
                      <a:pt x="29750" y="7470"/>
                      <a:pt x="29760" y="7466"/>
                    </a:cubicBezTo>
                    <a:cubicBezTo>
                      <a:pt x="29785" y="7457"/>
                      <a:pt x="29810" y="7448"/>
                      <a:pt x="29834" y="7437"/>
                    </a:cubicBezTo>
                    <a:cubicBezTo>
                      <a:pt x="29837" y="7436"/>
                      <a:pt x="29841" y="7435"/>
                      <a:pt x="29843" y="7434"/>
                    </a:cubicBezTo>
                    <a:cubicBezTo>
                      <a:pt x="29877" y="7420"/>
                      <a:pt x="29911" y="7408"/>
                      <a:pt x="29945" y="7394"/>
                    </a:cubicBezTo>
                    <a:cubicBezTo>
                      <a:pt x="30049" y="7346"/>
                      <a:pt x="30151" y="7294"/>
                      <a:pt x="30254" y="7244"/>
                    </a:cubicBezTo>
                    <a:cubicBezTo>
                      <a:pt x="31218" y="6829"/>
                      <a:pt x="32164" y="6378"/>
                      <a:pt x="33118" y="5938"/>
                    </a:cubicBezTo>
                    <a:cubicBezTo>
                      <a:pt x="33976" y="5508"/>
                      <a:pt x="34807" y="5026"/>
                      <a:pt x="35663" y="4593"/>
                    </a:cubicBezTo>
                    <a:cubicBezTo>
                      <a:pt x="35703" y="4564"/>
                      <a:pt x="35794" y="4523"/>
                      <a:pt x="35907" y="4476"/>
                    </a:cubicBezTo>
                    <a:lnTo>
                      <a:pt x="35907" y="4476"/>
                    </a:lnTo>
                    <a:cubicBezTo>
                      <a:pt x="35779" y="6704"/>
                      <a:pt x="35405" y="8915"/>
                      <a:pt x="35137" y="11130"/>
                    </a:cubicBezTo>
                    <a:cubicBezTo>
                      <a:pt x="35094" y="11450"/>
                      <a:pt x="35061" y="11771"/>
                      <a:pt x="35017" y="12090"/>
                    </a:cubicBezTo>
                    <a:cubicBezTo>
                      <a:pt x="35016" y="12091"/>
                      <a:pt x="35014" y="12091"/>
                      <a:pt x="35012" y="12091"/>
                    </a:cubicBezTo>
                    <a:cubicBezTo>
                      <a:pt x="35010" y="12103"/>
                      <a:pt x="35008" y="12115"/>
                      <a:pt x="35006" y="12127"/>
                    </a:cubicBezTo>
                    <a:cubicBezTo>
                      <a:pt x="35001" y="12167"/>
                      <a:pt x="34997" y="12207"/>
                      <a:pt x="34992" y="12247"/>
                    </a:cubicBezTo>
                    <a:cubicBezTo>
                      <a:pt x="34992" y="12246"/>
                      <a:pt x="34992" y="12245"/>
                      <a:pt x="34992" y="12244"/>
                    </a:cubicBezTo>
                    <a:lnTo>
                      <a:pt x="34992" y="12244"/>
                    </a:lnTo>
                    <a:cubicBezTo>
                      <a:pt x="34991" y="12251"/>
                      <a:pt x="34990" y="12259"/>
                      <a:pt x="34989" y="12267"/>
                    </a:cubicBezTo>
                    <a:lnTo>
                      <a:pt x="34994" y="12267"/>
                    </a:lnTo>
                    <a:cubicBezTo>
                      <a:pt x="34994" y="12267"/>
                      <a:pt x="34994" y="12268"/>
                      <a:pt x="34994" y="12268"/>
                    </a:cubicBezTo>
                    <a:cubicBezTo>
                      <a:pt x="35029" y="12270"/>
                      <a:pt x="35063" y="12273"/>
                      <a:pt x="35097" y="12274"/>
                    </a:cubicBezTo>
                    <a:cubicBezTo>
                      <a:pt x="35097" y="12274"/>
                      <a:pt x="35097" y="12274"/>
                      <a:pt x="35097" y="12274"/>
                    </a:cubicBezTo>
                    <a:lnTo>
                      <a:pt x="35097" y="12274"/>
                    </a:lnTo>
                    <a:cubicBezTo>
                      <a:pt x="35100" y="12274"/>
                      <a:pt x="35104" y="12274"/>
                      <a:pt x="35109" y="12274"/>
                    </a:cubicBezTo>
                    <a:lnTo>
                      <a:pt x="35111" y="12274"/>
                    </a:lnTo>
                    <a:cubicBezTo>
                      <a:pt x="35135" y="12275"/>
                      <a:pt x="35159" y="12278"/>
                      <a:pt x="35183" y="12278"/>
                    </a:cubicBezTo>
                    <a:cubicBezTo>
                      <a:pt x="35183" y="12275"/>
                      <a:pt x="35183" y="12272"/>
                      <a:pt x="35184" y="12268"/>
                    </a:cubicBezTo>
                    <a:cubicBezTo>
                      <a:pt x="35395" y="12248"/>
                      <a:pt x="35609" y="12244"/>
                      <a:pt x="35821" y="12227"/>
                    </a:cubicBezTo>
                    <a:cubicBezTo>
                      <a:pt x="37187" y="11972"/>
                      <a:pt x="38547" y="11662"/>
                      <a:pt x="39915" y="11402"/>
                    </a:cubicBezTo>
                    <a:cubicBezTo>
                      <a:pt x="40712" y="11252"/>
                      <a:pt x="41469" y="10944"/>
                      <a:pt x="42256" y="10753"/>
                    </a:cubicBezTo>
                    <a:lnTo>
                      <a:pt x="42256" y="10753"/>
                    </a:lnTo>
                    <a:cubicBezTo>
                      <a:pt x="41836" y="11586"/>
                      <a:pt x="41455" y="12435"/>
                      <a:pt x="41011" y="13254"/>
                    </a:cubicBezTo>
                    <a:cubicBezTo>
                      <a:pt x="40329" y="14501"/>
                      <a:pt x="39663" y="15756"/>
                      <a:pt x="38951" y="16984"/>
                    </a:cubicBezTo>
                    <a:cubicBezTo>
                      <a:pt x="38923" y="17033"/>
                      <a:pt x="38897" y="17081"/>
                      <a:pt x="38870" y="17129"/>
                    </a:cubicBezTo>
                    <a:cubicBezTo>
                      <a:pt x="38870" y="17131"/>
                      <a:pt x="38870" y="17131"/>
                      <a:pt x="38870" y="17132"/>
                    </a:cubicBezTo>
                    <a:cubicBezTo>
                      <a:pt x="38858" y="17166"/>
                      <a:pt x="38839" y="17197"/>
                      <a:pt x="38821" y="17228"/>
                    </a:cubicBezTo>
                    <a:cubicBezTo>
                      <a:pt x="38818" y="17233"/>
                      <a:pt x="38815" y="17239"/>
                      <a:pt x="38811" y="17244"/>
                    </a:cubicBezTo>
                    <a:cubicBezTo>
                      <a:pt x="38776" y="17313"/>
                      <a:pt x="38738" y="17382"/>
                      <a:pt x="38695" y="17447"/>
                    </a:cubicBezTo>
                    <a:cubicBezTo>
                      <a:pt x="38691" y="17452"/>
                      <a:pt x="38688" y="17456"/>
                      <a:pt x="38684" y="17462"/>
                    </a:cubicBezTo>
                    <a:cubicBezTo>
                      <a:pt x="38748" y="17471"/>
                      <a:pt x="38813" y="17482"/>
                      <a:pt x="38877" y="17491"/>
                    </a:cubicBezTo>
                    <a:cubicBezTo>
                      <a:pt x="38878" y="17491"/>
                      <a:pt x="38878" y="17490"/>
                      <a:pt x="38878" y="17490"/>
                    </a:cubicBezTo>
                    <a:cubicBezTo>
                      <a:pt x="38959" y="17501"/>
                      <a:pt x="39039" y="17514"/>
                      <a:pt x="39120" y="17524"/>
                    </a:cubicBezTo>
                    <a:cubicBezTo>
                      <a:pt x="39120" y="17524"/>
                      <a:pt x="39119" y="17524"/>
                      <a:pt x="39119" y="17524"/>
                    </a:cubicBezTo>
                    <a:lnTo>
                      <a:pt x="39119" y="17524"/>
                    </a:lnTo>
                    <a:cubicBezTo>
                      <a:pt x="39126" y="17525"/>
                      <a:pt x="39134" y="17526"/>
                      <a:pt x="39141" y="17527"/>
                    </a:cubicBezTo>
                    <a:cubicBezTo>
                      <a:pt x="39153" y="17528"/>
                      <a:pt x="39166" y="17533"/>
                      <a:pt x="39176" y="17540"/>
                    </a:cubicBezTo>
                    <a:cubicBezTo>
                      <a:pt x="40479" y="17715"/>
                      <a:pt x="41764" y="18001"/>
                      <a:pt x="43064" y="18209"/>
                    </a:cubicBezTo>
                    <a:cubicBezTo>
                      <a:pt x="43785" y="18368"/>
                      <a:pt x="44552" y="18320"/>
                      <a:pt x="45280" y="18443"/>
                    </a:cubicBezTo>
                    <a:cubicBezTo>
                      <a:pt x="44084" y="19375"/>
                      <a:pt x="42912" y="20330"/>
                      <a:pt x="41676" y="21217"/>
                    </a:cubicBezTo>
                    <a:cubicBezTo>
                      <a:pt x="41083" y="21642"/>
                      <a:pt x="40480" y="22035"/>
                      <a:pt x="39899" y="22476"/>
                    </a:cubicBezTo>
                    <a:cubicBezTo>
                      <a:pt x="39755" y="22579"/>
                      <a:pt x="39608" y="22679"/>
                      <a:pt x="39462" y="22778"/>
                    </a:cubicBezTo>
                    <a:cubicBezTo>
                      <a:pt x="39459" y="22776"/>
                      <a:pt x="39455" y="22775"/>
                      <a:pt x="39453" y="22774"/>
                    </a:cubicBezTo>
                    <a:cubicBezTo>
                      <a:pt x="39447" y="22777"/>
                      <a:pt x="39443" y="22782"/>
                      <a:pt x="39437" y="22785"/>
                    </a:cubicBezTo>
                    <a:cubicBezTo>
                      <a:pt x="39414" y="22803"/>
                      <a:pt x="39390" y="22820"/>
                      <a:pt x="39366" y="22836"/>
                    </a:cubicBezTo>
                    <a:cubicBezTo>
                      <a:pt x="39355" y="22846"/>
                      <a:pt x="39343" y="22855"/>
                      <a:pt x="39332" y="22863"/>
                    </a:cubicBezTo>
                    <a:cubicBezTo>
                      <a:pt x="39318" y="22873"/>
                      <a:pt x="39304" y="22883"/>
                      <a:pt x="39289" y="22892"/>
                    </a:cubicBezTo>
                    <a:cubicBezTo>
                      <a:pt x="39290" y="22894"/>
                      <a:pt x="39292" y="22895"/>
                      <a:pt x="39293" y="22895"/>
                    </a:cubicBezTo>
                    <a:cubicBezTo>
                      <a:pt x="39296" y="22897"/>
                      <a:pt x="39300" y="22900"/>
                      <a:pt x="39304" y="22903"/>
                    </a:cubicBezTo>
                    <a:cubicBezTo>
                      <a:pt x="39315" y="22907"/>
                      <a:pt x="39325" y="22913"/>
                      <a:pt x="39335" y="22919"/>
                    </a:cubicBezTo>
                    <a:cubicBezTo>
                      <a:pt x="39350" y="22927"/>
                      <a:pt x="39366" y="22935"/>
                      <a:pt x="39381" y="22942"/>
                    </a:cubicBezTo>
                    <a:cubicBezTo>
                      <a:pt x="39459" y="22984"/>
                      <a:pt x="39537" y="23026"/>
                      <a:pt x="39616" y="23069"/>
                    </a:cubicBezTo>
                    <a:cubicBezTo>
                      <a:pt x="39648" y="23087"/>
                      <a:pt x="39682" y="23104"/>
                      <a:pt x="39714" y="23122"/>
                    </a:cubicBezTo>
                    <a:cubicBezTo>
                      <a:pt x="40234" y="23378"/>
                      <a:pt x="40769" y="23601"/>
                      <a:pt x="41282" y="23871"/>
                    </a:cubicBezTo>
                    <a:cubicBezTo>
                      <a:pt x="42230" y="24353"/>
                      <a:pt x="43163" y="24857"/>
                      <a:pt x="44094" y="25368"/>
                    </a:cubicBezTo>
                    <a:cubicBezTo>
                      <a:pt x="44572" y="25613"/>
                      <a:pt x="45058" y="25846"/>
                      <a:pt x="45533" y="26094"/>
                    </a:cubicBezTo>
                    <a:cubicBezTo>
                      <a:pt x="44952" y="26250"/>
                      <a:pt x="44376" y="26428"/>
                      <a:pt x="43784" y="26553"/>
                    </a:cubicBezTo>
                    <a:cubicBezTo>
                      <a:pt x="42425" y="26912"/>
                      <a:pt x="41042" y="27176"/>
                      <a:pt x="39670" y="27484"/>
                    </a:cubicBezTo>
                    <a:cubicBezTo>
                      <a:pt x="39586" y="27512"/>
                      <a:pt x="39315" y="27566"/>
                      <a:pt x="39044" y="27638"/>
                    </a:cubicBezTo>
                    <a:cubicBezTo>
                      <a:pt x="39022" y="27645"/>
                      <a:pt x="39000" y="27652"/>
                      <a:pt x="38977" y="27660"/>
                    </a:cubicBezTo>
                    <a:cubicBezTo>
                      <a:pt x="38977" y="27658"/>
                      <a:pt x="38977" y="27658"/>
                      <a:pt x="38977" y="27658"/>
                    </a:cubicBezTo>
                    <a:cubicBezTo>
                      <a:pt x="38936" y="27672"/>
                      <a:pt x="38894" y="27686"/>
                      <a:pt x="38853" y="27699"/>
                    </a:cubicBezTo>
                    <a:cubicBezTo>
                      <a:pt x="38830" y="27705"/>
                      <a:pt x="38806" y="27712"/>
                      <a:pt x="38783" y="27719"/>
                    </a:cubicBezTo>
                    <a:lnTo>
                      <a:pt x="38782" y="27719"/>
                    </a:lnTo>
                    <a:cubicBezTo>
                      <a:pt x="38793" y="27734"/>
                      <a:pt x="38803" y="27748"/>
                      <a:pt x="38813" y="27761"/>
                    </a:cubicBezTo>
                    <a:cubicBezTo>
                      <a:pt x="38845" y="27804"/>
                      <a:pt x="38875" y="27845"/>
                      <a:pt x="38906" y="27887"/>
                    </a:cubicBezTo>
                    <a:lnTo>
                      <a:pt x="38907" y="27887"/>
                    </a:lnTo>
                    <a:cubicBezTo>
                      <a:pt x="38909" y="27888"/>
                      <a:pt x="38910" y="27891"/>
                      <a:pt x="38911" y="27893"/>
                    </a:cubicBezTo>
                    <a:cubicBezTo>
                      <a:pt x="38943" y="27934"/>
                      <a:pt x="38975" y="27976"/>
                      <a:pt x="39007" y="28019"/>
                    </a:cubicBezTo>
                    <a:cubicBezTo>
                      <a:pt x="39015" y="28029"/>
                      <a:pt x="39024" y="28040"/>
                      <a:pt x="39034" y="28053"/>
                    </a:cubicBezTo>
                    <a:cubicBezTo>
                      <a:pt x="39037" y="28056"/>
                      <a:pt x="39039" y="28060"/>
                      <a:pt x="39041" y="28063"/>
                    </a:cubicBezTo>
                    <a:cubicBezTo>
                      <a:pt x="39046" y="28068"/>
                      <a:pt x="39049" y="28074"/>
                      <a:pt x="39053" y="28079"/>
                    </a:cubicBezTo>
                    <a:cubicBezTo>
                      <a:pt x="39055" y="28082"/>
                      <a:pt x="39057" y="28085"/>
                      <a:pt x="39060" y="28087"/>
                    </a:cubicBezTo>
                    <a:cubicBezTo>
                      <a:pt x="39156" y="28214"/>
                      <a:pt x="39253" y="28340"/>
                      <a:pt x="39361" y="28457"/>
                    </a:cubicBezTo>
                    <a:cubicBezTo>
                      <a:pt x="40588" y="30093"/>
                      <a:pt x="41900" y="31672"/>
                      <a:pt x="43215" y="33240"/>
                    </a:cubicBezTo>
                    <a:cubicBezTo>
                      <a:pt x="42490" y="33146"/>
                      <a:pt x="41763" y="33060"/>
                      <a:pt x="41032" y="33021"/>
                    </a:cubicBezTo>
                    <a:cubicBezTo>
                      <a:pt x="39350" y="32912"/>
                      <a:pt x="37692" y="32598"/>
                      <a:pt x="36021" y="32390"/>
                    </a:cubicBezTo>
                    <a:cubicBezTo>
                      <a:pt x="35978" y="32389"/>
                      <a:pt x="35934" y="32387"/>
                      <a:pt x="35890" y="32384"/>
                    </a:cubicBezTo>
                    <a:cubicBezTo>
                      <a:pt x="35883" y="32384"/>
                      <a:pt x="35875" y="32383"/>
                      <a:pt x="35868" y="32383"/>
                    </a:cubicBezTo>
                    <a:cubicBezTo>
                      <a:pt x="35835" y="32381"/>
                      <a:pt x="35803" y="32379"/>
                      <a:pt x="35771" y="32375"/>
                    </a:cubicBezTo>
                    <a:lnTo>
                      <a:pt x="35771" y="32375"/>
                    </a:lnTo>
                    <a:cubicBezTo>
                      <a:pt x="35783" y="32395"/>
                      <a:pt x="35796" y="32413"/>
                      <a:pt x="35809" y="32433"/>
                    </a:cubicBezTo>
                    <a:cubicBezTo>
                      <a:pt x="35809" y="32433"/>
                      <a:pt x="35809" y="32434"/>
                      <a:pt x="35810" y="32435"/>
                    </a:cubicBezTo>
                    <a:cubicBezTo>
                      <a:pt x="35826" y="32460"/>
                      <a:pt x="35841" y="32485"/>
                      <a:pt x="35858" y="32510"/>
                    </a:cubicBezTo>
                    <a:cubicBezTo>
                      <a:pt x="35868" y="32527"/>
                      <a:pt x="35880" y="32543"/>
                      <a:pt x="35891" y="32559"/>
                    </a:cubicBezTo>
                    <a:cubicBezTo>
                      <a:pt x="35891" y="32559"/>
                      <a:pt x="35891" y="32559"/>
                      <a:pt x="35891" y="32561"/>
                    </a:cubicBezTo>
                    <a:cubicBezTo>
                      <a:pt x="35898" y="32570"/>
                      <a:pt x="35904" y="32579"/>
                      <a:pt x="35910" y="32588"/>
                    </a:cubicBezTo>
                    <a:cubicBezTo>
                      <a:pt x="35928" y="32613"/>
                      <a:pt x="35945" y="32639"/>
                      <a:pt x="35962" y="32666"/>
                    </a:cubicBezTo>
                    <a:cubicBezTo>
                      <a:pt x="35972" y="32683"/>
                      <a:pt x="35985" y="32700"/>
                      <a:pt x="35994" y="32718"/>
                    </a:cubicBezTo>
                    <a:cubicBezTo>
                      <a:pt x="36686" y="33731"/>
                      <a:pt x="37312" y="34791"/>
                      <a:pt x="38036" y="35784"/>
                    </a:cubicBezTo>
                    <a:cubicBezTo>
                      <a:pt x="38385" y="36375"/>
                      <a:pt x="38823" y="36906"/>
                      <a:pt x="39218" y="37465"/>
                    </a:cubicBezTo>
                    <a:cubicBezTo>
                      <a:pt x="39180" y="37459"/>
                      <a:pt x="39141" y="37452"/>
                      <a:pt x="39101" y="37447"/>
                    </a:cubicBezTo>
                    <a:cubicBezTo>
                      <a:pt x="36787" y="37156"/>
                      <a:pt x="34450" y="36925"/>
                      <a:pt x="32161" y="36499"/>
                    </a:cubicBezTo>
                    <a:cubicBezTo>
                      <a:pt x="32471" y="35674"/>
                      <a:pt x="32182" y="34652"/>
                      <a:pt x="31435" y="34054"/>
                    </a:cubicBezTo>
                    <a:cubicBezTo>
                      <a:pt x="31047" y="33701"/>
                      <a:pt x="30544" y="33539"/>
                      <a:pt x="30038" y="33435"/>
                    </a:cubicBezTo>
                    <a:cubicBezTo>
                      <a:pt x="29731" y="33361"/>
                      <a:pt x="29417" y="33291"/>
                      <a:pt x="29099" y="33291"/>
                    </a:cubicBezTo>
                    <a:cubicBezTo>
                      <a:pt x="29072" y="33291"/>
                      <a:pt x="29044" y="33291"/>
                      <a:pt x="29016" y="33292"/>
                    </a:cubicBezTo>
                    <a:cubicBezTo>
                      <a:pt x="28815" y="33297"/>
                      <a:pt x="28615" y="33321"/>
                      <a:pt x="28418" y="33358"/>
                    </a:cubicBezTo>
                    <a:cubicBezTo>
                      <a:pt x="28505" y="33307"/>
                      <a:pt x="28590" y="33256"/>
                      <a:pt x="28676" y="33205"/>
                    </a:cubicBezTo>
                    <a:cubicBezTo>
                      <a:pt x="30088" y="32415"/>
                      <a:pt x="31461" y="31455"/>
                      <a:pt x="32504" y="30205"/>
                    </a:cubicBezTo>
                    <a:cubicBezTo>
                      <a:pt x="33115" y="29409"/>
                      <a:pt x="33753" y="28628"/>
                      <a:pt x="34232" y="27744"/>
                    </a:cubicBezTo>
                    <a:cubicBezTo>
                      <a:pt x="34946" y="26329"/>
                      <a:pt x="35395" y="24785"/>
                      <a:pt x="35663" y="23225"/>
                    </a:cubicBezTo>
                    <a:cubicBezTo>
                      <a:pt x="35781" y="22425"/>
                      <a:pt x="35713" y="21615"/>
                      <a:pt x="35657" y="20812"/>
                    </a:cubicBezTo>
                    <a:cubicBezTo>
                      <a:pt x="35594" y="19334"/>
                      <a:pt x="35246" y="17894"/>
                      <a:pt x="34624" y="16552"/>
                    </a:cubicBezTo>
                    <a:cubicBezTo>
                      <a:pt x="34033" y="15107"/>
                      <a:pt x="33197" y="13762"/>
                      <a:pt x="32021" y="12720"/>
                    </a:cubicBezTo>
                    <a:cubicBezTo>
                      <a:pt x="31953" y="12692"/>
                      <a:pt x="31750" y="12440"/>
                      <a:pt x="31598" y="12316"/>
                    </a:cubicBezTo>
                    <a:cubicBezTo>
                      <a:pt x="31088" y="11811"/>
                      <a:pt x="30445" y="11478"/>
                      <a:pt x="29818" y="11140"/>
                    </a:cubicBezTo>
                    <a:cubicBezTo>
                      <a:pt x="29038" y="10689"/>
                      <a:pt x="28195" y="10354"/>
                      <a:pt x="27331" y="10106"/>
                    </a:cubicBezTo>
                    <a:cubicBezTo>
                      <a:pt x="26436" y="9840"/>
                      <a:pt x="25563" y="9715"/>
                      <a:pt x="24695" y="9715"/>
                    </a:cubicBezTo>
                    <a:cubicBezTo>
                      <a:pt x="23583" y="9715"/>
                      <a:pt x="22480" y="9921"/>
                      <a:pt x="21354" y="10298"/>
                    </a:cubicBezTo>
                    <a:cubicBezTo>
                      <a:pt x="20312" y="10610"/>
                      <a:pt x="19282" y="10990"/>
                      <a:pt x="18317" y="11490"/>
                    </a:cubicBezTo>
                    <a:cubicBezTo>
                      <a:pt x="17679" y="11850"/>
                      <a:pt x="17122" y="12327"/>
                      <a:pt x="16573" y="12807"/>
                    </a:cubicBezTo>
                    <a:cubicBezTo>
                      <a:pt x="15549" y="13675"/>
                      <a:pt x="14591" y="14640"/>
                      <a:pt x="13972" y="15848"/>
                    </a:cubicBezTo>
                    <a:cubicBezTo>
                      <a:pt x="12659" y="18163"/>
                      <a:pt x="11720" y="20903"/>
                      <a:pt x="12138" y="23580"/>
                    </a:cubicBezTo>
                    <a:cubicBezTo>
                      <a:pt x="11890" y="23547"/>
                      <a:pt x="11642" y="23531"/>
                      <a:pt x="11396" y="23531"/>
                    </a:cubicBezTo>
                    <a:cubicBezTo>
                      <a:pt x="9712" y="23531"/>
                      <a:pt x="8082" y="24273"/>
                      <a:pt x="6802" y="25458"/>
                    </a:cubicBezTo>
                    <a:cubicBezTo>
                      <a:pt x="6353" y="25874"/>
                      <a:pt x="5985" y="26377"/>
                      <a:pt x="5691" y="26914"/>
                    </a:cubicBezTo>
                    <a:cubicBezTo>
                      <a:pt x="5664" y="26992"/>
                      <a:pt x="5548" y="27169"/>
                      <a:pt x="5483" y="27327"/>
                    </a:cubicBezTo>
                    <a:cubicBezTo>
                      <a:pt x="5050" y="27365"/>
                      <a:pt x="4596" y="27487"/>
                      <a:pt x="4158" y="27661"/>
                    </a:cubicBezTo>
                    <a:cubicBezTo>
                      <a:pt x="4416" y="27221"/>
                      <a:pt x="4681" y="26786"/>
                      <a:pt x="4929" y="26340"/>
                    </a:cubicBezTo>
                    <a:cubicBezTo>
                      <a:pt x="5749" y="24948"/>
                      <a:pt x="6643" y="23607"/>
                      <a:pt x="7541" y="22264"/>
                    </a:cubicBezTo>
                    <a:cubicBezTo>
                      <a:pt x="7545" y="22249"/>
                      <a:pt x="7552" y="22237"/>
                      <a:pt x="7561" y="22224"/>
                    </a:cubicBezTo>
                    <a:cubicBezTo>
                      <a:pt x="7576" y="22203"/>
                      <a:pt x="7592" y="22182"/>
                      <a:pt x="7607" y="22161"/>
                    </a:cubicBezTo>
                    <a:cubicBezTo>
                      <a:pt x="7611" y="22156"/>
                      <a:pt x="7615" y="22150"/>
                      <a:pt x="7620" y="22145"/>
                    </a:cubicBezTo>
                    <a:cubicBezTo>
                      <a:pt x="7644" y="22111"/>
                      <a:pt x="7667" y="22079"/>
                      <a:pt x="7691" y="22047"/>
                    </a:cubicBezTo>
                    <a:cubicBezTo>
                      <a:pt x="7697" y="22036"/>
                      <a:pt x="7704" y="22026"/>
                      <a:pt x="7712" y="22014"/>
                    </a:cubicBezTo>
                    <a:cubicBezTo>
                      <a:pt x="7711" y="22014"/>
                      <a:pt x="7710" y="22013"/>
                      <a:pt x="7709" y="22013"/>
                    </a:cubicBezTo>
                    <a:cubicBezTo>
                      <a:pt x="7709" y="22013"/>
                      <a:pt x="7709" y="22012"/>
                      <a:pt x="7709" y="22012"/>
                    </a:cubicBezTo>
                    <a:cubicBezTo>
                      <a:pt x="7678" y="21995"/>
                      <a:pt x="7647" y="21978"/>
                      <a:pt x="7617" y="21961"/>
                    </a:cubicBezTo>
                    <a:cubicBezTo>
                      <a:pt x="7593" y="21948"/>
                      <a:pt x="7569" y="21934"/>
                      <a:pt x="7545" y="21921"/>
                    </a:cubicBezTo>
                    <a:cubicBezTo>
                      <a:pt x="7545" y="21923"/>
                      <a:pt x="7544" y="21924"/>
                      <a:pt x="7544" y="21925"/>
                    </a:cubicBezTo>
                    <a:cubicBezTo>
                      <a:pt x="7191" y="21766"/>
                      <a:pt x="6838" y="21605"/>
                      <a:pt x="6491" y="21431"/>
                    </a:cubicBezTo>
                    <a:cubicBezTo>
                      <a:pt x="5369" y="20825"/>
                      <a:pt x="4226" y="20262"/>
                      <a:pt x="3047" y="19777"/>
                    </a:cubicBezTo>
                    <a:cubicBezTo>
                      <a:pt x="2459" y="19503"/>
                      <a:pt x="1830" y="19339"/>
                      <a:pt x="1231" y="19097"/>
                    </a:cubicBezTo>
                    <a:cubicBezTo>
                      <a:pt x="2101" y="18883"/>
                      <a:pt x="2965" y="18641"/>
                      <a:pt x="3837" y="18432"/>
                    </a:cubicBezTo>
                    <a:cubicBezTo>
                      <a:pt x="5244" y="18056"/>
                      <a:pt x="6680" y="17828"/>
                      <a:pt x="8095" y="17494"/>
                    </a:cubicBezTo>
                    <a:cubicBezTo>
                      <a:pt x="8095" y="17495"/>
                      <a:pt x="8097" y="17496"/>
                      <a:pt x="8097" y="17498"/>
                    </a:cubicBezTo>
                    <a:cubicBezTo>
                      <a:pt x="8109" y="17494"/>
                      <a:pt x="8122" y="17491"/>
                      <a:pt x="8134" y="17488"/>
                    </a:cubicBezTo>
                    <a:cubicBezTo>
                      <a:pt x="8173" y="17480"/>
                      <a:pt x="8211" y="17475"/>
                      <a:pt x="8250" y="17469"/>
                    </a:cubicBezTo>
                    <a:cubicBezTo>
                      <a:pt x="8262" y="17466"/>
                      <a:pt x="8274" y="17462"/>
                      <a:pt x="8286" y="17459"/>
                    </a:cubicBezTo>
                    <a:cubicBezTo>
                      <a:pt x="8286" y="17458"/>
                      <a:pt x="8286" y="17458"/>
                      <a:pt x="8286" y="17458"/>
                    </a:cubicBezTo>
                    <a:cubicBezTo>
                      <a:pt x="8284" y="17453"/>
                      <a:pt x="8282" y="17448"/>
                      <a:pt x="8281" y="17444"/>
                    </a:cubicBezTo>
                    <a:cubicBezTo>
                      <a:pt x="8276" y="17435"/>
                      <a:pt x="8273" y="17427"/>
                      <a:pt x="8269" y="17419"/>
                    </a:cubicBezTo>
                    <a:cubicBezTo>
                      <a:pt x="8269" y="17419"/>
                      <a:pt x="8269" y="17420"/>
                      <a:pt x="8269" y="17421"/>
                    </a:cubicBezTo>
                    <a:cubicBezTo>
                      <a:pt x="8268" y="17416"/>
                      <a:pt x="8267" y="17413"/>
                      <a:pt x="8265" y="17410"/>
                    </a:cubicBezTo>
                    <a:cubicBezTo>
                      <a:pt x="8246" y="17364"/>
                      <a:pt x="8231" y="17318"/>
                      <a:pt x="8215" y="17272"/>
                    </a:cubicBezTo>
                    <a:cubicBezTo>
                      <a:pt x="7936" y="16597"/>
                      <a:pt x="7266" y="15426"/>
                      <a:pt x="7216" y="15330"/>
                    </a:cubicBezTo>
                    <a:cubicBezTo>
                      <a:pt x="6339" y="13858"/>
                      <a:pt x="5510" y="12264"/>
                      <a:pt x="4487" y="10883"/>
                    </a:cubicBezTo>
                    <a:lnTo>
                      <a:pt x="4487" y="10883"/>
                    </a:lnTo>
                    <a:cubicBezTo>
                      <a:pt x="6615" y="11095"/>
                      <a:pt x="8704" y="11586"/>
                      <a:pt x="10815" y="11795"/>
                    </a:cubicBezTo>
                    <a:cubicBezTo>
                      <a:pt x="10820" y="11796"/>
                      <a:pt x="10827" y="11796"/>
                      <a:pt x="10833" y="11796"/>
                    </a:cubicBezTo>
                    <a:cubicBezTo>
                      <a:pt x="10843" y="11795"/>
                      <a:pt x="10853" y="11792"/>
                      <a:pt x="10863" y="11787"/>
                    </a:cubicBezTo>
                    <a:cubicBezTo>
                      <a:pt x="10863" y="11792"/>
                      <a:pt x="10864" y="11796"/>
                      <a:pt x="10864" y="11801"/>
                    </a:cubicBezTo>
                    <a:cubicBezTo>
                      <a:pt x="10895" y="11803"/>
                      <a:pt x="10927" y="11805"/>
                      <a:pt x="10958" y="11808"/>
                    </a:cubicBezTo>
                    <a:cubicBezTo>
                      <a:pt x="10992" y="11810"/>
                      <a:pt x="11026" y="11813"/>
                      <a:pt x="11060" y="11817"/>
                    </a:cubicBezTo>
                    <a:cubicBezTo>
                      <a:pt x="10984" y="11318"/>
                      <a:pt x="10888" y="10822"/>
                      <a:pt x="10866" y="10314"/>
                    </a:cubicBezTo>
                    <a:cubicBezTo>
                      <a:pt x="10595" y="9162"/>
                      <a:pt x="10398" y="7990"/>
                      <a:pt x="10119" y="6837"/>
                    </a:cubicBezTo>
                    <a:cubicBezTo>
                      <a:pt x="9954" y="6089"/>
                      <a:pt x="9727" y="5362"/>
                      <a:pt x="9509" y="4629"/>
                    </a:cubicBezTo>
                    <a:lnTo>
                      <a:pt x="9509" y="4629"/>
                    </a:lnTo>
                    <a:cubicBezTo>
                      <a:pt x="11854" y="5693"/>
                      <a:pt x="14244" y="6667"/>
                      <a:pt x="16537" y="7836"/>
                    </a:cubicBezTo>
                    <a:cubicBezTo>
                      <a:pt x="16543" y="7836"/>
                      <a:pt x="16549" y="7835"/>
                      <a:pt x="16556" y="7835"/>
                    </a:cubicBezTo>
                    <a:cubicBezTo>
                      <a:pt x="16555" y="7837"/>
                      <a:pt x="16554" y="7841"/>
                      <a:pt x="16554" y="7844"/>
                    </a:cubicBezTo>
                    <a:cubicBezTo>
                      <a:pt x="16574" y="7852"/>
                      <a:pt x="16595" y="7860"/>
                      <a:pt x="16615" y="7868"/>
                    </a:cubicBezTo>
                    <a:cubicBezTo>
                      <a:pt x="16652" y="7884"/>
                      <a:pt x="16689" y="7902"/>
                      <a:pt x="16725" y="7919"/>
                    </a:cubicBezTo>
                    <a:cubicBezTo>
                      <a:pt x="16942" y="7156"/>
                      <a:pt x="17155" y="6397"/>
                      <a:pt x="17340" y="5623"/>
                    </a:cubicBezTo>
                    <a:cubicBezTo>
                      <a:pt x="17847" y="4074"/>
                      <a:pt x="18017" y="2449"/>
                      <a:pt x="18279" y="850"/>
                    </a:cubicBezTo>
                    <a:cubicBezTo>
                      <a:pt x="18677" y="1488"/>
                      <a:pt x="19067" y="2130"/>
                      <a:pt x="19467" y="2768"/>
                    </a:cubicBezTo>
                    <a:cubicBezTo>
                      <a:pt x="20312" y="4106"/>
                      <a:pt x="21110" y="5470"/>
                      <a:pt x="22000" y="6781"/>
                    </a:cubicBezTo>
                    <a:cubicBezTo>
                      <a:pt x="22001" y="6783"/>
                      <a:pt x="22002" y="6784"/>
                      <a:pt x="22003" y="6785"/>
                    </a:cubicBezTo>
                    <a:cubicBezTo>
                      <a:pt x="22009" y="6793"/>
                      <a:pt x="22016" y="6803"/>
                      <a:pt x="22021" y="6811"/>
                    </a:cubicBezTo>
                    <a:cubicBezTo>
                      <a:pt x="22023" y="6813"/>
                      <a:pt x="22026" y="6816"/>
                      <a:pt x="22029" y="6820"/>
                    </a:cubicBezTo>
                    <a:cubicBezTo>
                      <a:pt x="22037" y="6827"/>
                      <a:pt x="22045" y="6831"/>
                      <a:pt x="22054" y="6835"/>
                    </a:cubicBezTo>
                    <a:cubicBezTo>
                      <a:pt x="22051" y="6838"/>
                      <a:pt x="22049" y="6840"/>
                      <a:pt x="22047" y="6843"/>
                    </a:cubicBezTo>
                    <a:cubicBezTo>
                      <a:pt x="22064" y="6864"/>
                      <a:pt x="22081" y="6885"/>
                      <a:pt x="22098" y="6907"/>
                    </a:cubicBezTo>
                    <a:cubicBezTo>
                      <a:pt x="22121" y="6936"/>
                      <a:pt x="22145" y="6965"/>
                      <a:pt x="22166" y="6997"/>
                    </a:cubicBezTo>
                    <a:cubicBezTo>
                      <a:pt x="22197" y="6957"/>
                      <a:pt x="22225" y="6919"/>
                      <a:pt x="22253" y="6896"/>
                    </a:cubicBezTo>
                    <a:cubicBezTo>
                      <a:pt x="22881" y="6139"/>
                      <a:pt x="23441" y="5336"/>
                      <a:pt x="24059" y="4571"/>
                    </a:cubicBezTo>
                    <a:cubicBezTo>
                      <a:pt x="24612" y="3815"/>
                      <a:pt x="25037" y="2981"/>
                      <a:pt x="25669" y="2284"/>
                    </a:cubicBezTo>
                    <a:cubicBezTo>
                      <a:pt x="26080" y="1651"/>
                      <a:pt x="26446" y="997"/>
                      <a:pt x="26862" y="372"/>
                    </a:cubicBezTo>
                    <a:close/>
                    <a:moveTo>
                      <a:pt x="25169" y="31129"/>
                    </a:moveTo>
                    <a:cubicBezTo>
                      <a:pt x="25704" y="31129"/>
                      <a:pt x="26283" y="31320"/>
                      <a:pt x="26875" y="31760"/>
                    </a:cubicBezTo>
                    <a:cubicBezTo>
                      <a:pt x="27444" y="32113"/>
                      <a:pt x="27687" y="32734"/>
                      <a:pt x="27735" y="33376"/>
                    </a:cubicBezTo>
                    <a:cubicBezTo>
                      <a:pt x="27736" y="33380"/>
                      <a:pt x="27738" y="33386"/>
                      <a:pt x="27739" y="33392"/>
                    </a:cubicBezTo>
                    <a:cubicBezTo>
                      <a:pt x="27740" y="33402"/>
                      <a:pt x="27743" y="33412"/>
                      <a:pt x="27743" y="33423"/>
                    </a:cubicBezTo>
                    <a:cubicBezTo>
                      <a:pt x="27748" y="33452"/>
                      <a:pt x="27751" y="33483"/>
                      <a:pt x="27753" y="33513"/>
                    </a:cubicBezTo>
                    <a:cubicBezTo>
                      <a:pt x="27753" y="33519"/>
                      <a:pt x="27754" y="33523"/>
                      <a:pt x="27754" y="33529"/>
                    </a:cubicBezTo>
                    <a:cubicBezTo>
                      <a:pt x="27754" y="33530"/>
                      <a:pt x="27754" y="33533"/>
                      <a:pt x="27755" y="33535"/>
                    </a:cubicBezTo>
                    <a:lnTo>
                      <a:pt x="27754" y="33535"/>
                    </a:lnTo>
                    <a:cubicBezTo>
                      <a:pt x="27755" y="33539"/>
                      <a:pt x="27755" y="33545"/>
                      <a:pt x="27755" y="33551"/>
                    </a:cubicBezTo>
                    <a:cubicBezTo>
                      <a:pt x="27757" y="33571"/>
                      <a:pt x="27759" y="33593"/>
                      <a:pt x="27760" y="33614"/>
                    </a:cubicBezTo>
                    <a:cubicBezTo>
                      <a:pt x="27760" y="33617"/>
                      <a:pt x="27761" y="33621"/>
                      <a:pt x="27761" y="33624"/>
                    </a:cubicBezTo>
                    <a:cubicBezTo>
                      <a:pt x="27762" y="33635"/>
                      <a:pt x="27763" y="33647"/>
                      <a:pt x="27764" y="33657"/>
                    </a:cubicBezTo>
                    <a:cubicBezTo>
                      <a:pt x="27765" y="33671"/>
                      <a:pt x="27767" y="33683"/>
                      <a:pt x="27768" y="33696"/>
                    </a:cubicBezTo>
                    <a:cubicBezTo>
                      <a:pt x="27787" y="33689"/>
                      <a:pt x="27808" y="33683"/>
                      <a:pt x="27828" y="33679"/>
                    </a:cubicBezTo>
                    <a:cubicBezTo>
                      <a:pt x="27848" y="33673"/>
                      <a:pt x="27867" y="33669"/>
                      <a:pt x="27887" y="33666"/>
                    </a:cubicBezTo>
                    <a:cubicBezTo>
                      <a:pt x="27907" y="33664"/>
                      <a:pt x="27929" y="33660"/>
                      <a:pt x="27950" y="33660"/>
                    </a:cubicBezTo>
                    <a:cubicBezTo>
                      <a:pt x="27955" y="33660"/>
                      <a:pt x="27960" y="33660"/>
                      <a:pt x="27964" y="33661"/>
                    </a:cubicBezTo>
                    <a:cubicBezTo>
                      <a:pt x="28330" y="33549"/>
                      <a:pt x="28708" y="33485"/>
                      <a:pt x="29087" y="33485"/>
                    </a:cubicBezTo>
                    <a:cubicBezTo>
                      <a:pt x="29395" y="33485"/>
                      <a:pt x="29703" y="33527"/>
                      <a:pt x="30004" y="33621"/>
                    </a:cubicBezTo>
                    <a:cubicBezTo>
                      <a:pt x="31144" y="33774"/>
                      <a:pt x="32231" y="34772"/>
                      <a:pt x="32091" y="35989"/>
                    </a:cubicBezTo>
                    <a:cubicBezTo>
                      <a:pt x="31932" y="37579"/>
                      <a:pt x="30147" y="37631"/>
                      <a:pt x="28919" y="37874"/>
                    </a:cubicBezTo>
                    <a:cubicBezTo>
                      <a:pt x="28170" y="38069"/>
                      <a:pt x="27398" y="38046"/>
                      <a:pt x="26633" y="38110"/>
                    </a:cubicBezTo>
                    <a:cubicBezTo>
                      <a:pt x="25327" y="38276"/>
                      <a:pt x="24004" y="38447"/>
                      <a:pt x="22684" y="38447"/>
                    </a:cubicBezTo>
                    <a:cubicBezTo>
                      <a:pt x="22228" y="38447"/>
                      <a:pt x="21773" y="38427"/>
                      <a:pt x="21319" y="38379"/>
                    </a:cubicBezTo>
                    <a:cubicBezTo>
                      <a:pt x="20511" y="38292"/>
                      <a:pt x="19737" y="37644"/>
                      <a:pt x="19473" y="36878"/>
                    </a:cubicBezTo>
                    <a:cubicBezTo>
                      <a:pt x="19466" y="36865"/>
                      <a:pt x="19462" y="36851"/>
                      <a:pt x="19456" y="36835"/>
                    </a:cubicBezTo>
                    <a:cubicBezTo>
                      <a:pt x="19456" y="36835"/>
                      <a:pt x="19456" y="36834"/>
                      <a:pt x="19456" y="36833"/>
                    </a:cubicBezTo>
                    <a:cubicBezTo>
                      <a:pt x="19451" y="36822"/>
                      <a:pt x="19448" y="36812"/>
                      <a:pt x="19444" y="36801"/>
                    </a:cubicBezTo>
                    <a:cubicBezTo>
                      <a:pt x="19433" y="36767"/>
                      <a:pt x="19424" y="36734"/>
                      <a:pt x="19415" y="36700"/>
                    </a:cubicBezTo>
                    <a:cubicBezTo>
                      <a:pt x="19408" y="36673"/>
                      <a:pt x="19402" y="36644"/>
                      <a:pt x="19397" y="36615"/>
                    </a:cubicBezTo>
                    <a:cubicBezTo>
                      <a:pt x="19397" y="36615"/>
                      <a:pt x="19397" y="36614"/>
                      <a:pt x="19397" y="36614"/>
                    </a:cubicBezTo>
                    <a:cubicBezTo>
                      <a:pt x="19394" y="36591"/>
                      <a:pt x="19391" y="36568"/>
                      <a:pt x="19393" y="36544"/>
                    </a:cubicBezTo>
                    <a:cubicBezTo>
                      <a:pt x="19343" y="36183"/>
                      <a:pt x="19412" y="35809"/>
                      <a:pt x="19649" y="35465"/>
                    </a:cubicBezTo>
                    <a:cubicBezTo>
                      <a:pt x="19976" y="35034"/>
                      <a:pt x="20491" y="34799"/>
                      <a:pt x="20972" y="34581"/>
                    </a:cubicBezTo>
                    <a:cubicBezTo>
                      <a:pt x="21365" y="34381"/>
                      <a:pt x="21788" y="34282"/>
                      <a:pt x="22221" y="34228"/>
                    </a:cubicBezTo>
                    <a:cubicBezTo>
                      <a:pt x="22232" y="34225"/>
                      <a:pt x="22244" y="34224"/>
                      <a:pt x="22255" y="34222"/>
                    </a:cubicBezTo>
                    <a:cubicBezTo>
                      <a:pt x="22272" y="34219"/>
                      <a:pt x="22288" y="34217"/>
                      <a:pt x="22304" y="34214"/>
                    </a:cubicBezTo>
                    <a:lnTo>
                      <a:pt x="22305" y="34214"/>
                    </a:lnTo>
                    <a:cubicBezTo>
                      <a:pt x="22312" y="34173"/>
                      <a:pt x="22320" y="34132"/>
                      <a:pt x="22331" y="34093"/>
                    </a:cubicBezTo>
                    <a:cubicBezTo>
                      <a:pt x="22332" y="34089"/>
                      <a:pt x="22333" y="34085"/>
                      <a:pt x="22334" y="34080"/>
                    </a:cubicBezTo>
                    <a:cubicBezTo>
                      <a:pt x="22337" y="34062"/>
                      <a:pt x="22341" y="34044"/>
                      <a:pt x="22345" y="34025"/>
                    </a:cubicBezTo>
                    <a:cubicBezTo>
                      <a:pt x="22355" y="33974"/>
                      <a:pt x="22368" y="33921"/>
                      <a:pt x="22385" y="33871"/>
                    </a:cubicBezTo>
                    <a:cubicBezTo>
                      <a:pt x="22620" y="32840"/>
                      <a:pt x="23192" y="31950"/>
                      <a:pt x="23957" y="31481"/>
                    </a:cubicBezTo>
                    <a:cubicBezTo>
                      <a:pt x="23957" y="31483"/>
                      <a:pt x="23957" y="31486"/>
                      <a:pt x="23957" y="31487"/>
                    </a:cubicBezTo>
                    <a:cubicBezTo>
                      <a:pt x="23959" y="31486"/>
                      <a:pt x="23960" y="31485"/>
                      <a:pt x="23962" y="31483"/>
                    </a:cubicBezTo>
                    <a:cubicBezTo>
                      <a:pt x="23998" y="31459"/>
                      <a:pt x="24032" y="31434"/>
                      <a:pt x="24071" y="31415"/>
                    </a:cubicBezTo>
                    <a:cubicBezTo>
                      <a:pt x="24078" y="31411"/>
                      <a:pt x="24083" y="31408"/>
                      <a:pt x="24090" y="31405"/>
                    </a:cubicBezTo>
                    <a:cubicBezTo>
                      <a:pt x="24106" y="31395"/>
                      <a:pt x="24123" y="31386"/>
                      <a:pt x="24139" y="31379"/>
                    </a:cubicBezTo>
                    <a:cubicBezTo>
                      <a:pt x="24139" y="31379"/>
                      <a:pt x="24139" y="31378"/>
                      <a:pt x="24139" y="31378"/>
                    </a:cubicBezTo>
                    <a:cubicBezTo>
                      <a:pt x="24457" y="31218"/>
                      <a:pt x="24803" y="31129"/>
                      <a:pt x="25169" y="31129"/>
                    </a:cubicBezTo>
                    <a:close/>
                    <a:moveTo>
                      <a:pt x="26894" y="0"/>
                    </a:moveTo>
                    <a:cubicBezTo>
                      <a:pt x="26868" y="37"/>
                      <a:pt x="26839" y="72"/>
                      <a:pt x="26813" y="108"/>
                    </a:cubicBezTo>
                    <a:cubicBezTo>
                      <a:pt x="26812" y="109"/>
                      <a:pt x="26812" y="110"/>
                      <a:pt x="26811" y="111"/>
                    </a:cubicBezTo>
                    <a:cubicBezTo>
                      <a:pt x="26797" y="129"/>
                      <a:pt x="26783" y="148"/>
                      <a:pt x="26769" y="166"/>
                    </a:cubicBezTo>
                    <a:cubicBezTo>
                      <a:pt x="26769" y="168"/>
                      <a:pt x="26771" y="169"/>
                      <a:pt x="26771" y="172"/>
                    </a:cubicBezTo>
                    <a:cubicBezTo>
                      <a:pt x="26337" y="807"/>
                      <a:pt x="25960" y="1481"/>
                      <a:pt x="25546" y="2135"/>
                    </a:cubicBezTo>
                    <a:cubicBezTo>
                      <a:pt x="25073" y="2693"/>
                      <a:pt x="24649" y="3294"/>
                      <a:pt x="24282" y="3930"/>
                    </a:cubicBezTo>
                    <a:cubicBezTo>
                      <a:pt x="23603" y="4869"/>
                      <a:pt x="22900" y="5794"/>
                      <a:pt x="22167" y="6695"/>
                    </a:cubicBezTo>
                    <a:cubicBezTo>
                      <a:pt x="21950" y="6391"/>
                      <a:pt x="21738" y="6082"/>
                      <a:pt x="21543" y="5764"/>
                    </a:cubicBezTo>
                    <a:lnTo>
                      <a:pt x="21543" y="5765"/>
                    </a:lnTo>
                    <a:cubicBezTo>
                      <a:pt x="20514" y="4078"/>
                      <a:pt x="19462" y="2398"/>
                      <a:pt x="18412" y="719"/>
                    </a:cubicBezTo>
                    <a:cubicBezTo>
                      <a:pt x="18407" y="715"/>
                      <a:pt x="18403" y="708"/>
                      <a:pt x="18398" y="702"/>
                    </a:cubicBezTo>
                    <a:cubicBezTo>
                      <a:pt x="18398" y="700"/>
                      <a:pt x="18397" y="698"/>
                      <a:pt x="18395" y="696"/>
                    </a:cubicBezTo>
                    <a:lnTo>
                      <a:pt x="18384" y="679"/>
                    </a:lnTo>
                    <a:lnTo>
                      <a:pt x="18384" y="679"/>
                    </a:lnTo>
                    <a:cubicBezTo>
                      <a:pt x="18387" y="683"/>
                      <a:pt x="18389" y="686"/>
                      <a:pt x="18391" y="690"/>
                    </a:cubicBezTo>
                    <a:cubicBezTo>
                      <a:pt x="18368" y="654"/>
                      <a:pt x="18345" y="619"/>
                      <a:pt x="18323" y="583"/>
                    </a:cubicBezTo>
                    <a:cubicBezTo>
                      <a:pt x="18323" y="582"/>
                      <a:pt x="18323" y="581"/>
                      <a:pt x="18323" y="581"/>
                    </a:cubicBezTo>
                    <a:cubicBezTo>
                      <a:pt x="18277" y="511"/>
                      <a:pt x="18231" y="441"/>
                      <a:pt x="18187" y="371"/>
                    </a:cubicBezTo>
                    <a:cubicBezTo>
                      <a:pt x="18176" y="353"/>
                      <a:pt x="18165" y="337"/>
                      <a:pt x="18155" y="320"/>
                    </a:cubicBezTo>
                    <a:cubicBezTo>
                      <a:pt x="18153" y="327"/>
                      <a:pt x="18152" y="334"/>
                      <a:pt x="18151" y="341"/>
                    </a:cubicBezTo>
                    <a:cubicBezTo>
                      <a:pt x="18151" y="345"/>
                      <a:pt x="18150" y="349"/>
                      <a:pt x="18150" y="353"/>
                    </a:cubicBezTo>
                    <a:cubicBezTo>
                      <a:pt x="18142" y="403"/>
                      <a:pt x="18135" y="453"/>
                      <a:pt x="18128" y="503"/>
                    </a:cubicBezTo>
                    <a:cubicBezTo>
                      <a:pt x="18126" y="525"/>
                      <a:pt x="18123" y="547"/>
                      <a:pt x="18119" y="568"/>
                    </a:cubicBezTo>
                    <a:cubicBezTo>
                      <a:pt x="18118" y="581"/>
                      <a:pt x="18117" y="595"/>
                      <a:pt x="18115" y="607"/>
                    </a:cubicBezTo>
                    <a:cubicBezTo>
                      <a:pt x="18111" y="627"/>
                      <a:pt x="18109" y="647"/>
                      <a:pt x="18103" y="666"/>
                    </a:cubicBezTo>
                    <a:cubicBezTo>
                      <a:pt x="18070" y="941"/>
                      <a:pt x="18048" y="1220"/>
                      <a:pt x="18005" y="1498"/>
                    </a:cubicBezTo>
                    <a:cubicBezTo>
                      <a:pt x="17857" y="2421"/>
                      <a:pt x="17705" y="3352"/>
                      <a:pt x="17511" y="4266"/>
                    </a:cubicBezTo>
                    <a:cubicBezTo>
                      <a:pt x="17264" y="5250"/>
                      <a:pt x="16995" y="6222"/>
                      <a:pt x="16732" y="7203"/>
                    </a:cubicBezTo>
                    <a:cubicBezTo>
                      <a:pt x="16686" y="7357"/>
                      <a:pt x="16645" y="7514"/>
                      <a:pt x="16602" y="7669"/>
                    </a:cubicBezTo>
                    <a:cubicBezTo>
                      <a:pt x="16259" y="7397"/>
                      <a:pt x="14955" y="6885"/>
                      <a:pt x="14853" y="6820"/>
                    </a:cubicBezTo>
                    <a:cubicBezTo>
                      <a:pt x="13071" y="5994"/>
                      <a:pt x="11269" y="5214"/>
                      <a:pt x="9479" y="4407"/>
                    </a:cubicBezTo>
                    <a:cubicBezTo>
                      <a:pt x="9446" y="4396"/>
                      <a:pt x="9414" y="4384"/>
                      <a:pt x="9382" y="4370"/>
                    </a:cubicBezTo>
                    <a:cubicBezTo>
                      <a:pt x="9380" y="4369"/>
                      <a:pt x="9376" y="4368"/>
                      <a:pt x="9374" y="4367"/>
                    </a:cubicBezTo>
                    <a:cubicBezTo>
                      <a:pt x="9322" y="4346"/>
                      <a:pt x="9271" y="4325"/>
                      <a:pt x="9221" y="4302"/>
                    </a:cubicBezTo>
                    <a:lnTo>
                      <a:pt x="9221" y="4302"/>
                    </a:lnTo>
                    <a:cubicBezTo>
                      <a:pt x="9224" y="4311"/>
                      <a:pt x="9226" y="4321"/>
                      <a:pt x="9229" y="4332"/>
                    </a:cubicBezTo>
                    <a:cubicBezTo>
                      <a:pt x="9231" y="4342"/>
                      <a:pt x="9234" y="4352"/>
                      <a:pt x="9237" y="4362"/>
                    </a:cubicBezTo>
                    <a:cubicBezTo>
                      <a:pt x="9239" y="4372"/>
                      <a:pt x="9241" y="4380"/>
                      <a:pt x="9243" y="4389"/>
                    </a:cubicBezTo>
                    <a:cubicBezTo>
                      <a:pt x="9250" y="4413"/>
                      <a:pt x="9256" y="4438"/>
                      <a:pt x="9263" y="4462"/>
                    </a:cubicBezTo>
                    <a:cubicBezTo>
                      <a:pt x="9264" y="4468"/>
                      <a:pt x="9265" y="4472"/>
                      <a:pt x="9267" y="4477"/>
                    </a:cubicBezTo>
                    <a:cubicBezTo>
                      <a:pt x="9272" y="4494"/>
                      <a:pt x="9275" y="4510"/>
                      <a:pt x="9280" y="4526"/>
                    </a:cubicBezTo>
                    <a:lnTo>
                      <a:pt x="9283" y="4528"/>
                    </a:lnTo>
                    <a:cubicBezTo>
                      <a:pt x="9461" y="5138"/>
                      <a:pt x="9667" y="5730"/>
                      <a:pt x="9803" y="6356"/>
                    </a:cubicBezTo>
                    <a:cubicBezTo>
                      <a:pt x="10234" y="8091"/>
                      <a:pt x="10604" y="9841"/>
                      <a:pt x="10837" y="11611"/>
                    </a:cubicBezTo>
                    <a:cubicBezTo>
                      <a:pt x="10835" y="11611"/>
                      <a:pt x="10834" y="11610"/>
                      <a:pt x="10832" y="11609"/>
                    </a:cubicBezTo>
                    <a:cubicBezTo>
                      <a:pt x="10493" y="11561"/>
                      <a:pt x="10155" y="11533"/>
                      <a:pt x="9813" y="11502"/>
                    </a:cubicBezTo>
                    <a:cubicBezTo>
                      <a:pt x="8046" y="11223"/>
                      <a:pt x="6278" y="10878"/>
                      <a:pt x="4493" y="10695"/>
                    </a:cubicBezTo>
                    <a:cubicBezTo>
                      <a:pt x="4479" y="10696"/>
                      <a:pt x="4465" y="10696"/>
                      <a:pt x="4451" y="10696"/>
                    </a:cubicBezTo>
                    <a:cubicBezTo>
                      <a:pt x="4423" y="10696"/>
                      <a:pt x="4395" y="10695"/>
                      <a:pt x="4367" y="10695"/>
                    </a:cubicBezTo>
                    <a:cubicBezTo>
                      <a:pt x="4329" y="10695"/>
                      <a:pt x="4290" y="10694"/>
                      <a:pt x="4252" y="10690"/>
                    </a:cubicBezTo>
                    <a:cubicBezTo>
                      <a:pt x="4207" y="10688"/>
                      <a:pt x="4161" y="10685"/>
                      <a:pt x="4115" y="10680"/>
                    </a:cubicBezTo>
                    <a:lnTo>
                      <a:pt x="4115" y="10680"/>
                    </a:lnTo>
                    <a:cubicBezTo>
                      <a:pt x="4116" y="10680"/>
                      <a:pt x="4116" y="10681"/>
                      <a:pt x="4116" y="10681"/>
                    </a:cubicBezTo>
                    <a:lnTo>
                      <a:pt x="4115" y="10681"/>
                    </a:lnTo>
                    <a:cubicBezTo>
                      <a:pt x="4147" y="10722"/>
                      <a:pt x="4177" y="10764"/>
                      <a:pt x="4208" y="10806"/>
                    </a:cubicBezTo>
                    <a:cubicBezTo>
                      <a:pt x="4236" y="10844"/>
                      <a:pt x="4265" y="10881"/>
                      <a:pt x="4292" y="10918"/>
                    </a:cubicBezTo>
                    <a:cubicBezTo>
                      <a:pt x="4316" y="10950"/>
                      <a:pt x="4340" y="10981"/>
                      <a:pt x="4361" y="11015"/>
                    </a:cubicBezTo>
                    <a:cubicBezTo>
                      <a:pt x="5051" y="11941"/>
                      <a:pt x="5634" y="13006"/>
                      <a:pt x="6217" y="13992"/>
                    </a:cubicBezTo>
                    <a:cubicBezTo>
                      <a:pt x="6856" y="15078"/>
                      <a:pt x="7527" y="16157"/>
                      <a:pt x="8020" y="17320"/>
                    </a:cubicBezTo>
                    <a:cubicBezTo>
                      <a:pt x="7532" y="17411"/>
                      <a:pt x="7045" y="17549"/>
                      <a:pt x="6557" y="17650"/>
                    </a:cubicBezTo>
                    <a:cubicBezTo>
                      <a:pt x="5206" y="17867"/>
                      <a:pt x="3884" y="18223"/>
                      <a:pt x="2559" y="18566"/>
                    </a:cubicBezTo>
                    <a:cubicBezTo>
                      <a:pt x="2024" y="18687"/>
                      <a:pt x="1499" y="18855"/>
                      <a:pt x="964" y="18970"/>
                    </a:cubicBezTo>
                    <a:cubicBezTo>
                      <a:pt x="942" y="18976"/>
                      <a:pt x="919" y="18982"/>
                      <a:pt x="897" y="18989"/>
                    </a:cubicBezTo>
                    <a:cubicBezTo>
                      <a:pt x="856" y="18999"/>
                      <a:pt x="815" y="19009"/>
                      <a:pt x="775" y="19018"/>
                    </a:cubicBezTo>
                    <a:cubicBezTo>
                      <a:pt x="737" y="19028"/>
                      <a:pt x="701" y="19036"/>
                      <a:pt x="664" y="19044"/>
                    </a:cubicBezTo>
                    <a:cubicBezTo>
                      <a:pt x="665" y="19044"/>
                      <a:pt x="665" y="19045"/>
                      <a:pt x="665" y="19045"/>
                    </a:cubicBezTo>
                    <a:cubicBezTo>
                      <a:pt x="674" y="19046"/>
                      <a:pt x="683" y="19049"/>
                      <a:pt x="693" y="19054"/>
                    </a:cubicBezTo>
                    <a:cubicBezTo>
                      <a:pt x="693" y="19055"/>
                      <a:pt x="694" y="19055"/>
                      <a:pt x="695" y="19055"/>
                    </a:cubicBezTo>
                    <a:cubicBezTo>
                      <a:pt x="777" y="19089"/>
                      <a:pt x="857" y="19127"/>
                      <a:pt x="937" y="19167"/>
                    </a:cubicBezTo>
                    <a:cubicBezTo>
                      <a:pt x="996" y="19193"/>
                      <a:pt x="1053" y="19222"/>
                      <a:pt x="1109" y="19252"/>
                    </a:cubicBezTo>
                    <a:cubicBezTo>
                      <a:pt x="1556" y="19437"/>
                      <a:pt x="2025" y="19568"/>
                      <a:pt x="2479" y="19741"/>
                    </a:cubicBezTo>
                    <a:cubicBezTo>
                      <a:pt x="3375" y="20100"/>
                      <a:pt x="4240" y="20511"/>
                      <a:pt x="5116" y="20915"/>
                    </a:cubicBezTo>
                    <a:cubicBezTo>
                      <a:pt x="5882" y="21324"/>
                      <a:pt x="6649" y="21733"/>
                      <a:pt x="7442" y="22086"/>
                    </a:cubicBezTo>
                    <a:cubicBezTo>
                      <a:pt x="7085" y="22641"/>
                      <a:pt x="6682" y="23145"/>
                      <a:pt x="6342" y="23717"/>
                    </a:cubicBezTo>
                    <a:cubicBezTo>
                      <a:pt x="5640" y="24839"/>
                      <a:pt x="4909" y="25952"/>
                      <a:pt x="4267" y="27114"/>
                    </a:cubicBezTo>
                    <a:cubicBezTo>
                      <a:pt x="4224" y="27227"/>
                      <a:pt x="3925" y="27586"/>
                      <a:pt x="3893" y="27772"/>
                    </a:cubicBezTo>
                    <a:cubicBezTo>
                      <a:pt x="3300" y="28037"/>
                      <a:pt x="2751" y="28388"/>
                      <a:pt x="2339" y="28737"/>
                    </a:cubicBezTo>
                    <a:cubicBezTo>
                      <a:pt x="1190" y="29711"/>
                      <a:pt x="627" y="31299"/>
                      <a:pt x="808" y="32784"/>
                    </a:cubicBezTo>
                    <a:cubicBezTo>
                      <a:pt x="1050" y="34176"/>
                      <a:pt x="2016" y="35436"/>
                      <a:pt x="3329" y="35982"/>
                    </a:cubicBezTo>
                    <a:cubicBezTo>
                      <a:pt x="4250" y="36309"/>
                      <a:pt x="5186" y="36639"/>
                      <a:pt x="6154" y="36793"/>
                    </a:cubicBezTo>
                    <a:cubicBezTo>
                      <a:pt x="6759" y="36861"/>
                      <a:pt x="7367" y="36877"/>
                      <a:pt x="7976" y="36877"/>
                    </a:cubicBezTo>
                    <a:cubicBezTo>
                      <a:pt x="8554" y="36877"/>
                      <a:pt x="9133" y="36862"/>
                      <a:pt x="9710" y="36862"/>
                    </a:cubicBezTo>
                    <a:cubicBezTo>
                      <a:pt x="9731" y="36862"/>
                      <a:pt x="9751" y="36862"/>
                      <a:pt x="9772" y="36862"/>
                    </a:cubicBezTo>
                    <a:cubicBezTo>
                      <a:pt x="10454" y="36873"/>
                      <a:pt x="11137" y="36877"/>
                      <a:pt x="11820" y="36877"/>
                    </a:cubicBezTo>
                    <a:cubicBezTo>
                      <a:pt x="14300" y="36877"/>
                      <a:pt x="16781" y="36821"/>
                      <a:pt x="19260" y="36814"/>
                    </a:cubicBezTo>
                    <a:cubicBezTo>
                      <a:pt x="19427" y="37426"/>
                      <a:pt x="19881" y="37980"/>
                      <a:pt x="20446" y="38277"/>
                    </a:cubicBezTo>
                    <a:cubicBezTo>
                      <a:pt x="21000" y="38573"/>
                      <a:pt x="21620" y="38640"/>
                      <a:pt x="22249" y="38640"/>
                    </a:cubicBezTo>
                    <a:cubicBezTo>
                      <a:pt x="22758" y="38640"/>
                      <a:pt x="23274" y="38596"/>
                      <a:pt x="23764" y="38595"/>
                    </a:cubicBezTo>
                    <a:cubicBezTo>
                      <a:pt x="23991" y="38587"/>
                      <a:pt x="24217" y="38572"/>
                      <a:pt x="24442" y="38551"/>
                    </a:cubicBezTo>
                    <a:cubicBezTo>
                      <a:pt x="24835" y="38517"/>
                      <a:pt x="25227" y="38469"/>
                      <a:pt x="25619" y="38421"/>
                    </a:cubicBezTo>
                    <a:cubicBezTo>
                      <a:pt x="26205" y="38348"/>
                      <a:pt x="26790" y="38276"/>
                      <a:pt x="27380" y="38251"/>
                    </a:cubicBezTo>
                    <a:cubicBezTo>
                      <a:pt x="27393" y="38251"/>
                      <a:pt x="27406" y="38251"/>
                      <a:pt x="27419" y="38251"/>
                    </a:cubicBezTo>
                    <a:cubicBezTo>
                      <a:pt x="28195" y="38251"/>
                      <a:pt x="28953" y="38048"/>
                      <a:pt x="29714" y="37915"/>
                    </a:cubicBezTo>
                    <a:cubicBezTo>
                      <a:pt x="30284" y="37809"/>
                      <a:pt x="30887" y="37743"/>
                      <a:pt x="31385" y="37421"/>
                    </a:cubicBezTo>
                    <a:cubicBezTo>
                      <a:pt x="31709" y="37225"/>
                      <a:pt x="31939" y="36962"/>
                      <a:pt x="32087" y="36666"/>
                    </a:cubicBezTo>
                    <a:cubicBezTo>
                      <a:pt x="34447" y="37147"/>
                      <a:pt x="36875" y="37320"/>
                      <a:pt x="39265" y="37666"/>
                    </a:cubicBezTo>
                    <a:cubicBezTo>
                      <a:pt x="39282" y="37668"/>
                      <a:pt x="39301" y="37670"/>
                      <a:pt x="39319" y="37672"/>
                    </a:cubicBezTo>
                    <a:cubicBezTo>
                      <a:pt x="39335" y="37674"/>
                      <a:pt x="39351" y="37676"/>
                      <a:pt x="39367" y="37678"/>
                    </a:cubicBezTo>
                    <a:lnTo>
                      <a:pt x="39367" y="37679"/>
                    </a:lnTo>
                    <a:cubicBezTo>
                      <a:pt x="39379" y="37680"/>
                      <a:pt x="39390" y="37681"/>
                      <a:pt x="39403" y="37682"/>
                    </a:cubicBezTo>
                    <a:cubicBezTo>
                      <a:pt x="39455" y="37689"/>
                      <a:pt x="39508" y="37696"/>
                      <a:pt x="39560" y="37704"/>
                    </a:cubicBezTo>
                    <a:cubicBezTo>
                      <a:pt x="39564" y="37704"/>
                      <a:pt x="39568" y="37705"/>
                      <a:pt x="39572" y="37705"/>
                    </a:cubicBezTo>
                    <a:cubicBezTo>
                      <a:pt x="39588" y="37707"/>
                      <a:pt x="39604" y="37710"/>
                      <a:pt x="39621" y="37712"/>
                    </a:cubicBezTo>
                    <a:cubicBezTo>
                      <a:pt x="39618" y="37709"/>
                      <a:pt x="39614" y="37704"/>
                      <a:pt x="39612" y="37699"/>
                    </a:cubicBezTo>
                    <a:lnTo>
                      <a:pt x="39611" y="37699"/>
                    </a:lnTo>
                    <a:cubicBezTo>
                      <a:pt x="39535" y="37603"/>
                      <a:pt x="39467" y="37502"/>
                      <a:pt x="39401" y="37399"/>
                    </a:cubicBezTo>
                    <a:cubicBezTo>
                      <a:pt x="39095" y="36972"/>
                      <a:pt x="38762" y="36555"/>
                      <a:pt x="38726" y="36491"/>
                    </a:cubicBezTo>
                    <a:cubicBezTo>
                      <a:pt x="38329" y="35876"/>
                      <a:pt x="37911" y="35282"/>
                      <a:pt x="37498" y="34677"/>
                    </a:cubicBezTo>
                    <a:cubicBezTo>
                      <a:pt x="37033" y="33989"/>
                      <a:pt x="36602" y="33276"/>
                      <a:pt x="36133" y="32590"/>
                    </a:cubicBezTo>
                    <a:lnTo>
                      <a:pt x="36133" y="32590"/>
                    </a:lnTo>
                    <a:cubicBezTo>
                      <a:pt x="37407" y="32753"/>
                      <a:pt x="38671" y="32989"/>
                      <a:pt x="39950" y="33108"/>
                    </a:cubicBezTo>
                    <a:cubicBezTo>
                      <a:pt x="41073" y="33224"/>
                      <a:pt x="42203" y="33281"/>
                      <a:pt x="43322" y="33438"/>
                    </a:cubicBezTo>
                    <a:cubicBezTo>
                      <a:pt x="43342" y="33439"/>
                      <a:pt x="43362" y="33440"/>
                      <a:pt x="43382" y="33441"/>
                    </a:cubicBezTo>
                    <a:lnTo>
                      <a:pt x="43397" y="33441"/>
                    </a:lnTo>
                    <a:lnTo>
                      <a:pt x="43418" y="33442"/>
                    </a:lnTo>
                    <a:cubicBezTo>
                      <a:pt x="43426" y="33443"/>
                      <a:pt x="43436" y="33444"/>
                      <a:pt x="43444" y="33444"/>
                    </a:cubicBezTo>
                    <a:cubicBezTo>
                      <a:pt x="43502" y="33448"/>
                      <a:pt x="43559" y="33451"/>
                      <a:pt x="43616" y="33457"/>
                    </a:cubicBezTo>
                    <a:cubicBezTo>
                      <a:pt x="43615" y="33456"/>
                      <a:pt x="43614" y="33454"/>
                      <a:pt x="43613" y="33452"/>
                    </a:cubicBezTo>
                    <a:cubicBezTo>
                      <a:pt x="43607" y="33446"/>
                      <a:pt x="43601" y="33439"/>
                      <a:pt x="43597" y="33432"/>
                    </a:cubicBezTo>
                    <a:cubicBezTo>
                      <a:pt x="43540" y="33364"/>
                      <a:pt x="43484" y="33296"/>
                      <a:pt x="43430" y="33226"/>
                    </a:cubicBezTo>
                    <a:cubicBezTo>
                      <a:pt x="43376" y="33156"/>
                      <a:pt x="43321" y="33085"/>
                      <a:pt x="43269" y="33015"/>
                    </a:cubicBezTo>
                    <a:cubicBezTo>
                      <a:pt x="43267" y="33013"/>
                      <a:pt x="43265" y="33010"/>
                      <a:pt x="43263" y="33008"/>
                    </a:cubicBezTo>
                    <a:cubicBezTo>
                      <a:pt x="43237" y="32973"/>
                      <a:pt x="43209" y="32940"/>
                      <a:pt x="43183" y="32906"/>
                    </a:cubicBezTo>
                    <a:cubicBezTo>
                      <a:pt x="42620" y="32231"/>
                      <a:pt x="42057" y="31555"/>
                      <a:pt x="41495" y="30881"/>
                    </a:cubicBezTo>
                    <a:cubicBezTo>
                      <a:pt x="40716" y="29967"/>
                      <a:pt x="40035" y="28979"/>
                      <a:pt x="39269" y="28058"/>
                    </a:cubicBezTo>
                    <a:cubicBezTo>
                      <a:pt x="39226" y="28021"/>
                      <a:pt x="39169" y="27929"/>
                      <a:pt x="39105" y="27833"/>
                    </a:cubicBezTo>
                    <a:cubicBezTo>
                      <a:pt x="40857" y="27352"/>
                      <a:pt x="42667" y="27075"/>
                      <a:pt x="44422" y="26593"/>
                    </a:cubicBezTo>
                    <a:cubicBezTo>
                      <a:pt x="44874" y="26477"/>
                      <a:pt x="45322" y="26339"/>
                      <a:pt x="45775" y="26223"/>
                    </a:cubicBezTo>
                    <a:lnTo>
                      <a:pt x="45776" y="26223"/>
                    </a:lnTo>
                    <a:cubicBezTo>
                      <a:pt x="45806" y="26215"/>
                      <a:pt x="45836" y="26206"/>
                      <a:pt x="45865" y="26198"/>
                    </a:cubicBezTo>
                    <a:cubicBezTo>
                      <a:pt x="45907" y="26186"/>
                      <a:pt x="45948" y="26175"/>
                      <a:pt x="45990" y="26164"/>
                    </a:cubicBezTo>
                    <a:cubicBezTo>
                      <a:pt x="45997" y="26163"/>
                      <a:pt x="46005" y="26161"/>
                      <a:pt x="46012" y="26158"/>
                    </a:cubicBezTo>
                    <a:cubicBezTo>
                      <a:pt x="46024" y="26155"/>
                      <a:pt x="46037" y="26150"/>
                      <a:pt x="46050" y="26147"/>
                    </a:cubicBezTo>
                    <a:cubicBezTo>
                      <a:pt x="46071" y="26141"/>
                      <a:pt x="46093" y="26135"/>
                      <a:pt x="46114" y="26130"/>
                    </a:cubicBezTo>
                    <a:cubicBezTo>
                      <a:pt x="46067" y="26114"/>
                      <a:pt x="46021" y="26098"/>
                      <a:pt x="45975" y="26080"/>
                    </a:cubicBezTo>
                    <a:cubicBezTo>
                      <a:pt x="45923" y="26061"/>
                      <a:pt x="45872" y="26040"/>
                      <a:pt x="45821" y="26020"/>
                    </a:cubicBezTo>
                    <a:lnTo>
                      <a:pt x="45820" y="26020"/>
                    </a:lnTo>
                    <a:cubicBezTo>
                      <a:pt x="45806" y="26014"/>
                      <a:pt x="45793" y="26010"/>
                      <a:pt x="45780" y="26004"/>
                    </a:cubicBezTo>
                    <a:cubicBezTo>
                      <a:pt x="45750" y="25991"/>
                      <a:pt x="45720" y="25976"/>
                      <a:pt x="45689" y="25962"/>
                    </a:cubicBezTo>
                    <a:cubicBezTo>
                      <a:pt x="45673" y="25954"/>
                      <a:pt x="45661" y="25943"/>
                      <a:pt x="45649" y="25932"/>
                    </a:cubicBezTo>
                    <a:cubicBezTo>
                      <a:pt x="45267" y="25739"/>
                      <a:pt x="44880" y="25567"/>
                      <a:pt x="44810" y="25524"/>
                    </a:cubicBezTo>
                    <a:cubicBezTo>
                      <a:pt x="43119" y="24642"/>
                      <a:pt x="41457" y="23701"/>
                      <a:pt x="39716" y="22915"/>
                    </a:cubicBezTo>
                    <a:cubicBezTo>
                      <a:pt x="39694" y="22903"/>
                      <a:pt x="39671" y="22891"/>
                      <a:pt x="39648" y="22879"/>
                    </a:cubicBezTo>
                    <a:cubicBezTo>
                      <a:pt x="39962" y="22663"/>
                      <a:pt x="40270" y="22440"/>
                      <a:pt x="40575" y="22212"/>
                    </a:cubicBezTo>
                    <a:cubicBezTo>
                      <a:pt x="41860" y="21342"/>
                      <a:pt x="43099" y="20408"/>
                      <a:pt x="44318" y="19447"/>
                    </a:cubicBezTo>
                    <a:cubicBezTo>
                      <a:pt x="44685" y="19146"/>
                      <a:pt x="45046" y="18837"/>
                      <a:pt x="45429" y="18558"/>
                    </a:cubicBezTo>
                    <a:cubicBezTo>
                      <a:pt x="45458" y="18535"/>
                      <a:pt x="45488" y="18513"/>
                      <a:pt x="45517" y="18490"/>
                    </a:cubicBezTo>
                    <a:lnTo>
                      <a:pt x="45518" y="18490"/>
                    </a:lnTo>
                    <a:cubicBezTo>
                      <a:pt x="45573" y="18446"/>
                      <a:pt x="45629" y="18403"/>
                      <a:pt x="45685" y="18361"/>
                    </a:cubicBezTo>
                    <a:cubicBezTo>
                      <a:pt x="45692" y="18357"/>
                      <a:pt x="45697" y="18353"/>
                      <a:pt x="45702" y="18348"/>
                    </a:cubicBezTo>
                    <a:cubicBezTo>
                      <a:pt x="45700" y="18347"/>
                      <a:pt x="45697" y="18347"/>
                      <a:pt x="45695" y="18346"/>
                    </a:cubicBezTo>
                    <a:cubicBezTo>
                      <a:pt x="45691" y="18346"/>
                      <a:pt x="45686" y="18345"/>
                      <a:pt x="45681" y="18344"/>
                    </a:cubicBezTo>
                    <a:cubicBezTo>
                      <a:pt x="45621" y="18331"/>
                      <a:pt x="45561" y="18315"/>
                      <a:pt x="45502" y="18300"/>
                    </a:cubicBezTo>
                    <a:cubicBezTo>
                      <a:pt x="45493" y="18298"/>
                      <a:pt x="45484" y="18296"/>
                      <a:pt x="45474" y="18293"/>
                    </a:cubicBezTo>
                    <a:cubicBezTo>
                      <a:pt x="45446" y="18287"/>
                      <a:pt x="45417" y="18279"/>
                      <a:pt x="45389" y="18272"/>
                    </a:cubicBezTo>
                    <a:cubicBezTo>
                      <a:pt x="45382" y="18271"/>
                      <a:pt x="45373" y="18269"/>
                      <a:pt x="45365" y="18267"/>
                    </a:cubicBezTo>
                    <a:cubicBezTo>
                      <a:pt x="44759" y="18155"/>
                      <a:pt x="44122" y="18163"/>
                      <a:pt x="43513" y="18102"/>
                    </a:cubicBezTo>
                    <a:cubicBezTo>
                      <a:pt x="41998" y="17855"/>
                      <a:pt x="40495" y="17518"/>
                      <a:pt x="38971" y="17329"/>
                    </a:cubicBezTo>
                    <a:cubicBezTo>
                      <a:pt x="38975" y="17323"/>
                      <a:pt x="38979" y="17317"/>
                      <a:pt x="38983" y="17310"/>
                    </a:cubicBezTo>
                    <a:cubicBezTo>
                      <a:pt x="39525" y="16374"/>
                      <a:pt x="40046" y="15423"/>
                      <a:pt x="40562" y="14471"/>
                    </a:cubicBezTo>
                    <a:cubicBezTo>
                      <a:pt x="41241" y="13284"/>
                      <a:pt x="41828" y="12049"/>
                      <a:pt x="42430" y="10823"/>
                    </a:cubicBezTo>
                    <a:cubicBezTo>
                      <a:pt x="42430" y="10822"/>
                      <a:pt x="42430" y="10822"/>
                      <a:pt x="42430" y="10821"/>
                    </a:cubicBezTo>
                    <a:cubicBezTo>
                      <a:pt x="42433" y="10799"/>
                      <a:pt x="42444" y="10778"/>
                      <a:pt x="42453" y="10759"/>
                    </a:cubicBezTo>
                    <a:cubicBezTo>
                      <a:pt x="42461" y="10740"/>
                      <a:pt x="42470" y="10721"/>
                      <a:pt x="42480" y="10703"/>
                    </a:cubicBezTo>
                    <a:cubicBezTo>
                      <a:pt x="42480" y="10703"/>
                      <a:pt x="42480" y="10703"/>
                      <a:pt x="42480" y="10702"/>
                    </a:cubicBezTo>
                    <a:cubicBezTo>
                      <a:pt x="42482" y="10697"/>
                      <a:pt x="42484" y="10693"/>
                      <a:pt x="42485" y="10688"/>
                    </a:cubicBezTo>
                    <a:cubicBezTo>
                      <a:pt x="42486" y="10688"/>
                      <a:pt x="42486" y="10687"/>
                      <a:pt x="42486" y="10686"/>
                    </a:cubicBezTo>
                    <a:cubicBezTo>
                      <a:pt x="42507" y="10642"/>
                      <a:pt x="42530" y="10602"/>
                      <a:pt x="42553" y="10561"/>
                    </a:cubicBezTo>
                    <a:cubicBezTo>
                      <a:pt x="42568" y="10535"/>
                      <a:pt x="42583" y="10510"/>
                      <a:pt x="42597" y="10483"/>
                    </a:cubicBezTo>
                    <a:lnTo>
                      <a:pt x="42597" y="10483"/>
                    </a:lnTo>
                    <a:cubicBezTo>
                      <a:pt x="42565" y="10493"/>
                      <a:pt x="42532" y="10502"/>
                      <a:pt x="42500" y="10511"/>
                    </a:cubicBezTo>
                    <a:lnTo>
                      <a:pt x="42497" y="10511"/>
                    </a:lnTo>
                    <a:cubicBezTo>
                      <a:pt x="42480" y="10515"/>
                      <a:pt x="42465" y="10520"/>
                      <a:pt x="42449" y="10525"/>
                    </a:cubicBezTo>
                    <a:cubicBezTo>
                      <a:pt x="42403" y="10536"/>
                      <a:pt x="42358" y="10548"/>
                      <a:pt x="42314" y="10558"/>
                    </a:cubicBezTo>
                    <a:cubicBezTo>
                      <a:pt x="42282" y="10566"/>
                      <a:pt x="42250" y="10572"/>
                      <a:pt x="42218" y="10577"/>
                    </a:cubicBezTo>
                    <a:cubicBezTo>
                      <a:pt x="42207" y="10580"/>
                      <a:pt x="42198" y="10581"/>
                      <a:pt x="42188" y="10582"/>
                    </a:cubicBezTo>
                    <a:cubicBezTo>
                      <a:pt x="42179" y="10583"/>
                      <a:pt x="42171" y="10583"/>
                      <a:pt x="42162" y="10583"/>
                    </a:cubicBezTo>
                    <a:cubicBezTo>
                      <a:pt x="41760" y="10677"/>
                      <a:pt x="41365" y="10798"/>
                      <a:pt x="40977" y="10936"/>
                    </a:cubicBezTo>
                    <a:cubicBezTo>
                      <a:pt x="40062" y="11223"/>
                      <a:pt x="39105" y="11374"/>
                      <a:pt x="38164" y="11555"/>
                    </a:cubicBezTo>
                    <a:cubicBezTo>
                      <a:pt x="37380" y="11702"/>
                      <a:pt x="36606" y="11917"/>
                      <a:pt x="35817" y="12041"/>
                    </a:cubicBezTo>
                    <a:cubicBezTo>
                      <a:pt x="35761" y="12053"/>
                      <a:pt x="35634" y="12056"/>
                      <a:pt x="35488" y="12058"/>
                    </a:cubicBezTo>
                    <a:cubicBezTo>
                      <a:pt x="35398" y="12059"/>
                      <a:pt x="35301" y="12063"/>
                      <a:pt x="35209" y="12069"/>
                    </a:cubicBezTo>
                    <a:cubicBezTo>
                      <a:pt x="35223" y="11955"/>
                      <a:pt x="35237" y="11841"/>
                      <a:pt x="35253" y="11726"/>
                    </a:cubicBezTo>
                    <a:cubicBezTo>
                      <a:pt x="35444" y="10379"/>
                      <a:pt x="35570" y="9024"/>
                      <a:pt x="35778" y="7681"/>
                    </a:cubicBezTo>
                    <a:cubicBezTo>
                      <a:pt x="35921" y="6788"/>
                      <a:pt x="35981" y="5884"/>
                      <a:pt x="36064" y="4985"/>
                    </a:cubicBezTo>
                    <a:cubicBezTo>
                      <a:pt x="36057" y="4915"/>
                      <a:pt x="36091" y="4736"/>
                      <a:pt x="36104" y="4573"/>
                    </a:cubicBezTo>
                    <a:cubicBezTo>
                      <a:pt x="36102" y="4517"/>
                      <a:pt x="36104" y="4460"/>
                      <a:pt x="36105" y="4404"/>
                    </a:cubicBezTo>
                    <a:cubicBezTo>
                      <a:pt x="36105" y="4401"/>
                      <a:pt x="36105" y="4398"/>
                      <a:pt x="36105" y="4396"/>
                    </a:cubicBezTo>
                    <a:cubicBezTo>
                      <a:pt x="36106" y="4333"/>
                      <a:pt x="36109" y="4272"/>
                      <a:pt x="36113" y="4210"/>
                    </a:cubicBezTo>
                    <a:cubicBezTo>
                      <a:pt x="36112" y="4208"/>
                      <a:pt x="36112" y="4206"/>
                      <a:pt x="36113" y="4204"/>
                    </a:cubicBezTo>
                    <a:cubicBezTo>
                      <a:pt x="36113" y="4194"/>
                      <a:pt x="36114" y="4186"/>
                      <a:pt x="36114" y="4177"/>
                    </a:cubicBezTo>
                    <a:lnTo>
                      <a:pt x="36114" y="4177"/>
                    </a:lnTo>
                    <a:cubicBezTo>
                      <a:pt x="35105" y="4657"/>
                      <a:pt x="34127" y="5197"/>
                      <a:pt x="33140" y="5721"/>
                    </a:cubicBezTo>
                    <a:cubicBezTo>
                      <a:pt x="32140" y="6191"/>
                      <a:pt x="31140" y="6655"/>
                      <a:pt x="30128" y="7097"/>
                    </a:cubicBezTo>
                    <a:cubicBezTo>
                      <a:pt x="30015" y="7156"/>
                      <a:pt x="29900" y="7210"/>
                      <a:pt x="29784" y="7261"/>
                    </a:cubicBezTo>
                    <a:cubicBezTo>
                      <a:pt x="29753" y="7191"/>
                      <a:pt x="29716" y="7123"/>
                      <a:pt x="29708" y="7075"/>
                    </a:cubicBezTo>
                    <a:cubicBezTo>
                      <a:pt x="29442" y="6375"/>
                      <a:pt x="29267" y="5642"/>
                      <a:pt x="28948" y="4962"/>
                    </a:cubicBezTo>
                    <a:cubicBezTo>
                      <a:pt x="28200" y="3412"/>
                      <a:pt x="27701" y="1752"/>
                      <a:pt x="26983" y="190"/>
                    </a:cubicBezTo>
                    <a:cubicBezTo>
                      <a:pt x="26984" y="188"/>
                      <a:pt x="26987" y="184"/>
                      <a:pt x="26989" y="182"/>
                    </a:cubicBezTo>
                    <a:cubicBezTo>
                      <a:pt x="26986" y="176"/>
                      <a:pt x="26982" y="169"/>
                      <a:pt x="26980" y="164"/>
                    </a:cubicBezTo>
                    <a:cubicBezTo>
                      <a:pt x="26960" y="126"/>
                      <a:pt x="26940" y="88"/>
                      <a:pt x="26920" y="50"/>
                    </a:cubicBezTo>
                    <a:cubicBezTo>
                      <a:pt x="26919" y="49"/>
                      <a:pt x="26919" y="47"/>
                      <a:pt x="26918" y="46"/>
                    </a:cubicBezTo>
                    <a:cubicBezTo>
                      <a:pt x="26916" y="40"/>
                      <a:pt x="26911" y="33"/>
                      <a:pt x="26909" y="28"/>
                    </a:cubicBezTo>
                    <a:cubicBezTo>
                      <a:pt x="26904" y="18"/>
                      <a:pt x="26900" y="9"/>
                      <a:pt x="268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6"/>
              <p:cNvSpPr/>
              <p:nvPr/>
            </p:nvSpPr>
            <p:spPr>
              <a:xfrm>
                <a:off x="922049" y="1533521"/>
                <a:ext cx="35806" cy="24724"/>
              </a:xfrm>
              <a:custGeom>
                <a:avLst/>
                <a:gdLst/>
                <a:ahLst/>
                <a:cxnLst/>
                <a:rect l="l" t="t" r="r" b="b"/>
                <a:pathLst>
                  <a:path w="759" h="529" extrusionOk="0">
                    <a:moveTo>
                      <a:pt x="407" y="0"/>
                    </a:moveTo>
                    <a:cubicBezTo>
                      <a:pt x="52" y="0"/>
                      <a:pt x="1" y="505"/>
                      <a:pt x="416" y="528"/>
                    </a:cubicBezTo>
                    <a:cubicBezTo>
                      <a:pt x="422" y="529"/>
                      <a:pt x="427" y="529"/>
                      <a:pt x="432" y="529"/>
                    </a:cubicBezTo>
                    <a:cubicBezTo>
                      <a:pt x="707" y="529"/>
                      <a:pt x="758" y="96"/>
                      <a:pt x="502" y="12"/>
                    </a:cubicBezTo>
                    <a:cubicBezTo>
                      <a:pt x="468" y="4"/>
                      <a:pt x="436" y="0"/>
                      <a:pt x="4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6"/>
              <p:cNvSpPr/>
              <p:nvPr/>
            </p:nvSpPr>
            <p:spPr>
              <a:xfrm>
                <a:off x="879591" y="1591148"/>
                <a:ext cx="30050" cy="2467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528" extrusionOk="0">
                    <a:moveTo>
                      <a:pt x="338" y="1"/>
                    </a:moveTo>
                    <a:cubicBezTo>
                      <a:pt x="329" y="1"/>
                      <a:pt x="320" y="1"/>
                      <a:pt x="310" y="2"/>
                    </a:cubicBezTo>
                    <a:cubicBezTo>
                      <a:pt x="302" y="1"/>
                      <a:pt x="294" y="1"/>
                      <a:pt x="287" y="1"/>
                    </a:cubicBezTo>
                    <a:cubicBezTo>
                      <a:pt x="15" y="1"/>
                      <a:pt x="0" y="506"/>
                      <a:pt x="285" y="526"/>
                    </a:cubicBezTo>
                    <a:cubicBezTo>
                      <a:pt x="296" y="527"/>
                      <a:pt x="306" y="528"/>
                      <a:pt x="316" y="528"/>
                    </a:cubicBezTo>
                    <a:cubicBezTo>
                      <a:pt x="606" y="528"/>
                      <a:pt x="636" y="1"/>
                      <a:pt x="3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6"/>
              <p:cNvSpPr/>
              <p:nvPr/>
            </p:nvSpPr>
            <p:spPr>
              <a:xfrm>
                <a:off x="952807" y="1605730"/>
                <a:ext cx="30569" cy="22948"/>
              </a:xfrm>
              <a:custGeom>
                <a:avLst/>
                <a:gdLst/>
                <a:ahLst/>
                <a:cxnLst/>
                <a:rect l="l" t="t" r="r" b="b"/>
                <a:pathLst>
                  <a:path w="648" h="491" extrusionOk="0">
                    <a:moveTo>
                      <a:pt x="242" y="0"/>
                    </a:moveTo>
                    <a:cubicBezTo>
                      <a:pt x="0" y="0"/>
                      <a:pt x="9" y="437"/>
                      <a:pt x="240" y="485"/>
                    </a:cubicBezTo>
                    <a:cubicBezTo>
                      <a:pt x="262" y="489"/>
                      <a:pt x="283" y="491"/>
                      <a:pt x="303" y="491"/>
                    </a:cubicBezTo>
                    <a:cubicBezTo>
                      <a:pt x="622" y="491"/>
                      <a:pt x="647" y="1"/>
                      <a:pt x="301" y="1"/>
                    </a:cubicBezTo>
                    <a:cubicBezTo>
                      <a:pt x="291" y="1"/>
                      <a:pt x="281" y="1"/>
                      <a:pt x="270" y="2"/>
                    </a:cubicBezTo>
                    <a:cubicBezTo>
                      <a:pt x="260" y="1"/>
                      <a:pt x="251" y="0"/>
                      <a:pt x="24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6"/>
              <p:cNvSpPr/>
              <p:nvPr/>
            </p:nvSpPr>
            <p:spPr>
              <a:xfrm>
                <a:off x="1598680" y="1793335"/>
                <a:ext cx="38306" cy="2561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548" extrusionOk="0">
                    <a:moveTo>
                      <a:pt x="396" y="0"/>
                    </a:moveTo>
                    <a:cubicBezTo>
                      <a:pt x="129" y="0"/>
                      <a:pt x="1" y="428"/>
                      <a:pt x="318" y="527"/>
                    </a:cubicBezTo>
                    <a:cubicBezTo>
                      <a:pt x="355" y="541"/>
                      <a:pt x="390" y="547"/>
                      <a:pt x="423" y="547"/>
                    </a:cubicBezTo>
                    <a:cubicBezTo>
                      <a:pt x="688" y="547"/>
                      <a:pt x="812" y="140"/>
                      <a:pt x="512" y="26"/>
                    </a:cubicBezTo>
                    <a:cubicBezTo>
                      <a:pt x="471" y="8"/>
                      <a:pt x="432" y="0"/>
                      <a:pt x="39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6"/>
              <p:cNvSpPr/>
              <p:nvPr/>
            </p:nvSpPr>
            <p:spPr>
              <a:xfrm>
                <a:off x="1511783" y="1831379"/>
                <a:ext cx="34957" cy="22387"/>
              </a:xfrm>
              <a:custGeom>
                <a:avLst/>
                <a:gdLst/>
                <a:ahLst/>
                <a:cxnLst/>
                <a:rect l="l" t="t" r="r" b="b"/>
                <a:pathLst>
                  <a:path w="741" h="479" extrusionOk="0">
                    <a:moveTo>
                      <a:pt x="371" y="1"/>
                    </a:moveTo>
                    <a:cubicBezTo>
                      <a:pt x="108" y="1"/>
                      <a:pt x="1" y="410"/>
                      <a:pt x="299" y="473"/>
                    </a:cubicBezTo>
                    <a:cubicBezTo>
                      <a:pt x="321" y="477"/>
                      <a:pt x="341" y="479"/>
                      <a:pt x="360" y="479"/>
                    </a:cubicBezTo>
                    <a:cubicBezTo>
                      <a:pt x="651" y="479"/>
                      <a:pt x="740" y="64"/>
                      <a:pt x="408" y="3"/>
                    </a:cubicBezTo>
                    <a:cubicBezTo>
                      <a:pt x="395" y="1"/>
                      <a:pt x="383" y="1"/>
                      <a:pt x="3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6"/>
              <p:cNvSpPr/>
              <p:nvPr/>
            </p:nvSpPr>
            <p:spPr>
              <a:xfrm>
                <a:off x="1587122" y="1887043"/>
                <a:ext cx="38825" cy="24444"/>
              </a:xfrm>
              <a:custGeom>
                <a:avLst/>
                <a:gdLst/>
                <a:ahLst/>
                <a:cxnLst/>
                <a:rect l="l" t="t" r="r" b="b"/>
                <a:pathLst>
                  <a:path w="823" h="523" extrusionOk="0">
                    <a:moveTo>
                      <a:pt x="433" y="1"/>
                    </a:moveTo>
                    <a:cubicBezTo>
                      <a:pt x="173" y="1"/>
                      <a:pt x="0" y="408"/>
                      <a:pt x="313" y="515"/>
                    </a:cubicBezTo>
                    <a:cubicBezTo>
                      <a:pt x="334" y="520"/>
                      <a:pt x="354" y="522"/>
                      <a:pt x="375" y="522"/>
                    </a:cubicBezTo>
                    <a:cubicBezTo>
                      <a:pt x="626" y="522"/>
                      <a:pt x="823" y="144"/>
                      <a:pt x="530" y="20"/>
                    </a:cubicBezTo>
                    <a:cubicBezTo>
                      <a:pt x="497" y="7"/>
                      <a:pt x="464" y="1"/>
                      <a:pt x="43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2" name="Google Shape;1132;p36"/>
            <p:cNvSpPr/>
            <p:nvPr/>
          </p:nvSpPr>
          <p:spPr>
            <a:xfrm>
              <a:off x="2208806" y="1690886"/>
              <a:ext cx="171481" cy="137221"/>
            </a:xfrm>
            <a:custGeom>
              <a:avLst/>
              <a:gdLst/>
              <a:ahLst/>
              <a:cxnLst/>
              <a:rect l="l" t="t" r="r" b="b"/>
              <a:pathLst>
                <a:path w="3635" h="2936" extrusionOk="0">
                  <a:moveTo>
                    <a:pt x="350" y="1"/>
                  </a:moveTo>
                  <a:cubicBezTo>
                    <a:pt x="282" y="950"/>
                    <a:pt x="157" y="1897"/>
                    <a:pt x="18" y="2834"/>
                  </a:cubicBezTo>
                  <a:cubicBezTo>
                    <a:pt x="12" y="2868"/>
                    <a:pt x="6" y="2902"/>
                    <a:pt x="0" y="2936"/>
                  </a:cubicBezTo>
                  <a:cubicBezTo>
                    <a:pt x="53" y="2931"/>
                    <a:pt x="105" y="2928"/>
                    <a:pt x="158" y="2923"/>
                  </a:cubicBezTo>
                  <a:cubicBezTo>
                    <a:pt x="166" y="2923"/>
                    <a:pt x="174" y="2922"/>
                    <a:pt x="182" y="2922"/>
                  </a:cubicBezTo>
                  <a:cubicBezTo>
                    <a:pt x="190" y="2879"/>
                    <a:pt x="197" y="2836"/>
                    <a:pt x="204" y="2793"/>
                  </a:cubicBezTo>
                  <a:cubicBezTo>
                    <a:pt x="207" y="2793"/>
                    <a:pt x="211" y="2794"/>
                    <a:pt x="214" y="2794"/>
                  </a:cubicBezTo>
                  <a:cubicBezTo>
                    <a:pt x="1314" y="2569"/>
                    <a:pt x="2399" y="2267"/>
                    <a:pt x="3481" y="1964"/>
                  </a:cubicBezTo>
                  <a:cubicBezTo>
                    <a:pt x="3486" y="1964"/>
                    <a:pt x="3490" y="1964"/>
                    <a:pt x="3495" y="1964"/>
                  </a:cubicBezTo>
                  <a:cubicBezTo>
                    <a:pt x="3552" y="1964"/>
                    <a:pt x="3616" y="1944"/>
                    <a:pt x="3624" y="1878"/>
                  </a:cubicBezTo>
                  <a:cubicBezTo>
                    <a:pt x="3634" y="1798"/>
                    <a:pt x="3552" y="1756"/>
                    <a:pt x="3491" y="1725"/>
                  </a:cubicBezTo>
                  <a:cubicBezTo>
                    <a:pt x="2842" y="1401"/>
                    <a:pt x="2179" y="1103"/>
                    <a:pt x="1551" y="738"/>
                  </a:cubicBezTo>
                  <a:cubicBezTo>
                    <a:pt x="1267" y="548"/>
                    <a:pt x="956" y="402"/>
                    <a:pt x="667" y="226"/>
                  </a:cubicBezTo>
                  <a:cubicBezTo>
                    <a:pt x="625" y="209"/>
                    <a:pt x="574" y="171"/>
                    <a:pt x="526" y="156"/>
                  </a:cubicBezTo>
                  <a:cubicBezTo>
                    <a:pt x="529" y="140"/>
                    <a:pt x="529" y="124"/>
                    <a:pt x="531" y="108"/>
                  </a:cubicBezTo>
                  <a:cubicBezTo>
                    <a:pt x="480" y="78"/>
                    <a:pt x="428" y="49"/>
                    <a:pt x="378" y="19"/>
                  </a:cubicBezTo>
                  <a:cubicBezTo>
                    <a:pt x="369" y="13"/>
                    <a:pt x="359" y="7"/>
                    <a:pt x="35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36"/>
          <p:cNvGrpSpPr/>
          <p:nvPr/>
        </p:nvGrpSpPr>
        <p:grpSpPr>
          <a:xfrm>
            <a:off x="-83360" y="3985209"/>
            <a:ext cx="9294740" cy="1280297"/>
            <a:chOff x="-83360" y="3985209"/>
            <a:chExt cx="9294740" cy="1280297"/>
          </a:xfrm>
        </p:grpSpPr>
        <p:grpSp>
          <p:nvGrpSpPr>
            <p:cNvPr id="1134" name="Google Shape;1134;p36"/>
            <p:cNvGrpSpPr/>
            <p:nvPr/>
          </p:nvGrpSpPr>
          <p:grpSpPr>
            <a:xfrm>
              <a:off x="-83360" y="3985209"/>
              <a:ext cx="3396632" cy="1280297"/>
              <a:chOff x="1891133" y="3836703"/>
              <a:chExt cx="3037046" cy="1144860"/>
            </a:xfrm>
          </p:grpSpPr>
          <p:sp>
            <p:nvSpPr>
              <p:cNvPr id="1135" name="Google Shape;1135;p36"/>
              <p:cNvSpPr/>
              <p:nvPr/>
            </p:nvSpPr>
            <p:spPr>
              <a:xfrm>
                <a:off x="1914504" y="3856153"/>
                <a:ext cx="2988767" cy="1107959"/>
              </a:xfrm>
              <a:custGeom>
                <a:avLst/>
                <a:gdLst/>
                <a:ahLst/>
                <a:cxnLst/>
                <a:rect l="l" t="t" r="r" b="b"/>
                <a:pathLst>
                  <a:path w="38877" h="14412" extrusionOk="0">
                    <a:moveTo>
                      <a:pt x="21154" y="0"/>
                    </a:moveTo>
                    <a:cubicBezTo>
                      <a:pt x="21133" y="0"/>
                      <a:pt x="21111" y="2"/>
                      <a:pt x="21090" y="7"/>
                    </a:cubicBezTo>
                    <a:cubicBezTo>
                      <a:pt x="21010" y="23"/>
                      <a:pt x="20949" y="94"/>
                      <a:pt x="20943" y="175"/>
                    </a:cubicBezTo>
                    <a:cubicBezTo>
                      <a:pt x="20933" y="174"/>
                      <a:pt x="20923" y="171"/>
                      <a:pt x="20913" y="170"/>
                    </a:cubicBezTo>
                    <a:cubicBezTo>
                      <a:pt x="20901" y="168"/>
                      <a:pt x="20891" y="166"/>
                      <a:pt x="20879" y="163"/>
                    </a:cubicBezTo>
                    <a:cubicBezTo>
                      <a:pt x="20865" y="103"/>
                      <a:pt x="20819" y="49"/>
                      <a:pt x="20757" y="33"/>
                    </a:cubicBezTo>
                    <a:cubicBezTo>
                      <a:pt x="20717" y="23"/>
                      <a:pt x="20687" y="22"/>
                      <a:pt x="20645" y="22"/>
                    </a:cubicBezTo>
                    <a:cubicBezTo>
                      <a:pt x="20619" y="22"/>
                      <a:pt x="20592" y="25"/>
                      <a:pt x="20566" y="26"/>
                    </a:cubicBezTo>
                    <a:cubicBezTo>
                      <a:pt x="20522" y="30"/>
                      <a:pt x="20478" y="32"/>
                      <a:pt x="20433" y="34"/>
                    </a:cubicBezTo>
                    <a:cubicBezTo>
                      <a:pt x="20364" y="39"/>
                      <a:pt x="20294" y="43"/>
                      <a:pt x="20225" y="48"/>
                    </a:cubicBezTo>
                    <a:cubicBezTo>
                      <a:pt x="20101" y="57"/>
                      <a:pt x="19976" y="66"/>
                      <a:pt x="19853" y="78"/>
                    </a:cubicBezTo>
                    <a:cubicBezTo>
                      <a:pt x="19729" y="90"/>
                      <a:pt x="19606" y="102"/>
                      <a:pt x="19483" y="114"/>
                    </a:cubicBezTo>
                    <a:cubicBezTo>
                      <a:pt x="19468" y="114"/>
                      <a:pt x="19455" y="114"/>
                      <a:pt x="19441" y="115"/>
                    </a:cubicBezTo>
                    <a:cubicBezTo>
                      <a:pt x="19333" y="118"/>
                      <a:pt x="19226" y="120"/>
                      <a:pt x="19120" y="122"/>
                    </a:cubicBezTo>
                    <a:cubicBezTo>
                      <a:pt x="19059" y="123"/>
                      <a:pt x="18998" y="122"/>
                      <a:pt x="18938" y="126"/>
                    </a:cubicBezTo>
                    <a:cubicBezTo>
                      <a:pt x="18774" y="137"/>
                      <a:pt x="18612" y="147"/>
                      <a:pt x="18448" y="158"/>
                    </a:cubicBezTo>
                    <a:cubicBezTo>
                      <a:pt x="18340" y="164"/>
                      <a:pt x="18232" y="172"/>
                      <a:pt x="18124" y="184"/>
                    </a:cubicBezTo>
                    <a:lnTo>
                      <a:pt x="17535" y="248"/>
                    </a:lnTo>
                    <a:cubicBezTo>
                      <a:pt x="17417" y="261"/>
                      <a:pt x="17300" y="278"/>
                      <a:pt x="17183" y="294"/>
                    </a:cubicBezTo>
                    <a:cubicBezTo>
                      <a:pt x="17033" y="314"/>
                      <a:pt x="16882" y="330"/>
                      <a:pt x="16733" y="354"/>
                    </a:cubicBezTo>
                    <a:cubicBezTo>
                      <a:pt x="16729" y="355"/>
                      <a:pt x="16724" y="357"/>
                      <a:pt x="16719" y="357"/>
                    </a:cubicBezTo>
                    <a:cubicBezTo>
                      <a:pt x="16685" y="313"/>
                      <a:pt x="16632" y="284"/>
                      <a:pt x="16575" y="284"/>
                    </a:cubicBezTo>
                    <a:cubicBezTo>
                      <a:pt x="16569" y="284"/>
                      <a:pt x="16563" y="284"/>
                      <a:pt x="16557" y="285"/>
                    </a:cubicBezTo>
                    <a:cubicBezTo>
                      <a:pt x="16477" y="293"/>
                      <a:pt x="16396" y="299"/>
                      <a:pt x="16315" y="313"/>
                    </a:cubicBezTo>
                    <a:cubicBezTo>
                      <a:pt x="16171" y="335"/>
                      <a:pt x="16025" y="354"/>
                      <a:pt x="15882" y="381"/>
                    </a:cubicBezTo>
                    <a:lnTo>
                      <a:pt x="15332" y="484"/>
                    </a:lnTo>
                    <a:cubicBezTo>
                      <a:pt x="15122" y="522"/>
                      <a:pt x="14910" y="564"/>
                      <a:pt x="14701" y="606"/>
                    </a:cubicBezTo>
                    <a:lnTo>
                      <a:pt x="14614" y="618"/>
                    </a:lnTo>
                    <a:cubicBezTo>
                      <a:pt x="14318" y="657"/>
                      <a:pt x="14023" y="711"/>
                      <a:pt x="13728" y="759"/>
                    </a:cubicBezTo>
                    <a:cubicBezTo>
                      <a:pt x="13456" y="804"/>
                      <a:pt x="13188" y="870"/>
                      <a:pt x="12917" y="923"/>
                    </a:cubicBezTo>
                    <a:cubicBezTo>
                      <a:pt x="12814" y="935"/>
                      <a:pt x="12699" y="937"/>
                      <a:pt x="12608" y="986"/>
                    </a:cubicBezTo>
                    <a:cubicBezTo>
                      <a:pt x="12538" y="1022"/>
                      <a:pt x="12476" y="1066"/>
                      <a:pt x="12455" y="1146"/>
                    </a:cubicBezTo>
                    <a:cubicBezTo>
                      <a:pt x="12449" y="1173"/>
                      <a:pt x="12446" y="1202"/>
                      <a:pt x="12450" y="1229"/>
                    </a:cubicBezTo>
                    <a:cubicBezTo>
                      <a:pt x="12433" y="1232"/>
                      <a:pt x="12415" y="1237"/>
                      <a:pt x="12398" y="1242"/>
                    </a:cubicBezTo>
                    <a:cubicBezTo>
                      <a:pt x="12318" y="1261"/>
                      <a:pt x="12238" y="1282"/>
                      <a:pt x="12159" y="1302"/>
                    </a:cubicBezTo>
                    <a:cubicBezTo>
                      <a:pt x="12090" y="1321"/>
                      <a:pt x="12021" y="1341"/>
                      <a:pt x="11949" y="1353"/>
                    </a:cubicBezTo>
                    <a:cubicBezTo>
                      <a:pt x="11884" y="1362"/>
                      <a:pt x="11824" y="1377"/>
                      <a:pt x="11773" y="1422"/>
                    </a:cubicBezTo>
                    <a:cubicBezTo>
                      <a:pt x="11768" y="1427"/>
                      <a:pt x="11763" y="1431"/>
                      <a:pt x="11759" y="1437"/>
                    </a:cubicBezTo>
                    <a:cubicBezTo>
                      <a:pt x="11752" y="1428"/>
                      <a:pt x="11746" y="1419"/>
                      <a:pt x="11740" y="1411"/>
                    </a:cubicBezTo>
                    <a:cubicBezTo>
                      <a:pt x="11703" y="1370"/>
                      <a:pt x="11652" y="1349"/>
                      <a:pt x="11600" y="1349"/>
                    </a:cubicBezTo>
                    <a:cubicBezTo>
                      <a:pt x="11580" y="1349"/>
                      <a:pt x="11559" y="1352"/>
                      <a:pt x="11540" y="1358"/>
                    </a:cubicBezTo>
                    <a:cubicBezTo>
                      <a:pt x="11482" y="1377"/>
                      <a:pt x="11425" y="1395"/>
                      <a:pt x="11369" y="1420"/>
                    </a:cubicBezTo>
                    <a:cubicBezTo>
                      <a:pt x="11315" y="1445"/>
                      <a:pt x="11263" y="1471"/>
                      <a:pt x="11209" y="1499"/>
                    </a:cubicBezTo>
                    <a:cubicBezTo>
                      <a:pt x="11090" y="1556"/>
                      <a:pt x="10971" y="1612"/>
                      <a:pt x="10855" y="1674"/>
                    </a:cubicBezTo>
                    <a:cubicBezTo>
                      <a:pt x="10704" y="1753"/>
                      <a:pt x="10553" y="1833"/>
                      <a:pt x="10402" y="1913"/>
                    </a:cubicBezTo>
                    <a:cubicBezTo>
                      <a:pt x="10355" y="1938"/>
                      <a:pt x="10310" y="1967"/>
                      <a:pt x="10265" y="1994"/>
                    </a:cubicBezTo>
                    <a:cubicBezTo>
                      <a:pt x="10178" y="2047"/>
                      <a:pt x="10090" y="2099"/>
                      <a:pt x="10003" y="2151"/>
                    </a:cubicBezTo>
                    <a:cubicBezTo>
                      <a:pt x="9901" y="2212"/>
                      <a:pt x="9798" y="2270"/>
                      <a:pt x="9701" y="2337"/>
                    </a:cubicBezTo>
                    <a:cubicBezTo>
                      <a:pt x="9663" y="2361"/>
                      <a:pt x="9626" y="2386"/>
                      <a:pt x="9590" y="2411"/>
                    </a:cubicBezTo>
                    <a:cubicBezTo>
                      <a:pt x="9584" y="2411"/>
                      <a:pt x="9579" y="2411"/>
                      <a:pt x="9573" y="2411"/>
                    </a:cubicBezTo>
                    <a:cubicBezTo>
                      <a:pt x="9538" y="2411"/>
                      <a:pt x="9502" y="2421"/>
                      <a:pt x="9472" y="2442"/>
                    </a:cubicBezTo>
                    <a:cubicBezTo>
                      <a:pt x="9251" y="2605"/>
                      <a:pt x="9032" y="2766"/>
                      <a:pt x="8810" y="2925"/>
                    </a:cubicBezTo>
                    <a:cubicBezTo>
                      <a:pt x="8770" y="2953"/>
                      <a:pt x="8731" y="2982"/>
                      <a:pt x="8691" y="3011"/>
                    </a:cubicBezTo>
                    <a:cubicBezTo>
                      <a:pt x="8690" y="3011"/>
                      <a:pt x="8690" y="3011"/>
                      <a:pt x="8689" y="3012"/>
                    </a:cubicBezTo>
                    <a:cubicBezTo>
                      <a:pt x="8680" y="3017"/>
                      <a:pt x="8671" y="3023"/>
                      <a:pt x="8661" y="3029"/>
                    </a:cubicBezTo>
                    <a:cubicBezTo>
                      <a:pt x="8525" y="3109"/>
                      <a:pt x="8390" y="3191"/>
                      <a:pt x="8259" y="3279"/>
                    </a:cubicBezTo>
                    <a:cubicBezTo>
                      <a:pt x="8134" y="3364"/>
                      <a:pt x="8010" y="3447"/>
                      <a:pt x="7887" y="3535"/>
                    </a:cubicBezTo>
                    <a:cubicBezTo>
                      <a:pt x="7761" y="3627"/>
                      <a:pt x="7637" y="3720"/>
                      <a:pt x="7515" y="3816"/>
                    </a:cubicBezTo>
                    <a:cubicBezTo>
                      <a:pt x="7380" y="3922"/>
                      <a:pt x="7247" y="4031"/>
                      <a:pt x="7114" y="4143"/>
                    </a:cubicBezTo>
                    <a:cubicBezTo>
                      <a:pt x="6955" y="4256"/>
                      <a:pt x="6798" y="4370"/>
                      <a:pt x="6641" y="4488"/>
                    </a:cubicBezTo>
                    <a:cubicBezTo>
                      <a:pt x="6517" y="4581"/>
                      <a:pt x="6395" y="4672"/>
                      <a:pt x="6273" y="4766"/>
                    </a:cubicBezTo>
                    <a:lnTo>
                      <a:pt x="6082" y="4916"/>
                    </a:lnTo>
                    <a:cubicBezTo>
                      <a:pt x="5995" y="4983"/>
                      <a:pt x="5904" y="5047"/>
                      <a:pt x="5826" y="5125"/>
                    </a:cubicBezTo>
                    <a:cubicBezTo>
                      <a:pt x="5775" y="5174"/>
                      <a:pt x="5751" y="5242"/>
                      <a:pt x="5770" y="5310"/>
                    </a:cubicBezTo>
                    <a:cubicBezTo>
                      <a:pt x="5440" y="5589"/>
                      <a:pt x="5111" y="5866"/>
                      <a:pt x="4788" y="6155"/>
                    </a:cubicBezTo>
                    <a:cubicBezTo>
                      <a:pt x="4570" y="6351"/>
                      <a:pt x="4363" y="6560"/>
                      <a:pt x="4160" y="6771"/>
                    </a:cubicBezTo>
                    <a:cubicBezTo>
                      <a:pt x="3958" y="6980"/>
                      <a:pt x="3768" y="7198"/>
                      <a:pt x="3586" y="7423"/>
                    </a:cubicBezTo>
                    <a:cubicBezTo>
                      <a:pt x="3476" y="7558"/>
                      <a:pt x="3365" y="7694"/>
                      <a:pt x="3255" y="7829"/>
                    </a:cubicBezTo>
                    <a:cubicBezTo>
                      <a:pt x="3102" y="7984"/>
                      <a:pt x="2950" y="8139"/>
                      <a:pt x="2803" y="8298"/>
                    </a:cubicBezTo>
                    <a:cubicBezTo>
                      <a:pt x="2707" y="8402"/>
                      <a:pt x="2610" y="8506"/>
                      <a:pt x="2523" y="8617"/>
                    </a:cubicBezTo>
                    <a:cubicBezTo>
                      <a:pt x="2432" y="8734"/>
                      <a:pt x="2345" y="8851"/>
                      <a:pt x="2256" y="8972"/>
                    </a:cubicBezTo>
                    <a:cubicBezTo>
                      <a:pt x="2101" y="9174"/>
                      <a:pt x="1940" y="9372"/>
                      <a:pt x="1799" y="9584"/>
                    </a:cubicBezTo>
                    <a:cubicBezTo>
                      <a:pt x="1659" y="9799"/>
                      <a:pt x="1519" y="10017"/>
                      <a:pt x="1389" y="10237"/>
                    </a:cubicBezTo>
                    <a:cubicBezTo>
                      <a:pt x="1313" y="10364"/>
                      <a:pt x="1237" y="10490"/>
                      <a:pt x="1171" y="10623"/>
                    </a:cubicBezTo>
                    <a:cubicBezTo>
                      <a:pt x="1102" y="10763"/>
                      <a:pt x="1036" y="10906"/>
                      <a:pt x="972" y="11050"/>
                    </a:cubicBezTo>
                    <a:cubicBezTo>
                      <a:pt x="917" y="11175"/>
                      <a:pt x="867" y="11303"/>
                      <a:pt x="816" y="11429"/>
                    </a:cubicBezTo>
                    <a:cubicBezTo>
                      <a:pt x="757" y="11575"/>
                      <a:pt x="697" y="11723"/>
                      <a:pt x="638" y="11869"/>
                    </a:cubicBezTo>
                    <a:cubicBezTo>
                      <a:pt x="526" y="12149"/>
                      <a:pt x="415" y="12428"/>
                      <a:pt x="307" y="12711"/>
                    </a:cubicBezTo>
                    <a:cubicBezTo>
                      <a:pt x="196" y="13007"/>
                      <a:pt x="91" y="13306"/>
                      <a:pt x="16" y="13613"/>
                    </a:cubicBezTo>
                    <a:cubicBezTo>
                      <a:pt x="1" y="13674"/>
                      <a:pt x="26" y="13736"/>
                      <a:pt x="70" y="13779"/>
                    </a:cubicBezTo>
                    <a:cubicBezTo>
                      <a:pt x="58" y="13832"/>
                      <a:pt x="46" y="13886"/>
                      <a:pt x="37" y="13940"/>
                    </a:cubicBezTo>
                    <a:cubicBezTo>
                      <a:pt x="25" y="14007"/>
                      <a:pt x="13" y="14073"/>
                      <a:pt x="14" y="14141"/>
                    </a:cubicBezTo>
                    <a:cubicBezTo>
                      <a:pt x="16" y="14182"/>
                      <a:pt x="26" y="14214"/>
                      <a:pt x="37" y="14253"/>
                    </a:cubicBezTo>
                    <a:cubicBezTo>
                      <a:pt x="60" y="14329"/>
                      <a:pt x="136" y="14377"/>
                      <a:pt x="213" y="14377"/>
                    </a:cubicBezTo>
                    <a:cubicBezTo>
                      <a:pt x="214" y="14377"/>
                      <a:pt x="215" y="14377"/>
                      <a:pt x="216" y="14377"/>
                    </a:cubicBezTo>
                    <a:cubicBezTo>
                      <a:pt x="235" y="14377"/>
                      <a:pt x="255" y="14374"/>
                      <a:pt x="273" y="14368"/>
                    </a:cubicBezTo>
                    <a:cubicBezTo>
                      <a:pt x="351" y="14340"/>
                      <a:pt x="408" y="14270"/>
                      <a:pt x="454" y="14204"/>
                    </a:cubicBezTo>
                    <a:cubicBezTo>
                      <a:pt x="480" y="14201"/>
                      <a:pt x="505" y="14196"/>
                      <a:pt x="530" y="14190"/>
                    </a:cubicBezTo>
                    <a:cubicBezTo>
                      <a:pt x="542" y="14188"/>
                      <a:pt x="553" y="14185"/>
                      <a:pt x="563" y="14180"/>
                    </a:cubicBezTo>
                    <a:lnTo>
                      <a:pt x="578" y="14180"/>
                    </a:lnTo>
                    <a:cubicBezTo>
                      <a:pt x="632" y="14179"/>
                      <a:pt x="685" y="14177"/>
                      <a:pt x="738" y="14172"/>
                    </a:cubicBezTo>
                    <a:cubicBezTo>
                      <a:pt x="858" y="14161"/>
                      <a:pt x="977" y="14145"/>
                      <a:pt x="1096" y="14129"/>
                    </a:cubicBezTo>
                    <a:cubicBezTo>
                      <a:pt x="1374" y="14181"/>
                      <a:pt x="1662" y="14176"/>
                      <a:pt x="1945" y="14185"/>
                    </a:cubicBezTo>
                    <a:cubicBezTo>
                      <a:pt x="2125" y="14190"/>
                      <a:pt x="2307" y="14189"/>
                      <a:pt x="2488" y="14192"/>
                    </a:cubicBezTo>
                    <a:cubicBezTo>
                      <a:pt x="2965" y="14196"/>
                      <a:pt x="3440" y="14208"/>
                      <a:pt x="3917" y="14211"/>
                    </a:cubicBezTo>
                    <a:cubicBezTo>
                      <a:pt x="4198" y="14214"/>
                      <a:pt x="4479" y="14217"/>
                      <a:pt x="4760" y="14219"/>
                    </a:cubicBezTo>
                    <a:lnTo>
                      <a:pt x="5144" y="14222"/>
                    </a:lnTo>
                    <a:lnTo>
                      <a:pt x="5319" y="14222"/>
                    </a:lnTo>
                    <a:cubicBezTo>
                      <a:pt x="5354" y="14222"/>
                      <a:pt x="5389" y="14224"/>
                      <a:pt x="5424" y="14224"/>
                    </a:cubicBezTo>
                    <a:cubicBezTo>
                      <a:pt x="5432" y="14224"/>
                      <a:pt x="5439" y="14224"/>
                      <a:pt x="5447" y="14224"/>
                    </a:cubicBezTo>
                    <a:cubicBezTo>
                      <a:pt x="5506" y="14224"/>
                      <a:pt x="5560" y="14219"/>
                      <a:pt x="5616" y="14205"/>
                    </a:cubicBezTo>
                    <a:cubicBezTo>
                      <a:pt x="5651" y="14196"/>
                      <a:pt x="5680" y="14178"/>
                      <a:pt x="5704" y="14154"/>
                    </a:cubicBezTo>
                    <a:cubicBezTo>
                      <a:pt x="5727" y="14155"/>
                      <a:pt x="5749" y="14155"/>
                      <a:pt x="5773" y="14156"/>
                    </a:cubicBezTo>
                    <a:cubicBezTo>
                      <a:pt x="5853" y="14157"/>
                      <a:pt x="5933" y="14162"/>
                      <a:pt x="6014" y="14162"/>
                    </a:cubicBezTo>
                    <a:cubicBezTo>
                      <a:pt x="6022" y="14162"/>
                      <a:pt x="6030" y="14162"/>
                      <a:pt x="6038" y="14162"/>
                    </a:cubicBezTo>
                    <a:cubicBezTo>
                      <a:pt x="6099" y="14161"/>
                      <a:pt x="6162" y="14159"/>
                      <a:pt x="6224" y="14159"/>
                    </a:cubicBezTo>
                    <a:cubicBezTo>
                      <a:pt x="6376" y="14158"/>
                      <a:pt x="6530" y="14157"/>
                      <a:pt x="6683" y="14153"/>
                    </a:cubicBezTo>
                    <a:lnTo>
                      <a:pt x="6688" y="14153"/>
                    </a:lnTo>
                    <a:cubicBezTo>
                      <a:pt x="6693" y="14151"/>
                      <a:pt x="6700" y="14151"/>
                      <a:pt x="6706" y="14151"/>
                    </a:cubicBezTo>
                    <a:lnTo>
                      <a:pt x="6719" y="14151"/>
                    </a:lnTo>
                    <a:cubicBezTo>
                      <a:pt x="6722" y="14150"/>
                      <a:pt x="6724" y="14150"/>
                      <a:pt x="6728" y="14150"/>
                    </a:cubicBezTo>
                    <a:lnTo>
                      <a:pt x="6752" y="14150"/>
                    </a:lnTo>
                    <a:cubicBezTo>
                      <a:pt x="6777" y="14150"/>
                      <a:pt x="6803" y="14150"/>
                      <a:pt x="6828" y="14148"/>
                    </a:cubicBezTo>
                    <a:lnTo>
                      <a:pt x="6832" y="14148"/>
                    </a:lnTo>
                    <a:cubicBezTo>
                      <a:pt x="6834" y="14148"/>
                      <a:pt x="6835" y="14148"/>
                      <a:pt x="6836" y="14147"/>
                    </a:cubicBezTo>
                    <a:cubicBezTo>
                      <a:pt x="6838" y="14147"/>
                      <a:pt x="6840" y="14147"/>
                      <a:pt x="6842" y="14147"/>
                    </a:cubicBezTo>
                    <a:cubicBezTo>
                      <a:pt x="6845" y="14147"/>
                      <a:pt x="6847" y="14147"/>
                      <a:pt x="6851" y="14147"/>
                    </a:cubicBezTo>
                    <a:cubicBezTo>
                      <a:pt x="6854" y="14147"/>
                      <a:pt x="6857" y="14147"/>
                      <a:pt x="6859" y="14146"/>
                    </a:cubicBezTo>
                    <a:cubicBezTo>
                      <a:pt x="6869" y="14146"/>
                      <a:pt x="6880" y="14147"/>
                      <a:pt x="6890" y="14147"/>
                    </a:cubicBezTo>
                    <a:cubicBezTo>
                      <a:pt x="6915" y="14147"/>
                      <a:pt x="6940" y="14145"/>
                      <a:pt x="6964" y="14143"/>
                    </a:cubicBezTo>
                    <a:cubicBezTo>
                      <a:pt x="6971" y="14143"/>
                      <a:pt x="6978" y="14143"/>
                      <a:pt x="6985" y="14142"/>
                    </a:cubicBezTo>
                    <a:cubicBezTo>
                      <a:pt x="6991" y="14142"/>
                      <a:pt x="6997" y="14141"/>
                      <a:pt x="7002" y="14141"/>
                    </a:cubicBezTo>
                    <a:lnTo>
                      <a:pt x="7032" y="14141"/>
                    </a:lnTo>
                    <a:cubicBezTo>
                      <a:pt x="7070" y="14140"/>
                      <a:pt x="7109" y="14139"/>
                      <a:pt x="7147" y="14138"/>
                    </a:cubicBezTo>
                    <a:cubicBezTo>
                      <a:pt x="7186" y="14135"/>
                      <a:pt x="7227" y="14137"/>
                      <a:pt x="7265" y="14133"/>
                    </a:cubicBezTo>
                    <a:lnTo>
                      <a:pt x="7273" y="14133"/>
                    </a:lnTo>
                    <a:cubicBezTo>
                      <a:pt x="7281" y="14133"/>
                      <a:pt x="7288" y="14133"/>
                      <a:pt x="7296" y="14132"/>
                    </a:cubicBezTo>
                    <a:lnTo>
                      <a:pt x="7316" y="14132"/>
                    </a:lnTo>
                    <a:cubicBezTo>
                      <a:pt x="7318" y="14131"/>
                      <a:pt x="7322" y="14131"/>
                      <a:pt x="7325" y="14131"/>
                    </a:cubicBezTo>
                    <a:lnTo>
                      <a:pt x="7342" y="14131"/>
                    </a:lnTo>
                    <a:cubicBezTo>
                      <a:pt x="7357" y="14130"/>
                      <a:pt x="7372" y="14130"/>
                      <a:pt x="7385" y="14129"/>
                    </a:cubicBezTo>
                    <a:cubicBezTo>
                      <a:pt x="7389" y="14129"/>
                      <a:pt x="7393" y="14129"/>
                      <a:pt x="7396" y="14129"/>
                    </a:cubicBezTo>
                    <a:cubicBezTo>
                      <a:pt x="7411" y="14129"/>
                      <a:pt x="7426" y="14127"/>
                      <a:pt x="7440" y="14127"/>
                    </a:cubicBezTo>
                    <a:lnTo>
                      <a:pt x="7444" y="14127"/>
                    </a:lnTo>
                    <a:cubicBezTo>
                      <a:pt x="7783" y="14116"/>
                      <a:pt x="8122" y="14099"/>
                      <a:pt x="8461" y="14078"/>
                    </a:cubicBezTo>
                    <a:cubicBezTo>
                      <a:pt x="8967" y="14045"/>
                      <a:pt x="9472" y="14010"/>
                      <a:pt x="9976" y="13972"/>
                    </a:cubicBezTo>
                    <a:lnTo>
                      <a:pt x="9976" y="13972"/>
                    </a:lnTo>
                    <a:cubicBezTo>
                      <a:pt x="9975" y="13985"/>
                      <a:pt x="9975" y="13998"/>
                      <a:pt x="9978" y="14011"/>
                    </a:cubicBezTo>
                    <a:cubicBezTo>
                      <a:pt x="9987" y="14106"/>
                      <a:pt x="10063" y="14171"/>
                      <a:pt x="10156" y="14179"/>
                    </a:cubicBezTo>
                    <a:cubicBezTo>
                      <a:pt x="10209" y="14182"/>
                      <a:pt x="10262" y="14187"/>
                      <a:pt x="10315" y="14187"/>
                    </a:cubicBezTo>
                    <a:cubicBezTo>
                      <a:pt x="10321" y="14187"/>
                      <a:pt x="10326" y="14187"/>
                      <a:pt x="10331" y="14187"/>
                    </a:cubicBezTo>
                    <a:lnTo>
                      <a:pt x="10341" y="14187"/>
                    </a:lnTo>
                    <a:cubicBezTo>
                      <a:pt x="10406" y="14185"/>
                      <a:pt x="10470" y="14182"/>
                      <a:pt x="10534" y="14178"/>
                    </a:cubicBezTo>
                    <a:cubicBezTo>
                      <a:pt x="10610" y="14172"/>
                      <a:pt x="10686" y="14166"/>
                      <a:pt x="10763" y="14163"/>
                    </a:cubicBezTo>
                    <a:cubicBezTo>
                      <a:pt x="11018" y="14150"/>
                      <a:pt x="11273" y="14138"/>
                      <a:pt x="11528" y="14125"/>
                    </a:cubicBezTo>
                    <a:cubicBezTo>
                      <a:pt x="11685" y="14117"/>
                      <a:pt x="11841" y="14109"/>
                      <a:pt x="11998" y="14100"/>
                    </a:cubicBezTo>
                    <a:cubicBezTo>
                      <a:pt x="12112" y="14094"/>
                      <a:pt x="12228" y="14083"/>
                      <a:pt x="12342" y="14074"/>
                    </a:cubicBezTo>
                    <a:cubicBezTo>
                      <a:pt x="12557" y="14057"/>
                      <a:pt x="12773" y="14038"/>
                      <a:pt x="12988" y="14019"/>
                    </a:cubicBezTo>
                    <a:cubicBezTo>
                      <a:pt x="13014" y="14035"/>
                      <a:pt x="13044" y="14045"/>
                      <a:pt x="13073" y="14045"/>
                    </a:cubicBezTo>
                    <a:cubicBezTo>
                      <a:pt x="13074" y="14045"/>
                      <a:pt x="13076" y="14045"/>
                      <a:pt x="13077" y="14045"/>
                    </a:cubicBezTo>
                    <a:cubicBezTo>
                      <a:pt x="13381" y="14036"/>
                      <a:pt x="13681" y="14020"/>
                      <a:pt x="13982" y="13998"/>
                    </a:cubicBezTo>
                    <a:cubicBezTo>
                      <a:pt x="14231" y="13981"/>
                      <a:pt x="14479" y="13964"/>
                      <a:pt x="14728" y="13946"/>
                    </a:cubicBezTo>
                    <a:cubicBezTo>
                      <a:pt x="14753" y="13969"/>
                      <a:pt x="14785" y="13985"/>
                      <a:pt x="14818" y="13988"/>
                    </a:cubicBezTo>
                    <a:cubicBezTo>
                      <a:pt x="14893" y="13995"/>
                      <a:pt x="14969" y="14002"/>
                      <a:pt x="15044" y="14002"/>
                    </a:cubicBezTo>
                    <a:cubicBezTo>
                      <a:pt x="15129" y="14002"/>
                      <a:pt x="15215" y="14001"/>
                      <a:pt x="15299" y="13999"/>
                    </a:cubicBezTo>
                    <a:cubicBezTo>
                      <a:pt x="15354" y="13998"/>
                      <a:pt x="15408" y="13997"/>
                      <a:pt x="15463" y="13996"/>
                    </a:cubicBezTo>
                    <a:cubicBezTo>
                      <a:pt x="15538" y="13994"/>
                      <a:pt x="15615" y="13991"/>
                      <a:pt x="15690" y="13990"/>
                    </a:cubicBezTo>
                    <a:cubicBezTo>
                      <a:pt x="15720" y="14013"/>
                      <a:pt x="15758" y="14027"/>
                      <a:pt x="15799" y="14030"/>
                    </a:cubicBezTo>
                    <a:cubicBezTo>
                      <a:pt x="15912" y="14039"/>
                      <a:pt x="16025" y="14046"/>
                      <a:pt x="16138" y="14046"/>
                    </a:cubicBezTo>
                    <a:cubicBezTo>
                      <a:pt x="16155" y="14046"/>
                      <a:pt x="16172" y="14045"/>
                      <a:pt x="16189" y="14045"/>
                    </a:cubicBezTo>
                    <a:cubicBezTo>
                      <a:pt x="16225" y="14044"/>
                      <a:pt x="16262" y="14043"/>
                      <a:pt x="16299" y="14042"/>
                    </a:cubicBezTo>
                    <a:cubicBezTo>
                      <a:pt x="16334" y="14090"/>
                      <a:pt x="16389" y="14122"/>
                      <a:pt x="16453" y="14122"/>
                    </a:cubicBezTo>
                    <a:cubicBezTo>
                      <a:pt x="16458" y="14122"/>
                      <a:pt x="16464" y="14122"/>
                      <a:pt x="16469" y="14122"/>
                    </a:cubicBezTo>
                    <a:cubicBezTo>
                      <a:pt x="16941" y="14085"/>
                      <a:pt x="17415" y="14063"/>
                      <a:pt x="17888" y="14044"/>
                    </a:cubicBezTo>
                    <a:cubicBezTo>
                      <a:pt x="18190" y="14030"/>
                      <a:pt x="18491" y="14015"/>
                      <a:pt x="18791" y="13999"/>
                    </a:cubicBezTo>
                    <a:cubicBezTo>
                      <a:pt x="18867" y="13998"/>
                      <a:pt x="18944" y="13995"/>
                      <a:pt x="19020" y="13995"/>
                    </a:cubicBezTo>
                    <a:cubicBezTo>
                      <a:pt x="19145" y="13993"/>
                      <a:pt x="19269" y="13991"/>
                      <a:pt x="19395" y="13989"/>
                    </a:cubicBezTo>
                    <a:cubicBezTo>
                      <a:pt x="19553" y="13987"/>
                      <a:pt x="19711" y="13983"/>
                      <a:pt x="19870" y="13980"/>
                    </a:cubicBezTo>
                    <a:cubicBezTo>
                      <a:pt x="19890" y="13993"/>
                      <a:pt x="19914" y="14002"/>
                      <a:pt x="19939" y="14005"/>
                    </a:cubicBezTo>
                    <a:cubicBezTo>
                      <a:pt x="20029" y="14015"/>
                      <a:pt x="20118" y="14024"/>
                      <a:pt x="20209" y="14024"/>
                    </a:cubicBezTo>
                    <a:cubicBezTo>
                      <a:pt x="20214" y="14024"/>
                      <a:pt x="20220" y="14023"/>
                      <a:pt x="20225" y="14023"/>
                    </a:cubicBezTo>
                    <a:cubicBezTo>
                      <a:pt x="20309" y="14022"/>
                      <a:pt x="20392" y="14019"/>
                      <a:pt x="20476" y="14017"/>
                    </a:cubicBezTo>
                    <a:cubicBezTo>
                      <a:pt x="20527" y="14015"/>
                      <a:pt x="20578" y="14013"/>
                      <a:pt x="20629" y="14011"/>
                    </a:cubicBezTo>
                    <a:cubicBezTo>
                      <a:pt x="20760" y="14005"/>
                      <a:pt x="20892" y="14002"/>
                      <a:pt x="21023" y="13995"/>
                    </a:cubicBezTo>
                    <a:cubicBezTo>
                      <a:pt x="21067" y="13993"/>
                      <a:pt x="21112" y="13990"/>
                      <a:pt x="21156" y="13988"/>
                    </a:cubicBezTo>
                    <a:cubicBezTo>
                      <a:pt x="21177" y="13996"/>
                      <a:pt x="21198" y="14001"/>
                      <a:pt x="21220" y="14002"/>
                    </a:cubicBezTo>
                    <a:cubicBezTo>
                      <a:pt x="21247" y="14002"/>
                      <a:pt x="21274" y="14002"/>
                      <a:pt x="21301" y="14002"/>
                    </a:cubicBezTo>
                    <a:cubicBezTo>
                      <a:pt x="21718" y="14002"/>
                      <a:pt x="22135" y="13970"/>
                      <a:pt x="22551" y="13938"/>
                    </a:cubicBezTo>
                    <a:cubicBezTo>
                      <a:pt x="22758" y="13923"/>
                      <a:pt x="22964" y="13906"/>
                      <a:pt x="23170" y="13888"/>
                    </a:cubicBezTo>
                    <a:cubicBezTo>
                      <a:pt x="23179" y="13887"/>
                      <a:pt x="23189" y="13887"/>
                      <a:pt x="23200" y="13885"/>
                    </a:cubicBezTo>
                    <a:cubicBezTo>
                      <a:pt x="23248" y="13884"/>
                      <a:pt x="23297" y="13880"/>
                      <a:pt x="23345" y="13879"/>
                    </a:cubicBezTo>
                    <a:cubicBezTo>
                      <a:pt x="23356" y="13885"/>
                      <a:pt x="23368" y="13890"/>
                      <a:pt x="23379" y="13893"/>
                    </a:cubicBezTo>
                    <a:cubicBezTo>
                      <a:pt x="23459" y="13916"/>
                      <a:pt x="23536" y="13937"/>
                      <a:pt x="23620" y="13941"/>
                    </a:cubicBezTo>
                    <a:cubicBezTo>
                      <a:pt x="23653" y="13943"/>
                      <a:pt x="23685" y="13944"/>
                      <a:pt x="23718" y="13944"/>
                    </a:cubicBezTo>
                    <a:cubicBezTo>
                      <a:pt x="23770" y="13944"/>
                      <a:pt x="23823" y="13942"/>
                      <a:pt x="23876" y="13939"/>
                    </a:cubicBezTo>
                    <a:cubicBezTo>
                      <a:pt x="23946" y="13937"/>
                      <a:pt x="24015" y="13932"/>
                      <a:pt x="24086" y="13927"/>
                    </a:cubicBezTo>
                    <a:cubicBezTo>
                      <a:pt x="24199" y="13919"/>
                      <a:pt x="24313" y="13911"/>
                      <a:pt x="24426" y="13902"/>
                    </a:cubicBezTo>
                    <a:cubicBezTo>
                      <a:pt x="24445" y="13909"/>
                      <a:pt x="24462" y="13914"/>
                      <a:pt x="24481" y="13914"/>
                    </a:cubicBezTo>
                    <a:cubicBezTo>
                      <a:pt x="24510" y="13915"/>
                      <a:pt x="24540" y="13916"/>
                      <a:pt x="24569" y="13916"/>
                    </a:cubicBezTo>
                    <a:cubicBezTo>
                      <a:pt x="24673" y="13916"/>
                      <a:pt x="24778" y="13908"/>
                      <a:pt x="24883" y="13903"/>
                    </a:cubicBezTo>
                    <a:cubicBezTo>
                      <a:pt x="25033" y="13898"/>
                      <a:pt x="25181" y="13891"/>
                      <a:pt x="25331" y="13883"/>
                    </a:cubicBezTo>
                    <a:cubicBezTo>
                      <a:pt x="25347" y="13883"/>
                      <a:pt x="25362" y="13883"/>
                      <a:pt x="25378" y="13882"/>
                    </a:cubicBezTo>
                    <a:cubicBezTo>
                      <a:pt x="25400" y="13908"/>
                      <a:pt x="25429" y="13927"/>
                      <a:pt x="25465" y="13938"/>
                    </a:cubicBezTo>
                    <a:cubicBezTo>
                      <a:pt x="25554" y="13963"/>
                      <a:pt x="25641" y="13990"/>
                      <a:pt x="25733" y="14005"/>
                    </a:cubicBezTo>
                    <a:cubicBezTo>
                      <a:pt x="25817" y="14019"/>
                      <a:pt x="25903" y="14028"/>
                      <a:pt x="25987" y="14035"/>
                    </a:cubicBezTo>
                    <a:cubicBezTo>
                      <a:pt x="26161" y="14051"/>
                      <a:pt x="26336" y="14059"/>
                      <a:pt x="26511" y="14060"/>
                    </a:cubicBezTo>
                    <a:cubicBezTo>
                      <a:pt x="26669" y="14061"/>
                      <a:pt x="26827" y="14062"/>
                      <a:pt x="26986" y="14063"/>
                    </a:cubicBezTo>
                    <a:cubicBezTo>
                      <a:pt x="27182" y="14066"/>
                      <a:pt x="27379" y="14066"/>
                      <a:pt x="27577" y="14066"/>
                    </a:cubicBezTo>
                    <a:cubicBezTo>
                      <a:pt x="27598" y="14066"/>
                      <a:pt x="27619" y="14066"/>
                      <a:pt x="27640" y="14066"/>
                    </a:cubicBezTo>
                    <a:cubicBezTo>
                      <a:pt x="27820" y="14066"/>
                      <a:pt x="27998" y="14062"/>
                      <a:pt x="28178" y="14058"/>
                    </a:cubicBezTo>
                    <a:cubicBezTo>
                      <a:pt x="28334" y="14053"/>
                      <a:pt x="28488" y="14047"/>
                      <a:pt x="28642" y="14039"/>
                    </a:cubicBezTo>
                    <a:cubicBezTo>
                      <a:pt x="28676" y="14081"/>
                      <a:pt x="28726" y="14109"/>
                      <a:pt x="28782" y="14109"/>
                    </a:cubicBezTo>
                    <a:cubicBezTo>
                      <a:pt x="28807" y="14110"/>
                      <a:pt x="28832" y="14110"/>
                      <a:pt x="28856" y="14110"/>
                    </a:cubicBezTo>
                    <a:cubicBezTo>
                      <a:pt x="28916" y="14110"/>
                      <a:pt x="28976" y="14109"/>
                      <a:pt x="29035" y="14107"/>
                    </a:cubicBezTo>
                    <a:cubicBezTo>
                      <a:pt x="29443" y="14098"/>
                      <a:pt x="29852" y="14083"/>
                      <a:pt x="30259" y="14063"/>
                    </a:cubicBezTo>
                    <a:cubicBezTo>
                      <a:pt x="30308" y="14061"/>
                      <a:pt x="30358" y="14059"/>
                      <a:pt x="30407" y="14055"/>
                    </a:cubicBezTo>
                    <a:cubicBezTo>
                      <a:pt x="30433" y="14073"/>
                      <a:pt x="30464" y="14082"/>
                      <a:pt x="30497" y="14083"/>
                    </a:cubicBezTo>
                    <a:cubicBezTo>
                      <a:pt x="30576" y="14086"/>
                      <a:pt x="30656" y="14086"/>
                      <a:pt x="30736" y="14086"/>
                    </a:cubicBezTo>
                    <a:lnTo>
                      <a:pt x="30736" y="14086"/>
                    </a:lnTo>
                    <a:cubicBezTo>
                      <a:pt x="30776" y="14086"/>
                      <a:pt x="30815" y="14086"/>
                      <a:pt x="30855" y="14086"/>
                    </a:cubicBezTo>
                    <a:cubicBezTo>
                      <a:pt x="30960" y="14086"/>
                      <a:pt x="31065" y="14092"/>
                      <a:pt x="31170" y="14095"/>
                    </a:cubicBezTo>
                    <a:cubicBezTo>
                      <a:pt x="31358" y="14101"/>
                      <a:pt x="31546" y="14109"/>
                      <a:pt x="31733" y="14116"/>
                    </a:cubicBezTo>
                    <a:cubicBezTo>
                      <a:pt x="31752" y="14127"/>
                      <a:pt x="31773" y="14135"/>
                      <a:pt x="31795" y="14140"/>
                    </a:cubicBezTo>
                    <a:cubicBezTo>
                      <a:pt x="31912" y="14163"/>
                      <a:pt x="32027" y="14181"/>
                      <a:pt x="32145" y="14193"/>
                    </a:cubicBezTo>
                    <a:cubicBezTo>
                      <a:pt x="32228" y="14200"/>
                      <a:pt x="32312" y="14208"/>
                      <a:pt x="32394" y="14213"/>
                    </a:cubicBezTo>
                    <a:cubicBezTo>
                      <a:pt x="32490" y="14219"/>
                      <a:pt x="32587" y="14225"/>
                      <a:pt x="32682" y="14230"/>
                    </a:cubicBezTo>
                    <a:cubicBezTo>
                      <a:pt x="32839" y="14241"/>
                      <a:pt x="32996" y="14250"/>
                      <a:pt x="33152" y="14258"/>
                    </a:cubicBezTo>
                    <a:cubicBezTo>
                      <a:pt x="33356" y="14268"/>
                      <a:pt x="33561" y="14280"/>
                      <a:pt x="33764" y="14288"/>
                    </a:cubicBezTo>
                    <a:cubicBezTo>
                      <a:pt x="33897" y="14292"/>
                      <a:pt x="34029" y="14297"/>
                      <a:pt x="34163" y="14301"/>
                    </a:cubicBezTo>
                    <a:cubicBezTo>
                      <a:pt x="34247" y="14306"/>
                      <a:pt x="34330" y="14310"/>
                      <a:pt x="34414" y="14312"/>
                    </a:cubicBezTo>
                    <a:cubicBezTo>
                      <a:pt x="34549" y="14312"/>
                      <a:pt x="34685" y="14315"/>
                      <a:pt x="34821" y="14315"/>
                    </a:cubicBezTo>
                    <a:cubicBezTo>
                      <a:pt x="34886" y="14315"/>
                      <a:pt x="34950" y="14314"/>
                      <a:pt x="35014" y="14313"/>
                    </a:cubicBezTo>
                    <a:cubicBezTo>
                      <a:pt x="35118" y="14312"/>
                      <a:pt x="35222" y="14310"/>
                      <a:pt x="35325" y="14307"/>
                    </a:cubicBezTo>
                    <a:cubicBezTo>
                      <a:pt x="35391" y="14305"/>
                      <a:pt x="35456" y="14304"/>
                      <a:pt x="35523" y="14301"/>
                    </a:cubicBezTo>
                    <a:cubicBezTo>
                      <a:pt x="35541" y="14301"/>
                      <a:pt x="35559" y="14301"/>
                      <a:pt x="35578" y="14300"/>
                    </a:cubicBezTo>
                    <a:cubicBezTo>
                      <a:pt x="35597" y="14300"/>
                      <a:pt x="35616" y="14301"/>
                      <a:pt x="35635" y="14301"/>
                    </a:cubicBezTo>
                    <a:cubicBezTo>
                      <a:pt x="35820" y="14304"/>
                      <a:pt x="36005" y="14306"/>
                      <a:pt x="36190" y="14306"/>
                    </a:cubicBezTo>
                    <a:cubicBezTo>
                      <a:pt x="36230" y="14306"/>
                      <a:pt x="36270" y="14306"/>
                      <a:pt x="36309" y="14306"/>
                    </a:cubicBezTo>
                    <a:cubicBezTo>
                      <a:pt x="36403" y="14306"/>
                      <a:pt x="36497" y="14304"/>
                      <a:pt x="36591" y="14300"/>
                    </a:cubicBezTo>
                    <a:cubicBezTo>
                      <a:pt x="36614" y="14316"/>
                      <a:pt x="36639" y="14328"/>
                      <a:pt x="36667" y="14332"/>
                    </a:cubicBezTo>
                    <a:cubicBezTo>
                      <a:pt x="36809" y="14358"/>
                      <a:pt x="36954" y="14362"/>
                      <a:pt x="37099" y="14362"/>
                    </a:cubicBezTo>
                    <a:cubicBezTo>
                      <a:pt x="37169" y="14362"/>
                      <a:pt x="37239" y="14361"/>
                      <a:pt x="37309" y="14361"/>
                    </a:cubicBezTo>
                    <a:cubicBezTo>
                      <a:pt x="37373" y="14361"/>
                      <a:pt x="37437" y="14360"/>
                      <a:pt x="37501" y="14360"/>
                    </a:cubicBezTo>
                    <a:cubicBezTo>
                      <a:pt x="37565" y="14360"/>
                      <a:pt x="37628" y="14361"/>
                      <a:pt x="37692" y="14362"/>
                    </a:cubicBezTo>
                    <a:cubicBezTo>
                      <a:pt x="37842" y="14363"/>
                      <a:pt x="37993" y="14365"/>
                      <a:pt x="38142" y="14366"/>
                    </a:cubicBezTo>
                    <a:cubicBezTo>
                      <a:pt x="38257" y="14369"/>
                      <a:pt x="38373" y="14372"/>
                      <a:pt x="38489" y="14372"/>
                    </a:cubicBezTo>
                    <a:cubicBezTo>
                      <a:pt x="38507" y="14372"/>
                      <a:pt x="38525" y="14372"/>
                      <a:pt x="38543" y="14372"/>
                    </a:cubicBezTo>
                    <a:lnTo>
                      <a:pt x="38552" y="14372"/>
                    </a:lnTo>
                    <a:cubicBezTo>
                      <a:pt x="38585" y="14397"/>
                      <a:pt x="38626" y="14411"/>
                      <a:pt x="38667" y="14411"/>
                    </a:cubicBezTo>
                    <a:cubicBezTo>
                      <a:pt x="38690" y="14410"/>
                      <a:pt x="38714" y="14405"/>
                      <a:pt x="38737" y="14396"/>
                    </a:cubicBezTo>
                    <a:cubicBezTo>
                      <a:pt x="38829" y="14356"/>
                      <a:pt x="38877" y="14243"/>
                      <a:pt x="38834" y="14151"/>
                    </a:cubicBezTo>
                    <a:cubicBezTo>
                      <a:pt x="38819" y="14121"/>
                      <a:pt x="38803" y="14090"/>
                      <a:pt x="38787" y="14059"/>
                    </a:cubicBezTo>
                    <a:cubicBezTo>
                      <a:pt x="38764" y="14014"/>
                      <a:pt x="38742" y="13970"/>
                      <a:pt x="38708" y="13930"/>
                    </a:cubicBezTo>
                    <a:cubicBezTo>
                      <a:pt x="38706" y="13927"/>
                      <a:pt x="38704" y="13924"/>
                      <a:pt x="38702" y="13922"/>
                    </a:cubicBezTo>
                    <a:cubicBezTo>
                      <a:pt x="38683" y="13893"/>
                      <a:pt x="38665" y="13866"/>
                      <a:pt x="38648" y="13836"/>
                    </a:cubicBezTo>
                    <a:cubicBezTo>
                      <a:pt x="38649" y="13828"/>
                      <a:pt x="38649" y="13820"/>
                      <a:pt x="38649" y="13812"/>
                    </a:cubicBezTo>
                    <a:cubicBezTo>
                      <a:pt x="38648" y="13708"/>
                      <a:pt x="38582" y="13622"/>
                      <a:pt x="38531" y="13536"/>
                    </a:cubicBezTo>
                    <a:cubicBezTo>
                      <a:pt x="38516" y="13510"/>
                      <a:pt x="38500" y="13484"/>
                      <a:pt x="38485" y="13457"/>
                    </a:cubicBezTo>
                    <a:cubicBezTo>
                      <a:pt x="38487" y="13430"/>
                      <a:pt x="38482" y="13401"/>
                      <a:pt x="38469" y="13376"/>
                    </a:cubicBezTo>
                    <a:cubicBezTo>
                      <a:pt x="38340" y="13117"/>
                      <a:pt x="38209" y="12858"/>
                      <a:pt x="38073" y="12602"/>
                    </a:cubicBezTo>
                    <a:cubicBezTo>
                      <a:pt x="38049" y="12555"/>
                      <a:pt x="38026" y="12509"/>
                      <a:pt x="38002" y="12464"/>
                    </a:cubicBezTo>
                    <a:cubicBezTo>
                      <a:pt x="37954" y="12371"/>
                      <a:pt x="37908" y="12280"/>
                      <a:pt x="37861" y="12188"/>
                    </a:cubicBezTo>
                    <a:cubicBezTo>
                      <a:pt x="37865" y="12166"/>
                      <a:pt x="37866" y="12146"/>
                      <a:pt x="37861" y="12125"/>
                    </a:cubicBezTo>
                    <a:cubicBezTo>
                      <a:pt x="37841" y="12006"/>
                      <a:pt x="37780" y="11902"/>
                      <a:pt x="37724" y="11797"/>
                    </a:cubicBezTo>
                    <a:lnTo>
                      <a:pt x="37724" y="11797"/>
                    </a:lnTo>
                    <a:cubicBezTo>
                      <a:pt x="37727" y="11804"/>
                      <a:pt x="37731" y="11811"/>
                      <a:pt x="37734" y="11819"/>
                    </a:cubicBezTo>
                    <a:cubicBezTo>
                      <a:pt x="37683" y="11716"/>
                      <a:pt x="37628" y="11613"/>
                      <a:pt x="37574" y="11511"/>
                    </a:cubicBezTo>
                    <a:cubicBezTo>
                      <a:pt x="37381" y="11142"/>
                      <a:pt x="37167" y="10782"/>
                      <a:pt x="36959" y="10420"/>
                    </a:cubicBezTo>
                    <a:cubicBezTo>
                      <a:pt x="36863" y="10253"/>
                      <a:pt x="36767" y="10089"/>
                      <a:pt x="36671" y="9923"/>
                    </a:cubicBezTo>
                    <a:cubicBezTo>
                      <a:pt x="36617" y="9830"/>
                      <a:pt x="36563" y="9739"/>
                      <a:pt x="36511" y="9647"/>
                    </a:cubicBezTo>
                    <a:cubicBezTo>
                      <a:pt x="36459" y="9559"/>
                      <a:pt x="36409" y="9469"/>
                      <a:pt x="36351" y="9383"/>
                    </a:cubicBezTo>
                    <a:cubicBezTo>
                      <a:pt x="36324" y="9342"/>
                      <a:pt x="36284" y="9313"/>
                      <a:pt x="36241" y="9301"/>
                    </a:cubicBezTo>
                    <a:cubicBezTo>
                      <a:pt x="36066" y="9081"/>
                      <a:pt x="35884" y="8867"/>
                      <a:pt x="35705" y="8654"/>
                    </a:cubicBezTo>
                    <a:cubicBezTo>
                      <a:pt x="35694" y="8641"/>
                      <a:pt x="35684" y="8629"/>
                      <a:pt x="35674" y="8617"/>
                    </a:cubicBezTo>
                    <a:cubicBezTo>
                      <a:pt x="35660" y="8599"/>
                      <a:pt x="35644" y="8579"/>
                      <a:pt x="35629" y="8561"/>
                    </a:cubicBezTo>
                    <a:cubicBezTo>
                      <a:pt x="35579" y="8496"/>
                      <a:pt x="35526" y="8431"/>
                      <a:pt x="35475" y="8367"/>
                    </a:cubicBezTo>
                    <a:cubicBezTo>
                      <a:pt x="35476" y="8367"/>
                      <a:pt x="35476" y="8366"/>
                      <a:pt x="35477" y="8366"/>
                    </a:cubicBezTo>
                    <a:cubicBezTo>
                      <a:pt x="35542" y="8299"/>
                      <a:pt x="35544" y="8196"/>
                      <a:pt x="35490" y="8122"/>
                    </a:cubicBezTo>
                    <a:cubicBezTo>
                      <a:pt x="35399" y="7998"/>
                      <a:pt x="35302" y="7878"/>
                      <a:pt x="35201" y="7764"/>
                    </a:cubicBezTo>
                    <a:cubicBezTo>
                      <a:pt x="35098" y="7646"/>
                      <a:pt x="34998" y="7526"/>
                      <a:pt x="34893" y="7411"/>
                    </a:cubicBezTo>
                    <a:cubicBezTo>
                      <a:pt x="34759" y="7263"/>
                      <a:pt x="34627" y="7116"/>
                      <a:pt x="34492" y="6969"/>
                    </a:cubicBezTo>
                    <a:cubicBezTo>
                      <a:pt x="34411" y="6882"/>
                      <a:pt x="34331" y="6794"/>
                      <a:pt x="34250" y="6709"/>
                    </a:cubicBezTo>
                    <a:cubicBezTo>
                      <a:pt x="34185" y="6637"/>
                      <a:pt x="34120" y="6562"/>
                      <a:pt x="34052" y="6492"/>
                    </a:cubicBezTo>
                    <a:cubicBezTo>
                      <a:pt x="33965" y="6403"/>
                      <a:pt x="33880" y="6315"/>
                      <a:pt x="33794" y="6227"/>
                    </a:cubicBezTo>
                    <a:cubicBezTo>
                      <a:pt x="33788" y="6213"/>
                      <a:pt x="33782" y="6201"/>
                      <a:pt x="33775" y="6189"/>
                    </a:cubicBezTo>
                    <a:cubicBezTo>
                      <a:pt x="33754" y="6159"/>
                      <a:pt x="33733" y="6130"/>
                      <a:pt x="33708" y="6103"/>
                    </a:cubicBezTo>
                    <a:cubicBezTo>
                      <a:pt x="33662" y="6051"/>
                      <a:pt x="33608" y="6006"/>
                      <a:pt x="33555" y="5962"/>
                    </a:cubicBezTo>
                    <a:lnTo>
                      <a:pt x="33555" y="5962"/>
                    </a:lnTo>
                    <a:cubicBezTo>
                      <a:pt x="33557" y="5963"/>
                      <a:pt x="33558" y="5964"/>
                      <a:pt x="33559" y="5965"/>
                    </a:cubicBezTo>
                    <a:cubicBezTo>
                      <a:pt x="33556" y="5962"/>
                      <a:pt x="33552" y="5959"/>
                      <a:pt x="33548" y="5955"/>
                    </a:cubicBezTo>
                    <a:lnTo>
                      <a:pt x="33548" y="5955"/>
                    </a:lnTo>
                    <a:cubicBezTo>
                      <a:pt x="33550" y="5957"/>
                      <a:pt x="33553" y="5959"/>
                      <a:pt x="33555" y="5962"/>
                    </a:cubicBezTo>
                    <a:lnTo>
                      <a:pt x="33555" y="5962"/>
                    </a:lnTo>
                    <a:cubicBezTo>
                      <a:pt x="33552" y="5958"/>
                      <a:pt x="33549" y="5956"/>
                      <a:pt x="33545" y="5953"/>
                    </a:cubicBezTo>
                    <a:lnTo>
                      <a:pt x="33545" y="5953"/>
                    </a:lnTo>
                    <a:cubicBezTo>
                      <a:pt x="33546" y="5954"/>
                      <a:pt x="33547" y="5954"/>
                      <a:pt x="33548" y="5955"/>
                    </a:cubicBezTo>
                    <a:lnTo>
                      <a:pt x="33548" y="5955"/>
                    </a:lnTo>
                    <a:cubicBezTo>
                      <a:pt x="33546" y="5954"/>
                      <a:pt x="33544" y="5952"/>
                      <a:pt x="33542" y="5950"/>
                    </a:cubicBezTo>
                    <a:lnTo>
                      <a:pt x="33542" y="5950"/>
                    </a:lnTo>
                    <a:cubicBezTo>
                      <a:pt x="33543" y="5951"/>
                      <a:pt x="33544" y="5952"/>
                      <a:pt x="33545" y="5953"/>
                    </a:cubicBezTo>
                    <a:lnTo>
                      <a:pt x="33545" y="5953"/>
                    </a:lnTo>
                    <a:cubicBezTo>
                      <a:pt x="33503" y="5916"/>
                      <a:pt x="33461" y="5878"/>
                      <a:pt x="33419" y="5841"/>
                    </a:cubicBezTo>
                    <a:cubicBezTo>
                      <a:pt x="33459" y="5762"/>
                      <a:pt x="33438" y="5661"/>
                      <a:pt x="33366" y="5609"/>
                    </a:cubicBezTo>
                    <a:cubicBezTo>
                      <a:pt x="33248" y="5519"/>
                      <a:pt x="33127" y="5432"/>
                      <a:pt x="33009" y="5342"/>
                    </a:cubicBezTo>
                    <a:cubicBezTo>
                      <a:pt x="32894" y="5255"/>
                      <a:pt x="32778" y="5167"/>
                      <a:pt x="32663" y="5079"/>
                    </a:cubicBezTo>
                    <a:cubicBezTo>
                      <a:pt x="32569" y="5007"/>
                      <a:pt x="32474" y="4937"/>
                      <a:pt x="32378" y="4869"/>
                    </a:cubicBezTo>
                    <a:cubicBezTo>
                      <a:pt x="32262" y="4783"/>
                      <a:pt x="32146" y="4695"/>
                      <a:pt x="32025" y="4617"/>
                    </a:cubicBezTo>
                    <a:cubicBezTo>
                      <a:pt x="31998" y="4600"/>
                      <a:pt x="31966" y="4592"/>
                      <a:pt x="31936" y="4592"/>
                    </a:cubicBezTo>
                    <a:cubicBezTo>
                      <a:pt x="31912" y="4592"/>
                      <a:pt x="31889" y="4596"/>
                      <a:pt x="31867" y="4605"/>
                    </a:cubicBezTo>
                    <a:cubicBezTo>
                      <a:pt x="31785" y="4546"/>
                      <a:pt x="31704" y="4486"/>
                      <a:pt x="31621" y="4426"/>
                    </a:cubicBezTo>
                    <a:cubicBezTo>
                      <a:pt x="31531" y="4361"/>
                      <a:pt x="31439" y="4297"/>
                      <a:pt x="31349" y="4233"/>
                    </a:cubicBezTo>
                    <a:cubicBezTo>
                      <a:pt x="31311" y="4206"/>
                      <a:pt x="31272" y="4179"/>
                      <a:pt x="31236" y="4151"/>
                    </a:cubicBezTo>
                    <a:cubicBezTo>
                      <a:pt x="31200" y="4124"/>
                      <a:pt x="31165" y="4096"/>
                      <a:pt x="31128" y="4071"/>
                    </a:cubicBezTo>
                    <a:cubicBezTo>
                      <a:pt x="31103" y="4051"/>
                      <a:pt x="31078" y="4032"/>
                      <a:pt x="31052" y="4013"/>
                    </a:cubicBezTo>
                    <a:cubicBezTo>
                      <a:pt x="31004" y="3977"/>
                      <a:pt x="30957" y="3939"/>
                      <a:pt x="30905" y="3906"/>
                    </a:cubicBezTo>
                    <a:cubicBezTo>
                      <a:pt x="30824" y="3852"/>
                      <a:pt x="30741" y="3798"/>
                      <a:pt x="30658" y="3745"/>
                    </a:cubicBezTo>
                    <a:cubicBezTo>
                      <a:pt x="30637" y="3730"/>
                      <a:pt x="30615" y="3716"/>
                      <a:pt x="30593" y="3701"/>
                    </a:cubicBezTo>
                    <a:cubicBezTo>
                      <a:pt x="30590" y="3658"/>
                      <a:pt x="30573" y="3616"/>
                      <a:pt x="30539" y="3587"/>
                    </a:cubicBezTo>
                    <a:cubicBezTo>
                      <a:pt x="30491" y="3545"/>
                      <a:pt x="30445" y="3506"/>
                      <a:pt x="30389" y="3474"/>
                    </a:cubicBezTo>
                    <a:cubicBezTo>
                      <a:pt x="30345" y="3449"/>
                      <a:pt x="30299" y="3425"/>
                      <a:pt x="30255" y="3399"/>
                    </a:cubicBezTo>
                    <a:cubicBezTo>
                      <a:pt x="30199" y="3367"/>
                      <a:pt x="30143" y="3336"/>
                      <a:pt x="30088" y="3306"/>
                    </a:cubicBezTo>
                    <a:cubicBezTo>
                      <a:pt x="30004" y="3259"/>
                      <a:pt x="29920" y="3212"/>
                      <a:pt x="29836" y="3166"/>
                    </a:cubicBezTo>
                    <a:cubicBezTo>
                      <a:pt x="29569" y="3021"/>
                      <a:pt x="29300" y="2879"/>
                      <a:pt x="29031" y="2737"/>
                    </a:cubicBezTo>
                    <a:cubicBezTo>
                      <a:pt x="28845" y="2621"/>
                      <a:pt x="28658" y="2505"/>
                      <a:pt x="28467" y="2397"/>
                    </a:cubicBezTo>
                    <a:cubicBezTo>
                      <a:pt x="28281" y="2289"/>
                      <a:pt x="28096" y="2182"/>
                      <a:pt x="27911" y="2074"/>
                    </a:cubicBezTo>
                    <a:cubicBezTo>
                      <a:pt x="27802" y="2012"/>
                      <a:pt x="27692" y="1949"/>
                      <a:pt x="27582" y="1887"/>
                    </a:cubicBezTo>
                    <a:cubicBezTo>
                      <a:pt x="27563" y="1875"/>
                      <a:pt x="27541" y="1864"/>
                      <a:pt x="27521" y="1851"/>
                    </a:cubicBezTo>
                    <a:cubicBezTo>
                      <a:pt x="27515" y="1844"/>
                      <a:pt x="27508" y="1837"/>
                      <a:pt x="27502" y="1831"/>
                    </a:cubicBezTo>
                    <a:cubicBezTo>
                      <a:pt x="27464" y="1787"/>
                      <a:pt x="27412" y="1755"/>
                      <a:pt x="27366" y="1722"/>
                    </a:cubicBezTo>
                    <a:cubicBezTo>
                      <a:pt x="27307" y="1680"/>
                      <a:pt x="27245" y="1641"/>
                      <a:pt x="27183" y="1604"/>
                    </a:cubicBezTo>
                    <a:cubicBezTo>
                      <a:pt x="27151" y="1585"/>
                      <a:pt x="27115" y="1576"/>
                      <a:pt x="27080" y="1576"/>
                    </a:cubicBezTo>
                    <a:cubicBezTo>
                      <a:pt x="27050" y="1576"/>
                      <a:pt x="27020" y="1583"/>
                      <a:pt x="26994" y="1597"/>
                    </a:cubicBezTo>
                    <a:cubicBezTo>
                      <a:pt x="26942" y="1569"/>
                      <a:pt x="26891" y="1541"/>
                      <a:pt x="26839" y="1516"/>
                    </a:cubicBezTo>
                    <a:cubicBezTo>
                      <a:pt x="26681" y="1438"/>
                      <a:pt x="26519" y="1371"/>
                      <a:pt x="26353" y="1315"/>
                    </a:cubicBezTo>
                    <a:cubicBezTo>
                      <a:pt x="26004" y="1197"/>
                      <a:pt x="25651" y="1101"/>
                      <a:pt x="25297" y="1002"/>
                    </a:cubicBezTo>
                    <a:cubicBezTo>
                      <a:pt x="24745" y="848"/>
                      <a:pt x="24197" y="685"/>
                      <a:pt x="23641" y="550"/>
                    </a:cubicBezTo>
                    <a:cubicBezTo>
                      <a:pt x="23602" y="541"/>
                      <a:pt x="23564" y="530"/>
                      <a:pt x="23525" y="521"/>
                    </a:cubicBezTo>
                    <a:cubicBezTo>
                      <a:pt x="23492" y="513"/>
                      <a:pt x="23459" y="506"/>
                      <a:pt x="23425" y="498"/>
                    </a:cubicBezTo>
                    <a:cubicBezTo>
                      <a:pt x="23314" y="471"/>
                      <a:pt x="23202" y="445"/>
                      <a:pt x="23091" y="417"/>
                    </a:cubicBezTo>
                    <a:cubicBezTo>
                      <a:pt x="22963" y="387"/>
                      <a:pt x="22832" y="361"/>
                      <a:pt x="22704" y="334"/>
                    </a:cubicBezTo>
                    <a:cubicBezTo>
                      <a:pt x="22470" y="285"/>
                      <a:pt x="22236" y="238"/>
                      <a:pt x="22001" y="193"/>
                    </a:cubicBezTo>
                    <a:cubicBezTo>
                      <a:pt x="21978" y="189"/>
                      <a:pt x="21957" y="183"/>
                      <a:pt x="21935" y="179"/>
                    </a:cubicBezTo>
                    <a:cubicBezTo>
                      <a:pt x="21761" y="138"/>
                      <a:pt x="21587" y="98"/>
                      <a:pt x="21413" y="57"/>
                    </a:cubicBezTo>
                    <a:cubicBezTo>
                      <a:pt x="21329" y="33"/>
                      <a:pt x="21243" y="0"/>
                      <a:pt x="211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6"/>
              <p:cNvSpPr/>
              <p:nvPr/>
            </p:nvSpPr>
            <p:spPr>
              <a:xfrm>
                <a:off x="1913889" y="4831344"/>
                <a:ext cx="2996839" cy="127232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655" extrusionOk="0">
                    <a:moveTo>
                      <a:pt x="3834" y="532"/>
                    </a:moveTo>
                    <a:lnTo>
                      <a:pt x="3834" y="532"/>
                    </a:lnTo>
                    <a:cubicBezTo>
                      <a:pt x="3867" y="533"/>
                      <a:pt x="3900" y="533"/>
                      <a:pt x="3934" y="533"/>
                    </a:cubicBezTo>
                    <a:cubicBezTo>
                      <a:pt x="3967" y="533"/>
                      <a:pt x="4001" y="533"/>
                      <a:pt x="4035" y="533"/>
                    </a:cubicBezTo>
                    <a:cubicBezTo>
                      <a:pt x="4062" y="534"/>
                      <a:pt x="4088" y="534"/>
                      <a:pt x="4115" y="534"/>
                    </a:cubicBezTo>
                    <a:cubicBezTo>
                      <a:pt x="4168" y="534"/>
                      <a:pt x="4220" y="533"/>
                      <a:pt x="4273" y="533"/>
                    </a:cubicBezTo>
                    <a:cubicBezTo>
                      <a:pt x="4253" y="535"/>
                      <a:pt x="4236" y="539"/>
                      <a:pt x="4220" y="546"/>
                    </a:cubicBezTo>
                    <a:cubicBezTo>
                      <a:pt x="4091" y="540"/>
                      <a:pt x="3962" y="536"/>
                      <a:pt x="3834" y="532"/>
                    </a:cubicBezTo>
                    <a:close/>
                    <a:moveTo>
                      <a:pt x="20777" y="0"/>
                    </a:moveTo>
                    <a:cubicBezTo>
                      <a:pt x="20603" y="0"/>
                      <a:pt x="20428" y="2"/>
                      <a:pt x="20254" y="4"/>
                    </a:cubicBezTo>
                    <a:cubicBezTo>
                      <a:pt x="19930" y="8"/>
                      <a:pt x="19606" y="13"/>
                      <a:pt x="19282" y="13"/>
                    </a:cubicBezTo>
                    <a:cubicBezTo>
                      <a:pt x="19196" y="13"/>
                      <a:pt x="19111" y="13"/>
                      <a:pt x="19025" y="12"/>
                    </a:cubicBezTo>
                    <a:cubicBezTo>
                      <a:pt x="18807" y="10"/>
                      <a:pt x="18590" y="9"/>
                      <a:pt x="18374" y="5"/>
                    </a:cubicBezTo>
                    <a:cubicBezTo>
                      <a:pt x="18230" y="3"/>
                      <a:pt x="18087" y="0"/>
                      <a:pt x="17944" y="0"/>
                    </a:cubicBezTo>
                    <a:cubicBezTo>
                      <a:pt x="17894" y="0"/>
                      <a:pt x="17845" y="1"/>
                      <a:pt x="17795" y="2"/>
                    </a:cubicBezTo>
                    <a:cubicBezTo>
                      <a:pt x="17388" y="9"/>
                      <a:pt x="16980" y="22"/>
                      <a:pt x="16573" y="33"/>
                    </a:cubicBezTo>
                    <a:cubicBezTo>
                      <a:pt x="16165" y="43"/>
                      <a:pt x="15756" y="43"/>
                      <a:pt x="15347" y="44"/>
                    </a:cubicBezTo>
                    <a:cubicBezTo>
                      <a:pt x="14939" y="44"/>
                      <a:pt x="14530" y="44"/>
                      <a:pt x="14123" y="54"/>
                    </a:cubicBezTo>
                    <a:cubicBezTo>
                      <a:pt x="13938" y="59"/>
                      <a:pt x="13754" y="72"/>
                      <a:pt x="13569" y="72"/>
                    </a:cubicBezTo>
                    <a:cubicBezTo>
                      <a:pt x="13562" y="72"/>
                      <a:pt x="13554" y="71"/>
                      <a:pt x="13546" y="71"/>
                    </a:cubicBezTo>
                    <a:cubicBezTo>
                      <a:pt x="13352" y="71"/>
                      <a:pt x="13159" y="69"/>
                      <a:pt x="12964" y="65"/>
                    </a:cubicBezTo>
                    <a:cubicBezTo>
                      <a:pt x="12755" y="60"/>
                      <a:pt x="12546" y="55"/>
                      <a:pt x="12337" y="54"/>
                    </a:cubicBezTo>
                    <a:cubicBezTo>
                      <a:pt x="12315" y="54"/>
                      <a:pt x="12294" y="54"/>
                      <a:pt x="12272" y="54"/>
                    </a:cubicBezTo>
                    <a:cubicBezTo>
                      <a:pt x="12089" y="54"/>
                      <a:pt x="11907" y="58"/>
                      <a:pt x="11725" y="63"/>
                    </a:cubicBezTo>
                    <a:cubicBezTo>
                      <a:pt x="11338" y="75"/>
                      <a:pt x="10952" y="90"/>
                      <a:pt x="10565" y="98"/>
                    </a:cubicBezTo>
                    <a:cubicBezTo>
                      <a:pt x="10144" y="106"/>
                      <a:pt x="9723" y="105"/>
                      <a:pt x="9301" y="107"/>
                    </a:cubicBezTo>
                    <a:cubicBezTo>
                      <a:pt x="8904" y="109"/>
                      <a:pt x="8506" y="126"/>
                      <a:pt x="8108" y="133"/>
                    </a:cubicBezTo>
                    <a:cubicBezTo>
                      <a:pt x="7933" y="136"/>
                      <a:pt x="7757" y="138"/>
                      <a:pt x="7582" y="138"/>
                    </a:cubicBezTo>
                    <a:cubicBezTo>
                      <a:pt x="7544" y="138"/>
                      <a:pt x="7506" y="138"/>
                      <a:pt x="7469" y="138"/>
                    </a:cubicBezTo>
                    <a:cubicBezTo>
                      <a:pt x="7277" y="137"/>
                      <a:pt x="7086" y="133"/>
                      <a:pt x="6894" y="131"/>
                    </a:cubicBezTo>
                    <a:cubicBezTo>
                      <a:pt x="6696" y="129"/>
                      <a:pt x="6498" y="127"/>
                      <a:pt x="6300" y="127"/>
                    </a:cubicBezTo>
                    <a:cubicBezTo>
                      <a:pt x="6101" y="127"/>
                      <a:pt x="5903" y="129"/>
                      <a:pt x="5706" y="133"/>
                    </a:cubicBezTo>
                    <a:cubicBezTo>
                      <a:pt x="5296" y="143"/>
                      <a:pt x="4887" y="157"/>
                      <a:pt x="4477" y="166"/>
                    </a:cubicBezTo>
                    <a:cubicBezTo>
                      <a:pt x="4429" y="167"/>
                      <a:pt x="4381" y="168"/>
                      <a:pt x="4333" y="168"/>
                    </a:cubicBezTo>
                    <a:cubicBezTo>
                      <a:pt x="4184" y="168"/>
                      <a:pt x="4035" y="164"/>
                      <a:pt x="3886" y="161"/>
                    </a:cubicBezTo>
                    <a:cubicBezTo>
                      <a:pt x="3819" y="159"/>
                      <a:pt x="3752" y="158"/>
                      <a:pt x="3685" y="158"/>
                    </a:cubicBezTo>
                    <a:cubicBezTo>
                      <a:pt x="3562" y="158"/>
                      <a:pt x="3439" y="161"/>
                      <a:pt x="3317" y="165"/>
                    </a:cubicBezTo>
                    <a:cubicBezTo>
                      <a:pt x="2928" y="180"/>
                      <a:pt x="2543" y="224"/>
                      <a:pt x="2156" y="260"/>
                    </a:cubicBezTo>
                    <a:lnTo>
                      <a:pt x="2158" y="260"/>
                    </a:lnTo>
                    <a:cubicBezTo>
                      <a:pt x="2089" y="265"/>
                      <a:pt x="2018" y="270"/>
                      <a:pt x="1947" y="275"/>
                    </a:cubicBezTo>
                    <a:cubicBezTo>
                      <a:pt x="1875" y="281"/>
                      <a:pt x="1802" y="281"/>
                      <a:pt x="1729" y="283"/>
                    </a:cubicBezTo>
                    <a:cubicBezTo>
                      <a:pt x="1701" y="283"/>
                      <a:pt x="1673" y="284"/>
                      <a:pt x="1645" y="284"/>
                    </a:cubicBezTo>
                    <a:cubicBezTo>
                      <a:pt x="1546" y="284"/>
                      <a:pt x="1448" y="281"/>
                      <a:pt x="1349" y="277"/>
                    </a:cubicBezTo>
                    <a:cubicBezTo>
                      <a:pt x="1213" y="272"/>
                      <a:pt x="1078" y="265"/>
                      <a:pt x="943" y="261"/>
                    </a:cubicBezTo>
                    <a:cubicBezTo>
                      <a:pt x="921" y="261"/>
                      <a:pt x="899" y="261"/>
                      <a:pt x="878" y="261"/>
                    </a:cubicBezTo>
                    <a:cubicBezTo>
                      <a:pt x="783" y="261"/>
                      <a:pt x="692" y="266"/>
                      <a:pt x="598" y="285"/>
                    </a:cubicBezTo>
                    <a:cubicBezTo>
                      <a:pt x="561" y="293"/>
                      <a:pt x="523" y="304"/>
                      <a:pt x="487" y="313"/>
                    </a:cubicBezTo>
                    <a:cubicBezTo>
                      <a:pt x="388" y="337"/>
                      <a:pt x="332" y="448"/>
                      <a:pt x="359" y="541"/>
                    </a:cubicBezTo>
                    <a:cubicBezTo>
                      <a:pt x="361" y="547"/>
                      <a:pt x="364" y="551"/>
                      <a:pt x="366" y="555"/>
                    </a:cubicBezTo>
                    <a:cubicBezTo>
                      <a:pt x="283" y="568"/>
                      <a:pt x="215" y="624"/>
                      <a:pt x="204" y="713"/>
                    </a:cubicBezTo>
                    <a:cubicBezTo>
                      <a:pt x="197" y="766"/>
                      <a:pt x="217" y="819"/>
                      <a:pt x="251" y="859"/>
                    </a:cubicBezTo>
                    <a:cubicBezTo>
                      <a:pt x="212" y="879"/>
                      <a:pt x="171" y="899"/>
                      <a:pt x="136" y="926"/>
                    </a:cubicBezTo>
                    <a:cubicBezTo>
                      <a:pt x="51" y="985"/>
                      <a:pt x="1" y="1073"/>
                      <a:pt x="17" y="1177"/>
                    </a:cubicBezTo>
                    <a:cubicBezTo>
                      <a:pt x="33" y="1286"/>
                      <a:pt x="105" y="1370"/>
                      <a:pt x="197" y="1422"/>
                    </a:cubicBezTo>
                    <a:cubicBezTo>
                      <a:pt x="241" y="1447"/>
                      <a:pt x="290" y="1462"/>
                      <a:pt x="340" y="1470"/>
                    </a:cubicBezTo>
                    <a:cubicBezTo>
                      <a:pt x="380" y="1491"/>
                      <a:pt x="425" y="1503"/>
                      <a:pt x="471" y="1507"/>
                    </a:cubicBezTo>
                    <a:cubicBezTo>
                      <a:pt x="502" y="1509"/>
                      <a:pt x="533" y="1510"/>
                      <a:pt x="564" y="1510"/>
                    </a:cubicBezTo>
                    <a:cubicBezTo>
                      <a:pt x="656" y="1510"/>
                      <a:pt x="749" y="1501"/>
                      <a:pt x="840" y="1484"/>
                    </a:cubicBezTo>
                    <a:cubicBezTo>
                      <a:pt x="879" y="1477"/>
                      <a:pt x="918" y="1469"/>
                      <a:pt x="958" y="1460"/>
                    </a:cubicBezTo>
                    <a:cubicBezTo>
                      <a:pt x="983" y="1471"/>
                      <a:pt x="1012" y="1479"/>
                      <a:pt x="1037" y="1485"/>
                    </a:cubicBezTo>
                    <a:cubicBezTo>
                      <a:pt x="1118" y="1502"/>
                      <a:pt x="1201" y="1513"/>
                      <a:pt x="1284" y="1523"/>
                    </a:cubicBezTo>
                    <a:cubicBezTo>
                      <a:pt x="1391" y="1534"/>
                      <a:pt x="1498" y="1537"/>
                      <a:pt x="1606" y="1541"/>
                    </a:cubicBezTo>
                    <a:cubicBezTo>
                      <a:pt x="1643" y="1541"/>
                      <a:pt x="1680" y="1542"/>
                      <a:pt x="1717" y="1542"/>
                    </a:cubicBezTo>
                    <a:cubicBezTo>
                      <a:pt x="1813" y="1542"/>
                      <a:pt x="1908" y="1540"/>
                      <a:pt x="2004" y="1537"/>
                    </a:cubicBezTo>
                    <a:cubicBezTo>
                      <a:pt x="2066" y="1548"/>
                      <a:pt x="2126" y="1556"/>
                      <a:pt x="2189" y="1556"/>
                    </a:cubicBezTo>
                    <a:cubicBezTo>
                      <a:pt x="2193" y="1556"/>
                      <a:pt x="2198" y="1556"/>
                      <a:pt x="2202" y="1556"/>
                    </a:cubicBezTo>
                    <a:lnTo>
                      <a:pt x="2216" y="1556"/>
                    </a:lnTo>
                    <a:cubicBezTo>
                      <a:pt x="2274" y="1555"/>
                      <a:pt x="2332" y="1552"/>
                      <a:pt x="2391" y="1551"/>
                    </a:cubicBezTo>
                    <a:cubicBezTo>
                      <a:pt x="2460" y="1547"/>
                      <a:pt x="2529" y="1544"/>
                      <a:pt x="2599" y="1542"/>
                    </a:cubicBezTo>
                    <a:cubicBezTo>
                      <a:pt x="2718" y="1536"/>
                      <a:pt x="2835" y="1532"/>
                      <a:pt x="2955" y="1528"/>
                    </a:cubicBezTo>
                    <a:cubicBezTo>
                      <a:pt x="3081" y="1524"/>
                      <a:pt x="3207" y="1521"/>
                      <a:pt x="3334" y="1518"/>
                    </a:cubicBezTo>
                    <a:cubicBezTo>
                      <a:pt x="3367" y="1517"/>
                      <a:pt x="3401" y="1517"/>
                      <a:pt x="3435" y="1517"/>
                    </a:cubicBezTo>
                    <a:cubicBezTo>
                      <a:pt x="3557" y="1516"/>
                      <a:pt x="3680" y="1515"/>
                      <a:pt x="3800" y="1499"/>
                    </a:cubicBezTo>
                    <a:cubicBezTo>
                      <a:pt x="3838" y="1493"/>
                      <a:pt x="3871" y="1476"/>
                      <a:pt x="3898" y="1452"/>
                    </a:cubicBezTo>
                    <a:cubicBezTo>
                      <a:pt x="4011" y="1449"/>
                      <a:pt x="4125" y="1444"/>
                      <a:pt x="4238" y="1434"/>
                    </a:cubicBezTo>
                    <a:cubicBezTo>
                      <a:pt x="4278" y="1438"/>
                      <a:pt x="4319" y="1440"/>
                      <a:pt x="4359" y="1440"/>
                    </a:cubicBezTo>
                    <a:cubicBezTo>
                      <a:pt x="4367" y="1440"/>
                      <a:pt x="4375" y="1440"/>
                      <a:pt x="4384" y="1440"/>
                    </a:cubicBezTo>
                    <a:cubicBezTo>
                      <a:pt x="4469" y="1440"/>
                      <a:pt x="4554" y="1441"/>
                      <a:pt x="4640" y="1441"/>
                    </a:cubicBezTo>
                    <a:cubicBezTo>
                      <a:pt x="4725" y="1441"/>
                      <a:pt x="4811" y="1440"/>
                      <a:pt x="4896" y="1438"/>
                    </a:cubicBezTo>
                    <a:cubicBezTo>
                      <a:pt x="5037" y="1434"/>
                      <a:pt x="5176" y="1429"/>
                      <a:pt x="5317" y="1424"/>
                    </a:cubicBezTo>
                    <a:cubicBezTo>
                      <a:pt x="5547" y="1416"/>
                      <a:pt x="5778" y="1408"/>
                      <a:pt x="6009" y="1401"/>
                    </a:cubicBezTo>
                    <a:cubicBezTo>
                      <a:pt x="6552" y="1382"/>
                      <a:pt x="7095" y="1361"/>
                      <a:pt x="7639" y="1348"/>
                    </a:cubicBezTo>
                    <a:cubicBezTo>
                      <a:pt x="7927" y="1341"/>
                      <a:pt x="8215" y="1334"/>
                      <a:pt x="8504" y="1328"/>
                    </a:cubicBezTo>
                    <a:cubicBezTo>
                      <a:pt x="8645" y="1326"/>
                      <a:pt x="8789" y="1324"/>
                      <a:pt x="8932" y="1320"/>
                    </a:cubicBezTo>
                    <a:cubicBezTo>
                      <a:pt x="9009" y="1319"/>
                      <a:pt x="9086" y="1316"/>
                      <a:pt x="9162" y="1313"/>
                    </a:cubicBezTo>
                    <a:cubicBezTo>
                      <a:pt x="9234" y="1324"/>
                      <a:pt x="9304" y="1330"/>
                      <a:pt x="9377" y="1332"/>
                    </a:cubicBezTo>
                    <a:cubicBezTo>
                      <a:pt x="9391" y="1332"/>
                      <a:pt x="9404" y="1332"/>
                      <a:pt x="9417" y="1332"/>
                    </a:cubicBezTo>
                    <a:cubicBezTo>
                      <a:pt x="9480" y="1332"/>
                      <a:pt x="9543" y="1330"/>
                      <a:pt x="9605" y="1327"/>
                    </a:cubicBezTo>
                    <a:cubicBezTo>
                      <a:pt x="9677" y="1324"/>
                      <a:pt x="9749" y="1321"/>
                      <a:pt x="9821" y="1318"/>
                    </a:cubicBezTo>
                    <a:cubicBezTo>
                      <a:pt x="9957" y="1311"/>
                      <a:pt x="10094" y="1304"/>
                      <a:pt x="10231" y="1298"/>
                    </a:cubicBezTo>
                    <a:lnTo>
                      <a:pt x="10258" y="1296"/>
                    </a:lnTo>
                    <a:cubicBezTo>
                      <a:pt x="10379" y="1295"/>
                      <a:pt x="10500" y="1295"/>
                      <a:pt x="10621" y="1295"/>
                    </a:cubicBezTo>
                    <a:cubicBezTo>
                      <a:pt x="10769" y="1295"/>
                      <a:pt x="10918" y="1295"/>
                      <a:pt x="11066" y="1297"/>
                    </a:cubicBezTo>
                    <a:cubicBezTo>
                      <a:pt x="11354" y="1302"/>
                      <a:pt x="11642" y="1305"/>
                      <a:pt x="11931" y="1313"/>
                    </a:cubicBezTo>
                    <a:cubicBezTo>
                      <a:pt x="12206" y="1320"/>
                      <a:pt x="12480" y="1334"/>
                      <a:pt x="12755" y="1334"/>
                    </a:cubicBezTo>
                    <a:cubicBezTo>
                      <a:pt x="12804" y="1334"/>
                      <a:pt x="12854" y="1334"/>
                      <a:pt x="12904" y="1333"/>
                    </a:cubicBezTo>
                    <a:cubicBezTo>
                      <a:pt x="12914" y="1332"/>
                      <a:pt x="12923" y="1332"/>
                      <a:pt x="12933" y="1329"/>
                    </a:cubicBezTo>
                    <a:cubicBezTo>
                      <a:pt x="13438" y="1317"/>
                      <a:pt x="13941" y="1285"/>
                      <a:pt x="14444" y="1268"/>
                    </a:cubicBezTo>
                    <a:cubicBezTo>
                      <a:pt x="14569" y="1268"/>
                      <a:pt x="14692" y="1266"/>
                      <a:pt x="14816" y="1266"/>
                    </a:cubicBezTo>
                    <a:cubicBezTo>
                      <a:pt x="15368" y="1263"/>
                      <a:pt x="15919" y="1263"/>
                      <a:pt x="16470" y="1260"/>
                    </a:cubicBezTo>
                    <a:lnTo>
                      <a:pt x="16569" y="1260"/>
                    </a:lnTo>
                    <a:cubicBezTo>
                      <a:pt x="16592" y="1331"/>
                      <a:pt x="16661" y="1386"/>
                      <a:pt x="16739" y="1386"/>
                    </a:cubicBezTo>
                    <a:cubicBezTo>
                      <a:pt x="16740" y="1386"/>
                      <a:pt x="16740" y="1386"/>
                      <a:pt x="16741" y="1386"/>
                    </a:cubicBezTo>
                    <a:lnTo>
                      <a:pt x="16748" y="1386"/>
                    </a:lnTo>
                    <a:cubicBezTo>
                      <a:pt x="17299" y="1362"/>
                      <a:pt x="17851" y="1336"/>
                      <a:pt x="18403" y="1310"/>
                    </a:cubicBezTo>
                    <a:cubicBezTo>
                      <a:pt x="18644" y="1298"/>
                      <a:pt x="18885" y="1285"/>
                      <a:pt x="19126" y="1271"/>
                    </a:cubicBezTo>
                    <a:cubicBezTo>
                      <a:pt x="19236" y="1266"/>
                      <a:pt x="19346" y="1257"/>
                      <a:pt x="19456" y="1250"/>
                    </a:cubicBezTo>
                    <a:cubicBezTo>
                      <a:pt x="19527" y="1245"/>
                      <a:pt x="19599" y="1241"/>
                      <a:pt x="19670" y="1236"/>
                    </a:cubicBezTo>
                    <a:cubicBezTo>
                      <a:pt x="19771" y="1230"/>
                      <a:pt x="19873" y="1215"/>
                      <a:pt x="19974" y="1202"/>
                    </a:cubicBezTo>
                    <a:cubicBezTo>
                      <a:pt x="19991" y="1252"/>
                      <a:pt x="20030" y="1294"/>
                      <a:pt x="20080" y="1314"/>
                    </a:cubicBezTo>
                    <a:cubicBezTo>
                      <a:pt x="20127" y="1334"/>
                      <a:pt x="20182" y="1340"/>
                      <a:pt x="20234" y="1340"/>
                    </a:cubicBezTo>
                    <a:cubicBezTo>
                      <a:pt x="20251" y="1340"/>
                      <a:pt x="20268" y="1339"/>
                      <a:pt x="20284" y="1338"/>
                    </a:cubicBezTo>
                    <a:cubicBezTo>
                      <a:pt x="20334" y="1336"/>
                      <a:pt x="20384" y="1334"/>
                      <a:pt x="20435" y="1333"/>
                    </a:cubicBezTo>
                    <a:lnTo>
                      <a:pt x="20707" y="1333"/>
                    </a:lnTo>
                    <a:cubicBezTo>
                      <a:pt x="20838" y="1332"/>
                      <a:pt x="20970" y="1332"/>
                      <a:pt x="21101" y="1329"/>
                    </a:cubicBezTo>
                    <a:cubicBezTo>
                      <a:pt x="21403" y="1327"/>
                      <a:pt x="21706" y="1320"/>
                      <a:pt x="22008" y="1312"/>
                    </a:cubicBezTo>
                    <a:cubicBezTo>
                      <a:pt x="22286" y="1304"/>
                      <a:pt x="22564" y="1290"/>
                      <a:pt x="22840" y="1277"/>
                    </a:cubicBezTo>
                    <a:cubicBezTo>
                      <a:pt x="22972" y="1271"/>
                      <a:pt x="23103" y="1257"/>
                      <a:pt x="23235" y="1248"/>
                    </a:cubicBezTo>
                    <a:cubicBezTo>
                      <a:pt x="23288" y="1244"/>
                      <a:pt x="23340" y="1239"/>
                      <a:pt x="23393" y="1234"/>
                    </a:cubicBezTo>
                    <a:cubicBezTo>
                      <a:pt x="23461" y="1233"/>
                      <a:pt x="23530" y="1232"/>
                      <a:pt x="23599" y="1231"/>
                    </a:cubicBezTo>
                    <a:cubicBezTo>
                      <a:pt x="23664" y="1230"/>
                      <a:pt x="23730" y="1230"/>
                      <a:pt x="23795" y="1229"/>
                    </a:cubicBezTo>
                    <a:cubicBezTo>
                      <a:pt x="23807" y="1229"/>
                      <a:pt x="23819" y="1229"/>
                      <a:pt x="23830" y="1229"/>
                    </a:cubicBezTo>
                    <a:cubicBezTo>
                      <a:pt x="23857" y="1229"/>
                      <a:pt x="23884" y="1229"/>
                      <a:pt x="23910" y="1229"/>
                    </a:cubicBezTo>
                    <a:cubicBezTo>
                      <a:pt x="23997" y="1229"/>
                      <a:pt x="24082" y="1227"/>
                      <a:pt x="24168" y="1209"/>
                    </a:cubicBezTo>
                    <a:cubicBezTo>
                      <a:pt x="24193" y="1203"/>
                      <a:pt x="24216" y="1194"/>
                      <a:pt x="24237" y="1182"/>
                    </a:cubicBezTo>
                    <a:cubicBezTo>
                      <a:pt x="24263" y="1203"/>
                      <a:pt x="24295" y="1218"/>
                      <a:pt x="24330" y="1220"/>
                    </a:cubicBezTo>
                    <a:cubicBezTo>
                      <a:pt x="24338" y="1221"/>
                      <a:pt x="24346" y="1221"/>
                      <a:pt x="24354" y="1221"/>
                    </a:cubicBezTo>
                    <a:lnTo>
                      <a:pt x="24354" y="1222"/>
                    </a:lnTo>
                    <a:lnTo>
                      <a:pt x="24356" y="1222"/>
                    </a:lnTo>
                    <a:cubicBezTo>
                      <a:pt x="24377" y="1223"/>
                      <a:pt x="24399" y="1223"/>
                      <a:pt x="24421" y="1223"/>
                    </a:cubicBezTo>
                    <a:cubicBezTo>
                      <a:pt x="24573" y="1223"/>
                      <a:pt x="24724" y="1207"/>
                      <a:pt x="24875" y="1201"/>
                    </a:cubicBezTo>
                    <a:cubicBezTo>
                      <a:pt x="25013" y="1197"/>
                      <a:pt x="25151" y="1192"/>
                      <a:pt x="25290" y="1186"/>
                    </a:cubicBezTo>
                    <a:cubicBezTo>
                      <a:pt x="25473" y="1181"/>
                      <a:pt x="25657" y="1177"/>
                      <a:pt x="25841" y="1174"/>
                    </a:cubicBezTo>
                    <a:cubicBezTo>
                      <a:pt x="25863" y="1229"/>
                      <a:pt x="25907" y="1273"/>
                      <a:pt x="25966" y="1288"/>
                    </a:cubicBezTo>
                    <a:cubicBezTo>
                      <a:pt x="26056" y="1311"/>
                      <a:pt x="26152" y="1311"/>
                      <a:pt x="26245" y="1313"/>
                    </a:cubicBezTo>
                    <a:cubicBezTo>
                      <a:pt x="26316" y="1314"/>
                      <a:pt x="26387" y="1315"/>
                      <a:pt x="26459" y="1315"/>
                    </a:cubicBezTo>
                    <a:cubicBezTo>
                      <a:pt x="26808" y="1315"/>
                      <a:pt x="27158" y="1304"/>
                      <a:pt x="27507" y="1293"/>
                    </a:cubicBezTo>
                    <a:cubicBezTo>
                      <a:pt x="27717" y="1287"/>
                      <a:pt x="27929" y="1285"/>
                      <a:pt x="28140" y="1281"/>
                    </a:cubicBezTo>
                    <a:cubicBezTo>
                      <a:pt x="28355" y="1277"/>
                      <a:pt x="28570" y="1269"/>
                      <a:pt x="28785" y="1263"/>
                    </a:cubicBezTo>
                    <a:cubicBezTo>
                      <a:pt x="28989" y="1256"/>
                      <a:pt x="29192" y="1247"/>
                      <a:pt x="29397" y="1239"/>
                    </a:cubicBezTo>
                    <a:cubicBezTo>
                      <a:pt x="29542" y="1233"/>
                      <a:pt x="29688" y="1224"/>
                      <a:pt x="29833" y="1214"/>
                    </a:cubicBezTo>
                    <a:cubicBezTo>
                      <a:pt x="29851" y="1274"/>
                      <a:pt x="29901" y="1325"/>
                      <a:pt x="29964" y="1340"/>
                    </a:cubicBezTo>
                    <a:cubicBezTo>
                      <a:pt x="29969" y="1341"/>
                      <a:pt x="29973" y="1342"/>
                      <a:pt x="29979" y="1343"/>
                    </a:cubicBezTo>
                    <a:cubicBezTo>
                      <a:pt x="30001" y="1362"/>
                      <a:pt x="30027" y="1377"/>
                      <a:pt x="30058" y="1386"/>
                    </a:cubicBezTo>
                    <a:cubicBezTo>
                      <a:pt x="30139" y="1410"/>
                      <a:pt x="30230" y="1406"/>
                      <a:pt x="30314" y="1408"/>
                    </a:cubicBezTo>
                    <a:lnTo>
                      <a:pt x="30307" y="1408"/>
                    </a:lnTo>
                    <a:cubicBezTo>
                      <a:pt x="30586" y="1422"/>
                      <a:pt x="30865" y="1432"/>
                      <a:pt x="31144" y="1441"/>
                    </a:cubicBezTo>
                    <a:cubicBezTo>
                      <a:pt x="31336" y="1454"/>
                      <a:pt x="31530" y="1469"/>
                      <a:pt x="31722" y="1487"/>
                    </a:cubicBezTo>
                    <a:cubicBezTo>
                      <a:pt x="31932" y="1507"/>
                      <a:pt x="32143" y="1529"/>
                      <a:pt x="32354" y="1544"/>
                    </a:cubicBezTo>
                    <a:cubicBezTo>
                      <a:pt x="32558" y="1558"/>
                      <a:pt x="32760" y="1579"/>
                      <a:pt x="32964" y="1588"/>
                    </a:cubicBezTo>
                    <a:cubicBezTo>
                      <a:pt x="33102" y="1593"/>
                      <a:pt x="33240" y="1600"/>
                      <a:pt x="33380" y="1607"/>
                    </a:cubicBezTo>
                    <a:lnTo>
                      <a:pt x="33374" y="1607"/>
                    </a:lnTo>
                    <a:cubicBezTo>
                      <a:pt x="33571" y="1615"/>
                      <a:pt x="33767" y="1621"/>
                      <a:pt x="33964" y="1625"/>
                    </a:cubicBezTo>
                    <a:cubicBezTo>
                      <a:pt x="33966" y="1625"/>
                      <a:pt x="33967" y="1626"/>
                      <a:pt x="33969" y="1626"/>
                    </a:cubicBezTo>
                    <a:cubicBezTo>
                      <a:pt x="34042" y="1626"/>
                      <a:pt x="34108" y="1573"/>
                      <a:pt x="34133" y="1504"/>
                    </a:cubicBezTo>
                    <a:cubicBezTo>
                      <a:pt x="34208" y="1507"/>
                      <a:pt x="34283" y="1508"/>
                      <a:pt x="34358" y="1510"/>
                    </a:cubicBezTo>
                    <a:cubicBezTo>
                      <a:pt x="34663" y="1518"/>
                      <a:pt x="34967" y="1528"/>
                      <a:pt x="35271" y="1539"/>
                    </a:cubicBezTo>
                    <a:cubicBezTo>
                      <a:pt x="35653" y="1553"/>
                      <a:pt x="36036" y="1571"/>
                      <a:pt x="36419" y="1575"/>
                    </a:cubicBezTo>
                    <a:cubicBezTo>
                      <a:pt x="36771" y="1593"/>
                      <a:pt x="37122" y="1611"/>
                      <a:pt x="37473" y="1627"/>
                    </a:cubicBezTo>
                    <a:cubicBezTo>
                      <a:pt x="37472" y="1626"/>
                      <a:pt x="37471" y="1626"/>
                      <a:pt x="37471" y="1626"/>
                    </a:cubicBezTo>
                    <a:lnTo>
                      <a:pt x="37471" y="1626"/>
                    </a:lnTo>
                    <a:cubicBezTo>
                      <a:pt x="37690" y="1636"/>
                      <a:pt x="37910" y="1639"/>
                      <a:pt x="38130" y="1644"/>
                    </a:cubicBezTo>
                    <a:cubicBezTo>
                      <a:pt x="38349" y="1648"/>
                      <a:pt x="38570" y="1654"/>
                      <a:pt x="38791" y="1654"/>
                    </a:cubicBezTo>
                    <a:lnTo>
                      <a:pt x="38793" y="1654"/>
                    </a:lnTo>
                    <a:cubicBezTo>
                      <a:pt x="38883" y="1653"/>
                      <a:pt x="38961" y="1579"/>
                      <a:pt x="38971" y="1489"/>
                    </a:cubicBezTo>
                    <a:cubicBezTo>
                      <a:pt x="38982" y="1398"/>
                      <a:pt x="38921" y="1311"/>
                      <a:pt x="38832" y="1289"/>
                    </a:cubicBezTo>
                    <a:cubicBezTo>
                      <a:pt x="38831" y="1288"/>
                      <a:pt x="38830" y="1288"/>
                      <a:pt x="38828" y="1288"/>
                    </a:cubicBezTo>
                    <a:cubicBezTo>
                      <a:pt x="38769" y="1258"/>
                      <a:pt x="38710" y="1232"/>
                      <a:pt x="38646" y="1214"/>
                    </a:cubicBezTo>
                    <a:cubicBezTo>
                      <a:pt x="38634" y="1210"/>
                      <a:pt x="38623" y="1207"/>
                      <a:pt x="38611" y="1203"/>
                    </a:cubicBezTo>
                    <a:lnTo>
                      <a:pt x="38619" y="1192"/>
                    </a:lnTo>
                    <a:cubicBezTo>
                      <a:pt x="38674" y="1109"/>
                      <a:pt x="38634" y="985"/>
                      <a:pt x="38549" y="939"/>
                    </a:cubicBezTo>
                    <a:cubicBezTo>
                      <a:pt x="38533" y="931"/>
                      <a:pt x="38516" y="922"/>
                      <a:pt x="38500" y="913"/>
                    </a:cubicBezTo>
                    <a:cubicBezTo>
                      <a:pt x="38503" y="908"/>
                      <a:pt x="38506" y="904"/>
                      <a:pt x="38508" y="899"/>
                    </a:cubicBezTo>
                    <a:cubicBezTo>
                      <a:pt x="38541" y="844"/>
                      <a:pt x="38540" y="770"/>
                      <a:pt x="38507" y="714"/>
                    </a:cubicBezTo>
                    <a:cubicBezTo>
                      <a:pt x="38477" y="664"/>
                      <a:pt x="38426" y="633"/>
                      <a:pt x="38368" y="625"/>
                    </a:cubicBezTo>
                    <a:cubicBezTo>
                      <a:pt x="38360" y="624"/>
                      <a:pt x="38351" y="623"/>
                      <a:pt x="38343" y="621"/>
                    </a:cubicBezTo>
                    <a:cubicBezTo>
                      <a:pt x="38359" y="594"/>
                      <a:pt x="38369" y="564"/>
                      <a:pt x="38369" y="530"/>
                    </a:cubicBezTo>
                    <a:cubicBezTo>
                      <a:pt x="38367" y="432"/>
                      <a:pt x="38283" y="348"/>
                      <a:pt x="38184" y="348"/>
                    </a:cubicBezTo>
                    <a:cubicBezTo>
                      <a:pt x="38183" y="348"/>
                      <a:pt x="38181" y="348"/>
                      <a:pt x="38180" y="348"/>
                    </a:cubicBezTo>
                    <a:cubicBezTo>
                      <a:pt x="38158" y="349"/>
                      <a:pt x="38136" y="350"/>
                      <a:pt x="38114" y="350"/>
                    </a:cubicBezTo>
                    <a:cubicBezTo>
                      <a:pt x="38105" y="350"/>
                      <a:pt x="38096" y="350"/>
                      <a:pt x="38086" y="349"/>
                    </a:cubicBezTo>
                    <a:cubicBezTo>
                      <a:pt x="37913" y="340"/>
                      <a:pt x="37740" y="332"/>
                      <a:pt x="37566" y="326"/>
                    </a:cubicBezTo>
                    <a:lnTo>
                      <a:pt x="37591" y="326"/>
                    </a:lnTo>
                    <a:cubicBezTo>
                      <a:pt x="37384" y="317"/>
                      <a:pt x="37178" y="292"/>
                      <a:pt x="36971" y="282"/>
                    </a:cubicBezTo>
                    <a:cubicBezTo>
                      <a:pt x="36826" y="274"/>
                      <a:pt x="36681" y="271"/>
                      <a:pt x="36535" y="271"/>
                    </a:cubicBezTo>
                    <a:cubicBezTo>
                      <a:pt x="36477" y="271"/>
                      <a:pt x="36420" y="272"/>
                      <a:pt x="36362" y="273"/>
                    </a:cubicBezTo>
                    <a:cubicBezTo>
                      <a:pt x="36140" y="277"/>
                      <a:pt x="35920" y="280"/>
                      <a:pt x="35699" y="286"/>
                    </a:cubicBezTo>
                    <a:cubicBezTo>
                      <a:pt x="35542" y="291"/>
                      <a:pt x="35386" y="295"/>
                      <a:pt x="35230" y="295"/>
                    </a:cubicBezTo>
                    <a:cubicBezTo>
                      <a:pt x="35170" y="295"/>
                      <a:pt x="35110" y="295"/>
                      <a:pt x="35049" y="293"/>
                    </a:cubicBezTo>
                    <a:cubicBezTo>
                      <a:pt x="34733" y="275"/>
                      <a:pt x="34418" y="243"/>
                      <a:pt x="34104" y="220"/>
                    </a:cubicBezTo>
                    <a:cubicBezTo>
                      <a:pt x="33773" y="197"/>
                      <a:pt x="33444" y="176"/>
                      <a:pt x="33113" y="164"/>
                    </a:cubicBezTo>
                    <a:cubicBezTo>
                      <a:pt x="32785" y="153"/>
                      <a:pt x="32456" y="142"/>
                      <a:pt x="32128" y="140"/>
                    </a:cubicBezTo>
                    <a:cubicBezTo>
                      <a:pt x="31802" y="138"/>
                      <a:pt x="31476" y="139"/>
                      <a:pt x="31151" y="130"/>
                    </a:cubicBezTo>
                    <a:cubicBezTo>
                      <a:pt x="30740" y="117"/>
                      <a:pt x="30329" y="107"/>
                      <a:pt x="29917" y="101"/>
                    </a:cubicBezTo>
                    <a:cubicBezTo>
                      <a:pt x="29531" y="95"/>
                      <a:pt x="29143" y="90"/>
                      <a:pt x="28757" y="82"/>
                    </a:cubicBezTo>
                    <a:cubicBezTo>
                      <a:pt x="28362" y="73"/>
                      <a:pt x="27967" y="60"/>
                      <a:pt x="27572" y="51"/>
                    </a:cubicBezTo>
                    <a:cubicBezTo>
                      <a:pt x="27298" y="44"/>
                      <a:pt x="27023" y="41"/>
                      <a:pt x="26749" y="41"/>
                    </a:cubicBezTo>
                    <a:cubicBezTo>
                      <a:pt x="26596" y="41"/>
                      <a:pt x="26442" y="42"/>
                      <a:pt x="26289" y="43"/>
                    </a:cubicBezTo>
                    <a:cubicBezTo>
                      <a:pt x="26206" y="43"/>
                      <a:pt x="26122" y="43"/>
                      <a:pt x="26039" y="43"/>
                    </a:cubicBezTo>
                    <a:cubicBezTo>
                      <a:pt x="25735" y="43"/>
                      <a:pt x="25430" y="41"/>
                      <a:pt x="25126" y="36"/>
                    </a:cubicBezTo>
                    <a:cubicBezTo>
                      <a:pt x="24701" y="29"/>
                      <a:pt x="24274" y="21"/>
                      <a:pt x="23849" y="17"/>
                    </a:cubicBezTo>
                    <a:cubicBezTo>
                      <a:pt x="23765" y="16"/>
                      <a:pt x="23681" y="15"/>
                      <a:pt x="23596" y="15"/>
                    </a:cubicBezTo>
                    <a:cubicBezTo>
                      <a:pt x="23285" y="15"/>
                      <a:pt x="22972" y="21"/>
                      <a:pt x="22660" y="23"/>
                    </a:cubicBezTo>
                    <a:cubicBezTo>
                      <a:pt x="22605" y="24"/>
                      <a:pt x="22550" y="24"/>
                      <a:pt x="22496" y="24"/>
                    </a:cubicBezTo>
                    <a:cubicBezTo>
                      <a:pt x="22152" y="24"/>
                      <a:pt x="21808" y="13"/>
                      <a:pt x="21464" y="6"/>
                    </a:cubicBezTo>
                    <a:cubicBezTo>
                      <a:pt x="21235" y="2"/>
                      <a:pt x="21006" y="0"/>
                      <a:pt x="20777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6"/>
              <p:cNvSpPr/>
              <p:nvPr/>
            </p:nvSpPr>
            <p:spPr>
              <a:xfrm>
                <a:off x="1918194" y="3855923"/>
                <a:ext cx="2984461" cy="1118414"/>
              </a:xfrm>
              <a:custGeom>
                <a:avLst/>
                <a:gdLst/>
                <a:ahLst/>
                <a:cxnLst/>
                <a:rect l="l" t="t" r="r" b="b"/>
                <a:pathLst>
                  <a:path w="38821" h="14548" extrusionOk="0">
                    <a:moveTo>
                      <a:pt x="28592" y="3257"/>
                    </a:moveTo>
                    <a:cubicBezTo>
                      <a:pt x="28593" y="3257"/>
                      <a:pt x="28593" y="3257"/>
                      <a:pt x="28593" y="3257"/>
                    </a:cubicBezTo>
                    <a:lnTo>
                      <a:pt x="28593" y="3257"/>
                    </a:lnTo>
                    <a:cubicBezTo>
                      <a:pt x="28593" y="3257"/>
                      <a:pt x="28593" y="3257"/>
                      <a:pt x="28592" y="3257"/>
                    </a:cubicBezTo>
                    <a:close/>
                    <a:moveTo>
                      <a:pt x="3746" y="7310"/>
                    </a:moveTo>
                    <a:lnTo>
                      <a:pt x="3746" y="7310"/>
                    </a:lnTo>
                    <a:cubicBezTo>
                      <a:pt x="3741" y="7314"/>
                      <a:pt x="3736" y="7319"/>
                      <a:pt x="3732" y="7323"/>
                    </a:cubicBezTo>
                    <a:lnTo>
                      <a:pt x="3733" y="7323"/>
                    </a:lnTo>
                    <a:cubicBezTo>
                      <a:pt x="3737" y="7319"/>
                      <a:pt x="3741" y="7314"/>
                      <a:pt x="3746" y="7310"/>
                    </a:cubicBezTo>
                    <a:close/>
                    <a:moveTo>
                      <a:pt x="35576" y="9551"/>
                    </a:moveTo>
                    <a:lnTo>
                      <a:pt x="35576" y="9551"/>
                    </a:lnTo>
                    <a:cubicBezTo>
                      <a:pt x="35579" y="9555"/>
                      <a:pt x="35582" y="9560"/>
                      <a:pt x="35585" y="9565"/>
                    </a:cubicBezTo>
                    <a:lnTo>
                      <a:pt x="35585" y="9565"/>
                    </a:lnTo>
                    <a:cubicBezTo>
                      <a:pt x="35582" y="9560"/>
                      <a:pt x="35579" y="9556"/>
                      <a:pt x="35576" y="9551"/>
                    </a:cubicBezTo>
                    <a:close/>
                    <a:moveTo>
                      <a:pt x="2599" y="9757"/>
                    </a:moveTo>
                    <a:lnTo>
                      <a:pt x="2599" y="9757"/>
                    </a:lnTo>
                    <a:cubicBezTo>
                      <a:pt x="2596" y="9760"/>
                      <a:pt x="2593" y="9764"/>
                      <a:pt x="2591" y="9768"/>
                    </a:cubicBezTo>
                    <a:lnTo>
                      <a:pt x="2591" y="9768"/>
                    </a:lnTo>
                    <a:cubicBezTo>
                      <a:pt x="2593" y="9764"/>
                      <a:pt x="2596" y="9760"/>
                      <a:pt x="2599" y="9757"/>
                    </a:cubicBezTo>
                    <a:close/>
                    <a:moveTo>
                      <a:pt x="2050" y="10634"/>
                    </a:moveTo>
                    <a:cubicBezTo>
                      <a:pt x="2049" y="10635"/>
                      <a:pt x="2048" y="10637"/>
                      <a:pt x="2047" y="10638"/>
                    </a:cubicBezTo>
                    <a:lnTo>
                      <a:pt x="2047" y="10638"/>
                    </a:lnTo>
                    <a:cubicBezTo>
                      <a:pt x="2048" y="10637"/>
                      <a:pt x="2049" y="10635"/>
                      <a:pt x="2050" y="10634"/>
                    </a:cubicBezTo>
                    <a:close/>
                    <a:moveTo>
                      <a:pt x="2042" y="10649"/>
                    </a:moveTo>
                    <a:lnTo>
                      <a:pt x="2042" y="10649"/>
                    </a:lnTo>
                    <a:cubicBezTo>
                      <a:pt x="2041" y="10650"/>
                      <a:pt x="2040" y="10651"/>
                      <a:pt x="2040" y="10652"/>
                    </a:cubicBezTo>
                    <a:lnTo>
                      <a:pt x="2040" y="10652"/>
                    </a:lnTo>
                    <a:cubicBezTo>
                      <a:pt x="2040" y="10651"/>
                      <a:pt x="2041" y="10650"/>
                      <a:pt x="2042" y="10649"/>
                    </a:cubicBezTo>
                    <a:close/>
                    <a:moveTo>
                      <a:pt x="36522" y="11222"/>
                    </a:moveTo>
                    <a:cubicBezTo>
                      <a:pt x="36522" y="11223"/>
                      <a:pt x="36523" y="11224"/>
                      <a:pt x="36523" y="11225"/>
                    </a:cubicBezTo>
                    <a:cubicBezTo>
                      <a:pt x="36523" y="11224"/>
                      <a:pt x="36522" y="11223"/>
                      <a:pt x="36522" y="11222"/>
                    </a:cubicBezTo>
                    <a:close/>
                    <a:moveTo>
                      <a:pt x="1578" y="11657"/>
                    </a:moveTo>
                    <a:cubicBezTo>
                      <a:pt x="1577" y="11661"/>
                      <a:pt x="1576" y="11665"/>
                      <a:pt x="1574" y="11669"/>
                    </a:cubicBezTo>
                    <a:cubicBezTo>
                      <a:pt x="1576" y="11665"/>
                      <a:pt x="1577" y="11661"/>
                      <a:pt x="1578" y="11657"/>
                    </a:cubicBezTo>
                    <a:close/>
                    <a:moveTo>
                      <a:pt x="1191" y="12646"/>
                    </a:moveTo>
                    <a:lnTo>
                      <a:pt x="1191" y="12646"/>
                    </a:lnTo>
                    <a:cubicBezTo>
                      <a:pt x="1190" y="12646"/>
                      <a:pt x="1190" y="12647"/>
                      <a:pt x="1190" y="12647"/>
                    </a:cubicBezTo>
                    <a:lnTo>
                      <a:pt x="1190" y="12647"/>
                    </a:lnTo>
                    <a:cubicBezTo>
                      <a:pt x="1190" y="12647"/>
                      <a:pt x="1190" y="12646"/>
                      <a:pt x="1191" y="12646"/>
                    </a:cubicBezTo>
                    <a:close/>
                    <a:moveTo>
                      <a:pt x="20251" y="1"/>
                    </a:moveTo>
                    <a:cubicBezTo>
                      <a:pt x="20218" y="1"/>
                      <a:pt x="20186" y="1"/>
                      <a:pt x="20153" y="2"/>
                    </a:cubicBezTo>
                    <a:cubicBezTo>
                      <a:pt x="20044" y="4"/>
                      <a:pt x="19933" y="5"/>
                      <a:pt x="19823" y="9"/>
                    </a:cubicBezTo>
                    <a:cubicBezTo>
                      <a:pt x="19727" y="10"/>
                      <a:pt x="19631" y="11"/>
                      <a:pt x="19537" y="18"/>
                    </a:cubicBezTo>
                    <a:cubicBezTo>
                      <a:pt x="19434" y="26"/>
                      <a:pt x="19330" y="30"/>
                      <a:pt x="19229" y="49"/>
                    </a:cubicBezTo>
                    <a:cubicBezTo>
                      <a:pt x="19169" y="59"/>
                      <a:pt x="19108" y="73"/>
                      <a:pt x="19049" y="85"/>
                    </a:cubicBezTo>
                    <a:cubicBezTo>
                      <a:pt x="18901" y="82"/>
                      <a:pt x="18754" y="77"/>
                      <a:pt x="18606" y="77"/>
                    </a:cubicBezTo>
                    <a:cubicBezTo>
                      <a:pt x="18389" y="77"/>
                      <a:pt x="18173" y="77"/>
                      <a:pt x="17957" y="84"/>
                    </a:cubicBezTo>
                    <a:cubicBezTo>
                      <a:pt x="17869" y="86"/>
                      <a:pt x="17781" y="87"/>
                      <a:pt x="17694" y="93"/>
                    </a:cubicBezTo>
                    <a:cubicBezTo>
                      <a:pt x="17567" y="101"/>
                      <a:pt x="17440" y="109"/>
                      <a:pt x="17313" y="118"/>
                    </a:cubicBezTo>
                    <a:cubicBezTo>
                      <a:pt x="17217" y="124"/>
                      <a:pt x="17122" y="139"/>
                      <a:pt x="17026" y="149"/>
                    </a:cubicBezTo>
                    <a:cubicBezTo>
                      <a:pt x="16936" y="161"/>
                      <a:pt x="16844" y="172"/>
                      <a:pt x="16754" y="187"/>
                    </a:cubicBezTo>
                    <a:cubicBezTo>
                      <a:pt x="16556" y="218"/>
                      <a:pt x="16358" y="252"/>
                      <a:pt x="16161" y="289"/>
                    </a:cubicBezTo>
                    <a:cubicBezTo>
                      <a:pt x="15952" y="328"/>
                      <a:pt x="15743" y="366"/>
                      <a:pt x="15535" y="405"/>
                    </a:cubicBezTo>
                    <a:cubicBezTo>
                      <a:pt x="15439" y="424"/>
                      <a:pt x="15344" y="443"/>
                      <a:pt x="15249" y="465"/>
                    </a:cubicBezTo>
                    <a:cubicBezTo>
                      <a:pt x="15201" y="475"/>
                      <a:pt x="15153" y="487"/>
                      <a:pt x="15105" y="498"/>
                    </a:cubicBezTo>
                    <a:cubicBezTo>
                      <a:pt x="15061" y="508"/>
                      <a:pt x="15016" y="517"/>
                      <a:pt x="14973" y="533"/>
                    </a:cubicBezTo>
                    <a:cubicBezTo>
                      <a:pt x="14967" y="536"/>
                      <a:pt x="14961" y="540"/>
                      <a:pt x="14955" y="543"/>
                    </a:cubicBezTo>
                    <a:cubicBezTo>
                      <a:pt x="14836" y="560"/>
                      <a:pt x="14717" y="579"/>
                      <a:pt x="14597" y="596"/>
                    </a:cubicBezTo>
                    <a:cubicBezTo>
                      <a:pt x="14495" y="612"/>
                      <a:pt x="14394" y="633"/>
                      <a:pt x="14292" y="650"/>
                    </a:cubicBezTo>
                    <a:cubicBezTo>
                      <a:pt x="14214" y="664"/>
                      <a:pt x="14138" y="676"/>
                      <a:pt x="14060" y="691"/>
                    </a:cubicBezTo>
                    <a:cubicBezTo>
                      <a:pt x="13845" y="732"/>
                      <a:pt x="13630" y="775"/>
                      <a:pt x="13415" y="822"/>
                    </a:cubicBezTo>
                    <a:cubicBezTo>
                      <a:pt x="13224" y="863"/>
                      <a:pt x="13031" y="905"/>
                      <a:pt x="12845" y="964"/>
                    </a:cubicBezTo>
                    <a:cubicBezTo>
                      <a:pt x="12642" y="1030"/>
                      <a:pt x="12439" y="1097"/>
                      <a:pt x="12240" y="1171"/>
                    </a:cubicBezTo>
                    <a:cubicBezTo>
                      <a:pt x="12186" y="1192"/>
                      <a:pt x="12146" y="1232"/>
                      <a:pt x="12125" y="1282"/>
                    </a:cubicBezTo>
                    <a:cubicBezTo>
                      <a:pt x="12087" y="1297"/>
                      <a:pt x="12048" y="1312"/>
                      <a:pt x="12012" y="1328"/>
                    </a:cubicBezTo>
                    <a:cubicBezTo>
                      <a:pt x="11885" y="1383"/>
                      <a:pt x="11759" y="1437"/>
                      <a:pt x="11633" y="1492"/>
                    </a:cubicBezTo>
                    <a:cubicBezTo>
                      <a:pt x="10934" y="1794"/>
                      <a:pt x="10254" y="2140"/>
                      <a:pt x="9581" y="2493"/>
                    </a:cubicBezTo>
                    <a:cubicBezTo>
                      <a:pt x="9538" y="2493"/>
                      <a:pt x="9495" y="2506"/>
                      <a:pt x="9460" y="2533"/>
                    </a:cubicBezTo>
                    <a:cubicBezTo>
                      <a:pt x="9432" y="2555"/>
                      <a:pt x="9407" y="2578"/>
                      <a:pt x="9388" y="2608"/>
                    </a:cubicBezTo>
                    <a:cubicBezTo>
                      <a:pt x="9383" y="2615"/>
                      <a:pt x="9381" y="2621"/>
                      <a:pt x="9377" y="2628"/>
                    </a:cubicBezTo>
                    <a:cubicBezTo>
                      <a:pt x="9266" y="2683"/>
                      <a:pt x="9157" y="2738"/>
                      <a:pt x="9048" y="2797"/>
                    </a:cubicBezTo>
                    <a:cubicBezTo>
                      <a:pt x="8903" y="2878"/>
                      <a:pt x="8759" y="2961"/>
                      <a:pt x="8620" y="3052"/>
                    </a:cubicBezTo>
                    <a:cubicBezTo>
                      <a:pt x="8462" y="3157"/>
                      <a:pt x="8301" y="3261"/>
                      <a:pt x="8167" y="3394"/>
                    </a:cubicBezTo>
                    <a:cubicBezTo>
                      <a:pt x="8101" y="3429"/>
                      <a:pt x="8037" y="3468"/>
                      <a:pt x="7975" y="3509"/>
                    </a:cubicBezTo>
                    <a:cubicBezTo>
                      <a:pt x="7900" y="3561"/>
                      <a:pt x="7828" y="3615"/>
                      <a:pt x="7755" y="3671"/>
                    </a:cubicBezTo>
                    <a:cubicBezTo>
                      <a:pt x="7638" y="3758"/>
                      <a:pt x="7525" y="3847"/>
                      <a:pt x="7410" y="3938"/>
                    </a:cubicBezTo>
                    <a:cubicBezTo>
                      <a:pt x="7205" y="4101"/>
                      <a:pt x="6999" y="4266"/>
                      <a:pt x="6795" y="4432"/>
                    </a:cubicBezTo>
                    <a:cubicBezTo>
                      <a:pt x="6624" y="4572"/>
                      <a:pt x="6452" y="4713"/>
                      <a:pt x="6283" y="4856"/>
                    </a:cubicBezTo>
                    <a:cubicBezTo>
                      <a:pt x="6217" y="4911"/>
                      <a:pt x="6150" y="4966"/>
                      <a:pt x="6086" y="5023"/>
                    </a:cubicBezTo>
                    <a:cubicBezTo>
                      <a:pt x="6002" y="5098"/>
                      <a:pt x="5915" y="5171"/>
                      <a:pt x="5834" y="5249"/>
                    </a:cubicBezTo>
                    <a:cubicBezTo>
                      <a:pt x="5685" y="5392"/>
                      <a:pt x="5537" y="5536"/>
                      <a:pt x="5390" y="5679"/>
                    </a:cubicBezTo>
                    <a:cubicBezTo>
                      <a:pt x="5318" y="5750"/>
                      <a:pt x="5246" y="5821"/>
                      <a:pt x="5175" y="5894"/>
                    </a:cubicBezTo>
                    <a:cubicBezTo>
                      <a:pt x="5109" y="5951"/>
                      <a:pt x="5043" y="6010"/>
                      <a:pt x="4979" y="6070"/>
                    </a:cubicBezTo>
                    <a:cubicBezTo>
                      <a:pt x="4878" y="6164"/>
                      <a:pt x="4776" y="6258"/>
                      <a:pt x="4675" y="6354"/>
                    </a:cubicBezTo>
                    <a:cubicBezTo>
                      <a:pt x="4474" y="6547"/>
                      <a:pt x="4274" y="6742"/>
                      <a:pt x="4084" y="6946"/>
                    </a:cubicBezTo>
                    <a:cubicBezTo>
                      <a:pt x="4082" y="6949"/>
                      <a:pt x="4079" y="6951"/>
                      <a:pt x="4077" y="6954"/>
                    </a:cubicBezTo>
                    <a:lnTo>
                      <a:pt x="4077" y="6954"/>
                    </a:lnTo>
                    <a:cubicBezTo>
                      <a:pt x="4076" y="6955"/>
                      <a:pt x="4075" y="6956"/>
                      <a:pt x="4074" y="6957"/>
                    </a:cubicBezTo>
                    <a:cubicBezTo>
                      <a:pt x="4072" y="6960"/>
                      <a:pt x="4068" y="6963"/>
                      <a:pt x="4066" y="6965"/>
                    </a:cubicBezTo>
                    <a:cubicBezTo>
                      <a:pt x="3955" y="7084"/>
                      <a:pt x="3844" y="7203"/>
                      <a:pt x="3733" y="7323"/>
                    </a:cubicBezTo>
                    <a:lnTo>
                      <a:pt x="3733" y="7323"/>
                    </a:lnTo>
                    <a:cubicBezTo>
                      <a:pt x="3732" y="7325"/>
                      <a:pt x="3731" y="7326"/>
                      <a:pt x="3730" y="7327"/>
                    </a:cubicBezTo>
                    <a:cubicBezTo>
                      <a:pt x="3678" y="7383"/>
                      <a:pt x="3629" y="7441"/>
                      <a:pt x="3579" y="7498"/>
                    </a:cubicBezTo>
                    <a:cubicBezTo>
                      <a:pt x="3517" y="7569"/>
                      <a:pt x="3452" y="7638"/>
                      <a:pt x="3393" y="7711"/>
                    </a:cubicBezTo>
                    <a:cubicBezTo>
                      <a:pt x="3276" y="7860"/>
                      <a:pt x="3154" y="8006"/>
                      <a:pt x="3042" y="8158"/>
                    </a:cubicBezTo>
                    <a:cubicBezTo>
                      <a:pt x="2976" y="8248"/>
                      <a:pt x="2910" y="8339"/>
                      <a:pt x="2843" y="8429"/>
                    </a:cubicBezTo>
                    <a:cubicBezTo>
                      <a:pt x="2775" y="8522"/>
                      <a:pt x="2712" y="8620"/>
                      <a:pt x="2646" y="8715"/>
                    </a:cubicBezTo>
                    <a:cubicBezTo>
                      <a:pt x="2640" y="8723"/>
                      <a:pt x="2635" y="8732"/>
                      <a:pt x="2630" y="8741"/>
                    </a:cubicBezTo>
                    <a:cubicBezTo>
                      <a:pt x="2612" y="8752"/>
                      <a:pt x="2596" y="8764"/>
                      <a:pt x="2584" y="8780"/>
                    </a:cubicBezTo>
                    <a:cubicBezTo>
                      <a:pt x="2470" y="8922"/>
                      <a:pt x="2371" y="9080"/>
                      <a:pt x="2268" y="9230"/>
                    </a:cubicBezTo>
                    <a:cubicBezTo>
                      <a:pt x="2223" y="9297"/>
                      <a:pt x="2177" y="9364"/>
                      <a:pt x="2131" y="9433"/>
                    </a:cubicBezTo>
                    <a:cubicBezTo>
                      <a:pt x="2075" y="9438"/>
                      <a:pt x="2021" y="9466"/>
                      <a:pt x="1993" y="9518"/>
                    </a:cubicBezTo>
                    <a:cubicBezTo>
                      <a:pt x="1954" y="9591"/>
                      <a:pt x="1914" y="9663"/>
                      <a:pt x="1875" y="9735"/>
                    </a:cubicBezTo>
                    <a:cubicBezTo>
                      <a:pt x="1849" y="9736"/>
                      <a:pt x="1823" y="9744"/>
                      <a:pt x="1799" y="9756"/>
                    </a:cubicBezTo>
                    <a:cubicBezTo>
                      <a:pt x="1711" y="9801"/>
                      <a:pt x="1685" y="9900"/>
                      <a:pt x="1647" y="9983"/>
                    </a:cubicBezTo>
                    <a:cubicBezTo>
                      <a:pt x="1643" y="9995"/>
                      <a:pt x="1638" y="10006"/>
                      <a:pt x="1633" y="10016"/>
                    </a:cubicBezTo>
                    <a:cubicBezTo>
                      <a:pt x="1552" y="10166"/>
                      <a:pt x="1471" y="10316"/>
                      <a:pt x="1392" y="10467"/>
                    </a:cubicBezTo>
                    <a:cubicBezTo>
                      <a:pt x="1343" y="10562"/>
                      <a:pt x="1292" y="10657"/>
                      <a:pt x="1246" y="10754"/>
                    </a:cubicBezTo>
                    <a:cubicBezTo>
                      <a:pt x="1230" y="10787"/>
                      <a:pt x="1214" y="10820"/>
                      <a:pt x="1199" y="10853"/>
                    </a:cubicBezTo>
                    <a:cubicBezTo>
                      <a:pt x="1142" y="10865"/>
                      <a:pt x="1089" y="10900"/>
                      <a:pt x="1065" y="10956"/>
                    </a:cubicBezTo>
                    <a:cubicBezTo>
                      <a:pt x="1042" y="11005"/>
                      <a:pt x="1029" y="11061"/>
                      <a:pt x="1010" y="11113"/>
                    </a:cubicBezTo>
                    <a:cubicBezTo>
                      <a:pt x="1001" y="11140"/>
                      <a:pt x="992" y="11167"/>
                      <a:pt x="982" y="11193"/>
                    </a:cubicBezTo>
                    <a:cubicBezTo>
                      <a:pt x="905" y="11395"/>
                      <a:pt x="826" y="11597"/>
                      <a:pt x="752" y="11799"/>
                    </a:cubicBezTo>
                    <a:cubicBezTo>
                      <a:pt x="680" y="11996"/>
                      <a:pt x="614" y="12193"/>
                      <a:pt x="553" y="12392"/>
                    </a:cubicBezTo>
                    <a:cubicBezTo>
                      <a:pt x="503" y="12547"/>
                      <a:pt x="455" y="12702"/>
                      <a:pt x="408" y="12858"/>
                    </a:cubicBezTo>
                    <a:cubicBezTo>
                      <a:pt x="299" y="13228"/>
                      <a:pt x="220" y="13608"/>
                      <a:pt x="88" y="13970"/>
                    </a:cubicBezTo>
                    <a:cubicBezTo>
                      <a:pt x="74" y="14006"/>
                      <a:pt x="59" y="14040"/>
                      <a:pt x="45" y="14076"/>
                    </a:cubicBezTo>
                    <a:cubicBezTo>
                      <a:pt x="25" y="14125"/>
                      <a:pt x="1" y="14173"/>
                      <a:pt x="2" y="14227"/>
                    </a:cubicBezTo>
                    <a:cubicBezTo>
                      <a:pt x="4" y="14327"/>
                      <a:pt x="79" y="14413"/>
                      <a:pt x="183" y="14415"/>
                    </a:cubicBezTo>
                    <a:lnTo>
                      <a:pt x="188" y="14415"/>
                    </a:lnTo>
                    <a:cubicBezTo>
                      <a:pt x="245" y="14414"/>
                      <a:pt x="300" y="14385"/>
                      <a:pt x="335" y="14341"/>
                    </a:cubicBezTo>
                    <a:cubicBezTo>
                      <a:pt x="337" y="14341"/>
                      <a:pt x="339" y="14341"/>
                      <a:pt x="341" y="14341"/>
                    </a:cubicBezTo>
                    <a:cubicBezTo>
                      <a:pt x="367" y="14341"/>
                      <a:pt x="393" y="14334"/>
                      <a:pt x="417" y="14325"/>
                    </a:cubicBezTo>
                    <a:cubicBezTo>
                      <a:pt x="443" y="14377"/>
                      <a:pt x="495" y="14416"/>
                      <a:pt x="553" y="14425"/>
                    </a:cubicBezTo>
                    <a:cubicBezTo>
                      <a:pt x="563" y="14427"/>
                      <a:pt x="573" y="14428"/>
                      <a:pt x="583" y="14428"/>
                    </a:cubicBezTo>
                    <a:cubicBezTo>
                      <a:pt x="671" y="14427"/>
                      <a:pt x="751" y="14361"/>
                      <a:pt x="766" y="14271"/>
                    </a:cubicBezTo>
                    <a:cubicBezTo>
                      <a:pt x="768" y="14256"/>
                      <a:pt x="768" y="14240"/>
                      <a:pt x="767" y="14224"/>
                    </a:cubicBezTo>
                    <a:cubicBezTo>
                      <a:pt x="786" y="14039"/>
                      <a:pt x="823" y="13854"/>
                      <a:pt x="861" y="13672"/>
                    </a:cubicBezTo>
                    <a:cubicBezTo>
                      <a:pt x="946" y="13325"/>
                      <a:pt x="1064" y="12985"/>
                      <a:pt x="1188" y="12652"/>
                    </a:cubicBezTo>
                    <a:lnTo>
                      <a:pt x="1188" y="12652"/>
                    </a:lnTo>
                    <a:cubicBezTo>
                      <a:pt x="1189" y="12650"/>
                      <a:pt x="1189" y="12649"/>
                      <a:pt x="1190" y="12647"/>
                    </a:cubicBezTo>
                    <a:lnTo>
                      <a:pt x="1190" y="12647"/>
                    </a:lnTo>
                    <a:cubicBezTo>
                      <a:pt x="1190" y="12648"/>
                      <a:pt x="1190" y="12648"/>
                      <a:pt x="1189" y="12648"/>
                    </a:cubicBezTo>
                    <a:lnTo>
                      <a:pt x="1189" y="12648"/>
                    </a:lnTo>
                    <a:cubicBezTo>
                      <a:pt x="1190" y="12647"/>
                      <a:pt x="1191" y="12645"/>
                      <a:pt x="1191" y="12644"/>
                    </a:cubicBezTo>
                    <a:lnTo>
                      <a:pt x="1191" y="12644"/>
                    </a:lnTo>
                    <a:cubicBezTo>
                      <a:pt x="1191" y="12645"/>
                      <a:pt x="1191" y="12645"/>
                      <a:pt x="1191" y="12646"/>
                    </a:cubicBezTo>
                    <a:lnTo>
                      <a:pt x="1191" y="12646"/>
                    </a:lnTo>
                    <a:cubicBezTo>
                      <a:pt x="1251" y="12486"/>
                      <a:pt x="1311" y="12325"/>
                      <a:pt x="1375" y="12167"/>
                    </a:cubicBezTo>
                    <a:cubicBezTo>
                      <a:pt x="1446" y="11997"/>
                      <a:pt x="1515" y="11828"/>
                      <a:pt x="1579" y="11656"/>
                    </a:cubicBezTo>
                    <a:lnTo>
                      <a:pt x="1579" y="11656"/>
                    </a:lnTo>
                    <a:cubicBezTo>
                      <a:pt x="1579" y="11657"/>
                      <a:pt x="1579" y="11657"/>
                      <a:pt x="1578" y="11657"/>
                    </a:cubicBezTo>
                    <a:lnTo>
                      <a:pt x="1578" y="11657"/>
                    </a:lnTo>
                    <a:cubicBezTo>
                      <a:pt x="1646" y="11479"/>
                      <a:pt x="1717" y="11304"/>
                      <a:pt x="1798" y="11131"/>
                    </a:cubicBezTo>
                    <a:cubicBezTo>
                      <a:pt x="1874" y="10969"/>
                      <a:pt x="1956" y="10810"/>
                      <a:pt x="2040" y="10652"/>
                    </a:cubicBezTo>
                    <a:lnTo>
                      <a:pt x="2040" y="10652"/>
                    </a:lnTo>
                    <a:cubicBezTo>
                      <a:pt x="2039" y="10653"/>
                      <a:pt x="2039" y="10654"/>
                      <a:pt x="2038" y="10654"/>
                    </a:cubicBezTo>
                    <a:cubicBezTo>
                      <a:pt x="2041" y="10651"/>
                      <a:pt x="2042" y="10647"/>
                      <a:pt x="2044" y="10645"/>
                    </a:cubicBezTo>
                    <a:cubicBezTo>
                      <a:pt x="2045" y="10643"/>
                      <a:pt x="2046" y="10640"/>
                      <a:pt x="2047" y="10638"/>
                    </a:cubicBezTo>
                    <a:lnTo>
                      <a:pt x="2047" y="10638"/>
                    </a:lnTo>
                    <a:cubicBezTo>
                      <a:pt x="2047" y="10639"/>
                      <a:pt x="2047" y="10639"/>
                      <a:pt x="2046" y="10639"/>
                    </a:cubicBezTo>
                    <a:cubicBezTo>
                      <a:pt x="2138" y="10475"/>
                      <a:pt x="2234" y="10312"/>
                      <a:pt x="2329" y="10150"/>
                    </a:cubicBezTo>
                    <a:cubicBezTo>
                      <a:pt x="2384" y="10069"/>
                      <a:pt x="2440" y="9989"/>
                      <a:pt x="2495" y="9906"/>
                    </a:cubicBezTo>
                    <a:cubicBezTo>
                      <a:pt x="2515" y="9876"/>
                      <a:pt x="2539" y="9846"/>
                      <a:pt x="2559" y="9813"/>
                    </a:cubicBezTo>
                    <a:cubicBezTo>
                      <a:pt x="2569" y="9798"/>
                      <a:pt x="2579" y="9783"/>
                      <a:pt x="2590" y="9769"/>
                    </a:cubicBezTo>
                    <a:lnTo>
                      <a:pt x="2590" y="9769"/>
                    </a:lnTo>
                    <a:cubicBezTo>
                      <a:pt x="2588" y="9771"/>
                      <a:pt x="2587" y="9774"/>
                      <a:pt x="2585" y="9776"/>
                    </a:cubicBezTo>
                    <a:cubicBezTo>
                      <a:pt x="2587" y="9773"/>
                      <a:pt x="2589" y="9770"/>
                      <a:pt x="2591" y="9768"/>
                    </a:cubicBezTo>
                    <a:lnTo>
                      <a:pt x="2591" y="9768"/>
                    </a:lnTo>
                    <a:cubicBezTo>
                      <a:pt x="2590" y="9768"/>
                      <a:pt x="2590" y="9768"/>
                      <a:pt x="2590" y="9769"/>
                    </a:cubicBezTo>
                    <a:lnTo>
                      <a:pt x="2590" y="9769"/>
                    </a:lnTo>
                    <a:cubicBezTo>
                      <a:pt x="2595" y="9761"/>
                      <a:pt x="2601" y="9753"/>
                      <a:pt x="2607" y="9745"/>
                    </a:cubicBezTo>
                    <a:lnTo>
                      <a:pt x="2607" y="9745"/>
                    </a:lnTo>
                    <a:cubicBezTo>
                      <a:pt x="2605" y="9747"/>
                      <a:pt x="2604" y="9749"/>
                      <a:pt x="2602" y="9751"/>
                    </a:cubicBezTo>
                    <a:cubicBezTo>
                      <a:pt x="2605" y="9747"/>
                      <a:pt x="2608" y="9743"/>
                      <a:pt x="2611" y="9739"/>
                    </a:cubicBezTo>
                    <a:lnTo>
                      <a:pt x="2611" y="9739"/>
                    </a:lnTo>
                    <a:cubicBezTo>
                      <a:pt x="2610" y="9741"/>
                      <a:pt x="2608" y="9743"/>
                      <a:pt x="2607" y="9745"/>
                    </a:cubicBezTo>
                    <a:lnTo>
                      <a:pt x="2607" y="9745"/>
                    </a:lnTo>
                    <a:cubicBezTo>
                      <a:pt x="2609" y="9742"/>
                      <a:pt x="2612" y="9739"/>
                      <a:pt x="2614" y="9735"/>
                    </a:cubicBezTo>
                    <a:lnTo>
                      <a:pt x="2614" y="9735"/>
                    </a:lnTo>
                    <a:cubicBezTo>
                      <a:pt x="2613" y="9737"/>
                      <a:pt x="2612" y="9738"/>
                      <a:pt x="2611" y="9739"/>
                    </a:cubicBezTo>
                    <a:lnTo>
                      <a:pt x="2611" y="9739"/>
                    </a:lnTo>
                    <a:cubicBezTo>
                      <a:pt x="2613" y="9736"/>
                      <a:pt x="2614" y="9734"/>
                      <a:pt x="2616" y="9732"/>
                    </a:cubicBezTo>
                    <a:lnTo>
                      <a:pt x="2616" y="9732"/>
                    </a:lnTo>
                    <a:cubicBezTo>
                      <a:pt x="2615" y="9733"/>
                      <a:pt x="2615" y="9734"/>
                      <a:pt x="2614" y="9735"/>
                    </a:cubicBezTo>
                    <a:lnTo>
                      <a:pt x="2614" y="9735"/>
                    </a:lnTo>
                    <a:cubicBezTo>
                      <a:pt x="2692" y="9630"/>
                      <a:pt x="2771" y="9525"/>
                      <a:pt x="2843" y="9415"/>
                    </a:cubicBezTo>
                    <a:cubicBezTo>
                      <a:pt x="2913" y="9308"/>
                      <a:pt x="2984" y="9202"/>
                      <a:pt x="3056" y="9097"/>
                    </a:cubicBezTo>
                    <a:cubicBezTo>
                      <a:pt x="3294" y="8784"/>
                      <a:pt x="3560" y="8497"/>
                      <a:pt x="3820" y="8202"/>
                    </a:cubicBezTo>
                    <a:cubicBezTo>
                      <a:pt x="3954" y="8049"/>
                      <a:pt x="4082" y="7892"/>
                      <a:pt x="4211" y="7735"/>
                    </a:cubicBezTo>
                    <a:cubicBezTo>
                      <a:pt x="4283" y="7649"/>
                      <a:pt x="4355" y="7563"/>
                      <a:pt x="4426" y="7477"/>
                    </a:cubicBezTo>
                    <a:cubicBezTo>
                      <a:pt x="4495" y="7410"/>
                      <a:pt x="4562" y="7342"/>
                      <a:pt x="4625" y="7270"/>
                    </a:cubicBezTo>
                    <a:cubicBezTo>
                      <a:pt x="4793" y="7081"/>
                      <a:pt x="4954" y="6885"/>
                      <a:pt x="5124" y="6698"/>
                    </a:cubicBezTo>
                    <a:cubicBezTo>
                      <a:pt x="5254" y="6560"/>
                      <a:pt x="5387" y="6423"/>
                      <a:pt x="5518" y="6285"/>
                    </a:cubicBezTo>
                    <a:cubicBezTo>
                      <a:pt x="5542" y="6260"/>
                      <a:pt x="5568" y="6235"/>
                      <a:pt x="5593" y="6210"/>
                    </a:cubicBezTo>
                    <a:cubicBezTo>
                      <a:pt x="5741" y="6095"/>
                      <a:pt x="5892" y="5984"/>
                      <a:pt x="6044" y="5875"/>
                    </a:cubicBezTo>
                    <a:cubicBezTo>
                      <a:pt x="6134" y="5809"/>
                      <a:pt x="6222" y="5741"/>
                      <a:pt x="6307" y="5668"/>
                    </a:cubicBezTo>
                    <a:cubicBezTo>
                      <a:pt x="6381" y="5605"/>
                      <a:pt x="6452" y="5538"/>
                      <a:pt x="6524" y="5474"/>
                    </a:cubicBezTo>
                    <a:cubicBezTo>
                      <a:pt x="6716" y="5320"/>
                      <a:pt x="6918" y="5177"/>
                      <a:pt x="7105" y="5017"/>
                    </a:cubicBezTo>
                    <a:cubicBezTo>
                      <a:pt x="7195" y="4940"/>
                      <a:pt x="7279" y="4853"/>
                      <a:pt x="7365" y="4770"/>
                    </a:cubicBezTo>
                    <a:cubicBezTo>
                      <a:pt x="7449" y="4688"/>
                      <a:pt x="7539" y="4611"/>
                      <a:pt x="7629" y="4536"/>
                    </a:cubicBezTo>
                    <a:cubicBezTo>
                      <a:pt x="7670" y="4501"/>
                      <a:pt x="7710" y="4467"/>
                      <a:pt x="7752" y="4434"/>
                    </a:cubicBezTo>
                    <a:cubicBezTo>
                      <a:pt x="7914" y="4307"/>
                      <a:pt x="8076" y="4183"/>
                      <a:pt x="8246" y="4070"/>
                    </a:cubicBezTo>
                    <a:cubicBezTo>
                      <a:pt x="8412" y="3960"/>
                      <a:pt x="8581" y="3856"/>
                      <a:pt x="8740" y="3737"/>
                    </a:cubicBezTo>
                    <a:cubicBezTo>
                      <a:pt x="8898" y="3622"/>
                      <a:pt x="9052" y="3501"/>
                      <a:pt x="9211" y="3388"/>
                    </a:cubicBezTo>
                    <a:cubicBezTo>
                      <a:pt x="9360" y="3281"/>
                      <a:pt x="9512" y="3182"/>
                      <a:pt x="9665" y="3083"/>
                    </a:cubicBezTo>
                    <a:cubicBezTo>
                      <a:pt x="9697" y="3064"/>
                      <a:pt x="9728" y="3043"/>
                      <a:pt x="9760" y="3024"/>
                    </a:cubicBezTo>
                    <a:cubicBezTo>
                      <a:pt x="9871" y="2959"/>
                      <a:pt x="9981" y="2894"/>
                      <a:pt x="10093" y="2832"/>
                    </a:cubicBezTo>
                    <a:cubicBezTo>
                      <a:pt x="10218" y="2762"/>
                      <a:pt x="10347" y="2698"/>
                      <a:pt x="10475" y="2634"/>
                    </a:cubicBezTo>
                    <a:cubicBezTo>
                      <a:pt x="10496" y="2623"/>
                      <a:pt x="10517" y="2612"/>
                      <a:pt x="10539" y="2602"/>
                    </a:cubicBezTo>
                    <a:cubicBezTo>
                      <a:pt x="10786" y="2481"/>
                      <a:pt x="11038" y="2366"/>
                      <a:pt x="11291" y="2261"/>
                    </a:cubicBezTo>
                    <a:cubicBezTo>
                      <a:pt x="11455" y="2193"/>
                      <a:pt x="11620" y="2127"/>
                      <a:pt x="11784" y="2061"/>
                    </a:cubicBezTo>
                    <a:cubicBezTo>
                      <a:pt x="11936" y="1999"/>
                      <a:pt x="12087" y="1935"/>
                      <a:pt x="12239" y="1875"/>
                    </a:cubicBezTo>
                    <a:lnTo>
                      <a:pt x="12239" y="1875"/>
                    </a:lnTo>
                    <a:cubicBezTo>
                      <a:pt x="12237" y="1876"/>
                      <a:pt x="12236" y="1876"/>
                      <a:pt x="12234" y="1877"/>
                    </a:cubicBezTo>
                    <a:cubicBezTo>
                      <a:pt x="12241" y="1874"/>
                      <a:pt x="12248" y="1872"/>
                      <a:pt x="12255" y="1869"/>
                    </a:cubicBezTo>
                    <a:lnTo>
                      <a:pt x="12255" y="1869"/>
                    </a:lnTo>
                    <a:cubicBezTo>
                      <a:pt x="12250" y="1871"/>
                      <a:pt x="12245" y="1873"/>
                      <a:pt x="12239" y="1875"/>
                    </a:cubicBezTo>
                    <a:lnTo>
                      <a:pt x="12239" y="1875"/>
                    </a:lnTo>
                    <a:cubicBezTo>
                      <a:pt x="12245" y="1874"/>
                      <a:pt x="12250" y="1872"/>
                      <a:pt x="12255" y="1869"/>
                    </a:cubicBezTo>
                    <a:lnTo>
                      <a:pt x="12255" y="1869"/>
                    </a:lnTo>
                    <a:cubicBezTo>
                      <a:pt x="12255" y="1869"/>
                      <a:pt x="12255" y="1869"/>
                      <a:pt x="12255" y="1869"/>
                    </a:cubicBezTo>
                    <a:lnTo>
                      <a:pt x="12255" y="1869"/>
                    </a:lnTo>
                    <a:cubicBezTo>
                      <a:pt x="12255" y="1869"/>
                      <a:pt x="12255" y="1869"/>
                      <a:pt x="12255" y="1869"/>
                    </a:cubicBezTo>
                    <a:lnTo>
                      <a:pt x="12255" y="1869"/>
                    </a:lnTo>
                    <a:cubicBezTo>
                      <a:pt x="12255" y="1869"/>
                      <a:pt x="12255" y="1869"/>
                      <a:pt x="12255" y="1869"/>
                    </a:cubicBezTo>
                    <a:lnTo>
                      <a:pt x="12255" y="1869"/>
                    </a:lnTo>
                    <a:cubicBezTo>
                      <a:pt x="12447" y="1798"/>
                      <a:pt x="12638" y="1726"/>
                      <a:pt x="12828" y="1653"/>
                    </a:cubicBezTo>
                    <a:cubicBezTo>
                      <a:pt x="12937" y="1614"/>
                      <a:pt x="13047" y="1573"/>
                      <a:pt x="13156" y="1542"/>
                    </a:cubicBezTo>
                    <a:cubicBezTo>
                      <a:pt x="13283" y="1507"/>
                      <a:pt x="13409" y="1473"/>
                      <a:pt x="13536" y="1442"/>
                    </a:cubicBezTo>
                    <a:cubicBezTo>
                      <a:pt x="13662" y="1414"/>
                      <a:pt x="13789" y="1386"/>
                      <a:pt x="13916" y="1359"/>
                    </a:cubicBezTo>
                    <a:cubicBezTo>
                      <a:pt x="14045" y="1330"/>
                      <a:pt x="14175" y="1300"/>
                      <a:pt x="14300" y="1257"/>
                    </a:cubicBezTo>
                    <a:cubicBezTo>
                      <a:pt x="14428" y="1213"/>
                      <a:pt x="14555" y="1165"/>
                      <a:pt x="14684" y="1127"/>
                    </a:cubicBezTo>
                    <a:cubicBezTo>
                      <a:pt x="14753" y="1107"/>
                      <a:pt x="14821" y="1090"/>
                      <a:pt x="14889" y="1072"/>
                    </a:cubicBezTo>
                    <a:cubicBezTo>
                      <a:pt x="14905" y="1069"/>
                      <a:pt x="14920" y="1065"/>
                      <a:pt x="14936" y="1062"/>
                    </a:cubicBezTo>
                    <a:lnTo>
                      <a:pt x="14936" y="1062"/>
                    </a:lnTo>
                    <a:cubicBezTo>
                      <a:pt x="14928" y="1064"/>
                      <a:pt x="14920" y="1065"/>
                      <a:pt x="14912" y="1067"/>
                    </a:cubicBezTo>
                    <a:cubicBezTo>
                      <a:pt x="14983" y="1053"/>
                      <a:pt x="15053" y="1037"/>
                      <a:pt x="15125" y="1025"/>
                    </a:cubicBezTo>
                    <a:cubicBezTo>
                      <a:pt x="15195" y="1015"/>
                      <a:pt x="15263" y="1006"/>
                      <a:pt x="15332" y="999"/>
                    </a:cubicBezTo>
                    <a:cubicBezTo>
                      <a:pt x="15471" y="989"/>
                      <a:pt x="15609" y="986"/>
                      <a:pt x="15746" y="969"/>
                    </a:cubicBezTo>
                    <a:cubicBezTo>
                      <a:pt x="15872" y="955"/>
                      <a:pt x="15995" y="922"/>
                      <a:pt x="16120" y="908"/>
                    </a:cubicBezTo>
                    <a:cubicBezTo>
                      <a:pt x="16139" y="907"/>
                      <a:pt x="16158" y="905"/>
                      <a:pt x="16178" y="903"/>
                    </a:cubicBezTo>
                    <a:lnTo>
                      <a:pt x="16178" y="903"/>
                    </a:lnTo>
                    <a:cubicBezTo>
                      <a:pt x="16176" y="904"/>
                      <a:pt x="16175" y="904"/>
                      <a:pt x="16174" y="904"/>
                    </a:cubicBezTo>
                    <a:cubicBezTo>
                      <a:pt x="16405" y="887"/>
                      <a:pt x="16635" y="867"/>
                      <a:pt x="16866" y="839"/>
                    </a:cubicBezTo>
                    <a:cubicBezTo>
                      <a:pt x="17104" y="808"/>
                      <a:pt x="17342" y="779"/>
                      <a:pt x="17579" y="754"/>
                    </a:cubicBezTo>
                    <a:lnTo>
                      <a:pt x="17570" y="754"/>
                    </a:lnTo>
                    <a:cubicBezTo>
                      <a:pt x="17670" y="746"/>
                      <a:pt x="17769" y="737"/>
                      <a:pt x="17868" y="728"/>
                    </a:cubicBezTo>
                    <a:cubicBezTo>
                      <a:pt x="18058" y="712"/>
                      <a:pt x="18249" y="693"/>
                      <a:pt x="18440" y="681"/>
                    </a:cubicBezTo>
                    <a:cubicBezTo>
                      <a:pt x="18641" y="668"/>
                      <a:pt x="18839" y="652"/>
                      <a:pt x="19040" y="634"/>
                    </a:cubicBezTo>
                    <a:cubicBezTo>
                      <a:pt x="19066" y="633"/>
                      <a:pt x="19091" y="632"/>
                      <a:pt x="19117" y="632"/>
                    </a:cubicBezTo>
                    <a:cubicBezTo>
                      <a:pt x="19143" y="631"/>
                      <a:pt x="19170" y="631"/>
                      <a:pt x="19196" y="631"/>
                    </a:cubicBezTo>
                    <a:cubicBezTo>
                      <a:pt x="19259" y="631"/>
                      <a:pt x="19322" y="632"/>
                      <a:pt x="19385" y="634"/>
                    </a:cubicBezTo>
                    <a:lnTo>
                      <a:pt x="19384" y="634"/>
                    </a:lnTo>
                    <a:cubicBezTo>
                      <a:pt x="19734" y="658"/>
                      <a:pt x="20082" y="689"/>
                      <a:pt x="20431" y="706"/>
                    </a:cubicBezTo>
                    <a:cubicBezTo>
                      <a:pt x="20618" y="715"/>
                      <a:pt x="20802" y="722"/>
                      <a:pt x="20988" y="729"/>
                    </a:cubicBezTo>
                    <a:cubicBezTo>
                      <a:pt x="21156" y="736"/>
                      <a:pt x="21323" y="752"/>
                      <a:pt x="21490" y="775"/>
                    </a:cubicBezTo>
                    <a:cubicBezTo>
                      <a:pt x="21687" y="809"/>
                      <a:pt x="21882" y="849"/>
                      <a:pt x="22080" y="881"/>
                    </a:cubicBezTo>
                    <a:cubicBezTo>
                      <a:pt x="22197" y="899"/>
                      <a:pt x="22311" y="915"/>
                      <a:pt x="22428" y="930"/>
                    </a:cubicBezTo>
                    <a:cubicBezTo>
                      <a:pt x="22572" y="948"/>
                      <a:pt x="22716" y="956"/>
                      <a:pt x="22860" y="978"/>
                    </a:cubicBezTo>
                    <a:cubicBezTo>
                      <a:pt x="22965" y="997"/>
                      <a:pt x="23067" y="1022"/>
                      <a:pt x="23170" y="1050"/>
                    </a:cubicBezTo>
                    <a:cubicBezTo>
                      <a:pt x="23377" y="1114"/>
                      <a:pt x="23581" y="1195"/>
                      <a:pt x="23790" y="1255"/>
                    </a:cubicBezTo>
                    <a:cubicBezTo>
                      <a:pt x="23966" y="1306"/>
                      <a:pt x="24139" y="1358"/>
                      <a:pt x="24318" y="1400"/>
                    </a:cubicBezTo>
                    <a:cubicBezTo>
                      <a:pt x="24344" y="1407"/>
                      <a:pt x="24370" y="1412"/>
                      <a:pt x="24397" y="1418"/>
                    </a:cubicBezTo>
                    <a:cubicBezTo>
                      <a:pt x="24491" y="1453"/>
                      <a:pt x="24583" y="1488"/>
                      <a:pt x="24677" y="1523"/>
                    </a:cubicBezTo>
                    <a:cubicBezTo>
                      <a:pt x="24832" y="1580"/>
                      <a:pt x="24987" y="1639"/>
                      <a:pt x="25142" y="1695"/>
                    </a:cubicBezTo>
                    <a:cubicBezTo>
                      <a:pt x="25448" y="1806"/>
                      <a:pt x="25751" y="1923"/>
                      <a:pt x="26054" y="2039"/>
                    </a:cubicBezTo>
                    <a:lnTo>
                      <a:pt x="26051" y="2038"/>
                    </a:lnTo>
                    <a:lnTo>
                      <a:pt x="26051" y="2038"/>
                    </a:lnTo>
                    <a:cubicBezTo>
                      <a:pt x="26190" y="2094"/>
                      <a:pt x="26325" y="2154"/>
                      <a:pt x="26461" y="2215"/>
                    </a:cubicBezTo>
                    <a:cubicBezTo>
                      <a:pt x="26645" y="2300"/>
                      <a:pt x="26830" y="2381"/>
                      <a:pt x="27015" y="2465"/>
                    </a:cubicBezTo>
                    <a:cubicBezTo>
                      <a:pt x="27196" y="2546"/>
                      <a:pt x="27370" y="2642"/>
                      <a:pt x="27546" y="2731"/>
                    </a:cubicBezTo>
                    <a:cubicBezTo>
                      <a:pt x="27720" y="2819"/>
                      <a:pt x="27899" y="2894"/>
                      <a:pt x="28072" y="2983"/>
                    </a:cubicBezTo>
                    <a:cubicBezTo>
                      <a:pt x="28246" y="3072"/>
                      <a:pt x="28419" y="3163"/>
                      <a:pt x="28591" y="3256"/>
                    </a:cubicBezTo>
                    <a:lnTo>
                      <a:pt x="28591" y="3256"/>
                    </a:lnTo>
                    <a:cubicBezTo>
                      <a:pt x="28591" y="3256"/>
                      <a:pt x="28591" y="3256"/>
                      <a:pt x="28591" y="3256"/>
                    </a:cubicBezTo>
                    <a:lnTo>
                      <a:pt x="28591" y="3256"/>
                    </a:lnTo>
                    <a:cubicBezTo>
                      <a:pt x="28591" y="3256"/>
                      <a:pt x="28592" y="3257"/>
                      <a:pt x="28592" y="3257"/>
                    </a:cubicBezTo>
                    <a:lnTo>
                      <a:pt x="28592" y="3257"/>
                    </a:lnTo>
                    <a:cubicBezTo>
                      <a:pt x="28592" y="3257"/>
                      <a:pt x="28592" y="3257"/>
                      <a:pt x="28592" y="3256"/>
                    </a:cubicBezTo>
                    <a:lnTo>
                      <a:pt x="28592" y="3256"/>
                    </a:lnTo>
                    <a:cubicBezTo>
                      <a:pt x="28592" y="3257"/>
                      <a:pt x="28593" y="3257"/>
                      <a:pt x="28593" y="3257"/>
                    </a:cubicBezTo>
                    <a:cubicBezTo>
                      <a:pt x="28593" y="3257"/>
                      <a:pt x="28593" y="3257"/>
                      <a:pt x="28593" y="3257"/>
                    </a:cubicBezTo>
                    <a:lnTo>
                      <a:pt x="28593" y="3257"/>
                    </a:lnTo>
                    <a:cubicBezTo>
                      <a:pt x="28884" y="3421"/>
                      <a:pt x="29166" y="3602"/>
                      <a:pt x="29463" y="3752"/>
                    </a:cubicBezTo>
                    <a:cubicBezTo>
                      <a:pt x="29611" y="3827"/>
                      <a:pt x="29757" y="3900"/>
                      <a:pt x="29908" y="3967"/>
                    </a:cubicBezTo>
                    <a:cubicBezTo>
                      <a:pt x="29936" y="3980"/>
                      <a:pt x="29964" y="3991"/>
                      <a:pt x="29993" y="4004"/>
                    </a:cubicBezTo>
                    <a:cubicBezTo>
                      <a:pt x="30094" y="4071"/>
                      <a:pt x="30193" y="4140"/>
                      <a:pt x="30293" y="4207"/>
                    </a:cubicBezTo>
                    <a:cubicBezTo>
                      <a:pt x="30475" y="4333"/>
                      <a:pt x="30660" y="4454"/>
                      <a:pt x="30846" y="4574"/>
                    </a:cubicBezTo>
                    <a:cubicBezTo>
                      <a:pt x="30932" y="4628"/>
                      <a:pt x="31017" y="4682"/>
                      <a:pt x="31103" y="4736"/>
                    </a:cubicBezTo>
                    <a:cubicBezTo>
                      <a:pt x="31176" y="4781"/>
                      <a:pt x="31248" y="4833"/>
                      <a:pt x="31320" y="4881"/>
                    </a:cubicBezTo>
                    <a:cubicBezTo>
                      <a:pt x="31449" y="4978"/>
                      <a:pt x="31575" y="5079"/>
                      <a:pt x="31706" y="5175"/>
                    </a:cubicBezTo>
                    <a:cubicBezTo>
                      <a:pt x="31834" y="5271"/>
                      <a:pt x="31963" y="5366"/>
                      <a:pt x="32091" y="5461"/>
                    </a:cubicBezTo>
                    <a:cubicBezTo>
                      <a:pt x="32141" y="5506"/>
                      <a:pt x="32192" y="5551"/>
                      <a:pt x="32241" y="5597"/>
                    </a:cubicBezTo>
                    <a:cubicBezTo>
                      <a:pt x="32305" y="5657"/>
                      <a:pt x="32369" y="5717"/>
                      <a:pt x="32433" y="5777"/>
                    </a:cubicBezTo>
                    <a:lnTo>
                      <a:pt x="32433" y="5777"/>
                    </a:lnTo>
                    <a:cubicBezTo>
                      <a:pt x="32433" y="5777"/>
                      <a:pt x="32433" y="5777"/>
                      <a:pt x="32433" y="5777"/>
                    </a:cubicBezTo>
                    <a:lnTo>
                      <a:pt x="32433" y="5777"/>
                    </a:lnTo>
                    <a:cubicBezTo>
                      <a:pt x="32433" y="5777"/>
                      <a:pt x="32433" y="5777"/>
                      <a:pt x="32433" y="5778"/>
                    </a:cubicBezTo>
                    <a:lnTo>
                      <a:pt x="32433" y="5778"/>
                    </a:lnTo>
                    <a:cubicBezTo>
                      <a:pt x="32433" y="5777"/>
                      <a:pt x="32433" y="5777"/>
                      <a:pt x="32433" y="5777"/>
                    </a:cubicBezTo>
                    <a:lnTo>
                      <a:pt x="32433" y="5777"/>
                    </a:lnTo>
                    <a:cubicBezTo>
                      <a:pt x="32433" y="5778"/>
                      <a:pt x="32433" y="5778"/>
                      <a:pt x="32434" y="5778"/>
                    </a:cubicBezTo>
                    <a:lnTo>
                      <a:pt x="32434" y="5778"/>
                    </a:lnTo>
                    <a:cubicBezTo>
                      <a:pt x="32434" y="5778"/>
                      <a:pt x="32433" y="5778"/>
                      <a:pt x="32433" y="5778"/>
                    </a:cubicBezTo>
                    <a:lnTo>
                      <a:pt x="32433" y="5778"/>
                    </a:lnTo>
                    <a:cubicBezTo>
                      <a:pt x="32434" y="5778"/>
                      <a:pt x="32434" y="5778"/>
                      <a:pt x="32434" y="5779"/>
                    </a:cubicBezTo>
                    <a:cubicBezTo>
                      <a:pt x="32434" y="5779"/>
                      <a:pt x="32434" y="5779"/>
                      <a:pt x="32434" y="5778"/>
                    </a:cubicBezTo>
                    <a:lnTo>
                      <a:pt x="32434" y="5778"/>
                    </a:lnTo>
                    <a:cubicBezTo>
                      <a:pt x="32434" y="5779"/>
                      <a:pt x="32435" y="5780"/>
                      <a:pt x="32436" y="5780"/>
                    </a:cubicBezTo>
                    <a:lnTo>
                      <a:pt x="32436" y="5780"/>
                    </a:lnTo>
                    <a:cubicBezTo>
                      <a:pt x="32434" y="5779"/>
                      <a:pt x="32432" y="5778"/>
                      <a:pt x="32431" y="5776"/>
                    </a:cubicBezTo>
                    <a:cubicBezTo>
                      <a:pt x="32429" y="5774"/>
                      <a:pt x="32425" y="5771"/>
                      <a:pt x="32423" y="5768"/>
                    </a:cubicBezTo>
                    <a:cubicBezTo>
                      <a:pt x="32422" y="5768"/>
                      <a:pt x="32422" y="5767"/>
                      <a:pt x="32421" y="5767"/>
                    </a:cubicBezTo>
                    <a:lnTo>
                      <a:pt x="32421" y="5767"/>
                    </a:lnTo>
                    <a:cubicBezTo>
                      <a:pt x="32457" y="5803"/>
                      <a:pt x="32494" y="5838"/>
                      <a:pt x="32529" y="5873"/>
                    </a:cubicBezTo>
                    <a:cubicBezTo>
                      <a:pt x="32670" y="6011"/>
                      <a:pt x="32804" y="6152"/>
                      <a:pt x="32929" y="6302"/>
                    </a:cubicBezTo>
                    <a:cubicBezTo>
                      <a:pt x="33001" y="6389"/>
                      <a:pt x="33075" y="6476"/>
                      <a:pt x="33147" y="6562"/>
                    </a:cubicBezTo>
                    <a:cubicBezTo>
                      <a:pt x="33208" y="6636"/>
                      <a:pt x="33276" y="6706"/>
                      <a:pt x="33341" y="6778"/>
                    </a:cubicBezTo>
                    <a:cubicBezTo>
                      <a:pt x="33467" y="6916"/>
                      <a:pt x="33597" y="7051"/>
                      <a:pt x="33729" y="7185"/>
                    </a:cubicBezTo>
                    <a:cubicBezTo>
                      <a:pt x="33876" y="7335"/>
                      <a:pt x="34020" y="7486"/>
                      <a:pt x="34160" y="7644"/>
                    </a:cubicBezTo>
                    <a:cubicBezTo>
                      <a:pt x="34155" y="7637"/>
                      <a:pt x="34151" y="7631"/>
                      <a:pt x="34146" y="7624"/>
                    </a:cubicBezTo>
                    <a:lnTo>
                      <a:pt x="34146" y="7624"/>
                    </a:lnTo>
                    <a:cubicBezTo>
                      <a:pt x="34201" y="7693"/>
                      <a:pt x="34257" y="7761"/>
                      <a:pt x="34310" y="7831"/>
                    </a:cubicBezTo>
                    <a:cubicBezTo>
                      <a:pt x="34355" y="7892"/>
                      <a:pt x="34399" y="7953"/>
                      <a:pt x="34444" y="8014"/>
                    </a:cubicBezTo>
                    <a:cubicBezTo>
                      <a:pt x="34551" y="8155"/>
                      <a:pt x="34662" y="8291"/>
                      <a:pt x="34773" y="8428"/>
                    </a:cubicBezTo>
                    <a:cubicBezTo>
                      <a:pt x="34860" y="8535"/>
                      <a:pt x="34944" y="8645"/>
                      <a:pt x="35029" y="8755"/>
                    </a:cubicBezTo>
                    <a:cubicBezTo>
                      <a:pt x="35081" y="8826"/>
                      <a:pt x="35133" y="8897"/>
                      <a:pt x="35184" y="8969"/>
                    </a:cubicBezTo>
                    <a:cubicBezTo>
                      <a:pt x="35326" y="9166"/>
                      <a:pt x="35459" y="9367"/>
                      <a:pt x="35589" y="9570"/>
                    </a:cubicBezTo>
                    <a:cubicBezTo>
                      <a:pt x="35588" y="9569"/>
                      <a:pt x="35586" y="9567"/>
                      <a:pt x="35585" y="9565"/>
                    </a:cubicBezTo>
                    <a:lnTo>
                      <a:pt x="35585" y="9565"/>
                    </a:lnTo>
                    <a:cubicBezTo>
                      <a:pt x="35704" y="9757"/>
                      <a:pt x="35823" y="9949"/>
                      <a:pt x="35942" y="10141"/>
                    </a:cubicBezTo>
                    <a:cubicBezTo>
                      <a:pt x="36125" y="10444"/>
                      <a:pt x="36299" y="10750"/>
                      <a:pt x="36452" y="11069"/>
                    </a:cubicBezTo>
                    <a:cubicBezTo>
                      <a:pt x="36474" y="11119"/>
                      <a:pt x="36497" y="11167"/>
                      <a:pt x="36519" y="11216"/>
                    </a:cubicBezTo>
                    <a:cubicBezTo>
                      <a:pt x="36519" y="11217"/>
                      <a:pt x="36520" y="11219"/>
                      <a:pt x="36521" y="11220"/>
                    </a:cubicBezTo>
                    <a:lnTo>
                      <a:pt x="36521" y="11220"/>
                    </a:lnTo>
                    <a:cubicBezTo>
                      <a:pt x="36544" y="11271"/>
                      <a:pt x="36567" y="11322"/>
                      <a:pt x="36591" y="11372"/>
                    </a:cubicBezTo>
                    <a:cubicBezTo>
                      <a:pt x="36711" y="11633"/>
                      <a:pt x="36847" y="11886"/>
                      <a:pt x="36976" y="12144"/>
                    </a:cubicBezTo>
                    <a:cubicBezTo>
                      <a:pt x="37110" y="12411"/>
                      <a:pt x="37243" y="12679"/>
                      <a:pt x="37373" y="12948"/>
                    </a:cubicBezTo>
                    <a:cubicBezTo>
                      <a:pt x="37455" y="13116"/>
                      <a:pt x="37541" y="13281"/>
                      <a:pt x="37627" y="13446"/>
                    </a:cubicBezTo>
                    <a:cubicBezTo>
                      <a:pt x="37718" y="13620"/>
                      <a:pt x="37802" y="13797"/>
                      <a:pt x="37886" y="13975"/>
                    </a:cubicBezTo>
                    <a:cubicBezTo>
                      <a:pt x="37926" y="14060"/>
                      <a:pt x="37967" y="14144"/>
                      <a:pt x="38009" y="14229"/>
                    </a:cubicBezTo>
                    <a:cubicBezTo>
                      <a:pt x="38042" y="14296"/>
                      <a:pt x="38077" y="14371"/>
                      <a:pt x="38144" y="14412"/>
                    </a:cubicBezTo>
                    <a:cubicBezTo>
                      <a:pt x="38185" y="14437"/>
                      <a:pt x="38232" y="14450"/>
                      <a:pt x="38279" y="14450"/>
                    </a:cubicBezTo>
                    <a:cubicBezTo>
                      <a:pt x="38306" y="14448"/>
                      <a:pt x="38333" y="14444"/>
                      <a:pt x="38360" y="14436"/>
                    </a:cubicBezTo>
                    <a:cubicBezTo>
                      <a:pt x="38372" y="14431"/>
                      <a:pt x="38385" y="14427"/>
                      <a:pt x="38397" y="14422"/>
                    </a:cubicBezTo>
                    <a:cubicBezTo>
                      <a:pt x="38401" y="14425"/>
                      <a:pt x="38403" y="14430"/>
                      <a:pt x="38407" y="14434"/>
                    </a:cubicBezTo>
                    <a:cubicBezTo>
                      <a:pt x="38462" y="14489"/>
                      <a:pt x="38521" y="14548"/>
                      <a:pt x="38602" y="14548"/>
                    </a:cubicBezTo>
                    <a:cubicBezTo>
                      <a:pt x="38603" y="14548"/>
                      <a:pt x="38604" y="14548"/>
                      <a:pt x="38604" y="14548"/>
                    </a:cubicBezTo>
                    <a:cubicBezTo>
                      <a:pt x="38612" y="14548"/>
                      <a:pt x="38620" y="14548"/>
                      <a:pt x="38630" y="14546"/>
                    </a:cubicBezTo>
                    <a:cubicBezTo>
                      <a:pt x="38705" y="14535"/>
                      <a:pt x="38761" y="14490"/>
                      <a:pt x="38787" y="14417"/>
                    </a:cubicBezTo>
                    <a:cubicBezTo>
                      <a:pt x="38821" y="14325"/>
                      <a:pt x="38793" y="14221"/>
                      <a:pt x="38767" y="14129"/>
                    </a:cubicBezTo>
                    <a:cubicBezTo>
                      <a:pt x="38745" y="14055"/>
                      <a:pt x="38721" y="13981"/>
                      <a:pt x="38694" y="13908"/>
                    </a:cubicBezTo>
                    <a:cubicBezTo>
                      <a:pt x="38665" y="13825"/>
                      <a:pt x="38635" y="13742"/>
                      <a:pt x="38603" y="13662"/>
                    </a:cubicBezTo>
                    <a:cubicBezTo>
                      <a:pt x="38535" y="13494"/>
                      <a:pt x="38468" y="13324"/>
                      <a:pt x="38385" y="13163"/>
                    </a:cubicBezTo>
                    <a:cubicBezTo>
                      <a:pt x="38289" y="12973"/>
                      <a:pt x="38188" y="12785"/>
                      <a:pt x="38086" y="12597"/>
                    </a:cubicBezTo>
                    <a:cubicBezTo>
                      <a:pt x="37992" y="12422"/>
                      <a:pt x="37901" y="12246"/>
                      <a:pt x="37806" y="12071"/>
                    </a:cubicBezTo>
                    <a:cubicBezTo>
                      <a:pt x="37714" y="11902"/>
                      <a:pt x="37621" y="11733"/>
                      <a:pt x="37519" y="11568"/>
                    </a:cubicBezTo>
                    <a:cubicBezTo>
                      <a:pt x="37406" y="11385"/>
                      <a:pt x="37291" y="11202"/>
                      <a:pt x="37175" y="11019"/>
                    </a:cubicBezTo>
                    <a:cubicBezTo>
                      <a:pt x="37148" y="10973"/>
                      <a:pt x="37119" y="10928"/>
                      <a:pt x="37090" y="10882"/>
                    </a:cubicBezTo>
                    <a:cubicBezTo>
                      <a:pt x="37084" y="10829"/>
                      <a:pt x="37066" y="10777"/>
                      <a:pt x="37048" y="10729"/>
                    </a:cubicBezTo>
                    <a:cubicBezTo>
                      <a:pt x="37012" y="10631"/>
                      <a:pt x="36972" y="10534"/>
                      <a:pt x="36925" y="10443"/>
                    </a:cubicBezTo>
                    <a:cubicBezTo>
                      <a:pt x="36875" y="10349"/>
                      <a:pt x="36826" y="10254"/>
                      <a:pt x="36777" y="10161"/>
                    </a:cubicBezTo>
                    <a:cubicBezTo>
                      <a:pt x="36742" y="10093"/>
                      <a:pt x="36701" y="10028"/>
                      <a:pt x="36661" y="9963"/>
                    </a:cubicBezTo>
                    <a:cubicBezTo>
                      <a:pt x="36616" y="9887"/>
                      <a:pt x="36571" y="9809"/>
                      <a:pt x="36524" y="9734"/>
                    </a:cubicBezTo>
                    <a:cubicBezTo>
                      <a:pt x="36309" y="9393"/>
                      <a:pt x="36094" y="9051"/>
                      <a:pt x="35853" y="8728"/>
                    </a:cubicBezTo>
                    <a:cubicBezTo>
                      <a:pt x="35667" y="8476"/>
                      <a:pt x="35477" y="8228"/>
                      <a:pt x="35273" y="7989"/>
                    </a:cubicBezTo>
                    <a:cubicBezTo>
                      <a:pt x="35269" y="7963"/>
                      <a:pt x="35261" y="7937"/>
                      <a:pt x="35245" y="7916"/>
                    </a:cubicBezTo>
                    <a:cubicBezTo>
                      <a:pt x="35197" y="7847"/>
                      <a:pt x="35136" y="7791"/>
                      <a:pt x="35077" y="7733"/>
                    </a:cubicBezTo>
                    <a:cubicBezTo>
                      <a:pt x="35056" y="7712"/>
                      <a:pt x="35036" y="7693"/>
                      <a:pt x="35016" y="7672"/>
                    </a:cubicBezTo>
                    <a:cubicBezTo>
                      <a:pt x="34994" y="7650"/>
                      <a:pt x="34974" y="7628"/>
                      <a:pt x="34953" y="7606"/>
                    </a:cubicBezTo>
                    <a:cubicBezTo>
                      <a:pt x="34871" y="7519"/>
                      <a:pt x="34789" y="7434"/>
                      <a:pt x="34705" y="7347"/>
                    </a:cubicBezTo>
                    <a:cubicBezTo>
                      <a:pt x="34410" y="7041"/>
                      <a:pt x="34116" y="6733"/>
                      <a:pt x="33821" y="6428"/>
                    </a:cubicBezTo>
                    <a:cubicBezTo>
                      <a:pt x="33613" y="6212"/>
                      <a:pt x="33396" y="6005"/>
                      <a:pt x="33179" y="5799"/>
                    </a:cubicBezTo>
                    <a:cubicBezTo>
                      <a:pt x="33167" y="5755"/>
                      <a:pt x="33151" y="5712"/>
                      <a:pt x="33124" y="5676"/>
                    </a:cubicBezTo>
                    <a:cubicBezTo>
                      <a:pt x="33096" y="5638"/>
                      <a:pt x="33064" y="5602"/>
                      <a:pt x="33032" y="5569"/>
                    </a:cubicBezTo>
                    <a:cubicBezTo>
                      <a:pt x="32981" y="5514"/>
                      <a:pt x="32925" y="5461"/>
                      <a:pt x="32869" y="5409"/>
                    </a:cubicBezTo>
                    <a:cubicBezTo>
                      <a:pt x="32864" y="5405"/>
                      <a:pt x="32861" y="5400"/>
                      <a:pt x="32856" y="5395"/>
                    </a:cubicBezTo>
                    <a:cubicBezTo>
                      <a:pt x="32724" y="5250"/>
                      <a:pt x="32589" y="5106"/>
                      <a:pt x="32440" y="4976"/>
                    </a:cubicBezTo>
                    <a:cubicBezTo>
                      <a:pt x="32383" y="4928"/>
                      <a:pt x="32326" y="4879"/>
                      <a:pt x="32270" y="4829"/>
                    </a:cubicBezTo>
                    <a:cubicBezTo>
                      <a:pt x="32248" y="4811"/>
                      <a:pt x="32227" y="4791"/>
                      <a:pt x="32204" y="4773"/>
                    </a:cubicBezTo>
                    <a:cubicBezTo>
                      <a:pt x="32105" y="4699"/>
                      <a:pt x="32005" y="4624"/>
                      <a:pt x="31906" y="4549"/>
                    </a:cubicBezTo>
                    <a:cubicBezTo>
                      <a:pt x="31834" y="4494"/>
                      <a:pt x="31757" y="4445"/>
                      <a:pt x="31683" y="4394"/>
                    </a:cubicBezTo>
                    <a:cubicBezTo>
                      <a:pt x="31609" y="4343"/>
                      <a:pt x="31535" y="4292"/>
                      <a:pt x="31459" y="4244"/>
                    </a:cubicBezTo>
                    <a:cubicBezTo>
                      <a:pt x="31373" y="4188"/>
                      <a:pt x="31286" y="4131"/>
                      <a:pt x="31199" y="4075"/>
                    </a:cubicBezTo>
                    <a:cubicBezTo>
                      <a:pt x="31124" y="4024"/>
                      <a:pt x="31048" y="3973"/>
                      <a:pt x="30973" y="3923"/>
                    </a:cubicBezTo>
                    <a:cubicBezTo>
                      <a:pt x="30908" y="3878"/>
                      <a:pt x="30843" y="3833"/>
                      <a:pt x="30775" y="3792"/>
                    </a:cubicBezTo>
                    <a:cubicBezTo>
                      <a:pt x="30772" y="3790"/>
                      <a:pt x="30767" y="3788"/>
                      <a:pt x="30764" y="3785"/>
                    </a:cubicBezTo>
                    <a:cubicBezTo>
                      <a:pt x="30753" y="3737"/>
                      <a:pt x="30726" y="3693"/>
                      <a:pt x="30682" y="3662"/>
                    </a:cubicBezTo>
                    <a:cubicBezTo>
                      <a:pt x="30589" y="3594"/>
                      <a:pt x="30486" y="3540"/>
                      <a:pt x="30386" y="3481"/>
                    </a:cubicBezTo>
                    <a:cubicBezTo>
                      <a:pt x="30297" y="3428"/>
                      <a:pt x="30207" y="3378"/>
                      <a:pt x="30115" y="3328"/>
                    </a:cubicBezTo>
                    <a:cubicBezTo>
                      <a:pt x="29940" y="3230"/>
                      <a:pt x="29761" y="3141"/>
                      <a:pt x="29582" y="3048"/>
                    </a:cubicBezTo>
                    <a:cubicBezTo>
                      <a:pt x="29496" y="3003"/>
                      <a:pt x="29405" y="2964"/>
                      <a:pt x="29317" y="2923"/>
                    </a:cubicBezTo>
                    <a:cubicBezTo>
                      <a:pt x="29229" y="2881"/>
                      <a:pt x="29141" y="2836"/>
                      <a:pt x="29052" y="2796"/>
                    </a:cubicBezTo>
                    <a:cubicBezTo>
                      <a:pt x="28876" y="2717"/>
                      <a:pt x="28700" y="2637"/>
                      <a:pt x="28525" y="2557"/>
                    </a:cubicBezTo>
                    <a:cubicBezTo>
                      <a:pt x="28471" y="2532"/>
                      <a:pt x="28417" y="2508"/>
                      <a:pt x="28365" y="2483"/>
                    </a:cubicBezTo>
                    <a:cubicBezTo>
                      <a:pt x="28273" y="2433"/>
                      <a:pt x="28182" y="2384"/>
                      <a:pt x="28091" y="2333"/>
                    </a:cubicBezTo>
                    <a:cubicBezTo>
                      <a:pt x="28076" y="2271"/>
                      <a:pt x="28031" y="2218"/>
                      <a:pt x="27968" y="2198"/>
                    </a:cubicBezTo>
                    <a:cubicBezTo>
                      <a:pt x="27951" y="2193"/>
                      <a:pt x="27935" y="2188"/>
                      <a:pt x="27918" y="2183"/>
                    </a:cubicBezTo>
                    <a:cubicBezTo>
                      <a:pt x="27907" y="2180"/>
                      <a:pt x="27897" y="2175"/>
                      <a:pt x="27887" y="2172"/>
                    </a:cubicBezTo>
                    <a:cubicBezTo>
                      <a:pt x="27688" y="2093"/>
                      <a:pt x="27496" y="2002"/>
                      <a:pt x="27305" y="1903"/>
                    </a:cubicBezTo>
                    <a:cubicBezTo>
                      <a:pt x="27125" y="1813"/>
                      <a:pt x="26950" y="1718"/>
                      <a:pt x="26772" y="1627"/>
                    </a:cubicBezTo>
                    <a:cubicBezTo>
                      <a:pt x="26591" y="1534"/>
                      <a:pt x="26410" y="1439"/>
                      <a:pt x="26223" y="1360"/>
                    </a:cubicBezTo>
                    <a:cubicBezTo>
                      <a:pt x="26125" y="1318"/>
                      <a:pt x="26027" y="1274"/>
                      <a:pt x="25927" y="1239"/>
                    </a:cubicBezTo>
                    <a:cubicBezTo>
                      <a:pt x="25866" y="1218"/>
                      <a:pt x="25807" y="1198"/>
                      <a:pt x="25747" y="1176"/>
                    </a:cubicBezTo>
                    <a:cubicBezTo>
                      <a:pt x="25701" y="1160"/>
                      <a:pt x="25653" y="1150"/>
                      <a:pt x="25607" y="1137"/>
                    </a:cubicBezTo>
                    <a:cubicBezTo>
                      <a:pt x="25514" y="1111"/>
                      <a:pt x="25420" y="1088"/>
                      <a:pt x="25325" y="1069"/>
                    </a:cubicBezTo>
                    <a:cubicBezTo>
                      <a:pt x="25235" y="1051"/>
                      <a:pt x="25145" y="1037"/>
                      <a:pt x="25053" y="1029"/>
                    </a:cubicBezTo>
                    <a:cubicBezTo>
                      <a:pt x="25037" y="1023"/>
                      <a:pt x="25021" y="1016"/>
                      <a:pt x="25005" y="1009"/>
                    </a:cubicBezTo>
                    <a:cubicBezTo>
                      <a:pt x="24956" y="990"/>
                      <a:pt x="24906" y="970"/>
                      <a:pt x="24856" y="952"/>
                    </a:cubicBezTo>
                    <a:cubicBezTo>
                      <a:pt x="24824" y="922"/>
                      <a:pt x="24786" y="905"/>
                      <a:pt x="24742" y="891"/>
                    </a:cubicBezTo>
                    <a:cubicBezTo>
                      <a:pt x="24667" y="867"/>
                      <a:pt x="24591" y="844"/>
                      <a:pt x="24515" y="823"/>
                    </a:cubicBezTo>
                    <a:cubicBezTo>
                      <a:pt x="24505" y="818"/>
                      <a:pt x="24495" y="815"/>
                      <a:pt x="24486" y="811"/>
                    </a:cubicBezTo>
                    <a:cubicBezTo>
                      <a:pt x="24406" y="782"/>
                      <a:pt x="24325" y="755"/>
                      <a:pt x="24242" y="729"/>
                    </a:cubicBezTo>
                    <a:cubicBezTo>
                      <a:pt x="24150" y="699"/>
                      <a:pt x="24058" y="666"/>
                      <a:pt x="23965" y="640"/>
                    </a:cubicBezTo>
                    <a:cubicBezTo>
                      <a:pt x="23766" y="583"/>
                      <a:pt x="23567" y="525"/>
                      <a:pt x="23364" y="477"/>
                    </a:cubicBezTo>
                    <a:cubicBezTo>
                      <a:pt x="23288" y="459"/>
                      <a:pt x="23211" y="440"/>
                      <a:pt x="23134" y="422"/>
                    </a:cubicBezTo>
                    <a:cubicBezTo>
                      <a:pt x="23117" y="396"/>
                      <a:pt x="23097" y="372"/>
                      <a:pt x="23068" y="357"/>
                    </a:cubicBezTo>
                    <a:cubicBezTo>
                      <a:pt x="23023" y="334"/>
                      <a:pt x="22980" y="329"/>
                      <a:pt x="22932" y="323"/>
                    </a:cubicBezTo>
                    <a:cubicBezTo>
                      <a:pt x="22675" y="281"/>
                      <a:pt x="22417" y="235"/>
                      <a:pt x="22159" y="197"/>
                    </a:cubicBezTo>
                    <a:cubicBezTo>
                      <a:pt x="21901" y="159"/>
                      <a:pt x="21642" y="117"/>
                      <a:pt x="21384" y="87"/>
                    </a:cubicBezTo>
                    <a:cubicBezTo>
                      <a:pt x="21007" y="42"/>
                      <a:pt x="20631" y="1"/>
                      <a:pt x="20251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6"/>
              <p:cNvSpPr/>
              <p:nvPr/>
            </p:nvSpPr>
            <p:spPr>
              <a:xfrm>
                <a:off x="1891133" y="3836703"/>
                <a:ext cx="3037046" cy="1144860"/>
              </a:xfrm>
              <a:custGeom>
                <a:avLst/>
                <a:gdLst/>
                <a:ahLst/>
                <a:cxnLst/>
                <a:rect l="l" t="t" r="r" b="b"/>
                <a:pathLst>
                  <a:path w="39505" h="14892" extrusionOk="0">
                    <a:moveTo>
                      <a:pt x="38205" y="12658"/>
                    </a:moveTo>
                    <a:cubicBezTo>
                      <a:pt x="38206" y="12661"/>
                      <a:pt x="38207" y="12664"/>
                      <a:pt x="38209" y="12666"/>
                    </a:cubicBezTo>
                    <a:cubicBezTo>
                      <a:pt x="38207" y="12664"/>
                      <a:pt x="38206" y="12661"/>
                      <a:pt x="38205" y="12658"/>
                    </a:cubicBezTo>
                    <a:close/>
                    <a:moveTo>
                      <a:pt x="20296" y="369"/>
                    </a:moveTo>
                    <a:cubicBezTo>
                      <a:pt x="20414" y="373"/>
                      <a:pt x="20530" y="377"/>
                      <a:pt x="20647" y="381"/>
                    </a:cubicBezTo>
                    <a:cubicBezTo>
                      <a:pt x="20744" y="384"/>
                      <a:pt x="20838" y="395"/>
                      <a:pt x="20934" y="403"/>
                    </a:cubicBezTo>
                    <a:cubicBezTo>
                      <a:pt x="21029" y="411"/>
                      <a:pt x="21124" y="417"/>
                      <a:pt x="21219" y="429"/>
                    </a:cubicBezTo>
                    <a:cubicBezTo>
                      <a:pt x="21333" y="444"/>
                      <a:pt x="21449" y="459"/>
                      <a:pt x="21563" y="474"/>
                    </a:cubicBezTo>
                    <a:cubicBezTo>
                      <a:pt x="21562" y="473"/>
                      <a:pt x="21561" y="473"/>
                      <a:pt x="21559" y="472"/>
                    </a:cubicBezTo>
                    <a:lnTo>
                      <a:pt x="21559" y="472"/>
                    </a:lnTo>
                    <a:cubicBezTo>
                      <a:pt x="21562" y="473"/>
                      <a:pt x="21564" y="473"/>
                      <a:pt x="21566" y="474"/>
                    </a:cubicBezTo>
                    <a:cubicBezTo>
                      <a:pt x="21569" y="474"/>
                      <a:pt x="21570" y="474"/>
                      <a:pt x="21571" y="475"/>
                    </a:cubicBezTo>
                    <a:lnTo>
                      <a:pt x="21571" y="474"/>
                    </a:lnTo>
                    <a:cubicBezTo>
                      <a:pt x="21572" y="474"/>
                      <a:pt x="21573" y="475"/>
                      <a:pt x="21573" y="475"/>
                    </a:cubicBezTo>
                    <a:lnTo>
                      <a:pt x="21574" y="475"/>
                    </a:lnTo>
                    <a:cubicBezTo>
                      <a:pt x="21695" y="494"/>
                      <a:pt x="21813" y="512"/>
                      <a:pt x="21934" y="530"/>
                    </a:cubicBezTo>
                    <a:cubicBezTo>
                      <a:pt x="22173" y="567"/>
                      <a:pt x="22409" y="610"/>
                      <a:pt x="22647" y="653"/>
                    </a:cubicBezTo>
                    <a:cubicBezTo>
                      <a:pt x="22892" y="696"/>
                      <a:pt x="23136" y="741"/>
                      <a:pt x="23379" y="793"/>
                    </a:cubicBezTo>
                    <a:cubicBezTo>
                      <a:pt x="23627" y="844"/>
                      <a:pt x="23875" y="895"/>
                      <a:pt x="24121" y="958"/>
                    </a:cubicBezTo>
                    <a:cubicBezTo>
                      <a:pt x="24379" y="1025"/>
                      <a:pt x="24637" y="1094"/>
                      <a:pt x="24894" y="1165"/>
                    </a:cubicBezTo>
                    <a:cubicBezTo>
                      <a:pt x="25057" y="1213"/>
                      <a:pt x="25221" y="1259"/>
                      <a:pt x="25383" y="1311"/>
                    </a:cubicBezTo>
                    <a:cubicBezTo>
                      <a:pt x="25489" y="1344"/>
                      <a:pt x="25594" y="1378"/>
                      <a:pt x="25699" y="1411"/>
                    </a:cubicBezTo>
                    <a:cubicBezTo>
                      <a:pt x="25784" y="1439"/>
                      <a:pt x="25867" y="1472"/>
                      <a:pt x="25951" y="1502"/>
                    </a:cubicBezTo>
                    <a:cubicBezTo>
                      <a:pt x="26281" y="1619"/>
                      <a:pt x="26608" y="1750"/>
                      <a:pt x="26935" y="1880"/>
                    </a:cubicBezTo>
                    <a:cubicBezTo>
                      <a:pt x="27108" y="1954"/>
                      <a:pt x="27283" y="2029"/>
                      <a:pt x="27455" y="2103"/>
                    </a:cubicBezTo>
                    <a:lnTo>
                      <a:pt x="27451" y="2101"/>
                    </a:lnTo>
                    <a:lnTo>
                      <a:pt x="27451" y="2101"/>
                    </a:lnTo>
                    <a:cubicBezTo>
                      <a:pt x="27690" y="2204"/>
                      <a:pt x="27924" y="2313"/>
                      <a:pt x="28159" y="2425"/>
                    </a:cubicBezTo>
                    <a:cubicBezTo>
                      <a:pt x="28385" y="2534"/>
                      <a:pt x="28605" y="2653"/>
                      <a:pt x="28824" y="2772"/>
                    </a:cubicBezTo>
                    <a:cubicBezTo>
                      <a:pt x="29034" y="2887"/>
                      <a:pt x="29245" y="3003"/>
                      <a:pt x="29454" y="3118"/>
                    </a:cubicBezTo>
                    <a:cubicBezTo>
                      <a:pt x="29681" y="3244"/>
                      <a:pt x="29905" y="3372"/>
                      <a:pt x="30129" y="3501"/>
                    </a:cubicBezTo>
                    <a:cubicBezTo>
                      <a:pt x="30155" y="3516"/>
                      <a:pt x="30180" y="3532"/>
                      <a:pt x="30207" y="3548"/>
                    </a:cubicBezTo>
                    <a:cubicBezTo>
                      <a:pt x="30438" y="3690"/>
                      <a:pt x="30667" y="3832"/>
                      <a:pt x="30890" y="3985"/>
                    </a:cubicBezTo>
                    <a:cubicBezTo>
                      <a:pt x="31110" y="4134"/>
                      <a:pt x="31331" y="4284"/>
                      <a:pt x="31550" y="4433"/>
                    </a:cubicBezTo>
                    <a:cubicBezTo>
                      <a:pt x="31746" y="4566"/>
                      <a:pt x="31942" y="4696"/>
                      <a:pt x="32134" y="4834"/>
                    </a:cubicBezTo>
                    <a:cubicBezTo>
                      <a:pt x="32242" y="4909"/>
                      <a:pt x="32353" y="4981"/>
                      <a:pt x="32456" y="5061"/>
                    </a:cubicBezTo>
                    <a:cubicBezTo>
                      <a:pt x="32564" y="5145"/>
                      <a:pt x="32673" y="5228"/>
                      <a:pt x="32781" y="5312"/>
                    </a:cubicBezTo>
                    <a:cubicBezTo>
                      <a:pt x="32832" y="5356"/>
                      <a:pt x="32886" y="5401"/>
                      <a:pt x="32937" y="5446"/>
                    </a:cubicBezTo>
                    <a:cubicBezTo>
                      <a:pt x="32986" y="5488"/>
                      <a:pt x="33040" y="5529"/>
                      <a:pt x="33087" y="5575"/>
                    </a:cubicBezTo>
                    <a:cubicBezTo>
                      <a:pt x="33182" y="5669"/>
                      <a:pt x="33279" y="5764"/>
                      <a:pt x="33375" y="5858"/>
                    </a:cubicBezTo>
                    <a:lnTo>
                      <a:pt x="33375" y="5858"/>
                    </a:lnTo>
                    <a:cubicBezTo>
                      <a:pt x="33370" y="5854"/>
                      <a:pt x="33365" y="5849"/>
                      <a:pt x="33360" y="5844"/>
                    </a:cubicBezTo>
                    <a:lnTo>
                      <a:pt x="33360" y="5844"/>
                    </a:lnTo>
                    <a:cubicBezTo>
                      <a:pt x="33524" y="6017"/>
                      <a:pt x="33688" y="6190"/>
                      <a:pt x="33841" y="6374"/>
                    </a:cubicBezTo>
                    <a:cubicBezTo>
                      <a:pt x="33987" y="6549"/>
                      <a:pt x="34129" y="6727"/>
                      <a:pt x="34277" y="6901"/>
                    </a:cubicBezTo>
                    <a:cubicBezTo>
                      <a:pt x="34611" y="7296"/>
                      <a:pt x="34950" y="7687"/>
                      <a:pt x="35280" y="8086"/>
                    </a:cubicBezTo>
                    <a:cubicBezTo>
                      <a:pt x="35444" y="8283"/>
                      <a:pt x="35609" y="8480"/>
                      <a:pt x="35772" y="8678"/>
                    </a:cubicBezTo>
                    <a:cubicBezTo>
                      <a:pt x="35856" y="8782"/>
                      <a:pt x="35943" y="8883"/>
                      <a:pt x="36025" y="8988"/>
                    </a:cubicBezTo>
                    <a:cubicBezTo>
                      <a:pt x="36107" y="9093"/>
                      <a:pt x="36187" y="9197"/>
                      <a:pt x="36269" y="9302"/>
                    </a:cubicBezTo>
                    <a:cubicBezTo>
                      <a:pt x="36381" y="9456"/>
                      <a:pt x="36492" y="9608"/>
                      <a:pt x="36599" y="9764"/>
                    </a:cubicBezTo>
                    <a:cubicBezTo>
                      <a:pt x="36711" y="9929"/>
                      <a:pt x="36818" y="10097"/>
                      <a:pt x="36927" y="10266"/>
                    </a:cubicBezTo>
                    <a:cubicBezTo>
                      <a:pt x="37130" y="10585"/>
                      <a:pt x="37328" y="10910"/>
                      <a:pt x="37521" y="11237"/>
                    </a:cubicBezTo>
                    <a:cubicBezTo>
                      <a:pt x="37651" y="11471"/>
                      <a:pt x="37781" y="11705"/>
                      <a:pt x="37891" y="11948"/>
                    </a:cubicBezTo>
                    <a:cubicBezTo>
                      <a:pt x="37997" y="12184"/>
                      <a:pt x="38103" y="12419"/>
                      <a:pt x="38205" y="12658"/>
                    </a:cubicBezTo>
                    <a:lnTo>
                      <a:pt x="38205" y="12658"/>
                    </a:lnTo>
                    <a:cubicBezTo>
                      <a:pt x="38204" y="12654"/>
                      <a:pt x="38202" y="12651"/>
                      <a:pt x="38201" y="12647"/>
                    </a:cubicBezTo>
                    <a:lnTo>
                      <a:pt x="38201" y="12647"/>
                    </a:lnTo>
                    <a:cubicBezTo>
                      <a:pt x="38315" y="12924"/>
                      <a:pt x="38426" y="13201"/>
                      <a:pt x="38549" y="13474"/>
                    </a:cubicBezTo>
                    <a:cubicBezTo>
                      <a:pt x="38669" y="13738"/>
                      <a:pt x="38793" y="14001"/>
                      <a:pt x="38907" y="14267"/>
                    </a:cubicBezTo>
                    <a:cubicBezTo>
                      <a:pt x="38905" y="14259"/>
                      <a:pt x="38902" y="14252"/>
                      <a:pt x="38899" y="14244"/>
                    </a:cubicBezTo>
                    <a:lnTo>
                      <a:pt x="38899" y="14244"/>
                    </a:lnTo>
                    <a:cubicBezTo>
                      <a:pt x="38904" y="14257"/>
                      <a:pt x="38910" y="14270"/>
                      <a:pt x="38914" y="14283"/>
                    </a:cubicBezTo>
                    <a:cubicBezTo>
                      <a:pt x="38946" y="14360"/>
                      <a:pt x="38975" y="14437"/>
                      <a:pt x="39003" y="14514"/>
                    </a:cubicBezTo>
                    <a:cubicBezTo>
                      <a:pt x="38976" y="14515"/>
                      <a:pt x="38950" y="14517"/>
                      <a:pt x="38923" y="14517"/>
                    </a:cubicBezTo>
                    <a:cubicBezTo>
                      <a:pt x="38582" y="14512"/>
                      <a:pt x="38242" y="14506"/>
                      <a:pt x="37902" y="14494"/>
                    </a:cubicBezTo>
                    <a:cubicBezTo>
                      <a:pt x="37526" y="14479"/>
                      <a:pt x="37149" y="14474"/>
                      <a:pt x="36772" y="14465"/>
                    </a:cubicBezTo>
                    <a:cubicBezTo>
                      <a:pt x="36389" y="14456"/>
                      <a:pt x="36007" y="14435"/>
                      <a:pt x="35625" y="14422"/>
                    </a:cubicBezTo>
                    <a:cubicBezTo>
                      <a:pt x="35485" y="14417"/>
                      <a:pt x="35344" y="14415"/>
                      <a:pt x="35204" y="14415"/>
                    </a:cubicBezTo>
                    <a:cubicBezTo>
                      <a:pt x="35090" y="14415"/>
                      <a:pt x="34976" y="14416"/>
                      <a:pt x="34862" y="14417"/>
                    </a:cubicBezTo>
                    <a:cubicBezTo>
                      <a:pt x="34754" y="14418"/>
                      <a:pt x="34644" y="14419"/>
                      <a:pt x="34536" y="14420"/>
                    </a:cubicBezTo>
                    <a:lnTo>
                      <a:pt x="34536" y="14420"/>
                    </a:lnTo>
                    <a:cubicBezTo>
                      <a:pt x="34541" y="14420"/>
                      <a:pt x="34545" y="14420"/>
                      <a:pt x="34549" y="14419"/>
                    </a:cubicBezTo>
                    <a:cubicBezTo>
                      <a:pt x="34120" y="14415"/>
                      <a:pt x="33690" y="14407"/>
                      <a:pt x="33262" y="14377"/>
                    </a:cubicBezTo>
                    <a:cubicBezTo>
                      <a:pt x="32818" y="14346"/>
                      <a:pt x="32375" y="14292"/>
                      <a:pt x="31932" y="14252"/>
                    </a:cubicBezTo>
                    <a:cubicBezTo>
                      <a:pt x="31730" y="14234"/>
                      <a:pt x="31525" y="14217"/>
                      <a:pt x="31321" y="14211"/>
                    </a:cubicBezTo>
                    <a:cubicBezTo>
                      <a:pt x="31110" y="14207"/>
                      <a:pt x="30899" y="14203"/>
                      <a:pt x="30688" y="14201"/>
                    </a:cubicBezTo>
                    <a:cubicBezTo>
                      <a:pt x="30231" y="14196"/>
                      <a:pt x="29774" y="14182"/>
                      <a:pt x="29317" y="14176"/>
                    </a:cubicBezTo>
                    <a:cubicBezTo>
                      <a:pt x="29239" y="14175"/>
                      <a:pt x="29160" y="14174"/>
                      <a:pt x="29082" y="14174"/>
                    </a:cubicBezTo>
                    <a:cubicBezTo>
                      <a:pt x="28892" y="14174"/>
                      <a:pt x="28702" y="14177"/>
                      <a:pt x="28513" y="14179"/>
                    </a:cubicBezTo>
                    <a:cubicBezTo>
                      <a:pt x="28367" y="14182"/>
                      <a:pt x="28220" y="14183"/>
                      <a:pt x="28074" y="14184"/>
                    </a:cubicBezTo>
                    <a:cubicBezTo>
                      <a:pt x="28082" y="14184"/>
                      <a:pt x="28090" y="14185"/>
                      <a:pt x="28098" y="14185"/>
                    </a:cubicBezTo>
                    <a:lnTo>
                      <a:pt x="28098" y="14185"/>
                    </a:lnTo>
                    <a:cubicBezTo>
                      <a:pt x="27715" y="14183"/>
                      <a:pt x="27333" y="14175"/>
                      <a:pt x="26951" y="14162"/>
                    </a:cubicBezTo>
                    <a:cubicBezTo>
                      <a:pt x="26527" y="14148"/>
                      <a:pt x="26103" y="14127"/>
                      <a:pt x="25677" y="14112"/>
                    </a:cubicBezTo>
                    <a:cubicBezTo>
                      <a:pt x="25471" y="14104"/>
                      <a:pt x="25267" y="14099"/>
                      <a:pt x="25061" y="14095"/>
                    </a:cubicBezTo>
                    <a:cubicBezTo>
                      <a:pt x="24847" y="14089"/>
                      <a:pt x="24632" y="14082"/>
                      <a:pt x="24417" y="14082"/>
                    </a:cubicBezTo>
                    <a:cubicBezTo>
                      <a:pt x="24403" y="14082"/>
                      <a:pt x="24388" y="14082"/>
                      <a:pt x="24373" y="14082"/>
                    </a:cubicBezTo>
                    <a:cubicBezTo>
                      <a:pt x="24145" y="14082"/>
                      <a:pt x="23920" y="14084"/>
                      <a:pt x="23692" y="14090"/>
                    </a:cubicBezTo>
                    <a:cubicBezTo>
                      <a:pt x="23485" y="14097"/>
                      <a:pt x="23277" y="14112"/>
                      <a:pt x="23070" y="14125"/>
                    </a:cubicBezTo>
                    <a:cubicBezTo>
                      <a:pt x="22868" y="14138"/>
                      <a:pt x="22666" y="14154"/>
                      <a:pt x="22465" y="14164"/>
                    </a:cubicBezTo>
                    <a:cubicBezTo>
                      <a:pt x="22235" y="14177"/>
                      <a:pt x="22004" y="14185"/>
                      <a:pt x="21774" y="14191"/>
                    </a:cubicBezTo>
                    <a:lnTo>
                      <a:pt x="21774" y="14191"/>
                    </a:lnTo>
                    <a:cubicBezTo>
                      <a:pt x="21736" y="14190"/>
                      <a:pt x="21698" y="14190"/>
                      <a:pt x="21660" y="14190"/>
                    </a:cubicBezTo>
                    <a:cubicBezTo>
                      <a:pt x="21573" y="14190"/>
                      <a:pt x="21485" y="14191"/>
                      <a:pt x="21397" y="14191"/>
                    </a:cubicBezTo>
                    <a:cubicBezTo>
                      <a:pt x="21405" y="14191"/>
                      <a:pt x="21413" y="14190"/>
                      <a:pt x="21421" y="14190"/>
                    </a:cubicBezTo>
                    <a:cubicBezTo>
                      <a:pt x="21244" y="14190"/>
                      <a:pt x="21068" y="14180"/>
                      <a:pt x="20892" y="14174"/>
                    </a:cubicBezTo>
                    <a:cubicBezTo>
                      <a:pt x="20701" y="14166"/>
                      <a:pt x="20510" y="14158"/>
                      <a:pt x="20319" y="14149"/>
                    </a:cubicBezTo>
                    <a:cubicBezTo>
                      <a:pt x="20090" y="14141"/>
                      <a:pt x="19860" y="14137"/>
                      <a:pt x="19631" y="14137"/>
                    </a:cubicBezTo>
                    <a:cubicBezTo>
                      <a:pt x="19528" y="14137"/>
                      <a:pt x="19426" y="14138"/>
                      <a:pt x="19323" y="14139"/>
                    </a:cubicBezTo>
                    <a:cubicBezTo>
                      <a:pt x="18960" y="14144"/>
                      <a:pt x="18598" y="14159"/>
                      <a:pt x="18237" y="14178"/>
                    </a:cubicBezTo>
                    <a:cubicBezTo>
                      <a:pt x="18049" y="14187"/>
                      <a:pt x="17862" y="14195"/>
                      <a:pt x="17674" y="14203"/>
                    </a:cubicBezTo>
                    <a:cubicBezTo>
                      <a:pt x="17515" y="14209"/>
                      <a:pt x="17357" y="14207"/>
                      <a:pt x="17197" y="14208"/>
                    </a:cubicBezTo>
                    <a:lnTo>
                      <a:pt x="17197" y="14208"/>
                    </a:lnTo>
                    <a:cubicBezTo>
                      <a:pt x="16845" y="14201"/>
                      <a:pt x="16492" y="14191"/>
                      <a:pt x="16140" y="14184"/>
                    </a:cubicBezTo>
                    <a:cubicBezTo>
                      <a:pt x="15696" y="14175"/>
                      <a:pt x="15252" y="14166"/>
                      <a:pt x="14807" y="14159"/>
                    </a:cubicBezTo>
                    <a:cubicBezTo>
                      <a:pt x="14602" y="14156"/>
                      <a:pt x="14397" y="14153"/>
                      <a:pt x="14192" y="14153"/>
                    </a:cubicBezTo>
                    <a:cubicBezTo>
                      <a:pt x="13957" y="14153"/>
                      <a:pt x="13722" y="14157"/>
                      <a:pt x="13487" y="14168"/>
                    </a:cubicBezTo>
                    <a:cubicBezTo>
                      <a:pt x="13044" y="14187"/>
                      <a:pt x="12602" y="14206"/>
                      <a:pt x="12158" y="14215"/>
                    </a:cubicBezTo>
                    <a:cubicBezTo>
                      <a:pt x="11739" y="14225"/>
                      <a:pt x="11319" y="14231"/>
                      <a:pt x="10900" y="14233"/>
                    </a:cubicBezTo>
                    <a:cubicBezTo>
                      <a:pt x="10692" y="14228"/>
                      <a:pt x="10484" y="14224"/>
                      <a:pt x="10275" y="14214"/>
                    </a:cubicBezTo>
                    <a:cubicBezTo>
                      <a:pt x="10070" y="14204"/>
                      <a:pt x="9865" y="14193"/>
                      <a:pt x="9661" y="14191"/>
                    </a:cubicBezTo>
                    <a:cubicBezTo>
                      <a:pt x="9574" y="14190"/>
                      <a:pt x="9488" y="14190"/>
                      <a:pt x="9402" y="14190"/>
                    </a:cubicBezTo>
                    <a:cubicBezTo>
                      <a:pt x="9067" y="14190"/>
                      <a:pt x="8733" y="14195"/>
                      <a:pt x="8399" y="14208"/>
                    </a:cubicBezTo>
                    <a:cubicBezTo>
                      <a:pt x="7965" y="14225"/>
                      <a:pt x="7531" y="14258"/>
                      <a:pt x="7097" y="14271"/>
                    </a:cubicBezTo>
                    <a:cubicBezTo>
                      <a:pt x="6668" y="14283"/>
                      <a:pt x="6238" y="14291"/>
                      <a:pt x="5809" y="14292"/>
                    </a:cubicBezTo>
                    <a:cubicBezTo>
                      <a:pt x="4963" y="14292"/>
                      <a:pt x="4118" y="14346"/>
                      <a:pt x="3271" y="14354"/>
                    </a:cubicBezTo>
                    <a:cubicBezTo>
                      <a:pt x="3110" y="14352"/>
                      <a:pt x="2948" y="14347"/>
                      <a:pt x="2788" y="14338"/>
                    </a:cubicBezTo>
                    <a:cubicBezTo>
                      <a:pt x="2648" y="14330"/>
                      <a:pt x="2507" y="14318"/>
                      <a:pt x="2366" y="14315"/>
                    </a:cubicBezTo>
                    <a:cubicBezTo>
                      <a:pt x="2283" y="14314"/>
                      <a:pt x="2198" y="14312"/>
                      <a:pt x="2115" y="14311"/>
                    </a:cubicBezTo>
                    <a:cubicBezTo>
                      <a:pt x="2107" y="14311"/>
                      <a:pt x="2099" y="14311"/>
                      <a:pt x="2091" y="14311"/>
                    </a:cubicBezTo>
                    <a:cubicBezTo>
                      <a:pt x="2011" y="14311"/>
                      <a:pt x="1930" y="14316"/>
                      <a:pt x="1850" y="14319"/>
                    </a:cubicBezTo>
                    <a:cubicBezTo>
                      <a:pt x="1718" y="14322"/>
                      <a:pt x="1588" y="14334"/>
                      <a:pt x="1457" y="14343"/>
                    </a:cubicBezTo>
                    <a:cubicBezTo>
                      <a:pt x="1149" y="14364"/>
                      <a:pt x="841" y="14382"/>
                      <a:pt x="533" y="14398"/>
                    </a:cubicBezTo>
                    <a:cubicBezTo>
                      <a:pt x="508" y="14399"/>
                      <a:pt x="483" y="14401"/>
                      <a:pt x="458" y="14402"/>
                    </a:cubicBezTo>
                    <a:cubicBezTo>
                      <a:pt x="495" y="14235"/>
                      <a:pt x="534" y="14068"/>
                      <a:pt x="575" y="13904"/>
                    </a:cubicBezTo>
                    <a:lnTo>
                      <a:pt x="575" y="13904"/>
                    </a:lnTo>
                    <a:cubicBezTo>
                      <a:pt x="574" y="13909"/>
                      <a:pt x="573" y="13915"/>
                      <a:pt x="571" y="13921"/>
                    </a:cubicBezTo>
                    <a:cubicBezTo>
                      <a:pt x="621" y="13745"/>
                      <a:pt x="675" y="13571"/>
                      <a:pt x="730" y="13396"/>
                    </a:cubicBezTo>
                    <a:cubicBezTo>
                      <a:pt x="784" y="13230"/>
                      <a:pt x="846" y="13067"/>
                      <a:pt x="904" y="12903"/>
                    </a:cubicBezTo>
                    <a:cubicBezTo>
                      <a:pt x="963" y="12733"/>
                      <a:pt x="1023" y="12562"/>
                      <a:pt x="1082" y="12392"/>
                    </a:cubicBezTo>
                    <a:cubicBezTo>
                      <a:pt x="1142" y="12222"/>
                      <a:pt x="1205" y="12052"/>
                      <a:pt x="1269" y="11884"/>
                    </a:cubicBezTo>
                    <a:cubicBezTo>
                      <a:pt x="1311" y="11786"/>
                      <a:pt x="1350" y="11685"/>
                      <a:pt x="1397" y="11589"/>
                    </a:cubicBezTo>
                    <a:cubicBezTo>
                      <a:pt x="1448" y="11479"/>
                      <a:pt x="1501" y="11371"/>
                      <a:pt x="1553" y="11261"/>
                    </a:cubicBezTo>
                    <a:cubicBezTo>
                      <a:pt x="1648" y="11064"/>
                      <a:pt x="1751" y="10870"/>
                      <a:pt x="1853" y="10677"/>
                    </a:cubicBezTo>
                    <a:lnTo>
                      <a:pt x="1853" y="10677"/>
                    </a:lnTo>
                    <a:cubicBezTo>
                      <a:pt x="1848" y="10685"/>
                      <a:pt x="1844" y="10692"/>
                      <a:pt x="1839" y="10698"/>
                    </a:cubicBezTo>
                    <a:cubicBezTo>
                      <a:pt x="1886" y="10618"/>
                      <a:pt x="1933" y="10540"/>
                      <a:pt x="1979" y="10460"/>
                    </a:cubicBezTo>
                    <a:cubicBezTo>
                      <a:pt x="2020" y="10389"/>
                      <a:pt x="2067" y="10322"/>
                      <a:pt x="2111" y="10254"/>
                    </a:cubicBezTo>
                    <a:cubicBezTo>
                      <a:pt x="2190" y="10129"/>
                      <a:pt x="2275" y="10007"/>
                      <a:pt x="2361" y="9887"/>
                    </a:cubicBezTo>
                    <a:cubicBezTo>
                      <a:pt x="2557" y="9612"/>
                      <a:pt x="2759" y="9341"/>
                      <a:pt x="2962" y="9071"/>
                    </a:cubicBezTo>
                    <a:cubicBezTo>
                      <a:pt x="3082" y="8915"/>
                      <a:pt x="3201" y="8755"/>
                      <a:pt x="3327" y="8602"/>
                    </a:cubicBezTo>
                    <a:cubicBezTo>
                      <a:pt x="3466" y="8436"/>
                      <a:pt x="3606" y="8269"/>
                      <a:pt x="3748" y="8103"/>
                    </a:cubicBezTo>
                    <a:cubicBezTo>
                      <a:pt x="4003" y="7805"/>
                      <a:pt x="4283" y="7532"/>
                      <a:pt x="4549" y="7246"/>
                    </a:cubicBezTo>
                    <a:cubicBezTo>
                      <a:pt x="4682" y="7105"/>
                      <a:pt x="4812" y="6958"/>
                      <a:pt x="4945" y="6816"/>
                    </a:cubicBezTo>
                    <a:cubicBezTo>
                      <a:pt x="5084" y="6665"/>
                      <a:pt x="5225" y="6517"/>
                      <a:pt x="5368" y="6370"/>
                    </a:cubicBezTo>
                    <a:cubicBezTo>
                      <a:pt x="5544" y="6203"/>
                      <a:pt x="5723" y="6040"/>
                      <a:pt x="5902" y="5879"/>
                    </a:cubicBezTo>
                    <a:cubicBezTo>
                      <a:pt x="6191" y="5617"/>
                      <a:pt x="6476" y="5349"/>
                      <a:pt x="6768" y="5091"/>
                    </a:cubicBezTo>
                    <a:cubicBezTo>
                      <a:pt x="6930" y="4948"/>
                      <a:pt x="7092" y="4806"/>
                      <a:pt x="7256" y="4666"/>
                    </a:cubicBezTo>
                    <a:cubicBezTo>
                      <a:pt x="7399" y="4542"/>
                      <a:pt x="7547" y="4424"/>
                      <a:pt x="7695" y="4305"/>
                    </a:cubicBezTo>
                    <a:cubicBezTo>
                      <a:pt x="7848" y="4193"/>
                      <a:pt x="8000" y="4082"/>
                      <a:pt x="8159" y="3979"/>
                    </a:cubicBezTo>
                    <a:cubicBezTo>
                      <a:pt x="8324" y="3871"/>
                      <a:pt x="8489" y="3764"/>
                      <a:pt x="8656" y="3657"/>
                    </a:cubicBezTo>
                    <a:cubicBezTo>
                      <a:pt x="8991" y="3442"/>
                      <a:pt x="9323" y="3222"/>
                      <a:pt x="9664" y="3014"/>
                    </a:cubicBezTo>
                    <a:cubicBezTo>
                      <a:pt x="9856" y="2907"/>
                      <a:pt x="10048" y="2802"/>
                      <a:pt x="10238" y="2692"/>
                    </a:cubicBezTo>
                    <a:cubicBezTo>
                      <a:pt x="10418" y="2587"/>
                      <a:pt x="10596" y="2478"/>
                      <a:pt x="10774" y="2373"/>
                    </a:cubicBezTo>
                    <a:lnTo>
                      <a:pt x="10774" y="2373"/>
                    </a:lnTo>
                    <a:cubicBezTo>
                      <a:pt x="10774" y="2374"/>
                      <a:pt x="10772" y="2374"/>
                      <a:pt x="10771" y="2376"/>
                    </a:cubicBezTo>
                    <a:cubicBezTo>
                      <a:pt x="10875" y="2320"/>
                      <a:pt x="10977" y="2265"/>
                      <a:pt x="11082" y="2214"/>
                    </a:cubicBezTo>
                    <a:cubicBezTo>
                      <a:pt x="11195" y="2160"/>
                      <a:pt x="11307" y="2110"/>
                      <a:pt x="11420" y="2060"/>
                    </a:cubicBezTo>
                    <a:cubicBezTo>
                      <a:pt x="11567" y="2000"/>
                      <a:pt x="11714" y="1942"/>
                      <a:pt x="11863" y="1888"/>
                    </a:cubicBezTo>
                    <a:cubicBezTo>
                      <a:pt x="12046" y="1822"/>
                      <a:pt x="12230" y="1758"/>
                      <a:pt x="12411" y="1686"/>
                    </a:cubicBezTo>
                    <a:cubicBezTo>
                      <a:pt x="12598" y="1612"/>
                      <a:pt x="12782" y="1537"/>
                      <a:pt x="12973" y="1473"/>
                    </a:cubicBezTo>
                    <a:cubicBezTo>
                      <a:pt x="13160" y="1408"/>
                      <a:pt x="13353" y="1355"/>
                      <a:pt x="13543" y="1299"/>
                    </a:cubicBezTo>
                    <a:cubicBezTo>
                      <a:pt x="13726" y="1247"/>
                      <a:pt x="13909" y="1189"/>
                      <a:pt x="14092" y="1137"/>
                    </a:cubicBezTo>
                    <a:cubicBezTo>
                      <a:pt x="14271" y="1090"/>
                      <a:pt x="14453" y="1050"/>
                      <a:pt x="14635" y="1012"/>
                    </a:cubicBezTo>
                    <a:cubicBezTo>
                      <a:pt x="14803" y="976"/>
                      <a:pt x="14971" y="938"/>
                      <a:pt x="15142" y="908"/>
                    </a:cubicBezTo>
                    <a:cubicBezTo>
                      <a:pt x="15397" y="871"/>
                      <a:pt x="15655" y="851"/>
                      <a:pt x="15911" y="821"/>
                    </a:cubicBezTo>
                    <a:cubicBezTo>
                      <a:pt x="15922" y="818"/>
                      <a:pt x="15934" y="814"/>
                      <a:pt x="15945" y="813"/>
                    </a:cubicBezTo>
                    <a:cubicBezTo>
                      <a:pt x="16077" y="783"/>
                      <a:pt x="16212" y="761"/>
                      <a:pt x="16345" y="747"/>
                    </a:cubicBezTo>
                    <a:cubicBezTo>
                      <a:pt x="16380" y="742"/>
                      <a:pt x="16414" y="739"/>
                      <a:pt x="16448" y="735"/>
                    </a:cubicBezTo>
                    <a:cubicBezTo>
                      <a:pt x="16451" y="734"/>
                      <a:pt x="16453" y="733"/>
                      <a:pt x="16454" y="732"/>
                    </a:cubicBezTo>
                    <a:cubicBezTo>
                      <a:pt x="16481" y="713"/>
                      <a:pt x="16516" y="711"/>
                      <a:pt x="16548" y="707"/>
                    </a:cubicBezTo>
                    <a:cubicBezTo>
                      <a:pt x="16581" y="701"/>
                      <a:pt x="16614" y="696"/>
                      <a:pt x="16646" y="692"/>
                    </a:cubicBezTo>
                    <a:cubicBezTo>
                      <a:pt x="16712" y="684"/>
                      <a:pt x="16776" y="675"/>
                      <a:pt x="16842" y="667"/>
                    </a:cubicBezTo>
                    <a:cubicBezTo>
                      <a:pt x="16844" y="667"/>
                      <a:pt x="16847" y="666"/>
                      <a:pt x="16850" y="666"/>
                    </a:cubicBezTo>
                    <a:lnTo>
                      <a:pt x="16852" y="666"/>
                    </a:lnTo>
                    <a:cubicBezTo>
                      <a:pt x="16905" y="659"/>
                      <a:pt x="16957" y="652"/>
                      <a:pt x="17009" y="646"/>
                    </a:cubicBezTo>
                    <a:lnTo>
                      <a:pt x="17012" y="646"/>
                    </a:lnTo>
                    <a:cubicBezTo>
                      <a:pt x="17014" y="646"/>
                      <a:pt x="17015" y="645"/>
                      <a:pt x="17018" y="645"/>
                    </a:cubicBezTo>
                    <a:lnTo>
                      <a:pt x="17020" y="645"/>
                    </a:lnTo>
                    <a:cubicBezTo>
                      <a:pt x="17149" y="629"/>
                      <a:pt x="17277" y="612"/>
                      <a:pt x="17405" y="595"/>
                    </a:cubicBezTo>
                    <a:cubicBezTo>
                      <a:pt x="17434" y="591"/>
                      <a:pt x="17461" y="588"/>
                      <a:pt x="17490" y="586"/>
                    </a:cubicBezTo>
                    <a:cubicBezTo>
                      <a:pt x="17529" y="579"/>
                      <a:pt x="17568" y="572"/>
                      <a:pt x="17608" y="565"/>
                    </a:cubicBezTo>
                    <a:cubicBezTo>
                      <a:pt x="17627" y="562"/>
                      <a:pt x="17646" y="559"/>
                      <a:pt x="17665" y="556"/>
                    </a:cubicBezTo>
                    <a:cubicBezTo>
                      <a:pt x="17670" y="550"/>
                      <a:pt x="17672" y="543"/>
                      <a:pt x="17675" y="538"/>
                    </a:cubicBezTo>
                    <a:cubicBezTo>
                      <a:pt x="17791" y="530"/>
                      <a:pt x="17905" y="522"/>
                      <a:pt x="18021" y="512"/>
                    </a:cubicBezTo>
                    <a:cubicBezTo>
                      <a:pt x="18269" y="495"/>
                      <a:pt x="18517" y="469"/>
                      <a:pt x="18764" y="448"/>
                    </a:cubicBezTo>
                    <a:cubicBezTo>
                      <a:pt x="19014" y="428"/>
                      <a:pt x="19266" y="405"/>
                      <a:pt x="19516" y="392"/>
                    </a:cubicBezTo>
                    <a:cubicBezTo>
                      <a:pt x="19642" y="387"/>
                      <a:pt x="19769" y="375"/>
                      <a:pt x="19895" y="374"/>
                    </a:cubicBezTo>
                    <a:cubicBezTo>
                      <a:pt x="20029" y="372"/>
                      <a:pt x="20162" y="371"/>
                      <a:pt x="20296" y="369"/>
                    </a:cubicBezTo>
                    <a:close/>
                    <a:moveTo>
                      <a:pt x="20299" y="0"/>
                    </a:moveTo>
                    <a:cubicBezTo>
                      <a:pt x="20270" y="0"/>
                      <a:pt x="20242" y="1"/>
                      <a:pt x="20213" y="1"/>
                    </a:cubicBezTo>
                    <a:cubicBezTo>
                      <a:pt x="19952" y="4"/>
                      <a:pt x="19693" y="9"/>
                      <a:pt x="19434" y="28"/>
                    </a:cubicBezTo>
                    <a:cubicBezTo>
                      <a:pt x="19177" y="46"/>
                      <a:pt x="18920" y="64"/>
                      <a:pt x="18665" y="86"/>
                    </a:cubicBezTo>
                    <a:cubicBezTo>
                      <a:pt x="18405" y="109"/>
                      <a:pt x="18144" y="134"/>
                      <a:pt x="17883" y="152"/>
                    </a:cubicBezTo>
                    <a:cubicBezTo>
                      <a:pt x="17571" y="174"/>
                      <a:pt x="17259" y="197"/>
                      <a:pt x="16947" y="221"/>
                    </a:cubicBezTo>
                    <a:cubicBezTo>
                      <a:pt x="16877" y="232"/>
                      <a:pt x="16806" y="243"/>
                      <a:pt x="16736" y="254"/>
                    </a:cubicBezTo>
                    <a:cubicBezTo>
                      <a:pt x="16724" y="256"/>
                      <a:pt x="16710" y="259"/>
                      <a:pt x="16699" y="262"/>
                    </a:cubicBezTo>
                    <a:cubicBezTo>
                      <a:pt x="16654" y="271"/>
                      <a:pt x="16611" y="280"/>
                      <a:pt x="16567" y="289"/>
                    </a:cubicBezTo>
                    <a:cubicBezTo>
                      <a:pt x="16497" y="304"/>
                      <a:pt x="16428" y="317"/>
                      <a:pt x="16358" y="331"/>
                    </a:cubicBezTo>
                    <a:cubicBezTo>
                      <a:pt x="16324" y="337"/>
                      <a:pt x="16288" y="342"/>
                      <a:pt x="16254" y="348"/>
                    </a:cubicBezTo>
                    <a:cubicBezTo>
                      <a:pt x="16220" y="353"/>
                      <a:pt x="16184" y="359"/>
                      <a:pt x="16149" y="364"/>
                    </a:cubicBezTo>
                    <a:cubicBezTo>
                      <a:pt x="16106" y="369"/>
                      <a:pt x="16065" y="376"/>
                      <a:pt x="16024" y="381"/>
                    </a:cubicBezTo>
                    <a:cubicBezTo>
                      <a:pt x="16015" y="398"/>
                      <a:pt x="16009" y="417"/>
                      <a:pt x="16006" y="437"/>
                    </a:cubicBezTo>
                    <a:cubicBezTo>
                      <a:pt x="15901" y="452"/>
                      <a:pt x="15797" y="464"/>
                      <a:pt x="15691" y="476"/>
                    </a:cubicBezTo>
                    <a:cubicBezTo>
                      <a:pt x="15572" y="487"/>
                      <a:pt x="15452" y="496"/>
                      <a:pt x="15333" y="510"/>
                    </a:cubicBezTo>
                    <a:cubicBezTo>
                      <a:pt x="15083" y="540"/>
                      <a:pt x="14838" y="589"/>
                      <a:pt x="14592" y="643"/>
                    </a:cubicBezTo>
                    <a:cubicBezTo>
                      <a:pt x="14401" y="685"/>
                      <a:pt x="14211" y="725"/>
                      <a:pt x="14022" y="773"/>
                    </a:cubicBezTo>
                    <a:cubicBezTo>
                      <a:pt x="13823" y="825"/>
                      <a:pt x="13630" y="890"/>
                      <a:pt x="13433" y="947"/>
                    </a:cubicBezTo>
                    <a:cubicBezTo>
                      <a:pt x="13242" y="1003"/>
                      <a:pt x="13052" y="1061"/>
                      <a:pt x="12862" y="1121"/>
                    </a:cubicBezTo>
                    <a:cubicBezTo>
                      <a:pt x="12683" y="1177"/>
                      <a:pt x="12510" y="1250"/>
                      <a:pt x="12335" y="1319"/>
                    </a:cubicBezTo>
                    <a:cubicBezTo>
                      <a:pt x="11965" y="1465"/>
                      <a:pt x="11584" y="1585"/>
                      <a:pt x="11219" y="1745"/>
                    </a:cubicBezTo>
                    <a:cubicBezTo>
                      <a:pt x="11117" y="1790"/>
                      <a:pt x="11017" y="1835"/>
                      <a:pt x="10917" y="1883"/>
                    </a:cubicBezTo>
                    <a:cubicBezTo>
                      <a:pt x="10821" y="1929"/>
                      <a:pt x="10729" y="1979"/>
                      <a:pt x="10636" y="2030"/>
                    </a:cubicBezTo>
                    <a:cubicBezTo>
                      <a:pt x="10461" y="2122"/>
                      <a:pt x="10293" y="2230"/>
                      <a:pt x="10124" y="2331"/>
                    </a:cubicBezTo>
                    <a:cubicBezTo>
                      <a:pt x="10131" y="2327"/>
                      <a:pt x="10137" y="2323"/>
                      <a:pt x="10144" y="2319"/>
                    </a:cubicBezTo>
                    <a:lnTo>
                      <a:pt x="10144" y="2319"/>
                    </a:lnTo>
                    <a:cubicBezTo>
                      <a:pt x="10017" y="2393"/>
                      <a:pt x="9890" y="2467"/>
                      <a:pt x="9761" y="2537"/>
                    </a:cubicBezTo>
                    <a:cubicBezTo>
                      <a:pt x="9592" y="2630"/>
                      <a:pt x="9424" y="2724"/>
                      <a:pt x="9262" y="2828"/>
                    </a:cubicBezTo>
                    <a:cubicBezTo>
                      <a:pt x="9082" y="2943"/>
                      <a:pt x="8901" y="3059"/>
                      <a:pt x="8722" y="3176"/>
                    </a:cubicBezTo>
                    <a:cubicBezTo>
                      <a:pt x="8382" y="3395"/>
                      <a:pt x="8041" y="3611"/>
                      <a:pt x="7708" y="3840"/>
                    </a:cubicBezTo>
                    <a:cubicBezTo>
                      <a:pt x="7631" y="3891"/>
                      <a:pt x="7559" y="3949"/>
                      <a:pt x="7483" y="4003"/>
                    </a:cubicBezTo>
                    <a:cubicBezTo>
                      <a:pt x="7405" y="4062"/>
                      <a:pt x="7327" y="4125"/>
                      <a:pt x="7251" y="4188"/>
                    </a:cubicBezTo>
                    <a:cubicBezTo>
                      <a:pt x="7094" y="4320"/>
                      <a:pt x="6936" y="4452"/>
                      <a:pt x="6781" y="4588"/>
                    </a:cubicBezTo>
                    <a:cubicBezTo>
                      <a:pt x="6479" y="4851"/>
                      <a:pt x="6186" y="5121"/>
                      <a:pt x="5891" y="5389"/>
                    </a:cubicBezTo>
                    <a:cubicBezTo>
                      <a:pt x="5741" y="5527"/>
                      <a:pt x="5590" y="5663"/>
                      <a:pt x="5440" y="5799"/>
                    </a:cubicBezTo>
                    <a:cubicBezTo>
                      <a:pt x="5278" y="5947"/>
                      <a:pt x="5120" y="6098"/>
                      <a:pt x="4966" y="6256"/>
                    </a:cubicBezTo>
                    <a:cubicBezTo>
                      <a:pt x="4689" y="6537"/>
                      <a:pt x="4435" y="6838"/>
                      <a:pt x="4161" y="7122"/>
                    </a:cubicBezTo>
                    <a:cubicBezTo>
                      <a:pt x="4011" y="7277"/>
                      <a:pt x="3860" y="7434"/>
                      <a:pt x="3710" y="7591"/>
                    </a:cubicBezTo>
                    <a:cubicBezTo>
                      <a:pt x="3571" y="7738"/>
                      <a:pt x="3440" y="7895"/>
                      <a:pt x="3309" y="8048"/>
                    </a:cubicBezTo>
                    <a:cubicBezTo>
                      <a:pt x="3053" y="8347"/>
                      <a:pt x="2811" y="8660"/>
                      <a:pt x="2573" y="8974"/>
                    </a:cubicBezTo>
                    <a:cubicBezTo>
                      <a:pt x="2325" y="9303"/>
                      <a:pt x="2084" y="9637"/>
                      <a:pt x="1850" y="9977"/>
                    </a:cubicBezTo>
                    <a:cubicBezTo>
                      <a:pt x="1613" y="10320"/>
                      <a:pt x="1426" y="10690"/>
                      <a:pt x="1239" y="11062"/>
                    </a:cubicBezTo>
                    <a:cubicBezTo>
                      <a:pt x="1152" y="11236"/>
                      <a:pt x="1071" y="11412"/>
                      <a:pt x="994" y="11590"/>
                    </a:cubicBezTo>
                    <a:cubicBezTo>
                      <a:pt x="911" y="11781"/>
                      <a:pt x="838" y="11977"/>
                      <a:pt x="768" y="12175"/>
                    </a:cubicBezTo>
                    <a:cubicBezTo>
                      <a:pt x="703" y="12358"/>
                      <a:pt x="640" y="12541"/>
                      <a:pt x="575" y="12724"/>
                    </a:cubicBezTo>
                    <a:cubicBezTo>
                      <a:pt x="509" y="12910"/>
                      <a:pt x="439" y="13099"/>
                      <a:pt x="378" y="13287"/>
                    </a:cubicBezTo>
                    <a:cubicBezTo>
                      <a:pt x="316" y="13478"/>
                      <a:pt x="253" y="13669"/>
                      <a:pt x="205" y="13864"/>
                    </a:cubicBezTo>
                    <a:cubicBezTo>
                      <a:pt x="160" y="14049"/>
                      <a:pt x="116" y="14234"/>
                      <a:pt x="76" y="14421"/>
                    </a:cubicBezTo>
                    <a:lnTo>
                      <a:pt x="58" y="14421"/>
                    </a:lnTo>
                    <a:cubicBezTo>
                      <a:pt x="42" y="14510"/>
                      <a:pt x="27" y="14600"/>
                      <a:pt x="12" y="14689"/>
                    </a:cubicBezTo>
                    <a:cubicBezTo>
                      <a:pt x="9" y="14719"/>
                      <a:pt x="4" y="14749"/>
                      <a:pt x="1" y="14777"/>
                    </a:cubicBezTo>
                    <a:lnTo>
                      <a:pt x="3" y="14777"/>
                    </a:lnTo>
                    <a:cubicBezTo>
                      <a:pt x="20" y="14778"/>
                      <a:pt x="37" y="14780"/>
                      <a:pt x="54" y="14781"/>
                    </a:cubicBezTo>
                    <a:cubicBezTo>
                      <a:pt x="90" y="14782"/>
                      <a:pt x="125" y="14785"/>
                      <a:pt x="161" y="14790"/>
                    </a:cubicBezTo>
                    <a:cubicBezTo>
                      <a:pt x="172" y="14786"/>
                      <a:pt x="185" y="14784"/>
                      <a:pt x="196" y="14782"/>
                    </a:cubicBezTo>
                    <a:cubicBezTo>
                      <a:pt x="225" y="14775"/>
                      <a:pt x="253" y="14770"/>
                      <a:pt x="282" y="14765"/>
                    </a:cubicBezTo>
                    <a:cubicBezTo>
                      <a:pt x="325" y="14757"/>
                      <a:pt x="369" y="14746"/>
                      <a:pt x="412" y="14741"/>
                    </a:cubicBezTo>
                    <a:cubicBezTo>
                      <a:pt x="442" y="14737"/>
                      <a:pt x="472" y="14736"/>
                      <a:pt x="501" y="14736"/>
                    </a:cubicBezTo>
                    <a:cubicBezTo>
                      <a:pt x="511" y="14736"/>
                      <a:pt x="520" y="14736"/>
                      <a:pt x="529" y="14736"/>
                    </a:cubicBezTo>
                    <a:cubicBezTo>
                      <a:pt x="561" y="14738"/>
                      <a:pt x="592" y="14746"/>
                      <a:pt x="615" y="14766"/>
                    </a:cubicBezTo>
                    <a:cubicBezTo>
                      <a:pt x="679" y="14762"/>
                      <a:pt x="742" y="14759"/>
                      <a:pt x="804" y="14756"/>
                    </a:cubicBezTo>
                    <a:cubicBezTo>
                      <a:pt x="1030" y="14743"/>
                      <a:pt x="1255" y="14729"/>
                      <a:pt x="1480" y="14713"/>
                    </a:cubicBezTo>
                    <a:cubicBezTo>
                      <a:pt x="1590" y="14706"/>
                      <a:pt x="1702" y="14698"/>
                      <a:pt x="1812" y="14690"/>
                    </a:cubicBezTo>
                    <a:cubicBezTo>
                      <a:pt x="1908" y="14685"/>
                      <a:pt x="2004" y="14684"/>
                      <a:pt x="2100" y="14681"/>
                    </a:cubicBezTo>
                    <a:cubicBezTo>
                      <a:pt x="2187" y="14682"/>
                      <a:pt x="2274" y="14685"/>
                      <a:pt x="2360" y="14686"/>
                    </a:cubicBezTo>
                    <a:cubicBezTo>
                      <a:pt x="2450" y="14688"/>
                      <a:pt x="2539" y="14696"/>
                      <a:pt x="2629" y="14702"/>
                    </a:cubicBezTo>
                    <a:cubicBezTo>
                      <a:pt x="2808" y="14711"/>
                      <a:pt x="2986" y="14719"/>
                      <a:pt x="3166" y="14724"/>
                    </a:cubicBezTo>
                    <a:cubicBezTo>
                      <a:pt x="3224" y="14725"/>
                      <a:pt x="3283" y="14725"/>
                      <a:pt x="3342" y="14725"/>
                    </a:cubicBezTo>
                    <a:cubicBezTo>
                      <a:pt x="3603" y="14725"/>
                      <a:pt x="3865" y="14716"/>
                      <a:pt x="4125" y="14706"/>
                    </a:cubicBezTo>
                    <a:cubicBezTo>
                      <a:pt x="4571" y="14692"/>
                      <a:pt x="5018" y="14672"/>
                      <a:pt x="5465" y="14664"/>
                    </a:cubicBezTo>
                    <a:cubicBezTo>
                      <a:pt x="5569" y="14663"/>
                      <a:pt x="5676" y="14663"/>
                      <a:pt x="5781" y="14662"/>
                    </a:cubicBezTo>
                    <a:cubicBezTo>
                      <a:pt x="5828" y="14662"/>
                      <a:pt x="5875" y="14663"/>
                      <a:pt x="5921" y="14663"/>
                    </a:cubicBezTo>
                    <a:cubicBezTo>
                      <a:pt x="5968" y="14663"/>
                      <a:pt x="6015" y="14662"/>
                      <a:pt x="6062" y="14662"/>
                    </a:cubicBezTo>
                    <a:cubicBezTo>
                      <a:pt x="6278" y="14659"/>
                      <a:pt x="6494" y="14657"/>
                      <a:pt x="6710" y="14651"/>
                    </a:cubicBezTo>
                    <a:cubicBezTo>
                      <a:pt x="7143" y="14642"/>
                      <a:pt x="7575" y="14619"/>
                      <a:pt x="8007" y="14598"/>
                    </a:cubicBezTo>
                    <a:cubicBezTo>
                      <a:pt x="8453" y="14576"/>
                      <a:pt x="8898" y="14562"/>
                      <a:pt x="9345" y="14559"/>
                    </a:cubicBezTo>
                    <a:cubicBezTo>
                      <a:pt x="9339" y="14559"/>
                      <a:pt x="9334" y="14559"/>
                      <a:pt x="9328" y="14558"/>
                    </a:cubicBezTo>
                    <a:lnTo>
                      <a:pt x="9328" y="14558"/>
                    </a:lnTo>
                    <a:cubicBezTo>
                      <a:pt x="9531" y="14560"/>
                      <a:pt x="9736" y="14561"/>
                      <a:pt x="9942" y="14570"/>
                    </a:cubicBezTo>
                    <a:cubicBezTo>
                      <a:pt x="10149" y="14579"/>
                      <a:pt x="10357" y="14593"/>
                      <a:pt x="10565" y="14597"/>
                    </a:cubicBezTo>
                    <a:cubicBezTo>
                      <a:pt x="10726" y="14600"/>
                      <a:pt x="10887" y="14602"/>
                      <a:pt x="11048" y="14602"/>
                    </a:cubicBezTo>
                    <a:cubicBezTo>
                      <a:pt x="11300" y="14602"/>
                      <a:pt x="11551" y="14598"/>
                      <a:pt x="11802" y="14593"/>
                    </a:cubicBezTo>
                    <a:cubicBezTo>
                      <a:pt x="12204" y="14585"/>
                      <a:pt x="12605" y="14581"/>
                      <a:pt x="13008" y="14561"/>
                    </a:cubicBezTo>
                    <a:cubicBezTo>
                      <a:pt x="13217" y="14552"/>
                      <a:pt x="13426" y="14538"/>
                      <a:pt x="13636" y="14533"/>
                    </a:cubicBezTo>
                    <a:cubicBezTo>
                      <a:pt x="13841" y="14527"/>
                      <a:pt x="14045" y="14523"/>
                      <a:pt x="14251" y="14523"/>
                    </a:cubicBezTo>
                    <a:cubicBezTo>
                      <a:pt x="15114" y="14531"/>
                      <a:pt x="15977" y="14553"/>
                      <a:pt x="16842" y="14571"/>
                    </a:cubicBezTo>
                    <a:cubicBezTo>
                      <a:pt x="17081" y="14576"/>
                      <a:pt x="17321" y="14577"/>
                      <a:pt x="17561" y="14577"/>
                    </a:cubicBezTo>
                    <a:cubicBezTo>
                      <a:pt x="17756" y="14577"/>
                      <a:pt x="17953" y="14565"/>
                      <a:pt x="18149" y="14554"/>
                    </a:cubicBezTo>
                    <a:cubicBezTo>
                      <a:pt x="18394" y="14542"/>
                      <a:pt x="18640" y="14529"/>
                      <a:pt x="18886" y="14520"/>
                    </a:cubicBezTo>
                    <a:cubicBezTo>
                      <a:pt x="19086" y="14512"/>
                      <a:pt x="19286" y="14510"/>
                      <a:pt x="19486" y="14507"/>
                    </a:cubicBezTo>
                    <a:cubicBezTo>
                      <a:pt x="19673" y="14509"/>
                      <a:pt x="19858" y="14509"/>
                      <a:pt x="20045" y="14513"/>
                    </a:cubicBezTo>
                    <a:cubicBezTo>
                      <a:pt x="20241" y="14519"/>
                      <a:pt x="20438" y="14526"/>
                      <a:pt x="20636" y="14534"/>
                    </a:cubicBezTo>
                    <a:cubicBezTo>
                      <a:pt x="20824" y="14542"/>
                      <a:pt x="21013" y="14551"/>
                      <a:pt x="21203" y="14555"/>
                    </a:cubicBezTo>
                    <a:cubicBezTo>
                      <a:pt x="21395" y="14560"/>
                      <a:pt x="21586" y="14561"/>
                      <a:pt x="21779" y="14561"/>
                    </a:cubicBezTo>
                    <a:cubicBezTo>
                      <a:pt x="22205" y="14561"/>
                      <a:pt x="22630" y="14527"/>
                      <a:pt x="23055" y="14498"/>
                    </a:cubicBezTo>
                    <a:cubicBezTo>
                      <a:pt x="23275" y="14485"/>
                      <a:pt x="23496" y="14467"/>
                      <a:pt x="23716" y="14462"/>
                    </a:cubicBezTo>
                    <a:cubicBezTo>
                      <a:pt x="23936" y="14456"/>
                      <a:pt x="24156" y="14453"/>
                      <a:pt x="24376" y="14453"/>
                    </a:cubicBezTo>
                    <a:cubicBezTo>
                      <a:pt x="24775" y="14458"/>
                      <a:pt x="25175" y="14465"/>
                      <a:pt x="25575" y="14480"/>
                    </a:cubicBezTo>
                    <a:cubicBezTo>
                      <a:pt x="26005" y="14495"/>
                      <a:pt x="26435" y="14515"/>
                      <a:pt x="26866" y="14530"/>
                    </a:cubicBezTo>
                    <a:cubicBezTo>
                      <a:pt x="27269" y="14546"/>
                      <a:pt x="27671" y="14552"/>
                      <a:pt x="28074" y="14554"/>
                    </a:cubicBezTo>
                    <a:cubicBezTo>
                      <a:pt x="28119" y="14554"/>
                      <a:pt x="28165" y="14555"/>
                      <a:pt x="28210" y="14555"/>
                    </a:cubicBezTo>
                    <a:cubicBezTo>
                      <a:pt x="28421" y="14555"/>
                      <a:pt x="28632" y="14553"/>
                      <a:pt x="28842" y="14550"/>
                    </a:cubicBezTo>
                    <a:cubicBezTo>
                      <a:pt x="28970" y="14547"/>
                      <a:pt x="29099" y="14546"/>
                      <a:pt x="29228" y="14545"/>
                    </a:cubicBezTo>
                    <a:cubicBezTo>
                      <a:pt x="29564" y="14549"/>
                      <a:pt x="29902" y="14558"/>
                      <a:pt x="30240" y="14566"/>
                    </a:cubicBezTo>
                    <a:cubicBezTo>
                      <a:pt x="30454" y="14570"/>
                      <a:pt x="30667" y="14571"/>
                      <a:pt x="30882" y="14574"/>
                    </a:cubicBezTo>
                    <a:cubicBezTo>
                      <a:pt x="31104" y="14576"/>
                      <a:pt x="31325" y="14584"/>
                      <a:pt x="31547" y="14595"/>
                    </a:cubicBezTo>
                    <a:cubicBezTo>
                      <a:pt x="31966" y="14618"/>
                      <a:pt x="32385" y="14672"/>
                      <a:pt x="32803" y="14710"/>
                    </a:cubicBezTo>
                    <a:cubicBezTo>
                      <a:pt x="33021" y="14730"/>
                      <a:pt x="33239" y="14752"/>
                      <a:pt x="33457" y="14762"/>
                    </a:cubicBezTo>
                    <a:cubicBezTo>
                      <a:pt x="33671" y="14772"/>
                      <a:pt x="33886" y="14780"/>
                      <a:pt x="34101" y="14784"/>
                    </a:cubicBezTo>
                    <a:cubicBezTo>
                      <a:pt x="34294" y="14788"/>
                      <a:pt x="34487" y="14789"/>
                      <a:pt x="34680" y="14789"/>
                    </a:cubicBezTo>
                    <a:cubicBezTo>
                      <a:pt x="34913" y="14789"/>
                      <a:pt x="35146" y="14788"/>
                      <a:pt x="35379" y="14788"/>
                    </a:cubicBezTo>
                    <a:lnTo>
                      <a:pt x="35379" y="14788"/>
                    </a:lnTo>
                    <a:cubicBezTo>
                      <a:pt x="35442" y="14789"/>
                      <a:pt x="35502" y="14788"/>
                      <a:pt x="35565" y="14790"/>
                    </a:cubicBezTo>
                    <a:cubicBezTo>
                      <a:pt x="35772" y="14798"/>
                      <a:pt x="35980" y="14809"/>
                      <a:pt x="36188" y="14817"/>
                    </a:cubicBezTo>
                    <a:cubicBezTo>
                      <a:pt x="36410" y="14826"/>
                      <a:pt x="36632" y="14832"/>
                      <a:pt x="36855" y="14837"/>
                    </a:cubicBezTo>
                    <a:cubicBezTo>
                      <a:pt x="37058" y="14841"/>
                      <a:pt x="37263" y="14845"/>
                      <a:pt x="37468" y="14849"/>
                    </a:cubicBezTo>
                    <a:cubicBezTo>
                      <a:pt x="37679" y="14855"/>
                      <a:pt x="37892" y="14866"/>
                      <a:pt x="38106" y="14871"/>
                    </a:cubicBezTo>
                    <a:cubicBezTo>
                      <a:pt x="38298" y="14874"/>
                      <a:pt x="38490" y="14877"/>
                      <a:pt x="38682" y="14882"/>
                    </a:cubicBezTo>
                    <a:cubicBezTo>
                      <a:pt x="38784" y="14884"/>
                      <a:pt x="38885" y="14887"/>
                      <a:pt x="38987" y="14887"/>
                    </a:cubicBezTo>
                    <a:cubicBezTo>
                      <a:pt x="39003" y="14887"/>
                      <a:pt x="39019" y="14887"/>
                      <a:pt x="39035" y="14887"/>
                    </a:cubicBezTo>
                    <a:cubicBezTo>
                      <a:pt x="39066" y="14887"/>
                      <a:pt x="39098" y="14884"/>
                      <a:pt x="39129" y="14882"/>
                    </a:cubicBezTo>
                    <a:lnTo>
                      <a:pt x="39133" y="14892"/>
                    </a:lnTo>
                    <a:cubicBezTo>
                      <a:pt x="39214" y="14886"/>
                      <a:pt x="39296" y="14879"/>
                      <a:pt x="39377" y="14871"/>
                    </a:cubicBezTo>
                    <a:cubicBezTo>
                      <a:pt x="39420" y="14868"/>
                      <a:pt x="39462" y="14864"/>
                      <a:pt x="39504" y="14860"/>
                    </a:cubicBezTo>
                    <a:cubicBezTo>
                      <a:pt x="39503" y="14857"/>
                      <a:pt x="39503" y="14855"/>
                      <a:pt x="39502" y="14854"/>
                    </a:cubicBezTo>
                    <a:cubicBezTo>
                      <a:pt x="39496" y="14836"/>
                      <a:pt x="39489" y="14817"/>
                      <a:pt x="39484" y="14798"/>
                    </a:cubicBezTo>
                    <a:cubicBezTo>
                      <a:pt x="39458" y="14727"/>
                      <a:pt x="39437" y="14654"/>
                      <a:pt x="39416" y="14582"/>
                    </a:cubicBezTo>
                    <a:cubicBezTo>
                      <a:pt x="39407" y="14553"/>
                      <a:pt x="39400" y="14523"/>
                      <a:pt x="39392" y="14495"/>
                    </a:cubicBezTo>
                    <a:lnTo>
                      <a:pt x="39391" y="14495"/>
                    </a:lnTo>
                    <a:cubicBezTo>
                      <a:pt x="39366" y="14424"/>
                      <a:pt x="39341" y="14353"/>
                      <a:pt x="39312" y="14284"/>
                    </a:cubicBezTo>
                    <a:cubicBezTo>
                      <a:pt x="39222" y="14053"/>
                      <a:pt x="39116" y="13828"/>
                      <a:pt x="39012" y="13602"/>
                    </a:cubicBezTo>
                    <a:cubicBezTo>
                      <a:pt x="38913" y="13386"/>
                      <a:pt x="38817" y="13167"/>
                      <a:pt x="38724" y="12949"/>
                    </a:cubicBezTo>
                    <a:cubicBezTo>
                      <a:pt x="38642" y="12752"/>
                      <a:pt x="38562" y="12555"/>
                      <a:pt x="38478" y="12360"/>
                    </a:cubicBezTo>
                    <a:cubicBezTo>
                      <a:pt x="38397" y="12168"/>
                      <a:pt x="38310" y="11980"/>
                      <a:pt x="38225" y="11792"/>
                    </a:cubicBezTo>
                    <a:cubicBezTo>
                      <a:pt x="38007" y="11314"/>
                      <a:pt x="37734" y="10867"/>
                      <a:pt x="37460" y="10421"/>
                    </a:cubicBezTo>
                    <a:cubicBezTo>
                      <a:pt x="37325" y="10201"/>
                      <a:pt x="37185" y="9985"/>
                      <a:pt x="37046" y="9769"/>
                    </a:cubicBezTo>
                    <a:cubicBezTo>
                      <a:pt x="36908" y="9553"/>
                      <a:pt x="36758" y="9346"/>
                      <a:pt x="36607" y="9139"/>
                    </a:cubicBezTo>
                    <a:cubicBezTo>
                      <a:pt x="36305" y="8726"/>
                      <a:pt x="35969" y="8338"/>
                      <a:pt x="35643" y="7945"/>
                    </a:cubicBezTo>
                    <a:cubicBezTo>
                      <a:pt x="35320" y="7554"/>
                      <a:pt x="34989" y="7170"/>
                      <a:pt x="34662" y="6783"/>
                    </a:cubicBezTo>
                    <a:cubicBezTo>
                      <a:pt x="34501" y="6596"/>
                      <a:pt x="34347" y="6405"/>
                      <a:pt x="34189" y="6216"/>
                    </a:cubicBezTo>
                    <a:cubicBezTo>
                      <a:pt x="34098" y="6105"/>
                      <a:pt x="34005" y="5997"/>
                      <a:pt x="33909" y="5891"/>
                    </a:cubicBezTo>
                    <a:cubicBezTo>
                      <a:pt x="33822" y="5795"/>
                      <a:pt x="33732" y="5700"/>
                      <a:pt x="33644" y="5607"/>
                    </a:cubicBezTo>
                    <a:cubicBezTo>
                      <a:pt x="33550" y="5507"/>
                      <a:pt x="33447" y="5413"/>
                      <a:pt x="33350" y="5316"/>
                    </a:cubicBezTo>
                    <a:cubicBezTo>
                      <a:pt x="33319" y="5285"/>
                      <a:pt x="33284" y="5257"/>
                      <a:pt x="33249" y="5228"/>
                    </a:cubicBezTo>
                    <a:cubicBezTo>
                      <a:pt x="33184" y="5172"/>
                      <a:pt x="33120" y="5116"/>
                      <a:pt x="33055" y="5060"/>
                    </a:cubicBezTo>
                    <a:cubicBezTo>
                      <a:pt x="32958" y="4978"/>
                      <a:pt x="32854" y="4902"/>
                      <a:pt x="32753" y="4824"/>
                    </a:cubicBezTo>
                    <a:cubicBezTo>
                      <a:pt x="32657" y="4751"/>
                      <a:pt x="32560" y="4682"/>
                      <a:pt x="32461" y="4612"/>
                    </a:cubicBezTo>
                    <a:cubicBezTo>
                      <a:pt x="32029" y="4306"/>
                      <a:pt x="31589" y="4011"/>
                      <a:pt x="31151" y="3715"/>
                    </a:cubicBezTo>
                    <a:cubicBezTo>
                      <a:pt x="30743" y="3439"/>
                      <a:pt x="30323" y="3178"/>
                      <a:pt x="29892" y="2939"/>
                    </a:cubicBezTo>
                    <a:cubicBezTo>
                      <a:pt x="29421" y="2678"/>
                      <a:pt x="28951" y="2417"/>
                      <a:pt x="28474" y="2168"/>
                    </a:cubicBezTo>
                    <a:cubicBezTo>
                      <a:pt x="28358" y="2108"/>
                      <a:pt x="28237" y="2055"/>
                      <a:pt x="28121" y="1998"/>
                    </a:cubicBezTo>
                    <a:cubicBezTo>
                      <a:pt x="28007" y="1944"/>
                      <a:pt x="27890" y="1894"/>
                      <a:pt x="27774" y="1842"/>
                    </a:cubicBezTo>
                    <a:cubicBezTo>
                      <a:pt x="27543" y="1738"/>
                      <a:pt x="27310" y="1639"/>
                      <a:pt x="27076" y="1540"/>
                    </a:cubicBezTo>
                    <a:cubicBezTo>
                      <a:pt x="26945" y="1484"/>
                      <a:pt x="26812" y="1434"/>
                      <a:pt x="26679" y="1381"/>
                    </a:cubicBezTo>
                    <a:cubicBezTo>
                      <a:pt x="26547" y="1329"/>
                      <a:pt x="26415" y="1280"/>
                      <a:pt x="26282" y="1228"/>
                    </a:cubicBezTo>
                    <a:cubicBezTo>
                      <a:pt x="26021" y="1128"/>
                      <a:pt x="25754" y="1042"/>
                      <a:pt x="25487" y="956"/>
                    </a:cubicBezTo>
                    <a:cubicBezTo>
                      <a:pt x="25245" y="879"/>
                      <a:pt x="25000" y="811"/>
                      <a:pt x="24756" y="743"/>
                    </a:cubicBezTo>
                    <a:cubicBezTo>
                      <a:pt x="24518" y="678"/>
                      <a:pt x="24280" y="615"/>
                      <a:pt x="24040" y="559"/>
                    </a:cubicBezTo>
                    <a:cubicBezTo>
                      <a:pt x="23536" y="443"/>
                      <a:pt x="23027" y="339"/>
                      <a:pt x="22517" y="253"/>
                    </a:cubicBezTo>
                    <a:cubicBezTo>
                      <a:pt x="22243" y="207"/>
                      <a:pt x="21970" y="162"/>
                      <a:pt x="21697" y="120"/>
                    </a:cubicBezTo>
                    <a:cubicBezTo>
                      <a:pt x="21452" y="82"/>
                      <a:pt x="21207" y="55"/>
                      <a:pt x="20962" y="34"/>
                    </a:cubicBezTo>
                    <a:cubicBezTo>
                      <a:pt x="20741" y="15"/>
                      <a:pt x="20520" y="0"/>
                      <a:pt x="2029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9" name="Google Shape;1139;p36"/>
            <p:cNvSpPr/>
            <p:nvPr/>
          </p:nvSpPr>
          <p:spPr>
            <a:xfrm>
              <a:off x="2328044" y="4944047"/>
              <a:ext cx="77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4677086" y="4953272"/>
              <a:ext cx="77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6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4677086" y="4953272"/>
              <a:ext cx="384" cy="77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0" y="1"/>
                  </a:lnTo>
                  <a:cubicBezTo>
                    <a:pt x="1" y="1"/>
                    <a:pt x="4" y="1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B6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4677009" y="4953272"/>
              <a:ext cx="154" cy="77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6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4676625" y="4953272"/>
              <a:ext cx="538" cy="77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5" y="1"/>
                  </a:moveTo>
                  <a:lnTo>
                    <a:pt x="6" y="1"/>
                  </a:lnTo>
                  <a:cubicBezTo>
                    <a:pt x="4" y="1"/>
                    <a:pt x="3" y="1"/>
                    <a:pt x="2" y="1"/>
                  </a:cubicBezTo>
                  <a:lnTo>
                    <a:pt x="0" y="1"/>
                  </a:ln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B6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3792687" y="4956040"/>
              <a:ext cx="1922" cy="0"/>
            </a:xfrm>
            <a:custGeom>
              <a:avLst/>
              <a:gdLst/>
              <a:ahLst/>
              <a:cxnLst/>
              <a:rect l="l" t="t" r="r" b="b"/>
              <a:pathLst>
                <a:path w="25" extrusionOk="0">
                  <a:moveTo>
                    <a:pt x="25" y="0"/>
                  </a:moveTo>
                  <a:lnTo>
                    <a:pt x="19" y="0"/>
                  </a:lnTo>
                  <a:cubicBezTo>
                    <a:pt x="13" y="0"/>
                    <a:pt x="8" y="0"/>
                    <a:pt x="1" y="0"/>
                  </a:cubicBezTo>
                  <a:cubicBezTo>
                    <a:pt x="9" y="0"/>
                    <a:pt x="17" y="0"/>
                    <a:pt x="25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5" name="Google Shape;1145;p36"/>
            <p:cNvGrpSpPr/>
            <p:nvPr/>
          </p:nvGrpSpPr>
          <p:grpSpPr>
            <a:xfrm>
              <a:off x="2848259" y="3985209"/>
              <a:ext cx="3396632" cy="1280297"/>
              <a:chOff x="1891133" y="3836703"/>
              <a:chExt cx="3037046" cy="1144860"/>
            </a:xfrm>
          </p:grpSpPr>
          <p:sp>
            <p:nvSpPr>
              <p:cNvPr id="1146" name="Google Shape;1146;p36"/>
              <p:cNvSpPr/>
              <p:nvPr/>
            </p:nvSpPr>
            <p:spPr>
              <a:xfrm>
                <a:off x="1914504" y="3856153"/>
                <a:ext cx="2988767" cy="1107959"/>
              </a:xfrm>
              <a:custGeom>
                <a:avLst/>
                <a:gdLst/>
                <a:ahLst/>
                <a:cxnLst/>
                <a:rect l="l" t="t" r="r" b="b"/>
                <a:pathLst>
                  <a:path w="38877" h="14412" extrusionOk="0">
                    <a:moveTo>
                      <a:pt x="21154" y="0"/>
                    </a:moveTo>
                    <a:cubicBezTo>
                      <a:pt x="21133" y="0"/>
                      <a:pt x="21111" y="2"/>
                      <a:pt x="21090" y="7"/>
                    </a:cubicBezTo>
                    <a:cubicBezTo>
                      <a:pt x="21010" y="23"/>
                      <a:pt x="20949" y="94"/>
                      <a:pt x="20943" y="175"/>
                    </a:cubicBezTo>
                    <a:cubicBezTo>
                      <a:pt x="20933" y="174"/>
                      <a:pt x="20923" y="171"/>
                      <a:pt x="20913" y="170"/>
                    </a:cubicBezTo>
                    <a:cubicBezTo>
                      <a:pt x="20901" y="168"/>
                      <a:pt x="20891" y="166"/>
                      <a:pt x="20879" y="163"/>
                    </a:cubicBezTo>
                    <a:cubicBezTo>
                      <a:pt x="20865" y="103"/>
                      <a:pt x="20819" y="49"/>
                      <a:pt x="20757" y="33"/>
                    </a:cubicBezTo>
                    <a:cubicBezTo>
                      <a:pt x="20717" y="23"/>
                      <a:pt x="20687" y="22"/>
                      <a:pt x="20645" y="22"/>
                    </a:cubicBezTo>
                    <a:cubicBezTo>
                      <a:pt x="20619" y="22"/>
                      <a:pt x="20592" y="25"/>
                      <a:pt x="20566" y="26"/>
                    </a:cubicBezTo>
                    <a:cubicBezTo>
                      <a:pt x="20522" y="30"/>
                      <a:pt x="20478" y="32"/>
                      <a:pt x="20433" y="34"/>
                    </a:cubicBezTo>
                    <a:cubicBezTo>
                      <a:pt x="20364" y="39"/>
                      <a:pt x="20294" y="43"/>
                      <a:pt x="20225" y="48"/>
                    </a:cubicBezTo>
                    <a:cubicBezTo>
                      <a:pt x="20101" y="57"/>
                      <a:pt x="19976" y="66"/>
                      <a:pt x="19853" y="78"/>
                    </a:cubicBezTo>
                    <a:cubicBezTo>
                      <a:pt x="19729" y="90"/>
                      <a:pt x="19606" y="102"/>
                      <a:pt x="19483" y="114"/>
                    </a:cubicBezTo>
                    <a:cubicBezTo>
                      <a:pt x="19468" y="114"/>
                      <a:pt x="19455" y="114"/>
                      <a:pt x="19441" y="115"/>
                    </a:cubicBezTo>
                    <a:cubicBezTo>
                      <a:pt x="19333" y="118"/>
                      <a:pt x="19226" y="120"/>
                      <a:pt x="19120" y="122"/>
                    </a:cubicBezTo>
                    <a:cubicBezTo>
                      <a:pt x="19059" y="123"/>
                      <a:pt x="18998" y="122"/>
                      <a:pt x="18938" y="126"/>
                    </a:cubicBezTo>
                    <a:cubicBezTo>
                      <a:pt x="18774" y="137"/>
                      <a:pt x="18612" y="147"/>
                      <a:pt x="18448" y="158"/>
                    </a:cubicBezTo>
                    <a:cubicBezTo>
                      <a:pt x="18340" y="164"/>
                      <a:pt x="18232" y="172"/>
                      <a:pt x="18124" y="184"/>
                    </a:cubicBezTo>
                    <a:lnTo>
                      <a:pt x="17535" y="248"/>
                    </a:lnTo>
                    <a:cubicBezTo>
                      <a:pt x="17417" y="261"/>
                      <a:pt x="17300" y="278"/>
                      <a:pt x="17183" y="294"/>
                    </a:cubicBezTo>
                    <a:cubicBezTo>
                      <a:pt x="17033" y="314"/>
                      <a:pt x="16882" y="330"/>
                      <a:pt x="16733" y="354"/>
                    </a:cubicBezTo>
                    <a:cubicBezTo>
                      <a:pt x="16729" y="355"/>
                      <a:pt x="16724" y="357"/>
                      <a:pt x="16719" y="357"/>
                    </a:cubicBezTo>
                    <a:cubicBezTo>
                      <a:pt x="16685" y="313"/>
                      <a:pt x="16632" y="284"/>
                      <a:pt x="16575" y="284"/>
                    </a:cubicBezTo>
                    <a:cubicBezTo>
                      <a:pt x="16569" y="284"/>
                      <a:pt x="16563" y="284"/>
                      <a:pt x="16557" y="285"/>
                    </a:cubicBezTo>
                    <a:cubicBezTo>
                      <a:pt x="16477" y="293"/>
                      <a:pt x="16396" y="299"/>
                      <a:pt x="16315" y="313"/>
                    </a:cubicBezTo>
                    <a:cubicBezTo>
                      <a:pt x="16171" y="335"/>
                      <a:pt x="16025" y="354"/>
                      <a:pt x="15882" y="381"/>
                    </a:cubicBezTo>
                    <a:lnTo>
                      <a:pt x="15332" y="484"/>
                    </a:lnTo>
                    <a:cubicBezTo>
                      <a:pt x="15122" y="522"/>
                      <a:pt x="14910" y="564"/>
                      <a:pt x="14701" y="606"/>
                    </a:cubicBezTo>
                    <a:lnTo>
                      <a:pt x="14614" y="618"/>
                    </a:lnTo>
                    <a:cubicBezTo>
                      <a:pt x="14318" y="657"/>
                      <a:pt x="14023" y="711"/>
                      <a:pt x="13728" y="759"/>
                    </a:cubicBezTo>
                    <a:cubicBezTo>
                      <a:pt x="13456" y="804"/>
                      <a:pt x="13188" y="870"/>
                      <a:pt x="12917" y="923"/>
                    </a:cubicBezTo>
                    <a:cubicBezTo>
                      <a:pt x="12814" y="935"/>
                      <a:pt x="12699" y="937"/>
                      <a:pt x="12608" y="986"/>
                    </a:cubicBezTo>
                    <a:cubicBezTo>
                      <a:pt x="12538" y="1022"/>
                      <a:pt x="12476" y="1066"/>
                      <a:pt x="12455" y="1146"/>
                    </a:cubicBezTo>
                    <a:cubicBezTo>
                      <a:pt x="12449" y="1173"/>
                      <a:pt x="12446" y="1202"/>
                      <a:pt x="12450" y="1229"/>
                    </a:cubicBezTo>
                    <a:cubicBezTo>
                      <a:pt x="12433" y="1232"/>
                      <a:pt x="12415" y="1237"/>
                      <a:pt x="12398" y="1242"/>
                    </a:cubicBezTo>
                    <a:cubicBezTo>
                      <a:pt x="12318" y="1261"/>
                      <a:pt x="12238" y="1282"/>
                      <a:pt x="12159" y="1302"/>
                    </a:cubicBezTo>
                    <a:cubicBezTo>
                      <a:pt x="12090" y="1321"/>
                      <a:pt x="12021" y="1341"/>
                      <a:pt x="11949" y="1353"/>
                    </a:cubicBezTo>
                    <a:cubicBezTo>
                      <a:pt x="11884" y="1362"/>
                      <a:pt x="11824" y="1377"/>
                      <a:pt x="11773" y="1422"/>
                    </a:cubicBezTo>
                    <a:cubicBezTo>
                      <a:pt x="11768" y="1427"/>
                      <a:pt x="11763" y="1431"/>
                      <a:pt x="11759" y="1437"/>
                    </a:cubicBezTo>
                    <a:cubicBezTo>
                      <a:pt x="11752" y="1428"/>
                      <a:pt x="11746" y="1419"/>
                      <a:pt x="11740" y="1411"/>
                    </a:cubicBezTo>
                    <a:cubicBezTo>
                      <a:pt x="11703" y="1370"/>
                      <a:pt x="11652" y="1349"/>
                      <a:pt x="11600" y="1349"/>
                    </a:cubicBezTo>
                    <a:cubicBezTo>
                      <a:pt x="11580" y="1349"/>
                      <a:pt x="11559" y="1352"/>
                      <a:pt x="11540" y="1358"/>
                    </a:cubicBezTo>
                    <a:cubicBezTo>
                      <a:pt x="11482" y="1377"/>
                      <a:pt x="11425" y="1395"/>
                      <a:pt x="11369" y="1420"/>
                    </a:cubicBezTo>
                    <a:cubicBezTo>
                      <a:pt x="11315" y="1445"/>
                      <a:pt x="11263" y="1471"/>
                      <a:pt x="11209" y="1499"/>
                    </a:cubicBezTo>
                    <a:cubicBezTo>
                      <a:pt x="11090" y="1556"/>
                      <a:pt x="10971" y="1612"/>
                      <a:pt x="10855" y="1674"/>
                    </a:cubicBezTo>
                    <a:cubicBezTo>
                      <a:pt x="10704" y="1753"/>
                      <a:pt x="10553" y="1833"/>
                      <a:pt x="10402" y="1913"/>
                    </a:cubicBezTo>
                    <a:cubicBezTo>
                      <a:pt x="10355" y="1938"/>
                      <a:pt x="10310" y="1967"/>
                      <a:pt x="10265" y="1994"/>
                    </a:cubicBezTo>
                    <a:cubicBezTo>
                      <a:pt x="10178" y="2047"/>
                      <a:pt x="10090" y="2099"/>
                      <a:pt x="10003" y="2151"/>
                    </a:cubicBezTo>
                    <a:cubicBezTo>
                      <a:pt x="9901" y="2212"/>
                      <a:pt x="9798" y="2270"/>
                      <a:pt x="9701" y="2337"/>
                    </a:cubicBezTo>
                    <a:cubicBezTo>
                      <a:pt x="9663" y="2361"/>
                      <a:pt x="9626" y="2386"/>
                      <a:pt x="9590" y="2411"/>
                    </a:cubicBezTo>
                    <a:cubicBezTo>
                      <a:pt x="9584" y="2411"/>
                      <a:pt x="9579" y="2411"/>
                      <a:pt x="9573" y="2411"/>
                    </a:cubicBezTo>
                    <a:cubicBezTo>
                      <a:pt x="9538" y="2411"/>
                      <a:pt x="9502" y="2421"/>
                      <a:pt x="9472" y="2442"/>
                    </a:cubicBezTo>
                    <a:cubicBezTo>
                      <a:pt x="9251" y="2605"/>
                      <a:pt x="9032" y="2766"/>
                      <a:pt x="8810" y="2925"/>
                    </a:cubicBezTo>
                    <a:cubicBezTo>
                      <a:pt x="8770" y="2953"/>
                      <a:pt x="8731" y="2982"/>
                      <a:pt x="8691" y="3011"/>
                    </a:cubicBezTo>
                    <a:cubicBezTo>
                      <a:pt x="8690" y="3011"/>
                      <a:pt x="8690" y="3011"/>
                      <a:pt x="8689" y="3012"/>
                    </a:cubicBezTo>
                    <a:cubicBezTo>
                      <a:pt x="8680" y="3017"/>
                      <a:pt x="8671" y="3023"/>
                      <a:pt x="8661" y="3029"/>
                    </a:cubicBezTo>
                    <a:cubicBezTo>
                      <a:pt x="8525" y="3109"/>
                      <a:pt x="8390" y="3191"/>
                      <a:pt x="8259" y="3279"/>
                    </a:cubicBezTo>
                    <a:cubicBezTo>
                      <a:pt x="8134" y="3364"/>
                      <a:pt x="8010" y="3447"/>
                      <a:pt x="7887" y="3535"/>
                    </a:cubicBezTo>
                    <a:cubicBezTo>
                      <a:pt x="7761" y="3627"/>
                      <a:pt x="7637" y="3720"/>
                      <a:pt x="7515" y="3816"/>
                    </a:cubicBezTo>
                    <a:cubicBezTo>
                      <a:pt x="7380" y="3922"/>
                      <a:pt x="7247" y="4031"/>
                      <a:pt x="7114" y="4143"/>
                    </a:cubicBezTo>
                    <a:cubicBezTo>
                      <a:pt x="6955" y="4256"/>
                      <a:pt x="6798" y="4370"/>
                      <a:pt x="6641" y="4488"/>
                    </a:cubicBezTo>
                    <a:cubicBezTo>
                      <a:pt x="6517" y="4581"/>
                      <a:pt x="6395" y="4672"/>
                      <a:pt x="6273" y="4766"/>
                    </a:cubicBezTo>
                    <a:lnTo>
                      <a:pt x="6082" y="4916"/>
                    </a:lnTo>
                    <a:cubicBezTo>
                      <a:pt x="5995" y="4983"/>
                      <a:pt x="5904" y="5047"/>
                      <a:pt x="5826" y="5125"/>
                    </a:cubicBezTo>
                    <a:cubicBezTo>
                      <a:pt x="5775" y="5174"/>
                      <a:pt x="5751" y="5242"/>
                      <a:pt x="5770" y="5310"/>
                    </a:cubicBezTo>
                    <a:cubicBezTo>
                      <a:pt x="5440" y="5589"/>
                      <a:pt x="5111" y="5866"/>
                      <a:pt x="4788" y="6155"/>
                    </a:cubicBezTo>
                    <a:cubicBezTo>
                      <a:pt x="4570" y="6351"/>
                      <a:pt x="4363" y="6560"/>
                      <a:pt x="4160" y="6771"/>
                    </a:cubicBezTo>
                    <a:cubicBezTo>
                      <a:pt x="3958" y="6980"/>
                      <a:pt x="3768" y="7198"/>
                      <a:pt x="3586" y="7423"/>
                    </a:cubicBezTo>
                    <a:cubicBezTo>
                      <a:pt x="3476" y="7558"/>
                      <a:pt x="3365" y="7694"/>
                      <a:pt x="3255" y="7829"/>
                    </a:cubicBezTo>
                    <a:cubicBezTo>
                      <a:pt x="3102" y="7984"/>
                      <a:pt x="2950" y="8139"/>
                      <a:pt x="2803" y="8298"/>
                    </a:cubicBezTo>
                    <a:cubicBezTo>
                      <a:pt x="2707" y="8402"/>
                      <a:pt x="2610" y="8506"/>
                      <a:pt x="2523" y="8617"/>
                    </a:cubicBezTo>
                    <a:cubicBezTo>
                      <a:pt x="2432" y="8734"/>
                      <a:pt x="2345" y="8851"/>
                      <a:pt x="2256" y="8972"/>
                    </a:cubicBezTo>
                    <a:cubicBezTo>
                      <a:pt x="2101" y="9174"/>
                      <a:pt x="1940" y="9372"/>
                      <a:pt x="1799" y="9584"/>
                    </a:cubicBezTo>
                    <a:cubicBezTo>
                      <a:pt x="1659" y="9799"/>
                      <a:pt x="1519" y="10017"/>
                      <a:pt x="1389" y="10237"/>
                    </a:cubicBezTo>
                    <a:cubicBezTo>
                      <a:pt x="1313" y="10364"/>
                      <a:pt x="1237" y="10490"/>
                      <a:pt x="1171" y="10623"/>
                    </a:cubicBezTo>
                    <a:cubicBezTo>
                      <a:pt x="1102" y="10763"/>
                      <a:pt x="1036" y="10906"/>
                      <a:pt x="972" y="11050"/>
                    </a:cubicBezTo>
                    <a:cubicBezTo>
                      <a:pt x="917" y="11175"/>
                      <a:pt x="867" y="11303"/>
                      <a:pt x="816" y="11429"/>
                    </a:cubicBezTo>
                    <a:cubicBezTo>
                      <a:pt x="757" y="11575"/>
                      <a:pt x="697" y="11723"/>
                      <a:pt x="638" y="11869"/>
                    </a:cubicBezTo>
                    <a:cubicBezTo>
                      <a:pt x="526" y="12149"/>
                      <a:pt x="415" y="12428"/>
                      <a:pt x="307" y="12711"/>
                    </a:cubicBezTo>
                    <a:cubicBezTo>
                      <a:pt x="196" y="13007"/>
                      <a:pt x="91" y="13306"/>
                      <a:pt x="16" y="13613"/>
                    </a:cubicBezTo>
                    <a:cubicBezTo>
                      <a:pt x="1" y="13674"/>
                      <a:pt x="26" y="13736"/>
                      <a:pt x="70" y="13779"/>
                    </a:cubicBezTo>
                    <a:cubicBezTo>
                      <a:pt x="58" y="13832"/>
                      <a:pt x="46" y="13886"/>
                      <a:pt x="37" y="13940"/>
                    </a:cubicBezTo>
                    <a:cubicBezTo>
                      <a:pt x="25" y="14007"/>
                      <a:pt x="13" y="14073"/>
                      <a:pt x="14" y="14141"/>
                    </a:cubicBezTo>
                    <a:cubicBezTo>
                      <a:pt x="16" y="14182"/>
                      <a:pt x="26" y="14214"/>
                      <a:pt x="37" y="14253"/>
                    </a:cubicBezTo>
                    <a:cubicBezTo>
                      <a:pt x="60" y="14329"/>
                      <a:pt x="136" y="14377"/>
                      <a:pt x="213" y="14377"/>
                    </a:cubicBezTo>
                    <a:cubicBezTo>
                      <a:pt x="214" y="14377"/>
                      <a:pt x="215" y="14377"/>
                      <a:pt x="216" y="14377"/>
                    </a:cubicBezTo>
                    <a:cubicBezTo>
                      <a:pt x="235" y="14377"/>
                      <a:pt x="255" y="14374"/>
                      <a:pt x="273" y="14368"/>
                    </a:cubicBezTo>
                    <a:cubicBezTo>
                      <a:pt x="351" y="14340"/>
                      <a:pt x="408" y="14270"/>
                      <a:pt x="454" y="14204"/>
                    </a:cubicBezTo>
                    <a:cubicBezTo>
                      <a:pt x="480" y="14201"/>
                      <a:pt x="505" y="14196"/>
                      <a:pt x="530" y="14190"/>
                    </a:cubicBezTo>
                    <a:cubicBezTo>
                      <a:pt x="542" y="14188"/>
                      <a:pt x="553" y="14185"/>
                      <a:pt x="563" y="14180"/>
                    </a:cubicBezTo>
                    <a:lnTo>
                      <a:pt x="578" y="14180"/>
                    </a:lnTo>
                    <a:cubicBezTo>
                      <a:pt x="632" y="14179"/>
                      <a:pt x="685" y="14177"/>
                      <a:pt x="738" y="14172"/>
                    </a:cubicBezTo>
                    <a:cubicBezTo>
                      <a:pt x="858" y="14161"/>
                      <a:pt x="977" y="14145"/>
                      <a:pt x="1096" y="14129"/>
                    </a:cubicBezTo>
                    <a:cubicBezTo>
                      <a:pt x="1374" y="14181"/>
                      <a:pt x="1662" y="14176"/>
                      <a:pt x="1945" y="14185"/>
                    </a:cubicBezTo>
                    <a:cubicBezTo>
                      <a:pt x="2125" y="14190"/>
                      <a:pt x="2307" y="14189"/>
                      <a:pt x="2488" y="14192"/>
                    </a:cubicBezTo>
                    <a:cubicBezTo>
                      <a:pt x="2965" y="14196"/>
                      <a:pt x="3440" y="14208"/>
                      <a:pt x="3917" y="14211"/>
                    </a:cubicBezTo>
                    <a:cubicBezTo>
                      <a:pt x="4198" y="14214"/>
                      <a:pt x="4479" y="14217"/>
                      <a:pt x="4760" y="14219"/>
                    </a:cubicBezTo>
                    <a:lnTo>
                      <a:pt x="5144" y="14222"/>
                    </a:lnTo>
                    <a:lnTo>
                      <a:pt x="5319" y="14222"/>
                    </a:lnTo>
                    <a:cubicBezTo>
                      <a:pt x="5354" y="14222"/>
                      <a:pt x="5389" y="14224"/>
                      <a:pt x="5424" y="14224"/>
                    </a:cubicBezTo>
                    <a:cubicBezTo>
                      <a:pt x="5432" y="14224"/>
                      <a:pt x="5439" y="14224"/>
                      <a:pt x="5447" y="14224"/>
                    </a:cubicBezTo>
                    <a:cubicBezTo>
                      <a:pt x="5506" y="14224"/>
                      <a:pt x="5560" y="14219"/>
                      <a:pt x="5616" y="14205"/>
                    </a:cubicBezTo>
                    <a:cubicBezTo>
                      <a:pt x="5651" y="14196"/>
                      <a:pt x="5680" y="14178"/>
                      <a:pt x="5704" y="14154"/>
                    </a:cubicBezTo>
                    <a:cubicBezTo>
                      <a:pt x="5727" y="14155"/>
                      <a:pt x="5749" y="14155"/>
                      <a:pt x="5773" y="14156"/>
                    </a:cubicBezTo>
                    <a:cubicBezTo>
                      <a:pt x="5853" y="14157"/>
                      <a:pt x="5933" y="14162"/>
                      <a:pt x="6014" y="14162"/>
                    </a:cubicBezTo>
                    <a:cubicBezTo>
                      <a:pt x="6022" y="14162"/>
                      <a:pt x="6030" y="14162"/>
                      <a:pt x="6038" y="14162"/>
                    </a:cubicBezTo>
                    <a:cubicBezTo>
                      <a:pt x="6099" y="14161"/>
                      <a:pt x="6162" y="14159"/>
                      <a:pt x="6224" y="14159"/>
                    </a:cubicBezTo>
                    <a:cubicBezTo>
                      <a:pt x="6376" y="14158"/>
                      <a:pt x="6530" y="14157"/>
                      <a:pt x="6683" y="14153"/>
                    </a:cubicBezTo>
                    <a:lnTo>
                      <a:pt x="6688" y="14153"/>
                    </a:lnTo>
                    <a:cubicBezTo>
                      <a:pt x="6693" y="14151"/>
                      <a:pt x="6700" y="14151"/>
                      <a:pt x="6706" y="14151"/>
                    </a:cubicBezTo>
                    <a:lnTo>
                      <a:pt x="6719" y="14151"/>
                    </a:lnTo>
                    <a:cubicBezTo>
                      <a:pt x="6722" y="14150"/>
                      <a:pt x="6724" y="14150"/>
                      <a:pt x="6728" y="14150"/>
                    </a:cubicBezTo>
                    <a:lnTo>
                      <a:pt x="6752" y="14150"/>
                    </a:lnTo>
                    <a:cubicBezTo>
                      <a:pt x="6777" y="14150"/>
                      <a:pt x="6803" y="14150"/>
                      <a:pt x="6828" y="14148"/>
                    </a:cubicBezTo>
                    <a:lnTo>
                      <a:pt x="6832" y="14148"/>
                    </a:lnTo>
                    <a:cubicBezTo>
                      <a:pt x="6834" y="14148"/>
                      <a:pt x="6835" y="14148"/>
                      <a:pt x="6836" y="14147"/>
                    </a:cubicBezTo>
                    <a:cubicBezTo>
                      <a:pt x="6838" y="14147"/>
                      <a:pt x="6840" y="14147"/>
                      <a:pt x="6842" y="14147"/>
                    </a:cubicBezTo>
                    <a:cubicBezTo>
                      <a:pt x="6845" y="14147"/>
                      <a:pt x="6847" y="14147"/>
                      <a:pt x="6851" y="14147"/>
                    </a:cubicBezTo>
                    <a:cubicBezTo>
                      <a:pt x="6854" y="14147"/>
                      <a:pt x="6857" y="14147"/>
                      <a:pt x="6859" y="14146"/>
                    </a:cubicBezTo>
                    <a:cubicBezTo>
                      <a:pt x="6869" y="14146"/>
                      <a:pt x="6880" y="14147"/>
                      <a:pt x="6890" y="14147"/>
                    </a:cubicBezTo>
                    <a:cubicBezTo>
                      <a:pt x="6915" y="14147"/>
                      <a:pt x="6940" y="14145"/>
                      <a:pt x="6964" y="14143"/>
                    </a:cubicBezTo>
                    <a:cubicBezTo>
                      <a:pt x="6971" y="14143"/>
                      <a:pt x="6978" y="14143"/>
                      <a:pt x="6985" y="14142"/>
                    </a:cubicBezTo>
                    <a:cubicBezTo>
                      <a:pt x="6991" y="14142"/>
                      <a:pt x="6997" y="14141"/>
                      <a:pt x="7002" y="14141"/>
                    </a:cubicBezTo>
                    <a:lnTo>
                      <a:pt x="7032" y="14141"/>
                    </a:lnTo>
                    <a:cubicBezTo>
                      <a:pt x="7070" y="14140"/>
                      <a:pt x="7109" y="14139"/>
                      <a:pt x="7147" y="14138"/>
                    </a:cubicBezTo>
                    <a:cubicBezTo>
                      <a:pt x="7186" y="14135"/>
                      <a:pt x="7227" y="14137"/>
                      <a:pt x="7265" y="14133"/>
                    </a:cubicBezTo>
                    <a:lnTo>
                      <a:pt x="7273" y="14133"/>
                    </a:lnTo>
                    <a:cubicBezTo>
                      <a:pt x="7281" y="14133"/>
                      <a:pt x="7288" y="14133"/>
                      <a:pt x="7296" y="14132"/>
                    </a:cubicBezTo>
                    <a:lnTo>
                      <a:pt x="7316" y="14132"/>
                    </a:lnTo>
                    <a:cubicBezTo>
                      <a:pt x="7318" y="14131"/>
                      <a:pt x="7322" y="14131"/>
                      <a:pt x="7325" y="14131"/>
                    </a:cubicBezTo>
                    <a:lnTo>
                      <a:pt x="7342" y="14131"/>
                    </a:lnTo>
                    <a:cubicBezTo>
                      <a:pt x="7357" y="14130"/>
                      <a:pt x="7372" y="14130"/>
                      <a:pt x="7385" y="14129"/>
                    </a:cubicBezTo>
                    <a:cubicBezTo>
                      <a:pt x="7389" y="14129"/>
                      <a:pt x="7393" y="14129"/>
                      <a:pt x="7396" y="14129"/>
                    </a:cubicBezTo>
                    <a:cubicBezTo>
                      <a:pt x="7411" y="14129"/>
                      <a:pt x="7426" y="14127"/>
                      <a:pt x="7440" y="14127"/>
                    </a:cubicBezTo>
                    <a:lnTo>
                      <a:pt x="7444" y="14127"/>
                    </a:lnTo>
                    <a:cubicBezTo>
                      <a:pt x="7783" y="14116"/>
                      <a:pt x="8122" y="14099"/>
                      <a:pt x="8461" y="14078"/>
                    </a:cubicBezTo>
                    <a:cubicBezTo>
                      <a:pt x="8967" y="14045"/>
                      <a:pt x="9472" y="14010"/>
                      <a:pt x="9976" y="13972"/>
                    </a:cubicBezTo>
                    <a:lnTo>
                      <a:pt x="9976" y="13972"/>
                    </a:lnTo>
                    <a:cubicBezTo>
                      <a:pt x="9975" y="13985"/>
                      <a:pt x="9975" y="13998"/>
                      <a:pt x="9978" y="14011"/>
                    </a:cubicBezTo>
                    <a:cubicBezTo>
                      <a:pt x="9987" y="14106"/>
                      <a:pt x="10063" y="14171"/>
                      <a:pt x="10156" y="14179"/>
                    </a:cubicBezTo>
                    <a:cubicBezTo>
                      <a:pt x="10209" y="14182"/>
                      <a:pt x="10262" y="14187"/>
                      <a:pt x="10315" y="14187"/>
                    </a:cubicBezTo>
                    <a:cubicBezTo>
                      <a:pt x="10321" y="14187"/>
                      <a:pt x="10326" y="14187"/>
                      <a:pt x="10331" y="14187"/>
                    </a:cubicBezTo>
                    <a:lnTo>
                      <a:pt x="10341" y="14187"/>
                    </a:lnTo>
                    <a:cubicBezTo>
                      <a:pt x="10406" y="14185"/>
                      <a:pt x="10470" y="14182"/>
                      <a:pt x="10534" y="14178"/>
                    </a:cubicBezTo>
                    <a:cubicBezTo>
                      <a:pt x="10610" y="14172"/>
                      <a:pt x="10686" y="14166"/>
                      <a:pt x="10763" y="14163"/>
                    </a:cubicBezTo>
                    <a:cubicBezTo>
                      <a:pt x="11018" y="14150"/>
                      <a:pt x="11273" y="14138"/>
                      <a:pt x="11528" y="14125"/>
                    </a:cubicBezTo>
                    <a:cubicBezTo>
                      <a:pt x="11685" y="14117"/>
                      <a:pt x="11841" y="14109"/>
                      <a:pt x="11998" y="14100"/>
                    </a:cubicBezTo>
                    <a:cubicBezTo>
                      <a:pt x="12112" y="14094"/>
                      <a:pt x="12228" y="14083"/>
                      <a:pt x="12342" y="14074"/>
                    </a:cubicBezTo>
                    <a:cubicBezTo>
                      <a:pt x="12557" y="14057"/>
                      <a:pt x="12773" y="14038"/>
                      <a:pt x="12988" y="14019"/>
                    </a:cubicBezTo>
                    <a:cubicBezTo>
                      <a:pt x="13014" y="14035"/>
                      <a:pt x="13044" y="14045"/>
                      <a:pt x="13073" y="14045"/>
                    </a:cubicBezTo>
                    <a:cubicBezTo>
                      <a:pt x="13074" y="14045"/>
                      <a:pt x="13076" y="14045"/>
                      <a:pt x="13077" y="14045"/>
                    </a:cubicBezTo>
                    <a:cubicBezTo>
                      <a:pt x="13381" y="14036"/>
                      <a:pt x="13681" y="14020"/>
                      <a:pt x="13982" y="13998"/>
                    </a:cubicBezTo>
                    <a:cubicBezTo>
                      <a:pt x="14231" y="13981"/>
                      <a:pt x="14479" y="13964"/>
                      <a:pt x="14728" y="13946"/>
                    </a:cubicBezTo>
                    <a:cubicBezTo>
                      <a:pt x="14753" y="13969"/>
                      <a:pt x="14785" y="13985"/>
                      <a:pt x="14818" y="13988"/>
                    </a:cubicBezTo>
                    <a:cubicBezTo>
                      <a:pt x="14893" y="13995"/>
                      <a:pt x="14969" y="14002"/>
                      <a:pt x="15044" y="14002"/>
                    </a:cubicBezTo>
                    <a:cubicBezTo>
                      <a:pt x="15129" y="14002"/>
                      <a:pt x="15215" y="14001"/>
                      <a:pt x="15299" y="13999"/>
                    </a:cubicBezTo>
                    <a:cubicBezTo>
                      <a:pt x="15354" y="13998"/>
                      <a:pt x="15408" y="13997"/>
                      <a:pt x="15463" y="13996"/>
                    </a:cubicBezTo>
                    <a:cubicBezTo>
                      <a:pt x="15538" y="13994"/>
                      <a:pt x="15615" y="13991"/>
                      <a:pt x="15690" y="13990"/>
                    </a:cubicBezTo>
                    <a:cubicBezTo>
                      <a:pt x="15720" y="14013"/>
                      <a:pt x="15758" y="14027"/>
                      <a:pt x="15799" y="14030"/>
                    </a:cubicBezTo>
                    <a:cubicBezTo>
                      <a:pt x="15912" y="14039"/>
                      <a:pt x="16025" y="14046"/>
                      <a:pt x="16138" y="14046"/>
                    </a:cubicBezTo>
                    <a:cubicBezTo>
                      <a:pt x="16155" y="14046"/>
                      <a:pt x="16172" y="14045"/>
                      <a:pt x="16189" y="14045"/>
                    </a:cubicBezTo>
                    <a:cubicBezTo>
                      <a:pt x="16225" y="14044"/>
                      <a:pt x="16262" y="14043"/>
                      <a:pt x="16299" y="14042"/>
                    </a:cubicBezTo>
                    <a:cubicBezTo>
                      <a:pt x="16334" y="14090"/>
                      <a:pt x="16389" y="14122"/>
                      <a:pt x="16453" y="14122"/>
                    </a:cubicBezTo>
                    <a:cubicBezTo>
                      <a:pt x="16458" y="14122"/>
                      <a:pt x="16464" y="14122"/>
                      <a:pt x="16469" y="14122"/>
                    </a:cubicBezTo>
                    <a:cubicBezTo>
                      <a:pt x="16941" y="14085"/>
                      <a:pt x="17415" y="14063"/>
                      <a:pt x="17888" y="14044"/>
                    </a:cubicBezTo>
                    <a:cubicBezTo>
                      <a:pt x="18190" y="14030"/>
                      <a:pt x="18491" y="14015"/>
                      <a:pt x="18791" y="13999"/>
                    </a:cubicBezTo>
                    <a:cubicBezTo>
                      <a:pt x="18867" y="13998"/>
                      <a:pt x="18944" y="13995"/>
                      <a:pt x="19020" y="13995"/>
                    </a:cubicBezTo>
                    <a:cubicBezTo>
                      <a:pt x="19145" y="13993"/>
                      <a:pt x="19269" y="13991"/>
                      <a:pt x="19395" y="13989"/>
                    </a:cubicBezTo>
                    <a:cubicBezTo>
                      <a:pt x="19553" y="13987"/>
                      <a:pt x="19711" y="13983"/>
                      <a:pt x="19870" y="13980"/>
                    </a:cubicBezTo>
                    <a:cubicBezTo>
                      <a:pt x="19890" y="13993"/>
                      <a:pt x="19914" y="14002"/>
                      <a:pt x="19939" y="14005"/>
                    </a:cubicBezTo>
                    <a:cubicBezTo>
                      <a:pt x="20029" y="14015"/>
                      <a:pt x="20118" y="14024"/>
                      <a:pt x="20209" y="14024"/>
                    </a:cubicBezTo>
                    <a:cubicBezTo>
                      <a:pt x="20214" y="14024"/>
                      <a:pt x="20220" y="14023"/>
                      <a:pt x="20225" y="14023"/>
                    </a:cubicBezTo>
                    <a:cubicBezTo>
                      <a:pt x="20309" y="14022"/>
                      <a:pt x="20392" y="14019"/>
                      <a:pt x="20476" y="14017"/>
                    </a:cubicBezTo>
                    <a:cubicBezTo>
                      <a:pt x="20527" y="14015"/>
                      <a:pt x="20578" y="14013"/>
                      <a:pt x="20629" y="14011"/>
                    </a:cubicBezTo>
                    <a:cubicBezTo>
                      <a:pt x="20760" y="14005"/>
                      <a:pt x="20892" y="14002"/>
                      <a:pt x="21023" y="13995"/>
                    </a:cubicBezTo>
                    <a:cubicBezTo>
                      <a:pt x="21067" y="13993"/>
                      <a:pt x="21112" y="13990"/>
                      <a:pt x="21156" y="13988"/>
                    </a:cubicBezTo>
                    <a:cubicBezTo>
                      <a:pt x="21177" y="13996"/>
                      <a:pt x="21198" y="14001"/>
                      <a:pt x="21220" y="14002"/>
                    </a:cubicBezTo>
                    <a:cubicBezTo>
                      <a:pt x="21247" y="14002"/>
                      <a:pt x="21274" y="14002"/>
                      <a:pt x="21301" y="14002"/>
                    </a:cubicBezTo>
                    <a:cubicBezTo>
                      <a:pt x="21718" y="14002"/>
                      <a:pt x="22135" y="13970"/>
                      <a:pt x="22551" y="13938"/>
                    </a:cubicBezTo>
                    <a:cubicBezTo>
                      <a:pt x="22758" y="13923"/>
                      <a:pt x="22964" y="13906"/>
                      <a:pt x="23170" y="13888"/>
                    </a:cubicBezTo>
                    <a:cubicBezTo>
                      <a:pt x="23179" y="13887"/>
                      <a:pt x="23189" y="13887"/>
                      <a:pt x="23200" y="13885"/>
                    </a:cubicBezTo>
                    <a:cubicBezTo>
                      <a:pt x="23248" y="13884"/>
                      <a:pt x="23297" y="13880"/>
                      <a:pt x="23345" y="13879"/>
                    </a:cubicBezTo>
                    <a:cubicBezTo>
                      <a:pt x="23356" y="13885"/>
                      <a:pt x="23368" y="13890"/>
                      <a:pt x="23379" y="13893"/>
                    </a:cubicBezTo>
                    <a:cubicBezTo>
                      <a:pt x="23459" y="13916"/>
                      <a:pt x="23536" y="13937"/>
                      <a:pt x="23620" y="13941"/>
                    </a:cubicBezTo>
                    <a:cubicBezTo>
                      <a:pt x="23653" y="13943"/>
                      <a:pt x="23685" y="13944"/>
                      <a:pt x="23718" y="13944"/>
                    </a:cubicBezTo>
                    <a:cubicBezTo>
                      <a:pt x="23770" y="13944"/>
                      <a:pt x="23823" y="13942"/>
                      <a:pt x="23876" y="13939"/>
                    </a:cubicBezTo>
                    <a:cubicBezTo>
                      <a:pt x="23946" y="13937"/>
                      <a:pt x="24015" y="13932"/>
                      <a:pt x="24086" y="13927"/>
                    </a:cubicBezTo>
                    <a:cubicBezTo>
                      <a:pt x="24199" y="13919"/>
                      <a:pt x="24313" y="13911"/>
                      <a:pt x="24426" y="13902"/>
                    </a:cubicBezTo>
                    <a:cubicBezTo>
                      <a:pt x="24445" y="13909"/>
                      <a:pt x="24462" y="13914"/>
                      <a:pt x="24481" y="13914"/>
                    </a:cubicBezTo>
                    <a:cubicBezTo>
                      <a:pt x="24510" y="13915"/>
                      <a:pt x="24540" y="13916"/>
                      <a:pt x="24569" y="13916"/>
                    </a:cubicBezTo>
                    <a:cubicBezTo>
                      <a:pt x="24673" y="13916"/>
                      <a:pt x="24778" y="13908"/>
                      <a:pt x="24883" y="13903"/>
                    </a:cubicBezTo>
                    <a:cubicBezTo>
                      <a:pt x="25033" y="13898"/>
                      <a:pt x="25181" y="13891"/>
                      <a:pt x="25331" y="13883"/>
                    </a:cubicBezTo>
                    <a:cubicBezTo>
                      <a:pt x="25347" y="13883"/>
                      <a:pt x="25362" y="13883"/>
                      <a:pt x="25378" y="13882"/>
                    </a:cubicBezTo>
                    <a:cubicBezTo>
                      <a:pt x="25400" y="13908"/>
                      <a:pt x="25429" y="13927"/>
                      <a:pt x="25465" y="13938"/>
                    </a:cubicBezTo>
                    <a:cubicBezTo>
                      <a:pt x="25554" y="13963"/>
                      <a:pt x="25641" y="13990"/>
                      <a:pt x="25733" y="14005"/>
                    </a:cubicBezTo>
                    <a:cubicBezTo>
                      <a:pt x="25817" y="14019"/>
                      <a:pt x="25903" y="14028"/>
                      <a:pt x="25987" y="14035"/>
                    </a:cubicBezTo>
                    <a:cubicBezTo>
                      <a:pt x="26161" y="14051"/>
                      <a:pt x="26336" y="14059"/>
                      <a:pt x="26511" y="14060"/>
                    </a:cubicBezTo>
                    <a:cubicBezTo>
                      <a:pt x="26669" y="14061"/>
                      <a:pt x="26827" y="14062"/>
                      <a:pt x="26986" y="14063"/>
                    </a:cubicBezTo>
                    <a:cubicBezTo>
                      <a:pt x="27182" y="14066"/>
                      <a:pt x="27379" y="14066"/>
                      <a:pt x="27577" y="14066"/>
                    </a:cubicBezTo>
                    <a:cubicBezTo>
                      <a:pt x="27598" y="14066"/>
                      <a:pt x="27619" y="14066"/>
                      <a:pt x="27640" y="14066"/>
                    </a:cubicBezTo>
                    <a:cubicBezTo>
                      <a:pt x="27820" y="14066"/>
                      <a:pt x="27998" y="14062"/>
                      <a:pt x="28178" y="14058"/>
                    </a:cubicBezTo>
                    <a:cubicBezTo>
                      <a:pt x="28334" y="14053"/>
                      <a:pt x="28488" y="14047"/>
                      <a:pt x="28642" y="14039"/>
                    </a:cubicBezTo>
                    <a:cubicBezTo>
                      <a:pt x="28676" y="14081"/>
                      <a:pt x="28726" y="14109"/>
                      <a:pt x="28782" y="14109"/>
                    </a:cubicBezTo>
                    <a:cubicBezTo>
                      <a:pt x="28807" y="14110"/>
                      <a:pt x="28832" y="14110"/>
                      <a:pt x="28856" y="14110"/>
                    </a:cubicBezTo>
                    <a:cubicBezTo>
                      <a:pt x="28916" y="14110"/>
                      <a:pt x="28976" y="14109"/>
                      <a:pt x="29035" y="14107"/>
                    </a:cubicBezTo>
                    <a:cubicBezTo>
                      <a:pt x="29443" y="14098"/>
                      <a:pt x="29852" y="14083"/>
                      <a:pt x="30259" y="14063"/>
                    </a:cubicBezTo>
                    <a:cubicBezTo>
                      <a:pt x="30308" y="14061"/>
                      <a:pt x="30358" y="14059"/>
                      <a:pt x="30407" y="14055"/>
                    </a:cubicBezTo>
                    <a:cubicBezTo>
                      <a:pt x="30433" y="14073"/>
                      <a:pt x="30464" y="14082"/>
                      <a:pt x="30497" y="14083"/>
                    </a:cubicBezTo>
                    <a:cubicBezTo>
                      <a:pt x="30576" y="14086"/>
                      <a:pt x="30656" y="14086"/>
                      <a:pt x="30736" y="14086"/>
                    </a:cubicBezTo>
                    <a:lnTo>
                      <a:pt x="30736" y="14086"/>
                    </a:lnTo>
                    <a:cubicBezTo>
                      <a:pt x="30776" y="14086"/>
                      <a:pt x="30815" y="14086"/>
                      <a:pt x="30855" y="14086"/>
                    </a:cubicBezTo>
                    <a:cubicBezTo>
                      <a:pt x="30960" y="14086"/>
                      <a:pt x="31065" y="14092"/>
                      <a:pt x="31170" y="14095"/>
                    </a:cubicBezTo>
                    <a:cubicBezTo>
                      <a:pt x="31358" y="14101"/>
                      <a:pt x="31546" y="14109"/>
                      <a:pt x="31733" y="14116"/>
                    </a:cubicBezTo>
                    <a:cubicBezTo>
                      <a:pt x="31752" y="14127"/>
                      <a:pt x="31773" y="14135"/>
                      <a:pt x="31795" y="14140"/>
                    </a:cubicBezTo>
                    <a:cubicBezTo>
                      <a:pt x="31912" y="14163"/>
                      <a:pt x="32027" y="14181"/>
                      <a:pt x="32145" y="14193"/>
                    </a:cubicBezTo>
                    <a:cubicBezTo>
                      <a:pt x="32228" y="14200"/>
                      <a:pt x="32312" y="14208"/>
                      <a:pt x="32394" y="14213"/>
                    </a:cubicBezTo>
                    <a:cubicBezTo>
                      <a:pt x="32490" y="14219"/>
                      <a:pt x="32587" y="14225"/>
                      <a:pt x="32682" y="14230"/>
                    </a:cubicBezTo>
                    <a:cubicBezTo>
                      <a:pt x="32839" y="14241"/>
                      <a:pt x="32996" y="14250"/>
                      <a:pt x="33152" y="14258"/>
                    </a:cubicBezTo>
                    <a:cubicBezTo>
                      <a:pt x="33356" y="14268"/>
                      <a:pt x="33561" y="14280"/>
                      <a:pt x="33764" y="14288"/>
                    </a:cubicBezTo>
                    <a:cubicBezTo>
                      <a:pt x="33897" y="14292"/>
                      <a:pt x="34029" y="14297"/>
                      <a:pt x="34163" y="14301"/>
                    </a:cubicBezTo>
                    <a:cubicBezTo>
                      <a:pt x="34247" y="14306"/>
                      <a:pt x="34330" y="14310"/>
                      <a:pt x="34414" y="14312"/>
                    </a:cubicBezTo>
                    <a:cubicBezTo>
                      <a:pt x="34549" y="14312"/>
                      <a:pt x="34685" y="14315"/>
                      <a:pt x="34821" y="14315"/>
                    </a:cubicBezTo>
                    <a:cubicBezTo>
                      <a:pt x="34886" y="14315"/>
                      <a:pt x="34950" y="14314"/>
                      <a:pt x="35014" y="14313"/>
                    </a:cubicBezTo>
                    <a:cubicBezTo>
                      <a:pt x="35118" y="14312"/>
                      <a:pt x="35222" y="14310"/>
                      <a:pt x="35325" y="14307"/>
                    </a:cubicBezTo>
                    <a:cubicBezTo>
                      <a:pt x="35391" y="14305"/>
                      <a:pt x="35456" y="14304"/>
                      <a:pt x="35523" y="14301"/>
                    </a:cubicBezTo>
                    <a:cubicBezTo>
                      <a:pt x="35541" y="14301"/>
                      <a:pt x="35559" y="14301"/>
                      <a:pt x="35578" y="14300"/>
                    </a:cubicBezTo>
                    <a:cubicBezTo>
                      <a:pt x="35597" y="14300"/>
                      <a:pt x="35616" y="14301"/>
                      <a:pt x="35635" y="14301"/>
                    </a:cubicBezTo>
                    <a:cubicBezTo>
                      <a:pt x="35820" y="14304"/>
                      <a:pt x="36005" y="14306"/>
                      <a:pt x="36190" y="14306"/>
                    </a:cubicBezTo>
                    <a:cubicBezTo>
                      <a:pt x="36230" y="14306"/>
                      <a:pt x="36270" y="14306"/>
                      <a:pt x="36309" y="14306"/>
                    </a:cubicBezTo>
                    <a:cubicBezTo>
                      <a:pt x="36403" y="14306"/>
                      <a:pt x="36497" y="14304"/>
                      <a:pt x="36591" y="14300"/>
                    </a:cubicBezTo>
                    <a:cubicBezTo>
                      <a:pt x="36614" y="14316"/>
                      <a:pt x="36639" y="14328"/>
                      <a:pt x="36667" y="14332"/>
                    </a:cubicBezTo>
                    <a:cubicBezTo>
                      <a:pt x="36809" y="14358"/>
                      <a:pt x="36954" y="14362"/>
                      <a:pt x="37099" y="14362"/>
                    </a:cubicBezTo>
                    <a:cubicBezTo>
                      <a:pt x="37169" y="14362"/>
                      <a:pt x="37239" y="14361"/>
                      <a:pt x="37309" y="14361"/>
                    </a:cubicBezTo>
                    <a:cubicBezTo>
                      <a:pt x="37373" y="14361"/>
                      <a:pt x="37437" y="14360"/>
                      <a:pt x="37501" y="14360"/>
                    </a:cubicBezTo>
                    <a:cubicBezTo>
                      <a:pt x="37565" y="14360"/>
                      <a:pt x="37628" y="14361"/>
                      <a:pt x="37692" y="14362"/>
                    </a:cubicBezTo>
                    <a:cubicBezTo>
                      <a:pt x="37842" y="14363"/>
                      <a:pt x="37993" y="14365"/>
                      <a:pt x="38142" y="14366"/>
                    </a:cubicBezTo>
                    <a:cubicBezTo>
                      <a:pt x="38257" y="14369"/>
                      <a:pt x="38373" y="14372"/>
                      <a:pt x="38489" y="14372"/>
                    </a:cubicBezTo>
                    <a:cubicBezTo>
                      <a:pt x="38507" y="14372"/>
                      <a:pt x="38525" y="14372"/>
                      <a:pt x="38543" y="14372"/>
                    </a:cubicBezTo>
                    <a:lnTo>
                      <a:pt x="38552" y="14372"/>
                    </a:lnTo>
                    <a:cubicBezTo>
                      <a:pt x="38585" y="14397"/>
                      <a:pt x="38626" y="14411"/>
                      <a:pt x="38667" y="14411"/>
                    </a:cubicBezTo>
                    <a:cubicBezTo>
                      <a:pt x="38690" y="14410"/>
                      <a:pt x="38714" y="14405"/>
                      <a:pt x="38737" y="14396"/>
                    </a:cubicBezTo>
                    <a:cubicBezTo>
                      <a:pt x="38829" y="14356"/>
                      <a:pt x="38877" y="14243"/>
                      <a:pt x="38834" y="14151"/>
                    </a:cubicBezTo>
                    <a:cubicBezTo>
                      <a:pt x="38819" y="14121"/>
                      <a:pt x="38803" y="14090"/>
                      <a:pt x="38787" y="14059"/>
                    </a:cubicBezTo>
                    <a:cubicBezTo>
                      <a:pt x="38764" y="14014"/>
                      <a:pt x="38742" y="13970"/>
                      <a:pt x="38708" y="13930"/>
                    </a:cubicBezTo>
                    <a:cubicBezTo>
                      <a:pt x="38706" y="13927"/>
                      <a:pt x="38704" y="13924"/>
                      <a:pt x="38702" y="13922"/>
                    </a:cubicBezTo>
                    <a:cubicBezTo>
                      <a:pt x="38683" y="13893"/>
                      <a:pt x="38665" y="13866"/>
                      <a:pt x="38648" y="13836"/>
                    </a:cubicBezTo>
                    <a:cubicBezTo>
                      <a:pt x="38649" y="13828"/>
                      <a:pt x="38649" y="13820"/>
                      <a:pt x="38649" y="13812"/>
                    </a:cubicBezTo>
                    <a:cubicBezTo>
                      <a:pt x="38648" y="13708"/>
                      <a:pt x="38582" y="13622"/>
                      <a:pt x="38531" y="13536"/>
                    </a:cubicBezTo>
                    <a:cubicBezTo>
                      <a:pt x="38516" y="13510"/>
                      <a:pt x="38500" y="13484"/>
                      <a:pt x="38485" y="13457"/>
                    </a:cubicBezTo>
                    <a:cubicBezTo>
                      <a:pt x="38487" y="13430"/>
                      <a:pt x="38482" y="13401"/>
                      <a:pt x="38469" y="13376"/>
                    </a:cubicBezTo>
                    <a:cubicBezTo>
                      <a:pt x="38340" y="13117"/>
                      <a:pt x="38209" y="12858"/>
                      <a:pt x="38073" y="12602"/>
                    </a:cubicBezTo>
                    <a:cubicBezTo>
                      <a:pt x="38049" y="12555"/>
                      <a:pt x="38026" y="12509"/>
                      <a:pt x="38002" y="12464"/>
                    </a:cubicBezTo>
                    <a:cubicBezTo>
                      <a:pt x="37954" y="12371"/>
                      <a:pt x="37908" y="12280"/>
                      <a:pt x="37861" y="12188"/>
                    </a:cubicBezTo>
                    <a:cubicBezTo>
                      <a:pt x="37865" y="12166"/>
                      <a:pt x="37866" y="12146"/>
                      <a:pt x="37861" y="12125"/>
                    </a:cubicBezTo>
                    <a:cubicBezTo>
                      <a:pt x="37841" y="12006"/>
                      <a:pt x="37780" y="11902"/>
                      <a:pt x="37724" y="11797"/>
                    </a:cubicBezTo>
                    <a:lnTo>
                      <a:pt x="37724" y="11797"/>
                    </a:lnTo>
                    <a:cubicBezTo>
                      <a:pt x="37727" y="11804"/>
                      <a:pt x="37731" y="11811"/>
                      <a:pt x="37734" y="11819"/>
                    </a:cubicBezTo>
                    <a:cubicBezTo>
                      <a:pt x="37683" y="11716"/>
                      <a:pt x="37628" y="11613"/>
                      <a:pt x="37574" y="11511"/>
                    </a:cubicBezTo>
                    <a:cubicBezTo>
                      <a:pt x="37381" y="11142"/>
                      <a:pt x="37167" y="10782"/>
                      <a:pt x="36959" y="10420"/>
                    </a:cubicBezTo>
                    <a:cubicBezTo>
                      <a:pt x="36863" y="10253"/>
                      <a:pt x="36767" y="10089"/>
                      <a:pt x="36671" y="9923"/>
                    </a:cubicBezTo>
                    <a:cubicBezTo>
                      <a:pt x="36617" y="9830"/>
                      <a:pt x="36563" y="9739"/>
                      <a:pt x="36511" y="9647"/>
                    </a:cubicBezTo>
                    <a:cubicBezTo>
                      <a:pt x="36459" y="9559"/>
                      <a:pt x="36409" y="9469"/>
                      <a:pt x="36351" y="9383"/>
                    </a:cubicBezTo>
                    <a:cubicBezTo>
                      <a:pt x="36324" y="9342"/>
                      <a:pt x="36284" y="9313"/>
                      <a:pt x="36241" y="9301"/>
                    </a:cubicBezTo>
                    <a:cubicBezTo>
                      <a:pt x="36066" y="9081"/>
                      <a:pt x="35884" y="8867"/>
                      <a:pt x="35705" y="8654"/>
                    </a:cubicBezTo>
                    <a:cubicBezTo>
                      <a:pt x="35694" y="8641"/>
                      <a:pt x="35684" y="8629"/>
                      <a:pt x="35674" y="8617"/>
                    </a:cubicBezTo>
                    <a:cubicBezTo>
                      <a:pt x="35660" y="8599"/>
                      <a:pt x="35644" y="8579"/>
                      <a:pt x="35629" y="8561"/>
                    </a:cubicBezTo>
                    <a:cubicBezTo>
                      <a:pt x="35579" y="8496"/>
                      <a:pt x="35526" y="8431"/>
                      <a:pt x="35475" y="8367"/>
                    </a:cubicBezTo>
                    <a:cubicBezTo>
                      <a:pt x="35476" y="8367"/>
                      <a:pt x="35476" y="8366"/>
                      <a:pt x="35477" y="8366"/>
                    </a:cubicBezTo>
                    <a:cubicBezTo>
                      <a:pt x="35542" y="8299"/>
                      <a:pt x="35544" y="8196"/>
                      <a:pt x="35490" y="8122"/>
                    </a:cubicBezTo>
                    <a:cubicBezTo>
                      <a:pt x="35399" y="7998"/>
                      <a:pt x="35302" y="7878"/>
                      <a:pt x="35201" y="7764"/>
                    </a:cubicBezTo>
                    <a:cubicBezTo>
                      <a:pt x="35098" y="7646"/>
                      <a:pt x="34998" y="7526"/>
                      <a:pt x="34893" y="7411"/>
                    </a:cubicBezTo>
                    <a:cubicBezTo>
                      <a:pt x="34759" y="7263"/>
                      <a:pt x="34627" y="7116"/>
                      <a:pt x="34492" y="6969"/>
                    </a:cubicBezTo>
                    <a:cubicBezTo>
                      <a:pt x="34411" y="6882"/>
                      <a:pt x="34331" y="6794"/>
                      <a:pt x="34250" y="6709"/>
                    </a:cubicBezTo>
                    <a:cubicBezTo>
                      <a:pt x="34185" y="6637"/>
                      <a:pt x="34120" y="6562"/>
                      <a:pt x="34052" y="6492"/>
                    </a:cubicBezTo>
                    <a:cubicBezTo>
                      <a:pt x="33965" y="6403"/>
                      <a:pt x="33880" y="6315"/>
                      <a:pt x="33794" y="6227"/>
                    </a:cubicBezTo>
                    <a:cubicBezTo>
                      <a:pt x="33788" y="6213"/>
                      <a:pt x="33782" y="6201"/>
                      <a:pt x="33775" y="6189"/>
                    </a:cubicBezTo>
                    <a:cubicBezTo>
                      <a:pt x="33754" y="6159"/>
                      <a:pt x="33733" y="6130"/>
                      <a:pt x="33708" y="6103"/>
                    </a:cubicBezTo>
                    <a:cubicBezTo>
                      <a:pt x="33662" y="6051"/>
                      <a:pt x="33608" y="6006"/>
                      <a:pt x="33555" y="5962"/>
                    </a:cubicBezTo>
                    <a:lnTo>
                      <a:pt x="33555" y="5962"/>
                    </a:lnTo>
                    <a:cubicBezTo>
                      <a:pt x="33557" y="5963"/>
                      <a:pt x="33558" y="5964"/>
                      <a:pt x="33559" y="5965"/>
                    </a:cubicBezTo>
                    <a:cubicBezTo>
                      <a:pt x="33556" y="5962"/>
                      <a:pt x="33552" y="5959"/>
                      <a:pt x="33548" y="5955"/>
                    </a:cubicBezTo>
                    <a:lnTo>
                      <a:pt x="33548" y="5955"/>
                    </a:lnTo>
                    <a:cubicBezTo>
                      <a:pt x="33550" y="5957"/>
                      <a:pt x="33553" y="5959"/>
                      <a:pt x="33555" y="5962"/>
                    </a:cubicBezTo>
                    <a:lnTo>
                      <a:pt x="33555" y="5962"/>
                    </a:lnTo>
                    <a:cubicBezTo>
                      <a:pt x="33552" y="5958"/>
                      <a:pt x="33549" y="5956"/>
                      <a:pt x="33545" y="5953"/>
                    </a:cubicBezTo>
                    <a:lnTo>
                      <a:pt x="33545" y="5953"/>
                    </a:lnTo>
                    <a:cubicBezTo>
                      <a:pt x="33546" y="5954"/>
                      <a:pt x="33547" y="5954"/>
                      <a:pt x="33548" y="5955"/>
                    </a:cubicBezTo>
                    <a:lnTo>
                      <a:pt x="33548" y="5955"/>
                    </a:lnTo>
                    <a:cubicBezTo>
                      <a:pt x="33546" y="5954"/>
                      <a:pt x="33544" y="5952"/>
                      <a:pt x="33542" y="5950"/>
                    </a:cubicBezTo>
                    <a:lnTo>
                      <a:pt x="33542" y="5950"/>
                    </a:lnTo>
                    <a:cubicBezTo>
                      <a:pt x="33543" y="5951"/>
                      <a:pt x="33544" y="5952"/>
                      <a:pt x="33545" y="5953"/>
                    </a:cubicBezTo>
                    <a:lnTo>
                      <a:pt x="33545" y="5953"/>
                    </a:lnTo>
                    <a:cubicBezTo>
                      <a:pt x="33503" y="5916"/>
                      <a:pt x="33461" y="5878"/>
                      <a:pt x="33419" y="5841"/>
                    </a:cubicBezTo>
                    <a:cubicBezTo>
                      <a:pt x="33459" y="5762"/>
                      <a:pt x="33438" y="5661"/>
                      <a:pt x="33366" y="5609"/>
                    </a:cubicBezTo>
                    <a:cubicBezTo>
                      <a:pt x="33248" y="5519"/>
                      <a:pt x="33127" y="5432"/>
                      <a:pt x="33009" y="5342"/>
                    </a:cubicBezTo>
                    <a:cubicBezTo>
                      <a:pt x="32894" y="5255"/>
                      <a:pt x="32778" y="5167"/>
                      <a:pt x="32663" y="5079"/>
                    </a:cubicBezTo>
                    <a:cubicBezTo>
                      <a:pt x="32569" y="5007"/>
                      <a:pt x="32474" y="4937"/>
                      <a:pt x="32378" y="4869"/>
                    </a:cubicBezTo>
                    <a:cubicBezTo>
                      <a:pt x="32262" y="4783"/>
                      <a:pt x="32146" y="4695"/>
                      <a:pt x="32025" y="4617"/>
                    </a:cubicBezTo>
                    <a:cubicBezTo>
                      <a:pt x="31998" y="4600"/>
                      <a:pt x="31966" y="4592"/>
                      <a:pt x="31936" y="4592"/>
                    </a:cubicBezTo>
                    <a:cubicBezTo>
                      <a:pt x="31912" y="4592"/>
                      <a:pt x="31889" y="4596"/>
                      <a:pt x="31867" y="4605"/>
                    </a:cubicBezTo>
                    <a:cubicBezTo>
                      <a:pt x="31785" y="4546"/>
                      <a:pt x="31704" y="4486"/>
                      <a:pt x="31621" y="4426"/>
                    </a:cubicBezTo>
                    <a:cubicBezTo>
                      <a:pt x="31531" y="4361"/>
                      <a:pt x="31439" y="4297"/>
                      <a:pt x="31349" y="4233"/>
                    </a:cubicBezTo>
                    <a:cubicBezTo>
                      <a:pt x="31311" y="4206"/>
                      <a:pt x="31272" y="4179"/>
                      <a:pt x="31236" y="4151"/>
                    </a:cubicBezTo>
                    <a:cubicBezTo>
                      <a:pt x="31200" y="4124"/>
                      <a:pt x="31165" y="4096"/>
                      <a:pt x="31128" y="4071"/>
                    </a:cubicBezTo>
                    <a:cubicBezTo>
                      <a:pt x="31103" y="4051"/>
                      <a:pt x="31078" y="4032"/>
                      <a:pt x="31052" y="4013"/>
                    </a:cubicBezTo>
                    <a:cubicBezTo>
                      <a:pt x="31004" y="3977"/>
                      <a:pt x="30957" y="3939"/>
                      <a:pt x="30905" y="3906"/>
                    </a:cubicBezTo>
                    <a:cubicBezTo>
                      <a:pt x="30824" y="3852"/>
                      <a:pt x="30741" y="3798"/>
                      <a:pt x="30658" y="3745"/>
                    </a:cubicBezTo>
                    <a:cubicBezTo>
                      <a:pt x="30637" y="3730"/>
                      <a:pt x="30615" y="3716"/>
                      <a:pt x="30593" y="3701"/>
                    </a:cubicBezTo>
                    <a:cubicBezTo>
                      <a:pt x="30590" y="3658"/>
                      <a:pt x="30573" y="3616"/>
                      <a:pt x="30539" y="3587"/>
                    </a:cubicBezTo>
                    <a:cubicBezTo>
                      <a:pt x="30491" y="3545"/>
                      <a:pt x="30445" y="3506"/>
                      <a:pt x="30389" y="3474"/>
                    </a:cubicBezTo>
                    <a:cubicBezTo>
                      <a:pt x="30345" y="3449"/>
                      <a:pt x="30299" y="3425"/>
                      <a:pt x="30255" y="3399"/>
                    </a:cubicBezTo>
                    <a:cubicBezTo>
                      <a:pt x="30199" y="3367"/>
                      <a:pt x="30143" y="3336"/>
                      <a:pt x="30088" y="3306"/>
                    </a:cubicBezTo>
                    <a:cubicBezTo>
                      <a:pt x="30004" y="3259"/>
                      <a:pt x="29920" y="3212"/>
                      <a:pt x="29836" y="3166"/>
                    </a:cubicBezTo>
                    <a:cubicBezTo>
                      <a:pt x="29569" y="3021"/>
                      <a:pt x="29300" y="2879"/>
                      <a:pt x="29031" y="2737"/>
                    </a:cubicBezTo>
                    <a:cubicBezTo>
                      <a:pt x="28845" y="2621"/>
                      <a:pt x="28658" y="2505"/>
                      <a:pt x="28467" y="2397"/>
                    </a:cubicBezTo>
                    <a:cubicBezTo>
                      <a:pt x="28281" y="2289"/>
                      <a:pt x="28096" y="2182"/>
                      <a:pt x="27911" y="2074"/>
                    </a:cubicBezTo>
                    <a:cubicBezTo>
                      <a:pt x="27802" y="2012"/>
                      <a:pt x="27692" y="1949"/>
                      <a:pt x="27582" y="1887"/>
                    </a:cubicBezTo>
                    <a:cubicBezTo>
                      <a:pt x="27563" y="1875"/>
                      <a:pt x="27541" y="1864"/>
                      <a:pt x="27521" y="1851"/>
                    </a:cubicBezTo>
                    <a:cubicBezTo>
                      <a:pt x="27515" y="1844"/>
                      <a:pt x="27508" y="1837"/>
                      <a:pt x="27502" y="1831"/>
                    </a:cubicBezTo>
                    <a:cubicBezTo>
                      <a:pt x="27464" y="1787"/>
                      <a:pt x="27412" y="1755"/>
                      <a:pt x="27366" y="1722"/>
                    </a:cubicBezTo>
                    <a:cubicBezTo>
                      <a:pt x="27307" y="1680"/>
                      <a:pt x="27245" y="1641"/>
                      <a:pt x="27183" y="1604"/>
                    </a:cubicBezTo>
                    <a:cubicBezTo>
                      <a:pt x="27151" y="1585"/>
                      <a:pt x="27115" y="1576"/>
                      <a:pt x="27080" y="1576"/>
                    </a:cubicBezTo>
                    <a:cubicBezTo>
                      <a:pt x="27050" y="1576"/>
                      <a:pt x="27020" y="1583"/>
                      <a:pt x="26994" y="1597"/>
                    </a:cubicBezTo>
                    <a:cubicBezTo>
                      <a:pt x="26942" y="1569"/>
                      <a:pt x="26891" y="1541"/>
                      <a:pt x="26839" y="1516"/>
                    </a:cubicBezTo>
                    <a:cubicBezTo>
                      <a:pt x="26681" y="1438"/>
                      <a:pt x="26519" y="1371"/>
                      <a:pt x="26353" y="1315"/>
                    </a:cubicBezTo>
                    <a:cubicBezTo>
                      <a:pt x="26004" y="1197"/>
                      <a:pt x="25651" y="1101"/>
                      <a:pt x="25297" y="1002"/>
                    </a:cubicBezTo>
                    <a:cubicBezTo>
                      <a:pt x="24745" y="848"/>
                      <a:pt x="24197" y="685"/>
                      <a:pt x="23641" y="550"/>
                    </a:cubicBezTo>
                    <a:cubicBezTo>
                      <a:pt x="23602" y="541"/>
                      <a:pt x="23564" y="530"/>
                      <a:pt x="23525" y="521"/>
                    </a:cubicBezTo>
                    <a:cubicBezTo>
                      <a:pt x="23492" y="513"/>
                      <a:pt x="23459" y="506"/>
                      <a:pt x="23425" y="498"/>
                    </a:cubicBezTo>
                    <a:cubicBezTo>
                      <a:pt x="23314" y="471"/>
                      <a:pt x="23202" y="445"/>
                      <a:pt x="23091" y="417"/>
                    </a:cubicBezTo>
                    <a:cubicBezTo>
                      <a:pt x="22963" y="387"/>
                      <a:pt x="22832" y="361"/>
                      <a:pt x="22704" y="334"/>
                    </a:cubicBezTo>
                    <a:cubicBezTo>
                      <a:pt x="22470" y="285"/>
                      <a:pt x="22236" y="238"/>
                      <a:pt x="22001" y="193"/>
                    </a:cubicBezTo>
                    <a:cubicBezTo>
                      <a:pt x="21978" y="189"/>
                      <a:pt x="21957" y="183"/>
                      <a:pt x="21935" y="179"/>
                    </a:cubicBezTo>
                    <a:cubicBezTo>
                      <a:pt x="21761" y="138"/>
                      <a:pt x="21587" y="98"/>
                      <a:pt x="21413" y="57"/>
                    </a:cubicBezTo>
                    <a:cubicBezTo>
                      <a:pt x="21329" y="33"/>
                      <a:pt x="21243" y="0"/>
                      <a:pt x="211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6"/>
              <p:cNvSpPr/>
              <p:nvPr/>
            </p:nvSpPr>
            <p:spPr>
              <a:xfrm>
                <a:off x="1913889" y="4831344"/>
                <a:ext cx="2996839" cy="127232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655" extrusionOk="0">
                    <a:moveTo>
                      <a:pt x="3834" y="532"/>
                    </a:moveTo>
                    <a:lnTo>
                      <a:pt x="3834" y="532"/>
                    </a:lnTo>
                    <a:cubicBezTo>
                      <a:pt x="3867" y="533"/>
                      <a:pt x="3900" y="533"/>
                      <a:pt x="3934" y="533"/>
                    </a:cubicBezTo>
                    <a:cubicBezTo>
                      <a:pt x="3967" y="533"/>
                      <a:pt x="4001" y="533"/>
                      <a:pt x="4035" y="533"/>
                    </a:cubicBezTo>
                    <a:cubicBezTo>
                      <a:pt x="4062" y="534"/>
                      <a:pt x="4088" y="534"/>
                      <a:pt x="4115" y="534"/>
                    </a:cubicBezTo>
                    <a:cubicBezTo>
                      <a:pt x="4168" y="534"/>
                      <a:pt x="4220" y="533"/>
                      <a:pt x="4273" y="533"/>
                    </a:cubicBezTo>
                    <a:cubicBezTo>
                      <a:pt x="4253" y="535"/>
                      <a:pt x="4236" y="539"/>
                      <a:pt x="4220" y="546"/>
                    </a:cubicBezTo>
                    <a:cubicBezTo>
                      <a:pt x="4091" y="540"/>
                      <a:pt x="3962" y="536"/>
                      <a:pt x="3834" y="532"/>
                    </a:cubicBezTo>
                    <a:close/>
                    <a:moveTo>
                      <a:pt x="20777" y="0"/>
                    </a:moveTo>
                    <a:cubicBezTo>
                      <a:pt x="20603" y="0"/>
                      <a:pt x="20428" y="2"/>
                      <a:pt x="20254" y="4"/>
                    </a:cubicBezTo>
                    <a:cubicBezTo>
                      <a:pt x="19930" y="8"/>
                      <a:pt x="19606" y="13"/>
                      <a:pt x="19282" y="13"/>
                    </a:cubicBezTo>
                    <a:cubicBezTo>
                      <a:pt x="19196" y="13"/>
                      <a:pt x="19111" y="13"/>
                      <a:pt x="19025" y="12"/>
                    </a:cubicBezTo>
                    <a:cubicBezTo>
                      <a:pt x="18807" y="10"/>
                      <a:pt x="18590" y="9"/>
                      <a:pt x="18374" y="5"/>
                    </a:cubicBezTo>
                    <a:cubicBezTo>
                      <a:pt x="18230" y="3"/>
                      <a:pt x="18087" y="0"/>
                      <a:pt x="17944" y="0"/>
                    </a:cubicBezTo>
                    <a:cubicBezTo>
                      <a:pt x="17894" y="0"/>
                      <a:pt x="17845" y="1"/>
                      <a:pt x="17795" y="2"/>
                    </a:cubicBezTo>
                    <a:cubicBezTo>
                      <a:pt x="17388" y="9"/>
                      <a:pt x="16980" y="22"/>
                      <a:pt x="16573" y="33"/>
                    </a:cubicBezTo>
                    <a:cubicBezTo>
                      <a:pt x="16165" y="43"/>
                      <a:pt x="15756" y="43"/>
                      <a:pt x="15347" y="44"/>
                    </a:cubicBezTo>
                    <a:cubicBezTo>
                      <a:pt x="14939" y="44"/>
                      <a:pt x="14530" y="44"/>
                      <a:pt x="14123" y="54"/>
                    </a:cubicBezTo>
                    <a:cubicBezTo>
                      <a:pt x="13938" y="59"/>
                      <a:pt x="13754" y="72"/>
                      <a:pt x="13569" y="72"/>
                    </a:cubicBezTo>
                    <a:cubicBezTo>
                      <a:pt x="13562" y="72"/>
                      <a:pt x="13554" y="71"/>
                      <a:pt x="13546" y="71"/>
                    </a:cubicBezTo>
                    <a:cubicBezTo>
                      <a:pt x="13352" y="71"/>
                      <a:pt x="13159" y="69"/>
                      <a:pt x="12964" y="65"/>
                    </a:cubicBezTo>
                    <a:cubicBezTo>
                      <a:pt x="12755" y="60"/>
                      <a:pt x="12546" y="55"/>
                      <a:pt x="12337" y="54"/>
                    </a:cubicBezTo>
                    <a:cubicBezTo>
                      <a:pt x="12315" y="54"/>
                      <a:pt x="12294" y="54"/>
                      <a:pt x="12272" y="54"/>
                    </a:cubicBezTo>
                    <a:cubicBezTo>
                      <a:pt x="12089" y="54"/>
                      <a:pt x="11907" y="58"/>
                      <a:pt x="11725" y="63"/>
                    </a:cubicBezTo>
                    <a:cubicBezTo>
                      <a:pt x="11338" y="75"/>
                      <a:pt x="10952" y="90"/>
                      <a:pt x="10565" y="98"/>
                    </a:cubicBezTo>
                    <a:cubicBezTo>
                      <a:pt x="10144" y="106"/>
                      <a:pt x="9723" y="105"/>
                      <a:pt x="9301" y="107"/>
                    </a:cubicBezTo>
                    <a:cubicBezTo>
                      <a:pt x="8904" y="109"/>
                      <a:pt x="8506" y="126"/>
                      <a:pt x="8108" y="133"/>
                    </a:cubicBezTo>
                    <a:cubicBezTo>
                      <a:pt x="7933" y="136"/>
                      <a:pt x="7757" y="138"/>
                      <a:pt x="7582" y="138"/>
                    </a:cubicBezTo>
                    <a:cubicBezTo>
                      <a:pt x="7544" y="138"/>
                      <a:pt x="7506" y="138"/>
                      <a:pt x="7469" y="138"/>
                    </a:cubicBezTo>
                    <a:cubicBezTo>
                      <a:pt x="7277" y="137"/>
                      <a:pt x="7086" y="133"/>
                      <a:pt x="6894" y="131"/>
                    </a:cubicBezTo>
                    <a:cubicBezTo>
                      <a:pt x="6696" y="129"/>
                      <a:pt x="6498" y="127"/>
                      <a:pt x="6300" y="127"/>
                    </a:cubicBezTo>
                    <a:cubicBezTo>
                      <a:pt x="6101" y="127"/>
                      <a:pt x="5903" y="129"/>
                      <a:pt x="5706" y="133"/>
                    </a:cubicBezTo>
                    <a:cubicBezTo>
                      <a:pt x="5296" y="143"/>
                      <a:pt x="4887" y="157"/>
                      <a:pt x="4477" y="166"/>
                    </a:cubicBezTo>
                    <a:cubicBezTo>
                      <a:pt x="4429" y="167"/>
                      <a:pt x="4381" y="168"/>
                      <a:pt x="4333" y="168"/>
                    </a:cubicBezTo>
                    <a:cubicBezTo>
                      <a:pt x="4184" y="168"/>
                      <a:pt x="4035" y="164"/>
                      <a:pt x="3886" y="161"/>
                    </a:cubicBezTo>
                    <a:cubicBezTo>
                      <a:pt x="3819" y="159"/>
                      <a:pt x="3752" y="158"/>
                      <a:pt x="3685" y="158"/>
                    </a:cubicBezTo>
                    <a:cubicBezTo>
                      <a:pt x="3562" y="158"/>
                      <a:pt x="3439" y="161"/>
                      <a:pt x="3317" y="165"/>
                    </a:cubicBezTo>
                    <a:cubicBezTo>
                      <a:pt x="2928" y="180"/>
                      <a:pt x="2543" y="224"/>
                      <a:pt x="2156" y="260"/>
                    </a:cubicBezTo>
                    <a:lnTo>
                      <a:pt x="2158" y="260"/>
                    </a:lnTo>
                    <a:cubicBezTo>
                      <a:pt x="2089" y="265"/>
                      <a:pt x="2018" y="270"/>
                      <a:pt x="1947" y="275"/>
                    </a:cubicBezTo>
                    <a:cubicBezTo>
                      <a:pt x="1875" y="281"/>
                      <a:pt x="1802" y="281"/>
                      <a:pt x="1729" y="283"/>
                    </a:cubicBezTo>
                    <a:cubicBezTo>
                      <a:pt x="1701" y="283"/>
                      <a:pt x="1673" y="284"/>
                      <a:pt x="1645" y="284"/>
                    </a:cubicBezTo>
                    <a:cubicBezTo>
                      <a:pt x="1546" y="284"/>
                      <a:pt x="1448" y="281"/>
                      <a:pt x="1349" y="277"/>
                    </a:cubicBezTo>
                    <a:cubicBezTo>
                      <a:pt x="1213" y="272"/>
                      <a:pt x="1078" y="265"/>
                      <a:pt x="943" y="261"/>
                    </a:cubicBezTo>
                    <a:cubicBezTo>
                      <a:pt x="921" y="261"/>
                      <a:pt x="899" y="261"/>
                      <a:pt x="878" y="261"/>
                    </a:cubicBezTo>
                    <a:cubicBezTo>
                      <a:pt x="783" y="261"/>
                      <a:pt x="692" y="266"/>
                      <a:pt x="598" y="285"/>
                    </a:cubicBezTo>
                    <a:cubicBezTo>
                      <a:pt x="561" y="293"/>
                      <a:pt x="523" y="304"/>
                      <a:pt x="487" y="313"/>
                    </a:cubicBezTo>
                    <a:cubicBezTo>
                      <a:pt x="388" y="337"/>
                      <a:pt x="332" y="448"/>
                      <a:pt x="359" y="541"/>
                    </a:cubicBezTo>
                    <a:cubicBezTo>
                      <a:pt x="361" y="547"/>
                      <a:pt x="364" y="551"/>
                      <a:pt x="366" y="555"/>
                    </a:cubicBezTo>
                    <a:cubicBezTo>
                      <a:pt x="283" y="568"/>
                      <a:pt x="215" y="624"/>
                      <a:pt x="204" y="713"/>
                    </a:cubicBezTo>
                    <a:cubicBezTo>
                      <a:pt x="197" y="766"/>
                      <a:pt x="217" y="819"/>
                      <a:pt x="251" y="859"/>
                    </a:cubicBezTo>
                    <a:cubicBezTo>
                      <a:pt x="212" y="879"/>
                      <a:pt x="171" y="899"/>
                      <a:pt x="136" y="926"/>
                    </a:cubicBezTo>
                    <a:cubicBezTo>
                      <a:pt x="51" y="985"/>
                      <a:pt x="1" y="1073"/>
                      <a:pt x="17" y="1177"/>
                    </a:cubicBezTo>
                    <a:cubicBezTo>
                      <a:pt x="33" y="1286"/>
                      <a:pt x="105" y="1370"/>
                      <a:pt x="197" y="1422"/>
                    </a:cubicBezTo>
                    <a:cubicBezTo>
                      <a:pt x="241" y="1447"/>
                      <a:pt x="290" y="1462"/>
                      <a:pt x="340" y="1470"/>
                    </a:cubicBezTo>
                    <a:cubicBezTo>
                      <a:pt x="380" y="1491"/>
                      <a:pt x="425" y="1503"/>
                      <a:pt x="471" y="1507"/>
                    </a:cubicBezTo>
                    <a:cubicBezTo>
                      <a:pt x="502" y="1509"/>
                      <a:pt x="533" y="1510"/>
                      <a:pt x="564" y="1510"/>
                    </a:cubicBezTo>
                    <a:cubicBezTo>
                      <a:pt x="656" y="1510"/>
                      <a:pt x="749" y="1501"/>
                      <a:pt x="840" y="1484"/>
                    </a:cubicBezTo>
                    <a:cubicBezTo>
                      <a:pt x="879" y="1477"/>
                      <a:pt x="918" y="1469"/>
                      <a:pt x="958" y="1460"/>
                    </a:cubicBezTo>
                    <a:cubicBezTo>
                      <a:pt x="983" y="1471"/>
                      <a:pt x="1012" y="1479"/>
                      <a:pt x="1037" y="1485"/>
                    </a:cubicBezTo>
                    <a:cubicBezTo>
                      <a:pt x="1118" y="1502"/>
                      <a:pt x="1201" y="1513"/>
                      <a:pt x="1284" y="1523"/>
                    </a:cubicBezTo>
                    <a:cubicBezTo>
                      <a:pt x="1391" y="1534"/>
                      <a:pt x="1498" y="1537"/>
                      <a:pt x="1606" y="1541"/>
                    </a:cubicBezTo>
                    <a:cubicBezTo>
                      <a:pt x="1643" y="1541"/>
                      <a:pt x="1680" y="1542"/>
                      <a:pt x="1717" y="1542"/>
                    </a:cubicBezTo>
                    <a:cubicBezTo>
                      <a:pt x="1813" y="1542"/>
                      <a:pt x="1908" y="1540"/>
                      <a:pt x="2004" y="1537"/>
                    </a:cubicBezTo>
                    <a:cubicBezTo>
                      <a:pt x="2066" y="1548"/>
                      <a:pt x="2126" y="1556"/>
                      <a:pt x="2189" y="1556"/>
                    </a:cubicBezTo>
                    <a:cubicBezTo>
                      <a:pt x="2193" y="1556"/>
                      <a:pt x="2198" y="1556"/>
                      <a:pt x="2202" y="1556"/>
                    </a:cubicBezTo>
                    <a:lnTo>
                      <a:pt x="2216" y="1556"/>
                    </a:lnTo>
                    <a:cubicBezTo>
                      <a:pt x="2274" y="1555"/>
                      <a:pt x="2332" y="1552"/>
                      <a:pt x="2391" y="1551"/>
                    </a:cubicBezTo>
                    <a:cubicBezTo>
                      <a:pt x="2460" y="1547"/>
                      <a:pt x="2529" y="1544"/>
                      <a:pt x="2599" y="1542"/>
                    </a:cubicBezTo>
                    <a:cubicBezTo>
                      <a:pt x="2718" y="1536"/>
                      <a:pt x="2835" y="1532"/>
                      <a:pt x="2955" y="1528"/>
                    </a:cubicBezTo>
                    <a:cubicBezTo>
                      <a:pt x="3081" y="1524"/>
                      <a:pt x="3207" y="1521"/>
                      <a:pt x="3334" y="1518"/>
                    </a:cubicBezTo>
                    <a:cubicBezTo>
                      <a:pt x="3367" y="1517"/>
                      <a:pt x="3401" y="1517"/>
                      <a:pt x="3435" y="1517"/>
                    </a:cubicBezTo>
                    <a:cubicBezTo>
                      <a:pt x="3557" y="1516"/>
                      <a:pt x="3680" y="1515"/>
                      <a:pt x="3800" y="1499"/>
                    </a:cubicBezTo>
                    <a:cubicBezTo>
                      <a:pt x="3838" y="1493"/>
                      <a:pt x="3871" y="1476"/>
                      <a:pt x="3898" y="1452"/>
                    </a:cubicBezTo>
                    <a:cubicBezTo>
                      <a:pt x="4011" y="1449"/>
                      <a:pt x="4125" y="1444"/>
                      <a:pt x="4238" y="1434"/>
                    </a:cubicBezTo>
                    <a:cubicBezTo>
                      <a:pt x="4278" y="1438"/>
                      <a:pt x="4319" y="1440"/>
                      <a:pt x="4359" y="1440"/>
                    </a:cubicBezTo>
                    <a:cubicBezTo>
                      <a:pt x="4367" y="1440"/>
                      <a:pt x="4375" y="1440"/>
                      <a:pt x="4384" y="1440"/>
                    </a:cubicBezTo>
                    <a:cubicBezTo>
                      <a:pt x="4469" y="1440"/>
                      <a:pt x="4554" y="1441"/>
                      <a:pt x="4640" y="1441"/>
                    </a:cubicBezTo>
                    <a:cubicBezTo>
                      <a:pt x="4725" y="1441"/>
                      <a:pt x="4811" y="1440"/>
                      <a:pt x="4896" y="1438"/>
                    </a:cubicBezTo>
                    <a:cubicBezTo>
                      <a:pt x="5037" y="1434"/>
                      <a:pt x="5176" y="1429"/>
                      <a:pt x="5317" y="1424"/>
                    </a:cubicBezTo>
                    <a:cubicBezTo>
                      <a:pt x="5547" y="1416"/>
                      <a:pt x="5778" y="1408"/>
                      <a:pt x="6009" y="1401"/>
                    </a:cubicBezTo>
                    <a:cubicBezTo>
                      <a:pt x="6552" y="1382"/>
                      <a:pt x="7095" y="1361"/>
                      <a:pt x="7639" y="1348"/>
                    </a:cubicBezTo>
                    <a:cubicBezTo>
                      <a:pt x="7927" y="1341"/>
                      <a:pt x="8215" y="1334"/>
                      <a:pt x="8504" y="1328"/>
                    </a:cubicBezTo>
                    <a:cubicBezTo>
                      <a:pt x="8645" y="1326"/>
                      <a:pt x="8789" y="1324"/>
                      <a:pt x="8932" y="1320"/>
                    </a:cubicBezTo>
                    <a:cubicBezTo>
                      <a:pt x="9009" y="1319"/>
                      <a:pt x="9086" y="1316"/>
                      <a:pt x="9162" y="1313"/>
                    </a:cubicBezTo>
                    <a:cubicBezTo>
                      <a:pt x="9234" y="1324"/>
                      <a:pt x="9304" y="1330"/>
                      <a:pt x="9377" y="1332"/>
                    </a:cubicBezTo>
                    <a:cubicBezTo>
                      <a:pt x="9391" y="1332"/>
                      <a:pt x="9404" y="1332"/>
                      <a:pt x="9417" y="1332"/>
                    </a:cubicBezTo>
                    <a:cubicBezTo>
                      <a:pt x="9480" y="1332"/>
                      <a:pt x="9543" y="1330"/>
                      <a:pt x="9605" y="1327"/>
                    </a:cubicBezTo>
                    <a:cubicBezTo>
                      <a:pt x="9677" y="1324"/>
                      <a:pt x="9749" y="1321"/>
                      <a:pt x="9821" y="1318"/>
                    </a:cubicBezTo>
                    <a:cubicBezTo>
                      <a:pt x="9957" y="1311"/>
                      <a:pt x="10094" y="1304"/>
                      <a:pt x="10231" y="1298"/>
                    </a:cubicBezTo>
                    <a:lnTo>
                      <a:pt x="10258" y="1296"/>
                    </a:lnTo>
                    <a:cubicBezTo>
                      <a:pt x="10379" y="1295"/>
                      <a:pt x="10500" y="1295"/>
                      <a:pt x="10621" y="1295"/>
                    </a:cubicBezTo>
                    <a:cubicBezTo>
                      <a:pt x="10769" y="1295"/>
                      <a:pt x="10918" y="1295"/>
                      <a:pt x="11066" y="1297"/>
                    </a:cubicBezTo>
                    <a:cubicBezTo>
                      <a:pt x="11354" y="1302"/>
                      <a:pt x="11642" y="1305"/>
                      <a:pt x="11931" y="1313"/>
                    </a:cubicBezTo>
                    <a:cubicBezTo>
                      <a:pt x="12206" y="1320"/>
                      <a:pt x="12480" y="1334"/>
                      <a:pt x="12755" y="1334"/>
                    </a:cubicBezTo>
                    <a:cubicBezTo>
                      <a:pt x="12804" y="1334"/>
                      <a:pt x="12854" y="1334"/>
                      <a:pt x="12904" y="1333"/>
                    </a:cubicBezTo>
                    <a:cubicBezTo>
                      <a:pt x="12914" y="1332"/>
                      <a:pt x="12923" y="1332"/>
                      <a:pt x="12933" y="1329"/>
                    </a:cubicBezTo>
                    <a:cubicBezTo>
                      <a:pt x="13438" y="1317"/>
                      <a:pt x="13941" y="1285"/>
                      <a:pt x="14444" y="1268"/>
                    </a:cubicBezTo>
                    <a:cubicBezTo>
                      <a:pt x="14569" y="1268"/>
                      <a:pt x="14692" y="1266"/>
                      <a:pt x="14816" y="1266"/>
                    </a:cubicBezTo>
                    <a:cubicBezTo>
                      <a:pt x="15368" y="1263"/>
                      <a:pt x="15919" y="1263"/>
                      <a:pt x="16470" y="1260"/>
                    </a:cubicBezTo>
                    <a:lnTo>
                      <a:pt x="16569" y="1260"/>
                    </a:lnTo>
                    <a:cubicBezTo>
                      <a:pt x="16592" y="1331"/>
                      <a:pt x="16661" y="1386"/>
                      <a:pt x="16739" y="1386"/>
                    </a:cubicBezTo>
                    <a:cubicBezTo>
                      <a:pt x="16740" y="1386"/>
                      <a:pt x="16740" y="1386"/>
                      <a:pt x="16741" y="1386"/>
                    </a:cubicBezTo>
                    <a:lnTo>
                      <a:pt x="16748" y="1386"/>
                    </a:lnTo>
                    <a:cubicBezTo>
                      <a:pt x="17299" y="1362"/>
                      <a:pt x="17851" y="1336"/>
                      <a:pt x="18403" y="1310"/>
                    </a:cubicBezTo>
                    <a:cubicBezTo>
                      <a:pt x="18644" y="1298"/>
                      <a:pt x="18885" y="1285"/>
                      <a:pt x="19126" y="1271"/>
                    </a:cubicBezTo>
                    <a:cubicBezTo>
                      <a:pt x="19236" y="1266"/>
                      <a:pt x="19346" y="1257"/>
                      <a:pt x="19456" y="1250"/>
                    </a:cubicBezTo>
                    <a:cubicBezTo>
                      <a:pt x="19527" y="1245"/>
                      <a:pt x="19599" y="1241"/>
                      <a:pt x="19670" y="1236"/>
                    </a:cubicBezTo>
                    <a:cubicBezTo>
                      <a:pt x="19771" y="1230"/>
                      <a:pt x="19873" y="1215"/>
                      <a:pt x="19974" y="1202"/>
                    </a:cubicBezTo>
                    <a:cubicBezTo>
                      <a:pt x="19991" y="1252"/>
                      <a:pt x="20030" y="1294"/>
                      <a:pt x="20080" y="1314"/>
                    </a:cubicBezTo>
                    <a:cubicBezTo>
                      <a:pt x="20127" y="1334"/>
                      <a:pt x="20182" y="1340"/>
                      <a:pt x="20234" y="1340"/>
                    </a:cubicBezTo>
                    <a:cubicBezTo>
                      <a:pt x="20251" y="1340"/>
                      <a:pt x="20268" y="1339"/>
                      <a:pt x="20284" y="1338"/>
                    </a:cubicBezTo>
                    <a:cubicBezTo>
                      <a:pt x="20334" y="1336"/>
                      <a:pt x="20384" y="1334"/>
                      <a:pt x="20435" y="1333"/>
                    </a:cubicBezTo>
                    <a:lnTo>
                      <a:pt x="20707" y="1333"/>
                    </a:lnTo>
                    <a:cubicBezTo>
                      <a:pt x="20838" y="1332"/>
                      <a:pt x="20970" y="1332"/>
                      <a:pt x="21101" y="1329"/>
                    </a:cubicBezTo>
                    <a:cubicBezTo>
                      <a:pt x="21403" y="1327"/>
                      <a:pt x="21706" y="1320"/>
                      <a:pt x="22008" y="1312"/>
                    </a:cubicBezTo>
                    <a:cubicBezTo>
                      <a:pt x="22286" y="1304"/>
                      <a:pt x="22564" y="1290"/>
                      <a:pt x="22840" y="1277"/>
                    </a:cubicBezTo>
                    <a:cubicBezTo>
                      <a:pt x="22972" y="1271"/>
                      <a:pt x="23103" y="1257"/>
                      <a:pt x="23235" y="1248"/>
                    </a:cubicBezTo>
                    <a:cubicBezTo>
                      <a:pt x="23288" y="1244"/>
                      <a:pt x="23340" y="1239"/>
                      <a:pt x="23393" y="1234"/>
                    </a:cubicBezTo>
                    <a:cubicBezTo>
                      <a:pt x="23461" y="1233"/>
                      <a:pt x="23530" y="1232"/>
                      <a:pt x="23599" y="1231"/>
                    </a:cubicBezTo>
                    <a:cubicBezTo>
                      <a:pt x="23664" y="1230"/>
                      <a:pt x="23730" y="1230"/>
                      <a:pt x="23795" y="1229"/>
                    </a:cubicBezTo>
                    <a:cubicBezTo>
                      <a:pt x="23807" y="1229"/>
                      <a:pt x="23819" y="1229"/>
                      <a:pt x="23830" y="1229"/>
                    </a:cubicBezTo>
                    <a:cubicBezTo>
                      <a:pt x="23857" y="1229"/>
                      <a:pt x="23884" y="1229"/>
                      <a:pt x="23910" y="1229"/>
                    </a:cubicBezTo>
                    <a:cubicBezTo>
                      <a:pt x="23997" y="1229"/>
                      <a:pt x="24082" y="1227"/>
                      <a:pt x="24168" y="1209"/>
                    </a:cubicBezTo>
                    <a:cubicBezTo>
                      <a:pt x="24193" y="1203"/>
                      <a:pt x="24216" y="1194"/>
                      <a:pt x="24237" y="1182"/>
                    </a:cubicBezTo>
                    <a:cubicBezTo>
                      <a:pt x="24263" y="1203"/>
                      <a:pt x="24295" y="1218"/>
                      <a:pt x="24330" y="1220"/>
                    </a:cubicBezTo>
                    <a:cubicBezTo>
                      <a:pt x="24338" y="1221"/>
                      <a:pt x="24346" y="1221"/>
                      <a:pt x="24354" y="1221"/>
                    </a:cubicBezTo>
                    <a:lnTo>
                      <a:pt x="24354" y="1222"/>
                    </a:lnTo>
                    <a:lnTo>
                      <a:pt x="24356" y="1222"/>
                    </a:lnTo>
                    <a:cubicBezTo>
                      <a:pt x="24377" y="1223"/>
                      <a:pt x="24399" y="1223"/>
                      <a:pt x="24421" y="1223"/>
                    </a:cubicBezTo>
                    <a:cubicBezTo>
                      <a:pt x="24573" y="1223"/>
                      <a:pt x="24724" y="1207"/>
                      <a:pt x="24875" y="1201"/>
                    </a:cubicBezTo>
                    <a:cubicBezTo>
                      <a:pt x="25013" y="1197"/>
                      <a:pt x="25151" y="1192"/>
                      <a:pt x="25290" y="1186"/>
                    </a:cubicBezTo>
                    <a:cubicBezTo>
                      <a:pt x="25473" y="1181"/>
                      <a:pt x="25657" y="1177"/>
                      <a:pt x="25841" y="1174"/>
                    </a:cubicBezTo>
                    <a:cubicBezTo>
                      <a:pt x="25863" y="1229"/>
                      <a:pt x="25907" y="1273"/>
                      <a:pt x="25966" y="1288"/>
                    </a:cubicBezTo>
                    <a:cubicBezTo>
                      <a:pt x="26056" y="1311"/>
                      <a:pt x="26152" y="1311"/>
                      <a:pt x="26245" y="1313"/>
                    </a:cubicBezTo>
                    <a:cubicBezTo>
                      <a:pt x="26316" y="1314"/>
                      <a:pt x="26387" y="1315"/>
                      <a:pt x="26459" y="1315"/>
                    </a:cubicBezTo>
                    <a:cubicBezTo>
                      <a:pt x="26808" y="1315"/>
                      <a:pt x="27158" y="1304"/>
                      <a:pt x="27507" y="1293"/>
                    </a:cubicBezTo>
                    <a:cubicBezTo>
                      <a:pt x="27717" y="1287"/>
                      <a:pt x="27929" y="1285"/>
                      <a:pt x="28140" y="1281"/>
                    </a:cubicBezTo>
                    <a:cubicBezTo>
                      <a:pt x="28355" y="1277"/>
                      <a:pt x="28570" y="1269"/>
                      <a:pt x="28785" y="1263"/>
                    </a:cubicBezTo>
                    <a:cubicBezTo>
                      <a:pt x="28989" y="1256"/>
                      <a:pt x="29192" y="1247"/>
                      <a:pt x="29397" y="1239"/>
                    </a:cubicBezTo>
                    <a:cubicBezTo>
                      <a:pt x="29542" y="1233"/>
                      <a:pt x="29688" y="1224"/>
                      <a:pt x="29833" y="1214"/>
                    </a:cubicBezTo>
                    <a:cubicBezTo>
                      <a:pt x="29851" y="1274"/>
                      <a:pt x="29901" y="1325"/>
                      <a:pt x="29964" y="1340"/>
                    </a:cubicBezTo>
                    <a:cubicBezTo>
                      <a:pt x="29969" y="1341"/>
                      <a:pt x="29973" y="1342"/>
                      <a:pt x="29979" y="1343"/>
                    </a:cubicBezTo>
                    <a:cubicBezTo>
                      <a:pt x="30001" y="1362"/>
                      <a:pt x="30027" y="1377"/>
                      <a:pt x="30058" y="1386"/>
                    </a:cubicBezTo>
                    <a:cubicBezTo>
                      <a:pt x="30139" y="1410"/>
                      <a:pt x="30230" y="1406"/>
                      <a:pt x="30314" y="1408"/>
                    </a:cubicBezTo>
                    <a:lnTo>
                      <a:pt x="30307" y="1408"/>
                    </a:lnTo>
                    <a:cubicBezTo>
                      <a:pt x="30586" y="1422"/>
                      <a:pt x="30865" y="1432"/>
                      <a:pt x="31144" y="1441"/>
                    </a:cubicBezTo>
                    <a:cubicBezTo>
                      <a:pt x="31336" y="1454"/>
                      <a:pt x="31530" y="1469"/>
                      <a:pt x="31722" y="1487"/>
                    </a:cubicBezTo>
                    <a:cubicBezTo>
                      <a:pt x="31932" y="1507"/>
                      <a:pt x="32143" y="1529"/>
                      <a:pt x="32354" y="1544"/>
                    </a:cubicBezTo>
                    <a:cubicBezTo>
                      <a:pt x="32558" y="1558"/>
                      <a:pt x="32760" y="1579"/>
                      <a:pt x="32964" y="1588"/>
                    </a:cubicBezTo>
                    <a:cubicBezTo>
                      <a:pt x="33102" y="1593"/>
                      <a:pt x="33240" y="1600"/>
                      <a:pt x="33380" y="1607"/>
                    </a:cubicBezTo>
                    <a:lnTo>
                      <a:pt x="33374" y="1607"/>
                    </a:lnTo>
                    <a:cubicBezTo>
                      <a:pt x="33571" y="1615"/>
                      <a:pt x="33767" y="1621"/>
                      <a:pt x="33964" y="1625"/>
                    </a:cubicBezTo>
                    <a:cubicBezTo>
                      <a:pt x="33966" y="1625"/>
                      <a:pt x="33967" y="1626"/>
                      <a:pt x="33969" y="1626"/>
                    </a:cubicBezTo>
                    <a:cubicBezTo>
                      <a:pt x="34042" y="1626"/>
                      <a:pt x="34108" y="1573"/>
                      <a:pt x="34133" y="1504"/>
                    </a:cubicBezTo>
                    <a:cubicBezTo>
                      <a:pt x="34208" y="1507"/>
                      <a:pt x="34283" y="1508"/>
                      <a:pt x="34358" y="1510"/>
                    </a:cubicBezTo>
                    <a:cubicBezTo>
                      <a:pt x="34663" y="1518"/>
                      <a:pt x="34967" y="1528"/>
                      <a:pt x="35271" y="1539"/>
                    </a:cubicBezTo>
                    <a:cubicBezTo>
                      <a:pt x="35653" y="1553"/>
                      <a:pt x="36036" y="1571"/>
                      <a:pt x="36419" y="1575"/>
                    </a:cubicBezTo>
                    <a:cubicBezTo>
                      <a:pt x="36771" y="1593"/>
                      <a:pt x="37122" y="1611"/>
                      <a:pt x="37473" y="1627"/>
                    </a:cubicBezTo>
                    <a:cubicBezTo>
                      <a:pt x="37472" y="1626"/>
                      <a:pt x="37471" y="1626"/>
                      <a:pt x="37471" y="1626"/>
                    </a:cubicBezTo>
                    <a:lnTo>
                      <a:pt x="37471" y="1626"/>
                    </a:lnTo>
                    <a:cubicBezTo>
                      <a:pt x="37690" y="1636"/>
                      <a:pt x="37910" y="1639"/>
                      <a:pt x="38130" y="1644"/>
                    </a:cubicBezTo>
                    <a:cubicBezTo>
                      <a:pt x="38349" y="1648"/>
                      <a:pt x="38570" y="1654"/>
                      <a:pt x="38791" y="1654"/>
                    </a:cubicBezTo>
                    <a:lnTo>
                      <a:pt x="38793" y="1654"/>
                    </a:lnTo>
                    <a:cubicBezTo>
                      <a:pt x="38883" y="1653"/>
                      <a:pt x="38961" y="1579"/>
                      <a:pt x="38971" y="1489"/>
                    </a:cubicBezTo>
                    <a:cubicBezTo>
                      <a:pt x="38982" y="1398"/>
                      <a:pt x="38921" y="1311"/>
                      <a:pt x="38832" y="1289"/>
                    </a:cubicBezTo>
                    <a:cubicBezTo>
                      <a:pt x="38831" y="1288"/>
                      <a:pt x="38830" y="1288"/>
                      <a:pt x="38828" y="1288"/>
                    </a:cubicBezTo>
                    <a:cubicBezTo>
                      <a:pt x="38769" y="1258"/>
                      <a:pt x="38710" y="1232"/>
                      <a:pt x="38646" y="1214"/>
                    </a:cubicBezTo>
                    <a:cubicBezTo>
                      <a:pt x="38634" y="1210"/>
                      <a:pt x="38623" y="1207"/>
                      <a:pt x="38611" y="1203"/>
                    </a:cubicBezTo>
                    <a:lnTo>
                      <a:pt x="38619" y="1192"/>
                    </a:lnTo>
                    <a:cubicBezTo>
                      <a:pt x="38674" y="1109"/>
                      <a:pt x="38634" y="985"/>
                      <a:pt x="38549" y="939"/>
                    </a:cubicBezTo>
                    <a:cubicBezTo>
                      <a:pt x="38533" y="931"/>
                      <a:pt x="38516" y="922"/>
                      <a:pt x="38500" y="913"/>
                    </a:cubicBezTo>
                    <a:cubicBezTo>
                      <a:pt x="38503" y="908"/>
                      <a:pt x="38506" y="904"/>
                      <a:pt x="38508" y="899"/>
                    </a:cubicBezTo>
                    <a:cubicBezTo>
                      <a:pt x="38541" y="844"/>
                      <a:pt x="38540" y="770"/>
                      <a:pt x="38507" y="714"/>
                    </a:cubicBezTo>
                    <a:cubicBezTo>
                      <a:pt x="38477" y="664"/>
                      <a:pt x="38426" y="633"/>
                      <a:pt x="38368" y="625"/>
                    </a:cubicBezTo>
                    <a:cubicBezTo>
                      <a:pt x="38360" y="624"/>
                      <a:pt x="38351" y="623"/>
                      <a:pt x="38343" y="621"/>
                    </a:cubicBezTo>
                    <a:cubicBezTo>
                      <a:pt x="38359" y="594"/>
                      <a:pt x="38369" y="564"/>
                      <a:pt x="38369" y="530"/>
                    </a:cubicBezTo>
                    <a:cubicBezTo>
                      <a:pt x="38367" y="432"/>
                      <a:pt x="38283" y="348"/>
                      <a:pt x="38184" y="348"/>
                    </a:cubicBezTo>
                    <a:cubicBezTo>
                      <a:pt x="38183" y="348"/>
                      <a:pt x="38181" y="348"/>
                      <a:pt x="38180" y="348"/>
                    </a:cubicBezTo>
                    <a:cubicBezTo>
                      <a:pt x="38158" y="349"/>
                      <a:pt x="38136" y="350"/>
                      <a:pt x="38114" y="350"/>
                    </a:cubicBezTo>
                    <a:cubicBezTo>
                      <a:pt x="38105" y="350"/>
                      <a:pt x="38096" y="350"/>
                      <a:pt x="38086" y="349"/>
                    </a:cubicBezTo>
                    <a:cubicBezTo>
                      <a:pt x="37913" y="340"/>
                      <a:pt x="37740" y="332"/>
                      <a:pt x="37566" y="326"/>
                    </a:cubicBezTo>
                    <a:lnTo>
                      <a:pt x="37591" y="326"/>
                    </a:lnTo>
                    <a:cubicBezTo>
                      <a:pt x="37384" y="317"/>
                      <a:pt x="37178" y="292"/>
                      <a:pt x="36971" y="282"/>
                    </a:cubicBezTo>
                    <a:cubicBezTo>
                      <a:pt x="36826" y="274"/>
                      <a:pt x="36681" y="271"/>
                      <a:pt x="36535" y="271"/>
                    </a:cubicBezTo>
                    <a:cubicBezTo>
                      <a:pt x="36477" y="271"/>
                      <a:pt x="36420" y="272"/>
                      <a:pt x="36362" y="273"/>
                    </a:cubicBezTo>
                    <a:cubicBezTo>
                      <a:pt x="36140" y="277"/>
                      <a:pt x="35920" y="280"/>
                      <a:pt x="35699" y="286"/>
                    </a:cubicBezTo>
                    <a:cubicBezTo>
                      <a:pt x="35542" y="291"/>
                      <a:pt x="35386" y="295"/>
                      <a:pt x="35230" y="295"/>
                    </a:cubicBezTo>
                    <a:cubicBezTo>
                      <a:pt x="35170" y="295"/>
                      <a:pt x="35110" y="295"/>
                      <a:pt x="35049" y="293"/>
                    </a:cubicBezTo>
                    <a:cubicBezTo>
                      <a:pt x="34733" y="275"/>
                      <a:pt x="34418" y="243"/>
                      <a:pt x="34104" y="220"/>
                    </a:cubicBezTo>
                    <a:cubicBezTo>
                      <a:pt x="33773" y="197"/>
                      <a:pt x="33444" y="176"/>
                      <a:pt x="33113" y="164"/>
                    </a:cubicBezTo>
                    <a:cubicBezTo>
                      <a:pt x="32785" y="153"/>
                      <a:pt x="32456" y="142"/>
                      <a:pt x="32128" y="140"/>
                    </a:cubicBezTo>
                    <a:cubicBezTo>
                      <a:pt x="31802" y="138"/>
                      <a:pt x="31476" y="139"/>
                      <a:pt x="31151" y="130"/>
                    </a:cubicBezTo>
                    <a:cubicBezTo>
                      <a:pt x="30740" y="117"/>
                      <a:pt x="30329" y="107"/>
                      <a:pt x="29917" y="101"/>
                    </a:cubicBezTo>
                    <a:cubicBezTo>
                      <a:pt x="29531" y="95"/>
                      <a:pt x="29143" y="90"/>
                      <a:pt x="28757" y="82"/>
                    </a:cubicBezTo>
                    <a:cubicBezTo>
                      <a:pt x="28362" y="73"/>
                      <a:pt x="27967" y="60"/>
                      <a:pt x="27572" y="51"/>
                    </a:cubicBezTo>
                    <a:cubicBezTo>
                      <a:pt x="27298" y="44"/>
                      <a:pt x="27023" y="41"/>
                      <a:pt x="26749" y="41"/>
                    </a:cubicBezTo>
                    <a:cubicBezTo>
                      <a:pt x="26596" y="41"/>
                      <a:pt x="26442" y="42"/>
                      <a:pt x="26289" y="43"/>
                    </a:cubicBezTo>
                    <a:cubicBezTo>
                      <a:pt x="26206" y="43"/>
                      <a:pt x="26122" y="43"/>
                      <a:pt x="26039" y="43"/>
                    </a:cubicBezTo>
                    <a:cubicBezTo>
                      <a:pt x="25735" y="43"/>
                      <a:pt x="25430" y="41"/>
                      <a:pt x="25126" y="36"/>
                    </a:cubicBezTo>
                    <a:cubicBezTo>
                      <a:pt x="24701" y="29"/>
                      <a:pt x="24274" y="21"/>
                      <a:pt x="23849" y="17"/>
                    </a:cubicBezTo>
                    <a:cubicBezTo>
                      <a:pt x="23765" y="16"/>
                      <a:pt x="23681" y="15"/>
                      <a:pt x="23596" y="15"/>
                    </a:cubicBezTo>
                    <a:cubicBezTo>
                      <a:pt x="23285" y="15"/>
                      <a:pt x="22972" y="21"/>
                      <a:pt x="22660" y="23"/>
                    </a:cubicBezTo>
                    <a:cubicBezTo>
                      <a:pt x="22605" y="24"/>
                      <a:pt x="22550" y="24"/>
                      <a:pt x="22496" y="24"/>
                    </a:cubicBezTo>
                    <a:cubicBezTo>
                      <a:pt x="22152" y="24"/>
                      <a:pt x="21808" y="13"/>
                      <a:pt x="21464" y="6"/>
                    </a:cubicBezTo>
                    <a:cubicBezTo>
                      <a:pt x="21235" y="2"/>
                      <a:pt x="21006" y="0"/>
                      <a:pt x="20777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6"/>
              <p:cNvSpPr/>
              <p:nvPr/>
            </p:nvSpPr>
            <p:spPr>
              <a:xfrm>
                <a:off x="1918194" y="3855923"/>
                <a:ext cx="2984461" cy="1118414"/>
              </a:xfrm>
              <a:custGeom>
                <a:avLst/>
                <a:gdLst/>
                <a:ahLst/>
                <a:cxnLst/>
                <a:rect l="l" t="t" r="r" b="b"/>
                <a:pathLst>
                  <a:path w="38821" h="14548" extrusionOk="0">
                    <a:moveTo>
                      <a:pt x="28592" y="3257"/>
                    </a:moveTo>
                    <a:cubicBezTo>
                      <a:pt x="28593" y="3257"/>
                      <a:pt x="28593" y="3257"/>
                      <a:pt x="28593" y="3257"/>
                    </a:cubicBezTo>
                    <a:lnTo>
                      <a:pt x="28593" y="3257"/>
                    </a:lnTo>
                    <a:cubicBezTo>
                      <a:pt x="28593" y="3257"/>
                      <a:pt x="28593" y="3257"/>
                      <a:pt x="28592" y="3257"/>
                    </a:cubicBezTo>
                    <a:close/>
                    <a:moveTo>
                      <a:pt x="3746" y="7310"/>
                    </a:moveTo>
                    <a:lnTo>
                      <a:pt x="3746" y="7310"/>
                    </a:lnTo>
                    <a:cubicBezTo>
                      <a:pt x="3741" y="7314"/>
                      <a:pt x="3736" y="7319"/>
                      <a:pt x="3732" y="7323"/>
                    </a:cubicBezTo>
                    <a:lnTo>
                      <a:pt x="3733" y="7323"/>
                    </a:lnTo>
                    <a:cubicBezTo>
                      <a:pt x="3737" y="7319"/>
                      <a:pt x="3741" y="7314"/>
                      <a:pt x="3746" y="7310"/>
                    </a:cubicBezTo>
                    <a:close/>
                    <a:moveTo>
                      <a:pt x="35576" y="9551"/>
                    </a:moveTo>
                    <a:lnTo>
                      <a:pt x="35576" y="9551"/>
                    </a:lnTo>
                    <a:cubicBezTo>
                      <a:pt x="35579" y="9555"/>
                      <a:pt x="35582" y="9560"/>
                      <a:pt x="35585" y="9565"/>
                    </a:cubicBezTo>
                    <a:lnTo>
                      <a:pt x="35585" y="9565"/>
                    </a:lnTo>
                    <a:cubicBezTo>
                      <a:pt x="35582" y="9560"/>
                      <a:pt x="35579" y="9556"/>
                      <a:pt x="35576" y="9551"/>
                    </a:cubicBezTo>
                    <a:close/>
                    <a:moveTo>
                      <a:pt x="2599" y="9757"/>
                    </a:moveTo>
                    <a:lnTo>
                      <a:pt x="2599" y="9757"/>
                    </a:lnTo>
                    <a:cubicBezTo>
                      <a:pt x="2596" y="9760"/>
                      <a:pt x="2593" y="9764"/>
                      <a:pt x="2591" y="9768"/>
                    </a:cubicBezTo>
                    <a:lnTo>
                      <a:pt x="2591" y="9768"/>
                    </a:lnTo>
                    <a:cubicBezTo>
                      <a:pt x="2593" y="9764"/>
                      <a:pt x="2596" y="9760"/>
                      <a:pt x="2599" y="9757"/>
                    </a:cubicBezTo>
                    <a:close/>
                    <a:moveTo>
                      <a:pt x="2050" y="10634"/>
                    </a:moveTo>
                    <a:cubicBezTo>
                      <a:pt x="2049" y="10635"/>
                      <a:pt x="2048" y="10637"/>
                      <a:pt x="2047" y="10638"/>
                    </a:cubicBezTo>
                    <a:lnTo>
                      <a:pt x="2047" y="10638"/>
                    </a:lnTo>
                    <a:cubicBezTo>
                      <a:pt x="2048" y="10637"/>
                      <a:pt x="2049" y="10635"/>
                      <a:pt x="2050" y="10634"/>
                    </a:cubicBezTo>
                    <a:close/>
                    <a:moveTo>
                      <a:pt x="2042" y="10649"/>
                    </a:moveTo>
                    <a:lnTo>
                      <a:pt x="2042" y="10649"/>
                    </a:lnTo>
                    <a:cubicBezTo>
                      <a:pt x="2041" y="10650"/>
                      <a:pt x="2040" y="10651"/>
                      <a:pt x="2040" y="10652"/>
                    </a:cubicBezTo>
                    <a:lnTo>
                      <a:pt x="2040" y="10652"/>
                    </a:lnTo>
                    <a:cubicBezTo>
                      <a:pt x="2040" y="10651"/>
                      <a:pt x="2041" y="10650"/>
                      <a:pt x="2042" y="10649"/>
                    </a:cubicBezTo>
                    <a:close/>
                    <a:moveTo>
                      <a:pt x="36522" y="11222"/>
                    </a:moveTo>
                    <a:cubicBezTo>
                      <a:pt x="36522" y="11223"/>
                      <a:pt x="36523" y="11224"/>
                      <a:pt x="36523" y="11225"/>
                    </a:cubicBezTo>
                    <a:cubicBezTo>
                      <a:pt x="36523" y="11224"/>
                      <a:pt x="36522" y="11223"/>
                      <a:pt x="36522" y="11222"/>
                    </a:cubicBezTo>
                    <a:close/>
                    <a:moveTo>
                      <a:pt x="1578" y="11657"/>
                    </a:moveTo>
                    <a:cubicBezTo>
                      <a:pt x="1577" y="11661"/>
                      <a:pt x="1576" y="11665"/>
                      <a:pt x="1574" y="11669"/>
                    </a:cubicBezTo>
                    <a:cubicBezTo>
                      <a:pt x="1576" y="11665"/>
                      <a:pt x="1577" y="11661"/>
                      <a:pt x="1578" y="11657"/>
                    </a:cubicBezTo>
                    <a:close/>
                    <a:moveTo>
                      <a:pt x="1191" y="12646"/>
                    </a:moveTo>
                    <a:lnTo>
                      <a:pt x="1191" y="12646"/>
                    </a:lnTo>
                    <a:cubicBezTo>
                      <a:pt x="1190" y="12646"/>
                      <a:pt x="1190" y="12647"/>
                      <a:pt x="1190" y="12647"/>
                    </a:cubicBezTo>
                    <a:lnTo>
                      <a:pt x="1190" y="12647"/>
                    </a:lnTo>
                    <a:cubicBezTo>
                      <a:pt x="1190" y="12647"/>
                      <a:pt x="1190" y="12646"/>
                      <a:pt x="1191" y="12646"/>
                    </a:cubicBezTo>
                    <a:close/>
                    <a:moveTo>
                      <a:pt x="20251" y="1"/>
                    </a:moveTo>
                    <a:cubicBezTo>
                      <a:pt x="20218" y="1"/>
                      <a:pt x="20186" y="1"/>
                      <a:pt x="20153" y="2"/>
                    </a:cubicBezTo>
                    <a:cubicBezTo>
                      <a:pt x="20044" y="4"/>
                      <a:pt x="19933" y="5"/>
                      <a:pt x="19823" y="9"/>
                    </a:cubicBezTo>
                    <a:cubicBezTo>
                      <a:pt x="19727" y="10"/>
                      <a:pt x="19631" y="11"/>
                      <a:pt x="19537" y="18"/>
                    </a:cubicBezTo>
                    <a:cubicBezTo>
                      <a:pt x="19434" y="26"/>
                      <a:pt x="19330" y="30"/>
                      <a:pt x="19229" y="49"/>
                    </a:cubicBezTo>
                    <a:cubicBezTo>
                      <a:pt x="19169" y="59"/>
                      <a:pt x="19108" y="73"/>
                      <a:pt x="19049" y="85"/>
                    </a:cubicBezTo>
                    <a:cubicBezTo>
                      <a:pt x="18901" y="82"/>
                      <a:pt x="18754" y="77"/>
                      <a:pt x="18606" y="77"/>
                    </a:cubicBezTo>
                    <a:cubicBezTo>
                      <a:pt x="18389" y="77"/>
                      <a:pt x="18173" y="77"/>
                      <a:pt x="17957" y="84"/>
                    </a:cubicBezTo>
                    <a:cubicBezTo>
                      <a:pt x="17869" y="86"/>
                      <a:pt x="17781" y="87"/>
                      <a:pt x="17694" y="93"/>
                    </a:cubicBezTo>
                    <a:cubicBezTo>
                      <a:pt x="17567" y="101"/>
                      <a:pt x="17440" y="109"/>
                      <a:pt x="17313" y="118"/>
                    </a:cubicBezTo>
                    <a:cubicBezTo>
                      <a:pt x="17217" y="124"/>
                      <a:pt x="17122" y="139"/>
                      <a:pt x="17026" y="149"/>
                    </a:cubicBezTo>
                    <a:cubicBezTo>
                      <a:pt x="16936" y="161"/>
                      <a:pt x="16844" y="172"/>
                      <a:pt x="16754" y="187"/>
                    </a:cubicBezTo>
                    <a:cubicBezTo>
                      <a:pt x="16556" y="218"/>
                      <a:pt x="16358" y="252"/>
                      <a:pt x="16161" y="289"/>
                    </a:cubicBezTo>
                    <a:cubicBezTo>
                      <a:pt x="15952" y="328"/>
                      <a:pt x="15743" y="366"/>
                      <a:pt x="15535" y="405"/>
                    </a:cubicBezTo>
                    <a:cubicBezTo>
                      <a:pt x="15439" y="424"/>
                      <a:pt x="15344" y="443"/>
                      <a:pt x="15249" y="465"/>
                    </a:cubicBezTo>
                    <a:cubicBezTo>
                      <a:pt x="15201" y="475"/>
                      <a:pt x="15153" y="487"/>
                      <a:pt x="15105" y="498"/>
                    </a:cubicBezTo>
                    <a:cubicBezTo>
                      <a:pt x="15061" y="508"/>
                      <a:pt x="15016" y="517"/>
                      <a:pt x="14973" y="533"/>
                    </a:cubicBezTo>
                    <a:cubicBezTo>
                      <a:pt x="14967" y="536"/>
                      <a:pt x="14961" y="540"/>
                      <a:pt x="14955" y="543"/>
                    </a:cubicBezTo>
                    <a:cubicBezTo>
                      <a:pt x="14836" y="560"/>
                      <a:pt x="14717" y="579"/>
                      <a:pt x="14597" y="596"/>
                    </a:cubicBezTo>
                    <a:cubicBezTo>
                      <a:pt x="14495" y="612"/>
                      <a:pt x="14394" y="633"/>
                      <a:pt x="14292" y="650"/>
                    </a:cubicBezTo>
                    <a:cubicBezTo>
                      <a:pt x="14214" y="664"/>
                      <a:pt x="14138" y="676"/>
                      <a:pt x="14060" y="691"/>
                    </a:cubicBezTo>
                    <a:cubicBezTo>
                      <a:pt x="13845" y="732"/>
                      <a:pt x="13630" y="775"/>
                      <a:pt x="13415" y="822"/>
                    </a:cubicBezTo>
                    <a:cubicBezTo>
                      <a:pt x="13224" y="863"/>
                      <a:pt x="13031" y="905"/>
                      <a:pt x="12845" y="964"/>
                    </a:cubicBezTo>
                    <a:cubicBezTo>
                      <a:pt x="12642" y="1030"/>
                      <a:pt x="12439" y="1097"/>
                      <a:pt x="12240" y="1171"/>
                    </a:cubicBezTo>
                    <a:cubicBezTo>
                      <a:pt x="12186" y="1192"/>
                      <a:pt x="12146" y="1232"/>
                      <a:pt x="12125" y="1282"/>
                    </a:cubicBezTo>
                    <a:cubicBezTo>
                      <a:pt x="12087" y="1297"/>
                      <a:pt x="12048" y="1312"/>
                      <a:pt x="12012" y="1328"/>
                    </a:cubicBezTo>
                    <a:cubicBezTo>
                      <a:pt x="11885" y="1383"/>
                      <a:pt x="11759" y="1437"/>
                      <a:pt x="11633" y="1492"/>
                    </a:cubicBezTo>
                    <a:cubicBezTo>
                      <a:pt x="10934" y="1794"/>
                      <a:pt x="10254" y="2140"/>
                      <a:pt x="9581" y="2493"/>
                    </a:cubicBezTo>
                    <a:cubicBezTo>
                      <a:pt x="9538" y="2493"/>
                      <a:pt x="9495" y="2506"/>
                      <a:pt x="9460" y="2533"/>
                    </a:cubicBezTo>
                    <a:cubicBezTo>
                      <a:pt x="9432" y="2555"/>
                      <a:pt x="9407" y="2578"/>
                      <a:pt x="9388" y="2608"/>
                    </a:cubicBezTo>
                    <a:cubicBezTo>
                      <a:pt x="9383" y="2615"/>
                      <a:pt x="9381" y="2621"/>
                      <a:pt x="9377" y="2628"/>
                    </a:cubicBezTo>
                    <a:cubicBezTo>
                      <a:pt x="9266" y="2683"/>
                      <a:pt x="9157" y="2738"/>
                      <a:pt x="9048" y="2797"/>
                    </a:cubicBezTo>
                    <a:cubicBezTo>
                      <a:pt x="8903" y="2878"/>
                      <a:pt x="8759" y="2961"/>
                      <a:pt x="8620" y="3052"/>
                    </a:cubicBezTo>
                    <a:cubicBezTo>
                      <a:pt x="8462" y="3157"/>
                      <a:pt x="8301" y="3261"/>
                      <a:pt x="8167" y="3394"/>
                    </a:cubicBezTo>
                    <a:cubicBezTo>
                      <a:pt x="8101" y="3429"/>
                      <a:pt x="8037" y="3468"/>
                      <a:pt x="7975" y="3509"/>
                    </a:cubicBezTo>
                    <a:cubicBezTo>
                      <a:pt x="7900" y="3561"/>
                      <a:pt x="7828" y="3615"/>
                      <a:pt x="7755" y="3671"/>
                    </a:cubicBezTo>
                    <a:cubicBezTo>
                      <a:pt x="7638" y="3758"/>
                      <a:pt x="7525" y="3847"/>
                      <a:pt x="7410" y="3938"/>
                    </a:cubicBezTo>
                    <a:cubicBezTo>
                      <a:pt x="7205" y="4101"/>
                      <a:pt x="6999" y="4266"/>
                      <a:pt x="6795" y="4432"/>
                    </a:cubicBezTo>
                    <a:cubicBezTo>
                      <a:pt x="6624" y="4572"/>
                      <a:pt x="6452" y="4713"/>
                      <a:pt x="6283" y="4856"/>
                    </a:cubicBezTo>
                    <a:cubicBezTo>
                      <a:pt x="6217" y="4911"/>
                      <a:pt x="6150" y="4966"/>
                      <a:pt x="6086" y="5023"/>
                    </a:cubicBezTo>
                    <a:cubicBezTo>
                      <a:pt x="6002" y="5098"/>
                      <a:pt x="5915" y="5171"/>
                      <a:pt x="5834" y="5249"/>
                    </a:cubicBezTo>
                    <a:cubicBezTo>
                      <a:pt x="5685" y="5392"/>
                      <a:pt x="5537" y="5536"/>
                      <a:pt x="5390" y="5679"/>
                    </a:cubicBezTo>
                    <a:cubicBezTo>
                      <a:pt x="5318" y="5750"/>
                      <a:pt x="5246" y="5821"/>
                      <a:pt x="5175" y="5894"/>
                    </a:cubicBezTo>
                    <a:cubicBezTo>
                      <a:pt x="5109" y="5951"/>
                      <a:pt x="5043" y="6010"/>
                      <a:pt x="4979" y="6070"/>
                    </a:cubicBezTo>
                    <a:cubicBezTo>
                      <a:pt x="4878" y="6164"/>
                      <a:pt x="4776" y="6258"/>
                      <a:pt x="4675" y="6354"/>
                    </a:cubicBezTo>
                    <a:cubicBezTo>
                      <a:pt x="4474" y="6547"/>
                      <a:pt x="4274" y="6742"/>
                      <a:pt x="4084" y="6946"/>
                    </a:cubicBezTo>
                    <a:cubicBezTo>
                      <a:pt x="4082" y="6949"/>
                      <a:pt x="4079" y="6951"/>
                      <a:pt x="4077" y="6954"/>
                    </a:cubicBezTo>
                    <a:lnTo>
                      <a:pt x="4077" y="6954"/>
                    </a:lnTo>
                    <a:cubicBezTo>
                      <a:pt x="4076" y="6955"/>
                      <a:pt x="4075" y="6956"/>
                      <a:pt x="4074" y="6957"/>
                    </a:cubicBezTo>
                    <a:cubicBezTo>
                      <a:pt x="4072" y="6960"/>
                      <a:pt x="4068" y="6963"/>
                      <a:pt x="4066" y="6965"/>
                    </a:cubicBezTo>
                    <a:cubicBezTo>
                      <a:pt x="3955" y="7084"/>
                      <a:pt x="3844" y="7203"/>
                      <a:pt x="3733" y="7323"/>
                    </a:cubicBezTo>
                    <a:lnTo>
                      <a:pt x="3733" y="7323"/>
                    </a:lnTo>
                    <a:cubicBezTo>
                      <a:pt x="3732" y="7325"/>
                      <a:pt x="3731" y="7326"/>
                      <a:pt x="3730" y="7327"/>
                    </a:cubicBezTo>
                    <a:cubicBezTo>
                      <a:pt x="3678" y="7383"/>
                      <a:pt x="3629" y="7441"/>
                      <a:pt x="3579" y="7498"/>
                    </a:cubicBezTo>
                    <a:cubicBezTo>
                      <a:pt x="3517" y="7569"/>
                      <a:pt x="3452" y="7638"/>
                      <a:pt x="3393" y="7711"/>
                    </a:cubicBezTo>
                    <a:cubicBezTo>
                      <a:pt x="3276" y="7860"/>
                      <a:pt x="3154" y="8006"/>
                      <a:pt x="3042" y="8158"/>
                    </a:cubicBezTo>
                    <a:cubicBezTo>
                      <a:pt x="2976" y="8248"/>
                      <a:pt x="2910" y="8339"/>
                      <a:pt x="2843" y="8429"/>
                    </a:cubicBezTo>
                    <a:cubicBezTo>
                      <a:pt x="2775" y="8522"/>
                      <a:pt x="2712" y="8620"/>
                      <a:pt x="2646" y="8715"/>
                    </a:cubicBezTo>
                    <a:cubicBezTo>
                      <a:pt x="2640" y="8723"/>
                      <a:pt x="2635" y="8732"/>
                      <a:pt x="2630" y="8741"/>
                    </a:cubicBezTo>
                    <a:cubicBezTo>
                      <a:pt x="2612" y="8752"/>
                      <a:pt x="2596" y="8764"/>
                      <a:pt x="2584" y="8780"/>
                    </a:cubicBezTo>
                    <a:cubicBezTo>
                      <a:pt x="2470" y="8922"/>
                      <a:pt x="2371" y="9080"/>
                      <a:pt x="2268" y="9230"/>
                    </a:cubicBezTo>
                    <a:cubicBezTo>
                      <a:pt x="2223" y="9297"/>
                      <a:pt x="2177" y="9364"/>
                      <a:pt x="2131" y="9433"/>
                    </a:cubicBezTo>
                    <a:cubicBezTo>
                      <a:pt x="2075" y="9438"/>
                      <a:pt x="2021" y="9466"/>
                      <a:pt x="1993" y="9518"/>
                    </a:cubicBezTo>
                    <a:cubicBezTo>
                      <a:pt x="1954" y="9591"/>
                      <a:pt x="1914" y="9663"/>
                      <a:pt x="1875" y="9735"/>
                    </a:cubicBezTo>
                    <a:cubicBezTo>
                      <a:pt x="1849" y="9736"/>
                      <a:pt x="1823" y="9744"/>
                      <a:pt x="1799" y="9756"/>
                    </a:cubicBezTo>
                    <a:cubicBezTo>
                      <a:pt x="1711" y="9801"/>
                      <a:pt x="1685" y="9900"/>
                      <a:pt x="1647" y="9983"/>
                    </a:cubicBezTo>
                    <a:cubicBezTo>
                      <a:pt x="1643" y="9995"/>
                      <a:pt x="1638" y="10006"/>
                      <a:pt x="1633" y="10016"/>
                    </a:cubicBezTo>
                    <a:cubicBezTo>
                      <a:pt x="1552" y="10166"/>
                      <a:pt x="1471" y="10316"/>
                      <a:pt x="1392" y="10467"/>
                    </a:cubicBezTo>
                    <a:cubicBezTo>
                      <a:pt x="1343" y="10562"/>
                      <a:pt x="1292" y="10657"/>
                      <a:pt x="1246" y="10754"/>
                    </a:cubicBezTo>
                    <a:cubicBezTo>
                      <a:pt x="1230" y="10787"/>
                      <a:pt x="1214" y="10820"/>
                      <a:pt x="1199" y="10853"/>
                    </a:cubicBezTo>
                    <a:cubicBezTo>
                      <a:pt x="1142" y="10865"/>
                      <a:pt x="1089" y="10900"/>
                      <a:pt x="1065" y="10956"/>
                    </a:cubicBezTo>
                    <a:cubicBezTo>
                      <a:pt x="1042" y="11005"/>
                      <a:pt x="1029" y="11061"/>
                      <a:pt x="1010" y="11113"/>
                    </a:cubicBezTo>
                    <a:cubicBezTo>
                      <a:pt x="1001" y="11140"/>
                      <a:pt x="992" y="11167"/>
                      <a:pt x="982" y="11193"/>
                    </a:cubicBezTo>
                    <a:cubicBezTo>
                      <a:pt x="905" y="11395"/>
                      <a:pt x="826" y="11597"/>
                      <a:pt x="752" y="11799"/>
                    </a:cubicBezTo>
                    <a:cubicBezTo>
                      <a:pt x="680" y="11996"/>
                      <a:pt x="614" y="12193"/>
                      <a:pt x="553" y="12392"/>
                    </a:cubicBezTo>
                    <a:cubicBezTo>
                      <a:pt x="503" y="12547"/>
                      <a:pt x="455" y="12702"/>
                      <a:pt x="408" y="12858"/>
                    </a:cubicBezTo>
                    <a:cubicBezTo>
                      <a:pt x="299" y="13228"/>
                      <a:pt x="220" y="13608"/>
                      <a:pt x="88" y="13970"/>
                    </a:cubicBezTo>
                    <a:cubicBezTo>
                      <a:pt x="74" y="14006"/>
                      <a:pt x="59" y="14040"/>
                      <a:pt x="45" y="14076"/>
                    </a:cubicBezTo>
                    <a:cubicBezTo>
                      <a:pt x="25" y="14125"/>
                      <a:pt x="1" y="14173"/>
                      <a:pt x="2" y="14227"/>
                    </a:cubicBezTo>
                    <a:cubicBezTo>
                      <a:pt x="4" y="14327"/>
                      <a:pt x="79" y="14413"/>
                      <a:pt x="183" y="14415"/>
                    </a:cubicBezTo>
                    <a:lnTo>
                      <a:pt x="188" y="14415"/>
                    </a:lnTo>
                    <a:cubicBezTo>
                      <a:pt x="245" y="14414"/>
                      <a:pt x="300" y="14385"/>
                      <a:pt x="335" y="14341"/>
                    </a:cubicBezTo>
                    <a:cubicBezTo>
                      <a:pt x="337" y="14341"/>
                      <a:pt x="339" y="14341"/>
                      <a:pt x="341" y="14341"/>
                    </a:cubicBezTo>
                    <a:cubicBezTo>
                      <a:pt x="367" y="14341"/>
                      <a:pt x="393" y="14334"/>
                      <a:pt x="417" y="14325"/>
                    </a:cubicBezTo>
                    <a:cubicBezTo>
                      <a:pt x="443" y="14377"/>
                      <a:pt x="495" y="14416"/>
                      <a:pt x="553" y="14425"/>
                    </a:cubicBezTo>
                    <a:cubicBezTo>
                      <a:pt x="563" y="14427"/>
                      <a:pt x="573" y="14428"/>
                      <a:pt x="583" y="14428"/>
                    </a:cubicBezTo>
                    <a:cubicBezTo>
                      <a:pt x="671" y="14427"/>
                      <a:pt x="751" y="14361"/>
                      <a:pt x="766" y="14271"/>
                    </a:cubicBezTo>
                    <a:cubicBezTo>
                      <a:pt x="768" y="14256"/>
                      <a:pt x="768" y="14240"/>
                      <a:pt x="767" y="14224"/>
                    </a:cubicBezTo>
                    <a:cubicBezTo>
                      <a:pt x="786" y="14039"/>
                      <a:pt x="823" y="13854"/>
                      <a:pt x="861" y="13672"/>
                    </a:cubicBezTo>
                    <a:cubicBezTo>
                      <a:pt x="946" y="13325"/>
                      <a:pt x="1064" y="12985"/>
                      <a:pt x="1188" y="12652"/>
                    </a:cubicBezTo>
                    <a:lnTo>
                      <a:pt x="1188" y="12652"/>
                    </a:lnTo>
                    <a:cubicBezTo>
                      <a:pt x="1189" y="12650"/>
                      <a:pt x="1189" y="12649"/>
                      <a:pt x="1190" y="12647"/>
                    </a:cubicBezTo>
                    <a:lnTo>
                      <a:pt x="1190" y="12647"/>
                    </a:lnTo>
                    <a:cubicBezTo>
                      <a:pt x="1190" y="12648"/>
                      <a:pt x="1190" y="12648"/>
                      <a:pt x="1189" y="12648"/>
                    </a:cubicBezTo>
                    <a:lnTo>
                      <a:pt x="1189" y="12648"/>
                    </a:lnTo>
                    <a:cubicBezTo>
                      <a:pt x="1190" y="12647"/>
                      <a:pt x="1191" y="12645"/>
                      <a:pt x="1191" y="12644"/>
                    </a:cubicBezTo>
                    <a:lnTo>
                      <a:pt x="1191" y="12644"/>
                    </a:lnTo>
                    <a:cubicBezTo>
                      <a:pt x="1191" y="12645"/>
                      <a:pt x="1191" y="12645"/>
                      <a:pt x="1191" y="12646"/>
                    </a:cubicBezTo>
                    <a:lnTo>
                      <a:pt x="1191" y="12646"/>
                    </a:lnTo>
                    <a:cubicBezTo>
                      <a:pt x="1251" y="12486"/>
                      <a:pt x="1311" y="12325"/>
                      <a:pt x="1375" y="12167"/>
                    </a:cubicBezTo>
                    <a:cubicBezTo>
                      <a:pt x="1446" y="11997"/>
                      <a:pt x="1515" y="11828"/>
                      <a:pt x="1579" y="11656"/>
                    </a:cubicBezTo>
                    <a:lnTo>
                      <a:pt x="1579" y="11656"/>
                    </a:lnTo>
                    <a:cubicBezTo>
                      <a:pt x="1579" y="11657"/>
                      <a:pt x="1579" y="11657"/>
                      <a:pt x="1578" y="11657"/>
                    </a:cubicBezTo>
                    <a:lnTo>
                      <a:pt x="1578" y="11657"/>
                    </a:lnTo>
                    <a:cubicBezTo>
                      <a:pt x="1646" y="11479"/>
                      <a:pt x="1717" y="11304"/>
                      <a:pt x="1798" y="11131"/>
                    </a:cubicBezTo>
                    <a:cubicBezTo>
                      <a:pt x="1874" y="10969"/>
                      <a:pt x="1956" y="10810"/>
                      <a:pt x="2040" y="10652"/>
                    </a:cubicBezTo>
                    <a:lnTo>
                      <a:pt x="2040" y="10652"/>
                    </a:lnTo>
                    <a:cubicBezTo>
                      <a:pt x="2039" y="10653"/>
                      <a:pt x="2039" y="10654"/>
                      <a:pt x="2038" y="10654"/>
                    </a:cubicBezTo>
                    <a:cubicBezTo>
                      <a:pt x="2041" y="10651"/>
                      <a:pt x="2042" y="10647"/>
                      <a:pt x="2044" y="10645"/>
                    </a:cubicBezTo>
                    <a:cubicBezTo>
                      <a:pt x="2045" y="10643"/>
                      <a:pt x="2046" y="10640"/>
                      <a:pt x="2047" y="10638"/>
                    </a:cubicBezTo>
                    <a:lnTo>
                      <a:pt x="2047" y="10638"/>
                    </a:lnTo>
                    <a:cubicBezTo>
                      <a:pt x="2047" y="10639"/>
                      <a:pt x="2047" y="10639"/>
                      <a:pt x="2046" y="10639"/>
                    </a:cubicBezTo>
                    <a:cubicBezTo>
                      <a:pt x="2138" y="10475"/>
                      <a:pt x="2234" y="10312"/>
                      <a:pt x="2329" y="10150"/>
                    </a:cubicBezTo>
                    <a:cubicBezTo>
                      <a:pt x="2384" y="10069"/>
                      <a:pt x="2440" y="9989"/>
                      <a:pt x="2495" y="9906"/>
                    </a:cubicBezTo>
                    <a:cubicBezTo>
                      <a:pt x="2515" y="9876"/>
                      <a:pt x="2539" y="9846"/>
                      <a:pt x="2559" y="9813"/>
                    </a:cubicBezTo>
                    <a:cubicBezTo>
                      <a:pt x="2569" y="9798"/>
                      <a:pt x="2579" y="9783"/>
                      <a:pt x="2590" y="9769"/>
                    </a:cubicBezTo>
                    <a:lnTo>
                      <a:pt x="2590" y="9769"/>
                    </a:lnTo>
                    <a:cubicBezTo>
                      <a:pt x="2588" y="9771"/>
                      <a:pt x="2587" y="9774"/>
                      <a:pt x="2585" y="9776"/>
                    </a:cubicBezTo>
                    <a:cubicBezTo>
                      <a:pt x="2587" y="9773"/>
                      <a:pt x="2589" y="9770"/>
                      <a:pt x="2591" y="9768"/>
                    </a:cubicBezTo>
                    <a:lnTo>
                      <a:pt x="2591" y="9768"/>
                    </a:lnTo>
                    <a:cubicBezTo>
                      <a:pt x="2590" y="9768"/>
                      <a:pt x="2590" y="9768"/>
                      <a:pt x="2590" y="9769"/>
                    </a:cubicBezTo>
                    <a:lnTo>
                      <a:pt x="2590" y="9769"/>
                    </a:lnTo>
                    <a:cubicBezTo>
                      <a:pt x="2595" y="9761"/>
                      <a:pt x="2601" y="9753"/>
                      <a:pt x="2607" y="9745"/>
                    </a:cubicBezTo>
                    <a:lnTo>
                      <a:pt x="2607" y="9745"/>
                    </a:lnTo>
                    <a:cubicBezTo>
                      <a:pt x="2605" y="9747"/>
                      <a:pt x="2604" y="9749"/>
                      <a:pt x="2602" y="9751"/>
                    </a:cubicBezTo>
                    <a:cubicBezTo>
                      <a:pt x="2605" y="9747"/>
                      <a:pt x="2608" y="9743"/>
                      <a:pt x="2611" y="9739"/>
                    </a:cubicBezTo>
                    <a:lnTo>
                      <a:pt x="2611" y="9739"/>
                    </a:lnTo>
                    <a:cubicBezTo>
                      <a:pt x="2610" y="9741"/>
                      <a:pt x="2608" y="9743"/>
                      <a:pt x="2607" y="9745"/>
                    </a:cubicBezTo>
                    <a:lnTo>
                      <a:pt x="2607" y="9745"/>
                    </a:lnTo>
                    <a:cubicBezTo>
                      <a:pt x="2609" y="9742"/>
                      <a:pt x="2612" y="9739"/>
                      <a:pt x="2614" y="9735"/>
                    </a:cubicBezTo>
                    <a:lnTo>
                      <a:pt x="2614" y="9735"/>
                    </a:lnTo>
                    <a:cubicBezTo>
                      <a:pt x="2613" y="9737"/>
                      <a:pt x="2612" y="9738"/>
                      <a:pt x="2611" y="9739"/>
                    </a:cubicBezTo>
                    <a:lnTo>
                      <a:pt x="2611" y="9739"/>
                    </a:lnTo>
                    <a:cubicBezTo>
                      <a:pt x="2613" y="9736"/>
                      <a:pt x="2614" y="9734"/>
                      <a:pt x="2616" y="9732"/>
                    </a:cubicBezTo>
                    <a:lnTo>
                      <a:pt x="2616" y="9732"/>
                    </a:lnTo>
                    <a:cubicBezTo>
                      <a:pt x="2615" y="9733"/>
                      <a:pt x="2615" y="9734"/>
                      <a:pt x="2614" y="9735"/>
                    </a:cubicBezTo>
                    <a:lnTo>
                      <a:pt x="2614" y="9735"/>
                    </a:lnTo>
                    <a:cubicBezTo>
                      <a:pt x="2692" y="9630"/>
                      <a:pt x="2771" y="9525"/>
                      <a:pt x="2843" y="9415"/>
                    </a:cubicBezTo>
                    <a:cubicBezTo>
                      <a:pt x="2913" y="9308"/>
                      <a:pt x="2984" y="9202"/>
                      <a:pt x="3056" y="9097"/>
                    </a:cubicBezTo>
                    <a:cubicBezTo>
                      <a:pt x="3294" y="8784"/>
                      <a:pt x="3560" y="8497"/>
                      <a:pt x="3820" y="8202"/>
                    </a:cubicBezTo>
                    <a:cubicBezTo>
                      <a:pt x="3954" y="8049"/>
                      <a:pt x="4082" y="7892"/>
                      <a:pt x="4211" y="7735"/>
                    </a:cubicBezTo>
                    <a:cubicBezTo>
                      <a:pt x="4283" y="7649"/>
                      <a:pt x="4355" y="7563"/>
                      <a:pt x="4426" y="7477"/>
                    </a:cubicBezTo>
                    <a:cubicBezTo>
                      <a:pt x="4495" y="7410"/>
                      <a:pt x="4562" y="7342"/>
                      <a:pt x="4625" y="7270"/>
                    </a:cubicBezTo>
                    <a:cubicBezTo>
                      <a:pt x="4793" y="7081"/>
                      <a:pt x="4954" y="6885"/>
                      <a:pt x="5124" y="6698"/>
                    </a:cubicBezTo>
                    <a:cubicBezTo>
                      <a:pt x="5254" y="6560"/>
                      <a:pt x="5387" y="6423"/>
                      <a:pt x="5518" y="6285"/>
                    </a:cubicBezTo>
                    <a:cubicBezTo>
                      <a:pt x="5542" y="6260"/>
                      <a:pt x="5568" y="6235"/>
                      <a:pt x="5593" y="6210"/>
                    </a:cubicBezTo>
                    <a:cubicBezTo>
                      <a:pt x="5741" y="6095"/>
                      <a:pt x="5892" y="5984"/>
                      <a:pt x="6044" y="5875"/>
                    </a:cubicBezTo>
                    <a:cubicBezTo>
                      <a:pt x="6134" y="5809"/>
                      <a:pt x="6222" y="5741"/>
                      <a:pt x="6307" y="5668"/>
                    </a:cubicBezTo>
                    <a:cubicBezTo>
                      <a:pt x="6381" y="5605"/>
                      <a:pt x="6452" y="5538"/>
                      <a:pt x="6524" y="5474"/>
                    </a:cubicBezTo>
                    <a:cubicBezTo>
                      <a:pt x="6716" y="5320"/>
                      <a:pt x="6918" y="5177"/>
                      <a:pt x="7105" y="5017"/>
                    </a:cubicBezTo>
                    <a:cubicBezTo>
                      <a:pt x="7195" y="4940"/>
                      <a:pt x="7279" y="4853"/>
                      <a:pt x="7365" y="4770"/>
                    </a:cubicBezTo>
                    <a:cubicBezTo>
                      <a:pt x="7449" y="4688"/>
                      <a:pt x="7539" y="4611"/>
                      <a:pt x="7629" y="4536"/>
                    </a:cubicBezTo>
                    <a:cubicBezTo>
                      <a:pt x="7670" y="4501"/>
                      <a:pt x="7710" y="4467"/>
                      <a:pt x="7752" y="4434"/>
                    </a:cubicBezTo>
                    <a:cubicBezTo>
                      <a:pt x="7914" y="4307"/>
                      <a:pt x="8076" y="4183"/>
                      <a:pt x="8246" y="4070"/>
                    </a:cubicBezTo>
                    <a:cubicBezTo>
                      <a:pt x="8412" y="3960"/>
                      <a:pt x="8581" y="3856"/>
                      <a:pt x="8740" y="3737"/>
                    </a:cubicBezTo>
                    <a:cubicBezTo>
                      <a:pt x="8898" y="3622"/>
                      <a:pt x="9052" y="3501"/>
                      <a:pt x="9211" y="3388"/>
                    </a:cubicBezTo>
                    <a:cubicBezTo>
                      <a:pt x="9360" y="3281"/>
                      <a:pt x="9512" y="3182"/>
                      <a:pt x="9665" y="3083"/>
                    </a:cubicBezTo>
                    <a:cubicBezTo>
                      <a:pt x="9697" y="3064"/>
                      <a:pt x="9728" y="3043"/>
                      <a:pt x="9760" y="3024"/>
                    </a:cubicBezTo>
                    <a:cubicBezTo>
                      <a:pt x="9871" y="2959"/>
                      <a:pt x="9981" y="2894"/>
                      <a:pt x="10093" y="2832"/>
                    </a:cubicBezTo>
                    <a:cubicBezTo>
                      <a:pt x="10218" y="2762"/>
                      <a:pt x="10347" y="2698"/>
                      <a:pt x="10475" y="2634"/>
                    </a:cubicBezTo>
                    <a:cubicBezTo>
                      <a:pt x="10496" y="2623"/>
                      <a:pt x="10517" y="2612"/>
                      <a:pt x="10539" y="2602"/>
                    </a:cubicBezTo>
                    <a:cubicBezTo>
                      <a:pt x="10786" y="2481"/>
                      <a:pt x="11038" y="2366"/>
                      <a:pt x="11291" y="2261"/>
                    </a:cubicBezTo>
                    <a:cubicBezTo>
                      <a:pt x="11455" y="2193"/>
                      <a:pt x="11620" y="2127"/>
                      <a:pt x="11784" y="2061"/>
                    </a:cubicBezTo>
                    <a:cubicBezTo>
                      <a:pt x="11936" y="1999"/>
                      <a:pt x="12087" y="1935"/>
                      <a:pt x="12239" y="1875"/>
                    </a:cubicBezTo>
                    <a:lnTo>
                      <a:pt x="12239" y="1875"/>
                    </a:lnTo>
                    <a:cubicBezTo>
                      <a:pt x="12237" y="1876"/>
                      <a:pt x="12236" y="1876"/>
                      <a:pt x="12234" y="1877"/>
                    </a:cubicBezTo>
                    <a:cubicBezTo>
                      <a:pt x="12241" y="1874"/>
                      <a:pt x="12248" y="1872"/>
                      <a:pt x="12255" y="1869"/>
                    </a:cubicBezTo>
                    <a:lnTo>
                      <a:pt x="12255" y="1869"/>
                    </a:lnTo>
                    <a:cubicBezTo>
                      <a:pt x="12250" y="1871"/>
                      <a:pt x="12245" y="1873"/>
                      <a:pt x="12239" y="1875"/>
                    </a:cubicBezTo>
                    <a:lnTo>
                      <a:pt x="12239" y="1875"/>
                    </a:lnTo>
                    <a:cubicBezTo>
                      <a:pt x="12245" y="1874"/>
                      <a:pt x="12250" y="1872"/>
                      <a:pt x="12255" y="1869"/>
                    </a:cubicBezTo>
                    <a:lnTo>
                      <a:pt x="12255" y="1869"/>
                    </a:lnTo>
                    <a:cubicBezTo>
                      <a:pt x="12255" y="1869"/>
                      <a:pt x="12255" y="1869"/>
                      <a:pt x="12255" y="1869"/>
                    </a:cubicBezTo>
                    <a:lnTo>
                      <a:pt x="12255" y="1869"/>
                    </a:lnTo>
                    <a:cubicBezTo>
                      <a:pt x="12255" y="1869"/>
                      <a:pt x="12255" y="1869"/>
                      <a:pt x="12255" y="1869"/>
                    </a:cubicBezTo>
                    <a:lnTo>
                      <a:pt x="12255" y="1869"/>
                    </a:lnTo>
                    <a:cubicBezTo>
                      <a:pt x="12255" y="1869"/>
                      <a:pt x="12255" y="1869"/>
                      <a:pt x="12255" y="1869"/>
                    </a:cubicBezTo>
                    <a:lnTo>
                      <a:pt x="12255" y="1869"/>
                    </a:lnTo>
                    <a:cubicBezTo>
                      <a:pt x="12447" y="1798"/>
                      <a:pt x="12638" y="1726"/>
                      <a:pt x="12828" y="1653"/>
                    </a:cubicBezTo>
                    <a:cubicBezTo>
                      <a:pt x="12937" y="1614"/>
                      <a:pt x="13047" y="1573"/>
                      <a:pt x="13156" y="1542"/>
                    </a:cubicBezTo>
                    <a:cubicBezTo>
                      <a:pt x="13283" y="1507"/>
                      <a:pt x="13409" y="1473"/>
                      <a:pt x="13536" y="1442"/>
                    </a:cubicBezTo>
                    <a:cubicBezTo>
                      <a:pt x="13662" y="1414"/>
                      <a:pt x="13789" y="1386"/>
                      <a:pt x="13916" y="1359"/>
                    </a:cubicBezTo>
                    <a:cubicBezTo>
                      <a:pt x="14045" y="1330"/>
                      <a:pt x="14175" y="1300"/>
                      <a:pt x="14300" y="1257"/>
                    </a:cubicBezTo>
                    <a:cubicBezTo>
                      <a:pt x="14428" y="1213"/>
                      <a:pt x="14555" y="1165"/>
                      <a:pt x="14684" y="1127"/>
                    </a:cubicBezTo>
                    <a:cubicBezTo>
                      <a:pt x="14753" y="1107"/>
                      <a:pt x="14821" y="1090"/>
                      <a:pt x="14889" y="1072"/>
                    </a:cubicBezTo>
                    <a:cubicBezTo>
                      <a:pt x="14905" y="1069"/>
                      <a:pt x="14920" y="1065"/>
                      <a:pt x="14936" y="1062"/>
                    </a:cubicBezTo>
                    <a:lnTo>
                      <a:pt x="14936" y="1062"/>
                    </a:lnTo>
                    <a:cubicBezTo>
                      <a:pt x="14928" y="1064"/>
                      <a:pt x="14920" y="1065"/>
                      <a:pt x="14912" y="1067"/>
                    </a:cubicBezTo>
                    <a:cubicBezTo>
                      <a:pt x="14983" y="1053"/>
                      <a:pt x="15053" y="1037"/>
                      <a:pt x="15125" y="1025"/>
                    </a:cubicBezTo>
                    <a:cubicBezTo>
                      <a:pt x="15195" y="1015"/>
                      <a:pt x="15263" y="1006"/>
                      <a:pt x="15332" y="999"/>
                    </a:cubicBezTo>
                    <a:cubicBezTo>
                      <a:pt x="15471" y="989"/>
                      <a:pt x="15609" y="986"/>
                      <a:pt x="15746" y="969"/>
                    </a:cubicBezTo>
                    <a:cubicBezTo>
                      <a:pt x="15872" y="955"/>
                      <a:pt x="15995" y="922"/>
                      <a:pt x="16120" y="908"/>
                    </a:cubicBezTo>
                    <a:cubicBezTo>
                      <a:pt x="16139" y="907"/>
                      <a:pt x="16158" y="905"/>
                      <a:pt x="16178" y="903"/>
                    </a:cubicBezTo>
                    <a:lnTo>
                      <a:pt x="16178" y="903"/>
                    </a:lnTo>
                    <a:cubicBezTo>
                      <a:pt x="16176" y="904"/>
                      <a:pt x="16175" y="904"/>
                      <a:pt x="16174" y="904"/>
                    </a:cubicBezTo>
                    <a:cubicBezTo>
                      <a:pt x="16405" y="887"/>
                      <a:pt x="16635" y="867"/>
                      <a:pt x="16866" y="839"/>
                    </a:cubicBezTo>
                    <a:cubicBezTo>
                      <a:pt x="17104" y="808"/>
                      <a:pt x="17342" y="779"/>
                      <a:pt x="17579" y="754"/>
                    </a:cubicBezTo>
                    <a:lnTo>
                      <a:pt x="17570" y="754"/>
                    </a:lnTo>
                    <a:cubicBezTo>
                      <a:pt x="17670" y="746"/>
                      <a:pt x="17769" y="737"/>
                      <a:pt x="17868" y="728"/>
                    </a:cubicBezTo>
                    <a:cubicBezTo>
                      <a:pt x="18058" y="712"/>
                      <a:pt x="18249" y="693"/>
                      <a:pt x="18440" y="681"/>
                    </a:cubicBezTo>
                    <a:cubicBezTo>
                      <a:pt x="18641" y="668"/>
                      <a:pt x="18839" y="652"/>
                      <a:pt x="19040" y="634"/>
                    </a:cubicBezTo>
                    <a:cubicBezTo>
                      <a:pt x="19066" y="633"/>
                      <a:pt x="19091" y="632"/>
                      <a:pt x="19117" y="632"/>
                    </a:cubicBezTo>
                    <a:cubicBezTo>
                      <a:pt x="19143" y="631"/>
                      <a:pt x="19170" y="631"/>
                      <a:pt x="19196" y="631"/>
                    </a:cubicBezTo>
                    <a:cubicBezTo>
                      <a:pt x="19259" y="631"/>
                      <a:pt x="19322" y="632"/>
                      <a:pt x="19385" y="634"/>
                    </a:cubicBezTo>
                    <a:lnTo>
                      <a:pt x="19384" y="634"/>
                    </a:lnTo>
                    <a:cubicBezTo>
                      <a:pt x="19734" y="658"/>
                      <a:pt x="20082" y="689"/>
                      <a:pt x="20431" y="706"/>
                    </a:cubicBezTo>
                    <a:cubicBezTo>
                      <a:pt x="20618" y="715"/>
                      <a:pt x="20802" y="722"/>
                      <a:pt x="20988" y="729"/>
                    </a:cubicBezTo>
                    <a:cubicBezTo>
                      <a:pt x="21156" y="736"/>
                      <a:pt x="21323" y="752"/>
                      <a:pt x="21490" y="775"/>
                    </a:cubicBezTo>
                    <a:cubicBezTo>
                      <a:pt x="21687" y="809"/>
                      <a:pt x="21882" y="849"/>
                      <a:pt x="22080" y="881"/>
                    </a:cubicBezTo>
                    <a:cubicBezTo>
                      <a:pt x="22197" y="899"/>
                      <a:pt x="22311" y="915"/>
                      <a:pt x="22428" y="930"/>
                    </a:cubicBezTo>
                    <a:cubicBezTo>
                      <a:pt x="22572" y="948"/>
                      <a:pt x="22716" y="956"/>
                      <a:pt x="22860" y="978"/>
                    </a:cubicBezTo>
                    <a:cubicBezTo>
                      <a:pt x="22965" y="997"/>
                      <a:pt x="23067" y="1022"/>
                      <a:pt x="23170" y="1050"/>
                    </a:cubicBezTo>
                    <a:cubicBezTo>
                      <a:pt x="23377" y="1114"/>
                      <a:pt x="23581" y="1195"/>
                      <a:pt x="23790" y="1255"/>
                    </a:cubicBezTo>
                    <a:cubicBezTo>
                      <a:pt x="23966" y="1306"/>
                      <a:pt x="24139" y="1358"/>
                      <a:pt x="24318" y="1400"/>
                    </a:cubicBezTo>
                    <a:cubicBezTo>
                      <a:pt x="24344" y="1407"/>
                      <a:pt x="24370" y="1412"/>
                      <a:pt x="24397" y="1418"/>
                    </a:cubicBezTo>
                    <a:cubicBezTo>
                      <a:pt x="24491" y="1453"/>
                      <a:pt x="24583" y="1488"/>
                      <a:pt x="24677" y="1523"/>
                    </a:cubicBezTo>
                    <a:cubicBezTo>
                      <a:pt x="24832" y="1580"/>
                      <a:pt x="24987" y="1639"/>
                      <a:pt x="25142" y="1695"/>
                    </a:cubicBezTo>
                    <a:cubicBezTo>
                      <a:pt x="25448" y="1806"/>
                      <a:pt x="25751" y="1923"/>
                      <a:pt x="26054" y="2039"/>
                    </a:cubicBezTo>
                    <a:lnTo>
                      <a:pt x="26051" y="2038"/>
                    </a:lnTo>
                    <a:lnTo>
                      <a:pt x="26051" y="2038"/>
                    </a:lnTo>
                    <a:cubicBezTo>
                      <a:pt x="26190" y="2094"/>
                      <a:pt x="26325" y="2154"/>
                      <a:pt x="26461" y="2215"/>
                    </a:cubicBezTo>
                    <a:cubicBezTo>
                      <a:pt x="26645" y="2300"/>
                      <a:pt x="26830" y="2381"/>
                      <a:pt x="27015" y="2465"/>
                    </a:cubicBezTo>
                    <a:cubicBezTo>
                      <a:pt x="27196" y="2546"/>
                      <a:pt x="27370" y="2642"/>
                      <a:pt x="27546" y="2731"/>
                    </a:cubicBezTo>
                    <a:cubicBezTo>
                      <a:pt x="27720" y="2819"/>
                      <a:pt x="27899" y="2894"/>
                      <a:pt x="28072" y="2983"/>
                    </a:cubicBezTo>
                    <a:cubicBezTo>
                      <a:pt x="28246" y="3072"/>
                      <a:pt x="28419" y="3163"/>
                      <a:pt x="28591" y="3256"/>
                    </a:cubicBezTo>
                    <a:lnTo>
                      <a:pt x="28591" y="3256"/>
                    </a:lnTo>
                    <a:cubicBezTo>
                      <a:pt x="28591" y="3256"/>
                      <a:pt x="28591" y="3256"/>
                      <a:pt x="28591" y="3256"/>
                    </a:cubicBezTo>
                    <a:lnTo>
                      <a:pt x="28591" y="3256"/>
                    </a:lnTo>
                    <a:cubicBezTo>
                      <a:pt x="28591" y="3256"/>
                      <a:pt x="28592" y="3257"/>
                      <a:pt x="28592" y="3257"/>
                    </a:cubicBezTo>
                    <a:lnTo>
                      <a:pt x="28592" y="3257"/>
                    </a:lnTo>
                    <a:cubicBezTo>
                      <a:pt x="28592" y="3257"/>
                      <a:pt x="28592" y="3257"/>
                      <a:pt x="28592" y="3256"/>
                    </a:cubicBezTo>
                    <a:lnTo>
                      <a:pt x="28592" y="3256"/>
                    </a:lnTo>
                    <a:cubicBezTo>
                      <a:pt x="28592" y="3257"/>
                      <a:pt x="28593" y="3257"/>
                      <a:pt x="28593" y="3257"/>
                    </a:cubicBezTo>
                    <a:cubicBezTo>
                      <a:pt x="28593" y="3257"/>
                      <a:pt x="28593" y="3257"/>
                      <a:pt x="28593" y="3257"/>
                    </a:cubicBezTo>
                    <a:lnTo>
                      <a:pt x="28593" y="3257"/>
                    </a:lnTo>
                    <a:cubicBezTo>
                      <a:pt x="28884" y="3421"/>
                      <a:pt x="29166" y="3602"/>
                      <a:pt x="29463" y="3752"/>
                    </a:cubicBezTo>
                    <a:cubicBezTo>
                      <a:pt x="29611" y="3827"/>
                      <a:pt x="29757" y="3900"/>
                      <a:pt x="29908" y="3967"/>
                    </a:cubicBezTo>
                    <a:cubicBezTo>
                      <a:pt x="29936" y="3980"/>
                      <a:pt x="29964" y="3991"/>
                      <a:pt x="29993" y="4004"/>
                    </a:cubicBezTo>
                    <a:cubicBezTo>
                      <a:pt x="30094" y="4071"/>
                      <a:pt x="30193" y="4140"/>
                      <a:pt x="30293" y="4207"/>
                    </a:cubicBezTo>
                    <a:cubicBezTo>
                      <a:pt x="30475" y="4333"/>
                      <a:pt x="30660" y="4454"/>
                      <a:pt x="30846" y="4574"/>
                    </a:cubicBezTo>
                    <a:cubicBezTo>
                      <a:pt x="30932" y="4628"/>
                      <a:pt x="31017" y="4682"/>
                      <a:pt x="31103" y="4736"/>
                    </a:cubicBezTo>
                    <a:cubicBezTo>
                      <a:pt x="31176" y="4781"/>
                      <a:pt x="31248" y="4833"/>
                      <a:pt x="31320" y="4881"/>
                    </a:cubicBezTo>
                    <a:cubicBezTo>
                      <a:pt x="31449" y="4978"/>
                      <a:pt x="31575" y="5079"/>
                      <a:pt x="31706" y="5175"/>
                    </a:cubicBezTo>
                    <a:cubicBezTo>
                      <a:pt x="31834" y="5271"/>
                      <a:pt x="31963" y="5366"/>
                      <a:pt x="32091" y="5461"/>
                    </a:cubicBezTo>
                    <a:cubicBezTo>
                      <a:pt x="32141" y="5506"/>
                      <a:pt x="32192" y="5551"/>
                      <a:pt x="32241" y="5597"/>
                    </a:cubicBezTo>
                    <a:cubicBezTo>
                      <a:pt x="32305" y="5657"/>
                      <a:pt x="32369" y="5717"/>
                      <a:pt x="32433" y="5777"/>
                    </a:cubicBezTo>
                    <a:lnTo>
                      <a:pt x="32433" y="5777"/>
                    </a:lnTo>
                    <a:cubicBezTo>
                      <a:pt x="32433" y="5777"/>
                      <a:pt x="32433" y="5777"/>
                      <a:pt x="32433" y="5777"/>
                    </a:cubicBezTo>
                    <a:lnTo>
                      <a:pt x="32433" y="5777"/>
                    </a:lnTo>
                    <a:cubicBezTo>
                      <a:pt x="32433" y="5777"/>
                      <a:pt x="32433" y="5777"/>
                      <a:pt x="32433" y="5778"/>
                    </a:cubicBezTo>
                    <a:lnTo>
                      <a:pt x="32433" y="5778"/>
                    </a:lnTo>
                    <a:cubicBezTo>
                      <a:pt x="32433" y="5777"/>
                      <a:pt x="32433" y="5777"/>
                      <a:pt x="32433" y="5777"/>
                    </a:cubicBezTo>
                    <a:lnTo>
                      <a:pt x="32433" y="5777"/>
                    </a:lnTo>
                    <a:cubicBezTo>
                      <a:pt x="32433" y="5778"/>
                      <a:pt x="32433" y="5778"/>
                      <a:pt x="32434" y="5778"/>
                    </a:cubicBezTo>
                    <a:lnTo>
                      <a:pt x="32434" y="5778"/>
                    </a:lnTo>
                    <a:cubicBezTo>
                      <a:pt x="32434" y="5778"/>
                      <a:pt x="32433" y="5778"/>
                      <a:pt x="32433" y="5778"/>
                    </a:cubicBezTo>
                    <a:lnTo>
                      <a:pt x="32433" y="5778"/>
                    </a:lnTo>
                    <a:cubicBezTo>
                      <a:pt x="32434" y="5778"/>
                      <a:pt x="32434" y="5778"/>
                      <a:pt x="32434" y="5779"/>
                    </a:cubicBezTo>
                    <a:cubicBezTo>
                      <a:pt x="32434" y="5779"/>
                      <a:pt x="32434" y="5779"/>
                      <a:pt x="32434" y="5778"/>
                    </a:cubicBezTo>
                    <a:lnTo>
                      <a:pt x="32434" y="5778"/>
                    </a:lnTo>
                    <a:cubicBezTo>
                      <a:pt x="32434" y="5779"/>
                      <a:pt x="32435" y="5780"/>
                      <a:pt x="32436" y="5780"/>
                    </a:cubicBezTo>
                    <a:lnTo>
                      <a:pt x="32436" y="5780"/>
                    </a:lnTo>
                    <a:cubicBezTo>
                      <a:pt x="32434" y="5779"/>
                      <a:pt x="32432" y="5778"/>
                      <a:pt x="32431" y="5776"/>
                    </a:cubicBezTo>
                    <a:cubicBezTo>
                      <a:pt x="32429" y="5774"/>
                      <a:pt x="32425" y="5771"/>
                      <a:pt x="32423" y="5768"/>
                    </a:cubicBezTo>
                    <a:cubicBezTo>
                      <a:pt x="32422" y="5768"/>
                      <a:pt x="32422" y="5767"/>
                      <a:pt x="32421" y="5767"/>
                    </a:cubicBezTo>
                    <a:lnTo>
                      <a:pt x="32421" y="5767"/>
                    </a:lnTo>
                    <a:cubicBezTo>
                      <a:pt x="32457" y="5803"/>
                      <a:pt x="32494" y="5838"/>
                      <a:pt x="32529" y="5873"/>
                    </a:cubicBezTo>
                    <a:cubicBezTo>
                      <a:pt x="32670" y="6011"/>
                      <a:pt x="32804" y="6152"/>
                      <a:pt x="32929" y="6302"/>
                    </a:cubicBezTo>
                    <a:cubicBezTo>
                      <a:pt x="33001" y="6389"/>
                      <a:pt x="33075" y="6476"/>
                      <a:pt x="33147" y="6562"/>
                    </a:cubicBezTo>
                    <a:cubicBezTo>
                      <a:pt x="33208" y="6636"/>
                      <a:pt x="33276" y="6706"/>
                      <a:pt x="33341" y="6778"/>
                    </a:cubicBezTo>
                    <a:cubicBezTo>
                      <a:pt x="33467" y="6916"/>
                      <a:pt x="33597" y="7051"/>
                      <a:pt x="33729" y="7185"/>
                    </a:cubicBezTo>
                    <a:cubicBezTo>
                      <a:pt x="33876" y="7335"/>
                      <a:pt x="34020" y="7486"/>
                      <a:pt x="34160" y="7644"/>
                    </a:cubicBezTo>
                    <a:cubicBezTo>
                      <a:pt x="34155" y="7637"/>
                      <a:pt x="34151" y="7631"/>
                      <a:pt x="34146" y="7624"/>
                    </a:cubicBezTo>
                    <a:lnTo>
                      <a:pt x="34146" y="7624"/>
                    </a:lnTo>
                    <a:cubicBezTo>
                      <a:pt x="34201" y="7693"/>
                      <a:pt x="34257" y="7761"/>
                      <a:pt x="34310" y="7831"/>
                    </a:cubicBezTo>
                    <a:cubicBezTo>
                      <a:pt x="34355" y="7892"/>
                      <a:pt x="34399" y="7953"/>
                      <a:pt x="34444" y="8014"/>
                    </a:cubicBezTo>
                    <a:cubicBezTo>
                      <a:pt x="34551" y="8155"/>
                      <a:pt x="34662" y="8291"/>
                      <a:pt x="34773" y="8428"/>
                    </a:cubicBezTo>
                    <a:cubicBezTo>
                      <a:pt x="34860" y="8535"/>
                      <a:pt x="34944" y="8645"/>
                      <a:pt x="35029" y="8755"/>
                    </a:cubicBezTo>
                    <a:cubicBezTo>
                      <a:pt x="35081" y="8826"/>
                      <a:pt x="35133" y="8897"/>
                      <a:pt x="35184" y="8969"/>
                    </a:cubicBezTo>
                    <a:cubicBezTo>
                      <a:pt x="35326" y="9166"/>
                      <a:pt x="35459" y="9367"/>
                      <a:pt x="35589" y="9570"/>
                    </a:cubicBezTo>
                    <a:cubicBezTo>
                      <a:pt x="35588" y="9569"/>
                      <a:pt x="35586" y="9567"/>
                      <a:pt x="35585" y="9565"/>
                    </a:cubicBezTo>
                    <a:lnTo>
                      <a:pt x="35585" y="9565"/>
                    </a:lnTo>
                    <a:cubicBezTo>
                      <a:pt x="35704" y="9757"/>
                      <a:pt x="35823" y="9949"/>
                      <a:pt x="35942" y="10141"/>
                    </a:cubicBezTo>
                    <a:cubicBezTo>
                      <a:pt x="36125" y="10444"/>
                      <a:pt x="36299" y="10750"/>
                      <a:pt x="36452" y="11069"/>
                    </a:cubicBezTo>
                    <a:cubicBezTo>
                      <a:pt x="36474" y="11119"/>
                      <a:pt x="36497" y="11167"/>
                      <a:pt x="36519" y="11216"/>
                    </a:cubicBezTo>
                    <a:cubicBezTo>
                      <a:pt x="36519" y="11217"/>
                      <a:pt x="36520" y="11219"/>
                      <a:pt x="36521" y="11220"/>
                    </a:cubicBezTo>
                    <a:lnTo>
                      <a:pt x="36521" y="11220"/>
                    </a:lnTo>
                    <a:cubicBezTo>
                      <a:pt x="36544" y="11271"/>
                      <a:pt x="36567" y="11322"/>
                      <a:pt x="36591" y="11372"/>
                    </a:cubicBezTo>
                    <a:cubicBezTo>
                      <a:pt x="36711" y="11633"/>
                      <a:pt x="36847" y="11886"/>
                      <a:pt x="36976" y="12144"/>
                    </a:cubicBezTo>
                    <a:cubicBezTo>
                      <a:pt x="37110" y="12411"/>
                      <a:pt x="37243" y="12679"/>
                      <a:pt x="37373" y="12948"/>
                    </a:cubicBezTo>
                    <a:cubicBezTo>
                      <a:pt x="37455" y="13116"/>
                      <a:pt x="37541" y="13281"/>
                      <a:pt x="37627" y="13446"/>
                    </a:cubicBezTo>
                    <a:cubicBezTo>
                      <a:pt x="37718" y="13620"/>
                      <a:pt x="37802" y="13797"/>
                      <a:pt x="37886" y="13975"/>
                    </a:cubicBezTo>
                    <a:cubicBezTo>
                      <a:pt x="37926" y="14060"/>
                      <a:pt x="37967" y="14144"/>
                      <a:pt x="38009" y="14229"/>
                    </a:cubicBezTo>
                    <a:cubicBezTo>
                      <a:pt x="38042" y="14296"/>
                      <a:pt x="38077" y="14371"/>
                      <a:pt x="38144" y="14412"/>
                    </a:cubicBezTo>
                    <a:cubicBezTo>
                      <a:pt x="38185" y="14437"/>
                      <a:pt x="38232" y="14450"/>
                      <a:pt x="38279" y="14450"/>
                    </a:cubicBezTo>
                    <a:cubicBezTo>
                      <a:pt x="38306" y="14448"/>
                      <a:pt x="38333" y="14444"/>
                      <a:pt x="38360" y="14436"/>
                    </a:cubicBezTo>
                    <a:cubicBezTo>
                      <a:pt x="38372" y="14431"/>
                      <a:pt x="38385" y="14427"/>
                      <a:pt x="38397" y="14422"/>
                    </a:cubicBezTo>
                    <a:cubicBezTo>
                      <a:pt x="38401" y="14425"/>
                      <a:pt x="38403" y="14430"/>
                      <a:pt x="38407" y="14434"/>
                    </a:cubicBezTo>
                    <a:cubicBezTo>
                      <a:pt x="38462" y="14489"/>
                      <a:pt x="38521" y="14548"/>
                      <a:pt x="38602" y="14548"/>
                    </a:cubicBezTo>
                    <a:cubicBezTo>
                      <a:pt x="38603" y="14548"/>
                      <a:pt x="38604" y="14548"/>
                      <a:pt x="38604" y="14548"/>
                    </a:cubicBezTo>
                    <a:cubicBezTo>
                      <a:pt x="38612" y="14548"/>
                      <a:pt x="38620" y="14548"/>
                      <a:pt x="38630" y="14546"/>
                    </a:cubicBezTo>
                    <a:cubicBezTo>
                      <a:pt x="38705" y="14535"/>
                      <a:pt x="38761" y="14490"/>
                      <a:pt x="38787" y="14417"/>
                    </a:cubicBezTo>
                    <a:cubicBezTo>
                      <a:pt x="38821" y="14325"/>
                      <a:pt x="38793" y="14221"/>
                      <a:pt x="38767" y="14129"/>
                    </a:cubicBezTo>
                    <a:cubicBezTo>
                      <a:pt x="38745" y="14055"/>
                      <a:pt x="38721" y="13981"/>
                      <a:pt x="38694" y="13908"/>
                    </a:cubicBezTo>
                    <a:cubicBezTo>
                      <a:pt x="38665" y="13825"/>
                      <a:pt x="38635" y="13742"/>
                      <a:pt x="38603" y="13662"/>
                    </a:cubicBezTo>
                    <a:cubicBezTo>
                      <a:pt x="38535" y="13494"/>
                      <a:pt x="38468" y="13324"/>
                      <a:pt x="38385" y="13163"/>
                    </a:cubicBezTo>
                    <a:cubicBezTo>
                      <a:pt x="38289" y="12973"/>
                      <a:pt x="38188" y="12785"/>
                      <a:pt x="38086" y="12597"/>
                    </a:cubicBezTo>
                    <a:cubicBezTo>
                      <a:pt x="37992" y="12422"/>
                      <a:pt x="37901" y="12246"/>
                      <a:pt x="37806" y="12071"/>
                    </a:cubicBezTo>
                    <a:cubicBezTo>
                      <a:pt x="37714" y="11902"/>
                      <a:pt x="37621" y="11733"/>
                      <a:pt x="37519" y="11568"/>
                    </a:cubicBezTo>
                    <a:cubicBezTo>
                      <a:pt x="37406" y="11385"/>
                      <a:pt x="37291" y="11202"/>
                      <a:pt x="37175" y="11019"/>
                    </a:cubicBezTo>
                    <a:cubicBezTo>
                      <a:pt x="37148" y="10973"/>
                      <a:pt x="37119" y="10928"/>
                      <a:pt x="37090" y="10882"/>
                    </a:cubicBezTo>
                    <a:cubicBezTo>
                      <a:pt x="37084" y="10829"/>
                      <a:pt x="37066" y="10777"/>
                      <a:pt x="37048" y="10729"/>
                    </a:cubicBezTo>
                    <a:cubicBezTo>
                      <a:pt x="37012" y="10631"/>
                      <a:pt x="36972" y="10534"/>
                      <a:pt x="36925" y="10443"/>
                    </a:cubicBezTo>
                    <a:cubicBezTo>
                      <a:pt x="36875" y="10349"/>
                      <a:pt x="36826" y="10254"/>
                      <a:pt x="36777" y="10161"/>
                    </a:cubicBezTo>
                    <a:cubicBezTo>
                      <a:pt x="36742" y="10093"/>
                      <a:pt x="36701" y="10028"/>
                      <a:pt x="36661" y="9963"/>
                    </a:cubicBezTo>
                    <a:cubicBezTo>
                      <a:pt x="36616" y="9887"/>
                      <a:pt x="36571" y="9809"/>
                      <a:pt x="36524" y="9734"/>
                    </a:cubicBezTo>
                    <a:cubicBezTo>
                      <a:pt x="36309" y="9393"/>
                      <a:pt x="36094" y="9051"/>
                      <a:pt x="35853" y="8728"/>
                    </a:cubicBezTo>
                    <a:cubicBezTo>
                      <a:pt x="35667" y="8476"/>
                      <a:pt x="35477" y="8228"/>
                      <a:pt x="35273" y="7989"/>
                    </a:cubicBezTo>
                    <a:cubicBezTo>
                      <a:pt x="35269" y="7963"/>
                      <a:pt x="35261" y="7937"/>
                      <a:pt x="35245" y="7916"/>
                    </a:cubicBezTo>
                    <a:cubicBezTo>
                      <a:pt x="35197" y="7847"/>
                      <a:pt x="35136" y="7791"/>
                      <a:pt x="35077" y="7733"/>
                    </a:cubicBezTo>
                    <a:cubicBezTo>
                      <a:pt x="35056" y="7712"/>
                      <a:pt x="35036" y="7693"/>
                      <a:pt x="35016" y="7672"/>
                    </a:cubicBezTo>
                    <a:cubicBezTo>
                      <a:pt x="34994" y="7650"/>
                      <a:pt x="34974" y="7628"/>
                      <a:pt x="34953" y="7606"/>
                    </a:cubicBezTo>
                    <a:cubicBezTo>
                      <a:pt x="34871" y="7519"/>
                      <a:pt x="34789" y="7434"/>
                      <a:pt x="34705" y="7347"/>
                    </a:cubicBezTo>
                    <a:cubicBezTo>
                      <a:pt x="34410" y="7041"/>
                      <a:pt x="34116" y="6733"/>
                      <a:pt x="33821" y="6428"/>
                    </a:cubicBezTo>
                    <a:cubicBezTo>
                      <a:pt x="33613" y="6212"/>
                      <a:pt x="33396" y="6005"/>
                      <a:pt x="33179" y="5799"/>
                    </a:cubicBezTo>
                    <a:cubicBezTo>
                      <a:pt x="33167" y="5755"/>
                      <a:pt x="33151" y="5712"/>
                      <a:pt x="33124" y="5676"/>
                    </a:cubicBezTo>
                    <a:cubicBezTo>
                      <a:pt x="33096" y="5638"/>
                      <a:pt x="33064" y="5602"/>
                      <a:pt x="33032" y="5569"/>
                    </a:cubicBezTo>
                    <a:cubicBezTo>
                      <a:pt x="32981" y="5514"/>
                      <a:pt x="32925" y="5461"/>
                      <a:pt x="32869" y="5409"/>
                    </a:cubicBezTo>
                    <a:cubicBezTo>
                      <a:pt x="32864" y="5405"/>
                      <a:pt x="32861" y="5400"/>
                      <a:pt x="32856" y="5395"/>
                    </a:cubicBezTo>
                    <a:cubicBezTo>
                      <a:pt x="32724" y="5250"/>
                      <a:pt x="32589" y="5106"/>
                      <a:pt x="32440" y="4976"/>
                    </a:cubicBezTo>
                    <a:cubicBezTo>
                      <a:pt x="32383" y="4928"/>
                      <a:pt x="32326" y="4879"/>
                      <a:pt x="32270" y="4829"/>
                    </a:cubicBezTo>
                    <a:cubicBezTo>
                      <a:pt x="32248" y="4811"/>
                      <a:pt x="32227" y="4791"/>
                      <a:pt x="32204" y="4773"/>
                    </a:cubicBezTo>
                    <a:cubicBezTo>
                      <a:pt x="32105" y="4699"/>
                      <a:pt x="32005" y="4624"/>
                      <a:pt x="31906" y="4549"/>
                    </a:cubicBezTo>
                    <a:cubicBezTo>
                      <a:pt x="31834" y="4494"/>
                      <a:pt x="31757" y="4445"/>
                      <a:pt x="31683" y="4394"/>
                    </a:cubicBezTo>
                    <a:cubicBezTo>
                      <a:pt x="31609" y="4343"/>
                      <a:pt x="31535" y="4292"/>
                      <a:pt x="31459" y="4244"/>
                    </a:cubicBezTo>
                    <a:cubicBezTo>
                      <a:pt x="31373" y="4188"/>
                      <a:pt x="31286" y="4131"/>
                      <a:pt x="31199" y="4075"/>
                    </a:cubicBezTo>
                    <a:cubicBezTo>
                      <a:pt x="31124" y="4024"/>
                      <a:pt x="31048" y="3973"/>
                      <a:pt x="30973" y="3923"/>
                    </a:cubicBezTo>
                    <a:cubicBezTo>
                      <a:pt x="30908" y="3878"/>
                      <a:pt x="30843" y="3833"/>
                      <a:pt x="30775" y="3792"/>
                    </a:cubicBezTo>
                    <a:cubicBezTo>
                      <a:pt x="30772" y="3790"/>
                      <a:pt x="30767" y="3788"/>
                      <a:pt x="30764" y="3785"/>
                    </a:cubicBezTo>
                    <a:cubicBezTo>
                      <a:pt x="30753" y="3737"/>
                      <a:pt x="30726" y="3693"/>
                      <a:pt x="30682" y="3662"/>
                    </a:cubicBezTo>
                    <a:cubicBezTo>
                      <a:pt x="30589" y="3594"/>
                      <a:pt x="30486" y="3540"/>
                      <a:pt x="30386" y="3481"/>
                    </a:cubicBezTo>
                    <a:cubicBezTo>
                      <a:pt x="30297" y="3428"/>
                      <a:pt x="30207" y="3378"/>
                      <a:pt x="30115" y="3328"/>
                    </a:cubicBezTo>
                    <a:cubicBezTo>
                      <a:pt x="29940" y="3230"/>
                      <a:pt x="29761" y="3141"/>
                      <a:pt x="29582" y="3048"/>
                    </a:cubicBezTo>
                    <a:cubicBezTo>
                      <a:pt x="29496" y="3003"/>
                      <a:pt x="29405" y="2964"/>
                      <a:pt x="29317" y="2923"/>
                    </a:cubicBezTo>
                    <a:cubicBezTo>
                      <a:pt x="29229" y="2881"/>
                      <a:pt x="29141" y="2836"/>
                      <a:pt x="29052" y="2796"/>
                    </a:cubicBezTo>
                    <a:cubicBezTo>
                      <a:pt x="28876" y="2717"/>
                      <a:pt x="28700" y="2637"/>
                      <a:pt x="28525" y="2557"/>
                    </a:cubicBezTo>
                    <a:cubicBezTo>
                      <a:pt x="28471" y="2532"/>
                      <a:pt x="28417" y="2508"/>
                      <a:pt x="28365" y="2483"/>
                    </a:cubicBezTo>
                    <a:cubicBezTo>
                      <a:pt x="28273" y="2433"/>
                      <a:pt x="28182" y="2384"/>
                      <a:pt x="28091" y="2333"/>
                    </a:cubicBezTo>
                    <a:cubicBezTo>
                      <a:pt x="28076" y="2271"/>
                      <a:pt x="28031" y="2218"/>
                      <a:pt x="27968" y="2198"/>
                    </a:cubicBezTo>
                    <a:cubicBezTo>
                      <a:pt x="27951" y="2193"/>
                      <a:pt x="27935" y="2188"/>
                      <a:pt x="27918" y="2183"/>
                    </a:cubicBezTo>
                    <a:cubicBezTo>
                      <a:pt x="27907" y="2180"/>
                      <a:pt x="27897" y="2175"/>
                      <a:pt x="27887" y="2172"/>
                    </a:cubicBezTo>
                    <a:cubicBezTo>
                      <a:pt x="27688" y="2093"/>
                      <a:pt x="27496" y="2002"/>
                      <a:pt x="27305" y="1903"/>
                    </a:cubicBezTo>
                    <a:cubicBezTo>
                      <a:pt x="27125" y="1813"/>
                      <a:pt x="26950" y="1718"/>
                      <a:pt x="26772" y="1627"/>
                    </a:cubicBezTo>
                    <a:cubicBezTo>
                      <a:pt x="26591" y="1534"/>
                      <a:pt x="26410" y="1439"/>
                      <a:pt x="26223" y="1360"/>
                    </a:cubicBezTo>
                    <a:cubicBezTo>
                      <a:pt x="26125" y="1318"/>
                      <a:pt x="26027" y="1274"/>
                      <a:pt x="25927" y="1239"/>
                    </a:cubicBezTo>
                    <a:cubicBezTo>
                      <a:pt x="25866" y="1218"/>
                      <a:pt x="25807" y="1198"/>
                      <a:pt x="25747" y="1176"/>
                    </a:cubicBezTo>
                    <a:cubicBezTo>
                      <a:pt x="25701" y="1160"/>
                      <a:pt x="25653" y="1150"/>
                      <a:pt x="25607" y="1137"/>
                    </a:cubicBezTo>
                    <a:cubicBezTo>
                      <a:pt x="25514" y="1111"/>
                      <a:pt x="25420" y="1088"/>
                      <a:pt x="25325" y="1069"/>
                    </a:cubicBezTo>
                    <a:cubicBezTo>
                      <a:pt x="25235" y="1051"/>
                      <a:pt x="25145" y="1037"/>
                      <a:pt x="25053" y="1029"/>
                    </a:cubicBezTo>
                    <a:cubicBezTo>
                      <a:pt x="25037" y="1023"/>
                      <a:pt x="25021" y="1016"/>
                      <a:pt x="25005" y="1009"/>
                    </a:cubicBezTo>
                    <a:cubicBezTo>
                      <a:pt x="24956" y="990"/>
                      <a:pt x="24906" y="970"/>
                      <a:pt x="24856" y="952"/>
                    </a:cubicBezTo>
                    <a:cubicBezTo>
                      <a:pt x="24824" y="922"/>
                      <a:pt x="24786" y="905"/>
                      <a:pt x="24742" y="891"/>
                    </a:cubicBezTo>
                    <a:cubicBezTo>
                      <a:pt x="24667" y="867"/>
                      <a:pt x="24591" y="844"/>
                      <a:pt x="24515" y="823"/>
                    </a:cubicBezTo>
                    <a:cubicBezTo>
                      <a:pt x="24505" y="818"/>
                      <a:pt x="24495" y="815"/>
                      <a:pt x="24486" y="811"/>
                    </a:cubicBezTo>
                    <a:cubicBezTo>
                      <a:pt x="24406" y="782"/>
                      <a:pt x="24325" y="755"/>
                      <a:pt x="24242" y="729"/>
                    </a:cubicBezTo>
                    <a:cubicBezTo>
                      <a:pt x="24150" y="699"/>
                      <a:pt x="24058" y="666"/>
                      <a:pt x="23965" y="640"/>
                    </a:cubicBezTo>
                    <a:cubicBezTo>
                      <a:pt x="23766" y="583"/>
                      <a:pt x="23567" y="525"/>
                      <a:pt x="23364" y="477"/>
                    </a:cubicBezTo>
                    <a:cubicBezTo>
                      <a:pt x="23288" y="459"/>
                      <a:pt x="23211" y="440"/>
                      <a:pt x="23134" y="422"/>
                    </a:cubicBezTo>
                    <a:cubicBezTo>
                      <a:pt x="23117" y="396"/>
                      <a:pt x="23097" y="372"/>
                      <a:pt x="23068" y="357"/>
                    </a:cubicBezTo>
                    <a:cubicBezTo>
                      <a:pt x="23023" y="334"/>
                      <a:pt x="22980" y="329"/>
                      <a:pt x="22932" y="323"/>
                    </a:cubicBezTo>
                    <a:cubicBezTo>
                      <a:pt x="22675" y="281"/>
                      <a:pt x="22417" y="235"/>
                      <a:pt x="22159" y="197"/>
                    </a:cubicBezTo>
                    <a:cubicBezTo>
                      <a:pt x="21901" y="159"/>
                      <a:pt x="21642" y="117"/>
                      <a:pt x="21384" y="87"/>
                    </a:cubicBezTo>
                    <a:cubicBezTo>
                      <a:pt x="21007" y="42"/>
                      <a:pt x="20631" y="1"/>
                      <a:pt x="20251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6"/>
              <p:cNvSpPr/>
              <p:nvPr/>
            </p:nvSpPr>
            <p:spPr>
              <a:xfrm>
                <a:off x="1891133" y="3836703"/>
                <a:ext cx="3037046" cy="1144860"/>
              </a:xfrm>
              <a:custGeom>
                <a:avLst/>
                <a:gdLst/>
                <a:ahLst/>
                <a:cxnLst/>
                <a:rect l="l" t="t" r="r" b="b"/>
                <a:pathLst>
                  <a:path w="39505" h="14892" extrusionOk="0">
                    <a:moveTo>
                      <a:pt x="38205" y="12658"/>
                    </a:moveTo>
                    <a:cubicBezTo>
                      <a:pt x="38206" y="12661"/>
                      <a:pt x="38207" y="12664"/>
                      <a:pt x="38209" y="12666"/>
                    </a:cubicBezTo>
                    <a:cubicBezTo>
                      <a:pt x="38207" y="12664"/>
                      <a:pt x="38206" y="12661"/>
                      <a:pt x="38205" y="12658"/>
                    </a:cubicBezTo>
                    <a:close/>
                    <a:moveTo>
                      <a:pt x="20296" y="369"/>
                    </a:moveTo>
                    <a:cubicBezTo>
                      <a:pt x="20414" y="373"/>
                      <a:pt x="20530" y="377"/>
                      <a:pt x="20647" y="381"/>
                    </a:cubicBezTo>
                    <a:cubicBezTo>
                      <a:pt x="20744" y="384"/>
                      <a:pt x="20838" y="395"/>
                      <a:pt x="20934" y="403"/>
                    </a:cubicBezTo>
                    <a:cubicBezTo>
                      <a:pt x="21029" y="411"/>
                      <a:pt x="21124" y="417"/>
                      <a:pt x="21219" y="429"/>
                    </a:cubicBezTo>
                    <a:cubicBezTo>
                      <a:pt x="21333" y="444"/>
                      <a:pt x="21449" y="459"/>
                      <a:pt x="21563" y="474"/>
                    </a:cubicBezTo>
                    <a:cubicBezTo>
                      <a:pt x="21562" y="473"/>
                      <a:pt x="21561" y="473"/>
                      <a:pt x="21559" y="472"/>
                    </a:cubicBezTo>
                    <a:lnTo>
                      <a:pt x="21559" y="472"/>
                    </a:lnTo>
                    <a:cubicBezTo>
                      <a:pt x="21562" y="473"/>
                      <a:pt x="21564" y="473"/>
                      <a:pt x="21566" y="474"/>
                    </a:cubicBezTo>
                    <a:cubicBezTo>
                      <a:pt x="21569" y="474"/>
                      <a:pt x="21570" y="474"/>
                      <a:pt x="21571" y="475"/>
                    </a:cubicBezTo>
                    <a:lnTo>
                      <a:pt x="21571" y="474"/>
                    </a:lnTo>
                    <a:cubicBezTo>
                      <a:pt x="21572" y="474"/>
                      <a:pt x="21573" y="475"/>
                      <a:pt x="21573" y="475"/>
                    </a:cubicBezTo>
                    <a:lnTo>
                      <a:pt x="21574" y="475"/>
                    </a:lnTo>
                    <a:cubicBezTo>
                      <a:pt x="21695" y="494"/>
                      <a:pt x="21813" y="512"/>
                      <a:pt x="21934" y="530"/>
                    </a:cubicBezTo>
                    <a:cubicBezTo>
                      <a:pt x="22173" y="567"/>
                      <a:pt x="22409" y="610"/>
                      <a:pt x="22647" y="653"/>
                    </a:cubicBezTo>
                    <a:cubicBezTo>
                      <a:pt x="22892" y="696"/>
                      <a:pt x="23136" y="741"/>
                      <a:pt x="23379" y="793"/>
                    </a:cubicBezTo>
                    <a:cubicBezTo>
                      <a:pt x="23627" y="844"/>
                      <a:pt x="23875" y="895"/>
                      <a:pt x="24121" y="958"/>
                    </a:cubicBezTo>
                    <a:cubicBezTo>
                      <a:pt x="24379" y="1025"/>
                      <a:pt x="24637" y="1094"/>
                      <a:pt x="24894" y="1165"/>
                    </a:cubicBezTo>
                    <a:cubicBezTo>
                      <a:pt x="25057" y="1213"/>
                      <a:pt x="25221" y="1259"/>
                      <a:pt x="25383" y="1311"/>
                    </a:cubicBezTo>
                    <a:cubicBezTo>
                      <a:pt x="25489" y="1344"/>
                      <a:pt x="25594" y="1378"/>
                      <a:pt x="25699" y="1411"/>
                    </a:cubicBezTo>
                    <a:cubicBezTo>
                      <a:pt x="25784" y="1439"/>
                      <a:pt x="25867" y="1472"/>
                      <a:pt x="25951" y="1502"/>
                    </a:cubicBezTo>
                    <a:cubicBezTo>
                      <a:pt x="26281" y="1619"/>
                      <a:pt x="26608" y="1750"/>
                      <a:pt x="26935" y="1880"/>
                    </a:cubicBezTo>
                    <a:cubicBezTo>
                      <a:pt x="27108" y="1954"/>
                      <a:pt x="27283" y="2029"/>
                      <a:pt x="27455" y="2103"/>
                    </a:cubicBezTo>
                    <a:lnTo>
                      <a:pt x="27451" y="2101"/>
                    </a:lnTo>
                    <a:lnTo>
                      <a:pt x="27451" y="2101"/>
                    </a:lnTo>
                    <a:cubicBezTo>
                      <a:pt x="27690" y="2204"/>
                      <a:pt x="27924" y="2313"/>
                      <a:pt x="28159" y="2425"/>
                    </a:cubicBezTo>
                    <a:cubicBezTo>
                      <a:pt x="28385" y="2534"/>
                      <a:pt x="28605" y="2653"/>
                      <a:pt x="28824" y="2772"/>
                    </a:cubicBezTo>
                    <a:cubicBezTo>
                      <a:pt x="29034" y="2887"/>
                      <a:pt x="29245" y="3003"/>
                      <a:pt x="29454" y="3118"/>
                    </a:cubicBezTo>
                    <a:cubicBezTo>
                      <a:pt x="29681" y="3244"/>
                      <a:pt x="29905" y="3372"/>
                      <a:pt x="30129" y="3501"/>
                    </a:cubicBezTo>
                    <a:cubicBezTo>
                      <a:pt x="30155" y="3516"/>
                      <a:pt x="30180" y="3532"/>
                      <a:pt x="30207" y="3548"/>
                    </a:cubicBezTo>
                    <a:cubicBezTo>
                      <a:pt x="30438" y="3690"/>
                      <a:pt x="30667" y="3832"/>
                      <a:pt x="30890" y="3985"/>
                    </a:cubicBezTo>
                    <a:cubicBezTo>
                      <a:pt x="31110" y="4134"/>
                      <a:pt x="31331" y="4284"/>
                      <a:pt x="31550" y="4433"/>
                    </a:cubicBezTo>
                    <a:cubicBezTo>
                      <a:pt x="31746" y="4566"/>
                      <a:pt x="31942" y="4696"/>
                      <a:pt x="32134" y="4834"/>
                    </a:cubicBezTo>
                    <a:cubicBezTo>
                      <a:pt x="32242" y="4909"/>
                      <a:pt x="32353" y="4981"/>
                      <a:pt x="32456" y="5061"/>
                    </a:cubicBezTo>
                    <a:cubicBezTo>
                      <a:pt x="32564" y="5145"/>
                      <a:pt x="32673" y="5228"/>
                      <a:pt x="32781" y="5312"/>
                    </a:cubicBezTo>
                    <a:cubicBezTo>
                      <a:pt x="32832" y="5356"/>
                      <a:pt x="32886" y="5401"/>
                      <a:pt x="32937" y="5446"/>
                    </a:cubicBezTo>
                    <a:cubicBezTo>
                      <a:pt x="32986" y="5488"/>
                      <a:pt x="33040" y="5529"/>
                      <a:pt x="33087" y="5575"/>
                    </a:cubicBezTo>
                    <a:cubicBezTo>
                      <a:pt x="33182" y="5669"/>
                      <a:pt x="33279" y="5764"/>
                      <a:pt x="33375" y="5858"/>
                    </a:cubicBezTo>
                    <a:lnTo>
                      <a:pt x="33375" y="5858"/>
                    </a:lnTo>
                    <a:cubicBezTo>
                      <a:pt x="33370" y="5854"/>
                      <a:pt x="33365" y="5849"/>
                      <a:pt x="33360" y="5844"/>
                    </a:cubicBezTo>
                    <a:lnTo>
                      <a:pt x="33360" y="5844"/>
                    </a:lnTo>
                    <a:cubicBezTo>
                      <a:pt x="33524" y="6017"/>
                      <a:pt x="33688" y="6190"/>
                      <a:pt x="33841" y="6374"/>
                    </a:cubicBezTo>
                    <a:cubicBezTo>
                      <a:pt x="33987" y="6549"/>
                      <a:pt x="34129" y="6727"/>
                      <a:pt x="34277" y="6901"/>
                    </a:cubicBezTo>
                    <a:cubicBezTo>
                      <a:pt x="34611" y="7296"/>
                      <a:pt x="34950" y="7687"/>
                      <a:pt x="35280" y="8086"/>
                    </a:cubicBezTo>
                    <a:cubicBezTo>
                      <a:pt x="35444" y="8283"/>
                      <a:pt x="35609" y="8480"/>
                      <a:pt x="35772" y="8678"/>
                    </a:cubicBezTo>
                    <a:cubicBezTo>
                      <a:pt x="35856" y="8782"/>
                      <a:pt x="35943" y="8883"/>
                      <a:pt x="36025" y="8988"/>
                    </a:cubicBezTo>
                    <a:cubicBezTo>
                      <a:pt x="36107" y="9093"/>
                      <a:pt x="36187" y="9197"/>
                      <a:pt x="36269" y="9302"/>
                    </a:cubicBezTo>
                    <a:cubicBezTo>
                      <a:pt x="36381" y="9456"/>
                      <a:pt x="36492" y="9608"/>
                      <a:pt x="36599" y="9764"/>
                    </a:cubicBezTo>
                    <a:cubicBezTo>
                      <a:pt x="36711" y="9929"/>
                      <a:pt x="36818" y="10097"/>
                      <a:pt x="36927" y="10266"/>
                    </a:cubicBezTo>
                    <a:cubicBezTo>
                      <a:pt x="37130" y="10585"/>
                      <a:pt x="37328" y="10910"/>
                      <a:pt x="37521" y="11237"/>
                    </a:cubicBezTo>
                    <a:cubicBezTo>
                      <a:pt x="37651" y="11471"/>
                      <a:pt x="37781" y="11705"/>
                      <a:pt x="37891" y="11948"/>
                    </a:cubicBezTo>
                    <a:cubicBezTo>
                      <a:pt x="37997" y="12184"/>
                      <a:pt x="38103" y="12419"/>
                      <a:pt x="38205" y="12658"/>
                    </a:cubicBezTo>
                    <a:lnTo>
                      <a:pt x="38205" y="12658"/>
                    </a:lnTo>
                    <a:cubicBezTo>
                      <a:pt x="38204" y="12654"/>
                      <a:pt x="38202" y="12651"/>
                      <a:pt x="38201" y="12647"/>
                    </a:cubicBezTo>
                    <a:lnTo>
                      <a:pt x="38201" y="12647"/>
                    </a:lnTo>
                    <a:cubicBezTo>
                      <a:pt x="38315" y="12924"/>
                      <a:pt x="38426" y="13201"/>
                      <a:pt x="38549" y="13474"/>
                    </a:cubicBezTo>
                    <a:cubicBezTo>
                      <a:pt x="38669" y="13738"/>
                      <a:pt x="38793" y="14001"/>
                      <a:pt x="38907" y="14267"/>
                    </a:cubicBezTo>
                    <a:cubicBezTo>
                      <a:pt x="38905" y="14259"/>
                      <a:pt x="38902" y="14252"/>
                      <a:pt x="38899" y="14244"/>
                    </a:cubicBezTo>
                    <a:lnTo>
                      <a:pt x="38899" y="14244"/>
                    </a:lnTo>
                    <a:cubicBezTo>
                      <a:pt x="38904" y="14257"/>
                      <a:pt x="38910" y="14270"/>
                      <a:pt x="38914" y="14283"/>
                    </a:cubicBezTo>
                    <a:cubicBezTo>
                      <a:pt x="38946" y="14360"/>
                      <a:pt x="38975" y="14437"/>
                      <a:pt x="39003" y="14514"/>
                    </a:cubicBezTo>
                    <a:cubicBezTo>
                      <a:pt x="38976" y="14515"/>
                      <a:pt x="38950" y="14517"/>
                      <a:pt x="38923" y="14517"/>
                    </a:cubicBezTo>
                    <a:cubicBezTo>
                      <a:pt x="38582" y="14512"/>
                      <a:pt x="38242" y="14506"/>
                      <a:pt x="37902" y="14494"/>
                    </a:cubicBezTo>
                    <a:cubicBezTo>
                      <a:pt x="37526" y="14479"/>
                      <a:pt x="37149" y="14474"/>
                      <a:pt x="36772" y="14465"/>
                    </a:cubicBezTo>
                    <a:cubicBezTo>
                      <a:pt x="36389" y="14456"/>
                      <a:pt x="36007" y="14435"/>
                      <a:pt x="35625" y="14422"/>
                    </a:cubicBezTo>
                    <a:cubicBezTo>
                      <a:pt x="35485" y="14417"/>
                      <a:pt x="35344" y="14415"/>
                      <a:pt x="35204" y="14415"/>
                    </a:cubicBezTo>
                    <a:cubicBezTo>
                      <a:pt x="35090" y="14415"/>
                      <a:pt x="34976" y="14416"/>
                      <a:pt x="34862" y="14417"/>
                    </a:cubicBezTo>
                    <a:cubicBezTo>
                      <a:pt x="34754" y="14418"/>
                      <a:pt x="34644" y="14419"/>
                      <a:pt x="34536" y="14420"/>
                    </a:cubicBezTo>
                    <a:lnTo>
                      <a:pt x="34536" y="14420"/>
                    </a:lnTo>
                    <a:cubicBezTo>
                      <a:pt x="34541" y="14420"/>
                      <a:pt x="34545" y="14420"/>
                      <a:pt x="34549" y="14419"/>
                    </a:cubicBezTo>
                    <a:cubicBezTo>
                      <a:pt x="34120" y="14415"/>
                      <a:pt x="33690" y="14407"/>
                      <a:pt x="33262" y="14377"/>
                    </a:cubicBezTo>
                    <a:cubicBezTo>
                      <a:pt x="32818" y="14346"/>
                      <a:pt x="32375" y="14292"/>
                      <a:pt x="31932" y="14252"/>
                    </a:cubicBezTo>
                    <a:cubicBezTo>
                      <a:pt x="31730" y="14234"/>
                      <a:pt x="31525" y="14217"/>
                      <a:pt x="31321" y="14211"/>
                    </a:cubicBezTo>
                    <a:cubicBezTo>
                      <a:pt x="31110" y="14207"/>
                      <a:pt x="30899" y="14203"/>
                      <a:pt x="30688" y="14201"/>
                    </a:cubicBezTo>
                    <a:cubicBezTo>
                      <a:pt x="30231" y="14196"/>
                      <a:pt x="29774" y="14182"/>
                      <a:pt x="29317" y="14176"/>
                    </a:cubicBezTo>
                    <a:cubicBezTo>
                      <a:pt x="29239" y="14175"/>
                      <a:pt x="29160" y="14174"/>
                      <a:pt x="29082" y="14174"/>
                    </a:cubicBezTo>
                    <a:cubicBezTo>
                      <a:pt x="28892" y="14174"/>
                      <a:pt x="28702" y="14177"/>
                      <a:pt x="28513" y="14179"/>
                    </a:cubicBezTo>
                    <a:cubicBezTo>
                      <a:pt x="28367" y="14182"/>
                      <a:pt x="28220" y="14183"/>
                      <a:pt x="28074" y="14184"/>
                    </a:cubicBezTo>
                    <a:cubicBezTo>
                      <a:pt x="28082" y="14184"/>
                      <a:pt x="28090" y="14185"/>
                      <a:pt x="28098" y="14185"/>
                    </a:cubicBezTo>
                    <a:lnTo>
                      <a:pt x="28098" y="14185"/>
                    </a:lnTo>
                    <a:cubicBezTo>
                      <a:pt x="27715" y="14183"/>
                      <a:pt x="27333" y="14175"/>
                      <a:pt x="26951" y="14162"/>
                    </a:cubicBezTo>
                    <a:cubicBezTo>
                      <a:pt x="26527" y="14148"/>
                      <a:pt x="26103" y="14127"/>
                      <a:pt x="25677" y="14112"/>
                    </a:cubicBezTo>
                    <a:cubicBezTo>
                      <a:pt x="25471" y="14104"/>
                      <a:pt x="25267" y="14099"/>
                      <a:pt x="25061" y="14095"/>
                    </a:cubicBezTo>
                    <a:cubicBezTo>
                      <a:pt x="24847" y="14089"/>
                      <a:pt x="24632" y="14082"/>
                      <a:pt x="24417" y="14082"/>
                    </a:cubicBezTo>
                    <a:cubicBezTo>
                      <a:pt x="24403" y="14082"/>
                      <a:pt x="24388" y="14082"/>
                      <a:pt x="24373" y="14082"/>
                    </a:cubicBezTo>
                    <a:cubicBezTo>
                      <a:pt x="24145" y="14082"/>
                      <a:pt x="23920" y="14084"/>
                      <a:pt x="23692" y="14090"/>
                    </a:cubicBezTo>
                    <a:cubicBezTo>
                      <a:pt x="23485" y="14097"/>
                      <a:pt x="23277" y="14112"/>
                      <a:pt x="23070" y="14125"/>
                    </a:cubicBezTo>
                    <a:cubicBezTo>
                      <a:pt x="22868" y="14138"/>
                      <a:pt x="22666" y="14154"/>
                      <a:pt x="22465" y="14164"/>
                    </a:cubicBezTo>
                    <a:cubicBezTo>
                      <a:pt x="22235" y="14177"/>
                      <a:pt x="22004" y="14185"/>
                      <a:pt x="21774" y="14191"/>
                    </a:cubicBezTo>
                    <a:lnTo>
                      <a:pt x="21774" y="14191"/>
                    </a:lnTo>
                    <a:cubicBezTo>
                      <a:pt x="21736" y="14190"/>
                      <a:pt x="21698" y="14190"/>
                      <a:pt x="21660" y="14190"/>
                    </a:cubicBezTo>
                    <a:cubicBezTo>
                      <a:pt x="21573" y="14190"/>
                      <a:pt x="21485" y="14191"/>
                      <a:pt x="21397" y="14191"/>
                    </a:cubicBezTo>
                    <a:cubicBezTo>
                      <a:pt x="21405" y="14191"/>
                      <a:pt x="21413" y="14190"/>
                      <a:pt x="21421" y="14190"/>
                    </a:cubicBezTo>
                    <a:cubicBezTo>
                      <a:pt x="21244" y="14190"/>
                      <a:pt x="21068" y="14180"/>
                      <a:pt x="20892" y="14174"/>
                    </a:cubicBezTo>
                    <a:cubicBezTo>
                      <a:pt x="20701" y="14166"/>
                      <a:pt x="20510" y="14158"/>
                      <a:pt x="20319" y="14149"/>
                    </a:cubicBezTo>
                    <a:cubicBezTo>
                      <a:pt x="20090" y="14141"/>
                      <a:pt x="19860" y="14137"/>
                      <a:pt x="19631" y="14137"/>
                    </a:cubicBezTo>
                    <a:cubicBezTo>
                      <a:pt x="19528" y="14137"/>
                      <a:pt x="19426" y="14138"/>
                      <a:pt x="19323" y="14139"/>
                    </a:cubicBezTo>
                    <a:cubicBezTo>
                      <a:pt x="18960" y="14144"/>
                      <a:pt x="18598" y="14159"/>
                      <a:pt x="18237" y="14178"/>
                    </a:cubicBezTo>
                    <a:cubicBezTo>
                      <a:pt x="18049" y="14187"/>
                      <a:pt x="17862" y="14195"/>
                      <a:pt x="17674" y="14203"/>
                    </a:cubicBezTo>
                    <a:cubicBezTo>
                      <a:pt x="17515" y="14209"/>
                      <a:pt x="17357" y="14207"/>
                      <a:pt x="17197" y="14208"/>
                    </a:cubicBezTo>
                    <a:lnTo>
                      <a:pt x="17197" y="14208"/>
                    </a:lnTo>
                    <a:cubicBezTo>
                      <a:pt x="16845" y="14201"/>
                      <a:pt x="16492" y="14191"/>
                      <a:pt x="16140" y="14184"/>
                    </a:cubicBezTo>
                    <a:cubicBezTo>
                      <a:pt x="15696" y="14175"/>
                      <a:pt x="15252" y="14166"/>
                      <a:pt x="14807" y="14159"/>
                    </a:cubicBezTo>
                    <a:cubicBezTo>
                      <a:pt x="14602" y="14156"/>
                      <a:pt x="14397" y="14153"/>
                      <a:pt x="14192" y="14153"/>
                    </a:cubicBezTo>
                    <a:cubicBezTo>
                      <a:pt x="13957" y="14153"/>
                      <a:pt x="13722" y="14157"/>
                      <a:pt x="13487" y="14168"/>
                    </a:cubicBezTo>
                    <a:cubicBezTo>
                      <a:pt x="13044" y="14187"/>
                      <a:pt x="12602" y="14206"/>
                      <a:pt x="12158" y="14215"/>
                    </a:cubicBezTo>
                    <a:cubicBezTo>
                      <a:pt x="11739" y="14225"/>
                      <a:pt x="11319" y="14231"/>
                      <a:pt x="10900" y="14233"/>
                    </a:cubicBezTo>
                    <a:cubicBezTo>
                      <a:pt x="10692" y="14228"/>
                      <a:pt x="10484" y="14224"/>
                      <a:pt x="10275" y="14214"/>
                    </a:cubicBezTo>
                    <a:cubicBezTo>
                      <a:pt x="10070" y="14204"/>
                      <a:pt x="9865" y="14193"/>
                      <a:pt x="9661" y="14191"/>
                    </a:cubicBezTo>
                    <a:cubicBezTo>
                      <a:pt x="9574" y="14190"/>
                      <a:pt x="9488" y="14190"/>
                      <a:pt x="9402" y="14190"/>
                    </a:cubicBezTo>
                    <a:cubicBezTo>
                      <a:pt x="9067" y="14190"/>
                      <a:pt x="8733" y="14195"/>
                      <a:pt x="8399" y="14208"/>
                    </a:cubicBezTo>
                    <a:cubicBezTo>
                      <a:pt x="7965" y="14225"/>
                      <a:pt x="7531" y="14258"/>
                      <a:pt x="7097" y="14271"/>
                    </a:cubicBezTo>
                    <a:cubicBezTo>
                      <a:pt x="6668" y="14283"/>
                      <a:pt x="6238" y="14291"/>
                      <a:pt x="5809" y="14292"/>
                    </a:cubicBezTo>
                    <a:cubicBezTo>
                      <a:pt x="4963" y="14292"/>
                      <a:pt x="4118" y="14346"/>
                      <a:pt x="3271" y="14354"/>
                    </a:cubicBezTo>
                    <a:cubicBezTo>
                      <a:pt x="3110" y="14352"/>
                      <a:pt x="2948" y="14347"/>
                      <a:pt x="2788" y="14338"/>
                    </a:cubicBezTo>
                    <a:cubicBezTo>
                      <a:pt x="2648" y="14330"/>
                      <a:pt x="2507" y="14318"/>
                      <a:pt x="2366" y="14315"/>
                    </a:cubicBezTo>
                    <a:cubicBezTo>
                      <a:pt x="2283" y="14314"/>
                      <a:pt x="2198" y="14312"/>
                      <a:pt x="2115" y="14311"/>
                    </a:cubicBezTo>
                    <a:cubicBezTo>
                      <a:pt x="2107" y="14311"/>
                      <a:pt x="2099" y="14311"/>
                      <a:pt x="2091" y="14311"/>
                    </a:cubicBezTo>
                    <a:cubicBezTo>
                      <a:pt x="2011" y="14311"/>
                      <a:pt x="1930" y="14316"/>
                      <a:pt x="1850" y="14319"/>
                    </a:cubicBezTo>
                    <a:cubicBezTo>
                      <a:pt x="1718" y="14322"/>
                      <a:pt x="1588" y="14334"/>
                      <a:pt x="1457" y="14343"/>
                    </a:cubicBezTo>
                    <a:cubicBezTo>
                      <a:pt x="1149" y="14364"/>
                      <a:pt x="841" y="14382"/>
                      <a:pt x="533" y="14398"/>
                    </a:cubicBezTo>
                    <a:cubicBezTo>
                      <a:pt x="508" y="14399"/>
                      <a:pt x="483" y="14401"/>
                      <a:pt x="458" y="14402"/>
                    </a:cubicBezTo>
                    <a:cubicBezTo>
                      <a:pt x="495" y="14235"/>
                      <a:pt x="534" y="14068"/>
                      <a:pt x="575" y="13904"/>
                    </a:cubicBezTo>
                    <a:lnTo>
                      <a:pt x="575" y="13904"/>
                    </a:lnTo>
                    <a:cubicBezTo>
                      <a:pt x="574" y="13909"/>
                      <a:pt x="573" y="13915"/>
                      <a:pt x="571" y="13921"/>
                    </a:cubicBezTo>
                    <a:cubicBezTo>
                      <a:pt x="621" y="13745"/>
                      <a:pt x="675" y="13571"/>
                      <a:pt x="730" y="13396"/>
                    </a:cubicBezTo>
                    <a:cubicBezTo>
                      <a:pt x="784" y="13230"/>
                      <a:pt x="846" y="13067"/>
                      <a:pt x="904" y="12903"/>
                    </a:cubicBezTo>
                    <a:cubicBezTo>
                      <a:pt x="963" y="12733"/>
                      <a:pt x="1023" y="12562"/>
                      <a:pt x="1082" y="12392"/>
                    </a:cubicBezTo>
                    <a:cubicBezTo>
                      <a:pt x="1142" y="12222"/>
                      <a:pt x="1205" y="12052"/>
                      <a:pt x="1269" y="11884"/>
                    </a:cubicBezTo>
                    <a:cubicBezTo>
                      <a:pt x="1311" y="11786"/>
                      <a:pt x="1350" y="11685"/>
                      <a:pt x="1397" y="11589"/>
                    </a:cubicBezTo>
                    <a:cubicBezTo>
                      <a:pt x="1448" y="11479"/>
                      <a:pt x="1501" y="11371"/>
                      <a:pt x="1553" y="11261"/>
                    </a:cubicBezTo>
                    <a:cubicBezTo>
                      <a:pt x="1648" y="11064"/>
                      <a:pt x="1751" y="10870"/>
                      <a:pt x="1853" y="10677"/>
                    </a:cubicBezTo>
                    <a:lnTo>
                      <a:pt x="1853" y="10677"/>
                    </a:lnTo>
                    <a:cubicBezTo>
                      <a:pt x="1848" y="10685"/>
                      <a:pt x="1844" y="10692"/>
                      <a:pt x="1839" y="10698"/>
                    </a:cubicBezTo>
                    <a:cubicBezTo>
                      <a:pt x="1886" y="10618"/>
                      <a:pt x="1933" y="10540"/>
                      <a:pt x="1979" y="10460"/>
                    </a:cubicBezTo>
                    <a:cubicBezTo>
                      <a:pt x="2020" y="10389"/>
                      <a:pt x="2067" y="10322"/>
                      <a:pt x="2111" y="10254"/>
                    </a:cubicBezTo>
                    <a:cubicBezTo>
                      <a:pt x="2190" y="10129"/>
                      <a:pt x="2275" y="10007"/>
                      <a:pt x="2361" y="9887"/>
                    </a:cubicBezTo>
                    <a:cubicBezTo>
                      <a:pt x="2557" y="9612"/>
                      <a:pt x="2759" y="9341"/>
                      <a:pt x="2962" y="9071"/>
                    </a:cubicBezTo>
                    <a:cubicBezTo>
                      <a:pt x="3082" y="8915"/>
                      <a:pt x="3201" y="8755"/>
                      <a:pt x="3327" y="8602"/>
                    </a:cubicBezTo>
                    <a:cubicBezTo>
                      <a:pt x="3466" y="8436"/>
                      <a:pt x="3606" y="8269"/>
                      <a:pt x="3748" y="8103"/>
                    </a:cubicBezTo>
                    <a:cubicBezTo>
                      <a:pt x="4003" y="7805"/>
                      <a:pt x="4283" y="7532"/>
                      <a:pt x="4549" y="7246"/>
                    </a:cubicBezTo>
                    <a:cubicBezTo>
                      <a:pt x="4682" y="7105"/>
                      <a:pt x="4812" y="6958"/>
                      <a:pt x="4945" y="6816"/>
                    </a:cubicBezTo>
                    <a:cubicBezTo>
                      <a:pt x="5084" y="6665"/>
                      <a:pt x="5225" y="6517"/>
                      <a:pt x="5368" y="6370"/>
                    </a:cubicBezTo>
                    <a:cubicBezTo>
                      <a:pt x="5544" y="6203"/>
                      <a:pt x="5723" y="6040"/>
                      <a:pt x="5902" y="5879"/>
                    </a:cubicBezTo>
                    <a:cubicBezTo>
                      <a:pt x="6191" y="5617"/>
                      <a:pt x="6476" y="5349"/>
                      <a:pt x="6768" y="5091"/>
                    </a:cubicBezTo>
                    <a:cubicBezTo>
                      <a:pt x="6930" y="4948"/>
                      <a:pt x="7092" y="4806"/>
                      <a:pt x="7256" y="4666"/>
                    </a:cubicBezTo>
                    <a:cubicBezTo>
                      <a:pt x="7399" y="4542"/>
                      <a:pt x="7547" y="4424"/>
                      <a:pt x="7695" y="4305"/>
                    </a:cubicBezTo>
                    <a:cubicBezTo>
                      <a:pt x="7848" y="4193"/>
                      <a:pt x="8000" y="4082"/>
                      <a:pt x="8159" y="3979"/>
                    </a:cubicBezTo>
                    <a:cubicBezTo>
                      <a:pt x="8324" y="3871"/>
                      <a:pt x="8489" y="3764"/>
                      <a:pt x="8656" y="3657"/>
                    </a:cubicBezTo>
                    <a:cubicBezTo>
                      <a:pt x="8991" y="3442"/>
                      <a:pt x="9323" y="3222"/>
                      <a:pt x="9664" y="3014"/>
                    </a:cubicBezTo>
                    <a:cubicBezTo>
                      <a:pt x="9856" y="2907"/>
                      <a:pt x="10048" y="2802"/>
                      <a:pt x="10238" y="2692"/>
                    </a:cubicBezTo>
                    <a:cubicBezTo>
                      <a:pt x="10418" y="2587"/>
                      <a:pt x="10596" y="2478"/>
                      <a:pt x="10774" y="2373"/>
                    </a:cubicBezTo>
                    <a:lnTo>
                      <a:pt x="10774" y="2373"/>
                    </a:lnTo>
                    <a:cubicBezTo>
                      <a:pt x="10774" y="2374"/>
                      <a:pt x="10772" y="2374"/>
                      <a:pt x="10771" y="2376"/>
                    </a:cubicBezTo>
                    <a:cubicBezTo>
                      <a:pt x="10875" y="2320"/>
                      <a:pt x="10977" y="2265"/>
                      <a:pt x="11082" y="2214"/>
                    </a:cubicBezTo>
                    <a:cubicBezTo>
                      <a:pt x="11195" y="2160"/>
                      <a:pt x="11307" y="2110"/>
                      <a:pt x="11420" y="2060"/>
                    </a:cubicBezTo>
                    <a:cubicBezTo>
                      <a:pt x="11567" y="2000"/>
                      <a:pt x="11714" y="1942"/>
                      <a:pt x="11863" y="1888"/>
                    </a:cubicBezTo>
                    <a:cubicBezTo>
                      <a:pt x="12046" y="1822"/>
                      <a:pt x="12230" y="1758"/>
                      <a:pt x="12411" y="1686"/>
                    </a:cubicBezTo>
                    <a:cubicBezTo>
                      <a:pt x="12598" y="1612"/>
                      <a:pt x="12782" y="1537"/>
                      <a:pt x="12973" y="1473"/>
                    </a:cubicBezTo>
                    <a:cubicBezTo>
                      <a:pt x="13160" y="1408"/>
                      <a:pt x="13353" y="1355"/>
                      <a:pt x="13543" y="1299"/>
                    </a:cubicBezTo>
                    <a:cubicBezTo>
                      <a:pt x="13726" y="1247"/>
                      <a:pt x="13909" y="1189"/>
                      <a:pt x="14092" y="1137"/>
                    </a:cubicBezTo>
                    <a:cubicBezTo>
                      <a:pt x="14271" y="1090"/>
                      <a:pt x="14453" y="1050"/>
                      <a:pt x="14635" y="1012"/>
                    </a:cubicBezTo>
                    <a:cubicBezTo>
                      <a:pt x="14803" y="976"/>
                      <a:pt x="14971" y="938"/>
                      <a:pt x="15142" y="908"/>
                    </a:cubicBezTo>
                    <a:cubicBezTo>
                      <a:pt x="15397" y="871"/>
                      <a:pt x="15655" y="851"/>
                      <a:pt x="15911" y="821"/>
                    </a:cubicBezTo>
                    <a:cubicBezTo>
                      <a:pt x="15922" y="818"/>
                      <a:pt x="15934" y="814"/>
                      <a:pt x="15945" y="813"/>
                    </a:cubicBezTo>
                    <a:cubicBezTo>
                      <a:pt x="16077" y="783"/>
                      <a:pt x="16212" y="761"/>
                      <a:pt x="16345" y="747"/>
                    </a:cubicBezTo>
                    <a:cubicBezTo>
                      <a:pt x="16380" y="742"/>
                      <a:pt x="16414" y="739"/>
                      <a:pt x="16448" y="735"/>
                    </a:cubicBezTo>
                    <a:cubicBezTo>
                      <a:pt x="16451" y="734"/>
                      <a:pt x="16453" y="733"/>
                      <a:pt x="16454" y="732"/>
                    </a:cubicBezTo>
                    <a:cubicBezTo>
                      <a:pt x="16481" y="713"/>
                      <a:pt x="16516" y="711"/>
                      <a:pt x="16548" y="707"/>
                    </a:cubicBezTo>
                    <a:cubicBezTo>
                      <a:pt x="16581" y="701"/>
                      <a:pt x="16614" y="696"/>
                      <a:pt x="16646" y="692"/>
                    </a:cubicBezTo>
                    <a:cubicBezTo>
                      <a:pt x="16712" y="684"/>
                      <a:pt x="16776" y="675"/>
                      <a:pt x="16842" y="667"/>
                    </a:cubicBezTo>
                    <a:cubicBezTo>
                      <a:pt x="16844" y="667"/>
                      <a:pt x="16847" y="666"/>
                      <a:pt x="16850" y="666"/>
                    </a:cubicBezTo>
                    <a:lnTo>
                      <a:pt x="16852" y="666"/>
                    </a:lnTo>
                    <a:cubicBezTo>
                      <a:pt x="16905" y="659"/>
                      <a:pt x="16957" y="652"/>
                      <a:pt x="17009" y="646"/>
                    </a:cubicBezTo>
                    <a:lnTo>
                      <a:pt x="17012" y="646"/>
                    </a:lnTo>
                    <a:cubicBezTo>
                      <a:pt x="17014" y="646"/>
                      <a:pt x="17015" y="645"/>
                      <a:pt x="17018" y="645"/>
                    </a:cubicBezTo>
                    <a:lnTo>
                      <a:pt x="17020" y="645"/>
                    </a:lnTo>
                    <a:cubicBezTo>
                      <a:pt x="17149" y="629"/>
                      <a:pt x="17277" y="612"/>
                      <a:pt x="17405" y="595"/>
                    </a:cubicBezTo>
                    <a:cubicBezTo>
                      <a:pt x="17434" y="591"/>
                      <a:pt x="17461" y="588"/>
                      <a:pt x="17490" y="586"/>
                    </a:cubicBezTo>
                    <a:cubicBezTo>
                      <a:pt x="17529" y="579"/>
                      <a:pt x="17568" y="572"/>
                      <a:pt x="17608" y="565"/>
                    </a:cubicBezTo>
                    <a:cubicBezTo>
                      <a:pt x="17627" y="562"/>
                      <a:pt x="17646" y="559"/>
                      <a:pt x="17665" y="556"/>
                    </a:cubicBezTo>
                    <a:cubicBezTo>
                      <a:pt x="17670" y="550"/>
                      <a:pt x="17672" y="543"/>
                      <a:pt x="17675" y="538"/>
                    </a:cubicBezTo>
                    <a:cubicBezTo>
                      <a:pt x="17791" y="530"/>
                      <a:pt x="17905" y="522"/>
                      <a:pt x="18021" y="512"/>
                    </a:cubicBezTo>
                    <a:cubicBezTo>
                      <a:pt x="18269" y="495"/>
                      <a:pt x="18517" y="469"/>
                      <a:pt x="18764" y="448"/>
                    </a:cubicBezTo>
                    <a:cubicBezTo>
                      <a:pt x="19014" y="428"/>
                      <a:pt x="19266" y="405"/>
                      <a:pt x="19516" y="392"/>
                    </a:cubicBezTo>
                    <a:cubicBezTo>
                      <a:pt x="19642" y="387"/>
                      <a:pt x="19769" y="375"/>
                      <a:pt x="19895" y="374"/>
                    </a:cubicBezTo>
                    <a:cubicBezTo>
                      <a:pt x="20029" y="372"/>
                      <a:pt x="20162" y="371"/>
                      <a:pt x="20296" y="369"/>
                    </a:cubicBezTo>
                    <a:close/>
                    <a:moveTo>
                      <a:pt x="20299" y="0"/>
                    </a:moveTo>
                    <a:cubicBezTo>
                      <a:pt x="20270" y="0"/>
                      <a:pt x="20242" y="1"/>
                      <a:pt x="20213" y="1"/>
                    </a:cubicBezTo>
                    <a:cubicBezTo>
                      <a:pt x="19952" y="4"/>
                      <a:pt x="19693" y="9"/>
                      <a:pt x="19434" y="28"/>
                    </a:cubicBezTo>
                    <a:cubicBezTo>
                      <a:pt x="19177" y="46"/>
                      <a:pt x="18920" y="64"/>
                      <a:pt x="18665" y="86"/>
                    </a:cubicBezTo>
                    <a:cubicBezTo>
                      <a:pt x="18405" y="109"/>
                      <a:pt x="18144" y="134"/>
                      <a:pt x="17883" y="152"/>
                    </a:cubicBezTo>
                    <a:cubicBezTo>
                      <a:pt x="17571" y="174"/>
                      <a:pt x="17259" y="197"/>
                      <a:pt x="16947" y="221"/>
                    </a:cubicBezTo>
                    <a:cubicBezTo>
                      <a:pt x="16877" y="232"/>
                      <a:pt x="16806" y="243"/>
                      <a:pt x="16736" y="254"/>
                    </a:cubicBezTo>
                    <a:cubicBezTo>
                      <a:pt x="16724" y="256"/>
                      <a:pt x="16710" y="259"/>
                      <a:pt x="16699" y="262"/>
                    </a:cubicBezTo>
                    <a:cubicBezTo>
                      <a:pt x="16654" y="271"/>
                      <a:pt x="16611" y="280"/>
                      <a:pt x="16567" y="289"/>
                    </a:cubicBezTo>
                    <a:cubicBezTo>
                      <a:pt x="16497" y="304"/>
                      <a:pt x="16428" y="317"/>
                      <a:pt x="16358" y="331"/>
                    </a:cubicBezTo>
                    <a:cubicBezTo>
                      <a:pt x="16324" y="337"/>
                      <a:pt x="16288" y="342"/>
                      <a:pt x="16254" y="348"/>
                    </a:cubicBezTo>
                    <a:cubicBezTo>
                      <a:pt x="16220" y="353"/>
                      <a:pt x="16184" y="359"/>
                      <a:pt x="16149" y="364"/>
                    </a:cubicBezTo>
                    <a:cubicBezTo>
                      <a:pt x="16106" y="369"/>
                      <a:pt x="16065" y="376"/>
                      <a:pt x="16024" y="381"/>
                    </a:cubicBezTo>
                    <a:cubicBezTo>
                      <a:pt x="16015" y="398"/>
                      <a:pt x="16009" y="417"/>
                      <a:pt x="16006" y="437"/>
                    </a:cubicBezTo>
                    <a:cubicBezTo>
                      <a:pt x="15901" y="452"/>
                      <a:pt x="15797" y="464"/>
                      <a:pt x="15691" y="476"/>
                    </a:cubicBezTo>
                    <a:cubicBezTo>
                      <a:pt x="15572" y="487"/>
                      <a:pt x="15452" y="496"/>
                      <a:pt x="15333" y="510"/>
                    </a:cubicBezTo>
                    <a:cubicBezTo>
                      <a:pt x="15083" y="540"/>
                      <a:pt x="14838" y="589"/>
                      <a:pt x="14592" y="643"/>
                    </a:cubicBezTo>
                    <a:cubicBezTo>
                      <a:pt x="14401" y="685"/>
                      <a:pt x="14211" y="725"/>
                      <a:pt x="14022" y="773"/>
                    </a:cubicBezTo>
                    <a:cubicBezTo>
                      <a:pt x="13823" y="825"/>
                      <a:pt x="13630" y="890"/>
                      <a:pt x="13433" y="947"/>
                    </a:cubicBezTo>
                    <a:cubicBezTo>
                      <a:pt x="13242" y="1003"/>
                      <a:pt x="13052" y="1061"/>
                      <a:pt x="12862" y="1121"/>
                    </a:cubicBezTo>
                    <a:cubicBezTo>
                      <a:pt x="12683" y="1177"/>
                      <a:pt x="12510" y="1250"/>
                      <a:pt x="12335" y="1319"/>
                    </a:cubicBezTo>
                    <a:cubicBezTo>
                      <a:pt x="11965" y="1465"/>
                      <a:pt x="11584" y="1585"/>
                      <a:pt x="11219" y="1745"/>
                    </a:cubicBezTo>
                    <a:cubicBezTo>
                      <a:pt x="11117" y="1790"/>
                      <a:pt x="11017" y="1835"/>
                      <a:pt x="10917" y="1883"/>
                    </a:cubicBezTo>
                    <a:cubicBezTo>
                      <a:pt x="10821" y="1929"/>
                      <a:pt x="10729" y="1979"/>
                      <a:pt x="10636" y="2030"/>
                    </a:cubicBezTo>
                    <a:cubicBezTo>
                      <a:pt x="10461" y="2122"/>
                      <a:pt x="10293" y="2230"/>
                      <a:pt x="10124" y="2331"/>
                    </a:cubicBezTo>
                    <a:cubicBezTo>
                      <a:pt x="10131" y="2327"/>
                      <a:pt x="10137" y="2323"/>
                      <a:pt x="10144" y="2319"/>
                    </a:cubicBezTo>
                    <a:lnTo>
                      <a:pt x="10144" y="2319"/>
                    </a:lnTo>
                    <a:cubicBezTo>
                      <a:pt x="10017" y="2393"/>
                      <a:pt x="9890" y="2467"/>
                      <a:pt x="9761" y="2537"/>
                    </a:cubicBezTo>
                    <a:cubicBezTo>
                      <a:pt x="9592" y="2630"/>
                      <a:pt x="9424" y="2724"/>
                      <a:pt x="9262" y="2828"/>
                    </a:cubicBezTo>
                    <a:cubicBezTo>
                      <a:pt x="9082" y="2943"/>
                      <a:pt x="8901" y="3059"/>
                      <a:pt x="8722" y="3176"/>
                    </a:cubicBezTo>
                    <a:cubicBezTo>
                      <a:pt x="8382" y="3395"/>
                      <a:pt x="8041" y="3611"/>
                      <a:pt x="7708" y="3840"/>
                    </a:cubicBezTo>
                    <a:cubicBezTo>
                      <a:pt x="7631" y="3891"/>
                      <a:pt x="7559" y="3949"/>
                      <a:pt x="7483" y="4003"/>
                    </a:cubicBezTo>
                    <a:cubicBezTo>
                      <a:pt x="7405" y="4062"/>
                      <a:pt x="7327" y="4125"/>
                      <a:pt x="7251" y="4188"/>
                    </a:cubicBezTo>
                    <a:cubicBezTo>
                      <a:pt x="7094" y="4320"/>
                      <a:pt x="6936" y="4452"/>
                      <a:pt x="6781" y="4588"/>
                    </a:cubicBezTo>
                    <a:cubicBezTo>
                      <a:pt x="6479" y="4851"/>
                      <a:pt x="6186" y="5121"/>
                      <a:pt x="5891" y="5389"/>
                    </a:cubicBezTo>
                    <a:cubicBezTo>
                      <a:pt x="5741" y="5527"/>
                      <a:pt x="5590" y="5663"/>
                      <a:pt x="5440" y="5799"/>
                    </a:cubicBezTo>
                    <a:cubicBezTo>
                      <a:pt x="5278" y="5947"/>
                      <a:pt x="5120" y="6098"/>
                      <a:pt x="4966" y="6256"/>
                    </a:cubicBezTo>
                    <a:cubicBezTo>
                      <a:pt x="4689" y="6537"/>
                      <a:pt x="4435" y="6838"/>
                      <a:pt x="4161" y="7122"/>
                    </a:cubicBezTo>
                    <a:cubicBezTo>
                      <a:pt x="4011" y="7277"/>
                      <a:pt x="3860" y="7434"/>
                      <a:pt x="3710" y="7591"/>
                    </a:cubicBezTo>
                    <a:cubicBezTo>
                      <a:pt x="3571" y="7738"/>
                      <a:pt x="3440" y="7895"/>
                      <a:pt x="3309" y="8048"/>
                    </a:cubicBezTo>
                    <a:cubicBezTo>
                      <a:pt x="3053" y="8347"/>
                      <a:pt x="2811" y="8660"/>
                      <a:pt x="2573" y="8974"/>
                    </a:cubicBezTo>
                    <a:cubicBezTo>
                      <a:pt x="2325" y="9303"/>
                      <a:pt x="2084" y="9637"/>
                      <a:pt x="1850" y="9977"/>
                    </a:cubicBezTo>
                    <a:cubicBezTo>
                      <a:pt x="1613" y="10320"/>
                      <a:pt x="1426" y="10690"/>
                      <a:pt x="1239" y="11062"/>
                    </a:cubicBezTo>
                    <a:cubicBezTo>
                      <a:pt x="1152" y="11236"/>
                      <a:pt x="1071" y="11412"/>
                      <a:pt x="994" y="11590"/>
                    </a:cubicBezTo>
                    <a:cubicBezTo>
                      <a:pt x="911" y="11781"/>
                      <a:pt x="838" y="11977"/>
                      <a:pt x="768" y="12175"/>
                    </a:cubicBezTo>
                    <a:cubicBezTo>
                      <a:pt x="703" y="12358"/>
                      <a:pt x="640" y="12541"/>
                      <a:pt x="575" y="12724"/>
                    </a:cubicBezTo>
                    <a:cubicBezTo>
                      <a:pt x="509" y="12910"/>
                      <a:pt x="439" y="13099"/>
                      <a:pt x="378" y="13287"/>
                    </a:cubicBezTo>
                    <a:cubicBezTo>
                      <a:pt x="316" y="13478"/>
                      <a:pt x="253" y="13669"/>
                      <a:pt x="205" y="13864"/>
                    </a:cubicBezTo>
                    <a:cubicBezTo>
                      <a:pt x="160" y="14049"/>
                      <a:pt x="116" y="14234"/>
                      <a:pt x="76" y="14421"/>
                    </a:cubicBezTo>
                    <a:lnTo>
                      <a:pt x="58" y="14421"/>
                    </a:lnTo>
                    <a:cubicBezTo>
                      <a:pt x="42" y="14510"/>
                      <a:pt x="27" y="14600"/>
                      <a:pt x="12" y="14689"/>
                    </a:cubicBezTo>
                    <a:cubicBezTo>
                      <a:pt x="9" y="14719"/>
                      <a:pt x="4" y="14749"/>
                      <a:pt x="1" y="14777"/>
                    </a:cubicBezTo>
                    <a:lnTo>
                      <a:pt x="3" y="14777"/>
                    </a:lnTo>
                    <a:cubicBezTo>
                      <a:pt x="20" y="14778"/>
                      <a:pt x="37" y="14780"/>
                      <a:pt x="54" y="14781"/>
                    </a:cubicBezTo>
                    <a:cubicBezTo>
                      <a:pt x="90" y="14782"/>
                      <a:pt x="125" y="14785"/>
                      <a:pt x="161" y="14790"/>
                    </a:cubicBezTo>
                    <a:cubicBezTo>
                      <a:pt x="172" y="14786"/>
                      <a:pt x="185" y="14784"/>
                      <a:pt x="196" y="14782"/>
                    </a:cubicBezTo>
                    <a:cubicBezTo>
                      <a:pt x="225" y="14775"/>
                      <a:pt x="253" y="14770"/>
                      <a:pt x="282" y="14765"/>
                    </a:cubicBezTo>
                    <a:cubicBezTo>
                      <a:pt x="325" y="14757"/>
                      <a:pt x="369" y="14746"/>
                      <a:pt x="412" y="14741"/>
                    </a:cubicBezTo>
                    <a:cubicBezTo>
                      <a:pt x="442" y="14737"/>
                      <a:pt x="472" y="14736"/>
                      <a:pt x="501" y="14736"/>
                    </a:cubicBezTo>
                    <a:cubicBezTo>
                      <a:pt x="511" y="14736"/>
                      <a:pt x="520" y="14736"/>
                      <a:pt x="529" y="14736"/>
                    </a:cubicBezTo>
                    <a:cubicBezTo>
                      <a:pt x="561" y="14738"/>
                      <a:pt x="592" y="14746"/>
                      <a:pt x="615" y="14766"/>
                    </a:cubicBezTo>
                    <a:cubicBezTo>
                      <a:pt x="679" y="14762"/>
                      <a:pt x="742" y="14759"/>
                      <a:pt x="804" y="14756"/>
                    </a:cubicBezTo>
                    <a:cubicBezTo>
                      <a:pt x="1030" y="14743"/>
                      <a:pt x="1255" y="14729"/>
                      <a:pt x="1480" y="14713"/>
                    </a:cubicBezTo>
                    <a:cubicBezTo>
                      <a:pt x="1590" y="14706"/>
                      <a:pt x="1702" y="14698"/>
                      <a:pt x="1812" y="14690"/>
                    </a:cubicBezTo>
                    <a:cubicBezTo>
                      <a:pt x="1908" y="14685"/>
                      <a:pt x="2004" y="14684"/>
                      <a:pt x="2100" y="14681"/>
                    </a:cubicBezTo>
                    <a:cubicBezTo>
                      <a:pt x="2187" y="14682"/>
                      <a:pt x="2274" y="14685"/>
                      <a:pt x="2360" y="14686"/>
                    </a:cubicBezTo>
                    <a:cubicBezTo>
                      <a:pt x="2450" y="14688"/>
                      <a:pt x="2539" y="14696"/>
                      <a:pt x="2629" y="14702"/>
                    </a:cubicBezTo>
                    <a:cubicBezTo>
                      <a:pt x="2808" y="14711"/>
                      <a:pt x="2986" y="14719"/>
                      <a:pt x="3166" y="14724"/>
                    </a:cubicBezTo>
                    <a:cubicBezTo>
                      <a:pt x="3224" y="14725"/>
                      <a:pt x="3283" y="14725"/>
                      <a:pt x="3342" y="14725"/>
                    </a:cubicBezTo>
                    <a:cubicBezTo>
                      <a:pt x="3603" y="14725"/>
                      <a:pt x="3865" y="14716"/>
                      <a:pt x="4125" y="14706"/>
                    </a:cubicBezTo>
                    <a:cubicBezTo>
                      <a:pt x="4571" y="14692"/>
                      <a:pt x="5018" y="14672"/>
                      <a:pt x="5465" y="14664"/>
                    </a:cubicBezTo>
                    <a:cubicBezTo>
                      <a:pt x="5569" y="14663"/>
                      <a:pt x="5676" y="14663"/>
                      <a:pt x="5781" y="14662"/>
                    </a:cubicBezTo>
                    <a:cubicBezTo>
                      <a:pt x="5828" y="14662"/>
                      <a:pt x="5875" y="14663"/>
                      <a:pt x="5921" y="14663"/>
                    </a:cubicBezTo>
                    <a:cubicBezTo>
                      <a:pt x="5968" y="14663"/>
                      <a:pt x="6015" y="14662"/>
                      <a:pt x="6062" y="14662"/>
                    </a:cubicBezTo>
                    <a:cubicBezTo>
                      <a:pt x="6278" y="14659"/>
                      <a:pt x="6494" y="14657"/>
                      <a:pt x="6710" y="14651"/>
                    </a:cubicBezTo>
                    <a:cubicBezTo>
                      <a:pt x="7143" y="14642"/>
                      <a:pt x="7575" y="14619"/>
                      <a:pt x="8007" y="14598"/>
                    </a:cubicBezTo>
                    <a:cubicBezTo>
                      <a:pt x="8453" y="14576"/>
                      <a:pt x="8898" y="14562"/>
                      <a:pt x="9345" y="14559"/>
                    </a:cubicBezTo>
                    <a:cubicBezTo>
                      <a:pt x="9339" y="14559"/>
                      <a:pt x="9334" y="14559"/>
                      <a:pt x="9328" y="14558"/>
                    </a:cubicBezTo>
                    <a:lnTo>
                      <a:pt x="9328" y="14558"/>
                    </a:lnTo>
                    <a:cubicBezTo>
                      <a:pt x="9531" y="14560"/>
                      <a:pt x="9736" y="14561"/>
                      <a:pt x="9942" y="14570"/>
                    </a:cubicBezTo>
                    <a:cubicBezTo>
                      <a:pt x="10149" y="14579"/>
                      <a:pt x="10357" y="14593"/>
                      <a:pt x="10565" y="14597"/>
                    </a:cubicBezTo>
                    <a:cubicBezTo>
                      <a:pt x="10726" y="14600"/>
                      <a:pt x="10887" y="14602"/>
                      <a:pt x="11048" y="14602"/>
                    </a:cubicBezTo>
                    <a:cubicBezTo>
                      <a:pt x="11300" y="14602"/>
                      <a:pt x="11551" y="14598"/>
                      <a:pt x="11802" y="14593"/>
                    </a:cubicBezTo>
                    <a:cubicBezTo>
                      <a:pt x="12204" y="14585"/>
                      <a:pt x="12605" y="14581"/>
                      <a:pt x="13008" y="14561"/>
                    </a:cubicBezTo>
                    <a:cubicBezTo>
                      <a:pt x="13217" y="14552"/>
                      <a:pt x="13426" y="14538"/>
                      <a:pt x="13636" y="14533"/>
                    </a:cubicBezTo>
                    <a:cubicBezTo>
                      <a:pt x="13841" y="14527"/>
                      <a:pt x="14045" y="14523"/>
                      <a:pt x="14251" y="14523"/>
                    </a:cubicBezTo>
                    <a:cubicBezTo>
                      <a:pt x="15114" y="14531"/>
                      <a:pt x="15977" y="14553"/>
                      <a:pt x="16842" y="14571"/>
                    </a:cubicBezTo>
                    <a:cubicBezTo>
                      <a:pt x="17081" y="14576"/>
                      <a:pt x="17321" y="14577"/>
                      <a:pt x="17561" y="14577"/>
                    </a:cubicBezTo>
                    <a:cubicBezTo>
                      <a:pt x="17756" y="14577"/>
                      <a:pt x="17953" y="14565"/>
                      <a:pt x="18149" y="14554"/>
                    </a:cubicBezTo>
                    <a:cubicBezTo>
                      <a:pt x="18394" y="14542"/>
                      <a:pt x="18640" y="14529"/>
                      <a:pt x="18886" y="14520"/>
                    </a:cubicBezTo>
                    <a:cubicBezTo>
                      <a:pt x="19086" y="14512"/>
                      <a:pt x="19286" y="14510"/>
                      <a:pt x="19486" y="14507"/>
                    </a:cubicBezTo>
                    <a:cubicBezTo>
                      <a:pt x="19673" y="14509"/>
                      <a:pt x="19858" y="14509"/>
                      <a:pt x="20045" y="14513"/>
                    </a:cubicBezTo>
                    <a:cubicBezTo>
                      <a:pt x="20241" y="14519"/>
                      <a:pt x="20438" y="14526"/>
                      <a:pt x="20636" y="14534"/>
                    </a:cubicBezTo>
                    <a:cubicBezTo>
                      <a:pt x="20824" y="14542"/>
                      <a:pt x="21013" y="14551"/>
                      <a:pt x="21203" y="14555"/>
                    </a:cubicBezTo>
                    <a:cubicBezTo>
                      <a:pt x="21395" y="14560"/>
                      <a:pt x="21586" y="14561"/>
                      <a:pt x="21779" y="14561"/>
                    </a:cubicBezTo>
                    <a:cubicBezTo>
                      <a:pt x="22205" y="14561"/>
                      <a:pt x="22630" y="14527"/>
                      <a:pt x="23055" y="14498"/>
                    </a:cubicBezTo>
                    <a:cubicBezTo>
                      <a:pt x="23275" y="14485"/>
                      <a:pt x="23496" y="14467"/>
                      <a:pt x="23716" y="14462"/>
                    </a:cubicBezTo>
                    <a:cubicBezTo>
                      <a:pt x="23936" y="14456"/>
                      <a:pt x="24156" y="14453"/>
                      <a:pt x="24376" y="14453"/>
                    </a:cubicBezTo>
                    <a:cubicBezTo>
                      <a:pt x="24775" y="14458"/>
                      <a:pt x="25175" y="14465"/>
                      <a:pt x="25575" y="14480"/>
                    </a:cubicBezTo>
                    <a:cubicBezTo>
                      <a:pt x="26005" y="14495"/>
                      <a:pt x="26435" y="14515"/>
                      <a:pt x="26866" y="14530"/>
                    </a:cubicBezTo>
                    <a:cubicBezTo>
                      <a:pt x="27269" y="14546"/>
                      <a:pt x="27671" y="14552"/>
                      <a:pt x="28074" y="14554"/>
                    </a:cubicBezTo>
                    <a:cubicBezTo>
                      <a:pt x="28119" y="14554"/>
                      <a:pt x="28165" y="14555"/>
                      <a:pt x="28210" y="14555"/>
                    </a:cubicBezTo>
                    <a:cubicBezTo>
                      <a:pt x="28421" y="14555"/>
                      <a:pt x="28632" y="14553"/>
                      <a:pt x="28842" y="14550"/>
                    </a:cubicBezTo>
                    <a:cubicBezTo>
                      <a:pt x="28970" y="14547"/>
                      <a:pt x="29099" y="14546"/>
                      <a:pt x="29228" y="14545"/>
                    </a:cubicBezTo>
                    <a:cubicBezTo>
                      <a:pt x="29564" y="14549"/>
                      <a:pt x="29902" y="14558"/>
                      <a:pt x="30240" y="14566"/>
                    </a:cubicBezTo>
                    <a:cubicBezTo>
                      <a:pt x="30454" y="14570"/>
                      <a:pt x="30667" y="14571"/>
                      <a:pt x="30882" y="14574"/>
                    </a:cubicBezTo>
                    <a:cubicBezTo>
                      <a:pt x="31104" y="14576"/>
                      <a:pt x="31325" y="14584"/>
                      <a:pt x="31547" y="14595"/>
                    </a:cubicBezTo>
                    <a:cubicBezTo>
                      <a:pt x="31966" y="14618"/>
                      <a:pt x="32385" y="14672"/>
                      <a:pt x="32803" y="14710"/>
                    </a:cubicBezTo>
                    <a:cubicBezTo>
                      <a:pt x="33021" y="14730"/>
                      <a:pt x="33239" y="14752"/>
                      <a:pt x="33457" y="14762"/>
                    </a:cubicBezTo>
                    <a:cubicBezTo>
                      <a:pt x="33671" y="14772"/>
                      <a:pt x="33886" y="14780"/>
                      <a:pt x="34101" y="14784"/>
                    </a:cubicBezTo>
                    <a:cubicBezTo>
                      <a:pt x="34294" y="14788"/>
                      <a:pt x="34487" y="14789"/>
                      <a:pt x="34680" y="14789"/>
                    </a:cubicBezTo>
                    <a:cubicBezTo>
                      <a:pt x="34913" y="14789"/>
                      <a:pt x="35146" y="14788"/>
                      <a:pt x="35379" y="14788"/>
                    </a:cubicBezTo>
                    <a:lnTo>
                      <a:pt x="35379" y="14788"/>
                    </a:lnTo>
                    <a:cubicBezTo>
                      <a:pt x="35442" y="14789"/>
                      <a:pt x="35502" y="14788"/>
                      <a:pt x="35565" y="14790"/>
                    </a:cubicBezTo>
                    <a:cubicBezTo>
                      <a:pt x="35772" y="14798"/>
                      <a:pt x="35980" y="14809"/>
                      <a:pt x="36188" y="14817"/>
                    </a:cubicBezTo>
                    <a:cubicBezTo>
                      <a:pt x="36410" y="14826"/>
                      <a:pt x="36632" y="14832"/>
                      <a:pt x="36855" y="14837"/>
                    </a:cubicBezTo>
                    <a:cubicBezTo>
                      <a:pt x="37058" y="14841"/>
                      <a:pt x="37263" y="14845"/>
                      <a:pt x="37468" y="14849"/>
                    </a:cubicBezTo>
                    <a:cubicBezTo>
                      <a:pt x="37679" y="14855"/>
                      <a:pt x="37892" y="14866"/>
                      <a:pt x="38106" y="14871"/>
                    </a:cubicBezTo>
                    <a:cubicBezTo>
                      <a:pt x="38298" y="14874"/>
                      <a:pt x="38490" y="14877"/>
                      <a:pt x="38682" y="14882"/>
                    </a:cubicBezTo>
                    <a:cubicBezTo>
                      <a:pt x="38784" y="14884"/>
                      <a:pt x="38885" y="14887"/>
                      <a:pt x="38987" y="14887"/>
                    </a:cubicBezTo>
                    <a:cubicBezTo>
                      <a:pt x="39003" y="14887"/>
                      <a:pt x="39019" y="14887"/>
                      <a:pt x="39035" y="14887"/>
                    </a:cubicBezTo>
                    <a:cubicBezTo>
                      <a:pt x="39066" y="14887"/>
                      <a:pt x="39098" y="14884"/>
                      <a:pt x="39129" y="14882"/>
                    </a:cubicBezTo>
                    <a:lnTo>
                      <a:pt x="39133" y="14892"/>
                    </a:lnTo>
                    <a:cubicBezTo>
                      <a:pt x="39214" y="14886"/>
                      <a:pt x="39296" y="14879"/>
                      <a:pt x="39377" y="14871"/>
                    </a:cubicBezTo>
                    <a:cubicBezTo>
                      <a:pt x="39420" y="14868"/>
                      <a:pt x="39462" y="14864"/>
                      <a:pt x="39504" y="14860"/>
                    </a:cubicBezTo>
                    <a:cubicBezTo>
                      <a:pt x="39503" y="14857"/>
                      <a:pt x="39503" y="14855"/>
                      <a:pt x="39502" y="14854"/>
                    </a:cubicBezTo>
                    <a:cubicBezTo>
                      <a:pt x="39496" y="14836"/>
                      <a:pt x="39489" y="14817"/>
                      <a:pt x="39484" y="14798"/>
                    </a:cubicBezTo>
                    <a:cubicBezTo>
                      <a:pt x="39458" y="14727"/>
                      <a:pt x="39437" y="14654"/>
                      <a:pt x="39416" y="14582"/>
                    </a:cubicBezTo>
                    <a:cubicBezTo>
                      <a:pt x="39407" y="14553"/>
                      <a:pt x="39400" y="14523"/>
                      <a:pt x="39392" y="14495"/>
                    </a:cubicBezTo>
                    <a:lnTo>
                      <a:pt x="39391" y="14495"/>
                    </a:lnTo>
                    <a:cubicBezTo>
                      <a:pt x="39366" y="14424"/>
                      <a:pt x="39341" y="14353"/>
                      <a:pt x="39312" y="14284"/>
                    </a:cubicBezTo>
                    <a:cubicBezTo>
                      <a:pt x="39222" y="14053"/>
                      <a:pt x="39116" y="13828"/>
                      <a:pt x="39012" y="13602"/>
                    </a:cubicBezTo>
                    <a:cubicBezTo>
                      <a:pt x="38913" y="13386"/>
                      <a:pt x="38817" y="13167"/>
                      <a:pt x="38724" y="12949"/>
                    </a:cubicBezTo>
                    <a:cubicBezTo>
                      <a:pt x="38642" y="12752"/>
                      <a:pt x="38562" y="12555"/>
                      <a:pt x="38478" y="12360"/>
                    </a:cubicBezTo>
                    <a:cubicBezTo>
                      <a:pt x="38397" y="12168"/>
                      <a:pt x="38310" y="11980"/>
                      <a:pt x="38225" y="11792"/>
                    </a:cubicBezTo>
                    <a:cubicBezTo>
                      <a:pt x="38007" y="11314"/>
                      <a:pt x="37734" y="10867"/>
                      <a:pt x="37460" y="10421"/>
                    </a:cubicBezTo>
                    <a:cubicBezTo>
                      <a:pt x="37325" y="10201"/>
                      <a:pt x="37185" y="9985"/>
                      <a:pt x="37046" y="9769"/>
                    </a:cubicBezTo>
                    <a:cubicBezTo>
                      <a:pt x="36908" y="9553"/>
                      <a:pt x="36758" y="9346"/>
                      <a:pt x="36607" y="9139"/>
                    </a:cubicBezTo>
                    <a:cubicBezTo>
                      <a:pt x="36305" y="8726"/>
                      <a:pt x="35969" y="8338"/>
                      <a:pt x="35643" y="7945"/>
                    </a:cubicBezTo>
                    <a:cubicBezTo>
                      <a:pt x="35320" y="7554"/>
                      <a:pt x="34989" y="7170"/>
                      <a:pt x="34662" y="6783"/>
                    </a:cubicBezTo>
                    <a:cubicBezTo>
                      <a:pt x="34501" y="6596"/>
                      <a:pt x="34347" y="6405"/>
                      <a:pt x="34189" y="6216"/>
                    </a:cubicBezTo>
                    <a:cubicBezTo>
                      <a:pt x="34098" y="6105"/>
                      <a:pt x="34005" y="5997"/>
                      <a:pt x="33909" y="5891"/>
                    </a:cubicBezTo>
                    <a:cubicBezTo>
                      <a:pt x="33822" y="5795"/>
                      <a:pt x="33732" y="5700"/>
                      <a:pt x="33644" y="5607"/>
                    </a:cubicBezTo>
                    <a:cubicBezTo>
                      <a:pt x="33550" y="5507"/>
                      <a:pt x="33447" y="5413"/>
                      <a:pt x="33350" y="5316"/>
                    </a:cubicBezTo>
                    <a:cubicBezTo>
                      <a:pt x="33319" y="5285"/>
                      <a:pt x="33284" y="5257"/>
                      <a:pt x="33249" y="5228"/>
                    </a:cubicBezTo>
                    <a:cubicBezTo>
                      <a:pt x="33184" y="5172"/>
                      <a:pt x="33120" y="5116"/>
                      <a:pt x="33055" y="5060"/>
                    </a:cubicBezTo>
                    <a:cubicBezTo>
                      <a:pt x="32958" y="4978"/>
                      <a:pt x="32854" y="4902"/>
                      <a:pt x="32753" y="4824"/>
                    </a:cubicBezTo>
                    <a:cubicBezTo>
                      <a:pt x="32657" y="4751"/>
                      <a:pt x="32560" y="4682"/>
                      <a:pt x="32461" y="4612"/>
                    </a:cubicBezTo>
                    <a:cubicBezTo>
                      <a:pt x="32029" y="4306"/>
                      <a:pt x="31589" y="4011"/>
                      <a:pt x="31151" y="3715"/>
                    </a:cubicBezTo>
                    <a:cubicBezTo>
                      <a:pt x="30743" y="3439"/>
                      <a:pt x="30323" y="3178"/>
                      <a:pt x="29892" y="2939"/>
                    </a:cubicBezTo>
                    <a:cubicBezTo>
                      <a:pt x="29421" y="2678"/>
                      <a:pt x="28951" y="2417"/>
                      <a:pt x="28474" y="2168"/>
                    </a:cubicBezTo>
                    <a:cubicBezTo>
                      <a:pt x="28358" y="2108"/>
                      <a:pt x="28237" y="2055"/>
                      <a:pt x="28121" y="1998"/>
                    </a:cubicBezTo>
                    <a:cubicBezTo>
                      <a:pt x="28007" y="1944"/>
                      <a:pt x="27890" y="1894"/>
                      <a:pt x="27774" y="1842"/>
                    </a:cubicBezTo>
                    <a:cubicBezTo>
                      <a:pt x="27543" y="1738"/>
                      <a:pt x="27310" y="1639"/>
                      <a:pt x="27076" y="1540"/>
                    </a:cubicBezTo>
                    <a:cubicBezTo>
                      <a:pt x="26945" y="1484"/>
                      <a:pt x="26812" y="1434"/>
                      <a:pt x="26679" y="1381"/>
                    </a:cubicBezTo>
                    <a:cubicBezTo>
                      <a:pt x="26547" y="1329"/>
                      <a:pt x="26415" y="1280"/>
                      <a:pt x="26282" y="1228"/>
                    </a:cubicBezTo>
                    <a:cubicBezTo>
                      <a:pt x="26021" y="1128"/>
                      <a:pt x="25754" y="1042"/>
                      <a:pt x="25487" y="956"/>
                    </a:cubicBezTo>
                    <a:cubicBezTo>
                      <a:pt x="25245" y="879"/>
                      <a:pt x="25000" y="811"/>
                      <a:pt x="24756" y="743"/>
                    </a:cubicBezTo>
                    <a:cubicBezTo>
                      <a:pt x="24518" y="678"/>
                      <a:pt x="24280" y="615"/>
                      <a:pt x="24040" y="559"/>
                    </a:cubicBezTo>
                    <a:cubicBezTo>
                      <a:pt x="23536" y="443"/>
                      <a:pt x="23027" y="339"/>
                      <a:pt x="22517" y="253"/>
                    </a:cubicBezTo>
                    <a:cubicBezTo>
                      <a:pt x="22243" y="207"/>
                      <a:pt x="21970" y="162"/>
                      <a:pt x="21697" y="120"/>
                    </a:cubicBezTo>
                    <a:cubicBezTo>
                      <a:pt x="21452" y="82"/>
                      <a:pt x="21207" y="55"/>
                      <a:pt x="20962" y="34"/>
                    </a:cubicBezTo>
                    <a:cubicBezTo>
                      <a:pt x="20741" y="15"/>
                      <a:pt x="20520" y="0"/>
                      <a:pt x="2029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0" name="Google Shape;1150;p36"/>
            <p:cNvGrpSpPr/>
            <p:nvPr/>
          </p:nvGrpSpPr>
          <p:grpSpPr>
            <a:xfrm>
              <a:off x="5814748" y="3985209"/>
              <a:ext cx="3396632" cy="1280297"/>
              <a:chOff x="1891133" y="3836703"/>
              <a:chExt cx="3037046" cy="1144860"/>
            </a:xfrm>
          </p:grpSpPr>
          <p:sp>
            <p:nvSpPr>
              <p:cNvPr id="1151" name="Google Shape;1151;p36"/>
              <p:cNvSpPr/>
              <p:nvPr/>
            </p:nvSpPr>
            <p:spPr>
              <a:xfrm>
                <a:off x="1914504" y="3856153"/>
                <a:ext cx="2988767" cy="1107959"/>
              </a:xfrm>
              <a:custGeom>
                <a:avLst/>
                <a:gdLst/>
                <a:ahLst/>
                <a:cxnLst/>
                <a:rect l="l" t="t" r="r" b="b"/>
                <a:pathLst>
                  <a:path w="38877" h="14412" extrusionOk="0">
                    <a:moveTo>
                      <a:pt x="21154" y="0"/>
                    </a:moveTo>
                    <a:cubicBezTo>
                      <a:pt x="21133" y="0"/>
                      <a:pt x="21111" y="2"/>
                      <a:pt x="21090" y="7"/>
                    </a:cubicBezTo>
                    <a:cubicBezTo>
                      <a:pt x="21010" y="23"/>
                      <a:pt x="20949" y="94"/>
                      <a:pt x="20943" y="175"/>
                    </a:cubicBezTo>
                    <a:cubicBezTo>
                      <a:pt x="20933" y="174"/>
                      <a:pt x="20923" y="171"/>
                      <a:pt x="20913" y="170"/>
                    </a:cubicBezTo>
                    <a:cubicBezTo>
                      <a:pt x="20901" y="168"/>
                      <a:pt x="20891" y="166"/>
                      <a:pt x="20879" y="163"/>
                    </a:cubicBezTo>
                    <a:cubicBezTo>
                      <a:pt x="20865" y="103"/>
                      <a:pt x="20819" y="49"/>
                      <a:pt x="20757" y="33"/>
                    </a:cubicBezTo>
                    <a:cubicBezTo>
                      <a:pt x="20717" y="23"/>
                      <a:pt x="20687" y="22"/>
                      <a:pt x="20645" y="22"/>
                    </a:cubicBezTo>
                    <a:cubicBezTo>
                      <a:pt x="20619" y="22"/>
                      <a:pt x="20592" y="25"/>
                      <a:pt x="20566" y="26"/>
                    </a:cubicBezTo>
                    <a:cubicBezTo>
                      <a:pt x="20522" y="30"/>
                      <a:pt x="20478" y="32"/>
                      <a:pt x="20433" y="34"/>
                    </a:cubicBezTo>
                    <a:cubicBezTo>
                      <a:pt x="20364" y="39"/>
                      <a:pt x="20294" y="43"/>
                      <a:pt x="20225" y="48"/>
                    </a:cubicBezTo>
                    <a:cubicBezTo>
                      <a:pt x="20101" y="57"/>
                      <a:pt x="19976" y="66"/>
                      <a:pt x="19853" y="78"/>
                    </a:cubicBezTo>
                    <a:cubicBezTo>
                      <a:pt x="19729" y="90"/>
                      <a:pt x="19606" y="102"/>
                      <a:pt x="19483" y="114"/>
                    </a:cubicBezTo>
                    <a:cubicBezTo>
                      <a:pt x="19468" y="114"/>
                      <a:pt x="19455" y="114"/>
                      <a:pt x="19441" y="115"/>
                    </a:cubicBezTo>
                    <a:cubicBezTo>
                      <a:pt x="19333" y="118"/>
                      <a:pt x="19226" y="120"/>
                      <a:pt x="19120" y="122"/>
                    </a:cubicBezTo>
                    <a:cubicBezTo>
                      <a:pt x="19059" y="123"/>
                      <a:pt x="18998" y="122"/>
                      <a:pt x="18938" y="126"/>
                    </a:cubicBezTo>
                    <a:cubicBezTo>
                      <a:pt x="18774" y="137"/>
                      <a:pt x="18612" y="147"/>
                      <a:pt x="18448" y="158"/>
                    </a:cubicBezTo>
                    <a:cubicBezTo>
                      <a:pt x="18340" y="164"/>
                      <a:pt x="18232" y="172"/>
                      <a:pt x="18124" y="184"/>
                    </a:cubicBezTo>
                    <a:lnTo>
                      <a:pt x="17535" y="248"/>
                    </a:lnTo>
                    <a:cubicBezTo>
                      <a:pt x="17417" y="261"/>
                      <a:pt x="17300" y="278"/>
                      <a:pt x="17183" y="294"/>
                    </a:cubicBezTo>
                    <a:cubicBezTo>
                      <a:pt x="17033" y="314"/>
                      <a:pt x="16882" y="330"/>
                      <a:pt x="16733" y="354"/>
                    </a:cubicBezTo>
                    <a:cubicBezTo>
                      <a:pt x="16729" y="355"/>
                      <a:pt x="16724" y="357"/>
                      <a:pt x="16719" y="357"/>
                    </a:cubicBezTo>
                    <a:cubicBezTo>
                      <a:pt x="16685" y="313"/>
                      <a:pt x="16632" y="284"/>
                      <a:pt x="16575" y="284"/>
                    </a:cubicBezTo>
                    <a:cubicBezTo>
                      <a:pt x="16569" y="284"/>
                      <a:pt x="16563" y="284"/>
                      <a:pt x="16557" y="285"/>
                    </a:cubicBezTo>
                    <a:cubicBezTo>
                      <a:pt x="16477" y="293"/>
                      <a:pt x="16396" y="299"/>
                      <a:pt x="16315" y="313"/>
                    </a:cubicBezTo>
                    <a:cubicBezTo>
                      <a:pt x="16171" y="335"/>
                      <a:pt x="16025" y="354"/>
                      <a:pt x="15882" y="381"/>
                    </a:cubicBezTo>
                    <a:lnTo>
                      <a:pt x="15332" y="484"/>
                    </a:lnTo>
                    <a:cubicBezTo>
                      <a:pt x="15122" y="522"/>
                      <a:pt x="14910" y="564"/>
                      <a:pt x="14701" y="606"/>
                    </a:cubicBezTo>
                    <a:lnTo>
                      <a:pt x="14614" y="618"/>
                    </a:lnTo>
                    <a:cubicBezTo>
                      <a:pt x="14318" y="657"/>
                      <a:pt x="14023" y="711"/>
                      <a:pt x="13728" y="759"/>
                    </a:cubicBezTo>
                    <a:cubicBezTo>
                      <a:pt x="13456" y="804"/>
                      <a:pt x="13188" y="870"/>
                      <a:pt x="12917" y="923"/>
                    </a:cubicBezTo>
                    <a:cubicBezTo>
                      <a:pt x="12814" y="935"/>
                      <a:pt x="12699" y="937"/>
                      <a:pt x="12608" y="986"/>
                    </a:cubicBezTo>
                    <a:cubicBezTo>
                      <a:pt x="12538" y="1022"/>
                      <a:pt x="12476" y="1066"/>
                      <a:pt x="12455" y="1146"/>
                    </a:cubicBezTo>
                    <a:cubicBezTo>
                      <a:pt x="12449" y="1173"/>
                      <a:pt x="12446" y="1202"/>
                      <a:pt x="12450" y="1229"/>
                    </a:cubicBezTo>
                    <a:cubicBezTo>
                      <a:pt x="12433" y="1232"/>
                      <a:pt x="12415" y="1237"/>
                      <a:pt x="12398" y="1242"/>
                    </a:cubicBezTo>
                    <a:cubicBezTo>
                      <a:pt x="12318" y="1261"/>
                      <a:pt x="12238" y="1282"/>
                      <a:pt x="12159" y="1302"/>
                    </a:cubicBezTo>
                    <a:cubicBezTo>
                      <a:pt x="12090" y="1321"/>
                      <a:pt x="12021" y="1341"/>
                      <a:pt x="11949" y="1353"/>
                    </a:cubicBezTo>
                    <a:cubicBezTo>
                      <a:pt x="11884" y="1362"/>
                      <a:pt x="11824" y="1377"/>
                      <a:pt x="11773" y="1422"/>
                    </a:cubicBezTo>
                    <a:cubicBezTo>
                      <a:pt x="11768" y="1427"/>
                      <a:pt x="11763" y="1431"/>
                      <a:pt x="11759" y="1437"/>
                    </a:cubicBezTo>
                    <a:cubicBezTo>
                      <a:pt x="11752" y="1428"/>
                      <a:pt x="11746" y="1419"/>
                      <a:pt x="11740" y="1411"/>
                    </a:cubicBezTo>
                    <a:cubicBezTo>
                      <a:pt x="11703" y="1370"/>
                      <a:pt x="11652" y="1349"/>
                      <a:pt x="11600" y="1349"/>
                    </a:cubicBezTo>
                    <a:cubicBezTo>
                      <a:pt x="11580" y="1349"/>
                      <a:pt x="11559" y="1352"/>
                      <a:pt x="11540" y="1358"/>
                    </a:cubicBezTo>
                    <a:cubicBezTo>
                      <a:pt x="11482" y="1377"/>
                      <a:pt x="11425" y="1395"/>
                      <a:pt x="11369" y="1420"/>
                    </a:cubicBezTo>
                    <a:cubicBezTo>
                      <a:pt x="11315" y="1445"/>
                      <a:pt x="11263" y="1471"/>
                      <a:pt x="11209" y="1499"/>
                    </a:cubicBezTo>
                    <a:cubicBezTo>
                      <a:pt x="11090" y="1556"/>
                      <a:pt x="10971" y="1612"/>
                      <a:pt x="10855" y="1674"/>
                    </a:cubicBezTo>
                    <a:cubicBezTo>
                      <a:pt x="10704" y="1753"/>
                      <a:pt x="10553" y="1833"/>
                      <a:pt x="10402" y="1913"/>
                    </a:cubicBezTo>
                    <a:cubicBezTo>
                      <a:pt x="10355" y="1938"/>
                      <a:pt x="10310" y="1967"/>
                      <a:pt x="10265" y="1994"/>
                    </a:cubicBezTo>
                    <a:cubicBezTo>
                      <a:pt x="10178" y="2047"/>
                      <a:pt x="10090" y="2099"/>
                      <a:pt x="10003" y="2151"/>
                    </a:cubicBezTo>
                    <a:cubicBezTo>
                      <a:pt x="9901" y="2212"/>
                      <a:pt x="9798" y="2270"/>
                      <a:pt x="9701" y="2337"/>
                    </a:cubicBezTo>
                    <a:cubicBezTo>
                      <a:pt x="9663" y="2361"/>
                      <a:pt x="9626" y="2386"/>
                      <a:pt x="9590" y="2411"/>
                    </a:cubicBezTo>
                    <a:cubicBezTo>
                      <a:pt x="9584" y="2411"/>
                      <a:pt x="9579" y="2411"/>
                      <a:pt x="9573" y="2411"/>
                    </a:cubicBezTo>
                    <a:cubicBezTo>
                      <a:pt x="9538" y="2411"/>
                      <a:pt x="9502" y="2421"/>
                      <a:pt x="9472" y="2442"/>
                    </a:cubicBezTo>
                    <a:cubicBezTo>
                      <a:pt x="9251" y="2605"/>
                      <a:pt x="9032" y="2766"/>
                      <a:pt x="8810" y="2925"/>
                    </a:cubicBezTo>
                    <a:cubicBezTo>
                      <a:pt x="8770" y="2953"/>
                      <a:pt x="8731" y="2982"/>
                      <a:pt x="8691" y="3011"/>
                    </a:cubicBezTo>
                    <a:cubicBezTo>
                      <a:pt x="8690" y="3011"/>
                      <a:pt x="8690" y="3011"/>
                      <a:pt x="8689" y="3012"/>
                    </a:cubicBezTo>
                    <a:cubicBezTo>
                      <a:pt x="8680" y="3017"/>
                      <a:pt x="8671" y="3023"/>
                      <a:pt x="8661" y="3029"/>
                    </a:cubicBezTo>
                    <a:cubicBezTo>
                      <a:pt x="8525" y="3109"/>
                      <a:pt x="8390" y="3191"/>
                      <a:pt x="8259" y="3279"/>
                    </a:cubicBezTo>
                    <a:cubicBezTo>
                      <a:pt x="8134" y="3364"/>
                      <a:pt x="8010" y="3447"/>
                      <a:pt x="7887" y="3535"/>
                    </a:cubicBezTo>
                    <a:cubicBezTo>
                      <a:pt x="7761" y="3627"/>
                      <a:pt x="7637" y="3720"/>
                      <a:pt x="7515" y="3816"/>
                    </a:cubicBezTo>
                    <a:cubicBezTo>
                      <a:pt x="7380" y="3922"/>
                      <a:pt x="7247" y="4031"/>
                      <a:pt x="7114" y="4143"/>
                    </a:cubicBezTo>
                    <a:cubicBezTo>
                      <a:pt x="6955" y="4256"/>
                      <a:pt x="6798" y="4370"/>
                      <a:pt x="6641" y="4488"/>
                    </a:cubicBezTo>
                    <a:cubicBezTo>
                      <a:pt x="6517" y="4581"/>
                      <a:pt x="6395" y="4672"/>
                      <a:pt x="6273" y="4766"/>
                    </a:cubicBezTo>
                    <a:lnTo>
                      <a:pt x="6082" y="4916"/>
                    </a:lnTo>
                    <a:cubicBezTo>
                      <a:pt x="5995" y="4983"/>
                      <a:pt x="5904" y="5047"/>
                      <a:pt x="5826" y="5125"/>
                    </a:cubicBezTo>
                    <a:cubicBezTo>
                      <a:pt x="5775" y="5174"/>
                      <a:pt x="5751" y="5242"/>
                      <a:pt x="5770" y="5310"/>
                    </a:cubicBezTo>
                    <a:cubicBezTo>
                      <a:pt x="5440" y="5589"/>
                      <a:pt x="5111" y="5866"/>
                      <a:pt x="4788" y="6155"/>
                    </a:cubicBezTo>
                    <a:cubicBezTo>
                      <a:pt x="4570" y="6351"/>
                      <a:pt x="4363" y="6560"/>
                      <a:pt x="4160" y="6771"/>
                    </a:cubicBezTo>
                    <a:cubicBezTo>
                      <a:pt x="3958" y="6980"/>
                      <a:pt x="3768" y="7198"/>
                      <a:pt x="3586" y="7423"/>
                    </a:cubicBezTo>
                    <a:cubicBezTo>
                      <a:pt x="3476" y="7558"/>
                      <a:pt x="3365" y="7694"/>
                      <a:pt x="3255" y="7829"/>
                    </a:cubicBezTo>
                    <a:cubicBezTo>
                      <a:pt x="3102" y="7984"/>
                      <a:pt x="2950" y="8139"/>
                      <a:pt x="2803" y="8298"/>
                    </a:cubicBezTo>
                    <a:cubicBezTo>
                      <a:pt x="2707" y="8402"/>
                      <a:pt x="2610" y="8506"/>
                      <a:pt x="2523" y="8617"/>
                    </a:cubicBezTo>
                    <a:cubicBezTo>
                      <a:pt x="2432" y="8734"/>
                      <a:pt x="2345" y="8851"/>
                      <a:pt x="2256" y="8972"/>
                    </a:cubicBezTo>
                    <a:cubicBezTo>
                      <a:pt x="2101" y="9174"/>
                      <a:pt x="1940" y="9372"/>
                      <a:pt x="1799" y="9584"/>
                    </a:cubicBezTo>
                    <a:cubicBezTo>
                      <a:pt x="1659" y="9799"/>
                      <a:pt x="1519" y="10017"/>
                      <a:pt x="1389" y="10237"/>
                    </a:cubicBezTo>
                    <a:cubicBezTo>
                      <a:pt x="1313" y="10364"/>
                      <a:pt x="1237" y="10490"/>
                      <a:pt x="1171" y="10623"/>
                    </a:cubicBezTo>
                    <a:cubicBezTo>
                      <a:pt x="1102" y="10763"/>
                      <a:pt x="1036" y="10906"/>
                      <a:pt x="972" y="11050"/>
                    </a:cubicBezTo>
                    <a:cubicBezTo>
                      <a:pt x="917" y="11175"/>
                      <a:pt x="867" y="11303"/>
                      <a:pt x="816" y="11429"/>
                    </a:cubicBezTo>
                    <a:cubicBezTo>
                      <a:pt x="757" y="11575"/>
                      <a:pt x="697" y="11723"/>
                      <a:pt x="638" y="11869"/>
                    </a:cubicBezTo>
                    <a:cubicBezTo>
                      <a:pt x="526" y="12149"/>
                      <a:pt x="415" y="12428"/>
                      <a:pt x="307" y="12711"/>
                    </a:cubicBezTo>
                    <a:cubicBezTo>
                      <a:pt x="196" y="13007"/>
                      <a:pt x="91" y="13306"/>
                      <a:pt x="16" y="13613"/>
                    </a:cubicBezTo>
                    <a:cubicBezTo>
                      <a:pt x="1" y="13674"/>
                      <a:pt x="26" y="13736"/>
                      <a:pt x="70" y="13779"/>
                    </a:cubicBezTo>
                    <a:cubicBezTo>
                      <a:pt x="58" y="13832"/>
                      <a:pt x="46" y="13886"/>
                      <a:pt x="37" y="13940"/>
                    </a:cubicBezTo>
                    <a:cubicBezTo>
                      <a:pt x="25" y="14007"/>
                      <a:pt x="13" y="14073"/>
                      <a:pt x="14" y="14141"/>
                    </a:cubicBezTo>
                    <a:cubicBezTo>
                      <a:pt x="16" y="14182"/>
                      <a:pt x="26" y="14214"/>
                      <a:pt x="37" y="14253"/>
                    </a:cubicBezTo>
                    <a:cubicBezTo>
                      <a:pt x="60" y="14329"/>
                      <a:pt x="136" y="14377"/>
                      <a:pt x="213" y="14377"/>
                    </a:cubicBezTo>
                    <a:cubicBezTo>
                      <a:pt x="214" y="14377"/>
                      <a:pt x="215" y="14377"/>
                      <a:pt x="216" y="14377"/>
                    </a:cubicBezTo>
                    <a:cubicBezTo>
                      <a:pt x="235" y="14377"/>
                      <a:pt x="255" y="14374"/>
                      <a:pt x="273" y="14368"/>
                    </a:cubicBezTo>
                    <a:cubicBezTo>
                      <a:pt x="351" y="14340"/>
                      <a:pt x="408" y="14270"/>
                      <a:pt x="454" y="14204"/>
                    </a:cubicBezTo>
                    <a:cubicBezTo>
                      <a:pt x="480" y="14201"/>
                      <a:pt x="505" y="14196"/>
                      <a:pt x="530" y="14190"/>
                    </a:cubicBezTo>
                    <a:cubicBezTo>
                      <a:pt x="542" y="14188"/>
                      <a:pt x="553" y="14185"/>
                      <a:pt x="563" y="14180"/>
                    </a:cubicBezTo>
                    <a:lnTo>
                      <a:pt x="578" y="14180"/>
                    </a:lnTo>
                    <a:cubicBezTo>
                      <a:pt x="632" y="14179"/>
                      <a:pt x="685" y="14177"/>
                      <a:pt x="738" y="14172"/>
                    </a:cubicBezTo>
                    <a:cubicBezTo>
                      <a:pt x="858" y="14161"/>
                      <a:pt x="977" y="14145"/>
                      <a:pt x="1096" y="14129"/>
                    </a:cubicBezTo>
                    <a:cubicBezTo>
                      <a:pt x="1374" y="14181"/>
                      <a:pt x="1662" y="14176"/>
                      <a:pt x="1945" y="14185"/>
                    </a:cubicBezTo>
                    <a:cubicBezTo>
                      <a:pt x="2125" y="14190"/>
                      <a:pt x="2307" y="14189"/>
                      <a:pt x="2488" y="14192"/>
                    </a:cubicBezTo>
                    <a:cubicBezTo>
                      <a:pt x="2965" y="14196"/>
                      <a:pt x="3440" y="14208"/>
                      <a:pt x="3917" y="14211"/>
                    </a:cubicBezTo>
                    <a:cubicBezTo>
                      <a:pt x="4198" y="14214"/>
                      <a:pt x="4479" y="14217"/>
                      <a:pt x="4760" y="14219"/>
                    </a:cubicBezTo>
                    <a:lnTo>
                      <a:pt x="5144" y="14222"/>
                    </a:lnTo>
                    <a:lnTo>
                      <a:pt x="5319" y="14222"/>
                    </a:lnTo>
                    <a:cubicBezTo>
                      <a:pt x="5354" y="14222"/>
                      <a:pt x="5389" y="14224"/>
                      <a:pt x="5424" y="14224"/>
                    </a:cubicBezTo>
                    <a:cubicBezTo>
                      <a:pt x="5432" y="14224"/>
                      <a:pt x="5439" y="14224"/>
                      <a:pt x="5447" y="14224"/>
                    </a:cubicBezTo>
                    <a:cubicBezTo>
                      <a:pt x="5506" y="14224"/>
                      <a:pt x="5560" y="14219"/>
                      <a:pt x="5616" y="14205"/>
                    </a:cubicBezTo>
                    <a:cubicBezTo>
                      <a:pt x="5651" y="14196"/>
                      <a:pt x="5680" y="14178"/>
                      <a:pt x="5704" y="14154"/>
                    </a:cubicBezTo>
                    <a:cubicBezTo>
                      <a:pt x="5727" y="14155"/>
                      <a:pt x="5749" y="14155"/>
                      <a:pt x="5773" y="14156"/>
                    </a:cubicBezTo>
                    <a:cubicBezTo>
                      <a:pt x="5853" y="14157"/>
                      <a:pt x="5933" y="14162"/>
                      <a:pt x="6014" y="14162"/>
                    </a:cubicBezTo>
                    <a:cubicBezTo>
                      <a:pt x="6022" y="14162"/>
                      <a:pt x="6030" y="14162"/>
                      <a:pt x="6038" y="14162"/>
                    </a:cubicBezTo>
                    <a:cubicBezTo>
                      <a:pt x="6099" y="14161"/>
                      <a:pt x="6162" y="14159"/>
                      <a:pt x="6224" y="14159"/>
                    </a:cubicBezTo>
                    <a:cubicBezTo>
                      <a:pt x="6376" y="14158"/>
                      <a:pt x="6530" y="14157"/>
                      <a:pt x="6683" y="14153"/>
                    </a:cubicBezTo>
                    <a:lnTo>
                      <a:pt x="6688" y="14153"/>
                    </a:lnTo>
                    <a:cubicBezTo>
                      <a:pt x="6693" y="14151"/>
                      <a:pt x="6700" y="14151"/>
                      <a:pt x="6706" y="14151"/>
                    </a:cubicBezTo>
                    <a:lnTo>
                      <a:pt x="6719" y="14151"/>
                    </a:lnTo>
                    <a:cubicBezTo>
                      <a:pt x="6722" y="14150"/>
                      <a:pt x="6724" y="14150"/>
                      <a:pt x="6728" y="14150"/>
                    </a:cubicBezTo>
                    <a:lnTo>
                      <a:pt x="6752" y="14150"/>
                    </a:lnTo>
                    <a:cubicBezTo>
                      <a:pt x="6777" y="14150"/>
                      <a:pt x="6803" y="14150"/>
                      <a:pt x="6828" y="14148"/>
                    </a:cubicBezTo>
                    <a:lnTo>
                      <a:pt x="6832" y="14148"/>
                    </a:lnTo>
                    <a:cubicBezTo>
                      <a:pt x="6834" y="14148"/>
                      <a:pt x="6835" y="14148"/>
                      <a:pt x="6836" y="14147"/>
                    </a:cubicBezTo>
                    <a:cubicBezTo>
                      <a:pt x="6838" y="14147"/>
                      <a:pt x="6840" y="14147"/>
                      <a:pt x="6842" y="14147"/>
                    </a:cubicBezTo>
                    <a:cubicBezTo>
                      <a:pt x="6845" y="14147"/>
                      <a:pt x="6847" y="14147"/>
                      <a:pt x="6851" y="14147"/>
                    </a:cubicBezTo>
                    <a:cubicBezTo>
                      <a:pt x="6854" y="14147"/>
                      <a:pt x="6857" y="14147"/>
                      <a:pt x="6859" y="14146"/>
                    </a:cubicBezTo>
                    <a:cubicBezTo>
                      <a:pt x="6869" y="14146"/>
                      <a:pt x="6880" y="14147"/>
                      <a:pt x="6890" y="14147"/>
                    </a:cubicBezTo>
                    <a:cubicBezTo>
                      <a:pt x="6915" y="14147"/>
                      <a:pt x="6940" y="14145"/>
                      <a:pt x="6964" y="14143"/>
                    </a:cubicBezTo>
                    <a:cubicBezTo>
                      <a:pt x="6971" y="14143"/>
                      <a:pt x="6978" y="14143"/>
                      <a:pt x="6985" y="14142"/>
                    </a:cubicBezTo>
                    <a:cubicBezTo>
                      <a:pt x="6991" y="14142"/>
                      <a:pt x="6997" y="14141"/>
                      <a:pt x="7002" y="14141"/>
                    </a:cubicBezTo>
                    <a:lnTo>
                      <a:pt x="7032" y="14141"/>
                    </a:lnTo>
                    <a:cubicBezTo>
                      <a:pt x="7070" y="14140"/>
                      <a:pt x="7109" y="14139"/>
                      <a:pt x="7147" y="14138"/>
                    </a:cubicBezTo>
                    <a:cubicBezTo>
                      <a:pt x="7186" y="14135"/>
                      <a:pt x="7227" y="14137"/>
                      <a:pt x="7265" y="14133"/>
                    </a:cubicBezTo>
                    <a:lnTo>
                      <a:pt x="7273" y="14133"/>
                    </a:lnTo>
                    <a:cubicBezTo>
                      <a:pt x="7281" y="14133"/>
                      <a:pt x="7288" y="14133"/>
                      <a:pt x="7296" y="14132"/>
                    </a:cubicBezTo>
                    <a:lnTo>
                      <a:pt x="7316" y="14132"/>
                    </a:lnTo>
                    <a:cubicBezTo>
                      <a:pt x="7318" y="14131"/>
                      <a:pt x="7322" y="14131"/>
                      <a:pt x="7325" y="14131"/>
                    </a:cubicBezTo>
                    <a:lnTo>
                      <a:pt x="7342" y="14131"/>
                    </a:lnTo>
                    <a:cubicBezTo>
                      <a:pt x="7357" y="14130"/>
                      <a:pt x="7372" y="14130"/>
                      <a:pt x="7385" y="14129"/>
                    </a:cubicBezTo>
                    <a:cubicBezTo>
                      <a:pt x="7389" y="14129"/>
                      <a:pt x="7393" y="14129"/>
                      <a:pt x="7396" y="14129"/>
                    </a:cubicBezTo>
                    <a:cubicBezTo>
                      <a:pt x="7411" y="14129"/>
                      <a:pt x="7426" y="14127"/>
                      <a:pt x="7440" y="14127"/>
                    </a:cubicBezTo>
                    <a:lnTo>
                      <a:pt x="7444" y="14127"/>
                    </a:lnTo>
                    <a:cubicBezTo>
                      <a:pt x="7783" y="14116"/>
                      <a:pt x="8122" y="14099"/>
                      <a:pt x="8461" y="14078"/>
                    </a:cubicBezTo>
                    <a:cubicBezTo>
                      <a:pt x="8967" y="14045"/>
                      <a:pt x="9472" y="14010"/>
                      <a:pt x="9976" y="13972"/>
                    </a:cubicBezTo>
                    <a:lnTo>
                      <a:pt x="9976" y="13972"/>
                    </a:lnTo>
                    <a:cubicBezTo>
                      <a:pt x="9975" y="13985"/>
                      <a:pt x="9975" y="13998"/>
                      <a:pt x="9978" y="14011"/>
                    </a:cubicBezTo>
                    <a:cubicBezTo>
                      <a:pt x="9987" y="14106"/>
                      <a:pt x="10063" y="14171"/>
                      <a:pt x="10156" y="14179"/>
                    </a:cubicBezTo>
                    <a:cubicBezTo>
                      <a:pt x="10209" y="14182"/>
                      <a:pt x="10262" y="14187"/>
                      <a:pt x="10315" y="14187"/>
                    </a:cubicBezTo>
                    <a:cubicBezTo>
                      <a:pt x="10321" y="14187"/>
                      <a:pt x="10326" y="14187"/>
                      <a:pt x="10331" y="14187"/>
                    </a:cubicBezTo>
                    <a:lnTo>
                      <a:pt x="10341" y="14187"/>
                    </a:lnTo>
                    <a:cubicBezTo>
                      <a:pt x="10406" y="14185"/>
                      <a:pt x="10470" y="14182"/>
                      <a:pt x="10534" y="14178"/>
                    </a:cubicBezTo>
                    <a:cubicBezTo>
                      <a:pt x="10610" y="14172"/>
                      <a:pt x="10686" y="14166"/>
                      <a:pt x="10763" y="14163"/>
                    </a:cubicBezTo>
                    <a:cubicBezTo>
                      <a:pt x="11018" y="14150"/>
                      <a:pt x="11273" y="14138"/>
                      <a:pt x="11528" y="14125"/>
                    </a:cubicBezTo>
                    <a:cubicBezTo>
                      <a:pt x="11685" y="14117"/>
                      <a:pt x="11841" y="14109"/>
                      <a:pt x="11998" y="14100"/>
                    </a:cubicBezTo>
                    <a:cubicBezTo>
                      <a:pt x="12112" y="14094"/>
                      <a:pt x="12228" y="14083"/>
                      <a:pt x="12342" y="14074"/>
                    </a:cubicBezTo>
                    <a:cubicBezTo>
                      <a:pt x="12557" y="14057"/>
                      <a:pt x="12773" y="14038"/>
                      <a:pt x="12988" y="14019"/>
                    </a:cubicBezTo>
                    <a:cubicBezTo>
                      <a:pt x="13014" y="14035"/>
                      <a:pt x="13044" y="14045"/>
                      <a:pt x="13073" y="14045"/>
                    </a:cubicBezTo>
                    <a:cubicBezTo>
                      <a:pt x="13074" y="14045"/>
                      <a:pt x="13076" y="14045"/>
                      <a:pt x="13077" y="14045"/>
                    </a:cubicBezTo>
                    <a:cubicBezTo>
                      <a:pt x="13381" y="14036"/>
                      <a:pt x="13681" y="14020"/>
                      <a:pt x="13982" y="13998"/>
                    </a:cubicBezTo>
                    <a:cubicBezTo>
                      <a:pt x="14231" y="13981"/>
                      <a:pt x="14479" y="13964"/>
                      <a:pt x="14728" y="13946"/>
                    </a:cubicBezTo>
                    <a:cubicBezTo>
                      <a:pt x="14753" y="13969"/>
                      <a:pt x="14785" y="13985"/>
                      <a:pt x="14818" y="13988"/>
                    </a:cubicBezTo>
                    <a:cubicBezTo>
                      <a:pt x="14893" y="13995"/>
                      <a:pt x="14969" y="14002"/>
                      <a:pt x="15044" y="14002"/>
                    </a:cubicBezTo>
                    <a:cubicBezTo>
                      <a:pt x="15129" y="14002"/>
                      <a:pt x="15215" y="14001"/>
                      <a:pt x="15299" y="13999"/>
                    </a:cubicBezTo>
                    <a:cubicBezTo>
                      <a:pt x="15354" y="13998"/>
                      <a:pt x="15408" y="13997"/>
                      <a:pt x="15463" y="13996"/>
                    </a:cubicBezTo>
                    <a:cubicBezTo>
                      <a:pt x="15538" y="13994"/>
                      <a:pt x="15615" y="13991"/>
                      <a:pt x="15690" y="13990"/>
                    </a:cubicBezTo>
                    <a:cubicBezTo>
                      <a:pt x="15720" y="14013"/>
                      <a:pt x="15758" y="14027"/>
                      <a:pt x="15799" y="14030"/>
                    </a:cubicBezTo>
                    <a:cubicBezTo>
                      <a:pt x="15912" y="14039"/>
                      <a:pt x="16025" y="14046"/>
                      <a:pt x="16138" y="14046"/>
                    </a:cubicBezTo>
                    <a:cubicBezTo>
                      <a:pt x="16155" y="14046"/>
                      <a:pt x="16172" y="14045"/>
                      <a:pt x="16189" y="14045"/>
                    </a:cubicBezTo>
                    <a:cubicBezTo>
                      <a:pt x="16225" y="14044"/>
                      <a:pt x="16262" y="14043"/>
                      <a:pt x="16299" y="14042"/>
                    </a:cubicBezTo>
                    <a:cubicBezTo>
                      <a:pt x="16334" y="14090"/>
                      <a:pt x="16389" y="14122"/>
                      <a:pt x="16453" y="14122"/>
                    </a:cubicBezTo>
                    <a:cubicBezTo>
                      <a:pt x="16458" y="14122"/>
                      <a:pt x="16464" y="14122"/>
                      <a:pt x="16469" y="14122"/>
                    </a:cubicBezTo>
                    <a:cubicBezTo>
                      <a:pt x="16941" y="14085"/>
                      <a:pt x="17415" y="14063"/>
                      <a:pt x="17888" y="14044"/>
                    </a:cubicBezTo>
                    <a:cubicBezTo>
                      <a:pt x="18190" y="14030"/>
                      <a:pt x="18491" y="14015"/>
                      <a:pt x="18791" y="13999"/>
                    </a:cubicBezTo>
                    <a:cubicBezTo>
                      <a:pt x="18867" y="13998"/>
                      <a:pt x="18944" y="13995"/>
                      <a:pt x="19020" y="13995"/>
                    </a:cubicBezTo>
                    <a:cubicBezTo>
                      <a:pt x="19145" y="13993"/>
                      <a:pt x="19269" y="13991"/>
                      <a:pt x="19395" y="13989"/>
                    </a:cubicBezTo>
                    <a:cubicBezTo>
                      <a:pt x="19553" y="13987"/>
                      <a:pt x="19711" y="13983"/>
                      <a:pt x="19870" y="13980"/>
                    </a:cubicBezTo>
                    <a:cubicBezTo>
                      <a:pt x="19890" y="13993"/>
                      <a:pt x="19914" y="14002"/>
                      <a:pt x="19939" y="14005"/>
                    </a:cubicBezTo>
                    <a:cubicBezTo>
                      <a:pt x="20029" y="14015"/>
                      <a:pt x="20118" y="14024"/>
                      <a:pt x="20209" y="14024"/>
                    </a:cubicBezTo>
                    <a:cubicBezTo>
                      <a:pt x="20214" y="14024"/>
                      <a:pt x="20220" y="14023"/>
                      <a:pt x="20225" y="14023"/>
                    </a:cubicBezTo>
                    <a:cubicBezTo>
                      <a:pt x="20309" y="14022"/>
                      <a:pt x="20392" y="14019"/>
                      <a:pt x="20476" y="14017"/>
                    </a:cubicBezTo>
                    <a:cubicBezTo>
                      <a:pt x="20527" y="14015"/>
                      <a:pt x="20578" y="14013"/>
                      <a:pt x="20629" y="14011"/>
                    </a:cubicBezTo>
                    <a:cubicBezTo>
                      <a:pt x="20760" y="14005"/>
                      <a:pt x="20892" y="14002"/>
                      <a:pt x="21023" y="13995"/>
                    </a:cubicBezTo>
                    <a:cubicBezTo>
                      <a:pt x="21067" y="13993"/>
                      <a:pt x="21112" y="13990"/>
                      <a:pt x="21156" y="13988"/>
                    </a:cubicBezTo>
                    <a:cubicBezTo>
                      <a:pt x="21177" y="13996"/>
                      <a:pt x="21198" y="14001"/>
                      <a:pt x="21220" y="14002"/>
                    </a:cubicBezTo>
                    <a:cubicBezTo>
                      <a:pt x="21247" y="14002"/>
                      <a:pt x="21274" y="14002"/>
                      <a:pt x="21301" y="14002"/>
                    </a:cubicBezTo>
                    <a:cubicBezTo>
                      <a:pt x="21718" y="14002"/>
                      <a:pt x="22135" y="13970"/>
                      <a:pt x="22551" y="13938"/>
                    </a:cubicBezTo>
                    <a:cubicBezTo>
                      <a:pt x="22758" y="13923"/>
                      <a:pt x="22964" y="13906"/>
                      <a:pt x="23170" y="13888"/>
                    </a:cubicBezTo>
                    <a:cubicBezTo>
                      <a:pt x="23179" y="13887"/>
                      <a:pt x="23189" y="13887"/>
                      <a:pt x="23200" y="13885"/>
                    </a:cubicBezTo>
                    <a:cubicBezTo>
                      <a:pt x="23248" y="13884"/>
                      <a:pt x="23297" y="13880"/>
                      <a:pt x="23345" y="13879"/>
                    </a:cubicBezTo>
                    <a:cubicBezTo>
                      <a:pt x="23356" y="13885"/>
                      <a:pt x="23368" y="13890"/>
                      <a:pt x="23379" y="13893"/>
                    </a:cubicBezTo>
                    <a:cubicBezTo>
                      <a:pt x="23459" y="13916"/>
                      <a:pt x="23536" y="13937"/>
                      <a:pt x="23620" y="13941"/>
                    </a:cubicBezTo>
                    <a:cubicBezTo>
                      <a:pt x="23653" y="13943"/>
                      <a:pt x="23685" y="13944"/>
                      <a:pt x="23718" y="13944"/>
                    </a:cubicBezTo>
                    <a:cubicBezTo>
                      <a:pt x="23770" y="13944"/>
                      <a:pt x="23823" y="13942"/>
                      <a:pt x="23876" y="13939"/>
                    </a:cubicBezTo>
                    <a:cubicBezTo>
                      <a:pt x="23946" y="13937"/>
                      <a:pt x="24015" y="13932"/>
                      <a:pt x="24086" y="13927"/>
                    </a:cubicBezTo>
                    <a:cubicBezTo>
                      <a:pt x="24199" y="13919"/>
                      <a:pt x="24313" y="13911"/>
                      <a:pt x="24426" y="13902"/>
                    </a:cubicBezTo>
                    <a:cubicBezTo>
                      <a:pt x="24445" y="13909"/>
                      <a:pt x="24462" y="13914"/>
                      <a:pt x="24481" y="13914"/>
                    </a:cubicBezTo>
                    <a:cubicBezTo>
                      <a:pt x="24510" y="13915"/>
                      <a:pt x="24540" y="13916"/>
                      <a:pt x="24569" y="13916"/>
                    </a:cubicBezTo>
                    <a:cubicBezTo>
                      <a:pt x="24673" y="13916"/>
                      <a:pt x="24778" y="13908"/>
                      <a:pt x="24883" y="13903"/>
                    </a:cubicBezTo>
                    <a:cubicBezTo>
                      <a:pt x="25033" y="13898"/>
                      <a:pt x="25181" y="13891"/>
                      <a:pt x="25331" y="13883"/>
                    </a:cubicBezTo>
                    <a:cubicBezTo>
                      <a:pt x="25347" y="13883"/>
                      <a:pt x="25362" y="13883"/>
                      <a:pt x="25378" y="13882"/>
                    </a:cubicBezTo>
                    <a:cubicBezTo>
                      <a:pt x="25400" y="13908"/>
                      <a:pt x="25429" y="13927"/>
                      <a:pt x="25465" y="13938"/>
                    </a:cubicBezTo>
                    <a:cubicBezTo>
                      <a:pt x="25554" y="13963"/>
                      <a:pt x="25641" y="13990"/>
                      <a:pt x="25733" y="14005"/>
                    </a:cubicBezTo>
                    <a:cubicBezTo>
                      <a:pt x="25817" y="14019"/>
                      <a:pt x="25903" y="14028"/>
                      <a:pt x="25987" y="14035"/>
                    </a:cubicBezTo>
                    <a:cubicBezTo>
                      <a:pt x="26161" y="14051"/>
                      <a:pt x="26336" y="14059"/>
                      <a:pt x="26511" y="14060"/>
                    </a:cubicBezTo>
                    <a:cubicBezTo>
                      <a:pt x="26669" y="14061"/>
                      <a:pt x="26827" y="14062"/>
                      <a:pt x="26986" y="14063"/>
                    </a:cubicBezTo>
                    <a:cubicBezTo>
                      <a:pt x="27182" y="14066"/>
                      <a:pt x="27379" y="14066"/>
                      <a:pt x="27577" y="14066"/>
                    </a:cubicBezTo>
                    <a:cubicBezTo>
                      <a:pt x="27598" y="14066"/>
                      <a:pt x="27619" y="14066"/>
                      <a:pt x="27640" y="14066"/>
                    </a:cubicBezTo>
                    <a:cubicBezTo>
                      <a:pt x="27820" y="14066"/>
                      <a:pt x="27998" y="14062"/>
                      <a:pt x="28178" y="14058"/>
                    </a:cubicBezTo>
                    <a:cubicBezTo>
                      <a:pt x="28334" y="14053"/>
                      <a:pt x="28488" y="14047"/>
                      <a:pt x="28642" y="14039"/>
                    </a:cubicBezTo>
                    <a:cubicBezTo>
                      <a:pt x="28676" y="14081"/>
                      <a:pt x="28726" y="14109"/>
                      <a:pt x="28782" y="14109"/>
                    </a:cubicBezTo>
                    <a:cubicBezTo>
                      <a:pt x="28807" y="14110"/>
                      <a:pt x="28832" y="14110"/>
                      <a:pt x="28856" y="14110"/>
                    </a:cubicBezTo>
                    <a:cubicBezTo>
                      <a:pt x="28916" y="14110"/>
                      <a:pt x="28976" y="14109"/>
                      <a:pt x="29035" y="14107"/>
                    </a:cubicBezTo>
                    <a:cubicBezTo>
                      <a:pt x="29443" y="14098"/>
                      <a:pt x="29852" y="14083"/>
                      <a:pt x="30259" y="14063"/>
                    </a:cubicBezTo>
                    <a:cubicBezTo>
                      <a:pt x="30308" y="14061"/>
                      <a:pt x="30358" y="14059"/>
                      <a:pt x="30407" y="14055"/>
                    </a:cubicBezTo>
                    <a:cubicBezTo>
                      <a:pt x="30433" y="14073"/>
                      <a:pt x="30464" y="14082"/>
                      <a:pt x="30497" y="14083"/>
                    </a:cubicBezTo>
                    <a:cubicBezTo>
                      <a:pt x="30576" y="14086"/>
                      <a:pt x="30656" y="14086"/>
                      <a:pt x="30736" y="14086"/>
                    </a:cubicBezTo>
                    <a:lnTo>
                      <a:pt x="30736" y="14086"/>
                    </a:lnTo>
                    <a:cubicBezTo>
                      <a:pt x="30776" y="14086"/>
                      <a:pt x="30815" y="14086"/>
                      <a:pt x="30855" y="14086"/>
                    </a:cubicBezTo>
                    <a:cubicBezTo>
                      <a:pt x="30960" y="14086"/>
                      <a:pt x="31065" y="14092"/>
                      <a:pt x="31170" y="14095"/>
                    </a:cubicBezTo>
                    <a:cubicBezTo>
                      <a:pt x="31358" y="14101"/>
                      <a:pt x="31546" y="14109"/>
                      <a:pt x="31733" y="14116"/>
                    </a:cubicBezTo>
                    <a:cubicBezTo>
                      <a:pt x="31752" y="14127"/>
                      <a:pt x="31773" y="14135"/>
                      <a:pt x="31795" y="14140"/>
                    </a:cubicBezTo>
                    <a:cubicBezTo>
                      <a:pt x="31912" y="14163"/>
                      <a:pt x="32027" y="14181"/>
                      <a:pt x="32145" y="14193"/>
                    </a:cubicBezTo>
                    <a:cubicBezTo>
                      <a:pt x="32228" y="14200"/>
                      <a:pt x="32312" y="14208"/>
                      <a:pt x="32394" y="14213"/>
                    </a:cubicBezTo>
                    <a:cubicBezTo>
                      <a:pt x="32490" y="14219"/>
                      <a:pt x="32587" y="14225"/>
                      <a:pt x="32682" y="14230"/>
                    </a:cubicBezTo>
                    <a:cubicBezTo>
                      <a:pt x="32839" y="14241"/>
                      <a:pt x="32996" y="14250"/>
                      <a:pt x="33152" y="14258"/>
                    </a:cubicBezTo>
                    <a:cubicBezTo>
                      <a:pt x="33356" y="14268"/>
                      <a:pt x="33561" y="14280"/>
                      <a:pt x="33764" y="14288"/>
                    </a:cubicBezTo>
                    <a:cubicBezTo>
                      <a:pt x="33897" y="14292"/>
                      <a:pt x="34029" y="14297"/>
                      <a:pt x="34163" y="14301"/>
                    </a:cubicBezTo>
                    <a:cubicBezTo>
                      <a:pt x="34247" y="14306"/>
                      <a:pt x="34330" y="14310"/>
                      <a:pt x="34414" y="14312"/>
                    </a:cubicBezTo>
                    <a:cubicBezTo>
                      <a:pt x="34549" y="14312"/>
                      <a:pt x="34685" y="14315"/>
                      <a:pt x="34821" y="14315"/>
                    </a:cubicBezTo>
                    <a:cubicBezTo>
                      <a:pt x="34886" y="14315"/>
                      <a:pt x="34950" y="14314"/>
                      <a:pt x="35014" y="14313"/>
                    </a:cubicBezTo>
                    <a:cubicBezTo>
                      <a:pt x="35118" y="14312"/>
                      <a:pt x="35222" y="14310"/>
                      <a:pt x="35325" y="14307"/>
                    </a:cubicBezTo>
                    <a:cubicBezTo>
                      <a:pt x="35391" y="14305"/>
                      <a:pt x="35456" y="14304"/>
                      <a:pt x="35523" y="14301"/>
                    </a:cubicBezTo>
                    <a:cubicBezTo>
                      <a:pt x="35541" y="14301"/>
                      <a:pt x="35559" y="14301"/>
                      <a:pt x="35578" y="14300"/>
                    </a:cubicBezTo>
                    <a:cubicBezTo>
                      <a:pt x="35597" y="14300"/>
                      <a:pt x="35616" y="14301"/>
                      <a:pt x="35635" y="14301"/>
                    </a:cubicBezTo>
                    <a:cubicBezTo>
                      <a:pt x="35820" y="14304"/>
                      <a:pt x="36005" y="14306"/>
                      <a:pt x="36190" y="14306"/>
                    </a:cubicBezTo>
                    <a:cubicBezTo>
                      <a:pt x="36230" y="14306"/>
                      <a:pt x="36270" y="14306"/>
                      <a:pt x="36309" y="14306"/>
                    </a:cubicBezTo>
                    <a:cubicBezTo>
                      <a:pt x="36403" y="14306"/>
                      <a:pt x="36497" y="14304"/>
                      <a:pt x="36591" y="14300"/>
                    </a:cubicBezTo>
                    <a:cubicBezTo>
                      <a:pt x="36614" y="14316"/>
                      <a:pt x="36639" y="14328"/>
                      <a:pt x="36667" y="14332"/>
                    </a:cubicBezTo>
                    <a:cubicBezTo>
                      <a:pt x="36809" y="14358"/>
                      <a:pt x="36954" y="14362"/>
                      <a:pt x="37099" y="14362"/>
                    </a:cubicBezTo>
                    <a:cubicBezTo>
                      <a:pt x="37169" y="14362"/>
                      <a:pt x="37239" y="14361"/>
                      <a:pt x="37309" y="14361"/>
                    </a:cubicBezTo>
                    <a:cubicBezTo>
                      <a:pt x="37373" y="14361"/>
                      <a:pt x="37437" y="14360"/>
                      <a:pt x="37501" y="14360"/>
                    </a:cubicBezTo>
                    <a:cubicBezTo>
                      <a:pt x="37565" y="14360"/>
                      <a:pt x="37628" y="14361"/>
                      <a:pt x="37692" y="14362"/>
                    </a:cubicBezTo>
                    <a:cubicBezTo>
                      <a:pt x="37842" y="14363"/>
                      <a:pt x="37993" y="14365"/>
                      <a:pt x="38142" y="14366"/>
                    </a:cubicBezTo>
                    <a:cubicBezTo>
                      <a:pt x="38257" y="14369"/>
                      <a:pt x="38373" y="14372"/>
                      <a:pt x="38489" y="14372"/>
                    </a:cubicBezTo>
                    <a:cubicBezTo>
                      <a:pt x="38507" y="14372"/>
                      <a:pt x="38525" y="14372"/>
                      <a:pt x="38543" y="14372"/>
                    </a:cubicBezTo>
                    <a:lnTo>
                      <a:pt x="38552" y="14372"/>
                    </a:lnTo>
                    <a:cubicBezTo>
                      <a:pt x="38585" y="14397"/>
                      <a:pt x="38626" y="14411"/>
                      <a:pt x="38667" y="14411"/>
                    </a:cubicBezTo>
                    <a:cubicBezTo>
                      <a:pt x="38690" y="14410"/>
                      <a:pt x="38714" y="14405"/>
                      <a:pt x="38737" y="14396"/>
                    </a:cubicBezTo>
                    <a:cubicBezTo>
                      <a:pt x="38829" y="14356"/>
                      <a:pt x="38877" y="14243"/>
                      <a:pt x="38834" y="14151"/>
                    </a:cubicBezTo>
                    <a:cubicBezTo>
                      <a:pt x="38819" y="14121"/>
                      <a:pt x="38803" y="14090"/>
                      <a:pt x="38787" y="14059"/>
                    </a:cubicBezTo>
                    <a:cubicBezTo>
                      <a:pt x="38764" y="14014"/>
                      <a:pt x="38742" y="13970"/>
                      <a:pt x="38708" y="13930"/>
                    </a:cubicBezTo>
                    <a:cubicBezTo>
                      <a:pt x="38706" y="13927"/>
                      <a:pt x="38704" y="13924"/>
                      <a:pt x="38702" y="13922"/>
                    </a:cubicBezTo>
                    <a:cubicBezTo>
                      <a:pt x="38683" y="13893"/>
                      <a:pt x="38665" y="13866"/>
                      <a:pt x="38648" y="13836"/>
                    </a:cubicBezTo>
                    <a:cubicBezTo>
                      <a:pt x="38649" y="13828"/>
                      <a:pt x="38649" y="13820"/>
                      <a:pt x="38649" y="13812"/>
                    </a:cubicBezTo>
                    <a:cubicBezTo>
                      <a:pt x="38648" y="13708"/>
                      <a:pt x="38582" y="13622"/>
                      <a:pt x="38531" y="13536"/>
                    </a:cubicBezTo>
                    <a:cubicBezTo>
                      <a:pt x="38516" y="13510"/>
                      <a:pt x="38500" y="13484"/>
                      <a:pt x="38485" y="13457"/>
                    </a:cubicBezTo>
                    <a:cubicBezTo>
                      <a:pt x="38487" y="13430"/>
                      <a:pt x="38482" y="13401"/>
                      <a:pt x="38469" y="13376"/>
                    </a:cubicBezTo>
                    <a:cubicBezTo>
                      <a:pt x="38340" y="13117"/>
                      <a:pt x="38209" y="12858"/>
                      <a:pt x="38073" y="12602"/>
                    </a:cubicBezTo>
                    <a:cubicBezTo>
                      <a:pt x="38049" y="12555"/>
                      <a:pt x="38026" y="12509"/>
                      <a:pt x="38002" y="12464"/>
                    </a:cubicBezTo>
                    <a:cubicBezTo>
                      <a:pt x="37954" y="12371"/>
                      <a:pt x="37908" y="12280"/>
                      <a:pt x="37861" y="12188"/>
                    </a:cubicBezTo>
                    <a:cubicBezTo>
                      <a:pt x="37865" y="12166"/>
                      <a:pt x="37866" y="12146"/>
                      <a:pt x="37861" y="12125"/>
                    </a:cubicBezTo>
                    <a:cubicBezTo>
                      <a:pt x="37841" y="12006"/>
                      <a:pt x="37780" y="11902"/>
                      <a:pt x="37724" y="11797"/>
                    </a:cubicBezTo>
                    <a:lnTo>
                      <a:pt x="37724" y="11797"/>
                    </a:lnTo>
                    <a:cubicBezTo>
                      <a:pt x="37727" y="11804"/>
                      <a:pt x="37731" y="11811"/>
                      <a:pt x="37734" y="11819"/>
                    </a:cubicBezTo>
                    <a:cubicBezTo>
                      <a:pt x="37683" y="11716"/>
                      <a:pt x="37628" y="11613"/>
                      <a:pt x="37574" y="11511"/>
                    </a:cubicBezTo>
                    <a:cubicBezTo>
                      <a:pt x="37381" y="11142"/>
                      <a:pt x="37167" y="10782"/>
                      <a:pt x="36959" y="10420"/>
                    </a:cubicBezTo>
                    <a:cubicBezTo>
                      <a:pt x="36863" y="10253"/>
                      <a:pt x="36767" y="10089"/>
                      <a:pt x="36671" y="9923"/>
                    </a:cubicBezTo>
                    <a:cubicBezTo>
                      <a:pt x="36617" y="9830"/>
                      <a:pt x="36563" y="9739"/>
                      <a:pt x="36511" y="9647"/>
                    </a:cubicBezTo>
                    <a:cubicBezTo>
                      <a:pt x="36459" y="9559"/>
                      <a:pt x="36409" y="9469"/>
                      <a:pt x="36351" y="9383"/>
                    </a:cubicBezTo>
                    <a:cubicBezTo>
                      <a:pt x="36324" y="9342"/>
                      <a:pt x="36284" y="9313"/>
                      <a:pt x="36241" y="9301"/>
                    </a:cubicBezTo>
                    <a:cubicBezTo>
                      <a:pt x="36066" y="9081"/>
                      <a:pt x="35884" y="8867"/>
                      <a:pt x="35705" y="8654"/>
                    </a:cubicBezTo>
                    <a:cubicBezTo>
                      <a:pt x="35694" y="8641"/>
                      <a:pt x="35684" y="8629"/>
                      <a:pt x="35674" y="8617"/>
                    </a:cubicBezTo>
                    <a:cubicBezTo>
                      <a:pt x="35660" y="8599"/>
                      <a:pt x="35644" y="8579"/>
                      <a:pt x="35629" y="8561"/>
                    </a:cubicBezTo>
                    <a:cubicBezTo>
                      <a:pt x="35579" y="8496"/>
                      <a:pt x="35526" y="8431"/>
                      <a:pt x="35475" y="8367"/>
                    </a:cubicBezTo>
                    <a:cubicBezTo>
                      <a:pt x="35476" y="8367"/>
                      <a:pt x="35476" y="8366"/>
                      <a:pt x="35477" y="8366"/>
                    </a:cubicBezTo>
                    <a:cubicBezTo>
                      <a:pt x="35542" y="8299"/>
                      <a:pt x="35544" y="8196"/>
                      <a:pt x="35490" y="8122"/>
                    </a:cubicBezTo>
                    <a:cubicBezTo>
                      <a:pt x="35399" y="7998"/>
                      <a:pt x="35302" y="7878"/>
                      <a:pt x="35201" y="7764"/>
                    </a:cubicBezTo>
                    <a:cubicBezTo>
                      <a:pt x="35098" y="7646"/>
                      <a:pt x="34998" y="7526"/>
                      <a:pt x="34893" y="7411"/>
                    </a:cubicBezTo>
                    <a:cubicBezTo>
                      <a:pt x="34759" y="7263"/>
                      <a:pt x="34627" y="7116"/>
                      <a:pt x="34492" y="6969"/>
                    </a:cubicBezTo>
                    <a:cubicBezTo>
                      <a:pt x="34411" y="6882"/>
                      <a:pt x="34331" y="6794"/>
                      <a:pt x="34250" y="6709"/>
                    </a:cubicBezTo>
                    <a:cubicBezTo>
                      <a:pt x="34185" y="6637"/>
                      <a:pt x="34120" y="6562"/>
                      <a:pt x="34052" y="6492"/>
                    </a:cubicBezTo>
                    <a:cubicBezTo>
                      <a:pt x="33965" y="6403"/>
                      <a:pt x="33880" y="6315"/>
                      <a:pt x="33794" y="6227"/>
                    </a:cubicBezTo>
                    <a:cubicBezTo>
                      <a:pt x="33788" y="6213"/>
                      <a:pt x="33782" y="6201"/>
                      <a:pt x="33775" y="6189"/>
                    </a:cubicBezTo>
                    <a:cubicBezTo>
                      <a:pt x="33754" y="6159"/>
                      <a:pt x="33733" y="6130"/>
                      <a:pt x="33708" y="6103"/>
                    </a:cubicBezTo>
                    <a:cubicBezTo>
                      <a:pt x="33662" y="6051"/>
                      <a:pt x="33608" y="6006"/>
                      <a:pt x="33555" y="5962"/>
                    </a:cubicBezTo>
                    <a:lnTo>
                      <a:pt x="33555" y="5962"/>
                    </a:lnTo>
                    <a:cubicBezTo>
                      <a:pt x="33557" y="5963"/>
                      <a:pt x="33558" y="5964"/>
                      <a:pt x="33559" y="5965"/>
                    </a:cubicBezTo>
                    <a:cubicBezTo>
                      <a:pt x="33556" y="5962"/>
                      <a:pt x="33552" y="5959"/>
                      <a:pt x="33548" y="5955"/>
                    </a:cubicBezTo>
                    <a:lnTo>
                      <a:pt x="33548" y="5955"/>
                    </a:lnTo>
                    <a:cubicBezTo>
                      <a:pt x="33550" y="5957"/>
                      <a:pt x="33553" y="5959"/>
                      <a:pt x="33555" y="5962"/>
                    </a:cubicBezTo>
                    <a:lnTo>
                      <a:pt x="33555" y="5962"/>
                    </a:lnTo>
                    <a:cubicBezTo>
                      <a:pt x="33552" y="5958"/>
                      <a:pt x="33549" y="5956"/>
                      <a:pt x="33545" y="5953"/>
                    </a:cubicBezTo>
                    <a:lnTo>
                      <a:pt x="33545" y="5953"/>
                    </a:lnTo>
                    <a:cubicBezTo>
                      <a:pt x="33546" y="5954"/>
                      <a:pt x="33547" y="5954"/>
                      <a:pt x="33548" y="5955"/>
                    </a:cubicBezTo>
                    <a:lnTo>
                      <a:pt x="33548" y="5955"/>
                    </a:lnTo>
                    <a:cubicBezTo>
                      <a:pt x="33546" y="5954"/>
                      <a:pt x="33544" y="5952"/>
                      <a:pt x="33542" y="5950"/>
                    </a:cubicBezTo>
                    <a:lnTo>
                      <a:pt x="33542" y="5950"/>
                    </a:lnTo>
                    <a:cubicBezTo>
                      <a:pt x="33543" y="5951"/>
                      <a:pt x="33544" y="5952"/>
                      <a:pt x="33545" y="5953"/>
                    </a:cubicBezTo>
                    <a:lnTo>
                      <a:pt x="33545" y="5953"/>
                    </a:lnTo>
                    <a:cubicBezTo>
                      <a:pt x="33503" y="5916"/>
                      <a:pt x="33461" y="5878"/>
                      <a:pt x="33419" y="5841"/>
                    </a:cubicBezTo>
                    <a:cubicBezTo>
                      <a:pt x="33459" y="5762"/>
                      <a:pt x="33438" y="5661"/>
                      <a:pt x="33366" y="5609"/>
                    </a:cubicBezTo>
                    <a:cubicBezTo>
                      <a:pt x="33248" y="5519"/>
                      <a:pt x="33127" y="5432"/>
                      <a:pt x="33009" y="5342"/>
                    </a:cubicBezTo>
                    <a:cubicBezTo>
                      <a:pt x="32894" y="5255"/>
                      <a:pt x="32778" y="5167"/>
                      <a:pt x="32663" y="5079"/>
                    </a:cubicBezTo>
                    <a:cubicBezTo>
                      <a:pt x="32569" y="5007"/>
                      <a:pt x="32474" y="4937"/>
                      <a:pt x="32378" y="4869"/>
                    </a:cubicBezTo>
                    <a:cubicBezTo>
                      <a:pt x="32262" y="4783"/>
                      <a:pt x="32146" y="4695"/>
                      <a:pt x="32025" y="4617"/>
                    </a:cubicBezTo>
                    <a:cubicBezTo>
                      <a:pt x="31998" y="4600"/>
                      <a:pt x="31966" y="4592"/>
                      <a:pt x="31936" y="4592"/>
                    </a:cubicBezTo>
                    <a:cubicBezTo>
                      <a:pt x="31912" y="4592"/>
                      <a:pt x="31889" y="4596"/>
                      <a:pt x="31867" y="4605"/>
                    </a:cubicBezTo>
                    <a:cubicBezTo>
                      <a:pt x="31785" y="4546"/>
                      <a:pt x="31704" y="4486"/>
                      <a:pt x="31621" y="4426"/>
                    </a:cubicBezTo>
                    <a:cubicBezTo>
                      <a:pt x="31531" y="4361"/>
                      <a:pt x="31439" y="4297"/>
                      <a:pt x="31349" y="4233"/>
                    </a:cubicBezTo>
                    <a:cubicBezTo>
                      <a:pt x="31311" y="4206"/>
                      <a:pt x="31272" y="4179"/>
                      <a:pt x="31236" y="4151"/>
                    </a:cubicBezTo>
                    <a:cubicBezTo>
                      <a:pt x="31200" y="4124"/>
                      <a:pt x="31165" y="4096"/>
                      <a:pt x="31128" y="4071"/>
                    </a:cubicBezTo>
                    <a:cubicBezTo>
                      <a:pt x="31103" y="4051"/>
                      <a:pt x="31078" y="4032"/>
                      <a:pt x="31052" y="4013"/>
                    </a:cubicBezTo>
                    <a:cubicBezTo>
                      <a:pt x="31004" y="3977"/>
                      <a:pt x="30957" y="3939"/>
                      <a:pt x="30905" y="3906"/>
                    </a:cubicBezTo>
                    <a:cubicBezTo>
                      <a:pt x="30824" y="3852"/>
                      <a:pt x="30741" y="3798"/>
                      <a:pt x="30658" y="3745"/>
                    </a:cubicBezTo>
                    <a:cubicBezTo>
                      <a:pt x="30637" y="3730"/>
                      <a:pt x="30615" y="3716"/>
                      <a:pt x="30593" y="3701"/>
                    </a:cubicBezTo>
                    <a:cubicBezTo>
                      <a:pt x="30590" y="3658"/>
                      <a:pt x="30573" y="3616"/>
                      <a:pt x="30539" y="3587"/>
                    </a:cubicBezTo>
                    <a:cubicBezTo>
                      <a:pt x="30491" y="3545"/>
                      <a:pt x="30445" y="3506"/>
                      <a:pt x="30389" y="3474"/>
                    </a:cubicBezTo>
                    <a:cubicBezTo>
                      <a:pt x="30345" y="3449"/>
                      <a:pt x="30299" y="3425"/>
                      <a:pt x="30255" y="3399"/>
                    </a:cubicBezTo>
                    <a:cubicBezTo>
                      <a:pt x="30199" y="3367"/>
                      <a:pt x="30143" y="3336"/>
                      <a:pt x="30088" y="3306"/>
                    </a:cubicBezTo>
                    <a:cubicBezTo>
                      <a:pt x="30004" y="3259"/>
                      <a:pt x="29920" y="3212"/>
                      <a:pt x="29836" y="3166"/>
                    </a:cubicBezTo>
                    <a:cubicBezTo>
                      <a:pt x="29569" y="3021"/>
                      <a:pt x="29300" y="2879"/>
                      <a:pt x="29031" y="2737"/>
                    </a:cubicBezTo>
                    <a:cubicBezTo>
                      <a:pt x="28845" y="2621"/>
                      <a:pt x="28658" y="2505"/>
                      <a:pt x="28467" y="2397"/>
                    </a:cubicBezTo>
                    <a:cubicBezTo>
                      <a:pt x="28281" y="2289"/>
                      <a:pt x="28096" y="2182"/>
                      <a:pt x="27911" y="2074"/>
                    </a:cubicBezTo>
                    <a:cubicBezTo>
                      <a:pt x="27802" y="2012"/>
                      <a:pt x="27692" y="1949"/>
                      <a:pt x="27582" y="1887"/>
                    </a:cubicBezTo>
                    <a:cubicBezTo>
                      <a:pt x="27563" y="1875"/>
                      <a:pt x="27541" y="1864"/>
                      <a:pt x="27521" y="1851"/>
                    </a:cubicBezTo>
                    <a:cubicBezTo>
                      <a:pt x="27515" y="1844"/>
                      <a:pt x="27508" y="1837"/>
                      <a:pt x="27502" y="1831"/>
                    </a:cubicBezTo>
                    <a:cubicBezTo>
                      <a:pt x="27464" y="1787"/>
                      <a:pt x="27412" y="1755"/>
                      <a:pt x="27366" y="1722"/>
                    </a:cubicBezTo>
                    <a:cubicBezTo>
                      <a:pt x="27307" y="1680"/>
                      <a:pt x="27245" y="1641"/>
                      <a:pt x="27183" y="1604"/>
                    </a:cubicBezTo>
                    <a:cubicBezTo>
                      <a:pt x="27151" y="1585"/>
                      <a:pt x="27115" y="1576"/>
                      <a:pt x="27080" y="1576"/>
                    </a:cubicBezTo>
                    <a:cubicBezTo>
                      <a:pt x="27050" y="1576"/>
                      <a:pt x="27020" y="1583"/>
                      <a:pt x="26994" y="1597"/>
                    </a:cubicBezTo>
                    <a:cubicBezTo>
                      <a:pt x="26942" y="1569"/>
                      <a:pt x="26891" y="1541"/>
                      <a:pt x="26839" y="1516"/>
                    </a:cubicBezTo>
                    <a:cubicBezTo>
                      <a:pt x="26681" y="1438"/>
                      <a:pt x="26519" y="1371"/>
                      <a:pt x="26353" y="1315"/>
                    </a:cubicBezTo>
                    <a:cubicBezTo>
                      <a:pt x="26004" y="1197"/>
                      <a:pt x="25651" y="1101"/>
                      <a:pt x="25297" y="1002"/>
                    </a:cubicBezTo>
                    <a:cubicBezTo>
                      <a:pt x="24745" y="848"/>
                      <a:pt x="24197" y="685"/>
                      <a:pt x="23641" y="550"/>
                    </a:cubicBezTo>
                    <a:cubicBezTo>
                      <a:pt x="23602" y="541"/>
                      <a:pt x="23564" y="530"/>
                      <a:pt x="23525" y="521"/>
                    </a:cubicBezTo>
                    <a:cubicBezTo>
                      <a:pt x="23492" y="513"/>
                      <a:pt x="23459" y="506"/>
                      <a:pt x="23425" y="498"/>
                    </a:cubicBezTo>
                    <a:cubicBezTo>
                      <a:pt x="23314" y="471"/>
                      <a:pt x="23202" y="445"/>
                      <a:pt x="23091" y="417"/>
                    </a:cubicBezTo>
                    <a:cubicBezTo>
                      <a:pt x="22963" y="387"/>
                      <a:pt x="22832" y="361"/>
                      <a:pt x="22704" y="334"/>
                    </a:cubicBezTo>
                    <a:cubicBezTo>
                      <a:pt x="22470" y="285"/>
                      <a:pt x="22236" y="238"/>
                      <a:pt x="22001" y="193"/>
                    </a:cubicBezTo>
                    <a:cubicBezTo>
                      <a:pt x="21978" y="189"/>
                      <a:pt x="21957" y="183"/>
                      <a:pt x="21935" y="179"/>
                    </a:cubicBezTo>
                    <a:cubicBezTo>
                      <a:pt x="21761" y="138"/>
                      <a:pt x="21587" y="98"/>
                      <a:pt x="21413" y="57"/>
                    </a:cubicBezTo>
                    <a:cubicBezTo>
                      <a:pt x="21329" y="33"/>
                      <a:pt x="21243" y="0"/>
                      <a:pt x="211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6"/>
              <p:cNvSpPr/>
              <p:nvPr/>
            </p:nvSpPr>
            <p:spPr>
              <a:xfrm>
                <a:off x="1913889" y="4831344"/>
                <a:ext cx="2996839" cy="127232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655" extrusionOk="0">
                    <a:moveTo>
                      <a:pt x="3834" y="532"/>
                    </a:moveTo>
                    <a:lnTo>
                      <a:pt x="3834" y="532"/>
                    </a:lnTo>
                    <a:cubicBezTo>
                      <a:pt x="3867" y="533"/>
                      <a:pt x="3900" y="533"/>
                      <a:pt x="3934" y="533"/>
                    </a:cubicBezTo>
                    <a:cubicBezTo>
                      <a:pt x="3967" y="533"/>
                      <a:pt x="4001" y="533"/>
                      <a:pt x="4035" y="533"/>
                    </a:cubicBezTo>
                    <a:cubicBezTo>
                      <a:pt x="4062" y="534"/>
                      <a:pt x="4088" y="534"/>
                      <a:pt x="4115" y="534"/>
                    </a:cubicBezTo>
                    <a:cubicBezTo>
                      <a:pt x="4168" y="534"/>
                      <a:pt x="4220" y="533"/>
                      <a:pt x="4273" y="533"/>
                    </a:cubicBezTo>
                    <a:cubicBezTo>
                      <a:pt x="4253" y="535"/>
                      <a:pt x="4236" y="539"/>
                      <a:pt x="4220" y="546"/>
                    </a:cubicBezTo>
                    <a:cubicBezTo>
                      <a:pt x="4091" y="540"/>
                      <a:pt x="3962" y="536"/>
                      <a:pt x="3834" y="532"/>
                    </a:cubicBezTo>
                    <a:close/>
                    <a:moveTo>
                      <a:pt x="20777" y="0"/>
                    </a:moveTo>
                    <a:cubicBezTo>
                      <a:pt x="20603" y="0"/>
                      <a:pt x="20428" y="2"/>
                      <a:pt x="20254" y="4"/>
                    </a:cubicBezTo>
                    <a:cubicBezTo>
                      <a:pt x="19930" y="8"/>
                      <a:pt x="19606" y="13"/>
                      <a:pt x="19282" y="13"/>
                    </a:cubicBezTo>
                    <a:cubicBezTo>
                      <a:pt x="19196" y="13"/>
                      <a:pt x="19111" y="13"/>
                      <a:pt x="19025" y="12"/>
                    </a:cubicBezTo>
                    <a:cubicBezTo>
                      <a:pt x="18807" y="10"/>
                      <a:pt x="18590" y="9"/>
                      <a:pt x="18374" y="5"/>
                    </a:cubicBezTo>
                    <a:cubicBezTo>
                      <a:pt x="18230" y="3"/>
                      <a:pt x="18087" y="0"/>
                      <a:pt x="17944" y="0"/>
                    </a:cubicBezTo>
                    <a:cubicBezTo>
                      <a:pt x="17894" y="0"/>
                      <a:pt x="17845" y="1"/>
                      <a:pt x="17795" y="2"/>
                    </a:cubicBezTo>
                    <a:cubicBezTo>
                      <a:pt x="17388" y="9"/>
                      <a:pt x="16980" y="22"/>
                      <a:pt x="16573" y="33"/>
                    </a:cubicBezTo>
                    <a:cubicBezTo>
                      <a:pt x="16165" y="43"/>
                      <a:pt x="15756" y="43"/>
                      <a:pt x="15347" y="44"/>
                    </a:cubicBezTo>
                    <a:cubicBezTo>
                      <a:pt x="14939" y="44"/>
                      <a:pt x="14530" y="44"/>
                      <a:pt x="14123" y="54"/>
                    </a:cubicBezTo>
                    <a:cubicBezTo>
                      <a:pt x="13938" y="59"/>
                      <a:pt x="13754" y="72"/>
                      <a:pt x="13569" y="72"/>
                    </a:cubicBezTo>
                    <a:cubicBezTo>
                      <a:pt x="13562" y="72"/>
                      <a:pt x="13554" y="71"/>
                      <a:pt x="13546" y="71"/>
                    </a:cubicBezTo>
                    <a:cubicBezTo>
                      <a:pt x="13352" y="71"/>
                      <a:pt x="13159" y="69"/>
                      <a:pt x="12964" y="65"/>
                    </a:cubicBezTo>
                    <a:cubicBezTo>
                      <a:pt x="12755" y="60"/>
                      <a:pt x="12546" y="55"/>
                      <a:pt x="12337" y="54"/>
                    </a:cubicBezTo>
                    <a:cubicBezTo>
                      <a:pt x="12315" y="54"/>
                      <a:pt x="12294" y="54"/>
                      <a:pt x="12272" y="54"/>
                    </a:cubicBezTo>
                    <a:cubicBezTo>
                      <a:pt x="12089" y="54"/>
                      <a:pt x="11907" y="58"/>
                      <a:pt x="11725" y="63"/>
                    </a:cubicBezTo>
                    <a:cubicBezTo>
                      <a:pt x="11338" y="75"/>
                      <a:pt x="10952" y="90"/>
                      <a:pt x="10565" y="98"/>
                    </a:cubicBezTo>
                    <a:cubicBezTo>
                      <a:pt x="10144" y="106"/>
                      <a:pt x="9723" y="105"/>
                      <a:pt x="9301" y="107"/>
                    </a:cubicBezTo>
                    <a:cubicBezTo>
                      <a:pt x="8904" y="109"/>
                      <a:pt x="8506" y="126"/>
                      <a:pt x="8108" y="133"/>
                    </a:cubicBezTo>
                    <a:cubicBezTo>
                      <a:pt x="7933" y="136"/>
                      <a:pt x="7757" y="138"/>
                      <a:pt x="7582" y="138"/>
                    </a:cubicBezTo>
                    <a:cubicBezTo>
                      <a:pt x="7544" y="138"/>
                      <a:pt x="7506" y="138"/>
                      <a:pt x="7469" y="138"/>
                    </a:cubicBezTo>
                    <a:cubicBezTo>
                      <a:pt x="7277" y="137"/>
                      <a:pt x="7086" y="133"/>
                      <a:pt x="6894" y="131"/>
                    </a:cubicBezTo>
                    <a:cubicBezTo>
                      <a:pt x="6696" y="129"/>
                      <a:pt x="6498" y="127"/>
                      <a:pt x="6300" y="127"/>
                    </a:cubicBezTo>
                    <a:cubicBezTo>
                      <a:pt x="6101" y="127"/>
                      <a:pt x="5903" y="129"/>
                      <a:pt x="5706" y="133"/>
                    </a:cubicBezTo>
                    <a:cubicBezTo>
                      <a:pt x="5296" y="143"/>
                      <a:pt x="4887" y="157"/>
                      <a:pt x="4477" y="166"/>
                    </a:cubicBezTo>
                    <a:cubicBezTo>
                      <a:pt x="4429" y="167"/>
                      <a:pt x="4381" y="168"/>
                      <a:pt x="4333" y="168"/>
                    </a:cubicBezTo>
                    <a:cubicBezTo>
                      <a:pt x="4184" y="168"/>
                      <a:pt x="4035" y="164"/>
                      <a:pt x="3886" y="161"/>
                    </a:cubicBezTo>
                    <a:cubicBezTo>
                      <a:pt x="3819" y="159"/>
                      <a:pt x="3752" y="158"/>
                      <a:pt x="3685" y="158"/>
                    </a:cubicBezTo>
                    <a:cubicBezTo>
                      <a:pt x="3562" y="158"/>
                      <a:pt x="3439" y="161"/>
                      <a:pt x="3317" y="165"/>
                    </a:cubicBezTo>
                    <a:cubicBezTo>
                      <a:pt x="2928" y="180"/>
                      <a:pt x="2543" y="224"/>
                      <a:pt x="2156" y="260"/>
                    </a:cubicBezTo>
                    <a:lnTo>
                      <a:pt x="2158" y="260"/>
                    </a:lnTo>
                    <a:cubicBezTo>
                      <a:pt x="2089" y="265"/>
                      <a:pt x="2018" y="270"/>
                      <a:pt x="1947" y="275"/>
                    </a:cubicBezTo>
                    <a:cubicBezTo>
                      <a:pt x="1875" y="281"/>
                      <a:pt x="1802" y="281"/>
                      <a:pt x="1729" y="283"/>
                    </a:cubicBezTo>
                    <a:cubicBezTo>
                      <a:pt x="1701" y="283"/>
                      <a:pt x="1673" y="284"/>
                      <a:pt x="1645" y="284"/>
                    </a:cubicBezTo>
                    <a:cubicBezTo>
                      <a:pt x="1546" y="284"/>
                      <a:pt x="1448" y="281"/>
                      <a:pt x="1349" y="277"/>
                    </a:cubicBezTo>
                    <a:cubicBezTo>
                      <a:pt x="1213" y="272"/>
                      <a:pt x="1078" y="265"/>
                      <a:pt x="943" y="261"/>
                    </a:cubicBezTo>
                    <a:cubicBezTo>
                      <a:pt x="921" y="261"/>
                      <a:pt x="899" y="261"/>
                      <a:pt x="878" y="261"/>
                    </a:cubicBezTo>
                    <a:cubicBezTo>
                      <a:pt x="783" y="261"/>
                      <a:pt x="692" y="266"/>
                      <a:pt x="598" y="285"/>
                    </a:cubicBezTo>
                    <a:cubicBezTo>
                      <a:pt x="561" y="293"/>
                      <a:pt x="523" y="304"/>
                      <a:pt x="487" y="313"/>
                    </a:cubicBezTo>
                    <a:cubicBezTo>
                      <a:pt x="388" y="337"/>
                      <a:pt x="332" y="448"/>
                      <a:pt x="359" y="541"/>
                    </a:cubicBezTo>
                    <a:cubicBezTo>
                      <a:pt x="361" y="547"/>
                      <a:pt x="364" y="551"/>
                      <a:pt x="366" y="555"/>
                    </a:cubicBezTo>
                    <a:cubicBezTo>
                      <a:pt x="283" y="568"/>
                      <a:pt x="215" y="624"/>
                      <a:pt x="204" y="713"/>
                    </a:cubicBezTo>
                    <a:cubicBezTo>
                      <a:pt x="197" y="766"/>
                      <a:pt x="217" y="819"/>
                      <a:pt x="251" y="859"/>
                    </a:cubicBezTo>
                    <a:cubicBezTo>
                      <a:pt x="212" y="879"/>
                      <a:pt x="171" y="899"/>
                      <a:pt x="136" y="926"/>
                    </a:cubicBezTo>
                    <a:cubicBezTo>
                      <a:pt x="51" y="985"/>
                      <a:pt x="1" y="1073"/>
                      <a:pt x="17" y="1177"/>
                    </a:cubicBezTo>
                    <a:cubicBezTo>
                      <a:pt x="33" y="1286"/>
                      <a:pt x="105" y="1370"/>
                      <a:pt x="197" y="1422"/>
                    </a:cubicBezTo>
                    <a:cubicBezTo>
                      <a:pt x="241" y="1447"/>
                      <a:pt x="290" y="1462"/>
                      <a:pt x="340" y="1470"/>
                    </a:cubicBezTo>
                    <a:cubicBezTo>
                      <a:pt x="380" y="1491"/>
                      <a:pt x="425" y="1503"/>
                      <a:pt x="471" y="1507"/>
                    </a:cubicBezTo>
                    <a:cubicBezTo>
                      <a:pt x="502" y="1509"/>
                      <a:pt x="533" y="1510"/>
                      <a:pt x="564" y="1510"/>
                    </a:cubicBezTo>
                    <a:cubicBezTo>
                      <a:pt x="656" y="1510"/>
                      <a:pt x="749" y="1501"/>
                      <a:pt x="840" y="1484"/>
                    </a:cubicBezTo>
                    <a:cubicBezTo>
                      <a:pt x="879" y="1477"/>
                      <a:pt x="918" y="1469"/>
                      <a:pt x="958" y="1460"/>
                    </a:cubicBezTo>
                    <a:cubicBezTo>
                      <a:pt x="983" y="1471"/>
                      <a:pt x="1012" y="1479"/>
                      <a:pt x="1037" y="1485"/>
                    </a:cubicBezTo>
                    <a:cubicBezTo>
                      <a:pt x="1118" y="1502"/>
                      <a:pt x="1201" y="1513"/>
                      <a:pt x="1284" y="1523"/>
                    </a:cubicBezTo>
                    <a:cubicBezTo>
                      <a:pt x="1391" y="1534"/>
                      <a:pt x="1498" y="1537"/>
                      <a:pt x="1606" y="1541"/>
                    </a:cubicBezTo>
                    <a:cubicBezTo>
                      <a:pt x="1643" y="1541"/>
                      <a:pt x="1680" y="1542"/>
                      <a:pt x="1717" y="1542"/>
                    </a:cubicBezTo>
                    <a:cubicBezTo>
                      <a:pt x="1813" y="1542"/>
                      <a:pt x="1908" y="1540"/>
                      <a:pt x="2004" y="1537"/>
                    </a:cubicBezTo>
                    <a:cubicBezTo>
                      <a:pt x="2066" y="1548"/>
                      <a:pt x="2126" y="1556"/>
                      <a:pt x="2189" y="1556"/>
                    </a:cubicBezTo>
                    <a:cubicBezTo>
                      <a:pt x="2193" y="1556"/>
                      <a:pt x="2198" y="1556"/>
                      <a:pt x="2202" y="1556"/>
                    </a:cubicBezTo>
                    <a:lnTo>
                      <a:pt x="2216" y="1556"/>
                    </a:lnTo>
                    <a:cubicBezTo>
                      <a:pt x="2274" y="1555"/>
                      <a:pt x="2332" y="1552"/>
                      <a:pt x="2391" y="1551"/>
                    </a:cubicBezTo>
                    <a:cubicBezTo>
                      <a:pt x="2460" y="1547"/>
                      <a:pt x="2529" y="1544"/>
                      <a:pt x="2599" y="1542"/>
                    </a:cubicBezTo>
                    <a:cubicBezTo>
                      <a:pt x="2718" y="1536"/>
                      <a:pt x="2835" y="1532"/>
                      <a:pt x="2955" y="1528"/>
                    </a:cubicBezTo>
                    <a:cubicBezTo>
                      <a:pt x="3081" y="1524"/>
                      <a:pt x="3207" y="1521"/>
                      <a:pt x="3334" y="1518"/>
                    </a:cubicBezTo>
                    <a:cubicBezTo>
                      <a:pt x="3367" y="1517"/>
                      <a:pt x="3401" y="1517"/>
                      <a:pt x="3435" y="1517"/>
                    </a:cubicBezTo>
                    <a:cubicBezTo>
                      <a:pt x="3557" y="1516"/>
                      <a:pt x="3680" y="1515"/>
                      <a:pt x="3800" y="1499"/>
                    </a:cubicBezTo>
                    <a:cubicBezTo>
                      <a:pt x="3838" y="1493"/>
                      <a:pt x="3871" y="1476"/>
                      <a:pt x="3898" y="1452"/>
                    </a:cubicBezTo>
                    <a:cubicBezTo>
                      <a:pt x="4011" y="1449"/>
                      <a:pt x="4125" y="1444"/>
                      <a:pt x="4238" y="1434"/>
                    </a:cubicBezTo>
                    <a:cubicBezTo>
                      <a:pt x="4278" y="1438"/>
                      <a:pt x="4319" y="1440"/>
                      <a:pt x="4359" y="1440"/>
                    </a:cubicBezTo>
                    <a:cubicBezTo>
                      <a:pt x="4367" y="1440"/>
                      <a:pt x="4375" y="1440"/>
                      <a:pt x="4384" y="1440"/>
                    </a:cubicBezTo>
                    <a:cubicBezTo>
                      <a:pt x="4469" y="1440"/>
                      <a:pt x="4554" y="1441"/>
                      <a:pt x="4640" y="1441"/>
                    </a:cubicBezTo>
                    <a:cubicBezTo>
                      <a:pt x="4725" y="1441"/>
                      <a:pt x="4811" y="1440"/>
                      <a:pt x="4896" y="1438"/>
                    </a:cubicBezTo>
                    <a:cubicBezTo>
                      <a:pt x="5037" y="1434"/>
                      <a:pt x="5176" y="1429"/>
                      <a:pt x="5317" y="1424"/>
                    </a:cubicBezTo>
                    <a:cubicBezTo>
                      <a:pt x="5547" y="1416"/>
                      <a:pt x="5778" y="1408"/>
                      <a:pt x="6009" y="1401"/>
                    </a:cubicBezTo>
                    <a:cubicBezTo>
                      <a:pt x="6552" y="1382"/>
                      <a:pt x="7095" y="1361"/>
                      <a:pt x="7639" y="1348"/>
                    </a:cubicBezTo>
                    <a:cubicBezTo>
                      <a:pt x="7927" y="1341"/>
                      <a:pt x="8215" y="1334"/>
                      <a:pt x="8504" y="1328"/>
                    </a:cubicBezTo>
                    <a:cubicBezTo>
                      <a:pt x="8645" y="1326"/>
                      <a:pt x="8789" y="1324"/>
                      <a:pt x="8932" y="1320"/>
                    </a:cubicBezTo>
                    <a:cubicBezTo>
                      <a:pt x="9009" y="1319"/>
                      <a:pt x="9086" y="1316"/>
                      <a:pt x="9162" y="1313"/>
                    </a:cubicBezTo>
                    <a:cubicBezTo>
                      <a:pt x="9234" y="1324"/>
                      <a:pt x="9304" y="1330"/>
                      <a:pt x="9377" y="1332"/>
                    </a:cubicBezTo>
                    <a:cubicBezTo>
                      <a:pt x="9391" y="1332"/>
                      <a:pt x="9404" y="1332"/>
                      <a:pt x="9417" y="1332"/>
                    </a:cubicBezTo>
                    <a:cubicBezTo>
                      <a:pt x="9480" y="1332"/>
                      <a:pt x="9543" y="1330"/>
                      <a:pt x="9605" y="1327"/>
                    </a:cubicBezTo>
                    <a:cubicBezTo>
                      <a:pt x="9677" y="1324"/>
                      <a:pt x="9749" y="1321"/>
                      <a:pt x="9821" y="1318"/>
                    </a:cubicBezTo>
                    <a:cubicBezTo>
                      <a:pt x="9957" y="1311"/>
                      <a:pt x="10094" y="1304"/>
                      <a:pt x="10231" y="1298"/>
                    </a:cubicBezTo>
                    <a:lnTo>
                      <a:pt x="10258" y="1296"/>
                    </a:lnTo>
                    <a:cubicBezTo>
                      <a:pt x="10379" y="1295"/>
                      <a:pt x="10500" y="1295"/>
                      <a:pt x="10621" y="1295"/>
                    </a:cubicBezTo>
                    <a:cubicBezTo>
                      <a:pt x="10769" y="1295"/>
                      <a:pt x="10918" y="1295"/>
                      <a:pt x="11066" y="1297"/>
                    </a:cubicBezTo>
                    <a:cubicBezTo>
                      <a:pt x="11354" y="1302"/>
                      <a:pt x="11642" y="1305"/>
                      <a:pt x="11931" y="1313"/>
                    </a:cubicBezTo>
                    <a:cubicBezTo>
                      <a:pt x="12206" y="1320"/>
                      <a:pt x="12480" y="1334"/>
                      <a:pt x="12755" y="1334"/>
                    </a:cubicBezTo>
                    <a:cubicBezTo>
                      <a:pt x="12804" y="1334"/>
                      <a:pt x="12854" y="1334"/>
                      <a:pt x="12904" y="1333"/>
                    </a:cubicBezTo>
                    <a:cubicBezTo>
                      <a:pt x="12914" y="1332"/>
                      <a:pt x="12923" y="1332"/>
                      <a:pt x="12933" y="1329"/>
                    </a:cubicBezTo>
                    <a:cubicBezTo>
                      <a:pt x="13438" y="1317"/>
                      <a:pt x="13941" y="1285"/>
                      <a:pt x="14444" y="1268"/>
                    </a:cubicBezTo>
                    <a:cubicBezTo>
                      <a:pt x="14569" y="1268"/>
                      <a:pt x="14692" y="1266"/>
                      <a:pt x="14816" y="1266"/>
                    </a:cubicBezTo>
                    <a:cubicBezTo>
                      <a:pt x="15368" y="1263"/>
                      <a:pt x="15919" y="1263"/>
                      <a:pt x="16470" y="1260"/>
                    </a:cubicBezTo>
                    <a:lnTo>
                      <a:pt x="16569" y="1260"/>
                    </a:lnTo>
                    <a:cubicBezTo>
                      <a:pt x="16592" y="1331"/>
                      <a:pt x="16661" y="1386"/>
                      <a:pt x="16739" y="1386"/>
                    </a:cubicBezTo>
                    <a:cubicBezTo>
                      <a:pt x="16740" y="1386"/>
                      <a:pt x="16740" y="1386"/>
                      <a:pt x="16741" y="1386"/>
                    </a:cubicBezTo>
                    <a:lnTo>
                      <a:pt x="16748" y="1386"/>
                    </a:lnTo>
                    <a:cubicBezTo>
                      <a:pt x="17299" y="1362"/>
                      <a:pt x="17851" y="1336"/>
                      <a:pt x="18403" y="1310"/>
                    </a:cubicBezTo>
                    <a:cubicBezTo>
                      <a:pt x="18644" y="1298"/>
                      <a:pt x="18885" y="1285"/>
                      <a:pt x="19126" y="1271"/>
                    </a:cubicBezTo>
                    <a:cubicBezTo>
                      <a:pt x="19236" y="1266"/>
                      <a:pt x="19346" y="1257"/>
                      <a:pt x="19456" y="1250"/>
                    </a:cubicBezTo>
                    <a:cubicBezTo>
                      <a:pt x="19527" y="1245"/>
                      <a:pt x="19599" y="1241"/>
                      <a:pt x="19670" y="1236"/>
                    </a:cubicBezTo>
                    <a:cubicBezTo>
                      <a:pt x="19771" y="1230"/>
                      <a:pt x="19873" y="1215"/>
                      <a:pt x="19974" y="1202"/>
                    </a:cubicBezTo>
                    <a:cubicBezTo>
                      <a:pt x="19991" y="1252"/>
                      <a:pt x="20030" y="1294"/>
                      <a:pt x="20080" y="1314"/>
                    </a:cubicBezTo>
                    <a:cubicBezTo>
                      <a:pt x="20127" y="1334"/>
                      <a:pt x="20182" y="1340"/>
                      <a:pt x="20234" y="1340"/>
                    </a:cubicBezTo>
                    <a:cubicBezTo>
                      <a:pt x="20251" y="1340"/>
                      <a:pt x="20268" y="1339"/>
                      <a:pt x="20284" y="1338"/>
                    </a:cubicBezTo>
                    <a:cubicBezTo>
                      <a:pt x="20334" y="1336"/>
                      <a:pt x="20384" y="1334"/>
                      <a:pt x="20435" y="1333"/>
                    </a:cubicBezTo>
                    <a:lnTo>
                      <a:pt x="20707" y="1333"/>
                    </a:lnTo>
                    <a:cubicBezTo>
                      <a:pt x="20838" y="1332"/>
                      <a:pt x="20970" y="1332"/>
                      <a:pt x="21101" y="1329"/>
                    </a:cubicBezTo>
                    <a:cubicBezTo>
                      <a:pt x="21403" y="1327"/>
                      <a:pt x="21706" y="1320"/>
                      <a:pt x="22008" y="1312"/>
                    </a:cubicBezTo>
                    <a:cubicBezTo>
                      <a:pt x="22286" y="1304"/>
                      <a:pt x="22564" y="1290"/>
                      <a:pt x="22840" y="1277"/>
                    </a:cubicBezTo>
                    <a:cubicBezTo>
                      <a:pt x="22972" y="1271"/>
                      <a:pt x="23103" y="1257"/>
                      <a:pt x="23235" y="1248"/>
                    </a:cubicBezTo>
                    <a:cubicBezTo>
                      <a:pt x="23288" y="1244"/>
                      <a:pt x="23340" y="1239"/>
                      <a:pt x="23393" y="1234"/>
                    </a:cubicBezTo>
                    <a:cubicBezTo>
                      <a:pt x="23461" y="1233"/>
                      <a:pt x="23530" y="1232"/>
                      <a:pt x="23599" y="1231"/>
                    </a:cubicBezTo>
                    <a:cubicBezTo>
                      <a:pt x="23664" y="1230"/>
                      <a:pt x="23730" y="1230"/>
                      <a:pt x="23795" y="1229"/>
                    </a:cubicBezTo>
                    <a:cubicBezTo>
                      <a:pt x="23807" y="1229"/>
                      <a:pt x="23819" y="1229"/>
                      <a:pt x="23830" y="1229"/>
                    </a:cubicBezTo>
                    <a:cubicBezTo>
                      <a:pt x="23857" y="1229"/>
                      <a:pt x="23884" y="1229"/>
                      <a:pt x="23910" y="1229"/>
                    </a:cubicBezTo>
                    <a:cubicBezTo>
                      <a:pt x="23997" y="1229"/>
                      <a:pt x="24082" y="1227"/>
                      <a:pt x="24168" y="1209"/>
                    </a:cubicBezTo>
                    <a:cubicBezTo>
                      <a:pt x="24193" y="1203"/>
                      <a:pt x="24216" y="1194"/>
                      <a:pt x="24237" y="1182"/>
                    </a:cubicBezTo>
                    <a:cubicBezTo>
                      <a:pt x="24263" y="1203"/>
                      <a:pt x="24295" y="1218"/>
                      <a:pt x="24330" y="1220"/>
                    </a:cubicBezTo>
                    <a:cubicBezTo>
                      <a:pt x="24338" y="1221"/>
                      <a:pt x="24346" y="1221"/>
                      <a:pt x="24354" y="1221"/>
                    </a:cubicBezTo>
                    <a:lnTo>
                      <a:pt x="24354" y="1222"/>
                    </a:lnTo>
                    <a:lnTo>
                      <a:pt x="24356" y="1222"/>
                    </a:lnTo>
                    <a:cubicBezTo>
                      <a:pt x="24377" y="1223"/>
                      <a:pt x="24399" y="1223"/>
                      <a:pt x="24421" y="1223"/>
                    </a:cubicBezTo>
                    <a:cubicBezTo>
                      <a:pt x="24573" y="1223"/>
                      <a:pt x="24724" y="1207"/>
                      <a:pt x="24875" y="1201"/>
                    </a:cubicBezTo>
                    <a:cubicBezTo>
                      <a:pt x="25013" y="1197"/>
                      <a:pt x="25151" y="1192"/>
                      <a:pt x="25290" y="1186"/>
                    </a:cubicBezTo>
                    <a:cubicBezTo>
                      <a:pt x="25473" y="1181"/>
                      <a:pt x="25657" y="1177"/>
                      <a:pt x="25841" y="1174"/>
                    </a:cubicBezTo>
                    <a:cubicBezTo>
                      <a:pt x="25863" y="1229"/>
                      <a:pt x="25907" y="1273"/>
                      <a:pt x="25966" y="1288"/>
                    </a:cubicBezTo>
                    <a:cubicBezTo>
                      <a:pt x="26056" y="1311"/>
                      <a:pt x="26152" y="1311"/>
                      <a:pt x="26245" y="1313"/>
                    </a:cubicBezTo>
                    <a:cubicBezTo>
                      <a:pt x="26316" y="1314"/>
                      <a:pt x="26387" y="1315"/>
                      <a:pt x="26459" y="1315"/>
                    </a:cubicBezTo>
                    <a:cubicBezTo>
                      <a:pt x="26808" y="1315"/>
                      <a:pt x="27158" y="1304"/>
                      <a:pt x="27507" y="1293"/>
                    </a:cubicBezTo>
                    <a:cubicBezTo>
                      <a:pt x="27717" y="1287"/>
                      <a:pt x="27929" y="1285"/>
                      <a:pt x="28140" y="1281"/>
                    </a:cubicBezTo>
                    <a:cubicBezTo>
                      <a:pt x="28355" y="1277"/>
                      <a:pt x="28570" y="1269"/>
                      <a:pt x="28785" y="1263"/>
                    </a:cubicBezTo>
                    <a:cubicBezTo>
                      <a:pt x="28989" y="1256"/>
                      <a:pt x="29192" y="1247"/>
                      <a:pt x="29397" y="1239"/>
                    </a:cubicBezTo>
                    <a:cubicBezTo>
                      <a:pt x="29542" y="1233"/>
                      <a:pt x="29688" y="1224"/>
                      <a:pt x="29833" y="1214"/>
                    </a:cubicBezTo>
                    <a:cubicBezTo>
                      <a:pt x="29851" y="1274"/>
                      <a:pt x="29901" y="1325"/>
                      <a:pt x="29964" y="1340"/>
                    </a:cubicBezTo>
                    <a:cubicBezTo>
                      <a:pt x="29969" y="1341"/>
                      <a:pt x="29973" y="1342"/>
                      <a:pt x="29979" y="1343"/>
                    </a:cubicBezTo>
                    <a:cubicBezTo>
                      <a:pt x="30001" y="1362"/>
                      <a:pt x="30027" y="1377"/>
                      <a:pt x="30058" y="1386"/>
                    </a:cubicBezTo>
                    <a:cubicBezTo>
                      <a:pt x="30139" y="1410"/>
                      <a:pt x="30230" y="1406"/>
                      <a:pt x="30314" y="1408"/>
                    </a:cubicBezTo>
                    <a:lnTo>
                      <a:pt x="30307" y="1408"/>
                    </a:lnTo>
                    <a:cubicBezTo>
                      <a:pt x="30586" y="1422"/>
                      <a:pt x="30865" y="1432"/>
                      <a:pt x="31144" y="1441"/>
                    </a:cubicBezTo>
                    <a:cubicBezTo>
                      <a:pt x="31336" y="1454"/>
                      <a:pt x="31530" y="1469"/>
                      <a:pt x="31722" y="1487"/>
                    </a:cubicBezTo>
                    <a:cubicBezTo>
                      <a:pt x="31932" y="1507"/>
                      <a:pt x="32143" y="1529"/>
                      <a:pt x="32354" y="1544"/>
                    </a:cubicBezTo>
                    <a:cubicBezTo>
                      <a:pt x="32558" y="1558"/>
                      <a:pt x="32760" y="1579"/>
                      <a:pt x="32964" y="1588"/>
                    </a:cubicBezTo>
                    <a:cubicBezTo>
                      <a:pt x="33102" y="1593"/>
                      <a:pt x="33240" y="1600"/>
                      <a:pt x="33380" y="1607"/>
                    </a:cubicBezTo>
                    <a:lnTo>
                      <a:pt x="33374" y="1607"/>
                    </a:lnTo>
                    <a:cubicBezTo>
                      <a:pt x="33571" y="1615"/>
                      <a:pt x="33767" y="1621"/>
                      <a:pt x="33964" y="1625"/>
                    </a:cubicBezTo>
                    <a:cubicBezTo>
                      <a:pt x="33966" y="1625"/>
                      <a:pt x="33967" y="1626"/>
                      <a:pt x="33969" y="1626"/>
                    </a:cubicBezTo>
                    <a:cubicBezTo>
                      <a:pt x="34042" y="1626"/>
                      <a:pt x="34108" y="1573"/>
                      <a:pt x="34133" y="1504"/>
                    </a:cubicBezTo>
                    <a:cubicBezTo>
                      <a:pt x="34208" y="1507"/>
                      <a:pt x="34283" y="1508"/>
                      <a:pt x="34358" y="1510"/>
                    </a:cubicBezTo>
                    <a:cubicBezTo>
                      <a:pt x="34663" y="1518"/>
                      <a:pt x="34967" y="1528"/>
                      <a:pt x="35271" y="1539"/>
                    </a:cubicBezTo>
                    <a:cubicBezTo>
                      <a:pt x="35653" y="1553"/>
                      <a:pt x="36036" y="1571"/>
                      <a:pt x="36419" y="1575"/>
                    </a:cubicBezTo>
                    <a:cubicBezTo>
                      <a:pt x="36771" y="1593"/>
                      <a:pt x="37122" y="1611"/>
                      <a:pt x="37473" y="1627"/>
                    </a:cubicBezTo>
                    <a:cubicBezTo>
                      <a:pt x="37472" y="1626"/>
                      <a:pt x="37471" y="1626"/>
                      <a:pt x="37471" y="1626"/>
                    </a:cubicBezTo>
                    <a:lnTo>
                      <a:pt x="37471" y="1626"/>
                    </a:lnTo>
                    <a:cubicBezTo>
                      <a:pt x="37690" y="1636"/>
                      <a:pt x="37910" y="1639"/>
                      <a:pt x="38130" y="1644"/>
                    </a:cubicBezTo>
                    <a:cubicBezTo>
                      <a:pt x="38349" y="1648"/>
                      <a:pt x="38570" y="1654"/>
                      <a:pt x="38791" y="1654"/>
                    </a:cubicBezTo>
                    <a:lnTo>
                      <a:pt x="38793" y="1654"/>
                    </a:lnTo>
                    <a:cubicBezTo>
                      <a:pt x="38883" y="1653"/>
                      <a:pt x="38961" y="1579"/>
                      <a:pt x="38971" y="1489"/>
                    </a:cubicBezTo>
                    <a:cubicBezTo>
                      <a:pt x="38982" y="1398"/>
                      <a:pt x="38921" y="1311"/>
                      <a:pt x="38832" y="1289"/>
                    </a:cubicBezTo>
                    <a:cubicBezTo>
                      <a:pt x="38831" y="1288"/>
                      <a:pt x="38830" y="1288"/>
                      <a:pt x="38828" y="1288"/>
                    </a:cubicBezTo>
                    <a:cubicBezTo>
                      <a:pt x="38769" y="1258"/>
                      <a:pt x="38710" y="1232"/>
                      <a:pt x="38646" y="1214"/>
                    </a:cubicBezTo>
                    <a:cubicBezTo>
                      <a:pt x="38634" y="1210"/>
                      <a:pt x="38623" y="1207"/>
                      <a:pt x="38611" y="1203"/>
                    </a:cubicBezTo>
                    <a:lnTo>
                      <a:pt x="38619" y="1192"/>
                    </a:lnTo>
                    <a:cubicBezTo>
                      <a:pt x="38674" y="1109"/>
                      <a:pt x="38634" y="985"/>
                      <a:pt x="38549" y="939"/>
                    </a:cubicBezTo>
                    <a:cubicBezTo>
                      <a:pt x="38533" y="931"/>
                      <a:pt x="38516" y="922"/>
                      <a:pt x="38500" y="913"/>
                    </a:cubicBezTo>
                    <a:cubicBezTo>
                      <a:pt x="38503" y="908"/>
                      <a:pt x="38506" y="904"/>
                      <a:pt x="38508" y="899"/>
                    </a:cubicBezTo>
                    <a:cubicBezTo>
                      <a:pt x="38541" y="844"/>
                      <a:pt x="38540" y="770"/>
                      <a:pt x="38507" y="714"/>
                    </a:cubicBezTo>
                    <a:cubicBezTo>
                      <a:pt x="38477" y="664"/>
                      <a:pt x="38426" y="633"/>
                      <a:pt x="38368" y="625"/>
                    </a:cubicBezTo>
                    <a:cubicBezTo>
                      <a:pt x="38360" y="624"/>
                      <a:pt x="38351" y="623"/>
                      <a:pt x="38343" y="621"/>
                    </a:cubicBezTo>
                    <a:cubicBezTo>
                      <a:pt x="38359" y="594"/>
                      <a:pt x="38369" y="564"/>
                      <a:pt x="38369" y="530"/>
                    </a:cubicBezTo>
                    <a:cubicBezTo>
                      <a:pt x="38367" y="432"/>
                      <a:pt x="38283" y="348"/>
                      <a:pt x="38184" y="348"/>
                    </a:cubicBezTo>
                    <a:cubicBezTo>
                      <a:pt x="38183" y="348"/>
                      <a:pt x="38181" y="348"/>
                      <a:pt x="38180" y="348"/>
                    </a:cubicBezTo>
                    <a:cubicBezTo>
                      <a:pt x="38158" y="349"/>
                      <a:pt x="38136" y="350"/>
                      <a:pt x="38114" y="350"/>
                    </a:cubicBezTo>
                    <a:cubicBezTo>
                      <a:pt x="38105" y="350"/>
                      <a:pt x="38096" y="350"/>
                      <a:pt x="38086" y="349"/>
                    </a:cubicBezTo>
                    <a:cubicBezTo>
                      <a:pt x="37913" y="340"/>
                      <a:pt x="37740" y="332"/>
                      <a:pt x="37566" y="326"/>
                    </a:cubicBezTo>
                    <a:lnTo>
                      <a:pt x="37591" y="326"/>
                    </a:lnTo>
                    <a:cubicBezTo>
                      <a:pt x="37384" y="317"/>
                      <a:pt x="37178" y="292"/>
                      <a:pt x="36971" y="282"/>
                    </a:cubicBezTo>
                    <a:cubicBezTo>
                      <a:pt x="36826" y="274"/>
                      <a:pt x="36681" y="271"/>
                      <a:pt x="36535" y="271"/>
                    </a:cubicBezTo>
                    <a:cubicBezTo>
                      <a:pt x="36477" y="271"/>
                      <a:pt x="36420" y="272"/>
                      <a:pt x="36362" y="273"/>
                    </a:cubicBezTo>
                    <a:cubicBezTo>
                      <a:pt x="36140" y="277"/>
                      <a:pt x="35920" y="280"/>
                      <a:pt x="35699" y="286"/>
                    </a:cubicBezTo>
                    <a:cubicBezTo>
                      <a:pt x="35542" y="291"/>
                      <a:pt x="35386" y="295"/>
                      <a:pt x="35230" y="295"/>
                    </a:cubicBezTo>
                    <a:cubicBezTo>
                      <a:pt x="35170" y="295"/>
                      <a:pt x="35110" y="295"/>
                      <a:pt x="35049" y="293"/>
                    </a:cubicBezTo>
                    <a:cubicBezTo>
                      <a:pt x="34733" y="275"/>
                      <a:pt x="34418" y="243"/>
                      <a:pt x="34104" y="220"/>
                    </a:cubicBezTo>
                    <a:cubicBezTo>
                      <a:pt x="33773" y="197"/>
                      <a:pt x="33444" y="176"/>
                      <a:pt x="33113" y="164"/>
                    </a:cubicBezTo>
                    <a:cubicBezTo>
                      <a:pt x="32785" y="153"/>
                      <a:pt x="32456" y="142"/>
                      <a:pt x="32128" y="140"/>
                    </a:cubicBezTo>
                    <a:cubicBezTo>
                      <a:pt x="31802" y="138"/>
                      <a:pt x="31476" y="139"/>
                      <a:pt x="31151" y="130"/>
                    </a:cubicBezTo>
                    <a:cubicBezTo>
                      <a:pt x="30740" y="117"/>
                      <a:pt x="30329" y="107"/>
                      <a:pt x="29917" y="101"/>
                    </a:cubicBezTo>
                    <a:cubicBezTo>
                      <a:pt x="29531" y="95"/>
                      <a:pt x="29143" y="90"/>
                      <a:pt x="28757" y="82"/>
                    </a:cubicBezTo>
                    <a:cubicBezTo>
                      <a:pt x="28362" y="73"/>
                      <a:pt x="27967" y="60"/>
                      <a:pt x="27572" y="51"/>
                    </a:cubicBezTo>
                    <a:cubicBezTo>
                      <a:pt x="27298" y="44"/>
                      <a:pt x="27023" y="41"/>
                      <a:pt x="26749" y="41"/>
                    </a:cubicBezTo>
                    <a:cubicBezTo>
                      <a:pt x="26596" y="41"/>
                      <a:pt x="26442" y="42"/>
                      <a:pt x="26289" y="43"/>
                    </a:cubicBezTo>
                    <a:cubicBezTo>
                      <a:pt x="26206" y="43"/>
                      <a:pt x="26122" y="43"/>
                      <a:pt x="26039" y="43"/>
                    </a:cubicBezTo>
                    <a:cubicBezTo>
                      <a:pt x="25735" y="43"/>
                      <a:pt x="25430" y="41"/>
                      <a:pt x="25126" y="36"/>
                    </a:cubicBezTo>
                    <a:cubicBezTo>
                      <a:pt x="24701" y="29"/>
                      <a:pt x="24274" y="21"/>
                      <a:pt x="23849" y="17"/>
                    </a:cubicBezTo>
                    <a:cubicBezTo>
                      <a:pt x="23765" y="16"/>
                      <a:pt x="23681" y="15"/>
                      <a:pt x="23596" y="15"/>
                    </a:cubicBezTo>
                    <a:cubicBezTo>
                      <a:pt x="23285" y="15"/>
                      <a:pt x="22972" y="21"/>
                      <a:pt x="22660" y="23"/>
                    </a:cubicBezTo>
                    <a:cubicBezTo>
                      <a:pt x="22605" y="24"/>
                      <a:pt x="22550" y="24"/>
                      <a:pt x="22496" y="24"/>
                    </a:cubicBezTo>
                    <a:cubicBezTo>
                      <a:pt x="22152" y="24"/>
                      <a:pt x="21808" y="13"/>
                      <a:pt x="21464" y="6"/>
                    </a:cubicBezTo>
                    <a:cubicBezTo>
                      <a:pt x="21235" y="2"/>
                      <a:pt x="21006" y="0"/>
                      <a:pt x="20777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6"/>
              <p:cNvSpPr/>
              <p:nvPr/>
            </p:nvSpPr>
            <p:spPr>
              <a:xfrm>
                <a:off x="1918194" y="3855923"/>
                <a:ext cx="2984461" cy="1118414"/>
              </a:xfrm>
              <a:custGeom>
                <a:avLst/>
                <a:gdLst/>
                <a:ahLst/>
                <a:cxnLst/>
                <a:rect l="l" t="t" r="r" b="b"/>
                <a:pathLst>
                  <a:path w="38821" h="14548" extrusionOk="0">
                    <a:moveTo>
                      <a:pt x="28592" y="3257"/>
                    </a:moveTo>
                    <a:cubicBezTo>
                      <a:pt x="28593" y="3257"/>
                      <a:pt x="28593" y="3257"/>
                      <a:pt x="28593" y="3257"/>
                    </a:cubicBezTo>
                    <a:lnTo>
                      <a:pt x="28593" y="3257"/>
                    </a:lnTo>
                    <a:cubicBezTo>
                      <a:pt x="28593" y="3257"/>
                      <a:pt x="28593" y="3257"/>
                      <a:pt x="28592" y="3257"/>
                    </a:cubicBezTo>
                    <a:close/>
                    <a:moveTo>
                      <a:pt x="3746" y="7310"/>
                    </a:moveTo>
                    <a:lnTo>
                      <a:pt x="3746" y="7310"/>
                    </a:lnTo>
                    <a:cubicBezTo>
                      <a:pt x="3741" y="7314"/>
                      <a:pt x="3736" y="7319"/>
                      <a:pt x="3732" y="7323"/>
                    </a:cubicBezTo>
                    <a:lnTo>
                      <a:pt x="3733" y="7323"/>
                    </a:lnTo>
                    <a:cubicBezTo>
                      <a:pt x="3737" y="7319"/>
                      <a:pt x="3741" y="7314"/>
                      <a:pt x="3746" y="7310"/>
                    </a:cubicBezTo>
                    <a:close/>
                    <a:moveTo>
                      <a:pt x="35576" y="9551"/>
                    </a:moveTo>
                    <a:lnTo>
                      <a:pt x="35576" y="9551"/>
                    </a:lnTo>
                    <a:cubicBezTo>
                      <a:pt x="35579" y="9555"/>
                      <a:pt x="35582" y="9560"/>
                      <a:pt x="35585" y="9565"/>
                    </a:cubicBezTo>
                    <a:lnTo>
                      <a:pt x="35585" y="9565"/>
                    </a:lnTo>
                    <a:cubicBezTo>
                      <a:pt x="35582" y="9560"/>
                      <a:pt x="35579" y="9556"/>
                      <a:pt x="35576" y="9551"/>
                    </a:cubicBezTo>
                    <a:close/>
                    <a:moveTo>
                      <a:pt x="2599" y="9757"/>
                    </a:moveTo>
                    <a:lnTo>
                      <a:pt x="2599" y="9757"/>
                    </a:lnTo>
                    <a:cubicBezTo>
                      <a:pt x="2596" y="9760"/>
                      <a:pt x="2593" y="9764"/>
                      <a:pt x="2591" y="9768"/>
                    </a:cubicBezTo>
                    <a:lnTo>
                      <a:pt x="2591" y="9768"/>
                    </a:lnTo>
                    <a:cubicBezTo>
                      <a:pt x="2593" y="9764"/>
                      <a:pt x="2596" y="9760"/>
                      <a:pt x="2599" y="9757"/>
                    </a:cubicBezTo>
                    <a:close/>
                    <a:moveTo>
                      <a:pt x="2050" y="10634"/>
                    </a:moveTo>
                    <a:cubicBezTo>
                      <a:pt x="2049" y="10635"/>
                      <a:pt x="2048" y="10637"/>
                      <a:pt x="2047" y="10638"/>
                    </a:cubicBezTo>
                    <a:lnTo>
                      <a:pt x="2047" y="10638"/>
                    </a:lnTo>
                    <a:cubicBezTo>
                      <a:pt x="2048" y="10637"/>
                      <a:pt x="2049" y="10635"/>
                      <a:pt x="2050" y="10634"/>
                    </a:cubicBezTo>
                    <a:close/>
                    <a:moveTo>
                      <a:pt x="2042" y="10649"/>
                    </a:moveTo>
                    <a:lnTo>
                      <a:pt x="2042" y="10649"/>
                    </a:lnTo>
                    <a:cubicBezTo>
                      <a:pt x="2041" y="10650"/>
                      <a:pt x="2040" y="10651"/>
                      <a:pt x="2040" y="10652"/>
                    </a:cubicBezTo>
                    <a:lnTo>
                      <a:pt x="2040" y="10652"/>
                    </a:lnTo>
                    <a:cubicBezTo>
                      <a:pt x="2040" y="10651"/>
                      <a:pt x="2041" y="10650"/>
                      <a:pt x="2042" y="10649"/>
                    </a:cubicBezTo>
                    <a:close/>
                    <a:moveTo>
                      <a:pt x="36522" y="11222"/>
                    </a:moveTo>
                    <a:cubicBezTo>
                      <a:pt x="36522" y="11223"/>
                      <a:pt x="36523" y="11224"/>
                      <a:pt x="36523" y="11225"/>
                    </a:cubicBezTo>
                    <a:cubicBezTo>
                      <a:pt x="36523" y="11224"/>
                      <a:pt x="36522" y="11223"/>
                      <a:pt x="36522" y="11222"/>
                    </a:cubicBezTo>
                    <a:close/>
                    <a:moveTo>
                      <a:pt x="1578" y="11657"/>
                    </a:moveTo>
                    <a:cubicBezTo>
                      <a:pt x="1577" y="11661"/>
                      <a:pt x="1576" y="11665"/>
                      <a:pt x="1574" y="11669"/>
                    </a:cubicBezTo>
                    <a:cubicBezTo>
                      <a:pt x="1576" y="11665"/>
                      <a:pt x="1577" y="11661"/>
                      <a:pt x="1578" y="11657"/>
                    </a:cubicBezTo>
                    <a:close/>
                    <a:moveTo>
                      <a:pt x="1191" y="12646"/>
                    </a:moveTo>
                    <a:lnTo>
                      <a:pt x="1191" y="12646"/>
                    </a:lnTo>
                    <a:cubicBezTo>
                      <a:pt x="1190" y="12646"/>
                      <a:pt x="1190" y="12647"/>
                      <a:pt x="1190" y="12647"/>
                    </a:cubicBezTo>
                    <a:lnTo>
                      <a:pt x="1190" y="12647"/>
                    </a:lnTo>
                    <a:cubicBezTo>
                      <a:pt x="1190" y="12647"/>
                      <a:pt x="1190" y="12646"/>
                      <a:pt x="1191" y="12646"/>
                    </a:cubicBezTo>
                    <a:close/>
                    <a:moveTo>
                      <a:pt x="20251" y="1"/>
                    </a:moveTo>
                    <a:cubicBezTo>
                      <a:pt x="20218" y="1"/>
                      <a:pt x="20186" y="1"/>
                      <a:pt x="20153" y="2"/>
                    </a:cubicBezTo>
                    <a:cubicBezTo>
                      <a:pt x="20044" y="4"/>
                      <a:pt x="19933" y="5"/>
                      <a:pt x="19823" y="9"/>
                    </a:cubicBezTo>
                    <a:cubicBezTo>
                      <a:pt x="19727" y="10"/>
                      <a:pt x="19631" y="11"/>
                      <a:pt x="19537" y="18"/>
                    </a:cubicBezTo>
                    <a:cubicBezTo>
                      <a:pt x="19434" y="26"/>
                      <a:pt x="19330" y="30"/>
                      <a:pt x="19229" y="49"/>
                    </a:cubicBezTo>
                    <a:cubicBezTo>
                      <a:pt x="19169" y="59"/>
                      <a:pt x="19108" y="73"/>
                      <a:pt x="19049" y="85"/>
                    </a:cubicBezTo>
                    <a:cubicBezTo>
                      <a:pt x="18901" y="82"/>
                      <a:pt x="18754" y="77"/>
                      <a:pt x="18606" y="77"/>
                    </a:cubicBezTo>
                    <a:cubicBezTo>
                      <a:pt x="18389" y="77"/>
                      <a:pt x="18173" y="77"/>
                      <a:pt x="17957" y="84"/>
                    </a:cubicBezTo>
                    <a:cubicBezTo>
                      <a:pt x="17869" y="86"/>
                      <a:pt x="17781" y="87"/>
                      <a:pt x="17694" y="93"/>
                    </a:cubicBezTo>
                    <a:cubicBezTo>
                      <a:pt x="17567" y="101"/>
                      <a:pt x="17440" y="109"/>
                      <a:pt x="17313" y="118"/>
                    </a:cubicBezTo>
                    <a:cubicBezTo>
                      <a:pt x="17217" y="124"/>
                      <a:pt x="17122" y="139"/>
                      <a:pt x="17026" y="149"/>
                    </a:cubicBezTo>
                    <a:cubicBezTo>
                      <a:pt x="16936" y="161"/>
                      <a:pt x="16844" y="172"/>
                      <a:pt x="16754" y="187"/>
                    </a:cubicBezTo>
                    <a:cubicBezTo>
                      <a:pt x="16556" y="218"/>
                      <a:pt x="16358" y="252"/>
                      <a:pt x="16161" y="289"/>
                    </a:cubicBezTo>
                    <a:cubicBezTo>
                      <a:pt x="15952" y="328"/>
                      <a:pt x="15743" y="366"/>
                      <a:pt x="15535" y="405"/>
                    </a:cubicBezTo>
                    <a:cubicBezTo>
                      <a:pt x="15439" y="424"/>
                      <a:pt x="15344" y="443"/>
                      <a:pt x="15249" y="465"/>
                    </a:cubicBezTo>
                    <a:cubicBezTo>
                      <a:pt x="15201" y="475"/>
                      <a:pt x="15153" y="487"/>
                      <a:pt x="15105" y="498"/>
                    </a:cubicBezTo>
                    <a:cubicBezTo>
                      <a:pt x="15061" y="508"/>
                      <a:pt x="15016" y="517"/>
                      <a:pt x="14973" y="533"/>
                    </a:cubicBezTo>
                    <a:cubicBezTo>
                      <a:pt x="14967" y="536"/>
                      <a:pt x="14961" y="540"/>
                      <a:pt x="14955" y="543"/>
                    </a:cubicBezTo>
                    <a:cubicBezTo>
                      <a:pt x="14836" y="560"/>
                      <a:pt x="14717" y="579"/>
                      <a:pt x="14597" y="596"/>
                    </a:cubicBezTo>
                    <a:cubicBezTo>
                      <a:pt x="14495" y="612"/>
                      <a:pt x="14394" y="633"/>
                      <a:pt x="14292" y="650"/>
                    </a:cubicBezTo>
                    <a:cubicBezTo>
                      <a:pt x="14214" y="664"/>
                      <a:pt x="14138" y="676"/>
                      <a:pt x="14060" y="691"/>
                    </a:cubicBezTo>
                    <a:cubicBezTo>
                      <a:pt x="13845" y="732"/>
                      <a:pt x="13630" y="775"/>
                      <a:pt x="13415" y="822"/>
                    </a:cubicBezTo>
                    <a:cubicBezTo>
                      <a:pt x="13224" y="863"/>
                      <a:pt x="13031" y="905"/>
                      <a:pt x="12845" y="964"/>
                    </a:cubicBezTo>
                    <a:cubicBezTo>
                      <a:pt x="12642" y="1030"/>
                      <a:pt x="12439" y="1097"/>
                      <a:pt x="12240" y="1171"/>
                    </a:cubicBezTo>
                    <a:cubicBezTo>
                      <a:pt x="12186" y="1192"/>
                      <a:pt x="12146" y="1232"/>
                      <a:pt x="12125" y="1282"/>
                    </a:cubicBezTo>
                    <a:cubicBezTo>
                      <a:pt x="12087" y="1297"/>
                      <a:pt x="12048" y="1312"/>
                      <a:pt x="12012" y="1328"/>
                    </a:cubicBezTo>
                    <a:cubicBezTo>
                      <a:pt x="11885" y="1383"/>
                      <a:pt x="11759" y="1437"/>
                      <a:pt x="11633" y="1492"/>
                    </a:cubicBezTo>
                    <a:cubicBezTo>
                      <a:pt x="10934" y="1794"/>
                      <a:pt x="10254" y="2140"/>
                      <a:pt x="9581" y="2493"/>
                    </a:cubicBezTo>
                    <a:cubicBezTo>
                      <a:pt x="9538" y="2493"/>
                      <a:pt x="9495" y="2506"/>
                      <a:pt x="9460" y="2533"/>
                    </a:cubicBezTo>
                    <a:cubicBezTo>
                      <a:pt x="9432" y="2555"/>
                      <a:pt x="9407" y="2578"/>
                      <a:pt x="9388" y="2608"/>
                    </a:cubicBezTo>
                    <a:cubicBezTo>
                      <a:pt x="9383" y="2615"/>
                      <a:pt x="9381" y="2621"/>
                      <a:pt x="9377" y="2628"/>
                    </a:cubicBezTo>
                    <a:cubicBezTo>
                      <a:pt x="9266" y="2683"/>
                      <a:pt x="9157" y="2738"/>
                      <a:pt x="9048" y="2797"/>
                    </a:cubicBezTo>
                    <a:cubicBezTo>
                      <a:pt x="8903" y="2878"/>
                      <a:pt x="8759" y="2961"/>
                      <a:pt x="8620" y="3052"/>
                    </a:cubicBezTo>
                    <a:cubicBezTo>
                      <a:pt x="8462" y="3157"/>
                      <a:pt x="8301" y="3261"/>
                      <a:pt x="8167" y="3394"/>
                    </a:cubicBezTo>
                    <a:cubicBezTo>
                      <a:pt x="8101" y="3429"/>
                      <a:pt x="8037" y="3468"/>
                      <a:pt x="7975" y="3509"/>
                    </a:cubicBezTo>
                    <a:cubicBezTo>
                      <a:pt x="7900" y="3561"/>
                      <a:pt x="7828" y="3615"/>
                      <a:pt x="7755" y="3671"/>
                    </a:cubicBezTo>
                    <a:cubicBezTo>
                      <a:pt x="7638" y="3758"/>
                      <a:pt x="7525" y="3847"/>
                      <a:pt x="7410" y="3938"/>
                    </a:cubicBezTo>
                    <a:cubicBezTo>
                      <a:pt x="7205" y="4101"/>
                      <a:pt x="6999" y="4266"/>
                      <a:pt x="6795" y="4432"/>
                    </a:cubicBezTo>
                    <a:cubicBezTo>
                      <a:pt x="6624" y="4572"/>
                      <a:pt x="6452" y="4713"/>
                      <a:pt x="6283" y="4856"/>
                    </a:cubicBezTo>
                    <a:cubicBezTo>
                      <a:pt x="6217" y="4911"/>
                      <a:pt x="6150" y="4966"/>
                      <a:pt x="6086" y="5023"/>
                    </a:cubicBezTo>
                    <a:cubicBezTo>
                      <a:pt x="6002" y="5098"/>
                      <a:pt x="5915" y="5171"/>
                      <a:pt x="5834" y="5249"/>
                    </a:cubicBezTo>
                    <a:cubicBezTo>
                      <a:pt x="5685" y="5392"/>
                      <a:pt x="5537" y="5536"/>
                      <a:pt x="5390" y="5679"/>
                    </a:cubicBezTo>
                    <a:cubicBezTo>
                      <a:pt x="5318" y="5750"/>
                      <a:pt x="5246" y="5821"/>
                      <a:pt x="5175" y="5894"/>
                    </a:cubicBezTo>
                    <a:cubicBezTo>
                      <a:pt x="5109" y="5951"/>
                      <a:pt x="5043" y="6010"/>
                      <a:pt x="4979" y="6070"/>
                    </a:cubicBezTo>
                    <a:cubicBezTo>
                      <a:pt x="4878" y="6164"/>
                      <a:pt x="4776" y="6258"/>
                      <a:pt x="4675" y="6354"/>
                    </a:cubicBezTo>
                    <a:cubicBezTo>
                      <a:pt x="4474" y="6547"/>
                      <a:pt x="4274" y="6742"/>
                      <a:pt x="4084" y="6946"/>
                    </a:cubicBezTo>
                    <a:cubicBezTo>
                      <a:pt x="4082" y="6949"/>
                      <a:pt x="4079" y="6951"/>
                      <a:pt x="4077" y="6954"/>
                    </a:cubicBezTo>
                    <a:lnTo>
                      <a:pt x="4077" y="6954"/>
                    </a:lnTo>
                    <a:cubicBezTo>
                      <a:pt x="4076" y="6955"/>
                      <a:pt x="4075" y="6956"/>
                      <a:pt x="4074" y="6957"/>
                    </a:cubicBezTo>
                    <a:cubicBezTo>
                      <a:pt x="4072" y="6960"/>
                      <a:pt x="4068" y="6963"/>
                      <a:pt x="4066" y="6965"/>
                    </a:cubicBezTo>
                    <a:cubicBezTo>
                      <a:pt x="3955" y="7084"/>
                      <a:pt x="3844" y="7203"/>
                      <a:pt x="3733" y="7323"/>
                    </a:cubicBezTo>
                    <a:lnTo>
                      <a:pt x="3733" y="7323"/>
                    </a:lnTo>
                    <a:cubicBezTo>
                      <a:pt x="3732" y="7325"/>
                      <a:pt x="3731" y="7326"/>
                      <a:pt x="3730" y="7327"/>
                    </a:cubicBezTo>
                    <a:cubicBezTo>
                      <a:pt x="3678" y="7383"/>
                      <a:pt x="3629" y="7441"/>
                      <a:pt x="3579" y="7498"/>
                    </a:cubicBezTo>
                    <a:cubicBezTo>
                      <a:pt x="3517" y="7569"/>
                      <a:pt x="3452" y="7638"/>
                      <a:pt x="3393" y="7711"/>
                    </a:cubicBezTo>
                    <a:cubicBezTo>
                      <a:pt x="3276" y="7860"/>
                      <a:pt x="3154" y="8006"/>
                      <a:pt x="3042" y="8158"/>
                    </a:cubicBezTo>
                    <a:cubicBezTo>
                      <a:pt x="2976" y="8248"/>
                      <a:pt x="2910" y="8339"/>
                      <a:pt x="2843" y="8429"/>
                    </a:cubicBezTo>
                    <a:cubicBezTo>
                      <a:pt x="2775" y="8522"/>
                      <a:pt x="2712" y="8620"/>
                      <a:pt x="2646" y="8715"/>
                    </a:cubicBezTo>
                    <a:cubicBezTo>
                      <a:pt x="2640" y="8723"/>
                      <a:pt x="2635" y="8732"/>
                      <a:pt x="2630" y="8741"/>
                    </a:cubicBezTo>
                    <a:cubicBezTo>
                      <a:pt x="2612" y="8752"/>
                      <a:pt x="2596" y="8764"/>
                      <a:pt x="2584" y="8780"/>
                    </a:cubicBezTo>
                    <a:cubicBezTo>
                      <a:pt x="2470" y="8922"/>
                      <a:pt x="2371" y="9080"/>
                      <a:pt x="2268" y="9230"/>
                    </a:cubicBezTo>
                    <a:cubicBezTo>
                      <a:pt x="2223" y="9297"/>
                      <a:pt x="2177" y="9364"/>
                      <a:pt x="2131" y="9433"/>
                    </a:cubicBezTo>
                    <a:cubicBezTo>
                      <a:pt x="2075" y="9438"/>
                      <a:pt x="2021" y="9466"/>
                      <a:pt x="1993" y="9518"/>
                    </a:cubicBezTo>
                    <a:cubicBezTo>
                      <a:pt x="1954" y="9591"/>
                      <a:pt x="1914" y="9663"/>
                      <a:pt x="1875" y="9735"/>
                    </a:cubicBezTo>
                    <a:cubicBezTo>
                      <a:pt x="1849" y="9736"/>
                      <a:pt x="1823" y="9744"/>
                      <a:pt x="1799" y="9756"/>
                    </a:cubicBezTo>
                    <a:cubicBezTo>
                      <a:pt x="1711" y="9801"/>
                      <a:pt x="1685" y="9900"/>
                      <a:pt x="1647" y="9983"/>
                    </a:cubicBezTo>
                    <a:cubicBezTo>
                      <a:pt x="1643" y="9995"/>
                      <a:pt x="1638" y="10006"/>
                      <a:pt x="1633" y="10016"/>
                    </a:cubicBezTo>
                    <a:cubicBezTo>
                      <a:pt x="1552" y="10166"/>
                      <a:pt x="1471" y="10316"/>
                      <a:pt x="1392" y="10467"/>
                    </a:cubicBezTo>
                    <a:cubicBezTo>
                      <a:pt x="1343" y="10562"/>
                      <a:pt x="1292" y="10657"/>
                      <a:pt x="1246" y="10754"/>
                    </a:cubicBezTo>
                    <a:cubicBezTo>
                      <a:pt x="1230" y="10787"/>
                      <a:pt x="1214" y="10820"/>
                      <a:pt x="1199" y="10853"/>
                    </a:cubicBezTo>
                    <a:cubicBezTo>
                      <a:pt x="1142" y="10865"/>
                      <a:pt x="1089" y="10900"/>
                      <a:pt x="1065" y="10956"/>
                    </a:cubicBezTo>
                    <a:cubicBezTo>
                      <a:pt x="1042" y="11005"/>
                      <a:pt x="1029" y="11061"/>
                      <a:pt x="1010" y="11113"/>
                    </a:cubicBezTo>
                    <a:cubicBezTo>
                      <a:pt x="1001" y="11140"/>
                      <a:pt x="992" y="11167"/>
                      <a:pt x="982" y="11193"/>
                    </a:cubicBezTo>
                    <a:cubicBezTo>
                      <a:pt x="905" y="11395"/>
                      <a:pt x="826" y="11597"/>
                      <a:pt x="752" y="11799"/>
                    </a:cubicBezTo>
                    <a:cubicBezTo>
                      <a:pt x="680" y="11996"/>
                      <a:pt x="614" y="12193"/>
                      <a:pt x="553" y="12392"/>
                    </a:cubicBezTo>
                    <a:cubicBezTo>
                      <a:pt x="503" y="12547"/>
                      <a:pt x="455" y="12702"/>
                      <a:pt x="408" y="12858"/>
                    </a:cubicBezTo>
                    <a:cubicBezTo>
                      <a:pt x="299" y="13228"/>
                      <a:pt x="220" y="13608"/>
                      <a:pt x="88" y="13970"/>
                    </a:cubicBezTo>
                    <a:cubicBezTo>
                      <a:pt x="74" y="14006"/>
                      <a:pt x="59" y="14040"/>
                      <a:pt x="45" y="14076"/>
                    </a:cubicBezTo>
                    <a:cubicBezTo>
                      <a:pt x="25" y="14125"/>
                      <a:pt x="1" y="14173"/>
                      <a:pt x="2" y="14227"/>
                    </a:cubicBezTo>
                    <a:cubicBezTo>
                      <a:pt x="4" y="14327"/>
                      <a:pt x="79" y="14413"/>
                      <a:pt x="183" y="14415"/>
                    </a:cubicBezTo>
                    <a:lnTo>
                      <a:pt x="188" y="14415"/>
                    </a:lnTo>
                    <a:cubicBezTo>
                      <a:pt x="245" y="14414"/>
                      <a:pt x="300" y="14385"/>
                      <a:pt x="335" y="14341"/>
                    </a:cubicBezTo>
                    <a:cubicBezTo>
                      <a:pt x="337" y="14341"/>
                      <a:pt x="339" y="14341"/>
                      <a:pt x="341" y="14341"/>
                    </a:cubicBezTo>
                    <a:cubicBezTo>
                      <a:pt x="367" y="14341"/>
                      <a:pt x="393" y="14334"/>
                      <a:pt x="417" y="14325"/>
                    </a:cubicBezTo>
                    <a:cubicBezTo>
                      <a:pt x="443" y="14377"/>
                      <a:pt x="495" y="14416"/>
                      <a:pt x="553" y="14425"/>
                    </a:cubicBezTo>
                    <a:cubicBezTo>
                      <a:pt x="563" y="14427"/>
                      <a:pt x="573" y="14428"/>
                      <a:pt x="583" y="14428"/>
                    </a:cubicBezTo>
                    <a:cubicBezTo>
                      <a:pt x="671" y="14427"/>
                      <a:pt x="751" y="14361"/>
                      <a:pt x="766" y="14271"/>
                    </a:cubicBezTo>
                    <a:cubicBezTo>
                      <a:pt x="768" y="14256"/>
                      <a:pt x="768" y="14240"/>
                      <a:pt x="767" y="14224"/>
                    </a:cubicBezTo>
                    <a:cubicBezTo>
                      <a:pt x="786" y="14039"/>
                      <a:pt x="823" y="13854"/>
                      <a:pt x="861" y="13672"/>
                    </a:cubicBezTo>
                    <a:cubicBezTo>
                      <a:pt x="946" y="13325"/>
                      <a:pt x="1064" y="12985"/>
                      <a:pt x="1188" y="12652"/>
                    </a:cubicBezTo>
                    <a:lnTo>
                      <a:pt x="1188" y="12652"/>
                    </a:lnTo>
                    <a:cubicBezTo>
                      <a:pt x="1189" y="12650"/>
                      <a:pt x="1189" y="12649"/>
                      <a:pt x="1190" y="12647"/>
                    </a:cubicBezTo>
                    <a:lnTo>
                      <a:pt x="1190" y="12647"/>
                    </a:lnTo>
                    <a:cubicBezTo>
                      <a:pt x="1190" y="12648"/>
                      <a:pt x="1190" y="12648"/>
                      <a:pt x="1189" y="12648"/>
                    </a:cubicBezTo>
                    <a:lnTo>
                      <a:pt x="1189" y="12648"/>
                    </a:lnTo>
                    <a:cubicBezTo>
                      <a:pt x="1190" y="12647"/>
                      <a:pt x="1191" y="12645"/>
                      <a:pt x="1191" y="12644"/>
                    </a:cubicBezTo>
                    <a:lnTo>
                      <a:pt x="1191" y="12644"/>
                    </a:lnTo>
                    <a:cubicBezTo>
                      <a:pt x="1191" y="12645"/>
                      <a:pt x="1191" y="12645"/>
                      <a:pt x="1191" y="12646"/>
                    </a:cubicBezTo>
                    <a:lnTo>
                      <a:pt x="1191" y="12646"/>
                    </a:lnTo>
                    <a:cubicBezTo>
                      <a:pt x="1251" y="12486"/>
                      <a:pt x="1311" y="12325"/>
                      <a:pt x="1375" y="12167"/>
                    </a:cubicBezTo>
                    <a:cubicBezTo>
                      <a:pt x="1446" y="11997"/>
                      <a:pt x="1515" y="11828"/>
                      <a:pt x="1579" y="11656"/>
                    </a:cubicBezTo>
                    <a:lnTo>
                      <a:pt x="1579" y="11656"/>
                    </a:lnTo>
                    <a:cubicBezTo>
                      <a:pt x="1579" y="11657"/>
                      <a:pt x="1579" y="11657"/>
                      <a:pt x="1578" y="11657"/>
                    </a:cubicBezTo>
                    <a:lnTo>
                      <a:pt x="1578" y="11657"/>
                    </a:lnTo>
                    <a:cubicBezTo>
                      <a:pt x="1646" y="11479"/>
                      <a:pt x="1717" y="11304"/>
                      <a:pt x="1798" y="11131"/>
                    </a:cubicBezTo>
                    <a:cubicBezTo>
                      <a:pt x="1874" y="10969"/>
                      <a:pt x="1956" y="10810"/>
                      <a:pt x="2040" y="10652"/>
                    </a:cubicBezTo>
                    <a:lnTo>
                      <a:pt x="2040" y="10652"/>
                    </a:lnTo>
                    <a:cubicBezTo>
                      <a:pt x="2039" y="10653"/>
                      <a:pt x="2039" y="10654"/>
                      <a:pt x="2038" y="10654"/>
                    </a:cubicBezTo>
                    <a:cubicBezTo>
                      <a:pt x="2041" y="10651"/>
                      <a:pt x="2042" y="10647"/>
                      <a:pt x="2044" y="10645"/>
                    </a:cubicBezTo>
                    <a:cubicBezTo>
                      <a:pt x="2045" y="10643"/>
                      <a:pt x="2046" y="10640"/>
                      <a:pt x="2047" y="10638"/>
                    </a:cubicBezTo>
                    <a:lnTo>
                      <a:pt x="2047" y="10638"/>
                    </a:lnTo>
                    <a:cubicBezTo>
                      <a:pt x="2047" y="10639"/>
                      <a:pt x="2047" y="10639"/>
                      <a:pt x="2046" y="10639"/>
                    </a:cubicBezTo>
                    <a:cubicBezTo>
                      <a:pt x="2138" y="10475"/>
                      <a:pt x="2234" y="10312"/>
                      <a:pt x="2329" y="10150"/>
                    </a:cubicBezTo>
                    <a:cubicBezTo>
                      <a:pt x="2384" y="10069"/>
                      <a:pt x="2440" y="9989"/>
                      <a:pt x="2495" y="9906"/>
                    </a:cubicBezTo>
                    <a:cubicBezTo>
                      <a:pt x="2515" y="9876"/>
                      <a:pt x="2539" y="9846"/>
                      <a:pt x="2559" y="9813"/>
                    </a:cubicBezTo>
                    <a:cubicBezTo>
                      <a:pt x="2569" y="9798"/>
                      <a:pt x="2579" y="9783"/>
                      <a:pt x="2590" y="9769"/>
                    </a:cubicBezTo>
                    <a:lnTo>
                      <a:pt x="2590" y="9769"/>
                    </a:lnTo>
                    <a:cubicBezTo>
                      <a:pt x="2588" y="9771"/>
                      <a:pt x="2587" y="9774"/>
                      <a:pt x="2585" y="9776"/>
                    </a:cubicBezTo>
                    <a:cubicBezTo>
                      <a:pt x="2587" y="9773"/>
                      <a:pt x="2589" y="9770"/>
                      <a:pt x="2591" y="9768"/>
                    </a:cubicBezTo>
                    <a:lnTo>
                      <a:pt x="2591" y="9768"/>
                    </a:lnTo>
                    <a:cubicBezTo>
                      <a:pt x="2590" y="9768"/>
                      <a:pt x="2590" y="9768"/>
                      <a:pt x="2590" y="9769"/>
                    </a:cubicBezTo>
                    <a:lnTo>
                      <a:pt x="2590" y="9769"/>
                    </a:lnTo>
                    <a:cubicBezTo>
                      <a:pt x="2595" y="9761"/>
                      <a:pt x="2601" y="9753"/>
                      <a:pt x="2607" y="9745"/>
                    </a:cubicBezTo>
                    <a:lnTo>
                      <a:pt x="2607" y="9745"/>
                    </a:lnTo>
                    <a:cubicBezTo>
                      <a:pt x="2605" y="9747"/>
                      <a:pt x="2604" y="9749"/>
                      <a:pt x="2602" y="9751"/>
                    </a:cubicBezTo>
                    <a:cubicBezTo>
                      <a:pt x="2605" y="9747"/>
                      <a:pt x="2608" y="9743"/>
                      <a:pt x="2611" y="9739"/>
                    </a:cubicBezTo>
                    <a:lnTo>
                      <a:pt x="2611" y="9739"/>
                    </a:lnTo>
                    <a:cubicBezTo>
                      <a:pt x="2610" y="9741"/>
                      <a:pt x="2608" y="9743"/>
                      <a:pt x="2607" y="9745"/>
                    </a:cubicBezTo>
                    <a:lnTo>
                      <a:pt x="2607" y="9745"/>
                    </a:lnTo>
                    <a:cubicBezTo>
                      <a:pt x="2609" y="9742"/>
                      <a:pt x="2612" y="9739"/>
                      <a:pt x="2614" y="9735"/>
                    </a:cubicBezTo>
                    <a:lnTo>
                      <a:pt x="2614" y="9735"/>
                    </a:lnTo>
                    <a:cubicBezTo>
                      <a:pt x="2613" y="9737"/>
                      <a:pt x="2612" y="9738"/>
                      <a:pt x="2611" y="9739"/>
                    </a:cubicBezTo>
                    <a:lnTo>
                      <a:pt x="2611" y="9739"/>
                    </a:lnTo>
                    <a:cubicBezTo>
                      <a:pt x="2613" y="9736"/>
                      <a:pt x="2614" y="9734"/>
                      <a:pt x="2616" y="9732"/>
                    </a:cubicBezTo>
                    <a:lnTo>
                      <a:pt x="2616" y="9732"/>
                    </a:lnTo>
                    <a:cubicBezTo>
                      <a:pt x="2615" y="9733"/>
                      <a:pt x="2615" y="9734"/>
                      <a:pt x="2614" y="9735"/>
                    </a:cubicBezTo>
                    <a:lnTo>
                      <a:pt x="2614" y="9735"/>
                    </a:lnTo>
                    <a:cubicBezTo>
                      <a:pt x="2692" y="9630"/>
                      <a:pt x="2771" y="9525"/>
                      <a:pt x="2843" y="9415"/>
                    </a:cubicBezTo>
                    <a:cubicBezTo>
                      <a:pt x="2913" y="9308"/>
                      <a:pt x="2984" y="9202"/>
                      <a:pt x="3056" y="9097"/>
                    </a:cubicBezTo>
                    <a:cubicBezTo>
                      <a:pt x="3294" y="8784"/>
                      <a:pt x="3560" y="8497"/>
                      <a:pt x="3820" y="8202"/>
                    </a:cubicBezTo>
                    <a:cubicBezTo>
                      <a:pt x="3954" y="8049"/>
                      <a:pt x="4082" y="7892"/>
                      <a:pt x="4211" y="7735"/>
                    </a:cubicBezTo>
                    <a:cubicBezTo>
                      <a:pt x="4283" y="7649"/>
                      <a:pt x="4355" y="7563"/>
                      <a:pt x="4426" y="7477"/>
                    </a:cubicBezTo>
                    <a:cubicBezTo>
                      <a:pt x="4495" y="7410"/>
                      <a:pt x="4562" y="7342"/>
                      <a:pt x="4625" y="7270"/>
                    </a:cubicBezTo>
                    <a:cubicBezTo>
                      <a:pt x="4793" y="7081"/>
                      <a:pt x="4954" y="6885"/>
                      <a:pt x="5124" y="6698"/>
                    </a:cubicBezTo>
                    <a:cubicBezTo>
                      <a:pt x="5254" y="6560"/>
                      <a:pt x="5387" y="6423"/>
                      <a:pt x="5518" y="6285"/>
                    </a:cubicBezTo>
                    <a:cubicBezTo>
                      <a:pt x="5542" y="6260"/>
                      <a:pt x="5568" y="6235"/>
                      <a:pt x="5593" y="6210"/>
                    </a:cubicBezTo>
                    <a:cubicBezTo>
                      <a:pt x="5741" y="6095"/>
                      <a:pt x="5892" y="5984"/>
                      <a:pt x="6044" y="5875"/>
                    </a:cubicBezTo>
                    <a:cubicBezTo>
                      <a:pt x="6134" y="5809"/>
                      <a:pt x="6222" y="5741"/>
                      <a:pt x="6307" y="5668"/>
                    </a:cubicBezTo>
                    <a:cubicBezTo>
                      <a:pt x="6381" y="5605"/>
                      <a:pt x="6452" y="5538"/>
                      <a:pt x="6524" y="5474"/>
                    </a:cubicBezTo>
                    <a:cubicBezTo>
                      <a:pt x="6716" y="5320"/>
                      <a:pt x="6918" y="5177"/>
                      <a:pt x="7105" y="5017"/>
                    </a:cubicBezTo>
                    <a:cubicBezTo>
                      <a:pt x="7195" y="4940"/>
                      <a:pt x="7279" y="4853"/>
                      <a:pt x="7365" y="4770"/>
                    </a:cubicBezTo>
                    <a:cubicBezTo>
                      <a:pt x="7449" y="4688"/>
                      <a:pt x="7539" y="4611"/>
                      <a:pt x="7629" y="4536"/>
                    </a:cubicBezTo>
                    <a:cubicBezTo>
                      <a:pt x="7670" y="4501"/>
                      <a:pt x="7710" y="4467"/>
                      <a:pt x="7752" y="4434"/>
                    </a:cubicBezTo>
                    <a:cubicBezTo>
                      <a:pt x="7914" y="4307"/>
                      <a:pt x="8076" y="4183"/>
                      <a:pt x="8246" y="4070"/>
                    </a:cubicBezTo>
                    <a:cubicBezTo>
                      <a:pt x="8412" y="3960"/>
                      <a:pt x="8581" y="3856"/>
                      <a:pt x="8740" y="3737"/>
                    </a:cubicBezTo>
                    <a:cubicBezTo>
                      <a:pt x="8898" y="3622"/>
                      <a:pt x="9052" y="3501"/>
                      <a:pt x="9211" y="3388"/>
                    </a:cubicBezTo>
                    <a:cubicBezTo>
                      <a:pt x="9360" y="3281"/>
                      <a:pt x="9512" y="3182"/>
                      <a:pt x="9665" y="3083"/>
                    </a:cubicBezTo>
                    <a:cubicBezTo>
                      <a:pt x="9697" y="3064"/>
                      <a:pt x="9728" y="3043"/>
                      <a:pt x="9760" y="3024"/>
                    </a:cubicBezTo>
                    <a:cubicBezTo>
                      <a:pt x="9871" y="2959"/>
                      <a:pt x="9981" y="2894"/>
                      <a:pt x="10093" y="2832"/>
                    </a:cubicBezTo>
                    <a:cubicBezTo>
                      <a:pt x="10218" y="2762"/>
                      <a:pt x="10347" y="2698"/>
                      <a:pt x="10475" y="2634"/>
                    </a:cubicBezTo>
                    <a:cubicBezTo>
                      <a:pt x="10496" y="2623"/>
                      <a:pt x="10517" y="2612"/>
                      <a:pt x="10539" y="2602"/>
                    </a:cubicBezTo>
                    <a:cubicBezTo>
                      <a:pt x="10786" y="2481"/>
                      <a:pt x="11038" y="2366"/>
                      <a:pt x="11291" y="2261"/>
                    </a:cubicBezTo>
                    <a:cubicBezTo>
                      <a:pt x="11455" y="2193"/>
                      <a:pt x="11620" y="2127"/>
                      <a:pt x="11784" y="2061"/>
                    </a:cubicBezTo>
                    <a:cubicBezTo>
                      <a:pt x="11936" y="1999"/>
                      <a:pt x="12087" y="1935"/>
                      <a:pt x="12239" y="1875"/>
                    </a:cubicBezTo>
                    <a:lnTo>
                      <a:pt x="12239" y="1875"/>
                    </a:lnTo>
                    <a:cubicBezTo>
                      <a:pt x="12237" y="1876"/>
                      <a:pt x="12236" y="1876"/>
                      <a:pt x="12234" y="1877"/>
                    </a:cubicBezTo>
                    <a:cubicBezTo>
                      <a:pt x="12241" y="1874"/>
                      <a:pt x="12248" y="1872"/>
                      <a:pt x="12255" y="1869"/>
                    </a:cubicBezTo>
                    <a:lnTo>
                      <a:pt x="12255" y="1869"/>
                    </a:lnTo>
                    <a:cubicBezTo>
                      <a:pt x="12250" y="1871"/>
                      <a:pt x="12245" y="1873"/>
                      <a:pt x="12239" y="1875"/>
                    </a:cubicBezTo>
                    <a:lnTo>
                      <a:pt x="12239" y="1875"/>
                    </a:lnTo>
                    <a:cubicBezTo>
                      <a:pt x="12245" y="1874"/>
                      <a:pt x="12250" y="1872"/>
                      <a:pt x="12255" y="1869"/>
                    </a:cubicBezTo>
                    <a:lnTo>
                      <a:pt x="12255" y="1869"/>
                    </a:lnTo>
                    <a:cubicBezTo>
                      <a:pt x="12255" y="1869"/>
                      <a:pt x="12255" y="1869"/>
                      <a:pt x="12255" y="1869"/>
                    </a:cubicBezTo>
                    <a:lnTo>
                      <a:pt x="12255" y="1869"/>
                    </a:lnTo>
                    <a:cubicBezTo>
                      <a:pt x="12255" y="1869"/>
                      <a:pt x="12255" y="1869"/>
                      <a:pt x="12255" y="1869"/>
                    </a:cubicBezTo>
                    <a:lnTo>
                      <a:pt x="12255" y="1869"/>
                    </a:lnTo>
                    <a:cubicBezTo>
                      <a:pt x="12255" y="1869"/>
                      <a:pt x="12255" y="1869"/>
                      <a:pt x="12255" y="1869"/>
                    </a:cubicBezTo>
                    <a:lnTo>
                      <a:pt x="12255" y="1869"/>
                    </a:lnTo>
                    <a:cubicBezTo>
                      <a:pt x="12447" y="1798"/>
                      <a:pt x="12638" y="1726"/>
                      <a:pt x="12828" y="1653"/>
                    </a:cubicBezTo>
                    <a:cubicBezTo>
                      <a:pt x="12937" y="1614"/>
                      <a:pt x="13047" y="1573"/>
                      <a:pt x="13156" y="1542"/>
                    </a:cubicBezTo>
                    <a:cubicBezTo>
                      <a:pt x="13283" y="1507"/>
                      <a:pt x="13409" y="1473"/>
                      <a:pt x="13536" y="1442"/>
                    </a:cubicBezTo>
                    <a:cubicBezTo>
                      <a:pt x="13662" y="1414"/>
                      <a:pt x="13789" y="1386"/>
                      <a:pt x="13916" y="1359"/>
                    </a:cubicBezTo>
                    <a:cubicBezTo>
                      <a:pt x="14045" y="1330"/>
                      <a:pt x="14175" y="1300"/>
                      <a:pt x="14300" y="1257"/>
                    </a:cubicBezTo>
                    <a:cubicBezTo>
                      <a:pt x="14428" y="1213"/>
                      <a:pt x="14555" y="1165"/>
                      <a:pt x="14684" y="1127"/>
                    </a:cubicBezTo>
                    <a:cubicBezTo>
                      <a:pt x="14753" y="1107"/>
                      <a:pt x="14821" y="1090"/>
                      <a:pt x="14889" y="1072"/>
                    </a:cubicBezTo>
                    <a:cubicBezTo>
                      <a:pt x="14905" y="1069"/>
                      <a:pt x="14920" y="1065"/>
                      <a:pt x="14936" y="1062"/>
                    </a:cubicBezTo>
                    <a:lnTo>
                      <a:pt x="14936" y="1062"/>
                    </a:lnTo>
                    <a:cubicBezTo>
                      <a:pt x="14928" y="1064"/>
                      <a:pt x="14920" y="1065"/>
                      <a:pt x="14912" y="1067"/>
                    </a:cubicBezTo>
                    <a:cubicBezTo>
                      <a:pt x="14983" y="1053"/>
                      <a:pt x="15053" y="1037"/>
                      <a:pt x="15125" y="1025"/>
                    </a:cubicBezTo>
                    <a:cubicBezTo>
                      <a:pt x="15195" y="1015"/>
                      <a:pt x="15263" y="1006"/>
                      <a:pt x="15332" y="999"/>
                    </a:cubicBezTo>
                    <a:cubicBezTo>
                      <a:pt x="15471" y="989"/>
                      <a:pt x="15609" y="986"/>
                      <a:pt x="15746" y="969"/>
                    </a:cubicBezTo>
                    <a:cubicBezTo>
                      <a:pt x="15872" y="955"/>
                      <a:pt x="15995" y="922"/>
                      <a:pt x="16120" y="908"/>
                    </a:cubicBezTo>
                    <a:cubicBezTo>
                      <a:pt x="16139" y="907"/>
                      <a:pt x="16158" y="905"/>
                      <a:pt x="16178" y="903"/>
                    </a:cubicBezTo>
                    <a:lnTo>
                      <a:pt x="16178" y="903"/>
                    </a:lnTo>
                    <a:cubicBezTo>
                      <a:pt x="16176" y="904"/>
                      <a:pt x="16175" y="904"/>
                      <a:pt x="16174" y="904"/>
                    </a:cubicBezTo>
                    <a:cubicBezTo>
                      <a:pt x="16405" y="887"/>
                      <a:pt x="16635" y="867"/>
                      <a:pt x="16866" y="839"/>
                    </a:cubicBezTo>
                    <a:cubicBezTo>
                      <a:pt x="17104" y="808"/>
                      <a:pt x="17342" y="779"/>
                      <a:pt x="17579" y="754"/>
                    </a:cubicBezTo>
                    <a:lnTo>
                      <a:pt x="17570" y="754"/>
                    </a:lnTo>
                    <a:cubicBezTo>
                      <a:pt x="17670" y="746"/>
                      <a:pt x="17769" y="737"/>
                      <a:pt x="17868" y="728"/>
                    </a:cubicBezTo>
                    <a:cubicBezTo>
                      <a:pt x="18058" y="712"/>
                      <a:pt x="18249" y="693"/>
                      <a:pt x="18440" y="681"/>
                    </a:cubicBezTo>
                    <a:cubicBezTo>
                      <a:pt x="18641" y="668"/>
                      <a:pt x="18839" y="652"/>
                      <a:pt x="19040" y="634"/>
                    </a:cubicBezTo>
                    <a:cubicBezTo>
                      <a:pt x="19066" y="633"/>
                      <a:pt x="19091" y="632"/>
                      <a:pt x="19117" y="632"/>
                    </a:cubicBezTo>
                    <a:cubicBezTo>
                      <a:pt x="19143" y="631"/>
                      <a:pt x="19170" y="631"/>
                      <a:pt x="19196" y="631"/>
                    </a:cubicBezTo>
                    <a:cubicBezTo>
                      <a:pt x="19259" y="631"/>
                      <a:pt x="19322" y="632"/>
                      <a:pt x="19385" y="634"/>
                    </a:cubicBezTo>
                    <a:lnTo>
                      <a:pt x="19384" y="634"/>
                    </a:lnTo>
                    <a:cubicBezTo>
                      <a:pt x="19734" y="658"/>
                      <a:pt x="20082" y="689"/>
                      <a:pt x="20431" y="706"/>
                    </a:cubicBezTo>
                    <a:cubicBezTo>
                      <a:pt x="20618" y="715"/>
                      <a:pt x="20802" y="722"/>
                      <a:pt x="20988" y="729"/>
                    </a:cubicBezTo>
                    <a:cubicBezTo>
                      <a:pt x="21156" y="736"/>
                      <a:pt x="21323" y="752"/>
                      <a:pt x="21490" y="775"/>
                    </a:cubicBezTo>
                    <a:cubicBezTo>
                      <a:pt x="21687" y="809"/>
                      <a:pt x="21882" y="849"/>
                      <a:pt x="22080" y="881"/>
                    </a:cubicBezTo>
                    <a:cubicBezTo>
                      <a:pt x="22197" y="899"/>
                      <a:pt x="22311" y="915"/>
                      <a:pt x="22428" y="930"/>
                    </a:cubicBezTo>
                    <a:cubicBezTo>
                      <a:pt x="22572" y="948"/>
                      <a:pt x="22716" y="956"/>
                      <a:pt x="22860" y="978"/>
                    </a:cubicBezTo>
                    <a:cubicBezTo>
                      <a:pt x="22965" y="997"/>
                      <a:pt x="23067" y="1022"/>
                      <a:pt x="23170" y="1050"/>
                    </a:cubicBezTo>
                    <a:cubicBezTo>
                      <a:pt x="23377" y="1114"/>
                      <a:pt x="23581" y="1195"/>
                      <a:pt x="23790" y="1255"/>
                    </a:cubicBezTo>
                    <a:cubicBezTo>
                      <a:pt x="23966" y="1306"/>
                      <a:pt x="24139" y="1358"/>
                      <a:pt x="24318" y="1400"/>
                    </a:cubicBezTo>
                    <a:cubicBezTo>
                      <a:pt x="24344" y="1407"/>
                      <a:pt x="24370" y="1412"/>
                      <a:pt x="24397" y="1418"/>
                    </a:cubicBezTo>
                    <a:cubicBezTo>
                      <a:pt x="24491" y="1453"/>
                      <a:pt x="24583" y="1488"/>
                      <a:pt x="24677" y="1523"/>
                    </a:cubicBezTo>
                    <a:cubicBezTo>
                      <a:pt x="24832" y="1580"/>
                      <a:pt x="24987" y="1639"/>
                      <a:pt x="25142" y="1695"/>
                    </a:cubicBezTo>
                    <a:cubicBezTo>
                      <a:pt x="25448" y="1806"/>
                      <a:pt x="25751" y="1923"/>
                      <a:pt x="26054" y="2039"/>
                    </a:cubicBezTo>
                    <a:lnTo>
                      <a:pt x="26051" y="2038"/>
                    </a:lnTo>
                    <a:lnTo>
                      <a:pt x="26051" y="2038"/>
                    </a:lnTo>
                    <a:cubicBezTo>
                      <a:pt x="26190" y="2094"/>
                      <a:pt x="26325" y="2154"/>
                      <a:pt x="26461" y="2215"/>
                    </a:cubicBezTo>
                    <a:cubicBezTo>
                      <a:pt x="26645" y="2300"/>
                      <a:pt x="26830" y="2381"/>
                      <a:pt x="27015" y="2465"/>
                    </a:cubicBezTo>
                    <a:cubicBezTo>
                      <a:pt x="27196" y="2546"/>
                      <a:pt x="27370" y="2642"/>
                      <a:pt x="27546" y="2731"/>
                    </a:cubicBezTo>
                    <a:cubicBezTo>
                      <a:pt x="27720" y="2819"/>
                      <a:pt x="27899" y="2894"/>
                      <a:pt x="28072" y="2983"/>
                    </a:cubicBezTo>
                    <a:cubicBezTo>
                      <a:pt x="28246" y="3072"/>
                      <a:pt x="28419" y="3163"/>
                      <a:pt x="28591" y="3256"/>
                    </a:cubicBezTo>
                    <a:lnTo>
                      <a:pt x="28591" y="3256"/>
                    </a:lnTo>
                    <a:cubicBezTo>
                      <a:pt x="28591" y="3256"/>
                      <a:pt x="28591" y="3256"/>
                      <a:pt x="28591" y="3256"/>
                    </a:cubicBezTo>
                    <a:lnTo>
                      <a:pt x="28591" y="3256"/>
                    </a:lnTo>
                    <a:cubicBezTo>
                      <a:pt x="28591" y="3256"/>
                      <a:pt x="28592" y="3257"/>
                      <a:pt x="28592" y="3257"/>
                    </a:cubicBezTo>
                    <a:lnTo>
                      <a:pt x="28592" y="3257"/>
                    </a:lnTo>
                    <a:cubicBezTo>
                      <a:pt x="28592" y="3257"/>
                      <a:pt x="28592" y="3257"/>
                      <a:pt x="28592" y="3256"/>
                    </a:cubicBezTo>
                    <a:lnTo>
                      <a:pt x="28592" y="3256"/>
                    </a:lnTo>
                    <a:cubicBezTo>
                      <a:pt x="28592" y="3257"/>
                      <a:pt x="28593" y="3257"/>
                      <a:pt x="28593" y="3257"/>
                    </a:cubicBezTo>
                    <a:cubicBezTo>
                      <a:pt x="28593" y="3257"/>
                      <a:pt x="28593" y="3257"/>
                      <a:pt x="28593" y="3257"/>
                    </a:cubicBezTo>
                    <a:lnTo>
                      <a:pt x="28593" y="3257"/>
                    </a:lnTo>
                    <a:cubicBezTo>
                      <a:pt x="28884" y="3421"/>
                      <a:pt x="29166" y="3602"/>
                      <a:pt x="29463" y="3752"/>
                    </a:cubicBezTo>
                    <a:cubicBezTo>
                      <a:pt x="29611" y="3827"/>
                      <a:pt x="29757" y="3900"/>
                      <a:pt x="29908" y="3967"/>
                    </a:cubicBezTo>
                    <a:cubicBezTo>
                      <a:pt x="29936" y="3980"/>
                      <a:pt x="29964" y="3991"/>
                      <a:pt x="29993" y="4004"/>
                    </a:cubicBezTo>
                    <a:cubicBezTo>
                      <a:pt x="30094" y="4071"/>
                      <a:pt x="30193" y="4140"/>
                      <a:pt x="30293" y="4207"/>
                    </a:cubicBezTo>
                    <a:cubicBezTo>
                      <a:pt x="30475" y="4333"/>
                      <a:pt x="30660" y="4454"/>
                      <a:pt x="30846" y="4574"/>
                    </a:cubicBezTo>
                    <a:cubicBezTo>
                      <a:pt x="30932" y="4628"/>
                      <a:pt x="31017" y="4682"/>
                      <a:pt x="31103" y="4736"/>
                    </a:cubicBezTo>
                    <a:cubicBezTo>
                      <a:pt x="31176" y="4781"/>
                      <a:pt x="31248" y="4833"/>
                      <a:pt x="31320" y="4881"/>
                    </a:cubicBezTo>
                    <a:cubicBezTo>
                      <a:pt x="31449" y="4978"/>
                      <a:pt x="31575" y="5079"/>
                      <a:pt x="31706" y="5175"/>
                    </a:cubicBezTo>
                    <a:cubicBezTo>
                      <a:pt x="31834" y="5271"/>
                      <a:pt x="31963" y="5366"/>
                      <a:pt x="32091" y="5461"/>
                    </a:cubicBezTo>
                    <a:cubicBezTo>
                      <a:pt x="32141" y="5506"/>
                      <a:pt x="32192" y="5551"/>
                      <a:pt x="32241" y="5597"/>
                    </a:cubicBezTo>
                    <a:cubicBezTo>
                      <a:pt x="32305" y="5657"/>
                      <a:pt x="32369" y="5717"/>
                      <a:pt x="32433" y="5777"/>
                    </a:cubicBezTo>
                    <a:lnTo>
                      <a:pt x="32433" y="5777"/>
                    </a:lnTo>
                    <a:cubicBezTo>
                      <a:pt x="32433" y="5777"/>
                      <a:pt x="32433" y="5777"/>
                      <a:pt x="32433" y="5777"/>
                    </a:cubicBezTo>
                    <a:lnTo>
                      <a:pt x="32433" y="5777"/>
                    </a:lnTo>
                    <a:cubicBezTo>
                      <a:pt x="32433" y="5777"/>
                      <a:pt x="32433" y="5777"/>
                      <a:pt x="32433" y="5778"/>
                    </a:cubicBezTo>
                    <a:lnTo>
                      <a:pt x="32433" y="5778"/>
                    </a:lnTo>
                    <a:cubicBezTo>
                      <a:pt x="32433" y="5777"/>
                      <a:pt x="32433" y="5777"/>
                      <a:pt x="32433" y="5777"/>
                    </a:cubicBezTo>
                    <a:lnTo>
                      <a:pt x="32433" y="5777"/>
                    </a:lnTo>
                    <a:cubicBezTo>
                      <a:pt x="32433" y="5778"/>
                      <a:pt x="32433" y="5778"/>
                      <a:pt x="32434" y="5778"/>
                    </a:cubicBezTo>
                    <a:lnTo>
                      <a:pt x="32434" y="5778"/>
                    </a:lnTo>
                    <a:cubicBezTo>
                      <a:pt x="32434" y="5778"/>
                      <a:pt x="32433" y="5778"/>
                      <a:pt x="32433" y="5778"/>
                    </a:cubicBezTo>
                    <a:lnTo>
                      <a:pt x="32433" y="5778"/>
                    </a:lnTo>
                    <a:cubicBezTo>
                      <a:pt x="32434" y="5778"/>
                      <a:pt x="32434" y="5778"/>
                      <a:pt x="32434" y="5779"/>
                    </a:cubicBezTo>
                    <a:cubicBezTo>
                      <a:pt x="32434" y="5779"/>
                      <a:pt x="32434" y="5779"/>
                      <a:pt x="32434" y="5778"/>
                    </a:cubicBezTo>
                    <a:lnTo>
                      <a:pt x="32434" y="5778"/>
                    </a:lnTo>
                    <a:cubicBezTo>
                      <a:pt x="32434" y="5779"/>
                      <a:pt x="32435" y="5780"/>
                      <a:pt x="32436" y="5780"/>
                    </a:cubicBezTo>
                    <a:lnTo>
                      <a:pt x="32436" y="5780"/>
                    </a:lnTo>
                    <a:cubicBezTo>
                      <a:pt x="32434" y="5779"/>
                      <a:pt x="32432" y="5778"/>
                      <a:pt x="32431" y="5776"/>
                    </a:cubicBezTo>
                    <a:cubicBezTo>
                      <a:pt x="32429" y="5774"/>
                      <a:pt x="32425" y="5771"/>
                      <a:pt x="32423" y="5768"/>
                    </a:cubicBezTo>
                    <a:cubicBezTo>
                      <a:pt x="32422" y="5768"/>
                      <a:pt x="32422" y="5767"/>
                      <a:pt x="32421" y="5767"/>
                    </a:cubicBezTo>
                    <a:lnTo>
                      <a:pt x="32421" y="5767"/>
                    </a:lnTo>
                    <a:cubicBezTo>
                      <a:pt x="32457" y="5803"/>
                      <a:pt x="32494" y="5838"/>
                      <a:pt x="32529" y="5873"/>
                    </a:cubicBezTo>
                    <a:cubicBezTo>
                      <a:pt x="32670" y="6011"/>
                      <a:pt x="32804" y="6152"/>
                      <a:pt x="32929" y="6302"/>
                    </a:cubicBezTo>
                    <a:cubicBezTo>
                      <a:pt x="33001" y="6389"/>
                      <a:pt x="33075" y="6476"/>
                      <a:pt x="33147" y="6562"/>
                    </a:cubicBezTo>
                    <a:cubicBezTo>
                      <a:pt x="33208" y="6636"/>
                      <a:pt x="33276" y="6706"/>
                      <a:pt x="33341" y="6778"/>
                    </a:cubicBezTo>
                    <a:cubicBezTo>
                      <a:pt x="33467" y="6916"/>
                      <a:pt x="33597" y="7051"/>
                      <a:pt x="33729" y="7185"/>
                    </a:cubicBezTo>
                    <a:cubicBezTo>
                      <a:pt x="33876" y="7335"/>
                      <a:pt x="34020" y="7486"/>
                      <a:pt x="34160" y="7644"/>
                    </a:cubicBezTo>
                    <a:cubicBezTo>
                      <a:pt x="34155" y="7637"/>
                      <a:pt x="34151" y="7631"/>
                      <a:pt x="34146" y="7624"/>
                    </a:cubicBezTo>
                    <a:lnTo>
                      <a:pt x="34146" y="7624"/>
                    </a:lnTo>
                    <a:cubicBezTo>
                      <a:pt x="34201" y="7693"/>
                      <a:pt x="34257" y="7761"/>
                      <a:pt x="34310" y="7831"/>
                    </a:cubicBezTo>
                    <a:cubicBezTo>
                      <a:pt x="34355" y="7892"/>
                      <a:pt x="34399" y="7953"/>
                      <a:pt x="34444" y="8014"/>
                    </a:cubicBezTo>
                    <a:cubicBezTo>
                      <a:pt x="34551" y="8155"/>
                      <a:pt x="34662" y="8291"/>
                      <a:pt x="34773" y="8428"/>
                    </a:cubicBezTo>
                    <a:cubicBezTo>
                      <a:pt x="34860" y="8535"/>
                      <a:pt x="34944" y="8645"/>
                      <a:pt x="35029" y="8755"/>
                    </a:cubicBezTo>
                    <a:cubicBezTo>
                      <a:pt x="35081" y="8826"/>
                      <a:pt x="35133" y="8897"/>
                      <a:pt x="35184" y="8969"/>
                    </a:cubicBezTo>
                    <a:cubicBezTo>
                      <a:pt x="35326" y="9166"/>
                      <a:pt x="35459" y="9367"/>
                      <a:pt x="35589" y="9570"/>
                    </a:cubicBezTo>
                    <a:cubicBezTo>
                      <a:pt x="35588" y="9569"/>
                      <a:pt x="35586" y="9567"/>
                      <a:pt x="35585" y="9565"/>
                    </a:cubicBezTo>
                    <a:lnTo>
                      <a:pt x="35585" y="9565"/>
                    </a:lnTo>
                    <a:cubicBezTo>
                      <a:pt x="35704" y="9757"/>
                      <a:pt x="35823" y="9949"/>
                      <a:pt x="35942" y="10141"/>
                    </a:cubicBezTo>
                    <a:cubicBezTo>
                      <a:pt x="36125" y="10444"/>
                      <a:pt x="36299" y="10750"/>
                      <a:pt x="36452" y="11069"/>
                    </a:cubicBezTo>
                    <a:cubicBezTo>
                      <a:pt x="36474" y="11119"/>
                      <a:pt x="36497" y="11167"/>
                      <a:pt x="36519" y="11216"/>
                    </a:cubicBezTo>
                    <a:cubicBezTo>
                      <a:pt x="36519" y="11217"/>
                      <a:pt x="36520" y="11219"/>
                      <a:pt x="36521" y="11220"/>
                    </a:cubicBezTo>
                    <a:lnTo>
                      <a:pt x="36521" y="11220"/>
                    </a:lnTo>
                    <a:cubicBezTo>
                      <a:pt x="36544" y="11271"/>
                      <a:pt x="36567" y="11322"/>
                      <a:pt x="36591" y="11372"/>
                    </a:cubicBezTo>
                    <a:cubicBezTo>
                      <a:pt x="36711" y="11633"/>
                      <a:pt x="36847" y="11886"/>
                      <a:pt x="36976" y="12144"/>
                    </a:cubicBezTo>
                    <a:cubicBezTo>
                      <a:pt x="37110" y="12411"/>
                      <a:pt x="37243" y="12679"/>
                      <a:pt x="37373" y="12948"/>
                    </a:cubicBezTo>
                    <a:cubicBezTo>
                      <a:pt x="37455" y="13116"/>
                      <a:pt x="37541" y="13281"/>
                      <a:pt x="37627" y="13446"/>
                    </a:cubicBezTo>
                    <a:cubicBezTo>
                      <a:pt x="37718" y="13620"/>
                      <a:pt x="37802" y="13797"/>
                      <a:pt x="37886" y="13975"/>
                    </a:cubicBezTo>
                    <a:cubicBezTo>
                      <a:pt x="37926" y="14060"/>
                      <a:pt x="37967" y="14144"/>
                      <a:pt x="38009" y="14229"/>
                    </a:cubicBezTo>
                    <a:cubicBezTo>
                      <a:pt x="38042" y="14296"/>
                      <a:pt x="38077" y="14371"/>
                      <a:pt x="38144" y="14412"/>
                    </a:cubicBezTo>
                    <a:cubicBezTo>
                      <a:pt x="38185" y="14437"/>
                      <a:pt x="38232" y="14450"/>
                      <a:pt x="38279" y="14450"/>
                    </a:cubicBezTo>
                    <a:cubicBezTo>
                      <a:pt x="38306" y="14448"/>
                      <a:pt x="38333" y="14444"/>
                      <a:pt x="38360" y="14436"/>
                    </a:cubicBezTo>
                    <a:cubicBezTo>
                      <a:pt x="38372" y="14431"/>
                      <a:pt x="38385" y="14427"/>
                      <a:pt x="38397" y="14422"/>
                    </a:cubicBezTo>
                    <a:cubicBezTo>
                      <a:pt x="38401" y="14425"/>
                      <a:pt x="38403" y="14430"/>
                      <a:pt x="38407" y="14434"/>
                    </a:cubicBezTo>
                    <a:cubicBezTo>
                      <a:pt x="38462" y="14489"/>
                      <a:pt x="38521" y="14548"/>
                      <a:pt x="38602" y="14548"/>
                    </a:cubicBezTo>
                    <a:cubicBezTo>
                      <a:pt x="38603" y="14548"/>
                      <a:pt x="38604" y="14548"/>
                      <a:pt x="38604" y="14548"/>
                    </a:cubicBezTo>
                    <a:cubicBezTo>
                      <a:pt x="38612" y="14548"/>
                      <a:pt x="38620" y="14548"/>
                      <a:pt x="38630" y="14546"/>
                    </a:cubicBezTo>
                    <a:cubicBezTo>
                      <a:pt x="38705" y="14535"/>
                      <a:pt x="38761" y="14490"/>
                      <a:pt x="38787" y="14417"/>
                    </a:cubicBezTo>
                    <a:cubicBezTo>
                      <a:pt x="38821" y="14325"/>
                      <a:pt x="38793" y="14221"/>
                      <a:pt x="38767" y="14129"/>
                    </a:cubicBezTo>
                    <a:cubicBezTo>
                      <a:pt x="38745" y="14055"/>
                      <a:pt x="38721" y="13981"/>
                      <a:pt x="38694" y="13908"/>
                    </a:cubicBezTo>
                    <a:cubicBezTo>
                      <a:pt x="38665" y="13825"/>
                      <a:pt x="38635" y="13742"/>
                      <a:pt x="38603" y="13662"/>
                    </a:cubicBezTo>
                    <a:cubicBezTo>
                      <a:pt x="38535" y="13494"/>
                      <a:pt x="38468" y="13324"/>
                      <a:pt x="38385" y="13163"/>
                    </a:cubicBezTo>
                    <a:cubicBezTo>
                      <a:pt x="38289" y="12973"/>
                      <a:pt x="38188" y="12785"/>
                      <a:pt x="38086" y="12597"/>
                    </a:cubicBezTo>
                    <a:cubicBezTo>
                      <a:pt x="37992" y="12422"/>
                      <a:pt x="37901" y="12246"/>
                      <a:pt x="37806" y="12071"/>
                    </a:cubicBezTo>
                    <a:cubicBezTo>
                      <a:pt x="37714" y="11902"/>
                      <a:pt x="37621" y="11733"/>
                      <a:pt x="37519" y="11568"/>
                    </a:cubicBezTo>
                    <a:cubicBezTo>
                      <a:pt x="37406" y="11385"/>
                      <a:pt x="37291" y="11202"/>
                      <a:pt x="37175" y="11019"/>
                    </a:cubicBezTo>
                    <a:cubicBezTo>
                      <a:pt x="37148" y="10973"/>
                      <a:pt x="37119" y="10928"/>
                      <a:pt x="37090" y="10882"/>
                    </a:cubicBezTo>
                    <a:cubicBezTo>
                      <a:pt x="37084" y="10829"/>
                      <a:pt x="37066" y="10777"/>
                      <a:pt x="37048" y="10729"/>
                    </a:cubicBezTo>
                    <a:cubicBezTo>
                      <a:pt x="37012" y="10631"/>
                      <a:pt x="36972" y="10534"/>
                      <a:pt x="36925" y="10443"/>
                    </a:cubicBezTo>
                    <a:cubicBezTo>
                      <a:pt x="36875" y="10349"/>
                      <a:pt x="36826" y="10254"/>
                      <a:pt x="36777" y="10161"/>
                    </a:cubicBezTo>
                    <a:cubicBezTo>
                      <a:pt x="36742" y="10093"/>
                      <a:pt x="36701" y="10028"/>
                      <a:pt x="36661" y="9963"/>
                    </a:cubicBezTo>
                    <a:cubicBezTo>
                      <a:pt x="36616" y="9887"/>
                      <a:pt x="36571" y="9809"/>
                      <a:pt x="36524" y="9734"/>
                    </a:cubicBezTo>
                    <a:cubicBezTo>
                      <a:pt x="36309" y="9393"/>
                      <a:pt x="36094" y="9051"/>
                      <a:pt x="35853" y="8728"/>
                    </a:cubicBezTo>
                    <a:cubicBezTo>
                      <a:pt x="35667" y="8476"/>
                      <a:pt x="35477" y="8228"/>
                      <a:pt x="35273" y="7989"/>
                    </a:cubicBezTo>
                    <a:cubicBezTo>
                      <a:pt x="35269" y="7963"/>
                      <a:pt x="35261" y="7937"/>
                      <a:pt x="35245" y="7916"/>
                    </a:cubicBezTo>
                    <a:cubicBezTo>
                      <a:pt x="35197" y="7847"/>
                      <a:pt x="35136" y="7791"/>
                      <a:pt x="35077" y="7733"/>
                    </a:cubicBezTo>
                    <a:cubicBezTo>
                      <a:pt x="35056" y="7712"/>
                      <a:pt x="35036" y="7693"/>
                      <a:pt x="35016" y="7672"/>
                    </a:cubicBezTo>
                    <a:cubicBezTo>
                      <a:pt x="34994" y="7650"/>
                      <a:pt x="34974" y="7628"/>
                      <a:pt x="34953" y="7606"/>
                    </a:cubicBezTo>
                    <a:cubicBezTo>
                      <a:pt x="34871" y="7519"/>
                      <a:pt x="34789" y="7434"/>
                      <a:pt x="34705" y="7347"/>
                    </a:cubicBezTo>
                    <a:cubicBezTo>
                      <a:pt x="34410" y="7041"/>
                      <a:pt x="34116" y="6733"/>
                      <a:pt x="33821" y="6428"/>
                    </a:cubicBezTo>
                    <a:cubicBezTo>
                      <a:pt x="33613" y="6212"/>
                      <a:pt x="33396" y="6005"/>
                      <a:pt x="33179" y="5799"/>
                    </a:cubicBezTo>
                    <a:cubicBezTo>
                      <a:pt x="33167" y="5755"/>
                      <a:pt x="33151" y="5712"/>
                      <a:pt x="33124" y="5676"/>
                    </a:cubicBezTo>
                    <a:cubicBezTo>
                      <a:pt x="33096" y="5638"/>
                      <a:pt x="33064" y="5602"/>
                      <a:pt x="33032" y="5569"/>
                    </a:cubicBezTo>
                    <a:cubicBezTo>
                      <a:pt x="32981" y="5514"/>
                      <a:pt x="32925" y="5461"/>
                      <a:pt x="32869" y="5409"/>
                    </a:cubicBezTo>
                    <a:cubicBezTo>
                      <a:pt x="32864" y="5405"/>
                      <a:pt x="32861" y="5400"/>
                      <a:pt x="32856" y="5395"/>
                    </a:cubicBezTo>
                    <a:cubicBezTo>
                      <a:pt x="32724" y="5250"/>
                      <a:pt x="32589" y="5106"/>
                      <a:pt x="32440" y="4976"/>
                    </a:cubicBezTo>
                    <a:cubicBezTo>
                      <a:pt x="32383" y="4928"/>
                      <a:pt x="32326" y="4879"/>
                      <a:pt x="32270" y="4829"/>
                    </a:cubicBezTo>
                    <a:cubicBezTo>
                      <a:pt x="32248" y="4811"/>
                      <a:pt x="32227" y="4791"/>
                      <a:pt x="32204" y="4773"/>
                    </a:cubicBezTo>
                    <a:cubicBezTo>
                      <a:pt x="32105" y="4699"/>
                      <a:pt x="32005" y="4624"/>
                      <a:pt x="31906" y="4549"/>
                    </a:cubicBezTo>
                    <a:cubicBezTo>
                      <a:pt x="31834" y="4494"/>
                      <a:pt x="31757" y="4445"/>
                      <a:pt x="31683" y="4394"/>
                    </a:cubicBezTo>
                    <a:cubicBezTo>
                      <a:pt x="31609" y="4343"/>
                      <a:pt x="31535" y="4292"/>
                      <a:pt x="31459" y="4244"/>
                    </a:cubicBezTo>
                    <a:cubicBezTo>
                      <a:pt x="31373" y="4188"/>
                      <a:pt x="31286" y="4131"/>
                      <a:pt x="31199" y="4075"/>
                    </a:cubicBezTo>
                    <a:cubicBezTo>
                      <a:pt x="31124" y="4024"/>
                      <a:pt x="31048" y="3973"/>
                      <a:pt x="30973" y="3923"/>
                    </a:cubicBezTo>
                    <a:cubicBezTo>
                      <a:pt x="30908" y="3878"/>
                      <a:pt x="30843" y="3833"/>
                      <a:pt x="30775" y="3792"/>
                    </a:cubicBezTo>
                    <a:cubicBezTo>
                      <a:pt x="30772" y="3790"/>
                      <a:pt x="30767" y="3788"/>
                      <a:pt x="30764" y="3785"/>
                    </a:cubicBezTo>
                    <a:cubicBezTo>
                      <a:pt x="30753" y="3737"/>
                      <a:pt x="30726" y="3693"/>
                      <a:pt x="30682" y="3662"/>
                    </a:cubicBezTo>
                    <a:cubicBezTo>
                      <a:pt x="30589" y="3594"/>
                      <a:pt x="30486" y="3540"/>
                      <a:pt x="30386" y="3481"/>
                    </a:cubicBezTo>
                    <a:cubicBezTo>
                      <a:pt x="30297" y="3428"/>
                      <a:pt x="30207" y="3378"/>
                      <a:pt x="30115" y="3328"/>
                    </a:cubicBezTo>
                    <a:cubicBezTo>
                      <a:pt x="29940" y="3230"/>
                      <a:pt x="29761" y="3141"/>
                      <a:pt x="29582" y="3048"/>
                    </a:cubicBezTo>
                    <a:cubicBezTo>
                      <a:pt x="29496" y="3003"/>
                      <a:pt x="29405" y="2964"/>
                      <a:pt x="29317" y="2923"/>
                    </a:cubicBezTo>
                    <a:cubicBezTo>
                      <a:pt x="29229" y="2881"/>
                      <a:pt x="29141" y="2836"/>
                      <a:pt x="29052" y="2796"/>
                    </a:cubicBezTo>
                    <a:cubicBezTo>
                      <a:pt x="28876" y="2717"/>
                      <a:pt x="28700" y="2637"/>
                      <a:pt x="28525" y="2557"/>
                    </a:cubicBezTo>
                    <a:cubicBezTo>
                      <a:pt x="28471" y="2532"/>
                      <a:pt x="28417" y="2508"/>
                      <a:pt x="28365" y="2483"/>
                    </a:cubicBezTo>
                    <a:cubicBezTo>
                      <a:pt x="28273" y="2433"/>
                      <a:pt x="28182" y="2384"/>
                      <a:pt x="28091" y="2333"/>
                    </a:cubicBezTo>
                    <a:cubicBezTo>
                      <a:pt x="28076" y="2271"/>
                      <a:pt x="28031" y="2218"/>
                      <a:pt x="27968" y="2198"/>
                    </a:cubicBezTo>
                    <a:cubicBezTo>
                      <a:pt x="27951" y="2193"/>
                      <a:pt x="27935" y="2188"/>
                      <a:pt x="27918" y="2183"/>
                    </a:cubicBezTo>
                    <a:cubicBezTo>
                      <a:pt x="27907" y="2180"/>
                      <a:pt x="27897" y="2175"/>
                      <a:pt x="27887" y="2172"/>
                    </a:cubicBezTo>
                    <a:cubicBezTo>
                      <a:pt x="27688" y="2093"/>
                      <a:pt x="27496" y="2002"/>
                      <a:pt x="27305" y="1903"/>
                    </a:cubicBezTo>
                    <a:cubicBezTo>
                      <a:pt x="27125" y="1813"/>
                      <a:pt x="26950" y="1718"/>
                      <a:pt x="26772" y="1627"/>
                    </a:cubicBezTo>
                    <a:cubicBezTo>
                      <a:pt x="26591" y="1534"/>
                      <a:pt x="26410" y="1439"/>
                      <a:pt x="26223" y="1360"/>
                    </a:cubicBezTo>
                    <a:cubicBezTo>
                      <a:pt x="26125" y="1318"/>
                      <a:pt x="26027" y="1274"/>
                      <a:pt x="25927" y="1239"/>
                    </a:cubicBezTo>
                    <a:cubicBezTo>
                      <a:pt x="25866" y="1218"/>
                      <a:pt x="25807" y="1198"/>
                      <a:pt x="25747" y="1176"/>
                    </a:cubicBezTo>
                    <a:cubicBezTo>
                      <a:pt x="25701" y="1160"/>
                      <a:pt x="25653" y="1150"/>
                      <a:pt x="25607" y="1137"/>
                    </a:cubicBezTo>
                    <a:cubicBezTo>
                      <a:pt x="25514" y="1111"/>
                      <a:pt x="25420" y="1088"/>
                      <a:pt x="25325" y="1069"/>
                    </a:cubicBezTo>
                    <a:cubicBezTo>
                      <a:pt x="25235" y="1051"/>
                      <a:pt x="25145" y="1037"/>
                      <a:pt x="25053" y="1029"/>
                    </a:cubicBezTo>
                    <a:cubicBezTo>
                      <a:pt x="25037" y="1023"/>
                      <a:pt x="25021" y="1016"/>
                      <a:pt x="25005" y="1009"/>
                    </a:cubicBezTo>
                    <a:cubicBezTo>
                      <a:pt x="24956" y="990"/>
                      <a:pt x="24906" y="970"/>
                      <a:pt x="24856" y="952"/>
                    </a:cubicBezTo>
                    <a:cubicBezTo>
                      <a:pt x="24824" y="922"/>
                      <a:pt x="24786" y="905"/>
                      <a:pt x="24742" y="891"/>
                    </a:cubicBezTo>
                    <a:cubicBezTo>
                      <a:pt x="24667" y="867"/>
                      <a:pt x="24591" y="844"/>
                      <a:pt x="24515" y="823"/>
                    </a:cubicBezTo>
                    <a:cubicBezTo>
                      <a:pt x="24505" y="818"/>
                      <a:pt x="24495" y="815"/>
                      <a:pt x="24486" y="811"/>
                    </a:cubicBezTo>
                    <a:cubicBezTo>
                      <a:pt x="24406" y="782"/>
                      <a:pt x="24325" y="755"/>
                      <a:pt x="24242" y="729"/>
                    </a:cubicBezTo>
                    <a:cubicBezTo>
                      <a:pt x="24150" y="699"/>
                      <a:pt x="24058" y="666"/>
                      <a:pt x="23965" y="640"/>
                    </a:cubicBezTo>
                    <a:cubicBezTo>
                      <a:pt x="23766" y="583"/>
                      <a:pt x="23567" y="525"/>
                      <a:pt x="23364" y="477"/>
                    </a:cubicBezTo>
                    <a:cubicBezTo>
                      <a:pt x="23288" y="459"/>
                      <a:pt x="23211" y="440"/>
                      <a:pt x="23134" y="422"/>
                    </a:cubicBezTo>
                    <a:cubicBezTo>
                      <a:pt x="23117" y="396"/>
                      <a:pt x="23097" y="372"/>
                      <a:pt x="23068" y="357"/>
                    </a:cubicBezTo>
                    <a:cubicBezTo>
                      <a:pt x="23023" y="334"/>
                      <a:pt x="22980" y="329"/>
                      <a:pt x="22932" y="323"/>
                    </a:cubicBezTo>
                    <a:cubicBezTo>
                      <a:pt x="22675" y="281"/>
                      <a:pt x="22417" y="235"/>
                      <a:pt x="22159" y="197"/>
                    </a:cubicBezTo>
                    <a:cubicBezTo>
                      <a:pt x="21901" y="159"/>
                      <a:pt x="21642" y="117"/>
                      <a:pt x="21384" y="87"/>
                    </a:cubicBezTo>
                    <a:cubicBezTo>
                      <a:pt x="21007" y="42"/>
                      <a:pt x="20631" y="1"/>
                      <a:pt x="20251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6"/>
              <p:cNvSpPr/>
              <p:nvPr/>
            </p:nvSpPr>
            <p:spPr>
              <a:xfrm>
                <a:off x="1891133" y="3836703"/>
                <a:ext cx="3037046" cy="1144860"/>
              </a:xfrm>
              <a:custGeom>
                <a:avLst/>
                <a:gdLst/>
                <a:ahLst/>
                <a:cxnLst/>
                <a:rect l="l" t="t" r="r" b="b"/>
                <a:pathLst>
                  <a:path w="39505" h="14892" extrusionOk="0">
                    <a:moveTo>
                      <a:pt x="38205" y="12658"/>
                    </a:moveTo>
                    <a:cubicBezTo>
                      <a:pt x="38206" y="12661"/>
                      <a:pt x="38207" y="12664"/>
                      <a:pt x="38209" y="12666"/>
                    </a:cubicBezTo>
                    <a:cubicBezTo>
                      <a:pt x="38207" y="12664"/>
                      <a:pt x="38206" y="12661"/>
                      <a:pt x="38205" y="12658"/>
                    </a:cubicBezTo>
                    <a:close/>
                    <a:moveTo>
                      <a:pt x="20296" y="369"/>
                    </a:moveTo>
                    <a:cubicBezTo>
                      <a:pt x="20414" y="373"/>
                      <a:pt x="20530" y="377"/>
                      <a:pt x="20647" y="381"/>
                    </a:cubicBezTo>
                    <a:cubicBezTo>
                      <a:pt x="20744" y="384"/>
                      <a:pt x="20838" y="395"/>
                      <a:pt x="20934" y="403"/>
                    </a:cubicBezTo>
                    <a:cubicBezTo>
                      <a:pt x="21029" y="411"/>
                      <a:pt x="21124" y="417"/>
                      <a:pt x="21219" y="429"/>
                    </a:cubicBezTo>
                    <a:cubicBezTo>
                      <a:pt x="21333" y="444"/>
                      <a:pt x="21449" y="459"/>
                      <a:pt x="21563" y="474"/>
                    </a:cubicBezTo>
                    <a:cubicBezTo>
                      <a:pt x="21562" y="473"/>
                      <a:pt x="21561" y="473"/>
                      <a:pt x="21559" y="472"/>
                    </a:cubicBezTo>
                    <a:lnTo>
                      <a:pt x="21559" y="472"/>
                    </a:lnTo>
                    <a:cubicBezTo>
                      <a:pt x="21562" y="473"/>
                      <a:pt x="21564" y="473"/>
                      <a:pt x="21566" y="474"/>
                    </a:cubicBezTo>
                    <a:cubicBezTo>
                      <a:pt x="21569" y="474"/>
                      <a:pt x="21570" y="474"/>
                      <a:pt x="21571" y="475"/>
                    </a:cubicBezTo>
                    <a:lnTo>
                      <a:pt x="21571" y="474"/>
                    </a:lnTo>
                    <a:cubicBezTo>
                      <a:pt x="21572" y="474"/>
                      <a:pt x="21573" y="475"/>
                      <a:pt x="21573" y="475"/>
                    </a:cubicBezTo>
                    <a:lnTo>
                      <a:pt x="21574" y="475"/>
                    </a:lnTo>
                    <a:cubicBezTo>
                      <a:pt x="21695" y="494"/>
                      <a:pt x="21813" y="512"/>
                      <a:pt x="21934" y="530"/>
                    </a:cubicBezTo>
                    <a:cubicBezTo>
                      <a:pt x="22173" y="567"/>
                      <a:pt x="22409" y="610"/>
                      <a:pt x="22647" y="653"/>
                    </a:cubicBezTo>
                    <a:cubicBezTo>
                      <a:pt x="22892" y="696"/>
                      <a:pt x="23136" y="741"/>
                      <a:pt x="23379" y="793"/>
                    </a:cubicBezTo>
                    <a:cubicBezTo>
                      <a:pt x="23627" y="844"/>
                      <a:pt x="23875" y="895"/>
                      <a:pt x="24121" y="958"/>
                    </a:cubicBezTo>
                    <a:cubicBezTo>
                      <a:pt x="24379" y="1025"/>
                      <a:pt x="24637" y="1094"/>
                      <a:pt x="24894" y="1165"/>
                    </a:cubicBezTo>
                    <a:cubicBezTo>
                      <a:pt x="25057" y="1213"/>
                      <a:pt x="25221" y="1259"/>
                      <a:pt x="25383" y="1311"/>
                    </a:cubicBezTo>
                    <a:cubicBezTo>
                      <a:pt x="25489" y="1344"/>
                      <a:pt x="25594" y="1378"/>
                      <a:pt x="25699" y="1411"/>
                    </a:cubicBezTo>
                    <a:cubicBezTo>
                      <a:pt x="25784" y="1439"/>
                      <a:pt x="25867" y="1472"/>
                      <a:pt x="25951" y="1502"/>
                    </a:cubicBezTo>
                    <a:cubicBezTo>
                      <a:pt x="26281" y="1619"/>
                      <a:pt x="26608" y="1750"/>
                      <a:pt x="26935" y="1880"/>
                    </a:cubicBezTo>
                    <a:cubicBezTo>
                      <a:pt x="27108" y="1954"/>
                      <a:pt x="27283" y="2029"/>
                      <a:pt x="27455" y="2103"/>
                    </a:cubicBezTo>
                    <a:lnTo>
                      <a:pt x="27451" y="2101"/>
                    </a:lnTo>
                    <a:lnTo>
                      <a:pt x="27451" y="2101"/>
                    </a:lnTo>
                    <a:cubicBezTo>
                      <a:pt x="27690" y="2204"/>
                      <a:pt x="27924" y="2313"/>
                      <a:pt x="28159" y="2425"/>
                    </a:cubicBezTo>
                    <a:cubicBezTo>
                      <a:pt x="28385" y="2534"/>
                      <a:pt x="28605" y="2653"/>
                      <a:pt x="28824" y="2772"/>
                    </a:cubicBezTo>
                    <a:cubicBezTo>
                      <a:pt x="29034" y="2887"/>
                      <a:pt x="29245" y="3003"/>
                      <a:pt x="29454" y="3118"/>
                    </a:cubicBezTo>
                    <a:cubicBezTo>
                      <a:pt x="29681" y="3244"/>
                      <a:pt x="29905" y="3372"/>
                      <a:pt x="30129" y="3501"/>
                    </a:cubicBezTo>
                    <a:cubicBezTo>
                      <a:pt x="30155" y="3516"/>
                      <a:pt x="30180" y="3532"/>
                      <a:pt x="30207" y="3548"/>
                    </a:cubicBezTo>
                    <a:cubicBezTo>
                      <a:pt x="30438" y="3690"/>
                      <a:pt x="30667" y="3832"/>
                      <a:pt x="30890" y="3985"/>
                    </a:cubicBezTo>
                    <a:cubicBezTo>
                      <a:pt x="31110" y="4134"/>
                      <a:pt x="31331" y="4284"/>
                      <a:pt x="31550" y="4433"/>
                    </a:cubicBezTo>
                    <a:cubicBezTo>
                      <a:pt x="31746" y="4566"/>
                      <a:pt x="31942" y="4696"/>
                      <a:pt x="32134" y="4834"/>
                    </a:cubicBezTo>
                    <a:cubicBezTo>
                      <a:pt x="32242" y="4909"/>
                      <a:pt x="32353" y="4981"/>
                      <a:pt x="32456" y="5061"/>
                    </a:cubicBezTo>
                    <a:cubicBezTo>
                      <a:pt x="32564" y="5145"/>
                      <a:pt x="32673" y="5228"/>
                      <a:pt x="32781" y="5312"/>
                    </a:cubicBezTo>
                    <a:cubicBezTo>
                      <a:pt x="32832" y="5356"/>
                      <a:pt x="32886" y="5401"/>
                      <a:pt x="32937" y="5446"/>
                    </a:cubicBezTo>
                    <a:cubicBezTo>
                      <a:pt x="32986" y="5488"/>
                      <a:pt x="33040" y="5529"/>
                      <a:pt x="33087" y="5575"/>
                    </a:cubicBezTo>
                    <a:cubicBezTo>
                      <a:pt x="33182" y="5669"/>
                      <a:pt x="33279" y="5764"/>
                      <a:pt x="33375" y="5858"/>
                    </a:cubicBezTo>
                    <a:lnTo>
                      <a:pt x="33375" y="5858"/>
                    </a:lnTo>
                    <a:cubicBezTo>
                      <a:pt x="33370" y="5854"/>
                      <a:pt x="33365" y="5849"/>
                      <a:pt x="33360" y="5844"/>
                    </a:cubicBezTo>
                    <a:lnTo>
                      <a:pt x="33360" y="5844"/>
                    </a:lnTo>
                    <a:cubicBezTo>
                      <a:pt x="33524" y="6017"/>
                      <a:pt x="33688" y="6190"/>
                      <a:pt x="33841" y="6374"/>
                    </a:cubicBezTo>
                    <a:cubicBezTo>
                      <a:pt x="33987" y="6549"/>
                      <a:pt x="34129" y="6727"/>
                      <a:pt x="34277" y="6901"/>
                    </a:cubicBezTo>
                    <a:cubicBezTo>
                      <a:pt x="34611" y="7296"/>
                      <a:pt x="34950" y="7687"/>
                      <a:pt x="35280" y="8086"/>
                    </a:cubicBezTo>
                    <a:cubicBezTo>
                      <a:pt x="35444" y="8283"/>
                      <a:pt x="35609" y="8480"/>
                      <a:pt x="35772" y="8678"/>
                    </a:cubicBezTo>
                    <a:cubicBezTo>
                      <a:pt x="35856" y="8782"/>
                      <a:pt x="35943" y="8883"/>
                      <a:pt x="36025" y="8988"/>
                    </a:cubicBezTo>
                    <a:cubicBezTo>
                      <a:pt x="36107" y="9093"/>
                      <a:pt x="36187" y="9197"/>
                      <a:pt x="36269" y="9302"/>
                    </a:cubicBezTo>
                    <a:cubicBezTo>
                      <a:pt x="36381" y="9456"/>
                      <a:pt x="36492" y="9608"/>
                      <a:pt x="36599" y="9764"/>
                    </a:cubicBezTo>
                    <a:cubicBezTo>
                      <a:pt x="36711" y="9929"/>
                      <a:pt x="36818" y="10097"/>
                      <a:pt x="36927" y="10266"/>
                    </a:cubicBezTo>
                    <a:cubicBezTo>
                      <a:pt x="37130" y="10585"/>
                      <a:pt x="37328" y="10910"/>
                      <a:pt x="37521" y="11237"/>
                    </a:cubicBezTo>
                    <a:cubicBezTo>
                      <a:pt x="37651" y="11471"/>
                      <a:pt x="37781" y="11705"/>
                      <a:pt x="37891" y="11948"/>
                    </a:cubicBezTo>
                    <a:cubicBezTo>
                      <a:pt x="37997" y="12184"/>
                      <a:pt x="38103" y="12419"/>
                      <a:pt x="38205" y="12658"/>
                    </a:cubicBezTo>
                    <a:lnTo>
                      <a:pt x="38205" y="12658"/>
                    </a:lnTo>
                    <a:cubicBezTo>
                      <a:pt x="38204" y="12654"/>
                      <a:pt x="38202" y="12651"/>
                      <a:pt x="38201" y="12647"/>
                    </a:cubicBezTo>
                    <a:lnTo>
                      <a:pt x="38201" y="12647"/>
                    </a:lnTo>
                    <a:cubicBezTo>
                      <a:pt x="38315" y="12924"/>
                      <a:pt x="38426" y="13201"/>
                      <a:pt x="38549" y="13474"/>
                    </a:cubicBezTo>
                    <a:cubicBezTo>
                      <a:pt x="38669" y="13738"/>
                      <a:pt x="38793" y="14001"/>
                      <a:pt x="38907" y="14267"/>
                    </a:cubicBezTo>
                    <a:cubicBezTo>
                      <a:pt x="38905" y="14259"/>
                      <a:pt x="38902" y="14252"/>
                      <a:pt x="38899" y="14244"/>
                    </a:cubicBezTo>
                    <a:lnTo>
                      <a:pt x="38899" y="14244"/>
                    </a:lnTo>
                    <a:cubicBezTo>
                      <a:pt x="38904" y="14257"/>
                      <a:pt x="38910" y="14270"/>
                      <a:pt x="38914" y="14283"/>
                    </a:cubicBezTo>
                    <a:cubicBezTo>
                      <a:pt x="38946" y="14360"/>
                      <a:pt x="38975" y="14437"/>
                      <a:pt x="39003" y="14514"/>
                    </a:cubicBezTo>
                    <a:cubicBezTo>
                      <a:pt x="38976" y="14515"/>
                      <a:pt x="38950" y="14517"/>
                      <a:pt x="38923" y="14517"/>
                    </a:cubicBezTo>
                    <a:cubicBezTo>
                      <a:pt x="38582" y="14512"/>
                      <a:pt x="38242" y="14506"/>
                      <a:pt x="37902" y="14494"/>
                    </a:cubicBezTo>
                    <a:cubicBezTo>
                      <a:pt x="37526" y="14479"/>
                      <a:pt x="37149" y="14474"/>
                      <a:pt x="36772" y="14465"/>
                    </a:cubicBezTo>
                    <a:cubicBezTo>
                      <a:pt x="36389" y="14456"/>
                      <a:pt x="36007" y="14435"/>
                      <a:pt x="35625" y="14422"/>
                    </a:cubicBezTo>
                    <a:cubicBezTo>
                      <a:pt x="35485" y="14417"/>
                      <a:pt x="35344" y="14415"/>
                      <a:pt x="35204" y="14415"/>
                    </a:cubicBezTo>
                    <a:cubicBezTo>
                      <a:pt x="35090" y="14415"/>
                      <a:pt x="34976" y="14416"/>
                      <a:pt x="34862" y="14417"/>
                    </a:cubicBezTo>
                    <a:cubicBezTo>
                      <a:pt x="34754" y="14418"/>
                      <a:pt x="34644" y="14419"/>
                      <a:pt x="34536" y="14420"/>
                    </a:cubicBezTo>
                    <a:lnTo>
                      <a:pt x="34536" y="14420"/>
                    </a:lnTo>
                    <a:cubicBezTo>
                      <a:pt x="34541" y="14420"/>
                      <a:pt x="34545" y="14420"/>
                      <a:pt x="34549" y="14419"/>
                    </a:cubicBezTo>
                    <a:cubicBezTo>
                      <a:pt x="34120" y="14415"/>
                      <a:pt x="33690" y="14407"/>
                      <a:pt x="33262" y="14377"/>
                    </a:cubicBezTo>
                    <a:cubicBezTo>
                      <a:pt x="32818" y="14346"/>
                      <a:pt x="32375" y="14292"/>
                      <a:pt x="31932" y="14252"/>
                    </a:cubicBezTo>
                    <a:cubicBezTo>
                      <a:pt x="31730" y="14234"/>
                      <a:pt x="31525" y="14217"/>
                      <a:pt x="31321" y="14211"/>
                    </a:cubicBezTo>
                    <a:cubicBezTo>
                      <a:pt x="31110" y="14207"/>
                      <a:pt x="30899" y="14203"/>
                      <a:pt x="30688" y="14201"/>
                    </a:cubicBezTo>
                    <a:cubicBezTo>
                      <a:pt x="30231" y="14196"/>
                      <a:pt x="29774" y="14182"/>
                      <a:pt x="29317" y="14176"/>
                    </a:cubicBezTo>
                    <a:cubicBezTo>
                      <a:pt x="29239" y="14175"/>
                      <a:pt x="29160" y="14174"/>
                      <a:pt x="29082" y="14174"/>
                    </a:cubicBezTo>
                    <a:cubicBezTo>
                      <a:pt x="28892" y="14174"/>
                      <a:pt x="28702" y="14177"/>
                      <a:pt x="28513" y="14179"/>
                    </a:cubicBezTo>
                    <a:cubicBezTo>
                      <a:pt x="28367" y="14182"/>
                      <a:pt x="28220" y="14183"/>
                      <a:pt x="28074" y="14184"/>
                    </a:cubicBezTo>
                    <a:cubicBezTo>
                      <a:pt x="28082" y="14184"/>
                      <a:pt x="28090" y="14185"/>
                      <a:pt x="28098" y="14185"/>
                    </a:cubicBezTo>
                    <a:lnTo>
                      <a:pt x="28098" y="14185"/>
                    </a:lnTo>
                    <a:cubicBezTo>
                      <a:pt x="27715" y="14183"/>
                      <a:pt x="27333" y="14175"/>
                      <a:pt x="26951" y="14162"/>
                    </a:cubicBezTo>
                    <a:cubicBezTo>
                      <a:pt x="26527" y="14148"/>
                      <a:pt x="26103" y="14127"/>
                      <a:pt x="25677" y="14112"/>
                    </a:cubicBezTo>
                    <a:cubicBezTo>
                      <a:pt x="25471" y="14104"/>
                      <a:pt x="25267" y="14099"/>
                      <a:pt x="25061" y="14095"/>
                    </a:cubicBezTo>
                    <a:cubicBezTo>
                      <a:pt x="24847" y="14089"/>
                      <a:pt x="24632" y="14082"/>
                      <a:pt x="24417" y="14082"/>
                    </a:cubicBezTo>
                    <a:cubicBezTo>
                      <a:pt x="24403" y="14082"/>
                      <a:pt x="24388" y="14082"/>
                      <a:pt x="24373" y="14082"/>
                    </a:cubicBezTo>
                    <a:cubicBezTo>
                      <a:pt x="24145" y="14082"/>
                      <a:pt x="23920" y="14084"/>
                      <a:pt x="23692" y="14090"/>
                    </a:cubicBezTo>
                    <a:cubicBezTo>
                      <a:pt x="23485" y="14097"/>
                      <a:pt x="23277" y="14112"/>
                      <a:pt x="23070" y="14125"/>
                    </a:cubicBezTo>
                    <a:cubicBezTo>
                      <a:pt x="22868" y="14138"/>
                      <a:pt x="22666" y="14154"/>
                      <a:pt x="22465" y="14164"/>
                    </a:cubicBezTo>
                    <a:cubicBezTo>
                      <a:pt x="22235" y="14177"/>
                      <a:pt x="22004" y="14185"/>
                      <a:pt x="21774" y="14191"/>
                    </a:cubicBezTo>
                    <a:lnTo>
                      <a:pt x="21774" y="14191"/>
                    </a:lnTo>
                    <a:cubicBezTo>
                      <a:pt x="21736" y="14190"/>
                      <a:pt x="21698" y="14190"/>
                      <a:pt x="21660" y="14190"/>
                    </a:cubicBezTo>
                    <a:cubicBezTo>
                      <a:pt x="21573" y="14190"/>
                      <a:pt x="21485" y="14191"/>
                      <a:pt x="21397" y="14191"/>
                    </a:cubicBezTo>
                    <a:cubicBezTo>
                      <a:pt x="21405" y="14191"/>
                      <a:pt x="21413" y="14190"/>
                      <a:pt x="21421" y="14190"/>
                    </a:cubicBezTo>
                    <a:cubicBezTo>
                      <a:pt x="21244" y="14190"/>
                      <a:pt x="21068" y="14180"/>
                      <a:pt x="20892" y="14174"/>
                    </a:cubicBezTo>
                    <a:cubicBezTo>
                      <a:pt x="20701" y="14166"/>
                      <a:pt x="20510" y="14158"/>
                      <a:pt x="20319" y="14149"/>
                    </a:cubicBezTo>
                    <a:cubicBezTo>
                      <a:pt x="20090" y="14141"/>
                      <a:pt x="19860" y="14137"/>
                      <a:pt x="19631" y="14137"/>
                    </a:cubicBezTo>
                    <a:cubicBezTo>
                      <a:pt x="19528" y="14137"/>
                      <a:pt x="19426" y="14138"/>
                      <a:pt x="19323" y="14139"/>
                    </a:cubicBezTo>
                    <a:cubicBezTo>
                      <a:pt x="18960" y="14144"/>
                      <a:pt x="18598" y="14159"/>
                      <a:pt x="18237" y="14178"/>
                    </a:cubicBezTo>
                    <a:cubicBezTo>
                      <a:pt x="18049" y="14187"/>
                      <a:pt x="17862" y="14195"/>
                      <a:pt x="17674" y="14203"/>
                    </a:cubicBezTo>
                    <a:cubicBezTo>
                      <a:pt x="17515" y="14209"/>
                      <a:pt x="17357" y="14207"/>
                      <a:pt x="17197" y="14208"/>
                    </a:cubicBezTo>
                    <a:lnTo>
                      <a:pt x="17197" y="14208"/>
                    </a:lnTo>
                    <a:cubicBezTo>
                      <a:pt x="16845" y="14201"/>
                      <a:pt x="16492" y="14191"/>
                      <a:pt x="16140" y="14184"/>
                    </a:cubicBezTo>
                    <a:cubicBezTo>
                      <a:pt x="15696" y="14175"/>
                      <a:pt x="15252" y="14166"/>
                      <a:pt x="14807" y="14159"/>
                    </a:cubicBezTo>
                    <a:cubicBezTo>
                      <a:pt x="14602" y="14156"/>
                      <a:pt x="14397" y="14153"/>
                      <a:pt x="14192" y="14153"/>
                    </a:cubicBezTo>
                    <a:cubicBezTo>
                      <a:pt x="13957" y="14153"/>
                      <a:pt x="13722" y="14157"/>
                      <a:pt x="13487" y="14168"/>
                    </a:cubicBezTo>
                    <a:cubicBezTo>
                      <a:pt x="13044" y="14187"/>
                      <a:pt x="12602" y="14206"/>
                      <a:pt x="12158" y="14215"/>
                    </a:cubicBezTo>
                    <a:cubicBezTo>
                      <a:pt x="11739" y="14225"/>
                      <a:pt x="11319" y="14231"/>
                      <a:pt x="10900" y="14233"/>
                    </a:cubicBezTo>
                    <a:cubicBezTo>
                      <a:pt x="10692" y="14228"/>
                      <a:pt x="10484" y="14224"/>
                      <a:pt x="10275" y="14214"/>
                    </a:cubicBezTo>
                    <a:cubicBezTo>
                      <a:pt x="10070" y="14204"/>
                      <a:pt x="9865" y="14193"/>
                      <a:pt x="9661" y="14191"/>
                    </a:cubicBezTo>
                    <a:cubicBezTo>
                      <a:pt x="9574" y="14190"/>
                      <a:pt x="9488" y="14190"/>
                      <a:pt x="9402" y="14190"/>
                    </a:cubicBezTo>
                    <a:cubicBezTo>
                      <a:pt x="9067" y="14190"/>
                      <a:pt x="8733" y="14195"/>
                      <a:pt x="8399" y="14208"/>
                    </a:cubicBezTo>
                    <a:cubicBezTo>
                      <a:pt x="7965" y="14225"/>
                      <a:pt x="7531" y="14258"/>
                      <a:pt x="7097" y="14271"/>
                    </a:cubicBezTo>
                    <a:cubicBezTo>
                      <a:pt x="6668" y="14283"/>
                      <a:pt x="6238" y="14291"/>
                      <a:pt x="5809" y="14292"/>
                    </a:cubicBezTo>
                    <a:cubicBezTo>
                      <a:pt x="4963" y="14292"/>
                      <a:pt x="4118" y="14346"/>
                      <a:pt x="3271" y="14354"/>
                    </a:cubicBezTo>
                    <a:cubicBezTo>
                      <a:pt x="3110" y="14352"/>
                      <a:pt x="2948" y="14347"/>
                      <a:pt x="2788" y="14338"/>
                    </a:cubicBezTo>
                    <a:cubicBezTo>
                      <a:pt x="2648" y="14330"/>
                      <a:pt x="2507" y="14318"/>
                      <a:pt x="2366" y="14315"/>
                    </a:cubicBezTo>
                    <a:cubicBezTo>
                      <a:pt x="2283" y="14314"/>
                      <a:pt x="2198" y="14312"/>
                      <a:pt x="2115" y="14311"/>
                    </a:cubicBezTo>
                    <a:cubicBezTo>
                      <a:pt x="2107" y="14311"/>
                      <a:pt x="2099" y="14311"/>
                      <a:pt x="2091" y="14311"/>
                    </a:cubicBezTo>
                    <a:cubicBezTo>
                      <a:pt x="2011" y="14311"/>
                      <a:pt x="1930" y="14316"/>
                      <a:pt x="1850" y="14319"/>
                    </a:cubicBezTo>
                    <a:cubicBezTo>
                      <a:pt x="1718" y="14322"/>
                      <a:pt x="1588" y="14334"/>
                      <a:pt x="1457" y="14343"/>
                    </a:cubicBezTo>
                    <a:cubicBezTo>
                      <a:pt x="1149" y="14364"/>
                      <a:pt x="841" y="14382"/>
                      <a:pt x="533" y="14398"/>
                    </a:cubicBezTo>
                    <a:cubicBezTo>
                      <a:pt x="508" y="14399"/>
                      <a:pt x="483" y="14401"/>
                      <a:pt x="458" y="14402"/>
                    </a:cubicBezTo>
                    <a:cubicBezTo>
                      <a:pt x="495" y="14235"/>
                      <a:pt x="534" y="14068"/>
                      <a:pt x="575" y="13904"/>
                    </a:cubicBezTo>
                    <a:lnTo>
                      <a:pt x="575" y="13904"/>
                    </a:lnTo>
                    <a:cubicBezTo>
                      <a:pt x="574" y="13909"/>
                      <a:pt x="573" y="13915"/>
                      <a:pt x="571" y="13921"/>
                    </a:cubicBezTo>
                    <a:cubicBezTo>
                      <a:pt x="621" y="13745"/>
                      <a:pt x="675" y="13571"/>
                      <a:pt x="730" y="13396"/>
                    </a:cubicBezTo>
                    <a:cubicBezTo>
                      <a:pt x="784" y="13230"/>
                      <a:pt x="846" y="13067"/>
                      <a:pt x="904" y="12903"/>
                    </a:cubicBezTo>
                    <a:cubicBezTo>
                      <a:pt x="963" y="12733"/>
                      <a:pt x="1023" y="12562"/>
                      <a:pt x="1082" y="12392"/>
                    </a:cubicBezTo>
                    <a:cubicBezTo>
                      <a:pt x="1142" y="12222"/>
                      <a:pt x="1205" y="12052"/>
                      <a:pt x="1269" y="11884"/>
                    </a:cubicBezTo>
                    <a:cubicBezTo>
                      <a:pt x="1311" y="11786"/>
                      <a:pt x="1350" y="11685"/>
                      <a:pt x="1397" y="11589"/>
                    </a:cubicBezTo>
                    <a:cubicBezTo>
                      <a:pt x="1448" y="11479"/>
                      <a:pt x="1501" y="11371"/>
                      <a:pt x="1553" y="11261"/>
                    </a:cubicBezTo>
                    <a:cubicBezTo>
                      <a:pt x="1648" y="11064"/>
                      <a:pt x="1751" y="10870"/>
                      <a:pt x="1853" y="10677"/>
                    </a:cubicBezTo>
                    <a:lnTo>
                      <a:pt x="1853" y="10677"/>
                    </a:lnTo>
                    <a:cubicBezTo>
                      <a:pt x="1848" y="10685"/>
                      <a:pt x="1844" y="10692"/>
                      <a:pt x="1839" y="10698"/>
                    </a:cubicBezTo>
                    <a:cubicBezTo>
                      <a:pt x="1886" y="10618"/>
                      <a:pt x="1933" y="10540"/>
                      <a:pt x="1979" y="10460"/>
                    </a:cubicBezTo>
                    <a:cubicBezTo>
                      <a:pt x="2020" y="10389"/>
                      <a:pt x="2067" y="10322"/>
                      <a:pt x="2111" y="10254"/>
                    </a:cubicBezTo>
                    <a:cubicBezTo>
                      <a:pt x="2190" y="10129"/>
                      <a:pt x="2275" y="10007"/>
                      <a:pt x="2361" y="9887"/>
                    </a:cubicBezTo>
                    <a:cubicBezTo>
                      <a:pt x="2557" y="9612"/>
                      <a:pt x="2759" y="9341"/>
                      <a:pt x="2962" y="9071"/>
                    </a:cubicBezTo>
                    <a:cubicBezTo>
                      <a:pt x="3082" y="8915"/>
                      <a:pt x="3201" y="8755"/>
                      <a:pt x="3327" y="8602"/>
                    </a:cubicBezTo>
                    <a:cubicBezTo>
                      <a:pt x="3466" y="8436"/>
                      <a:pt x="3606" y="8269"/>
                      <a:pt x="3748" y="8103"/>
                    </a:cubicBezTo>
                    <a:cubicBezTo>
                      <a:pt x="4003" y="7805"/>
                      <a:pt x="4283" y="7532"/>
                      <a:pt x="4549" y="7246"/>
                    </a:cubicBezTo>
                    <a:cubicBezTo>
                      <a:pt x="4682" y="7105"/>
                      <a:pt x="4812" y="6958"/>
                      <a:pt x="4945" y="6816"/>
                    </a:cubicBezTo>
                    <a:cubicBezTo>
                      <a:pt x="5084" y="6665"/>
                      <a:pt x="5225" y="6517"/>
                      <a:pt x="5368" y="6370"/>
                    </a:cubicBezTo>
                    <a:cubicBezTo>
                      <a:pt x="5544" y="6203"/>
                      <a:pt x="5723" y="6040"/>
                      <a:pt x="5902" y="5879"/>
                    </a:cubicBezTo>
                    <a:cubicBezTo>
                      <a:pt x="6191" y="5617"/>
                      <a:pt x="6476" y="5349"/>
                      <a:pt x="6768" y="5091"/>
                    </a:cubicBezTo>
                    <a:cubicBezTo>
                      <a:pt x="6930" y="4948"/>
                      <a:pt x="7092" y="4806"/>
                      <a:pt x="7256" y="4666"/>
                    </a:cubicBezTo>
                    <a:cubicBezTo>
                      <a:pt x="7399" y="4542"/>
                      <a:pt x="7547" y="4424"/>
                      <a:pt x="7695" y="4305"/>
                    </a:cubicBezTo>
                    <a:cubicBezTo>
                      <a:pt x="7848" y="4193"/>
                      <a:pt x="8000" y="4082"/>
                      <a:pt x="8159" y="3979"/>
                    </a:cubicBezTo>
                    <a:cubicBezTo>
                      <a:pt x="8324" y="3871"/>
                      <a:pt x="8489" y="3764"/>
                      <a:pt x="8656" y="3657"/>
                    </a:cubicBezTo>
                    <a:cubicBezTo>
                      <a:pt x="8991" y="3442"/>
                      <a:pt x="9323" y="3222"/>
                      <a:pt x="9664" y="3014"/>
                    </a:cubicBezTo>
                    <a:cubicBezTo>
                      <a:pt x="9856" y="2907"/>
                      <a:pt x="10048" y="2802"/>
                      <a:pt x="10238" y="2692"/>
                    </a:cubicBezTo>
                    <a:cubicBezTo>
                      <a:pt x="10418" y="2587"/>
                      <a:pt x="10596" y="2478"/>
                      <a:pt x="10774" y="2373"/>
                    </a:cubicBezTo>
                    <a:lnTo>
                      <a:pt x="10774" y="2373"/>
                    </a:lnTo>
                    <a:cubicBezTo>
                      <a:pt x="10774" y="2374"/>
                      <a:pt x="10772" y="2374"/>
                      <a:pt x="10771" y="2376"/>
                    </a:cubicBezTo>
                    <a:cubicBezTo>
                      <a:pt x="10875" y="2320"/>
                      <a:pt x="10977" y="2265"/>
                      <a:pt x="11082" y="2214"/>
                    </a:cubicBezTo>
                    <a:cubicBezTo>
                      <a:pt x="11195" y="2160"/>
                      <a:pt x="11307" y="2110"/>
                      <a:pt x="11420" y="2060"/>
                    </a:cubicBezTo>
                    <a:cubicBezTo>
                      <a:pt x="11567" y="2000"/>
                      <a:pt x="11714" y="1942"/>
                      <a:pt x="11863" y="1888"/>
                    </a:cubicBezTo>
                    <a:cubicBezTo>
                      <a:pt x="12046" y="1822"/>
                      <a:pt x="12230" y="1758"/>
                      <a:pt x="12411" y="1686"/>
                    </a:cubicBezTo>
                    <a:cubicBezTo>
                      <a:pt x="12598" y="1612"/>
                      <a:pt x="12782" y="1537"/>
                      <a:pt x="12973" y="1473"/>
                    </a:cubicBezTo>
                    <a:cubicBezTo>
                      <a:pt x="13160" y="1408"/>
                      <a:pt x="13353" y="1355"/>
                      <a:pt x="13543" y="1299"/>
                    </a:cubicBezTo>
                    <a:cubicBezTo>
                      <a:pt x="13726" y="1247"/>
                      <a:pt x="13909" y="1189"/>
                      <a:pt x="14092" y="1137"/>
                    </a:cubicBezTo>
                    <a:cubicBezTo>
                      <a:pt x="14271" y="1090"/>
                      <a:pt x="14453" y="1050"/>
                      <a:pt x="14635" y="1012"/>
                    </a:cubicBezTo>
                    <a:cubicBezTo>
                      <a:pt x="14803" y="976"/>
                      <a:pt x="14971" y="938"/>
                      <a:pt x="15142" y="908"/>
                    </a:cubicBezTo>
                    <a:cubicBezTo>
                      <a:pt x="15397" y="871"/>
                      <a:pt x="15655" y="851"/>
                      <a:pt x="15911" y="821"/>
                    </a:cubicBezTo>
                    <a:cubicBezTo>
                      <a:pt x="15922" y="818"/>
                      <a:pt x="15934" y="814"/>
                      <a:pt x="15945" y="813"/>
                    </a:cubicBezTo>
                    <a:cubicBezTo>
                      <a:pt x="16077" y="783"/>
                      <a:pt x="16212" y="761"/>
                      <a:pt x="16345" y="747"/>
                    </a:cubicBezTo>
                    <a:cubicBezTo>
                      <a:pt x="16380" y="742"/>
                      <a:pt x="16414" y="739"/>
                      <a:pt x="16448" y="735"/>
                    </a:cubicBezTo>
                    <a:cubicBezTo>
                      <a:pt x="16451" y="734"/>
                      <a:pt x="16453" y="733"/>
                      <a:pt x="16454" y="732"/>
                    </a:cubicBezTo>
                    <a:cubicBezTo>
                      <a:pt x="16481" y="713"/>
                      <a:pt x="16516" y="711"/>
                      <a:pt x="16548" y="707"/>
                    </a:cubicBezTo>
                    <a:cubicBezTo>
                      <a:pt x="16581" y="701"/>
                      <a:pt x="16614" y="696"/>
                      <a:pt x="16646" y="692"/>
                    </a:cubicBezTo>
                    <a:cubicBezTo>
                      <a:pt x="16712" y="684"/>
                      <a:pt x="16776" y="675"/>
                      <a:pt x="16842" y="667"/>
                    </a:cubicBezTo>
                    <a:cubicBezTo>
                      <a:pt x="16844" y="667"/>
                      <a:pt x="16847" y="666"/>
                      <a:pt x="16850" y="666"/>
                    </a:cubicBezTo>
                    <a:lnTo>
                      <a:pt x="16852" y="666"/>
                    </a:lnTo>
                    <a:cubicBezTo>
                      <a:pt x="16905" y="659"/>
                      <a:pt x="16957" y="652"/>
                      <a:pt x="17009" y="646"/>
                    </a:cubicBezTo>
                    <a:lnTo>
                      <a:pt x="17012" y="646"/>
                    </a:lnTo>
                    <a:cubicBezTo>
                      <a:pt x="17014" y="646"/>
                      <a:pt x="17015" y="645"/>
                      <a:pt x="17018" y="645"/>
                    </a:cubicBezTo>
                    <a:lnTo>
                      <a:pt x="17020" y="645"/>
                    </a:lnTo>
                    <a:cubicBezTo>
                      <a:pt x="17149" y="629"/>
                      <a:pt x="17277" y="612"/>
                      <a:pt x="17405" y="595"/>
                    </a:cubicBezTo>
                    <a:cubicBezTo>
                      <a:pt x="17434" y="591"/>
                      <a:pt x="17461" y="588"/>
                      <a:pt x="17490" y="586"/>
                    </a:cubicBezTo>
                    <a:cubicBezTo>
                      <a:pt x="17529" y="579"/>
                      <a:pt x="17568" y="572"/>
                      <a:pt x="17608" y="565"/>
                    </a:cubicBezTo>
                    <a:cubicBezTo>
                      <a:pt x="17627" y="562"/>
                      <a:pt x="17646" y="559"/>
                      <a:pt x="17665" y="556"/>
                    </a:cubicBezTo>
                    <a:cubicBezTo>
                      <a:pt x="17670" y="550"/>
                      <a:pt x="17672" y="543"/>
                      <a:pt x="17675" y="538"/>
                    </a:cubicBezTo>
                    <a:cubicBezTo>
                      <a:pt x="17791" y="530"/>
                      <a:pt x="17905" y="522"/>
                      <a:pt x="18021" y="512"/>
                    </a:cubicBezTo>
                    <a:cubicBezTo>
                      <a:pt x="18269" y="495"/>
                      <a:pt x="18517" y="469"/>
                      <a:pt x="18764" y="448"/>
                    </a:cubicBezTo>
                    <a:cubicBezTo>
                      <a:pt x="19014" y="428"/>
                      <a:pt x="19266" y="405"/>
                      <a:pt x="19516" y="392"/>
                    </a:cubicBezTo>
                    <a:cubicBezTo>
                      <a:pt x="19642" y="387"/>
                      <a:pt x="19769" y="375"/>
                      <a:pt x="19895" y="374"/>
                    </a:cubicBezTo>
                    <a:cubicBezTo>
                      <a:pt x="20029" y="372"/>
                      <a:pt x="20162" y="371"/>
                      <a:pt x="20296" y="369"/>
                    </a:cubicBezTo>
                    <a:close/>
                    <a:moveTo>
                      <a:pt x="20299" y="0"/>
                    </a:moveTo>
                    <a:cubicBezTo>
                      <a:pt x="20270" y="0"/>
                      <a:pt x="20242" y="1"/>
                      <a:pt x="20213" y="1"/>
                    </a:cubicBezTo>
                    <a:cubicBezTo>
                      <a:pt x="19952" y="4"/>
                      <a:pt x="19693" y="9"/>
                      <a:pt x="19434" y="28"/>
                    </a:cubicBezTo>
                    <a:cubicBezTo>
                      <a:pt x="19177" y="46"/>
                      <a:pt x="18920" y="64"/>
                      <a:pt x="18665" y="86"/>
                    </a:cubicBezTo>
                    <a:cubicBezTo>
                      <a:pt x="18405" y="109"/>
                      <a:pt x="18144" y="134"/>
                      <a:pt x="17883" y="152"/>
                    </a:cubicBezTo>
                    <a:cubicBezTo>
                      <a:pt x="17571" y="174"/>
                      <a:pt x="17259" y="197"/>
                      <a:pt x="16947" y="221"/>
                    </a:cubicBezTo>
                    <a:cubicBezTo>
                      <a:pt x="16877" y="232"/>
                      <a:pt x="16806" y="243"/>
                      <a:pt x="16736" y="254"/>
                    </a:cubicBezTo>
                    <a:cubicBezTo>
                      <a:pt x="16724" y="256"/>
                      <a:pt x="16710" y="259"/>
                      <a:pt x="16699" y="262"/>
                    </a:cubicBezTo>
                    <a:cubicBezTo>
                      <a:pt x="16654" y="271"/>
                      <a:pt x="16611" y="280"/>
                      <a:pt x="16567" y="289"/>
                    </a:cubicBezTo>
                    <a:cubicBezTo>
                      <a:pt x="16497" y="304"/>
                      <a:pt x="16428" y="317"/>
                      <a:pt x="16358" y="331"/>
                    </a:cubicBezTo>
                    <a:cubicBezTo>
                      <a:pt x="16324" y="337"/>
                      <a:pt x="16288" y="342"/>
                      <a:pt x="16254" y="348"/>
                    </a:cubicBezTo>
                    <a:cubicBezTo>
                      <a:pt x="16220" y="353"/>
                      <a:pt x="16184" y="359"/>
                      <a:pt x="16149" y="364"/>
                    </a:cubicBezTo>
                    <a:cubicBezTo>
                      <a:pt x="16106" y="369"/>
                      <a:pt x="16065" y="376"/>
                      <a:pt x="16024" y="381"/>
                    </a:cubicBezTo>
                    <a:cubicBezTo>
                      <a:pt x="16015" y="398"/>
                      <a:pt x="16009" y="417"/>
                      <a:pt x="16006" y="437"/>
                    </a:cubicBezTo>
                    <a:cubicBezTo>
                      <a:pt x="15901" y="452"/>
                      <a:pt x="15797" y="464"/>
                      <a:pt x="15691" y="476"/>
                    </a:cubicBezTo>
                    <a:cubicBezTo>
                      <a:pt x="15572" y="487"/>
                      <a:pt x="15452" y="496"/>
                      <a:pt x="15333" y="510"/>
                    </a:cubicBezTo>
                    <a:cubicBezTo>
                      <a:pt x="15083" y="540"/>
                      <a:pt x="14838" y="589"/>
                      <a:pt x="14592" y="643"/>
                    </a:cubicBezTo>
                    <a:cubicBezTo>
                      <a:pt x="14401" y="685"/>
                      <a:pt x="14211" y="725"/>
                      <a:pt x="14022" y="773"/>
                    </a:cubicBezTo>
                    <a:cubicBezTo>
                      <a:pt x="13823" y="825"/>
                      <a:pt x="13630" y="890"/>
                      <a:pt x="13433" y="947"/>
                    </a:cubicBezTo>
                    <a:cubicBezTo>
                      <a:pt x="13242" y="1003"/>
                      <a:pt x="13052" y="1061"/>
                      <a:pt x="12862" y="1121"/>
                    </a:cubicBezTo>
                    <a:cubicBezTo>
                      <a:pt x="12683" y="1177"/>
                      <a:pt x="12510" y="1250"/>
                      <a:pt x="12335" y="1319"/>
                    </a:cubicBezTo>
                    <a:cubicBezTo>
                      <a:pt x="11965" y="1465"/>
                      <a:pt x="11584" y="1585"/>
                      <a:pt x="11219" y="1745"/>
                    </a:cubicBezTo>
                    <a:cubicBezTo>
                      <a:pt x="11117" y="1790"/>
                      <a:pt x="11017" y="1835"/>
                      <a:pt x="10917" y="1883"/>
                    </a:cubicBezTo>
                    <a:cubicBezTo>
                      <a:pt x="10821" y="1929"/>
                      <a:pt x="10729" y="1979"/>
                      <a:pt x="10636" y="2030"/>
                    </a:cubicBezTo>
                    <a:cubicBezTo>
                      <a:pt x="10461" y="2122"/>
                      <a:pt x="10293" y="2230"/>
                      <a:pt x="10124" y="2331"/>
                    </a:cubicBezTo>
                    <a:cubicBezTo>
                      <a:pt x="10131" y="2327"/>
                      <a:pt x="10137" y="2323"/>
                      <a:pt x="10144" y="2319"/>
                    </a:cubicBezTo>
                    <a:lnTo>
                      <a:pt x="10144" y="2319"/>
                    </a:lnTo>
                    <a:cubicBezTo>
                      <a:pt x="10017" y="2393"/>
                      <a:pt x="9890" y="2467"/>
                      <a:pt x="9761" y="2537"/>
                    </a:cubicBezTo>
                    <a:cubicBezTo>
                      <a:pt x="9592" y="2630"/>
                      <a:pt x="9424" y="2724"/>
                      <a:pt x="9262" y="2828"/>
                    </a:cubicBezTo>
                    <a:cubicBezTo>
                      <a:pt x="9082" y="2943"/>
                      <a:pt x="8901" y="3059"/>
                      <a:pt x="8722" y="3176"/>
                    </a:cubicBezTo>
                    <a:cubicBezTo>
                      <a:pt x="8382" y="3395"/>
                      <a:pt x="8041" y="3611"/>
                      <a:pt x="7708" y="3840"/>
                    </a:cubicBezTo>
                    <a:cubicBezTo>
                      <a:pt x="7631" y="3891"/>
                      <a:pt x="7559" y="3949"/>
                      <a:pt x="7483" y="4003"/>
                    </a:cubicBezTo>
                    <a:cubicBezTo>
                      <a:pt x="7405" y="4062"/>
                      <a:pt x="7327" y="4125"/>
                      <a:pt x="7251" y="4188"/>
                    </a:cubicBezTo>
                    <a:cubicBezTo>
                      <a:pt x="7094" y="4320"/>
                      <a:pt x="6936" y="4452"/>
                      <a:pt x="6781" y="4588"/>
                    </a:cubicBezTo>
                    <a:cubicBezTo>
                      <a:pt x="6479" y="4851"/>
                      <a:pt x="6186" y="5121"/>
                      <a:pt x="5891" y="5389"/>
                    </a:cubicBezTo>
                    <a:cubicBezTo>
                      <a:pt x="5741" y="5527"/>
                      <a:pt x="5590" y="5663"/>
                      <a:pt x="5440" y="5799"/>
                    </a:cubicBezTo>
                    <a:cubicBezTo>
                      <a:pt x="5278" y="5947"/>
                      <a:pt x="5120" y="6098"/>
                      <a:pt x="4966" y="6256"/>
                    </a:cubicBezTo>
                    <a:cubicBezTo>
                      <a:pt x="4689" y="6537"/>
                      <a:pt x="4435" y="6838"/>
                      <a:pt x="4161" y="7122"/>
                    </a:cubicBezTo>
                    <a:cubicBezTo>
                      <a:pt x="4011" y="7277"/>
                      <a:pt x="3860" y="7434"/>
                      <a:pt x="3710" y="7591"/>
                    </a:cubicBezTo>
                    <a:cubicBezTo>
                      <a:pt x="3571" y="7738"/>
                      <a:pt x="3440" y="7895"/>
                      <a:pt x="3309" y="8048"/>
                    </a:cubicBezTo>
                    <a:cubicBezTo>
                      <a:pt x="3053" y="8347"/>
                      <a:pt x="2811" y="8660"/>
                      <a:pt x="2573" y="8974"/>
                    </a:cubicBezTo>
                    <a:cubicBezTo>
                      <a:pt x="2325" y="9303"/>
                      <a:pt x="2084" y="9637"/>
                      <a:pt x="1850" y="9977"/>
                    </a:cubicBezTo>
                    <a:cubicBezTo>
                      <a:pt x="1613" y="10320"/>
                      <a:pt x="1426" y="10690"/>
                      <a:pt x="1239" y="11062"/>
                    </a:cubicBezTo>
                    <a:cubicBezTo>
                      <a:pt x="1152" y="11236"/>
                      <a:pt x="1071" y="11412"/>
                      <a:pt x="994" y="11590"/>
                    </a:cubicBezTo>
                    <a:cubicBezTo>
                      <a:pt x="911" y="11781"/>
                      <a:pt x="838" y="11977"/>
                      <a:pt x="768" y="12175"/>
                    </a:cubicBezTo>
                    <a:cubicBezTo>
                      <a:pt x="703" y="12358"/>
                      <a:pt x="640" y="12541"/>
                      <a:pt x="575" y="12724"/>
                    </a:cubicBezTo>
                    <a:cubicBezTo>
                      <a:pt x="509" y="12910"/>
                      <a:pt x="439" y="13099"/>
                      <a:pt x="378" y="13287"/>
                    </a:cubicBezTo>
                    <a:cubicBezTo>
                      <a:pt x="316" y="13478"/>
                      <a:pt x="253" y="13669"/>
                      <a:pt x="205" y="13864"/>
                    </a:cubicBezTo>
                    <a:cubicBezTo>
                      <a:pt x="160" y="14049"/>
                      <a:pt x="116" y="14234"/>
                      <a:pt x="76" y="14421"/>
                    </a:cubicBezTo>
                    <a:lnTo>
                      <a:pt x="58" y="14421"/>
                    </a:lnTo>
                    <a:cubicBezTo>
                      <a:pt x="42" y="14510"/>
                      <a:pt x="27" y="14600"/>
                      <a:pt x="12" y="14689"/>
                    </a:cubicBezTo>
                    <a:cubicBezTo>
                      <a:pt x="9" y="14719"/>
                      <a:pt x="4" y="14749"/>
                      <a:pt x="1" y="14777"/>
                    </a:cubicBezTo>
                    <a:lnTo>
                      <a:pt x="3" y="14777"/>
                    </a:lnTo>
                    <a:cubicBezTo>
                      <a:pt x="20" y="14778"/>
                      <a:pt x="37" y="14780"/>
                      <a:pt x="54" y="14781"/>
                    </a:cubicBezTo>
                    <a:cubicBezTo>
                      <a:pt x="90" y="14782"/>
                      <a:pt x="125" y="14785"/>
                      <a:pt x="161" y="14790"/>
                    </a:cubicBezTo>
                    <a:cubicBezTo>
                      <a:pt x="172" y="14786"/>
                      <a:pt x="185" y="14784"/>
                      <a:pt x="196" y="14782"/>
                    </a:cubicBezTo>
                    <a:cubicBezTo>
                      <a:pt x="225" y="14775"/>
                      <a:pt x="253" y="14770"/>
                      <a:pt x="282" y="14765"/>
                    </a:cubicBezTo>
                    <a:cubicBezTo>
                      <a:pt x="325" y="14757"/>
                      <a:pt x="369" y="14746"/>
                      <a:pt x="412" y="14741"/>
                    </a:cubicBezTo>
                    <a:cubicBezTo>
                      <a:pt x="442" y="14737"/>
                      <a:pt x="472" y="14736"/>
                      <a:pt x="501" y="14736"/>
                    </a:cubicBezTo>
                    <a:cubicBezTo>
                      <a:pt x="511" y="14736"/>
                      <a:pt x="520" y="14736"/>
                      <a:pt x="529" y="14736"/>
                    </a:cubicBezTo>
                    <a:cubicBezTo>
                      <a:pt x="561" y="14738"/>
                      <a:pt x="592" y="14746"/>
                      <a:pt x="615" y="14766"/>
                    </a:cubicBezTo>
                    <a:cubicBezTo>
                      <a:pt x="679" y="14762"/>
                      <a:pt x="742" y="14759"/>
                      <a:pt x="804" y="14756"/>
                    </a:cubicBezTo>
                    <a:cubicBezTo>
                      <a:pt x="1030" y="14743"/>
                      <a:pt x="1255" y="14729"/>
                      <a:pt x="1480" y="14713"/>
                    </a:cubicBezTo>
                    <a:cubicBezTo>
                      <a:pt x="1590" y="14706"/>
                      <a:pt x="1702" y="14698"/>
                      <a:pt x="1812" y="14690"/>
                    </a:cubicBezTo>
                    <a:cubicBezTo>
                      <a:pt x="1908" y="14685"/>
                      <a:pt x="2004" y="14684"/>
                      <a:pt x="2100" y="14681"/>
                    </a:cubicBezTo>
                    <a:cubicBezTo>
                      <a:pt x="2187" y="14682"/>
                      <a:pt x="2274" y="14685"/>
                      <a:pt x="2360" y="14686"/>
                    </a:cubicBezTo>
                    <a:cubicBezTo>
                      <a:pt x="2450" y="14688"/>
                      <a:pt x="2539" y="14696"/>
                      <a:pt x="2629" y="14702"/>
                    </a:cubicBezTo>
                    <a:cubicBezTo>
                      <a:pt x="2808" y="14711"/>
                      <a:pt x="2986" y="14719"/>
                      <a:pt x="3166" y="14724"/>
                    </a:cubicBezTo>
                    <a:cubicBezTo>
                      <a:pt x="3224" y="14725"/>
                      <a:pt x="3283" y="14725"/>
                      <a:pt x="3342" y="14725"/>
                    </a:cubicBezTo>
                    <a:cubicBezTo>
                      <a:pt x="3603" y="14725"/>
                      <a:pt x="3865" y="14716"/>
                      <a:pt x="4125" y="14706"/>
                    </a:cubicBezTo>
                    <a:cubicBezTo>
                      <a:pt x="4571" y="14692"/>
                      <a:pt x="5018" y="14672"/>
                      <a:pt x="5465" y="14664"/>
                    </a:cubicBezTo>
                    <a:cubicBezTo>
                      <a:pt x="5569" y="14663"/>
                      <a:pt x="5676" y="14663"/>
                      <a:pt x="5781" y="14662"/>
                    </a:cubicBezTo>
                    <a:cubicBezTo>
                      <a:pt x="5828" y="14662"/>
                      <a:pt x="5875" y="14663"/>
                      <a:pt x="5921" y="14663"/>
                    </a:cubicBezTo>
                    <a:cubicBezTo>
                      <a:pt x="5968" y="14663"/>
                      <a:pt x="6015" y="14662"/>
                      <a:pt x="6062" y="14662"/>
                    </a:cubicBezTo>
                    <a:cubicBezTo>
                      <a:pt x="6278" y="14659"/>
                      <a:pt x="6494" y="14657"/>
                      <a:pt x="6710" y="14651"/>
                    </a:cubicBezTo>
                    <a:cubicBezTo>
                      <a:pt x="7143" y="14642"/>
                      <a:pt x="7575" y="14619"/>
                      <a:pt x="8007" y="14598"/>
                    </a:cubicBezTo>
                    <a:cubicBezTo>
                      <a:pt x="8453" y="14576"/>
                      <a:pt x="8898" y="14562"/>
                      <a:pt x="9345" y="14559"/>
                    </a:cubicBezTo>
                    <a:cubicBezTo>
                      <a:pt x="9339" y="14559"/>
                      <a:pt x="9334" y="14559"/>
                      <a:pt x="9328" y="14558"/>
                    </a:cubicBezTo>
                    <a:lnTo>
                      <a:pt x="9328" y="14558"/>
                    </a:lnTo>
                    <a:cubicBezTo>
                      <a:pt x="9531" y="14560"/>
                      <a:pt x="9736" y="14561"/>
                      <a:pt x="9942" y="14570"/>
                    </a:cubicBezTo>
                    <a:cubicBezTo>
                      <a:pt x="10149" y="14579"/>
                      <a:pt x="10357" y="14593"/>
                      <a:pt x="10565" y="14597"/>
                    </a:cubicBezTo>
                    <a:cubicBezTo>
                      <a:pt x="10726" y="14600"/>
                      <a:pt x="10887" y="14602"/>
                      <a:pt x="11048" y="14602"/>
                    </a:cubicBezTo>
                    <a:cubicBezTo>
                      <a:pt x="11300" y="14602"/>
                      <a:pt x="11551" y="14598"/>
                      <a:pt x="11802" y="14593"/>
                    </a:cubicBezTo>
                    <a:cubicBezTo>
                      <a:pt x="12204" y="14585"/>
                      <a:pt x="12605" y="14581"/>
                      <a:pt x="13008" y="14561"/>
                    </a:cubicBezTo>
                    <a:cubicBezTo>
                      <a:pt x="13217" y="14552"/>
                      <a:pt x="13426" y="14538"/>
                      <a:pt x="13636" y="14533"/>
                    </a:cubicBezTo>
                    <a:cubicBezTo>
                      <a:pt x="13841" y="14527"/>
                      <a:pt x="14045" y="14523"/>
                      <a:pt x="14251" y="14523"/>
                    </a:cubicBezTo>
                    <a:cubicBezTo>
                      <a:pt x="15114" y="14531"/>
                      <a:pt x="15977" y="14553"/>
                      <a:pt x="16842" y="14571"/>
                    </a:cubicBezTo>
                    <a:cubicBezTo>
                      <a:pt x="17081" y="14576"/>
                      <a:pt x="17321" y="14577"/>
                      <a:pt x="17561" y="14577"/>
                    </a:cubicBezTo>
                    <a:cubicBezTo>
                      <a:pt x="17756" y="14577"/>
                      <a:pt x="17953" y="14565"/>
                      <a:pt x="18149" y="14554"/>
                    </a:cubicBezTo>
                    <a:cubicBezTo>
                      <a:pt x="18394" y="14542"/>
                      <a:pt x="18640" y="14529"/>
                      <a:pt x="18886" y="14520"/>
                    </a:cubicBezTo>
                    <a:cubicBezTo>
                      <a:pt x="19086" y="14512"/>
                      <a:pt x="19286" y="14510"/>
                      <a:pt x="19486" y="14507"/>
                    </a:cubicBezTo>
                    <a:cubicBezTo>
                      <a:pt x="19673" y="14509"/>
                      <a:pt x="19858" y="14509"/>
                      <a:pt x="20045" y="14513"/>
                    </a:cubicBezTo>
                    <a:cubicBezTo>
                      <a:pt x="20241" y="14519"/>
                      <a:pt x="20438" y="14526"/>
                      <a:pt x="20636" y="14534"/>
                    </a:cubicBezTo>
                    <a:cubicBezTo>
                      <a:pt x="20824" y="14542"/>
                      <a:pt x="21013" y="14551"/>
                      <a:pt x="21203" y="14555"/>
                    </a:cubicBezTo>
                    <a:cubicBezTo>
                      <a:pt x="21395" y="14560"/>
                      <a:pt x="21586" y="14561"/>
                      <a:pt x="21779" y="14561"/>
                    </a:cubicBezTo>
                    <a:cubicBezTo>
                      <a:pt x="22205" y="14561"/>
                      <a:pt x="22630" y="14527"/>
                      <a:pt x="23055" y="14498"/>
                    </a:cubicBezTo>
                    <a:cubicBezTo>
                      <a:pt x="23275" y="14485"/>
                      <a:pt x="23496" y="14467"/>
                      <a:pt x="23716" y="14462"/>
                    </a:cubicBezTo>
                    <a:cubicBezTo>
                      <a:pt x="23936" y="14456"/>
                      <a:pt x="24156" y="14453"/>
                      <a:pt x="24376" y="14453"/>
                    </a:cubicBezTo>
                    <a:cubicBezTo>
                      <a:pt x="24775" y="14458"/>
                      <a:pt x="25175" y="14465"/>
                      <a:pt x="25575" y="14480"/>
                    </a:cubicBezTo>
                    <a:cubicBezTo>
                      <a:pt x="26005" y="14495"/>
                      <a:pt x="26435" y="14515"/>
                      <a:pt x="26866" y="14530"/>
                    </a:cubicBezTo>
                    <a:cubicBezTo>
                      <a:pt x="27269" y="14546"/>
                      <a:pt x="27671" y="14552"/>
                      <a:pt x="28074" y="14554"/>
                    </a:cubicBezTo>
                    <a:cubicBezTo>
                      <a:pt x="28119" y="14554"/>
                      <a:pt x="28165" y="14555"/>
                      <a:pt x="28210" y="14555"/>
                    </a:cubicBezTo>
                    <a:cubicBezTo>
                      <a:pt x="28421" y="14555"/>
                      <a:pt x="28632" y="14553"/>
                      <a:pt x="28842" y="14550"/>
                    </a:cubicBezTo>
                    <a:cubicBezTo>
                      <a:pt x="28970" y="14547"/>
                      <a:pt x="29099" y="14546"/>
                      <a:pt x="29228" y="14545"/>
                    </a:cubicBezTo>
                    <a:cubicBezTo>
                      <a:pt x="29564" y="14549"/>
                      <a:pt x="29902" y="14558"/>
                      <a:pt x="30240" y="14566"/>
                    </a:cubicBezTo>
                    <a:cubicBezTo>
                      <a:pt x="30454" y="14570"/>
                      <a:pt x="30667" y="14571"/>
                      <a:pt x="30882" y="14574"/>
                    </a:cubicBezTo>
                    <a:cubicBezTo>
                      <a:pt x="31104" y="14576"/>
                      <a:pt x="31325" y="14584"/>
                      <a:pt x="31547" y="14595"/>
                    </a:cubicBezTo>
                    <a:cubicBezTo>
                      <a:pt x="31966" y="14618"/>
                      <a:pt x="32385" y="14672"/>
                      <a:pt x="32803" y="14710"/>
                    </a:cubicBezTo>
                    <a:cubicBezTo>
                      <a:pt x="33021" y="14730"/>
                      <a:pt x="33239" y="14752"/>
                      <a:pt x="33457" y="14762"/>
                    </a:cubicBezTo>
                    <a:cubicBezTo>
                      <a:pt x="33671" y="14772"/>
                      <a:pt x="33886" y="14780"/>
                      <a:pt x="34101" y="14784"/>
                    </a:cubicBezTo>
                    <a:cubicBezTo>
                      <a:pt x="34294" y="14788"/>
                      <a:pt x="34487" y="14789"/>
                      <a:pt x="34680" y="14789"/>
                    </a:cubicBezTo>
                    <a:cubicBezTo>
                      <a:pt x="34913" y="14789"/>
                      <a:pt x="35146" y="14788"/>
                      <a:pt x="35379" y="14788"/>
                    </a:cubicBezTo>
                    <a:lnTo>
                      <a:pt x="35379" y="14788"/>
                    </a:lnTo>
                    <a:cubicBezTo>
                      <a:pt x="35442" y="14789"/>
                      <a:pt x="35502" y="14788"/>
                      <a:pt x="35565" y="14790"/>
                    </a:cubicBezTo>
                    <a:cubicBezTo>
                      <a:pt x="35772" y="14798"/>
                      <a:pt x="35980" y="14809"/>
                      <a:pt x="36188" y="14817"/>
                    </a:cubicBezTo>
                    <a:cubicBezTo>
                      <a:pt x="36410" y="14826"/>
                      <a:pt x="36632" y="14832"/>
                      <a:pt x="36855" y="14837"/>
                    </a:cubicBezTo>
                    <a:cubicBezTo>
                      <a:pt x="37058" y="14841"/>
                      <a:pt x="37263" y="14845"/>
                      <a:pt x="37468" y="14849"/>
                    </a:cubicBezTo>
                    <a:cubicBezTo>
                      <a:pt x="37679" y="14855"/>
                      <a:pt x="37892" y="14866"/>
                      <a:pt x="38106" y="14871"/>
                    </a:cubicBezTo>
                    <a:cubicBezTo>
                      <a:pt x="38298" y="14874"/>
                      <a:pt x="38490" y="14877"/>
                      <a:pt x="38682" y="14882"/>
                    </a:cubicBezTo>
                    <a:cubicBezTo>
                      <a:pt x="38784" y="14884"/>
                      <a:pt x="38885" y="14887"/>
                      <a:pt x="38987" y="14887"/>
                    </a:cubicBezTo>
                    <a:cubicBezTo>
                      <a:pt x="39003" y="14887"/>
                      <a:pt x="39019" y="14887"/>
                      <a:pt x="39035" y="14887"/>
                    </a:cubicBezTo>
                    <a:cubicBezTo>
                      <a:pt x="39066" y="14887"/>
                      <a:pt x="39098" y="14884"/>
                      <a:pt x="39129" y="14882"/>
                    </a:cubicBezTo>
                    <a:lnTo>
                      <a:pt x="39133" y="14892"/>
                    </a:lnTo>
                    <a:cubicBezTo>
                      <a:pt x="39214" y="14886"/>
                      <a:pt x="39296" y="14879"/>
                      <a:pt x="39377" y="14871"/>
                    </a:cubicBezTo>
                    <a:cubicBezTo>
                      <a:pt x="39420" y="14868"/>
                      <a:pt x="39462" y="14864"/>
                      <a:pt x="39504" y="14860"/>
                    </a:cubicBezTo>
                    <a:cubicBezTo>
                      <a:pt x="39503" y="14857"/>
                      <a:pt x="39503" y="14855"/>
                      <a:pt x="39502" y="14854"/>
                    </a:cubicBezTo>
                    <a:cubicBezTo>
                      <a:pt x="39496" y="14836"/>
                      <a:pt x="39489" y="14817"/>
                      <a:pt x="39484" y="14798"/>
                    </a:cubicBezTo>
                    <a:cubicBezTo>
                      <a:pt x="39458" y="14727"/>
                      <a:pt x="39437" y="14654"/>
                      <a:pt x="39416" y="14582"/>
                    </a:cubicBezTo>
                    <a:cubicBezTo>
                      <a:pt x="39407" y="14553"/>
                      <a:pt x="39400" y="14523"/>
                      <a:pt x="39392" y="14495"/>
                    </a:cubicBezTo>
                    <a:lnTo>
                      <a:pt x="39391" y="14495"/>
                    </a:lnTo>
                    <a:cubicBezTo>
                      <a:pt x="39366" y="14424"/>
                      <a:pt x="39341" y="14353"/>
                      <a:pt x="39312" y="14284"/>
                    </a:cubicBezTo>
                    <a:cubicBezTo>
                      <a:pt x="39222" y="14053"/>
                      <a:pt x="39116" y="13828"/>
                      <a:pt x="39012" y="13602"/>
                    </a:cubicBezTo>
                    <a:cubicBezTo>
                      <a:pt x="38913" y="13386"/>
                      <a:pt x="38817" y="13167"/>
                      <a:pt x="38724" y="12949"/>
                    </a:cubicBezTo>
                    <a:cubicBezTo>
                      <a:pt x="38642" y="12752"/>
                      <a:pt x="38562" y="12555"/>
                      <a:pt x="38478" y="12360"/>
                    </a:cubicBezTo>
                    <a:cubicBezTo>
                      <a:pt x="38397" y="12168"/>
                      <a:pt x="38310" y="11980"/>
                      <a:pt x="38225" y="11792"/>
                    </a:cubicBezTo>
                    <a:cubicBezTo>
                      <a:pt x="38007" y="11314"/>
                      <a:pt x="37734" y="10867"/>
                      <a:pt x="37460" y="10421"/>
                    </a:cubicBezTo>
                    <a:cubicBezTo>
                      <a:pt x="37325" y="10201"/>
                      <a:pt x="37185" y="9985"/>
                      <a:pt x="37046" y="9769"/>
                    </a:cubicBezTo>
                    <a:cubicBezTo>
                      <a:pt x="36908" y="9553"/>
                      <a:pt x="36758" y="9346"/>
                      <a:pt x="36607" y="9139"/>
                    </a:cubicBezTo>
                    <a:cubicBezTo>
                      <a:pt x="36305" y="8726"/>
                      <a:pt x="35969" y="8338"/>
                      <a:pt x="35643" y="7945"/>
                    </a:cubicBezTo>
                    <a:cubicBezTo>
                      <a:pt x="35320" y="7554"/>
                      <a:pt x="34989" y="7170"/>
                      <a:pt x="34662" y="6783"/>
                    </a:cubicBezTo>
                    <a:cubicBezTo>
                      <a:pt x="34501" y="6596"/>
                      <a:pt x="34347" y="6405"/>
                      <a:pt x="34189" y="6216"/>
                    </a:cubicBezTo>
                    <a:cubicBezTo>
                      <a:pt x="34098" y="6105"/>
                      <a:pt x="34005" y="5997"/>
                      <a:pt x="33909" y="5891"/>
                    </a:cubicBezTo>
                    <a:cubicBezTo>
                      <a:pt x="33822" y="5795"/>
                      <a:pt x="33732" y="5700"/>
                      <a:pt x="33644" y="5607"/>
                    </a:cubicBezTo>
                    <a:cubicBezTo>
                      <a:pt x="33550" y="5507"/>
                      <a:pt x="33447" y="5413"/>
                      <a:pt x="33350" y="5316"/>
                    </a:cubicBezTo>
                    <a:cubicBezTo>
                      <a:pt x="33319" y="5285"/>
                      <a:pt x="33284" y="5257"/>
                      <a:pt x="33249" y="5228"/>
                    </a:cubicBezTo>
                    <a:cubicBezTo>
                      <a:pt x="33184" y="5172"/>
                      <a:pt x="33120" y="5116"/>
                      <a:pt x="33055" y="5060"/>
                    </a:cubicBezTo>
                    <a:cubicBezTo>
                      <a:pt x="32958" y="4978"/>
                      <a:pt x="32854" y="4902"/>
                      <a:pt x="32753" y="4824"/>
                    </a:cubicBezTo>
                    <a:cubicBezTo>
                      <a:pt x="32657" y="4751"/>
                      <a:pt x="32560" y="4682"/>
                      <a:pt x="32461" y="4612"/>
                    </a:cubicBezTo>
                    <a:cubicBezTo>
                      <a:pt x="32029" y="4306"/>
                      <a:pt x="31589" y="4011"/>
                      <a:pt x="31151" y="3715"/>
                    </a:cubicBezTo>
                    <a:cubicBezTo>
                      <a:pt x="30743" y="3439"/>
                      <a:pt x="30323" y="3178"/>
                      <a:pt x="29892" y="2939"/>
                    </a:cubicBezTo>
                    <a:cubicBezTo>
                      <a:pt x="29421" y="2678"/>
                      <a:pt x="28951" y="2417"/>
                      <a:pt x="28474" y="2168"/>
                    </a:cubicBezTo>
                    <a:cubicBezTo>
                      <a:pt x="28358" y="2108"/>
                      <a:pt x="28237" y="2055"/>
                      <a:pt x="28121" y="1998"/>
                    </a:cubicBezTo>
                    <a:cubicBezTo>
                      <a:pt x="28007" y="1944"/>
                      <a:pt x="27890" y="1894"/>
                      <a:pt x="27774" y="1842"/>
                    </a:cubicBezTo>
                    <a:cubicBezTo>
                      <a:pt x="27543" y="1738"/>
                      <a:pt x="27310" y="1639"/>
                      <a:pt x="27076" y="1540"/>
                    </a:cubicBezTo>
                    <a:cubicBezTo>
                      <a:pt x="26945" y="1484"/>
                      <a:pt x="26812" y="1434"/>
                      <a:pt x="26679" y="1381"/>
                    </a:cubicBezTo>
                    <a:cubicBezTo>
                      <a:pt x="26547" y="1329"/>
                      <a:pt x="26415" y="1280"/>
                      <a:pt x="26282" y="1228"/>
                    </a:cubicBezTo>
                    <a:cubicBezTo>
                      <a:pt x="26021" y="1128"/>
                      <a:pt x="25754" y="1042"/>
                      <a:pt x="25487" y="956"/>
                    </a:cubicBezTo>
                    <a:cubicBezTo>
                      <a:pt x="25245" y="879"/>
                      <a:pt x="25000" y="811"/>
                      <a:pt x="24756" y="743"/>
                    </a:cubicBezTo>
                    <a:cubicBezTo>
                      <a:pt x="24518" y="678"/>
                      <a:pt x="24280" y="615"/>
                      <a:pt x="24040" y="559"/>
                    </a:cubicBezTo>
                    <a:cubicBezTo>
                      <a:pt x="23536" y="443"/>
                      <a:pt x="23027" y="339"/>
                      <a:pt x="22517" y="253"/>
                    </a:cubicBezTo>
                    <a:cubicBezTo>
                      <a:pt x="22243" y="207"/>
                      <a:pt x="21970" y="162"/>
                      <a:pt x="21697" y="120"/>
                    </a:cubicBezTo>
                    <a:cubicBezTo>
                      <a:pt x="21452" y="82"/>
                      <a:pt x="21207" y="55"/>
                      <a:pt x="20962" y="34"/>
                    </a:cubicBezTo>
                    <a:cubicBezTo>
                      <a:pt x="20741" y="15"/>
                      <a:pt x="20520" y="0"/>
                      <a:pt x="2029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5" name="Google Shape;1155;p36"/>
            <p:cNvSpPr/>
            <p:nvPr/>
          </p:nvSpPr>
          <p:spPr>
            <a:xfrm>
              <a:off x="2349707" y="4215744"/>
              <a:ext cx="199" cy="2591"/>
            </a:xfrm>
            <a:custGeom>
              <a:avLst/>
              <a:gdLst/>
              <a:ahLst/>
              <a:cxnLst/>
              <a:rect l="l" t="t" r="r" b="b"/>
              <a:pathLst>
                <a:path w="2" h="26" extrusionOk="0">
                  <a:moveTo>
                    <a:pt x="1" y="0"/>
                  </a:moveTo>
                  <a:cubicBezTo>
                    <a:pt x="1" y="10"/>
                    <a:pt x="0" y="18"/>
                    <a:pt x="0" y="26"/>
                  </a:cubicBezTo>
                  <a:lnTo>
                    <a:pt x="0" y="26"/>
                  </a:lnTo>
                  <a:cubicBezTo>
                    <a:pt x="0" y="18"/>
                    <a:pt x="1" y="10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1040021" y="4884342"/>
              <a:ext cx="38175" cy="36879"/>
            </a:xfrm>
            <a:custGeom>
              <a:avLst/>
              <a:gdLst/>
              <a:ahLst/>
              <a:cxnLst/>
              <a:rect l="l" t="t" r="r" b="b"/>
              <a:pathLst>
                <a:path w="383" h="370" extrusionOk="0">
                  <a:moveTo>
                    <a:pt x="183" y="0"/>
                  </a:moveTo>
                  <a:cubicBezTo>
                    <a:pt x="182" y="0"/>
                    <a:pt x="181" y="0"/>
                    <a:pt x="180" y="0"/>
                  </a:cubicBezTo>
                  <a:cubicBezTo>
                    <a:pt x="80" y="1"/>
                    <a:pt x="1" y="101"/>
                    <a:pt x="8" y="197"/>
                  </a:cubicBezTo>
                  <a:cubicBezTo>
                    <a:pt x="14" y="300"/>
                    <a:pt x="102" y="369"/>
                    <a:pt x="202" y="369"/>
                  </a:cubicBezTo>
                  <a:cubicBezTo>
                    <a:pt x="203" y="369"/>
                    <a:pt x="203" y="369"/>
                    <a:pt x="204" y="369"/>
                  </a:cubicBezTo>
                  <a:cubicBezTo>
                    <a:pt x="305" y="368"/>
                    <a:pt x="383" y="269"/>
                    <a:pt x="377" y="173"/>
                  </a:cubicBezTo>
                  <a:cubicBezTo>
                    <a:pt x="370" y="70"/>
                    <a:pt x="282" y="0"/>
                    <a:pt x="183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1096136" y="4886834"/>
              <a:ext cx="42261" cy="40467"/>
            </a:xfrm>
            <a:custGeom>
              <a:avLst/>
              <a:gdLst/>
              <a:ahLst/>
              <a:cxnLst/>
              <a:rect l="l" t="t" r="r" b="b"/>
              <a:pathLst>
                <a:path w="424" h="406" extrusionOk="0">
                  <a:moveTo>
                    <a:pt x="214" y="1"/>
                  </a:moveTo>
                  <a:cubicBezTo>
                    <a:pt x="159" y="1"/>
                    <a:pt x="104" y="24"/>
                    <a:pt x="70" y="69"/>
                  </a:cubicBezTo>
                  <a:cubicBezTo>
                    <a:pt x="44" y="99"/>
                    <a:pt x="24" y="132"/>
                    <a:pt x="16" y="172"/>
                  </a:cubicBezTo>
                  <a:cubicBezTo>
                    <a:pt x="0" y="255"/>
                    <a:pt x="41" y="347"/>
                    <a:pt x="119" y="386"/>
                  </a:cubicBezTo>
                  <a:cubicBezTo>
                    <a:pt x="147" y="399"/>
                    <a:pt x="176" y="405"/>
                    <a:pt x="205" y="405"/>
                  </a:cubicBezTo>
                  <a:cubicBezTo>
                    <a:pt x="320" y="404"/>
                    <a:pt x="423" y="299"/>
                    <a:pt x="399" y="174"/>
                  </a:cubicBezTo>
                  <a:cubicBezTo>
                    <a:pt x="398" y="171"/>
                    <a:pt x="397" y="167"/>
                    <a:pt x="397" y="164"/>
                  </a:cubicBezTo>
                  <a:cubicBezTo>
                    <a:pt x="391" y="112"/>
                    <a:pt x="365" y="63"/>
                    <a:pt x="318" y="32"/>
                  </a:cubicBezTo>
                  <a:cubicBezTo>
                    <a:pt x="287" y="11"/>
                    <a:pt x="251" y="1"/>
                    <a:pt x="214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1073012" y="4835104"/>
              <a:ext cx="38175" cy="36978"/>
            </a:xfrm>
            <a:custGeom>
              <a:avLst/>
              <a:gdLst/>
              <a:ahLst/>
              <a:cxnLst/>
              <a:rect l="l" t="t" r="r" b="b"/>
              <a:pathLst>
                <a:path w="383" h="371" extrusionOk="0">
                  <a:moveTo>
                    <a:pt x="182" y="0"/>
                  </a:moveTo>
                  <a:cubicBezTo>
                    <a:pt x="181" y="0"/>
                    <a:pt x="180" y="0"/>
                    <a:pt x="180" y="0"/>
                  </a:cubicBezTo>
                  <a:cubicBezTo>
                    <a:pt x="78" y="1"/>
                    <a:pt x="0" y="101"/>
                    <a:pt x="6" y="197"/>
                  </a:cubicBezTo>
                  <a:cubicBezTo>
                    <a:pt x="14" y="302"/>
                    <a:pt x="103" y="371"/>
                    <a:pt x="203" y="371"/>
                  </a:cubicBezTo>
                  <a:cubicBezTo>
                    <a:pt x="304" y="369"/>
                    <a:pt x="382" y="270"/>
                    <a:pt x="376" y="173"/>
                  </a:cubicBezTo>
                  <a:cubicBezTo>
                    <a:pt x="368" y="70"/>
                    <a:pt x="282" y="0"/>
                    <a:pt x="182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1781080" y="4869690"/>
              <a:ext cx="38075" cy="36978"/>
            </a:xfrm>
            <a:custGeom>
              <a:avLst/>
              <a:gdLst/>
              <a:ahLst/>
              <a:cxnLst/>
              <a:rect l="l" t="t" r="r" b="b"/>
              <a:pathLst>
                <a:path w="382" h="371" extrusionOk="0">
                  <a:moveTo>
                    <a:pt x="181" y="1"/>
                  </a:moveTo>
                  <a:cubicBezTo>
                    <a:pt x="181" y="1"/>
                    <a:pt x="180" y="1"/>
                    <a:pt x="179" y="1"/>
                  </a:cubicBezTo>
                  <a:cubicBezTo>
                    <a:pt x="78" y="2"/>
                    <a:pt x="1" y="101"/>
                    <a:pt x="6" y="197"/>
                  </a:cubicBezTo>
                  <a:cubicBezTo>
                    <a:pt x="13" y="301"/>
                    <a:pt x="101" y="370"/>
                    <a:pt x="200" y="370"/>
                  </a:cubicBezTo>
                  <a:cubicBezTo>
                    <a:pt x="201" y="370"/>
                    <a:pt x="202" y="370"/>
                    <a:pt x="203" y="370"/>
                  </a:cubicBezTo>
                  <a:cubicBezTo>
                    <a:pt x="304" y="369"/>
                    <a:pt x="381" y="269"/>
                    <a:pt x="376" y="173"/>
                  </a:cubicBezTo>
                  <a:cubicBezTo>
                    <a:pt x="369" y="70"/>
                    <a:pt x="281" y="1"/>
                    <a:pt x="181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6"/>
            <p:cNvSpPr/>
            <p:nvPr/>
          </p:nvSpPr>
          <p:spPr>
            <a:xfrm>
              <a:off x="1839687" y="4867099"/>
              <a:ext cx="41065" cy="38075"/>
            </a:xfrm>
            <a:custGeom>
              <a:avLst/>
              <a:gdLst/>
              <a:ahLst/>
              <a:cxnLst/>
              <a:rect l="l" t="t" r="r" b="b"/>
              <a:pathLst>
                <a:path w="412" h="382" extrusionOk="0">
                  <a:moveTo>
                    <a:pt x="202" y="0"/>
                  </a:moveTo>
                  <a:cubicBezTo>
                    <a:pt x="159" y="0"/>
                    <a:pt x="117" y="15"/>
                    <a:pt x="81" y="45"/>
                  </a:cubicBezTo>
                  <a:cubicBezTo>
                    <a:pt x="38" y="79"/>
                    <a:pt x="19" y="131"/>
                    <a:pt x="13" y="183"/>
                  </a:cubicBezTo>
                  <a:cubicBezTo>
                    <a:pt x="0" y="284"/>
                    <a:pt x="89" y="374"/>
                    <a:pt x="185" y="380"/>
                  </a:cubicBezTo>
                  <a:cubicBezTo>
                    <a:pt x="190" y="381"/>
                    <a:pt x="194" y="381"/>
                    <a:pt x="198" y="381"/>
                  </a:cubicBezTo>
                  <a:cubicBezTo>
                    <a:pt x="260" y="380"/>
                    <a:pt x="311" y="350"/>
                    <a:pt x="344" y="305"/>
                  </a:cubicBezTo>
                  <a:cubicBezTo>
                    <a:pt x="354" y="293"/>
                    <a:pt x="362" y="282"/>
                    <a:pt x="368" y="267"/>
                  </a:cubicBezTo>
                  <a:cubicBezTo>
                    <a:pt x="412" y="180"/>
                    <a:pt x="378" y="60"/>
                    <a:pt x="286" y="19"/>
                  </a:cubicBezTo>
                  <a:cubicBezTo>
                    <a:pt x="259" y="7"/>
                    <a:pt x="230" y="0"/>
                    <a:pt x="202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2387183" y="4853544"/>
              <a:ext cx="38175" cy="36879"/>
            </a:xfrm>
            <a:custGeom>
              <a:avLst/>
              <a:gdLst/>
              <a:ahLst/>
              <a:cxnLst/>
              <a:rect l="l" t="t" r="r" b="b"/>
              <a:pathLst>
                <a:path w="383" h="370" extrusionOk="0">
                  <a:moveTo>
                    <a:pt x="182" y="0"/>
                  </a:moveTo>
                  <a:cubicBezTo>
                    <a:pt x="182" y="0"/>
                    <a:pt x="181" y="0"/>
                    <a:pt x="180" y="0"/>
                  </a:cubicBezTo>
                  <a:cubicBezTo>
                    <a:pt x="79" y="2"/>
                    <a:pt x="0" y="101"/>
                    <a:pt x="7" y="197"/>
                  </a:cubicBezTo>
                  <a:cubicBezTo>
                    <a:pt x="14" y="300"/>
                    <a:pt x="102" y="370"/>
                    <a:pt x="202" y="370"/>
                  </a:cubicBezTo>
                  <a:cubicBezTo>
                    <a:pt x="202" y="370"/>
                    <a:pt x="203" y="370"/>
                    <a:pt x="204" y="370"/>
                  </a:cubicBezTo>
                  <a:cubicBezTo>
                    <a:pt x="305" y="369"/>
                    <a:pt x="382" y="269"/>
                    <a:pt x="377" y="173"/>
                  </a:cubicBezTo>
                  <a:cubicBezTo>
                    <a:pt x="370" y="70"/>
                    <a:pt x="282" y="0"/>
                    <a:pt x="182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3282925" y="4870787"/>
              <a:ext cx="37078" cy="36978"/>
            </a:xfrm>
            <a:custGeom>
              <a:avLst/>
              <a:gdLst/>
              <a:ahLst/>
              <a:cxnLst/>
              <a:rect l="l" t="t" r="r" b="b"/>
              <a:pathLst>
                <a:path w="372" h="371" extrusionOk="0">
                  <a:moveTo>
                    <a:pt x="186" y="0"/>
                  </a:moveTo>
                  <a:cubicBezTo>
                    <a:pt x="84" y="1"/>
                    <a:pt x="1" y="85"/>
                    <a:pt x="1" y="185"/>
                  </a:cubicBezTo>
                  <a:cubicBezTo>
                    <a:pt x="1" y="285"/>
                    <a:pt x="84" y="371"/>
                    <a:pt x="184" y="371"/>
                  </a:cubicBezTo>
                  <a:cubicBezTo>
                    <a:pt x="184" y="371"/>
                    <a:pt x="185" y="371"/>
                    <a:pt x="186" y="371"/>
                  </a:cubicBezTo>
                  <a:cubicBezTo>
                    <a:pt x="288" y="369"/>
                    <a:pt x="371" y="286"/>
                    <a:pt x="371" y="185"/>
                  </a:cubicBezTo>
                  <a:cubicBezTo>
                    <a:pt x="371" y="85"/>
                    <a:pt x="286" y="0"/>
                    <a:pt x="186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3340137" y="4874774"/>
              <a:ext cx="37078" cy="36978"/>
            </a:xfrm>
            <a:custGeom>
              <a:avLst/>
              <a:gdLst/>
              <a:ahLst/>
              <a:cxnLst/>
              <a:rect l="l" t="t" r="r" b="b"/>
              <a:pathLst>
                <a:path w="372" h="371" extrusionOk="0">
                  <a:moveTo>
                    <a:pt x="188" y="0"/>
                  </a:moveTo>
                  <a:cubicBezTo>
                    <a:pt x="187" y="0"/>
                    <a:pt x="186" y="0"/>
                    <a:pt x="186" y="0"/>
                  </a:cubicBezTo>
                  <a:cubicBezTo>
                    <a:pt x="85" y="1"/>
                    <a:pt x="1" y="84"/>
                    <a:pt x="2" y="185"/>
                  </a:cubicBezTo>
                  <a:cubicBezTo>
                    <a:pt x="2" y="286"/>
                    <a:pt x="86" y="371"/>
                    <a:pt x="187" y="371"/>
                  </a:cubicBezTo>
                  <a:cubicBezTo>
                    <a:pt x="288" y="369"/>
                    <a:pt x="371" y="286"/>
                    <a:pt x="371" y="185"/>
                  </a:cubicBezTo>
                  <a:cubicBezTo>
                    <a:pt x="371" y="85"/>
                    <a:pt x="288" y="0"/>
                    <a:pt x="18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3313425" y="4822546"/>
              <a:ext cx="37078" cy="36978"/>
            </a:xfrm>
            <a:custGeom>
              <a:avLst/>
              <a:gdLst/>
              <a:ahLst/>
              <a:cxnLst/>
              <a:rect l="l" t="t" r="r" b="b"/>
              <a:pathLst>
                <a:path w="372" h="371" extrusionOk="0">
                  <a:moveTo>
                    <a:pt x="186" y="0"/>
                  </a:moveTo>
                  <a:cubicBezTo>
                    <a:pt x="86" y="1"/>
                    <a:pt x="1" y="85"/>
                    <a:pt x="1" y="186"/>
                  </a:cubicBezTo>
                  <a:cubicBezTo>
                    <a:pt x="2" y="286"/>
                    <a:pt x="86" y="371"/>
                    <a:pt x="184" y="371"/>
                  </a:cubicBezTo>
                  <a:cubicBezTo>
                    <a:pt x="185" y="371"/>
                    <a:pt x="186" y="371"/>
                    <a:pt x="186" y="371"/>
                  </a:cubicBezTo>
                  <a:cubicBezTo>
                    <a:pt x="288" y="370"/>
                    <a:pt x="371" y="286"/>
                    <a:pt x="371" y="186"/>
                  </a:cubicBezTo>
                  <a:cubicBezTo>
                    <a:pt x="371" y="85"/>
                    <a:pt x="287" y="0"/>
                    <a:pt x="186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1645327" y="4272258"/>
              <a:ext cx="37278" cy="37078"/>
            </a:xfrm>
            <a:custGeom>
              <a:avLst/>
              <a:gdLst/>
              <a:ahLst/>
              <a:cxnLst/>
              <a:rect l="l" t="t" r="r" b="b"/>
              <a:pathLst>
                <a:path w="374" h="372" extrusionOk="0">
                  <a:moveTo>
                    <a:pt x="191" y="1"/>
                  </a:moveTo>
                  <a:cubicBezTo>
                    <a:pt x="191" y="1"/>
                    <a:pt x="190" y="1"/>
                    <a:pt x="189" y="1"/>
                  </a:cubicBezTo>
                  <a:cubicBezTo>
                    <a:pt x="89" y="2"/>
                    <a:pt x="3" y="81"/>
                    <a:pt x="2" y="184"/>
                  </a:cubicBezTo>
                  <a:cubicBezTo>
                    <a:pt x="1" y="281"/>
                    <a:pt x="82" y="371"/>
                    <a:pt x="182" y="371"/>
                  </a:cubicBezTo>
                  <a:cubicBezTo>
                    <a:pt x="182" y="371"/>
                    <a:pt x="183" y="371"/>
                    <a:pt x="184" y="371"/>
                  </a:cubicBezTo>
                  <a:cubicBezTo>
                    <a:pt x="284" y="370"/>
                    <a:pt x="370" y="291"/>
                    <a:pt x="371" y="188"/>
                  </a:cubicBezTo>
                  <a:cubicBezTo>
                    <a:pt x="373" y="90"/>
                    <a:pt x="291" y="1"/>
                    <a:pt x="191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1697754" y="4251228"/>
              <a:ext cx="37178" cy="36978"/>
            </a:xfrm>
            <a:custGeom>
              <a:avLst/>
              <a:gdLst/>
              <a:ahLst/>
              <a:cxnLst/>
              <a:rect l="l" t="t" r="r" b="b"/>
              <a:pathLst>
                <a:path w="373" h="371" extrusionOk="0">
                  <a:moveTo>
                    <a:pt x="191" y="0"/>
                  </a:moveTo>
                  <a:cubicBezTo>
                    <a:pt x="191" y="0"/>
                    <a:pt x="190" y="0"/>
                    <a:pt x="189" y="0"/>
                  </a:cubicBezTo>
                  <a:cubicBezTo>
                    <a:pt x="89" y="1"/>
                    <a:pt x="3" y="80"/>
                    <a:pt x="2" y="183"/>
                  </a:cubicBezTo>
                  <a:cubicBezTo>
                    <a:pt x="1" y="281"/>
                    <a:pt x="82" y="371"/>
                    <a:pt x="182" y="371"/>
                  </a:cubicBezTo>
                  <a:cubicBezTo>
                    <a:pt x="182" y="371"/>
                    <a:pt x="183" y="371"/>
                    <a:pt x="184" y="371"/>
                  </a:cubicBezTo>
                  <a:cubicBezTo>
                    <a:pt x="284" y="369"/>
                    <a:pt x="370" y="291"/>
                    <a:pt x="371" y="188"/>
                  </a:cubicBezTo>
                  <a:cubicBezTo>
                    <a:pt x="372" y="90"/>
                    <a:pt x="291" y="0"/>
                    <a:pt x="19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3859626" y="4585925"/>
              <a:ext cx="37975" cy="36879"/>
            </a:xfrm>
            <a:custGeom>
              <a:avLst/>
              <a:gdLst/>
              <a:ahLst/>
              <a:cxnLst/>
              <a:rect l="l" t="t" r="r" b="b"/>
              <a:pathLst>
                <a:path w="381" h="370" extrusionOk="0">
                  <a:moveTo>
                    <a:pt x="184" y="0"/>
                  </a:moveTo>
                  <a:cubicBezTo>
                    <a:pt x="183" y="0"/>
                    <a:pt x="182" y="0"/>
                    <a:pt x="181" y="0"/>
                  </a:cubicBezTo>
                  <a:cubicBezTo>
                    <a:pt x="81" y="0"/>
                    <a:pt x="1" y="98"/>
                    <a:pt x="5" y="195"/>
                  </a:cubicBezTo>
                  <a:cubicBezTo>
                    <a:pt x="11" y="298"/>
                    <a:pt x="97" y="370"/>
                    <a:pt x="198" y="370"/>
                  </a:cubicBezTo>
                  <a:cubicBezTo>
                    <a:pt x="199" y="370"/>
                    <a:pt x="200" y="370"/>
                    <a:pt x="201" y="370"/>
                  </a:cubicBezTo>
                  <a:cubicBezTo>
                    <a:pt x="300" y="369"/>
                    <a:pt x="380" y="273"/>
                    <a:pt x="376" y="175"/>
                  </a:cubicBezTo>
                  <a:cubicBezTo>
                    <a:pt x="370" y="72"/>
                    <a:pt x="283" y="0"/>
                    <a:pt x="18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6"/>
            <p:cNvSpPr/>
            <p:nvPr/>
          </p:nvSpPr>
          <p:spPr>
            <a:xfrm flipH="1">
              <a:off x="6737483" y="4248582"/>
              <a:ext cx="199" cy="2591"/>
            </a:xfrm>
            <a:custGeom>
              <a:avLst/>
              <a:gdLst/>
              <a:ahLst/>
              <a:cxnLst/>
              <a:rect l="l" t="t" r="r" b="b"/>
              <a:pathLst>
                <a:path w="2" h="26" extrusionOk="0">
                  <a:moveTo>
                    <a:pt x="1" y="0"/>
                  </a:moveTo>
                  <a:cubicBezTo>
                    <a:pt x="1" y="10"/>
                    <a:pt x="0" y="18"/>
                    <a:pt x="0" y="26"/>
                  </a:cubicBezTo>
                  <a:lnTo>
                    <a:pt x="0" y="26"/>
                  </a:lnTo>
                  <a:cubicBezTo>
                    <a:pt x="0" y="18"/>
                    <a:pt x="1" y="10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6"/>
            <p:cNvSpPr/>
            <p:nvPr/>
          </p:nvSpPr>
          <p:spPr>
            <a:xfrm flipH="1">
              <a:off x="8009193" y="4917180"/>
              <a:ext cx="38175" cy="36879"/>
            </a:xfrm>
            <a:custGeom>
              <a:avLst/>
              <a:gdLst/>
              <a:ahLst/>
              <a:cxnLst/>
              <a:rect l="l" t="t" r="r" b="b"/>
              <a:pathLst>
                <a:path w="383" h="370" extrusionOk="0">
                  <a:moveTo>
                    <a:pt x="183" y="0"/>
                  </a:moveTo>
                  <a:cubicBezTo>
                    <a:pt x="182" y="0"/>
                    <a:pt x="181" y="0"/>
                    <a:pt x="180" y="0"/>
                  </a:cubicBezTo>
                  <a:cubicBezTo>
                    <a:pt x="80" y="1"/>
                    <a:pt x="1" y="101"/>
                    <a:pt x="8" y="197"/>
                  </a:cubicBezTo>
                  <a:cubicBezTo>
                    <a:pt x="14" y="300"/>
                    <a:pt x="102" y="369"/>
                    <a:pt x="202" y="369"/>
                  </a:cubicBezTo>
                  <a:cubicBezTo>
                    <a:pt x="203" y="369"/>
                    <a:pt x="203" y="369"/>
                    <a:pt x="204" y="369"/>
                  </a:cubicBezTo>
                  <a:cubicBezTo>
                    <a:pt x="305" y="368"/>
                    <a:pt x="383" y="269"/>
                    <a:pt x="377" y="173"/>
                  </a:cubicBezTo>
                  <a:cubicBezTo>
                    <a:pt x="370" y="70"/>
                    <a:pt x="282" y="0"/>
                    <a:pt x="183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6"/>
            <p:cNvSpPr/>
            <p:nvPr/>
          </p:nvSpPr>
          <p:spPr>
            <a:xfrm flipH="1">
              <a:off x="7948991" y="4919671"/>
              <a:ext cx="42261" cy="40467"/>
            </a:xfrm>
            <a:custGeom>
              <a:avLst/>
              <a:gdLst/>
              <a:ahLst/>
              <a:cxnLst/>
              <a:rect l="l" t="t" r="r" b="b"/>
              <a:pathLst>
                <a:path w="424" h="406" extrusionOk="0">
                  <a:moveTo>
                    <a:pt x="214" y="1"/>
                  </a:moveTo>
                  <a:cubicBezTo>
                    <a:pt x="159" y="1"/>
                    <a:pt x="104" y="24"/>
                    <a:pt x="70" y="69"/>
                  </a:cubicBezTo>
                  <a:cubicBezTo>
                    <a:pt x="44" y="99"/>
                    <a:pt x="24" y="132"/>
                    <a:pt x="16" y="172"/>
                  </a:cubicBezTo>
                  <a:cubicBezTo>
                    <a:pt x="0" y="255"/>
                    <a:pt x="41" y="347"/>
                    <a:pt x="119" y="386"/>
                  </a:cubicBezTo>
                  <a:cubicBezTo>
                    <a:pt x="147" y="399"/>
                    <a:pt x="176" y="405"/>
                    <a:pt x="205" y="405"/>
                  </a:cubicBezTo>
                  <a:cubicBezTo>
                    <a:pt x="320" y="404"/>
                    <a:pt x="423" y="299"/>
                    <a:pt x="399" y="174"/>
                  </a:cubicBezTo>
                  <a:cubicBezTo>
                    <a:pt x="398" y="171"/>
                    <a:pt x="397" y="167"/>
                    <a:pt x="397" y="164"/>
                  </a:cubicBezTo>
                  <a:cubicBezTo>
                    <a:pt x="391" y="112"/>
                    <a:pt x="365" y="63"/>
                    <a:pt x="318" y="32"/>
                  </a:cubicBezTo>
                  <a:cubicBezTo>
                    <a:pt x="287" y="11"/>
                    <a:pt x="251" y="1"/>
                    <a:pt x="214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6"/>
            <p:cNvSpPr/>
            <p:nvPr/>
          </p:nvSpPr>
          <p:spPr>
            <a:xfrm flipH="1">
              <a:off x="7976202" y="4867942"/>
              <a:ext cx="38175" cy="36978"/>
            </a:xfrm>
            <a:custGeom>
              <a:avLst/>
              <a:gdLst/>
              <a:ahLst/>
              <a:cxnLst/>
              <a:rect l="l" t="t" r="r" b="b"/>
              <a:pathLst>
                <a:path w="383" h="371" extrusionOk="0">
                  <a:moveTo>
                    <a:pt x="182" y="0"/>
                  </a:moveTo>
                  <a:cubicBezTo>
                    <a:pt x="181" y="0"/>
                    <a:pt x="180" y="0"/>
                    <a:pt x="180" y="0"/>
                  </a:cubicBezTo>
                  <a:cubicBezTo>
                    <a:pt x="78" y="1"/>
                    <a:pt x="0" y="101"/>
                    <a:pt x="6" y="197"/>
                  </a:cubicBezTo>
                  <a:cubicBezTo>
                    <a:pt x="14" y="302"/>
                    <a:pt x="103" y="371"/>
                    <a:pt x="203" y="371"/>
                  </a:cubicBezTo>
                  <a:cubicBezTo>
                    <a:pt x="304" y="369"/>
                    <a:pt x="382" y="270"/>
                    <a:pt x="376" y="173"/>
                  </a:cubicBezTo>
                  <a:cubicBezTo>
                    <a:pt x="368" y="70"/>
                    <a:pt x="282" y="0"/>
                    <a:pt x="182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6"/>
            <p:cNvSpPr/>
            <p:nvPr/>
          </p:nvSpPr>
          <p:spPr>
            <a:xfrm flipH="1">
              <a:off x="7268234" y="4902528"/>
              <a:ext cx="38075" cy="36978"/>
            </a:xfrm>
            <a:custGeom>
              <a:avLst/>
              <a:gdLst/>
              <a:ahLst/>
              <a:cxnLst/>
              <a:rect l="l" t="t" r="r" b="b"/>
              <a:pathLst>
                <a:path w="382" h="371" extrusionOk="0">
                  <a:moveTo>
                    <a:pt x="181" y="1"/>
                  </a:moveTo>
                  <a:cubicBezTo>
                    <a:pt x="181" y="1"/>
                    <a:pt x="180" y="1"/>
                    <a:pt x="179" y="1"/>
                  </a:cubicBezTo>
                  <a:cubicBezTo>
                    <a:pt x="78" y="2"/>
                    <a:pt x="1" y="101"/>
                    <a:pt x="6" y="197"/>
                  </a:cubicBezTo>
                  <a:cubicBezTo>
                    <a:pt x="13" y="301"/>
                    <a:pt x="101" y="370"/>
                    <a:pt x="200" y="370"/>
                  </a:cubicBezTo>
                  <a:cubicBezTo>
                    <a:pt x="201" y="370"/>
                    <a:pt x="202" y="370"/>
                    <a:pt x="203" y="370"/>
                  </a:cubicBezTo>
                  <a:cubicBezTo>
                    <a:pt x="304" y="369"/>
                    <a:pt x="381" y="269"/>
                    <a:pt x="376" y="173"/>
                  </a:cubicBezTo>
                  <a:cubicBezTo>
                    <a:pt x="369" y="70"/>
                    <a:pt x="281" y="1"/>
                    <a:pt x="181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6"/>
            <p:cNvSpPr/>
            <p:nvPr/>
          </p:nvSpPr>
          <p:spPr>
            <a:xfrm flipH="1">
              <a:off x="7206637" y="4899936"/>
              <a:ext cx="41065" cy="38075"/>
            </a:xfrm>
            <a:custGeom>
              <a:avLst/>
              <a:gdLst/>
              <a:ahLst/>
              <a:cxnLst/>
              <a:rect l="l" t="t" r="r" b="b"/>
              <a:pathLst>
                <a:path w="412" h="382" extrusionOk="0">
                  <a:moveTo>
                    <a:pt x="202" y="0"/>
                  </a:moveTo>
                  <a:cubicBezTo>
                    <a:pt x="159" y="0"/>
                    <a:pt x="117" y="15"/>
                    <a:pt x="81" y="45"/>
                  </a:cubicBezTo>
                  <a:cubicBezTo>
                    <a:pt x="38" y="79"/>
                    <a:pt x="19" y="131"/>
                    <a:pt x="13" y="183"/>
                  </a:cubicBezTo>
                  <a:cubicBezTo>
                    <a:pt x="0" y="284"/>
                    <a:pt x="89" y="374"/>
                    <a:pt x="185" y="380"/>
                  </a:cubicBezTo>
                  <a:cubicBezTo>
                    <a:pt x="190" y="381"/>
                    <a:pt x="194" y="381"/>
                    <a:pt x="198" y="381"/>
                  </a:cubicBezTo>
                  <a:cubicBezTo>
                    <a:pt x="260" y="380"/>
                    <a:pt x="311" y="350"/>
                    <a:pt x="344" y="305"/>
                  </a:cubicBezTo>
                  <a:cubicBezTo>
                    <a:pt x="354" y="293"/>
                    <a:pt x="362" y="282"/>
                    <a:pt x="368" y="267"/>
                  </a:cubicBezTo>
                  <a:cubicBezTo>
                    <a:pt x="412" y="180"/>
                    <a:pt x="378" y="60"/>
                    <a:pt x="286" y="19"/>
                  </a:cubicBezTo>
                  <a:cubicBezTo>
                    <a:pt x="259" y="7"/>
                    <a:pt x="230" y="0"/>
                    <a:pt x="202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6"/>
            <p:cNvSpPr/>
            <p:nvPr/>
          </p:nvSpPr>
          <p:spPr>
            <a:xfrm flipH="1">
              <a:off x="6662031" y="4886381"/>
              <a:ext cx="38175" cy="36879"/>
            </a:xfrm>
            <a:custGeom>
              <a:avLst/>
              <a:gdLst/>
              <a:ahLst/>
              <a:cxnLst/>
              <a:rect l="l" t="t" r="r" b="b"/>
              <a:pathLst>
                <a:path w="383" h="370" extrusionOk="0">
                  <a:moveTo>
                    <a:pt x="182" y="0"/>
                  </a:moveTo>
                  <a:cubicBezTo>
                    <a:pt x="182" y="0"/>
                    <a:pt x="181" y="0"/>
                    <a:pt x="180" y="0"/>
                  </a:cubicBezTo>
                  <a:cubicBezTo>
                    <a:pt x="79" y="2"/>
                    <a:pt x="0" y="101"/>
                    <a:pt x="7" y="197"/>
                  </a:cubicBezTo>
                  <a:cubicBezTo>
                    <a:pt x="14" y="300"/>
                    <a:pt x="102" y="370"/>
                    <a:pt x="202" y="370"/>
                  </a:cubicBezTo>
                  <a:cubicBezTo>
                    <a:pt x="202" y="370"/>
                    <a:pt x="203" y="370"/>
                    <a:pt x="204" y="370"/>
                  </a:cubicBezTo>
                  <a:cubicBezTo>
                    <a:pt x="305" y="369"/>
                    <a:pt x="382" y="269"/>
                    <a:pt x="377" y="173"/>
                  </a:cubicBezTo>
                  <a:cubicBezTo>
                    <a:pt x="370" y="70"/>
                    <a:pt x="282" y="0"/>
                    <a:pt x="182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6"/>
            <p:cNvSpPr/>
            <p:nvPr/>
          </p:nvSpPr>
          <p:spPr>
            <a:xfrm flipH="1">
              <a:off x="5763135" y="4870787"/>
              <a:ext cx="37078" cy="36978"/>
            </a:xfrm>
            <a:custGeom>
              <a:avLst/>
              <a:gdLst/>
              <a:ahLst/>
              <a:cxnLst/>
              <a:rect l="l" t="t" r="r" b="b"/>
              <a:pathLst>
                <a:path w="372" h="371" extrusionOk="0">
                  <a:moveTo>
                    <a:pt x="186" y="0"/>
                  </a:moveTo>
                  <a:cubicBezTo>
                    <a:pt x="84" y="1"/>
                    <a:pt x="1" y="85"/>
                    <a:pt x="1" y="185"/>
                  </a:cubicBezTo>
                  <a:cubicBezTo>
                    <a:pt x="1" y="285"/>
                    <a:pt x="84" y="371"/>
                    <a:pt x="184" y="371"/>
                  </a:cubicBezTo>
                  <a:cubicBezTo>
                    <a:pt x="184" y="371"/>
                    <a:pt x="185" y="371"/>
                    <a:pt x="186" y="371"/>
                  </a:cubicBezTo>
                  <a:cubicBezTo>
                    <a:pt x="288" y="369"/>
                    <a:pt x="371" y="286"/>
                    <a:pt x="371" y="185"/>
                  </a:cubicBezTo>
                  <a:cubicBezTo>
                    <a:pt x="371" y="85"/>
                    <a:pt x="286" y="0"/>
                    <a:pt x="186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6"/>
            <p:cNvSpPr/>
            <p:nvPr/>
          </p:nvSpPr>
          <p:spPr>
            <a:xfrm flipH="1">
              <a:off x="5705924" y="4874774"/>
              <a:ext cx="37078" cy="36978"/>
            </a:xfrm>
            <a:custGeom>
              <a:avLst/>
              <a:gdLst/>
              <a:ahLst/>
              <a:cxnLst/>
              <a:rect l="l" t="t" r="r" b="b"/>
              <a:pathLst>
                <a:path w="372" h="371" extrusionOk="0">
                  <a:moveTo>
                    <a:pt x="188" y="0"/>
                  </a:moveTo>
                  <a:cubicBezTo>
                    <a:pt x="187" y="0"/>
                    <a:pt x="186" y="0"/>
                    <a:pt x="186" y="0"/>
                  </a:cubicBezTo>
                  <a:cubicBezTo>
                    <a:pt x="85" y="1"/>
                    <a:pt x="1" y="84"/>
                    <a:pt x="2" y="185"/>
                  </a:cubicBezTo>
                  <a:cubicBezTo>
                    <a:pt x="2" y="286"/>
                    <a:pt x="86" y="371"/>
                    <a:pt x="187" y="371"/>
                  </a:cubicBezTo>
                  <a:cubicBezTo>
                    <a:pt x="288" y="369"/>
                    <a:pt x="371" y="286"/>
                    <a:pt x="371" y="185"/>
                  </a:cubicBezTo>
                  <a:cubicBezTo>
                    <a:pt x="371" y="85"/>
                    <a:pt x="288" y="0"/>
                    <a:pt x="18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6"/>
            <p:cNvSpPr/>
            <p:nvPr/>
          </p:nvSpPr>
          <p:spPr>
            <a:xfrm flipH="1">
              <a:off x="5732636" y="4822546"/>
              <a:ext cx="37078" cy="36978"/>
            </a:xfrm>
            <a:custGeom>
              <a:avLst/>
              <a:gdLst/>
              <a:ahLst/>
              <a:cxnLst/>
              <a:rect l="l" t="t" r="r" b="b"/>
              <a:pathLst>
                <a:path w="372" h="371" extrusionOk="0">
                  <a:moveTo>
                    <a:pt x="186" y="0"/>
                  </a:moveTo>
                  <a:cubicBezTo>
                    <a:pt x="86" y="1"/>
                    <a:pt x="1" y="85"/>
                    <a:pt x="1" y="186"/>
                  </a:cubicBezTo>
                  <a:cubicBezTo>
                    <a:pt x="2" y="286"/>
                    <a:pt x="86" y="371"/>
                    <a:pt x="184" y="371"/>
                  </a:cubicBezTo>
                  <a:cubicBezTo>
                    <a:pt x="185" y="371"/>
                    <a:pt x="186" y="371"/>
                    <a:pt x="186" y="371"/>
                  </a:cubicBezTo>
                  <a:cubicBezTo>
                    <a:pt x="288" y="370"/>
                    <a:pt x="371" y="286"/>
                    <a:pt x="371" y="186"/>
                  </a:cubicBezTo>
                  <a:cubicBezTo>
                    <a:pt x="371" y="85"/>
                    <a:pt x="287" y="0"/>
                    <a:pt x="186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6"/>
            <p:cNvSpPr/>
            <p:nvPr/>
          </p:nvSpPr>
          <p:spPr>
            <a:xfrm flipH="1">
              <a:off x="7404784" y="4305096"/>
              <a:ext cx="37278" cy="37078"/>
            </a:xfrm>
            <a:custGeom>
              <a:avLst/>
              <a:gdLst/>
              <a:ahLst/>
              <a:cxnLst/>
              <a:rect l="l" t="t" r="r" b="b"/>
              <a:pathLst>
                <a:path w="374" h="372" extrusionOk="0">
                  <a:moveTo>
                    <a:pt x="191" y="1"/>
                  </a:moveTo>
                  <a:cubicBezTo>
                    <a:pt x="191" y="1"/>
                    <a:pt x="190" y="1"/>
                    <a:pt x="189" y="1"/>
                  </a:cubicBezTo>
                  <a:cubicBezTo>
                    <a:pt x="89" y="2"/>
                    <a:pt x="3" y="81"/>
                    <a:pt x="2" y="184"/>
                  </a:cubicBezTo>
                  <a:cubicBezTo>
                    <a:pt x="1" y="281"/>
                    <a:pt x="82" y="371"/>
                    <a:pt x="182" y="371"/>
                  </a:cubicBezTo>
                  <a:cubicBezTo>
                    <a:pt x="182" y="371"/>
                    <a:pt x="183" y="371"/>
                    <a:pt x="184" y="371"/>
                  </a:cubicBezTo>
                  <a:cubicBezTo>
                    <a:pt x="284" y="370"/>
                    <a:pt x="370" y="291"/>
                    <a:pt x="371" y="188"/>
                  </a:cubicBezTo>
                  <a:cubicBezTo>
                    <a:pt x="373" y="90"/>
                    <a:pt x="291" y="1"/>
                    <a:pt x="191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6"/>
            <p:cNvSpPr/>
            <p:nvPr/>
          </p:nvSpPr>
          <p:spPr>
            <a:xfrm flipH="1">
              <a:off x="7352456" y="4284065"/>
              <a:ext cx="37178" cy="36978"/>
            </a:xfrm>
            <a:custGeom>
              <a:avLst/>
              <a:gdLst/>
              <a:ahLst/>
              <a:cxnLst/>
              <a:rect l="l" t="t" r="r" b="b"/>
              <a:pathLst>
                <a:path w="373" h="371" extrusionOk="0">
                  <a:moveTo>
                    <a:pt x="191" y="0"/>
                  </a:moveTo>
                  <a:cubicBezTo>
                    <a:pt x="191" y="0"/>
                    <a:pt x="190" y="0"/>
                    <a:pt x="189" y="0"/>
                  </a:cubicBezTo>
                  <a:cubicBezTo>
                    <a:pt x="89" y="1"/>
                    <a:pt x="3" y="80"/>
                    <a:pt x="2" y="183"/>
                  </a:cubicBezTo>
                  <a:cubicBezTo>
                    <a:pt x="1" y="281"/>
                    <a:pt x="82" y="371"/>
                    <a:pt x="182" y="371"/>
                  </a:cubicBezTo>
                  <a:cubicBezTo>
                    <a:pt x="182" y="371"/>
                    <a:pt x="183" y="371"/>
                    <a:pt x="184" y="371"/>
                  </a:cubicBezTo>
                  <a:cubicBezTo>
                    <a:pt x="284" y="369"/>
                    <a:pt x="370" y="291"/>
                    <a:pt x="371" y="188"/>
                  </a:cubicBezTo>
                  <a:cubicBezTo>
                    <a:pt x="372" y="90"/>
                    <a:pt x="291" y="0"/>
                    <a:pt x="19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6"/>
            <p:cNvSpPr/>
            <p:nvPr/>
          </p:nvSpPr>
          <p:spPr>
            <a:xfrm flipH="1">
              <a:off x="5185538" y="4585925"/>
              <a:ext cx="37975" cy="36879"/>
            </a:xfrm>
            <a:custGeom>
              <a:avLst/>
              <a:gdLst/>
              <a:ahLst/>
              <a:cxnLst/>
              <a:rect l="l" t="t" r="r" b="b"/>
              <a:pathLst>
                <a:path w="381" h="370" extrusionOk="0">
                  <a:moveTo>
                    <a:pt x="184" y="0"/>
                  </a:moveTo>
                  <a:cubicBezTo>
                    <a:pt x="183" y="0"/>
                    <a:pt x="182" y="0"/>
                    <a:pt x="181" y="0"/>
                  </a:cubicBezTo>
                  <a:cubicBezTo>
                    <a:pt x="81" y="0"/>
                    <a:pt x="1" y="98"/>
                    <a:pt x="5" y="195"/>
                  </a:cubicBezTo>
                  <a:cubicBezTo>
                    <a:pt x="11" y="298"/>
                    <a:pt x="97" y="370"/>
                    <a:pt x="198" y="370"/>
                  </a:cubicBezTo>
                  <a:cubicBezTo>
                    <a:pt x="199" y="370"/>
                    <a:pt x="200" y="370"/>
                    <a:pt x="201" y="370"/>
                  </a:cubicBezTo>
                  <a:cubicBezTo>
                    <a:pt x="300" y="369"/>
                    <a:pt x="380" y="273"/>
                    <a:pt x="376" y="175"/>
                  </a:cubicBezTo>
                  <a:cubicBezTo>
                    <a:pt x="370" y="72"/>
                    <a:pt x="283" y="0"/>
                    <a:pt x="18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6"/>
            <p:cNvSpPr/>
            <p:nvPr/>
          </p:nvSpPr>
          <p:spPr>
            <a:xfrm flipH="1">
              <a:off x="8287975" y="4727704"/>
              <a:ext cx="1694" cy="1794"/>
            </a:xfrm>
            <a:custGeom>
              <a:avLst/>
              <a:gdLst/>
              <a:ahLst/>
              <a:cxnLst/>
              <a:rect l="l" t="t" r="r" b="b"/>
              <a:pathLst>
                <a:path w="17" h="18" extrusionOk="0">
                  <a:moveTo>
                    <a:pt x="17" y="1"/>
                  </a:moveTo>
                  <a:lnTo>
                    <a:pt x="17" y="1"/>
                  </a:lnTo>
                  <a:cubicBezTo>
                    <a:pt x="15" y="2"/>
                    <a:pt x="13" y="4"/>
                    <a:pt x="12" y="5"/>
                  </a:cubicBezTo>
                  <a:cubicBezTo>
                    <a:pt x="11" y="6"/>
                    <a:pt x="11" y="7"/>
                    <a:pt x="10" y="8"/>
                  </a:cubicBezTo>
                  <a:lnTo>
                    <a:pt x="10" y="8"/>
                  </a:lnTo>
                  <a:cubicBezTo>
                    <a:pt x="9" y="8"/>
                    <a:pt x="9" y="8"/>
                    <a:pt x="9" y="9"/>
                  </a:cubicBezTo>
                  <a:cubicBezTo>
                    <a:pt x="6" y="12"/>
                    <a:pt x="3" y="16"/>
                    <a:pt x="1" y="18"/>
                  </a:cubicBezTo>
                  <a:cubicBezTo>
                    <a:pt x="3" y="15"/>
                    <a:pt x="6" y="12"/>
                    <a:pt x="9" y="10"/>
                  </a:cubicBezTo>
                  <a:lnTo>
                    <a:pt x="9" y="10"/>
                  </a:lnTo>
                  <a:cubicBezTo>
                    <a:pt x="9" y="10"/>
                    <a:pt x="9" y="10"/>
                    <a:pt x="9" y="10"/>
                  </a:cubicBezTo>
                  <a:cubicBezTo>
                    <a:pt x="10" y="9"/>
                    <a:pt x="11" y="8"/>
                    <a:pt x="12" y="6"/>
                  </a:cubicBezTo>
                  <a:lnTo>
                    <a:pt x="12" y="6"/>
                  </a:lnTo>
                  <a:cubicBezTo>
                    <a:pt x="12" y="7"/>
                    <a:pt x="11" y="7"/>
                    <a:pt x="11" y="7"/>
                  </a:cubicBezTo>
                  <a:lnTo>
                    <a:pt x="11" y="7"/>
                  </a:lnTo>
                  <a:cubicBezTo>
                    <a:pt x="13" y="5"/>
                    <a:pt x="15" y="3"/>
                    <a:pt x="17" y="1"/>
                  </a:cubicBezTo>
                  <a:close/>
                </a:path>
              </a:pathLst>
            </a:custGeom>
            <a:solidFill>
              <a:srgbClr val="D98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6" name="Google Shape;4996;p60"/>
          <p:cNvSpPr txBox="1">
            <a:spLocks noGrp="1"/>
          </p:cNvSpPr>
          <p:nvPr>
            <p:ph type="title"/>
          </p:nvPr>
        </p:nvSpPr>
        <p:spPr>
          <a:xfrm>
            <a:off x="2291948" y="600033"/>
            <a:ext cx="4581300" cy="82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Questions!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97" name="Google Shape;4997;p60"/>
          <p:cNvSpPr txBox="1">
            <a:spLocks noGrp="1"/>
          </p:cNvSpPr>
          <p:nvPr>
            <p:ph type="subTitle" idx="1"/>
          </p:nvPr>
        </p:nvSpPr>
        <p:spPr>
          <a:xfrm>
            <a:off x="2281275" y="2933395"/>
            <a:ext cx="4581300" cy="27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pH, water, temperature, humidity.</a:t>
            </a:r>
            <a:endParaRPr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98" name="Google Shape;4998;p60"/>
          <p:cNvSpPr txBox="1">
            <a:spLocks noGrp="1"/>
          </p:cNvSpPr>
          <p:nvPr>
            <p:ph type="title" idx="2"/>
          </p:nvPr>
        </p:nvSpPr>
        <p:spPr>
          <a:xfrm>
            <a:off x="2281275" y="2020492"/>
            <a:ext cx="4581300" cy="82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What are the four factors for plant care?</a:t>
            </a:r>
            <a:endParaRPr sz="4800" dirty="0"/>
          </a:p>
        </p:txBody>
      </p:sp>
      <p:sp>
        <p:nvSpPr>
          <p:cNvPr id="5000" name="Google Shape;5000;p60"/>
          <p:cNvSpPr txBox="1">
            <a:spLocks noGrp="1"/>
          </p:cNvSpPr>
          <p:nvPr>
            <p:ph type="title" idx="4"/>
          </p:nvPr>
        </p:nvSpPr>
        <p:spPr>
          <a:xfrm>
            <a:off x="2281275" y="3500997"/>
            <a:ext cx="4581300" cy="82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Which 2 countries have the most variety of plants</a:t>
            </a:r>
            <a:endParaRPr sz="3200" dirty="0"/>
          </a:p>
        </p:txBody>
      </p:sp>
      <p:sp>
        <p:nvSpPr>
          <p:cNvPr id="5001" name="Google Shape;5001;p60"/>
          <p:cNvSpPr txBox="1">
            <a:spLocks noGrp="1"/>
          </p:cNvSpPr>
          <p:nvPr>
            <p:ph type="subTitle" idx="5"/>
          </p:nvPr>
        </p:nvSpPr>
        <p:spPr>
          <a:xfrm>
            <a:off x="2281275" y="4424069"/>
            <a:ext cx="4581300" cy="27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Brail and china.</a:t>
            </a:r>
            <a:endParaRPr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002" name="Google Shape;5002;p60"/>
          <p:cNvGrpSpPr/>
          <p:nvPr/>
        </p:nvGrpSpPr>
        <p:grpSpPr>
          <a:xfrm flipH="1">
            <a:off x="7442777" y="948049"/>
            <a:ext cx="421743" cy="181119"/>
            <a:chOff x="1768913" y="866050"/>
            <a:chExt cx="181200" cy="79400"/>
          </a:xfrm>
        </p:grpSpPr>
        <p:sp>
          <p:nvSpPr>
            <p:cNvPr id="5003" name="Google Shape;5003;p60"/>
            <p:cNvSpPr/>
            <p:nvPr/>
          </p:nvSpPr>
          <p:spPr>
            <a:xfrm>
              <a:off x="1777200" y="873100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cubicBezTo>
                    <a:pt x="4905" y="1728"/>
                    <a:pt x="4894" y="1735"/>
                    <a:pt x="4884" y="1743"/>
                  </a:cubicBezTo>
                  <a:cubicBezTo>
                    <a:pt x="4883" y="1744"/>
                    <a:pt x="4881" y="1745"/>
                    <a:pt x="4880" y="1746"/>
                  </a:cubicBezTo>
                  <a:cubicBezTo>
                    <a:pt x="4820" y="1754"/>
                    <a:pt x="4759" y="1762"/>
                    <a:pt x="4700" y="1770"/>
                  </a:cubicBezTo>
                  <a:cubicBezTo>
                    <a:pt x="4723" y="1764"/>
                    <a:pt x="4747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7" y="1"/>
                  </a:moveTo>
                  <a:cubicBezTo>
                    <a:pt x="4093" y="1"/>
                    <a:pt x="4036" y="11"/>
                    <a:pt x="3984" y="22"/>
                  </a:cubicBezTo>
                  <a:cubicBezTo>
                    <a:pt x="3922" y="37"/>
                    <a:pt x="3862" y="49"/>
                    <a:pt x="3802" y="71"/>
                  </a:cubicBezTo>
                  <a:cubicBezTo>
                    <a:pt x="3674" y="117"/>
                    <a:pt x="3550" y="172"/>
                    <a:pt x="3431" y="235"/>
                  </a:cubicBezTo>
                  <a:cubicBezTo>
                    <a:pt x="3304" y="301"/>
                    <a:pt x="3176" y="368"/>
                    <a:pt x="3056" y="446"/>
                  </a:cubicBezTo>
                  <a:cubicBezTo>
                    <a:pt x="3008" y="477"/>
                    <a:pt x="2957" y="506"/>
                    <a:pt x="2913" y="542"/>
                  </a:cubicBezTo>
                  <a:cubicBezTo>
                    <a:pt x="2870" y="575"/>
                    <a:pt x="2825" y="616"/>
                    <a:pt x="2797" y="662"/>
                  </a:cubicBezTo>
                  <a:cubicBezTo>
                    <a:pt x="2765" y="714"/>
                    <a:pt x="2742" y="763"/>
                    <a:pt x="2741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1" y="995"/>
                  </a:cubicBezTo>
                  <a:cubicBezTo>
                    <a:pt x="2726" y="1003"/>
                    <a:pt x="2711" y="1012"/>
                    <a:pt x="2695" y="1021"/>
                  </a:cubicBezTo>
                  <a:lnTo>
                    <a:pt x="2695" y="1021"/>
                  </a:lnTo>
                  <a:cubicBezTo>
                    <a:pt x="2698" y="1019"/>
                    <a:pt x="2701" y="1018"/>
                    <a:pt x="2704" y="1017"/>
                  </a:cubicBezTo>
                  <a:lnTo>
                    <a:pt x="2704" y="1017"/>
                  </a:lnTo>
                  <a:cubicBezTo>
                    <a:pt x="2698" y="1020"/>
                    <a:pt x="2692" y="1023"/>
                    <a:pt x="2686" y="1026"/>
                  </a:cubicBezTo>
                  <a:lnTo>
                    <a:pt x="2686" y="1026"/>
                  </a:lnTo>
                  <a:cubicBezTo>
                    <a:pt x="2689" y="1025"/>
                    <a:pt x="2692" y="1023"/>
                    <a:pt x="2695" y="1021"/>
                  </a:cubicBezTo>
                  <a:lnTo>
                    <a:pt x="2695" y="1021"/>
                  </a:lnTo>
                  <a:cubicBezTo>
                    <a:pt x="2691" y="1023"/>
                    <a:pt x="2688" y="1025"/>
                    <a:pt x="2684" y="1027"/>
                  </a:cubicBezTo>
                  <a:lnTo>
                    <a:pt x="2684" y="1027"/>
                  </a:lnTo>
                  <a:cubicBezTo>
                    <a:pt x="2685" y="1027"/>
                    <a:pt x="2685" y="1027"/>
                    <a:pt x="2686" y="1026"/>
                  </a:cubicBezTo>
                  <a:lnTo>
                    <a:pt x="2686" y="1026"/>
                  </a:lnTo>
                  <a:cubicBezTo>
                    <a:pt x="2685" y="1027"/>
                    <a:pt x="2684" y="1027"/>
                    <a:pt x="2683" y="1028"/>
                  </a:cubicBezTo>
                  <a:cubicBezTo>
                    <a:pt x="2683" y="1028"/>
                    <a:pt x="2684" y="1028"/>
                    <a:pt x="2684" y="1027"/>
                  </a:cubicBezTo>
                  <a:lnTo>
                    <a:pt x="2684" y="1027"/>
                  </a:lnTo>
                  <a:cubicBezTo>
                    <a:pt x="2622" y="1062"/>
                    <a:pt x="2562" y="1097"/>
                    <a:pt x="2521" y="1157"/>
                  </a:cubicBezTo>
                  <a:cubicBezTo>
                    <a:pt x="2495" y="1195"/>
                    <a:pt x="2486" y="1236"/>
                    <a:pt x="2481" y="1280"/>
                  </a:cubicBezTo>
                  <a:cubicBezTo>
                    <a:pt x="2366" y="1317"/>
                    <a:pt x="2251" y="1355"/>
                    <a:pt x="2136" y="1395"/>
                  </a:cubicBezTo>
                  <a:cubicBezTo>
                    <a:pt x="2109" y="1404"/>
                    <a:pt x="2083" y="1413"/>
                    <a:pt x="2055" y="1424"/>
                  </a:cubicBezTo>
                  <a:cubicBezTo>
                    <a:pt x="2046" y="1421"/>
                    <a:pt x="2037" y="1419"/>
                    <a:pt x="2028" y="1417"/>
                  </a:cubicBezTo>
                  <a:cubicBezTo>
                    <a:pt x="1969" y="1333"/>
                    <a:pt x="1896" y="1259"/>
                    <a:pt x="1804" y="1213"/>
                  </a:cubicBezTo>
                  <a:cubicBezTo>
                    <a:pt x="1716" y="1170"/>
                    <a:pt x="1625" y="1142"/>
                    <a:pt x="1526" y="1137"/>
                  </a:cubicBezTo>
                  <a:cubicBezTo>
                    <a:pt x="1510" y="1136"/>
                    <a:pt x="1495" y="1135"/>
                    <a:pt x="1479" y="1135"/>
                  </a:cubicBezTo>
                  <a:cubicBezTo>
                    <a:pt x="1389" y="1135"/>
                    <a:pt x="1295" y="1151"/>
                    <a:pt x="1210" y="1176"/>
                  </a:cubicBezTo>
                  <a:cubicBezTo>
                    <a:pt x="1094" y="1210"/>
                    <a:pt x="978" y="1259"/>
                    <a:pt x="871" y="1317"/>
                  </a:cubicBezTo>
                  <a:cubicBezTo>
                    <a:pt x="773" y="1370"/>
                    <a:pt x="678" y="1426"/>
                    <a:pt x="588" y="1491"/>
                  </a:cubicBezTo>
                  <a:cubicBezTo>
                    <a:pt x="537" y="1528"/>
                    <a:pt x="495" y="1571"/>
                    <a:pt x="460" y="1620"/>
                  </a:cubicBezTo>
                  <a:cubicBezTo>
                    <a:pt x="367" y="1705"/>
                    <a:pt x="276" y="1810"/>
                    <a:pt x="242" y="1927"/>
                  </a:cubicBezTo>
                  <a:cubicBezTo>
                    <a:pt x="196" y="1954"/>
                    <a:pt x="151" y="1983"/>
                    <a:pt x="109" y="2014"/>
                  </a:cubicBezTo>
                  <a:cubicBezTo>
                    <a:pt x="48" y="2056"/>
                    <a:pt x="16" y="2128"/>
                    <a:pt x="24" y="2197"/>
                  </a:cubicBezTo>
                  <a:cubicBezTo>
                    <a:pt x="10" y="2244"/>
                    <a:pt x="11" y="2297"/>
                    <a:pt x="31" y="2342"/>
                  </a:cubicBezTo>
                  <a:cubicBezTo>
                    <a:pt x="16" y="2366"/>
                    <a:pt x="7" y="2392"/>
                    <a:pt x="5" y="2422"/>
                  </a:cubicBezTo>
                  <a:cubicBezTo>
                    <a:pt x="0" y="2470"/>
                    <a:pt x="16" y="2518"/>
                    <a:pt x="47" y="2556"/>
                  </a:cubicBezTo>
                  <a:cubicBezTo>
                    <a:pt x="84" y="2601"/>
                    <a:pt x="126" y="2638"/>
                    <a:pt x="184" y="2653"/>
                  </a:cubicBezTo>
                  <a:cubicBezTo>
                    <a:pt x="208" y="2660"/>
                    <a:pt x="232" y="2663"/>
                    <a:pt x="256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9" y="2665"/>
                    <a:pt x="320" y="2664"/>
                    <a:pt x="341" y="2661"/>
                  </a:cubicBezTo>
                  <a:cubicBezTo>
                    <a:pt x="469" y="2645"/>
                    <a:pt x="597" y="2622"/>
                    <a:pt x="721" y="2584"/>
                  </a:cubicBezTo>
                  <a:cubicBezTo>
                    <a:pt x="786" y="2564"/>
                    <a:pt x="868" y="2540"/>
                    <a:pt x="945" y="2505"/>
                  </a:cubicBezTo>
                  <a:cubicBezTo>
                    <a:pt x="973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4" y="2599"/>
                    <a:pt x="1276" y="2599"/>
                    <a:pt x="1288" y="2599"/>
                  </a:cubicBezTo>
                  <a:cubicBezTo>
                    <a:pt x="1426" y="2605"/>
                    <a:pt x="1565" y="2607"/>
                    <a:pt x="1704" y="2607"/>
                  </a:cubicBezTo>
                  <a:cubicBezTo>
                    <a:pt x="1977" y="2607"/>
                    <a:pt x="2251" y="2598"/>
                    <a:pt x="2524" y="2590"/>
                  </a:cubicBezTo>
                  <a:cubicBezTo>
                    <a:pt x="2612" y="2588"/>
                    <a:pt x="2701" y="2583"/>
                    <a:pt x="2789" y="2579"/>
                  </a:cubicBezTo>
                  <a:cubicBezTo>
                    <a:pt x="2840" y="2576"/>
                    <a:pt x="2890" y="2574"/>
                    <a:pt x="2940" y="2571"/>
                  </a:cubicBezTo>
                  <a:cubicBezTo>
                    <a:pt x="3010" y="2567"/>
                    <a:pt x="3080" y="2560"/>
                    <a:pt x="3148" y="2557"/>
                  </a:cubicBezTo>
                  <a:cubicBezTo>
                    <a:pt x="3170" y="2556"/>
                    <a:pt x="3193" y="2555"/>
                    <a:pt x="3215" y="2553"/>
                  </a:cubicBezTo>
                  <a:cubicBezTo>
                    <a:pt x="3224" y="2557"/>
                    <a:pt x="3232" y="2559"/>
                    <a:pt x="3241" y="2561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1"/>
                    <a:pt x="3595" y="2601"/>
                  </a:cubicBezTo>
                  <a:cubicBezTo>
                    <a:pt x="3646" y="2601"/>
                    <a:pt x="3696" y="2601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5"/>
                    <a:pt x="4211" y="2576"/>
                    <a:pt x="4285" y="2569"/>
                  </a:cubicBezTo>
                  <a:cubicBezTo>
                    <a:pt x="4366" y="2564"/>
                    <a:pt x="4447" y="2558"/>
                    <a:pt x="4529" y="2549"/>
                  </a:cubicBezTo>
                  <a:cubicBezTo>
                    <a:pt x="4605" y="2539"/>
                    <a:pt x="4682" y="2531"/>
                    <a:pt x="4758" y="2521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5" y="2511"/>
                    <a:pt x="5369" y="2512"/>
                    <a:pt x="5423" y="2512"/>
                  </a:cubicBezTo>
                  <a:cubicBezTo>
                    <a:pt x="5581" y="2512"/>
                    <a:pt x="5738" y="2505"/>
                    <a:pt x="5893" y="2479"/>
                  </a:cubicBezTo>
                  <a:cubicBezTo>
                    <a:pt x="5938" y="2477"/>
                    <a:pt x="5984" y="2473"/>
                    <a:pt x="6030" y="2470"/>
                  </a:cubicBezTo>
                  <a:cubicBezTo>
                    <a:pt x="6073" y="2468"/>
                    <a:pt x="6116" y="2464"/>
                    <a:pt x="6157" y="2461"/>
                  </a:cubicBezTo>
                  <a:cubicBezTo>
                    <a:pt x="6187" y="2457"/>
                    <a:pt x="6217" y="2459"/>
                    <a:pt x="6247" y="2454"/>
                  </a:cubicBezTo>
                  <a:cubicBezTo>
                    <a:pt x="6284" y="2448"/>
                    <a:pt x="6317" y="2438"/>
                    <a:pt x="6351" y="2422"/>
                  </a:cubicBezTo>
                  <a:cubicBezTo>
                    <a:pt x="6381" y="2408"/>
                    <a:pt x="6405" y="2388"/>
                    <a:pt x="6423" y="2361"/>
                  </a:cubicBezTo>
                  <a:cubicBezTo>
                    <a:pt x="6431" y="2360"/>
                    <a:pt x="6440" y="2358"/>
                    <a:pt x="6448" y="2357"/>
                  </a:cubicBezTo>
                  <a:cubicBezTo>
                    <a:pt x="6522" y="2343"/>
                    <a:pt x="6582" y="2287"/>
                    <a:pt x="6597" y="2213"/>
                  </a:cubicBezTo>
                  <a:cubicBezTo>
                    <a:pt x="6606" y="2169"/>
                    <a:pt x="6604" y="2133"/>
                    <a:pt x="6591" y="2090"/>
                  </a:cubicBezTo>
                  <a:cubicBezTo>
                    <a:pt x="6572" y="2022"/>
                    <a:pt x="6510" y="1971"/>
                    <a:pt x="6442" y="1962"/>
                  </a:cubicBezTo>
                  <a:cubicBezTo>
                    <a:pt x="6412" y="1915"/>
                    <a:pt x="6369" y="1875"/>
                    <a:pt x="6324" y="1843"/>
                  </a:cubicBezTo>
                  <a:cubicBezTo>
                    <a:pt x="6361" y="1814"/>
                    <a:pt x="6392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4" y="1405"/>
                    <a:pt x="6283" y="1362"/>
                  </a:cubicBezTo>
                  <a:cubicBezTo>
                    <a:pt x="6272" y="1355"/>
                    <a:pt x="6261" y="1347"/>
                    <a:pt x="6251" y="1340"/>
                  </a:cubicBezTo>
                  <a:cubicBezTo>
                    <a:pt x="6246" y="1292"/>
                    <a:pt x="6232" y="1244"/>
                    <a:pt x="6209" y="1200"/>
                  </a:cubicBezTo>
                  <a:cubicBezTo>
                    <a:pt x="6166" y="1113"/>
                    <a:pt x="6084" y="1046"/>
                    <a:pt x="5992" y="1006"/>
                  </a:cubicBezTo>
                  <a:cubicBezTo>
                    <a:pt x="5985" y="985"/>
                    <a:pt x="5976" y="965"/>
                    <a:pt x="5966" y="945"/>
                  </a:cubicBezTo>
                  <a:cubicBezTo>
                    <a:pt x="5966" y="924"/>
                    <a:pt x="5964" y="903"/>
                    <a:pt x="5957" y="883"/>
                  </a:cubicBezTo>
                  <a:cubicBezTo>
                    <a:pt x="5926" y="783"/>
                    <a:pt x="5831" y="722"/>
                    <a:pt x="5734" y="695"/>
                  </a:cubicBezTo>
                  <a:cubicBezTo>
                    <a:pt x="5729" y="694"/>
                    <a:pt x="5723" y="693"/>
                    <a:pt x="5719" y="692"/>
                  </a:cubicBezTo>
                  <a:cubicBezTo>
                    <a:pt x="5726" y="668"/>
                    <a:pt x="5727" y="642"/>
                    <a:pt x="5721" y="615"/>
                  </a:cubicBezTo>
                  <a:cubicBezTo>
                    <a:pt x="5707" y="533"/>
                    <a:pt x="5633" y="465"/>
                    <a:pt x="5550" y="462"/>
                  </a:cubicBezTo>
                  <a:cubicBezTo>
                    <a:pt x="5537" y="409"/>
                    <a:pt x="5504" y="361"/>
                    <a:pt x="5464" y="324"/>
                  </a:cubicBezTo>
                  <a:cubicBezTo>
                    <a:pt x="5403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7" y="252"/>
                    <a:pt x="5141" y="249"/>
                    <a:pt x="5137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6" y="170"/>
                    <a:pt x="4930" y="159"/>
                    <a:pt x="4883" y="154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2"/>
                    <a:pt x="4558" y="158"/>
                  </a:cubicBezTo>
                  <a:cubicBezTo>
                    <a:pt x="4540" y="160"/>
                    <a:pt x="4522" y="162"/>
                    <a:pt x="4502" y="165"/>
                  </a:cubicBezTo>
                  <a:cubicBezTo>
                    <a:pt x="4488" y="141"/>
                    <a:pt x="4471" y="119"/>
                    <a:pt x="4451" y="100"/>
                  </a:cubicBezTo>
                  <a:cubicBezTo>
                    <a:pt x="4379" y="34"/>
                    <a:pt x="4277" y="12"/>
                    <a:pt x="4183" y="2"/>
                  </a:cubicBezTo>
                  <a:cubicBezTo>
                    <a:pt x="4171" y="1"/>
                    <a:pt x="4159" y="1"/>
                    <a:pt x="41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60"/>
            <p:cNvSpPr/>
            <p:nvPr/>
          </p:nvSpPr>
          <p:spPr>
            <a:xfrm>
              <a:off x="1773075" y="921900"/>
              <a:ext cx="172750" cy="17175"/>
            </a:xfrm>
            <a:custGeom>
              <a:avLst/>
              <a:gdLst/>
              <a:ahLst/>
              <a:cxnLst/>
              <a:rect l="l" t="t" r="r" b="b"/>
              <a:pathLst>
                <a:path w="6910" h="687" extrusionOk="0">
                  <a:moveTo>
                    <a:pt x="5397" y="46"/>
                  </a:moveTo>
                  <a:cubicBezTo>
                    <a:pt x="5400" y="46"/>
                    <a:pt x="5403" y="46"/>
                    <a:pt x="5406" y="46"/>
                  </a:cubicBezTo>
                  <a:lnTo>
                    <a:pt x="5406" y="46"/>
                  </a:lnTo>
                  <a:cubicBezTo>
                    <a:pt x="5403" y="46"/>
                    <a:pt x="5400" y="46"/>
                    <a:pt x="5397" y="46"/>
                  </a:cubicBezTo>
                  <a:close/>
                  <a:moveTo>
                    <a:pt x="5379" y="627"/>
                  </a:moveTo>
                  <a:cubicBezTo>
                    <a:pt x="5387" y="628"/>
                    <a:pt x="5395" y="628"/>
                    <a:pt x="5401" y="628"/>
                  </a:cubicBezTo>
                  <a:cubicBezTo>
                    <a:pt x="5394" y="627"/>
                    <a:pt x="5386" y="627"/>
                    <a:pt x="5379" y="627"/>
                  </a:cubicBezTo>
                  <a:close/>
                  <a:moveTo>
                    <a:pt x="6542" y="1"/>
                  </a:moveTo>
                  <a:cubicBezTo>
                    <a:pt x="6404" y="1"/>
                    <a:pt x="6265" y="17"/>
                    <a:pt x="6127" y="30"/>
                  </a:cubicBezTo>
                  <a:cubicBezTo>
                    <a:pt x="6006" y="40"/>
                    <a:pt x="5885" y="42"/>
                    <a:pt x="5764" y="43"/>
                  </a:cubicBezTo>
                  <a:cubicBezTo>
                    <a:pt x="5677" y="44"/>
                    <a:pt x="5589" y="48"/>
                    <a:pt x="5502" y="48"/>
                  </a:cubicBezTo>
                  <a:cubicBezTo>
                    <a:pt x="5470" y="48"/>
                    <a:pt x="5438" y="47"/>
                    <a:pt x="5406" y="46"/>
                  </a:cubicBezTo>
                  <a:lnTo>
                    <a:pt x="5406" y="46"/>
                  </a:lnTo>
                  <a:cubicBezTo>
                    <a:pt x="5407" y="46"/>
                    <a:pt x="5407" y="46"/>
                    <a:pt x="5408" y="46"/>
                  </a:cubicBezTo>
                  <a:lnTo>
                    <a:pt x="5408" y="46"/>
                  </a:lnTo>
                  <a:cubicBezTo>
                    <a:pt x="5187" y="35"/>
                    <a:pt x="4963" y="34"/>
                    <a:pt x="4740" y="27"/>
                  </a:cubicBezTo>
                  <a:cubicBezTo>
                    <a:pt x="4722" y="27"/>
                    <a:pt x="4703" y="27"/>
                    <a:pt x="4685" y="27"/>
                  </a:cubicBezTo>
                  <a:cubicBezTo>
                    <a:pt x="4583" y="27"/>
                    <a:pt x="4483" y="32"/>
                    <a:pt x="4382" y="37"/>
                  </a:cubicBezTo>
                  <a:cubicBezTo>
                    <a:pt x="4330" y="39"/>
                    <a:pt x="4278" y="39"/>
                    <a:pt x="4226" y="39"/>
                  </a:cubicBezTo>
                  <a:cubicBezTo>
                    <a:pt x="4209" y="39"/>
                    <a:pt x="4191" y="39"/>
                    <a:pt x="4174" y="39"/>
                  </a:cubicBezTo>
                  <a:cubicBezTo>
                    <a:pt x="4139" y="39"/>
                    <a:pt x="4104" y="39"/>
                    <a:pt x="4069" y="40"/>
                  </a:cubicBezTo>
                  <a:cubicBezTo>
                    <a:pt x="3966" y="41"/>
                    <a:pt x="3863" y="47"/>
                    <a:pt x="3760" y="50"/>
                  </a:cubicBezTo>
                  <a:cubicBezTo>
                    <a:pt x="3717" y="53"/>
                    <a:pt x="3674" y="54"/>
                    <a:pt x="3630" y="54"/>
                  </a:cubicBezTo>
                  <a:cubicBezTo>
                    <a:pt x="3578" y="54"/>
                    <a:pt x="3526" y="53"/>
                    <a:pt x="3473" y="53"/>
                  </a:cubicBezTo>
                  <a:cubicBezTo>
                    <a:pt x="3435" y="52"/>
                    <a:pt x="3396" y="52"/>
                    <a:pt x="3357" y="52"/>
                  </a:cubicBezTo>
                  <a:cubicBezTo>
                    <a:pt x="3319" y="52"/>
                    <a:pt x="3280" y="52"/>
                    <a:pt x="3241" y="53"/>
                  </a:cubicBezTo>
                  <a:cubicBezTo>
                    <a:pt x="3165" y="50"/>
                    <a:pt x="3089" y="48"/>
                    <a:pt x="3012" y="48"/>
                  </a:cubicBezTo>
                  <a:cubicBezTo>
                    <a:pt x="2995" y="48"/>
                    <a:pt x="2979" y="48"/>
                    <a:pt x="2962" y="48"/>
                  </a:cubicBezTo>
                  <a:cubicBezTo>
                    <a:pt x="2918" y="49"/>
                    <a:pt x="2875" y="49"/>
                    <a:pt x="2831" y="49"/>
                  </a:cubicBezTo>
                  <a:cubicBezTo>
                    <a:pt x="2685" y="49"/>
                    <a:pt x="2540" y="46"/>
                    <a:pt x="2395" y="45"/>
                  </a:cubicBezTo>
                  <a:cubicBezTo>
                    <a:pt x="2204" y="41"/>
                    <a:pt x="2012" y="33"/>
                    <a:pt x="1821" y="31"/>
                  </a:cubicBezTo>
                  <a:cubicBezTo>
                    <a:pt x="1796" y="31"/>
                    <a:pt x="1772" y="30"/>
                    <a:pt x="1747" y="30"/>
                  </a:cubicBezTo>
                  <a:cubicBezTo>
                    <a:pt x="1462" y="30"/>
                    <a:pt x="1175" y="48"/>
                    <a:pt x="889" y="48"/>
                  </a:cubicBezTo>
                  <a:cubicBezTo>
                    <a:pt x="809" y="48"/>
                    <a:pt x="730" y="47"/>
                    <a:pt x="651" y="43"/>
                  </a:cubicBezTo>
                  <a:cubicBezTo>
                    <a:pt x="587" y="39"/>
                    <a:pt x="520" y="31"/>
                    <a:pt x="454" y="31"/>
                  </a:cubicBezTo>
                  <a:cubicBezTo>
                    <a:pt x="429" y="31"/>
                    <a:pt x="404" y="32"/>
                    <a:pt x="379" y="35"/>
                  </a:cubicBezTo>
                  <a:cubicBezTo>
                    <a:pt x="297" y="45"/>
                    <a:pt x="237" y="111"/>
                    <a:pt x="224" y="189"/>
                  </a:cubicBezTo>
                  <a:cubicBezTo>
                    <a:pt x="220" y="190"/>
                    <a:pt x="218" y="190"/>
                    <a:pt x="215" y="191"/>
                  </a:cubicBezTo>
                  <a:cubicBezTo>
                    <a:pt x="117" y="225"/>
                    <a:pt x="22" y="290"/>
                    <a:pt x="10" y="403"/>
                  </a:cubicBezTo>
                  <a:cubicBezTo>
                    <a:pt x="1" y="480"/>
                    <a:pt x="44" y="563"/>
                    <a:pt x="116" y="598"/>
                  </a:cubicBezTo>
                  <a:cubicBezTo>
                    <a:pt x="186" y="632"/>
                    <a:pt x="261" y="652"/>
                    <a:pt x="337" y="669"/>
                  </a:cubicBezTo>
                  <a:cubicBezTo>
                    <a:pt x="375" y="678"/>
                    <a:pt x="413" y="683"/>
                    <a:pt x="451" y="684"/>
                  </a:cubicBezTo>
                  <a:cubicBezTo>
                    <a:pt x="478" y="686"/>
                    <a:pt x="505" y="686"/>
                    <a:pt x="532" y="686"/>
                  </a:cubicBezTo>
                  <a:cubicBezTo>
                    <a:pt x="559" y="686"/>
                    <a:pt x="586" y="686"/>
                    <a:pt x="614" y="685"/>
                  </a:cubicBezTo>
                  <a:cubicBezTo>
                    <a:pt x="709" y="683"/>
                    <a:pt x="801" y="684"/>
                    <a:pt x="896" y="677"/>
                  </a:cubicBezTo>
                  <a:cubicBezTo>
                    <a:pt x="1084" y="663"/>
                    <a:pt x="1269" y="635"/>
                    <a:pt x="1456" y="616"/>
                  </a:cubicBezTo>
                  <a:cubicBezTo>
                    <a:pt x="1674" y="609"/>
                    <a:pt x="1891" y="612"/>
                    <a:pt x="2108" y="609"/>
                  </a:cubicBezTo>
                  <a:cubicBezTo>
                    <a:pt x="2122" y="609"/>
                    <a:pt x="2137" y="609"/>
                    <a:pt x="2151" y="609"/>
                  </a:cubicBezTo>
                  <a:cubicBezTo>
                    <a:pt x="2242" y="609"/>
                    <a:pt x="2334" y="612"/>
                    <a:pt x="2425" y="614"/>
                  </a:cubicBezTo>
                  <a:cubicBezTo>
                    <a:pt x="2440" y="614"/>
                    <a:pt x="2455" y="615"/>
                    <a:pt x="2469" y="615"/>
                  </a:cubicBezTo>
                  <a:cubicBezTo>
                    <a:pt x="2563" y="615"/>
                    <a:pt x="2657" y="609"/>
                    <a:pt x="2750" y="605"/>
                  </a:cubicBezTo>
                  <a:cubicBezTo>
                    <a:pt x="2942" y="597"/>
                    <a:pt x="3133" y="590"/>
                    <a:pt x="3325" y="589"/>
                  </a:cubicBezTo>
                  <a:cubicBezTo>
                    <a:pt x="3527" y="589"/>
                    <a:pt x="3731" y="595"/>
                    <a:pt x="3934" y="598"/>
                  </a:cubicBezTo>
                  <a:cubicBezTo>
                    <a:pt x="4334" y="605"/>
                    <a:pt x="4734" y="601"/>
                    <a:pt x="5134" y="614"/>
                  </a:cubicBezTo>
                  <a:lnTo>
                    <a:pt x="5134" y="614"/>
                  </a:lnTo>
                  <a:cubicBezTo>
                    <a:pt x="5216" y="618"/>
                    <a:pt x="5298" y="623"/>
                    <a:pt x="5379" y="627"/>
                  </a:cubicBezTo>
                  <a:lnTo>
                    <a:pt x="5379" y="627"/>
                  </a:lnTo>
                  <a:cubicBezTo>
                    <a:pt x="5379" y="627"/>
                    <a:pt x="5379" y="627"/>
                    <a:pt x="5378" y="627"/>
                  </a:cubicBezTo>
                  <a:lnTo>
                    <a:pt x="5378" y="627"/>
                  </a:lnTo>
                  <a:cubicBezTo>
                    <a:pt x="5591" y="637"/>
                    <a:pt x="5804" y="645"/>
                    <a:pt x="6017" y="645"/>
                  </a:cubicBezTo>
                  <a:cubicBezTo>
                    <a:pt x="6042" y="645"/>
                    <a:pt x="6067" y="645"/>
                    <a:pt x="6092" y="645"/>
                  </a:cubicBezTo>
                  <a:cubicBezTo>
                    <a:pt x="6201" y="644"/>
                    <a:pt x="6309" y="635"/>
                    <a:pt x="6417" y="622"/>
                  </a:cubicBezTo>
                  <a:cubicBezTo>
                    <a:pt x="6475" y="616"/>
                    <a:pt x="6531" y="608"/>
                    <a:pt x="6588" y="599"/>
                  </a:cubicBezTo>
                  <a:cubicBezTo>
                    <a:pt x="6671" y="587"/>
                    <a:pt x="6767" y="569"/>
                    <a:pt x="6831" y="512"/>
                  </a:cubicBezTo>
                  <a:cubicBezTo>
                    <a:pt x="6880" y="467"/>
                    <a:pt x="6910" y="408"/>
                    <a:pt x="6899" y="340"/>
                  </a:cubicBezTo>
                  <a:cubicBezTo>
                    <a:pt x="6890" y="281"/>
                    <a:pt x="6855" y="234"/>
                    <a:pt x="6806" y="204"/>
                  </a:cubicBezTo>
                  <a:cubicBezTo>
                    <a:pt x="6789" y="194"/>
                    <a:pt x="6773" y="189"/>
                    <a:pt x="6757" y="184"/>
                  </a:cubicBezTo>
                  <a:cubicBezTo>
                    <a:pt x="6755" y="80"/>
                    <a:pt x="6671" y="5"/>
                    <a:pt x="6569" y="1"/>
                  </a:cubicBezTo>
                  <a:cubicBezTo>
                    <a:pt x="6560" y="1"/>
                    <a:pt x="6551" y="1"/>
                    <a:pt x="654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60"/>
            <p:cNvSpPr/>
            <p:nvPr/>
          </p:nvSpPr>
          <p:spPr>
            <a:xfrm>
              <a:off x="1877675" y="903175"/>
              <a:ext cx="9750" cy="9250"/>
            </a:xfrm>
            <a:custGeom>
              <a:avLst/>
              <a:gdLst/>
              <a:ahLst/>
              <a:cxnLst/>
              <a:rect l="l" t="t" r="r" b="b"/>
              <a:pathLst>
                <a:path w="390" h="370" extrusionOk="0">
                  <a:moveTo>
                    <a:pt x="203" y="1"/>
                  </a:moveTo>
                  <a:cubicBezTo>
                    <a:pt x="108" y="1"/>
                    <a:pt x="22" y="65"/>
                    <a:pt x="11" y="165"/>
                  </a:cubicBezTo>
                  <a:cubicBezTo>
                    <a:pt x="1" y="262"/>
                    <a:pt x="74" y="364"/>
                    <a:pt x="174" y="369"/>
                  </a:cubicBezTo>
                  <a:cubicBezTo>
                    <a:pt x="179" y="370"/>
                    <a:pt x="183" y="370"/>
                    <a:pt x="187" y="370"/>
                  </a:cubicBezTo>
                  <a:cubicBezTo>
                    <a:pt x="283" y="370"/>
                    <a:pt x="368" y="307"/>
                    <a:pt x="379" y="206"/>
                  </a:cubicBezTo>
                  <a:cubicBezTo>
                    <a:pt x="389" y="110"/>
                    <a:pt x="316" y="7"/>
                    <a:pt x="216" y="1"/>
                  </a:cubicBezTo>
                  <a:cubicBezTo>
                    <a:pt x="212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60"/>
            <p:cNvSpPr/>
            <p:nvPr/>
          </p:nvSpPr>
          <p:spPr>
            <a:xfrm>
              <a:off x="1891625" y="903525"/>
              <a:ext cx="9750" cy="9250"/>
            </a:xfrm>
            <a:custGeom>
              <a:avLst/>
              <a:gdLst/>
              <a:ahLst/>
              <a:cxnLst/>
              <a:rect l="l" t="t" r="r" b="b"/>
              <a:pathLst>
                <a:path w="390" h="370" extrusionOk="0">
                  <a:moveTo>
                    <a:pt x="203" y="1"/>
                  </a:moveTo>
                  <a:cubicBezTo>
                    <a:pt x="108" y="1"/>
                    <a:pt x="22" y="65"/>
                    <a:pt x="11" y="164"/>
                  </a:cubicBezTo>
                  <a:cubicBezTo>
                    <a:pt x="1" y="260"/>
                    <a:pt x="74" y="363"/>
                    <a:pt x="174" y="369"/>
                  </a:cubicBezTo>
                  <a:cubicBezTo>
                    <a:pt x="179" y="369"/>
                    <a:pt x="183" y="369"/>
                    <a:pt x="187" y="369"/>
                  </a:cubicBezTo>
                  <a:cubicBezTo>
                    <a:pt x="283" y="369"/>
                    <a:pt x="368" y="305"/>
                    <a:pt x="379" y="206"/>
                  </a:cubicBezTo>
                  <a:cubicBezTo>
                    <a:pt x="389" y="108"/>
                    <a:pt x="317" y="7"/>
                    <a:pt x="216" y="1"/>
                  </a:cubicBezTo>
                  <a:cubicBezTo>
                    <a:pt x="212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60"/>
            <p:cNvSpPr/>
            <p:nvPr/>
          </p:nvSpPr>
          <p:spPr>
            <a:xfrm>
              <a:off x="1768913" y="866050"/>
              <a:ext cx="181200" cy="79400"/>
            </a:xfrm>
            <a:custGeom>
              <a:avLst/>
              <a:gdLst/>
              <a:ahLst/>
              <a:cxnLst/>
              <a:rect l="l" t="t" r="r" b="b"/>
              <a:pathLst>
                <a:path w="7248" h="3176" extrusionOk="0">
                  <a:moveTo>
                    <a:pt x="4471" y="383"/>
                  </a:moveTo>
                  <a:cubicBezTo>
                    <a:pt x="4471" y="383"/>
                    <a:pt x="4471" y="383"/>
                    <a:pt x="4470" y="383"/>
                  </a:cubicBezTo>
                  <a:cubicBezTo>
                    <a:pt x="4471" y="383"/>
                    <a:pt x="4471" y="383"/>
                    <a:pt x="4471" y="383"/>
                  </a:cubicBezTo>
                  <a:close/>
                  <a:moveTo>
                    <a:pt x="5818" y="760"/>
                  </a:moveTo>
                  <a:lnTo>
                    <a:pt x="5818" y="760"/>
                  </a:lnTo>
                  <a:cubicBezTo>
                    <a:pt x="5818" y="761"/>
                    <a:pt x="5819" y="761"/>
                    <a:pt x="5820" y="761"/>
                  </a:cubicBezTo>
                  <a:cubicBezTo>
                    <a:pt x="5820" y="760"/>
                    <a:pt x="5819" y="760"/>
                    <a:pt x="5818" y="760"/>
                  </a:cubicBezTo>
                  <a:close/>
                  <a:moveTo>
                    <a:pt x="4660" y="370"/>
                  </a:moveTo>
                  <a:cubicBezTo>
                    <a:pt x="4728" y="374"/>
                    <a:pt x="4793" y="378"/>
                    <a:pt x="4859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29" y="481"/>
                    <a:pt x="5385" y="499"/>
                    <a:pt x="5440" y="520"/>
                  </a:cubicBezTo>
                  <a:cubicBezTo>
                    <a:pt x="5465" y="531"/>
                    <a:pt x="5489" y="543"/>
                    <a:pt x="5512" y="554"/>
                  </a:cubicBezTo>
                  <a:cubicBezTo>
                    <a:pt x="5616" y="616"/>
                    <a:pt x="5715" y="686"/>
                    <a:pt x="5812" y="755"/>
                  </a:cubicBezTo>
                  <a:cubicBezTo>
                    <a:pt x="5814" y="758"/>
                    <a:pt x="5815" y="758"/>
                    <a:pt x="5816" y="759"/>
                  </a:cubicBezTo>
                  <a:cubicBezTo>
                    <a:pt x="5817" y="759"/>
                    <a:pt x="5817" y="760"/>
                    <a:pt x="5818" y="760"/>
                  </a:cubicBezTo>
                  <a:lnTo>
                    <a:pt x="5818" y="760"/>
                  </a:lnTo>
                  <a:cubicBezTo>
                    <a:pt x="5817" y="759"/>
                    <a:pt x="5817" y="759"/>
                    <a:pt x="5817" y="759"/>
                  </a:cubicBezTo>
                  <a:lnTo>
                    <a:pt x="5817" y="759"/>
                  </a:lnTo>
                  <a:cubicBezTo>
                    <a:pt x="5859" y="792"/>
                    <a:pt x="5899" y="825"/>
                    <a:pt x="5939" y="860"/>
                  </a:cubicBezTo>
                  <a:cubicBezTo>
                    <a:pt x="5940" y="862"/>
                    <a:pt x="5941" y="862"/>
                    <a:pt x="5943" y="864"/>
                  </a:cubicBezTo>
                  <a:cubicBezTo>
                    <a:pt x="5943" y="864"/>
                    <a:pt x="5944" y="865"/>
                    <a:pt x="5944" y="866"/>
                  </a:cubicBezTo>
                  <a:cubicBezTo>
                    <a:pt x="5951" y="873"/>
                    <a:pt x="5958" y="881"/>
                    <a:pt x="5965" y="886"/>
                  </a:cubicBezTo>
                  <a:cubicBezTo>
                    <a:pt x="5968" y="889"/>
                    <a:pt x="5972" y="893"/>
                    <a:pt x="5974" y="895"/>
                  </a:cubicBezTo>
                  <a:cubicBezTo>
                    <a:pt x="5976" y="897"/>
                    <a:pt x="5979" y="900"/>
                    <a:pt x="5981" y="902"/>
                  </a:cubicBezTo>
                  <a:cubicBezTo>
                    <a:pt x="5989" y="910"/>
                    <a:pt x="5998" y="919"/>
                    <a:pt x="6006" y="928"/>
                  </a:cubicBezTo>
                  <a:cubicBezTo>
                    <a:pt x="6000" y="922"/>
                    <a:pt x="5995" y="916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49" y="1073"/>
                    <a:pt x="6231" y="1153"/>
                  </a:cubicBezTo>
                  <a:cubicBezTo>
                    <a:pt x="6260" y="1183"/>
                    <a:pt x="6287" y="1213"/>
                    <a:pt x="6314" y="1246"/>
                  </a:cubicBezTo>
                  <a:cubicBezTo>
                    <a:pt x="6332" y="1271"/>
                    <a:pt x="6349" y="1297"/>
                    <a:pt x="6366" y="1325"/>
                  </a:cubicBezTo>
                  <a:cubicBezTo>
                    <a:pt x="6401" y="1387"/>
                    <a:pt x="6435" y="1448"/>
                    <a:pt x="6471" y="1509"/>
                  </a:cubicBezTo>
                  <a:cubicBezTo>
                    <a:pt x="6510" y="1574"/>
                    <a:pt x="6550" y="1637"/>
                    <a:pt x="6589" y="1700"/>
                  </a:cubicBezTo>
                  <a:cubicBezTo>
                    <a:pt x="6638" y="1793"/>
                    <a:pt x="6683" y="1889"/>
                    <a:pt x="6723" y="1987"/>
                  </a:cubicBezTo>
                  <a:cubicBezTo>
                    <a:pt x="6733" y="2011"/>
                    <a:pt x="6741" y="2035"/>
                    <a:pt x="6749" y="2060"/>
                  </a:cubicBezTo>
                  <a:cubicBezTo>
                    <a:pt x="6758" y="2099"/>
                    <a:pt x="6765" y="2139"/>
                    <a:pt x="6771" y="2180"/>
                  </a:cubicBezTo>
                  <a:lnTo>
                    <a:pt x="6770" y="2179"/>
                  </a:lnTo>
                  <a:lnTo>
                    <a:pt x="6770" y="2179"/>
                  </a:lnTo>
                  <a:cubicBezTo>
                    <a:pt x="6788" y="2323"/>
                    <a:pt x="6794" y="2470"/>
                    <a:pt x="6810" y="2614"/>
                  </a:cubicBezTo>
                  <a:cubicBezTo>
                    <a:pt x="6812" y="2637"/>
                    <a:pt x="6817" y="2658"/>
                    <a:pt x="6820" y="2680"/>
                  </a:cubicBezTo>
                  <a:cubicBezTo>
                    <a:pt x="6736" y="2687"/>
                    <a:pt x="6651" y="2694"/>
                    <a:pt x="6565" y="2701"/>
                  </a:cubicBezTo>
                  <a:cubicBezTo>
                    <a:pt x="6487" y="2706"/>
                    <a:pt x="6409" y="2707"/>
                    <a:pt x="6331" y="2717"/>
                  </a:cubicBezTo>
                  <a:cubicBezTo>
                    <a:pt x="6300" y="2720"/>
                    <a:pt x="6273" y="2731"/>
                    <a:pt x="6247" y="2747"/>
                  </a:cubicBezTo>
                  <a:cubicBezTo>
                    <a:pt x="6210" y="2751"/>
                    <a:pt x="6172" y="2754"/>
                    <a:pt x="6134" y="2758"/>
                  </a:cubicBezTo>
                  <a:cubicBezTo>
                    <a:pt x="5980" y="2769"/>
                    <a:pt x="5825" y="2782"/>
                    <a:pt x="5670" y="2786"/>
                  </a:cubicBezTo>
                  <a:cubicBezTo>
                    <a:pt x="5601" y="2786"/>
                    <a:pt x="5533" y="2786"/>
                    <a:pt x="5464" y="2785"/>
                  </a:cubicBezTo>
                  <a:cubicBezTo>
                    <a:pt x="5278" y="2782"/>
                    <a:pt x="5091" y="2771"/>
                    <a:pt x="4905" y="2769"/>
                  </a:cubicBezTo>
                  <a:cubicBezTo>
                    <a:pt x="4895" y="2769"/>
                    <a:pt x="4886" y="2769"/>
                    <a:pt x="4876" y="2769"/>
                  </a:cubicBezTo>
                  <a:cubicBezTo>
                    <a:pt x="4684" y="2769"/>
                    <a:pt x="4492" y="2780"/>
                    <a:pt x="4298" y="2785"/>
                  </a:cubicBezTo>
                  <a:cubicBezTo>
                    <a:pt x="4088" y="2792"/>
                    <a:pt x="3878" y="2792"/>
                    <a:pt x="3669" y="2795"/>
                  </a:cubicBezTo>
                  <a:cubicBezTo>
                    <a:pt x="3477" y="2799"/>
                    <a:pt x="3283" y="2805"/>
                    <a:pt x="3091" y="2806"/>
                  </a:cubicBezTo>
                  <a:cubicBezTo>
                    <a:pt x="2907" y="2805"/>
                    <a:pt x="2723" y="2803"/>
                    <a:pt x="2539" y="2798"/>
                  </a:cubicBezTo>
                  <a:cubicBezTo>
                    <a:pt x="2125" y="2785"/>
                    <a:pt x="1711" y="2758"/>
                    <a:pt x="1297" y="2747"/>
                  </a:cubicBezTo>
                  <a:cubicBezTo>
                    <a:pt x="1113" y="2742"/>
                    <a:pt x="928" y="2742"/>
                    <a:pt x="743" y="2731"/>
                  </a:cubicBezTo>
                  <a:cubicBezTo>
                    <a:pt x="651" y="2726"/>
                    <a:pt x="559" y="2721"/>
                    <a:pt x="466" y="2717"/>
                  </a:cubicBezTo>
                  <a:cubicBezTo>
                    <a:pt x="482" y="2666"/>
                    <a:pt x="498" y="2616"/>
                    <a:pt x="516" y="2566"/>
                  </a:cubicBezTo>
                  <a:cubicBezTo>
                    <a:pt x="586" y="2400"/>
                    <a:pt x="660" y="2236"/>
                    <a:pt x="748" y="2078"/>
                  </a:cubicBezTo>
                  <a:cubicBezTo>
                    <a:pt x="774" y="2038"/>
                    <a:pt x="799" y="1998"/>
                    <a:pt x="826" y="1960"/>
                  </a:cubicBezTo>
                  <a:cubicBezTo>
                    <a:pt x="857" y="1920"/>
                    <a:pt x="890" y="1882"/>
                    <a:pt x="924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1" y="1658"/>
                    <a:pt x="1218" y="1621"/>
                  </a:cubicBezTo>
                  <a:cubicBezTo>
                    <a:pt x="1271" y="1595"/>
                    <a:pt x="1321" y="1570"/>
                    <a:pt x="1374" y="1546"/>
                  </a:cubicBezTo>
                  <a:cubicBezTo>
                    <a:pt x="1416" y="1531"/>
                    <a:pt x="1458" y="1516"/>
                    <a:pt x="1502" y="1504"/>
                  </a:cubicBezTo>
                  <a:cubicBezTo>
                    <a:pt x="1533" y="1496"/>
                    <a:pt x="1564" y="1491"/>
                    <a:pt x="1596" y="1485"/>
                  </a:cubicBezTo>
                  <a:cubicBezTo>
                    <a:pt x="1629" y="1482"/>
                    <a:pt x="1662" y="1479"/>
                    <a:pt x="1695" y="1477"/>
                  </a:cubicBezTo>
                  <a:cubicBezTo>
                    <a:pt x="1754" y="1479"/>
                    <a:pt x="1811" y="1484"/>
                    <a:pt x="1868" y="1490"/>
                  </a:cubicBezTo>
                  <a:cubicBezTo>
                    <a:pt x="1960" y="1501"/>
                    <a:pt x="2052" y="1516"/>
                    <a:pt x="2142" y="1536"/>
                  </a:cubicBezTo>
                  <a:cubicBezTo>
                    <a:pt x="2178" y="1547"/>
                    <a:pt x="2212" y="1559"/>
                    <a:pt x="2247" y="1573"/>
                  </a:cubicBezTo>
                  <a:cubicBezTo>
                    <a:pt x="2252" y="1575"/>
                    <a:pt x="2257" y="1577"/>
                    <a:pt x="2262" y="1580"/>
                  </a:cubicBezTo>
                  <a:cubicBezTo>
                    <a:pt x="2269" y="1581"/>
                    <a:pt x="2277" y="1582"/>
                    <a:pt x="2285" y="1585"/>
                  </a:cubicBezTo>
                  <a:cubicBezTo>
                    <a:pt x="2318" y="1598"/>
                    <a:pt x="2352" y="1615"/>
                    <a:pt x="2382" y="1633"/>
                  </a:cubicBezTo>
                  <a:cubicBezTo>
                    <a:pt x="2395" y="1638"/>
                    <a:pt x="2408" y="1645"/>
                    <a:pt x="2420" y="1651"/>
                  </a:cubicBezTo>
                  <a:cubicBezTo>
                    <a:pt x="2420" y="1652"/>
                    <a:pt x="2420" y="1652"/>
                    <a:pt x="2420" y="1652"/>
                  </a:cubicBezTo>
                  <a:cubicBezTo>
                    <a:pt x="2427" y="1657"/>
                    <a:pt x="2434" y="1660"/>
                    <a:pt x="2441" y="1663"/>
                  </a:cubicBezTo>
                  <a:cubicBezTo>
                    <a:pt x="2467" y="1677"/>
                    <a:pt x="2492" y="1691"/>
                    <a:pt x="2518" y="1706"/>
                  </a:cubicBezTo>
                  <a:cubicBezTo>
                    <a:pt x="2540" y="1715"/>
                    <a:pt x="2561" y="1726"/>
                    <a:pt x="2581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6" y="1774"/>
                    <a:pt x="2691" y="1795"/>
                    <a:pt x="2728" y="1814"/>
                  </a:cubicBezTo>
                  <a:cubicBezTo>
                    <a:pt x="2736" y="1797"/>
                    <a:pt x="2744" y="1780"/>
                    <a:pt x="2752" y="1763"/>
                  </a:cubicBezTo>
                  <a:cubicBezTo>
                    <a:pt x="2781" y="1697"/>
                    <a:pt x="2817" y="1633"/>
                    <a:pt x="2856" y="1572"/>
                  </a:cubicBezTo>
                  <a:cubicBezTo>
                    <a:pt x="2859" y="1566"/>
                    <a:pt x="2863" y="1562"/>
                    <a:pt x="2866" y="1556"/>
                  </a:cubicBezTo>
                  <a:cubicBezTo>
                    <a:pt x="2884" y="1527"/>
                    <a:pt x="2905" y="1500"/>
                    <a:pt x="2926" y="1471"/>
                  </a:cubicBezTo>
                  <a:cubicBezTo>
                    <a:pt x="2990" y="1366"/>
                    <a:pt x="3056" y="1264"/>
                    <a:pt x="3130" y="1165"/>
                  </a:cubicBezTo>
                  <a:cubicBezTo>
                    <a:pt x="3207" y="1067"/>
                    <a:pt x="3283" y="966"/>
                    <a:pt x="3368" y="874"/>
                  </a:cubicBezTo>
                  <a:cubicBezTo>
                    <a:pt x="3399" y="845"/>
                    <a:pt x="3430" y="817"/>
                    <a:pt x="3463" y="792"/>
                  </a:cubicBezTo>
                  <a:cubicBezTo>
                    <a:pt x="3541" y="734"/>
                    <a:pt x="3624" y="685"/>
                    <a:pt x="3709" y="637"/>
                  </a:cubicBezTo>
                  <a:cubicBezTo>
                    <a:pt x="3799" y="587"/>
                    <a:pt x="3890" y="543"/>
                    <a:pt x="3983" y="503"/>
                  </a:cubicBezTo>
                  <a:cubicBezTo>
                    <a:pt x="4038" y="482"/>
                    <a:pt x="4094" y="463"/>
                    <a:pt x="4151" y="444"/>
                  </a:cubicBezTo>
                  <a:cubicBezTo>
                    <a:pt x="4204" y="431"/>
                    <a:pt x="4257" y="418"/>
                    <a:pt x="4310" y="407"/>
                  </a:cubicBezTo>
                  <a:cubicBezTo>
                    <a:pt x="4364" y="395"/>
                    <a:pt x="4418" y="388"/>
                    <a:pt x="4473" y="380"/>
                  </a:cubicBezTo>
                  <a:lnTo>
                    <a:pt x="4473" y="380"/>
                  </a:lnTo>
                  <a:cubicBezTo>
                    <a:pt x="4472" y="381"/>
                    <a:pt x="4472" y="382"/>
                    <a:pt x="4471" y="383"/>
                  </a:cubicBezTo>
                  <a:lnTo>
                    <a:pt x="4471" y="383"/>
                  </a:lnTo>
                  <a:cubicBezTo>
                    <a:pt x="4535" y="376"/>
                    <a:pt x="4597" y="372"/>
                    <a:pt x="4660" y="370"/>
                  </a:cubicBezTo>
                  <a:close/>
                  <a:moveTo>
                    <a:pt x="4649" y="1"/>
                  </a:moveTo>
                  <a:cubicBezTo>
                    <a:pt x="4570" y="1"/>
                    <a:pt x="4491" y="5"/>
                    <a:pt x="4413" y="17"/>
                  </a:cubicBezTo>
                  <a:cubicBezTo>
                    <a:pt x="4214" y="44"/>
                    <a:pt x="4015" y="85"/>
                    <a:pt x="3829" y="165"/>
                  </a:cubicBezTo>
                  <a:cubicBezTo>
                    <a:pt x="3647" y="244"/>
                    <a:pt x="3474" y="340"/>
                    <a:pt x="3307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7" y="966"/>
                    <a:pt x="2753" y="1053"/>
                  </a:cubicBezTo>
                  <a:cubicBezTo>
                    <a:pt x="2697" y="1128"/>
                    <a:pt x="2648" y="1211"/>
                    <a:pt x="2601" y="1292"/>
                  </a:cubicBezTo>
                  <a:cubicBezTo>
                    <a:pt x="2595" y="1301"/>
                    <a:pt x="2589" y="1311"/>
                    <a:pt x="2584" y="1320"/>
                  </a:cubicBezTo>
                  <a:cubicBezTo>
                    <a:pt x="2555" y="1305"/>
                    <a:pt x="2526" y="1291"/>
                    <a:pt x="2497" y="1278"/>
                  </a:cubicBezTo>
                  <a:cubicBezTo>
                    <a:pt x="2419" y="1243"/>
                    <a:pt x="2340" y="1211"/>
                    <a:pt x="2260" y="1185"/>
                  </a:cubicBezTo>
                  <a:cubicBezTo>
                    <a:pt x="2181" y="1160"/>
                    <a:pt x="2098" y="1149"/>
                    <a:pt x="2015" y="1135"/>
                  </a:cubicBezTo>
                  <a:cubicBezTo>
                    <a:pt x="1942" y="1124"/>
                    <a:pt x="1867" y="1115"/>
                    <a:pt x="1792" y="1111"/>
                  </a:cubicBezTo>
                  <a:cubicBezTo>
                    <a:pt x="1765" y="1110"/>
                    <a:pt x="1738" y="1109"/>
                    <a:pt x="1711" y="1109"/>
                  </a:cubicBezTo>
                  <a:cubicBezTo>
                    <a:pt x="1584" y="1109"/>
                    <a:pt x="1456" y="1124"/>
                    <a:pt x="1335" y="1167"/>
                  </a:cubicBezTo>
                  <a:cubicBezTo>
                    <a:pt x="1261" y="1193"/>
                    <a:pt x="1186" y="1221"/>
                    <a:pt x="1117" y="1257"/>
                  </a:cubicBezTo>
                  <a:cubicBezTo>
                    <a:pt x="1022" y="1307"/>
                    <a:pt x="935" y="1362"/>
                    <a:pt x="848" y="1423"/>
                  </a:cubicBezTo>
                  <a:cubicBezTo>
                    <a:pt x="684" y="1539"/>
                    <a:pt x="554" y="1693"/>
                    <a:pt x="448" y="1861"/>
                  </a:cubicBezTo>
                  <a:cubicBezTo>
                    <a:pt x="342" y="2028"/>
                    <a:pt x="264" y="2215"/>
                    <a:pt x="187" y="2396"/>
                  </a:cubicBezTo>
                  <a:cubicBezTo>
                    <a:pt x="152" y="2480"/>
                    <a:pt x="124" y="2564"/>
                    <a:pt x="100" y="2651"/>
                  </a:cubicBezTo>
                  <a:cubicBezTo>
                    <a:pt x="89" y="2703"/>
                    <a:pt x="78" y="2753"/>
                    <a:pt x="67" y="2805"/>
                  </a:cubicBezTo>
                  <a:cubicBezTo>
                    <a:pt x="63" y="2821"/>
                    <a:pt x="60" y="2835"/>
                    <a:pt x="57" y="2850"/>
                  </a:cubicBezTo>
                  <a:cubicBezTo>
                    <a:pt x="49" y="2882"/>
                    <a:pt x="42" y="2913"/>
                    <a:pt x="34" y="2945"/>
                  </a:cubicBezTo>
                  <a:cubicBezTo>
                    <a:pt x="27" y="2973"/>
                    <a:pt x="20" y="2999"/>
                    <a:pt x="13" y="3028"/>
                  </a:cubicBezTo>
                  <a:cubicBezTo>
                    <a:pt x="9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3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4" y="3072"/>
                    <a:pt x="438" y="3072"/>
                    <a:pt x="462" y="3071"/>
                  </a:cubicBezTo>
                  <a:lnTo>
                    <a:pt x="462" y="3071"/>
                  </a:lnTo>
                  <a:cubicBezTo>
                    <a:pt x="461" y="3071"/>
                    <a:pt x="460" y="3072"/>
                    <a:pt x="459" y="3072"/>
                  </a:cubicBezTo>
                  <a:lnTo>
                    <a:pt x="466" y="3072"/>
                  </a:lnTo>
                  <a:cubicBezTo>
                    <a:pt x="467" y="3072"/>
                    <a:pt x="469" y="3072"/>
                    <a:pt x="470" y="3072"/>
                  </a:cubicBezTo>
                  <a:cubicBezTo>
                    <a:pt x="487" y="3072"/>
                    <a:pt x="504" y="3079"/>
                    <a:pt x="517" y="3089"/>
                  </a:cubicBezTo>
                  <a:cubicBezTo>
                    <a:pt x="588" y="3093"/>
                    <a:pt x="659" y="3098"/>
                    <a:pt x="730" y="3101"/>
                  </a:cubicBezTo>
                  <a:cubicBezTo>
                    <a:pt x="910" y="3106"/>
                    <a:pt x="1090" y="3111"/>
                    <a:pt x="1270" y="3116"/>
                  </a:cubicBezTo>
                  <a:cubicBezTo>
                    <a:pt x="1641" y="3126"/>
                    <a:pt x="2012" y="3151"/>
                    <a:pt x="2384" y="3163"/>
                  </a:cubicBezTo>
                  <a:cubicBezTo>
                    <a:pt x="2594" y="3169"/>
                    <a:pt x="2804" y="3174"/>
                    <a:pt x="3016" y="3175"/>
                  </a:cubicBezTo>
                  <a:cubicBezTo>
                    <a:pt x="3034" y="3175"/>
                    <a:pt x="3051" y="3175"/>
                    <a:pt x="3069" y="3175"/>
                  </a:cubicBezTo>
                  <a:cubicBezTo>
                    <a:pt x="3253" y="3175"/>
                    <a:pt x="3437" y="3170"/>
                    <a:pt x="3622" y="3166"/>
                  </a:cubicBezTo>
                  <a:cubicBezTo>
                    <a:pt x="3821" y="3163"/>
                    <a:pt x="4020" y="3163"/>
                    <a:pt x="4219" y="3158"/>
                  </a:cubicBezTo>
                  <a:cubicBezTo>
                    <a:pt x="4418" y="3151"/>
                    <a:pt x="4616" y="3142"/>
                    <a:pt x="4813" y="3138"/>
                  </a:cubicBezTo>
                  <a:cubicBezTo>
                    <a:pt x="5075" y="3140"/>
                    <a:pt x="5337" y="3157"/>
                    <a:pt x="5599" y="3157"/>
                  </a:cubicBezTo>
                  <a:cubicBezTo>
                    <a:pt x="5640" y="3157"/>
                    <a:pt x="5680" y="3157"/>
                    <a:pt x="5721" y="3156"/>
                  </a:cubicBezTo>
                  <a:cubicBezTo>
                    <a:pt x="5953" y="3149"/>
                    <a:pt x="6183" y="3124"/>
                    <a:pt x="6414" y="3102"/>
                  </a:cubicBezTo>
                  <a:cubicBezTo>
                    <a:pt x="6419" y="3105"/>
                    <a:pt x="6423" y="3111"/>
                    <a:pt x="6428" y="3114"/>
                  </a:cubicBezTo>
                  <a:cubicBezTo>
                    <a:pt x="6463" y="3112"/>
                    <a:pt x="6498" y="3110"/>
                    <a:pt x="6532" y="3108"/>
                  </a:cubicBezTo>
                  <a:cubicBezTo>
                    <a:pt x="6633" y="3101"/>
                    <a:pt x="6732" y="3096"/>
                    <a:pt x="6832" y="3092"/>
                  </a:cubicBezTo>
                  <a:cubicBezTo>
                    <a:pt x="6971" y="3085"/>
                    <a:pt x="7110" y="3078"/>
                    <a:pt x="7248" y="3074"/>
                  </a:cubicBezTo>
                  <a:cubicBezTo>
                    <a:pt x="7244" y="3044"/>
                    <a:pt x="7242" y="3013"/>
                    <a:pt x="7239" y="2982"/>
                  </a:cubicBezTo>
                  <a:cubicBezTo>
                    <a:pt x="7239" y="2981"/>
                    <a:pt x="7239" y="2980"/>
                    <a:pt x="7239" y="2977"/>
                  </a:cubicBezTo>
                  <a:cubicBezTo>
                    <a:pt x="7231" y="2941"/>
                    <a:pt x="7225" y="2904"/>
                    <a:pt x="7218" y="2867"/>
                  </a:cubicBezTo>
                  <a:cubicBezTo>
                    <a:pt x="7214" y="2840"/>
                    <a:pt x="7210" y="2813"/>
                    <a:pt x="7206" y="2784"/>
                  </a:cubicBezTo>
                  <a:cubicBezTo>
                    <a:pt x="7195" y="2723"/>
                    <a:pt x="7185" y="2663"/>
                    <a:pt x="7177" y="2603"/>
                  </a:cubicBezTo>
                  <a:cubicBezTo>
                    <a:pt x="7164" y="2508"/>
                    <a:pt x="7153" y="2412"/>
                    <a:pt x="7151" y="2316"/>
                  </a:cubicBezTo>
                  <a:cubicBezTo>
                    <a:pt x="7151" y="2307"/>
                    <a:pt x="7152" y="2298"/>
                    <a:pt x="7155" y="2288"/>
                  </a:cubicBezTo>
                  <a:cubicBezTo>
                    <a:pt x="7143" y="2141"/>
                    <a:pt x="7123" y="1996"/>
                    <a:pt x="7071" y="1858"/>
                  </a:cubicBezTo>
                  <a:cubicBezTo>
                    <a:pt x="7031" y="1754"/>
                    <a:pt x="6984" y="1650"/>
                    <a:pt x="6931" y="1554"/>
                  </a:cubicBezTo>
                  <a:cubicBezTo>
                    <a:pt x="6881" y="1464"/>
                    <a:pt x="6825" y="1380"/>
                    <a:pt x="6772" y="1293"/>
                  </a:cubicBezTo>
                  <a:cubicBezTo>
                    <a:pt x="6713" y="1187"/>
                    <a:pt x="6658" y="1077"/>
                    <a:pt x="6579" y="984"/>
                  </a:cubicBezTo>
                  <a:cubicBezTo>
                    <a:pt x="6506" y="897"/>
                    <a:pt x="6421" y="821"/>
                    <a:pt x="6339" y="741"/>
                  </a:cubicBezTo>
                  <a:cubicBezTo>
                    <a:pt x="6309" y="710"/>
                    <a:pt x="6278" y="671"/>
                    <a:pt x="6242" y="641"/>
                  </a:cubicBezTo>
                  <a:cubicBezTo>
                    <a:pt x="6240" y="640"/>
                    <a:pt x="6238" y="638"/>
                    <a:pt x="6237" y="635"/>
                  </a:cubicBezTo>
                  <a:cubicBezTo>
                    <a:pt x="6235" y="633"/>
                    <a:pt x="6232" y="632"/>
                    <a:pt x="6230" y="630"/>
                  </a:cubicBezTo>
                  <a:cubicBezTo>
                    <a:pt x="6229" y="627"/>
                    <a:pt x="6227" y="625"/>
                    <a:pt x="6226" y="624"/>
                  </a:cubicBezTo>
                  <a:cubicBezTo>
                    <a:pt x="6214" y="609"/>
                    <a:pt x="6200" y="598"/>
                    <a:pt x="6187" y="585"/>
                  </a:cubicBezTo>
                  <a:cubicBezTo>
                    <a:pt x="6108" y="517"/>
                    <a:pt x="6026" y="454"/>
                    <a:pt x="5941" y="393"/>
                  </a:cubicBezTo>
                  <a:cubicBezTo>
                    <a:pt x="5839" y="319"/>
                    <a:pt x="5731" y="242"/>
                    <a:pt x="5615" y="193"/>
                  </a:cubicBezTo>
                  <a:cubicBezTo>
                    <a:pt x="5430" y="112"/>
                    <a:pt x="5226" y="63"/>
                    <a:pt x="5026" y="35"/>
                  </a:cubicBezTo>
                  <a:cubicBezTo>
                    <a:pt x="4924" y="20"/>
                    <a:pt x="4823" y="5"/>
                    <a:pt x="4720" y="2"/>
                  </a:cubicBezTo>
                  <a:cubicBezTo>
                    <a:pt x="4696" y="1"/>
                    <a:pt x="4672" y="1"/>
                    <a:pt x="464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8" name="Google Shape;5008;p60"/>
          <p:cNvGrpSpPr/>
          <p:nvPr/>
        </p:nvGrpSpPr>
        <p:grpSpPr>
          <a:xfrm flipH="1">
            <a:off x="6873487" y="3970023"/>
            <a:ext cx="740145" cy="260673"/>
            <a:chOff x="8047125" y="1102275"/>
            <a:chExt cx="318000" cy="114275"/>
          </a:xfrm>
        </p:grpSpPr>
        <p:sp>
          <p:nvSpPr>
            <p:cNvPr id="5009" name="Google Shape;5009;p60"/>
            <p:cNvSpPr/>
            <p:nvPr/>
          </p:nvSpPr>
          <p:spPr>
            <a:xfrm>
              <a:off x="8058450" y="1109700"/>
              <a:ext cx="297275" cy="101625"/>
            </a:xfrm>
            <a:custGeom>
              <a:avLst/>
              <a:gdLst/>
              <a:ahLst/>
              <a:cxnLst/>
              <a:rect l="l" t="t" r="r" b="b"/>
              <a:pathLst>
                <a:path w="11891" h="4065" extrusionOk="0">
                  <a:moveTo>
                    <a:pt x="7525" y="816"/>
                  </a:moveTo>
                  <a:cubicBezTo>
                    <a:pt x="7546" y="820"/>
                    <a:pt x="7565" y="824"/>
                    <a:pt x="7585" y="827"/>
                  </a:cubicBezTo>
                  <a:cubicBezTo>
                    <a:pt x="7581" y="832"/>
                    <a:pt x="7577" y="837"/>
                    <a:pt x="7573" y="843"/>
                  </a:cubicBezTo>
                  <a:cubicBezTo>
                    <a:pt x="7568" y="852"/>
                    <a:pt x="7562" y="861"/>
                    <a:pt x="7558" y="870"/>
                  </a:cubicBezTo>
                  <a:cubicBezTo>
                    <a:pt x="7546" y="859"/>
                    <a:pt x="7531" y="849"/>
                    <a:pt x="7516" y="840"/>
                  </a:cubicBezTo>
                  <a:cubicBezTo>
                    <a:pt x="7520" y="833"/>
                    <a:pt x="7523" y="825"/>
                    <a:pt x="7525" y="816"/>
                  </a:cubicBezTo>
                  <a:close/>
                  <a:moveTo>
                    <a:pt x="7981" y="1921"/>
                  </a:moveTo>
                  <a:cubicBezTo>
                    <a:pt x="8034" y="1941"/>
                    <a:pt x="8086" y="1961"/>
                    <a:pt x="8137" y="1982"/>
                  </a:cubicBezTo>
                  <a:cubicBezTo>
                    <a:pt x="8130" y="1980"/>
                    <a:pt x="8122" y="1976"/>
                    <a:pt x="8115" y="1974"/>
                  </a:cubicBezTo>
                  <a:lnTo>
                    <a:pt x="8115" y="1974"/>
                  </a:lnTo>
                  <a:cubicBezTo>
                    <a:pt x="8151" y="1989"/>
                    <a:pt x="8186" y="2004"/>
                    <a:pt x="8222" y="2019"/>
                  </a:cubicBezTo>
                  <a:cubicBezTo>
                    <a:pt x="8159" y="1998"/>
                    <a:pt x="8095" y="1980"/>
                    <a:pt x="8029" y="1962"/>
                  </a:cubicBezTo>
                  <a:cubicBezTo>
                    <a:pt x="8011" y="1950"/>
                    <a:pt x="7993" y="1937"/>
                    <a:pt x="7975" y="1926"/>
                  </a:cubicBezTo>
                  <a:cubicBezTo>
                    <a:pt x="7977" y="1924"/>
                    <a:pt x="7979" y="1922"/>
                    <a:pt x="7981" y="1921"/>
                  </a:cubicBezTo>
                  <a:close/>
                  <a:moveTo>
                    <a:pt x="7239" y="0"/>
                  </a:moveTo>
                  <a:cubicBezTo>
                    <a:pt x="7219" y="0"/>
                    <a:pt x="7200" y="1"/>
                    <a:pt x="7180" y="1"/>
                  </a:cubicBezTo>
                  <a:cubicBezTo>
                    <a:pt x="7074" y="5"/>
                    <a:pt x="6966" y="16"/>
                    <a:pt x="6863" y="46"/>
                  </a:cubicBezTo>
                  <a:cubicBezTo>
                    <a:pt x="6760" y="77"/>
                    <a:pt x="6669" y="124"/>
                    <a:pt x="6584" y="190"/>
                  </a:cubicBezTo>
                  <a:cubicBezTo>
                    <a:pt x="6509" y="248"/>
                    <a:pt x="6457" y="334"/>
                    <a:pt x="6423" y="422"/>
                  </a:cubicBezTo>
                  <a:cubicBezTo>
                    <a:pt x="6414" y="446"/>
                    <a:pt x="6410" y="471"/>
                    <a:pt x="6410" y="498"/>
                  </a:cubicBezTo>
                  <a:cubicBezTo>
                    <a:pt x="6331" y="506"/>
                    <a:pt x="6255" y="522"/>
                    <a:pt x="6177" y="539"/>
                  </a:cubicBezTo>
                  <a:cubicBezTo>
                    <a:pt x="6094" y="557"/>
                    <a:pt x="6010" y="580"/>
                    <a:pt x="5943" y="634"/>
                  </a:cubicBezTo>
                  <a:cubicBezTo>
                    <a:pt x="5882" y="683"/>
                    <a:pt x="5867" y="766"/>
                    <a:pt x="5892" y="836"/>
                  </a:cubicBezTo>
                  <a:cubicBezTo>
                    <a:pt x="5824" y="873"/>
                    <a:pt x="5771" y="928"/>
                    <a:pt x="5767" y="1017"/>
                  </a:cubicBezTo>
                  <a:cubicBezTo>
                    <a:pt x="5765" y="1035"/>
                    <a:pt x="5767" y="1052"/>
                    <a:pt x="5771" y="1069"/>
                  </a:cubicBezTo>
                  <a:cubicBezTo>
                    <a:pt x="5768" y="1071"/>
                    <a:pt x="5764" y="1072"/>
                    <a:pt x="5761" y="1073"/>
                  </a:cubicBezTo>
                  <a:cubicBezTo>
                    <a:pt x="5682" y="1100"/>
                    <a:pt x="5604" y="1130"/>
                    <a:pt x="5557" y="1202"/>
                  </a:cubicBezTo>
                  <a:cubicBezTo>
                    <a:pt x="5525" y="1254"/>
                    <a:pt x="5517" y="1321"/>
                    <a:pt x="5542" y="1377"/>
                  </a:cubicBezTo>
                  <a:cubicBezTo>
                    <a:pt x="5477" y="1412"/>
                    <a:pt x="5417" y="1462"/>
                    <a:pt x="5385" y="1528"/>
                  </a:cubicBezTo>
                  <a:cubicBezTo>
                    <a:pt x="5381" y="1536"/>
                    <a:pt x="5378" y="1544"/>
                    <a:pt x="5374" y="1552"/>
                  </a:cubicBezTo>
                  <a:cubicBezTo>
                    <a:pt x="5307" y="1587"/>
                    <a:pt x="5247" y="1634"/>
                    <a:pt x="5212" y="1698"/>
                  </a:cubicBezTo>
                  <a:cubicBezTo>
                    <a:pt x="5210" y="1699"/>
                    <a:pt x="5207" y="1701"/>
                    <a:pt x="5205" y="1701"/>
                  </a:cubicBezTo>
                  <a:cubicBezTo>
                    <a:pt x="5203" y="1703"/>
                    <a:pt x="5199" y="1704"/>
                    <a:pt x="5197" y="1705"/>
                  </a:cubicBezTo>
                  <a:cubicBezTo>
                    <a:pt x="5181" y="1687"/>
                    <a:pt x="5163" y="1670"/>
                    <a:pt x="5142" y="1657"/>
                  </a:cubicBezTo>
                  <a:cubicBezTo>
                    <a:pt x="5043" y="1594"/>
                    <a:pt x="4931" y="1552"/>
                    <a:pt x="4821" y="1510"/>
                  </a:cubicBezTo>
                  <a:cubicBezTo>
                    <a:pt x="4689" y="1461"/>
                    <a:pt x="4551" y="1423"/>
                    <a:pt x="4413" y="1395"/>
                  </a:cubicBezTo>
                  <a:cubicBezTo>
                    <a:pt x="4311" y="1375"/>
                    <a:pt x="4205" y="1361"/>
                    <a:pt x="4100" y="1361"/>
                  </a:cubicBezTo>
                  <a:cubicBezTo>
                    <a:pt x="4002" y="1361"/>
                    <a:pt x="3906" y="1373"/>
                    <a:pt x="3815" y="1406"/>
                  </a:cubicBezTo>
                  <a:cubicBezTo>
                    <a:pt x="3796" y="1402"/>
                    <a:pt x="3778" y="1400"/>
                    <a:pt x="3760" y="1398"/>
                  </a:cubicBezTo>
                  <a:cubicBezTo>
                    <a:pt x="3739" y="1394"/>
                    <a:pt x="3718" y="1393"/>
                    <a:pt x="3697" y="1393"/>
                  </a:cubicBezTo>
                  <a:cubicBezTo>
                    <a:pt x="3666" y="1393"/>
                    <a:pt x="3636" y="1396"/>
                    <a:pt x="3605" y="1398"/>
                  </a:cubicBezTo>
                  <a:cubicBezTo>
                    <a:pt x="3512" y="1403"/>
                    <a:pt x="3441" y="1479"/>
                    <a:pt x="3433" y="1571"/>
                  </a:cubicBezTo>
                  <a:cubicBezTo>
                    <a:pt x="3430" y="1593"/>
                    <a:pt x="3430" y="1614"/>
                    <a:pt x="3433" y="1635"/>
                  </a:cubicBezTo>
                  <a:cubicBezTo>
                    <a:pt x="3329" y="1624"/>
                    <a:pt x="3225" y="1614"/>
                    <a:pt x="3121" y="1605"/>
                  </a:cubicBezTo>
                  <a:cubicBezTo>
                    <a:pt x="3090" y="1602"/>
                    <a:pt x="3060" y="1600"/>
                    <a:pt x="3029" y="1598"/>
                  </a:cubicBezTo>
                  <a:cubicBezTo>
                    <a:pt x="2997" y="1596"/>
                    <a:pt x="2964" y="1593"/>
                    <a:pt x="2931" y="1593"/>
                  </a:cubicBezTo>
                  <a:cubicBezTo>
                    <a:pt x="2900" y="1593"/>
                    <a:pt x="2869" y="1596"/>
                    <a:pt x="2839" y="1606"/>
                  </a:cubicBezTo>
                  <a:cubicBezTo>
                    <a:pt x="2743" y="1638"/>
                    <a:pt x="2679" y="1738"/>
                    <a:pt x="2616" y="1813"/>
                  </a:cubicBezTo>
                  <a:cubicBezTo>
                    <a:pt x="2568" y="1872"/>
                    <a:pt x="2519" y="1930"/>
                    <a:pt x="2472" y="1990"/>
                  </a:cubicBezTo>
                  <a:cubicBezTo>
                    <a:pt x="2448" y="2019"/>
                    <a:pt x="2425" y="2047"/>
                    <a:pt x="2404" y="2077"/>
                  </a:cubicBezTo>
                  <a:cubicBezTo>
                    <a:pt x="2375" y="2111"/>
                    <a:pt x="2345" y="2145"/>
                    <a:pt x="2324" y="2183"/>
                  </a:cubicBezTo>
                  <a:cubicBezTo>
                    <a:pt x="2300" y="2225"/>
                    <a:pt x="2289" y="2275"/>
                    <a:pt x="2297" y="2320"/>
                  </a:cubicBezTo>
                  <a:cubicBezTo>
                    <a:pt x="2240" y="2322"/>
                    <a:pt x="2183" y="2324"/>
                    <a:pt x="2127" y="2327"/>
                  </a:cubicBezTo>
                  <a:cubicBezTo>
                    <a:pt x="2061" y="2332"/>
                    <a:pt x="1994" y="2341"/>
                    <a:pt x="1929" y="2354"/>
                  </a:cubicBezTo>
                  <a:cubicBezTo>
                    <a:pt x="1906" y="2357"/>
                    <a:pt x="1886" y="2363"/>
                    <a:pt x="1864" y="2370"/>
                  </a:cubicBezTo>
                  <a:cubicBezTo>
                    <a:pt x="1851" y="2368"/>
                    <a:pt x="1839" y="2367"/>
                    <a:pt x="1826" y="2367"/>
                  </a:cubicBezTo>
                  <a:cubicBezTo>
                    <a:pt x="1783" y="2364"/>
                    <a:pt x="1738" y="2363"/>
                    <a:pt x="1694" y="2363"/>
                  </a:cubicBezTo>
                  <a:cubicBezTo>
                    <a:pt x="1659" y="2358"/>
                    <a:pt x="1625" y="2356"/>
                    <a:pt x="1592" y="2352"/>
                  </a:cubicBezTo>
                  <a:cubicBezTo>
                    <a:pt x="1568" y="2350"/>
                    <a:pt x="1545" y="2349"/>
                    <a:pt x="1521" y="2349"/>
                  </a:cubicBezTo>
                  <a:cubicBezTo>
                    <a:pt x="1470" y="2349"/>
                    <a:pt x="1419" y="2354"/>
                    <a:pt x="1366" y="2364"/>
                  </a:cubicBezTo>
                  <a:cubicBezTo>
                    <a:pt x="1353" y="2366"/>
                    <a:pt x="1340" y="2371"/>
                    <a:pt x="1328" y="2376"/>
                  </a:cubicBezTo>
                  <a:cubicBezTo>
                    <a:pt x="1272" y="2381"/>
                    <a:pt x="1217" y="2389"/>
                    <a:pt x="1162" y="2398"/>
                  </a:cubicBezTo>
                  <a:cubicBezTo>
                    <a:pt x="1109" y="2406"/>
                    <a:pt x="1058" y="2420"/>
                    <a:pt x="1007" y="2434"/>
                  </a:cubicBezTo>
                  <a:cubicBezTo>
                    <a:pt x="970" y="2444"/>
                    <a:pt x="927" y="2460"/>
                    <a:pt x="891" y="2479"/>
                  </a:cubicBezTo>
                  <a:cubicBezTo>
                    <a:pt x="842" y="2487"/>
                    <a:pt x="794" y="2499"/>
                    <a:pt x="744" y="2511"/>
                  </a:cubicBezTo>
                  <a:cubicBezTo>
                    <a:pt x="668" y="2533"/>
                    <a:pt x="590" y="2569"/>
                    <a:pt x="544" y="2638"/>
                  </a:cubicBezTo>
                  <a:cubicBezTo>
                    <a:pt x="519" y="2677"/>
                    <a:pt x="505" y="2724"/>
                    <a:pt x="504" y="2771"/>
                  </a:cubicBezTo>
                  <a:cubicBezTo>
                    <a:pt x="452" y="2784"/>
                    <a:pt x="401" y="2801"/>
                    <a:pt x="350" y="2821"/>
                  </a:cubicBezTo>
                  <a:cubicBezTo>
                    <a:pt x="297" y="2843"/>
                    <a:pt x="257" y="2884"/>
                    <a:pt x="218" y="2925"/>
                  </a:cubicBezTo>
                  <a:cubicBezTo>
                    <a:pt x="167" y="2978"/>
                    <a:pt x="162" y="3055"/>
                    <a:pt x="190" y="3117"/>
                  </a:cubicBezTo>
                  <a:cubicBezTo>
                    <a:pt x="166" y="3132"/>
                    <a:pt x="144" y="3147"/>
                    <a:pt x="121" y="3161"/>
                  </a:cubicBezTo>
                  <a:cubicBezTo>
                    <a:pt x="80" y="3187"/>
                    <a:pt x="50" y="3234"/>
                    <a:pt x="42" y="3280"/>
                  </a:cubicBezTo>
                  <a:cubicBezTo>
                    <a:pt x="31" y="3338"/>
                    <a:pt x="49" y="3393"/>
                    <a:pt x="86" y="3439"/>
                  </a:cubicBezTo>
                  <a:cubicBezTo>
                    <a:pt x="98" y="3455"/>
                    <a:pt x="112" y="3471"/>
                    <a:pt x="127" y="3486"/>
                  </a:cubicBezTo>
                  <a:cubicBezTo>
                    <a:pt x="90" y="3505"/>
                    <a:pt x="64" y="3536"/>
                    <a:pt x="48" y="3573"/>
                  </a:cubicBezTo>
                  <a:cubicBezTo>
                    <a:pt x="35" y="3594"/>
                    <a:pt x="27" y="3618"/>
                    <a:pt x="23" y="3645"/>
                  </a:cubicBezTo>
                  <a:cubicBezTo>
                    <a:pt x="0" y="3755"/>
                    <a:pt x="86" y="3852"/>
                    <a:pt x="193" y="3863"/>
                  </a:cubicBezTo>
                  <a:cubicBezTo>
                    <a:pt x="590" y="3905"/>
                    <a:pt x="988" y="3920"/>
                    <a:pt x="1385" y="3958"/>
                  </a:cubicBezTo>
                  <a:cubicBezTo>
                    <a:pt x="1594" y="3977"/>
                    <a:pt x="1802" y="3997"/>
                    <a:pt x="2010" y="4017"/>
                  </a:cubicBezTo>
                  <a:cubicBezTo>
                    <a:pt x="2099" y="4026"/>
                    <a:pt x="2190" y="4033"/>
                    <a:pt x="2279" y="4041"/>
                  </a:cubicBezTo>
                  <a:cubicBezTo>
                    <a:pt x="2407" y="4052"/>
                    <a:pt x="2536" y="4065"/>
                    <a:pt x="2665" y="4065"/>
                  </a:cubicBezTo>
                  <a:cubicBezTo>
                    <a:pt x="2708" y="4065"/>
                    <a:pt x="2752" y="4063"/>
                    <a:pt x="2796" y="4060"/>
                  </a:cubicBezTo>
                  <a:cubicBezTo>
                    <a:pt x="2887" y="4052"/>
                    <a:pt x="2963" y="3980"/>
                    <a:pt x="2968" y="3887"/>
                  </a:cubicBezTo>
                  <a:cubicBezTo>
                    <a:pt x="2970" y="3864"/>
                    <a:pt x="2967" y="3842"/>
                    <a:pt x="2962" y="3823"/>
                  </a:cubicBezTo>
                  <a:lnTo>
                    <a:pt x="3129" y="3823"/>
                  </a:lnTo>
                  <a:cubicBezTo>
                    <a:pt x="3194" y="3826"/>
                    <a:pt x="3258" y="3831"/>
                    <a:pt x="3322" y="3834"/>
                  </a:cubicBezTo>
                  <a:cubicBezTo>
                    <a:pt x="3482" y="3845"/>
                    <a:pt x="3643" y="3860"/>
                    <a:pt x="3803" y="3864"/>
                  </a:cubicBezTo>
                  <a:cubicBezTo>
                    <a:pt x="3813" y="3864"/>
                    <a:pt x="3823" y="3865"/>
                    <a:pt x="3833" y="3865"/>
                  </a:cubicBezTo>
                  <a:cubicBezTo>
                    <a:pt x="3887" y="3865"/>
                    <a:pt x="3940" y="3860"/>
                    <a:pt x="3994" y="3855"/>
                  </a:cubicBezTo>
                  <a:cubicBezTo>
                    <a:pt x="4047" y="3852"/>
                    <a:pt x="4095" y="3825"/>
                    <a:pt x="4127" y="3784"/>
                  </a:cubicBezTo>
                  <a:cubicBezTo>
                    <a:pt x="4149" y="3786"/>
                    <a:pt x="4169" y="3789"/>
                    <a:pt x="4191" y="3790"/>
                  </a:cubicBezTo>
                  <a:cubicBezTo>
                    <a:pt x="4216" y="3795"/>
                    <a:pt x="4241" y="3800"/>
                    <a:pt x="4266" y="3806"/>
                  </a:cubicBezTo>
                  <a:cubicBezTo>
                    <a:pt x="4312" y="3816"/>
                    <a:pt x="4357" y="3825"/>
                    <a:pt x="4404" y="3833"/>
                  </a:cubicBezTo>
                  <a:cubicBezTo>
                    <a:pt x="4512" y="3849"/>
                    <a:pt x="4621" y="3861"/>
                    <a:pt x="4731" y="3870"/>
                  </a:cubicBezTo>
                  <a:cubicBezTo>
                    <a:pt x="4939" y="3886"/>
                    <a:pt x="5148" y="3892"/>
                    <a:pt x="5355" y="3900"/>
                  </a:cubicBezTo>
                  <a:cubicBezTo>
                    <a:pt x="5449" y="3902"/>
                    <a:pt x="5542" y="3902"/>
                    <a:pt x="5635" y="3903"/>
                  </a:cubicBezTo>
                  <a:cubicBezTo>
                    <a:pt x="5729" y="3904"/>
                    <a:pt x="5823" y="3906"/>
                    <a:pt x="5915" y="3906"/>
                  </a:cubicBezTo>
                  <a:cubicBezTo>
                    <a:pt x="6118" y="3904"/>
                    <a:pt x="6320" y="3898"/>
                    <a:pt x="6524" y="3892"/>
                  </a:cubicBezTo>
                  <a:cubicBezTo>
                    <a:pt x="6626" y="3888"/>
                    <a:pt x="6731" y="3884"/>
                    <a:pt x="6835" y="3880"/>
                  </a:cubicBezTo>
                  <a:cubicBezTo>
                    <a:pt x="6913" y="3878"/>
                    <a:pt x="7018" y="3876"/>
                    <a:pt x="7100" y="3845"/>
                  </a:cubicBezTo>
                  <a:cubicBezTo>
                    <a:pt x="7364" y="3857"/>
                    <a:pt x="7628" y="3868"/>
                    <a:pt x="7892" y="3876"/>
                  </a:cubicBezTo>
                  <a:cubicBezTo>
                    <a:pt x="8020" y="3880"/>
                    <a:pt x="8148" y="3888"/>
                    <a:pt x="8276" y="3892"/>
                  </a:cubicBezTo>
                  <a:cubicBezTo>
                    <a:pt x="8319" y="3894"/>
                    <a:pt x="8361" y="3895"/>
                    <a:pt x="8403" y="3895"/>
                  </a:cubicBezTo>
                  <a:cubicBezTo>
                    <a:pt x="8427" y="3895"/>
                    <a:pt x="8452" y="3894"/>
                    <a:pt x="8477" y="3894"/>
                  </a:cubicBezTo>
                  <a:cubicBezTo>
                    <a:pt x="8519" y="3893"/>
                    <a:pt x="8561" y="3893"/>
                    <a:pt x="8602" y="3890"/>
                  </a:cubicBezTo>
                  <a:cubicBezTo>
                    <a:pt x="8639" y="3888"/>
                    <a:pt x="8674" y="3884"/>
                    <a:pt x="8706" y="3872"/>
                  </a:cubicBezTo>
                  <a:cubicBezTo>
                    <a:pt x="8777" y="3871"/>
                    <a:pt x="8845" y="3860"/>
                    <a:pt x="8900" y="3810"/>
                  </a:cubicBezTo>
                  <a:cubicBezTo>
                    <a:pt x="8927" y="3785"/>
                    <a:pt x="8945" y="3753"/>
                    <a:pt x="8955" y="3719"/>
                  </a:cubicBezTo>
                  <a:cubicBezTo>
                    <a:pt x="9073" y="3741"/>
                    <a:pt x="9194" y="3760"/>
                    <a:pt x="9314" y="3771"/>
                  </a:cubicBezTo>
                  <a:cubicBezTo>
                    <a:pt x="9489" y="3789"/>
                    <a:pt x="9664" y="3798"/>
                    <a:pt x="9838" y="3805"/>
                  </a:cubicBezTo>
                  <a:cubicBezTo>
                    <a:pt x="9901" y="3807"/>
                    <a:pt x="9964" y="3810"/>
                    <a:pt x="10028" y="3813"/>
                  </a:cubicBezTo>
                  <a:cubicBezTo>
                    <a:pt x="10067" y="3818"/>
                    <a:pt x="10106" y="3824"/>
                    <a:pt x="10144" y="3829"/>
                  </a:cubicBezTo>
                  <a:lnTo>
                    <a:pt x="10149" y="3829"/>
                  </a:lnTo>
                  <a:cubicBezTo>
                    <a:pt x="10152" y="3830"/>
                    <a:pt x="10154" y="3830"/>
                    <a:pt x="10156" y="3830"/>
                  </a:cubicBezTo>
                  <a:cubicBezTo>
                    <a:pt x="10171" y="3832"/>
                    <a:pt x="10186" y="3834"/>
                    <a:pt x="10200" y="3836"/>
                  </a:cubicBezTo>
                  <a:cubicBezTo>
                    <a:pt x="10204" y="3836"/>
                    <a:pt x="10209" y="3837"/>
                    <a:pt x="10212" y="3837"/>
                  </a:cubicBezTo>
                  <a:cubicBezTo>
                    <a:pt x="10215" y="3837"/>
                    <a:pt x="10216" y="3837"/>
                    <a:pt x="10217" y="3838"/>
                  </a:cubicBezTo>
                  <a:cubicBezTo>
                    <a:pt x="10264" y="3844"/>
                    <a:pt x="10311" y="3848"/>
                    <a:pt x="10358" y="3854"/>
                  </a:cubicBezTo>
                  <a:cubicBezTo>
                    <a:pt x="10449" y="3864"/>
                    <a:pt x="10542" y="3869"/>
                    <a:pt x="10633" y="3870"/>
                  </a:cubicBezTo>
                  <a:cubicBezTo>
                    <a:pt x="10666" y="3871"/>
                    <a:pt x="10698" y="3871"/>
                    <a:pt x="10731" y="3871"/>
                  </a:cubicBezTo>
                  <a:cubicBezTo>
                    <a:pt x="10802" y="3871"/>
                    <a:pt x="10873" y="3869"/>
                    <a:pt x="10943" y="3865"/>
                  </a:cubicBezTo>
                  <a:cubicBezTo>
                    <a:pt x="10988" y="3863"/>
                    <a:pt x="11031" y="3861"/>
                    <a:pt x="11077" y="3857"/>
                  </a:cubicBezTo>
                  <a:cubicBezTo>
                    <a:pt x="11086" y="3857"/>
                    <a:pt x="11096" y="3856"/>
                    <a:pt x="11107" y="3856"/>
                  </a:cubicBezTo>
                  <a:cubicBezTo>
                    <a:pt x="11180" y="3876"/>
                    <a:pt x="11253" y="3896"/>
                    <a:pt x="11325" y="3916"/>
                  </a:cubicBezTo>
                  <a:cubicBezTo>
                    <a:pt x="11404" y="3938"/>
                    <a:pt x="11486" y="3958"/>
                    <a:pt x="11568" y="3958"/>
                  </a:cubicBezTo>
                  <a:cubicBezTo>
                    <a:pt x="11574" y="3958"/>
                    <a:pt x="11581" y="3958"/>
                    <a:pt x="11587" y="3958"/>
                  </a:cubicBezTo>
                  <a:cubicBezTo>
                    <a:pt x="11607" y="3957"/>
                    <a:pt x="11627" y="3954"/>
                    <a:pt x="11647" y="3952"/>
                  </a:cubicBezTo>
                  <a:cubicBezTo>
                    <a:pt x="11747" y="3932"/>
                    <a:pt x="11828" y="3864"/>
                    <a:pt x="11842" y="3760"/>
                  </a:cubicBezTo>
                  <a:cubicBezTo>
                    <a:pt x="11848" y="3713"/>
                    <a:pt x="11841" y="3665"/>
                    <a:pt x="11820" y="3622"/>
                  </a:cubicBezTo>
                  <a:cubicBezTo>
                    <a:pt x="11816" y="3614"/>
                    <a:pt x="11811" y="3606"/>
                    <a:pt x="11805" y="3598"/>
                  </a:cubicBezTo>
                  <a:cubicBezTo>
                    <a:pt x="11828" y="3569"/>
                    <a:pt x="11845" y="3538"/>
                    <a:pt x="11857" y="3503"/>
                  </a:cubicBezTo>
                  <a:cubicBezTo>
                    <a:pt x="11891" y="3398"/>
                    <a:pt x="11877" y="3287"/>
                    <a:pt x="11833" y="3188"/>
                  </a:cubicBezTo>
                  <a:cubicBezTo>
                    <a:pt x="11784" y="3080"/>
                    <a:pt x="11707" y="2988"/>
                    <a:pt x="11622" y="2904"/>
                  </a:cubicBezTo>
                  <a:cubicBezTo>
                    <a:pt x="11525" y="2808"/>
                    <a:pt x="11416" y="2723"/>
                    <a:pt x="11303" y="2646"/>
                  </a:cubicBezTo>
                  <a:cubicBezTo>
                    <a:pt x="11261" y="2618"/>
                    <a:pt x="11215" y="2590"/>
                    <a:pt x="11168" y="2565"/>
                  </a:cubicBezTo>
                  <a:cubicBezTo>
                    <a:pt x="11167" y="2564"/>
                    <a:pt x="11166" y="2564"/>
                    <a:pt x="11165" y="2563"/>
                  </a:cubicBezTo>
                  <a:cubicBezTo>
                    <a:pt x="11105" y="2525"/>
                    <a:pt x="11041" y="2493"/>
                    <a:pt x="10976" y="2468"/>
                  </a:cubicBezTo>
                  <a:cubicBezTo>
                    <a:pt x="10861" y="2422"/>
                    <a:pt x="10742" y="2395"/>
                    <a:pt x="10619" y="2383"/>
                  </a:cubicBezTo>
                  <a:cubicBezTo>
                    <a:pt x="10567" y="2372"/>
                    <a:pt x="10514" y="2365"/>
                    <a:pt x="10462" y="2365"/>
                  </a:cubicBezTo>
                  <a:cubicBezTo>
                    <a:pt x="10391" y="2365"/>
                    <a:pt x="10327" y="2382"/>
                    <a:pt x="10270" y="2415"/>
                  </a:cubicBezTo>
                  <a:cubicBezTo>
                    <a:pt x="10249" y="2421"/>
                    <a:pt x="10230" y="2429"/>
                    <a:pt x="10211" y="2438"/>
                  </a:cubicBezTo>
                  <a:cubicBezTo>
                    <a:pt x="10177" y="2455"/>
                    <a:pt x="10146" y="2475"/>
                    <a:pt x="10119" y="2500"/>
                  </a:cubicBezTo>
                  <a:cubicBezTo>
                    <a:pt x="10112" y="2493"/>
                    <a:pt x="10105" y="2486"/>
                    <a:pt x="10098" y="2480"/>
                  </a:cubicBezTo>
                  <a:cubicBezTo>
                    <a:pt x="10143" y="2450"/>
                    <a:pt x="10177" y="2398"/>
                    <a:pt x="10193" y="2349"/>
                  </a:cubicBezTo>
                  <a:cubicBezTo>
                    <a:pt x="10211" y="2292"/>
                    <a:pt x="10206" y="2235"/>
                    <a:pt x="10198" y="2176"/>
                  </a:cubicBezTo>
                  <a:cubicBezTo>
                    <a:pt x="10187" y="2112"/>
                    <a:pt x="10163" y="2051"/>
                    <a:pt x="10139" y="1991"/>
                  </a:cubicBezTo>
                  <a:cubicBezTo>
                    <a:pt x="10111" y="1922"/>
                    <a:pt x="10077" y="1855"/>
                    <a:pt x="10042" y="1790"/>
                  </a:cubicBezTo>
                  <a:cubicBezTo>
                    <a:pt x="10002" y="1712"/>
                    <a:pt x="9956" y="1639"/>
                    <a:pt x="9911" y="1565"/>
                  </a:cubicBezTo>
                  <a:cubicBezTo>
                    <a:pt x="9869" y="1499"/>
                    <a:pt x="9826" y="1435"/>
                    <a:pt x="9782" y="1372"/>
                  </a:cubicBezTo>
                  <a:cubicBezTo>
                    <a:pt x="9760" y="1289"/>
                    <a:pt x="9729" y="1210"/>
                    <a:pt x="9689" y="1133"/>
                  </a:cubicBezTo>
                  <a:cubicBezTo>
                    <a:pt x="9625" y="1010"/>
                    <a:pt x="9533" y="905"/>
                    <a:pt x="9438" y="804"/>
                  </a:cubicBezTo>
                  <a:cubicBezTo>
                    <a:pt x="9336" y="698"/>
                    <a:pt x="9228" y="593"/>
                    <a:pt x="9116" y="495"/>
                  </a:cubicBezTo>
                  <a:cubicBezTo>
                    <a:pt x="9023" y="414"/>
                    <a:pt x="8923" y="343"/>
                    <a:pt x="8817" y="280"/>
                  </a:cubicBezTo>
                  <a:cubicBezTo>
                    <a:pt x="8733" y="229"/>
                    <a:pt x="8633" y="185"/>
                    <a:pt x="8533" y="185"/>
                  </a:cubicBezTo>
                  <a:cubicBezTo>
                    <a:pt x="8522" y="185"/>
                    <a:pt x="8512" y="186"/>
                    <a:pt x="8502" y="187"/>
                  </a:cubicBezTo>
                  <a:cubicBezTo>
                    <a:pt x="8459" y="190"/>
                    <a:pt x="8417" y="207"/>
                    <a:pt x="8381" y="232"/>
                  </a:cubicBezTo>
                  <a:cubicBezTo>
                    <a:pt x="8358" y="227"/>
                    <a:pt x="8335" y="221"/>
                    <a:pt x="8311" y="216"/>
                  </a:cubicBezTo>
                  <a:cubicBezTo>
                    <a:pt x="8290" y="206"/>
                    <a:pt x="8270" y="197"/>
                    <a:pt x="8248" y="188"/>
                  </a:cubicBezTo>
                  <a:cubicBezTo>
                    <a:pt x="8194" y="165"/>
                    <a:pt x="8142" y="141"/>
                    <a:pt x="8086" y="125"/>
                  </a:cubicBezTo>
                  <a:cubicBezTo>
                    <a:pt x="8052" y="115"/>
                    <a:pt x="8018" y="111"/>
                    <a:pt x="7984" y="111"/>
                  </a:cubicBezTo>
                  <a:cubicBezTo>
                    <a:pt x="7968" y="111"/>
                    <a:pt x="7951" y="112"/>
                    <a:pt x="7935" y="113"/>
                  </a:cubicBezTo>
                  <a:cubicBezTo>
                    <a:pt x="7935" y="113"/>
                    <a:pt x="7933" y="113"/>
                    <a:pt x="7932" y="115"/>
                  </a:cubicBezTo>
                  <a:cubicBezTo>
                    <a:pt x="7917" y="112"/>
                    <a:pt x="7904" y="111"/>
                    <a:pt x="7890" y="110"/>
                  </a:cubicBezTo>
                  <a:cubicBezTo>
                    <a:pt x="7842" y="107"/>
                    <a:pt x="7795" y="101"/>
                    <a:pt x="7747" y="96"/>
                  </a:cubicBezTo>
                  <a:cubicBezTo>
                    <a:pt x="7716" y="69"/>
                    <a:pt x="7677" y="48"/>
                    <a:pt x="7637" y="39"/>
                  </a:cubicBezTo>
                  <a:cubicBezTo>
                    <a:pt x="7585" y="25"/>
                    <a:pt x="7530" y="20"/>
                    <a:pt x="7476" y="14"/>
                  </a:cubicBezTo>
                  <a:cubicBezTo>
                    <a:pt x="7397" y="7"/>
                    <a:pt x="7318" y="0"/>
                    <a:pt x="7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60"/>
            <p:cNvSpPr/>
            <p:nvPr/>
          </p:nvSpPr>
          <p:spPr>
            <a:xfrm>
              <a:off x="8053875" y="1189375"/>
              <a:ext cx="305075" cy="20500"/>
            </a:xfrm>
            <a:custGeom>
              <a:avLst/>
              <a:gdLst/>
              <a:ahLst/>
              <a:cxnLst/>
              <a:rect l="l" t="t" r="r" b="b"/>
              <a:pathLst>
                <a:path w="12203" h="820" extrusionOk="0">
                  <a:moveTo>
                    <a:pt x="3244" y="25"/>
                  </a:moveTo>
                  <a:cubicBezTo>
                    <a:pt x="3251" y="26"/>
                    <a:pt x="3257" y="26"/>
                    <a:pt x="3264" y="26"/>
                  </a:cubicBezTo>
                  <a:lnTo>
                    <a:pt x="3264" y="26"/>
                  </a:lnTo>
                  <a:cubicBezTo>
                    <a:pt x="3257" y="25"/>
                    <a:pt x="3251" y="25"/>
                    <a:pt x="3244" y="25"/>
                  </a:cubicBezTo>
                  <a:close/>
                  <a:moveTo>
                    <a:pt x="11388" y="118"/>
                  </a:moveTo>
                  <a:cubicBezTo>
                    <a:pt x="11394" y="118"/>
                    <a:pt x="11399" y="118"/>
                    <a:pt x="11405" y="118"/>
                  </a:cubicBezTo>
                  <a:lnTo>
                    <a:pt x="11405" y="118"/>
                  </a:lnTo>
                  <a:cubicBezTo>
                    <a:pt x="11400" y="118"/>
                    <a:pt x="11394" y="118"/>
                    <a:pt x="11388" y="118"/>
                  </a:cubicBezTo>
                  <a:close/>
                  <a:moveTo>
                    <a:pt x="5992" y="674"/>
                  </a:moveTo>
                  <a:lnTo>
                    <a:pt x="5992" y="674"/>
                  </a:lnTo>
                  <a:cubicBezTo>
                    <a:pt x="5997" y="675"/>
                    <a:pt x="6003" y="675"/>
                    <a:pt x="6009" y="675"/>
                  </a:cubicBezTo>
                  <a:cubicBezTo>
                    <a:pt x="6003" y="675"/>
                    <a:pt x="5997" y="675"/>
                    <a:pt x="5992" y="674"/>
                  </a:cubicBezTo>
                  <a:close/>
                  <a:moveTo>
                    <a:pt x="2245" y="0"/>
                  </a:moveTo>
                  <a:cubicBezTo>
                    <a:pt x="2039" y="0"/>
                    <a:pt x="1832" y="6"/>
                    <a:pt x="1627" y="20"/>
                  </a:cubicBezTo>
                  <a:cubicBezTo>
                    <a:pt x="1441" y="31"/>
                    <a:pt x="1256" y="30"/>
                    <a:pt x="1069" y="36"/>
                  </a:cubicBezTo>
                  <a:cubicBezTo>
                    <a:pt x="881" y="41"/>
                    <a:pt x="691" y="57"/>
                    <a:pt x="502" y="76"/>
                  </a:cubicBezTo>
                  <a:cubicBezTo>
                    <a:pt x="480" y="78"/>
                    <a:pt x="459" y="80"/>
                    <a:pt x="436" y="81"/>
                  </a:cubicBezTo>
                  <a:cubicBezTo>
                    <a:pt x="444" y="81"/>
                    <a:pt x="452" y="80"/>
                    <a:pt x="460" y="80"/>
                  </a:cubicBezTo>
                  <a:cubicBezTo>
                    <a:pt x="420" y="82"/>
                    <a:pt x="380" y="86"/>
                    <a:pt x="340" y="89"/>
                  </a:cubicBezTo>
                  <a:cubicBezTo>
                    <a:pt x="276" y="94"/>
                    <a:pt x="217" y="97"/>
                    <a:pt x="160" y="131"/>
                  </a:cubicBezTo>
                  <a:cubicBezTo>
                    <a:pt x="85" y="175"/>
                    <a:pt x="46" y="271"/>
                    <a:pt x="22" y="350"/>
                  </a:cubicBezTo>
                  <a:cubicBezTo>
                    <a:pt x="8" y="399"/>
                    <a:pt x="0" y="448"/>
                    <a:pt x="8" y="500"/>
                  </a:cubicBezTo>
                  <a:cubicBezTo>
                    <a:pt x="16" y="552"/>
                    <a:pt x="47" y="603"/>
                    <a:pt x="86" y="638"/>
                  </a:cubicBezTo>
                  <a:cubicBezTo>
                    <a:pt x="166" y="715"/>
                    <a:pt x="287" y="730"/>
                    <a:pt x="393" y="737"/>
                  </a:cubicBezTo>
                  <a:cubicBezTo>
                    <a:pt x="417" y="738"/>
                    <a:pt x="441" y="738"/>
                    <a:pt x="464" y="738"/>
                  </a:cubicBezTo>
                  <a:cubicBezTo>
                    <a:pt x="533" y="738"/>
                    <a:pt x="601" y="734"/>
                    <a:pt x="669" y="730"/>
                  </a:cubicBezTo>
                  <a:cubicBezTo>
                    <a:pt x="773" y="723"/>
                    <a:pt x="876" y="715"/>
                    <a:pt x="979" y="708"/>
                  </a:cubicBezTo>
                  <a:cubicBezTo>
                    <a:pt x="1139" y="697"/>
                    <a:pt x="1299" y="689"/>
                    <a:pt x="1459" y="682"/>
                  </a:cubicBezTo>
                  <a:cubicBezTo>
                    <a:pt x="1493" y="733"/>
                    <a:pt x="1551" y="766"/>
                    <a:pt x="1615" y="766"/>
                  </a:cubicBezTo>
                  <a:cubicBezTo>
                    <a:pt x="1616" y="766"/>
                    <a:pt x="1617" y="766"/>
                    <a:pt x="1618" y="766"/>
                  </a:cubicBezTo>
                  <a:cubicBezTo>
                    <a:pt x="1674" y="766"/>
                    <a:pt x="1730" y="767"/>
                    <a:pt x="1786" y="770"/>
                  </a:cubicBezTo>
                  <a:cubicBezTo>
                    <a:pt x="1874" y="775"/>
                    <a:pt x="1961" y="786"/>
                    <a:pt x="2049" y="796"/>
                  </a:cubicBezTo>
                  <a:cubicBezTo>
                    <a:pt x="2141" y="805"/>
                    <a:pt x="2236" y="804"/>
                    <a:pt x="2327" y="805"/>
                  </a:cubicBezTo>
                  <a:cubicBezTo>
                    <a:pt x="2424" y="804"/>
                    <a:pt x="2520" y="799"/>
                    <a:pt x="2616" y="795"/>
                  </a:cubicBezTo>
                  <a:cubicBezTo>
                    <a:pt x="2708" y="791"/>
                    <a:pt x="2800" y="786"/>
                    <a:pt x="2891" y="786"/>
                  </a:cubicBezTo>
                  <a:cubicBezTo>
                    <a:pt x="2900" y="786"/>
                    <a:pt x="2908" y="786"/>
                    <a:pt x="2917" y="786"/>
                  </a:cubicBezTo>
                  <a:cubicBezTo>
                    <a:pt x="3058" y="791"/>
                    <a:pt x="3199" y="798"/>
                    <a:pt x="3340" y="798"/>
                  </a:cubicBezTo>
                  <a:cubicBezTo>
                    <a:pt x="3394" y="798"/>
                    <a:pt x="3448" y="797"/>
                    <a:pt x="3503" y="795"/>
                  </a:cubicBezTo>
                  <a:cubicBezTo>
                    <a:pt x="3693" y="785"/>
                    <a:pt x="3883" y="765"/>
                    <a:pt x="4075" y="754"/>
                  </a:cubicBezTo>
                  <a:cubicBezTo>
                    <a:pt x="4170" y="747"/>
                    <a:pt x="4266" y="739"/>
                    <a:pt x="4362" y="734"/>
                  </a:cubicBezTo>
                  <a:cubicBezTo>
                    <a:pt x="4454" y="730"/>
                    <a:pt x="4547" y="730"/>
                    <a:pt x="4638" y="730"/>
                  </a:cubicBezTo>
                  <a:cubicBezTo>
                    <a:pt x="4764" y="729"/>
                    <a:pt x="4888" y="723"/>
                    <a:pt x="5014" y="717"/>
                  </a:cubicBezTo>
                  <a:cubicBezTo>
                    <a:pt x="5092" y="713"/>
                    <a:pt x="5169" y="709"/>
                    <a:pt x="5246" y="707"/>
                  </a:cubicBezTo>
                  <a:cubicBezTo>
                    <a:pt x="5374" y="703"/>
                    <a:pt x="5501" y="694"/>
                    <a:pt x="5629" y="684"/>
                  </a:cubicBezTo>
                  <a:cubicBezTo>
                    <a:pt x="5716" y="676"/>
                    <a:pt x="5802" y="673"/>
                    <a:pt x="5889" y="673"/>
                  </a:cubicBezTo>
                  <a:cubicBezTo>
                    <a:pt x="5923" y="673"/>
                    <a:pt x="5957" y="674"/>
                    <a:pt x="5992" y="674"/>
                  </a:cubicBezTo>
                  <a:lnTo>
                    <a:pt x="5992" y="674"/>
                  </a:lnTo>
                  <a:cubicBezTo>
                    <a:pt x="5989" y="674"/>
                    <a:pt x="5987" y="674"/>
                    <a:pt x="5985" y="674"/>
                  </a:cubicBezTo>
                  <a:lnTo>
                    <a:pt x="5985" y="674"/>
                  </a:lnTo>
                  <a:cubicBezTo>
                    <a:pt x="6162" y="682"/>
                    <a:pt x="6340" y="684"/>
                    <a:pt x="6518" y="684"/>
                  </a:cubicBezTo>
                  <a:cubicBezTo>
                    <a:pt x="6711" y="684"/>
                    <a:pt x="6905" y="682"/>
                    <a:pt x="7099" y="682"/>
                  </a:cubicBezTo>
                  <a:cubicBezTo>
                    <a:pt x="7118" y="682"/>
                    <a:pt x="7138" y="682"/>
                    <a:pt x="7157" y="682"/>
                  </a:cubicBezTo>
                  <a:cubicBezTo>
                    <a:pt x="7176" y="682"/>
                    <a:pt x="7194" y="682"/>
                    <a:pt x="7213" y="682"/>
                  </a:cubicBezTo>
                  <a:cubicBezTo>
                    <a:pt x="7398" y="682"/>
                    <a:pt x="7583" y="677"/>
                    <a:pt x="7767" y="677"/>
                  </a:cubicBezTo>
                  <a:cubicBezTo>
                    <a:pt x="7926" y="678"/>
                    <a:pt x="8087" y="682"/>
                    <a:pt x="8247" y="682"/>
                  </a:cubicBezTo>
                  <a:cubicBezTo>
                    <a:pt x="8278" y="682"/>
                    <a:pt x="8309" y="682"/>
                    <a:pt x="8341" y="682"/>
                  </a:cubicBezTo>
                  <a:cubicBezTo>
                    <a:pt x="8662" y="678"/>
                    <a:pt x="8985" y="670"/>
                    <a:pt x="9307" y="670"/>
                  </a:cubicBezTo>
                  <a:cubicBezTo>
                    <a:pt x="9375" y="670"/>
                    <a:pt x="9443" y="671"/>
                    <a:pt x="9511" y="671"/>
                  </a:cubicBezTo>
                  <a:cubicBezTo>
                    <a:pt x="9700" y="689"/>
                    <a:pt x="9887" y="711"/>
                    <a:pt x="10075" y="721"/>
                  </a:cubicBezTo>
                  <a:cubicBezTo>
                    <a:pt x="10272" y="730"/>
                    <a:pt x="10470" y="738"/>
                    <a:pt x="10666" y="747"/>
                  </a:cubicBezTo>
                  <a:cubicBezTo>
                    <a:pt x="10892" y="758"/>
                    <a:pt x="11117" y="772"/>
                    <a:pt x="11343" y="779"/>
                  </a:cubicBezTo>
                  <a:lnTo>
                    <a:pt x="11336" y="779"/>
                  </a:lnTo>
                  <a:cubicBezTo>
                    <a:pt x="11443" y="783"/>
                    <a:pt x="11547" y="793"/>
                    <a:pt x="11651" y="809"/>
                  </a:cubicBezTo>
                  <a:cubicBezTo>
                    <a:pt x="11684" y="814"/>
                    <a:pt x="11716" y="818"/>
                    <a:pt x="11748" y="819"/>
                  </a:cubicBezTo>
                  <a:cubicBezTo>
                    <a:pt x="11754" y="819"/>
                    <a:pt x="11760" y="820"/>
                    <a:pt x="11766" y="820"/>
                  </a:cubicBezTo>
                  <a:cubicBezTo>
                    <a:pt x="11772" y="820"/>
                    <a:pt x="11778" y="819"/>
                    <a:pt x="11785" y="819"/>
                  </a:cubicBezTo>
                  <a:cubicBezTo>
                    <a:pt x="11818" y="818"/>
                    <a:pt x="11851" y="813"/>
                    <a:pt x="11883" y="807"/>
                  </a:cubicBezTo>
                  <a:cubicBezTo>
                    <a:pt x="11906" y="803"/>
                    <a:pt x="11929" y="799"/>
                    <a:pt x="11952" y="796"/>
                  </a:cubicBezTo>
                  <a:cubicBezTo>
                    <a:pt x="11996" y="795"/>
                    <a:pt x="12040" y="789"/>
                    <a:pt x="12081" y="772"/>
                  </a:cubicBezTo>
                  <a:cubicBezTo>
                    <a:pt x="12157" y="741"/>
                    <a:pt x="12202" y="655"/>
                    <a:pt x="12189" y="574"/>
                  </a:cubicBezTo>
                  <a:cubicBezTo>
                    <a:pt x="12181" y="517"/>
                    <a:pt x="12147" y="472"/>
                    <a:pt x="12101" y="446"/>
                  </a:cubicBezTo>
                  <a:cubicBezTo>
                    <a:pt x="12121" y="430"/>
                    <a:pt x="12138" y="412"/>
                    <a:pt x="12151" y="390"/>
                  </a:cubicBezTo>
                  <a:cubicBezTo>
                    <a:pt x="12199" y="308"/>
                    <a:pt x="12167" y="204"/>
                    <a:pt x="12096" y="149"/>
                  </a:cubicBezTo>
                  <a:cubicBezTo>
                    <a:pt x="12042" y="107"/>
                    <a:pt x="11977" y="95"/>
                    <a:pt x="11910" y="95"/>
                  </a:cubicBezTo>
                  <a:cubicBezTo>
                    <a:pt x="11845" y="95"/>
                    <a:pt x="11778" y="107"/>
                    <a:pt x="11717" y="113"/>
                  </a:cubicBezTo>
                  <a:lnTo>
                    <a:pt x="11545" y="120"/>
                  </a:lnTo>
                  <a:cubicBezTo>
                    <a:pt x="11532" y="121"/>
                    <a:pt x="11519" y="121"/>
                    <a:pt x="11507" y="121"/>
                  </a:cubicBezTo>
                  <a:cubicBezTo>
                    <a:pt x="11473" y="121"/>
                    <a:pt x="11439" y="119"/>
                    <a:pt x="11405" y="118"/>
                  </a:cubicBezTo>
                  <a:lnTo>
                    <a:pt x="11405" y="118"/>
                  </a:lnTo>
                  <a:cubicBezTo>
                    <a:pt x="11407" y="119"/>
                    <a:pt x="11409" y="119"/>
                    <a:pt x="11411" y="119"/>
                  </a:cubicBezTo>
                  <a:cubicBezTo>
                    <a:pt x="11230" y="110"/>
                    <a:pt x="11051" y="109"/>
                    <a:pt x="10870" y="104"/>
                  </a:cubicBezTo>
                  <a:cubicBezTo>
                    <a:pt x="10668" y="90"/>
                    <a:pt x="10466" y="80"/>
                    <a:pt x="10265" y="78"/>
                  </a:cubicBezTo>
                  <a:cubicBezTo>
                    <a:pt x="10065" y="74"/>
                    <a:pt x="9864" y="73"/>
                    <a:pt x="9664" y="68"/>
                  </a:cubicBezTo>
                  <a:cubicBezTo>
                    <a:pt x="9539" y="61"/>
                    <a:pt x="9415" y="50"/>
                    <a:pt x="9291" y="44"/>
                  </a:cubicBezTo>
                  <a:cubicBezTo>
                    <a:pt x="9184" y="37"/>
                    <a:pt x="9078" y="37"/>
                    <a:pt x="8972" y="37"/>
                  </a:cubicBezTo>
                  <a:cubicBezTo>
                    <a:pt x="8941" y="37"/>
                    <a:pt x="8911" y="37"/>
                    <a:pt x="8880" y="37"/>
                  </a:cubicBezTo>
                  <a:cubicBezTo>
                    <a:pt x="8738" y="37"/>
                    <a:pt x="8597" y="32"/>
                    <a:pt x="8455" y="28"/>
                  </a:cubicBezTo>
                  <a:cubicBezTo>
                    <a:pt x="8319" y="23"/>
                    <a:pt x="8184" y="22"/>
                    <a:pt x="8048" y="17"/>
                  </a:cubicBezTo>
                  <a:cubicBezTo>
                    <a:pt x="7900" y="10"/>
                    <a:pt x="7754" y="2"/>
                    <a:pt x="7605" y="2"/>
                  </a:cubicBezTo>
                  <a:cubicBezTo>
                    <a:pt x="7558" y="2"/>
                    <a:pt x="7511" y="3"/>
                    <a:pt x="7464" y="5"/>
                  </a:cubicBezTo>
                  <a:cubicBezTo>
                    <a:pt x="7270" y="10"/>
                    <a:pt x="7076" y="21"/>
                    <a:pt x="6881" y="26"/>
                  </a:cubicBezTo>
                  <a:cubicBezTo>
                    <a:pt x="6680" y="31"/>
                    <a:pt x="6477" y="28"/>
                    <a:pt x="6275" y="40"/>
                  </a:cubicBezTo>
                  <a:cubicBezTo>
                    <a:pt x="6107" y="51"/>
                    <a:pt x="5941" y="66"/>
                    <a:pt x="5773" y="66"/>
                  </a:cubicBezTo>
                  <a:cubicBezTo>
                    <a:pt x="5751" y="66"/>
                    <a:pt x="5730" y="66"/>
                    <a:pt x="5708" y="65"/>
                  </a:cubicBezTo>
                  <a:cubicBezTo>
                    <a:pt x="5512" y="60"/>
                    <a:pt x="5316" y="48"/>
                    <a:pt x="5119" y="48"/>
                  </a:cubicBezTo>
                  <a:cubicBezTo>
                    <a:pt x="4917" y="47"/>
                    <a:pt x="4715" y="47"/>
                    <a:pt x="4512" y="40"/>
                  </a:cubicBezTo>
                  <a:cubicBezTo>
                    <a:pt x="4322" y="34"/>
                    <a:pt x="4133" y="29"/>
                    <a:pt x="3943" y="26"/>
                  </a:cubicBezTo>
                  <a:cubicBezTo>
                    <a:pt x="3921" y="26"/>
                    <a:pt x="3899" y="26"/>
                    <a:pt x="3877" y="26"/>
                  </a:cubicBezTo>
                  <a:cubicBezTo>
                    <a:pt x="3737" y="26"/>
                    <a:pt x="3597" y="31"/>
                    <a:pt x="3456" y="31"/>
                  </a:cubicBezTo>
                  <a:cubicBezTo>
                    <a:pt x="3425" y="31"/>
                    <a:pt x="3394" y="30"/>
                    <a:pt x="3363" y="30"/>
                  </a:cubicBezTo>
                  <a:cubicBezTo>
                    <a:pt x="3331" y="29"/>
                    <a:pt x="3297" y="27"/>
                    <a:pt x="3264" y="26"/>
                  </a:cubicBezTo>
                  <a:lnTo>
                    <a:pt x="3264" y="26"/>
                  </a:lnTo>
                  <a:cubicBezTo>
                    <a:pt x="3265" y="26"/>
                    <a:pt x="3267" y="26"/>
                    <a:pt x="3268" y="26"/>
                  </a:cubicBezTo>
                  <a:cubicBezTo>
                    <a:pt x="3101" y="18"/>
                    <a:pt x="2935" y="17"/>
                    <a:pt x="2768" y="13"/>
                  </a:cubicBezTo>
                  <a:lnTo>
                    <a:pt x="2783" y="13"/>
                  </a:lnTo>
                  <a:cubicBezTo>
                    <a:pt x="2604" y="5"/>
                    <a:pt x="2425" y="0"/>
                    <a:pt x="2245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60"/>
            <p:cNvSpPr/>
            <p:nvPr/>
          </p:nvSpPr>
          <p:spPr>
            <a:xfrm>
              <a:off x="8282450" y="116682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1" y="1"/>
                  </a:moveTo>
                  <a:cubicBezTo>
                    <a:pt x="188" y="1"/>
                    <a:pt x="186" y="1"/>
                    <a:pt x="183" y="1"/>
                  </a:cubicBezTo>
                  <a:cubicBezTo>
                    <a:pt x="83" y="6"/>
                    <a:pt x="0" y="88"/>
                    <a:pt x="3" y="191"/>
                  </a:cubicBezTo>
                  <a:cubicBezTo>
                    <a:pt x="6" y="288"/>
                    <a:pt x="88" y="372"/>
                    <a:pt x="188" y="372"/>
                  </a:cubicBezTo>
                  <a:cubicBezTo>
                    <a:pt x="190" y="372"/>
                    <a:pt x="192" y="372"/>
                    <a:pt x="194" y="372"/>
                  </a:cubicBezTo>
                  <a:cubicBezTo>
                    <a:pt x="293" y="367"/>
                    <a:pt x="376" y="284"/>
                    <a:pt x="373" y="182"/>
                  </a:cubicBezTo>
                  <a:cubicBezTo>
                    <a:pt x="371" y="85"/>
                    <a:pt x="288" y="1"/>
                    <a:pt x="191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60"/>
            <p:cNvSpPr/>
            <p:nvPr/>
          </p:nvSpPr>
          <p:spPr>
            <a:xfrm>
              <a:off x="8271300" y="1175725"/>
              <a:ext cx="700" cy="375"/>
            </a:xfrm>
            <a:custGeom>
              <a:avLst/>
              <a:gdLst/>
              <a:ahLst/>
              <a:cxnLst/>
              <a:rect l="l" t="t" r="r" b="b"/>
              <a:pathLst>
                <a:path w="28" h="15" extrusionOk="0">
                  <a:moveTo>
                    <a:pt x="0" y="1"/>
                  </a:moveTo>
                  <a:cubicBezTo>
                    <a:pt x="1" y="1"/>
                    <a:pt x="2" y="2"/>
                    <a:pt x="2" y="2"/>
                  </a:cubicBezTo>
                  <a:lnTo>
                    <a:pt x="2" y="2"/>
                  </a:lnTo>
                  <a:cubicBezTo>
                    <a:pt x="2" y="1"/>
                    <a:pt x="1" y="1"/>
                    <a:pt x="0" y="1"/>
                  </a:cubicBezTo>
                  <a:close/>
                  <a:moveTo>
                    <a:pt x="2" y="2"/>
                  </a:moveTo>
                  <a:cubicBezTo>
                    <a:pt x="4" y="3"/>
                    <a:pt x="6" y="4"/>
                    <a:pt x="7" y="5"/>
                  </a:cubicBezTo>
                  <a:lnTo>
                    <a:pt x="6" y="5"/>
                  </a:lnTo>
                  <a:cubicBezTo>
                    <a:pt x="13" y="9"/>
                    <a:pt x="21" y="12"/>
                    <a:pt x="28" y="14"/>
                  </a:cubicBezTo>
                  <a:cubicBezTo>
                    <a:pt x="19" y="11"/>
                    <a:pt x="11" y="7"/>
                    <a:pt x="2" y="2"/>
                  </a:cubicBezTo>
                  <a:close/>
                </a:path>
              </a:pathLst>
            </a:custGeom>
            <a:solidFill>
              <a:srgbClr val="EA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60"/>
            <p:cNvSpPr/>
            <p:nvPr/>
          </p:nvSpPr>
          <p:spPr>
            <a:xfrm>
              <a:off x="8268200" y="1166900"/>
              <a:ext cx="10950" cy="9600"/>
            </a:xfrm>
            <a:custGeom>
              <a:avLst/>
              <a:gdLst/>
              <a:ahLst/>
              <a:cxnLst/>
              <a:rect l="l" t="t" r="r" b="b"/>
              <a:pathLst>
                <a:path w="438" h="384" extrusionOk="0">
                  <a:moveTo>
                    <a:pt x="200" y="0"/>
                  </a:moveTo>
                  <a:cubicBezTo>
                    <a:pt x="183" y="0"/>
                    <a:pt x="167" y="3"/>
                    <a:pt x="151" y="7"/>
                  </a:cubicBezTo>
                  <a:cubicBezTo>
                    <a:pt x="51" y="36"/>
                    <a:pt x="1" y="138"/>
                    <a:pt x="25" y="236"/>
                  </a:cubicBezTo>
                  <a:cubicBezTo>
                    <a:pt x="37" y="290"/>
                    <a:pt x="77" y="329"/>
                    <a:pt x="124" y="354"/>
                  </a:cubicBezTo>
                  <a:lnTo>
                    <a:pt x="120" y="351"/>
                  </a:lnTo>
                  <a:lnTo>
                    <a:pt x="120" y="351"/>
                  </a:lnTo>
                  <a:cubicBezTo>
                    <a:pt x="156" y="371"/>
                    <a:pt x="194" y="384"/>
                    <a:pt x="232" y="384"/>
                  </a:cubicBezTo>
                  <a:cubicBezTo>
                    <a:pt x="234" y="384"/>
                    <a:pt x="236" y="383"/>
                    <a:pt x="238" y="383"/>
                  </a:cubicBezTo>
                  <a:cubicBezTo>
                    <a:pt x="266" y="382"/>
                    <a:pt x="295" y="373"/>
                    <a:pt x="322" y="357"/>
                  </a:cubicBezTo>
                  <a:cubicBezTo>
                    <a:pt x="428" y="293"/>
                    <a:pt x="438" y="149"/>
                    <a:pt x="354" y="63"/>
                  </a:cubicBezTo>
                  <a:cubicBezTo>
                    <a:pt x="336" y="46"/>
                    <a:pt x="315" y="32"/>
                    <a:pt x="292" y="24"/>
                  </a:cubicBezTo>
                  <a:cubicBezTo>
                    <a:pt x="265" y="9"/>
                    <a:pt x="232" y="0"/>
                    <a:pt x="20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60"/>
            <p:cNvSpPr/>
            <p:nvPr/>
          </p:nvSpPr>
          <p:spPr>
            <a:xfrm>
              <a:off x="8145125" y="1168275"/>
              <a:ext cx="10850" cy="9375"/>
            </a:xfrm>
            <a:custGeom>
              <a:avLst/>
              <a:gdLst/>
              <a:ahLst/>
              <a:cxnLst/>
              <a:rect l="l" t="t" r="r" b="b"/>
              <a:pathLst>
                <a:path w="434" h="375" extrusionOk="0">
                  <a:moveTo>
                    <a:pt x="202" y="1"/>
                  </a:moveTo>
                  <a:cubicBezTo>
                    <a:pt x="120" y="1"/>
                    <a:pt x="42" y="63"/>
                    <a:pt x="23" y="143"/>
                  </a:cubicBezTo>
                  <a:cubicBezTo>
                    <a:pt x="0" y="245"/>
                    <a:pt x="64" y="340"/>
                    <a:pt x="161" y="366"/>
                  </a:cubicBezTo>
                  <a:cubicBezTo>
                    <a:pt x="172" y="370"/>
                    <a:pt x="183" y="371"/>
                    <a:pt x="193" y="371"/>
                  </a:cubicBezTo>
                  <a:cubicBezTo>
                    <a:pt x="204" y="373"/>
                    <a:pt x="213" y="375"/>
                    <a:pt x="223" y="375"/>
                  </a:cubicBezTo>
                  <a:cubicBezTo>
                    <a:pt x="227" y="375"/>
                    <a:pt x="230" y="374"/>
                    <a:pt x="233" y="374"/>
                  </a:cubicBezTo>
                  <a:cubicBezTo>
                    <a:pt x="297" y="372"/>
                    <a:pt x="361" y="332"/>
                    <a:pt x="391" y="276"/>
                  </a:cubicBezTo>
                  <a:cubicBezTo>
                    <a:pt x="433" y="197"/>
                    <a:pt x="413" y="89"/>
                    <a:pt x="336" y="38"/>
                  </a:cubicBezTo>
                  <a:cubicBezTo>
                    <a:pt x="321" y="29"/>
                    <a:pt x="308" y="22"/>
                    <a:pt x="293" y="16"/>
                  </a:cubicBezTo>
                  <a:cubicBezTo>
                    <a:pt x="294" y="16"/>
                    <a:pt x="294" y="15"/>
                    <a:pt x="294" y="15"/>
                  </a:cubicBezTo>
                  <a:lnTo>
                    <a:pt x="293" y="15"/>
                  </a:lnTo>
                  <a:cubicBezTo>
                    <a:pt x="272" y="5"/>
                    <a:pt x="250" y="1"/>
                    <a:pt x="227" y="1"/>
                  </a:cubicBezTo>
                  <a:cubicBezTo>
                    <a:pt x="224" y="1"/>
                    <a:pt x="221" y="1"/>
                    <a:pt x="218" y="1"/>
                  </a:cubicBezTo>
                  <a:cubicBezTo>
                    <a:pt x="213" y="1"/>
                    <a:pt x="207" y="1"/>
                    <a:pt x="20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60"/>
            <p:cNvSpPr/>
            <p:nvPr/>
          </p:nvSpPr>
          <p:spPr>
            <a:xfrm>
              <a:off x="8047125" y="1102275"/>
              <a:ext cx="318000" cy="114275"/>
            </a:xfrm>
            <a:custGeom>
              <a:avLst/>
              <a:gdLst/>
              <a:ahLst/>
              <a:cxnLst/>
              <a:rect l="l" t="t" r="r" b="b"/>
              <a:pathLst>
                <a:path w="12720" h="4571" extrusionOk="0">
                  <a:moveTo>
                    <a:pt x="7221" y="645"/>
                  </a:moveTo>
                  <a:lnTo>
                    <a:pt x="7221" y="645"/>
                  </a:lnTo>
                  <a:cubicBezTo>
                    <a:pt x="7218" y="646"/>
                    <a:pt x="7215" y="648"/>
                    <a:pt x="7212" y="649"/>
                  </a:cubicBezTo>
                  <a:cubicBezTo>
                    <a:pt x="7215" y="648"/>
                    <a:pt x="7218" y="647"/>
                    <a:pt x="7221" y="645"/>
                  </a:cubicBezTo>
                  <a:close/>
                  <a:moveTo>
                    <a:pt x="5904" y="1329"/>
                  </a:moveTo>
                  <a:cubicBezTo>
                    <a:pt x="5904" y="1329"/>
                    <a:pt x="5903" y="1330"/>
                    <a:pt x="5903" y="1331"/>
                  </a:cubicBezTo>
                  <a:lnTo>
                    <a:pt x="5903" y="1331"/>
                  </a:lnTo>
                  <a:cubicBezTo>
                    <a:pt x="5903" y="1330"/>
                    <a:pt x="5904" y="1329"/>
                    <a:pt x="5904" y="1329"/>
                  </a:cubicBezTo>
                  <a:close/>
                  <a:moveTo>
                    <a:pt x="5923" y="1998"/>
                  </a:moveTo>
                  <a:lnTo>
                    <a:pt x="5923" y="1998"/>
                  </a:lnTo>
                  <a:cubicBezTo>
                    <a:pt x="5922" y="1999"/>
                    <a:pt x="5922" y="2000"/>
                    <a:pt x="5921" y="2001"/>
                  </a:cubicBezTo>
                  <a:cubicBezTo>
                    <a:pt x="5922" y="2000"/>
                    <a:pt x="5922" y="1999"/>
                    <a:pt x="5923" y="1998"/>
                  </a:cubicBezTo>
                  <a:close/>
                  <a:moveTo>
                    <a:pt x="12568" y="3481"/>
                  </a:moveTo>
                  <a:cubicBezTo>
                    <a:pt x="12570" y="3487"/>
                    <a:pt x="12571" y="3493"/>
                    <a:pt x="12573" y="3499"/>
                  </a:cubicBezTo>
                  <a:cubicBezTo>
                    <a:pt x="12572" y="3494"/>
                    <a:pt x="12570" y="3488"/>
                    <a:pt x="12568" y="3481"/>
                  </a:cubicBezTo>
                  <a:close/>
                  <a:moveTo>
                    <a:pt x="718" y="4167"/>
                  </a:moveTo>
                  <a:cubicBezTo>
                    <a:pt x="723" y="4167"/>
                    <a:pt x="727" y="4167"/>
                    <a:pt x="731" y="4167"/>
                  </a:cubicBezTo>
                  <a:lnTo>
                    <a:pt x="731" y="4167"/>
                  </a:lnTo>
                  <a:cubicBezTo>
                    <a:pt x="727" y="4167"/>
                    <a:pt x="723" y="4167"/>
                    <a:pt x="718" y="4167"/>
                  </a:cubicBezTo>
                  <a:close/>
                  <a:moveTo>
                    <a:pt x="8389" y="369"/>
                  </a:moveTo>
                  <a:cubicBezTo>
                    <a:pt x="8402" y="369"/>
                    <a:pt x="8415" y="369"/>
                    <a:pt x="8429" y="369"/>
                  </a:cubicBezTo>
                  <a:cubicBezTo>
                    <a:pt x="8494" y="374"/>
                    <a:pt x="8558" y="381"/>
                    <a:pt x="8623" y="389"/>
                  </a:cubicBezTo>
                  <a:cubicBezTo>
                    <a:pt x="8712" y="407"/>
                    <a:pt x="8799" y="428"/>
                    <a:pt x="8887" y="452"/>
                  </a:cubicBezTo>
                  <a:cubicBezTo>
                    <a:pt x="8972" y="479"/>
                    <a:pt x="9054" y="509"/>
                    <a:pt x="9137" y="543"/>
                  </a:cubicBezTo>
                  <a:cubicBezTo>
                    <a:pt x="9235" y="588"/>
                    <a:pt x="9332" y="635"/>
                    <a:pt x="9426" y="688"/>
                  </a:cubicBezTo>
                  <a:cubicBezTo>
                    <a:pt x="9464" y="710"/>
                    <a:pt x="9499" y="734"/>
                    <a:pt x="9533" y="758"/>
                  </a:cubicBezTo>
                  <a:cubicBezTo>
                    <a:pt x="9588" y="803"/>
                    <a:pt x="9639" y="851"/>
                    <a:pt x="9690" y="900"/>
                  </a:cubicBezTo>
                  <a:cubicBezTo>
                    <a:pt x="9744" y="957"/>
                    <a:pt x="9795" y="1015"/>
                    <a:pt x="9846" y="1076"/>
                  </a:cubicBezTo>
                  <a:cubicBezTo>
                    <a:pt x="9954" y="1227"/>
                    <a:pt x="10048" y="1386"/>
                    <a:pt x="10139" y="1548"/>
                  </a:cubicBezTo>
                  <a:cubicBezTo>
                    <a:pt x="10215" y="1690"/>
                    <a:pt x="10283" y="1833"/>
                    <a:pt x="10345" y="1982"/>
                  </a:cubicBezTo>
                  <a:cubicBezTo>
                    <a:pt x="10386" y="2098"/>
                    <a:pt x="10426" y="2215"/>
                    <a:pt x="10461" y="2334"/>
                  </a:cubicBezTo>
                  <a:cubicBezTo>
                    <a:pt x="10468" y="2366"/>
                    <a:pt x="10473" y="2399"/>
                    <a:pt x="10478" y="2431"/>
                  </a:cubicBezTo>
                  <a:cubicBezTo>
                    <a:pt x="10478" y="2432"/>
                    <a:pt x="10478" y="2434"/>
                    <a:pt x="10478" y="2436"/>
                  </a:cubicBezTo>
                  <a:cubicBezTo>
                    <a:pt x="10485" y="2461"/>
                    <a:pt x="10490" y="2487"/>
                    <a:pt x="10497" y="2512"/>
                  </a:cubicBezTo>
                  <a:lnTo>
                    <a:pt x="10496" y="2512"/>
                  </a:lnTo>
                  <a:cubicBezTo>
                    <a:pt x="10502" y="2532"/>
                    <a:pt x="10506" y="2552"/>
                    <a:pt x="10512" y="2572"/>
                  </a:cubicBezTo>
                  <a:cubicBezTo>
                    <a:pt x="10526" y="2613"/>
                    <a:pt x="10537" y="2654"/>
                    <a:pt x="10550" y="2695"/>
                  </a:cubicBezTo>
                  <a:cubicBezTo>
                    <a:pt x="10554" y="2712"/>
                    <a:pt x="10561" y="2729"/>
                    <a:pt x="10566" y="2748"/>
                  </a:cubicBezTo>
                  <a:cubicBezTo>
                    <a:pt x="10574" y="2787"/>
                    <a:pt x="10583" y="2827"/>
                    <a:pt x="10591" y="2867"/>
                  </a:cubicBezTo>
                  <a:cubicBezTo>
                    <a:pt x="10618" y="2858"/>
                    <a:pt x="10646" y="2847"/>
                    <a:pt x="10675" y="2839"/>
                  </a:cubicBezTo>
                  <a:cubicBezTo>
                    <a:pt x="10691" y="2835"/>
                    <a:pt x="10707" y="2829"/>
                    <a:pt x="10723" y="2824"/>
                  </a:cubicBezTo>
                  <a:cubicBezTo>
                    <a:pt x="10745" y="2816"/>
                    <a:pt x="10767" y="2808"/>
                    <a:pt x="10790" y="2799"/>
                  </a:cubicBezTo>
                  <a:cubicBezTo>
                    <a:pt x="10791" y="2796"/>
                    <a:pt x="10792" y="2791"/>
                    <a:pt x="10792" y="2787"/>
                  </a:cubicBezTo>
                  <a:cubicBezTo>
                    <a:pt x="10794" y="2786"/>
                    <a:pt x="10795" y="2786"/>
                    <a:pt x="10797" y="2785"/>
                  </a:cubicBezTo>
                  <a:lnTo>
                    <a:pt x="10797" y="2785"/>
                  </a:lnTo>
                  <a:cubicBezTo>
                    <a:pt x="10796" y="2786"/>
                    <a:pt x="10794" y="2786"/>
                    <a:pt x="10793" y="2787"/>
                  </a:cubicBezTo>
                  <a:cubicBezTo>
                    <a:pt x="10793" y="2787"/>
                    <a:pt x="10792" y="2788"/>
                    <a:pt x="10792" y="2788"/>
                  </a:cubicBezTo>
                  <a:lnTo>
                    <a:pt x="10800" y="2784"/>
                  </a:lnTo>
                  <a:lnTo>
                    <a:pt x="10800" y="2784"/>
                  </a:lnTo>
                  <a:cubicBezTo>
                    <a:pt x="10799" y="2784"/>
                    <a:pt x="10798" y="2785"/>
                    <a:pt x="10797" y="2785"/>
                  </a:cubicBezTo>
                  <a:lnTo>
                    <a:pt x="10797" y="2785"/>
                  </a:lnTo>
                  <a:cubicBezTo>
                    <a:pt x="10798" y="2784"/>
                    <a:pt x="10800" y="2784"/>
                    <a:pt x="10801" y="2783"/>
                  </a:cubicBezTo>
                  <a:lnTo>
                    <a:pt x="10801" y="2783"/>
                  </a:lnTo>
                  <a:lnTo>
                    <a:pt x="10800" y="2784"/>
                  </a:lnTo>
                  <a:lnTo>
                    <a:pt x="10800" y="2784"/>
                  </a:lnTo>
                  <a:cubicBezTo>
                    <a:pt x="10846" y="2768"/>
                    <a:pt x="10891" y="2753"/>
                    <a:pt x="10938" y="2740"/>
                  </a:cubicBezTo>
                  <a:cubicBezTo>
                    <a:pt x="10976" y="2732"/>
                    <a:pt x="11014" y="2726"/>
                    <a:pt x="11054" y="2719"/>
                  </a:cubicBezTo>
                  <a:cubicBezTo>
                    <a:pt x="11077" y="2718"/>
                    <a:pt x="11100" y="2717"/>
                    <a:pt x="11123" y="2717"/>
                  </a:cubicBezTo>
                  <a:cubicBezTo>
                    <a:pt x="11134" y="2718"/>
                    <a:pt x="11146" y="2719"/>
                    <a:pt x="11156" y="2719"/>
                  </a:cubicBezTo>
                  <a:cubicBezTo>
                    <a:pt x="11263" y="2737"/>
                    <a:pt x="11370" y="2766"/>
                    <a:pt x="11475" y="2795"/>
                  </a:cubicBezTo>
                  <a:cubicBezTo>
                    <a:pt x="11525" y="2811"/>
                    <a:pt x="11574" y="2827"/>
                    <a:pt x="11622" y="2845"/>
                  </a:cubicBezTo>
                  <a:cubicBezTo>
                    <a:pt x="11617" y="2843"/>
                    <a:pt x="11612" y="2840"/>
                    <a:pt x="11607" y="2838"/>
                  </a:cubicBezTo>
                  <a:lnTo>
                    <a:pt x="11607" y="2838"/>
                  </a:lnTo>
                  <a:cubicBezTo>
                    <a:pt x="11612" y="2840"/>
                    <a:pt x="11618" y="2843"/>
                    <a:pt x="11624" y="2845"/>
                  </a:cubicBezTo>
                  <a:cubicBezTo>
                    <a:pt x="11660" y="2862"/>
                    <a:pt x="11696" y="2880"/>
                    <a:pt x="11732" y="2900"/>
                  </a:cubicBezTo>
                  <a:cubicBezTo>
                    <a:pt x="11772" y="2924"/>
                    <a:pt x="11812" y="2951"/>
                    <a:pt x="11850" y="2981"/>
                  </a:cubicBezTo>
                  <a:cubicBezTo>
                    <a:pt x="11895" y="3015"/>
                    <a:pt x="11936" y="3052"/>
                    <a:pt x="11976" y="3092"/>
                  </a:cubicBezTo>
                  <a:cubicBezTo>
                    <a:pt x="12006" y="3123"/>
                    <a:pt x="12033" y="3154"/>
                    <a:pt x="12059" y="3187"/>
                  </a:cubicBezTo>
                  <a:cubicBezTo>
                    <a:pt x="12072" y="3205"/>
                    <a:pt x="12083" y="3225"/>
                    <a:pt x="12096" y="3244"/>
                  </a:cubicBezTo>
                  <a:cubicBezTo>
                    <a:pt x="12121" y="3294"/>
                    <a:pt x="12142" y="3345"/>
                    <a:pt x="12162" y="3396"/>
                  </a:cubicBezTo>
                  <a:cubicBezTo>
                    <a:pt x="12170" y="3424"/>
                    <a:pt x="12180" y="3451"/>
                    <a:pt x="12190" y="3480"/>
                  </a:cubicBezTo>
                  <a:cubicBezTo>
                    <a:pt x="12190" y="3481"/>
                    <a:pt x="12190" y="3482"/>
                    <a:pt x="12190" y="3483"/>
                  </a:cubicBezTo>
                  <a:cubicBezTo>
                    <a:pt x="12191" y="3486"/>
                    <a:pt x="12192" y="3491"/>
                    <a:pt x="12193" y="3494"/>
                  </a:cubicBezTo>
                  <a:cubicBezTo>
                    <a:pt x="12193" y="3492"/>
                    <a:pt x="12192" y="3491"/>
                    <a:pt x="12192" y="3489"/>
                  </a:cubicBezTo>
                  <a:lnTo>
                    <a:pt x="12192" y="3489"/>
                  </a:lnTo>
                  <a:cubicBezTo>
                    <a:pt x="12200" y="3523"/>
                    <a:pt x="12208" y="3556"/>
                    <a:pt x="12216" y="3588"/>
                  </a:cubicBezTo>
                  <a:cubicBezTo>
                    <a:pt x="12214" y="3580"/>
                    <a:pt x="12211" y="3573"/>
                    <a:pt x="12209" y="3565"/>
                  </a:cubicBezTo>
                  <a:lnTo>
                    <a:pt x="12209" y="3565"/>
                  </a:lnTo>
                  <a:cubicBezTo>
                    <a:pt x="12247" y="3743"/>
                    <a:pt x="12285" y="3916"/>
                    <a:pt x="12310" y="4096"/>
                  </a:cubicBezTo>
                  <a:cubicBezTo>
                    <a:pt x="12312" y="4118"/>
                    <a:pt x="12311" y="4141"/>
                    <a:pt x="12312" y="4162"/>
                  </a:cubicBezTo>
                  <a:cubicBezTo>
                    <a:pt x="12296" y="4163"/>
                    <a:pt x="12279" y="4163"/>
                    <a:pt x="12262" y="4165"/>
                  </a:cubicBezTo>
                  <a:cubicBezTo>
                    <a:pt x="12125" y="4172"/>
                    <a:pt x="11988" y="4175"/>
                    <a:pt x="11851" y="4175"/>
                  </a:cubicBezTo>
                  <a:cubicBezTo>
                    <a:pt x="11776" y="4175"/>
                    <a:pt x="11701" y="4174"/>
                    <a:pt x="11626" y="4173"/>
                  </a:cubicBezTo>
                  <a:cubicBezTo>
                    <a:pt x="11370" y="4157"/>
                    <a:pt x="11115" y="4131"/>
                    <a:pt x="10860" y="4111"/>
                  </a:cubicBezTo>
                  <a:cubicBezTo>
                    <a:pt x="10612" y="4089"/>
                    <a:pt x="10360" y="4088"/>
                    <a:pt x="10111" y="4083"/>
                  </a:cubicBezTo>
                  <a:cubicBezTo>
                    <a:pt x="10113" y="4083"/>
                    <a:pt x="10114" y="4083"/>
                    <a:pt x="10117" y="4082"/>
                  </a:cubicBezTo>
                  <a:cubicBezTo>
                    <a:pt x="9910" y="4078"/>
                    <a:pt x="9703" y="4070"/>
                    <a:pt x="9497" y="4070"/>
                  </a:cubicBezTo>
                  <a:cubicBezTo>
                    <a:pt x="9439" y="4070"/>
                    <a:pt x="9381" y="4070"/>
                    <a:pt x="9323" y="4072"/>
                  </a:cubicBezTo>
                  <a:cubicBezTo>
                    <a:pt x="9100" y="4078"/>
                    <a:pt x="8877" y="4083"/>
                    <a:pt x="8653" y="4083"/>
                  </a:cubicBezTo>
                  <a:cubicBezTo>
                    <a:pt x="8603" y="4083"/>
                    <a:pt x="8552" y="4083"/>
                    <a:pt x="8502" y="4082"/>
                  </a:cubicBezTo>
                  <a:cubicBezTo>
                    <a:pt x="8173" y="4073"/>
                    <a:pt x="7844" y="4055"/>
                    <a:pt x="7515" y="4055"/>
                  </a:cubicBezTo>
                  <a:cubicBezTo>
                    <a:pt x="7447" y="4055"/>
                    <a:pt x="7380" y="4055"/>
                    <a:pt x="7313" y="4057"/>
                  </a:cubicBezTo>
                  <a:cubicBezTo>
                    <a:pt x="7119" y="4062"/>
                    <a:pt x="6925" y="4073"/>
                    <a:pt x="6731" y="4074"/>
                  </a:cubicBezTo>
                  <a:cubicBezTo>
                    <a:pt x="6519" y="4076"/>
                    <a:pt x="6306" y="4076"/>
                    <a:pt x="6094" y="4081"/>
                  </a:cubicBezTo>
                  <a:cubicBezTo>
                    <a:pt x="5896" y="4086"/>
                    <a:pt x="5697" y="4096"/>
                    <a:pt x="5498" y="4100"/>
                  </a:cubicBezTo>
                  <a:cubicBezTo>
                    <a:pt x="5299" y="4107"/>
                    <a:pt x="5099" y="4107"/>
                    <a:pt x="4899" y="4108"/>
                  </a:cubicBezTo>
                  <a:cubicBezTo>
                    <a:pt x="4499" y="4111"/>
                    <a:pt x="4097" y="4111"/>
                    <a:pt x="3699" y="4139"/>
                  </a:cubicBezTo>
                  <a:cubicBezTo>
                    <a:pt x="3547" y="4150"/>
                    <a:pt x="3396" y="4167"/>
                    <a:pt x="3245" y="4181"/>
                  </a:cubicBezTo>
                  <a:cubicBezTo>
                    <a:pt x="3156" y="4187"/>
                    <a:pt x="3069" y="4193"/>
                    <a:pt x="2981" y="4197"/>
                  </a:cubicBezTo>
                  <a:cubicBezTo>
                    <a:pt x="2950" y="4198"/>
                    <a:pt x="2919" y="4198"/>
                    <a:pt x="2888" y="4198"/>
                  </a:cubicBezTo>
                  <a:cubicBezTo>
                    <a:pt x="2847" y="4198"/>
                    <a:pt x="2805" y="4198"/>
                    <a:pt x="2764" y="4198"/>
                  </a:cubicBezTo>
                  <a:cubicBezTo>
                    <a:pt x="2603" y="4193"/>
                    <a:pt x="2440" y="4186"/>
                    <a:pt x="2279" y="4177"/>
                  </a:cubicBezTo>
                  <a:cubicBezTo>
                    <a:pt x="2106" y="4168"/>
                    <a:pt x="1934" y="4159"/>
                    <a:pt x="1762" y="4158"/>
                  </a:cubicBezTo>
                  <a:cubicBezTo>
                    <a:pt x="1743" y="4157"/>
                    <a:pt x="1724" y="4157"/>
                    <a:pt x="1704" y="4157"/>
                  </a:cubicBezTo>
                  <a:cubicBezTo>
                    <a:pt x="1547" y="4157"/>
                    <a:pt x="1390" y="4165"/>
                    <a:pt x="1233" y="4168"/>
                  </a:cubicBezTo>
                  <a:cubicBezTo>
                    <a:pt x="1171" y="4170"/>
                    <a:pt x="1110" y="4170"/>
                    <a:pt x="1048" y="4170"/>
                  </a:cubicBezTo>
                  <a:cubicBezTo>
                    <a:pt x="942" y="4170"/>
                    <a:pt x="837" y="4168"/>
                    <a:pt x="731" y="4167"/>
                  </a:cubicBezTo>
                  <a:lnTo>
                    <a:pt x="731" y="4167"/>
                  </a:lnTo>
                  <a:cubicBezTo>
                    <a:pt x="735" y="4167"/>
                    <a:pt x="739" y="4167"/>
                    <a:pt x="742" y="4168"/>
                  </a:cubicBezTo>
                  <a:cubicBezTo>
                    <a:pt x="646" y="4165"/>
                    <a:pt x="549" y="4160"/>
                    <a:pt x="453" y="4155"/>
                  </a:cubicBezTo>
                  <a:cubicBezTo>
                    <a:pt x="458" y="4137"/>
                    <a:pt x="462" y="4118"/>
                    <a:pt x="467" y="4098"/>
                  </a:cubicBezTo>
                  <a:cubicBezTo>
                    <a:pt x="488" y="4025"/>
                    <a:pt x="509" y="3952"/>
                    <a:pt x="525" y="3878"/>
                  </a:cubicBezTo>
                  <a:cubicBezTo>
                    <a:pt x="541" y="3802"/>
                    <a:pt x="556" y="3728"/>
                    <a:pt x="574" y="3653"/>
                  </a:cubicBezTo>
                  <a:cubicBezTo>
                    <a:pt x="586" y="3618"/>
                    <a:pt x="598" y="3584"/>
                    <a:pt x="612" y="3549"/>
                  </a:cubicBezTo>
                  <a:cubicBezTo>
                    <a:pt x="650" y="3468"/>
                    <a:pt x="689" y="3389"/>
                    <a:pt x="733" y="3313"/>
                  </a:cubicBezTo>
                  <a:cubicBezTo>
                    <a:pt x="763" y="3269"/>
                    <a:pt x="794" y="3228"/>
                    <a:pt x="825" y="3187"/>
                  </a:cubicBezTo>
                  <a:cubicBezTo>
                    <a:pt x="857" y="3146"/>
                    <a:pt x="893" y="3107"/>
                    <a:pt x="931" y="3070"/>
                  </a:cubicBezTo>
                  <a:cubicBezTo>
                    <a:pt x="958" y="3045"/>
                    <a:pt x="987" y="3021"/>
                    <a:pt x="1017" y="2997"/>
                  </a:cubicBezTo>
                  <a:cubicBezTo>
                    <a:pt x="1049" y="2976"/>
                    <a:pt x="1080" y="2956"/>
                    <a:pt x="1113" y="2936"/>
                  </a:cubicBezTo>
                  <a:cubicBezTo>
                    <a:pt x="1195" y="2893"/>
                    <a:pt x="1279" y="2855"/>
                    <a:pt x="1364" y="2820"/>
                  </a:cubicBezTo>
                  <a:cubicBezTo>
                    <a:pt x="1457" y="2784"/>
                    <a:pt x="1550" y="2750"/>
                    <a:pt x="1643" y="2721"/>
                  </a:cubicBezTo>
                  <a:cubicBezTo>
                    <a:pt x="1731" y="2703"/>
                    <a:pt x="1816" y="2691"/>
                    <a:pt x="1904" y="2680"/>
                  </a:cubicBezTo>
                  <a:cubicBezTo>
                    <a:pt x="1973" y="2676"/>
                    <a:pt x="2040" y="2672"/>
                    <a:pt x="2109" y="2672"/>
                  </a:cubicBezTo>
                  <a:cubicBezTo>
                    <a:pt x="2118" y="2672"/>
                    <a:pt x="2126" y="2672"/>
                    <a:pt x="2134" y="2672"/>
                  </a:cubicBezTo>
                  <a:cubicBezTo>
                    <a:pt x="2166" y="2675"/>
                    <a:pt x="2199" y="2677"/>
                    <a:pt x="2231" y="2683"/>
                  </a:cubicBezTo>
                  <a:cubicBezTo>
                    <a:pt x="2230" y="2681"/>
                    <a:pt x="2229" y="2681"/>
                    <a:pt x="2227" y="2680"/>
                  </a:cubicBezTo>
                  <a:lnTo>
                    <a:pt x="2227" y="2680"/>
                  </a:lnTo>
                  <a:cubicBezTo>
                    <a:pt x="2304" y="2694"/>
                    <a:pt x="2380" y="2711"/>
                    <a:pt x="2455" y="2731"/>
                  </a:cubicBezTo>
                  <a:cubicBezTo>
                    <a:pt x="2447" y="2728"/>
                    <a:pt x="2439" y="2726"/>
                    <a:pt x="2432" y="2724"/>
                  </a:cubicBezTo>
                  <a:lnTo>
                    <a:pt x="2432" y="2724"/>
                  </a:lnTo>
                  <a:cubicBezTo>
                    <a:pt x="2464" y="2733"/>
                    <a:pt x="2496" y="2742"/>
                    <a:pt x="2528" y="2752"/>
                  </a:cubicBezTo>
                  <a:cubicBezTo>
                    <a:pt x="2552" y="2756"/>
                    <a:pt x="2575" y="2760"/>
                    <a:pt x="2599" y="2765"/>
                  </a:cubicBezTo>
                  <a:cubicBezTo>
                    <a:pt x="2599" y="2765"/>
                    <a:pt x="2599" y="2766"/>
                    <a:pt x="2598" y="2766"/>
                  </a:cubicBezTo>
                  <a:cubicBezTo>
                    <a:pt x="2603" y="2767"/>
                    <a:pt x="2608" y="2767"/>
                    <a:pt x="2613" y="2768"/>
                  </a:cubicBezTo>
                  <a:cubicBezTo>
                    <a:pt x="2648" y="2774"/>
                    <a:pt x="2685" y="2782"/>
                    <a:pt x="2719" y="2792"/>
                  </a:cubicBezTo>
                  <a:cubicBezTo>
                    <a:pt x="2759" y="2803"/>
                    <a:pt x="2798" y="2813"/>
                    <a:pt x="2838" y="2824"/>
                  </a:cubicBezTo>
                  <a:cubicBezTo>
                    <a:pt x="2876" y="2834"/>
                    <a:pt x="2914" y="2840"/>
                    <a:pt x="2944" y="2869"/>
                  </a:cubicBezTo>
                  <a:cubicBezTo>
                    <a:pt x="2947" y="2870"/>
                    <a:pt x="2952" y="2870"/>
                    <a:pt x="2955" y="2871"/>
                  </a:cubicBezTo>
                  <a:cubicBezTo>
                    <a:pt x="2992" y="2802"/>
                    <a:pt x="3029" y="2733"/>
                    <a:pt x="3067" y="2663"/>
                  </a:cubicBezTo>
                  <a:cubicBezTo>
                    <a:pt x="3072" y="2653"/>
                    <a:pt x="3076" y="2643"/>
                    <a:pt x="3081" y="2631"/>
                  </a:cubicBezTo>
                  <a:cubicBezTo>
                    <a:pt x="3083" y="2627"/>
                    <a:pt x="3085" y="2623"/>
                    <a:pt x="3088" y="2619"/>
                  </a:cubicBezTo>
                  <a:cubicBezTo>
                    <a:pt x="3091" y="2611"/>
                    <a:pt x="3096" y="2601"/>
                    <a:pt x="3100" y="2595"/>
                  </a:cubicBezTo>
                  <a:cubicBezTo>
                    <a:pt x="3097" y="2591"/>
                    <a:pt x="3092" y="2590"/>
                    <a:pt x="3088" y="2587"/>
                  </a:cubicBezTo>
                  <a:cubicBezTo>
                    <a:pt x="3141" y="2498"/>
                    <a:pt x="3196" y="2410"/>
                    <a:pt x="3259" y="2327"/>
                  </a:cubicBezTo>
                  <a:cubicBezTo>
                    <a:pt x="3287" y="2294"/>
                    <a:pt x="3315" y="2264"/>
                    <a:pt x="3345" y="2234"/>
                  </a:cubicBezTo>
                  <a:lnTo>
                    <a:pt x="3345" y="2234"/>
                  </a:lnTo>
                  <a:cubicBezTo>
                    <a:pt x="3345" y="2234"/>
                    <a:pt x="3344" y="2235"/>
                    <a:pt x="3344" y="2237"/>
                  </a:cubicBezTo>
                  <a:lnTo>
                    <a:pt x="3344" y="2237"/>
                  </a:lnTo>
                  <a:cubicBezTo>
                    <a:pt x="3344" y="2235"/>
                    <a:pt x="3345" y="2234"/>
                    <a:pt x="3346" y="2233"/>
                  </a:cubicBezTo>
                  <a:cubicBezTo>
                    <a:pt x="3348" y="2231"/>
                    <a:pt x="3352" y="2227"/>
                    <a:pt x="3354" y="2225"/>
                  </a:cubicBezTo>
                  <a:lnTo>
                    <a:pt x="3354" y="2226"/>
                  </a:lnTo>
                  <a:cubicBezTo>
                    <a:pt x="3355" y="2225"/>
                    <a:pt x="3356" y="2223"/>
                    <a:pt x="3357" y="2222"/>
                  </a:cubicBezTo>
                  <a:cubicBezTo>
                    <a:pt x="3358" y="2221"/>
                    <a:pt x="3358" y="2221"/>
                    <a:pt x="3359" y="2221"/>
                  </a:cubicBezTo>
                  <a:lnTo>
                    <a:pt x="3359" y="2221"/>
                  </a:lnTo>
                  <a:cubicBezTo>
                    <a:pt x="3434" y="2149"/>
                    <a:pt x="3508" y="2075"/>
                    <a:pt x="3584" y="2002"/>
                  </a:cubicBezTo>
                  <a:cubicBezTo>
                    <a:pt x="3612" y="1977"/>
                    <a:pt x="3642" y="1954"/>
                    <a:pt x="3672" y="1931"/>
                  </a:cubicBezTo>
                  <a:cubicBezTo>
                    <a:pt x="3700" y="1911"/>
                    <a:pt x="3729" y="1890"/>
                    <a:pt x="3760" y="1872"/>
                  </a:cubicBezTo>
                  <a:cubicBezTo>
                    <a:pt x="3760" y="1871"/>
                    <a:pt x="3760" y="1871"/>
                    <a:pt x="3760" y="1871"/>
                  </a:cubicBezTo>
                  <a:cubicBezTo>
                    <a:pt x="3811" y="1844"/>
                    <a:pt x="3865" y="1820"/>
                    <a:pt x="3919" y="1798"/>
                  </a:cubicBezTo>
                  <a:cubicBezTo>
                    <a:pt x="3950" y="1786"/>
                    <a:pt x="3979" y="1777"/>
                    <a:pt x="4010" y="1769"/>
                  </a:cubicBezTo>
                  <a:cubicBezTo>
                    <a:pt x="4101" y="1747"/>
                    <a:pt x="4193" y="1730"/>
                    <a:pt x="4286" y="1716"/>
                  </a:cubicBezTo>
                  <a:cubicBezTo>
                    <a:pt x="4331" y="1713"/>
                    <a:pt x="4374" y="1712"/>
                    <a:pt x="4417" y="1711"/>
                  </a:cubicBezTo>
                  <a:cubicBezTo>
                    <a:pt x="4502" y="1713"/>
                    <a:pt x="4583" y="1721"/>
                    <a:pt x="4668" y="1731"/>
                  </a:cubicBezTo>
                  <a:cubicBezTo>
                    <a:pt x="4707" y="1738"/>
                    <a:pt x="4746" y="1746"/>
                    <a:pt x="4782" y="1755"/>
                  </a:cubicBezTo>
                  <a:cubicBezTo>
                    <a:pt x="4784" y="1756"/>
                    <a:pt x="4784" y="1756"/>
                    <a:pt x="4786" y="1756"/>
                  </a:cubicBezTo>
                  <a:cubicBezTo>
                    <a:pt x="4790" y="1758"/>
                    <a:pt x="4796" y="1759"/>
                    <a:pt x="4801" y="1760"/>
                  </a:cubicBezTo>
                  <a:cubicBezTo>
                    <a:pt x="4796" y="1759"/>
                    <a:pt x="4791" y="1759"/>
                    <a:pt x="4787" y="1758"/>
                  </a:cubicBezTo>
                  <a:lnTo>
                    <a:pt x="4787" y="1758"/>
                  </a:lnTo>
                  <a:cubicBezTo>
                    <a:pt x="4826" y="1769"/>
                    <a:pt x="4862" y="1782"/>
                    <a:pt x="4899" y="1796"/>
                  </a:cubicBezTo>
                  <a:cubicBezTo>
                    <a:pt x="4945" y="1816"/>
                    <a:pt x="4989" y="1839"/>
                    <a:pt x="5033" y="1863"/>
                  </a:cubicBezTo>
                  <a:cubicBezTo>
                    <a:pt x="5113" y="1912"/>
                    <a:pt x="5192" y="1963"/>
                    <a:pt x="5269" y="2016"/>
                  </a:cubicBezTo>
                  <a:cubicBezTo>
                    <a:pt x="5299" y="2030"/>
                    <a:pt x="5325" y="2049"/>
                    <a:pt x="5353" y="2066"/>
                  </a:cubicBezTo>
                  <a:cubicBezTo>
                    <a:pt x="5378" y="2082"/>
                    <a:pt x="5403" y="2098"/>
                    <a:pt x="5427" y="2114"/>
                  </a:cubicBezTo>
                  <a:cubicBezTo>
                    <a:pt x="5479" y="2147"/>
                    <a:pt x="5529" y="2181"/>
                    <a:pt x="5578" y="2214"/>
                  </a:cubicBezTo>
                  <a:lnTo>
                    <a:pt x="5579" y="2214"/>
                  </a:lnTo>
                  <a:cubicBezTo>
                    <a:pt x="5585" y="2217"/>
                    <a:pt x="5592" y="2221"/>
                    <a:pt x="5598" y="2224"/>
                  </a:cubicBezTo>
                  <a:cubicBezTo>
                    <a:pt x="5603" y="2226"/>
                    <a:pt x="5608" y="2230"/>
                    <a:pt x="5614" y="2232"/>
                  </a:cubicBezTo>
                  <a:cubicBezTo>
                    <a:pt x="5668" y="2261"/>
                    <a:pt x="5721" y="2292"/>
                    <a:pt x="5774" y="2324"/>
                  </a:cubicBezTo>
                  <a:cubicBezTo>
                    <a:pt x="5774" y="2322"/>
                    <a:pt x="5775" y="2321"/>
                    <a:pt x="5775" y="2320"/>
                  </a:cubicBezTo>
                  <a:cubicBezTo>
                    <a:pt x="5790" y="2292"/>
                    <a:pt x="5806" y="2263"/>
                    <a:pt x="5823" y="2237"/>
                  </a:cubicBezTo>
                  <a:cubicBezTo>
                    <a:pt x="5831" y="2218"/>
                    <a:pt x="5839" y="2201"/>
                    <a:pt x="5847" y="2184"/>
                  </a:cubicBezTo>
                  <a:cubicBezTo>
                    <a:pt x="5853" y="2170"/>
                    <a:pt x="5858" y="2157"/>
                    <a:pt x="5864" y="2143"/>
                  </a:cubicBezTo>
                  <a:cubicBezTo>
                    <a:pt x="5877" y="2114"/>
                    <a:pt x="5889" y="2086"/>
                    <a:pt x="5903" y="2057"/>
                  </a:cubicBezTo>
                  <a:cubicBezTo>
                    <a:pt x="5901" y="2055"/>
                    <a:pt x="5898" y="2053"/>
                    <a:pt x="5897" y="2051"/>
                  </a:cubicBezTo>
                  <a:cubicBezTo>
                    <a:pt x="5897" y="2050"/>
                    <a:pt x="5897" y="2050"/>
                    <a:pt x="5897" y="2049"/>
                  </a:cubicBezTo>
                  <a:cubicBezTo>
                    <a:pt x="5904" y="2033"/>
                    <a:pt x="5911" y="2018"/>
                    <a:pt x="5920" y="2003"/>
                  </a:cubicBezTo>
                  <a:cubicBezTo>
                    <a:pt x="5923" y="1999"/>
                    <a:pt x="5925" y="1996"/>
                    <a:pt x="5927" y="1992"/>
                  </a:cubicBezTo>
                  <a:lnTo>
                    <a:pt x="5927" y="1992"/>
                  </a:lnTo>
                  <a:cubicBezTo>
                    <a:pt x="5940" y="1971"/>
                    <a:pt x="5953" y="1951"/>
                    <a:pt x="5967" y="1931"/>
                  </a:cubicBezTo>
                  <a:cubicBezTo>
                    <a:pt x="5975" y="1916"/>
                    <a:pt x="5983" y="1903"/>
                    <a:pt x="5992" y="1888"/>
                  </a:cubicBezTo>
                  <a:cubicBezTo>
                    <a:pt x="5998" y="1879"/>
                    <a:pt x="6006" y="1871"/>
                    <a:pt x="6013" y="1864"/>
                  </a:cubicBezTo>
                  <a:cubicBezTo>
                    <a:pt x="6031" y="1839"/>
                    <a:pt x="6048" y="1815"/>
                    <a:pt x="6065" y="1788"/>
                  </a:cubicBezTo>
                  <a:cubicBezTo>
                    <a:pt x="6116" y="1712"/>
                    <a:pt x="6156" y="1628"/>
                    <a:pt x="6202" y="1548"/>
                  </a:cubicBezTo>
                  <a:lnTo>
                    <a:pt x="6202" y="1548"/>
                  </a:lnTo>
                  <a:cubicBezTo>
                    <a:pt x="6201" y="1551"/>
                    <a:pt x="6200" y="1552"/>
                    <a:pt x="6200" y="1553"/>
                  </a:cubicBezTo>
                  <a:cubicBezTo>
                    <a:pt x="6245" y="1476"/>
                    <a:pt x="6286" y="1397"/>
                    <a:pt x="6329" y="1320"/>
                  </a:cubicBezTo>
                  <a:cubicBezTo>
                    <a:pt x="6338" y="1305"/>
                    <a:pt x="6350" y="1290"/>
                    <a:pt x="6361" y="1275"/>
                  </a:cubicBezTo>
                  <a:cubicBezTo>
                    <a:pt x="6375" y="1257"/>
                    <a:pt x="6391" y="1241"/>
                    <a:pt x="6406" y="1225"/>
                  </a:cubicBezTo>
                  <a:cubicBezTo>
                    <a:pt x="6505" y="1130"/>
                    <a:pt x="6613" y="1043"/>
                    <a:pt x="6723" y="958"/>
                  </a:cubicBezTo>
                  <a:cubicBezTo>
                    <a:pt x="6885" y="844"/>
                    <a:pt x="7054" y="739"/>
                    <a:pt x="7228" y="640"/>
                  </a:cubicBezTo>
                  <a:lnTo>
                    <a:pt x="7228" y="640"/>
                  </a:lnTo>
                  <a:cubicBezTo>
                    <a:pt x="7226" y="642"/>
                    <a:pt x="7223" y="643"/>
                    <a:pt x="7221" y="645"/>
                  </a:cubicBezTo>
                  <a:lnTo>
                    <a:pt x="7221" y="645"/>
                  </a:lnTo>
                  <a:cubicBezTo>
                    <a:pt x="7313" y="596"/>
                    <a:pt x="7407" y="552"/>
                    <a:pt x="7501" y="510"/>
                  </a:cubicBezTo>
                  <a:cubicBezTo>
                    <a:pt x="7581" y="480"/>
                    <a:pt x="7660" y="454"/>
                    <a:pt x="7742" y="430"/>
                  </a:cubicBezTo>
                  <a:cubicBezTo>
                    <a:pt x="7836" y="410"/>
                    <a:pt x="7930" y="396"/>
                    <a:pt x="8026" y="384"/>
                  </a:cubicBezTo>
                  <a:cubicBezTo>
                    <a:pt x="8148" y="374"/>
                    <a:pt x="8268" y="369"/>
                    <a:pt x="8389" y="369"/>
                  </a:cubicBezTo>
                  <a:close/>
                  <a:moveTo>
                    <a:pt x="8313" y="0"/>
                  </a:moveTo>
                  <a:cubicBezTo>
                    <a:pt x="8281" y="0"/>
                    <a:pt x="8250" y="0"/>
                    <a:pt x="8218" y="1"/>
                  </a:cubicBezTo>
                  <a:cubicBezTo>
                    <a:pt x="8122" y="2"/>
                    <a:pt x="8026" y="13"/>
                    <a:pt x="7930" y="24"/>
                  </a:cubicBezTo>
                  <a:cubicBezTo>
                    <a:pt x="7831" y="35"/>
                    <a:pt x="7731" y="50"/>
                    <a:pt x="7634" y="78"/>
                  </a:cubicBezTo>
                  <a:cubicBezTo>
                    <a:pt x="7264" y="178"/>
                    <a:pt x="6929" y="374"/>
                    <a:pt x="6612" y="585"/>
                  </a:cubicBezTo>
                  <a:cubicBezTo>
                    <a:pt x="6465" y="683"/>
                    <a:pt x="6325" y="796"/>
                    <a:pt x="6196" y="916"/>
                  </a:cubicBezTo>
                  <a:cubicBezTo>
                    <a:pt x="6132" y="975"/>
                    <a:pt x="6071" y="1038"/>
                    <a:pt x="6024" y="1113"/>
                  </a:cubicBezTo>
                  <a:cubicBezTo>
                    <a:pt x="5983" y="1177"/>
                    <a:pt x="5951" y="1248"/>
                    <a:pt x="5912" y="1315"/>
                  </a:cubicBezTo>
                  <a:cubicBezTo>
                    <a:pt x="5911" y="1316"/>
                    <a:pt x="5910" y="1320"/>
                    <a:pt x="5907" y="1323"/>
                  </a:cubicBezTo>
                  <a:cubicBezTo>
                    <a:pt x="5906" y="1324"/>
                    <a:pt x="5905" y="1327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3" y="1330"/>
                    <a:pt x="5903" y="1331"/>
                    <a:pt x="5902" y="1332"/>
                  </a:cubicBezTo>
                  <a:lnTo>
                    <a:pt x="5902" y="1332"/>
                  </a:lnTo>
                  <a:cubicBezTo>
                    <a:pt x="5902" y="1332"/>
                    <a:pt x="5902" y="1331"/>
                    <a:pt x="5903" y="1331"/>
                  </a:cubicBezTo>
                  <a:lnTo>
                    <a:pt x="5903" y="1331"/>
                  </a:lnTo>
                  <a:cubicBezTo>
                    <a:pt x="5864" y="1398"/>
                    <a:pt x="5827" y="1467"/>
                    <a:pt x="5788" y="1536"/>
                  </a:cubicBezTo>
                  <a:cubicBezTo>
                    <a:pt x="5732" y="1627"/>
                    <a:pt x="5668" y="1713"/>
                    <a:pt x="5611" y="1804"/>
                  </a:cubicBezTo>
                  <a:cubicBezTo>
                    <a:pt x="5529" y="1744"/>
                    <a:pt x="5444" y="1687"/>
                    <a:pt x="5360" y="1632"/>
                  </a:cubicBezTo>
                  <a:cubicBezTo>
                    <a:pt x="5225" y="1543"/>
                    <a:pt x="5084" y="1465"/>
                    <a:pt x="4930" y="1414"/>
                  </a:cubicBezTo>
                  <a:cubicBezTo>
                    <a:pt x="4796" y="1371"/>
                    <a:pt x="4655" y="1355"/>
                    <a:pt x="4515" y="1344"/>
                  </a:cubicBezTo>
                  <a:cubicBezTo>
                    <a:pt x="4484" y="1341"/>
                    <a:pt x="4454" y="1340"/>
                    <a:pt x="4423" y="1340"/>
                  </a:cubicBezTo>
                  <a:cubicBezTo>
                    <a:pt x="4259" y="1340"/>
                    <a:pt x="4097" y="1370"/>
                    <a:pt x="3937" y="1406"/>
                  </a:cubicBezTo>
                  <a:cubicBezTo>
                    <a:pt x="3794" y="1440"/>
                    <a:pt x="3652" y="1503"/>
                    <a:pt x="3529" y="1580"/>
                  </a:cubicBezTo>
                  <a:cubicBezTo>
                    <a:pt x="3415" y="1652"/>
                    <a:pt x="3319" y="1745"/>
                    <a:pt x="3225" y="1839"/>
                  </a:cubicBezTo>
                  <a:cubicBezTo>
                    <a:pt x="3226" y="1839"/>
                    <a:pt x="3226" y="1839"/>
                    <a:pt x="3227" y="1838"/>
                  </a:cubicBezTo>
                  <a:lnTo>
                    <a:pt x="3227" y="1838"/>
                  </a:lnTo>
                  <a:cubicBezTo>
                    <a:pt x="3225" y="1840"/>
                    <a:pt x="3223" y="1843"/>
                    <a:pt x="3220" y="1844"/>
                  </a:cubicBezTo>
                  <a:cubicBezTo>
                    <a:pt x="3220" y="1846"/>
                    <a:pt x="3219" y="1846"/>
                    <a:pt x="3218" y="1846"/>
                  </a:cubicBezTo>
                  <a:cubicBezTo>
                    <a:pt x="3131" y="1928"/>
                    <a:pt x="3037" y="2008"/>
                    <a:pt x="2964" y="2105"/>
                  </a:cubicBezTo>
                  <a:cubicBezTo>
                    <a:pt x="2891" y="2201"/>
                    <a:pt x="2827" y="2303"/>
                    <a:pt x="2765" y="2407"/>
                  </a:cubicBezTo>
                  <a:cubicBezTo>
                    <a:pt x="2758" y="2416"/>
                    <a:pt x="2755" y="2426"/>
                    <a:pt x="2749" y="2437"/>
                  </a:cubicBezTo>
                  <a:cubicBezTo>
                    <a:pt x="2632" y="2394"/>
                    <a:pt x="2514" y="2359"/>
                    <a:pt x="2392" y="2336"/>
                  </a:cubicBezTo>
                  <a:cubicBezTo>
                    <a:pt x="2285" y="2316"/>
                    <a:pt x="2177" y="2302"/>
                    <a:pt x="2068" y="2302"/>
                  </a:cubicBezTo>
                  <a:cubicBezTo>
                    <a:pt x="2038" y="2302"/>
                    <a:pt x="2008" y="2303"/>
                    <a:pt x="1977" y="2305"/>
                  </a:cubicBezTo>
                  <a:cubicBezTo>
                    <a:pt x="1869" y="2312"/>
                    <a:pt x="1761" y="2324"/>
                    <a:pt x="1655" y="2342"/>
                  </a:cubicBezTo>
                  <a:cubicBezTo>
                    <a:pt x="1574" y="2354"/>
                    <a:pt x="1492" y="2380"/>
                    <a:pt x="1416" y="2407"/>
                  </a:cubicBezTo>
                  <a:cubicBezTo>
                    <a:pt x="1320" y="2441"/>
                    <a:pt x="1224" y="2478"/>
                    <a:pt x="1130" y="2517"/>
                  </a:cubicBezTo>
                  <a:cubicBezTo>
                    <a:pt x="1036" y="2557"/>
                    <a:pt x="945" y="2604"/>
                    <a:pt x="859" y="2657"/>
                  </a:cubicBezTo>
                  <a:cubicBezTo>
                    <a:pt x="725" y="2741"/>
                    <a:pt x="613" y="2858"/>
                    <a:pt x="517" y="2981"/>
                  </a:cubicBezTo>
                  <a:cubicBezTo>
                    <a:pt x="403" y="3126"/>
                    <a:pt x="316" y="3291"/>
                    <a:pt x="248" y="3462"/>
                  </a:cubicBezTo>
                  <a:cubicBezTo>
                    <a:pt x="217" y="3540"/>
                    <a:pt x="199" y="3624"/>
                    <a:pt x="183" y="3706"/>
                  </a:cubicBezTo>
                  <a:cubicBezTo>
                    <a:pt x="167" y="3787"/>
                    <a:pt x="149" y="3866"/>
                    <a:pt x="127" y="3946"/>
                  </a:cubicBezTo>
                  <a:cubicBezTo>
                    <a:pt x="108" y="4012"/>
                    <a:pt x="91" y="4079"/>
                    <a:pt x="75" y="4145"/>
                  </a:cubicBezTo>
                  <a:lnTo>
                    <a:pt x="73" y="4145"/>
                  </a:lnTo>
                  <a:lnTo>
                    <a:pt x="73" y="4147"/>
                  </a:lnTo>
                  <a:cubicBezTo>
                    <a:pt x="67" y="4179"/>
                    <a:pt x="61" y="4210"/>
                    <a:pt x="53" y="4241"/>
                  </a:cubicBezTo>
                  <a:cubicBezTo>
                    <a:pt x="52" y="4246"/>
                    <a:pt x="52" y="4249"/>
                    <a:pt x="51" y="4254"/>
                  </a:cubicBezTo>
                  <a:cubicBezTo>
                    <a:pt x="48" y="4263"/>
                    <a:pt x="47" y="4272"/>
                    <a:pt x="45" y="4282"/>
                  </a:cubicBezTo>
                  <a:cubicBezTo>
                    <a:pt x="44" y="4288"/>
                    <a:pt x="43" y="4294"/>
                    <a:pt x="41" y="4299"/>
                  </a:cubicBezTo>
                  <a:cubicBezTo>
                    <a:pt x="29" y="4357"/>
                    <a:pt x="16" y="4415"/>
                    <a:pt x="7" y="4472"/>
                  </a:cubicBezTo>
                  <a:cubicBezTo>
                    <a:pt x="5" y="4487"/>
                    <a:pt x="2" y="4501"/>
                    <a:pt x="0" y="4514"/>
                  </a:cubicBezTo>
                  <a:lnTo>
                    <a:pt x="11" y="4514"/>
                  </a:lnTo>
                  <a:cubicBezTo>
                    <a:pt x="11" y="4518"/>
                    <a:pt x="9" y="4521"/>
                    <a:pt x="9" y="4525"/>
                  </a:cubicBezTo>
                  <a:cubicBezTo>
                    <a:pt x="73" y="4525"/>
                    <a:pt x="139" y="4527"/>
                    <a:pt x="203" y="4527"/>
                  </a:cubicBezTo>
                  <a:lnTo>
                    <a:pt x="380" y="4527"/>
                  </a:lnTo>
                  <a:cubicBezTo>
                    <a:pt x="381" y="4525"/>
                    <a:pt x="381" y="4524"/>
                    <a:pt x="381" y="4521"/>
                  </a:cubicBezTo>
                  <a:cubicBezTo>
                    <a:pt x="593" y="4529"/>
                    <a:pt x="805" y="4540"/>
                    <a:pt x="1017" y="4540"/>
                  </a:cubicBezTo>
                  <a:cubicBezTo>
                    <a:pt x="1272" y="4540"/>
                    <a:pt x="1526" y="4528"/>
                    <a:pt x="1780" y="4528"/>
                  </a:cubicBezTo>
                  <a:cubicBezTo>
                    <a:pt x="1792" y="4528"/>
                    <a:pt x="1803" y="4528"/>
                    <a:pt x="1815" y="4528"/>
                  </a:cubicBezTo>
                  <a:cubicBezTo>
                    <a:pt x="2008" y="4534"/>
                    <a:pt x="2200" y="4543"/>
                    <a:pt x="2392" y="4554"/>
                  </a:cubicBezTo>
                  <a:cubicBezTo>
                    <a:pt x="2494" y="4561"/>
                    <a:pt x="2597" y="4564"/>
                    <a:pt x="2699" y="4567"/>
                  </a:cubicBezTo>
                  <a:cubicBezTo>
                    <a:pt x="2757" y="4568"/>
                    <a:pt x="2816" y="4570"/>
                    <a:pt x="2875" y="4570"/>
                  </a:cubicBezTo>
                  <a:cubicBezTo>
                    <a:pt x="2908" y="4570"/>
                    <a:pt x="2941" y="4570"/>
                    <a:pt x="2973" y="4568"/>
                  </a:cubicBezTo>
                  <a:cubicBezTo>
                    <a:pt x="3365" y="4549"/>
                    <a:pt x="3754" y="4494"/>
                    <a:pt x="4146" y="4488"/>
                  </a:cubicBezTo>
                  <a:cubicBezTo>
                    <a:pt x="4556" y="4482"/>
                    <a:pt x="4964" y="4481"/>
                    <a:pt x="5373" y="4476"/>
                  </a:cubicBezTo>
                  <a:cubicBezTo>
                    <a:pt x="5577" y="4472"/>
                    <a:pt x="5779" y="4462"/>
                    <a:pt x="5983" y="4455"/>
                  </a:cubicBezTo>
                  <a:cubicBezTo>
                    <a:pt x="6170" y="4448"/>
                    <a:pt x="6358" y="4448"/>
                    <a:pt x="6545" y="4447"/>
                  </a:cubicBezTo>
                  <a:cubicBezTo>
                    <a:pt x="6911" y="4444"/>
                    <a:pt x="7276" y="4425"/>
                    <a:pt x="7643" y="4424"/>
                  </a:cubicBezTo>
                  <a:cubicBezTo>
                    <a:pt x="8008" y="4437"/>
                    <a:pt x="8373" y="4452"/>
                    <a:pt x="8739" y="4456"/>
                  </a:cubicBezTo>
                  <a:cubicBezTo>
                    <a:pt x="8755" y="4456"/>
                    <a:pt x="8772" y="4456"/>
                    <a:pt x="8789" y="4456"/>
                  </a:cubicBezTo>
                  <a:cubicBezTo>
                    <a:pt x="8958" y="4456"/>
                    <a:pt x="9128" y="4447"/>
                    <a:pt x="9298" y="4444"/>
                  </a:cubicBezTo>
                  <a:cubicBezTo>
                    <a:pt x="9356" y="4442"/>
                    <a:pt x="9415" y="4441"/>
                    <a:pt x="9474" y="4441"/>
                  </a:cubicBezTo>
                  <a:cubicBezTo>
                    <a:pt x="9591" y="4441"/>
                    <a:pt x="9709" y="4444"/>
                    <a:pt x="9826" y="4447"/>
                  </a:cubicBezTo>
                  <a:lnTo>
                    <a:pt x="9824" y="4447"/>
                  </a:lnTo>
                  <a:cubicBezTo>
                    <a:pt x="9995" y="4450"/>
                    <a:pt x="10165" y="4454"/>
                    <a:pt x="10335" y="4457"/>
                  </a:cubicBezTo>
                  <a:lnTo>
                    <a:pt x="10353" y="4457"/>
                  </a:lnTo>
                  <a:cubicBezTo>
                    <a:pt x="10527" y="4463"/>
                    <a:pt x="10700" y="4469"/>
                    <a:pt x="10871" y="4484"/>
                  </a:cubicBezTo>
                  <a:cubicBezTo>
                    <a:pt x="11071" y="4500"/>
                    <a:pt x="11270" y="4521"/>
                    <a:pt x="11469" y="4535"/>
                  </a:cubicBezTo>
                  <a:cubicBezTo>
                    <a:pt x="11599" y="4543"/>
                    <a:pt x="11729" y="4548"/>
                    <a:pt x="11859" y="4548"/>
                  </a:cubicBezTo>
                  <a:cubicBezTo>
                    <a:pt x="11920" y="4548"/>
                    <a:pt x="11982" y="4547"/>
                    <a:pt x="12043" y="4544"/>
                  </a:cubicBezTo>
                  <a:cubicBezTo>
                    <a:pt x="12122" y="4542"/>
                    <a:pt x="12201" y="4537"/>
                    <a:pt x="12280" y="4534"/>
                  </a:cubicBezTo>
                  <a:lnTo>
                    <a:pt x="12280" y="4534"/>
                  </a:lnTo>
                  <a:cubicBezTo>
                    <a:pt x="12279" y="4537"/>
                    <a:pt x="12278" y="4542"/>
                    <a:pt x="12277" y="4545"/>
                  </a:cubicBezTo>
                  <a:cubicBezTo>
                    <a:pt x="12303" y="4536"/>
                    <a:pt x="12328" y="4533"/>
                    <a:pt x="12358" y="4532"/>
                  </a:cubicBezTo>
                  <a:cubicBezTo>
                    <a:pt x="12362" y="4530"/>
                    <a:pt x="12368" y="4530"/>
                    <a:pt x="12374" y="4530"/>
                  </a:cubicBezTo>
                  <a:cubicBezTo>
                    <a:pt x="12402" y="4529"/>
                    <a:pt x="12430" y="4528"/>
                    <a:pt x="12458" y="4528"/>
                  </a:cubicBezTo>
                  <a:cubicBezTo>
                    <a:pt x="12481" y="4527"/>
                    <a:pt x="12505" y="4527"/>
                    <a:pt x="12528" y="4527"/>
                  </a:cubicBezTo>
                  <a:cubicBezTo>
                    <a:pt x="12549" y="4526"/>
                    <a:pt x="12569" y="4526"/>
                    <a:pt x="12590" y="4526"/>
                  </a:cubicBezTo>
                  <a:cubicBezTo>
                    <a:pt x="12611" y="4526"/>
                    <a:pt x="12632" y="4526"/>
                    <a:pt x="12653" y="4526"/>
                  </a:cubicBezTo>
                  <a:cubicBezTo>
                    <a:pt x="12655" y="4527"/>
                    <a:pt x="12658" y="4527"/>
                    <a:pt x="12662" y="4527"/>
                  </a:cubicBezTo>
                  <a:lnTo>
                    <a:pt x="12719" y="4527"/>
                  </a:lnTo>
                  <a:cubicBezTo>
                    <a:pt x="12714" y="4486"/>
                    <a:pt x="12711" y="4445"/>
                    <a:pt x="12706" y="4405"/>
                  </a:cubicBezTo>
                  <a:cubicBezTo>
                    <a:pt x="12703" y="4363"/>
                    <a:pt x="12701" y="4322"/>
                    <a:pt x="12700" y="4281"/>
                  </a:cubicBezTo>
                  <a:cubicBezTo>
                    <a:pt x="12696" y="4240"/>
                    <a:pt x="12693" y="4199"/>
                    <a:pt x="12689" y="4159"/>
                  </a:cubicBezTo>
                  <a:lnTo>
                    <a:pt x="12685" y="4159"/>
                  </a:lnTo>
                  <a:cubicBezTo>
                    <a:pt x="12682" y="4111"/>
                    <a:pt x="12678" y="4064"/>
                    <a:pt x="12671" y="4018"/>
                  </a:cubicBezTo>
                  <a:cubicBezTo>
                    <a:pt x="12658" y="3926"/>
                    <a:pt x="12642" y="3834"/>
                    <a:pt x="12623" y="3741"/>
                  </a:cubicBezTo>
                  <a:cubicBezTo>
                    <a:pt x="12605" y="3653"/>
                    <a:pt x="12589" y="3564"/>
                    <a:pt x="12567" y="3476"/>
                  </a:cubicBezTo>
                  <a:lnTo>
                    <a:pt x="12567" y="3476"/>
                  </a:lnTo>
                  <a:cubicBezTo>
                    <a:pt x="12567" y="3478"/>
                    <a:pt x="12568" y="3480"/>
                    <a:pt x="12568" y="3481"/>
                  </a:cubicBezTo>
                  <a:lnTo>
                    <a:pt x="12568" y="3481"/>
                  </a:lnTo>
                  <a:cubicBezTo>
                    <a:pt x="12559" y="3440"/>
                    <a:pt x="12549" y="3397"/>
                    <a:pt x="12536" y="3357"/>
                  </a:cubicBezTo>
                  <a:cubicBezTo>
                    <a:pt x="12518" y="3299"/>
                    <a:pt x="12498" y="3243"/>
                    <a:pt x="12475" y="3186"/>
                  </a:cubicBezTo>
                  <a:cubicBezTo>
                    <a:pt x="12394" y="2979"/>
                    <a:pt x="12239" y="2813"/>
                    <a:pt x="12064" y="2679"/>
                  </a:cubicBezTo>
                  <a:cubicBezTo>
                    <a:pt x="11913" y="2567"/>
                    <a:pt x="11745" y="2486"/>
                    <a:pt x="11563" y="2437"/>
                  </a:cubicBezTo>
                  <a:cubicBezTo>
                    <a:pt x="11467" y="2410"/>
                    <a:pt x="11370" y="2384"/>
                    <a:pt x="11271" y="2366"/>
                  </a:cubicBezTo>
                  <a:cubicBezTo>
                    <a:pt x="11214" y="2355"/>
                    <a:pt x="11157" y="2349"/>
                    <a:pt x="11099" y="2349"/>
                  </a:cubicBezTo>
                  <a:cubicBezTo>
                    <a:pt x="11014" y="2349"/>
                    <a:pt x="10928" y="2361"/>
                    <a:pt x="10845" y="2383"/>
                  </a:cubicBezTo>
                  <a:cubicBezTo>
                    <a:pt x="10831" y="2259"/>
                    <a:pt x="10789" y="2138"/>
                    <a:pt x="10751" y="2022"/>
                  </a:cubicBezTo>
                  <a:cubicBezTo>
                    <a:pt x="10719" y="1926"/>
                    <a:pt x="10684" y="1831"/>
                    <a:pt x="10645" y="1737"/>
                  </a:cubicBezTo>
                  <a:cubicBezTo>
                    <a:pt x="10607" y="1643"/>
                    <a:pt x="10559" y="1553"/>
                    <a:pt x="10512" y="1464"/>
                  </a:cubicBezTo>
                  <a:cubicBezTo>
                    <a:pt x="10466" y="1374"/>
                    <a:pt x="10417" y="1288"/>
                    <a:pt x="10368" y="1202"/>
                  </a:cubicBezTo>
                  <a:cubicBezTo>
                    <a:pt x="10274" y="1041"/>
                    <a:pt x="10174" y="876"/>
                    <a:pt x="10046" y="740"/>
                  </a:cubicBezTo>
                  <a:cubicBezTo>
                    <a:pt x="9947" y="635"/>
                    <a:pt x="9848" y="533"/>
                    <a:pt x="9731" y="446"/>
                  </a:cubicBezTo>
                  <a:cubicBezTo>
                    <a:pt x="9626" y="366"/>
                    <a:pt x="9501" y="308"/>
                    <a:pt x="9382" y="249"/>
                  </a:cubicBezTo>
                  <a:cubicBezTo>
                    <a:pt x="9205" y="162"/>
                    <a:pt x="9016" y="98"/>
                    <a:pt x="8824" y="54"/>
                  </a:cubicBezTo>
                  <a:cubicBezTo>
                    <a:pt x="8727" y="32"/>
                    <a:pt x="8629" y="14"/>
                    <a:pt x="8529" y="7"/>
                  </a:cubicBezTo>
                  <a:cubicBezTo>
                    <a:pt x="8458" y="2"/>
                    <a:pt x="8385" y="0"/>
                    <a:pt x="83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6" name="Google Shape;5016;p60"/>
          <p:cNvGrpSpPr/>
          <p:nvPr/>
        </p:nvGrpSpPr>
        <p:grpSpPr>
          <a:xfrm>
            <a:off x="1541137" y="2765848"/>
            <a:ext cx="740145" cy="260673"/>
            <a:chOff x="8047125" y="1102275"/>
            <a:chExt cx="318000" cy="114275"/>
          </a:xfrm>
        </p:grpSpPr>
        <p:sp>
          <p:nvSpPr>
            <p:cNvPr id="5017" name="Google Shape;5017;p60"/>
            <p:cNvSpPr/>
            <p:nvPr/>
          </p:nvSpPr>
          <p:spPr>
            <a:xfrm>
              <a:off x="8058450" y="1109700"/>
              <a:ext cx="297275" cy="101625"/>
            </a:xfrm>
            <a:custGeom>
              <a:avLst/>
              <a:gdLst/>
              <a:ahLst/>
              <a:cxnLst/>
              <a:rect l="l" t="t" r="r" b="b"/>
              <a:pathLst>
                <a:path w="11891" h="4065" extrusionOk="0">
                  <a:moveTo>
                    <a:pt x="7525" y="816"/>
                  </a:moveTo>
                  <a:cubicBezTo>
                    <a:pt x="7546" y="820"/>
                    <a:pt x="7565" y="824"/>
                    <a:pt x="7585" y="827"/>
                  </a:cubicBezTo>
                  <a:cubicBezTo>
                    <a:pt x="7581" y="832"/>
                    <a:pt x="7577" y="837"/>
                    <a:pt x="7573" y="843"/>
                  </a:cubicBezTo>
                  <a:cubicBezTo>
                    <a:pt x="7568" y="852"/>
                    <a:pt x="7562" y="861"/>
                    <a:pt x="7558" y="870"/>
                  </a:cubicBezTo>
                  <a:cubicBezTo>
                    <a:pt x="7546" y="859"/>
                    <a:pt x="7531" y="849"/>
                    <a:pt x="7516" y="840"/>
                  </a:cubicBezTo>
                  <a:cubicBezTo>
                    <a:pt x="7520" y="833"/>
                    <a:pt x="7523" y="825"/>
                    <a:pt x="7525" y="816"/>
                  </a:cubicBezTo>
                  <a:close/>
                  <a:moveTo>
                    <a:pt x="7981" y="1921"/>
                  </a:moveTo>
                  <a:cubicBezTo>
                    <a:pt x="8034" y="1941"/>
                    <a:pt x="8086" y="1961"/>
                    <a:pt x="8137" y="1982"/>
                  </a:cubicBezTo>
                  <a:cubicBezTo>
                    <a:pt x="8130" y="1980"/>
                    <a:pt x="8122" y="1976"/>
                    <a:pt x="8115" y="1974"/>
                  </a:cubicBezTo>
                  <a:lnTo>
                    <a:pt x="8115" y="1974"/>
                  </a:lnTo>
                  <a:cubicBezTo>
                    <a:pt x="8151" y="1989"/>
                    <a:pt x="8186" y="2004"/>
                    <a:pt x="8222" y="2019"/>
                  </a:cubicBezTo>
                  <a:cubicBezTo>
                    <a:pt x="8159" y="1998"/>
                    <a:pt x="8095" y="1980"/>
                    <a:pt x="8029" y="1962"/>
                  </a:cubicBezTo>
                  <a:cubicBezTo>
                    <a:pt x="8011" y="1950"/>
                    <a:pt x="7993" y="1937"/>
                    <a:pt x="7975" y="1926"/>
                  </a:cubicBezTo>
                  <a:cubicBezTo>
                    <a:pt x="7977" y="1924"/>
                    <a:pt x="7979" y="1922"/>
                    <a:pt x="7981" y="1921"/>
                  </a:cubicBezTo>
                  <a:close/>
                  <a:moveTo>
                    <a:pt x="7239" y="0"/>
                  </a:moveTo>
                  <a:cubicBezTo>
                    <a:pt x="7219" y="0"/>
                    <a:pt x="7200" y="1"/>
                    <a:pt x="7180" y="1"/>
                  </a:cubicBezTo>
                  <a:cubicBezTo>
                    <a:pt x="7074" y="5"/>
                    <a:pt x="6966" y="16"/>
                    <a:pt x="6863" y="46"/>
                  </a:cubicBezTo>
                  <a:cubicBezTo>
                    <a:pt x="6760" y="77"/>
                    <a:pt x="6669" y="124"/>
                    <a:pt x="6584" y="190"/>
                  </a:cubicBezTo>
                  <a:cubicBezTo>
                    <a:pt x="6509" y="248"/>
                    <a:pt x="6457" y="334"/>
                    <a:pt x="6423" y="422"/>
                  </a:cubicBezTo>
                  <a:cubicBezTo>
                    <a:pt x="6414" y="446"/>
                    <a:pt x="6410" y="471"/>
                    <a:pt x="6410" y="498"/>
                  </a:cubicBezTo>
                  <a:cubicBezTo>
                    <a:pt x="6331" y="506"/>
                    <a:pt x="6255" y="522"/>
                    <a:pt x="6177" y="539"/>
                  </a:cubicBezTo>
                  <a:cubicBezTo>
                    <a:pt x="6094" y="557"/>
                    <a:pt x="6010" y="580"/>
                    <a:pt x="5943" y="634"/>
                  </a:cubicBezTo>
                  <a:cubicBezTo>
                    <a:pt x="5882" y="683"/>
                    <a:pt x="5867" y="766"/>
                    <a:pt x="5892" y="836"/>
                  </a:cubicBezTo>
                  <a:cubicBezTo>
                    <a:pt x="5824" y="873"/>
                    <a:pt x="5771" y="928"/>
                    <a:pt x="5767" y="1017"/>
                  </a:cubicBezTo>
                  <a:cubicBezTo>
                    <a:pt x="5765" y="1035"/>
                    <a:pt x="5767" y="1052"/>
                    <a:pt x="5771" y="1069"/>
                  </a:cubicBezTo>
                  <a:cubicBezTo>
                    <a:pt x="5768" y="1071"/>
                    <a:pt x="5764" y="1072"/>
                    <a:pt x="5761" y="1073"/>
                  </a:cubicBezTo>
                  <a:cubicBezTo>
                    <a:pt x="5682" y="1100"/>
                    <a:pt x="5604" y="1130"/>
                    <a:pt x="5557" y="1202"/>
                  </a:cubicBezTo>
                  <a:cubicBezTo>
                    <a:pt x="5525" y="1254"/>
                    <a:pt x="5517" y="1321"/>
                    <a:pt x="5542" y="1377"/>
                  </a:cubicBezTo>
                  <a:cubicBezTo>
                    <a:pt x="5477" y="1412"/>
                    <a:pt x="5417" y="1462"/>
                    <a:pt x="5385" y="1528"/>
                  </a:cubicBezTo>
                  <a:cubicBezTo>
                    <a:pt x="5381" y="1536"/>
                    <a:pt x="5378" y="1544"/>
                    <a:pt x="5374" y="1552"/>
                  </a:cubicBezTo>
                  <a:cubicBezTo>
                    <a:pt x="5307" y="1587"/>
                    <a:pt x="5247" y="1634"/>
                    <a:pt x="5212" y="1698"/>
                  </a:cubicBezTo>
                  <a:cubicBezTo>
                    <a:pt x="5210" y="1699"/>
                    <a:pt x="5207" y="1701"/>
                    <a:pt x="5205" y="1701"/>
                  </a:cubicBezTo>
                  <a:cubicBezTo>
                    <a:pt x="5203" y="1703"/>
                    <a:pt x="5199" y="1704"/>
                    <a:pt x="5197" y="1705"/>
                  </a:cubicBezTo>
                  <a:cubicBezTo>
                    <a:pt x="5181" y="1687"/>
                    <a:pt x="5163" y="1670"/>
                    <a:pt x="5142" y="1657"/>
                  </a:cubicBezTo>
                  <a:cubicBezTo>
                    <a:pt x="5043" y="1594"/>
                    <a:pt x="4931" y="1552"/>
                    <a:pt x="4821" y="1510"/>
                  </a:cubicBezTo>
                  <a:cubicBezTo>
                    <a:pt x="4689" y="1461"/>
                    <a:pt x="4551" y="1423"/>
                    <a:pt x="4413" y="1395"/>
                  </a:cubicBezTo>
                  <a:cubicBezTo>
                    <a:pt x="4311" y="1375"/>
                    <a:pt x="4205" y="1361"/>
                    <a:pt x="4100" y="1361"/>
                  </a:cubicBezTo>
                  <a:cubicBezTo>
                    <a:pt x="4002" y="1361"/>
                    <a:pt x="3906" y="1373"/>
                    <a:pt x="3815" y="1406"/>
                  </a:cubicBezTo>
                  <a:cubicBezTo>
                    <a:pt x="3796" y="1402"/>
                    <a:pt x="3778" y="1400"/>
                    <a:pt x="3760" y="1398"/>
                  </a:cubicBezTo>
                  <a:cubicBezTo>
                    <a:pt x="3739" y="1394"/>
                    <a:pt x="3718" y="1393"/>
                    <a:pt x="3697" y="1393"/>
                  </a:cubicBezTo>
                  <a:cubicBezTo>
                    <a:pt x="3666" y="1393"/>
                    <a:pt x="3636" y="1396"/>
                    <a:pt x="3605" y="1398"/>
                  </a:cubicBezTo>
                  <a:cubicBezTo>
                    <a:pt x="3512" y="1403"/>
                    <a:pt x="3441" y="1479"/>
                    <a:pt x="3433" y="1571"/>
                  </a:cubicBezTo>
                  <a:cubicBezTo>
                    <a:pt x="3430" y="1593"/>
                    <a:pt x="3430" y="1614"/>
                    <a:pt x="3433" y="1635"/>
                  </a:cubicBezTo>
                  <a:cubicBezTo>
                    <a:pt x="3329" y="1624"/>
                    <a:pt x="3225" y="1614"/>
                    <a:pt x="3121" y="1605"/>
                  </a:cubicBezTo>
                  <a:cubicBezTo>
                    <a:pt x="3090" y="1602"/>
                    <a:pt x="3060" y="1600"/>
                    <a:pt x="3029" y="1598"/>
                  </a:cubicBezTo>
                  <a:cubicBezTo>
                    <a:pt x="2997" y="1596"/>
                    <a:pt x="2964" y="1593"/>
                    <a:pt x="2931" y="1593"/>
                  </a:cubicBezTo>
                  <a:cubicBezTo>
                    <a:pt x="2900" y="1593"/>
                    <a:pt x="2869" y="1596"/>
                    <a:pt x="2839" y="1606"/>
                  </a:cubicBezTo>
                  <a:cubicBezTo>
                    <a:pt x="2743" y="1638"/>
                    <a:pt x="2679" y="1738"/>
                    <a:pt x="2616" y="1813"/>
                  </a:cubicBezTo>
                  <a:cubicBezTo>
                    <a:pt x="2568" y="1872"/>
                    <a:pt x="2519" y="1930"/>
                    <a:pt x="2472" y="1990"/>
                  </a:cubicBezTo>
                  <a:cubicBezTo>
                    <a:pt x="2448" y="2019"/>
                    <a:pt x="2425" y="2047"/>
                    <a:pt x="2404" y="2077"/>
                  </a:cubicBezTo>
                  <a:cubicBezTo>
                    <a:pt x="2375" y="2111"/>
                    <a:pt x="2345" y="2145"/>
                    <a:pt x="2324" y="2183"/>
                  </a:cubicBezTo>
                  <a:cubicBezTo>
                    <a:pt x="2300" y="2225"/>
                    <a:pt x="2289" y="2275"/>
                    <a:pt x="2297" y="2320"/>
                  </a:cubicBezTo>
                  <a:cubicBezTo>
                    <a:pt x="2240" y="2322"/>
                    <a:pt x="2183" y="2324"/>
                    <a:pt x="2127" y="2327"/>
                  </a:cubicBezTo>
                  <a:cubicBezTo>
                    <a:pt x="2061" y="2332"/>
                    <a:pt x="1994" y="2341"/>
                    <a:pt x="1929" y="2354"/>
                  </a:cubicBezTo>
                  <a:cubicBezTo>
                    <a:pt x="1906" y="2357"/>
                    <a:pt x="1886" y="2363"/>
                    <a:pt x="1864" y="2370"/>
                  </a:cubicBezTo>
                  <a:cubicBezTo>
                    <a:pt x="1851" y="2368"/>
                    <a:pt x="1839" y="2367"/>
                    <a:pt x="1826" y="2367"/>
                  </a:cubicBezTo>
                  <a:cubicBezTo>
                    <a:pt x="1783" y="2364"/>
                    <a:pt x="1738" y="2363"/>
                    <a:pt x="1694" y="2363"/>
                  </a:cubicBezTo>
                  <a:cubicBezTo>
                    <a:pt x="1659" y="2358"/>
                    <a:pt x="1625" y="2356"/>
                    <a:pt x="1592" y="2352"/>
                  </a:cubicBezTo>
                  <a:cubicBezTo>
                    <a:pt x="1568" y="2350"/>
                    <a:pt x="1545" y="2349"/>
                    <a:pt x="1521" y="2349"/>
                  </a:cubicBezTo>
                  <a:cubicBezTo>
                    <a:pt x="1470" y="2349"/>
                    <a:pt x="1419" y="2354"/>
                    <a:pt x="1366" y="2364"/>
                  </a:cubicBezTo>
                  <a:cubicBezTo>
                    <a:pt x="1353" y="2366"/>
                    <a:pt x="1340" y="2371"/>
                    <a:pt x="1328" y="2376"/>
                  </a:cubicBezTo>
                  <a:cubicBezTo>
                    <a:pt x="1272" y="2381"/>
                    <a:pt x="1217" y="2389"/>
                    <a:pt x="1162" y="2398"/>
                  </a:cubicBezTo>
                  <a:cubicBezTo>
                    <a:pt x="1109" y="2406"/>
                    <a:pt x="1058" y="2420"/>
                    <a:pt x="1007" y="2434"/>
                  </a:cubicBezTo>
                  <a:cubicBezTo>
                    <a:pt x="970" y="2444"/>
                    <a:pt x="927" y="2460"/>
                    <a:pt x="891" y="2479"/>
                  </a:cubicBezTo>
                  <a:cubicBezTo>
                    <a:pt x="842" y="2487"/>
                    <a:pt x="794" y="2499"/>
                    <a:pt x="744" y="2511"/>
                  </a:cubicBezTo>
                  <a:cubicBezTo>
                    <a:pt x="668" y="2533"/>
                    <a:pt x="590" y="2569"/>
                    <a:pt x="544" y="2638"/>
                  </a:cubicBezTo>
                  <a:cubicBezTo>
                    <a:pt x="519" y="2677"/>
                    <a:pt x="505" y="2724"/>
                    <a:pt x="504" y="2771"/>
                  </a:cubicBezTo>
                  <a:cubicBezTo>
                    <a:pt x="452" y="2784"/>
                    <a:pt x="401" y="2801"/>
                    <a:pt x="350" y="2821"/>
                  </a:cubicBezTo>
                  <a:cubicBezTo>
                    <a:pt x="297" y="2843"/>
                    <a:pt x="257" y="2884"/>
                    <a:pt x="218" y="2925"/>
                  </a:cubicBezTo>
                  <a:cubicBezTo>
                    <a:pt x="167" y="2978"/>
                    <a:pt x="162" y="3055"/>
                    <a:pt x="190" y="3117"/>
                  </a:cubicBezTo>
                  <a:cubicBezTo>
                    <a:pt x="166" y="3132"/>
                    <a:pt x="144" y="3147"/>
                    <a:pt x="121" y="3161"/>
                  </a:cubicBezTo>
                  <a:cubicBezTo>
                    <a:pt x="80" y="3187"/>
                    <a:pt x="50" y="3234"/>
                    <a:pt x="42" y="3280"/>
                  </a:cubicBezTo>
                  <a:cubicBezTo>
                    <a:pt x="31" y="3338"/>
                    <a:pt x="49" y="3393"/>
                    <a:pt x="86" y="3439"/>
                  </a:cubicBezTo>
                  <a:cubicBezTo>
                    <a:pt x="98" y="3455"/>
                    <a:pt x="112" y="3471"/>
                    <a:pt x="127" y="3486"/>
                  </a:cubicBezTo>
                  <a:cubicBezTo>
                    <a:pt x="90" y="3505"/>
                    <a:pt x="64" y="3536"/>
                    <a:pt x="48" y="3573"/>
                  </a:cubicBezTo>
                  <a:cubicBezTo>
                    <a:pt x="35" y="3594"/>
                    <a:pt x="27" y="3618"/>
                    <a:pt x="23" y="3645"/>
                  </a:cubicBezTo>
                  <a:cubicBezTo>
                    <a:pt x="0" y="3755"/>
                    <a:pt x="86" y="3852"/>
                    <a:pt x="193" y="3863"/>
                  </a:cubicBezTo>
                  <a:cubicBezTo>
                    <a:pt x="590" y="3905"/>
                    <a:pt x="988" y="3920"/>
                    <a:pt x="1385" y="3958"/>
                  </a:cubicBezTo>
                  <a:cubicBezTo>
                    <a:pt x="1594" y="3977"/>
                    <a:pt x="1802" y="3997"/>
                    <a:pt x="2010" y="4017"/>
                  </a:cubicBezTo>
                  <a:cubicBezTo>
                    <a:pt x="2099" y="4026"/>
                    <a:pt x="2190" y="4033"/>
                    <a:pt x="2279" y="4041"/>
                  </a:cubicBezTo>
                  <a:cubicBezTo>
                    <a:pt x="2407" y="4052"/>
                    <a:pt x="2536" y="4065"/>
                    <a:pt x="2665" y="4065"/>
                  </a:cubicBezTo>
                  <a:cubicBezTo>
                    <a:pt x="2708" y="4065"/>
                    <a:pt x="2752" y="4063"/>
                    <a:pt x="2796" y="4060"/>
                  </a:cubicBezTo>
                  <a:cubicBezTo>
                    <a:pt x="2887" y="4052"/>
                    <a:pt x="2963" y="3980"/>
                    <a:pt x="2968" y="3887"/>
                  </a:cubicBezTo>
                  <a:cubicBezTo>
                    <a:pt x="2970" y="3864"/>
                    <a:pt x="2967" y="3842"/>
                    <a:pt x="2962" y="3823"/>
                  </a:cubicBezTo>
                  <a:lnTo>
                    <a:pt x="3129" y="3823"/>
                  </a:lnTo>
                  <a:cubicBezTo>
                    <a:pt x="3194" y="3826"/>
                    <a:pt x="3258" y="3831"/>
                    <a:pt x="3322" y="3834"/>
                  </a:cubicBezTo>
                  <a:cubicBezTo>
                    <a:pt x="3482" y="3845"/>
                    <a:pt x="3643" y="3860"/>
                    <a:pt x="3803" y="3864"/>
                  </a:cubicBezTo>
                  <a:cubicBezTo>
                    <a:pt x="3813" y="3864"/>
                    <a:pt x="3823" y="3865"/>
                    <a:pt x="3833" y="3865"/>
                  </a:cubicBezTo>
                  <a:cubicBezTo>
                    <a:pt x="3887" y="3865"/>
                    <a:pt x="3940" y="3860"/>
                    <a:pt x="3994" y="3855"/>
                  </a:cubicBezTo>
                  <a:cubicBezTo>
                    <a:pt x="4047" y="3852"/>
                    <a:pt x="4095" y="3825"/>
                    <a:pt x="4127" y="3784"/>
                  </a:cubicBezTo>
                  <a:cubicBezTo>
                    <a:pt x="4149" y="3786"/>
                    <a:pt x="4169" y="3789"/>
                    <a:pt x="4191" y="3790"/>
                  </a:cubicBezTo>
                  <a:cubicBezTo>
                    <a:pt x="4216" y="3795"/>
                    <a:pt x="4241" y="3800"/>
                    <a:pt x="4266" y="3806"/>
                  </a:cubicBezTo>
                  <a:cubicBezTo>
                    <a:pt x="4312" y="3816"/>
                    <a:pt x="4357" y="3825"/>
                    <a:pt x="4404" y="3833"/>
                  </a:cubicBezTo>
                  <a:cubicBezTo>
                    <a:pt x="4512" y="3849"/>
                    <a:pt x="4621" y="3861"/>
                    <a:pt x="4731" y="3870"/>
                  </a:cubicBezTo>
                  <a:cubicBezTo>
                    <a:pt x="4939" y="3886"/>
                    <a:pt x="5148" y="3892"/>
                    <a:pt x="5355" y="3900"/>
                  </a:cubicBezTo>
                  <a:cubicBezTo>
                    <a:pt x="5449" y="3902"/>
                    <a:pt x="5542" y="3902"/>
                    <a:pt x="5635" y="3903"/>
                  </a:cubicBezTo>
                  <a:cubicBezTo>
                    <a:pt x="5729" y="3904"/>
                    <a:pt x="5823" y="3906"/>
                    <a:pt x="5915" y="3906"/>
                  </a:cubicBezTo>
                  <a:cubicBezTo>
                    <a:pt x="6118" y="3904"/>
                    <a:pt x="6320" y="3898"/>
                    <a:pt x="6524" y="3892"/>
                  </a:cubicBezTo>
                  <a:cubicBezTo>
                    <a:pt x="6626" y="3888"/>
                    <a:pt x="6731" y="3884"/>
                    <a:pt x="6835" y="3880"/>
                  </a:cubicBezTo>
                  <a:cubicBezTo>
                    <a:pt x="6913" y="3878"/>
                    <a:pt x="7018" y="3876"/>
                    <a:pt x="7100" y="3845"/>
                  </a:cubicBezTo>
                  <a:cubicBezTo>
                    <a:pt x="7364" y="3857"/>
                    <a:pt x="7628" y="3868"/>
                    <a:pt x="7892" y="3876"/>
                  </a:cubicBezTo>
                  <a:cubicBezTo>
                    <a:pt x="8020" y="3880"/>
                    <a:pt x="8148" y="3888"/>
                    <a:pt x="8276" y="3892"/>
                  </a:cubicBezTo>
                  <a:cubicBezTo>
                    <a:pt x="8319" y="3894"/>
                    <a:pt x="8361" y="3895"/>
                    <a:pt x="8403" y="3895"/>
                  </a:cubicBezTo>
                  <a:cubicBezTo>
                    <a:pt x="8427" y="3895"/>
                    <a:pt x="8452" y="3894"/>
                    <a:pt x="8477" y="3894"/>
                  </a:cubicBezTo>
                  <a:cubicBezTo>
                    <a:pt x="8519" y="3893"/>
                    <a:pt x="8561" y="3893"/>
                    <a:pt x="8602" y="3890"/>
                  </a:cubicBezTo>
                  <a:cubicBezTo>
                    <a:pt x="8639" y="3888"/>
                    <a:pt x="8674" y="3884"/>
                    <a:pt x="8706" y="3872"/>
                  </a:cubicBezTo>
                  <a:cubicBezTo>
                    <a:pt x="8777" y="3871"/>
                    <a:pt x="8845" y="3860"/>
                    <a:pt x="8900" y="3810"/>
                  </a:cubicBezTo>
                  <a:cubicBezTo>
                    <a:pt x="8927" y="3785"/>
                    <a:pt x="8945" y="3753"/>
                    <a:pt x="8955" y="3719"/>
                  </a:cubicBezTo>
                  <a:cubicBezTo>
                    <a:pt x="9073" y="3741"/>
                    <a:pt x="9194" y="3760"/>
                    <a:pt x="9314" y="3771"/>
                  </a:cubicBezTo>
                  <a:cubicBezTo>
                    <a:pt x="9489" y="3789"/>
                    <a:pt x="9664" y="3798"/>
                    <a:pt x="9838" y="3805"/>
                  </a:cubicBezTo>
                  <a:cubicBezTo>
                    <a:pt x="9901" y="3807"/>
                    <a:pt x="9964" y="3810"/>
                    <a:pt x="10028" y="3813"/>
                  </a:cubicBezTo>
                  <a:cubicBezTo>
                    <a:pt x="10067" y="3818"/>
                    <a:pt x="10106" y="3824"/>
                    <a:pt x="10144" y="3829"/>
                  </a:cubicBezTo>
                  <a:lnTo>
                    <a:pt x="10149" y="3829"/>
                  </a:lnTo>
                  <a:cubicBezTo>
                    <a:pt x="10152" y="3830"/>
                    <a:pt x="10154" y="3830"/>
                    <a:pt x="10156" y="3830"/>
                  </a:cubicBezTo>
                  <a:cubicBezTo>
                    <a:pt x="10171" y="3832"/>
                    <a:pt x="10186" y="3834"/>
                    <a:pt x="10200" y="3836"/>
                  </a:cubicBezTo>
                  <a:cubicBezTo>
                    <a:pt x="10204" y="3836"/>
                    <a:pt x="10209" y="3837"/>
                    <a:pt x="10212" y="3837"/>
                  </a:cubicBezTo>
                  <a:cubicBezTo>
                    <a:pt x="10215" y="3837"/>
                    <a:pt x="10216" y="3837"/>
                    <a:pt x="10217" y="3838"/>
                  </a:cubicBezTo>
                  <a:cubicBezTo>
                    <a:pt x="10264" y="3844"/>
                    <a:pt x="10311" y="3848"/>
                    <a:pt x="10358" y="3854"/>
                  </a:cubicBezTo>
                  <a:cubicBezTo>
                    <a:pt x="10449" y="3864"/>
                    <a:pt x="10542" y="3869"/>
                    <a:pt x="10633" y="3870"/>
                  </a:cubicBezTo>
                  <a:cubicBezTo>
                    <a:pt x="10666" y="3871"/>
                    <a:pt x="10698" y="3871"/>
                    <a:pt x="10731" y="3871"/>
                  </a:cubicBezTo>
                  <a:cubicBezTo>
                    <a:pt x="10802" y="3871"/>
                    <a:pt x="10873" y="3869"/>
                    <a:pt x="10943" y="3865"/>
                  </a:cubicBezTo>
                  <a:cubicBezTo>
                    <a:pt x="10988" y="3863"/>
                    <a:pt x="11031" y="3861"/>
                    <a:pt x="11077" y="3857"/>
                  </a:cubicBezTo>
                  <a:cubicBezTo>
                    <a:pt x="11086" y="3857"/>
                    <a:pt x="11096" y="3856"/>
                    <a:pt x="11107" y="3856"/>
                  </a:cubicBezTo>
                  <a:cubicBezTo>
                    <a:pt x="11180" y="3876"/>
                    <a:pt x="11253" y="3896"/>
                    <a:pt x="11325" y="3916"/>
                  </a:cubicBezTo>
                  <a:cubicBezTo>
                    <a:pt x="11404" y="3938"/>
                    <a:pt x="11486" y="3958"/>
                    <a:pt x="11568" y="3958"/>
                  </a:cubicBezTo>
                  <a:cubicBezTo>
                    <a:pt x="11574" y="3958"/>
                    <a:pt x="11581" y="3958"/>
                    <a:pt x="11587" y="3958"/>
                  </a:cubicBezTo>
                  <a:cubicBezTo>
                    <a:pt x="11607" y="3957"/>
                    <a:pt x="11627" y="3954"/>
                    <a:pt x="11647" y="3952"/>
                  </a:cubicBezTo>
                  <a:cubicBezTo>
                    <a:pt x="11747" y="3932"/>
                    <a:pt x="11828" y="3864"/>
                    <a:pt x="11842" y="3760"/>
                  </a:cubicBezTo>
                  <a:cubicBezTo>
                    <a:pt x="11848" y="3713"/>
                    <a:pt x="11841" y="3665"/>
                    <a:pt x="11820" y="3622"/>
                  </a:cubicBezTo>
                  <a:cubicBezTo>
                    <a:pt x="11816" y="3614"/>
                    <a:pt x="11811" y="3606"/>
                    <a:pt x="11805" y="3598"/>
                  </a:cubicBezTo>
                  <a:cubicBezTo>
                    <a:pt x="11828" y="3569"/>
                    <a:pt x="11845" y="3538"/>
                    <a:pt x="11857" y="3503"/>
                  </a:cubicBezTo>
                  <a:cubicBezTo>
                    <a:pt x="11891" y="3398"/>
                    <a:pt x="11877" y="3287"/>
                    <a:pt x="11833" y="3188"/>
                  </a:cubicBezTo>
                  <a:cubicBezTo>
                    <a:pt x="11784" y="3080"/>
                    <a:pt x="11707" y="2988"/>
                    <a:pt x="11622" y="2904"/>
                  </a:cubicBezTo>
                  <a:cubicBezTo>
                    <a:pt x="11525" y="2808"/>
                    <a:pt x="11416" y="2723"/>
                    <a:pt x="11303" y="2646"/>
                  </a:cubicBezTo>
                  <a:cubicBezTo>
                    <a:pt x="11261" y="2618"/>
                    <a:pt x="11215" y="2590"/>
                    <a:pt x="11168" y="2565"/>
                  </a:cubicBezTo>
                  <a:cubicBezTo>
                    <a:pt x="11167" y="2564"/>
                    <a:pt x="11166" y="2564"/>
                    <a:pt x="11165" y="2563"/>
                  </a:cubicBezTo>
                  <a:cubicBezTo>
                    <a:pt x="11105" y="2525"/>
                    <a:pt x="11041" y="2493"/>
                    <a:pt x="10976" y="2468"/>
                  </a:cubicBezTo>
                  <a:cubicBezTo>
                    <a:pt x="10861" y="2422"/>
                    <a:pt x="10742" y="2395"/>
                    <a:pt x="10619" y="2383"/>
                  </a:cubicBezTo>
                  <a:cubicBezTo>
                    <a:pt x="10567" y="2372"/>
                    <a:pt x="10514" y="2365"/>
                    <a:pt x="10462" y="2365"/>
                  </a:cubicBezTo>
                  <a:cubicBezTo>
                    <a:pt x="10391" y="2365"/>
                    <a:pt x="10327" y="2382"/>
                    <a:pt x="10270" y="2415"/>
                  </a:cubicBezTo>
                  <a:cubicBezTo>
                    <a:pt x="10249" y="2421"/>
                    <a:pt x="10230" y="2429"/>
                    <a:pt x="10211" y="2438"/>
                  </a:cubicBezTo>
                  <a:cubicBezTo>
                    <a:pt x="10177" y="2455"/>
                    <a:pt x="10146" y="2475"/>
                    <a:pt x="10119" y="2500"/>
                  </a:cubicBezTo>
                  <a:cubicBezTo>
                    <a:pt x="10112" y="2493"/>
                    <a:pt x="10105" y="2486"/>
                    <a:pt x="10098" y="2480"/>
                  </a:cubicBezTo>
                  <a:cubicBezTo>
                    <a:pt x="10143" y="2450"/>
                    <a:pt x="10177" y="2398"/>
                    <a:pt x="10193" y="2349"/>
                  </a:cubicBezTo>
                  <a:cubicBezTo>
                    <a:pt x="10211" y="2292"/>
                    <a:pt x="10206" y="2235"/>
                    <a:pt x="10198" y="2176"/>
                  </a:cubicBezTo>
                  <a:cubicBezTo>
                    <a:pt x="10187" y="2112"/>
                    <a:pt x="10163" y="2051"/>
                    <a:pt x="10139" y="1991"/>
                  </a:cubicBezTo>
                  <a:cubicBezTo>
                    <a:pt x="10111" y="1922"/>
                    <a:pt x="10077" y="1855"/>
                    <a:pt x="10042" y="1790"/>
                  </a:cubicBezTo>
                  <a:cubicBezTo>
                    <a:pt x="10002" y="1712"/>
                    <a:pt x="9956" y="1639"/>
                    <a:pt x="9911" y="1565"/>
                  </a:cubicBezTo>
                  <a:cubicBezTo>
                    <a:pt x="9869" y="1499"/>
                    <a:pt x="9826" y="1435"/>
                    <a:pt x="9782" y="1372"/>
                  </a:cubicBezTo>
                  <a:cubicBezTo>
                    <a:pt x="9760" y="1289"/>
                    <a:pt x="9729" y="1210"/>
                    <a:pt x="9689" y="1133"/>
                  </a:cubicBezTo>
                  <a:cubicBezTo>
                    <a:pt x="9625" y="1010"/>
                    <a:pt x="9533" y="905"/>
                    <a:pt x="9438" y="804"/>
                  </a:cubicBezTo>
                  <a:cubicBezTo>
                    <a:pt x="9336" y="698"/>
                    <a:pt x="9228" y="593"/>
                    <a:pt x="9116" y="495"/>
                  </a:cubicBezTo>
                  <a:cubicBezTo>
                    <a:pt x="9023" y="414"/>
                    <a:pt x="8923" y="343"/>
                    <a:pt x="8817" y="280"/>
                  </a:cubicBezTo>
                  <a:cubicBezTo>
                    <a:pt x="8733" y="229"/>
                    <a:pt x="8633" y="185"/>
                    <a:pt x="8533" y="185"/>
                  </a:cubicBezTo>
                  <a:cubicBezTo>
                    <a:pt x="8522" y="185"/>
                    <a:pt x="8512" y="186"/>
                    <a:pt x="8502" y="187"/>
                  </a:cubicBezTo>
                  <a:cubicBezTo>
                    <a:pt x="8459" y="190"/>
                    <a:pt x="8417" y="207"/>
                    <a:pt x="8381" y="232"/>
                  </a:cubicBezTo>
                  <a:cubicBezTo>
                    <a:pt x="8358" y="227"/>
                    <a:pt x="8335" y="221"/>
                    <a:pt x="8311" y="216"/>
                  </a:cubicBezTo>
                  <a:cubicBezTo>
                    <a:pt x="8290" y="206"/>
                    <a:pt x="8270" y="197"/>
                    <a:pt x="8248" y="188"/>
                  </a:cubicBezTo>
                  <a:cubicBezTo>
                    <a:pt x="8194" y="165"/>
                    <a:pt x="8142" y="141"/>
                    <a:pt x="8086" y="125"/>
                  </a:cubicBezTo>
                  <a:cubicBezTo>
                    <a:pt x="8052" y="115"/>
                    <a:pt x="8018" y="111"/>
                    <a:pt x="7984" y="111"/>
                  </a:cubicBezTo>
                  <a:cubicBezTo>
                    <a:pt x="7968" y="111"/>
                    <a:pt x="7951" y="112"/>
                    <a:pt x="7935" y="113"/>
                  </a:cubicBezTo>
                  <a:cubicBezTo>
                    <a:pt x="7935" y="113"/>
                    <a:pt x="7933" y="113"/>
                    <a:pt x="7932" y="115"/>
                  </a:cubicBezTo>
                  <a:cubicBezTo>
                    <a:pt x="7917" y="112"/>
                    <a:pt x="7904" y="111"/>
                    <a:pt x="7890" y="110"/>
                  </a:cubicBezTo>
                  <a:cubicBezTo>
                    <a:pt x="7842" y="107"/>
                    <a:pt x="7795" y="101"/>
                    <a:pt x="7747" y="96"/>
                  </a:cubicBezTo>
                  <a:cubicBezTo>
                    <a:pt x="7716" y="69"/>
                    <a:pt x="7677" y="48"/>
                    <a:pt x="7637" y="39"/>
                  </a:cubicBezTo>
                  <a:cubicBezTo>
                    <a:pt x="7585" y="25"/>
                    <a:pt x="7530" y="20"/>
                    <a:pt x="7476" y="14"/>
                  </a:cubicBezTo>
                  <a:cubicBezTo>
                    <a:pt x="7397" y="7"/>
                    <a:pt x="7318" y="0"/>
                    <a:pt x="7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60"/>
            <p:cNvSpPr/>
            <p:nvPr/>
          </p:nvSpPr>
          <p:spPr>
            <a:xfrm>
              <a:off x="8053875" y="1189375"/>
              <a:ext cx="305075" cy="20500"/>
            </a:xfrm>
            <a:custGeom>
              <a:avLst/>
              <a:gdLst/>
              <a:ahLst/>
              <a:cxnLst/>
              <a:rect l="l" t="t" r="r" b="b"/>
              <a:pathLst>
                <a:path w="12203" h="820" extrusionOk="0">
                  <a:moveTo>
                    <a:pt x="3244" y="25"/>
                  </a:moveTo>
                  <a:cubicBezTo>
                    <a:pt x="3251" y="26"/>
                    <a:pt x="3257" y="26"/>
                    <a:pt x="3264" y="26"/>
                  </a:cubicBezTo>
                  <a:lnTo>
                    <a:pt x="3264" y="26"/>
                  </a:lnTo>
                  <a:cubicBezTo>
                    <a:pt x="3257" y="25"/>
                    <a:pt x="3251" y="25"/>
                    <a:pt x="3244" y="25"/>
                  </a:cubicBezTo>
                  <a:close/>
                  <a:moveTo>
                    <a:pt x="11388" y="118"/>
                  </a:moveTo>
                  <a:cubicBezTo>
                    <a:pt x="11394" y="118"/>
                    <a:pt x="11399" y="118"/>
                    <a:pt x="11405" y="118"/>
                  </a:cubicBezTo>
                  <a:lnTo>
                    <a:pt x="11405" y="118"/>
                  </a:lnTo>
                  <a:cubicBezTo>
                    <a:pt x="11400" y="118"/>
                    <a:pt x="11394" y="118"/>
                    <a:pt x="11388" y="118"/>
                  </a:cubicBezTo>
                  <a:close/>
                  <a:moveTo>
                    <a:pt x="5992" y="674"/>
                  </a:moveTo>
                  <a:lnTo>
                    <a:pt x="5992" y="674"/>
                  </a:lnTo>
                  <a:cubicBezTo>
                    <a:pt x="5997" y="675"/>
                    <a:pt x="6003" y="675"/>
                    <a:pt x="6009" y="675"/>
                  </a:cubicBezTo>
                  <a:cubicBezTo>
                    <a:pt x="6003" y="675"/>
                    <a:pt x="5997" y="675"/>
                    <a:pt x="5992" y="674"/>
                  </a:cubicBezTo>
                  <a:close/>
                  <a:moveTo>
                    <a:pt x="2245" y="0"/>
                  </a:moveTo>
                  <a:cubicBezTo>
                    <a:pt x="2039" y="0"/>
                    <a:pt x="1832" y="6"/>
                    <a:pt x="1627" y="20"/>
                  </a:cubicBezTo>
                  <a:cubicBezTo>
                    <a:pt x="1441" y="31"/>
                    <a:pt x="1256" y="30"/>
                    <a:pt x="1069" y="36"/>
                  </a:cubicBezTo>
                  <a:cubicBezTo>
                    <a:pt x="881" y="41"/>
                    <a:pt x="691" y="57"/>
                    <a:pt x="502" y="76"/>
                  </a:cubicBezTo>
                  <a:cubicBezTo>
                    <a:pt x="480" y="78"/>
                    <a:pt x="459" y="80"/>
                    <a:pt x="436" y="81"/>
                  </a:cubicBezTo>
                  <a:cubicBezTo>
                    <a:pt x="444" y="81"/>
                    <a:pt x="452" y="80"/>
                    <a:pt x="460" y="80"/>
                  </a:cubicBezTo>
                  <a:cubicBezTo>
                    <a:pt x="420" y="82"/>
                    <a:pt x="380" y="86"/>
                    <a:pt x="340" y="89"/>
                  </a:cubicBezTo>
                  <a:cubicBezTo>
                    <a:pt x="276" y="94"/>
                    <a:pt x="217" y="97"/>
                    <a:pt x="160" y="131"/>
                  </a:cubicBezTo>
                  <a:cubicBezTo>
                    <a:pt x="85" y="175"/>
                    <a:pt x="46" y="271"/>
                    <a:pt x="22" y="350"/>
                  </a:cubicBezTo>
                  <a:cubicBezTo>
                    <a:pt x="8" y="399"/>
                    <a:pt x="0" y="448"/>
                    <a:pt x="8" y="500"/>
                  </a:cubicBezTo>
                  <a:cubicBezTo>
                    <a:pt x="16" y="552"/>
                    <a:pt x="47" y="603"/>
                    <a:pt x="86" y="638"/>
                  </a:cubicBezTo>
                  <a:cubicBezTo>
                    <a:pt x="166" y="715"/>
                    <a:pt x="287" y="730"/>
                    <a:pt x="393" y="737"/>
                  </a:cubicBezTo>
                  <a:cubicBezTo>
                    <a:pt x="417" y="738"/>
                    <a:pt x="441" y="738"/>
                    <a:pt x="464" y="738"/>
                  </a:cubicBezTo>
                  <a:cubicBezTo>
                    <a:pt x="533" y="738"/>
                    <a:pt x="601" y="734"/>
                    <a:pt x="669" y="730"/>
                  </a:cubicBezTo>
                  <a:cubicBezTo>
                    <a:pt x="773" y="723"/>
                    <a:pt x="876" y="715"/>
                    <a:pt x="979" y="708"/>
                  </a:cubicBezTo>
                  <a:cubicBezTo>
                    <a:pt x="1139" y="697"/>
                    <a:pt x="1299" y="689"/>
                    <a:pt x="1459" y="682"/>
                  </a:cubicBezTo>
                  <a:cubicBezTo>
                    <a:pt x="1493" y="733"/>
                    <a:pt x="1551" y="766"/>
                    <a:pt x="1615" y="766"/>
                  </a:cubicBezTo>
                  <a:cubicBezTo>
                    <a:pt x="1616" y="766"/>
                    <a:pt x="1617" y="766"/>
                    <a:pt x="1618" y="766"/>
                  </a:cubicBezTo>
                  <a:cubicBezTo>
                    <a:pt x="1674" y="766"/>
                    <a:pt x="1730" y="767"/>
                    <a:pt x="1786" y="770"/>
                  </a:cubicBezTo>
                  <a:cubicBezTo>
                    <a:pt x="1874" y="775"/>
                    <a:pt x="1961" y="786"/>
                    <a:pt x="2049" y="796"/>
                  </a:cubicBezTo>
                  <a:cubicBezTo>
                    <a:pt x="2141" y="805"/>
                    <a:pt x="2236" y="804"/>
                    <a:pt x="2327" y="805"/>
                  </a:cubicBezTo>
                  <a:cubicBezTo>
                    <a:pt x="2424" y="804"/>
                    <a:pt x="2520" y="799"/>
                    <a:pt x="2616" y="795"/>
                  </a:cubicBezTo>
                  <a:cubicBezTo>
                    <a:pt x="2708" y="791"/>
                    <a:pt x="2800" y="786"/>
                    <a:pt x="2891" y="786"/>
                  </a:cubicBezTo>
                  <a:cubicBezTo>
                    <a:pt x="2900" y="786"/>
                    <a:pt x="2908" y="786"/>
                    <a:pt x="2917" y="786"/>
                  </a:cubicBezTo>
                  <a:cubicBezTo>
                    <a:pt x="3058" y="791"/>
                    <a:pt x="3199" y="798"/>
                    <a:pt x="3340" y="798"/>
                  </a:cubicBezTo>
                  <a:cubicBezTo>
                    <a:pt x="3394" y="798"/>
                    <a:pt x="3448" y="797"/>
                    <a:pt x="3503" y="795"/>
                  </a:cubicBezTo>
                  <a:cubicBezTo>
                    <a:pt x="3693" y="785"/>
                    <a:pt x="3883" y="765"/>
                    <a:pt x="4075" y="754"/>
                  </a:cubicBezTo>
                  <a:cubicBezTo>
                    <a:pt x="4170" y="747"/>
                    <a:pt x="4266" y="739"/>
                    <a:pt x="4362" y="734"/>
                  </a:cubicBezTo>
                  <a:cubicBezTo>
                    <a:pt x="4454" y="730"/>
                    <a:pt x="4547" y="730"/>
                    <a:pt x="4638" y="730"/>
                  </a:cubicBezTo>
                  <a:cubicBezTo>
                    <a:pt x="4764" y="729"/>
                    <a:pt x="4888" y="723"/>
                    <a:pt x="5014" y="717"/>
                  </a:cubicBezTo>
                  <a:cubicBezTo>
                    <a:pt x="5092" y="713"/>
                    <a:pt x="5169" y="709"/>
                    <a:pt x="5246" y="707"/>
                  </a:cubicBezTo>
                  <a:cubicBezTo>
                    <a:pt x="5374" y="703"/>
                    <a:pt x="5501" y="694"/>
                    <a:pt x="5629" y="684"/>
                  </a:cubicBezTo>
                  <a:cubicBezTo>
                    <a:pt x="5716" y="676"/>
                    <a:pt x="5802" y="673"/>
                    <a:pt x="5889" y="673"/>
                  </a:cubicBezTo>
                  <a:cubicBezTo>
                    <a:pt x="5923" y="673"/>
                    <a:pt x="5957" y="674"/>
                    <a:pt x="5992" y="674"/>
                  </a:cubicBezTo>
                  <a:lnTo>
                    <a:pt x="5992" y="674"/>
                  </a:lnTo>
                  <a:cubicBezTo>
                    <a:pt x="5989" y="674"/>
                    <a:pt x="5987" y="674"/>
                    <a:pt x="5985" y="674"/>
                  </a:cubicBezTo>
                  <a:lnTo>
                    <a:pt x="5985" y="674"/>
                  </a:lnTo>
                  <a:cubicBezTo>
                    <a:pt x="6162" y="682"/>
                    <a:pt x="6340" y="684"/>
                    <a:pt x="6518" y="684"/>
                  </a:cubicBezTo>
                  <a:cubicBezTo>
                    <a:pt x="6711" y="684"/>
                    <a:pt x="6905" y="682"/>
                    <a:pt x="7099" y="682"/>
                  </a:cubicBezTo>
                  <a:cubicBezTo>
                    <a:pt x="7118" y="682"/>
                    <a:pt x="7138" y="682"/>
                    <a:pt x="7157" y="682"/>
                  </a:cubicBezTo>
                  <a:cubicBezTo>
                    <a:pt x="7176" y="682"/>
                    <a:pt x="7194" y="682"/>
                    <a:pt x="7213" y="682"/>
                  </a:cubicBezTo>
                  <a:cubicBezTo>
                    <a:pt x="7398" y="682"/>
                    <a:pt x="7583" y="677"/>
                    <a:pt x="7767" y="677"/>
                  </a:cubicBezTo>
                  <a:cubicBezTo>
                    <a:pt x="7926" y="678"/>
                    <a:pt x="8087" y="682"/>
                    <a:pt x="8247" y="682"/>
                  </a:cubicBezTo>
                  <a:cubicBezTo>
                    <a:pt x="8278" y="682"/>
                    <a:pt x="8309" y="682"/>
                    <a:pt x="8341" y="682"/>
                  </a:cubicBezTo>
                  <a:cubicBezTo>
                    <a:pt x="8662" y="678"/>
                    <a:pt x="8985" y="670"/>
                    <a:pt x="9307" y="670"/>
                  </a:cubicBezTo>
                  <a:cubicBezTo>
                    <a:pt x="9375" y="670"/>
                    <a:pt x="9443" y="671"/>
                    <a:pt x="9511" y="671"/>
                  </a:cubicBezTo>
                  <a:cubicBezTo>
                    <a:pt x="9700" y="689"/>
                    <a:pt x="9887" y="711"/>
                    <a:pt x="10075" y="721"/>
                  </a:cubicBezTo>
                  <a:cubicBezTo>
                    <a:pt x="10272" y="730"/>
                    <a:pt x="10470" y="738"/>
                    <a:pt x="10666" y="747"/>
                  </a:cubicBezTo>
                  <a:cubicBezTo>
                    <a:pt x="10892" y="758"/>
                    <a:pt x="11117" y="772"/>
                    <a:pt x="11343" y="779"/>
                  </a:cubicBezTo>
                  <a:lnTo>
                    <a:pt x="11336" y="779"/>
                  </a:lnTo>
                  <a:cubicBezTo>
                    <a:pt x="11443" y="783"/>
                    <a:pt x="11547" y="793"/>
                    <a:pt x="11651" y="809"/>
                  </a:cubicBezTo>
                  <a:cubicBezTo>
                    <a:pt x="11684" y="814"/>
                    <a:pt x="11716" y="818"/>
                    <a:pt x="11748" y="819"/>
                  </a:cubicBezTo>
                  <a:cubicBezTo>
                    <a:pt x="11754" y="819"/>
                    <a:pt x="11760" y="820"/>
                    <a:pt x="11766" y="820"/>
                  </a:cubicBezTo>
                  <a:cubicBezTo>
                    <a:pt x="11772" y="820"/>
                    <a:pt x="11778" y="819"/>
                    <a:pt x="11785" y="819"/>
                  </a:cubicBezTo>
                  <a:cubicBezTo>
                    <a:pt x="11818" y="818"/>
                    <a:pt x="11851" y="813"/>
                    <a:pt x="11883" y="807"/>
                  </a:cubicBezTo>
                  <a:cubicBezTo>
                    <a:pt x="11906" y="803"/>
                    <a:pt x="11929" y="799"/>
                    <a:pt x="11952" y="796"/>
                  </a:cubicBezTo>
                  <a:cubicBezTo>
                    <a:pt x="11996" y="795"/>
                    <a:pt x="12040" y="789"/>
                    <a:pt x="12081" y="772"/>
                  </a:cubicBezTo>
                  <a:cubicBezTo>
                    <a:pt x="12157" y="741"/>
                    <a:pt x="12202" y="655"/>
                    <a:pt x="12189" y="574"/>
                  </a:cubicBezTo>
                  <a:cubicBezTo>
                    <a:pt x="12181" y="517"/>
                    <a:pt x="12147" y="472"/>
                    <a:pt x="12101" y="446"/>
                  </a:cubicBezTo>
                  <a:cubicBezTo>
                    <a:pt x="12121" y="430"/>
                    <a:pt x="12138" y="412"/>
                    <a:pt x="12151" y="390"/>
                  </a:cubicBezTo>
                  <a:cubicBezTo>
                    <a:pt x="12199" y="308"/>
                    <a:pt x="12167" y="204"/>
                    <a:pt x="12096" y="149"/>
                  </a:cubicBezTo>
                  <a:cubicBezTo>
                    <a:pt x="12042" y="107"/>
                    <a:pt x="11977" y="95"/>
                    <a:pt x="11910" y="95"/>
                  </a:cubicBezTo>
                  <a:cubicBezTo>
                    <a:pt x="11845" y="95"/>
                    <a:pt x="11778" y="107"/>
                    <a:pt x="11717" y="113"/>
                  </a:cubicBezTo>
                  <a:lnTo>
                    <a:pt x="11545" y="120"/>
                  </a:lnTo>
                  <a:cubicBezTo>
                    <a:pt x="11532" y="121"/>
                    <a:pt x="11519" y="121"/>
                    <a:pt x="11507" y="121"/>
                  </a:cubicBezTo>
                  <a:cubicBezTo>
                    <a:pt x="11473" y="121"/>
                    <a:pt x="11439" y="119"/>
                    <a:pt x="11405" y="118"/>
                  </a:cubicBezTo>
                  <a:lnTo>
                    <a:pt x="11405" y="118"/>
                  </a:lnTo>
                  <a:cubicBezTo>
                    <a:pt x="11407" y="119"/>
                    <a:pt x="11409" y="119"/>
                    <a:pt x="11411" y="119"/>
                  </a:cubicBezTo>
                  <a:cubicBezTo>
                    <a:pt x="11230" y="110"/>
                    <a:pt x="11051" y="109"/>
                    <a:pt x="10870" y="104"/>
                  </a:cubicBezTo>
                  <a:cubicBezTo>
                    <a:pt x="10668" y="90"/>
                    <a:pt x="10466" y="80"/>
                    <a:pt x="10265" y="78"/>
                  </a:cubicBezTo>
                  <a:cubicBezTo>
                    <a:pt x="10065" y="74"/>
                    <a:pt x="9864" y="73"/>
                    <a:pt x="9664" y="68"/>
                  </a:cubicBezTo>
                  <a:cubicBezTo>
                    <a:pt x="9539" y="61"/>
                    <a:pt x="9415" y="50"/>
                    <a:pt x="9291" y="44"/>
                  </a:cubicBezTo>
                  <a:cubicBezTo>
                    <a:pt x="9184" y="37"/>
                    <a:pt x="9078" y="37"/>
                    <a:pt x="8972" y="37"/>
                  </a:cubicBezTo>
                  <a:cubicBezTo>
                    <a:pt x="8941" y="37"/>
                    <a:pt x="8911" y="37"/>
                    <a:pt x="8880" y="37"/>
                  </a:cubicBezTo>
                  <a:cubicBezTo>
                    <a:pt x="8738" y="37"/>
                    <a:pt x="8597" y="32"/>
                    <a:pt x="8455" y="28"/>
                  </a:cubicBezTo>
                  <a:cubicBezTo>
                    <a:pt x="8319" y="23"/>
                    <a:pt x="8184" y="22"/>
                    <a:pt x="8048" y="17"/>
                  </a:cubicBezTo>
                  <a:cubicBezTo>
                    <a:pt x="7900" y="10"/>
                    <a:pt x="7754" y="2"/>
                    <a:pt x="7605" y="2"/>
                  </a:cubicBezTo>
                  <a:cubicBezTo>
                    <a:pt x="7558" y="2"/>
                    <a:pt x="7511" y="3"/>
                    <a:pt x="7464" y="5"/>
                  </a:cubicBezTo>
                  <a:cubicBezTo>
                    <a:pt x="7270" y="10"/>
                    <a:pt x="7076" y="21"/>
                    <a:pt x="6881" y="26"/>
                  </a:cubicBezTo>
                  <a:cubicBezTo>
                    <a:pt x="6680" y="31"/>
                    <a:pt x="6477" y="28"/>
                    <a:pt x="6275" y="40"/>
                  </a:cubicBezTo>
                  <a:cubicBezTo>
                    <a:pt x="6107" y="51"/>
                    <a:pt x="5941" y="66"/>
                    <a:pt x="5773" y="66"/>
                  </a:cubicBezTo>
                  <a:cubicBezTo>
                    <a:pt x="5751" y="66"/>
                    <a:pt x="5730" y="66"/>
                    <a:pt x="5708" y="65"/>
                  </a:cubicBezTo>
                  <a:cubicBezTo>
                    <a:pt x="5512" y="60"/>
                    <a:pt x="5316" y="48"/>
                    <a:pt x="5119" y="48"/>
                  </a:cubicBezTo>
                  <a:cubicBezTo>
                    <a:pt x="4917" y="47"/>
                    <a:pt x="4715" y="47"/>
                    <a:pt x="4512" y="40"/>
                  </a:cubicBezTo>
                  <a:cubicBezTo>
                    <a:pt x="4322" y="34"/>
                    <a:pt x="4133" y="29"/>
                    <a:pt x="3943" y="26"/>
                  </a:cubicBezTo>
                  <a:cubicBezTo>
                    <a:pt x="3921" y="26"/>
                    <a:pt x="3899" y="26"/>
                    <a:pt x="3877" y="26"/>
                  </a:cubicBezTo>
                  <a:cubicBezTo>
                    <a:pt x="3737" y="26"/>
                    <a:pt x="3597" y="31"/>
                    <a:pt x="3456" y="31"/>
                  </a:cubicBezTo>
                  <a:cubicBezTo>
                    <a:pt x="3425" y="31"/>
                    <a:pt x="3394" y="30"/>
                    <a:pt x="3363" y="30"/>
                  </a:cubicBezTo>
                  <a:cubicBezTo>
                    <a:pt x="3331" y="29"/>
                    <a:pt x="3297" y="27"/>
                    <a:pt x="3264" y="26"/>
                  </a:cubicBezTo>
                  <a:lnTo>
                    <a:pt x="3264" y="26"/>
                  </a:lnTo>
                  <a:cubicBezTo>
                    <a:pt x="3265" y="26"/>
                    <a:pt x="3267" y="26"/>
                    <a:pt x="3268" y="26"/>
                  </a:cubicBezTo>
                  <a:cubicBezTo>
                    <a:pt x="3101" y="18"/>
                    <a:pt x="2935" y="17"/>
                    <a:pt x="2768" y="13"/>
                  </a:cubicBezTo>
                  <a:lnTo>
                    <a:pt x="2783" y="13"/>
                  </a:lnTo>
                  <a:cubicBezTo>
                    <a:pt x="2604" y="5"/>
                    <a:pt x="2425" y="0"/>
                    <a:pt x="2245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60"/>
            <p:cNvSpPr/>
            <p:nvPr/>
          </p:nvSpPr>
          <p:spPr>
            <a:xfrm>
              <a:off x="8282450" y="116682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1" y="1"/>
                  </a:moveTo>
                  <a:cubicBezTo>
                    <a:pt x="188" y="1"/>
                    <a:pt x="186" y="1"/>
                    <a:pt x="183" y="1"/>
                  </a:cubicBezTo>
                  <a:cubicBezTo>
                    <a:pt x="83" y="6"/>
                    <a:pt x="0" y="88"/>
                    <a:pt x="3" y="191"/>
                  </a:cubicBezTo>
                  <a:cubicBezTo>
                    <a:pt x="6" y="288"/>
                    <a:pt x="88" y="372"/>
                    <a:pt x="188" y="372"/>
                  </a:cubicBezTo>
                  <a:cubicBezTo>
                    <a:pt x="190" y="372"/>
                    <a:pt x="192" y="372"/>
                    <a:pt x="194" y="372"/>
                  </a:cubicBezTo>
                  <a:cubicBezTo>
                    <a:pt x="293" y="367"/>
                    <a:pt x="376" y="284"/>
                    <a:pt x="373" y="182"/>
                  </a:cubicBezTo>
                  <a:cubicBezTo>
                    <a:pt x="371" y="85"/>
                    <a:pt x="288" y="1"/>
                    <a:pt x="191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60"/>
            <p:cNvSpPr/>
            <p:nvPr/>
          </p:nvSpPr>
          <p:spPr>
            <a:xfrm>
              <a:off x="8271300" y="1175725"/>
              <a:ext cx="700" cy="375"/>
            </a:xfrm>
            <a:custGeom>
              <a:avLst/>
              <a:gdLst/>
              <a:ahLst/>
              <a:cxnLst/>
              <a:rect l="l" t="t" r="r" b="b"/>
              <a:pathLst>
                <a:path w="28" h="15" extrusionOk="0">
                  <a:moveTo>
                    <a:pt x="0" y="1"/>
                  </a:moveTo>
                  <a:cubicBezTo>
                    <a:pt x="1" y="1"/>
                    <a:pt x="2" y="2"/>
                    <a:pt x="2" y="2"/>
                  </a:cubicBezTo>
                  <a:lnTo>
                    <a:pt x="2" y="2"/>
                  </a:lnTo>
                  <a:cubicBezTo>
                    <a:pt x="2" y="1"/>
                    <a:pt x="1" y="1"/>
                    <a:pt x="0" y="1"/>
                  </a:cubicBezTo>
                  <a:close/>
                  <a:moveTo>
                    <a:pt x="2" y="2"/>
                  </a:moveTo>
                  <a:cubicBezTo>
                    <a:pt x="4" y="3"/>
                    <a:pt x="6" y="4"/>
                    <a:pt x="7" y="5"/>
                  </a:cubicBezTo>
                  <a:lnTo>
                    <a:pt x="6" y="5"/>
                  </a:lnTo>
                  <a:cubicBezTo>
                    <a:pt x="13" y="9"/>
                    <a:pt x="21" y="12"/>
                    <a:pt x="28" y="14"/>
                  </a:cubicBezTo>
                  <a:cubicBezTo>
                    <a:pt x="19" y="11"/>
                    <a:pt x="11" y="7"/>
                    <a:pt x="2" y="2"/>
                  </a:cubicBezTo>
                  <a:close/>
                </a:path>
              </a:pathLst>
            </a:custGeom>
            <a:solidFill>
              <a:srgbClr val="EA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60"/>
            <p:cNvSpPr/>
            <p:nvPr/>
          </p:nvSpPr>
          <p:spPr>
            <a:xfrm>
              <a:off x="8268200" y="1166900"/>
              <a:ext cx="10950" cy="9600"/>
            </a:xfrm>
            <a:custGeom>
              <a:avLst/>
              <a:gdLst/>
              <a:ahLst/>
              <a:cxnLst/>
              <a:rect l="l" t="t" r="r" b="b"/>
              <a:pathLst>
                <a:path w="438" h="384" extrusionOk="0">
                  <a:moveTo>
                    <a:pt x="200" y="0"/>
                  </a:moveTo>
                  <a:cubicBezTo>
                    <a:pt x="183" y="0"/>
                    <a:pt x="167" y="3"/>
                    <a:pt x="151" y="7"/>
                  </a:cubicBezTo>
                  <a:cubicBezTo>
                    <a:pt x="51" y="36"/>
                    <a:pt x="1" y="138"/>
                    <a:pt x="25" y="236"/>
                  </a:cubicBezTo>
                  <a:cubicBezTo>
                    <a:pt x="37" y="290"/>
                    <a:pt x="77" y="329"/>
                    <a:pt x="124" y="354"/>
                  </a:cubicBezTo>
                  <a:lnTo>
                    <a:pt x="120" y="351"/>
                  </a:lnTo>
                  <a:lnTo>
                    <a:pt x="120" y="351"/>
                  </a:lnTo>
                  <a:cubicBezTo>
                    <a:pt x="156" y="371"/>
                    <a:pt x="194" y="384"/>
                    <a:pt x="232" y="384"/>
                  </a:cubicBezTo>
                  <a:cubicBezTo>
                    <a:pt x="234" y="384"/>
                    <a:pt x="236" y="383"/>
                    <a:pt x="238" y="383"/>
                  </a:cubicBezTo>
                  <a:cubicBezTo>
                    <a:pt x="266" y="382"/>
                    <a:pt x="295" y="373"/>
                    <a:pt x="322" y="357"/>
                  </a:cubicBezTo>
                  <a:cubicBezTo>
                    <a:pt x="428" y="293"/>
                    <a:pt x="438" y="149"/>
                    <a:pt x="354" y="63"/>
                  </a:cubicBezTo>
                  <a:cubicBezTo>
                    <a:pt x="336" y="46"/>
                    <a:pt x="315" y="32"/>
                    <a:pt x="292" y="24"/>
                  </a:cubicBezTo>
                  <a:cubicBezTo>
                    <a:pt x="265" y="9"/>
                    <a:pt x="232" y="0"/>
                    <a:pt x="20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60"/>
            <p:cNvSpPr/>
            <p:nvPr/>
          </p:nvSpPr>
          <p:spPr>
            <a:xfrm>
              <a:off x="8145125" y="1168275"/>
              <a:ext cx="10850" cy="9375"/>
            </a:xfrm>
            <a:custGeom>
              <a:avLst/>
              <a:gdLst/>
              <a:ahLst/>
              <a:cxnLst/>
              <a:rect l="l" t="t" r="r" b="b"/>
              <a:pathLst>
                <a:path w="434" h="375" extrusionOk="0">
                  <a:moveTo>
                    <a:pt x="202" y="1"/>
                  </a:moveTo>
                  <a:cubicBezTo>
                    <a:pt x="120" y="1"/>
                    <a:pt x="42" y="63"/>
                    <a:pt x="23" y="143"/>
                  </a:cubicBezTo>
                  <a:cubicBezTo>
                    <a:pt x="0" y="245"/>
                    <a:pt x="64" y="340"/>
                    <a:pt x="161" y="366"/>
                  </a:cubicBezTo>
                  <a:cubicBezTo>
                    <a:pt x="172" y="370"/>
                    <a:pt x="183" y="371"/>
                    <a:pt x="193" y="371"/>
                  </a:cubicBezTo>
                  <a:cubicBezTo>
                    <a:pt x="204" y="373"/>
                    <a:pt x="213" y="375"/>
                    <a:pt x="223" y="375"/>
                  </a:cubicBezTo>
                  <a:cubicBezTo>
                    <a:pt x="227" y="375"/>
                    <a:pt x="230" y="374"/>
                    <a:pt x="233" y="374"/>
                  </a:cubicBezTo>
                  <a:cubicBezTo>
                    <a:pt x="297" y="372"/>
                    <a:pt x="361" y="332"/>
                    <a:pt x="391" y="276"/>
                  </a:cubicBezTo>
                  <a:cubicBezTo>
                    <a:pt x="433" y="197"/>
                    <a:pt x="413" y="89"/>
                    <a:pt x="336" y="38"/>
                  </a:cubicBezTo>
                  <a:cubicBezTo>
                    <a:pt x="321" y="29"/>
                    <a:pt x="308" y="22"/>
                    <a:pt x="293" y="16"/>
                  </a:cubicBezTo>
                  <a:cubicBezTo>
                    <a:pt x="294" y="16"/>
                    <a:pt x="294" y="15"/>
                    <a:pt x="294" y="15"/>
                  </a:cubicBezTo>
                  <a:lnTo>
                    <a:pt x="293" y="15"/>
                  </a:lnTo>
                  <a:cubicBezTo>
                    <a:pt x="272" y="5"/>
                    <a:pt x="250" y="1"/>
                    <a:pt x="227" y="1"/>
                  </a:cubicBezTo>
                  <a:cubicBezTo>
                    <a:pt x="224" y="1"/>
                    <a:pt x="221" y="1"/>
                    <a:pt x="218" y="1"/>
                  </a:cubicBezTo>
                  <a:cubicBezTo>
                    <a:pt x="213" y="1"/>
                    <a:pt x="207" y="1"/>
                    <a:pt x="20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60"/>
            <p:cNvSpPr/>
            <p:nvPr/>
          </p:nvSpPr>
          <p:spPr>
            <a:xfrm>
              <a:off x="8047125" y="1102275"/>
              <a:ext cx="318000" cy="114275"/>
            </a:xfrm>
            <a:custGeom>
              <a:avLst/>
              <a:gdLst/>
              <a:ahLst/>
              <a:cxnLst/>
              <a:rect l="l" t="t" r="r" b="b"/>
              <a:pathLst>
                <a:path w="12720" h="4571" extrusionOk="0">
                  <a:moveTo>
                    <a:pt x="7221" y="645"/>
                  </a:moveTo>
                  <a:lnTo>
                    <a:pt x="7221" y="645"/>
                  </a:lnTo>
                  <a:cubicBezTo>
                    <a:pt x="7218" y="646"/>
                    <a:pt x="7215" y="648"/>
                    <a:pt x="7212" y="649"/>
                  </a:cubicBezTo>
                  <a:cubicBezTo>
                    <a:pt x="7215" y="648"/>
                    <a:pt x="7218" y="647"/>
                    <a:pt x="7221" y="645"/>
                  </a:cubicBezTo>
                  <a:close/>
                  <a:moveTo>
                    <a:pt x="5904" y="1329"/>
                  </a:moveTo>
                  <a:cubicBezTo>
                    <a:pt x="5904" y="1329"/>
                    <a:pt x="5903" y="1330"/>
                    <a:pt x="5903" y="1331"/>
                  </a:cubicBezTo>
                  <a:lnTo>
                    <a:pt x="5903" y="1331"/>
                  </a:lnTo>
                  <a:cubicBezTo>
                    <a:pt x="5903" y="1330"/>
                    <a:pt x="5904" y="1329"/>
                    <a:pt x="5904" y="1329"/>
                  </a:cubicBezTo>
                  <a:close/>
                  <a:moveTo>
                    <a:pt x="5923" y="1998"/>
                  </a:moveTo>
                  <a:lnTo>
                    <a:pt x="5923" y="1998"/>
                  </a:lnTo>
                  <a:cubicBezTo>
                    <a:pt x="5922" y="1999"/>
                    <a:pt x="5922" y="2000"/>
                    <a:pt x="5921" y="2001"/>
                  </a:cubicBezTo>
                  <a:cubicBezTo>
                    <a:pt x="5922" y="2000"/>
                    <a:pt x="5922" y="1999"/>
                    <a:pt x="5923" y="1998"/>
                  </a:cubicBezTo>
                  <a:close/>
                  <a:moveTo>
                    <a:pt x="12568" y="3481"/>
                  </a:moveTo>
                  <a:cubicBezTo>
                    <a:pt x="12570" y="3487"/>
                    <a:pt x="12571" y="3493"/>
                    <a:pt x="12573" y="3499"/>
                  </a:cubicBezTo>
                  <a:cubicBezTo>
                    <a:pt x="12572" y="3494"/>
                    <a:pt x="12570" y="3488"/>
                    <a:pt x="12568" y="3481"/>
                  </a:cubicBezTo>
                  <a:close/>
                  <a:moveTo>
                    <a:pt x="718" y="4167"/>
                  </a:moveTo>
                  <a:cubicBezTo>
                    <a:pt x="723" y="4167"/>
                    <a:pt x="727" y="4167"/>
                    <a:pt x="731" y="4167"/>
                  </a:cubicBezTo>
                  <a:lnTo>
                    <a:pt x="731" y="4167"/>
                  </a:lnTo>
                  <a:cubicBezTo>
                    <a:pt x="727" y="4167"/>
                    <a:pt x="723" y="4167"/>
                    <a:pt x="718" y="4167"/>
                  </a:cubicBezTo>
                  <a:close/>
                  <a:moveTo>
                    <a:pt x="8389" y="369"/>
                  </a:moveTo>
                  <a:cubicBezTo>
                    <a:pt x="8402" y="369"/>
                    <a:pt x="8415" y="369"/>
                    <a:pt x="8429" y="369"/>
                  </a:cubicBezTo>
                  <a:cubicBezTo>
                    <a:pt x="8494" y="374"/>
                    <a:pt x="8558" y="381"/>
                    <a:pt x="8623" y="389"/>
                  </a:cubicBezTo>
                  <a:cubicBezTo>
                    <a:pt x="8712" y="407"/>
                    <a:pt x="8799" y="428"/>
                    <a:pt x="8887" y="452"/>
                  </a:cubicBezTo>
                  <a:cubicBezTo>
                    <a:pt x="8972" y="479"/>
                    <a:pt x="9054" y="509"/>
                    <a:pt x="9137" y="543"/>
                  </a:cubicBezTo>
                  <a:cubicBezTo>
                    <a:pt x="9235" y="588"/>
                    <a:pt x="9332" y="635"/>
                    <a:pt x="9426" y="688"/>
                  </a:cubicBezTo>
                  <a:cubicBezTo>
                    <a:pt x="9464" y="710"/>
                    <a:pt x="9499" y="734"/>
                    <a:pt x="9533" y="758"/>
                  </a:cubicBezTo>
                  <a:cubicBezTo>
                    <a:pt x="9588" y="803"/>
                    <a:pt x="9639" y="851"/>
                    <a:pt x="9690" y="900"/>
                  </a:cubicBezTo>
                  <a:cubicBezTo>
                    <a:pt x="9744" y="957"/>
                    <a:pt x="9795" y="1015"/>
                    <a:pt x="9846" y="1076"/>
                  </a:cubicBezTo>
                  <a:cubicBezTo>
                    <a:pt x="9954" y="1227"/>
                    <a:pt x="10048" y="1386"/>
                    <a:pt x="10139" y="1548"/>
                  </a:cubicBezTo>
                  <a:cubicBezTo>
                    <a:pt x="10215" y="1690"/>
                    <a:pt x="10283" y="1833"/>
                    <a:pt x="10345" y="1982"/>
                  </a:cubicBezTo>
                  <a:cubicBezTo>
                    <a:pt x="10386" y="2098"/>
                    <a:pt x="10426" y="2215"/>
                    <a:pt x="10461" y="2334"/>
                  </a:cubicBezTo>
                  <a:cubicBezTo>
                    <a:pt x="10468" y="2366"/>
                    <a:pt x="10473" y="2399"/>
                    <a:pt x="10478" y="2431"/>
                  </a:cubicBezTo>
                  <a:cubicBezTo>
                    <a:pt x="10478" y="2432"/>
                    <a:pt x="10478" y="2434"/>
                    <a:pt x="10478" y="2436"/>
                  </a:cubicBezTo>
                  <a:cubicBezTo>
                    <a:pt x="10485" y="2461"/>
                    <a:pt x="10490" y="2487"/>
                    <a:pt x="10497" y="2512"/>
                  </a:cubicBezTo>
                  <a:lnTo>
                    <a:pt x="10496" y="2512"/>
                  </a:lnTo>
                  <a:cubicBezTo>
                    <a:pt x="10502" y="2532"/>
                    <a:pt x="10506" y="2552"/>
                    <a:pt x="10512" y="2572"/>
                  </a:cubicBezTo>
                  <a:cubicBezTo>
                    <a:pt x="10526" y="2613"/>
                    <a:pt x="10537" y="2654"/>
                    <a:pt x="10550" y="2695"/>
                  </a:cubicBezTo>
                  <a:cubicBezTo>
                    <a:pt x="10554" y="2712"/>
                    <a:pt x="10561" y="2729"/>
                    <a:pt x="10566" y="2748"/>
                  </a:cubicBezTo>
                  <a:cubicBezTo>
                    <a:pt x="10574" y="2787"/>
                    <a:pt x="10583" y="2827"/>
                    <a:pt x="10591" y="2867"/>
                  </a:cubicBezTo>
                  <a:cubicBezTo>
                    <a:pt x="10618" y="2858"/>
                    <a:pt x="10646" y="2847"/>
                    <a:pt x="10675" y="2839"/>
                  </a:cubicBezTo>
                  <a:cubicBezTo>
                    <a:pt x="10691" y="2835"/>
                    <a:pt x="10707" y="2829"/>
                    <a:pt x="10723" y="2824"/>
                  </a:cubicBezTo>
                  <a:cubicBezTo>
                    <a:pt x="10745" y="2816"/>
                    <a:pt x="10767" y="2808"/>
                    <a:pt x="10790" y="2799"/>
                  </a:cubicBezTo>
                  <a:cubicBezTo>
                    <a:pt x="10791" y="2796"/>
                    <a:pt x="10792" y="2791"/>
                    <a:pt x="10792" y="2787"/>
                  </a:cubicBezTo>
                  <a:cubicBezTo>
                    <a:pt x="10794" y="2786"/>
                    <a:pt x="10795" y="2786"/>
                    <a:pt x="10797" y="2785"/>
                  </a:cubicBezTo>
                  <a:lnTo>
                    <a:pt x="10797" y="2785"/>
                  </a:lnTo>
                  <a:cubicBezTo>
                    <a:pt x="10796" y="2786"/>
                    <a:pt x="10794" y="2786"/>
                    <a:pt x="10793" y="2787"/>
                  </a:cubicBezTo>
                  <a:cubicBezTo>
                    <a:pt x="10793" y="2787"/>
                    <a:pt x="10792" y="2788"/>
                    <a:pt x="10792" y="2788"/>
                  </a:cubicBezTo>
                  <a:lnTo>
                    <a:pt x="10800" y="2784"/>
                  </a:lnTo>
                  <a:lnTo>
                    <a:pt x="10800" y="2784"/>
                  </a:lnTo>
                  <a:cubicBezTo>
                    <a:pt x="10799" y="2784"/>
                    <a:pt x="10798" y="2785"/>
                    <a:pt x="10797" y="2785"/>
                  </a:cubicBezTo>
                  <a:lnTo>
                    <a:pt x="10797" y="2785"/>
                  </a:lnTo>
                  <a:cubicBezTo>
                    <a:pt x="10798" y="2784"/>
                    <a:pt x="10800" y="2784"/>
                    <a:pt x="10801" y="2783"/>
                  </a:cubicBezTo>
                  <a:lnTo>
                    <a:pt x="10801" y="2783"/>
                  </a:lnTo>
                  <a:lnTo>
                    <a:pt x="10800" y="2784"/>
                  </a:lnTo>
                  <a:lnTo>
                    <a:pt x="10800" y="2784"/>
                  </a:lnTo>
                  <a:cubicBezTo>
                    <a:pt x="10846" y="2768"/>
                    <a:pt x="10891" y="2753"/>
                    <a:pt x="10938" y="2740"/>
                  </a:cubicBezTo>
                  <a:cubicBezTo>
                    <a:pt x="10976" y="2732"/>
                    <a:pt x="11014" y="2726"/>
                    <a:pt x="11054" y="2719"/>
                  </a:cubicBezTo>
                  <a:cubicBezTo>
                    <a:pt x="11077" y="2718"/>
                    <a:pt x="11100" y="2717"/>
                    <a:pt x="11123" y="2717"/>
                  </a:cubicBezTo>
                  <a:cubicBezTo>
                    <a:pt x="11134" y="2718"/>
                    <a:pt x="11146" y="2719"/>
                    <a:pt x="11156" y="2719"/>
                  </a:cubicBezTo>
                  <a:cubicBezTo>
                    <a:pt x="11263" y="2737"/>
                    <a:pt x="11370" y="2766"/>
                    <a:pt x="11475" y="2795"/>
                  </a:cubicBezTo>
                  <a:cubicBezTo>
                    <a:pt x="11525" y="2811"/>
                    <a:pt x="11574" y="2827"/>
                    <a:pt x="11622" y="2845"/>
                  </a:cubicBezTo>
                  <a:cubicBezTo>
                    <a:pt x="11617" y="2843"/>
                    <a:pt x="11612" y="2840"/>
                    <a:pt x="11607" y="2838"/>
                  </a:cubicBezTo>
                  <a:lnTo>
                    <a:pt x="11607" y="2838"/>
                  </a:lnTo>
                  <a:cubicBezTo>
                    <a:pt x="11612" y="2840"/>
                    <a:pt x="11618" y="2843"/>
                    <a:pt x="11624" y="2845"/>
                  </a:cubicBezTo>
                  <a:cubicBezTo>
                    <a:pt x="11660" y="2862"/>
                    <a:pt x="11696" y="2880"/>
                    <a:pt x="11732" y="2900"/>
                  </a:cubicBezTo>
                  <a:cubicBezTo>
                    <a:pt x="11772" y="2924"/>
                    <a:pt x="11812" y="2951"/>
                    <a:pt x="11850" y="2981"/>
                  </a:cubicBezTo>
                  <a:cubicBezTo>
                    <a:pt x="11895" y="3015"/>
                    <a:pt x="11936" y="3052"/>
                    <a:pt x="11976" y="3092"/>
                  </a:cubicBezTo>
                  <a:cubicBezTo>
                    <a:pt x="12006" y="3123"/>
                    <a:pt x="12033" y="3154"/>
                    <a:pt x="12059" y="3187"/>
                  </a:cubicBezTo>
                  <a:cubicBezTo>
                    <a:pt x="12072" y="3205"/>
                    <a:pt x="12083" y="3225"/>
                    <a:pt x="12096" y="3244"/>
                  </a:cubicBezTo>
                  <a:cubicBezTo>
                    <a:pt x="12121" y="3294"/>
                    <a:pt x="12142" y="3345"/>
                    <a:pt x="12162" y="3396"/>
                  </a:cubicBezTo>
                  <a:cubicBezTo>
                    <a:pt x="12170" y="3424"/>
                    <a:pt x="12180" y="3451"/>
                    <a:pt x="12190" y="3480"/>
                  </a:cubicBezTo>
                  <a:cubicBezTo>
                    <a:pt x="12190" y="3481"/>
                    <a:pt x="12190" y="3482"/>
                    <a:pt x="12190" y="3483"/>
                  </a:cubicBezTo>
                  <a:cubicBezTo>
                    <a:pt x="12191" y="3486"/>
                    <a:pt x="12192" y="3491"/>
                    <a:pt x="12193" y="3494"/>
                  </a:cubicBezTo>
                  <a:cubicBezTo>
                    <a:pt x="12193" y="3492"/>
                    <a:pt x="12192" y="3491"/>
                    <a:pt x="12192" y="3489"/>
                  </a:cubicBezTo>
                  <a:lnTo>
                    <a:pt x="12192" y="3489"/>
                  </a:lnTo>
                  <a:cubicBezTo>
                    <a:pt x="12200" y="3523"/>
                    <a:pt x="12208" y="3556"/>
                    <a:pt x="12216" y="3588"/>
                  </a:cubicBezTo>
                  <a:cubicBezTo>
                    <a:pt x="12214" y="3580"/>
                    <a:pt x="12211" y="3573"/>
                    <a:pt x="12209" y="3565"/>
                  </a:cubicBezTo>
                  <a:lnTo>
                    <a:pt x="12209" y="3565"/>
                  </a:lnTo>
                  <a:cubicBezTo>
                    <a:pt x="12247" y="3743"/>
                    <a:pt x="12285" y="3916"/>
                    <a:pt x="12310" y="4096"/>
                  </a:cubicBezTo>
                  <a:cubicBezTo>
                    <a:pt x="12312" y="4118"/>
                    <a:pt x="12311" y="4141"/>
                    <a:pt x="12312" y="4162"/>
                  </a:cubicBezTo>
                  <a:cubicBezTo>
                    <a:pt x="12296" y="4163"/>
                    <a:pt x="12279" y="4163"/>
                    <a:pt x="12262" y="4165"/>
                  </a:cubicBezTo>
                  <a:cubicBezTo>
                    <a:pt x="12125" y="4172"/>
                    <a:pt x="11988" y="4175"/>
                    <a:pt x="11851" y="4175"/>
                  </a:cubicBezTo>
                  <a:cubicBezTo>
                    <a:pt x="11776" y="4175"/>
                    <a:pt x="11701" y="4174"/>
                    <a:pt x="11626" y="4173"/>
                  </a:cubicBezTo>
                  <a:cubicBezTo>
                    <a:pt x="11370" y="4157"/>
                    <a:pt x="11115" y="4131"/>
                    <a:pt x="10860" y="4111"/>
                  </a:cubicBezTo>
                  <a:cubicBezTo>
                    <a:pt x="10612" y="4089"/>
                    <a:pt x="10360" y="4088"/>
                    <a:pt x="10111" y="4083"/>
                  </a:cubicBezTo>
                  <a:cubicBezTo>
                    <a:pt x="10113" y="4083"/>
                    <a:pt x="10114" y="4083"/>
                    <a:pt x="10117" y="4082"/>
                  </a:cubicBezTo>
                  <a:cubicBezTo>
                    <a:pt x="9910" y="4078"/>
                    <a:pt x="9703" y="4070"/>
                    <a:pt x="9497" y="4070"/>
                  </a:cubicBezTo>
                  <a:cubicBezTo>
                    <a:pt x="9439" y="4070"/>
                    <a:pt x="9381" y="4070"/>
                    <a:pt x="9323" y="4072"/>
                  </a:cubicBezTo>
                  <a:cubicBezTo>
                    <a:pt x="9100" y="4078"/>
                    <a:pt x="8877" y="4083"/>
                    <a:pt x="8653" y="4083"/>
                  </a:cubicBezTo>
                  <a:cubicBezTo>
                    <a:pt x="8603" y="4083"/>
                    <a:pt x="8552" y="4083"/>
                    <a:pt x="8502" y="4082"/>
                  </a:cubicBezTo>
                  <a:cubicBezTo>
                    <a:pt x="8173" y="4073"/>
                    <a:pt x="7844" y="4055"/>
                    <a:pt x="7515" y="4055"/>
                  </a:cubicBezTo>
                  <a:cubicBezTo>
                    <a:pt x="7447" y="4055"/>
                    <a:pt x="7380" y="4055"/>
                    <a:pt x="7313" y="4057"/>
                  </a:cubicBezTo>
                  <a:cubicBezTo>
                    <a:pt x="7119" y="4062"/>
                    <a:pt x="6925" y="4073"/>
                    <a:pt x="6731" y="4074"/>
                  </a:cubicBezTo>
                  <a:cubicBezTo>
                    <a:pt x="6519" y="4076"/>
                    <a:pt x="6306" y="4076"/>
                    <a:pt x="6094" y="4081"/>
                  </a:cubicBezTo>
                  <a:cubicBezTo>
                    <a:pt x="5896" y="4086"/>
                    <a:pt x="5697" y="4096"/>
                    <a:pt x="5498" y="4100"/>
                  </a:cubicBezTo>
                  <a:cubicBezTo>
                    <a:pt x="5299" y="4107"/>
                    <a:pt x="5099" y="4107"/>
                    <a:pt x="4899" y="4108"/>
                  </a:cubicBezTo>
                  <a:cubicBezTo>
                    <a:pt x="4499" y="4111"/>
                    <a:pt x="4097" y="4111"/>
                    <a:pt x="3699" y="4139"/>
                  </a:cubicBezTo>
                  <a:cubicBezTo>
                    <a:pt x="3547" y="4150"/>
                    <a:pt x="3396" y="4167"/>
                    <a:pt x="3245" y="4181"/>
                  </a:cubicBezTo>
                  <a:cubicBezTo>
                    <a:pt x="3156" y="4187"/>
                    <a:pt x="3069" y="4193"/>
                    <a:pt x="2981" y="4197"/>
                  </a:cubicBezTo>
                  <a:cubicBezTo>
                    <a:pt x="2950" y="4198"/>
                    <a:pt x="2919" y="4198"/>
                    <a:pt x="2888" y="4198"/>
                  </a:cubicBezTo>
                  <a:cubicBezTo>
                    <a:pt x="2847" y="4198"/>
                    <a:pt x="2805" y="4198"/>
                    <a:pt x="2764" y="4198"/>
                  </a:cubicBezTo>
                  <a:cubicBezTo>
                    <a:pt x="2603" y="4193"/>
                    <a:pt x="2440" y="4186"/>
                    <a:pt x="2279" y="4177"/>
                  </a:cubicBezTo>
                  <a:cubicBezTo>
                    <a:pt x="2106" y="4168"/>
                    <a:pt x="1934" y="4159"/>
                    <a:pt x="1762" y="4158"/>
                  </a:cubicBezTo>
                  <a:cubicBezTo>
                    <a:pt x="1743" y="4157"/>
                    <a:pt x="1724" y="4157"/>
                    <a:pt x="1704" y="4157"/>
                  </a:cubicBezTo>
                  <a:cubicBezTo>
                    <a:pt x="1547" y="4157"/>
                    <a:pt x="1390" y="4165"/>
                    <a:pt x="1233" y="4168"/>
                  </a:cubicBezTo>
                  <a:cubicBezTo>
                    <a:pt x="1171" y="4170"/>
                    <a:pt x="1110" y="4170"/>
                    <a:pt x="1048" y="4170"/>
                  </a:cubicBezTo>
                  <a:cubicBezTo>
                    <a:pt x="942" y="4170"/>
                    <a:pt x="837" y="4168"/>
                    <a:pt x="731" y="4167"/>
                  </a:cubicBezTo>
                  <a:lnTo>
                    <a:pt x="731" y="4167"/>
                  </a:lnTo>
                  <a:cubicBezTo>
                    <a:pt x="735" y="4167"/>
                    <a:pt x="739" y="4167"/>
                    <a:pt x="742" y="4168"/>
                  </a:cubicBezTo>
                  <a:cubicBezTo>
                    <a:pt x="646" y="4165"/>
                    <a:pt x="549" y="4160"/>
                    <a:pt x="453" y="4155"/>
                  </a:cubicBezTo>
                  <a:cubicBezTo>
                    <a:pt x="458" y="4137"/>
                    <a:pt x="462" y="4118"/>
                    <a:pt x="467" y="4098"/>
                  </a:cubicBezTo>
                  <a:cubicBezTo>
                    <a:pt x="488" y="4025"/>
                    <a:pt x="509" y="3952"/>
                    <a:pt x="525" y="3878"/>
                  </a:cubicBezTo>
                  <a:cubicBezTo>
                    <a:pt x="541" y="3802"/>
                    <a:pt x="556" y="3728"/>
                    <a:pt x="574" y="3653"/>
                  </a:cubicBezTo>
                  <a:cubicBezTo>
                    <a:pt x="586" y="3618"/>
                    <a:pt x="598" y="3584"/>
                    <a:pt x="612" y="3549"/>
                  </a:cubicBezTo>
                  <a:cubicBezTo>
                    <a:pt x="650" y="3468"/>
                    <a:pt x="689" y="3389"/>
                    <a:pt x="733" y="3313"/>
                  </a:cubicBezTo>
                  <a:cubicBezTo>
                    <a:pt x="763" y="3269"/>
                    <a:pt x="794" y="3228"/>
                    <a:pt x="825" y="3187"/>
                  </a:cubicBezTo>
                  <a:cubicBezTo>
                    <a:pt x="857" y="3146"/>
                    <a:pt x="893" y="3107"/>
                    <a:pt x="931" y="3070"/>
                  </a:cubicBezTo>
                  <a:cubicBezTo>
                    <a:pt x="958" y="3045"/>
                    <a:pt x="987" y="3021"/>
                    <a:pt x="1017" y="2997"/>
                  </a:cubicBezTo>
                  <a:cubicBezTo>
                    <a:pt x="1049" y="2976"/>
                    <a:pt x="1080" y="2956"/>
                    <a:pt x="1113" y="2936"/>
                  </a:cubicBezTo>
                  <a:cubicBezTo>
                    <a:pt x="1195" y="2893"/>
                    <a:pt x="1279" y="2855"/>
                    <a:pt x="1364" y="2820"/>
                  </a:cubicBezTo>
                  <a:cubicBezTo>
                    <a:pt x="1457" y="2784"/>
                    <a:pt x="1550" y="2750"/>
                    <a:pt x="1643" y="2721"/>
                  </a:cubicBezTo>
                  <a:cubicBezTo>
                    <a:pt x="1731" y="2703"/>
                    <a:pt x="1816" y="2691"/>
                    <a:pt x="1904" y="2680"/>
                  </a:cubicBezTo>
                  <a:cubicBezTo>
                    <a:pt x="1973" y="2676"/>
                    <a:pt x="2040" y="2672"/>
                    <a:pt x="2109" y="2672"/>
                  </a:cubicBezTo>
                  <a:cubicBezTo>
                    <a:pt x="2118" y="2672"/>
                    <a:pt x="2126" y="2672"/>
                    <a:pt x="2134" y="2672"/>
                  </a:cubicBezTo>
                  <a:cubicBezTo>
                    <a:pt x="2166" y="2675"/>
                    <a:pt x="2199" y="2677"/>
                    <a:pt x="2231" y="2683"/>
                  </a:cubicBezTo>
                  <a:cubicBezTo>
                    <a:pt x="2230" y="2681"/>
                    <a:pt x="2229" y="2681"/>
                    <a:pt x="2227" y="2680"/>
                  </a:cubicBezTo>
                  <a:lnTo>
                    <a:pt x="2227" y="2680"/>
                  </a:lnTo>
                  <a:cubicBezTo>
                    <a:pt x="2304" y="2694"/>
                    <a:pt x="2380" y="2711"/>
                    <a:pt x="2455" y="2731"/>
                  </a:cubicBezTo>
                  <a:cubicBezTo>
                    <a:pt x="2447" y="2728"/>
                    <a:pt x="2439" y="2726"/>
                    <a:pt x="2432" y="2724"/>
                  </a:cubicBezTo>
                  <a:lnTo>
                    <a:pt x="2432" y="2724"/>
                  </a:lnTo>
                  <a:cubicBezTo>
                    <a:pt x="2464" y="2733"/>
                    <a:pt x="2496" y="2742"/>
                    <a:pt x="2528" y="2752"/>
                  </a:cubicBezTo>
                  <a:cubicBezTo>
                    <a:pt x="2552" y="2756"/>
                    <a:pt x="2575" y="2760"/>
                    <a:pt x="2599" y="2765"/>
                  </a:cubicBezTo>
                  <a:cubicBezTo>
                    <a:pt x="2599" y="2765"/>
                    <a:pt x="2599" y="2766"/>
                    <a:pt x="2598" y="2766"/>
                  </a:cubicBezTo>
                  <a:cubicBezTo>
                    <a:pt x="2603" y="2767"/>
                    <a:pt x="2608" y="2767"/>
                    <a:pt x="2613" y="2768"/>
                  </a:cubicBezTo>
                  <a:cubicBezTo>
                    <a:pt x="2648" y="2774"/>
                    <a:pt x="2685" y="2782"/>
                    <a:pt x="2719" y="2792"/>
                  </a:cubicBezTo>
                  <a:cubicBezTo>
                    <a:pt x="2759" y="2803"/>
                    <a:pt x="2798" y="2813"/>
                    <a:pt x="2838" y="2824"/>
                  </a:cubicBezTo>
                  <a:cubicBezTo>
                    <a:pt x="2876" y="2834"/>
                    <a:pt x="2914" y="2840"/>
                    <a:pt x="2944" y="2869"/>
                  </a:cubicBezTo>
                  <a:cubicBezTo>
                    <a:pt x="2947" y="2870"/>
                    <a:pt x="2952" y="2870"/>
                    <a:pt x="2955" y="2871"/>
                  </a:cubicBezTo>
                  <a:cubicBezTo>
                    <a:pt x="2992" y="2802"/>
                    <a:pt x="3029" y="2733"/>
                    <a:pt x="3067" y="2663"/>
                  </a:cubicBezTo>
                  <a:cubicBezTo>
                    <a:pt x="3072" y="2653"/>
                    <a:pt x="3076" y="2643"/>
                    <a:pt x="3081" y="2631"/>
                  </a:cubicBezTo>
                  <a:cubicBezTo>
                    <a:pt x="3083" y="2627"/>
                    <a:pt x="3085" y="2623"/>
                    <a:pt x="3088" y="2619"/>
                  </a:cubicBezTo>
                  <a:cubicBezTo>
                    <a:pt x="3091" y="2611"/>
                    <a:pt x="3096" y="2601"/>
                    <a:pt x="3100" y="2595"/>
                  </a:cubicBezTo>
                  <a:cubicBezTo>
                    <a:pt x="3097" y="2591"/>
                    <a:pt x="3092" y="2590"/>
                    <a:pt x="3088" y="2587"/>
                  </a:cubicBezTo>
                  <a:cubicBezTo>
                    <a:pt x="3141" y="2498"/>
                    <a:pt x="3196" y="2410"/>
                    <a:pt x="3259" y="2327"/>
                  </a:cubicBezTo>
                  <a:cubicBezTo>
                    <a:pt x="3287" y="2294"/>
                    <a:pt x="3315" y="2264"/>
                    <a:pt x="3345" y="2234"/>
                  </a:cubicBezTo>
                  <a:lnTo>
                    <a:pt x="3345" y="2234"/>
                  </a:lnTo>
                  <a:cubicBezTo>
                    <a:pt x="3345" y="2234"/>
                    <a:pt x="3344" y="2235"/>
                    <a:pt x="3344" y="2237"/>
                  </a:cubicBezTo>
                  <a:lnTo>
                    <a:pt x="3344" y="2237"/>
                  </a:lnTo>
                  <a:cubicBezTo>
                    <a:pt x="3344" y="2235"/>
                    <a:pt x="3345" y="2234"/>
                    <a:pt x="3346" y="2233"/>
                  </a:cubicBezTo>
                  <a:cubicBezTo>
                    <a:pt x="3348" y="2231"/>
                    <a:pt x="3352" y="2227"/>
                    <a:pt x="3354" y="2225"/>
                  </a:cubicBezTo>
                  <a:lnTo>
                    <a:pt x="3354" y="2226"/>
                  </a:lnTo>
                  <a:cubicBezTo>
                    <a:pt x="3355" y="2225"/>
                    <a:pt x="3356" y="2223"/>
                    <a:pt x="3357" y="2222"/>
                  </a:cubicBezTo>
                  <a:cubicBezTo>
                    <a:pt x="3358" y="2221"/>
                    <a:pt x="3358" y="2221"/>
                    <a:pt x="3359" y="2221"/>
                  </a:cubicBezTo>
                  <a:lnTo>
                    <a:pt x="3359" y="2221"/>
                  </a:lnTo>
                  <a:cubicBezTo>
                    <a:pt x="3434" y="2149"/>
                    <a:pt x="3508" y="2075"/>
                    <a:pt x="3584" y="2002"/>
                  </a:cubicBezTo>
                  <a:cubicBezTo>
                    <a:pt x="3612" y="1977"/>
                    <a:pt x="3642" y="1954"/>
                    <a:pt x="3672" y="1931"/>
                  </a:cubicBezTo>
                  <a:cubicBezTo>
                    <a:pt x="3700" y="1911"/>
                    <a:pt x="3729" y="1890"/>
                    <a:pt x="3760" y="1872"/>
                  </a:cubicBezTo>
                  <a:cubicBezTo>
                    <a:pt x="3760" y="1871"/>
                    <a:pt x="3760" y="1871"/>
                    <a:pt x="3760" y="1871"/>
                  </a:cubicBezTo>
                  <a:cubicBezTo>
                    <a:pt x="3811" y="1844"/>
                    <a:pt x="3865" y="1820"/>
                    <a:pt x="3919" y="1798"/>
                  </a:cubicBezTo>
                  <a:cubicBezTo>
                    <a:pt x="3950" y="1786"/>
                    <a:pt x="3979" y="1777"/>
                    <a:pt x="4010" y="1769"/>
                  </a:cubicBezTo>
                  <a:cubicBezTo>
                    <a:pt x="4101" y="1747"/>
                    <a:pt x="4193" y="1730"/>
                    <a:pt x="4286" y="1716"/>
                  </a:cubicBezTo>
                  <a:cubicBezTo>
                    <a:pt x="4331" y="1713"/>
                    <a:pt x="4374" y="1712"/>
                    <a:pt x="4417" y="1711"/>
                  </a:cubicBezTo>
                  <a:cubicBezTo>
                    <a:pt x="4502" y="1713"/>
                    <a:pt x="4583" y="1721"/>
                    <a:pt x="4668" y="1731"/>
                  </a:cubicBezTo>
                  <a:cubicBezTo>
                    <a:pt x="4707" y="1738"/>
                    <a:pt x="4746" y="1746"/>
                    <a:pt x="4782" y="1755"/>
                  </a:cubicBezTo>
                  <a:cubicBezTo>
                    <a:pt x="4784" y="1756"/>
                    <a:pt x="4784" y="1756"/>
                    <a:pt x="4786" y="1756"/>
                  </a:cubicBezTo>
                  <a:cubicBezTo>
                    <a:pt x="4790" y="1758"/>
                    <a:pt x="4796" y="1759"/>
                    <a:pt x="4801" y="1760"/>
                  </a:cubicBezTo>
                  <a:cubicBezTo>
                    <a:pt x="4796" y="1759"/>
                    <a:pt x="4791" y="1759"/>
                    <a:pt x="4787" y="1758"/>
                  </a:cubicBezTo>
                  <a:lnTo>
                    <a:pt x="4787" y="1758"/>
                  </a:lnTo>
                  <a:cubicBezTo>
                    <a:pt x="4826" y="1769"/>
                    <a:pt x="4862" y="1782"/>
                    <a:pt x="4899" y="1796"/>
                  </a:cubicBezTo>
                  <a:cubicBezTo>
                    <a:pt x="4945" y="1816"/>
                    <a:pt x="4989" y="1839"/>
                    <a:pt x="5033" y="1863"/>
                  </a:cubicBezTo>
                  <a:cubicBezTo>
                    <a:pt x="5113" y="1912"/>
                    <a:pt x="5192" y="1963"/>
                    <a:pt x="5269" y="2016"/>
                  </a:cubicBezTo>
                  <a:cubicBezTo>
                    <a:pt x="5299" y="2030"/>
                    <a:pt x="5325" y="2049"/>
                    <a:pt x="5353" y="2066"/>
                  </a:cubicBezTo>
                  <a:cubicBezTo>
                    <a:pt x="5378" y="2082"/>
                    <a:pt x="5403" y="2098"/>
                    <a:pt x="5427" y="2114"/>
                  </a:cubicBezTo>
                  <a:cubicBezTo>
                    <a:pt x="5479" y="2147"/>
                    <a:pt x="5529" y="2181"/>
                    <a:pt x="5578" y="2214"/>
                  </a:cubicBezTo>
                  <a:lnTo>
                    <a:pt x="5579" y="2214"/>
                  </a:lnTo>
                  <a:cubicBezTo>
                    <a:pt x="5585" y="2217"/>
                    <a:pt x="5592" y="2221"/>
                    <a:pt x="5598" y="2224"/>
                  </a:cubicBezTo>
                  <a:cubicBezTo>
                    <a:pt x="5603" y="2226"/>
                    <a:pt x="5608" y="2230"/>
                    <a:pt x="5614" y="2232"/>
                  </a:cubicBezTo>
                  <a:cubicBezTo>
                    <a:pt x="5668" y="2261"/>
                    <a:pt x="5721" y="2292"/>
                    <a:pt x="5774" y="2324"/>
                  </a:cubicBezTo>
                  <a:cubicBezTo>
                    <a:pt x="5774" y="2322"/>
                    <a:pt x="5775" y="2321"/>
                    <a:pt x="5775" y="2320"/>
                  </a:cubicBezTo>
                  <a:cubicBezTo>
                    <a:pt x="5790" y="2292"/>
                    <a:pt x="5806" y="2263"/>
                    <a:pt x="5823" y="2237"/>
                  </a:cubicBezTo>
                  <a:cubicBezTo>
                    <a:pt x="5831" y="2218"/>
                    <a:pt x="5839" y="2201"/>
                    <a:pt x="5847" y="2184"/>
                  </a:cubicBezTo>
                  <a:cubicBezTo>
                    <a:pt x="5853" y="2170"/>
                    <a:pt x="5858" y="2157"/>
                    <a:pt x="5864" y="2143"/>
                  </a:cubicBezTo>
                  <a:cubicBezTo>
                    <a:pt x="5877" y="2114"/>
                    <a:pt x="5889" y="2086"/>
                    <a:pt x="5903" y="2057"/>
                  </a:cubicBezTo>
                  <a:cubicBezTo>
                    <a:pt x="5901" y="2055"/>
                    <a:pt x="5898" y="2053"/>
                    <a:pt x="5897" y="2051"/>
                  </a:cubicBezTo>
                  <a:cubicBezTo>
                    <a:pt x="5897" y="2050"/>
                    <a:pt x="5897" y="2050"/>
                    <a:pt x="5897" y="2049"/>
                  </a:cubicBezTo>
                  <a:cubicBezTo>
                    <a:pt x="5904" y="2033"/>
                    <a:pt x="5911" y="2018"/>
                    <a:pt x="5920" y="2003"/>
                  </a:cubicBezTo>
                  <a:cubicBezTo>
                    <a:pt x="5923" y="1999"/>
                    <a:pt x="5925" y="1996"/>
                    <a:pt x="5927" y="1992"/>
                  </a:cubicBezTo>
                  <a:lnTo>
                    <a:pt x="5927" y="1992"/>
                  </a:lnTo>
                  <a:cubicBezTo>
                    <a:pt x="5940" y="1971"/>
                    <a:pt x="5953" y="1951"/>
                    <a:pt x="5967" y="1931"/>
                  </a:cubicBezTo>
                  <a:cubicBezTo>
                    <a:pt x="5975" y="1916"/>
                    <a:pt x="5983" y="1903"/>
                    <a:pt x="5992" y="1888"/>
                  </a:cubicBezTo>
                  <a:cubicBezTo>
                    <a:pt x="5998" y="1879"/>
                    <a:pt x="6006" y="1871"/>
                    <a:pt x="6013" y="1864"/>
                  </a:cubicBezTo>
                  <a:cubicBezTo>
                    <a:pt x="6031" y="1839"/>
                    <a:pt x="6048" y="1815"/>
                    <a:pt x="6065" y="1788"/>
                  </a:cubicBezTo>
                  <a:cubicBezTo>
                    <a:pt x="6116" y="1712"/>
                    <a:pt x="6156" y="1628"/>
                    <a:pt x="6202" y="1548"/>
                  </a:cubicBezTo>
                  <a:lnTo>
                    <a:pt x="6202" y="1548"/>
                  </a:lnTo>
                  <a:cubicBezTo>
                    <a:pt x="6201" y="1551"/>
                    <a:pt x="6200" y="1552"/>
                    <a:pt x="6200" y="1553"/>
                  </a:cubicBezTo>
                  <a:cubicBezTo>
                    <a:pt x="6245" y="1476"/>
                    <a:pt x="6286" y="1397"/>
                    <a:pt x="6329" y="1320"/>
                  </a:cubicBezTo>
                  <a:cubicBezTo>
                    <a:pt x="6338" y="1305"/>
                    <a:pt x="6350" y="1290"/>
                    <a:pt x="6361" y="1275"/>
                  </a:cubicBezTo>
                  <a:cubicBezTo>
                    <a:pt x="6375" y="1257"/>
                    <a:pt x="6391" y="1241"/>
                    <a:pt x="6406" y="1225"/>
                  </a:cubicBezTo>
                  <a:cubicBezTo>
                    <a:pt x="6505" y="1130"/>
                    <a:pt x="6613" y="1043"/>
                    <a:pt x="6723" y="958"/>
                  </a:cubicBezTo>
                  <a:cubicBezTo>
                    <a:pt x="6885" y="844"/>
                    <a:pt x="7054" y="739"/>
                    <a:pt x="7228" y="640"/>
                  </a:cubicBezTo>
                  <a:lnTo>
                    <a:pt x="7228" y="640"/>
                  </a:lnTo>
                  <a:cubicBezTo>
                    <a:pt x="7226" y="642"/>
                    <a:pt x="7223" y="643"/>
                    <a:pt x="7221" y="645"/>
                  </a:cubicBezTo>
                  <a:lnTo>
                    <a:pt x="7221" y="645"/>
                  </a:lnTo>
                  <a:cubicBezTo>
                    <a:pt x="7313" y="596"/>
                    <a:pt x="7407" y="552"/>
                    <a:pt x="7501" y="510"/>
                  </a:cubicBezTo>
                  <a:cubicBezTo>
                    <a:pt x="7581" y="480"/>
                    <a:pt x="7660" y="454"/>
                    <a:pt x="7742" y="430"/>
                  </a:cubicBezTo>
                  <a:cubicBezTo>
                    <a:pt x="7836" y="410"/>
                    <a:pt x="7930" y="396"/>
                    <a:pt x="8026" y="384"/>
                  </a:cubicBezTo>
                  <a:cubicBezTo>
                    <a:pt x="8148" y="374"/>
                    <a:pt x="8268" y="369"/>
                    <a:pt x="8389" y="369"/>
                  </a:cubicBezTo>
                  <a:close/>
                  <a:moveTo>
                    <a:pt x="8313" y="0"/>
                  </a:moveTo>
                  <a:cubicBezTo>
                    <a:pt x="8281" y="0"/>
                    <a:pt x="8250" y="0"/>
                    <a:pt x="8218" y="1"/>
                  </a:cubicBezTo>
                  <a:cubicBezTo>
                    <a:pt x="8122" y="2"/>
                    <a:pt x="8026" y="13"/>
                    <a:pt x="7930" y="24"/>
                  </a:cubicBezTo>
                  <a:cubicBezTo>
                    <a:pt x="7831" y="35"/>
                    <a:pt x="7731" y="50"/>
                    <a:pt x="7634" y="78"/>
                  </a:cubicBezTo>
                  <a:cubicBezTo>
                    <a:pt x="7264" y="178"/>
                    <a:pt x="6929" y="374"/>
                    <a:pt x="6612" y="585"/>
                  </a:cubicBezTo>
                  <a:cubicBezTo>
                    <a:pt x="6465" y="683"/>
                    <a:pt x="6325" y="796"/>
                    <a:pt x="6196" y="916"/>
                  </a:cubicBezTo>
                  <a:cubicBezTo>
                    <a:pt x="6132" y="975"/>
                    <a:pt x="6071" y="1038"/>
                    <a:pt x="6024" y="1113"/>
                  </a:cubicBezTo>
                  <a:cubicBezTo>
                    <a:pt x="5983" y="1177"/>
                    <a:pt x="5951" y="1248"/>
                    <a:pt x="5912" y="1315"/>
                  </a:cubicBezTo>
                  <a:cubicBezTo>
                    <a:pt x="5911" y="1316"/>
                    <a:pt x="5910" y="1320"/>
                    <a:pt x="5907" y="1323"/>
                  </a:cubicBezTo>
                  <a:cubicBezTo>
                    <a:pt x="5906" y="1324"/>
                    <a:pt x="5905" y="1327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3" y="1330"/>
                    <a:pt x="5903" y="1331"/>
                    <a:pt x="5902" y="1332"/>
                  </a:cubicBezTo>
                  <a:lnTo>
                    <a:pt x="5902" y="1332"/>
                  </a:lnTo>
                  <a:cubicBezTo>
                    <a:pt x="5902" y="1332"/>
                    <a:pt x="5902" y="1331"/>
                    <a:pt x="5903" y="1331"/>
                  </a:cubicBezTo>
                  <a:lnTo>
                    <a:pt x="5903" y="1331"/>
                  </a:lnTo>
                  <a:cubicBezTo>
                    <a:pt x="5864" y="1398"/>
                    <a:pt x="5827" y="1467"/>
                    <a:pt x="5788" y="1536"/>
                  </a:cubicBezTo>
                  <a:cubicBezTo>
                    <a:pt x="5732" y="1627"/>
                    <a:pt x="5668" y="1713"/>
                    <a:pt x="5611" y="1804"/>
                  </a:cubicBezTo>
                  <a:cubicBezTo>
                    <a:pt x="5529" y="1744"/>
                    <a:pt x="5444" y="1687"/>
                    <a:pt x="5360" y="1632"/>
                  </a:cubicBezTo>
                  <a:cubicBezTo>
                    <a:pt x="5225" y="1543"/>
                    <a:pt x="5084" y="1465"/>
                    <a:pt x="4930" y="1414"/>
                  </a:cubicBezTo>
                  <a:cubicBezTo>
                    <a:pt x="4796" y="1371"/>
                    <a:pt x="4655" y="1355"/>
                    <a:pt x="4515" y="1344"/>
                  </a:cubicBezTo>
                  <a:cubicBezTo>
                    <a:pt x="4484" y="1341"/>
                    <a:pt x="4454" y="1340"/>
                    <a:pt x="4423" y="1340"/>
                  </a:cubicBezTo>
                  <a:cubicBezTo>
                    <a:pt x="4259" y="1340"/>
                    <a:pt x="4097" y="1370"/>
                    <a:pt x="3937" y="1406"/>
                  </a:cubicBezTo>
                  <a:cubicBezTo>
                    <a:pt x="3794" y="1440"/>
                    <a:pt x="3652" y="1503"/>
                    <a:pt x="3529" y="1580"/>
                  </a:cubicBezTo>
                  <a:cubicBezTo>
                    <a:pt x="3415" y="1652"/>
                    <a:pt x="3319" y="1745"/>
                    <a:pt x="3225" y="1839"/>
                  </a:cubicBezTo>
                  <a:cubicBezTo>
                    <a:pt x="3226" y="1839"/>
                    <a:pt x="3226" y="1839"/>
                    <a:pt x="3227" y="1838"/>
                  </a:cubicBezTo>
                  <a:lnTo>
                    <a:pt x="3227" y="1838"/>
                  </a:lnTo>
                  <a:cubicBezTo>
                    <a:pt x="3225" y="1840"/>
                    <a:pt x="3223" y="1843"/>
                    <a:pt x="3220" y="1844"/>
                  </a:cubicBezTo>
                  <a:cubicBezTo>
                    <a:pt x="3220" y="1846"/>
                    <a:pt x="3219" y="1846"/>
                    <a:pt x="3218" y="1846"/>
                  </a:cubicBezTo>
                  <a:cubicBezTo>
                    <a:pt x="3131" y="1928"/>
                    <a:pt x="3037" y="2008"/>
                    <a:pt x="2964" y="2105"/>
                  </a:cubicBezTo>
                  <a:cubicBezTo>
                    <a:pt x="2891" y="2201"/>
                    <a:pt x="2827" y="2303"/>
                    <a:pt x="2765" y="2407"/>
                  </a:cubicBezTo>
                  <a:cubicBezTo>
                    <a:pt x="2758" y="2416"/>
                    <a:pt x="2755" y="2426"/>
                    <a:pt x="2749" y="2437"/>
                  </a:cubicBezTo>
                  <a:cubicBezTo>
                    <a:pt x="2632" y="2394"/>
                    <a:pt x="2514" y="2359"/>
                    <a:pt x="2392" y="2336"/>
                  </a:cubicBezTo>
                  <a:cubicBezTo>
                    <a:pt x="2285" y="2316"/>
                    <a:pt x="2177" y="2302"/>
                    <a:pt x="2068" y="2302"/>
                  </a:cubicBezTo>
                  <a:cubicBezTo>
                    <a:pt x="2038" y="2302"/>
                    <a:pt x="2008" y="2303"/>
                    <a:pt x="1977" y="2305"/>
                  </a:cubicBezTo>
                  <a:cubicBezTo>
                    <a:pt x="1869" y="2312"/>
                    <a:pt x="1761" y="2324"/>
                    <a:pt x="1655" y="2342"/>
                  </a:cubicBezTo>
                  <a:cubicBezTo>
                    <a:pt x="1574" y="2354"/>
                    <a:pt x="1492" y="2380"/>
                    <a:pt x="1416" y="2407"/>
                  </a:cubicBezTo>
                  <a:cubicBezTo>
                    <a:pt x="1320" y="2441"/>
                    <a:pt x="1224" y="2478"/>
                    <a:pt x="1130" y="2517"/>
                  </a:cubicBezTo>
                  <a:cubicBezTo>
                    <a:pt x="1036" y="2557"/>
                    <a:pt x="945" y="2604"/>
                    <a:pt x="859" y="2657"/>
                  </a:cubicBezTo>
                  <a:cubicBezTo>
                    <a:pt x="725" y="2741"/>
                    <a:pt x="613" y="2858"/>
                    <a:pt x="517" y="2981"/>
                  </a:cubicBezTo>
                  <a:cubicBezTo>
                    <a:pt x="403" y="3126"/>
                    <a:pt x="316" y="3291"/>
                    <a:pt x="248" y="3462"/>
                  </a:cubicBezTo>
                  <a:cubicBezTo>
                    <a:pt x="217" y="3540"/>
                    <a:pt x="199" y="3624"/>
                    <a:pt x="183" y="3706"/>
                  </a:cubicBezTo>
                  <a:cubicBezTo>
                    <a:pt x="167" y="3787"/>
                    <a:pt x="149" y="3866"/>
                    <a:pt x="127" y="3946"/>
                  </a:cubicBezTo>
                  <a:cubicBezTo>
                    <a:pt x="108" y="4012"/>
                    <a:pt x="91" y="4079"/>
                    <a:pt x="75" y="4145"/>
                  </a:cubicBezTo>
                  <a:lnTo>
                    <a:pt x="73" y="4145"/>
                  </a:lnTo>
                  <a:lnTo>
                    <a:pt x="73" y="4147"/>
                  </a:lnTo>
                  <a:cubicBezTo>
                    <a:pt x="67" y="4179"/>
                    <a:pt x="61" y="4210"/>
                    <a:pt x="53" y="4241"/>
                  </a:cubicBezTo>
                  <a:cubicBezTo>
                    <a:pt x="52" y="4246"/>
                    <a:pt x="52" y="4249"/>
                    <a:pt x="51" y="4254"/>
                  </a:cubicBezTo>
                  <a:cubicBezTo>
                    <a:pt x="48" y="4263"/>
                    <a:pt x="47" y="4272"/>
                    <a:pt x="45" y="4282"/>
                  </a:cubicBezTo>
                  <a:cubicBezTo>
                    <a:pt x="44" y="4288"/>
                    <a:pt x="43" y="4294"/>
                    <a:pt x="41" y="4299"/>
                  </a:cubicBezTo>
                  <a:cubicBezTo>
                    <a:pt x="29" y="4357"/>
                    <a:pt x="16" y="4415"/>
                    <a:pt x="7" y="4472"/>
                  </a:cubicBezTo>
                  <a:cubicBezTo>
                    <a:pt x="5" y="4487"/>
                    <a:pt x="2" y="4501"/>
                    <a:pt x="0" y="4514"/>
                  </a:cubicBezTo>
                  <a:lnTo>
                    <a:pt x="11" y="4514"/>
                  </a:lnTo>
                  <a:cubicBezTo>
                    <a:pt x="11" y="4518"/>
                    <a:pt x="9" y="4521"/>
                    <a:pt x="9" y="4525"/>
                  </a:cubicBezTo>
                  <a:cubicBezTo>
                    <a:pt x="73" y="4525"/>
                    <a:pt x="139" y="4527"/>
                    <a:pt x="203" y="4527"/>
                  </a:cubicBezTo>
                  <a:lnTo>
                    <a:pt x="380" y="4527"/>
                  </a:lnTo>
                  <a:cubicBezTo>
                    <a:pt x="381" y="4525"/>
                    <a:pt x="381" y="4524"/>
                    <a:pt x="381" y="4521"/>
                  </a:cubicBezTo>
                  <a:cubicBezTo>
                    <a:pt x="593" y="4529"/>
                    <a:pt x="805" y="4540"/>
                    <a:pt x="1017" y="4540"/>
                  </a:cubicBezTo>
                  <a:cubicBezTo>
                    <a:pt x="1272" y="4540"/>
                    <a:pt x="1526" y="4528"/>
                    <a:pt x="1780" y="4528"/>
                  </a:cubicBezTo>
                  <a:cubicBezTo>
                    <a:pt x="1792" y="4528"/>
                    <a:pt x="1803" y="4528"/>
                    <a:pt x="1815" y="4528"/>
                  </a:cubicBezTo>
                  <a:cubicBezTo>
                    <a:pt x="2008" y="4534"/>
                    <a:pt x="2200" y="4543"/>
                    <a:pt x="2392" y="4554"/>
                  </a:cubicBezTo>
                  <a:cubicBezTo>
                    <a:pt x="2494" y="4561"/>
                    <a:pt x="2597" y="4564"/>
                    <a:pt x="2699" y="4567"/>
                  </a:cubicBezTo>
                  <a:cubicBezTo>
                    <a:pt x="2757" y="4568"/>
                    <a:pt x="2816" y="4570"/>
                    <a:pt x="2875" y="4570"/>
                  </a:cubicBezTo>
                  <a:cubicBezTo>
                    <a:pt x="2908" y="4570"/>
                    <a:pt x="2941" y="4570"/>
                    <a:pt x="2973" y="4568"/>
                  </a:cubicBezTo>
                  <a:cubicBezTo>
                    <a:pt x="3365" y="4549"/>
                    <a:pt x="3754" y="4494"/>
                    <a:pt x="4146" y="4488"/>
                  </a:cubicBezTo>
                  <a:cubicBezTo>
                    <a:pt x="4556" y="4482"/>
                    <a:pt x="4964" y="4481"/>
                    <a:pt x="5373" y="4476"/>
                  </a:cubicBezTo>
                  <a:cubicBezTo>
                    <a:pt x="5577" y="4472"/>
                    <a:pt x="5779" y="4462"/>
                    <a:pt x="5983" y="4455"/>
                  </a:cubicBezTo>
                  <a:cubicBezTo>
                    <a:pt x="6170" y="4448"/>
                    <a:pt x="6358" y="4448"/>
                    <a:pt x="6545" y="4447"/>
                  </a:cubicBezTo>
                  <a:cubicBezTo>
                    <a:pt x="6911" y="4444"/>
                    <a:pt x="7276" y="4425"/>
                    <a:pt x="7643" y="4424"/>
                  </a:cubicBezTo>
                  <a:cubicBezTo>
                    <a:pt x="8008" y="4437"/>
                    <a:pt x="8373" y="4452"/>
                    <a:pt x="8739" y="4456"/>
                  </a:cubicBezTo>
                  <a:cubicBezTo>
                    <a:pt x="8755" y="4456"/>
                    <a:pt x="8772" y="4456"/>
                    <a:pt x="8789" y="4456"/>
                  </a:cubicBezTo>
                  <a:cubicBezTo>
                    <a:pt x="8958" y="4456"/>
                    <a:pt x="9128" y="4447"/>
                    <a:pt x="9298" y="4444"/>
                  </a:cubicBezTo>
                  <a:cubicBezTo>
                    <a:pt x="9356" y="4442"/>
                    <a:pt x="9415" y="4441"/>
                    <a:pt x="9474" y="4441"/>
                  </a:cubicBezTo>
                  <a:cubicBezTo>
                    <a:pt x="9591" y="4441"/>
                    <a:pt x="9709" y="4444"/>
                    <a:pt x="9826" y="4447"/>
                  </a:cubicBezTo>
                  <a:lnTo>
                    <a:pt x="9824" y="4447"/>
                  </a:lnTo>
                  <a:cubicBezTo>
                    <a:pt x="9995" y="4450"/>
                    <a:pt x="10165" y="4454"/>
                    <a:pt x="10335" y="4457"/>
                  </a:cubicBezTo>
                  <a:lnTo>
                    <a:pt x="10353" y="4457"/>
                  </a:lnTo>
                  <a:cubicBezTo>
                    <a:pt x="10527" y="4463"/>
                    <a:pt x="10700" y="4469"/>
                    <a:pt x="10871" y="4484"/>
                  </a:cubicBezTo>
                  <a:cubicBezTo>
                    <a:pt x="11071" y="4500"/>
                    <a:pt x="11270" y="4521"/>
                    <a:pt x="11469" y="4535"/>
                  </a:cubicBezTo>
                  <a:cubicBezTo>
                    <a:pt x="11599" y="4543"/>
                    <a:pt x="11729" y="4548"/>
                    <a:pt x="11859" y="4548"/>
                  </a:cubicBezTo>
                  <a:cubicBezTo>
                    <a:pt x="11920" y="4548"/>
                    <a:pt x="11982" y="4547"/>
                    <a:pt x="12043" y="4544"/>
                  </a:cubicBezTo>
                  <a:cubicBezTo>
                    <a:pt x="12122" y="4542"/>
                    <a:pt x="12201" y="4537"/>
                    <a:pt x="12280" y="4534"/>
                  </a:cubicBezTo>
                  <a:lnTo>
                    <a:pt x="12280" y="4534"/>
                  </a:lnTo>
                  <a:cubicBezTo>
                    <a:pt x="12279" y="4537"/>
                    <a:pt x="12278" y="4542"/>
                    <a:pt x="12277" y="4545"/>
                  </a:cubicBezTo>
                  <a:cubicBezTo>
                    <a:pt x="12303" y="4536"/>
                    <a:pt x="12328" y="4533"/>
                    <a:pt x="12358" y="4532"/>
                  </a:cubicBezTo>
                  <a:cubicBezTo>
                    <a:pt x="12362" y="4530"/>
                    <a:pt x="12368" y="4530"/>
                    <a:pt x="12374" y="4530"/>
                  </a:cubicBezTo>
                  <a:cubicBezTo>
                    <a:pt x="12402" y="4529"/>
                    <a:pt x="12430" y="4528"/>
                    <a:pt x="12458" y="4528"/>
                  </a:cubicBezTo>
                  <a:cubicBezTo>
                    <a:pt x="12481" y="4527"/>
                    <a:pt x="12505" y="4527"/>
                    <a:pt x="12528" y="4527"/>
                  </a:cubicBezTo>
                  <a:cubicBezTo>
                    <a:pt x="12549" y="4526"/>
                    <a:pt x="12569" y="4526"/>
                    <a:pt x="12590" y="4526"/>
                  </a:cubicBezTo>
                  <a:cubicBezTo>
                    <a:pt x="12611" y="4526"/>
                    <a:pt x="12632" y="4526"/>
                    <a:pt x="12653" y="4526"/>
                  </a:cubicBezTo>
                  <a:cubicBezTo>
                    <a:pt x="12655" y="4527"/>
                    <a:pt x="12658" y="4527"/>
                    <a:pt x="12662" y="4527"/>
                  </a:cubicBezTo>
                  <a:lnTo>
                    <a:pt x="12719" y="4527"/>
                  </a:lnTo>
                  <a:cubicBezTo>
                    <a:pt x="12714" y="4486"/>
                    <a:pt x="12711" y="4445"/>
                    <a:pt x="12706" y="4405"/>
                  </a:cubicBezTo>
                  <a:cubicBezTo>
                    <a:pt x="12703" y="4363"/>
                    <a:pt x="12701" y="4322"/>
                    <a:pt x="12700" y="4281"/>
                  </a:cubicBezTo>
                  <a:cubicBezTo>
                    <a:pt x="12696" y="4240"/>
                    <a:pt x="12693" y="4199"/>
                    <a:pt x="12689" y="4159"/>
                  </a:cubicBezTo>
                  <a:lnTo>
                    <a:pt x="12685" y="4159"/>
                  </a:lnTo>
                  <a:cubicBezTo>
                    <a:pt x="12682" y="4111"/>
                    <a:pt x="12678" y="4064"/>
                    <a:pt x="12671" y="4018"/>
                  </a:cubicBezTo>
                  <a:cubicBezTo>
                    <a:pt x="12658" y="3926"/>
                    <a:pt x="12642" y="3834"/>
                    <a:pt x="12623" y="3741"/>
                  </a:cubicBezTo>
                  <a:cubicBezTo>
                    <a:pt x="12605" y="3653"/>
                    <a:pt x="12589" y="3564"/>
                    <a:pt x="12567" y="3476"/>
                  </a:cubicBezTo>
                  <a:lnTo>
                    <a:pt x="12567" y="3476"/>
                  </a:lnTo>
                  <a:cubicBezTo>
                    <a:pt x="12567" y="3478"/>
                    <a:pt x="12568" y="3480"/>
                    <a:pt x="12568" y="3481"/>
                  </a:cubicBezTo>
                  <a:lnTo>
                    <a:pt x="12568" y="3481"/>
                  </a:lnTo>
                  <a:cubicBezTo>
                    <a:pt x="12559" y="3440"/>
                    <a:pt x="12549" y="3397"/>
                    <a:pt x="12536" y="3357"/>
                  </a:cubicBezTo>
                  <a:cubicBezTo>
                    <a:pt x="12518" y="3299"/>
                    <a:pt x="12498" y="3243"/>
                    <a:pt x="12475" y="3186"/>
                  </a:cubicBezTo>
                  <a:cubicBezTo>
                    <a:pt x="12394" y="2979"/>
                    <a:pt x="12239" y="2813"/>
                    <a:pt x="12064" y="2679"/>
                  </a:cubicBezTo>
                  <a:cubicBezTo>
                    <a:pt x="11913" y="2567"/>
                    <a:pt x="11745" y="2486"/>
                    <a:pt x="11563" y="2437"/>
                  </a:cubicBezTo>
                  <a:cubicBezTo>
                    <a:pt x="11467" y="2410"/>
                    <a:pt x="11370" y="2384"/>
                    <a:pt x="11271" y="2366"/>
                  </a:cubicBezTo>
                  <a:cubicBezTo>
                    <a:pt x="11214" y="2355"/>
                    <a:pt x="11157" y="2349"/>
                    <a:pt x="11099" y="2349"/>
                  </a:cubicBezTo>
                  <a:cubicBezTo>
                    <a:pt x="11014" y="2349"/>
                    <a:pt x="10928" y="2361"/>
                    <a:pt x="10845" y="2383"/>
                  </a:cubicBezTo>
                  <a:cubicBezTo>
                    <a:pt x="10831" y="2259"/>
                    <a:pt x="10789" y="2138"/>
                    <a:pt x="10751" y="2022"/>
                  </a:cubicBezTo>
                  <a:cubicBezTo>
                    <a:pt x="10719" y="1926"/>
                    <a:pt x="10684" y="1831"/>
                    <a:pt x="10645" y="1737"/>
                  </a:cubicBezTo>
                  <a:cubicBezTo>
                    <a:pt x="10607" y="1643"/>
                    <a:pt x="10559" y="1553"/>
                    <a:pt x="10512" y="1464"/>
                  </a:cubicBezTo>
                  <a:cubicBezTo>
                    <a:pt x="10466" y="1374"/>
                    <a:pt x="10417" y="1288"/>
                    <a:pt x="10368" y="1202"/>
                  </a:cubicBezTo>
                  <a:cubicBezTo>
                    <a:pt x="10274" y="1041"/>
                    <a:pt x="10174" y="876"/>
                    <a:pt x="10046" y="740"/>
                  </a:cubicBezTo>
                  <a:cubicBezTo>
                    <a:pt x="9947" y="635"/>
                    <a:pt x="9848" y="533"/>
                    <a:pt x="9731" y="446"/>
                  </a:cubicBezTo>
                  <a:cubicBezTo>
                    <a:pt x="9626" y="366"/>
                    <a:pt x="9501" y="308"/>
                    <a:pt x="9382" y="249"/>
                  </a:cubicBezTo>
                  <a:cubicBezTo>
                    <a:pt x="9205" y="162"/>
                    <a:pt x="9016" y="98"/>
                    <a:pt x="8824" y="54"/>
                  </a:cubicBezTo>
                  <a:cubicBezTo>
                    <a:pt x="8727" y="32"/>
                    <a:pt x="8629" y="14"/>
                    <a:pt x="8529" y="7"/>
                  </a:cubicBezTo>
                  <a:cubicBezTo>
                    <a:pt x="8458" y="2"/>
                    <a:pt x="8385" y="0"/>
                    <a:pt x="83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4" name="Google Shape;5024;p60"/>
          <p:cNvGrpSpPr/>
          <p:nvPr/>
        </p:nvGrpSpPr>
        <p:grpSpPr>
          <a:xfrm>
            <a:off x="1048502" y="2539411"/>
            <a:ext cx="421743" cy="181119"/>
            <a:chOff x="1768913" y="866050"/>
            <a:chExt cx="181200" cy="79400"/>
          </a:xfrm>
        </p:grpSpPr>
        <p:sp>
          <p:nvSpPr>
            <p:cNvPr id="5025" name="Google Shape;5025;p60"/>
            <p:cNvSpPr/>
            <p:nvPr/>
          </p:nvSpPr>
          <p:spPr>
            <a:xfrm>
              <a:off x="1777200" y="873100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cubicBezTo>
                    <a:pt x="4905" y="1728"/>
                    <a:pt x="4894" y="1735"/>
                    <a:pt x="4884" y="1743"/>
                  </a:cubicBezTo>
                  <a:cubicBezTo>
                    <a:pt x="4883" y="1744"/>
                    <a:pt x="4881" y="1745"/>
                    <a:pt x="4880" y="1746"/>
                  </a:cubicBezTo>
                  <a:cubicBezTo>
                    <a:pt x="4820" y="1754"/>
                    <a:pt x="4759" y="1762"/>
                    <a:pt x="4700" y="1770"/>
                  </a:cubicBezTo>
                  <a:cubicBezTo>
                    <a:pt x="4723" y="1764"/>
                    <a:pt x="4747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7" y="1"/>
                  </a:moveTo>
                  <a:cubicBezTo>
                    <a:pt x="4093" y="1"/>
                    <a:pt x="4036" y="11"/>
                    <a:pt x="3984" y="22"/>
                  </a:cubicBezTo>
                  <a:cubicBezTo>
                    <a:pt x="3922" y="37"/>
                    <a:pt x="3862" y="49"/>
                    <a:pt x="3802" y="71"/>
                  </a:cubicBezTo>
                  <a:cubicBezTo>
                    <a:pt x="3674" y="117"/>
                    <a:pt x="3550" y="172"/>
                    <a:pt x="3431" y="235"/>
                  </a:cubicBezTo>
                  <a:cubicBezTo>
                    <a:pt x="3304" y="301"/>
                    <a:pt x="3176" y="368"/>
                    <a:pt x="3056" y="446"/>
                  </a:cubicBezTo>
                  <a:cubicBezTo>
                    <a:pt x="3008" y="477"/>
                    <a:pt x="2957" y="506"/>
                    <a:pt x="2913" y="542"/>
                  </a:cubicBezTo>
                  <a:cubicBezTo>
                    <a:pt x="2870" y="575"/>
                    <a:pt x="2825" y="616"/>
                    <a:pt x="2797" y="662"/>
                  </a:cubicBezTo>
                  <a:cubicBezTo>
                    <a:pt x="2765" y="714"/>
                    <a:pt x="2742" y="763"/>
                    <a:pt x="2741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1" y="995"/>
                  </a:cubicBezTo>
                  <a:cubicBezTo>
                    <a:pt x="2726" y="1003"/>
                    <a:pt x="2711" y="1012"/>
                    <a:pt x="2695" y="1021"/>
                  </a:cubicBezTo>
                  <a:lnTo>
                    <a:pt x="2695" y="1021"/>
                  </a:lnTo>
                  <a:cubicBezTo>
                    <a:pt x="2698" y="1019"/>
                    <a:pt x="2701" y="1018"/>
                    <a:pt x="2704" y="1017"/>
                  </a:cubicBezTo>
                  <a:lnTo>
                    <a:pt x="2704" y="1017"/>
                  </a:lnTo>
                  <a:cubicBezTo>
                    <a:pt x="2698" y="1020"/>
                    <a:pt x="2692" y="1023"/>
                    <a:pt x="2686" y="1026"/>
                  </a:cubicBezTo>
                  <a:lnTo>
                    <a:pt x="2686" y="1026"/>
                  </a:lnTo>
                  <a:cubicBezTo>
                    <a:pt x="2689" y="1025"/>
                    <a:pt x="2692" y="1023"/>
                    <a:pt x="2695" y="1021"/>
                  </a:cubicBezTo>
                  <a:lnTo>
                    <a:pt x="2695" y="1021"/>
                  </a:lnTo>
                  <a:cubicBezTo>
                    <a:pt x="2691" y="1023"/>
                    <a:pt x="2688" y="1025"/>
                    <a:pt x="2684" y="1027"/>
                  </a:cubicBezTo>
                  <a:lnTo>
                    <a:pt x="2684" y="1027"/>
                  </a:lnTo>
                  <a:cubicBezTo>
                    <a:pt x="2685" y="1027"/>
                    <a:pt x="2685" y="1027"/>
                    <a:pt x="2686" y="1026"/>
                  </a:cubicBezTo>
                  <a:lnTo>
                    <a:pt x="2686" y="1026"/>
                  </a:lnTo>
                  <a:cubicBezTo>
                    <a:pt x="2685" y="1027"/>
                    <a:pt x="2684" y="1027"/>
                    <a:pt x="2683" y="1028"/>
                  </a:cubicBezTo>
                  <a:cubicBezTo>
                    <a:pt x="2683" y="1028"/>
                    <a:pt x="2684" y="1028"/>
                    <a:pt x="2684" y="1027"/>
                  </a:cubicBezTo>
                  <a:lnTo>
                    <a:pt x="2684" y="1027"/>
                  </a:lnTo>
                  <a:cubicBezTo>
                    <a:pt x="2622" y="1062"/>
                    <a:pt x="2562" y="1097"/>
                    <a:pt x="2521" y="1157"/>
                  </a:cubicBezTo>
                  <a:cubicBezTo>
                    <a:pt x="2495" y="1195"/>
                    <a:pt x="2486" y="1236"/>
                    <a:pt x="2481" y="1280"/>
                  </a:cubicBezTo>
                  <a:cubicBezTo>
                    <a:pt x="2366" y="1317"/>
                    <a:pt x="2251" y="1355"/>
                    <a:pt x="2136" y="1395"/>
                  </a:cubicBezTo>
                  <a:cubicBezTo>
                    <a:pt x="2109" y="1404"/>
                    <a:pt x="2083" y="1413"/>
                    <a:pt x="2055" y="1424"/>
                  </a:cubicBezTo>
                  <a:cubicBezTo>
                    <a:pt x="2046" y="1421"/>
                    <a:pt x="2037" y="1419"/>
                    <a:pt x="2028" y="1417"/>
                  </a:cubicBezTo>
                  <a:cubicBezTo>
                    <a:pt x="1969" y="1333"/>
                    <a:pt x="1896" y="1259"/>
                    <a:pt x="1804" y="1213"/>
                  </a:cubicBezTo>
                  <a:cubicBezTo>
                    <a:pt x="1716" y="1170"/>
                    <a:pt x="1625" y="1142"/>
                    <a:pt x="1526" y="1137"/>
                  </a:cubicBezTo>
                  <a:cubicBezTo>
                    <a:pt x="1510" y="1136"/>
                    <a:pt x="1495" y="1135"/>
                    <a:pt x="1479" y="1135"/>
                  </a:cubicBezTo>
                  <a:cubicBezTo>
                    <a:pt x="1389" y="1135"/>
                    <a:pt x="1295" y="1151"/>
                    <a:pt x="1210" y="1176"/>
                  </a:cubicBezTo>
                  <a:cubicBezTo>
                    <a:pt x="1094" y="1210"/>
                    <a:pt x="978" y="1259"/>
                    <a:pt x="871" y="1317"/>
                  </a:cubicBezTo>
                  <a:cubicBezTo>
                    <a:pt x="773" y="1370"/>
                    <a:pt x="678" y="1426"/>
                    <a:pt x="588" y="1491"/>
                  </a:cubicBezTo>
                  <a:cubicBezTo>
                    <a:pt x="537" y="1528"/>
                    <a:pt x="495" y="1571"/>
                    <a:pt x="460" y="1620"/>
                  </a:cubicBezTo>
                  <a:cubicBezTo>
                    <a:pt x="367" y="1705"/>
                    <a:pt x="276" y="1810"/>
                    <a:pt x="242" y="1927"/>
                  </a:cubicBezTo>
                  <a:cubicBezTo>
                    <a:pt x="196" y="1954"/>
                    <a:pt x="151" y="1983"/>
                    <a:pt x="109" y="2014"/>
                  </a:cubicBezTo>
                  <a:cubicBezTo>
                    <a:pt x="48" y="2056"/>
                    <a:pt x="16" y="2128"/>
                    <a:pt x="24" y="2197"/>
                  </a:cubicBezTo>
                  <a:cubicBezTo>
                    <a:pt x="10" y="2244"/>
                    <a:pt x="11" y="2297"/>
                    <a:pt x="31" y="2342"/>
                  </a:cubicBezTo>
                  <a:cubicBezTo>
                    <a:pt x="16" y="2366"/>
                    <a:pt x="7" y="2392"/>
                    <a:pt x="5" y="2422"/>
                  </a:cubicBezTo>
                  <a:cubicBezTo>
                    <a:pt x="0" y="2470"/>
                    <a:pt x="16" y="2518"/>
                    <a:pt x="47" y="2556"/>
                  </a:cubicBezTo>
                  <a:cubicBezTo>
                    <a:pt x="84" y="2601"/>
                    <a:pt x="126" y="2638"/>
                    <a:pt x="184" y="2653"/>
                  </a:cubicBezTo>
                  <a:cubicBezTo>
                    <a:pt x="208" y="2660"/>
                    <a:pt x="232" y="2663"/>
                    <a:pt x="256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9" y="2665"/>
                    <a:pt x="320" y="2664"/>
                    <a:pt x="341" y="2661"/>
                  </a:cubicBezTo>
                  <a:cubicBezTo>
                    <a:pt x="469" y="2645"/>
                    <a:pt x="597" y="2622"/>
                    <a:pt x="721" y="2584"/>
                  </a:cubicBezTo>
                  <a:cubicBezTo>
                    <a:pt x="786" y="2564"/>
                    <a:pt x="868" y="2540"/>
                    <a:pt x="945" y="2505"/>
                  </a:cubicBezTo>
                  <a:cubicBezTo>
                    <a:pt x="973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4" y="2599"/>
                    <a:pt x="1276" y="2599"/>
                    <a:pt x="1288" y="2599"/>
                  </a:cubicBezTo>
                  <a:cubicBezTo>
                    <a:pt x="1426" y="2605"/>
                    <a:pt x="1565" y="2607"/>
                    <a:pt x="1704" y="2607"/>
                  </a:cubicBezTo>
                  <a:cubicBezTo>
                    <a:pt x="1977" y="2607"/>
                    <a:pt x="2251" y="2598"/>
                    <a:pt x="2524" y="2590"/>
                  </a:cubicBezTo>
                  <a:cubicBezTo>
                    <a:pt x="2612" y="2588"/>
                    <a:pt x="2701" y="2583"/>
                    <a:pt x="2789" y="2579"/>
                  </a:cubicBezTo>
                  <a:cubicBezTo>
                    <a:pt x="2840" y="2576"/>
                    <a:pt x="2890" y="2574"/>
                    <a:pt x="2940" y="2571"/>
                  </a:cubicBezTo>
                  <a:cubicBezTo>
                    <a:pt x="3010" y="2567"/>
                    <a:pt x="3080" y="2560"/>
                    <a:pt x="3148" y="2557"/>
                  </a:cubicBezTo>
                  <a:cubicBezTo>
                    <a:pt x="3170" y="2556"/>
                    <a:pt x="3193" y="2555"/>
                    <a:pt x="3215" y="2553"/>
                  </a:cubicBezTo>
                  <a:cubicBezTo>
                    <a:pt x="3224" y="2557"/>
                    <a:pt x="3232" y="2559"/>
                    <a:pt x="3241" y="2561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1"/>
                    <a:pt x="3595" y="2601"/>
                  </a:cubicBezTo>
                  <a:cubicBezTo>
                    <a:pt x="3646" y="2601"/>
                    <a:pt x="3696" y="2601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5"/>
                    <a:pt x="4211" y="2576"/>
                    <a:pt x="4285" y="2569"/>
                  </a:cubicBezTo>
                  <a:cubicBezTo>
                    <a:pt x="4366" y="2564"/>
                    <a:pt x="4447" y="2558"/>
                    <a:pt x="4529" y="2549"/>
                  </a:cubicBezTo>
                  <a:cubicBezTo>
                    <a:pt x="4605" y="2539"/>
                    <a:pt x="4682" y="2531"/>
                    <a:pt x="4758" y="2521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5" y="2511"/>
                    <a:pt x="5369" y="2512"/>
                    <a:pt x="5423" y="2512"/>
                  </a:cubicBezTo>
                  <a:cubicBezTo>
                    <a:pt x="5581" y="2512"/>
                    <a:pt x="5738" y="2505"/>
                    <a:pt x="5893" y="2479"/>
                  </a:cubicBezTo>
                  <a:cubicBezTo>
                    <a:pt x="5938" y="2477"/>
                    <a:pt x="5984" y="2473"/>
                    <a:pt x="6030" y="2470"/>
                  </a:cubicBezTo>
                  <a:cubicBezTo>
                    <a:pt x="6073" y="2468"/>
                    <a:pt x="6116" y="2464"/>
                    <a:pt x="6157" y="2461"/>
                  </a:cubicBezTo>
                  <a:cubicBezTo>
                    <a:pt x="6187" y="2457"/>
                    <a:pt x="6217" y="2459"/>
                    <a:pt x="6247" y="2454"/>
                  </a:cubicBezTo>
                  <a:cubicBezTo>
                    <a:pt x="6284" y="2448"/>
                    <a:pt x="6317" y="2438"/>
                    <a:pt x="6351" y="2422"/>
                  </a:cubicBezTo>
                  <a:cubicBezTo>
                    <a:pt x="6381" y="2408"/>
                    <a:pt x="6405" y="2388"/>
                    <a:pt x="6423" y="2361"/>
                  </a:cubicBezTo>
                  <a:cubicBezTo>
                    <a:pt x="6431" y="2360"/>
                    <a:pt x="6440" y="2358"/>
                    <a:pt x="6448" y="2357"/>
                  </a:cubicBezTo>
                  <a:cubicBezTo>
                    <a:pt x="6522" y="2343"/>
                    <a:pt x="6582" y="2287"/>
                    <a:pt x="6597" y="2213"/>
                  </a:cubicBezTo>
                  <a:cubicBezTo>
                    <a:pt x="6606" y="2169"/>
                    <a:pt x="6604" y="2133"/>
                    <a:pt x="6591" y="2090"/>
                  </a:cubicBezTo>
                  <a:cubicBezTo>
                    <a:pt x="6572" y="2022"/>
                    <a:pt x="6510" y="1971"/>
                    <a:pt x="6442" y="1962"/>
                  </a:cubicBezTo>
                  <a:cubicBezTo>
                    <a:pt x="6412" y="1915"/>
                    <a:pt x="6369" y="1875"/>
                    <a:pt x="6324" y="1843"/>
                  </a:cubicBezTo>
                  <a:cubicBezTo>
                    <a:pt x="6361" y="1814"/>
                    <a:pt x="6392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4" y="1405"/>
                    <a:pt x="6283" y="1362"/>
                  </a:cubicBezTo>
                  <a:cubicBezTo>
                    <a:pt x="6272" y="1355"/>
                    <a:pt x="6261" y="1347"/>
                    <a:pt x="6251" y="1340"/>
                  </a:cubicBezTo>
                  <a:cubicBezTo>
                    <a:pt x="6246" y="1292"/>
                    <a:pt x="6232" y="1244"/>
                    <a:pt x="6209" y="1200"/>
                  </a:cubicBezTo>
                  <a:cubicBezTo>
                    <a:pt x="6166" y="1113"/>
                    <a:pt x="6084" y="1046"/>
                    <a:pt x="5992" y="1006"/>
                  </a:cubicBezTo>
                  <a:cubicBezTo>
                    <a:pt x="5985" y="985"/>
                    <a:pt x="5976" y="965"/>
                    <a:pt x="5966" y="945"/>
                  </a:cubicBezTo>
                  <a:cubicBezTo>
                    <a:pt x="5966" y="924"/>
                    <a:pt x="5964" y="903"/>
                    <a:pt x="5957" y="883"/>
                  </a:cubicBezTo>
                  <a:cubicBezTo>
                    <a:pt x="5926" y="783"/>
                    <a:pt x="5831" y="722"/>
                    <a:pt x="5734" y="695"/>
                  </a:cubicBezTo>
                  <a:cubicBezTo>
                    <a:pt x="5729" y="694"/>
                    <a:pt x="5723" y="693"/>
                    <a:pt x="5719" y="692"/>
                  </a:cubicBezTo>
                  <a:cubicBezTo>
                    <a:pt x="5726" y="668"/>
                    <a:pt x="5727" y="642"/>
                    <a:pt x="5721" y="615"/>
                  </a:cubicBezTo>
                  <a:cubicBezTo>
                    <a:pt x="5707" y="533"/>
                    <a:pt x="5633" y="465"/>
                    <a:pt x="5550" y="462"/>
                  </a:cubicBezTo>
                  <a:cubicBezTo>
                    <a:pt x="5537" y="409"/>
                    <a:pt x="5504" y="361"/>
                    <a:pt x="5464" y="324"/>
                  </a:cubicBezTo>
                  <a:cubicBezTo>
                    <a:pt x="5403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7" y="252"/>
                    <a:pt x="5141" y="249"/>
                    <a:pt x="5137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6" y="170"/>
                    <a:pt x="4930" y="159"/>
                    <a:pt x="4883" y="154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2"/>
                    <a:pt x="4558" y="158"/>
                  </a:cubicBezTo>
                  <a:cubicBezTo>
                    <a:pt x="4540" y="160"/>
                    <a:pt x="4522" y="162"/>
                    <a:pt x="4502" y="165"/>
                  </a:cubicBezTo>
                  <a:cubicBezTo>
                    <a:pt x="4488" y="141"/>
                    <a:pt x="4471" y="119"/>
                    <a:pt x="4451" y="100"/>
                  </a:cubicBezTo>
                  <a:cubicBezTo>
                    <a:pt x="4379" y="34"/>
                    <a:pt x="4277" y="12"/>
                    <a:pt x="4183" y="2"/>
                  </a:cubicBezTo>
                  <a:cubicBezTo>
                    <a:pt x="4171" y="1"/>
                    <a:pt x="4159" y="1"/>
                    <a:pt x="41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60"/>
            <p:cNvSpPr/>
            <p:nvPr/>
          </p:nvSpPr>
          <p:spPr>
            <a:xfrm>
              <a:off x="1773075" y="921900"/>
              <a:ext cx="172750" cy="17175"/>
            </a:xfrm>
            <a:custGeom>
              <a:avLst/>
              <a:gdLst/>
              <a:ahLst/>
              <a:cxnLst/>
              <a:rect l="l" t="t" r="r" b="b"/>
              <a:pathLst>
                <a:path w="6910" h="687" extrusionOk="0">
                  <a:moveTo>
                    <a:pt x="5397" y="46"/>
                  </a:moveTo>
                  <a:cubicBezTo>
                    <a:pt x="5400" y="46"/>
                    <a:pt x="5403" y="46"/>
                    <a:pt x="5406" y="46"/>
                  </a:cubicBezTo>
                  <a:lnTo>
                    <a:pt x="5406" y="46"/>
                  </a:lnTo>
                  <a:cubicBezTo>
                    <a:pt x="5403" y="46"/>
                    <a:pt x="5400" y="46"/>
                    <a:pt x="5397" y="46"/>
                  </a:cubicBezTo>
                  <a:close/>
                  <a:moveTo>
                    <a:pt x="5379" y="627"/>
                  </a:moveTo>
                  <a:cubicBezTo>
                    <a:pt x="5387" y="628"/>
                    <a:pt x="5395" y="628"/>
                    <a:pt x="5401" y="628"/>
                  </a:cubicBezTo>
                  <a:cubicBezTo>
                    <a:pt x="5394" y="627"/>
                    <a:pt x="5386" y="627"/>
                    <a:pt x="5379" y="627"/>
                  </a:cubicBezTo>
                  <a:close/>
                  <a:moveTo>
                    <a:pt x="6542" y="1"/>
                  </a:moveTo>
                  <a:cubicBezTo>
                    <a:pt x="6404" y="1"/>
                    <a:pt x="6265" y="17"/>
                    <a:pt x="6127" y="30"/>
                  </a:cubicBezTo>
                  <a:cubicBezTo>
                    <a:pt x="6006" y="40"/>
                    <a:pt x="5885" y="42"/>
                    <a:pt x="5764" y="43"/>
                  </a:cubicBezTo>
                  <a:cubicBezTo>
                    <a:pt x="5677" y="44"/>
                    <a:pt x="5589" y="48"/>
                    <a:pt x="5502" y="48"/>
                  </a:cubicBezTo>
                  <a:cubicBezTo>
                    <a:pt x="5470" y="48"/>
                    <a:pt x="5438" y="47"/>
                    <a:pt x="5406" y="46"/>
                  </a:cubicBezTo>
                  <a:lnTo>
                    <a:pt x="5406" y="46"/>
                  </a:lnTo>
                  <a:cubicBezTo>
                    <a:pt x="5407" y="46"/>
                    <a:pt x="5407" y="46"/>
                    <a:pt x="5408" y="46"/>
                  </a:cubicBezTo>
                  <a:lnTo>
                    <a:pt x="5408" y="46"/>
                  </a:lnTo>
                  <a:cubicBezTo>
                    <a:pt x="5187" y="35"/>
                    <a:pt x="4963" y="34"/>
                    <a:pt x="4740" y="27"/>
                  </a:cubicBezTo>
                  <a:cubicBezTo>
                    <a:pt x="4722" y="27"/>
                    <a:pt x="4703" y="27"/>
                    <a:pt x="4685" y="27"/>
                  </a:cubicBezTo>
                  <a:cubicBezTo>
                    <a:pt x="4583" y="27"/>
                    <a:pt x="4483" y="32"/>
                    <a:pt x="4382" y="37"/>
                  </a:cubicBezTo>
                  <a:cubicBezTo>
                    <a:pt x="4330" y="39"/>
                    <a:pt x="4278" y="39"/>
                    <a:pt x="4226" y="39"/>
                  </a:cubicBezTo>
                  <a:cubicBezTo>
                    <a:pt x="4209" y="39"/>
                    <a:pt x="4191" y="39"/>
                    <a:pt x="4174" y="39"/>
                  </a:cubicBezTo>
                  <a:cubicBezTo>
                    <a:pt x="4139" y="39"/>
                    <a:pt x="4104" y="39"/>
                    <a:pt x="4069" y="40"/>
                  </a:cubicBezTo>
                  <a:cubicBezTo>
                    <a:pt x="3966" y="41"/>
                    <a:pt x="3863" y="47"/>
                    <a:pt x="3760" y="50"/>
                  </a:cubicBezTo>
                  <a:cubicBezTo>
                    <a:pt x="3717" y="53"/>
                    <a:pt x="3674" y="54"/>
                    <a:pt x="3630" y="54"/>
                  </a:cubicBezTo>
                  <a:cubicBezTo>
                    <a:pt x="3578" y="54"/>
                    <a:pt x="3526" y="53"/>
                    <a:pt x="3473" y="53"/>
                  </a:cubicBezTo>
                  <a:cubicBezTo>
                    <a:pt x="3435" y="52"/>
                    <a:pt x="3396" y="52"/>
                    <a:pt x="3357" y="52"/>
                  </a:cubicBezTo>
                  <a:cubicBezTo>
                    <a:pt x="3319" y="52"/>
                    <a:pt x="3280" y="52"/>
                    <a:pt x="3241" y="53"/>
                  </a:cubicBezTo>
                  <a:cubicBezTo>
                    <a:pt x="3165" y="50"/>
                    <a:pt x="3089" y="48"/>
                    <a:pt x="3012" y="48"/>
                  </a:cubicBezTo>
                  <a:cubicBezTo>
                    <a:pt x="2995" y="48"/>
                    <a:pt x="2979" y="48"/>
                    <a:pt x="2962" y="48"/>
                  </a:cubicBezTo>
                  <a:cubicBezTo>
                    <a:pt x="2918" y="49"/>
                    <a:pt x="2875" y="49"/>
                    <a:pt x="2831" y="49"/>
                  </a:cubicBezTo>
                  <a:cubicBezTo>
                    <a:pt x="2685" y="49"/>
                    <a:pt x="2540" y="46"/>
                    <a:pt x="2395" y="45"/>
                  </a:cubicBezTo>
                  <a:cubicBezTo>
                    <a:pt x="2204" y="41"/>
                    <a:pt x="2012" y="33"/>
                    <a:pt x="1821" y="31"/>
                  </a:cubicBezTo>
                  <a:cubicBezTo>
                    <a:pt x="1796" y="31"/>
                    <a:pt x="1772" y="30"/>
                    <a:pt x="1747" y="30"/>
                  </a:cubicBezTo>
                  <a:cubicBezTo>
                    <a:pt x="1462" y="30"/>
                    <a:pt x="1175" y="48"/>
                    <a:pt x="889" y="48"/>
                  </a:cubicBezTo>
                  <a:cubicBezTo>
                    <a:pt x="809" y="48"/>
                    <a:pt x="730" y="47"/>
                    <a:pt x="651" y="43"/>
                  </a:cubicBezTo>
                  <a:cubicBezTo>
                    <a:pt x="587" y="39"/>
                    <a:pt x="520" y="31"/>
                    <a:pt x="454" y="31"/>
                  </a:cubicBezTo>
                  <a:cubicBezTo>
                    <a:pt x="429" y="31"/>
                    <a:pt x="404" y="32"/>
                    <a:pt x="379" y="35"/>
                  </a:cubicBezTo>
                  <a:cubicBezTo>
                    <a:pt x="297" y="45"/>
                    <a:pt x="237" y="111"/>
                    <a:pt x="224" y="189"/>
                  </a:cubicBezTo>
                  <a:cubicBezTo>
                    <a:pt x="220" y="190"/>
                    <a:pt x="218" y="190"/>
                    <a:pt x="215" y="191"/>
                  </a:cubicBezTo>
                  <a:cubicBezTo>
                    <a:pt x="117" y="225"/>
                    <a:pt x="22" y="290"/>
                    <a:pt x="10" y="403"/>
                  </a:cubicBezTo>
                  <a:cubicBezTo>
                    <a:pt x="1" y="480"/>
                    <a:pt x="44" y="563"/>
                    <a:pt x="116" y="598"/>
                  </a:cubicBezTo>
                  <a:cubicBezTo>
                    <a:pt x="186" y="632"/>
                    <a:pt x="261" y="652"/>
                    <a:pt x="337" y="669"/>
                  </a:cubicBezTo>
                  <a:cubicBezTo>
                    <a:pt x="375" y="678"/>
                    <a:pt x="413" y="683"/>
                    <a:pt x="451" y="684"/>
                  </a:cubicBezTo>
                  <a:cubicBezTo>
                    <a:pt x="478" y="686"/>
                    <a:pt x="505" y="686"/>
                    <a:pt x="532" y="686"/>
                  </a:cubicBezTo>
                  <a:cubicBezTo>
                    <a:pt x="559" y="686"/>
                    <a:pt x="586" y="686"/>
                    <a:pt x="614" y="685"/>
                  </a:cubicBezTo>
                  <a:cubicBezTo>
                    <a:pt x="709" y="683"/>
                    <a:pt x="801" y="684"/>
                    <a:pt x="896" y="677"/>
                  </a:cubicBezTo>
                  <a:cubicBezTo>
                    <a:pt x="1084" y="663"/>
                    <a:pt x="1269" y="635"/>
                    <a:pt x="1456" y="616"/>
                  </a:cubicBezTo>
                  <a:cubicBezTo>
                    <a:pt x="1674" y="609"/>
                    <a:pt x="1891" y="612"/>
                    <a:pt x="2108" y="609"/>
                  </a:cubicBezTo>
                  <a:cubicBezTo>
                    <a:pt x="2122" y="609"/>
                    <a:pt x="2137" y="609"/>
                    <a:pt x="2151" y="609"/>
                  </a:cubicBezTo>
                  <a:cubicBezTo>
                    <a:pt x="2242" y="609"/>
                    <a:pt x="2334" y="612"/>
                    <a:pt x="2425" y="614"/>
                  </a:cubicBezTo>
                  <a:cubicBezTo>
                    <a:pt x="2440" y="614"/>
                    <a:pt x="2455" y="615"/>
                    <a:pt x="2469" y="615"/>
                  </a:cubicBezTo>
                  <a:cubicBezTo>
                    <a:pt x="2563" y="615"/>
                    <a:pt x="2657" y="609"/>
                    <a:pt x="2750" y="605"/>
                  </a:cubicBezTo>
                  <a:cubicBezTo>
                    <a:pt x="2942" y="597"/>
                    <a:pt x="3133" y="590"/>
                    <a:pt x="3325" y="589"/>
                  </a:cubicBezTo>
                  <a:cubicBezTo>
                    <a:pt x="3527" y="589"/>
                    <a:pt x="3731" y="595"/>
                    <a:pt x="3934" y="598"/>
                  </a:cubicBezTo>
                  <a:cubicBezTo>
                    <a:pt x="4334" y="605"/>
                    <a:pt x="4734" y="601"/>
                    <a:pt x="5134" y="614"/>
                  </a:cubicBezTo>
                  <a:lnTo>
                    <a:pt x="5134" y="614"/>
                  </a:lnTo>
                  <a:cubicBezTo>
                    <a:pt x="5216" y="618"/>
                    <a:pt x="5298" y="623"/>
                    <a:pt x="5379" y="627"/>
                  </a:cubicBezTo>
                  <a:lnTo>
                    <a:pt x="5379" y="627"/>
                  </a:lnTo>
                  <a:cubicBezTo>
                    <a:pt x="5379" y="627"/>
                    <a:pt x="5379" y="627"/>
                    <a:pt x="5378" y="627"/>
                  </a:cubicBezTo>
                  <a:lnTo>
                    <a:pt x="5378" y="627"/>
                  </a:lnTo>
                  <a:cubicBezTo>
                    <a:pt x="5591" y="637"/>
                    <a:pt x="5804" y="645"/>
                    <a:pt x="6017" y="645"/>
                  </a:cubicBezTo>
                  <a:cubicBezTo>
                    <a:pt x="6042" y="645"/>
                    <a:pt x="6067" y="645"/>
                    <a:pt x="6092" y="645"/>
                  </a:cubicBezTo>
                  <a:cubicBezTo>
                    <a:pt x="6201" y="644"/>
                    <a:pt x="6309" y="635"/>
                    <a:pt x="6417" y="622"/>
                  </a:cubicBezTo>
                  <a:cubicBezTo>
                    <a:pt x="6475" y="616"/>
                    <a:pt x="6531" y="608"/>
                    <a:pt x="6588" y="599"/>
                  </a:cubicBezTo>
                  <a:cubicBezTo>
                    <a:pt x="6671" y="587"/>
                    <a:pt x="6767" y="569"/>
                    <a:pt x="6831" y="512"/>
                  </a:cubicBezTo>
                  <a:cubicBezTo>
                    <a:pt x="6880" y="467"/>
                    <a:pt x="6910" y="408"/>
                    <a:pt x="6899" y="340"/>
                  </a:cubicBezTo>
                  <a:cubicBezTo>
                    <a:pt x="6890" y="281"/>
                    <a:pt x="6855" y="234"/>
                    <a:pt x="6806" y="204"/>
                  </a:cubicBezTo>
                  <a:cubicBezTo>
                    <a:pt x="6789" y="194"/>
                    <a:pt x="6773" y="189"/>
                    <a:pt x="6757" y="184"/>
                  </a:cubicBezTo>
                  <a:cubicBezTo>
                    <a:pt x="6755" y="80"/>
                    <a:pt x="6671" y="5"/>
                    <a:pt x="6569" y="1"/>
                  </a:cubicBezTo>
                  <a:cubicBezTo>
                    <a:pt x="6560" y="1"/>
                    <a:pt x="6551" y="1"/>
                    <a:pt x="654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60"/>
            <p:cNvSpPr/>
            <p:nvPr/>
          </p:nvSpPr>
          <p:spPr>
            <a:xfrm>
              <a:off x="1877675" y="903175"/>
              <a:ext cx="9750" cy="9250"/>
            </a:xfrm>
            <a:custGeom>
              <a:avLst/>
              <a:gdLst/>
              <a:ahLst/>
              <a:cxnLst/>
              <a:rect l="l" t="t" r="r" b="b"/>
              <a:pathLst>
                <a:path w="390" h="370" extrusionOk="0">
                  <a:moveTo>
                    <a:pt x="203" y="1"/>
                  </a:moveTo>
                  <a:cubicBezTo>
                    <a:pt x="108" y="1"/>
                    <a:pt x="22" y="65"/>
                    <a:pt x="11" y="165"/>
                  </a:cubicBezTo>
                  <a:cubicBezTo>
                    <a:pt x="1" y="262"/>
                    <a:pt x="74" y="364"/>
                    <a:pt x="174" y="369"/>
                  </a:cubicBezTo>
                  <a:cubicBezTo>
                    <a:pt x="179" y="370"/>
                    <a:pt x="183" y="370"/>
                    <a:pt x="187" y="370"/>
                  </a:cubicBezTo>
                  <a:cubicBezTo>
                    <a:pt x="283" y="370"/>
                    <a:pt x="368" y="307"/>
                    <a:pt x="379" y="206"/>
                  </a:cubicBezTo>
                  <a:cubicBezTo>
                    <a:pt x="389" y="110"/>
                    <a:pt x="316" y="7"/>
                    <a:pt x="216" y="1"/>
                  </a:cubicBezTo>
                  <a:cubicBezTo>
                    <a:pt x="212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60"/>
            <p:cNvSpPr/>
            <p:nvPr/>
          </p:nvSpPr>
          <p:spPr>
            <a:xfrm>
              <a:off x="1891625" y="903525"/>
              <a:ext cx="9750" cy="9250"/>
            </a:xfrm>
            <a:custGeom>
              <a:avLst/>
              <a:gdLst/>
              <a:ahLst/>
              <a:cxnLst/>
              <a:rect l="l" t="t" r="r" b="b"/>
              <a:pathLst>
                <a:path w="390" h="370" extrusionOk="0">
                  <a:moveTo>
                    <a:pt x="203" y="1"/>
                  </a:moveTo>
                  <a:cubicBezTo>
                    <a:pt x="108" y="1"/>
                    <a:pt x="22" y="65"/>
                    <a:pt x="11" y="164"/>
                  </a:cubicBezTo>
                  <a:cubicBezTo>
                    <a:pt x="1" y="260"/>
                    <a:pt x="74" y="363"/>
                    <a:pt x="174" y="369"/>
                  </a:cubicBezTo>
                  <a:cubicBezTo>
                    <a:pt x="179" y="369"/>
                    <a:pt x="183" y="369"/>
                    <a:pt x="187" y="369"/>
                  </a:cubicBezTo>
                  <a:cubicBezTo>
                    <a:pt x="283" y="369"/>
                    <a:pt x="368" y="305"/>
                    <a:pt x="379" y="206"/>
                  </a:cubicBezTo>
                  <a:cubicBezTo>
                    <a:pt x="389" y="108"/>
                    <a:pt x="317" y="7"/>
                    <a:pt x="216" y="1"/>
                  </a:cubicBezTo>
                  <a:cubicBezTo>
                    <a:pt x="212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60"/>
            <p:cNvSpPr/>
            <p:nvPr/>
          </p:nvSpPr>
          <p:spPr>
            <a:xfrm>
              <a:off x="1768913" y="866050"/>
              <a:ext cx="181200" cy="79400"/>
            </a:xfrm>
            <a:custGeom>
              <a:avLst/>
              <a:gdLst/>
              <a:ahLst/>
              <a:cxnLst/>
              <a:rect l="l" t="t" r="r" b="b"/>
              <a:pathLst>
                <a:path w="7248" h="3176" extrusionOk="0">
                  <a:moveTo>
                    <a:pt x="4471" y="383"/>
                  </a:moveTo>
                  <a:cubicBezTo>
                    <a:pt x="4471" y="383"/>
                    <a:pt x="4471" y="383"/>
                    <a:pt x="4470" y="383"/>
                  </a:cubicBezTo>
                  <a:cubicBezTo>
                    <a:pt x="4471" y="383"/>
                    <a:pt x="4471" y="383"/>
                    <a:pt x="4471" y="383"/>
                  </a:cubicBezTo>
                  <a:close/>
                  <a:moveTo>
                    <a:pt x="5818" y="760"/>
                  </a:moveTo>
                  <a:lnTo>
                    <a:pt x="5818" y="760"/>
                  </a:lnTo>
                  <a:cubicBezTo>
                    <a:pt x="5818" y="761"/>
                    <a:pt x="5819" y="761"/>
                    <a:pt x="5820" y="761"/>
                  </a:cubicBezTo>
                  <a:cubicBezTo>
                    <a:pt x="5820" y="760"/>
                    <a:pt x="5819" y="760"/>
                    <a:pt x="5818" y="760"/>
                  </a:cubicBezTo>
                  <a:close/>
                  <a:moveTo>
                    <a:pt x="4660" y="370"/>
                  </a:moveTo>
                  <a:cubicBezTo>
                    <a:pt x="4728" y="374"/>
                    <a:pt x="4793" y="378"/>
                    <a:pt x="4859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29" y="481"/>
                    <a:pt x="5385" y="499"/>
                    <a:pt x="5440" y="520"/>
                  </a:cubicBezTo>
                  <a:cubicBezTo>
                    <a:pt x="5465" y="531"/>
                    <a:pt x="5489" y="543"/>
                    <a:pt x="5512" y="554"/>
                  </a:cubicBezTo>
                  <a:cubicBezTo>
                    <a:pt x="5616" y="616"/>
                    <a:pt x="5715" y="686"/>
                    <a:pt x="5812" y="755"/>
                  </a:cubicBezTo>
                  <a:cubicBezTo>
                    <a:pt x="5814" y="758"/>
                    <a:pt x="5815" y="758"/>
                    <a:pt x="5816" y="759"/>
                  </a:cubicBezTo>
                  <a:cubicBezTo>
                    <a:pt x="5817" y="759"/>
                    <a:pt x="5817" y="760"/>
                    <a:pt x="5818" y="760"/>
                  </a:cubicBezTo>
                  <a:lnTo>
                    <a:pt x="5818" y="760"/>
                  </a:lnTo>
                  <a:cubicBezTo>
                    <a:pt x="5817" y="759"/>
                    <a:pt x="5817" y="759"/>
                    <a:pt x="5817" y="759"/>
                  </a:cubicBezTo>
                  <a:lnTo>
                    <a:pt x="5817" y="759"/>
                  </a:lnTo>
                  <a:cubicBezTo>
                    <a:pt x="5859" y="792"/>
                    <a:pt x="5899" y="825"/>
                    <a:pt x="5939" y="860"/>
                  </a:cubicBezTo>
                  <a:cubicBezTo>
                    <a:pt x="5940" y="862"/>
                    <a:pt x="5941" y="862"/>
                    <a:pt x="5943" y="864"/>
                  </a:cubicBezTo>
                  <a:cubicBezTo>
                    <a:pt x="5943" y="864"/>
                    <a:pt x="5944" y="865"/>
                    <a:pt x="5944" y="866"/>
                  </a:cubicBezTo>
                  <a:cubicBezTo>
                    <a:pt x="5951" y="873"/>
                    <a:pt x="5958" y="881"/>
                    <a:pt x="5965" y="886"/>
                  </a:cubicBezTo>
                  <a:cubicBezTo>
                    <a:pt x="5968" y="889"/>
                    <a:pt x="5972" y="893"/>
                    <a:pt x="5974" y="895"/>
                  </a:cubicBezTo>
                  <a:cubicBezTo>
                    <a:pt x="5976" y="897"/>
                    <a:pt x="5979" y="900"/>
                    <a:pt x="5981" y="902"/>
                  </a:cubicBezTo>
                  <a:cubicBezTo>
                    <a:pt x="5989" y="910"/>
                    <a:pt x="5998" y="919"/>
                    <a:pt x="6006" y="928"/>
                  </a:cubicBezTo>
                  <a:cubicBezTo>
                    <a:pt x="6000" y="922"/>
                    <a:pt x="5995" y="916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49" y="1073"/>
                    <a:pt x="6231" y="1153"/>
                  </a:cubicBezTo>
                  <a:cubicBezTo>
                    <a:pt x="6260" y="1183"/>
                    <a:pt x="6287" y="1213"/>
                    <a:pt x="6314" y="1246"/>
                  </a:cubicBezTo>
                  <a:cubicBezTo>
                    <a:pt x="6332" y="1271"/>
                    <a:pt x="6349" y="1297"/>
                    <a:pt x="6366" y="1325"/>
                  </a:cubicBezTo>
                  <a:cubicBezTo>
                    <a:pt x="6401" y="1387"/>
                    <a:pt x="6435" y="1448"/>
                    <a:pt x="6471" y="1509"/>
                  </a:cubicBezTo>
                  <a:cubicBezTo>
                    <a:pt x="6510" y="1574"/>
                    <a:pt x="6550" y="1637"/>
                    <a:pt x="6589" y="1700"/>
                  </a:cubicBezTo>
                  <a:cubicBezTo>
                    <a:pt x="6638" y="1793"/>
                    <a:pt x="6683" y="1889"/>
                    <a:pt x="6723" y="1987"/>
                  </a:cubicBezTo>
                  <a:cubicBezTo>
                    <a:pt x="6733" y="2011"/>
                    <a:pt x="6741" y="2035"/>
                    <a:pt x="6749" y="2060"/>
                  </a:cubicBezTo>
                  <a:cubicBezTo>
                    <a:pt x="6758" y="2099"/>
                    <a:pt x="6765" y="2139"/>
                    <a:pt x="6771" y="2180"/>
                  </a:cubicBezTo>
                  <a:lnTo>
                    <a:pt x="6770" y="2179"/>
                  </a:lnTo>
                  <a:lnTo>
                    <a:pt x="6770" y="2179"/>
                  </a:lnTo>
                  <a:cubicBezTo>
                    <a:pt x="6788" y="2323"/>
                    <a:pt x="6794" y="2470"/>
                    <a:pt x="6810" y="2614"/>
                  </a:cubicBezTo>
                  <a:cubicBezTo>
                    <a:pt x="6812" y="2637"/>
                    <a:pt x="6817" y="2658"/>
                    <a:pt x="6820" y="2680"/>
                  </a:cubicBezTo>
                  <a:cubicBezTo>
                    <a:pt x="6736" y="2687"/>
                    <a:pt x="6651" y="2694"/>
                    <a:pt x="6565" y="2701"/>
                  </a:cubicBezTo>
                  <a:cubicBezTo>
                    <a:pt x="6487" y="2706"/>
                    <a:pt x="6409" y="2707"/>
                    <a:pt x="6331" y="2717"/>
                  </a:cubicBezTo>
                  <a:cubicBezTo>
                    <a:pt x="6300" y="2720"/>
                    <a:pt x="6273" y="2731"/>
                    <a:pt x="6247" y="2747"/>
                  </a:cubicBezTo>
                  <a:cubicBezTo>
                    <a:pt x="6210" y="2751"/>
                    <a:pt x="6172" y="2754"/>
                    <a:pt x="6134" y="2758"/>
                  </a:cubicBezTo>
                  <a:cubicBezTo>
                    <a:pt x="5980" y="2769"/>
                    <a:pt x="5825" y="2782"/>
                    <a:pt x="5670" y="2786"/>
                  </a:cubicBezTo>
                  <a:cubicBezTo>
                    <a:pt x="5601" y="2786"/>
                    <a:pt x="5533" y="2786"/>
                    <a:pt x="5464" y="2785"/>
                  </a:cubicBezTo>
                  <a:cubicBezTo>
                    <a:pt x="5278" y="2782"/>
                    <a:pt x="5091" y="2771"/>
                    <a:pt x="4905" y="2769"/>
                  </a:cubicBezTo>
                  <a:cubicBezTo>
                    <a:pt x="4895" y="2769"/>
                    <a:pt x="4886" y="2769"/>
                    <a:pt x="4876" y="2769"/>
                  </a:cubicBezTo>
                  <a:cubicBezTo>
                    <a:pt x="4684" y="2769"/>
                    <a:pt x="4492" y="2780"/>
                    <a:pt x="4298" y="2785"/>
                  </a:cubicBezTo>
                  <a:cubicBezTo>
                    <a:pt x="4088" y="2792"/>
                    <a:pt x="3878" y="2792"/>
                    <a:pt x="3669" y="2795"/>
                  </a:cubicBezTo>
                  <a:cubicBezTo>
                    <a:pt x="3477" y="2799"/>
                    <a:pt x="3283" y="2805"/>
                    <a:pt x="3091" y="2806"/>
                  </a:cubicBezTo>
                  <a:cubicBezTo>
                    <a:pt x="2907" y="2805"/>
                    <a:pt x="2723" y="2803"/>
                    <a:pt x="2539" y="2798"/>
                  </a:cubicBezTo>
                  <a:cubicBezTo>
                    <a:pt x="2125" y="2785"/>
                    <a:pt x="1711" y="2758"/>
                    <a:pt x="1297" y="2747"/>
                  </a:cubicBezTo>
                  <a:cubicBezTo>
                    <a:pt x="1113" y="2742"/>
                    <a:pt x="928" y="2742"/>
                    <a:pt x="743" y="2731"/>
                  </a:cubicBezTo>
                  <a:cubicBezTo>
                    <a:pt x="651" y="2726"/>
                    <a:pt x="559" y="2721"/>
                    <a:pt x="466" y="2717"/>
                  </a:cubicBezTo>
                  <a:cubicBezTo>
                    <a:pt x="482" y="2666"/>
                    <a:pt x="498" y="2616"/>
                    <a:pt x="516" y="2566"/>
                  </a:cubicBezTo>
                  <a:cubicBezTo>
                    <a:pt x="586" y="2400"/>
                    <a:pt x="660" y="2236"/>
                    <a:pt x="748" y="2078"/>
                  </a:cubicBezTo>
                  <a:cubicBezTo>
                    <a:pt x="774" y="2038"/>
                    <a:pt x="799" y="1998"/>
                    <a:pt x="826" y="1960"/>
                  </a:cubicBezTo>
                  <a:cubicBezTo>
                    <a:pt x="857" y="1920"/>
                    <a:pt x="890" y="1882"/>
                    <a:pt x="924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1" y="1658"/>
                    <a:pt x="1218" y="1621"/>
                  </a:cubicBezTo>
                  <a:cubicBezTo>
                    <a:pt x="1271" y="1595"/>
                    <a:pt x="1321" y="1570"/>
                    <a:pt x="1374" y="1546"/>
                  </a:cubicBezTo>
                  <a:cubicBezTo>
                    <a:pt x="1416" y="1531"/>
                    <a:pt x="1458" y="1516"/>
                    <a:pt x="1502" y="1504"/>
                  </a:cubicBezTo>
                  <a:cubicBezTo>
                    <a:pt x="1533" y="1496"/>
                    <a:pt x="1564" y="1491"/>
                    <a:pt x="1596" y="1485"/>
                  </a:cubicBezTo>
                  <a:cubicBezTo>
                    <a:pt x="1629" y="1482"/>
                    <a:pt x="1662" y="1479"/>
                    <a:pt x="1695" y="1477"/>
                  </a:cubicBezTo>
                  <a:cubicBezTo>
                    <a:pt x="1754" y="1479"/>
                    <a:pt x="1811" y="1484"/>
                    <a:pt x="1868" y="1490"/>
                  </a:cubicBezTo>
                  <a:cubicBezTo>
                    <a:pt x="1960" y="1501"/>
                    <a:pt x="2052" y="1516"/>
                    <a:pt x="2142" y="1536"/>
                  </a:cubicBezTo>
                  <a:cubicBezTo>
                    <a:pt x="2178" y="1547"/>
                    <a:pt x="2212" y="1559"/>
                    <a:pt x="2247" y="1573"/>
                  </a:cubicBezTo>
                  <a:cubicBezTo>
                    <a:pt x="2252" y="1575"/>
                    <a:pt x="2257" y="1577"/>
                    <a:pt x="2262" y="1580"/>
                  </a:cubicBezTo>
                  <a:cubicBezTo>
                    <a:pt x="2269" y="1581"/>
                    <a:pt x="2277" y="1582"/>
                    <a:pt x="2285" y="1585"/>
                  </a:cubicBezTo>
                  <a:cubicBezTo>
                    <a:pt x="2318" y="1598"/>
                    <a:pt x="2352" y="1615"/>
                    <a:pt x="2382" y="1633"/>
                  </a:cubicBezTo>
                  <a:cubicBezTo>
                    <a:pt x="2395" y="1638"/>
                    <a:pt x="2408" y="1645"/>
                    <a:pt x="2420" y="1651"/>
                  </a:cubicBezTo>
                  <a:cubicBezTo>
                    <a:pt x="2420" y="1652"/>
                    <a:pt x="2420" y="1652"/>
                    <a:pt x="2420" y="1652"/>
                  </a:cubicBezTo>
                  <a:cubicBezTo>
                    <a:pt x="2427" y="1657"/>
                    <a:pt x="2434" y="1660"/>
                    <a:pt x="2441" y="1663"/>
                  </a:cubicBezTo>
                  <a:cubicBezTo>
                    <a:pt x="2467" y="1677"/>
                    <a:pt x="2492" y="1691"/>
                    <a:pt x="2518" y="1706"/>
                  </a:cubicBezTo>
                  <a:cubicBezTo>
                    <a:pt x="2540" y="1715"/>
                    <a:pt x="2561" y="1726"/>
                    <a:pt x="2581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6" y="1774"/>
                    <a:pt x="2691" y="1795"/>
                    <a:pt x="2728" y="1814"/>
                  </a:cubicBezTo>
                  <a:cubicBezTo>
                    <a:pt x="2736" y="1797"/>
                    <a:pt x="2744" y="1780"/>
                    <a:pt x="2752" y="1763"/>
                  </a:cubicBezTo>
                  <a:cubicBezTo>
                    <a:pt x="2781" y="1697"/>
                    <a:pt x="2817" y="1633"/>
                    <a:pt x="2856" y="1572"/>
                  </a:cubicBezTo>
                  <a:cubicBezTo>
                    <a:pt x="2859" y="1566"/>
                    <a:pt x="2863" y="1562"/>
                    <a:pt x="2866" y="1556"/>
                  </a:cubicBezTo>
                  <a:cubicBezTo>
                    <a:pt x="2884" y="1527"/>
                    <a:pt x="2905" y="1500"/>
                    <a:pt x="2926" y="1471"/>
                  </a:cubicBezTo>
                  <a:cubicBezTo>
                    <a:pt x="2990" y="1366"/>
                    <a:pt x="3056" y="1264"/>
                    <a:pt x="3130" y="1165"/>
                  </a:cubicBezTo>
                  <a:cubicBezTo>
                    <a:pt x="3207" y="1067"/>
                    <a:pt x="3283" y="966"/>
                    <a:pt x="3368" y="874"/>
                  </a:cubicBezTo>
                  <a:cubicBezTo>
                    <a:pt x="3399" y="845"/>
                    <a:pt x="3430" y="817"/>
                    <a:pt x="3463" y="792"/>
                  </a:cubicBezTo>
                  <a:cubicBezTo>
                    <a:pt x="3541" y="734"/>
                    <a:pt x="3624" y="685"/>
                    <a:pt x="3709" y="637"/>
                  </a:cubicBezTo>
                  <a:cubicBezTo>
                    <a:pt x="3799" y="587"/>
                    <a:pt x="3890" y="543"/>
                    <a:pt x="3983" y="503"/>
                  </a:cubicBezTo>
                  <a:cubicBezTo>
                    <a:pt x="4038" y="482"/>
                    <a:pt x="4094" y="463"/>
                    <a:pt x="4151" y="444"/>
                  </a:cubicBezTo>
                  <a:cubicBezTo>
                    <a:pt x="4204" y="431"/>
                    <a:pt x="4257" y="418"/>
                    <a:pt x="4310" y="407"/>
                  </a:cubicBezTo>
                  <a:cubicBezTo>
                    <a:pt x="4364" y="395"/>
                    <a:pt x="4418" y="388"/>
                    <a:pt x="4473" y="380"/>
                  </a:cubicBezTo>
                  <a:lnTo>
                    <a:pt x="4473" y="380"/>
                  </a:lnTo>
                  <a:cubicBezTo>
                    <a:pt x="4472" y="381"/>
                    <a:pt x="4472" y="382"/>
                    <a:pt x="4471" y="383"/>
                  </a:cubicBezTo>
                  <a:lnTo>
                    <a:pt x="4471" y="383"/>
                  </a:lnTo>
                  <a:cubicBezTo>
                    <a:pt x="4535" y="376"/>
                    <a:pt x="4597" y="372"/>
                    <a:pt x="4660" y="370"/>
                  </a:cubicBezTo>
                  <a:close/>
                  <a:moveTo>
                    <a:pt x="4649" y="1"/>
                  </a:moveTo>
                  <a:cubicBezTo>
                    <a:pt x="4570" y="1"/>
                    <a:pt x="4491" y="5"/>
                    <a:pt x="4413" y="17"/>
                  </a:cubicBezTo>
                  <a:cubicBezTo>
                    <a:pt x="4214" y="44"/>
                    <a:pt x="4015" y="85"/>
                    <a:pt x="3829" y="165"/>
                  </a:cubicBezTo>
                  <a:cubicBezTo>
                    <a:pt x="3647" y="244"/>
                    <a:pt x="3474" y="340"/>
                    <a:pt x="3307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7" y="966"/>
                    <a:pt x="2753" y="1053"/>
                  </a:cubicBezTo>
                  <a:cubicBezTo>
                    <a:pt x="2697" y="1128"/>
                    <a:pt x="2648" y="1211"/>
                    <a:pt x="2601" y="1292"/>
                  </a:cubicBezTo>
                  <a:cubicBezTo>
                    <a:pt x="2595" y="1301"/>
                    <a:pt x="2589" y="1311"/>
                    <a:pt x="2584" y="1320"/>
                  </a:cubicBezTo>
                  <a:cubicBezTo>
                    <a:pt x="2555" y="1305"/>
                    <a:pt x="2526" y="1291"/>
                    <a:pt x="2497" y="1278"/>
                  </a:cubicBezTo>
                  <a:cubicBezTo>
                    <a:pt x="2419" y="1243"/>
                    <a:pt x="2340" y="1211"/>
                    <a:pt x="2260" y="1185"/>
                  </a:cubicBezTo>
                  <a:cubicBezTo>
                    <a:pt x="2181" y="1160"/>
                    <a:pt x="2098" y="1149"/>
                    <a:pt x="2015" y="1135"/>
                  </a:cubicBezTo>
                  <a:cubicBezTo>
                    <a:pt x="1942" y="1124"/>
                    <a:pt x="1867" y="1115"/>
                    <a:pt x="1792" y="1111"/>
                  </a:cubicBezTo>
                  <a:cubicBezTo>
                    <a:pt x="1765" y="1110"/>
                    <a:pt x="1738" y="1109"/>
                    <a:pt x="1711" y="1109"/>
                  </a:cubicBezTo>
                  <a:cubicBezTo>
                    <a:pt x="1584" y="1109"/>
                    <a:pt x="1456" y="1124"/>
                    <a:pt x="1335" y="1167"/>
                  </a:cubicBezTo>
                  <a:cubicBezTo>
                    <a:pt x="1261" y="1193"/>
                    <a:pt x="1186" y="1221"/>
                    <a:pt x="1117" y="1257"/>
                  </a:cubicBezTo>
                  <a:cubicBezTo>
                    <a:pt x="1022" y="1307"/>
                    <a:pt x="935" y="1362"/>
                    <a:pt x="848" y="1423"/>
                  </a:cubicBezTo>
                  <a:cubicBezTo>
                    <a:pt x="684" y="1539"/>
                    <a:pt x="554" y="1693"/>
                    <a:pt x="448" y="1861"/>
                  </a:cubicBezTo>
                  <a:cubicBezTo>
                    <a:pt x="342" y="2028"/>
                    <a:pt x="264" y="2215"/>
                    <a:pt x="187" y="2396"/>
                  </a:cubicBezTo>
                  <a:cubicBezTo>
                    <a:pt x="152" y="2480"/>
                    <a:pt x="124" y="2564"/>
                    <a:pt x="100" y="2651"/>
                  </a:cubicBezTo>
                  <a:cubicBezTo>
                    <a:pt x="89" y="2703"/>
                    <a:pt x="78" y="2753"/>
                    <a:pt x="67" y="2805"/>
                  </a:cubicBezTo>
                  <a:cubicBezTo>
                    <a:pt x="63" y="2821"/>
                    <a:pt x="60" y="2835"/>
                    <a:pt x="57" y="2850"/>
                  </a:cubicBezTo>
                  <a:cubicBezTo>
                    <a:pt x="49" y="2882"/>
                    <a:pt x="42" y="2913"/>
                    <a:pt x="34" y="2945"/>
                  </a:cubicBezTo>
                  <a:cubicBezTo>
                    <a:pt x="27" y="2973"/>
                    <a:pt x="20" y="2999"/>
                    <a:pt x="13" y="3028"/>
                  </a:cubicBezTo>
                  <a:cubicBezTo>
                    <a:pt x="9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3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4" y="3072"/>
                    <a:pt x="438" y="3072"/>
                    <a:pt x="462" y="3071"/>
                  </a:cubicBezTo>
                  <a:lnTo>
                    <a:pt x="462" y="3071"/>
                  </a:lnTo>
                  <a:cubicBezTo>
                    <a:pt x="461" y="3071"/>
                    <a:pt x="460" y="3072"/>
                    <a:pt x="459" y="3072"/>
                  </a:cubicBezTo>
                  <a:lnTo>
                    <a:pt x="466" y="3072"/>
                  </a:lnTo>
                  <a:cubicBezTo>
                    <a:pt x="467" y="3072"/>
                    <a:pt x="469" y="3072"/>
                    <a:pt x="470" y="3072"/>
                  </a:cubicBezTo>
                  <a:cubicBezTo>
                    <a:pt x="487" y="3072"/>
                    <a:pt x="504" y="3079"/>
                    <a:pt x="517" y="3089"/>
                  </a:cubicBezTo>
                  <a:cubicBezTo>
                    <a:pt x="588" y="3093"/>
                    <a:pt x="659" y="3098"/>
                    <a:pt x="730" y="3101"/>
                  </a:cubicBezTo>
                  <a:cubicBezTo>
                    <a:pt x="910" y="3106"/>
                    <a:pt x="1090" y="3111"/>
                    <a:pt x="1270" y="3116"/>
                  </a:cubicBezTo>
                  <a:cubicBezTo>
                    <a:pt x="1641" y="3126"/>
                    <a:pt x="2012" y="3151"/>
                    <a:pt x="2384" y="3163"/>
                  </a:cubicBezTo>
                  <a:cubicBezTo>
                    <a:pt x="2594" y="3169"/>
                    <a:pt x="2804" y="3174"/>
                    <a:pt x="3016" y="3175"/>
                  </a:cubicBezTo>
                  <a:cubicBezTo>
                    <a:pt x="3034" y="3175"/>
                    <a:pt x="3051" y="3175"/>
                    <a:pt x="3069" y="3175"/>
                  </a:cubicBezTo>
                  <a:cubicBezTo>
                    <a:pt x="3253" y="3175"/>
                    <a:pt x="3437" y="3170"/>
                    <a:pt x="3622" y="3166"/>
                  </a:cubicBezTo>
                  <a:cubicBezTo>
                    <a:pt x="3821" y="3163"/>
                    <a:pt x="4020" y="3163"/>
                    <a:pt x="4219" y="3158"/>
                  </a:cubicBezTo>
                  <a:cubicBezTo>
                    <a:pt x="4418" y="3151"/>
                    <a:pt x="4616" y="3142"/>
                    <a:pt x="4813" y="3138"/>
                  </a:cubicBezTo>
                  <a:cubicBezTo>
                    <a:pt x="5075" y="3140"/>
                    <a:pt x="5337" y="3157"/>
                    <a:pt x="5599" y="3157"/>
                  </a:cubicBezTo>
                  <a:cubicBezTo>
                    <a:pt x="5640" y="3157"/>
                    <a:pt x="5680" y="3157"/>
                    <a:pt x="5721" y="3156"/>
                  </a:cubicBezTo>
                  <a:cubicBezTo>
                    <a:pt x="5953" y="3149"/>
                    <a:pt x="6183" y="3124"/>
                    <a:pt x="6414" y="3102"/>
                  </a:cubicBezTo>
                  <a:cubicBezTo>
                    <a:pt x="6419" y="3105"/>
                    <a:pt x="6423" y="3111"/>
                    <a:pt x="6428" y="3114"/>
                  </a:cubicBezTo>
                  <a:cubicBezTo>
                    <a:pt x="6463" y="3112"/>
                    <a:pt x="6498" y="3110"/>
                    <a:pt x="6532" y="3108"/>
                  </a:cubicBezTo>
                  <a:cubicBezTo>
                    <a:pt x="6633" y="3101"/>
                    <a:pt x="6732" y="3096"/>
                    <a:pt x="6832" y="3092"/>
                  </a:cubicBezTo>
                  <a:cubicBezTo>
                    <a:pt x="6971" y="3085"/>
                    <a:pt x="7110" y="3078"/>
                    <a:pt x="7248" y="3074"/>
                  </a:cubicBezTo>
                  <a:cubicBezTo>
                    <a:pt x="7244" y="3044"/>
                    <a:pt x="7242" y="3013"/>
                    <a:pt x="7239" y="2982"/>
                  </a:cubicBezTo>
                  <a:cubicBezTo>
                    <a:pt x="7239" y="2981"/>
                    <a:pt x="7239" y="2980"/>
                    <a:pt x="7239" y="2977"/>
                  </a:cubicBezTo>
                  <a:cubicBezTo>
                    <a:pt x="7231" y="2941"/>
                    <a:pt x="7225" y="2904"/>
                    <a:pt x="7218" y="2867"/>
                  </a:cubicBezTo>
                  <a:cubicBezTo>
                    <a:pt x="7214" y="2840"/>
                    <a:pt x="7210" y="2813"/>
                    <a:pt x="7206" y="2784"/>
                  </a:cubicBezTo>
                  <a:cubicBezTo>
                    <a:pt x="7195" y="2723"/>
                    <a:pt x="7185" y="2663"/>
                    <a:pt x="7177" y="2603"/>
                  </a:cubicBezTo>
                  <a:cubicBezTo>
                    <a:pt x="7164" y="2508"/>
                    <a:pt x="7153" y="2412"/>
                    <a:pt x="7151" y="2316"/>
                  </a:cubicBezTo>
                  <a:cubicBezTo>
                    <a:pt x="7151" y="2307"/>
                    <a:pt x="7152" y="2298"/>
                    <a:pt x="7155" y="2288"/>
                  </a:cubicBezTo>
                  <a:cubicBezTo>
                    <a:pt x="7143" y="2141"/>
                    <a:pt x="7123" y="1996"/>
                    <a:pt x="7071" y="1858"/>
                  </a:cubicBezTo>
                  <a:cubicBezTo>
                    <a:pt x="7031" y="1754"/>
                    <a:pt x="6984" y="1650"/>
                    <a:pt x="6931" y="1554"/>
                  </a:cubicBezTo>
                  <a:cubicBezTo>
                    <a:pt x="6881" y="1464"/>
                    <a:pt x="6825" y="1380"/>
                    <a:pt x="6772" y="1293"/>
                  </a:cubicBezTo>
                  <a:cubicBezTo>
                    <a:pt x="6713" y="1187"/>
                    <a:pt x="6658" y="1077"/>
                    <a:pt x="6579" y="984"/>
                  </a:cubicBezTo>
                  <a:cubicBezTo>
                    <a:pt x="6506" y="897"/>
                    <a:pt x="6421" y="821"/>
                    <a:pt x="6339" y="741"/>
                  </a:cubicBezTo>
                  <a:cubicBezTo>
                    <a:pt x="6309" y="710"/>
                    <a:pt x="6278" y="671"/>
                    <a:pt x="6242" y="641"/>
                  </a:cubicBezTo>
                  <a:cubicBezTo>
                    <a:pt x="6240" y="640"/>
                    <a:pt x="6238" y="638"/>
                    <a:pt x="6237" y="635"/>
                  </a:cubicBezTo>
                  <a:cubicBezTo>
                    <a:pt x="6235" y="633"/>
                    <a:pt x="6232" y="632"/>
                    <a:pt x="6230" y="630"/>
                  </a:cubicBezTo>
                  <a:cubicBezTo>
                    <a:pt x="6229" y="627"/>
                    <a:pt x="6227" y="625"/>
                    <a:pt x="6226" y="624"/>
                  </a:cubicBezTo>
                  <a:cubicBezTo>
                    <a:pt x="6214" y="609"/>
                    <a:pt x="6200" y="598"/>
                    <a:pt x="6187" y="585"/>
                  </a:cubicBezTo>
                  <a:cubicBezTo>
                    <a:pt x="6108" y="517"/>
                    <a:pt x="6026" y="454"/>
                    <a:pt x="5941" y="393"/>
                  </a:cubicBezTo>
                  <a:cubicBezTo>
                    <a:pt x="5839" y="319"/>
                    <a:pt x="5731" y="242"/>
                    <a:pt x="5615" y="193"/>
                  </a:cubicBezTo>
                  <a:cubicBezTo>
                    <a:pt x="5430" y="112"/>
                    <a:pt x="5226" y="63"/>
                    <a:pt x="5026" y="35"/>
                  </a:cubicBezTo>
                  <a:cubicBezTo>
                    <a:pt x="4924" y="20"/>
                    <a:pt x="4823" y="5"/>
                    <a:pt x="4720" y="2"/>
                  </a:cubicBezTo>
                  <a:cubicBezTo>
                    <a:pt x="4696" y="1"/>
                    <a:pt x="4672" y="1"/>
                    <a:pt x="464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0" name="Google Shape;5030;p60"/>
          <p:cNvGrpSpPr/>
          <p:nvPr/>
        </p:nvGrpSpPr>
        <p:grpSpPr>
          <a:xfrm flipH="1">
            <a:off x="6905363" y="539990"/>
            <a:ext cx="676371" cy="232501"/>
            <a:chOff x="7331200" y="1084150"/>
            <a:chExt cx="290600" cy="101925"/>
          </a:xfrm>
        </p:grpSpPr>
        <p:sp>
          <p:nvSpPr>
            <p:cNvPr id="5031" name="Google Shape;5031;p60"/>
            <p:cNvSpPr/>
            <p:nvPr/>
          </p:nvSpPr>
          <p:spPr>
            <a:xfrm>
              <a:off x="7341275" y="1091125"/>
              <a:ext cx="270700" cy="88550"/>
            </a:xfrm>
            <a:custGeom>
              <a:avLst/>
              <a:gdLst/>
              <a:ahLst/>
              <a:cxnLst/>
              <a:rect l="l" t="t" r="r" b="b"/>
              <a:pathLst>
                <a:path w="10828" h="3542" extrusionOk="0">
                  <a:moveTo>
                    <a:pt x="7234" y="1613"/>
                  </a:moveTo>
                  <a:lnTo>
                    <a:pt x="7234" y="1613"/>
                  </a:lnTo>
                  <a:cubicBezTo>
                    <a:pt x="7258" y="1632"/>
                    <a:pt x="7282" y="1650"/>
                    <a:pt x="7305" y="1667"/>
                  </a:cubicBezTo>
                  <a:cubicBezTo>
                    <a:pt x="7305" y="1668"/>
                    <a:pt x="7306" y="1668"/>
                    <a:pt x="7306" y="1670"/>
                  </a:cubicBezTo>
                  <a:cubicBezTo>
                    <a:pt x="7312" y="1678"/>
                    <a:pt x="7319" y="1686"/>
                    <a:pt x="7325" y="1695"/>
                  </a:cubicBezTo>
                  <a:cubicBezTo>
                    <a:pt x="7294" y="1668"/>
                    <a:pt x="7264" y="1641"/>
                    <a:pt x="7234" y="1613"/>
                  </a:cubicBezTo>
                  <a:close/>
                  <a:moveTo>
                    <a:pt x="5757" y="0"/>
                  </a:moveTo>
                  <a:cubicBezTo>
                    <a:pt x="5711" y="0"/>
                    <a:pt x="5665" y="9"/>
                    <a:pt x="5621" y="27"/>
                  </a:cubicBezTo>
                  <a:cubicBezTo>
                    <a:pt x="5545" y="34"/>
                    <a:pt x="5469" y="49"/>
                    <a:pt x="5399" y="80"/>
                  </a:cubicBezTo>
                  <a:cubicBezTo>
                    <a:pt x="5326" y="112"/>
                    <a:pt x="5254" y="164"/>
                    <a:pt x="5224" y="239"/>
                  </a:cubicBezTo>
                  <a:cubicBezTo>
                    <a:pt x="5154" y="231"/>
                    <a:pt x="5084" y="227"/>
                    <a:pt x="5014" y="227"/>
                  </a:cubicBezTo>
                  <a:cubicBezTo>
                    <a:pt x="4862" y="227"/>
                    <a:pt x="4712" y="248"/>
                    <a:pt x="4567" y="302"/>
                  </a:cubicBezTo>
                  <a:cubicBezTo>
                    <a:pt x="4402" y="363"/>
                    <a:pt x="4232" y="483"/>
                    <a:pt x="4149" y="645"/>
                  </a:cubicBezTo>
                  <a:cubicBezTo>
                    <a:pt x="4123" y="660"/>
                    <a:pt x="4098" y="676"/>
                    <a:pt x="4073" y="693"/>
                  </a:cubicBezTo>
                  <a:cubicBezTo>
                    <a:pt x="4059" y="700"/>
                    <a:pt x="4045" y="707"/>
                    <a:pt x="4031" y="715"/>
                  </a:cubicBezTo>
                  <a:cubicBezTo>
                    <a:pt x="3930" y="771"/>
                    <a:pt x="3846" y="846"/>
                    <a:pt x="3775" y="938"/>
                  </a:cubicBezTo>
                  <a:cubicBezTo>
                    <a:pt x="3715" y="1015"/>
                    <a:pt x="3670" y="1116"/>
                    <a:pt x="3661" y="1213"/>
                  </a:cubicBezTo>
                  <a:cubicBezTo>
                    <a:pt x="3660" y="1228"/>
                    <a:pt x="3659" y="1243"/>
                    <a:pt x="3660" y="1258"/>
                  </a:cubicBezTo>
                  <a:cubicBezTo>
                    <a:pt x="3659" y="1258"/>
                    <a:pt x="3659" y="1259"/>
                    <a:pt x="3658" y="1260"/>
                  </a:cubicBezTo>
                  <a:cubicBezTo>
                    <a:pt x="3572" y="1282"/>
                    <a:pt x="3487" y="1312"/>
                    <a:pt x="3406" y="1350"/>
                  </a:cubicBezTo>
                  <a:cubicBezTo>
                    <a:pt x="3355" y="1376"/>
                    <a:pt x="3305" y="1404"/>
                    <a:pt x="3258" y="1436"/>
                  </a:cubicBezTo>
                  <a:cubicBezTo>
                    <a:pt x="3218" y="1464"/>
                    <a:pt x="3177" y="1498"/>
                    <a:pt x="3151" y="1540"/>
                  </a:cubicBezTo>
                  <a:cubicBezTo>
                    <a:pt x="3111" y="1602"/>
                    <a:pt x="3079" y="1675"/>
                    <a:pt x="3082" y="1748"/>
                  </a:cubicBezTo>
                  <a:cubicBezTo>
                    <a:pt x="3072" y="1755"/>
                    <a:pt x="3063" y="1761"/>
                    <a:pt x="3053" y="1768"/>
                  </a:cubicBezTo>
                  <a:cubicBezTo>
                    <a:pt x="2992" y="1808"/>
                    <a:pt x="2938" y="1862"/>
                    <a:pt x="2889" y="1914"/>
                  </a:cubicBezTo>
                  <a:cubicBezTo>
                    <a:pt x="2855" y="1952"/>
                    <a:pt x="2826" y="1990"/>
                    <a:pt x="2803" y="2033"/>
                  </a:cubicBezTo>
                  <a:cubicBezTo>
                    <a:pt x="2721" y="2006"/>
                    <a:pt x="2636" y="1983"/>
                    <a:pt x="2552" y="1959"/>
                  </a:cubicBezTo>
                  <a:cubicBezTo>
                    <a:pt x="2375" y="1908"/>
                    <a:pt x="2195" y="1867"/>
                    <a:pt x="2013" y="1838"/>
                  </a:cubicBezTo>
                  <a:cubicBezTo>
                    <a:pt x="1892" y="1818"/>
                    <a:pt x="1771" y="1808"/>
                    <a:pt x="1647" y="1802"/>
                  </a:cubicBezTo>
                  <a:cubicBezTo>
                    <a:pt x="1621" y="1801"/>
                    <a:pt x="1594" y="1800"/>
                    <a:pt x="1567" y="1800"/>
                  </a:cubicBezTo>
                  <a:cubicBezTo>
                    <a:pt x="1534" y="1800"/>
                    <a:pt x="1501" y="1802"/>
                    <a:pt x="1469" y="1807"/>
                  </a:cubicBezTo>
                  <a:cubicBezTo>
                    <a:pt x="1415" y="1816"/>
                    <a:pt x="1366" y="1831"/>
                    <a:pt x="1318" y="1852"/>
                  </a:cubicBezTo>
                  <a:cubicBezTo>
                    <a:pt x="1267" y="1874"/>
                    <a:pt x="1219" y="1910"/>
                    <a:pt x="1185" y="1955"/>
                  </a:cubicBezTo>
                  <a:cubicBezTo>
                    <a:pt x="1166" y="1955"/>
                    <a:pt x="1147" y="1954"/>
                    <a:pt x="1128" y="1954"/>
                  </a:cubicBezTo>
                  <a:cubicBezTo>
                    <a:pt x="1025" y="1954"/>
                    <a:pt x="917" y="1964"/>
                    <a:pt x="824" y="2006"/>
                  </a:cubicBezTo>
                  <a:cubicBezTo>
                    <a:pt x="735" y="2047"/>
                    <a:pt x="663" y="2109"/>
                    <a:pt x="595" y="2178"/>
                  </a:cubicBezTo>
                  <a:cubicBezTo>
                    <a:pt x="594" y="2179"/>
                    <a:pt x="593" y="2179"/>
                    <a:pt x="592" y="2181"/>
                  </a:cubicBezTo>
                  <a:cubicBezTo>
                    <a:pt x="548" y="2198"/>
                    <a:pt x="506" y="2222"/>
                    <a:pt x="466" y="2246"/>
                  </a:cubicBezTo>
                  <a:cubicBezTo>
                    <a:pt x="450" y="2255"/>
                    <a:pt x="434" y="2265"/>
                    <a:pt x="418" y="2277"/>
                  </a:cubicBezTo>
                  <a:cubicBezTo>
                    <a:pt x="382" y="2298"/>
                    <a:pt x="345" y="2321"/>
                    <a:pt x="311" y="2348"/>
                  </a:cubicBezTo>
                  <a:cubicBezTo>
                    <a:pt x="251" y="2391"/>
                    <a:pt x="199" y="2444"/>
                    <a:pt x="148" y="2496"/>
                  </a:cubicBezTo>
                  <a:cubicBezTo>
                    <a:pt x="109" y="2536"/>
                    <a:pt x="75" y="2581"/>
                    <a:pt x="51" y="2631"/>
                  </a:cubicBezTo>
                  <a:cubicBezTo>
                    <a:pt x="26" y="2683"/>
                    <a:pt x="20" y="2739"/>
                    <a:pt x="21" y="2796"/>
                  </a:cubicBezTo>
                  <a:cubicBezTo>
                    <a:pt x="21" y="2839"/>
                    <a:pt x="32" y="2885"/>
                    <a:pt x="50" y="2928"/>
                  </a:cubicBezTo>
                  <a:cubicBezTo>
                    <a:pt x="45" y="2938"/>
                    <a:pt x="42" y="2947"/>
                    <a:pt x="37" y="2956"/>
                  </a:cubicBezTo>
                  <a:cubicBezTo>
                    <a:pt x="1" y="3044"/>
                    <a:pt x="1" y="3150"/>
                    <a:pt x="49" y="3234"/>
                  </a:cubicBezTo>
                  <a:cubicBezTo>
                    <a:pt x="101" y="3325"/>
                    <a:pt x="199" y="3355"/>
                    <a:pt x="298" y="3364"/>
                  </a:cubicBezTo>
                  <a:cubicBezTo>
                    <a:pt x="317" y="3366"/>
                    <a:pt x="337" y="3367"/>
                    <a:pt x="357" y="3367"/>
                  </a:cubicBezTo>
                  <a:cubicBezTo>
                    <a:pt x="393" y="3367"/>
                    <a:pt x="430" y="3364"/>
                    <a:pt x="465" y="3363"/>
                  </a:cubicBezTo>
                  <a:cubicBezTo>
                    <a:pt x="514" y="3361"/>
                    <a:pt x="563" y="3357"/>
                    <a:pt x="612" y="3352"/>
                  </a:cubicBezTo>
                  <a:cubicBezTo>
                    <a:pt x="642" y="3354"/>
                    <a:pt x="672" y="3355"/>
                    <a:pt x="703" y="3356"/>
                  </a:cubicBezTo>
                  <a:cubicBezTo>
                    <a:pt x="813" y="3362"/>
                    <a:pt x="922" y="3369"/>
                    <a:pt x="1033" y="3372"/>
                  </a:cubicBezTo>
                  <a:cubicBezTo>
                    <a:pt x="1154" y="3376"/>
                    <a:pt x="1275" y="3380"/>
                    <a:pt x="1396" y="3380"/>
                  </a:cubicBezTo>
                  <a:cubicBezTo>
                    <a:pt x="1468" y="3381"/>
                    <a:pt x="1540" y="3381"/>
                    <a:pt x="1612" y="3381"/>
                  </a:cubicBezTo>
                  <a:cubicBezTo>
                    <a:pt x="1669" y="3381"/>
                    <a:pt x="1727" y="3381"/>
                    <a:pt x="1785" y="3379"/>
                  </a:cubicBezTo>
                  <a:cubicBezTo>
                    <a:pt x="1818" y="3378"/>
                    <a:pt x="1850" y="3374"/>
                    <a:pt x="1882" y="3370"/>
                  </a:cubicBezTo>
                  <a:cubicBezTo>
                    <a:pt x="1915" y="3377"/>
                    <a:pt x="1949" y="3382"/>
                    <a:pt x="1984" y="3388"/>
                  </a:cubicBezTo>
                  <a:cubicBezTo>
                    <a:pt x="2181" y="3420"/>
                    <a:pt x="2380" y="3443"/>
                    <a:pt x="2580" y="3461"/>
                  </a:cubicBezTo>
                  <a:cubicBezTo>
                    <a:pt x="2781" y="3481"/>
                    <a:pt x="2981" y="3499"/>
                    <a:pt x="3182" y="3512"/>
                  </a:cubicBezTo>
                  <a:cubicBezTo>
                    <a:pt x="3379" y="3525"/>
                    <a:pt x="3578" y="3530"/>
                    <a:pt x="3774" y="3533"/>
                  </a:cubicBezTo>
                  <a:cubicBezTo>
                    <a:pt x="3876" y="3536"/>
                    <a:pt x="3977" y="3537"/>
                    <a:pt x="4078" y="3538"/>
                  </a:cubicBezTo>
                  <a:cubicBezTo>
                    <a:pt x="4124" y="3539"/>
                    <a:pt x="4171" y="3540"/>
                    <a:pt x="4218" y="3540"/>
                  </a:cubicBezTo>
                  <a:cubicBezTo>
                    <a:pt x="4240" y="3541"/>
                    <a:pt x="4263" y="3541"/>
                    <a:pt x="4286" y="3541"/>
                  </a:cubicBezTo>
                  <a:cubicBezTo>
                    <a:pt x="4331" y="3541"/>
                    <a:pt x="4376" y="3538"/>
                    <a:pt x="4418" y="3524"/>
                  </a:cubicBezTo>
                  <a:cubicBezTo>
                    <a:pt x="4472" y="3505"/>
                    <a:pt x="4514" y="3465"/>
                    <a:pt x="4535" y="3413"/>
                  </a:cubicBezTo>
                  <a:cubicBezTo>
                    <a:pt x="4684" y="3420"/>
                    <a:pt x="4833" y="3424"/>
                    <a:pt x="4983" y="3427"/>
                  </a:cubicBezTo>
                  <a:cubicBezTo>
                    <a:pt x="5054" y="3430"/>
                    <a:pt x="5126" y="3430"/>
                    <a:pt x="5198" y="3430"/>
                  </a:cubicBezTo>
                  <a:cubicBezTo>
                    <a:pt x="5318" y="3430"/>
                    <a:pt x="5438" y="3428"/>
                    <a:pt x="5558" y="3428"/>
                  </a:cubicBezTo>
                  <a:cubicBezTo>
                    <a:pt x="5679" y="3429"/>
                    <a:pt x="5802" y="3429"/>
                    <a:pt x="5924" y="3429"/>
                  </a:cubicBezTo>
                  <a:cubicBezTo>
                    <a:pt x="6016" y="3429"/>
                    <a:pt x="6109" y="3432"/>
                    <a:pt x="6201" y="3432"/>
                  </a:cubicBezTo>
                  <a:cubicBezTo>
                    <a:pt x="6285" y="3432"/>
                    <a:pt x="6368" y="3430"/>
                    <a:pt x="6451" y="3420"/>
                  </a:cubicBezTo>
                  <a:cubicBezTo>
                    <a:pt x="6485" y="3417"/>
                    <a:pt x="6520" y="3410"/>
                    <a:pt x="6553" y="3404"/>
                  </a:cubicBezTo>
                  <a:cubicBezTo>
                    <a:pt x="6561" y="3403"/>
                    <a:pt x="6569" y="3401"/>
                    <a:pt x="6577" y="3398"/>
                  </a:cubicBezTo>
                  <a:cubicBezTo>
                    <a:pt x="6682" y="3403"/>
                    <a:pt x="6786" y="3406"/>
                    <a:pt x="6890" y="3409"/>
                  </a:cubicBezTo>
                  <a:cubicBezTo>
                    <a:pt x="6975" y="3410"/>
                    <a:pt x="7059" y="3412"/>
                    <a:pt x="7144" y="3413"/>
                  </a:cubicBezTo>
                  <a:cubicBezTo>
                    <a:pt x="7162" y="3414"/>
                    <a:pt x="7181" y="3414"/>
                    <a:pt x="7200" y="3414"/>
                  </a:cubicBezTo>
                  <a:cubicBezTo>
                    <a:pt x="7282" y="3414"/>
                    <a:pt x="7366" y="3410"/>
                    <a:pt x="7448" y="3406"/>
                  </a:cubicBezTo>
                  <a:cubicBezTo>
                    <a:pt x="7465" y="3405"/>
                    <a:pt x="7482" y="3402"/>
                    <a:pt x="7498" y="3397"/>
                  </a:cubicBezTo>
                  <a:cubicBezTo>
                    <a:pt x="7534" y="3400"/>
                    <a:pt x="7569" y="3403"/>
                    <a:pt x="7604" y="3405"/>
                  </a:cubicBezTo>
                  <a:cubicBezTo>
                    <a:pt x="7827" y="3422"/>
                    <a:pt x="8050" y="3434"/>
                    <a:pt x="8273" y="3445"/>
                  </a:cubicBezTo>
                  <a:cubicBezTo>
                    <a:pt x="8684" y="3467"/>
                    <a:pt x="9097" y="3473"/>
                    <a:pt x="9510" y="3483"/>
                  </a:cubicBezTo>
                  <a:lnTo>
                    <a:pt x="9513" y="3483"/>
                  </a:lnTo>
                  <a:cubicBezTo>
                    <a:pt x="9701" y="3505"/>
                    <a:pt x="9889" y="3516"/>
                    <a:pt x="10078" y="3516"/>
                  </a:cubicBezTo>
                  <a:cubicBezTo>
                    <a:pt x="10128" y="3515"/>
                    <a:pt x="10180" y="3513"/>
                    <a:pt x="10230" y="3508"/>
                  </a:cubicBezTo>
                  <a:cubicBezTo>
                    <a:pt x="10246" y="3508"/>
                    <a:pt x="10261" y="3509"/>
                    <a:pt x="10276" y="3511"/>
                  </a:cubicBezTo>
                  <a:cubicBezTo>
                    <a:pt x="10311" y="3512"/>
                    <a:pt x="10346" y="3513"/>
                    <a:pt x="10381" y="3513"/>
                  </a:cubicBezTo>
                  <a:cubicBezTo>
                    <a:pt x="10394" y="3513"/>
                    <a:pt x="10407" y="3513"/>
                    <a:pt x="10420" y="3513"/>
                  </a:cubicBezTo>
                  <a:cubicBezTo>
                    <a:pt x="10497" y="3512"/>
                    <a:pt x="10572" y="3504"/>
                    <a:pt x="10646" y="3486"/>
                  </a:cubicBezTo>
                  <a:cubicBezTo>
                    <a:pt x="10713" y="3470"/>
                    <a:pt x="10767" y="3430"/>
                    <a:pt x="10789" y="3366"/>
                  </a:cubicBezTo>
                  <a:cubicBezTo>
                    <a:pt x="10791" y="3364"/>
                    <a:pt x="10791" y="3363"/>
                    <a:pt x="10791" y="3362"/>
                  </a:cubicBezTo>
                  <a:cubicBezTo>
                    <a:pt x="10801" y="3345"/>
                    <a:pt x="10808" y="3328"/>
                    <a:pt x="10811" y="3309"/>
                  </a:cubicBezTo>
                  <a:cubicBezTo>
                    <a:pt x="10827" y="3234"/>
                    <a:pt x="10795" y="3162"/>
                    <a:pt x="10736" y="3117"/>
                  </a:cubicBezTo>
                  <a:cubicBezTo>
                    <a:pt x="10718" y="3105"/>
                    <a:pt x="10701" y="3094"/>
                    <a:pt x="10683" y="3086"/>
                  </a:cubicBezTo>
                  <a:cubicBezTo>
                    <a:pt x="10689" y="3081"/>
                    <a:pt x="10694" y="3075"/>
                    <a:pt x="10700" y="3069"/>
                  </a:cubicBezTo>
                  <a:cubicBezTo>
                    <a:pt x="10747" y="3018"/>
                    <a:pt x="10770" y="2951"/>
                    <a:pt x="10765" y="2885"/>
                  </a:cubicBezTo>
                  <a:cubicBezTo>
                    <a:pt x="10804" y="2837"/>
                    <a:pt x="10824" y="2776"/>
                    <a:pt x="10812" y="2710"/>
                  </a:cubicBezTo>
                  <a:cubicBezTo>
                    <a:pt x="10803" y="2661"/>
                    <a:pt x="10785" y="2611"/>
                    <a:pt x="10765" y="2565"/>
                  </a:cubicBezTo>
                  <a:cubicBezTo>
                    <a:pt x="10741" y="2509"/>
                    <a:pt x="10716" y="2453"/>
                    <a:pt x="10685" y="2399"/>
                  </a:cubicBezTo>
                  <a:cubicBezTo>
                    <a:pt x="10616" y="2277"/>
                    <a:pt x="10523" y="2173"/>
                    <a:pt x="10419" y="2078"/>
                  </a:cubicBezTo>
                  <a:cubicBezTo>
                    <a:pt x="10227" y="1899"/>
                    <a:pt x="9989" y="1752"/>
                    <a:pt x="9728" y="1710"/>
                  </a:cubicBezTo>
                  <a:cubicBezTo>
                    <a:pt x="9684" y="1703"/>
                    <a:pt x="9637" y="1698"/>
                    <a:pt x="9589" y="1698"/>
                  </a:cubicBezTo>
                  <a:cubicBezTo>
                    <a:pt x="9518" y="1698"/>
                    <a:pt x="9447" y="1708"/>
                    <a:pt x="9385" y="1737"/>
                  </a:cubicBezTo>
                  <a:cubicBezTo>
                    <a:pt x="9376" y="1740"/>
                    <a:pt x="9367" y="1746"/>
                    <a:pt x="9358" y="1752"/>
                  </a:cubicBezTo>
                  <a:cubicBezTo>
                    <a:pt x="9336" y="1748"/>
                    <a:pt x="9313" y="1746"/>
                    <a:pt x="9290" y="1744"/>
                  </a:cubicBezTo>
                  <a:cubicBezTo>
                    <a:pt x="9277" y="1743"/>
                    <a:pt x="9263" y="1742"/>
                    <a:pt x="9249" y="1742"/>
                  </a:cubicBezTo>
                  <a:cubicBezTo>
                    <a:pt x="9209" y="1742"/>
                    <a:pt x="9167" y="1746"/>
                    <a:pt x="9128" y="1751"/>
                  </a:cubicBezTo>
                  <a:cubicBezTo>
                    <a:pt x="9052" y="1761"/>
                    <a:pt x="8977" y="1776"/>
                    <a:pt x="8903" y="1794"/>
                  </a:cubicBezTo>
                  <a:cubicBezTo>
                    <a:pt x="8801" y="1795"/>
                    <a:pt x="8698" y="1806"/>
                    <a:pt x="8602" y="1833"/>
                  </a:cubicBezTo>
                  <a:cubicBezTo>
                    <a:pt x="8542" y="1850"/>
                    <a:pt x="8484" y="1870"/>
                    <a:pt x="8428" y="1894"/>
                  </a:cubicBezTo>
                  <a:cubicBezTo>
                    <a:pt x="8373" y="1827"/>
                    <a:pt x="8311" y="1764"/>
                    <a:pt x="8252" y="1703"/>
                  </a:cubicBezTo>
                  <a:cubicBezTo>
                    <a:pt x="8217" y="1666"/>
                    <a:pt x="8182" y="1628"/>
                    <a:pt x="8147" y="1592"/>
                  </a:cubicBezTo>
                  <a:cubicBezTo>
                    <a:pt x="8134" y="1559"/>
                    <a:pt x="8115" y="1529"/>
                    <a:pt x="8094" y="1497"/>
                  </a:cubicBezTo>
                  <a:cubicBezTo>
                    <a:pt x="8064" y="1448"/>
                    <a:pt x="8032" y="1400"/>
                    <a:pt x="7999" y="1352"/>
                  </a:cubicBezTo>
                  <a:cubicBezTo>
                    <a:pt x="7947" y="1273"/>
                    <a:pt x="7890" y="1195"/>
                    <a:pt x="7827" y="1122"/>
                  </a:cubicBezTo>
                  <a:cubicBezTo>
                    <a:pt x="7840" y="1074"/>
                    <a:pt x="7834" y="1021"/>
                    <a:pt x="7806" y="975"/>
                  </a:cubicBezTo>
                  <a:cubicBezTo>
                    <a:pt x="7790" y="950"/>
                    <a:pt x="7775" y="926"/>
                    <a:pt x="7758" y="902"/>
                  </a:cubicBezTo>
                  <a:cubicBezTo>
                    <a:pt x="7735" y="871"/>
                    <a:pt x="7708" y="845"/>
                    <a:pt x="7679" y="819"/>
                  </a:cubicBezTo>
                  <a:cubicBezTo>
                    <a:pt x="7648" y="792"/>
                    <a:pt x="7616" y="768"/>
                    <a:pt x="7584" y="744"/>
                  </a:cubicBezTo>
                  <a:cubicBezTo>
                    <a:pt x="7529" y="702"/>
                    <a:pt x="7474" y="658"/>
                    <a:pt x="7418" y="616"/>
                  </a:cubicBezTo>
                  <a:cubicBezTo>
                    <a:pt x="7358" y="574"/>
                    <a:pt x="7297" y="533"/>
                    <a:pt x="7237" y="493"/>
                  </a:cubicBezTo>
                  <a:cubicBezTo>
                    <a:pt x="7207" y="468"/>
                    <a:pt x="7177" y="443"/>
                    <a:pt x="7145" y="421"/>
                  </a:cubicBezTo>
                  <a:cubicBezTo>
                    <a:pt x="7123" y="405"/>
                    <a:pt x="7097" y="396"/>
                    <a:pt x="7071" y="391"/>
                  </a:cubicBezTo>
                  <a:lnTo>
                    <a:pt x="7039" y="372"/>
                  </a:lnTo>
                  <a:cubicBezTo>
                    <a:pt x="6914" y="300"/>
                    <a:pt x="6779" y="225"/>
                    <a:pt x="6633" y="212"/>
                  </a:cubicBezTo>
                  <a:cubicBezTo>
                    <a:pt x="6628" y="211"/>
                    <a:pt x="6623" y="211"/>
                    <a:pt x="6618" y="211"/>
                  </a:cubicBezTo>
                  <a:cubicBezTo>
                    <a:pt x="6592" y="211"/>
                    <a:pt x="6568" y="216"/>
                    <a:pt x="6545" y="225"/>
                  </a:cubicBezTo>
                  <a:cubicBezTo>
                    <a:pt x="6538" y="223"/>
                    <a:pt x="6531" y="220"/>
                    <a:pt x="6524" y="217"/>
                  </a:cubicBezTo>
                  <a:lnTo>
                    <a:pt x="6524" y="217"/>
                  </a:lnTo>
                  <a:cubicBezTo>
                    <a:pt x="6526" y="217"/>
                    <a:pt x="6527" y="218"/>
                    <a:pt x="6529" y="218"/>
                  </a:cubicBezTo>
                  <a:cubicBezTo>
                    <a:pt x="6522" y="215"/>
                    <a:pt x="6515" y="212"/>
                    <a:pt x="6507" y="209"/>
                  </a:cubicBezTo>
                  <a:lnTo>
                    <a:pt x="6507" y="209"/>
                  </a:lnTo>
                  <a:cubicBezTo>
                    <a:pt x="6507" y="209"/>
                    <a:pt x="6507" y="209"/>
                    <a:pt x="6507" y="209"/>
                  </a:cubicBezTo>
                  <a:lnTo>
                    <a:pt x="6507" y="209"/>
                  </a:lnTo>
                  <a:cubicBezTo>
                    <a:pt x="6507" y="209"/>
                    <a:pt x="6507" y="209"/>
                    <a:pt x="6507" y="209"/>
                  </a:cubicBezTo>
                  <a:lnTo>
                    <a:pt x="6507" y="209"/>
                  </a:lnTo>
                  <a:cubicBezTo>
                    <a:pt x="6363" y="149"/>
                    <a:pt x="6214" y="98"/>
                    <a:pt x="6060" y="64"/>
                  </a:cubicBezTo>
                  <a:cubicBezTo>
                    <a:pt x="5993" y="43"/>
                    <a:pt x="5925" y="26"/>
                    <a:pt x="5855" y="11"/>
                  </a:cubicBezTo>
                  <a:cubicBezTo>
                    <a:pt x="5822" y="4"/>
                    <a:pt x="5790" y="0"/>
                    <a:pt x="5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60"/>
            <p:cNvSpPr/>
            <p:nvPr/>
          </p:nvSpPr>
          <p:spPr>
            <a:xfrm>
              <a:off x="7338850" y="1159775"/>
              <a:ext cx="278500" cy="18200"/>
            </a:xfrm>
            <a:custGeom>
              <a:avLst/>
              <a:gdLst/>
              <a:ahLst/>
              <a:cxnLst/>
              <a:rect l="l" t="t" r="r" b="b"/>
              <a:pathLst>
                <a:path w="11140" h="728" extrusionOk="0">
                  <a:moveTo>
                    <a:pt x="4861" y="115"/>
                  </a:moveTo>
                  <a:cubicBezTo>
                    <a:pt x="4861" y="115"/>
                    <a:pt x="4861" y="115"/>
                    <a:pt x="4860" y="115"/>
                  </a:cubicBezTo>
                  <a:lnTo>
                    <a:pt x="4860" y="115"/>
                  </a:lnTo>
                  <a:cubicBezTo>
                    <a:pt x="4861" y="115"/>
                    <a:pt x="4861" y="115"/>
                    <a:pt x="4861" y="115"/>
                  </a:cubicBezTo>
                  <a:close/>
                  <a:moveTo>
                    <a:pt x="523" y="1"/>
                  </a:moveTo>
                  <a:cubicBezTo>
                    <a:pt x="488" y="1"/>
                    <a:pt x="453" y="1"/>
                    <a:pt x="418" y="2"/>
                  </a:cubicBezTo>
                  <a:cubicBezTo>
                    <a:pt x="354" y="4"/>
                    <a:pt x="296" y="18"/>
                    <a:pt x="238" y="45"/>
                  </a:cubicBezTo>
                  <a:cubicBezTo>
                    <a:pt x="198" y="64"/>
                    <a:pt x="163" y="94"/>
                    <a:pt x="129" y="122"/>
                  </a:cubicBezTo>
                  <a:cubicBezTo>
                    <a:pt x="98" y="146"/>
                    <a:pt x="67" y="170"/>
                    <a:pt x="45" y="203"/>
                  </a:cubicBezTo>
                  <a:cubicBezTo>
                    <a:pt x="21" y="239"/>
                    <a:pt x="5" y="279"/>
                    <a:pt x="3" y="323"/>
                  </a:cubicBezTo>
                  <a:cubicBezTo>
                    <a:pt x="1" y="372"/>
                    <a:pt x="20" y="412"/>
                    <a:pt x="45" y="453"/>
                  </a:cubicBezTo>
                  <a:cubicBezTo>
                    <a:pt x="71" y="495"/>
                    <a:pt x="118" y="522"/>
                    <a:pt x="161" y="542"/>
                  </a:cubicBezTo>
                  <a:cubicBezTo>
                    <a:pt x="214" y="566"/>
                    <a:pt x="280" y="574"/>
                    <a:pt x="337" y="579"/>
                  </a:cubicBezTo>
                  <a:cubicBezTo>
                    <a:pt x="453" y="591"/>
                    <a:pt x="569" y="596"/>
                    <a:pt x="685" y="599"/>
                  </a:cubicBezTo>
                  <a:cubicBezTo>
                    <a:pt x="780" y="602"/>
                    <a:pt x="875" y="604"/>
                    <a:pt x="971" y="609"/>
                  </a:cubicBezTo>
                  <a:cubicBezTo>
                    <a:pt x="1066" y="612"/>
                    <a:pt x="1162" y="620"/>
                    <a:pt x="1258" y="626"/>
                  </a:cubicBezTo>
                  <a:cubicBezTo>
                    <a:pt x="1324" y="630"/>
                    <a:pt x="1390" y="632"/>
                    <a:pt x="1456" y="632"/>
                  </a:cubicBezTo>
                  <a:cubicBezTo>
                    <a:pt x="1656" y="632"/>
                    <a:pt x="1856" y="616"/>
                    <a:pt x="2055" y="600"/>
                  </a:cubicBezTo>
                  <a:cubicBezTo>
                    <a:pt x="2306" y="578"/>
                    <a:pt x="2557" y="568"/>
                    <a:pt x="2810" y="566"/>
                  </a:cubicBezTo>
                  <a:cubicBezTo>
                    <a:pt x="2803" y="566"/>
                    <a:pt x="2797" y="566"/>
                    <a:pt x="2793" y="564"/>
                  </a:cubicBezTo>
                  <a:lnTo>
                    <a:pt x="2793" y="564"/>
                  </a:lnTo>
                  <a:cubicBezTo>
                    <a:pt x="2986" y="566"/>
                    <a:pt x="3179" y="567"/>
                    <a:pt x="3371" y="577"/>
                  </a:cubicBezTo>
                  <a:cubicBezTo>
                    <a:pt x="3573" y="587"/>
                    <a:pt x="3775" y="595"/>
                    <a:pt x="3978" y="600"/>
                  </a:cubicBezTo>
                  <a:cubicBezTo>
                    <a:pt x="4175" y="606"/>
                    <a:pt x="4372" y="623"/>
                    <a:pt x="4570" y="631"/>
                  </a:cubicBezTo>
                  <a:cubicBezTo>
                    <a:pt x="4662" y="634"/>
                    <a:pt x="4754" y="636"/>
                    <a:pt x="4846" y="636"/>
                  </a:cubicBezTo>
                  <a:cubicBezTo>
                    <a:pt x="4966" y="636"/>
                    <a:pt x="5086" y="633"/>
                    <a:pt x="5206" y="631"/>
                  </a:cubicBezTo>
                  <a:cubicBezTo>
                    <a:pt x="5507" y="624"/>
                    <a:pt x="5809" y="622"/>
                    <a:pt x="6111" y="618"/>
                  </a:cubicBezTo>
                  <a:cubicBezTo>
                    <a:pt x="6109" y="618"/>
                    <a:pt x="6107" y="618"/>
                    <a:pt x="6106" y="618"/>
                  </a:cubicBezTo>
                  <a:lnTo>
                    <a:pt x="6106" y="618"/>
                  </a:lnTo>
                  <a:cubicBezTo>
                    <a:pt x="6176" y="617"/>
                    <a:pt x="6247" y="617"/>
                    <a:pt x="6317" y="617"/>
                  </a:cubicBezTo>
                  <a:cubicBezTo>
                    <a:pt x="6501" y="617"/>
                    <a:pt x="6685" y="619"/>
                    <a:pt x="6869" y="620"/>
                  </a:cubicBezTo>
                  <a:cubicBezTo>
                    <a:pt x="6904" y="621"/>
                    <a:pt x="6938" y="621"/>
                    <a:pt x="6972" y="621"/>
                  </a:cubicBezTo>
                  <a:cubicBezTo>
                    <a:pt x="7187" y="621"/>
                    <a:pt x="7400" y="613"/>
                    <a:pt x="7614" y="608"/>
                  </a:cubicBezTo>
                  <a:cubicBezTo>
                    <a:pt x="7815" y="610"/>
                    <a:pt x="8016" y="615"/>
                    <a:pt x="8218" y="615"/>
                  </a:cubicBezTo>
                  <a:cubicBezTo>
                    <a:pt x="8413" y="614"/>
                    <a:pt x="8609" y="603"/>
                    <a:pt x="8804" y="599"/>
                  </a:cubicBezTo>
                  <a:cubicBezTo>
                    <a:pt x="8813" y="599"/>
                    <a:pt x="8823" y="599"/>
                    <a:pt x="8832" y="599"/>
                  </a:cubicBezTo>
                  <a:cubicBezTo>
                    <a:pt x="9158" y="599"/>
                    <a:pt x="9483" y="618"/>
                    <a:pt x="9807" y="650"/>
                  </a:cubicBezTo>
                  <a:cubicBezTo>
                    <a:pt x="9972" y="667"/>
                    <a:pt x="10136" y="694"/>
                    <a:pt x="10302" y="699"/>
                  </a:cubicBezTo>
                  <a:cubicBezTo>
                    <a:pt x="10452" y="706"/>
                    <a:pt x="10601" y="698"/>
                    <a:pt x="10750" y="713"/>
                  </a:cubicBezTo>
                  <a:cubicBezTo>
                    <a:pt x="10777" y="716"/>
                    <a:pt x="10802" y="719"/>
                    <a:pt x="10828" y="724"/>
                  </a:cubicBezTo>
                  <a:cubicBezTo>
                    <a:pt x="10841" y="727"/>
                    <a:pt x="10853" y="728"/>
                    <a:pt x="10865" y="728"/>
                  </a:cubicBezTo>
                  <a:cubicBezTo>
                    <a:pt x="10950" y="726"/>
                    <a:pt x="11028" y="662"/>
                    <a:pt x="11044" y="576"/>
                  </a:cubicBezTo>
                  <a:cubicBezTo>
                    <a:pt x="11053" y="522"/>
                    <a:pt x="11038" y="468"/>
                    <a:pt x="11006" y="428"/>
                  </a:cubicBezTo>
                  <a:cubicBezTo>
                    <a:pt x="11092" y="388"/>
                    <a:pt x="11139" y="291"/>
                    <a:pt x="11107" y="198"/>
                  </a:cubicBezTo>
                  <a:cubicBezTo>
                    <a:pt x="11082" y="124"/>
                    <a:pt x="11008" y="73"/>
                    <a:pt x="10932" y="73"/>
                  </a:cubicBezTo>
                  <a:cubicBezTo>
                    <a:pt x="10912" y="73"/>
                    <a:pt x="10892" y="77"/>
                    <a:pt x="10873" y="84"/>
                  </a:cubicBezTo>
                  <a:lnTo>
                    <a:pt x="10869" y="85"/>
                  </a:lnTo>
                  <a:cubicBezTo>
                    <a:pt x="10858" y="88"/>
                    <a:pt x="10846" y="90"/>
                    <a:pt x="10835" y="92"/>
                  </a:cubicBezTo>
                  <a:cubicBezTo>
                    <a:pt x="10810" y="94"/>
                    <a:pt x="10786" y="97"/>
                    <a:pt x="10761" y="98"/>
                  </a:cubicBezTo>
                  <a:cubicBezTo>
                    <a:pt x="10635" y="97"/>
                    <a:pt x="10508" y="81"/>
                    <a:pt x="10382" y="70"/>
                  </a:cubicBezTo>
                  <a:cubicBezTo>
                    <a:pt x="10286" y="61"/>
                    <a:pt x="10189" y="55"/>
                    <a:pt x="10092" y="55"/>
                  </a:cubicBezTo>
                  <a:cubicBezTo>
                    <a:pt x="10072" y="55"/>
                    <a:pt x="10052" y="55"/>
                    <a:pt x="10031" y="56"/>
                  </a:cubicBezTo>
                  <a:cubicBezTo>
                    <a:pt x="9807" y="60"/>
                    <a:pt x="9584" y="68"/>
                    <a:pt x="9360" y="73"/>
                  </a:cubicBezTo>
                  <a:cubicBezTo>
                    <a:pt x="9226" y="73"/>
                    <a:pt x="9093" y="69"/>
                    <a:pt x="8960" y="64"/>
                  </a:cubicBezTo>
                  <a:cubicBezTo>
                    <a:pt x="8907" y="62"/>
                    <a:pt x="8855" y="61"/>
                    <a:pt x="8803" y="61"/>
                  </a:cubicBezTo>
                  <a:cubicBezTo>
                    <a:pt x="8717" y="61"/>
                    <a:pt x="8631" y="63"/>
                    <a:pt x="8545" y="64"/>
                  </a:cubicBezTo>
                  <a:cubicBezTo>
                    <a:pt x="8375" y="62"/>
                    <a:pt x="8204" y="56"/>
                    <a:pt x="8035" y="54"/>
                  </a:cubicBezTo>
                  <a:cubicBezTo>
                    <a:pt x="7855" y="54"/>
                    <a:pt x="7676" y="74"/>
                    <a:pt x="7496" y="82"/>
                  </a:cubicBezTo>
                  <a:cubicBezTo>
                    <a:pt x="7302" y="80"/>
                    <a:pt x="7107" y="69"/>
                    <a:pt x="6914" y="62"/>
                  </a:cubicBezTo>
                  <a:cubicBezTo>
                    <a:pt x="6852" y="60"/>
                    <a:pt x="6789" y="59"/>
                    <a:pt x="6727" y="59"/>
                  </a:cubicBezTo>
                  <a:cubicBezTo>
                    <a:pt x="6597" y="59"/>
                    <a:pt x="6467" y="63"/>
                    <a:pt x="6338" y="64"/>
                  </a:cubicBezTo>
                  <a:cubicBezTo>
                    <a:pt x="6134" y="65"/>
                    <a:pt x="5929" y="67"/>
                    <a:pt x="5726" y="81"/>
                  </a:cubicBezTo>
                  <a:cubicBezTo>
                    <a:pt x="5528" y="94"/>
                    <a:pt x="5331" y="108"/>
                    <a:pt x="5132" y="113"/>
                  </a:cubicBezTo>
                  <a:lnTo>
                    <a:pt x="5123" y="113"/>
                  </a:lnTo>
                  <a:cubicBezTo>
                    <a:pt x="5029" y="114"/>
                    <a:pt x="4934" y="115"/>
                    <a:pt x="4841" y="116"/>
                  </a:cubicBezTo>
                  <a:lnTo>
                    <a:pt x="4841" y="116"/>
                  </a:lnTo>
                  <a:cubicBezTo>
                    <a:pt x="4847" y="116"/>
                    <a:pt x="4854" y="115"/>
                    <a:pt x="4860" y="115"/>
                  </a:cubicBezTo>
                  <a:lnTo>
                    <a:pt x="4860" y="115"/>
                  </a:lnTo>
                  <a:cubicBezTo>
                    <a:pt x="4834" y="115"/>
                    <a:pt x="4807" y="115"/>
                    <a:pt x="4781" y="115"/>
                  </a:cubicBezTo>
                  <a:cubicBezTo>
                    <a:pt x="4608" y="115"/>
                    <a:pt x="4434" y="112"/>
                    <a:pt x="4260" y="109"/>
                  </a:cubicBezTo>
                  <a:cubicBezTo>
                    <a:pt x="4066" y="107"/>
                    <a:pt x="3873" y="89"/>
                    <a:pt x="3680" y="74"/>
                  </a:cubicBezTo>
                  <a:cubicBezTo>
                    <a:pt x="3493" y="58"/>
                    <a:pt x="3304" y="64"/>
                    <a:pt x="3115" y="58"/>
                  </a:cubicBezTo>
                  <a:cubicBezTo>
                    <a:pt x="2920" y="51"/>
                    <a:pt x="2724" y="51"/>
                    <a:pt x="2529" y="34"/>
                  </a:cubicBezTo>
                  <a:cubicBezTo>
                    <a:pt x="2319" y="14"/>
                    <a:pt x="2109" y="9"/>
                    <a:pt x="1899" y="5"/>
                  </a:cubicBezTo>
                  <a:cubicBezTo>
                    <a:pt x="1862" y="4"/>
                    <a:pt x="1825" y="4"/>
                    <a:pt x="1788" y="4"/>
                  </a:cubicBezTo>
                  <a:cubicBezTo>
                    <a:pt x="1714" y="4"/>
                    <a:pt x="1640" y="6"/>
                    <a:pt x="1565" y="9"/>
                  </a:cubicBezTo>
                  <a:cubicBezTo>
                    <a:pt x="1465" y="13"/>
                    <a:pt x="1366" y="19"/>
                    <a:pt x="1266" y="21"/>
                  </a:cubicBezTo>
                  <a:cubicBezTo>
                    <a:pt x="1082" y="19"/>
                    <a:pt x="898" y="10"/>
                    <a:pt x="715" y="4"/>
                  </a:cubicBezTo>
                  <a:cubicBezTo>
                    <a:pt x="651" y="2"/>
                    <a:pt x="587" y="1"/>
                    <a:pt x="52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60"/>
            <p:cNvSpPr/>
            <p:nvPr/>
          </p:nvSpPr>
          <p:spPr>
            <a:xfrm>
              <a:off x="7527850" y="114022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8" y="0"/>
                  </a:moveTo>
                  <a:cubicBezTo>
                    <a:pt x="197" y="0"/>
                    <a:pt x="196" y="0"/>
                    <a:pt x="194" y="1"/>
                  </a:cubicBezTo>
                  <a:cubicBezTo>
                    <a:pt x="95" y="3"/>
                    <a:pt x="7" y="75"/>
                    <a:pt x="3" y="180"/>
                  </a:cubicBezTo>
                  <a:cubicBezTo>
                    <a:pt x="0" y="275"/>
                    <a:pt x="79" y="371"/>
                    <a:pt x="178" y="371"/>
                  </a:cubicBezTo>
                  <a:cubicBezTo>
                    <a:pt x="180" y="371"/>
                    <a:pt x="181" y="371"/>
                    <a:pt x="182" y="371"/>
                  </a:cubicBezTo>
                  <a:cubicBezTo>
                    <a:pt x="282" y="369"/>
                    <a:pt x="371" y="297"/>
                    <a:pt x="374" y="193"/>
                  </a:cubicBezTo>
                  <a:cubicBezTo>
                    <a:pt x="376" y="97"/>
                    <a:pt x="298" y="0"/>
                    <a:pt x="19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60"/>
            <p:cNvSpPr/>
            <p:nvPr/>
          </p:nvSpPr>
          <p:spPr>
            <a:xfrm>
              <a:off x="7513750" y="114100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98" y="0"/>
                  </a:moveTo>
                  <a:cubicBezTo>
                    <a:pt x="197" y="0"/>
                    <a:pt x="196" y="0"/>
                    <a:pt x="195" y="0"/>
                  </a:cubicBezTo>
                  <a:cubicBezTo>
                    <a:pt x="94" y="3"/>
                    <a:pt x="7" y="75"/>
                    <a:pt x="4" y="180"/>
                  </a:cubicBezTo>
                  <a:cubicBezTo>
                    <a:pt x="0" y="275"/>
                    <a:pt x="80" y="371"/>
                    <a:pt x="179" y="371"/>
                  </a:cubicBezTo>
                  <a:cubicBezTo>
                    <a:pt x="180" y="371"/>
                    <a:pt x="181" y="371"/>
                    <a:pt x="182" y="371"/>
                  </a:cubicBezTo>
                  <a:cubicBezTo>
                    <a:pt x="283" y="369"/>
                    <a:pt x="370" y="297"/>
                    <a:pt x="373" y="191"/>
                  </a:cubicBezTo>
                  <a:cubicBezTo>
                    <a:pt x="376" y="9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60"/>
            <p:cNvSpPr/>
            <p:nvPr/>
          </p:nvSpPr>
          <p:spPr>
            <a:xfrm>
              <a:off x="7520350" y="1129350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8" y="1"/>
                  </a:moveTo>
                  <a:cubicBezTo>
                    <a:pt x="197" y="1"/>
                    <a:pt x="196" y="1"/>
                    <a:pt x="195" y="1"/>
                  </a:cubicBezTo>
                  <a:cubicBezTo>
                    <a:pt x="94" y="3"/>
                    <a:pt x="7" y="75"/>
                    <a:pt x="4" y="181"/>
                  </a:cubicBezTo>
                  <a:cubicBezTo>
                    <a:pt x="0" y="275"/>
                    <a:pt x="80" y="372"/>
                    <a:pt x="179" y="372"/>
                  </a:cubicBezTo>
                  <a:cubicBezTo>
                    <a:pt x="180" y="372"/>
                    <a:pt x="181" y="372"/>
                    <a:pt x="182" y="371"/>
                  </a:cubicBezTo>
                  <a:cubicBezTo>
                    <a:pt x="283" y="369"/>
                    <a:pt x="370" y="297"/>
                    <a:pt x="373" y="193"/>
                  </a:cubicBezTo>
                  <a:cubicBezTo>
                    <a:pt x="377" y="98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60"/>
            <p:cNvSpPr/>
            <p:nvPr/>
          </p:nvSpPr>
          <p:spPr>
            <a:xfrm>
              <a:off x="7433275" y="113882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8" y="0"/>
                  </a:moveTo>
                  <a:cubicBezTo>
                    <a:pt x="197" y="0"/>
                    <a:pt x="196" y="0"/>
                    <a:pt x="195" y="0"/>
                  </a:cubicBezTo>
                  <a:cubicBezTo>
                    <a:pt x="94" y="3"/>
                    <a:pt x="7" y="75"/>
                    <a:pt x="4" y="179"/>
                  </a:cubicBezTo>
                  <a:cubicBezTo>
                    <a:pt x="0" y="275"/>
                    <a:pt x="80" y="371"/>
                    <a:pt x="179" y="371"/>
                  </a:cubicBezTo>
                  <a:cubicBezTo>
                    <a:pt x="180" y="371"/>
                    <a:pt x="181" y="371"/>
                    <a:pt x="182" y="371"/>
                  </a:cubicBezTo>
                  <a:cubicBezTo>
                    <a:pt x="283" y="369"/>
                    <a:pt x="370" y="297"/>
                    <a:pt x="373" y="191"/>
                  </a:cubicBezTo>
                  <a:cubicBezTo>
                    <a:pt x="377" y="97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60"/>
            <p:cNvSpPr/>
            <p:nvPr/>
          </p:nvSpPr>
          <p:spPr>
            <a:xfrm>
              <a:off x="7558600" y="115947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96" y="0"/>
                  </a:moveTo>
                  <a:cubicBezTo>
                    <a:pt x="64" y="15"/>
                    <a:pt x="32" y="30"/>
                    <a:pt x="0" y="45"/>
                  </a:cubicBezTo>
                  <a:cubicBezTo>
                    <a:pt x="23" y="41"/>
                    <a:pt x="47" y="33"/>
                    <a:pt x="68" y="21"/>
                  </a:cubicBezTo>
                  <a:cubicBezTo>
                    <a:pt x="78" y="14"/>
                    <a:pt x="87" y="7"/>
                    <a:pt x="96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60"/>
            <p:cNvSpPr/>
            <p:nvPr/>
          </p:nvSpPr>
          <p:spPr>
            <a:xfrm>
              <a:off x="7331200" y="1084150"/>
              <a:ext cx="290600" cy="101925"/>
            </a:xfrm>
            <a:custGeom>
              <a:avLst/>
              <a:gdLst/>
              <a:ahLst/>
              <a:cxnLst/>
              <a:rect l="l" t="t" r="r" b="b"/>
              <a:pathLst>
                <a:path w="11624" h="4077" extrusionOk="0">
                  <a:moveTo>
                    <a:pt x="4513" y="1013"/>
                  </a:moveTo>
                  <a:cubicBezTo>
                    <a:pt x="4510" y="1016"/>
                    <a:pt x="4506" y="1020"/>
                    <a:pt x="4503" y="1023"/>
                  </a:cubicBezTo>
                  <a:lnTo>
                    <a:pt x="4503" y="1023"/>
                  </a:lnTo>
                  <a:cubicBezTo>
                    <a:pt x="4507" y="1020"/>
                    <a:pt x="4510" y="1016"/>
                    <a:pt x="4513" y="1013"/>
                  </a:cubicBezTo>
                  <a:close/>
                  <a:moveTo>
                    <a:pt x="8945" y="2584"/>
                  </a:moveTo>
                  <a:cubicBezTo>
                    <a:pt x="8944" y="2584"/>
                    <a:pt x="8944" y="2585"/>
                    <a:pt x="8944" y="2585"/>
                  </a:cubicBezTo>
                  <a:cubicBezTo>
                    <a:pt x="8945" y="2585"/>
                    <a:pt x="8945" y="2585"/>
                    <a:pt x="8945" y="2584"/>
                  </a:cubicBezTo>
                  <a:close/>
                  <a:moveTo>
                    <a:pt x="6188" y="370"/>
                  </a:moveTo>
                  <a:cubicBezTo>
                    <a:pt x="6205" y="370"/>
                    <a:pt x="6221" y="370"/>
                    <a:pt x="6238" y="371"/>
                  </a:cubicBezTo>
                  <a:lnTo>
                    <a:pt x="6234" y="371"/>
                  </a:lnTo>
                  <a:cubicBezTo>
                    <a:pt x="6235" y="371"/>
                    <a:pt x="6238" y="371"/>
                    <a:pt x="6240" y="372"/>
                  </a:cubicBezTo>
                  <a:cubicBezTo>
                    <a:pt x="6242" y="372"/>
                    <a:pt x="6245" y="371"/>
                    <a:pt x="6248" y="371"/>
                  </a:cubicBezTo>
                  <a:cubicBezTo>
                    <a:pt x="6251" y="371"/>
                    <a:pt x="6254" y="371"/>
                    <a:pt x="6257" y="372"/>
                  </a:cubicBezTo>
                  <a:lnTo>
                    <a:pt x="6255" y="372"/>
                  </a:lnTo>
                  <a:cubicBezTo>
                    <a:pt x="6393" y="381"/>
                    <a:pt x="6532" y="398"/>
                    <a:pt x="6668" y="421"/>
                  </a:cubicBezTo>
                  <a:cubicBezTo>
                    <a:pt x="6765" y="439"/>
                    <a:pt x="6861" y="463"/>
                    <a:pt x="6956" y="491"/>
                  </a:cubicBezTo>
                  <a:cubicBezTo>
                    <a:pt x="7043" y="519"/>
                    <a:pt x="7128" y="549"/>
                    <a:pt x="7213" y="585"/>
                  </a:cubicBezTo>
                  <a:cubicBezTo>
                    <a:pt x="7266" y="611"/>
                    <a:pt x="7317" y="637"/>
                    <a:pt x="7367" y="667"/>
                  </a:cubicBezTo>
                  <a:cubicBezTo>
                    <a:pt x="7499" y="750"/>
                    <a:pt x="7627" y="843"/>
                    <a:pt x="7748" y="939"/>
                  </a:cubicBezTo>
                  <a:cubicBezTo>
                    <a:pt x="7748" y="938"/>
                    <a:pt x="7748" y="938"/>
                    <a:pt x="7747" y="937"/>
                  </a:cubicBezTo>
                  <a:lnTo>
                    <a:pt x="7747" y="937"/>
                  </a:lnTo>
                  <a:cubicBezTo>
                    <a:pt x="7842" y="1016"/>
                    <a:pt x="7933" y="1095"/>
                    <a:pt x="8020" y="1182"/>
                  </a:cubicBezTo>
                  <a:cubicBezTo>
                    <a:pt x="8103" y="1276"/>
                    <a:pt x="8177" y="1373"/>
                    <a:pt x="8249" y="1474"/>
                  </a:cubicBezTo>
                  <a:cubicBezTo>
                    <a:pt x="8309" y="1568"/>
                    <a:pt x="8365" y="1662"/>
                    <a:pt x="8419" y="1760"/>
                  </a:cubicBezTo>
                  <a:lnTo>
                    <a:pt x="8419" y="1760"/>
                  </a:lnTo>
                  <a:cubicBezTo>
                    <a:pt x="8419" y="1760"/>
                    <a:pt x="8419" y="1760"/>
                    <a:pt x="8419" y="1760"/>
                  </a:cubicBezTo>
                  <a:lnTo>
                    <a:pt x="8419" y="1760"/>
                  </a:lnTo>
                  <a:cubicBezTo>
                    <a:pt x="8419" y="1760"/>
                    <a:pt x="8419" y="1760"/>
                    <a:pt x="8419" y="1760"/>
                  </a:cubicBezTo>
                  <a:lnTo>
                    <a:pt x="8419" y="1760"/>
                  </a:lnTo>
                  <a:cubicBezTo>
                    <a:pt x="8419" y="1760"/>
                    <a:pt x="8419" y="1760"/>
                    <a:pt x="8419" y="1760"/>
                  </a:cubicBezTo>
                  <a:lnTo>
                    <a:pt x="8419" y="1760"/>
                  </a:lnTo>
                  <a:cubicBezTo>
                    <a:pt x="8419" y="1761"/>
                    <a:pt x="8420" y="1761"/>
                    <a:pt x="8420" y="1761"/>
                  </a:cubicBezTo>
                  <a:lnTo>
                    <a:pt x="8420" y="1761"/>
                  </a:lnTo>
                  <a:cubicBezTo>
                    <a:pt x="8420" y="1761"/>
                    <a:pt x="8420" y="1760"/>
                    <a:pt x="8419" y="1760"/>
                  </a:cubicBezTo>
                  <a:lnTo>
                    <a:pt x="8419" y="1760"/>
                  </a:lnTo>
                  <a:cubicBezTo>
                    <a:pt x="8420" y="1761"/>
                    <a:pt x="8420" y="1761"/>
                    <a:pt x="8421" y="1762"/>
                  </a:cubicBezTo>
                  <a:cubicBezTo>
                    <a:pt x="8420" y="1762"/>
                    <a:pt x="8420" y="1762"/>
                    <a:pt x="8420" y="1761"/>
                  </a:cubicBezTo>
                  <a:lnTo>
                    <a:pt x="8420" y="1761"/>
                  </a:lnTo>
                  <a:cubicBezTo>
                    <a:pt x="8420" y="1762"/>
                    <a:pt x="8421" y="1763"/>
                    <a:pt x="8422" y="1763"/>
                  </a:cubicBezTo>
                  <a:cubicBezTo>
                    <a:pt x="8424" y="1768"/>
                    <a:pt x="8426" y="1772"/>
                    <a:pt x="8428" y="1776"/>
                  </a:cubicBezTo>
                  <a:lnTo>
                    <a:pt x="8428" y="1776"/>
                  </a:lnTo>
                  <a:cubicBezTo>
                    <a:pt x="8427" y="1775"/>
                    <a:pt x="8427" y="1775"/>
                    <a:pt x="8426" y="1775"/>
                  </a:cubicBezTo>
                  <a:lnTo>
                    <a:pt x="8426" y="1775"/>
                  </a:lnTo>
                  <a:cubicBezTo>
                    <a:pt x="8473" y="1864"/>
                    <a:pt x="8518" y="1954"/>
                    <a:pt x="8564" y="2045"/>
                  </a:cubicBezTo>
                  <a:cubicBezTo>
                    <a:pt x="8569" y="2053"/>
                    <a:pt x="8576" y="2062"/>
                    <a:pt x="8582" y="2071"/>
                  </a:cubicBezTo>
                  <a:cubicBezTo>
                    <a:pt x="8601" y="2098"/>
                    <a:pt x="8622" y="2127"/>
                    <a:pt x="8642" y="2154"/>
                  </a:cubicBezTo>
                  <a:cubicBezTo>
                    <a:pt x="8694" y="2226"/>
                    <a:pt x="8745" y="2298"/>
                    <a:pt x="8796" y="2370"/>
                  </a:cubicBezTo>
                  <a:cubicBezTo>
                    <a:pt x="8796" y="2372"/>
                    <a:pt x="8796" y="2372"/>
                    <a:pt x="8796" y="2372"/>
                  </a:cubicBezTo>
                  <a:cubicBezTo>
                    <a:pt x="8841" y="2438"/>
                    <a:pt x="8884" y="2508"/>
                    <a:pt x="8924" y="2576"/>
                  </a:cubicBezTo>
                  <a:cubicBezTo>
                    <a:pt x="8927" y="2582"/>
                    <a:pt x="8931" y="2589"/>
                    <a:pt x="8934" y="2595"/>
                  </a:cubicBezTo>
                  <a:cubicBezTo>
                    <a:pt x="8936" y="2592"/>
                    <a:pt x="8939" y="2590"/>
                    <a:pt x="8942" y="2588"/>
                  </a:cubicBezTo>
                  <a:cubicBezTo>
                    <a:pt x="8943" y="2587"/>
                    <a:pt x="8944" y="2586"/>
                    <a:pt x="8944" y="2585"/>
                  </a:cubicBezTo>
                  <a:lnTo>
                    <a:pt x="8944" y="2584"/>
                  </a:lnTo>
                  <a:cubicBezTo>
                    <a:pt x="8948" y="2581"/>
                    <a:pt x="8952" y="2577"/>
                    <a:pt x="8957" y="2574"/>
                  </a:cubicBezTo>
                  <a:cubicBezTo>
                    <a:pt x="9011" y="2525"/>
                    <a:pt x="9066" y="2477"/>
                    <a:pt x="9119" y="2429"/>
                  </a:cubicBezTo>
                  <a:cubicBezTo>
                    <a:pt x="9126" y="2422"/>
                    <a:pt x="9132" y="2417"/>
                    <a:pt x="9138" y="2412"/>
                  </a:cubicBezTo>
                  <a:cubicBezTo>
                    <a:pt x="9136" y="2408"/>
                    <a:pt x="9135" y="2404"/>
                    <a:pt x="9134" y="2400"/>
                  </a:cubicBezTo>
                  <a:cubicBezTo>
                    <a:pt x="9149" y="2383"/>
                    <a:pt x="9164" y="2365"/>
                    <a:pt x="9181" y="2349"/>
                  </a:cubicBezTo>
                  <a:cubicBezTo>
                    <a:pt x="9195" y="2336"/>
                    <a:pt x="9208" y="2325"/>
                    <a:pt x="9223" y="2313"/>
                  </a:cubicBezTo>
                  <a:cubicBezTo>
                    <a:pt x="9263" y="2287"/>
                    <a:pt x="9305" y="2264"/>
                    <a:pt x="9346" y="2242"/>
                  </a:cubicBezTo>
                  <a:cubicBezTo>
                    <a:pt x="9404" y="2213"/>
                    <a:pt x="9462" y="2186"/>
                    <a:pt x="9524" y="2162"/>
                  </a:cubicBezTo>
                  <a:cubicBezTo>
                    <a:pt x="9587" y="2142"/>
                    <a:pt x="9649" y="2122"/>
                    <a:pt x="9712" y="2105"/>
                  </a:cubicBezTo>
                  <a:cubicBezTo>
                    <a:pt x="9766" y="2094"/>
                    <a:pt x="9821" y="2087"/>
                    <a:pt x="9876" y="2081"/>
                  </a:cubicBezTo>
                  <a:cubicBezTo>
                    <a:pt x="9902" y="2080"/>
                    <a:pt x="9927" y="2079"/>
                    <a:pt x="9953" y="2079"/>
                  </a:cubicBezTo>
                  <a:cubicBezTo>
                    <a:pt x="9971" y="2079"/>
                    <a:pt x="9989" y="2080"/>
                    <a:pt x="10007" y="2080"/>
                  </a:cubicBezTo>
                  <a:cubicBezTo>
                    <a:pt x="10082" y="2086"/>
                    <a:pt x="10158" y="2093"/>
                    <a:pt x="10232" y="2105"/>
                  </a:cubicBezTo>
                  <a:cubicBezTo>
                    <a:pt x="10257" y="2111"/>
                    <a:pt x="10281" y="2117"/>
                    <a:pt x="10306" y="2123"/>
                  </a:cubicBezTo>
                  <a:cubicBezTo>
                    <a:pt x="10330" y="2131"/>
                    <a:pt x="10354" y="2141"/>
                    <a:pt x="10378" y="2150"/>
                  </a:cubicBezTo>
                  <a:cubicBezTo>
                    <a:pt x="10424" y="2171"/>
                    <a:pt x="10466" y="2194"/>
                    <a:pt x="10510" y="2220"/>
                  </a:cubicBezTo>
                  <a:cubicBezTo>
                    <a:pt x="10553" y="2247"/>
                    <a:pt x="10597" y="2276"/>
                    <a:pt x="10638" y="2308"/>
                  </a:cubicBezTo>
                  <a:cubicBezTo>
                    <a:pt x="10686" y="2351"/>
                    <a:pt x="10733" y="2396"/>
                    <a:pt x="10778" y="2441"/>
                  </a:cubicBezTo>
                  <a:cubicBezTo>
                    <a:pt x="10821" y="2491"/>
                    <a:pt x="10861" y="2541"/>
                    <a:pt x="10901" y="2592"/>
                  </a:cubicBezTo>
                  <a:cubicBezTo>
                    <a:pt x="10947" y="2661"/>
                    <a:pt x="10989" y="2732"/>
                    <a:pt x="11029" y="2805"/>
                  </a:cubicBezTo>
                  <a:cubicBezTo>
                    <a:pt x="11069" y="2884"/>
                    <a:pt x="11104" y="2964"/>
                    <a:pt x="11138" y="3045"/>
                  </a:cubicBezTo>
                  <a:cubicBezTo>
                    <a:pt x="11158" y="3107"/>
                    <a:pt x="11176" y="3169"/>
                    <a:pt x="11192" y="3231"/>
                  </a:cubicBezTo>
                  <a:cubicBezTo>
                    <a:pt x="11212" y="3334"/>
                    <a:pt x="11226" y="3436"/>
                    <a:pt x="11236" y="3539"/>
                  </a:cubicBezTo>
                  <a:cubicBezTo>
                    <a:pt x="11239" y="3592"/>
                    <a:pt x="11242" y="3644"/>
                    <a:pt x="11243" y="3696"/>
                  </a:cubicBezTo>
                  <a:cubicBezTo>
                    <a:pt x="11228" y="3692"/>
                    <a:pt x="11213" y="3688"/>
                    <a:pt x="11198" y="3684"/>
                  </a:cubicBezTo>
                  <a:cubicBezTo>
                    <a:pt x="11079" y="3655"/>
                    <a:pt x="10953" y="3650"/>
                    <a:pt x="10830" y="3650"/>
                  </a:cubicBezTo>
                  <a:cubicBezTo>
                    <a:pt x="10729" y="3651"/>
                    <a:pt x="10628" y="3658"/>
                    <a:pt x="10526" y="3661"/>
                  </a:cubicBezTo>
                  <a:cubicBezTo>
                    <a:pt x="10470" y="3664"/>
                    <a:pt x="10414" y="3665"/>
                    <a:pt x="10358" y="3665"/>
                  </a:cubicBezTo>
                  <a:cubicBezTo>
                    <a:pt x="10243" y="3665"/>
                    <a:pt x="10128" y="3661"/>
                    <a:pt x="10012" y="3657"/>
                  </a:cubicBezTo>
                  <a:cubicBezTo>
                    <a:pt x="9817" y="3645"/>
                    <a:pt x="9619" y="3634"/>
                    <a:pt x="9422" y="3620"/>
                  </a:cubicBezTo>
                  <a:cubicBezTo>
                    <a:pt x="9220" y="3607"/>
                    <a:pt x="9016" y="3600"/>
                    <a:pt x="8813" y="3599"/>
                  </a:cubicBezTo>
                  <a:cubicBezTo>
                    <a:pt x="8614" y="3599"/>
                    <a:pt x="8414" y="3610"/>
                    <a:pt x="8215" y="3619"/>
                  </a:cubicBezTo>
                  <a:cubicBezTo>
                    <a:pt x="8025" y="3628"/>
                    <a:pt x="7836" y="3634"/>
                    <a:pt x="7645" y="3635"/>
                  </a:cubicBezTo>
                  <a:cubicBezTo>
                    <a:pt x="7442" y="3636"/>
                    <a:pt x="7238" y="3637"/>
                    <a:pt x="7035" y="3640"/>
                  </a:cubicBezTo>
                  <a:cubicBezTo>
                    <a:pt x="7010" y="3640"/>
                    <a:pt x="6985" y="3640"/>
                    <a:pt x="6960" y="3640"/>
                  </a:cubicBezTo>
                  <a:cubicBezTo>
                    <a:pt x="6776" y="3640"/>
                    <a:pt x="6591" y="3633"/>
                    <a:pt x="6408" y="3627"/>
                  </a:cubicBezTo>
                  <a:cubicBezTo>
                    <a:pt x="6208" y="3620"/>
                    <a:pt x="6008" y="3616"/>
                    <a:pt x="5809" y="3613"/>
                  </a:cubicBezTo>
                  <a:cubicBezTo>
                    <a:pt x="5789" y="3613"/>
                    <a:pt x="5769" y="3613"/>
                    <a:pt x="5749" y="3613"/>
                  </a:cubicBezTo>
                  <a:cubicBezTo>
                    <a:pt x="5581" y="3613"/>
                    <a:pt x="5413" y="3617"/>
                    <a:pt x="5244" y="3620"/>
                  </a:cubicBezTo>
                  <a:cubicBezTo>
                    <a:pt x="5085" y="3624"/>
                    <a:pt x="4926" y="3625"/>
                    <a:pt x="4767" y="3625"/>
                  </a:cubicBezTo>
                  <a:cubicBezTo>
                    <a:pt x="4718" y="3625"/>
                    <a:pt x="4669" y="3625"/>
                    <a:pt x="4620" y="3625"/>
                  </a:cubicBezTo>
                  <a:cubicBezTo>
                    <a:pt x="4465" y="3624"/>
                    <a:pt x="4309" y="3619"/>
                    <a:pt x="4152" y="3619"/>
                  </a:cubicBezTo>
                  <a:cubicBezTo>
                    <a:pt x="4127" y="3619"/>
                    <a:pt x="4101" y="3619"/>
                    <a:pt x="4075" y="3619"/>
                  </a:cubicBezTo>
                  <a:cubicBezTo>
                    <a:pt x="3721" y="3621"/>
                    <a:pt x="3367" y="3634"/>
                    <a:pt x="3013" y="3634"/>
                  </a:cubicBezTo>
                  <a:cubicBezTo>
                    <a:pt x="2962" y="3634"/>
                    <a:pt x="2912" y="3633"/>
                    <a:pt x="2862" y="3633"/>
                  </a:cubicBezTo>
                  <a:cubicBezTo>
                    <a:pt x="2678" y="3623"/>
                    <a:pt x="2495" y="3605"/>
                    <a:pt x="2313" y="3583"/>
                  </a:cubicBezTo>
                  <a:cubicBezTo>
                    <a:pt x="2109" y="3559"/>
                    <a:pt x="1904" y="3537"/>
                    <a:pt x="1697" y="3529"/>
                  </a:cubicBezTo>
                  <a:cubicBezTo>
                    <a:pt x="1496" y="3521"/>
                    <a:pt x="1293" y="3513"/>
                    <a:pt x="1091" y="3508"/>
                  </a:cubicBezTo>
                  <a:cubicBezTo>
                    <a:pt x="1018" y="3507"/>
                    <a:pt x="945" y="3506"/>
                    <a:pt x="872" y="3506"/>
                  </a:cubicBezTo>
                  <a:cubicBezTo>
                    <a:pt x="747" y="3506"/>
                    <a:pt x="621" y="3508"/>
                    <a:pt x="496" y="3509"/>
                  </a:cubicBezTo>
                  <a:cubicBezTo>
                    <a:pt x="526" y="3443"/>
                    <a:pt x="557" y="3377"/>
                    <a:pt x="582" y="3309"/>
                  </a:cubicBezTo>
                  <a:cubicBezTo>
                    <a:pt x="615" y="3221"/>
                    <a:pt x="640" y="3129"/>
                    <a:pt x="667" y="3037"/>
                  </a:cubicBezTo>
                  <a:cubicBezTo>
                    <a:pt x="677" y="3007"/>
                    <a:pt x="686" y="2978"/>
                    <a:pt x="698" y="2949"/>
                  </a:cubicBezTo>
                  <a:cubicBezTo>
                    <a:pt x="706" y="2933"/>
                    <a:pt x="714" y="2917"/>
                    <a:pt x="723" y="2901"/>
                  </a:cubicBezTo>
                  <a:cubicBezTo>
                    <a:pt x="746" y="2867"/>
                    <a:pt x="770" y="2834"/>
                    <a:pt x="795" y="2802"/>
                  </a:cubicBezTo>
                  <a:cubicBezTo>
                    <a:pt x="841" y="2750"/>
                    <a:pt x="889" y="2702"/>
                    <a:pt x="939" y="2654"/>
                  </a:cubicBezTo>
                  <a:cubicBezTo>
                    <a:pt x="982" y="2614"/>
                    <a:pt x="1027" y="2577"/>
                    <a:pt x="1074" y="2543"/>
                  </a:cubicBezTo>
                  <a:cubicBezTo>
                    <a:pt x="1235" y="2438"/>
                    <a:pt x="1402" y="2342"/>
                    <a:pt x="1570" y="2250"/>
                  </a:cubicBezTo>
                  <a:cubicBezTo>
                    <a:pt x="1627" y="2222"/>
                    <a:pt x="1684" y="2194"/>
                    <a:pt x="1744" y="2171"/>
                  </a:cubicBezTo>
                  <a:cubicBezTo>
                    <a:pt x="1774" y="2161"/>
                    <a:pt x="1803" y="2153"/>
                    <a:pt x="1834" y="2145"/>
                  </a:cubicBezTo>
                  <a:cubicBezTo>
                    <a:pt x="1877" y="2137"/>
                    <a:pt x="1920" y="2133"/>
                    <a:pt x="1962" y="2128"/>
                  </a:cubicBezTo>
                  <a:cubicBezTo>
                    <a:pt x="2006" y="2126"/>
                    <a:pt x="2047" y="2125"/>
                    <a:pt x="2090" y="2125"/>
                  </a:cubicBezTo>
                  <a:cubicBezTo>
                    <a:pt x="2160" y="2130"/>
                    <a:pt x="2230" y="2141"/>
                    <a:pt x="2300" y="2153"/>
                  </a:cubicBezTo>
                  <a:cubicBezTo>
                    <a:pt x="2446" y="2181"/>
                    <a:pt x="2589" y="2215"/>
                    <a:pt x="2733" y="2257"/>
                  </a:cubicBezTo>
                  <a:cubicBezTo>
                    <a:pt x="2796" y="2278"/>
                    <a:pt x="2859" y="2300"/>
                    <a:pt x="2919" y="2325"/>
                  </a:cubicBezTo>
                  <a:cubicBezTo>
                    <a:pt x="2948" y="2337"/>
                    <a:pt x="2974" y="2352"/>
                    <a:pt x="3001" y="2367"/>
                  </a:cubicBezTo>
                  <a:cubicBezTo>
                    <a:pt x="2999" y="2369"/>
                    <a:pt x="2998" y="2372"/>
                    <a:pt x="2996" y="2375"/>
                  </a:cubicBezTo>
                  <a:cubicBezTo>
                    <a:pt x="3033" y="2391"/>
                    <a:pt x="3068" y="2409"/>
                    <a:pt x="3101" y="2430"/>
                  </a:cubicBezTo>
                  <a:lnTo>
                    <a:pt x="3102" y="2430"/>
                  </a:lnTo>
                  <a:cubicBezTo>
                    <a:pt x="3119" y="2440"/>
                    <a:pt x="3135" y="2449"/>
                    <a:pt x="3151" y="2460"/>
                  </a:cubicBezTo>
                  <a:cubicBezTo>
                    <a:pt x="3157" y="2462"/>
                    <a:pt x="3161" y="2465"/>
                    <a:pt x="3165" y="2468"/>
                  </a:cubicBezTo>
                  <a:cubicBezTo>
                    <a:pt x="3167" y="2470"/>
                    <a:pt x="3171" y="2471"/>
                    <a:pt x="3173" y="2472"/>
                  </a:cubicBezTo>
                  <a:cubicBezTo>
                    <a:pt x="3186" y="2480"/>
                    <a:pt x="3197" y="2488"/>
                    <a:pt x="3210" y="2496"/>
                  </a:cubicBezTo>
                  <a:cubicBezTo>
                    <a:pt x="3248" y="2463"/>
                    <a:pt x="3286" y="2432"/>
                    <a:pt x="3325" y="2401"/>
                  </a:cubicBezTo>
                  <a:cubicBezTo>
                    <a:pt x="3344" y="2388"/>
                    <a:pt x="3361" y="2373"/>
                    <a:pt x="3379" y="2359"/>
                  </a:cubicBezTo>
                  <a:cubicBezTo>
                    <a:pt x="3390" y="2350"/>
                    <a:pt x="3401" y="2342"/>
                    <a:pt x="3412" y="2333"/>
                  </a:cubicBezTo>
                  <a:cubicBezTo>
                    <a:pt x="3426" y="2322"/>
                    <a:pt x="3440" y="2311"/>
                    <a:pt x="3455" y="2300"/>
                  </a:cubicBezTo>
                  <a:cubicBezTo>
                    <a:pt x="3465" y="2292"/>
                    <a:pt x="3475" y="2284"/>
                    <a:pt x="3485" y="2276"/>
                  </a:cubicBezTo>
                  <a:cubicBezTo>
                    <a:pt x="3487" y="2274"/>
                    <a:pt x="3487" y="2273"/>
                    <a:pt x="3488" y="2273"/>
                  </a:cubicBezTo>
                  <a:cubicBezTo>
                    <a:pt x="3491" y="2271"/>
                    <a:pt x="3493" y="2269"/>
                    <a:pt x="3497" y="2266"/>
                  </a:cubicBezTo>
                  <a:cubicBezTo>
                    <a:pt x="3501" y="2260"/>
                    <a:pt x="3507" y="2253"/>
                    <a:pt x="3513" y="2246"/>
                  </a:cubicBezTo>
                  <a:cubicBezTo>
                    <a:pt x="3551" y="2202"/>
                    <a:pt x="3591" y="2160"/>
                    <a:pt x="3624" y="2114"/>
                  </a:cubicBezTo>
                  <a:cubicBezTo>
                    <a:pt x="3659" y="2066"/>
                    <a:pt x="3690" y="2018"/>
                    <a:pt x="3720" y="1967"/>
                  </a:cubicBezTo>
                  <a:cubicBezTo>
                    <a:pt x="3774" y="1875"/>
                    <a:pt x="3819" y="1780"/>
                    <a:pt x="3874" y="1690"/>
                  </a:cubicBezTo>
                  <a:cubicBezTo>
                    <a:pt x="3895" y="1657"/>
                    <a:pt x="3915" y="1626"/>
                    <a:pt x="3940" y="1595"/>
                  </a:cubicBezTo>
                  <a:cubicBezTo>
                    <a:pt x="3969" y="1562"/>
                    <a:pt x="4000" y="1531"/>
                    <a:pt x="4031" y="1500"/>
                  </a:cubicBezTo>
                  <a:cubicBezTo>
                    <a:pt x="4118" y="1419"/>
                    <a:pt x="4209" y="1342"/>
                    <a:pt x="4290" y="1256"/>
                  </a:cubicBezTo>
                  <a:cubicBezTo>
                    <a:pt x="4363" y="1179"/>
                    <a:pt x="4427" y="1096"/>
                    <a:pt x="4503" y="1023"/>
                  </a:cubicBezTo>
                  <a:lnTo>
                    <a:pt x="4503" y="1023"/>
                  </a:lnTo>
                  <a:cubicBezTo>
                    <a:pt x="4501" y="1025"/>
                    <a:pt x="4498" y="1027"/>
                    <a:pt x="4495" y="1029"/>
                  </a:cubicBezTo>
                  <a:cubicBezTo>
                    <a:pt x="4547" y="983"/>
                    <a:pt x="4597" y="935"/>
                    <a:pt x="4653" y="894"/>
                  </a:cubicBezTo>
                  <a:cubicBezTo>
                    <a:pt x="4693" y="867"/>
                    <a:pt x="4735" y="843"/>
                    <a:pt x="4776" y="819"/>
                  </a:cubicBezTo>
                  <a:cubicBezTo>
                    <a:pt x="4829" y="787"/>
                    <a:pt x="4882" y="755"/>
                    <a:pt x="4934" y="726"/>
                  </a:cubicBezTo>
                  <a:cubicBezTo>
                    <a:pt x="5010" y="690"/>
                    <a:pt x="5086" y="659"/>
                    <a:pt x="5164" y="627"/>
                  </a:cubicBezTo>
                  <a:cubicBezTo>
                    <a:pt x="5253" y="590"/>
                    <a:pt x="5340" y="548"/>
                    <a:pt x="5430" y="511"/>
                  </a:cubicBezTo>
                  <a:cubicBezTo>
                    <a:pt x="5467" y="500"/>
                    <a:pt x="5502" y="489"/>
                    <a:pt x="5540" y="479"/>
                  </a:cubicBezTo>
                  <a:cubicBezTo>
                    <a:pt x="5612" y="463"/>
                    <a:pt x="5685" y="449"/>
                    <a:pt x="5759" y="433"/>
                  </a:cubicBezTo>
                  <a:cubicBezTo>
                    <a:pt x="5792" y="427"/>
                    <a:pt x="5826" y="422"/>
                    <a:pt x="5859" y="413"/>
                  </a:cubicBezTo>
                  <a:cubicBezTo>
                    <a:pt x="5892" y="408"/>
                    <a:pt x="5924" y="398"/>
                    <a:pt x="5955" y="391"/>
                  </a:cubicBezTo>
                  <a:cubicBezTo>
                    <a:pt x="5993" y="383"/>
                    <a:pt x="6030" y="377"/>
                    <a:pt x="6068" y="373"/>
                  </a:cubicBezTo>
                  <a:cubicBezTo>
                    <a:pt x="6109" y="371"/>
                    <a:pt x="6149" y="370"/>
                    <a:pt x="6188" y="370"/>
                  </a:cubicBezTo>
                  <a:close/>
                  <a:moveTo>
                    <a:pt x="6165" y="0"/>
                  </a:moveTo>
                  <a:cubicBezTo>
                    <a:pt x="6113" y="0"/>
                    <a:pt x="6060" y="3"/>
                    <a:pt x="6008" y="8"/>
                  </a:cubicBezTo>
                  <a:cubicBezTo>
                    <a:pt x="5966" y="13"/>
                    <a:pt x="5926" y="21"/>
                    <a:pt x="5884" y="29"/>
                  </a:cubicBezTo>
                  <a:cubicBezTo>
                    <a:pt x="5855" y="34"/>
                    <a:pt x="5823" y="40"/>
                    <a:pt x="5793" y="49"/>
                  </a:cubicBezTo>
                  <a:lnTo>
                    <a:pt x="5788" y="49"/>
                  </a:lnTo>
                  <a:cubicBezTo>
                    <a:pt x="5786" y="49"/>
                    <a:pt x="5784" y="50"/>
                    <a:pt x="5783" y="51"/>
                  </a:cubicBezTo>
                  <a:cubicBezTo>
                    <a:pt x="5780" y="51"/>
                    <a:pt x="5778" y="53"/>
                    <a:pt x="5776" y="53"/>
                  </a:cubicBezTo>
                  <a:lnTo>
                    <a:pt x="5775" y="53"/>
                  </a:lnTo>
                  <a:cubicBezTo>
                    <a:pt x="5692" y="71"/>
                    <a:pt x="5609" y="87"/>
                    <a:pt x="5525" y="105"/>
                  </a:cubicBezTo>
                  <a:cubicBezTo>
                    <a:pt x="5481" y="114"/>
                    <a:pt x="5435" y="124"/>
                    <a:pt x="5390" y="136"/>
                  </a:cubicBezTo>
                  <a:cubicBezTo>
                    <a:pt x="5340" y="151"/>
                    <a:pt x="5291" y="169"/>
                    <a:pt x="5242" y="189"/>
                  </a:cubicBezTo>
                  <a:cubicBezTo>
                    <a:pt x="5165" y="221"/>
                    <a:pt x="5091" y="256"/>
                    <a:pt x="5014" y="288"/>
                  </a:cubicBezTo>
                  <a:cubicBezTo>
                    <a:pt x="4941" y="319"/>
                    <a:pt x="4868" y="348"/>
                    <a:pt x="4796" y="383"/>
                  </a:cubicBezTo>
                  <a:cubicBezTo>
                    <a:pt x="4723" y="420"/>
                    <a:pt x="4653" y="462"/>
                    <a:pt x="4583" y="503"/>
                  </a:cubicBezTo>
                  <a:cubicBezTo>
                    <a:pt x="4516" y="544"/>
                    <a:pt x="4447" y="582"/>
                    <a:pt x="4386" y="632"/>
                  </a:cubicBezTo>
                  <a:cubicBezTo>
                    <a:pt x="4326" y="683"/>
                    <a:pt x="4266" y="735"/>
                    <a:pt x="4211" y="791"/>
                  </a:cubicBezTo>
                  <a:cubicBezTo>
                    <a:pt x="4155" y="848"/>
                    <a:pt x="4104" y="910"/>
                    <a:pt x="4050" y="970"/>
                  </a:cubicBezTo>
                  <a:cubicBezTo>
                    <a:pt x="4012" y="1013"/>
                    <a:pt x="3973" y="1053"/>
                    <a:pt x="3931" y="1093"/>
                  </a:cubicBezTo>
                  <a:lnTo>
                    <a:pt x="3931" y="1093"/>
                  </a:lnTo>
                  <a:cubicBezTo>
                    <a:pt x="3932" y="1092"/>
                    <a:pt x="3934" y="1091"/>
                    <a:pt x="3935" y="1090"/>
                  </a:cubicBezTo>
                  <a:lnTo>
                    <a:pt x="3935" y="1090"/>
                  </a:lnTo>
                  <a:cubicBezTo>
                    <a:pt x="3933" y="1092"/>
                    <a:pt x="3931" y="1093"/>
                    <a:pt x="3929" y="1095"/>
                  </a:cubicBezTo>
                  <a:lnTo>
                    <a:pt x="3929" y="1095"/>
                  </a:lnTo>
                  <a:cubicBezTo>
                    <a:pt x="3930" y="1094"/>
                    <a:pt x="3930" y="1094"/>
                    <a:pt x="3931" y="1093"/>
                  </a:cubicBezTo>
                  <a:lnTo>
                    <a:pt x="3931" y="1093"/>
                  </a:lnTo>
                  <a:cubicBezTo>
                    <a:pt x="3929" y="1095"/>
                    <a:pt x="3927" y="1097"/>
                    <a:pt x="3924" y="1099"/>
                  </a:cubicBezTo>
                  <a:lnTo>
                    <a:pt x="3924" y="1099"/>
                  </a:lnTo>
                  <a:cubicBezTo>
                    <a:pt x="3926" y="1098"/>
                    <a:pt x="3927" y="1097"/>
                    <a:pt x="3929" y="1095"/>
                  </a:cubicBezTo>
                  <a:lnTo>
                    <a:pt x="3929" y="1095"/>
                  </a:lnTo>
                  <a:cubicBezTo>
                    <a:pt x="3925" y="1099"/>
                    <a:pt x="3921" y="1103"/>
                    <a:pt x="3916" y="1107"/>
                  </a:cubicBezTo>
                  <a:cubicBezTo>
                    <a:pt x="3919" y="1104"/>
                    <a:pt x="3922" y="1102"/>
                    <a:pt x="3924" y="1099"/>
                  </a:cubicBezTo>
                  <a:lnTo>
                    <a:pt x="3924" y="1099"/>
                  </a:lnTo>
                  <a:cubicBezTo>
                    <a:pt x="3810" y="1202"/>
                    <a:pt x="3692" y="1302"/>
                    <a:pt x="3603" y="1428"/>
                  </a:cubicBezTo>
                  <a:cubicBezTo>
                    <a:pt x="3516" y="1552"/>
                    <a:pt x="3456" y="1690"/>
                    <a:pt x="3378" y="1819"/>
                  </a:cubicBezTo>
                  <a:cubicBezTo>
                    <a:pt x="3361" y="1846"/>
                    <a:pt x="3344" y="1872"/>
                    <a:pt x="3324" y="1897"/>
                  </a:cubicBezTo>
                  <a:cubicBezTo>
                    <a:pt x="3281" y="1949"/>
                    <a:pt x="3236" y="2001"/>
                    <a:pt x="3195" y="2055"/>
                  </a:cubicBezTo>
                  <a:cubicBezTo>
                    <a:pt x="3182" y="2047"/>
                    <a:pt x="3172" y="2038"/>
                    <a:pt x="3159" y="2031"/>
                  </a:cubicBezTo>
                  <a:cubicBezTo>
                    <a:pt x="3031" y="1960"/>
                    <a:pt x="2888" y="1918"/>
                    <a:pt x="2748" y="1878"/>
                  </a:cubicBezTo>
                  <a:cubicBezTo>
                    <a:pt x="2654" y="1850"/>
                    <a:pt x="2559" y="1828"/>
                    <a:pt x="2464" y="1808"/>
                  </a:cubicBezTo>
                  <a:cubicBezTo>
                    <a:pt x="2368" y="1788"/>
                    <a:pt x="2271" y="1769"/>
                    <a:pt x="2174" y="1761"/>
                  </a:cubicBezTo>
                  <a:cubicBezTo>
                    <a:pt x="2134" y="1758"/>
                    <a:pt x="2095" y="1757"/>
                    <a:pt x="2056" y="1757"/>
                  </a:cubicBezTo>
                  <a:cubicBezTo>
                    <a:pt x="1988" y="1757"/>
                    <a:pt x="1921" y="1761"/>
                    <a:pt x="1851" y="1769"/>
                  </a:cubicBezTo>
                  <a:cubicBezTo>
                    <a:pt x="1702" y="1786"/>
                    <a:pt x="1562" y="1842"/>
                    <a:pt x="1428" y="1910"/>
                  </a:cubicBezTo>
                  <a:cubicBezTo>
                    <a:pt x="1306" y="1971"/>
                    <a:pt x="1187" y="2041"/>
                    <a:pt x="1069" y="2112"/>
                  </a:cubicBezTo>
                  <a:cubicBezTo>
                    <a:pt x="946" y="2184"/>
                    <a:pt x="826" y="2258"/>
                    <a:pt x="719" y="2354"/>
                  </a:cubicBezTo>
                  <a:cubicBezTo>
                    <a:pt x="612" y="2452"/>
                    <a:pt x="510" y="2555"/>
                    <a:pt x="429" y="2677"/>
                  </a:cubicBezTo>
                  <a:cubicBezTo>
                    <a:pt x="379" y="2754"/>
                    <a:pt x="343" y="2835"/>
                    <a:pt x="316" y="2923"/>
                  </a:cubicBezTo>
                  <a:cubicBezTo>
                    <a:pt x="297" y="2984"/>
                    <a:pt x="279" y="3049"/>
                    <a:pt x="260" y="3113"/>
                  </a:cubicBezTo>
                  <a:lnTo>
                    <a:pt x="260" y="3114"/>
                  </a:lnTo>
                  <a:cubicBezTo>
                    <a:pt x="260" y="3114"/>
                    <a:pt x="260" y="3115"/>
                    <a:pt x="260" y="3115"/>
                  </a:cubicBezTo>
                  <a:cubicBezTo>
                    <a:pt x="240" y="3170"/>
                    <a:pt x="220" y="3222"/>
                    <a:pt x="198" y="3275"/>
                  </a:cubicBezTo>
                  <a:cubicBezTo>
                    <a:pt x="183" y="3306"/>
                    <a:pt x="169" y="3334"/>
                    <a:pt x="157" y="3364"/>
                  </a:cubicBezTo>
                  <a:cubicBezTo>
                    <a:pt x="156" y="3366"/>
                    <a:pt x="156" y="3368"/>
                    <a:pt x="156" y="3369"/>
                  </a:cubicBezTo>
                  <a:cubicBezTo>
                    <a:pt x="148" y="3413"/>
                    <a:pt x="135" y="3458"/>
                    <a:pt x="121" y="3501"/>
                  </a:cubicBezTo>
                  <a:cubicBezTo>
                    <a:pt x="117" y="3516"/>
                    <a:pt x="112" y="3530"/>
                    <a:pt x="108" y="3544"/>
                  </a:cubicBezTo>
                  <a:cubicBezTo>
                    <a:pt x="97" y="3578"/>
                    <a:pt x="87" y="3612"/>
                    <a:pt x="76" y="3645"/>
                  </a:cubicBezTo>
                  <a:cubicBezTo>
                    <a:pt x="53" y="3715"/>
                    <a:pt x="29" y="3783"/>
                    <a:pt x="6" y="3852"/>
                  </a:cubicBezTo>
                  <a:lnTo>
                    <a:pt x="7" y="3852"/>
                  </a:lnTo>
                  <a:cubicBezTo>
                    <a:pt x="4" y="3858"/>
                    <a:pt x="2" y="3864"/>
                    <a:pt x="0" y="3870"/>
                  </a:cubicBezTo>
                  <a:cubicBezTo>
                    <a:pt x="17" y="3871"/>
                    <a:pt x="34" y="3872"/>
                    <a:pt x="52" y="3873"/>
                  </a:cubicBezTo>
                  <a:cubicBezTo>
                    <a:pt x="73" y="3875"/>
                    <a:pt x="95" y="3876"/>
                    <a:pt x="118" y="3878"/>
                  </a:cubicBezTo>
                  <a:lnTo>
                    <a:pt x="234" y="3878"/>
                  </a:lnTo>
                  <a:cubicBezTo>
                    <a:pt x="271" y="3878"/>
                    <a:pt x="308" y="3878"/>
                    <a:pt x="344" y="3880"/>
                  </a:cubicBezTo>
                  <a:cubicBezTo>
                    <a:pt x="382" y="3880"/>
                    <a:pt x="420" y="3879"/>
                    <a:pt x="456" y="3879"/>
                  </a:cubicBezTo>
                  <a:cubicBezTo>
                    <a:pt x="591" y="3878"/>
                    <a:pt x="727" y="3876"/>
                    <a:pt x="863" y="3876"/>
                  </a:cubicBezTo>
                  <a:cubicBezTo>
                    <a:pt x="1140" y="3876"/>
                    <a:pt x="1417" y="3886"/>
                    <a:pt x="1691" y="3898"/>
                  </a:cubicBezTo>
                  <a:lnTo>
                    <a:pt x="1690" y="3898"/>
                  </a:lnTo>
                  <a:cubicBezTo>
                    <a:pt x="1894" y="3911"/>
                    <a:pt x="2097" y="3930"/>
                    <a:pt x="2298" y="3954"/>
                  </a:cubicBezTo>
                  <a:cubicBezTo>
                    <a:pt x="2489" y="3977"/>
                    <a:pt x="2682" y="3999"/>
                    <a:pt x="2872" y="4002"/>
                  </a:cubicBezTo>
                  <a:cubicBezTo>
                    <a:pt x="2934" y="4003"/>
                    <a:pt x="2995" y="4003"/>
                    <a:pt x="3056" y="4003"/>
                  </a:cubicBezTo>
                  <a:cubicBezTo>
                    <a:pt x="3404" y="4003"/>
                    <a:pt x="3751" y="3991"/>
                    <a:pt x="4099" y="3988"/>
                  </a:cubicBezTo>
                  <a:cubicBezTo>
                    <a:pt x="4127" y="3988"/>
                    <a:pt x="4155" y="3988"/>
                    <a:pt x="4183" y="3988"/>
                  </a:cubicBezTo>
                  <a:cubicBezTo>
                    <a:pt x="4354" y="3988"/>
                    <a:pt x="4525" y="3993"/>
                    <a:pt x="4697" y="3995"/>
                  </a:cubicBezTo>
                  <a:cubicBezTo>
                    <a:pt x="4725" y="3995"/>
                    <a:pt x="4752" y="3996"/>
                    <a:pt x="4779" y="3996"/>
                  </a:cubicBezTo>
                  <a:cubicBezTo>
                    <a:pt x="4956" y="3996"/>
                    <a:pt x="5133" y="3993"/>
                    <a:pt x="5310" y="3990"/>
                  </a:cubicBezTo>
                  <a:cubicBezTo>
                    <a:pt x="5465" y="3986"/>
                    <a:pt x="5620" y="3983"/>
                    <a:pt x="5775" y="3983"/>
                  </a:cubicBezTo>
                  <a:cubicBezTo>
                    <a:pt x="5818" y="3983"/>
                    <a:pt x="5862" y="3983"/>
                    <a:pt x="5905" y="3984"/>
                  </a:cubicBezTo>
                  <a:cubicBezTo>
                    <a:pt x="6104" y="3987"/>
                    <a:pt x="6301" y="3993"/>
                    <a:pt x="6498" y="4000"/>
                  </a:cubicBezTo>
                  <a:cubicBezTo>
                    <a:pt x="6703" y="4006"/>
                    <a:pt x="6906" y="4008"/>
                    <a:pt x="7110" y="4008"/>
                  </a:cubicBezTo>
                  <a:cubicBezTo>
                    <a:pt x="7314" y="4008"/>
                    <a:pt x="7518" y="4006"/>
                    <a:pt x="7722" y="4006"/>
                  </a:cubicBezTo>
                  <a:cubicBezTo>
                    <a:pt x="7909" y="4003"/>
                    <a:pt x="8097" y="3995"/>
                    <a:pt x="8283" y="3986"/>
                  </a:cubicBezTo>
                  <a:cubicBezTo>
                    <a:pt x="8475" y="3978"/>
                    <a:pt x="8667" y="3969"/>
                    <a:pt x="8859" y="3969"/>
                  </a:cubicBezTo>
                  <a:cubicBezTo>
                    <a:pt x="8871" y="3969"/>
                    <a:pt x="8882" y="3969"/>
                    <a:pt x="8894" y="3969"/>
                  </a:cubicBezTo>
                  <a:cubicBezTo>
                    <a:pt x="8981" y="3969"/>
                    <a:pt x="9069" y="3972"/>
                    <a:pt x="9156" y="3974"/>
                  </a:cubicBezTo>
                  <a:cubicBezTo>
                    <a:pt x="9437" y="3991"/>
                    <a:pt x="9720" y="4015"/>
                    <a:pt x="10002" y="4025"/>
                  </a:cubicBezTo>
                  <a:cubicBezTo>
                    <a:pt x="10150" y="4031"/>
                    <a:pt x="10297" y="4034"/>
                    <a:pt x="10446" y="4034"/>
                  </a:cubicBezTo>
                  <a:cubicBezTo>
                    <a:pt x="10522" y="4034"/>
                    <a:pt x="10598" y="4031"/>
                    <a:pt x="10673" y="4027"/>
                  </a:cubicBezTo>
                  <a:cubicBezTo>
                    <a:pt x="10747" y="4025"/>
                    <a:pt x="10819" y="4021"/>
                    <a:pt x="10891" y="4021"/>
                  </a:cubicBezTo>
                  <a:cubicBezTo>
                    <a:pt x="10907" y="4021"/>
                    <a:pt x="10924" y="4021"/>
                    <a:pt x="10941" y="4022"/>
                  </a:cubicBezTo>
                  <a:cubicBezTo>
                    <a:pt x="10984" y="4024"/>
                    <a:pt x="11027" y="4028"/>
                    <a:pt x="11069" y="4034"/>
                  </a:cubicBezTo>
                  <a:cubicBezTo>
                    <a:pt x="11113" y="4043"/>
                    <a:pt x="11157" y="4056"/>
                    <a:pt x="11202" y="4069"/>
                  </a:cubicBezTo>
                  <a:cubicBezTo>
                    <a:pt x="11205" y="4070"/>
                    <a:pt x="11208" y="4071"/>
                    <a:pt x="11213" y="4073"/>
                  </a:cubicBezTo>
                  <a:cubicBezTo>
                    <a:pt x="11219" y="4073"/>
                    <a:pt x="11224" y="4073"/>
                    <a:pt x="11230" y="4074"/>
                  </a:cubicBezTo>
                  <a:cubicBezTo>
                    <a:pt x="11262" y="4073"/>
                    <a:pt x="11293" y="4072"/>
                    <a:pt x="11325" y="4072"/>
                  </a:cubicBezTo>
                  <a:cubicBezTo>
                    <a:pt x="11347" y="4072"/>
                    <a:pt x="11369" y="4073"/>
                    <a:pt x="11391" y="4073"/>
                  </a:cubicBezTo>
                  <a:cubicBezTo>
                    <a:pt x="11418" y="4074"/>
                    <a:pt x="11444" y="4074"/>
                    <a:pt x="11470" y="4075"/>
                  </a:cubicBezTo>
                  <a:lnTo>
                    <a:pt x="11470" y="4074"/>
                  </a:lnTo>
                  <a:cubicBezTo>
                    <a:pt x="11489" y="4075"/>
                    <a:pt x="11508" y="4075"/>
                    <a:pt x="11526" y="4077"/>
                  </a:cubicBezTo>
                  <a:cubicBezTo>
                    <a:pt x="11555" y="4077"/>
                    <a:pt x="11583" y="4074"/>
                    <a:pt x="11613" y="4073"/>
                  </a:cubicBezTo>
                  <a:cubicBezTo>
                    <a:pt x="11613" y="4069"/>
                    <a:pt x="11614" y="4064"/>
                    <a:pt x="11614" y="4059"/>
                  </a:cubicBezTo>
                  <a:cubicBezTo>
                    <a:pt x="11623" y="3958"/>
                    <a:pt x="11620" y="3856"/>
                    <a:pt x="11617" y="3754"/>
                  </a:cubicBezTo>
                  <a:cubicBezTo>
                    <a:pt x="11614" y="3660"/>
                    <a:pt x="11610" y="3565"/>
                    <a:pt x="11601" y="3472"/>
                  </a:cubicBezTo>
                  <a:cubicBezTo>
                    <a:pt x="11581" y="3266"/>
                    <a:pt x="11542" y="3063"/>
                    <a:pt x="11466" y="2869"/>
                  </a:cubicBezTo>
                  <a:cubicBezTo>
                    <a:pt x="11390" y="2679"/>
                    <a:pt x="11291" y="2497"/>
                    <a:pt x="11168" y="2334"/>
                  </a:cubicBezTo>
                  <a:cubicBezTo>
                    <a:pt x="11055" y="2182"/>
                    <a:pt x="10915" y="2038"/>
                    <a:pt x="10753" y="1936"/>
                  </a:cubicBezTo>
                  <a:cubicBezTo>
                    <a:pt x="10665" y="1880"/>
                    <a:pt x="10576" y="1831"/>
                    <a:pt x="10479" y="1792"/>
                  </a:cubicBezTo>
                  <a:cubicBezTo>
                    <a:pt x="10383" y="1754"/>
                    <a:pt x="10280" y="1737"/>
                    <a:pt x="10178" y="1724"/>
                  </a:cubicBezTo>
                  <a:cubicBezTo>
                    <a:pt x="10102" y="1715"/>
                    <a:pt x="10024" y="1709"/>
                    <a:pt x="9946" y="1709"/>
                  </a:cubicBezTo>
                  <a:cubicBezTo>
                    <a:pt x="9834" y="1709"/>
                    <a:pt x="9723" y="1721"/>
                    <a:pt x="9616" y="1748"/>
                  </a:cubicBezTo>
                  <a:cubicBezTo>
                    <a:pt x="9429" y="1798"/>
                    <a:pt x="9246" y="1866"/>
                    <a:pt x="9080" y="1966"/>
                  </a:cubicBezTo>
                  <a:cubicBezTo>
                    <a:pt x="9044" y="1989"/>
                    <a:pt x="9008" y="2014"/>
                    <a:pt x="8974" y="2040"/>
                  </a:cubicBezTo>
                  <a:cubicBezTo>
                    <a:pt x="8937" y="1968"/>
                    <a:pt x="8900" y="1895"/>
                    <a:pt x="8864" y="1822"/>
                  </a:cubicBezTo>
                  <a:cubicBezTo>
                    <a:pt x="8779" y="1652"/>
                    <a:pt x="8695" y="1481"/>
                    <a:pt x="8590" y="1321"/>
                  </a:cubicBezTo>
                  <a:cubicBezTo>
                    <a:pt x="8538" y="1241"/>
                    <a:pt x="8482" y="1162"/>
                    <a:pt x="8423" y="1087"/>
                  </a:cubicBezTo>
                  <a:cubicBezTo>
                    <a:pt x="8357" y="1004"/>
                    <a:pt x="8287" y="926"/>
                    <a:pt x="8213" y="851"/>
                  </a:cubicBezTo>
                  <a:cubicBezTo>
                    <a:pt x="8144" y="783"/>
                    <a:pt x="8068" y="723"/>
                    <a:pt x="7994" y="662"/>
                  </a:cubicBezTo>
                  <a:cubicBezTo>
                    <a:pt x="7919" y="599"/>
                    <a:pt x="7839" y="541"/>
                    <a:pt x="7759" y="484"/>
                  </a:cubicBezTo>
                  <a:cubicBezTo>
                    <a:pt x="7682" y="430"/>
                    <a:pt x="7603" y="377"/>
                    <a:pt x="7523" y="328"/>
                  </a:cubicBezTo>
                  <a:cubicBezTo>
                    <a:pt x="7445" y="281"/>
                    <a:pt x="7361" y="246"/>
                    <a:pt x="7276" y="212"/>
                  </a:cubicBezTo>
                  <a:cubicBezTo>
                    <a:pt x="7119" y="145"/>
                    <a:pt x="6950" y="100"/>
                    <a:pt x="6783" y="66"/>
                  </a:cubicBezTo>
                  <a:cubicBezTo>
                    <a:pt x="6608" y="31"/>
                    <a:pt x="6428" y="9"/>
                    <a:pt x="6249" y="2"/>
                  </a:cubicBezTo>
                  <a:cubicBezTo>
                    <a:pt x="6221" y="1"/>
                    <a:pt x="6193" y="0"/>
                    <a:pt x="61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9" name="Google Shape;5039;p60"/>
          <p:cNvGrpSpPr/>
          <p:nvPr/>
        </p:nvGrpSpPr>
        <p:grpSpPr>
          <a:xfrm>
            <a:off x="1688840" y="570833"/>
            <a:ext cx="444731" cy="443350"/>
            <a:chOff x="2213800" y="755000"/>
            <a:chExt cx="165125" cy="164600"/>
          </a:xfrm>
        </p:grpSpPr>
        <p:sp>
          <p:nvSpPr>
            <p:cNvPr id="5040" name="Google Shape;5040;p60"/>
            <p:cNvSpPr/>
            <p:nvPr/>
          </p:nvSpPr>
          <p:spPr>
            <a:xfrm>
              <a:off x="2216000" y="759775"/>
              <a:ext cx="157175" cy="152650"/>
            </a:xfrm>
            <a:custGeom>
              <a:avLst/>
              <a:gdLst/>
              <a:ahLst/>
              <a:cxnLst/>
              <a:rect l="l" t="t" r="r" b="b"/>
              <a:pathLst>
                <a:path w="6287" h="6106" extrusionOk="0">
                  <a:moveTo>
                    <a:pt x="2567" y="1"/>
                  </a:moveTo>
                  <a:cubicBezTo>
                    <a:pt x="2543" y="1"/>
                    <a:pt x="2518" y="5"/>
                    <a:pt x="2495" y="14"/>
                  </a:cubicBezTo>
                  <a:cubicBezTo>
                    <a:pt x="2451" y="27"/>
                    <a:pt x="2408" y="39"/>
                    <a:pt x="2364" y="54"/>
                  </a:cubicBezTo>
                  <a:cubicBezTo>
                    <a:pt x="2141" y="126"/>
                    <a:pt x="1919" y="211"/>
                    <a:pt x="1716" y="326"/>
                  </a:cubicBezTo>
                  <a:cubicBezTo>
                    <a:pt x="1503" y="446"/>
                    <a:pt x="1320" y="610"/>
                    <a:pt x="1146" y="780"/>
                  </a:cubicBezTo>
                  <a:cubicBezTo>
                    <a:pt x="1101" y="819"/>
                    <a:pt x="1057" y="860"/>
                    <a:pt x="1013" y="901"/>
                  </a:cubicBezTo>
                  <a:cubicBezTo>
                    <a:pt x="867" y="1041"/>
                    <a:pt x="742" y="1200"/>
                    <a:pt x="623" y="1361"/>
                  </a:cubicBezTo>
                  <a:cubicBezTo>
                    <a:pt x="580" y="1419"/>
                    <a:pt x="539" y="1479"/>
                    <a:pt x="499" y="1538"/>
                  </a:cubicBezTo>
                  <a:cubicBezTo>
                    <a:pt x="421" y="1648"/>
                    <a:pt x="348" y="1761"/>
                    <a:pt x="287" y="1881"/>
                  </a:cubicBezTo>
                  <a:cubicBezTo>
                    <a:pt x="249" y="1957"/>
                    <a:pt x="272" y="2047"/>
                    <a:pt x="331" y="2100"/>
                  </a:cubicBezTo>
                  <a:cubicBezTo>
                    <a:pt x="285" y="2189"/>
                    <a:pt x="242" y="2279"/>
                    <a:pt x="203" y="2373"/>
                  </a:cubicBezTo>
                  <a:cubicBezTo>
                    <a:pt x="164" y="2467"/>
                    <a:pt x="131" y="2562"/>
                    <a:pt x="104" y="2659"/>
                  </a:cubicBezTo>
                  <a:cubicBezTo>
                    <a:pt x="73" y="2760"/>
                    <a:pt x="54" y="2865"/>
                    <a:pt x="36" y="2968"/>
                  </a:cubicBezTo>
                  <a:cubicBezTo>
                    <a:pt x="1" y="3164"/>
                    <a:pt x="1" y="3359"/>
                    <a:pt x="27" y="3557"/>
                  </a:cubicBezTo>
                  <a:cubicBezTo>
                    <a:pt x="38" y="3653"/>
                    <a:pt x="56" y="3748"/>
                    <a:pt x="76" y="3842"/>
                  </a:cubicBezTo>
                  <a:cubicBezTo>
                    <a:pt x="92" y="3922"/>
                    <a:pt x="107" y="4003"/>
                    <a:pt x="126" y="4081"/>
                  </a:cubicBezTo>
                  <a:cubicBezTo>
                    <a:pt x="129" y="4091"/>
                    <a:pt x="131" y="4099"/>
                    <a:pt x="132" y="4108"/>
                  </a:cubicBezTo>
                  <a:cubicBezTo>
                    <a:pt x="137" y="4120"/>
                    <a:pt x="140" y="4133"/>
                    <a:pt x="145" y="4145"/>
                  </a:cubicBezTo>
                  <a:cubicBezTo>
                    <a:pt x="153" y="4182"/>
                    <a:pt x="166" y="4219"/>
                    <a:pt x="178" y="4254"/>
                  </a:cubicBezTo>
                  <a:cubicBezTo>
                    <a:pt x="217" y="4365"/>
                    <a:pt x="267" y="4477"/>
                    <a:pt x="325" y="4580"/>
                  </a:cubicBezTo>
                  <a:cubicBezTo>
                    <a:pt x="380" y="4676"/>
                    <a:pt x="443" y="4768"/>
                    <a:pt x="502" y="4861"/>
                  </a:cubicBezTo>
                  <a:cubicBezTo>
                    <a:pt x="540" y="4930"/>
                    <a:pt x="577" y="5000"/>
                    <a:pt x="614" y="5068"/>
                  </a:cubicBezTo>
                  <a:cubicBezTo>
                    <a:pt x="654" y="5143"/>
                    <a:pt x="695" y="5216"/>
                    <a:pt x="748" y="5279"/>
                  </a:cubicBezTo>
                  <a:cubicBezTo>
                    <a:pt x="795" y="5331"/>
                    <a:pt x="847" y="5379"/>
                    <a:pt x="899" y="5426"/>
                  </a:cubicBezTo>
                  <a:cubicBezTo>
                    <a:pt x="960" y="5480"/>
                    <a:pt x="1022" y="5531"/>
                    <a:pt x="1084" y="5583"/>
                  </a:cubicBezTo>
                  <a:cubicBezTo>
                    <a:pt x="1156" y="5643"/>
                    <a:pt x="1226" y="5711"/>
                    <a:pt x="1307" y="5762"/>
                  </a:cubicBezTo>
                  <a:cubicBezTo>
                    <a:pt x="1414" y="5833"/>
                    <a:pt x="1533" y="5876"/>
                    <a:pt x="1654" y="5914"/>
                  </a:cubicBezTo>
                  <a:cubicBezTo>
                    <a:pt x="1741" y="5942"/>
                    <a:pt x="1830" y="5962"/>
                    <a:pt x="1919" y="5980"/>
                  </a:cubicBezTo>
                  <a:cubicBezTo>
                    <a:pt x="2001" y="5996"/>
                    <a:pt x="2083" y="6006"/>
                    <a:pt x="2164" y="6023"/>
                  </a:cubicBezTo>
                  <a:cubicBezTo>
                    <a:pt x="2242" y="6039"/>
                    <a:pt x="2318" y="6057"/>
                    <a:pt x="2396" y="6072"/>
                  </a:cubicBezTo>
                  <a:cubicBezTo>
                    <a:pt x="2488" y="6088"/>
                    <a:pt x="2580" y="6100"/>
                    <a:pt x="2673" y="6103"/>
                  </a:cubicBezTo>
                  <a:cubicBezTo>
                    <a:pt x="2746" y="6105"/>
                    <a:pt x="2819" y="6105"/>
                    <a:pt x="2893" y="6105"/>
                  </a:cubicBezTo>
                  <a:cubicBezTo>
                    <a:pt x="2935" y="6105"/>
                    <a:pt x="2976" y="6104"/>
                    <a:pt x="3017" y="6103"/>
                  </a:cubicBezTo>
                  <a:cubicBezTo>
                    <a:pt x="3048" y="6103"/>
                    <a:pt x="3080" y="6101"/>
                    <a:pt x="3111" y="6099"/>
                  </a:cubicBezTo>
                  <a:cubicBezTo>
                    <a:pt x="3314" y="6080"/>
                    <a:pt x="3518" y="6050"/>
                    <a:pt x="3720" y="6021"/>
                  </a:cubicBezTo>
                  <a:cubicBezTo>
                    <a:pt x="3820" y="6005"/>
                    <a:pt x="3918" y="5981"/>
                    <a:pt x="4017" y="5951"/>
                  </a:cubicBezTo>
                  <a:cubicBezTo>
                    <a:pt x="4113" y="5921"/>
                    <a:pt x="4213" y="5876"/>
                    <a:pt x="4296" y="5821"/>
                  </a:cubicBezTo>
                  <a:cubicBezTo>
                    <a:pt x="4299" y="5817"/>
                    <a:pt x="4304" y="5815"/>
                    <a:pt x="4307" y="5813"/>
                  </a:cubicBezTo>
                  <a:cubicBezTo>
                    <a:pt x="4353" y="5792"/>
                    <a:pt x="4397" y="5768"/>
                    <a:pt x="4441" y="5744"/>
                  </a:cubicBezTo>
                  <a:cubicBezTo>
                    <a:pt x="4472" y="5765"/>
                    <a:pt x="4510" y="5776"/>
                    <a:pt x="4547" y="5776"/>
                  </a:cubicBezTo>
                  <a:cubicBezTo>
                    <a:pt x="4567" y="5776"/>
                    <a:pt x="4587" y="5773"/>
                    <a:pt x="4605" y="5767"/>
                  </a:cubicBezTo>
                  <a:cubicBezTo>
                    <a:pt x="4679" y="5742"/>
                    <a:pt x="4747" y="5690"/>
                    <a:pt x="4809" y="5643"/>
                  </a:cubicBezTo>
                  <a:cubicBezTo>
                    <a:pt x="4883" y="5589"/>
                    <a:pt x="4956" y="5531"/>
                    <a:pt x="5024" y="5467"/>
                  </a:cubicBezTo>
                  <a:cubicBezTo>
                    <a:pt x="5106" y="5402"/>
                    <a:pt x="5182" y="5332"/>
                    <a:pt x="5248" y="5251"/>
                  </a:cubicBezTo>
                  <a:cubicBezTo>
                    <a:pt x="5298" y="5189"/>
                    <a:pt x="5342" y="5123"/>
                    <a:pt x="5384" y="5056"/>
                  </a:cubicBezTo>
                  <a:cubicBezTo>
                    <a:pt x="5418" y="5000"/>
                    <a:pt x="5449" y="4942"/>
                    <a:pt x="5481" y="4885"/>
                  </a:cubicBezTo>
                  <a:cubicBezTo>
                    <a:pt x="5497" y="4860"/>
                    <a:pt x="5514" y="4835"/>
                    <a:pt x="5530" y="4810"/>
                  </a:cubicBezTo>
                  <a:cubicBezTo>
                    <a:pt x="5593" y="4715"/>
                    <a:pt x="5657" y="4622"/>
                    <a:pt x="5717" y="4525"/>
                  </a:cubicBezTo>
                  <a:cubicBezTo>
                    <a:pt x="5800" y="4389"/>
                    <a:pt x="5860" y="4240"/>
                    <a:pt x="5903" y="4087"/>
                  </a:cubicBezTo>
                  <a:cubicBezTo>
                    <a:pt x="5907" y="4078"/>
                    <a:pt x="5909" y="4069"/>
                    <a:pt x="5911" y="4059"/>
                  </a:cubicBezTo>
                  <a:cubicBezTo>
                    <a:pt x="5958" y="3981"/>
                    <a:pt x="6003" y="3902"/>
                    <a:pt x="6040" y="3820"/>
                  </a:cubicBezTo>
                  <a:cubicBezTo>
                    <a:pt x="6089" y="3707"/>
                    <a:pt x="6137" y="3594"/>
                    <a:pt x="6179" y="3480"/>
                  </a:cubicBezTo>
                  <a:cubicBezTo>
                    <a:pt x="6227" y="3350"/>
                    <a:pt x="6268" y="3218"/>
                    <a:pt x="6278" y="3079"/>
                  </a:cubicBezTo>
                  <a:cubicBezTo>
                    <a:pt x="6286" y="2985"/>
                    <a:pt x="6260" y="2878"/>
                    <a:pt x="6190" y="2812"/>
                  </a:cubicBezTo>
                  <a:cubicBezTo>
                    <a:pt x="6169" y="2793"/>
                    <a:pt x="6145" y="2777"/>
                    <a:pt x="6118" y="2766"/>
                  </a:cubicBezTo>
                  <a:cubicBezTo>
                    <a:pt x="6117" y="2718"/>
                    <a:pt x="6116" y="2670"/>
                    <a:pt x="6115" y="2621"/>
                  </a:cubicBezTo>
                  <a:cubicBezTo>
                    <a:pt x="6113" y="2526"/>
                    <a:pt x="6106" y="2431"/>
                    <a:pt x="6094" y="2335"/>
                  </a:cubicBezTo>
                  <a:cubicBezTo>
                    <a:pt x="6086" y="2256"/>
                    <a:pt x="6078" y="2172"/>
                    <a:pt x="6048" y="2097"/>
                  </a:cubicBezTo>
                  <a:cubicBezTo>
                    <a:pt x="6021" y="2029"/>
                    <a:pt x="5986" y="1968"/>
                    <a:pt x="5949" y="1905"/>
                  </a:cubicBezTo>
                  <a:cubicBezTo>
                    <a:pt x="5931" y="1870"/>
                    <a:pt x="5914" y="1837"/>
                    <a:pt x="5896" y="1801"/>
                  </a:cubicBezTo>
                  <a:cubicBezTo>
                    <a:pt x="5827" y="1621"/>
                    <a:pt x="5769" y="1435"/>
                    <a:pt x="5680" y="1263"/>
                  </a:cubicBezTo>
                  <a:cubicBezTo>
                    <a:pt x="5632" y="1171"/>
                    <a:pt x="5575" y="1088"/>
                    <a:pt x="5498" y="1015"/>
                  </a:cubicBezTo>
                  <a:cubicBezTo>
                    <a:pt x="5456" y="975"/>
                    <a:pt x="5414" y="935"/>
                    <a:pt x="5368" y="898"/>
                  </a:cubicBezTo>
                  <a:cubicBezTo>
                    <a:pt x="5277" y="823"/>
                    <a:pt x="5169" y="766"/>
                    <a:pt x="5066" y="709"/>
                  </a:cubicBezTo>
                  <a:cubicBezTo>
                    <a:pt x="4988" y="664"/>
                    <a:pt x="4911" y="618"/>
                    <a:pt x="4832" y="574"/>
                  </a:cubicBezTo>
                  <a:cubicBezTo>
                    <a:pt x="4759" y="533"/>
                    <a:pt x="4682" y="499"/>
                    <a:pt x="4605" y="466"/>
                  </a:cubicBezTo>
                  <a:cubicBezTo>
                    <a:pt x="4530" y="433"/>
                    <a:pt x="4452" y="405"/>
                    <a:pt x="4376" y="375"/>
                  </a:cubicBezTo>
                  <a:cubicBezTo>
                    <a:pt x="4274" y="335"/>
                    <a:pt x="4173" y="291"/>
                    <a:pt x="4063" y="287"/>
                  </a:cubicBezTo>
                  <a:lnTo>
                    <a:pt x="4057" y="287"/>
                  </a:lnTo>
                  <a:cubicBezTo>
                    <a:pt x="4039" y="258"/>
                    <a:pt x="4014" y="235"/>
                    <a:pt x="3981" y="221"/>
                  </a:cubicBezTo>
                  <a:cubicBezTo>
                    <a:pt x="3814" y="151"/>
                    <a:pt x="3637" y="108"/>
                    <a:pt x="3459" y="85"/>
                  </a:cubicBezTo>
                  <a:cubicBezTo>
                    <a:pt x="3377" y="74"/>
                    <a:pt x="3296" y="71"/>
                    <a:pt x="3216" y="71"/>
                  </a:cubicBezTo>
                  <a:cubicBezTo>
                    <a:pt x="3179" y="71"/>
                    <a:pt x="3142" y="72"/>
                    <a:pt x="3105" y="72"/>
                  </a:cubicBezTo>
                  <a:cubicBezTo>
                    <a:pt x="2982" y="75"/>
                    <a:pt x="2860" y="99"/>
                    <a:pt x="2743" y="132"/>
                  </a:cubicBezTo>
                  <a:cubicBezTo>
                    <a:pt x="2740" y="122"/>
                    <a:pt x="2736" y="111"/>
                    <a:pt x="2731" y="102"/>
                  </a:cubicBezTo>
                  <a:cubicBezTo>
                    <a:pt x="2699" y="35"/>
                    <a:pt x="2635" y="1"/>
                    <a:pt x="2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60"/>
            <p:cNvSpPr/>
            <p:nvPr/>
          </p:nvSpPr>
          <p:spPr>
            <a:xfrm>
              <a:off x="2218775" y="853325"/>
              <a:ext cx="155000" cy="61900"/>
            </a:xfrm>
            <a:custGeom>
              <a:avLst/>
              <a:gdLst/>
              <a:ahLst/>
              <a:cxnLst/>
              <a:rect l="l" t="t" r="r" b="b"/>
              <a:pathLst>
                <a:path w="6200" h="2476" extrusionOk="0">
                  <a:moveTo>
                    <a:pt x="5999" y="0"/>
                  </a:moveTo>
                  <a:cubicBezTo>
                    <a:pt x="5956" y="0"/>
                    <a:pt x="5912" y="15"/>
                    <a:pt x="5881" y="42"/>
                  </a:cubicBezTo>
                  <a:cubicBezTo>
                    <a:pt x="5832" y="84"/>
                    <a:pt x="5795" y="137"/>
                    <a:pt x="5753" y="187"/>
                  </a:cubicBezTo>
                  <a:cubicBezTo>
                    <a:pt x="5718" y="230"/>
                    <a:pt x="5680" y="271"/>
                    <a:pt x="5640" y="310"/>
                  </a:cubicBezTo>
                  <a:cubicBezTo>
                    <a:pt x="5562" y="376"/>
                    <a:pt x="5485" y="443"/>
                    <a:pt x="5408" y="511"/>
                  </a:cubicBezTo>
                  <a:cubicBezTo>
                    <a:pt x="5338" y="575"/>
                    <a:pt x="5266" y="636"/>
                    <a:pt x="5191" y="692"/>
                  </a:cubicBezTo>
                  <a:cubicBezTo>
                    <a:pt x="5094" y="757"/>
                    <a:pt x="4995" y="820"/>
                    <a:pt x="4898" y="884"/>
                  </a:cubicBezTo>
                  <a:cubicBezTo>
                    <a:pt x="4794" y="951"/>
                    <a:pt x="4691" y="1019"/>
                    <a:pt x="4582" y="1079"/>
                  </a:cubicBezTo>
                  <a:cubicBezTo>
                    <a:pt x="4485" y="1127"/>
                    <a:pt x="4387" y="1170"/>
                    <a:pt x="4286" y="1208"/>
                  </a:cubicBezTo>
                  <a:cubicBezTo>
                    <a:pt x="4101" y="1269"/>
                    <a:pt x="3914" y="1318"/>
                    <a:pt x="3725" y="1364"/>
                  </a:cubicBezTo>
                  <a:cubicBezTo>
                    <a:pt x="3520" y="1404"/>
                    <a:pt x="3312" y="1425"/>
                    <a:pt x="3105" y="1446"/>
                  </a:cubicBezTo>
                  <a:cubicBezTo>
                    <a:pt x="3030" y="1452"/>
                    <a:pt x="2956" y="1455"/>
                    <a:pt x="2882" y="1455"/>
                  </a:cubicBezTo>
                  <a:cubicBezTo>
                    <a:pt x="2862" y="1455"/>
                    <a:pt x="2842" y="1455"/>
                    <a:pt x="2823" y="1454"/>
                  </a:cubicBezTo>
                  <a:cubicBezTo>
                    <a:pt x="2631" y="1442"/>
                    <a:pt x="2440" y="1419"/>
                    <a:pt x="2249" y="1391"/>
                  </a:cubicBezTo>
                  <a:cubicBezTo>
                    <a:pt x="2122" y="1371"/>
                    <a:pt x="1996" y="1346"/>
                    <a:pt x="1872" y="1311"/>
                  </a:cubicBezTo>
                  <a:cubicBezTo>
                    <a:pt x="1784" y="1282"/>
                    <a:pt x="1700" y="1251"/>
                    <a:pt x="1614" y="1215"/>
                  </a:cubicBezTo>
                  <a:cubicBezTo>
                    <a:pt x="1448" y="1136"/>
                    <a:pt x="1289" y="1042"/>
                    <a:pt x="1129" y="948"/>
                  </a:cubicBezTo>
                  <a:cubicBezTo>
                    <a:pt x="1054" y="897"/>
                    <a:pt x="982" y="843"/>
                    <a:pt x="911" y="787"/>
                  </a:cubicBezTo>
                  <a:cubicBezTo>
                    <a:pt x="859" y="744"/>
                    <a:pt x="810" y="700"/>
                    <a:pt x="762" y="652"/>
                  </a:cubicBezTo>
                  <a:cubicBezTo>
                    <a:pt x="720" y="604"/>
                    <a:pt x="679" y="554"/>
                    <a:pt x="635" y="509"/>
                  </a:cubicBezTo>
                  <a:cubicBezTo>
                    <a:pt x="597" y="469"/>
                    <a:pt x="559" y="429"/>
                    <a:pt x="521" y="389"/>
                  </a:cubicBezTo>
                  <a:cubicBezTo>
                    <a:pt x="497" y="360"/>
                    <a:pt x="474" y="331"/>
                    <a:pt x="452" y="302"/>
                  </a:cubicBezTo>
                  <a:cubicBezTo>
                    <a:pt x="427" y="265"/>
                    <a:pt x="402" y="227"/>
                    <a:pt x="379" y="188"/>
                  </a:cubicBezTo>
                  <a:cubicBezTo>
                    <a:pt x="371" y="145"/>
                    <a:pt x="347" y="105"/>
                    <a:pt x="308" y="78"/>
                  </a:cubicBezTo>
                  <a:cubicBezTo>
                    <a:pt x="276" y="54"/>
                    <a:pt x="238" y="43"/>
                    <a:pt x="199" y="43"/>
                  </a:cubicBezTo>
                  <a:cubicBezTo>
                    <a:pt x="141" y="43"/>
                    <a:pt x="84" y="69"/>
                    <a:pt x="50" y="119"/>
                  </a:cubicBezTo>
                  <a:cubicBezTo>
                    <a:pt x="9" y="179"/>
                    <a:pt x="1" y="256"/>
                    <a:pt x="33" y="322"/>
                  </a:cubicBezTo>
                  <a:cubicBezTo>
                    <a:pt x="60" y="378"/>
                    <a:pt x="92" y="429"/>
                    <a:pt x="126" y="479"/>
                  </a:cubicBezTo>
                  <a:cubicBezTo>
                    <a:pt x="198" y="585"/>
                    <a:pt x="284" y="676"/>
                    <a:pt x="371" y="767"/>
                  </a:cubicBezTo>
                  <a:cubicBezTo>
                    <a:pt x="423" y="825"/>
                    <a:pt x="473" y="886"/>
                    <a:pt x="529" y="941"/>
                  </a:cubicBezTo>
                  <a:cubicBezTo>
                    <a:pt x="571" y="983"/>
                    <a:pt x="617" y="1023"/>
                    <a:pt x="663" y="1062"/>
                  </a:cubicBezTo>
                  <a:cubicBezTo>
                    <a:pt x="592" y="1101"/>
                    <a:pt x="557" y="1179"/>
                    <a:pt x="567" y="1259"/>
                  </a:cubicBezTo>
                  <a:cubicBezTo>
                    <a:pt x="576" y="1326"/>
                    <a:pt x="628" y="1377"/>
                    <a:pt x="672" y="1423"/>
                  </a:cubicBezTo>
                  <a:cubicBezTo>
                    <a:pt x="702" y="1454"/>
                    <a:pt x="730" y="1486"/>
                    <a:pt x="761" y="1515"/>
                  </a:cubicBezTo>
                  <a:cubicBezTo>
                    <a:pt x="831" y="1581"/>
                    <a:pt x="902" y="1646"/>
                    <a:pt x="976" y="1707"/>
                  </a:cubicBezTo>
                  <a:cubicBezTo>
                    <a:pt x="1051" y="1768"/>
                    <a:pt x="1129" y="1828"/>
                    <a:pt x="1212" y="1882"/>
                  </a:cubicBezTo>
                  <a:cubicBezTo>
                    <a:pt x="1298" y="1937"/>
                    <a:pt x="1384" y="1994"/>
                    <a:pt x="1475" y="2042"/>
                  </a:cubicBezTo>
                  <a:cubicBezTo>
                    <a:pt x="1561" y="2087"/>
                    <a:pt x="1649" y="2124"/>
                    <a:pt x="1742" y="2155"/>
                  </a:cubicBezTo>
                  <a:cubicBezTo>
                    <a:pt x="1836" y="2186"/>
                    <a:pt x="1936" y="2200"/>
                    <a:pt x="2034" y="2216"/>
                  </a:cubicBezTo>
                  <a:cubicBezTo>
                    <a:pt x="2131" y="2234"/>
                    <a:pt x="2228" y="2254"/>
                    <a:pt x="2326" y="2262"/>
                  </a:cubicBezTo>
                  <a:cubicBezTo>
                    <a:pt x="2330" y="2262"/>
                    <a:pt x="2334" y="2262"/>
                    <a:pt x="2338" y="2263"/>
                  </a:cubicBezTo>
                  <a:cubicBezTo>
                    <a:pt x="2362" y="2311"/>
                    <a:pt x="2404" y="2349"/>
                    <a:pt x="2459" y="2363"/>
                  </a:cubicBezTo>
                  <a:cubicBezTo>
                    <a:pt x="2655" y="2416"/>
                    <a:pt x="2849" y="2475"/>
                    <a:pt x="3053" y="2475"/>
                  </a:cubicBezTo>
                  <a:lnTo>
                    <a:pt x="3083" y="2475"/>
                  </a:lnTo>
                  <a:cubicBezTo>
                    <a:pt x="3291" y="2469"/>
                    <a:pt x="3492" y="2417"/>
                    <a:pt x="3692" y="2365"/>
                  </a:cubicBezTo>
                  <a:cubicBezTo>
                    <a:pt x="3906" y="2306"/>
                    <a:pt x="4111" y="2212"/>
                    <a:pt x="4308" y="2110"/>
                  </a:cubicBezTo>
                  <a:cubicBezTo>
                    <a:pt x="4318" y="2105"/>
                    <a:pt x="4324" y="2096"/>
                    <a:pt x="4332" y="2089"/>
                  </a:cubicBezTo>
                  <a:cubicBezTo>
                    <a:pt x="4348" y="2088"/>
                    <a:pt x="4364" y="2087"/>
                    <a:pt x="4380" y="2083"/>
                  </a:cubicBezTo>
                  <a:cubicBezTo>
                    <a:pt x="4432" y="2072"/>
                    <a:pt x="4482" y="2055"/>
                    <a:pt x="4528" y="2028"/>
                  </a:cubicBezTo>
                  <a:cubicBezTo>
                    <a:pt x="4557" y="2011"/>
                    <a:pt x="4586" y="1992"/>
                    <a:pt x="4614" y="1973"/>
                  </a:cubicBezTo>
                  <a:cubicBezTo>
                    <a:pt x="4689" y="1940"/>
                    <a:pt x="4760" y="1899"/>
                    <a:pt x="4823" y="1848"/>
                  </a:cubicBezTo>
                  <a:cubicBezTo>
                    <a:pt x="4867" y="1811"/>
                    <a:pt x="4892" y="1752"/>
                    <a:pt x="4890" y="1693"/>
                  </a:cubicBezTo>
                  <a:cubicBezTo>
                    <a:pt x="4897" y="1693"/>
                    <a:pt x="4903" y="1697"/>
                    <a:pt x="4908" y="1697"/>
                  </a:cubicBezTo>
                  <a:cubicBezTo>
                    <a:pt x="4950" y="1697"/>
                    <a:pt x="4990" y="1684"/>
                    <a:pt x="5022" y="1657"/>
                  </a:cubicBezTo>
                  <a:cubicBezTo>
                    <a:pt x="5102" y="1590"/>
                    <a:pt x="5182" y="1523"/>
                    <a:pt x="5261" y="1455"/>
                  </a:cubicBezTo>
                  <a:cubicBezTo>
                    <a:pt x="5302" y="1420"/>
                    <a:pt x="5325" y="1371"/>
                    <a:pt x="5327" y="1319"/>
                  </a:cubicBezTo>
                  <a:cubicBezTo>
                    <a:pt x="5352" y="1299"/>
                    <a:pt x="5377" y="1278"/>
                    <a:pt x="5401" y="1256"/>
                  </a:cubicBezTo>
                  <a:cubicBezTo>
                    <a:pt x="5549" y="1117"/>
                    <a:pt x="5693" y="972"/>
                    <a:pt x="5820" y="813"/>
                  </a:cubicBezTo>
                  <a:cubicBezTo>
                    <a:pt x="5880" y="737"/>
                    <a:pt x="5940" y="660"/>
                    <a:pt x="5994" y="580"/>
                  </a:cubicBezTo>
                  <a:cubicBezTo>
                    <a:pt x="6026" y="533"/>
                    <a:pt x="6058" y="486"/>
                    <a:pt x="6086" y="437"/>
                  </a:cubicBezTo>
                  <a:cubicBezTo>
                    <a:pt x="6124" y="374"/>
                    <a:pt x="6171" y="306"/>
                    <a:pt x="6183" y="232"/>
                  </a:cubicBezTo>
                  <a:cubicBezTo>
                    <a:pt x="6199" y="146"/>
                    <a:pt x="6165" y="73"/>
                    <a:pt x="6091" y="27"/>
                  </a:cubicBezTo>
                  <a:cubicBezTo>
                    <a:pt x="6088" y="26"/>
                    <a:pt x="6086" y="24"/>
                    <a:pt x="6084" y="23"/>
                  </a:cubicBezTo>
                  <a:cubicBezTo>
                    <a:pt x="6060" y="7"/>
                    <a:pt x="6030" y="0"/>
                    <a:pt x="599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60"/>
            <p:cNvSpPr/>
            <p:nvPr/>
          </p:nvSpPr>
          <p:spPr>
            <a:xfrm>
              <a:off x="2260825" y="858900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84" y="1"/>
                  </a:moveTo>
                  <a:cubicBezTo>
                    <a:pt x="83" y="1"/>
                    <a:pt x="1" y="94"/>
                    <a:pt x="4" y="192"/>
                  </a:cubicBezTo>
                  <a:cubicBezTo>
                    <a:pt x="6" y="295"/>
                    <a:pt x="93" y="371"/>
                    <a:pt x="195" y="371"/>
                  </a:cubicBezTo>
                  <a:cubicBezTo>
                    <a:pt x="296" y="371"/>
                    <a:pt x="377" y="280"/>
                    <a:pt x="373" y="180"/>
                  </a:cubicBezTo>
                  <a:cubicBezTo>
                    <a:pt x="371" y="78"/>
                    <a:pt x="284" y="1"/>
                    <a:pt x="184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60"/>
            <p:cNvSpPr/>
            <p:nvPr/>
          </p:nvSpPr>
          <p:spPr>
            <a:xfrm>
              <a:off x="2274275" y="862250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83" y="1"/>
                  </a:moveTo>
                  <a:cubicBezTo>
                    <a:pt x="82" y="1"/>
                    <a:pt x="0" y="92"/>
                    <a:pt x="3" y="192"/>
                  </a:cubicBezTo>
                  <a:cubicBezTo>
                    <a:pt x="6" y="295"/>
                    <a:pt x="93" y="371"/>
                    <a:pt x="194" y="371"/>
                  </a:cubicBezTo>
                  <a:cubicBezTo>
                    <a:pt x="295" y="371"/>
                    <a:pt x="376" y="279"/>
                    <a:pt x="373" y="180"/>
                  </a:cubicBezTo>
                  <a:cubicBezTo>
                    <a:pt x="371" y="77"/>
                    <a:pt x="284" y="1"/>
                    <a:pt x="18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60"/>
            <p:cNvSpPr/>
            <p:nvPr/>
          </p:nvSpPr>
          <p:spPr>
            <a:xfrm>
              <a:off x="2316025" y="807850"/>
              <a:ext cx="9400" cy="9300"/>
            </a:xfrm>
            <a:custGeom>
              <a:avLst/>
              <a:gdLst/>
              <a:ahLst/>
              <a:cxnLst/>
              <a:rect l="l" t="t" r="r" b="b"/>
              <a:pathLst>
                <a:path w="376" h="372" extrusionOk="0">
                  <a:moveTo>
                    <a:pt x="182" y="1"/>
                  </a:moveTo>
                  <a:cubicBezTo>
                    <a:pt x="82" y="1"/>
                    <a:pt x="1" y="92"/>
                    <a:pt x="3" y="192"/>
                  </a:cubicBezTo>
                  <a:cubicBezTo>
                    <a:pt x="6" y="295"/>
                    <a:pt x="92" y="371"/>
                    <a:pt x="194" y="371"/>
                  </a:cubicBezTo>
                  <a:cubicBezTo>
                    <a:pt x="295" y="371"/>
                    <a:pt x="376" y="279"/>
                    <a:pt x="373" y="180"/>
                  </a:cubicBezTo>
                  <a:cubicBezTo>
                    <a:pt x="370" y="77"/>
                    <a:pt x="283" y="1"/>
                    <a:pt x="18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60"/>
            <p:cNvSpPr/>
            <p:nvPr/>
          </p:nvSpPr>
          <p:spPr>
            <a:xfrm>
              <a:off x="2237900" y="762100"/>
              <a:ext cx="105000" cy="36100"/>
            </a:xfrm>
            <a:custGeom>
              <a:avLst/>
              <a:gdLst/>
              <a:ahLst/>
              <a:cxnLst/>
              <a:rect l="l" t="t" r="r" b="b"/>
              <a:pathLst>
                <a:path w="4200" h="1444" extrusionOk="0">
                  <a:moveTo>
                    <a:pt x="2777" y="0"/>
                  </a:moveTo>
                  <a:cubicBezTo>
                    <a:pt x="2757" y="0"/>
                    <a:pt x="2736" y="1"/>
                    <a:pt x="2715" y="1"/>
                  </a:cubicBezTo>
                  <a:cubicBezTo>
                    <a:pt x="2596" y="5"/>
                    <a:pt x="2475" y="8"/>
                    <a:pt x="2356" y="24"/>
                  </a:cubicBezTo>
                  <a:cubicBezTo>
                    <a:pt x="2242" y="40"/>
                    <a:pt x="2126" y="55"/>
                    <a:pt x="2011" y="70"/>
                  </a:cubicBezTo>
                  <a:cubicBezTo>
                    <a:pt x="1907" y="83"/>
                    <a:pt x="1803" y="109"/>
                    <a:pt x="1699" y="129"/>
                  </a:cubicBezTo>
                  <a:cubicBezTo>
                    <a:pt x="1656" y="137"/>
                    <a:pt x="1614" y="146"/>
                    <a:pt x="1572" y="157"/>
                  </a:cubicBezTo>
                  <a:cubicBezTo>
                    <a:pt x="1454" y="174"/>
                    <a:pt x="1337" y="194"/>
                    <a:pt x="1221" y="222"/>
                  </a:cubicBezTo>
                  <a:cubicBezTo>
                    <a:pt x="969" y="280"/>
                    <a:pt x="712" y="356"/>
                    <a:pt x="498" y="503"/>
                  </a:cubicBezTo>
                  <a:cubicBezTo>
                    <a:pt x="418" y="559"/>
                    <a:pt x="344" y="625"/>
                    <a:pt x="277" y="700"/>
                  </a:cubicBezTo>
                  <a:cubicBezTo>
                    <a:pt x="257" y="692"/>
                    <a:pt x="235" y="688"/>
                    <a:pt x="213" y="688"/>
                  </a:cubicBezTo>
                  <a:cubicBezTo>
                    <a:pt x="158" y="688"/>
                    <a:pt x="102" y="712"/>
                    <a:pt x="66" y="756"/>
                  </a:cubicBezTo>
                  <a:cubicBezTo>
                    <a:pt x="1" y="836"/>
                    <a:pt x="17" y="948"/>
                    <a:pt x="92" y="1015"/>
                  </a:cubicBezTo>
                  <a:cubicBezTo>
                    <a:pt x="146" y="1065"/>
                    <a:pt x="211" y="1098"/>
                    <a:pt x="276" y="1131"/>
                  </a:cubicBezTo>
                  <a:cubicBezTo>
                    <a:pt x="312" y="1149"/>
                    <a:pt x="347" y="1166"/>
                    <a:pt x="385" y="1183"/>
                  </a:cubicBezTo>
                  <a:cubicBezTo>
                    <a:pt x="482" y="1227"/>
                    <a:pt x="581" y="1266"/>
                    <a:pt x="683" y="1299"/>
                  </a:cubicBezTo>
                  <a:cubicBezTo>
                    <a:pt x="784" y="1333"/>
                    <a:pt x="887" y="1356"/>
                    <a:pt x="991" y="1378"/>
                  </a:cubicBezTo>
                  <a:cubicBezTo>
                    <a:pt x="1135" y="1410"/>
                    <a:pt x="1280" y="1440"/>
                    <a:pt x="1429" y="1443"/>
                  </a:cubicBezTo>
                  <a:lnTo>
                    <a:pt x="1479" y="1443"/>
                  </a:lnTo>
                  <a:cubicBezTo>
                    <a:pt x="1519" y="1443"/>
                    <a:pt x="1560" y="1443"/>
                    <a:pt x="1601" y="1442"/>
                  </a:cubicBezTo>
                  <a:lnTo>
                    <a:pt x="1731" y="1442"/>
                  </a:lnTo>
                  <a:cubicBezTo>
                    <a:pt x="1748" y="1442"/>
                    <a:pt x="1766" y="1442"/>
                    <a:pt x="1783" y="1442"/>
                  </a:cubicBezTo>
                  <a:cubicBezTo>
                    <a:pt x="1874" y="1442"/>
                    <a:pt x="1964" y="1440"/>
                    <a:pt x="2055" y="1434"/>
                  </a:cubicBezTo>
                  <a:cubicBezTo>
                    <a:pt x="2243" y="1421"/>
                    <a:pt x="2429" y="1398"/>
                    <a:pt x="2616" y="1374"/>
                  </a:cubicBezTo>
                  <a:cubicBezTo>
                    <a:pt x="2712" y="1363"/>
                    <a:pt x="2807" y="1347"/>
                    <a:pt x="2902" y="1324"/>
                  </a:cubicBezTo>
                  <a:cubicBezTo>
                    <a:pt x="3000" y="1301"/>
                    <a:pt x="3101" y="1280"/>
                    <a:pt x="3194" y="1245"/>
                  </a:cubicBezTo>
                  <a:cubicBezTo>
                    <a:pt x="3388" y="1178"/>
                    <a:pt x="3577" y="1098"/>
                    <a:pt x="3764" y="1015"/>
                  </a:cubicBezTo>
                  <a:cubicBezTo>
                    <a:pt x="3846" y="980"/>
                    <a:pt x="3925" y="939"/>
                    <a:pt x="4002" y="893"/>
                  </a:cubicBezTo>
                  <a:cubicBezTo>
                    <a:pt x="4048" y="866"/>
                    <a:pt x="4104" y="840"/>
                    <a:pt x="4140" y="797"/>
                  </a:cubicBezTo>
                  <a:cubicBezTo>
                    <a:pt x="4199" y="725"/>
                    <a:pt x="4194" y="613"/>
                    <a:pt x="4131" y="544"/>
                  </a:cubicBezTo>
                  <a:cubicBezTo>
                    <a:pt x="4088" y="499"/>
                    <a:pt x="4029" y="469"/>
                    <a:pt x="3972" y="442"/>
                  </a:cubicBezTo>
                  <a:cubicBezTo>
                    <a:pt x="3936" y="426"/>
                    <a:pt x="3901" y="412"/>
                    <a:pt x="3864" y="399"/>
                  </a:cubicBezTo>
                  <a:cubicBezTo>
                    <a:pt x="3819" y="382"/>
                    <a:pt x="3772" y="364"/>
                    <a:pt x="3726" y="350"/>
                  </a:cubicBezTo>
                  <a:cubicBezTo>
                    <a:pt x="3664" y="330"/>
                    <a:pt x="3603" y="312"/>
                    <a:pt x="3541" y="294"/>
                  </a:cubicBezTo>
                  <a:cubicBezTo>
                    <a:pt x="3537" y="278"/>
                    <a:pt x="3532" y="261"/>
                    <a:pt x="3525" y="246"/>
                  </a:cubicBezTo>
                  <a:cubicBezTo>
                    <a:pt x="3504" y="201"/>
                    <a:pt x="3473" y="168"/>
                    <a:pt x="3437" y="137"/>
                  </a:cubicBezTo>
                  <a:cubicBezTo>
                    <a:pt x="3399" y="105"/>
                    <a:pt x="3350" y="80"/>
                    <a:pt x="3302" y="65"/>
                  </a:cubicBezTo>
                  <a:cubicBezTo>
                    <a:pt x="3246" y="48"/>
                    <a:pt x="3187" y="33"/>
                    <a:pt x="3128" y="25"/>
                  </a:cubicBezTo>
                  <a:cubicBezTo>
                    <a:pt x="3011" y="9"/>
                    <a:pt x="2895" y="0"/>
                    <a:pt x="277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60"/>
            <p:cNvSpPr/>
            <p:nvPr/>
          </p:nvSpPr>
          <p:spPr>
            <a:xfrm>
              <a:off x="2213800" y="755000"/>
              <a:ext cx="165125" cy="164600"/>
            </a:xfrm>
            <a:custGeom>
              <a:avLst/>
              <a:gdLst/>
              <a:ahLst/>
              <a:cxnLst/>
              <a:rect l="l" t="t" r="r" b="b"/>
              <a:pathLst>
                <a:path w="6605" h="6584" extrusionOk="0">
                  <a:moveTo>
                    <a:pt x="5853" y="4523"/>
                  </a:moveTo>
                  <a:cubicBezTo>
                    <a:pt x="5852" y="4524"/>
                    <a:pt x="5852" y="4525"/>
                    <a:pt x="5852" y="4526"/>
                  </a:cubicBezTo>
                  <a:lnTo>
                    <a:pt x="5852" y="4526"/>
                  </a:lnTo>
                  <a:cubicBezTo>
                    <a:pt x="5852" y="4525"/>
                    <a:pt x="5853" y="4524"/>
                    <a:pt x="5853" y="4523"/>
                  </a:cubicBezTo>
                  <a:close/>
                  <a:moveTo>
                    <a:pt x="3042" y="366"/>
                  </a:moveTo>
                  <a:cubicBezTo>
                    <a:pt x="3065" y="366"/>
                    <a:pt x="3089" y="367"/>
                    <a:pt x="3112" y="369"/>
                  </a:cubicBezTo>
                  <a:cubicBezTo>
                    <a:pt x="3129" y="370"/>
                    <a:pt x="3147" y="372"/>
                    <a:pt x="3165" y="373"/>
                  </a:cubicBezTo>
                  <a:cubicBezTo>
                    <a:pt x="3193" y="377"/>
                    <a:pt x="3221" y="379"/>
                    <a:pt x="3249" y="382"/>
                  </a:cubicBezTo>
                  <a:lnTo>
                    <a:pt x="3245" y="382"/>
                  </a:lnTo>
                  <a:cubicBezTo>
                    <a:pt x="3322" y="387"/>
                    <a:pt x="3400" y="390"/>
                    <a:pt x="3477" y="399"/>
                  </a:cubicBezTo>
                  <a:lnTo>
                    <a:pt x="3489" y="399"/>
                  </a:lnTo>
                  <a:cubicBezTo>
                    <a:pt x="3580" y="411"/>
                    <a:pt x="3669" y="423"/>
                    <a:pt x="3758" y="442"/>
                  </a:cubicBezTo>
                  <a:cubicBezTo>
                    <a:pt x="3760" y="443"/>
                    <a:pt x="3764" y="444"/>
                    <a:pt x="3766" y="444"/>
                  </a:cubicBezTo>
                  <a:cubicBezTo>
                    <a:pt x="3848" y="462"/>
                    <a:pt x="3931" y="485"/>
                    <a:pt x="4011" y="512"/>
                  </a:cubicBezTo>
                  <a:cubicBezTo>
                    <a:pt x="4024" y="515"/>
                    <a:pt x="4038" y="520"/>
                    <a:pt x="4052" y="524"/>
                  </a:cubicBezTo>
                  <a:cubicBezTo>
                    <a:pt x="4105" y="533"/>
                    <a:pt x="4157" y="544"/>
                    <a:pt x="4209" y="556"/>
                  </a:cubicBezTo>
                  <a:cubicBezTo>
                    <a:pt x="4302" y="584"/>
                    <a:pt x="4394" y="618"/>
                    <a:pt x="4484" y="654"/>
                  </a:cubicBezTo>
                  <a:cubicBezTo>
                    <a:pt x="4571" y="691"/>
                    <a:pt x="4657" y="732"/>
                    <a:pt x="4744" y="770"/>
                  </a:cubicBezTo>
                  <a:cubicBezTo>
                    <a:pt x="4826" y="804"/>
                    <a:pt x="4904" y="843"/>
                    <a:pt x="4982" y="887"/>
                  </a:cubicBezTo>
                  <a:cubicBezTo>
                    <a:pt x="5032" y="916"/>
                    <a:pt x="5080" y="947"/>
                    <a:pt x="5128" y="980"/>
                  </a:cubicBezTo>
                  <a:cubicBezTo>
                    <a:pt x="5229" y="1062"/>
                    <a:pt x="5328" y="1145"/>
                    <a:pt x="5423" y="1233"/>
                  </a:cubicBezTo>
                  <a:cubicBezTo>
                    <a:pt x="5440" y="1251"/>
                    <a:pt x="5456" y="1270"/>
                    <a:pt x="5473" y="1289"/>
                  </a:cubicBezTo>
                  <a:cubicBezTo>
                    <a:pt x="5542" y="1385"/>
                    <a:pt x="5604" y="1485"/>
                    <a:pt x="5667" y="1584"/>
                  </a:cubicBezTo>
                  <a:cubicBezTo>
                    <a:pt x="5727" y="1680"/>
                    <a:pt x="5788" y="1777"/>
                    <a:pt x="5845" y="1875"/>
                  </a:cubicBezTo>
                  <a:cubicBezTo>
                    <a:pt x="5907" y="1984"/>
                    <a:pt x="5966" y="2094"/>
                    <a:pt x="6018" y="2210"/>
                  </a:cubicBezTo>
                  <a:cubicBezTo>
                    <a:pt x="6037" y="2259"/>
                    <a:pt x="6054" y="2307"/>
                    <a:pt x="6070" y="2356"/>
                  </a:cubicBezTo>
                  <a:cubicBezTo>
                    <a:pt x="6132" y="2595"/>
                    <a:pt x="6169" y="2838"/>
                    <a:pt x="6209" y="3082"/>
                  </a:cubicBezTo>
                  <a:cubicBezTo>
                    <a:pt x="6217" y="3142"/>
                    <a:pt x="6222" y="3199"/>
                    <a:pt x="6223" y="3258"/>
                  </a:cubicBezTo>
                  <a:cubicBezTo>
                    <a:pt x="6222" y="3307"/>
                    <a:pt x="6219" y="3356"/>
                    <a:pt x="6214" y="3405"/>
                  </a:cubicBezTo>
                  <a:cubicBezTo>
                    <a:pt x="6199" y="3520"/>
                    <a:pt x="6180" y="3633"/>
                    <a:pt x="6152" y="3746"/>
                  </a:cubicBezTo>
                  <a:cubicBezTo>
                    <a:pt x="6120" y="3865"/>
                    <a:pt x="6076" y="3978"/>
                    <a:pt x="6030" y="4092"/>
                  </a:cubicBezTo>
                  <a:lnTo>
                    <a:pt x="6030" y="4092"/>
                  </a:lnTo>
                  <a:cubicBezTo>
                    <a:pt x="6030" y="4092"/>
                    <a:pt x="6030" y="4092"/>
                    <a:pt x="6030" y="4092"/>
                  </a:cubicBezTo>
                  <a:lnTo>
                    <a:pt x="6030" y="4092"/>
                  </a:lnTo>
                  <a:cubicBezTo>
                    <a:pt x="6030" y="4092"/>
                    <a:pt x="6030" y="4092"/>
                    <a:pt x="6030" y="4092"/>
                  </a:cubicBezTo>
                  <a:lnTo>
                    <a:pt x="6030" y="4092"/>
                  </a:lnTo>
                  <a:cubicBezTo>
                    <a:pt x="6029" y="4094"/>
                    <a:pt x="6029" y="4096"/>
                    <a:pt x="6028" y="4097"/>
                  </a:cubicBezTo>
                  <a:cubicBezTo>
                    <a:pt x="6028" y="4097"/>
                    <a:pt x="6028" y="4097"/>
                    <a:pt x="6028" y="4097"/>
                  </a:cubicBezTo>
                  <a:lnTo>
                    <a:pt x="6028" y="4097"/>
                  </a:lnTo>
                  <a:cubicBezTo>
                    <a:pt x="6028" y="4098"/>
                    <a:pt x="6028" y="4099"/>
                    <a:pt x="6028" y="4100"/>
                  </a:cubicBezTo>
                  <a:cubicBezTo>
                    <a:pt x="6026" y="4104"/>
                    <a:pt x="6024" y="4107"/>
                    <a:pt x="6023" y="4112"/>
                  </a:cubicBezTo>
                  <a:lnTo>
                    <a:pt x="6023" y="4112"/>
                  </a:lnTo>
                  <a:cubicBezTo>
                    <a:pt x="6023" y="4112"/>
                    <a:pt x="6023" y="4111"/>
                    <a:pt x="6023" y="4111"/>
                  </a:cubicBezTo>
                  <a:lnTo>
                    <a:pt x="6023" y="4111"/>
                  </a:lnTo>
                  <a:cubicBezTo>
                    <a:pt x="6023" y="4112"/>
                    <a:pt x="6023" y="4113"/>
                    <a:pt x="6022" y="4113"/>
                  </a:cubicBezTo>
                  <a:lnTo>
                    <a:pt x="6022" y="4113"/>
                  </a:lnTo>
                  <a:cubicBezTo>
                    <a:pt x="6023" y="4113"/>
                    <a:pt x="6023" y="4112"/>
                    <a:pt x="6023" y="4112"/>
                  </a:cubicBezTo>
                  <a:lnTo>
                    <a:pt x="6023" y="4112"/>
                  </a:lnTo>
                  <a:cubicBezTo>
                    <a:pt x="6022" y="4112"/>
                    <a:pt x="6022" y="4113"/>
                    <a:pt x="6022" y="4114"/>
                  </a:cubicBezTo>
                  <a:lnTo>
                    <a:pt x="6022" y="4114"/>
                  </a:lnTo>
                  <a:cubicBezTo>
                    <a:pt x="6022" y="4114"/>
                    <a:pt x="6022" y="4113"/>
                    <a:pt x="6022" y="4113"/>
                  </a:cubicBezTo>
                  <a:lnTo>
                    <a:pt x="6022" y="4113"/>
                  </a:lnTo>
                  <a:cubicBezTo>
                    <a:pt x="6022" y="4114"/>
                    <a:pt x="6022" y="4114"/>
                    <a:pt x="6022" y="4115"/>
                  </a:cubicBezTo>
                  <a:cubicBezTo>
                    <a:pt x="6022" y="4114"/>
                    <a:pt x="6022" y="4114"/>
                    <a:pt x="6022" y="4114"/>
                  </a:cubicBezTo>
                  <a:lnTo>
                    <a:pt x="6022" y="4114"/>
                  </a:lnTo>
                  <a:cubicBezTo>
                    <a:pt x="5965" y="4251"/>
                    <a:pt x="5906" y="4388"/>
                    <a:pt x="5852" y="4526"/>
                  </a:cubicBezTo>
                  <a:cubicBezTo>
                    <a:pt x="5852" y="4526"/>
                    <a:pt x="5852" y="4526"/>
                    <a:pt x="5852" y="4526"/>
                  </a:cubicBezTo>
                  <a:lnTo>
                    <a:pt x="5852" y="4526"/>
                  </a:lnTo>
                  <a:cubicBezTo>
                    <a:pt x="5803" y="4645"/>
                    <a:pt x="5744" y="4758"/>
                    <a:pt x="5681" y="4869"/>
                  </a:cubicBezTo>
                  <a:cubicBezTo>
                    <a:pt x="5606" y="4994"/>
                    <a:pt x="5522" y="5114"/>
                    <a:pt x="5439" y="5234"/>
                  </a:cubicBezTo>
                  <a:cubicBezTo>
                    <a:pt x="5406" y="5276"/>
                    <a:pt x="5370" y="5316"/>
                    <a:pt x="5334" y="5355"/>
                  </a:cubicBezTo>
                  <a:cubicBezTo>
                    <a:pt x="5336" y="5352"/>
                    <a:pt x="5338" y="5350"/>
                    <a:pt x="5340" y="5347"/>
                  </a:cubicBezTo>
                  <a:lnTo>
                    <a:pt x="5340" y="5347"/>
                  </a:lnTo>
                  <a:cubicBezTo>
                    <a:pt x="5337" y="5351"/>
                    <a:pt x="5334" y="5354"/>
                    <a:pt x="5330" y="5358"/>
                  </a:cubicBezTo>
                  <a:cubicBezTo>
                    <a:pt x="5328" y="5360"/>
                    <a:pt x="5327" y="5362"/>
                    <a:pt x="5325" y="5364"/>
                  </a:cubicBezTo>
                  <a:cubicBezTo>
                    <a:pt x="5326" y="5363"/>
                    <a:pt x="5327" y="5361"/>
                    <a:pt x="5328" y="5360"/>
                  </a:cubicBezTo>
                  <a:lnTo>
                    <a:pt x="5328" y="5360"/>
                  </a:lnTo>
                  <a:cubicBezTo>
                    <a:pt x="5199" y="5485"/>
                    <a:pt x="5068" y="5605"/>
                    <a:pt x="4928" y="5717"/>
                  </a:cubicBezTo>
                  <a:cubicBezTo>
                    <a:pt x="4895" y="5739"/>
                    <a:pt x="4859" y="5761"/>
                    <a:pt x="4825" y="5783"/>
                  </a:cubicBezTo>
                  <a:cubicBezTo>
                    <a:pt x="4730" y="5836"/>
                    <a:pt x="4635" y="5887"/>
                    <a:pt x="4537" y="5933"/>
                  </a:cubicBezTo>
                  <a:cubicBezTo>
                    <a:pt x="4366" y="6002"/>
                    <a:pt x="4197" y="6067"/>
                    <a:pt x="4021" y="6118"/>
                  </a:cubicBezTo>
                  <a:cubicBezTo>
                    <a:pt x="3879" y="6157"/>
                    <a:pt x="3736" y="6187"/>
                    <a:pt x="3591" y="6209"/>
                  </a:cubicBezTo>
                  <a:cubicBezTo>
                    <a:pt x="3568" y="6212"/>
                    <a:pt x="3545" y="6213"/>
                    <a:pt x="3524" y="6213"/>
                  </a:cubicBezTo>
                  <a:cubicBezTo>
                    <a:pt x="3502" y="6213"/>
                    <a:pt x="3480" y="6213"/>
                    <a:pt x="3458" y="6213"/>
                  </a:cubicBezTo>
                  <a:cubicBezTo>
                    <a:pt x="3387" y="6213"/>
                    <a:pt x="3317" y="6212"/>
                    <a:pt x="3246" y="6208"/>
                  </a:cubicBezTo>
                  <a:cubicBezTo>
                    <a:pt x="3200" y="6206"/>
                    <a:pt x="3154" y="6206"/>
                    <a:pt x="3110" y="6206"/>
                  </a:cubicBezTo>
                  <a:cubicBezTo>
                    <a:pt x="3066" y="6206"/>
                    <a:pt x="3023" y="6206"/>
                    <a:pt x="2979" y="6207"/>
                  </a:cubicBezTo>
                  <a:cubicBezTo>
                    <a:pt x="2899" y="6207"/>
                    <a:pt x="2820" y="6204"/>
                    <a:pt x="2742" y="6196"/>
                  </a:cubicBezTo>
                  <a:cubicBezTo>
                    <a:pt x="2609" y="6179"/>
                    <a:pt x="2479" y="6157"/>
                    <a:pt x="2350" y="6125"/>
                  </a:cubicBezTo>
                  <a:cubicBezTo>
                    <a:pt x="2268" y="6101"/>
                    <a:pt x="2187" y="6072"/>
                    <a:pt x="2107" y="6041"/>
                  </a:cubicBezTo>
                  <a:cubicBezTo>
                    <a:pt x="1985" y="5990"/>
                    <a:pt x="1866" y="5930"/>
                    <a:pt x="1749" y="5864"/>
                  </a:cubicBezTo>
                  <a:cubicBezTo>
                    <a:pt x="1620" y="5789"/>
                    <a:pt x="1488" y="5715"/>
                    <a:pt x="1368" y="5625"/>
                  </a:cubicBezTo>
                  <a:cubicBezTo>
                    <a:pt x="1328" y="5593"/>
                    <a:pt x="1290" y="5560"/>
                    <a:pt x="1255" y="5525"/>
                  </a:cubicBezTo>
                  <a:cubicBezTo>
                    <a:pt x="1196" y="5462"/>
                    <a:pt x="1141" y="5396"/>
                    <a:pt x="1086" y="5329"/>
                  </a:cubicBezTo>
                  <a:cubicBezTo>
                    <a:pt x="1014" y="5232"/>
                    <a:pt x="949" y="5132"/>
                    <a:pt x="886" y="5029"/>
                  </a:cubicBezTo>
                  <a:cubicBezTo>
                    <a:pt x="844" y="4959"/>
                    <a:pt x="806" y="4888"/>
                    <a:pt x="767" y="4817"/>
                  </a:cubicBezTo>
                  <a:cubicBezTo>
                    <a:pt x="729" y="4749"/>
                    <a:pt x="700" y="4677"/>
                    <a:pt x="670" y="4606"/>
                  </a:cubicBezTo>
                  <a:cubicBezTo>
                    <a:pt x="628" y="4498"/>
                    <a:pt x="592" y="4390"/>
                    <a:pt x="557" y="4279"/>
                  </a:cubicBezTo>
                  <a:cubicBezTo>
                    <a:pt x="492" y="4036"/>
                    <a:pt x="432" y="3790"/>
                    <a:pt x="388" y="3541"/>
                  </a:cubicBezTo>
                  <a:cubicBezTo>
                    <a:pt x="380" y="3483"/>
                    <a:pt x="377" y="3426"/>
                    <a:pt x="375" y="3368"/>
                  </a:cubicBezTo>
                  <a:cubicBezTo>
                    <a:pt x="373" y="3250"/>
                    <a:pt x="384" y="3134"/>
                    <a:pt x="395" y="3017"/>
                  </a:cubicBezTo>
                  <a:cubicBezTo>
                    <a:pt x="403" y="2953"/>
                    <a:pt x="411" y="2888"/>
                    <a:pt x="421" y="2822"/>
                  </a:cubicBezTo>
                  <a:cubicBezTo>
                    <a:pt x="431" y="2758"/>
                    <a:pt x="444" y="2696"/>
                    <a:pt x="457" y="2630"/>
                  </a:cubicBezTo>
                  <a:cubicBezTo>
                    <a:pt x="516" y="2428"/>
                    <a:pt x="590" y="2231"/>
                    <a:pt x="665" y="2036"/>
                  </a:cubicBezTo>
                  <a:cubicBezTo>
                    <a:pt x="692" y="1972"/>
                    <a:pt x="720" y="1908"/>
                    <a:pt x="750" y="1845"/>
                  </a:cubicBezTo>
                  <a:cubicBezTo>
                    <a:pt x="779" y="1782"/>
                    <a:pt x="810" y="1721"/>
                    <a:pt x="843" y="1661"/>
                  </a:cubicBezTo>
                  <a:cubicBezTo>
                    <a:pt x="867" y="1620"/>
                    <a:pt x="890" y="1578"/>
                    <a:pt x="918" y="1540"/>
                  </a:cubicBezTo>
                  <a:cubicBezTo>
                    <a:pt x="945" y="1499"/>
                    <a:pt x="974" y="1459"/>
                    <a:pt x="1002" y="1419"/>
                  </a:cubicBezTo>
                  <a:cubicBezTo>
                    <a:pt x="1032" y="1382"/>
                    <a:pt x="1061" y="1343"/>
                    <a:pt x="1093" y="1310"/>
                  </a:cubicBezTo>
                  <a:cubicBezTo>
                    <a:pt x="1129" y="1271"/>
                    <a:pt x="1165" y="1233"/>
                    <a:pt x="1201" y="1195"/>
                  </a:cubicBezTo>
                  <a:cubicBezTo>
                    <a:pt x="1335" y="1067"/>
                    <a:pt x="1472" y="943"/>
                    <a:pt x="1616" y="824"/>
                  </a:cubicBezTo>
                  <a:cubicBezTo>
                    <a:pt x="1683" y="776"/>
                    <a:pt x="1750" y="730"/>
                    <a:pt x="1820" y="684"/>
                  </a:cubicBezTo>
                  <a:cubicBezTo>
                    <a:pt x="1870" y="657"/>
                    <a:pt x="1921" y="629"/>
                    <a:pt x="1973" y="604"/>
                  </a:cubicBezTo>
                  <a:cubicBezTo>
                    <a:pt x="2026" y="579"/>
                    <a:pt x="2079" y="555"/>
                    <a:pt x="2133" y="531"/>
                  </a:cubicBezTo>
                  <a:cubicBezTo>
                    <a:pt x="2208" y="501"/>
                    <a:pt x="2282" y="474"/>
                    <a:pt x="2357" y="447"/>
                  </a:cubicBezTo>
                  <a:lnTo>
                    <a:pt x="2355" y="447"/>
                  </a:lnTo>
                  <a:cubicBezTo>
                    <a:pt x="2424" y="428"/>
                    <a:pt x="2493" y="412"/>
                    <a:pt x="2564" y="398"/>
                  </a:cubicBezTo>
                  <a:lnTo>
                    <a:pt x="2563" y="398"/>
                  </a:lnTo>
                  <a:cubicBezTo>
                    <a:pt x="2644" y="388"/>
                    <a:pt x="2724" y="379"/>
                    <a:pt x="2804" y="373"/>
                  </a:cubicBezTo>
                  <a:cubicBezTo>
                    <a:pt x="2809" y="377"/>
                    <a:pt x="2814" y="380"/>
                    <a:pt x="2818" y="382"/>
                  </a:cubicBezTo>
                  <a:cubicBezTo>
                    <a:pt x="2833" y="381"/>
                    <a:pt x="2848" y="379"/>
                    <a:pt x="2862" y="379"/>
                  </a:cubicBezTo>
                  <a:cubicBezTo>
                    <a:pt x="2867" y="379"/>
                    <a:pt x="2872" y="379"/>
                    <a:pt x="2876" y="380"/>
                  </a:cubicBezTo>
                  <a:cubicBezTo>
                    <a:pt x="2883" y="380"/>
                    <a:pt x="2889" y="379"/>
                    <a:pt x="2896" y="379"/>
                  </a:cubicBezTo>
                  <a:cubicBezTo>
                    <a:pt x="2928" y="373"/>
                    <a:pt x="2960" y="370"/>
                    <a:pt x="2993" y="367"/>
                  </a:cubicBezTo>
                  <a:lnTo>
                    <a:pt x="2999" y="367"/>
                  </a:lnTo>
                  <a:cubicBezTo>
                    <a:pt x="3013" y="367"/>
                    <a:pt x="3028" y="366"/>
                    <a:pt x="3042" y="366"/>
                  </a:cubicBezTo>
                  <a:close/>
                  <a:moveTo>
                    <a:pt x="3105" y="1"/>
                  </a:moveTo>
                  <a:cubicBezTo>
                    <a:pt x="3101" y="1"/>
                    <a:pt x="3097" y="1"/>
                    <a:pt x="3093" y="2"/>
                  </a:cubicBezTo>
                  <a:cubicBezTo>
                    <a:pt x="3066" y="3"/>
                    <a:pt x="3042" y="5"/>
                    <a:pt x="3017" y="7"/>
                  </a:cubicBezTo>
                  <a:cubicBezTo>
                    <a:pt x="3011" y="7"/>
                    <a:pt x="3008" y="8"/>
                    <a:pt x="3002" y="8"/>
                  </a:cubicBezTo>
                  <a:cubicBezTo>
                    <a:pt x="2979" y="10"/>
                    <a:pt x="2955" y="12"/>
                    <a:pt x="2932" y="14"/>
                  </a:cubicBezTo>
                  <a:cubicBezTo>
                    <a:pt x="2835" y="22"/>
                    <a:pt x="2739" y="34"/>
                    <a:pt x="2644" y="45"/>
                  </a:cubicBezTo>
                  <a:cubicBezTo>
                    <a:pt x="2553" y="56"/>
                    <a:pt x="2459" y="69"/>
                    <a:pt x="2370" y="92"/>
                  </a:cubicBezTo>
                  <a:cubicBezTo>
                    <a:pt x="2264" y="120"/>
                    <a:pt x="2159" y="154"/>
                    <a:pt x="2055" y="192"/>
                  </a:cubicBezTo>
                  <a:cubicBezTo>
                    <a:pt x="1958" y="229"/>
                    <a:pt x="1863" y="271"/>
                    <a:pt x="1770" y="314"/>
                  </a:cubicBezTo>
                  <a:cubicBezTo>
                    <a:pt x="1722" y="335"/>
                    <a:pt x="1675" y="362"/>
                    <a:pt x="1630" y="389"/>
                  </a:cubicBezTo>
                  <a:cubicBezTo>
                    <a:pt x="1592" y="412"/>
                    <a:pt x="1553" y="434"/>
                    <a:pt x="1516" y="459"/>
                  </a:cubicBezTo>
                  <a:cubicBezTo>
                    <a:pt x="1433" y="518"/>
                    <a:pt x="1349" y="578"/>
                    <a:pt x="1272" y="645"/>
                  </a:cubicBezTo>
                  <a:cubicBezTo>
                    <a:pt x="1198" y="708"/>
                    <a:pt x="1125" y="771"/>
                    <a:pt x="1054" y="839"/>
                  </a:cubicBezTo>
                  <a:cubicBezTo>
                    <a:pt x="975" y="913"/>
                    <a:pt x="898" y="989"/>
                    <a:pt x="823" y="1068"/>
                  </a:cubicBezTo>
                  <a:cubicBezTo>
                    <a:pt x="748" y="1145"/>
                    <a:pt x="688" y="1235"/>
                    <a:pt x="626" y="1322"/>
                  </a:cubicBezTo>
                  <a:cubicBezTo>
                    <a:pt x="568" y="1405"/>
                    <a:pt x="519" y="1495"/>
                    <a:pt x="471" y="1584"/>
                  </a:cubicBezTo>
                  <a:cubicBezTo>
                    <a:pt x="423" y="1672"/>
                    <a:pt x="385" y="1765"/>
                    <a:pt x="345" y="1855"/>
                  </a:cubicBezTo>
                  <a:cubicBezTo>
                    <a:pt x="308" y="1943"/>
                    <a:pt x="273" y="2032"/>
                    <a:pt x="241" y="2123"/>
                  </a:cubicBezTo>
                  <a:cubicBezTo>
                    <a:pt x="170" y="2312"/>
                    <a:pt x="98" y="2507"/>
                    <a:pt x="67" y="2709"/>
                  </a:cubicBezTo>
                  <a:cubicBezTo>
                    <a:pt x="33" y="2930"/>
                    <a:pt x="1" y="3155"/>
                    <a:pt x="6" y="3381"/>
                  </a:cubicBezTo>
                  <a:cubicBezTo>
                    <a:pt x="13" y="3630"/>
                    <a:pt x="77" y="3873"/>
                    <a:pt x="134" y="4115"/>
                  </a:cubicBezTo>
                  <a:cubicBezTo>
                    <a:pt x="180" y="4308"/>
                    <a:pt x="234" y="4499"/>
                    <a:pt x="304" y="4684"/>
                  </a:cubicBezTo>
                  <a:cubicBezTo>
                    <a:pt x="378" y="4875"/>
                    <a:pt x="471" y="5058"/>
                    <a:pt x="577" y="5233"/>
                  </a:cubicBezTo>
                  <a:cubicBezTo>
                    <a:pt x="627" y="5316"/>
                    <a:pt x="678" y="5399"/>
                    <a:pt x="736" y="5478"/>
                  </a:cubicBezTo>
                  <a:cubicBezTo>
                    <a:pt x="800" y="5565"/>
                    <a:pt x="867" y="5647"/>
                    <a:pt x="938" y="5727"/>
                  </a:cubicBezTo>
                  <a:cubicBezTo>
                    <a:pt x="1003" y="5799"/>
                    <a:pt x="1073" y="5866"/>
                    <a:pt x="1151" y="5925"/>
                  </a:cubicBezTo>
                  <a:cubicBezTo>
                    <a:pt x="1207" y="5967"/>
                    <a:pt x="1265" y="6005"/>
                    <a:pt x="1325" y="6043"/>
                  </a:cubicBezTo>
                  <a:cubicBezTo>
                    <a:pt x="1405" y="6094"/>
                    <a:pt x="1488" y="6141"/>
                    <a:pt x="1572" y="6188"/>
                  </a:cubicBezTo>
                  <a:cubicBezTo>
                    <a:pt x="1717" y="6270"/>
                    <a:pt x="1867" y="6344"/>
                    <a:pt x="2022" y="6404"/>
                  </a:cubicBezTo>
                  <a:cubicBezTo>
                    <a:pt x="2181" y="6466"/>
                    <a:pt x="2344" y="6508"/>
                    <a:pt x="2512" y="6536"/>
                  </a:cubicBezTo>
                  <a:cubicBezTo>
                    <a:pt x="2608" y="6553"/>
                    <a:pt x="2705" y="6567"/>
                    <a:pt x="2803" y="6573"/>
                  </a:cubicBezTo>
                  <a:cubicBezTo>
                    <a:pt x="2847" y="6576"/>
                    <a:pt x="2890" y="6576"/>
                    <a:pt x="2934" y="6576"/>
                  </a:cubicBezTo>
                  <a:cubicBezTo>
                    <a:pt x="2969" y="6576"/>
                    <a:pt x="3005" y="6576"/>
                    <a:pt x="3040" y="6575"/>
                  </a:cubicBezTo>
                  <a:lnTo>
                    <a:pt x="3038" y="6575"/>
                  </a:lnTo>
                  <a:cubicBezTo>
                    <a:pt x="3052" y="6575"/>
                    <a:pt x="3066" y="6575"/>
                    <a:pt x="3080" y="6575"/>
                  </a:cubicBezTo>
                  <a:cubicBezTo>
                    <a:pt x="3143" y="6575"/>
                    <a:pt x="3206" y="6577"/>
                    <a:pt x="3269" y="6579"/>
                  </a:cubicBezTo>
                  <a:cubicBezTo>
                    <a:pt x="3337" y="6581"/>
                    <a:pt x="3406" y="6583"/>
                    <a:pt x="3474" y="6583"/>
                  </a:cubicBezTo>
                  <a:lnTo>
                    <a:pt x="3534" y="6583"/>
                  </a:lnTo>
                  <a:cubicBezTo>
                    <a:pt x="3561" y="6583"/>
                    <a:pt x="3589" y="6582"/>
                    <a:pt x="3614" y="6580"/>
                  </a:cubicBezTo>
                  <a:cubicBezTo>
                    <a:pt x="3662" y="6574"/>
                    <a:pt x="3709" y="6565"/>
                    <a:pt x="3755" y="6557"/>
                  </a:cubicBezTo>
                  <a:cubicBezTo>
                    <a:pt x="3824" y="6543"/>
                    <a:pt x="3893" y="6533"/>
                    <a:pt x="3962" y="6516"/>
                  </a:cubicBezTo>
                  <a:cubicBezTo>
                    <a:pt x="4103" y="6483"/>
                    <a:pt x="4245" y="6444"/>
                    <a:pt x="4381" y="6391"/>
                  </a:cubicBezTo>
                  <a:cubicBezTo>
                    <a:pt x="4512" y="6342"/>
                    <a:pt x="4647" y="6294"/>
                    <a:pt x="4771" y="6231"/>
                  </a:cubicBezTo>
                  <a:cubicBezTo>
                    <a:pt x="4857" y="6188"/>
                    <a:pt x="4940" y="6143"/>
                    <a:pt x="5023" y="6095"/>
                  </a:cubicBezTo>
                  <a:cubicBezTo>
                    <a:pt x="5103" y="6047"/>
                    <a:pt x="5177" y="5993"/>
                    <a:pt x="5248" y="5933"/>
                  </a:cubicBezTo>
                  <a:cubicBezTo>
                    <a:pt x="5392" y="5813"/>
                    <a:pt x="5533" y="5687"/>
                    <a:pt x="5659" y="5549"/>
                  </a:cubicBezTo>
                  <a:cubicBezTo>
                    <a:pt x="5723" y="5479"/>
                    <a:pt x="5776" y="5399"/>
                    <a:pt x="5829" y="5321"/>
                  </a:cubicBezTo>
                  <a:cubicBezTo>
                    <a:pt x="5884" y="5241"/>
                    <a:pt x="5939" y="5161"/>
                    <a:pt x="5988" y="5077"/>
                  </a:cubicBezTo>
                  <a:cubicBezTo>
                    <a:pt x="6080" y="4923"/>
                    <a:pt x="6155" y="4762"/>
                    <a:pt x="6221" y="4596"/>
                  </a:cubicBezTo>
                  <a:cubicBezTo>
                    <a:pt x="6265" y="4492"/>
                    <a:pt x="6309" y="4388"/>
                    <a:pt x="6351" y="4285"/>
                  </a:cubicBezTo>
                  <a:cubicBezTo>
                    <a:pt x="6396" y="4173"/>
                    <a:pt x="6445" y="4060"/>
                    <a:pt x="6481" y="3945"/>
                  </a:cubicBezTo>
                  <a:cubicBezTo>
                    <a:pt x="6520" y="3821"/>
                    <a:pt x="6547" y="3693"/>
                    <a:pt x="6566" y="3565"/>
                  </a:cubicBezTo>
                  <a:cubicBezTo>
                    <a:pt x="6585" y="3440"/>
                    <a:pt x="6604" y="3308"/>
                    <a:pt x="6593" y="3184"/>
                  </a:cubicBezTo>
                  <a:cubicBezTo>
                    <a:pt x="6582" y="3082"/>
                    <a:pt x="6568" y="2981"/>
                    <a:pt x="6549" y="2881"/>
                  </a:cubicBezTo>
                  <a:cubicBezTo>
                    <a:pt x="6534" y="2788"/>
                    <a:pt x="6521" y="2694"/>
                    <a:pt x="6505" y="2602"/>
                  </a:cubicBezTo>
                  <a:cubicBezTo>
                    <a:pt x="6470" y="2417"/>
                    <a:pt x="6429" y="2229"/>
                    <a:pt x="6355" y="2056"/>
                  </a:cubicBezTo>
                  <a:cubicBezTo>
                    <a:pt x="6281" y="1886"/>
                    <a:pt x="6188" y="1722"/>
                    <a:pt x="6091" y="1566"/>
                  </a:cubicBezTo>
                  <a:cubicBezTo>
                    <a:pt x="5990" y="1407"/>
                    <a:pt x="5898" y="1243"/>
                    <a:pt x="5788" y="1092"/>
                  </a:cubicBezTo>
                  <a:cubicBezTo>
                    <a:pt x="5713" y="989"/>
                    <a:pt x="5618" y="909"/>
                    <a:pt x="5524" y="828"/>
                  </a:cubicBezTo>
                  <a:cubicBezTo>
                    <a:pt x="5448" y="764"/>
                    <a:pt x="5373" y="701"/>
                    <a:pt x="5293" y="644"/>
                  </a:cubicBezTo>
                  <a:cubicBezTo>
                    <a:pt x="5143" y="536"/>
                    <a:pt x="4969" y="468"/>
                    <a:pt x="4803" y="391"/>
                  </a:cubicBezTo>
                  <a:cubicBezTo>
                    <a:pt x="4637" y="315"/>
                    <a:pt x="4465" y="239"/>
                    <a:pt x="4286" y="195"/>
                  </a:cubicBezTo>
                  <a:cubicBezTo>
                    <a:pt x="4205" y="174"/>
                    <a:pt x="4124" y="163"/>
                    <a:pt x="4043" y="150"/>
                  </a:cubicBezTo>
                  <a:cubicBezTo>
                    <a:pt x="4034" y="149"/>
                    <a:pt x="4026" y="148"/>
                    <a:pt x="4018" y="147"/>
                  </a:cubicBezTo>
                  <a:cubicBezTo>
                    <a:pt x="4002" y="139"/>
                    <a:pt x="3988" y="131"/>
                    <a:pt x="3971" y="128"/>
                  </a:cubicBezTo>
                  <a:cubicBezTo>
                    <a:pt x="3863" y="110"/>
                    <a:pt x="3758" y="88"/>
                    <a:pt x="3652" y="67"/>
                  </a:cubicBezTo>
                  <a:cubicBezTo>
                    <a:pt x="3605" y="59"/>
                    <a:pt x="3560" y="45"/>
                    <a:pt x="3513" y="39"/>
                  </a:cubicBezTo>
                  <a:cubicBezTo>
                    <a:pt x="3474" y="34"/>
                    <a:pt x="3433" y="29"/>
                    <a:pt x="3394" y="23"/>
                  </a:cubicBezTo>
                  <a:cubicBezTo>
                    <a:pt x="3345" y="15"/>
                    <a:pt x="3296" y="7"/>
                    <a:pt x="3247" y="6"/>
                  </a:cubicBezTo>
                  <a:cubicBezTo>
                    <a:pt x="3238" y="6"/>
                    <a:pt x="3228" y="6"/>
                    <a:pt x="3219" y="6"/>
                  </a:cubicBezTo>
                  <a:cubicBezTo>
                    <a:pt x="3196" y="6"/>
                    <a:pt x="3172" y="6"/>
                    <a:pt x="3150" y="7"/>
                  </a:cubicBezTo>
                  <a:cubicBezTo>
                    <a:pt x="3135" y="4"/>
                    <a:pt x="3120" y="1"/>
                    <a:pt x="31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337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1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2" fill="hold">
                                          <p:stCondLst>
                                            <p:cond delay="127"/>
                                          </p:stCondLst>
                                        </p:cTn>
                                        <p:tgtEl>
                                          <p:spTgt spid="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" decel="50000" autoRev="1" fill="hold">
                                          <p:stCondLst>
                                            <p:cond delay="127"/>
                                          </p:stCondLst>
                                        </p:cTn>
                                        <p:tgtEl>
                                          <p:spTgt spid="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8" grpId="0"/>
      <p:bldP spid="50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" name="Google Shape;5611;p70"/>
          <p:cNvSpPr txBox="1">
            <a:spLocks noGrp="1"/>
          </p:cNvSpPr>
          <p:nvPr>
            <p:ph type="ctrTitle"/>
          </p:nvPr>
        </p:nvSpPr>
        <p:spPr>
          <a:xfrm>
            <a:off x="2377120" y="1061182"/>
            <a:ext cx="4560450" cy="99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halkboard SE" charset="0"/>
                <a:ea typeface="Chalkboard SE" charset="0"/>
                <a:cs typeface="Chalkboard SE" charset="0"/>
              </a:rPr>
              <a:t>THANK</a:t>
            </a: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 YOU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grpSp>
        <p:nvGrpSpPr>
          <p:cNvPr id="5614" name="Google Shape;5614;p70"/>
          <p:cNvGrpSpPr/>
          <p:nvPr/>
        </p:nvGrpSpPr>
        <p:grpSpPr>
          <a:xfrm>
            <a:off x="7288267" y="343661"/>
            <a:ext cx="421743" cy="181119"/>
            <a:chOff x="1768913" y="866050"/>
            <a:chExt cx="181200" cy="79400"/>
          </a:xfrm>
        </p:grpSpPr>
        <p:sp>
          <p:nvSpPr>
            <p:cNvPr id="5615" name="Google Shape;5615;p70"/>
            <p:cNvSpPr/>
            <p:nvPr/>
          </p:nvSpPr>
          <p:spPr>
            <a:xfrm>
              <a:off x="1777200" y="873100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cubicBezTo>
                    <a:pt x="4905" y="1728"/>
                    <a:pt x="4894" y="1735"/>
                    <a:pt x="4884" y="1743"/>
                  </a:cubicBezTo>
                  <a:cubicBezTo>
                    <a:pt x="4883" y="1744"/>
                    <a:pt x="4881" y="1745"/>
                    <a:pt x="4880" y="1746"/>
                  </a:cubicBezTo>
                  <a:cubicBezTo>
                    <a:pt x="4820" y="1754"/>
                    <a:pt x="4759" y="1762"/>
                    <a:pt x="4700" y="1770"/>
                  </a:cubicBezTo>
                  <a:cubicBezTo>
                    <a:pt x="4723" y="1764"/>
                    <a:pt x="4747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7" y="1"/>
                  </a:moveTo>
                  <a:cubicBezTo>
                    <a:pt x="4093" y="1"/>
                    <a:pt x="4036" y="11"/>
                    <a:pt x="3984" y="22"/>
                  </a:cubicBezTo>
                  <a:cubicBezTo>
                    <a:pt x="3922" y="37"/>
                    <a:pt x="3862" y="49"/>
                    <a:pt x="3802" y="71"/>
                  </a:cubicBezTo>
                  <a:cubicBezTo>
                    <a:pt x="3674" y="117"/>
                    <a:pt x="3550" y="172"/>
                    <a:pt x="3431" y="235"/>
                  </a:cubicBezTo>
                  <a:cubicBezTo>
                    <a:pt x="3304" y="301"/>
                    <a:pt x="3176" y="368"/>
                    <a:pt x="3056" y="446"/>
                  </a:cubicBezTo>
                  <a:cubicBezTo>
                    <a:pt x="3008" y="477"/>
                    <a:pt x="2957" y="506"/>
                    <a:pt x="2913" y="542"/>
                  </a:cubicBezTo>
                  <a:cubicBezTo>
                    <a:pt x="2870" y="575"/>
                    <a:pt x="2825" y="616"/>
                    <a:pt x="2797" y="662"/>
                  </a:cubicBezTo>
                  <a:cubicBezTo>
                    <a:pt x="2765" y="714"/>
                    <a:pt x="2742" y="763"/>
                    <a:pt x="2741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1" y="995"/>
                  </a:cubicBezTo>
                  <a:cubicBezTo>
                    <a:pt x="2726" y="1003"/>
                    <a:pt x="2711" y="1012"/>
                    <a:pt x="2695" y="1021"/>
                  </a:cubicBezTo>
                  <a:lnTo>
                    <a:pt x="2695" y="1021"/>
                  </a:lnTo>
                  <a:cubicBezTo>
                    <a:pt x="2698" y="1019"/>
                    <a:pt x="2701" y="1018"/>
                    <a:pt x="2704" y="1017"/>
                  </a:cubicBezTo>
                  <a:lnTo>
                    <a:pt x="2704" y="1017"/>
                  </a:lnTo>
                  <a:cubicBezTo>
                    <a:pt x="2698" y="1020"/>
                    <a:pt x="2692" y="1023"/>
                    <a:pt x="2686" y="1026"/>
                  </a:cubicBezTo>
                  <a:lnTo>
                    <a:pt x="2686" y="1026"/>
                  </a:lnTo>
                  <a:cubicBezTo>
                    <a:pt x="2689" y="1025"/>
                    <a:pt x="2692" y="1023"/>
                    <a:pt x="2695" y="1021"/>
                  </a:cubicBezTo>
                  <a:lnTo>
                    <a:pt x="2695" y="1021"/>
                  </a:lnTo>
                  <a:cubicBezTo>
                    <a:pt x="2691" y="1023"/>
                    <a:pt x="2688" y="1025"/>
                    <a:pt x="2684" y="1027"/>
                  </a:cubicBezTo>
                  <a:lnTo>
                    <a:pt x="2684" y="1027"/>
                  </a:lnTo>
                  <a:cubicBezTo>
                    <a:pt x="2685" y="1027"/>
                    <a:pt x="2685" y="1027"/>
                    <a:pt x="2686" y="1026"/>
                  </a:cubicBezTo>
                  <a:lnTo>
                    <a:pt x="2686" y="1026"/>
                  </a:lnTo>
                  <a:cubicBezTo>
                    <a:pt x="2685" y="1027"/>
                    <a:pt x="2684" y="1027"/>
                    <a:pt x="2683" y="1028"/>
                  </a:cubicBezTo>
                  <a:cubicBezTo>
                    <a:pt x="2683" y="1028"/>
                    <a:pt x="2684" y="1028"/>
                    <a:pt x="2684" y="1027"/>
                  </a:cubicBezTo>
                  <a:lnTo>
                    <a:pt x="2684" y="1027"/>
                  </a:lnTo>
                  <a:cubicBezTo>
                    <a:pt x="2622" y="1062"/>
                    <a:pt x="2562" y="1097"/>
                    <a:pt x="2521" y="1157"/>
                  </a:cubicBezTo>
                  <a:cubicBezTo>
                    <a:pt x="2495" y="1195"/>
                    <a:pt x="2486" y="1236"/>
                    <a:pt x="2481" y="1280"/>
                  </a:cubicBezTo>
                  <a:cubicBezTo>
                    <a:pt x="2366" y="1317"/>
                    <a:pt x="2251" y="1355"/>
                    <a:pt x="2136" y="1395"/>
                  </a:cubicBezTo>
                  <a:cubicBezTo>
                    <a:pt x="2109" y="1404"/>
                    <a:pt x="2083" y="1413"/>
                    <a:pt x="2055" y="1424"/>
                  </a:cubicBezTo>
                  <a:cubicBezTo>
                    <a:pt x="2046" y="1421"/>
                    <a:pt x="2037" y="1419"/>
                    <a:pt x="2028" y="1417"/>
                  </a:cubicBezTo>
                  <a:cubicBezTo>
                    <a:pt x="1969" y="1333"/>
                    <a:pt x="1896" y="1259"/>
                    <a:pt x="1804" y="1213"/>
                  </a:cubicBezTo>
                  <a:cubicBezTo>
                    <a:pt x="1716" y="1170"/>
                    <a:pt x="1625" y="1142"/>
                    <a:pt x="1526" y="1137"/>
                  </a:cubicBezTo>
                  <a:cubicBezTo>
                    <a:pt x="1510" y="1136"/>
                    <a:pt x="1495" y="1135"/>
                    <a:pt x="1479" y="1135"/>
                  </a:cubicBezTo>
                  <a:cubicBezTo>
                    <a:pt x="1389" y="1135"/>
                    <a:pt x="1295" y="1151"/>
                    <a:pt x="1210" y="1176"/>
                  </a:cubicBezTo>
                  <a:cubicBezTo>
                    <a:pt x="1094" y="1210"/>
                    <a:pt x="978" y="1259"/>
                    <a:pt x="871" y="1317"/>
                  </a:cubicBezTo>
                  <a:cubicBezTo>
                    <a:pt x="773" y="1370"/>
                    <a:pt x="678" y="1426"/>
                    <a:pt x="588" y="1491"/>
                  </a:cubicBezTo>
                  <a:cubicBezTo>
                    <a:pt x="537" y="1528"/>
                    <a:pt x="495" y="1571"/>
                    <a:pt x="460" y="1620"/>
                  </a:cubicBezTo>
                  <a:cubicBezTo>
                    <a:pt x="367" y="1705"/>
                    <a:pt x="276" y="1810"/>
                    <a:pt x="242" y="1927"/>
                  </a:cubicBezTo>
                  <a:cubicBezTo>
                    <a:pt x="196" y="1954"/>
                    <a:pt x="151" y="1983"/>
                    <a:pt x="109" y="2014"/>
                  </a:cubicBezTo>
                  <a:cubicBezTo>
                    <a:pt x="48" y="2056"/>
                    <a:pt x="16" y="2128"/>
                    <a:pt x="24" y="2197"/>
                  </a:cubicBezTo>
                  <a:cubicBezTo>
                    <a:pt x="10" y="2244"/>
                    <a:pt x="11" y="2297"/>
                    <a:pt x="31" y="2342"/>
                  </a:cubicBezTo>
                  <a:cubicBezTo>
                    <a:pt x="16" y="2366"/>
                    <a:pt x="7" y="2392"/>
                    <a:pt x="5" y="2422"/>
                  </a:cubicBezTo>
                  <a:cubicBezTo>
                    <a:pt x="0" y="2470"/>
                    <a:pt x="16" y="2518"/>
                    <a:pt x="47" y="2556"/>
                  </a:cubicBezTo>
                  <a:cubicBezTo>
                    <a:pt x="84" y="2601"/>
                    <a:pt x="126" y="2638"/>
                    <a:pt x="184" y="2653"/>
                  </a:cubicBezTo>
                  <a:cubicBezTo>
                    <a:pt x="208" y="2660"/>
                    <a:pt x="232" y="2663"/>
                    <a:pt x="256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9" y="2665"/>
                    <a:pt x="320" y="2664"/>
                    <a:pt x="341" y="2661"/>
                  </a:cubicBezTo>
                  <a:cubicBezTo>
                    <a:pt x="469" y="2645"/>
                    <a:pt x="597" y="2622"/>
                    <a:pt x="721" y="2584"/>
                  </a:cubicBezTo>
                  <a:cubicBezTo>
                    <a:pt x="786" y="2564"/>
                    <a:pt x="868" y="2540"/>
                    <a:pt x="945" y="2505"/>
                  </a:cubicBezTo>
                  <a:cubicBezTo>
                    <a:pt x="973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4" y="2599"/>
                    <a:pt x="1276" y="2599"/>
                    <a:pt x="1288" y="2599"/>
                  </a:cubicBezTo>
                  <a:cubicBezTo>
                    <a:pt x="1426" y="2605"/>
                    <a:pt x="1565" y="2607"/>
                    <a:pt x="1704" y="2607"/>
                  </a:cubicBezTo>
                  <a:cubicBezTo>
                    <a:pt x="1977" y="2607"/>
                    <a:pt x="2251" y="2598"/>
                    <a:pt x="2524" y="2590"/>
                  </a:cubicBezTo>
                  <a:cubicBezTo>
                    <a:pt x="2612" y="2588"/>
                    <a:pt x="2701" y="2583"/>
                    <a:pt x="2789" y="2579"/>
                  </a:cubicBezTo>
                  <a:cubicBezTo>
                    <a:pt x="2840" y="2576"/>
                    <a:pt x="2890" y="2574"/>
                    <a:pt x="2940" y="2571"/>
                  </a:cubicBezTo>
                  <a:cubicBezTo>
                    <a:pt x="3010" y="2567"/>
                    <a:pt x="3080" y="2560"/>
                    <a:pt x="3148" y="2557"/>
                  </a:cubicBezTo>
                  <a:cubicBezTo>
                    <a:pt x="3170" y="2556"/>
                    <a:pt x="3193" y="2555"/>
                    <a:pt x="3215" y="2553"/>
                  </a:cubicBezTo>
                  <a:cubicBezTo>
                    <a:pt x="3224" y="2557"/>
                    <a:pt x="3232" y="2559"/>
                    <a:pt x="3241" y="2561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1"/>
                    <a:pt x="3595" y="2601"/>
                  </a:cubicBezTo>
                  <a:cubicBezTo>
                    <a:pt x="3646" y="2601"/>
                    <a:pt x="3696" y="2601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5"/>
                    <a:pt x="4211" y="2576"/>
                    <a:pt x="4285" y="2569"/>
                  </a:cubicBezTo>
                  <a:cubicBezTo>
                    <a:pt x="4366" y="2564"/>
                    <a:pt x="4447" y="2558"/>
                    <a:pt x="4529" y="2549"/>
                  </a:cubicBezTo>
                  <a:cubicBezTo>
                    <a:pt x="4605" y="2539"/>
                    <a:pt x="4682" y="2531"/>
                    <a:pt x="4758" y="2521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5" y="2511"/>
                    <a:pt x="5369" y="2512"/>
                    <a:pt x="5423" y="2512"/>
                  </a:cubicBezTo>
                  <a:cubicBezTo>
                    <a:pt x="5581" y="2512"/>
                    <a:pt x="5738" y="2505"/>
                    <a:pt x="5893" y="2479"/>
                  </a:cubicBezTo>
                  <a:cubicBezTo>
                    <a:pt x="5938" y="2477"/>
                    <a:pt x="5984" y="2473"/>
                    <a:pt x="6030" y="2470"/>
                  </a:cubicBezTo>
                  <a:cubicBezTo>
                    <a:pt x="6073" y="2468"/>
                    <a:pt x="6116" y="2464"/>
                    <a:pt x="6157" y="2461"/>
                  </a:cubicBezTo>
                  <a:cubicBezTo>
                    <a:pt x="6187" y="2457"/>
                    <a:pt x="6217" y="2459"/>
                    <a:pt x="6247" y="2454"/>
                  </a:cubicBezTo>
                  <a:cubicBezTo>
                    <a:pt x="6284" y="2448"/>
                    <a:pt x="6317" y="2438"/>
                    <a:pt x="6351" y="2422"/>
                  </a:cubicBezTo>
                  <a:cubicBezTo>
                    <a:pt x="6381" y="2408"/>
                    <a:pt x="6405" y="2388"/>
                    <a:pt x="6423" y="2361"/>
                  </a:cubicBezTo>
                  <a:cubicBezTo>
                    <a:pt x="6431" y="2360"/>
                    <a:pt x="6440" y="2358"/>
                    <a:pt x="6448" y="2357"/>
                  </a:cubicBezTo>
                  <a:cubicBezTo>
                    <a:pt x="6522" y="2343"/>
                    <a:pt x="6582" y="2287"/>
                    <a:pt x="6597" y="2213"/>
                  </a:cubicBezTo>
                  <a:cubicBezTo>
                    <a:pt x="6606" y="2169"/>
                    <a:pt x="6604" y="2133"/>
                    <a:pt x="6591" y="2090"/>
                  </a:cubicBezTo>
                  <a:cubicBezTo>
                    <a:pt x="6572" y="2022"/>
                    <a:pt x="6510" y="1971"/>
                    <a:pt x="6442" y="1962"/>
                  </a:cubicBezTo>
                  <a:cubicBezTo>
                    <a:pt x="6412" y="1915"/>
                    <a:pt x="6369" y="1875"/>
                    <a:pt x="6324" y="1843"/>
                  </a:cubicBezTo>
                  <a:cubicBezTo>
                    <a:pt x="6361" y="1814"/>
                    <a:pt x="6392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4" y="1405"/>
                    <a:pt x="6283" y="1362"/>
                  </a:cubicBezTo>
                  <a:cubicBezTo>
                    <a:pt x="6272" y="1355"/>
                    <a:pt x="6261" y="1347"/>
                    <a:pt x="6251" y="1340"/>
                  </a:cubicBezTo>
                  <a:cubicBezTo>
                    <a:pt x="6246" y="1292"/>
                    <a:pt x="6232" y="1244"/>
                    <a:pt x="6209" y="1200"/>
                  </a:cubicBezTo>
                  <a:cubicBezTo>
                    <a:pt x="6166" y="1113"/>
                    <a:pt x="6084" y="1046"/>
                    <a:pt x="5992" y="1006"/>
                  </a:cubicBezTo>
                  <a:cubicBezTo>
                    <a:pt x="5985" y="985"/>
                    <a:pt x="5976" y="965"/>
                    <a:pt x="5966" y="945"/>
                  </a:cubicBezTo>
                  <a:cubicBezTo>
                    <a:pt x="5966" y="924"/>
                    <a:pt x="5964" y="903"/>
                    <a:pt x="5957" y="883"/>
                  </a:cubicBezTo>
                  <a:cubicBezTo>
                    <a:pt x="5926" y="783"/>
                    <a:pt x="5831" y="722"/>
                    <a:pt x="5734" y="695"/>
                  </a:cubicBezTo>
                  <a:cubicBezTo>
                    <a:pt x="5729" y="694"/>
                    <a:pt x="5723" y="693"/>
                    <a:pt x="5719" y="692"/>
                  </a:cubicBezTo>
                  <a:cubicBezTo>
                    <a:pt x="5726" y="668"/>
                    <a:pt x="5727" y="642"/>
                    <a:pt x="5721" y="615"/>
                  </a:cubicBezTo>
                  <a:cubicBezTo>
                    <a:pt x="5707" y="533"/>
                    <a:pt x="5633" y="465"/>
                    <a:pt x="5550" y="462"/>
                  </a:cubicBezTo>
                  <a:cubicBezTo>
                    <a:pt x="5537" y="409"/>
                    <a:pt x="5504" y="361"/>
                    <a:pt x="5464" y="324"/>
                  </a:cubicBezTo>
                  <a:cubicBezTo>
                    <a:pt x="5403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7" y="252"/>
                    <a:pt x="5141" y="249"/>
                    <a:pt x="5137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6" y="170"/>
                    <a:pt x="4930" y="159"/>
                    <a:pt x="4883" y="154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2"/>
                    <a:pt x="4558" y="158"/>
                  </a:cubicBezTo>
                  <a:cubicBezTo>
                    <a:pt x="4540" y="160"/>
                    <a:pt x="4522" y="162"/>
                    <a:pt x="4502" y="165"/>
                  </a:cubicBezTo>
                  <a:cubicBezTo>
                    <a:pt x="4488" y="141"/>
                    <a:pt x="4471" y="119"/>
                    <a:pt x="4451" y="100"/>
                  </a:cubicBezTo>
                  <a:cubicBezTo>
                    <a:pt x="4379" y="34"/>
                    <a:pt x="4277" y="12"/>
                    <a:pt x="4183" y="2"/>
                  </a:cubicBezTo>
                  <a:cubicBezTo>
                    <a:pt x="4171" y="1"/>
                    <a:pt x="4159" y="1"/>
                    <a:pt x="41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70"/>
            <p:cNvSpPr/>
            <p:nvPr/>
          </p:nvSpPr>
          <p:spPr>
            <a:xfrm>
              <a:off x="1773075" y="921900"/>
              <a:ext cx="172750" cy="17175"/>
            </a:xfrm>
            <a:custGeom>
              <a:avLst/>
              <a:gdLst/>
              <a:ahLst/>
              <a:cxnLst/>
              <a:rect l="l" t="t" r="r" b="b"/>
              <a:pathLst>
                <a:path w="6910" h="687" extrusionOk="0">
                  <a:moveTo>
                    <a:pt x="5397" y="46"/>
                  </a:moveTo>
                  <a:cubicBezTo>
                    <a:pt x="5400" y="46"/>
                    <a:pt x="5403" y="46"/>
                    <a:pt x="5406" y="46"/>
                  </a:cubicBezTo>
                  <a:lnTo>
                    <a:pt x="5406" y="46"/>
                  </a:lnTo>
                  <a:cubicBezTo>
                    <a:pt x="5403" y="46"/>
                    <a:pt x="5400" y="46"/>
                    <a:pt x="5397" y="46"/>
                  </a:cubicBezTo>
                  <a:close/>
                  <a:moveTo>
                    <a:pt x="5379" y="627"/>
                  </a:moveTo>
                  <a:cubicBezTo>
                    <a:pt x="5387" y="628"/>
                    <a:pt x="5395" y="628"/>
                    <a:pt x="5401" y="628"/>
                  </a:cubicBezTo>
                  <a:cubicBezTo>
                    <a:pt x="5394" y="627"/>
                    <a:pt x="5386" y="627"/>
                    <a:pt x="5379" y="627"/>
                  </a:cubicBezTo>
                  <a:close/>
                  <a:moveTo>
                    <a:pt x="6542" y="1"/>
                  </a:moveTo>
                  <a:cubicBezTo>
                    <a:pt x="6404" y="1"/>
                    <a:pt x="6265" y="17"/>
                    <a:pt x="6127" y="30"/>
                  </a:cubicBezTo>
                  <a:cubicBezTo>
                    <a:pt x="6006" y="40"/>
                    <a:pt x="5885" y="42"/>
                    <a:pt x="5764" y="43"/>
                  </a:cubicBezTo>
                  <a:cubicBezTo>
                    <a:pt x="5677" y="44"/>
                    <a:pt x="5589" y="48"/>
                    <a:pt x="5502" y="48"/>
                  </a:cubicBezTo>
                  <a:cubicBezTo>
                    <a:pt x="5470" y="48"/>
                    <a:pt x="5438" y="47"/>
                    <a:pt x="5406" y="46"/>
                  </a:cubicBezTo>
                  <a:lnTo>
                    <a:pt x="5406" y="46"/>
                  </a:lnTo>
                  <a:cubicBezTo>
                    <a:pt x="5407" y="46"/>
                    <a:pt x="5407" y="46"/>
                    <a:pt x="5408" y="46"/>
                  </a:cubicBezTo>
                  <a:lnTo>
                    <a:pt x="5408" y="46"/>
                  </a:lnTo>
                  <a:cubicBezTo>
                    <a:pt x="5187" y="35"/>
                    <a:pt x="4963" y="34"/>
                    <a:pt x="4740" y="27"/>
                  </a:cubicBezTo>
                  <a:cubicBezTo>
                    <a:pt x="4722" y="27"/>
                    <a:pt x="4703" y="27"/>
                    <a:pt x="4685" y="27"/>
                  </a:cubicBezTo>
                  <a:cubicBezTo>
                    <a:pt x="4583" y="27"/>
                    <a:pt x="4483" y="32"/>
                    <a:pt x="4382" y="37"/>
                  </a:cubicBezTo>
                  <a:cubicBezTo>
                    <a:pt x="4330" y="39"/>
                    <a:pt x="4278" y="39"/>
                    <a:pt x="4226" y="39"/>
                  </a:cubicBezTo>
                  <a:cubicBezTo>
                    <a:pt x="4209" y="39"/>
                    <a:pt x="4191" y="39"/>
                    <a:pt x="4174" y="39"/>
                  </a:cubicBezTo>
                  <a:cubicBezTo>
                    <a:pt x="4139" y="39"/>
                    <a:pt x="4104" y="39"/>
                    <a:pt x="4069" y="40"/>
                  </a:cubicBezTo>
                  <a:cubicBezTo>
                    <a:pt x="3966" y="41"/>
                    <a:pt x="3863" y="47"/>
                    <a:pt x="3760" y="50"/>
                  </a:cubicBezTo>
                  <a:cubicBezTo>
                    <a:pt x="3717" y="53"/>
                    <a:pt x="3674" y="54"/>
                    <a:pt x="3630" y="54"/>
                  </a:cubicBezTo>
                  <a:cubicBezTo>
                    <a:pt x="3578" y="54"/>
                    <a:pt x="3526" y="53"/>
                    <a:pt x="3473" y="53"/>
                  </a:cubicBezTo>
                  <a:cubicBezTo>
                    <a:pt x="3435" y="52"/>
                    <a:pt x="3396" y="52"/>
                    <a:pt x="3357" y="52"/>
                  </a:cubicBezTo>
                  <a:cubicBezTo>
                    <a:pt x="3319" y="52"/>
                    <a:pt x="3280" y="52"/>
                    <a:pt x="3241" y="53"/>
                  </a:cubicBezTo>
                  <a:cubicBezTo>
                    <a:pt x="3165" y="50"/>
                    <a:pt x="3089" y="48"/>
                    <a:pt x="3012" y="48"/>
                  </a:cubicBezTo>
                  <a:cubicBezTo>
                    <a:pt x="2995" y="48"/>
                    <a:pt x="2979" y="48"/>
                    <a:pt x="2962" y="48"/>
                  </a:cubicBezTo>
                  <a:cubicBezTo>
                    <a:pt x="2918" y="49"/>
                    <a:pt x="2875" y="49"/>
                    <a:pt x="2831" y="49"/>
                  </a:cubicBezTo>
                  <a:cubicBezTo>
                    <a:pt x="2685" y="49"/>
                    <a:pt x="2540" y="46"/>
                    <a:pt x="2395" y="45"/>
                  </a:cubicBezTo>
                  <a:cubicBezTo>
                    <a:pt x="2204" y="41"/>
                    <a:pt x="2012" y="33"/>
                    <a:pt x="1821" y="31"/>
                  </a:cubicBezTo>
                  <a:cubicBezTo>
                    <a:pt x="1796" y="31"/>
                    <a:pt x="1772" y="30"/>
                    <a:pt x="1747" y="30"/>
                  </a:cubicBezTo>
                  <a:cubicBezTo>
                    <a:pt x="1462" y="30"/>
                    <a:pt x="1175" y="48"/>
                    <a:pt x="889" y="48"/>
                  </a:cubicBezTo>
                  <a:cubicBezTo>
                    <a:pt x="809" y="48"/>
                    <a:pt x="730" y="47"/>
                    <a:pt x="651" y="43"/>
                  </a:cubicBezTo>
                  <a:cubicBezTo>
                    <a:pt x="587" y="39"/>
                    <a:pt x="520" y="31"/>
                    <a:pt x="454" y="31"/>
                  </a:cubicBezTo>
                  <a:cubicBezTo>
                    <a:pt x="429" y="31"/>
                    <a:pt x="404" y="32"/>
                    <a:pt x="379" y="35"/>
                  </a:cubicBezTo>
                  <a:cubicBezTo>
                    <a:pt x="297" y="45"/>
                    <a:pt x="237" y="111"/>
                    <a:pt x="224" y="189"/>
                  </a:cubicBezTo>
                  <a:cubicBezTo>
                    <a:pt x="220" y="190"/>
                    <a:pt x="218" y="190"/>
                    <a:pt x="215" y="191"/>
                  </a:cubicBezTo>
                  <a:cubicBezTo>
                    <a:pt x="117" y="225"/>
                    <a:pt x="22" y="290"/>
                    <a:pt x="10" y="403"/>
                  </a:cubicBezTo>
                  <a:cubicBezTo>
                    <a:pt x="1" y="480"/>
                    <a:pt x="44" y="563"/>
                    <a:pt x="116" y="598"/>
                  </a:cubicBezTo>
                  <a:cubicBezTo>
                    <a:pt x="186" y="632"/>
                    <a:pt x="261" y="652"/>
                    <a:pt x="337" y="669"/>
                  </a:cubicBezTo>
                  <a:cubicBezTo>
                    <a:pt x="375" y="678"/>
                    <a:pt x="413" y="683"/>
                    <a:pt x="451" y="684"/>
                  </a:cubicBezTo>
                  <a:cubicBezTo>
                    <a:pt x="478" y="686"/>
                    <a:pt x="505" y="686"/>
                    <a:pt x="532" y="686"/>
                  </a:cubicBezTo>
                  <a:cubicBezTo>
                    <a:pt x="559" y="686"/>
                    <a:pt x="586" y="686"/>
                    <a:pt x="614" y="685"/>
                  </a:cubicBezTo>
                  <a:cubicBezTo>
                    <a:pt x="709" y="683"/>
                    <a:pt x="801" y="684"/>
                    <a:pt x="896" y="677"/>
                  </a:cubicBezTo>
                  <a:cubicBezTo>
                    <a:pt x="1084" y="663"/>
                    <a:pt x="1269" y="635"/>
                    <a:pt x="1456" y="616"/>
                  </a:cubicBezTo>
                  <a:cubicBezTo>
                    <a:pt x="1674" y="609"/>
                    <a:pt x="1891" y="612"/>
                    <a:pt x="2108" y="609"/>
                  </a:cubicBezTo>
                  <a:cubicBezTo>
                    <a:pt x="2122" y="609"/>
                    <a:pt x="2137" y="609"/>
                    <a:pt x="2151" y="609"/>
                  </a:cubicBezTo>
                  <a:cubicBezTo>
                    <a:pt x="2242" y="609"/>
                    <a:pt x="2334" y="612"/>
                    <a:pt x="2425" y="614"/>
                  </a:cubicBezTo>
                  <a:cubicBezTo>
                    <a:pt x="2440" y="614"/>
                    <a:pt x="2455" y="615"/>
                    <a:pt x="2469" y="615"/>
                  </a:cubicBezTo>
                  <a:cubicBezTo>
                    <a:pt x="2563" y="615"/>
                    <a:pt x="2657" y="609"/>
                    <a:pt x="2750" y="605"/>
                  </a:cubicBezTo>
                  <a:cubicBezTo>
                    <a:pt x="2942" y="597"/>
                    <a:pt x="3133" y="590"/>
                    <a:pt x="3325" y="589"/>
                  </a:cubicBezTo>
                  <a:cubicBezTo>
                    <a:pt x="3527" y="589"/>
                    <a:pt x="3731" y="595"/>
                    <a:pt x="3934" y="598"/>
                  </a:cubicBezTo>
                  <a:cubicBezTo>
                    <a:pt x="4334" y="605"/>
                    <a:pt x="4734" y="601"/>
                    <a:pt x="5134" y="614"/>
                  </a:cubicBezTo>
                  <a:lnTo>
                    <a:pt x="5134" y="614"/>
                  </a:lnTo>
                  <a:cubicBezTo>
                    <a:pt x="5216" y="618"/>
                    <a:pt x="5298" y="623"/>
                    <a:pt x="5379" y="627"/>
                  </a:cubicBezTo>
                  <a:lnTo>
                    <a:pt x="5379" y="627"/>
                  </a:lnTo>
                  <a:cubicBezTo>
                    <a:pt x="5379" y="627"/>
                    <a:pt x="5379" y="627"/>
                    <a:pt x="5378" y="627"/>
                  </a:cubicBezTo>
                  <a:lnTo>
                    <a:pt x="5378" y="627"/>
                  </a:lnTo>
                  <a:cubicBezTo>
                    <a:pt x="5591" y="637"/>
                    <a:pt x="5804" y="645"/>
                    <a:pt x="6017" y="645"/>
                  </a:cubicBezTo>
                  <a:cubicBezTo>
                    <a:pt x="6042" y="645"/>
                    <a:pt x="6067" y="645"/>
                    <a:pt x="6092" y="645"/>
                  </a:cubicBezTo>
                  <a:cubicBezTo>
                    <a:pt x="6201" y="644"/>
                    <a:pt x="6309" y="635"/>
                    <a:pt x="6417" y="622"/>
                  </a:cubicBezTo>
                  <a:cubicBezTo>
                    <a:pt x="6475" y="616"/>
                    <a:pt x="6531" y="608"/>
                    <a:pt x="6588" y="599"/>
                  </a:cubicBezTo>
                  <a:cubicBezTo>
                    <a:pt x="6671" y="587"/>
                    <a:pt x="6767" y="569"/>
                    <a:pt x="6831" y="512"/>
                  </a:cubicBezTo>
                  <a:cubicBezTo>
                    <a:pt x="6880" y="467"/>
                    <a:pt x="6910" y="408"/>
                    <a:pt x="6899" y="340"/>
                  </a:cubicBezTo>
                  <a:cubicBezTo>
                    <a:pt x="6890" y="281"/>
                    <a:pt x="6855" y="234"/>
                    <a:pt x="6806" y="204"/>
                  </a:cubicBezTo>
                  <a:cubicBezTo>
                    <a:pt x="6789" y="194"/>
                    <a:pt x="6773" y="189"/>
                    <a:pt x="6757" y="184"/>
                  </a:cubicBezTo>
                  <a:cubicBezTo>
                    <a:pt x="6755" y="80"/>
                    <a:pt x="6671" y="5"/>
                    <a:pt x="6569" y="1"/>
                  </a:cubicBezTo>
                  <a:cubicBezTo>
                    <a:pt x="6560" y="1"/>
                    <a:pt x="6551" y="1"/>
                    <a:pt x="654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70"/>
            <p:cNvSpPr/>
            <p:nvPr/>
          </p:nvSpPr>
          <p:spPr>
            <a:xfrm>
              <a:off x="1877675" y="903175"/>
              <a:ext cx="9750" cy="9250"/>
            </a:xfrm>
            <a:custGeom>
              <a:avLst/>
              <a:gdLst/>
              <a:ahLst/>
              <a:cxnLst/>
              <a:rect l="l" t="t" r="r" b="b"/>
              <a:pathLst>
                <a:path w="390" h="370" extrusionOk="0">
                  <a:moveTo>
                    <a:pt x="203" y="1"/>
                  </a:moveTo>
                  <a:cubicBezTo>
                    <a:pt x="108" y="1"/>
                    <a:pt x="22" y="65"/>
                    <a:pt x="11" y="165"/>
                  </a:cubicBezTo>
                  <a:cubicBezTo>
                    <a:pt x="1" y="262"/>
                    <a:pt x="74" y="364"/>
                    <a:pt x="174" y="369"/>
                  </a:cubicBezTo>
                  <a:cubicBezTo>
                    <a:pt x="179" y="370"/>
                    <a:pt x="183" y="370"/>
                    <a:pt x="187" y="370"/>
                  </a:cubicBezTo>
                  <a:cubicBezTo>
                    <a:pt x="283" y="370"/>
                    <a:pt x="368" y="307"/>
                    <a:pt x="379" y="206"/>
                  </a:cubicBezTo>
                  <a:cubicBezTo>
                    <a:pt x="389" y="110"/>
                    <a:pt x="316" y="7"/>
                    <a:pt x="216" y="1"/>
                  </a:cubicBezTo>
                  <a:cubicBezTo>
                    <a:pt x="212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70"/>
            <p:cNvSpPr/>
            <p:nvPr/>
          </p:nvSpPr>
          <p:spPr>
            <a:xfrm>
              <a:off x="1891625" y="903525"/>
              <a:ext cx="9750" cy="9250"/>
            </a:xfrm>
            <a:custGeom>
              <a:avLst/>
              <a:gdLst/>
              <a:ahLst/>
              <a:cxnLst/>
              <a:rect l="l" t="t" r="r" b="b"/>
              <a:pathLst>
                <a:path w="390" h="370" extrusionOk="0">
                  <a:moveTo>
                    <a:pt x="203" y="1"/>
                  </a:moveTo>
                  <a:cubicBezTo>
                    <a:pt x="108" y="1"/>
                    <a:pt x="22" y="65"/>
                    <a:pt x="11" y="164"/>
                  </a:cubicBezTo>
                  <a:cubicBezTo>
                    <a:pt x="1" y="260"/>
                    <a:pt x="74" y="363"/>
                    <a:pt x="174" y="369"/>
                  </a:cubicBezTo>
                  <a:cubicBezTo>
                    <a:pt x="179" y="369"/>
                    <a:pt x="183" y="369"/>
                    <a:pt x="187" y="369"/>
                  </a:cubicBezTo>
                  <a:cubicBezTo>
                    <a:pt x="283" y="369"/>
                    <a:pt x="368" y="305"/>
                    <a:pt x="379" y="206"/>
                  </a:cubicBezTo>
                  <a:cubicBezTo>
                    <a:pt x="389" y="108"/>
                    <a:pt x="317" y="7"/>
                    <a:pt x="216" y="1"/>
                  </a:cubicBezTo>
                  <a:cubicBezTo>
                    <a:pt x="212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70"/>
            <p:cNvSpPr/>
            <p:nvPr/>
          </p:nvSpPr>
          <p:spPr>
            <a:xfrm>
              <a:off x="1768913" y="866050"/>
              <a:ext cx="181200" cy="79400"/>
            </a:xfrm>
            <a:custGeom>
              <a:avLst/>
              <a:gdLst/>
              <a:ahLst/>
              <a:cxnLst/>
              <a:rect l="l" t="t" r="r" b="b"/>
              <a:pathLst>
                <a:path w="7248" h="3176" extrusionOk="0">
                  <a:moveTo>
                    <a:pt x="4471" y="383"/>
                  </a:moveTo>
                  <a:cubicBezTo>
                    <a:pt x="4471" y="383"/>
                    <a:pt x="4471" y="383"/>
                    <a:pt x="4470" y="383"/>
                  </a:cubicBezTo>
                  <a:cubicBezTo>
                    <a:pt x="4471" y="383"/>
                    <a:pt x="4471" y="383"/>
                    <a:pt x="4471" y="383"/>
                  </a:cubicBezTo>
                  <a:close/>
                  <a:moveTo>
                    <a:pt x="5818" y="760"/>
                  </a:moveTo>
                  <a:lnTo>
                    <a:pt x="5818" y="760"/>
                  </a:lnTo>
                  <a:cubicBezTo>
                    <a:pt x="5818" y="761"/>
                    <a:pt x="5819" y="761"/>
                    <a:pt x="5820" y="761"/>
                  </a:cubicBezTo>
                  <a:cubicBezTo>
                    <a:pt x="5820" y="760"/>
                    <a:pt x="5819" y="760"/>
                    <a:pt x="5818" y="760"/>
                  </a:cubicBezTo>
                  <a:close/>
                  <a:moveTo>
                    <a:pt x="4660" y="370"/>
                  </a:moveTo>
                  <a:cubicBezTo>
                    <a:pt x="4728" y="374"/>
                    <a:pt x="4793" y="378"/>
                    <a:pt x="4859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29" y="481"/>
                    <a:pt x="5385" y="499"/>
                    <a:pt x="5440" y="520"/>
                  </a:cubicBezTo>
                  <a:cubicBezTo>
                    <a:pt x="5465" y="531"/>
                    <a:pt x="5489" y="543"/>
                    <a:pt x="5512" y="554"/>
                  </a:cubicBezTo>
                  <a:cubicBezTo>
                    <a:pt x="5616" y="616"/>
                    <a:pt x="5715" y="686"/>
                    <a:pt x="5812" y="755"/>
                  </a:cubicBezTo>
                  <a:cubicBezTo>
                    <a:pt x="5814" y="758"/>
                    <a:pt x="5815" y="758"/>
                    <a:pt x="5816" y="759"/>
                  </a:cubicBezTo>
                  <a:cubicBezTo>
                    <a:pt x="5817" y="759"/>
                    <a:pt x="5817" y="760"/>
                    <a:pt x="5818" y="760"/>
                  </a:cubicBezTo>
                  <a:lnTo>
                    <a:pt x="5818" y="760"/>
                  </a:lnTo>
                  <a:cubicBezTo>
                    <a:pt x="5817" y="759"/>
                    <a:pt x="5817" y="759"/>
                    <a:pt x="5817" y="759"/>
                  </a:cubicBezTo>
                  <a:lnTo>
                    <a:pt x="5817" y="759"/>
                  </a:lnTo>
                  <a:cubicBezTo>
                    <a:pt x="5859" y="792"/>
                    <a:pt x="5899" y="825"/>
                    <a:pt x="5939" y="860"/>
                  </a:cubicBezTo>
                  <a:cubicBezTo>
                    <a:pt x="5940" y="862"/>
                    <a:pt x="5941" y="862"/>
                    <a:pt x="5943" y="864"/>
                  </a:cubicBezTo>
                  <a:cubicBezTo>
                    <a:pt x="5943" y="864"/>
                    <a:pt x="5944" y="865"/>
                    <a:pt x="5944" y="866"/>
                  </a:cubicBezTo>
                  <a:cubicBezTo>
                    <a:pt x="5951" y="873"/>
                    <a:pt x="5958" y="881"/>
                    <a:pt x="5965" y="886"/>
                  </a:cubicBezTo>
                  <a:cubicBezTo>
                    <a:pt x="5968" y="889"/>
                    <a:pt x="5972" y="893"/>
                    <a:pt x="5974" y="895"/>
                  </a:cubicBezTo>
                  <a:cubicBezTo>
                    <a:pt x="5976" y="897"/>
                    <a:pt x="5979" y="900"/>
                    <a:pt x="5981" y="902"/>
                  </a:cubicBezTo>
                  <a:cubicBezTo>
                    <a:pt x="5989" y="910"/>
                    <a:pt x="5998" y="919"/>
                    <a:pt x="6006" y="928"/>
                  </a:cubicBezTo>
                  <a:cubicBezTo>
                    <a:pt x="6000" y="922"/>
                    <a:pt x="5995" y="916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49" y="1073"/>
                    <a:pt x="6231" y="1153"/>
                  </a:cubicBezTo>
                  <a:cubicBezTo>
                    <a:pt x="6260" y="1183"/>
                    <a:pt x="6287" y="1213"/>
                    <a:pt x="6314" y="1246"/>
                  </a:cubicBezTo>
                  <a:cubicBezTo>
                    <a:pt x="6332" y="1271"/>
                    <a:pt x="6349" y="1297"/>
                    <a:pt x="6366" y="1325"/>
                  </a:cubicBezTo>
                  <a:cubicBezTo>
                    <a:pt x="6401" y="1387"/>
                    <a:pt x="6435" y="1448"/>
                    <a:pt x="6471" y="1509"/>
                  </a:cubicBezTo>
                  <a:cubicBezTo>
                    <a:pt x="6510" y="1574"/>
                    <a:pt x="6550" y="1637"/>
                    <a:pt x="6589" y="1700"/>
                  </a:cubicBezTo>
                  <a:cubicBezTo>
                    <a:pt x="6638" y="1793"/>
                    <a:pt x="6683" y="1889"/>
                    <a:pt x="6723" y="1987"/>
                  </a:cubicBezTo>
                  <a:cubicBezTo>
                    <a:pt x="6733" y="2011"/>
                    <a:pt x="6741" y="2035"/>
                    <a:pt x="6749" y="2060"/>
                  </a:cubicBezTo>
                  <a:cubicBezTo>
                    <a:pt x="6758" y="2099"/>
                    <a:pt x="6765" y="2139"/>
                    <a:pt x="6771" y="2180"/>
                  </a:cubicBezTo>
                  <a:lnTo>
                    <a:pt x="6770" y="2179"/>
                  </a:lnTo>
                  <a:lnTo>
                    <a:pt x="6770" y="2179"/>
                  </a:lnTo>
                  <a:cubicBezTo>
                    <a:pt x="6788" y="2323"/>
                    <a:pt x="6794" y="2470"/>
                    <a:pt x="6810" y="2614"/>
                  </a:cubicBezTo>
                  <a:cubicBezTo>
                    <a:pt x="6812" y="2637"/>
                    <a:pt x="6817" y="2658"/>
                    <a:pt x="6820" y="2680"/>
                  </a:cubicBezTo>
                  <a:cubicBezTo>
                    <a:pt x="6736" y="2687"/>
                    <a:pt x="6651" y="2694"/>
                    <a:pt x="6565" y="2701"/>
                  </a:cubicBezTo>
                  <a:cubicBezTo>
                    <a:pt x="6487" y="2706"/>
                    <a:pt x="6409" y="2707"/>
                    <a:pt x="6331" y="2717"/>
                  </a:cubicBezTo>
                  <a:cubicBezTo>
                    <a:pt x="6300" y="2720"/>
                    <a:pt x="6273" y="2731"/>
                    <a:pt x="6247" y="2747"/>
                  </a:cubicBezTo>
                  <a:cubicBezTo>
                    <a:pt x="6210" y="2751"/>
                    <a:pt x="6172" y="2754"/>
                    <a:pt x="6134" y="2758"/>
                  </a:cubicBezTo>
                  <a:cubicBezTo>
                    <a:pt x="5980" y="2769"/>
                    <a:pt x="5825" y="2782"/>
                    <a:pt x="5670" y="2786"/>
                  </a:cubicBezTo>
                  <a:cubicBezTo>
                    <a:pt x="5601" y="2786"/>
                    <a:pt x="5533" y="2786"/>
                    <a:pt x="5464" y="2785"/>
                  </a:cubicBezTo>
                  <a:cubicBezTo>
                    <a:pt x="5278" y="2782"/>
                    <a:pt x="5091" y="2771"/>
                    <a:pt x="4905" y="2769"/>
                  </a:cubicBezTo>
                  <a:cubicBezTo>
                    <a:pt x="4895" y="2769"/>
                    <a:pt x="4886" y="2769"/>
                    <a:pt x="4876" y="2769"/>
                  </a:cubicBezTo>
                  <a:cubicBezTo>
                    <a:pt x="4684" y="2769"/>
                    <a:pt x="4492" y="2780"/>
                    <a:pt x="4298" y="2785"/>
                  </a:cubicBezTo>
                  <a:cubicBezTo>
                    <a:pt x="4088" y="2792"/>
                    <a:pt x="3878" y="2792"/>
                    <a:pt x="3669" y="2795"/>
                  </a:cubicBezTo>
                  <a:cubicBezTo>
                    <a:pt x="3477" y="2799"/>
                    <a:pt x="3283" y="2805"/>
                    <a:pt x="3091" y="2806"/>
                  </a:cubicBezTo>
                  <a:cubicBezTo>
                    <a:pt x="2907" y="2805"/>
                    <a:pt x="2723" y="2803"/>
                    <a:pt x="2539" y="2798"/>
                  </a:cubicBezTo>
                  <a:cubicBezTo>
                    <a:pt x="2125" y="2785"/>
                    <a:pt x="1711" y="2758"/>
                    <a:pt x="1297" y="2747"/>
                  </a:cubicBezTo>
                  <a:cubicBezTo>
                    <a:pt x="1113" y="2742"/>
                    <a:pt x="928" y="2742"/>
                    <a:pt x="743" y="2731"/>
                  </a:cubicBezTo>
                  <a:cubicBezTo>
                    <a:pt x="651" y="2726"/>
                    <a:pt x="559" y="2721"/>
                    <a:pt x="466" y="2717"/>
                  </a:cubicBezTo>
                  <a:cubicBezTo>
                    <a:pt x="482" y="2666"/>
                    <a:pt x="498" y="2616"/>
                    <a:pt x="516" y="2566"/>
                  </a:cubicBezTo>
                  <a:cubicBezTo>
                    <a:pt x="586" y="2400"/>
                    <a:pt x="660" y="2236"/>
                    <a:pt x="748" y="2078"/>
                  </a:cubicBezTo>
                  <a:cubicBezTo>
                    <a:pt x="774" y="2038"/>
                    <a:pt x="799" y="1998"/>
                    <a:pt x="826" y="1960"/>
                  </a:cubicBezTo>
                  <a:cubicBezTo>
                    <a:pt x="857" y="1920"/>
                    <a:pt x="890" y="1882"/>
                    <a:pt x="924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1" y="1658"/>
                    <a:pt x="1218" y="1621"/>
                  </a:cubicBezTo>
                  <a:cubicBezTo>
                    <a:pt x="1271" y="1595"/>
                    <a:pt x="1321" y="1570"/>
                    <a:pt x="1374" y="1546"/>
                  </a:cubicBezTo>
                  <a:cubicBezTo>
                    <a:pt x="1416" y="1531"/>
                    <a:pt x="1458" y="1516"/>
                    <a:pt x="1502" y="1504"/>
                  </a:cubicBezTo>
                  <a:cubicBezTo>
                    <a:pt x="1533" y="1496"/>
                    <a:pt x="1564" y="1491"/>
                    <a:pt x="1596" y="1485"/>
                  </a:cubicBezTo>
                  <a:cubicBezTo>
                    <a:pt x="1629" y="1482"/>
                    <a:pt x="1662" y="1479"/>
                    <a:pt x="1695" y="1477"/>
                  </a:cubicBezTo>
                  <a:cubicBezTo>
                    <a:pt x="1754" y="1479"/>
                    <a:pt x="1811" y="1484"/>
                    <a:pt x="1868" y="1490"/>
                  </a:cubicBezTo>
                  <a:cubicBezTo>
                    <a:pt x="1960" y="1501"/>
                    <a:pt x="2052" y="1516"/>
                    <a:pt x="2142" y="1536"/>
                  </a:cubicBezTo>
                  <a:cubicBezTo>
                    <a:pt x="2178" y="1547"/>
                    <a:pt x="2212" y="1559"/>
                    <a:pt x="2247" y="1573"/>
                  </a:cubicBezTo>
                  <a:cubicBezTo>
                    <a:pt x="2252" y="1575"/>
                    <a:pt x="2257" y="1577"/>
                    <a:pt x="2262" y="1580"/>
                  </a:cubicBezTo>
                  <a:cubicBezTo>
                    <a:pt x="2269" y="1581"/>
                    <a:pt x="2277" y="1582"/>
                    <a:pt x="2285" y="1585"/>
                  </a:cubicBezTo>
                  <a:cubicBezTo>
                    <a:pt x="2318" y="1598"/>
                    <a:pt x="2352" y="1615"/>
                    <a:pt x="2382" y="1633"/>
                  </a:cubicBezTo>
                  <a:cubicBezTo>
                    <a:pt x="2395" y="1638"/>
                    <a:pt x="2408" y="1645"/>
                    <a:pt x="2420" y="1651"/>
                  </a:cubicBezTo>
                  <a:cubicBezTo>
                    <a:pt x="2420" y="1652"/>
                    <a:pt x="2420" y="1652"/>
                    <a:pt x="2420" y="1652"/>
                  </a:cubicBezTo>
                  <a:cubicBezTo>
                    <a:pt x="2427" y="1657"/>
                    <a:pt x="2434" y="1660"/>
                    <a:pt x="2441" y="1663"/>
                  </a:cubicBezTo>
                  <a:cubicBezTo>
                    <a:pt x="2467" y="1677"/>
                    <a:pt x="2492" y="1691"/>
                    <a:pt x="2518" y="1706"/>
                  </a:cubicBezTo>
                  <a:cubicBezTo>
                    <a:pt x="2540" y="1715"/>
                    <a:pt x="2561" y="1726"/>
                    <a:pt x="2581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6" y="1774"/>
                    <a:pt x="2691" y="1795"/>
                    <a:pt x="2728" y="1814"/>
                  </a:cubicBezTo>
                  <a:cubicBezTo>
                    <a:pt x="2736" y="1797"/>
                    <a:pt x="2744" y="1780"/>
                    <a:pt x="2752" y="1763"/>
                  </a:cubicBezTo>
                  <a:cubicBezTo>
                    <a:pt x="2781" y="1697"/>
                    <a:pt x="2817" y="1633"/>
                    <a:pt x="2856" y="1572"/>
                  </a:cubicBezTo>
                  <a:cubicBezTo>
                    <a:pt x="2859" y="1566"/>
                    <a:pt x="2863" y="1562"/>
                    <a:pt x="2866" y="1556"/>
                  </a:cubicBezTo>
                  <a:cubicBezTo>
                    <a:pt x="2884" y="1527"/>
                    <a:pt x="2905" y="1500"/>
                    <a:pt x="2926" y="1471"/>
                  </a:cubicBezTo>
                  <a:cubicBezTo>
                    <a:pt x="2990" y="1366"/>
                    <a:pt x="3056" y="1264"/>
                    <a:pt x="3130" y="1165"/>
                  </a:cubicBezTo>
                  <a:cubicBezTo>
                    <a:pt x="3207" y="1067"/>
                    <a:pt x="3283" y="966"/>
                    <a:pt x="3368" y="874"/>
                  </a:cubicBezTo>
                  <a:cubicBezTo>
                    <a:pt x="3399" y="845"/>
                    <a:pt x="3430" y="817"/>
                    <a:pt x="3463" y="792"/>
                  </a:cubicBezTo>
                  <a:cubicBezTo>
                    <a:pt x="3541" y="734"/>
                    <a:pt x="3624" y="685"/>
                    <a:pt x="3709" y="637"/>
                  </a:cubicBezTo>
                  <a:cubicBezTo>
                    <a:pt x="3799" y="587"/>
                    <a:pt x="3890" y="543"/>
                    <a:pt x="3983" y="503"/>
                  </a:cubicBezTo>
                  <a:cubicBezTo>
                    <a:pt x="4038" y="482"/>
                    <a:pt x="4094" y="463"/>
                    <a:pt x="4151" y="444"/>
                  </a:cubicBezTo>
                  <a:cubicBezTo>
                    <a:pt x="4204" y="431"/>
                    <a:pt x="4257" y="418"/>
                    <a:pt x="4310" y="407"/>
                  </a:cubicBezTo>
                  <a:cubicBezTo>
                    <a:pt x="4364" y="395"/>
                    <a:pt x="4418" y="388"/>
                    <a:pt x="4473" y="380"/>
                  </a:cubicBezTo>
                  <a:lnTo>
                    <a:pt x="4473" y="380"/>
                  </a:lnTo>
                  <a:cubicBezTo>
                    <a:pt x="4472" y="381"/>
                    <a:pt x="4472" y="382"/>
                    <a:pt x="4471" y="383"/>
                  </a:cubicBezTo>
                  <a:lnTo>
                    <a:pt x="4471" y="383"/>
                  </a:lnTo>
                  <a:cubicBezTo>
                    <a:pt x="4535" y="376"/>
                    <a:pt x="4597" y="372"/>
                    <a:pt x="4660" y="370"/>
                  </a:cubicBezTo>
                  <a:close/>
                  <a:moveTo>
                    <a:pt x="4649" y="1"/>
                  </a:moveTo>
                  <a:cubicBezTo>
                    <a:pt x="4570" y="1"/>
                    <a:pt x="4491" y="5"/>
                    <a:pt x="4413" y="17"/>
                  </a:cubicBezTo>
                  <a:cubicBezTo>
                    <a:pt x="4214" y="44"/>
                    <a:pt x="4015" y="85"/>
                    <a:pt x="3829" y="165"/>
                  </a:cubicBezTo>
                  <a:cubicBezTo>
                    <a:pt x="3647" y="244"/>
                    <a:pt x="3474" y="340"/>
                    <a:pt x="3307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7" y="966"/>
                    <a:pt x="2753" y="1053"/>
                  </a:cubicBezTo>
                  <a:cubicBezTo>
                    <a:pt x="2697" y="1128"/>
                    <a:pt x="2648" y="1211"/>
                    <a:pt x="2601" y="1292"/>
                  </a:cubicBezTo>
                  <a:cubicBezTo>
                    <a:pt x="2595" y="1301"/>
                    <a:pt x="2589" y="1311"/>
                    <a:pt x="2584" y="1320"/>
                  </a:cubicBezTo>
                  <a:cubicBezTo>
                    <a:pt x="2555" y="1305"/>
                    <a:pt x="2526" y="1291"/>
                    <a:pt x="2497" y="1278"/>
                  </a:cubicBezTo>
                  <a:cubicBezTo>
                    <a:pt x="2419" y="1243"/>
                    <a:pt x="2340" y="1211"/>
                    <a:pt x="2260" y="1185"/>
                  </a:cubicBezTo>
                  <a:cubicBezTo>
                    <a:pt x="2181" y="1160"/>
                    <a:pt x="2098" y="1149"/>
                    <a:pt x="2015" y="1135"/>
                  </a:cubicBezTo>
                  <a:cubicBezTo>
                    <a:pt x="1942" y="1124"/>
                    <a:pt x="1867" y="1115"/>
                    <a:pt x="1792" y="1111"/>
                  </a:cubicBezTo>
                  <a:cubicBezTo>
                    <a:pt x="1765" y="1110"/>
                    <a:pt x="1738" y="1109"/>
                    <a:pt x="1711" y="1109"/>
                  </a:cubicBezTo>
                  <a:cubicBezTo>
                    <a:pt x="1584" y="1109"/>
                    <a:pt x="1456" y="1124"/>
                    <a:pt x="1335" y="1167"/>
                  </a:cubicBezTo>
                  <a:cubicBezTo>
                    <a:pt x="1261" y="1193"/>
                    <a:pt x="1186" y="1221"/>
                    <a:pt x="1117" y="1257"/>
                  </a:cubicBezTo>
                  <a:cubicBezTo>
                    <a:pt x="1022" y="1307"/>
                    <a:pt x="935" y="1362"/>
                    <a:pt x="848" y="1423"/>
                  </a:cubicBezTo>
                  <a:cubicBezTo>
                    <a:pt x="684" y="1539"/>
                    <a:pt x="554" y="1693"/>
                    <a:pt x="448" y="1861"/>
                  </a:cubicBezTo>
                  <a:cubicBezTo>
                    <a:pt x="342" y="2028"/>
                    <a:pt x="264" y="2215"/>
                    <a:pt x="187" y="2396"/>
                  </a:cubicBezTo>
                  <a:cubicBezTo>
                    <a:pt x="152" y="2480"/>
                    <a:pt x="124" y="2564"/>
                    <a:pt x="100" y="2651"/>
                  </a:cubicBezTo>
                  <a:cubicBezTo>
                    <a:pt x="89" y="2703"/>
                    <a:pt x="78" y="2753"/>
                    <a:pt x="67" y="2805"/>
                  </a:cubicBezTo>
                  <a:cubicBezTo>
                    <a:pt x="63" y="2821"/>
                    <a:pt x="60" y="2835"/>
                    <a:pt x="57" y="2850"/>
                  </a:cubicBezTo>
                  <a:cubicBezTo>
                    <a:pt x="49" y="2882"/>
                    <a:pt x="42" y="2913"/>
                    <a:pt x="34" y="2945"/>
                  </a:cubicBezTo>
                  <a:cubicBezTo>
                    <a:pt x="27" y="2973"/>
                    <a:pt x="20" y="2999"/>
                    <a:pt x="13" y="3028"/>
                  </a:cubicBezTo>
                  <a:cubicBezTo>
                    <a:pt x="9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3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4" y="3072"/>
                    <a:pt x="438" y="3072"/>
                    <a:pt x="462" y="3071"/>
                  </a:cubicBezTo>
                  <a:lnTo>
                    <a:pt x="462" y="3071"/>
                  </a:lnTo>
                  <a:cubicBezTo>
                    <a:pt x="461" y="3071"/>
                    <a:pt x="460" y="3072"/>
                    <a:pt x="459" y="3072"/>
                  </a:cubicBezTo>
                  <a:lnTo>
                    <a:pt x="466" y="3072"/>
                  </a:lnTo>
                  <a:cubicBezTo>
                    <a:pt x="467" y="3072"/>
                    <a:pt x="469" y="3072"/>
                    <a:pt x="470" y="3072"/>
                  </a:cubicBezTo>
                  <a:cubicBezTo>
                    <a:pt x="487" y="3072"/>
                    <a:pt x="504" y="3079"/>
                    <a:pt x="517" y="3089"/>
                  </a:cubicBezTo>
                  <a:cubicBezTo>
                    <a:pt x="588" y="3093"/>
                    <a:pt x="659" y="3098"/>
                    <a:pt x="730" y="3101"/>
                  </a:cubicBezTo>
                  <a:cubicBezTo>
                    <a:pt x="910" y="3106"/>
                    <a:pt x="1090" y="3111"/>
                    <a:pt x="1270" y="3116"/>
                  </a:cubicBezTo>
                  <a:cubicBezTo>
                    <a:pt x="1641" y="3126"/>
                    <a:pt x="2012" y="3151"/>
                    <a:pt x="2384" y="3163"/>
                  </a:cubicBezTo>
                  <a:cubicBezTo>
                    <a:pt x="2594" y="3169"/>
                    <a:pt x="2804" y="3174"/>
                    <a:pt x="3016" y="3175"/>
                  </a:cubicBezTo>
                  <a:cubicBezTo>
                    <a:pt x="3034" y="3175"/>
                    <a:pt x="3051" y="3175"/>
                    <a:pt x="3069" y="3175"/>
                  </a:cubicBezTo>
                  <a:cubicBezTo>
                    <a:pt x="3253" y="3175"/>
                    <a:pt x="3437" y="3170"/>
                    <a:pt x="3622" y="3166"/>
                  </a:cubicBezTo>
                  <a:cubicBezTo>
                    <a:pt x="3821" y="3163"/>
                    <a:pt x="4020" y="3163"/>
                    <a:pt x="4219" y="3158"/>
                  </a:cubicBezTo>
                  <a:cubicBezTo>
                    <a:pt x="4418" y="3151"/>
                    <a:pt x="4616" y="3142"/>
                    <a:pt x="4813" y="3138"/>
                  </a:cubicBezTo>
                  <a:cubicBezTo>
                    <a:pt x="5075" y="3140"/>
                    <a:pt x="5337" y="3157"/>
                    <a:pt x="5599" y="3157"/>
                  </a:cubicBezTo>
                  <a:cubicBezTo>
                    <a:pt x="5640" y="3157"/>
                    <a:pt x="5680" y="3157"/>
                    <a:pt x="5721" y="3156"/>
                  </a:cubicBezTo>
                  <a:cubicBezTo>
                    <a:pt x="5953" y="3149"/>
                    <a:pt x="6183" y="3124"/>
                    <a:pt x="6414" y="3102"/>
                  </a:cubicBezTo>
                  <a:cubicBezTo>
                    <a:pt x="6419" y="3105"/>
                    <a:pt x="6423" y="3111"/>
                    <a:pt x="6428" y="3114"/>
                  </a:cubicBezTo>
                  <a:cubicBezTo>
                    <a:pt x="6463" y="3112"/>
                    <a:pt x="6498" y="3110"/>
                    <a:pt x="6532" y="3108"/>
                  </a:cubicBezTo>
                  <a:cubicBezTo>
                    <a:pt x="6633" y="3101"/>
                    <a:pt x="6732" y="3096"/>
                    <a:pt x="6832" y="3092"/>
                  </a:cubicBezTo>
                  <a:cubicBezTo>
                    <a:pt x="6971" y="3085"/>
                    <a:pt x="7110" y="3078"/>
                    <a:pt x="7248" y="3074"/>
                  </a:cubicBezTo>
                  <a:cubicBezTo>
                    <a:pt x="7244" y="3044"/>
                    <a:pt x="7242" y="3013"/>
                    <a:pt x="7239" y="2982"/>
                  </a:cubicBezTo>
                  <a:cubicBezTo>
                    <a:pt x="7239" y="2981"/>
                    <a:pt x="7239" y="2980"/>
                    <a:pt x="7239" y="2977"/>
                  </a:cubicBezTo>
                  <a:cubicBezTo>
                    <a:pt x="7231" y="2941"/>
                    <a:pt x="7225" y="2904"/>
                    <a:pt x="7218" y="2867"/>
                  </a:cubicBezTo>
                  <a:cubicBezTo>
                    <a:pt x="7214" y="2840"/>
                    <a:pt x="7210" y="2813"/>
                    <a:pt x="7206" y="2784"/>
                  </a:cubicBezTo>
                  <a:cubicBezTo>
                    <a:pt x="7195" y="2723"/>
                    <a:pt x="7185" y="2663"/>
                    <a:pt x="7177" y="2603"/>
                  </a:cubicBezTo>
                  <a:cubicBezTo>
                    <a:pt x="7164" y="2508"/>
                    <a:pt x="7153" y="2412"/>
                    <a:pt x="7151" y="2316"/>
                  </a:cubicBezTo>
                  <a:cubicBezTo>
                    <a:pt x="7151" y="2307"/>
                    <a:pt x="7152" y="2298"/>
                    <a:pt x="7155" y="2288"/>
                  </a:cubicBezTo>
                  <a:cubicBezTo>
                    <a:pt x="7143" y="2141"/>
                    <a:pt x="7123" y="1996"/>
                    <a:pt x="7071" y="1858"/>
                  </a:cubicBezTo>
                  <a:cubicBezTo>
                    <a:pt x="7031" y="1754"/>
                    <a:pt x="6984" y="1650"/>
                    <a:pt x="6931" y="1554"/>
                  </a:cubicBezTo>
                  <a:cubicBezTo>
                    <a:pt x="6881" y="1464"/>
                    <a:pt x="6825" y="1380"/>
                    <a:pt x="6772" y="1293"/>
                  </a:cubicBezTo>
                  <a:cubicBezTo>
                    <a:pt x="6713" y="1187"/>
                    <a:pt x="6658" y="1077"/>
                    <a:pt x="6579" y="984"/>
                  </a:cubicBezTo>
                  <a:cubicBezTo>
                    <a:pt x="6506" y="897"/>
                    <a:pt x="6421" y="821"/>
                    <a:pt x="6339" y="741"/>
                  </a:cubicBezTo>
                  <a:cubicBezTo>
                    <a:pt x="6309" y="710"/>
                    <a:pt x="6278" y="671"/>
                    <a:pt x="6242" y="641"/>
                  </a:cubicBezTo>
                  <a:cubicBezTo>
                    <a:pt x="6240" y="640"/>
                    <a:pt x="6238" y="638"/>
                    <a:pt x="6237" y="635"/>
                  </a:cubicBezTo>
                  <a:cubicBezTo>
                    <a:pt x="6235" y="633"/>
                    <a:pt x="6232" y="632"/>
                    <a:pt x="6230" y="630"/>
                  </a:cubicBezTo>
                  <a:cubicBezTo>
                    <a:pt x="6229" y="627"/>
                    <a:pt x="6227" y="625"/>
                    <a:pt x="6226" y="624"/>
                  </a:cubicBezTo>
                  <a:cubicBezTo>
                    <a:pt x="6214" y="609"/>
                    <a:pt x="6200" y="598"/>
                    <a:pt x="6187" y="585"/>
                  </a:cubicBezTo>
                  <a:cubicBezTo>
                    <a:pt x="6108" y="517"/>
                    <a:pt x="6026" y="454"/>
                    <a:pt x="5941" y="393"/>
                  </a:cubicBezTo>
                  <a:cubicBezTo>
                    <a:pt x="5839" y="319"/>
                    <a:pt x="5731" y="242"/>
                    <a:pt x="5615" y="193"/>
                  </a:cubicBezTo>
                  <a:cubicBezTo>
                    <a:pt x="5430" y="112"/>
                    <a:pt x="5226" y="63"/>
                    <a:pt x="5026" y="35"/>
                  </a:cubicBezTo>
                  <a:cubicBezTo>
                    <a:pt x="4924" y="20"/>
                    <a:pt x="4823" y="5"/>
                    <a:pt x="4720" y="2"/>
                  </a:cubicBezTo>
                  <a:cubicBezTo>
                    <a:pt x="4696" y="1"/>
                    <a:pt x="4672" y="1"/>
                    <a:pt x="464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0" name="Google Shape;5620;p70"/>
          <p:cNvGrpSpPr/>
          <p:nvPr/>
        </p:nvGrpSpPr>
        <p:grpSpPr>
          <a:xfrm flipH="1">
            <a:off x="6134687" y="2441423"/>
            <a:ext cx="740145" cy="260673"/>
            <a:chOff x="8047125" y="1102275"/>
            <a:chExt cx="318000" cy="114275"/>
          </a:xfrm>
        </p:grpSpPr>
        <p:sp>
          <p:nvSpPr>
            <p:cNvPr id="5621" name="Google Shape;5621;p70"/>
            <p:cNvSpPr/>
            <p:nvPr/>
          </p:nvSpPr>
          <p:spPr>
            <a:xfrm>
              <a:off x="8058450" y="1109700"/>
              <a:ext cx="297275" cy="101625"/>
            </a:xfrm>
            <a:custGeom>
              <a:avLst/>
              <a:gdLst/>
              <a:ahLst/>
              <a:cxnLst/>
              <a:rect l="l" t="t" r="r" b="b"/>
              <a:pathLst>
                <a:path w="11891" h="4065" extrusionOk="0">
                  <a:moveTo>
                    <a:pt x="7525" y="816"/>
                  </a:moveTo>
                  <a:cubicBezTo>
                    <a:pt x="7546" y="820"/>
                    <a:pt x="7565" y="824"/>
                    <a:pt x="7585" y="827"/>
                  </a:cubicBezTo>
                  <a:cubicBezTo>
                    <a:pt x="7581" y="832"/>
                    <a:pt x="7577" y="837"/>
                    <a:pt x="7573" y="843"/>
                  </a:cubicBezTo>
                  <a:cubicBezTo>
                    <a:pt x="7568" y="852"/>
                    <a:pt x="7562" y="861"/>
                    <a:pt x="7558" y="870"/>
                  </a:cubicBezTo>
                  <a:cubicBezTo>
                    <a:pt x="7546" y="859"/>
                    <a:pt x="7531" y="849"/>
                    <a:pt x="7516" y="840"/>
                  </a:cubicBezTo>
                  <a:cubicBezTo>
                    <a:pt x="7520" y="833"/>
                    <a:pt x="7523" y="825"/>
                    <a:pt x="7525" y="816"/>
                  </a:cubicBezTo>
                  <a:close/>
                  <a:moveTo>
                    <a:pt x="7981" y="1921"/>
                  </a:moveTo>
                  <a:cubicBezTo>
                    <a:pt x="8034" y="1941"/>
                    <a:pt x="8086" y="1961"/>
                    <a:pt x="8137" y="1982"/>
                  </a:cubicBezTo>
                  <a:cubicBezTo>
                    <a:pt x="8130" y="1980"/>
                    <a:pt x="8122" y="1976"/>
                    <a:pt x="8115" y="1974"/>
                  </a:cubicBezTo>
                  <a:lnTo>
                    <a:pt x="8115" y="1974"/>
                  </a:lnTo>
                  <a:cubicBezTo>
                    <a:pt x="8151" y="1989"/>
                    <a:pt x="8186" y="2004"/>
                    <a:pt x="8222" y="2019"/>
                  </a:cubicBezTo>
                  <a:cubicBezTo>
                    <a:pt x="8159" y="1998"/>
                    <a:pt x="8095" y="1980"/>
                    <a:pt x="8029" y="1962"/>
                  </a:cubicBezTo>
                  <a:cubicBezTo>
                    <a:pt x="8011" y="1950"/>
                    <a:pt x="7993" y="1937"/>
                    <a:pt x="7975" y="1926"/>
                  </a:cubicBezTo>
                  <a:cubicBezTo>
                    <a:pt x="7977" y="1924"/>
                    <a:pt x="7979" y="1922"/>
                    <a:pt x="7981" y="1921"/>
                  </a:cubicBezTo>
                  <a:close/>
                  <a:moveTo>
                    <a:pt x="7239" y="0"/>
                  </a:moveTo>
                  <a:cubicBezTo>
                    <a:pt x="7219" y="0"/>
                    <a:pt x="7200" y="1"/>
                    <a:pt x="7180" y="1"/>
                  </a:cubicBezTo>
                  <a:cubicBezTo>
                    <a:pt x="7074" y="5"/>
                    <a:pt x="6966" y="16"/>
                    <a:pt x="6863" y="46"/>
                  </a:cubicBezTo>
                  <a:cubicBezTo>
                    <a:pt x="6760" y="77"/>
                    <a:pt x="6669" y="124"/>
                    <a:pt x="6584" y="190"/>
                  </a:cubicBezTo>
                  <a:cubicBezTo>
                    <a:pt x="6509" y="248"/>
                    <a:pt x="6457" y="334"/>
                    <a:pt x="6423" y="422"/>
                  </a:cubicBezTo>
                  <a:cubicBezTo>
                    <a:pt x="6414" y="446"/>
                    <a:pt x="6410" y="471"/>
                    <a:pt x="6410" y="498"/>
                  </a:cubicBezTo>
                  <a:cubicBezTo>
                    <a:pt x="6331" y="506"/>
                    <a:pt x="6255" y="522"/>
                    <a:pt x="6177" y="539"/>
                  </a:cubicBezTo>
                  <a:cubicBezTo>
                    <a:pt x="6094" y="557"/>
                    <a:pt x="6010" y="580"/>
                    <a:pt x="5943" y="634"/>
                  </a:cubicBezTo>
                  <a:cubicBezTo>
                    <a:pt x="5882" y="683"/>
                    <a:pt x="5867" y="766"/>
                    <a:pt x="5892" y="836"/>
                  </a:cubicBezTo>
                  <a:cubicBezTo>
                    <a:pt x="5824" y="873"/>
                    <a:pt x="5771" y="928"/>
                    <a:pt x="5767" y="1017"/>
                  </a:cubicBezTo>
                  <a:cubicBezTo>
                    <a:pt x="5765" y="1035"/>
                    <a:pt x="5767" y="1052"/>
                    <a:pt x="5771" y="1069"/>
                  </a:cubicBezTo>
                  <a:cubicBezTo>
                    <a:pt x="5768" y="1071"/>
                    <a:pt x="5764" y="1072"/>
                    <a:pt x="5761" y="1073"/>
                  </a:cubicBezTo>
                  <a:cubicBezTo>
                    <a:pt x="5682" y="1100"/>
                    <a:pt x="5604" y="1130"/>
                    <a:pt x="5557" y="1202"/>
                  </a:cubicBezTo>
                  <a:cubicBezTo>
                    <a:pt x="5525" y="1254"/>
                    <a:pt x="5517" y="1321"/>
                    <a:pt x="5542" y="1377"/>
                  </a:cubicBezTo>
                  <a:cubicBezTo>
                    <a:pt x="5477" y="1412"/>
                    <a:pt x="5417" y="1462"/>
                    <a:pt x="5385" y="1528"/>
                  </a:cubicBezTo>
                  <a:cubicBezTo>
                    <a:pt x="5381" y="1536"/>
                    <a:pt x="5378" y="1544"/>
                    <a:pt x="5374" y="1552"/>
                  </a:cubicBezTo>
                  <a:cubicBezTo>
                    <a:pt x="5307" y="1587"/>
                    <a:pt x="5247" y="1634"/>
                    <a:pt x="5212" y="1698"/>
                  </a:cubicBezTo>
                  <a:cubicBezTo>
                    <a:pt x="5210" y="1699"/>
                    <a:pt x="5207" y="1701"/>
                    <a:pt x="5205" y="1701"/>
                  </a:cubicBezTo>
                  <a:cubicBezTo>
                    <a:pt x="5203" y="1703"/>
                    <a:pt x="5199" y="1704"/>
                    <a:pt x="5197" y="1705"/>
                  </a:cubicBezTo>
                  <a:cubicBezTo>
                    <a:pt x="5181" y="1687"/>
                    <a:pt x="5163" y="1670"/>
                    <a:pt x="5142" y="1657"/>
                  </a:cubicBezTo>
                  <a:cubicBezTo>
                    <a:pt x="5043" y="1594"/>
                    <a:pt x="4931" y="1552"/>
                    <a:pt x="4821" y="1510"/>
                  </a:cubicBezTo>
                  <a:cubicBezTo>
                    <a:pt x="4689" y="1461"/>
                    <a:pt x="4551" y="1423"/>
                    <a:pt x="4413" y="1395"/>
                  </a:cubicBezTo>
                  <a:cubicBezTo>
                    <a:pt x="4311" y="1375"/>
                    <a:pt x="4205" y="1361"/>
                    <a:pt x="4100" y="1361"/>
                  </a:cubicBezTo>
                  <a:cubicBezTo>
                    <a:pt x="4002" y="1361"/>
                    <a:pt x="3906" y="1373"/>
                    <a:pt x="3815" y="1406"/>
                  </a:cubicBezTo>
                  <a:cubicBezTo>
                    <a:pt x="3796" y="1402"/>
                    <a:pt x="3778" y="1400"/>
                    <a:pt x="3760" y="1398"/>
                  </a:cubicBezTo>
                  <a:cubicBezTo>
                    <a:pt x="3739" y="1394"/>
                    <a:pt x="3718" y="1393"/>
                    <a:pt x="3697" y="1393"/>
                  </a:cubicBezTo>
                  <a:cubicBezTo>
                    <a:pt x="3666" y="1393"/>
                    <a:pt x="3636" y="1396"/>
                    <a:pt x="3605" y="1398"/>
                  </a:cubicBezTo>
                  <a:cubicBezTo>
                    <a:pt x="3512" y="1403"/>
                    <a:pt x="3441" y="1479"/>
                    <a:pt x="3433" y="1571"/>
                  </a:cubicBezTo>
                  <a:cubicBezTo>
                    <a:pt x="3430" y="1593"/>
                    <a:pt x="3430" y="1614"/>
                    <a:pt x="3433" y="1635"/>
                  </a:cubicBezTo>
                  <a:cubicBezTo>
                    <a:pt x="3329" y="1624"/>
                    <a:pt x="3225" y="1614"/>
                    <a:pt x="3121" y="1605"/>
                  </a:cubicBezTo>
                  <a:cubicBezTo>
                    <a:pt x="3090" y="1602"/>
                    <a:pt x="3060" y="1600"/>
                    <a:pt x="3029" y="1598"/>
                  </a:cubicBezTo>
                  <a:cubicBezTo>
                    <a:pt x="2997" y="1596"/>
                    <a:pt x="2964" y="1593"/>
                    <a:pt x="2931" y="1593"/>
                  </a:cubicBezTo>
                  <a:cubicBezTo>
                    <a:pt x="2900" y="1593"/>
                    <a:pt x="2869" y="1596"/>
                    <a:pt x="2839" y="1606"/>
                  </a:cubicBezTo>
                  <a:cubicBezTo>
                    <a:pt x="2743" y="1638"/>
                    <a:pt x="2679" y="1738"/>
                    <a:pt x="2616" y="1813"/>
                  </a:cubicBezTo>
                  <a:cubicBezTo>
                    <a:pt x="2568" y="1872"/>
                    <a:pt x="2519" y="1930"/>
                    <a:pt x="2472" y="1990"/>
                  </a:cubicBezTo>
                  <a:cubicBezTo>
                    <a:pt x="2448" y="2019"/>
                    <a:pt x="2425" y="2047"/>
                    <a:pt x="2404" y="2077"/>
                  </a:cubicBezTo>
                  <a:cubicBezTo>
                    <a:pt x="2375" y="2111"/>
                    <a:pt x="2345" y="2145"/>
                    <a:pt x="2324" y="2183"/>
                  </a:cubicBezTo>
                  <a:cubicBezTo>
                    <a:pt x="2300" y="2225"/>
                    <a:pt x="2289" y="2275"/>
                    <a:pt x="2297" y="2320"/>
                  </a:cubicBezTo>
                  <a:cubicBezTo>
                    <a:pt x="2240" y="2322"/>
                    <a:pt x="2183" y="2324"/>
                    <a:pt x="2127" y="2327"/>
                  </a:cubicBezTo>
                  <a:cubicBezTo>
                    <a:pt x="2061" y="2332"/>
                    <a:pt x="1994" y="2341"/>
                    <a:pt x="1929" y="2354"/>
                  </a:cubicBezTo>
                  <a:cubicBezTo>
                    <a:pt x="1906" y="2357"/>
                    <a:pt x="1886" y="2363"/>
                    <a:pt x="1864" y="2370"/>
                  </a:cubicBezTo>
                  <a:cubicBezTo>
                    <a:pt x="1851" y="2368"/>
                    <a:pt x="1839" y="2367"/>
                    <a:pt x="1826" y="2367"/>
                  </a:cubicBezTo>
                  <a:cubicBezTo>
                    <a:pt x="1783" y="2364"/>
                    <a:pt x="1738" y="2363"/>
                    <a:pt x="1694" y="2363"/>
                  </a:cubicBezTo>
                  <a:cubicBezTo>
                    <a:pt x="1659" y="2358"/>
                    <a:pt x="1625" y="2356"/>
                    <a:pt x="1592" y="2352"/>
                  </a:cubicBezTo>
                  <a:cubicBezTo>
                    <a:pt x="1568" y="2350"/>
                    <a:pt x="1545" y="2349"/>
                    <a:pt x="1521" y="2349"/>
                  </a:cubicBezTo>
                  <a:cubicBezTo>
                    <a:pt x="1470" y="2349"/>
                    <a:pt x="1419" y="2354"/>
                    <a:pt x="1366" y="2364"/>
                  </a:cubicBezTo>
                  <a:cubicBezTo>
                    <a:pt x="1353" y="2366"/>
                    <a:pt x="1340" y="2371"/>
                    <a:pt x="1328" y="2376"/>
                  </a:cubicBezTo>
                  <a:cubicBezTo>
                    <a:pt x="1272" y="2381"/>
                    <a:pt x="1217" y="2389"/>
                    <a:pt x="1162" y="2398"/>
                  </a:cubicBezTo>
                  <a:cubicBezTo>
                    <a:pt x="1109" y="2406"/>
                    <a:pt x="1058" y="2420"/>
                    <a:pt x="1007" y="2434"/>
                  </a:cubicBezTo>
                  <a:cubicBezTo>
                    <a:pt x="970" y="2444"/>
                    <a:pt x="927" y="2460"/>
                    <a:pt x="891" y="2479"/>
                  </a:cubicBezTo>
                  <a:cubicBezTo>
                    <a:pt x="842" y="2487"/>
                    <a:pt x="794" y="2499"/>
                    <a:pt x="744" y="2511"/>
                  </a:cubicBezTo>
                  <a:cubicBezTo>
                    <a:pt x="668" y="2533"/>
                    <a:pt x="590" y="2569"/>
                    <a:pt x="544" y="2638"/>
                  </a:cubicBezTo>
                  <a:cubicBezTo>
                    <a:pt x="519" y="2677"/>
                    <a:pt x="505" y="2724"/>
                    <a:pt x="504" y="2771"/>
                  </a:cubicBezTo>
                  <a:cubicBezTo>
                    <a:pt x="452" y="2784"/>
                    <a:pt x="401" y="2801"/>
                    <a:pt x="350" y="2821"/>
                  </a:cubicBezTo>
                  <a:cubicBezTo>
                    <a:pt x="297" y="2843"/>
                    <a:pt x="257" y="2884"/>
                    <a:pt x="218" y="2925"/>
                  </a:cubicBezTo>
                  <a:cubicBezTo>
                    <a:pt x="167" y="2978"/>
                    <a:pt x="162" y="3055"/>
                    <a:pt x="190" y="3117"/>
                  </a:cubicBezTo>
                  <a:cubicBezTo>
                    <a:pt x="166" y="3132"/>
                    <a:pt x="144" y="3147"/>
                    <a:pt x="121" y="3161"/>
                  </a:cubicBezTo>
                  <a:cubicBezTo>
                    <a:pt x="80" y="3187"/>
                    <a:pt x="50" y="3234"/>
                    <a:pt x="42" y="3280"/>
                  </a:cubicBezTo>
                  <a:cubicBezTo>
                    <a:pt x="31" y="3338"/>
                    <a:pt x="49" y="3393"/>
                    <a:pt x="86" y="3439"/>
                  </a:cubicBezTo>
                  <a:cubicBezTo>
                    <a:pt x="98" y="3455"/>
                    <a:pt x="112" y="3471"/>
                    <a:pt x="127" y="3486"/>
                  </a:cubicBezTo>
                  <a:cubicBezTo>
                    <a:pt x="90" y="3505"/>
                    <a:pt x="64" y="3536"/>
                    <a:pt x="48" y="3573"/>
                  </a:cubicBezTo>
                  <a:cubicBezTo>
                    <a:pt x="35" y="3594"/>
                    <a:pt x="27" y="3618"/>
                    <a:pt x="23" y="3645"/>
                  </a:cubicBezTo>
                  <a:cubicBezTo>
                    <a:pt x="0" y="3755"/>
                    <a:pt x="86" y="3852"/>
                    <a:pt x="193" y="3863"/>
                  </a:cubicBezTo>
                  <a:cubicBezTo>
                    <a:pt x="590" y="3905"/>
                    <a:pt x="988" y="3920"/>
                    <a:pt x="1385" y="3958"/>
                  </a:cubicBezTo>
                  <a:cubicBezTo>
                    <a:pt x="1594" y="3977"/>
                    <a:pt x="1802" y="3997"/>
                    <a:pt x="2010" y="4017"/>
                  </a:cubicBezTo>
                  <a:cubicBezTo>
                    <a:pt x="2099" y="4026"/>
                    <a:pt x="2190" y="4033"/>
                    <a:pt x="2279" y="4041"/>
                  </a:cubicBezTo>
                  <a:cubicBezTo>
                    <a:pt x="2407" y="4052"/>
                    <a:pt x="2536" y="4065"/>
                    <a:pt x="2665" y="4065"/>
                  </a:cubicBezTo>
                  <a:cubicBezTo>
                    <a:pt x="2708" y="4065"/>
                    <a:pt x="2752" y="4063"/>
                    <a:pt x="2796" y="4060"/>
                  </a:cubicBezTo>
                  <a:cubicBezTo>
                    <a:pt x="2887" y="4052"/>
                    <a:pt x="2963" y="3980"/>
                    <a:pt x="2968" y="3887"/>
                  </a:cubicBezTo>
                  <a:cubicBezTo>
                    <a:pt x="2970" y="3864"/>
                    <a:pt x="2967" y="3842"/>
                    <a:pt x="2962" y="3823"/>
                  </a:cubicBezTo>
                  <a:lnTo>
                    <a:pt x="3129" y="3823"/>
                  </a:lnTo>
                  <a:cubicBezTo>
                    <a:pt x="3194" y="3826"/>
                    <a:pt x="3258" y="3831"/>
                    <a:pt x="3322" y="3834"/>
                  </a:cubicBezTo>
                  <a:cubicBezTo>
                    <a:pt x="3482" y="3845"/>
                    <a:pt x="3643" y="3860"/>
                    <a:pt x="3803" y="3864"/>
                  </a:cubicBezTo>
                  <a:cubicBezTo>
                    <a:pt x="3813" y="3864"/>
                    <a:pt x="3823" y="3865"/>
                    <a:pt x="3833" y="3865"/>
                  </a:cubicBezTo>
                  <a:cubicBezTo>
                    <a:pt x="3887" y="3865"/>
                    <a:pt x="3940" y="3860"/>
                    <a:pt x="3994" y="3855"/>
                  </a:cubicBezTo>
                  <a:cubicBezTo>
                    <a:pt x="4047" y="3852"/>
                    <a:pt x="4095" y="3825"/>
                    <a:pt x="4127" y="3784"/>
                  </a:cubicBezTo>
                  <a:cubicBezTo>
                    <a:pt x="4149" y="3786"/>
                    <a:pt x="4169" y="3789"/>
                    <a:pt x="4191" y="3790"/>
                  </a:cubicBezTo>
                  <a:cubicBezTo>
                    <a:pt x="4216" y="3795"/>
                    <a:pt x="4241" y="3800"/>
                    <a:pt x="4266" y="3806"/>
                  </a:cubicBezTo>
                  <a:cubicBezTo>
                    <a:pt x="4312" y="3816"/>
                    <a:pt x="4357" y="3825"/>
                    <a:pt x="4404" y="3833"/>
                  </a:cubicBezTo>
                  <a:cubicBezTo>
                    <a:pt x="4512" y="3849"/>
                    <a:pt x="4621" y="3861"/>
                    <a:pt x="4731" y="3870"/>
                  </a:cubicBezTo>
                  <a:cubicBezTo>
                    <a:pt x="4939" y="3886"/>
                    <a:pt x="5148" y="3892"/>
                    <a:pt x="5355" y="3900"/>
                  </a:cubicBezTo>
                  <a:cubicBezTo>
                    <a:pt x="5449" y="3902"/>
                    <a:pt x="5542" y="3902"/>
                    <a:pt x="5635" y="3903"/>
                  </a:cubicBezTo>
                  <a:cubicBezTo>
                    <a:pt x="5729" y="3904"/>
                    <a:pt x="5823" y="3906"/>
                    <a:pt x="5915" y="3906"/>
                  </a:cubicBezTo>
                  <a:cubicBezTo>
                    <a:pt x="6118" y="3904"/>
                    <a:pt x="6320" y="3898"/>
                    <a:pt x="6524" y="3892"/>
                  </a:cubicBezTo>
                  <a:cubicBezTo>
                    <a:pt x="6626" y="3888"/>
                    <a:pt x="6731" y="3884"/>
                    <a:pt x="6835" y="3880"/>
                  </a:cubicBezTo>
                  <a:cubicBezTo>
                    <a:pt x="6913" y="3878"/>
                    <a:pt x="7018" y="3876"/>
                    <a:pt x="7100" y="3845"/>
                  </a:cubicBezTo>
                  <a:cubicBezTo>
                    <a:pt x="7364" y="3857"/>
                    <a:pt x="7628" y="3868"/>
                    <a:pt x="7892" y="3876"/>
                  </a:cubicBezTo>
                  <a:cubicBezTo>
                    <a:pt x="8020" y="3880"/>
                    <a:pt x="8148" y="3888"/>
                    <a:pt x="8276" y="3892"/>
                  </a:cubicBezTo>
                  <a:cubicBezTo>
                    <a:pt x="8319" y="3894"/>
                    <a:pt x="8361" y="3895"/>
                    <a:pt x="8403" y="3895"/>
                  </a:cubicBezTo>
                  <a:cubicBezTo>
                    <a:pt x="8427" y="3895"/>
                    <a:pt x="8452" y="3894"/>
                    <a:pt x="8477" y="3894"/>
                  </a:cubicBezTo>
                  <a:cubicBezTo>
                    <a:pt x="8519" y="3893"/>
                    <a:pt x="8561" y="3893"/>
                    <a:pt x="8602" y="3890"/>
                  </a:cubicBezTo>
                  <a:cubicBezTo>
                    <a:pt x="8639" y="3888"/>
                    <a:pt x="8674" y="3884"/>
                    <a:pt x="8706" y="3872"/>
                  </a:cubicBezTo>
                  <a:cubicBezTo>
                    <a:pt x="8777" y="3871"/>
                    <a:pt x="8845" y="3860"/>
                    <a:pt x="8900" y="3810"/>
                  </a:cubicBezTo>
                  <a:cubicBezTo>
                    <a:pt x="8927" y="3785"/>
                    <a:pt x="8945" y="3753"/>
                    <a:pt x="8955" y="3719"/>
                  </a:cubicBezTo>
                  <a:cubicBezTo>
                    <a:pt x="9073" y="3741"/>
                    <a:pt x="9194" y="3760"/>
                    <a:pt x="9314" y="3771"/>
                  </a:cubicBezTo>
                  <a:cubicBezTo>
                    <a:pt x="9489" y="3789"/>
                    <a:pt x="9664" y="3798"/>
                    <a:pt x="9838" y="3805"/>
                  </a:cubicBezTo>
                  <a:cubicBezTo>
                    <a:pt x="9901" y="3807"/>
                    <a:pt x="9964" y="3810"/>
                    <a:pt x="10028" y="3813"/>
                  </a:cubicBezTo>
                  <a:cubicBezTo>
                    <a:pt x="10067" y="3818"/>
                    <a:pt x="10106" y="3824"/>
                    <a:pt x="10144" y="3829"/>
                  </a:cubicBezTo>
                  <a:lnTo>
                    <a:pt x="10149" y="3829"/>
                  </a:lnTo>
                  <a:cubicBezTo>
                    <a:pt x="10152" y="3830"/>
                    <a:pt x="10154" y="3830"/>
                    <a:pt x="10156" y="3830"/>
                  </a:cubicBezTo>
                  <a:cubicBezTo>
                    <a:pt x="10171" y="3832"/>
                    <a:pt x="10186" y="3834"/>
                    <a:pt x="10200" y="3836"/>
                  </a:cubicBezTo>
                  <a:cubicBezTo>
                    <a:pt x="10204" y="3836"/>
                    <a:pt x="10209" y="3837"/>
                    <a:pt x="10212" y="3837"/>
                  </a:cubicBezTo>
                  <a:cubicBezTo>
                    <a:pt x="10215" y="3837"/>
                    <a:pt x="10216" y="3837"/>
                    <a:pt x="10217" y="3838"/>
                  </a:cubicBezTo>
                  <a:cubicBezTo>
                    <a:pt x="10264" y="3844"/>
                    <a:pt x="10311" y="3848"/>
                    <a:pt x="10358" y="3854"/>
                  </a:cubicBezTo>
                  <a:cubicBezTo>
                    <a:pt x="10449" y="3864"/>
                    <a:pt x="10542" y="3869"/>
                    <a:pt x="10633" y="3870"/>
                  </a:cubicBezTo>
                  <a:cubicBezTo>
                    <a:pt x="10666" y="3871"/>
                    <a:pt x="10698" y="3871"/>
                    <a:pt x="10731" y="3871"/>
                  </a:cubicBezTo>
                  <a:cubicBezTo>
                    <a:pt x="10802" y="3871"/>
                    <a:pt x="10873" y="3869"/>
                    <a:pt x="10943" y="3865"/>
                  </a:cubicBezTo>
                  <a:cubicBezTo>
                    <a:pt x="10988" y="3863"/>
                    <a:pt x="11031" y="3861"/>
                    <a:pt x="11077" y="3857"/>
                  </a:cubicBezTo>
                  <a:cubicBezTo>
                    <a:pt x="11086" y="3857"/>
                    <a:pt x="11096" y="3856"/>
                    <a:pt x="11107" y="3856"/>
                  </a:cubicBezTo>
                  <a:cubicBezTo>
                    <a:pt x="11180" y="3876"/>
                    <a:pt x="11253" y="3896"/>
                    <a:pt x="11325" y="3916"/>
                  </a:cubicBezTo>
                  <a:cubicBezTo>
                    <a:pt x="11404" y="3938"/>
                    <a:pt x="11486" y="3958"/>
                    <a:pt x="11568" y="3958"/>
                  </a:cubicBezTo>
                  <a:cubicBezTo>
                    <a:pt x="11574" y="3958"/>
                    <a:pt x="11581" y="3958"/>
                    <a:pt x="11587" y="3958"/>
                  </a:cubicBezTo>
                  <a:cubicBezTo>
                    <a:pt x="11607" y="3957"/>
                    <a:pt x="11627" y="3954"/>
                    <a:pt x="11647" y="3952"/>
                  </a:cubicBezTo>
                  <a:cubicBezTo>
                    <a:pt x="11747" y="3932"/>
                    <a:pt x="11828" y="3864"/>
                    <a:pt x="11842" y="3760"/>
                  </a:cubicBezTo>
                  <a:cubicBezTo>
                    <a:pt x="11848" y="3713"/>
                    <a:pt x="11841" y="3665"/>
                    <a:pt x="11820" y="3622"/>
                  </a:cubicBezTo>
                  <a:cubicBezTo>
                    <a:pt x="11816" y="3614"/>
                    <a:pt x="11811" y="3606"/>
                    <a:pt x="11805" y="3598"/>
                  </a:cubicBezTo>
                  <a:cubicBezTo>
                    <a:pt x="11828" y="3569"/>
                    <a:pt x="11845" y="3538"/>
                    <a:pt x="11857" y="3503"/>
                  </a:cubicBezTo>
                  <a:cubicBezTo>
                    <a:pt x="11891" y="3398"/>
                    <a:pt x="11877" y="3287"/>
                    <a:pt x="11833" y="3188"/>
                  </a:cubicBezTo>
                  <a:cubicBezTo>
                    <a:pt x="11784" y="3080"/>
                    <a:pt x="11707" y="2988"/>
                    <a:pt x="11622" y="2904"/>
                  </a:cubicBezTo>
                  <a:cubicBezTo>
                    <a:pt x="11525" y="2808"/>
                    <a:pt x="11416" y="2723"/>
                    <a:pt x="11303" y="2646"/>
                  </a:cubicBezTo>
                  <a:cubicBezTo>
                    <a:pt x="11261" y="2618"/>
                    <a:pt x="11215" y="2590"/>
                    <a:pt x="11168" y="2565"/>
                  </a:cubicBezTo>
                  <a:cubicBezTo>
                    <a:pt x="11167" y="2564"/>
                    <a:pt x="11166" y="2564"/>
                    <a:pt x="11165" y="2563"/>
                  </a:cubicBezTo>
                  <a:cubicBezTo>
                    <a:pt x="11105" y="2525"/>
                    <a:pt x="11041" y="2493"/>
                    <a:pt x="10976" y="2468"/>
                  </a:cubicBezTo>
                  <a:cubicBezTo>
                    <a:pt x="10861" y="2422"/>
                    <a:pt x="10742" y="2395"/>
                    <a:pt x="10619" y="2383"/>
                  </a:cubicBezTo>
                  <a:cubicBezTo>
                    <a:pt x="10567" y="2372"/>
                    <a:pt x="10514" y="2365"/>
                    <a:pt x="10462" y="2365"/>
                  </a:cubicBezTo>
                  <a:cubicBezTo>
                    <a:pt x="10391" y="2365"/>
                    <a:pt x="10327" y="2382"/>
                    <a:pt x="10270" y="2415"/>
                  </a:cubicBezTo>
                  <a:cubicBezTo>
                    <a:pt x="10249" y="2421"/>
                    <a:pt x="10230" y="2429"/>
                    <a:pt x="10211" y="2438"/>
                  </a:cubicBezTo>
                  <a:cubicBezTo>
                    <a:pt x="10177" y="2455"/>
                    <a:pt x="10146" y="2475"/>
                    <a:pt x="10119" y="2500"/>
                  </a:cubicBezTo>
                  <a:cubicBezTo>
                    <a:pt x="10112" y="2493"/>
                    <a:pt x="10105" y="2486"/>
                    <a:pt x="10098" y="2480"/>
                  </a:cubicBezTo>
                  <a:cubicBezTo>
                    <a:pt x="10143" y="2450"/>
                    <a:pt x="10177" y="2398"/>
                    <a:pt x="10193" y="2349"/>
                  </a:cubicBezTo>
                  <a:cubicBezTo>
                    <a:pt x="10211" y="2292"/>
                    <a:pt x="10206" y="2235"/>
                    <a:pt x="10198" y="2176"/>
                  </a:cubicBezTo>
                  <a:cubicBezTo>
                    <a:pt x="10187" y="2112"/>
                    <a:pt x="10163" y="2051"/>
                    <a:pt x="10139" y="1991"/>
                  </a:cubicBezTo>
                  <a:cubicBezTo>
                    <a:pt x="10111" y="1922"/>
                    <a:pt x="10077" y="1855"/>
                    <a:pt x="10042" y="1790"/>
                  </a:cubicBezTo>
                  <a:cubicBezTo>
                    <a:pt x="10002" y="1712"/>
                    <a:pt x="9956" y="1639"/>
                    <a:pt x="9911" y="1565"/>
                  </a:cubicBezTo>
                  <a:cubicBezTo>
                    <a:pt x="9869" y="1499"/>
                    <a:pt x="9826" y="1435"/>
                    <a:pt x="9782" y="1372"/>
                  </a:cubicBezTo>
                  <a:cubicBezTo>
                    <a:pt x="9760" y="1289"/>
                    <a:pt x="9729" y="1210"/>
                    <a:pt x="9689" y="1133"/>
                  </a:cubicBezTo>
                  <a:cubicBezTo>
                    <a:pt x="9625" y="1010"/>
                    <a:pt x="9533" y="905"/>
                    <a:pt x="9438" y="804"/>
                  </a:cubicBezTo>
                  <a:cubicBezTo>
                    <a:pt x="9336" y="698"/>
                    <a:pt x="9228" y="593"/>
                    <a:pt x="9116" y="495"/>
                  </a:cubicBezTo>
                  <a:cubicBezTo>
                    <a:pt x="9023" y="414"/>
                    <a:pt x="8923" y="343"/>
                    <a:pt x="8817" y="280"/>
                  </a:cubicBezTo>
                  <a:cubicBezTo>
                    <a:pt x="8733" y="229"/>
                    <a:pt x="8633" y="185"/>
                    <a:pt x="8533" y="185"/>
                  </a:cubicBezTo>
                  <a:cubicBezTo>
                    <a:pt x="8522" y="185"/>
                    <a:pt x="8512" y="186"/>
                    <a:pt x="8502" y="187"/>
                  </a:cubicBezTo>
                  <a:cubicBezTo>
                    <a:pt x="8459" y="190"/>
                    <a:pt x="8417" y="207"/>
                    <a:pt x="8381" y="232"/>
                  </a:cubicBezTo>
                  <a:cubicBezTo>
                    <a:pt x="8358" y="227"/>
                    <a:pt x="8335" y="221"/>
                    <a:pt x="8311" y="216"/>
                  </a:cubicBezTo>
                  <a:cubicBezTo>
                    <a:pt x="8290" y="206"/>
                    <a:pt x="8270" y="197"/>
                    <a:pt x="8248" y="188"/>
                  </a:cubicBezTo>
                  <a:cubicBezTo>
                    <a:pt x="8194" y="165"/>
                    <a:pt x="8142" y="141"/>
                    <a:pt x="8086" y="125"/>
                  </a:cubicBezTo>
                  <a:cubicBezTo>
                    <a:pt x="8052" y="115"/>
                    <a:pt x="8018" y="111"/>
                    <a:pt x="7984" y="111"/>
                  </a:cubicBezTo>
                  <a:cubicBezTo>
                    <a:pt x="7968" y="111"/>
                    <a:pt x="7951" y="112"/>
                    <a:pt x="7935" y="113"/>
                  </a:cubicBezTo>
                  <a:cubicBezTo>
                    <a:pt x="7935" y="113"/>
                    <a:pt x="7933" y="113"/>
                    <a:pt x="7932" y="115"/>
                  </a:cubicBezTo>
                  <a:cubicBezTo>
                    <a:pt x="7917" y="112"/>
                    <a:pt x="7904" y="111"/>
                    <a:pt x="7890" y="110"/>
                  </a:cubicBezTo>
                  <a:cubicBezTo>
                    <a:pt x="7842" y="107"/>
                    <a:pt x="7795" y="101"/>
                    <a:pt x="7747" y="96"/>
                  </a:cubicBezTo>
                  <a:cubicBezTo>
                    <a:pt x="7716" y="69"/>
                    <a:pt x="7677" y="48"/>
                    <a:pt x="7637" y="39"/>
                  </a:cubicBezTo>
                  <a:cubicBezTo>
                    <a:pt x="7585" y="25"/>
                    <a:pt x="7530" y="20"/>
                    <a:pt x="7476" y="14"/>
                  </a:cubicBezTo>
                  <a:cubicBezTo>
                    <a:pt x="7397" y="7"/>
                    <a:pt x="7318" y="0"/>
                    <a:pt x="7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70"/>
            <p:cNvSpPr/>
            <p:nvPr/>
          </p:nvSpPr>
          <p:spPr>
            <a:xfrm>
              <a:off x="8053875" y="1189375"/>
              <a:ext cx="305075" cy="20500"/>
            </a:xfrm>
            <a:custGeom>
              <a:avLst/>
              <a:gdLst/>
              <a:ahLst/>
              <a:cxnLst/>
              <a:rect l="l" t="t" r="r" b="b"/>
              <a:pathLst>
                <a:path w="12203" h="820" extrusionOk="0">
                  <a:moveTo>
                    <a:pt x="3244" y="25"/>
                  </a:moveTo>
                  <a:cubicBezTo>
                    <a:pt x="3251" y="26"/>
                    <a:pt x="3257" y="26"/>
                    <a:pt x="3264" y="26"/>
                  </a:cubicBezTo>
                  <a:lnTo>
                    <a:pt x="3264" y="26"/>
                  </a:lnTo>
                  <a:cubicBezTo>
                    <a:pt x="3257" y="25"/>
                    <a:pt x="3251" y="25"/>
                    <a:pt x="3244" y="25"/>
                  </a:cubicBezTo>
                  <a:close/>
                  <a:moveTo>
                    <a:pt x="11388" y="118"/>
                  </a:moveTo>
                  <a:cubicBezTo>
                    <a:pt x="11394" y="118"/>
                    <a:pt x="11399" y="118"/>
                    <a:pt x="11405" y="118"/>
                  </a:cubicBezTo>
                  <a:lnTo>
                    <a:pt x="11405" y="118"/>
                  </a:lnTo>
                  <a:cubicBezTo>
                    <a:pt x="11400" y="118"/>
                    <a:pt x="11394" y="118"/>
                    <a:pt x="11388" y="118"/>
                  </a:cubicBezTo>
                  <a:close/>
                  <a:moveTo>
                    <a:pt x="5992" y="674"/>
                  </a:moveTo>
                  <a:lnTo>
                    <a:pt x="5992" y="674"/>
                  </a:lnTo>
                  <a:cubicBezTo>
                    <a:pt x="5997" y="675"/>
                    <a:pt x="6003" y="675"/>
                    <a:pt x="6009" y="675"/>
                  </a:cubicBezTo>
                  <a:cubicBezTo>
                    <a:pt x="6003" y="675"/>
                    <a:pt x="5997" y="675"/>
                    <a:pt x="5992" y="674"/>
                  </a:cubicBezTo>
                  <a:close/>
                  <a:moveTo>
                    <a:pt x="2245" y="0"/>
                  </a:moveTo>
                  <a:cubicBezTo>
                    <a:pt x="2039" y="0"/>
                    <a:pt x="1832" y="6"/>
                    <a:pt x="1627" y="20"/>
                  </a:cubicBezTo>
                  <a:cubicBezTo>
                    <a:pt x="1441" y="31"/>
                    <a:pt x="1256" y="30"/>
                    <a:pt x="1069" y="36"/>
                  </a:cubicBezTo>
                  <a:cubicBezTo>
                    <a:pt x="881" y="41"/>
                    <a:pt x="691" y="57"/>
                    <a:pt x="502" y="76"/>
                  </a:cubicBezTo>
                  <a:cubicBezTo>
                    <a:pt x="480" y="78"/>
                    <a:pt x="459" y="80"/>
                    <a:pt x="436" y="81"/>
                  </a:cubicBezTo>
                  <a:cubicBezTo>
                    <a:pt x="444" y="81"/>
                    <a:pt x="452" y="80"/>
                    <a:pt x="460" y="80"/>
                  </a:cubicBezTo>
                  <a:cubicBezTo>
                    <a:pt x="420" y="82"/>
                    <a:pt x="380" y="86"/>
                    <a:pt x="340" y="89"/>
                  </a:cubicBezTo>
                  <a:cubicBezTo>
                    <a:pt x="276" y="94"/>
                    <a:pt x="217" y="97"/>
                    <a:pt x="160" y="131"/>
                  </a:cubicBezTo>
                  <a:cubicBezTo>
                    <a:pt x="85" y="175"/>
                    <a:pt x="46" y="271"/>
                    <a:pt x="22" y="350"/>
                  </a:cubicBezTo>
                  <a:cubicBezTo>
                    <a:pt x="8" y="399"/>
                    <a:pt x="0" y="448"/>
                    <a:pt x="8" y="500"/>
                  </a:cubicBezTo>
                  <a:cubicBezTo>
                    <a:pt x="16" y="552"/>
                    <a:pt x="47" y="603"/>
                    <a:pt x="86" y="638"/>
                  </a:cubicBezTo>
                  <a:cubicBezTo>
                    <a:pt x="166" y="715"/>
                    <a:pt x="287" y="730"/>
                    <a:pt x="393" y="737"/>
                  </a:cubicBezTo>
                  <a:cubicBezTo>
                    <a:pt x="417" y="738"/>
                    <a:pt x="441" y="738"/>
                    <a:pt x="464" y="738"/>
                  </a:cubicBezTo>
                  <a:cubicBezTo>
                    <a:pt x="533" y="738"/>
                    <a:pt x="601" y="734"/>
                    <a:pt x="669" y="730"/>
                  </a:cubicBezTo>
                  <a:cubicBezTo>
                    <a:pt x="773" y="723"/>
                    <a:pt x="876" y="715"/>
                    <a:pt x="979" y="708"/>
                  </a:cubicBezTo>
                  <a:cubicBezTo>
                    <a:pt x="1139" y="697"/>
                    <a:pt x="1299" y="689"/>
                    <a:pt x="1459" y="682"/>
                  </a:cubicBezTo>
                  <a:cubicBezTo>
                    <a:pt x="1493" y="733"/>
                    <a:pt x="1551" y="766"/>
                    <a:pt x="1615" y="766"/>
                  </a:cubicBezTo>
                  <a:cubicBezTo>
                    <a:pt x="1616" y="766"/>
                    <a:pt x="1617" y="766"/>
                    <a:pt x="1618" y="766"/>
                  </a:cubicBezTo>
                  <a:cubicBezTo>
                    <a:pt x="1674" y="766"/>
                    <a:pt x="1730" y="767"/>
                    <a:pt x="1786" y="770"/>
                  </a:cubicBezTo>
                  <a:cubicBezTo>
                    <a:pt x="1874" y="775"/>
                    <a:pt x="1961" y="786"/>
                    <a:pt x="2049" y="796"/>
                  </a:cubicBezTo>
                  <a:cubicBezTo>
                    <a:pt x="2141" y="805"/>
                    <a:pt x="2236" y="804"/>
                    <a:pt x="2327" y="805"/>
                  </a:cubicBezTo>
                  <a:cubicBezTo>
                    <a:pt x="2424" y="804"/>
                    <a:pt x="2520" y="799"/>
                    <a:pt x="2616" y="795"/>
                  </a:cubicBezTo>
                  <a:cubicBezTo>
                    <a:pt x="2708" y="791"/>
                    <a:pt x="2800" y="786"/>
                    <a:pt x="2891" y="786"/>
                  </a:cubicBezTo>
                  <a:cubicBezTo>
                    <a:pt x="2900" y="786"/>
                    <a:pt x="2908" y="786"/>
                    <a:pt x="2917" y="786"/>
                  </a:cubicBezTo>
                  <a:cubicBezTo>
                    <a:pt x="3058" y="791"/>
                    <a:pt x="3199" y="798"/>
                    <a:pt x="3340" y="798"/>
                  </a:cubicBezTo>
                  <a:cubicBezTo>
                    <a:pt x="3394" y="798"/>
                    <a:pt x="3448" y="797"/>
                    <a:pt x="3503" y="795"/>
                  </a:cubicBezTo>
                  <a:cubicBezTo>
                    <a:pt x="3693" y="785"/>
                    <a:pt x="3883" y="765"/>
                    <a:pt x="4075" y="754"/>
                  </a:cubicBezTo>
                  <a:cubicBezTo>
                    <a:pt x="4170" y="747"/>
                    <a:pt x="4266" y="739"/>
                    <a:pt x="4362" y="734"/>
                  </a:cubicBezTo>
                  <a:cubicBezTo>
                    <a:pt x="4454" y="730"/>
                    <a:pt x="4547" y="730"/>
                    <a:pt x="4638" y="730"/>
                  </a:cubicBezTo>
                  <a:cubicBezTo>
                    <a:pt x="4764" y="729"/>
                    <a:pt x="4888" y="723"/>
                    <a:pt x="5014" y="717"/>
                  </a:cubicBezTo>
                  <a:cubicBezTo>
                    <a:pt x="5092" y="713"/>
                    <a:pt x="5169" y="709"/>
                    <a:pt x="5246" y="707"/>
                  </a:cubicBezTo>
                  <a:cubicBezTo>
                    <a:pt x="5374" y="703"/>
                    <a:pt x="5501" y="694"/>
                    <a:pt x="5629" y="684"/>
                  </a:cubicBezTo>
                  <a:cubicBezTo>
                    <a:pt x="5716" y="676"/>
                    <a:pt x="5802" y="673"/>
                    <a:pt x="5889" y="673"/>
                  </a:cubicBezTo>
                  <a:cubicBezTo>
                    <a:pt x="5923" y="673"/>
                    <a:pt x="5957" y="674"/>
                    <a:pt x="5992" y="674"/>
                  </a:cubicBezTo>
                  <a:lnTo>
                    <a:pt x="5992" y="674"/>
                  </a:lnTo>
                  <a:cubicBezTo>
                    <a:pt x="5989" y="674"/>
                    <a:pt x="5987" y="674"/>
                    <a:pt x="5985" y="674"/>
                  </a:cubicBezTo>
                  <a:lnTo>
                    <a:pt x="5985" y="674"/>
                  </a:lnTo>
                  <a:cubicBezTo>
                    <a:pt x="6162" y="682"/>
                    <a:pt x="6340" y="684"/>
                    <a:pt x="6518" y="684"/>
                  </a:cubicBezTo>
                  <a:cubicBezTo>
                    <a:pt x="6711" y="684"/>
                    <a:pt x="6905" y="682"/>
                    <a:pt x="7099" y="682"/>
                  </a:cubicBezTo>
                  <a:cubicBezTo>
                    <a:pt x="7118" y="682"/>
                    <a:pt x="7138" y="682"/>
                    <a:pt x="7157" y="682"/>
                  </a:cubicBezTo>
                  <a:cubicBezTo>
                    <a:pt x="7176" y="682"/>
                    <a:pt x="7194" y="682"/>
                    <a:pt x="7213" y="682"/>
                  </a:cubicBezTo>
                  <a:cubicBezTo>
                    <a:pt x="7398" y="682"/>
                    <a:pt x="7583" y="677"/>
                    <a:pt x="7767" y="677"/>
                  </a:cubicBezTo>
                  <a:cubicBezTo>
                    <a:pt x="7926" y="678"/>
                    <a:pt x="8087" y="682"/>
                    <a:pt x="8247" y="682"/>
                  </a:cubicBezTo>
                  <a:cubicBezTo>
                    <a:pt x="8278" y="682"/>
                    <a:pt x="8309" y="682"/>
                    <a:pt x="8341" y="682"/>
                  </a:cubicBezTo>
                  <a:cubicBezTo>
                    <a:pt x="8662" y="678"/>
                    <a:pt x="8985" y="670"/>
                    <a:pt x="9307" y="670"/>
                  </a:cubicBezTo>
                  <a:cubicBezTo>
                    <a:pt x="9375" y="670"/>
                    <a:pt x="9443" y="671"/>
                    <a:pt x="9511" y="671"/>
                  </a:cubicBezTo>
                  <a:cubicBezTo>
                    <a:pt x="9700" y="689"/>
                    <a:pt x="9887" y="711"/>
                    <a:pt x="10075" y="721"/>
                  </a:cubicBezTo>
                  <a:cubicBezTo>
                    <a:pt x="10272" y="730"/>
                    <a:pt x="10470" y="738"/>
                    <a:pt x="10666" y="747"/>
                  </a:cubicBezTo>
                  <a:cubicBezTo>
                    <a:pt x="10892" y="758"/>
                    <a:pt x="11117" y="772"/>
                    <a:pt x="11343" y="779"/>
                  </a:cubicBezTo>
                  <a:lnTo>
                    <a:pt x="11336" y="779"/>
                  </a:lnTo>
                  <a:cubicBezTo>
                    <a:pt x="11443" y="783"/>
                    <a:pt x="11547" y="793"/>
                    <a:pt x="11651" y="809"/>
                  </a:cubicBezTo>
                  <a:cubicBezTo>
                    <a:pt x="11684" y="814"/>
                    <a:pt x="11716" y="818"/>
                    <a:pt x="11748" y="819"/>
                  </a:cubicBezTo>
                  <a:cubicBezTo>
                    <a:pt x="11754" y="819"/>
                    <a:pt x="11760" y="820"/>
                    <a:pt x="11766" y="820"/>
                  </a:cubicBezTo>
                  <a:cubicBezTo>
                    <a:pt x="11772" y="820"/>
                    <a:pt x="11778" y="819"/>
                    <a:pt x="11785" y="819"/>
                  </a:cubicBezTo>
                  <a:cubicBezTo>
                    <a:pt x="11818" y="818"/>
                    <a:pt x="11851" y="813"/>
                    <a:pt x="11883" y="807"/>
                  </a:cubicBezTo>
                  <a:cubicBezTo>
                    <a:pt x="11906" y="803"/>
                    <a:pt x="11929" y="799"/>
                    <a:pt x="11952" y="796"/>
                  </a:cubicBezTo>
                  <a:cubicBezTo>
                    <a:pt x="11996" y="795"/>
                    <a:pt x="12040" y="789"/>
                    <a:pt x="12081" y="772"/>
                  </a:cubicBezTo>
                  <a:cubicBezTo>
                    <a:pt x="12157" y="741"/>
                    <a:pt x="12202" y="655"/>
                    <a:pt x="12189" y="574"/>
                  </a:cubicBezTo>
                  <a:cubicBezTo>
                    <a:pt x="12181" y="517"/>
                    <a:pt x="12147" y="472"/>
                    <a:pt x="12101" y="446"/>
                  </a:cubicBezTo>
                  <a:cubicBezTo>
                    <a:pt x="12121" y="430"/>
                    <a:pt x="12138" y="412"/>
                    <a:pt x="12151" y="390"/>
                  </a:cubicBezTo>
                  <a:cubicBezTo>
                    <a:pt x="12199" y="308"/>
                    <a:pt x="12167" y="204"/>
                    <a:pt x="12096" y="149"/>
                  </a:cubicBezTo>
                  <a:cubicBezTo>
                    <a:pt x="12042" y="107"/>
                    <a:pt x="11977" y="95"/>
                    <a:pt x="11910" y="95"/>
                  </a:cubicBezTo>
                  <a:cubicBezTo>
                    <a:pt x="11845" y="95"/>
                    <a:pt x="11778" y="107"/>
                    <a:pt x="11717" y="113"/>
                  </a:cubicBezTo>
                  <a:lnTo>
                    <a:pt x="11545" y="120"/>
                  </a:lnTo>
                  <a:cubicBezTo>
                    <a:pt x="11532" y="121"/>
                    <a:pt x="11519" y="121"/>
                    <a:pt x="11507" y="121"/>
                  </a:cubicBezTo>
                  <a:cubicBezTo>
                    <a:pt x="11473" y="121"/>
                    <a:pt x="11439" y="119"/>
                    <a:pt x="11405" y="118"/>
                  </a:cubicBezTo>
                  <a:lnTo>
                    <a:pt x="11405" y="118"/>
                  </a:lnTo>
                  <a:cubicBezTo>
                    <a:pt x="11407" y="119"/>
                    <a:pt x="11409" y="119"/>
                    <a:pt x="11411" y="119"/>
                  </a:cubicBezTo>
                  <a:cubicBezTo>
                    <a:pt x="11230" y="110"/>
                    <a:pt x="11051" y="109"/>
                    <a:pt x="10870" y="104"/>
                  </a:cubicBezTo>
                  <a:cubicBezTo>
                    <a:pt x="10668" y="90"/>
                    <a:pt x="10466" y="80"/>
                    <a:pt x="10265" y="78"/>
                  </a:cubicBezTo>
                  <a:cubicBezTo>
                    <a:pt x="10065" y="74"/>
                    <a:pt x="9864" y="73"/>
                    <a:pt x="9664" y="68"/>
                  </a:cubicBezTo>
                  <a:cubicBezTo>
                    <a:pt x="9539" y="61"/>
                    <a:pt x="9415" y="50"/>
                    <a:pt x="9291" y="44"/>
                  </a:cubicBezTo>
                  <a:cubicBezTo>
                    <a:pt x="9184" y="37"/>
                    <a:pt x="9078" y="37"/>
                    <a:pt x="8972" y="37"/>
                  </a:cubicBezTo>
                  <a:cubicBezTo>
                    <a:pt x="8941" y="37"/>
                    <a:pt x="8911" y="37"/>
                    <a:pt x="8880" y="37"/>
                  </a:cubicBezTo>
                  <a:cubicBezTo>
                    <a:pt x="8738" y="37"/>
                    <a:pt x="8597" y="32"/>
                    <a:pt x="8455" y="28"/>
                  </a:cubicBezTo>
                  <a:cubicBezTo>
                    <a:pt x="8319" y="23"/>
                    <a:pt x="8184" y="22"/>
                    <a:pt x="8048" y="17"/>
                  </a:cubicBezTo>
                  <a:cubicBezTo>
                    <a:pt x="7900" y="10"/>
                    <a:pt x="7754" y="2"/>
                    <a:pt x="7605" y="2"/>
                  </a:cubicBezTo>
                  <a:cubicBezTo>
                    <a:pt x="7558" y="2"/>
                    <a:pt x="7511" y="3"/>
                    <a:pt x="7464" y="5"/>
                  </a:cubicBezTo>
                  <a:cubicBezTo>
                    <a:pt x="7270" y="10"/>
                    <a:pt x="7076" y="21"/>
                    <a:pt x="6881" y="26"/>
                  </a:cubicBezTo>
                  <a:cubicBezTo>
                    <a:pt x="6680" y="31"/>
                    <a:pt x="6477" y="28"/>
                    <a:pt x="6275" y="40"/>
                  </a:cubicBezTo>
                  <a:cubicBezTo>
                    <a:pt x="6107" y="51"/>
                    <a:pt x="5941" y="66"/>
                    <a:pt x="5773" y="66"/>
                  </a:cubicBezTo>
                  <a:cubicBezTo>
                    <a:pt x="5751" y="66"/>
                    <a:pt x="5730" y="66"/>
                    <a:pt x="5708" y="65"/>
                  </a:cubicBezTo>
                  <a:cubicBezTo>
                    <a:pt x="5512" y="60"/>
                    <a:pt x="5316" y="48"/>
                    <a:pt x="5119" y="48"/>
                  </a:cubicBezTo>
                  <a:cubicBezTo>
                    <a:pt x="4917" y="47"/>
                    <a:pt x="4715" y="47"/>
                    <a:pt x="4512" y="40"/>
                  </a:cubicBezTo>
                  <a:cubicBezTo>
                    <a:pt x="4322" y="34"/>
                    <a:pt x="4133" y="29"/>
                    <a:pt x="3943" y="26"/>
                  </a:cubicBezTo>
                  <a:cubicBezTo>
                    <a:pt x="3921" y="26"/>
                    <a:pt x="3899" y="26"/>
                    <a:pt x="3877" y="26"/>
                  </a:cubicBezTo>
                  <a:cubicBezTo>
                    <a:pt x="3737" y="26"/>
                    <a:pt x="3597" y="31"/>
                    <a:pt x="3456" y="31"/>
                  </a:cubicBezTo>
                  <a:cubicBezTo>
                    <a:pt x="3425" y="31"/>
                    <a:pt x="3394" y="30"/>
                    <a:pt x="3363" y="30"/>
                  </a:cubicBezTo>
                  <a:cubicBezTo>
                    <a:pt x="3331" y="29"/>
                    <a:pt x="3297" y="27"/>
                    <a:pt x="3264" y="26"/>
                  </a:cubicBezTo>
                  <a:lnTo>
                    <a:pt x="3264" y="26"/>
                  </a:lnTo>
                  <a:cubicBezTo>
                    <a:pt x="3265" y="26"/>
                    <a:pt x="3267" y="26"/>
                    <a:pt x="3268" y="26"/>
                  </a:cubicBezTo>
                  <a:cubicBezTo>
                    <a:pt x="3101" y="18"/>
                    <a:pt x="2935" y="17"/>
                    <a:pt x="2768" y="13"/>
                  </a:cubicBezTo>
                  <a:lnTo>
                    <a:pt x="2783" y="13"/>
                  </a:lnTo>
                  <a:cubicBezTo>
                    <a:pt x="2604" y="5"/>
                    <a:pt x="2425" y="0"/>
                    <a:pt x="2245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70"/>
            <p:cNvSpPr/>
            <p:nvPr/>
          </p:nvSpPr>
          <p:spPr>
            <a:xfrm>
              <a:off x="8282450" y="116682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1" y="1"/>
                  </a:moveTo>
                  <a:cubicBezTo>
                    <a:pt x="188" y="1"/>
                    <a:pt x="186" y="1"/>
                    <a:pt x="183" y="1"/>
                  </a:cubicBezTo>
                  <a:cubicBezTo>
                    <a:pt x="83" y="6"/>
                    <a:pt x="0" y="88"/>
                    <a:pt x="3" y="191"/>
                  </a:cubicBezTo>
                  <a:cubicBezTo>
                    <a:pt x="6" y="288"/>
                    <a:pt x="88" y="372"/>
                    <a:pt x="188" y="372"/>
                  </a:cubicBezTo>
                  <a:cubicBezTo>
                    <a:pt x="190" y="372"/>
                    <a:pt x="192" y="372"/>
                    <a:pt x="194" y="372"/>
                  </a:cubicBezTo>
                  <a:cubicBezTo>
                    <a:pt x="293" y="367"/>
                    <a:pt x="376" y="284"/>
                    <a:pt x="373" y="182"/>
                  </a:cubicBezTo>
                  <a:cubicBezTo>
                    <a:pt x="371" y="85"/>
                    <a:pt x="288" y="1"/>
                    <a:pt x="191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70"/>
            <p:cNvSpPr/>
            <p:nvPr/>
          </p:nvSpPr>
          <p:spPr>
            <a:xfrm>
              <a:off x="8271300" y="1175725"/>
              <a:ext cx="700" cy="375"/>
            </a:xfrm>
            <a:custGeom>
              <a:avLst/>
              <a:gdLst/>
              <a:ahLst/>
              <a:cxnLst/>
              <a:rect l="l" t="t" r="r" b="b"/>
              <a:pathLst>
                <a:path w="28" h="15" extrusionOk="0">
                  <a:moveTo>
                    <a:pt x="0" y="1"/>
                  </a:moveTo>
                  <a:cubicBezTo>
                    <a:pt x="1" y="1"/>
                    <a:pt x="2" y="2"/>
                    <a:pt x="2" y="2"/>
                  </a:cubicBezTo>
                  <a:lnTo>
                    <a:pt x="2" y="2"/>
                  </a:lnTo>
                  <a:cubicBezTo>
                    <a:pt x="2" y="1"/>
                    <a:pt x="1" y="1"/>
                    <a:pt x="0" y="1"/>
                  </a:cubicBezTo>
                  <a:close/>
                  <a:moveTo>
                    <a:pt x="2" y="2"/>
                  </a:moveTo>
                  <a:cubicBezTo>
                    <a:pt x="4" y="3"/>
                    <a:pt x="6" y="4"/>
                    <a:pt x="7" y="5"/>
                  </a:cubicBezTo>
                  <a:lnTo>
                    <a:pt x="6" y="5"/>
                  </a:lnTo>
                  <a:cubicBezTo>
                    <a:pt x="13" y="9"/>
                    <a:pt x="21" y="12"/>
                    <a:pt x="28" y="14"/>
                  </a:cubicBezTo>
                  <a:cubicBezTo>
                    <a:pt x="19" y="11"/>
                    <a:pt x="11" y="7"/>
                    <a:pt x="2" y="2"/>
                  </a:cubicBezTo>
                  <a:close/>
                </a:path>
              </a:pathLst>
            </a:custGeom>
            <a:solidFill>
              <a:srgbClr val="EA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70"/>
            <p:cNvSpPr/>
            <p:nvPr/>
          </p:nvSpPr>
          <p:spPr>
            <a:xfrm>
              <a:off x="8268200" y="1166900"/>
              <a:ext cx="10950" cy="9600"/>
            </a:xfrm>
            <a:custGeom>
              <a:avLst/>
              <a:gdLst/>
              <a:ahLst/>
              <a:cxnLst/>
              <a:rect l="l" t="t" r="r" b="b"/>
              <a:pathLst>
                <a:path w="438" h="384" extrusionOk="0">
                  <a:moveTo>
                    <a:pt x="200" y="0"/>
                  </a:moveTo>
                  <a:cubicBezTo>
                    <a:pt x="183" y="0"/>
                    <a:pt x="167" y="3"/>
                    <a:pt x="151" y="7"/>
                  </a:cubicBezTo>
                  <a:cubicBezTo>
                    <a:pt x="51" y="36"/>
                    <a:pt x="1" y="138"/>
                    <a:pt x="25" y="236"/>
                  </a:cubicBezTo>
                  <a:cubicBezTo>
                    <a:pt x="37" y="290"/>
                    <a:pt x="77" y="329"/>
                    <a:pt x="124" y="354"/>
                  </a:cubicBezTo>
                  <a:lnTo>
                    <a:pt x="120" y="351"/>
                  </a:lnTo>
                  <a:lnTo>
                    <a:pt x="120" y="351"/>
                  </a:lnTo>
                  <a:cubicBezTo>
                    <a:pt x="156" y="371"/>
                    <a:pt x="194" y="384"/>
                    <a:pt x="232" y="384"/>
                  </a:cubicBezTo>
                  <a:cubicBezTo>
                    <a:pt x="234" y="384"/>
                    <a:pt x="236" y="383"/>
                    <a:pt x="238" y="383"/>
                  </a:cubicBezTo>
                  <a:cubicBezTo>
                    <a:pt x="266" y="382"/>
                    <a:pt x="295" y="373"/>
                    <a:pt x="322" y="357"/>
                  </a:cubicBezTo>
                  <a:cubicBezTo>
                    <a:pt x="428" y="293"/>
                    <a:pt x="438" y="149"/>
                    <a:pt x="354" y="63"/>
                  </a:cubicBezTo>
                  <a:cubicBezTo>
                    <a:pt x="336" y="46"/>
                    <a:pt x="315" y="32"/>
                    <a:pt x="292" y="24"/>
                  </a:cubicBezTo>
                  <a:cubicBezTo>
                    <a:pt x="265" y="9"/>
                    <a:pt x="232" y="0"/>
                    <a:pt x="20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70"/>
            <p:cNvSpPr/>
            <p:nvPr/>
          </p:nvSpPr>
          <p:spPr>
            <a:xfrm>
              <a:off x="8145125" y="1168275"/>
              <a:ext cx="10850" cy="9375"/>
            </a:xfrm>
            <a:custGeom>
              <a:avLst/>
              <a:gdLst/>
              <a:ahLst/>
              <a:cxnLst/>
              <a:rect l="l" t="t" r="r" b="b"/>
              <a:pathLst>
                <a:path w="434" h="375" extrusionOk="0">
                  <a:moveTo>
                    <a:pt x="202" y="1"/>
                  </a:moveTo>
                  <a:cubicBezTo>
                    <a:pt x="120" y="1"/>
                    <a:pt x="42" y="63"/>
                    <a:pt x="23" y="143"/>
                  </a:cubicBezTo>
                  <a:cubicBezTo>
                    <a:pt x="0" y="245"/>
                    <a:pt x="64" y="340"/>
                    <a:pt x="161" y="366"/>
                  </a:cubicBezTo>
                  <a:cubicBezTo>
                    <a:pt x="172" y="370"/>
                    <a:pt x="183" y="371"/>
                    <a:pt x="193" y="371"/>
                  </a:cubicBezTo>
                  <a:cubicBezTo>
                    <a:pt x="204" y="373"/>
                    <a:pt x="213" y="375"/>
                    <a:pt x="223" y="375"/>
                  </a:cubicBezTo>
                  <a:cubicBezTo>
                    <a:pt x="227" y="375"/>
                    <a:pt x="230" y="374"/>
                    <a:pt x="233" y="374"/>
                  </a:cubicBezTo>
                  <a:cubicBezTo>
                    <a:pt x="297" y="372"/>
                    <a:pt x="361" y="332"/>
                    <a:pt x="391" y="276"/>
                  </a:cubicBezTo>
                  <a:cubicBezTo>
                    <a:pt x="433" y="197"/>
                    <a:pt x="413" y="89"/>
                    <a:pt x="336" y="38"/>
                  </a:cubicBezTo>
                  <a:cubicBezTo>
                    <a:pt x="321" y="29"/>
                    <a:pt x="308" y="22"/>
                    <a:pt x="293" y="16"/>
                  </a:cubicBezTo>
                  <a:cubicBezTo>
                    <a:pt x="294" y="16"/>
                    <a:pt x="294" y="15"/>
                    <a:pt x="294" y="15"/>
                  </a:cubicBezTo>
                  <a:lnTo>
                    <a:pt x="293" y="15"/>
                  </a:lnTo>
                  <a:cubicBezTo>
                    <a:pt x="272" y="5"/>
                    <a:pt x="250" y="1"/>
                    <a:pt x="227" y="1"/>
                  </a:cubicBezTo>
                  <a:cubicBezTo>
                    <a:pt x="224" y="1"/>
                    <a:pt x="221" y="1"/>
                    <a:pt x="218" y="1"/>
                  </a:cubicBezTo>
                  <a:cubicBezTo>
                    <a:pt x="213" y="1"/>
                    <a:pt x="207" y="1"/>
                    <a:pt x="20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70"/>
            <p:cNvSpPr/>
            <p:nvPr/>
          </p:nvSpPr>
          <p:spPr>
            <a:xfrm>
              <a:off x="8047125" y="1102275"/>
              <a:ext cx="318000" cy="114275"/>
            </a:xfrm>
            <a:custGeom>
              <a:avLst/>
              <a:gdLst/>
              <a:ahLst/>
              <a:cxnLst/>
              <a:rect l="l" t="t" r="r" b="b"/>
              <a:pathLst>
                <a:path w="12720" h="4571" extrusionOk="0">
                  <a:moveTo>
                    <a:pt x="7221" y="645"/>
                  </a:moveTo>
                  <a:lnTo>
                    <a:pt x="7221" y="645"/>
                  </a:lnTo>
                  <a:cubicBezTo>
                    <a:pt x="7218" y="646"/>
                    <a:pt x="7215" y="648"/>
                    <a:pt x="7212" y="649"/>
                  </a:cubicBezTo>
                  <a:cubicBezTo>
                    <a:pt x="7215" y="648"/>
                    <a:pt x="7218" y="647"/>
                    <a:pt x="7221" y="645"/>
                  </a:cubicBezTo>
                  <a:close/>
                  <a:moveTo>
                    <a:pt x="5904" y="1329"/>
                  </a:moveTo>
                  <a:cubicBezTo>
                    <a:pt x="5904" y="1329"/>
                    <a:pt x="5903" y="1330"/>
                    <a:pt x="5903" y="1331"/>
                  </a:cubicBezTo>
                  <a:lnTo>
                    <a:pt x="5903" y="1331"/>
                  </a:lnTo>
                  <a:cubicBezTo>
                    <a:pt x="5903" y="1330"/>
                    <a:pt x="5904" y="1329"/>
                    <a:pt x="5904" y="1329"/>
                  </a:cubicBezTo>
                  <a:close/>
                  <a:moveTo>
                    <a:pt x="5923" y="1998"/>
                  </a:moveTo>
                  <a:lnTo>
                    <a:pt x="5923" y="1998"/>
                  </a:lnTo>
                  <a:cubicBezTo>
                    <a:pt x="5922" y="1999"/>
                    <a:pt x="5922" y="2000"/>
                    <a:pt x="5921" y="2001"/>
                  </a:cubicBezTo>
                  <a:cubicBezTo>
                    <a:pt x="5922" y="2000"/>
                    <a:pt x="5922" y="1999"/>
                    <a:pt x="5923" y="1998"/>
                  </a:cubicBezTo>
                  <a:close/>
                  <a:moveTo>
                    <a:pt x="12568" y="3481"/>
                  </a:moveTo>
                  <a:cubicBezTo>
                    <a:pt x="12570" y="3487"/>
                    <a:pt x="12571" y="3493"/>
                    <a:pt x="12573" y="3499"/>
                  </a:cubicBezTo>
                  <a:cubicBezTo>
                    <a:pt x="12572" y="3494"/>
                    <a:pt x="12570" y="3488"/>
                    <a:pt x="12568" y="3481"/>
                  </a:cubicBezTo>
                  <a:close/>
                  <a:moveTo>
                    <a:pt x="718" y="4167"/>
                  </a:moveTo>
                  <a:cubicBezTo>
                    <a:pt x="723" y="4167"/>
                    <a:pt x="727" y="4167"/>
                    <a:pt x="731" y="4167"/>
                  </a:cubicBezTo>
                  <a:lnTo>
                    <a:pt x="731" y="4167"/>
                  </a:lnTo>
                  <a:cubicBezTo>
                    <a:pt x="727" y="4167"/>
                    <a:pt x="723" y="4167"/>
                    <a:pt x="718" y="4167"/>
                  </a:cubicBezTo>
                  <a:close/>
                  <a:moveTo>
                    <a:pt x="8389" y="369"/>
                  </a:moveTo>
                  <a:cubicBezTo>
                    <a:pt x="8402" y="369"/>
                    <a:pt x="8415" y="369"/>
                    <a:pt x="8429" y="369"/>
                  </a:cubicBezTo>
                  <a:cubicBezTo>
                    <a:pt x="8494" y="374"/>
                    <a:pt x="8558" y="381"/>
                    <a:pt x="8623" y="389"/>
                  </a:cubicBezTo>
                  <a:cubicBezTo>
                    <a:pt x="8712" y="407"/>
                    <a:pt x="8799" y="428"/>
                    <a:pt x="8887" y="452"/>
                  </a:cubicBezTo>
                  <a:cubicBezTo>
                    <a:pt x="8972" y="479"/>
                    <a:pt x="9054" y="509"/>
                    <a:pt x="9137" y="543"/>
                  </a:cubicBezTo>
                  <a:cubicBezTo>
                    <a:pt x="9235" y="588"/>
                    <a:pt x="9332" y="635"/>
                    <a:pt x="9426" y="688"/>
                  </a:cubicBezTo>
                  <a:cubicBezTo>
                    <a:pt x="9464" y="710"/>
                    <a:pt x="9499" y="734"/>
                    <a:pt x="9533" y="758"/>
                  </a:cubicBezTo>
                  <a:cubicBezTo>
                    <a:pt x="9588" y="803"/>
                    <a:pt x="9639" y="851"/>
                    <a:pt x="9690" y="900"/>
                  </a:cubicBezTo>
                  <a:cubicBezTo>
                    <a:pt x="9744" y="957"/>
                    <a:pt x="9795" y="1015"/>
                    <a:pt x="9846" y="1076"/>
                  </a:cubicBezTo>
                  <a:cubicBezTo>
                    <a:pt x="9954" y="1227"/>
                    <a:pt x="10048" y="1386"/>
                    <a:pt x="10139" y="1548"/>
                  </a:cubicBezTo>
                  <a:cubicBezTo>
                    <a:pt x="10215" y="1690"/>
                    <a:pt x="10283" y="1833"/>
                    <a:pt x="10345" y="1982"/>
                  </a:cubicBezTo>
                  <a:cubicBezTo>
                    <a:pt x="10386" y="2098"/>
                    <a:pt x="10426" y="2215"/>
                    <a:pt x="10461" y="2334"/>
                  </a:cubicBezTo>
                  <a:cubicBezTo>
                    <a:pt x="10468" y="2366"/>
                    <a:pt x="10473" y="2399"/>
                    <a:pt x="10478" y="2431"/>
                  </a:cubicBezTo>
                  <a:cubicBezTo>
                    <a:pt x="10478" y="2432"/>
                    <a:pt x="10478" y="2434"/>
                    <a:pt x="10478" y="2436"/>
                  </a:cubicBezTo>
                  <a:cubicBezTo>
                    <a:pt x="10485" y="2461"/>
                    <a:pt x="10490" y="2487"/>
                    <a:pt x="10497" y="2512"/>
                  </a:cubicBezTo>
                  <a:lnTo>
                    <a:pt x="10496" y="2512"/>
                  </a:lnTo>
                  <a:cubicBezTo>
                    <a:pt x="10502" y="2532"/>
                    <a:pt x="10506" y="2552"/>
                    <a:pt x="10512" y="2572"/>
                  </a:cubicBezTo>
                  <a:cubicBezTo>
                    <a:pt x="10526" y="2613"/>
                    <a:pt x="10537" y="2654"/>
                    <a:pt x="10550" y="2695"/>
                  </a:cubicBezTo>
                  <a:cubicBezTo>
                    <a:pt x="10554" y="2712"/>
                    <a:pt x="10561" y="2729"/>
                    <a:pt x="10566" y="2748"/>
                  </a:cubicBezTo>
                  <a:cubicBezTo>
                    <a:pt x="10574" y="2787"/>
                    <a:pt x="10583" y="2827"/>
                    <a:pt x="10591" y="2867"/>
                  </a:cubicBezTo>
                  <a:cubicBezTo>
                    <a:pt x="10618" y="2858"/>
                    <a:pt x="10646" y="2847"/>
                    <a:pt x="10675" y="2839"/>
                  </a:cubicBezTo>
                  <a:cubicBezTo>
                    <a:pt x="10691" y="2835"/>
                    <a:pt x="10707" y="2829"/>
                    <a:pt x="10723" y="2824"/>
                  </a:cubicBezTo>
                  <a:cubicBezTo>
                    <a:pt x="10745" y="2816"/>
                    <a:pt x="10767" y="2808"/>
                    <a:pt x="10790" y="2799"/>
                  </a:cubicBezTo>
                  <a:cubicBezTo>
                    <a:pt x="10791" y="2796"/>
                    <a:pt x="10792" y="2791"/>
                    <a:pt x="10792" y="2787"/>
                  </a:cubicBezTo>
                  <a:cubicBezTo>
                    <a:pt x="10794" y="2786"/>
                    <a:pt x="10795" y="2786"/>
                    <a:pt x="10797" y="2785"/>
                  </a:cubicBezTo>
                  <a:lnTo>
                    <a:pt x="10797" y="2785"/>
                  </a:lnTo>
                  <a:cubicBezTo>
                    <a:pt x="10796" y="2786"/>
                    <a:pt x="10794" y="2786"/>
                    <a:pt x="10793" y="2787"/>
                  </a:cubicBezTo>
                  <a:cubicBezTo>
                    <a:pt x="10793" y="2787"/>
                    <a:pt x="10792" y="2788"/>
                    <a:pt x="10792" y="2788"/>
                  </a:cubicBezTo>
                  <a:lnTo>
                    <a:pt x="10800" y="2784"/>
                  </a:lnTo>
                  <a:lnTo>
                    <a:pt x="10800" y="2784"/>
                  </a:lnTo>
                  <a:cubicBezTo>
                    <a:pt x="10799" y="2784"/>
                    <a:pt x="10798" y="2785"/>
                    <a:pt x="10797" y="2785"/>
                  </a:cubicBezTo>
                  <a:lnTo>
                    <a:pt x="10797" y="2785"/>
                  </a:lnTo>
                  <a:cubicBezTo>
                    <a:pt x="10798" y="2784"/>
                    <a:pt x="10800" y="2784"/>
                    <a:pt x="10801" y="2783"/>
                  </a:cubicBezTo>
                  <a:lnTo>
                    <a:pt x="10801" y="2783"/>
                  </a:lnTo>
                  <a:lnTo>
                    <a:pt x="10800" y="2784"/>
                  </a:lnTo>
                  <a:lnTo>
                    <a:pt x="10800" y="2784"/>
                  </a:lnTo>
                  <a:cubicBezTo>
                    <a:pt x="10846" y="2768"/>
                    <a:pt x="10891" y="2753"/>
                    <a:pt x="10938" y="2740"/>
                  </a:cubicBezTo>
                  <a:cubicBezTo>
                    <a:pt x="10976" y="2732"/>
                    <a:pt x="11014" y="2726"/>
                    <a:pt x="11054" y="2719"/>
                  </a:cubicBezTo>
                  <a:cubicBezTo>
                    <a:pt x="11077" y="2718"/>
                    <a:pt x="11100" y="2717"/>
                    <a:pt x="11123" y="2717"/>
                  </a:cubicBezTo>
                  <a:cubicBezTo>
                    <a:pt x="11134" y="2718"/>
                    <a:pt x="11146" y="2719"/>
                    <a:pt x="11156" y="2719"/>
                  </a:cubicBezTo>
                  <a:cubicBezTo>
                    <a:pt x="11263" y="2737"/>
                    <a:pt x="11370" y="2766"/>
                    <a:pt x="11475" y="2795"/>
                  </a:cubicBezTo>
                  <a:cubicBezTo>
                    <a:pt x="11525" y="2811"/>
                    <a:pt x="11574" y="2827"/>
                    <a:pt x="11622" y="2845"/>
                  </a:cubicBezTo>
                  <a:cubicBezTo>
                    <a:pt x="11617" y="2843"/>
                    <a:pt x="11612" y="2840"/>
                    <a:pt x="11607" y="2838"/>
                  </a:cubicBezTo>
                  <a:lnTo>
                    <a:pt x="11607" y="2838"/>
                  </a:lnTo>
                  <a:cubicBezTo>
                    <a:pt x="11612" y="2840"/>
                    <a:pt x="11618" y="2843"/>
                    <a:pt x="11624" y="2845"/>
                  </a:cubicBezTo>
                  <a:cubicBezTo>
                    <a:pt x="11660" y="2862"/>
                    <a:pt x="11696" y="2880"/>
                    <a:pt x="11732" y="2900"/>
                  </a:cubicBezTo>
                  <a:cubicBezTo>
                    <a:pt x="11772" y="2924"/>
                    <a:pt x="11812" y="2951"/>
                    <a:pt x="11850" y="2981"/>
                  </a:cubicBezTo>
                  <a:cubicBezTo>
                    <a:pt x="11895" y="3015"/>
                    <a:pt x="11936" y="3052"/>
                    <a:pt x="11976" y="3092"/>
                  </a:cubicBezTo>
                  <a:cubicBezTo>
                    <a:pt x="12006" y="3123"/>
                    <a:pt x="12033" y="3154"/>
                    <a:pt x="12059" y="3187"/>
                  </a:cubicBezTo>
                  <a:cubicBezTo>
                    <a:pt x="12072" y="3205"/>
                    <a:pt x="12083" y="3225"/>
                    <a:pt x="12096" y="3244"/>
                  </a:cubicBezTo>
                  <a:cubicBezTo>
                    <a:pt x="12121" y="3294"/>
                    <a:pt x="12142" y="3345"/>
                    <a:pt x="12162" y="3396"/>
                  </a:cubicBezTo>
                  <a:cubicBezTo>
                    <a:pt x="12170" y="3424"/>
                    <a:pt x="12180" y="3451"/>
                    <a:pt x="12190" y="3480"/>
                  </a:cubicBezTo>
                  <a:cubicBezTo>
                    <a:pt x="12190" y="3481"/>
                    <a:pt x="12190" y="3482"/>
                    <a:pt x="12190" y="3483"/>
                  </a:cubicBezTo>
                  <a:cubicBezTo>
                    <a:pt x="12191" y="3486"/>
                    <a:pt x="12192" y="3491"/>
                    <a:pt x="12193" y="3494"/>
                  </a:cubicBezTo>
                  <a:cubicBezTo>
                    <a:pt x="12193" y="3492"/>
                    <a:pt x="12192" y="3491"/>
                    <a:pt x="12192" y="3489"/>
                  </a:cubicBezTo>
                  <a:lnTo>
                    <a:pt x="12192" y="3489"/>
                  </a:lnTo>
                  <a:cubicBezTo>
                    <a:pt x="12200" y="3523"/>
                    <a:pt x="12208" y="3556"/>
                    <a:pt x="12216" y="3588"/>
                  </a:cubicBezTo>
                  <a:cubicBezTo>
                    <a:pt x="12214" y="3580"/>
                    <a:pt x="12211" y="3573"/>
                    <a:pt x="12209" y="3565"/>
                  </a:cubicBezTo>
                  <a:lnTo>
                    <a:pt x="12209" y="3565"/>
                  </a:lnTo>
                  <a:cubicBezTo>
                    <a:pt x="12247" y="3743"/>
                    <a:pt x="12285" y="3916"/>
                    <a:pt x="12310" y="4096"/>
                  </a:cubicBezTo>
                  <a:cubicBezTo>
                    <a:pt x="12312" y="4118"/>
                    <a:pt x="12311" y="4141"/>
                    <a:pt x="12312" y="4162"/>
                  </a:cubicBezTo>
                  <a:cubicBezTo>
                    <a:pt x="12296" y="4163"/>
                    <a:pt x="12279" y="4163"/>
                    <a:pt x="12262" y="4165"/>
                  </a:cubicBezTo>
                  <a:cubicBezTo>
                    <a:pt x="12125" y="4172"/>
                    <a:pt x="11988" y="4175"/>
                    <a:pt x="11851" y="4175"/>
                  </a:cubicBezTo>
                  <a:cubicBezTo>
                    <a:pt x="11776" y="4175"/>
                    <a:pt x="11701" y="4174"/>
                    <a:pt x="11626" y="4173"/>
                  </a:cubicBezTo>
                  <a:cubicBezTo>
                    <a:pt x="11370" y="4157"/>
                    <a:pt x="11115" y="4131"/>
                    <a:pt x="10860" y="4111"/>
                  </a:cubicBezTo>
                  <a:cubicBezTo>
                    <a:pt x="10612" y="4089"/>
                    <a:pt x="10360" y="4088"/>
                    <a:pt x="10111" y="4083"/>
                  </a:cubicBezTo>
                  <a:cubicBezTo>
                    <a:pt x="10113" y="4083"/>
                    <a:pt x="10114" y="4083"/>
                    <a:pt x="10117" y="4082"/>
                  </a:cubicBezTo>
                  <a:cubicBezTo>
                    <a:pt x="9910" y="4078"/>
                    <a:pt x="9703" y="4070"/>
                    <a:pt x="9497" y="4070"/>
                  </a:cubicBezTo>
                  <a:cubicBezTo>
                    <a:pt x="9439" y="4070"/>
                    <a:pt x="9381" y="4070"/>
                    <a:pt x="9323" y="4072"/>
                  </a:cubicBezTo>
                  <a:cubicBezTo>
                    <a:pt x="9100" y="4078"/>
                    <a:pt x="8877" y="4083"/>
                    <a:pt x="8653" y="4083"/>
                  </a:cubicBezTo>
                  <a:cubicBezTo>
                    <a:pt x="8603" y="4083"/>
                    <a:pt x="8552" y="4083"/>
                    <a:pt x="8502" y="4082"/>
                  </a:cubicBezTo>
                  <a:cubicBezTo>
                    <a:pt x="8173" y="4073"/>
                    <a:pt x="7844" y="4055"/>
                    <a:pt x="7515" y="4055"/>
                  </a:cubicBezTo>
                  <a:cubicBezTo>
                    <a:pt x="7447" y="4055"/>
                    <a:pt x="7380" y="4055"/>
                    <a:pt x="7313" y="4057"/>
                  </a:cubicBezTo>
                  <a:cubicBezTo>
                    <a:pt x="7119" y="4062"/>
                    <a:pt x="6925" y="4073"/>
                    <a:pt x="6731" y="4074"/>
                  </a:cubicBezTo>
                  <a:cubicBezTo>
                    <a:pt x="6519" y="4076"/>
                    <a:pt x="6306" y="4076"/>
                    <a:pt x="6094" y="4081"/>
                  </a:cubicBezTo>
                  <a:cubicBezTo>
                    <a:pt x="5896" y="4086"/>
                    <a:pt x="5697" y="4096"/>
                    <a:pt x="5498" y="4100"/>
                  </a:cubicBezTo>
                  <a:cubicBezTo>
                    <a:pt x="5299" y="4107"/>
                    <a:pt x="5099" y="4107"/>
                    <a:pt x="4899" y="4108"/>
                  </a:cubicBezTo>
                  <a:cubicBezTo>
                    <a:pt x="4499" y="4111"/>
                    <a:pt x="4097" y="4111"/>
                    <a:pt x="3699" y="4139"/>
                  </a:cubicBezTo>
                  <a:cubicBezTo>
                    <a:pt x="3547" y="4150"/>
                    <a:pt x="3396" y="4167"/>
                    <a:pt x="3245" y="4181"/>
                  </a:cubicBezTo>
                  <a:cubicBezTo>
                    <a:pt x="3156" y="4187"/>
                    <a:pt x="3069" y="4193"/>
                    <a:pt x="2981" y="4197"/>
                  </a:cubicBezTo>
                  <a:cubicBezTo>
                    <a:pt x="2950" y="4198"/>
                    <a:pt x="2919" y="4198"/>
                    <a:pt x="2888" y="4198"/>
                  </a:cubicBezTo>
                  <a:cubicBezTo>
                    <a:pt x="2847" y="4198"/>
                    <a:pt x="2805" y="4198"/>
                    <a:pt x="2764" y="4198"/>
                  </a:cubicBezTo>
                  <a:cubicBezTo>
                    <a:pt x="2603" y="4193"/>
                    <a:pt x="2440" y="4186"/>
                    <a:pt x="2279" y="4177"/>
                  </a:cubicBezTo>
                  <a:cubicBezTo>
                    <a:pt x="2106" y="4168"/>
                    <a:pt x="1934" y="4159"/>
                    <a:pt x="1762" y="4158"/>
                  </a:cubicBezTo>
                  <a:cubicBezTo>
                    <a:pt x="1743" y="4157"/>
                    <a:pt x="1724" y="4157"/>
                    <a:pt x="1704" y="4157"/>
                  </a:cubicBezTo>
                  <a:cubicBezTo>
                    <a:pt x="1547" y="4157"/>
                    <a:pt x="1390" y="4165"/>
                    <a:pt x="1233" y="4168"/>
                  </a:cubicBezTo>
                  <a:cubicBezTo>
                    <a:pt x="1171" y="4170"/>
                    <a:pt x="1110" y="4170"/>
                    <a:pt x="1048" y="4170"/>
                  </a:cubicBezTo>
                  <a:cubicBezTo>
                    <a:pt x="942" y="4170"/>
                    <a:pt x="837" y="4168"/>
                    <a:pt x="731" y="4167"/>
                  </a:cubicBezTo>
                  <a:lnTo>
                    <a:pt x="731" y="4167"/>
                  </a:lnTo>
                  <a:cubicBezTo>
                    <a:pt x="735" y="4167"/>
                    <a:pt x="739" y="4167"/>
                    <a:pt x="742" y="4168"/>
                  </a:cubicBezTo>
                  <a:cubicBezTo>
                    <a:pt x="646" y="4165"/>
                    <a:pt x="549" y="4160"/>
                    <a:pt x="453" y="4155"/>
                  </a:cubicBezTo>
                  <a:cubicBezTo>
                    <a:pt x="458" y="4137"/>
                    <a:pt x="462" y="4118"/>
                    <a:pt x="467" y="4098"/>
                  </a:cubicBezTo>
                  <a:cubicBezTo>
                    <a:pt x="488" y="4025"/>
                    <a:pt x="509" y="3952"/>
                    <a:pt x="525" y="3878"/>
                  </a:cubicBezTo>
                  <a:cubicBezTo>
                    <a:pt x="541" y="3802"/>
                    <a:pt x="556" y="3728"/>
                    <a:pt x="574" y="3653"/>
                  </a:cubicBezTo>
                  <a:cubicBezTo>
                    <a:pt x="586" y="3618"/>
                    <a:pt x="598" y="3584"/>
                    <a:pt x="612" y="3549"/>
                  </a:cubicBezTo>
                  <a:cubicBezTo>
                    <a:pt x="650" y="3468"/>
                    <a:pt x="689" y="3389"/>
                    <a:pt x="733" y="3313"/>
                  </a:cubicBezTo>
                  <a:cubicBezTo>
                    <a:pt x="763" y="3269"/>
                    <a:pt x="794" y="3228"/>
                    <a:pt x="825" y="3187"/>
                  </a:cubicBezTo>
                  <a:cubicBezTo>
                    <a:pt x="857" y="3146"/>
                    <a:pt x="893" y="3107"/>
                    <a:pt x="931" y="3070"/>
                  </a:cubicBezTo>
                  <a:cubicBezTo>
                    <a:pt x="958" y="3045"/>
                    <a:pt x="987" y="3021"/>
                    <a:pt x="1017" y="2997"/>
                  </a:cubicBezTo>
                  <a:cubicBezTo>
                    <a:pt x="1049" y="2976"/>
                    <a:pt x="1080" y="2956"/>
                    <a:pt x="1113" y="2936"/>
                  </a:cubicBezTo>
                  <a:cubicBezTo>
                    <a:pt x="1195" y="2893"/>
                    <a:pt x="1279" y="2855"/>
                    <a:pt x="1364" y="2820"/>
                  </a:cubicBezTo>
                  <a:cubicBezTo>
                    <a:pt x="1457" y="2784"/>
                    <a:pt x="1550" y="2750"/>
                    <a:pt x="1643" y="2721"/>
                  </a:cubicBezTo>
                  <a:cubicBezTo>
                    <a:pt x="1731" y="2703"/>
                    <a:pt x="1816" y="2691"/>
                    <a:pt x="1904" y="2680"/>
                  </a:cubicBezTo>
                  <a:cubicBezTo>
                    <a:pt x="1973" y="2676"/>
                    <a:pt x="2040" y="2672"/>
                    <a:pt x="2109" y="2672"/>
                  </a:cubicBezTo>
                  <a:cubicBezTo>
                    <a:pt x="2118" y="2672"/>
                    <a:pt x="2126" y="2672"/>
                    <a:pt x="2134" y="2672"/>
                  </a:cubicBezTo>
                  <a:cubicBezTo>
                    <a:pt x="2166" y="2675"/>
                    <a:pt x="2199" y="2677"/>
                    <a:pt x="2231" y="2683"/>
                  </a:cubicBezTo>
                  <a:cubicBezTo>
                    <a:pt x="2230" y="2681"/>
                    <a:pt x="2229" y="2681"/>
                    <a:pt x="2227" y="2680"/>
                  </a:cubicBezTo>
                  <a:lnTo>
                    <a:pt x="2227" y="2680"/>
                  </a:lnTo>
                  <a:cubicBezTo>
                    <a:pt x="2304" y="2694"/>
                    <a:pt x="2380" y="2711"/>
                    <a:pt x="2455" y="2731"/>
                  </a:cubicBezTo>
                  <a:cubicBezTo>
                    <a:pt x="2447" y="2728"/>
                    <a:pt x="2439" y="2726"/>
                    <a:pt x="2432" y="2724"/>
                  </a:cubicBezTo>
                  <a:lnTo>
                    <a:pt x="2432" y="2724"/>
                  </a:lnTo>
                  <a:cubicBezTo>
                    <a:pt x="2464" y="2733"/>
                    <a:pt x="2496" y="2742"/>
                    <a:pt x="2528" y="2752"/>
                  </a:cubicBezTo>
                  <a:cubicBezTo>
                    <a:pt x="2552" y="2756"/>
                    <a:pt x="2575" y="2760"/>
                    <a:pt x="2599" y="2765"/>
                  </a:cubicBezTo>
                  <a:cubicBezTo>
                    <a:pt x="2599" y="2765"/>
                    <a:pt x="2599" y="2766"/>
                    <a:pt x="2598" y="2766"/>
                  </a:cubicBezTo>
                  <a:cubicBezTo>
                    <a:pt x="2603" y="2767"/>
                    <a:pt x="2608" y="2767"/>
                    <a:pt x="2613" y="2768"/>
                  </a:cubicBezTo>
                  <a:cubicBezTo>
                    <a:pt x="2648" y="2774"/>
                    <a:pt x="2685" y="2782"/>
                    <a:pt x="2719" y="2792"/>
                  </a:cubicBezTo>
                  <a:cubicBezTo>
                    <a:pt x="2759" y="2803"/>
                    <a:pt x="2798" y="2813"/>
                    <a:pt x="2838" y="2824"/>
                  </a:cubicBezTo>
                  <a:cubicBezTo>
                    <a:pt x="2876" y="2834"/>
                    <a:pt x="2914" y="2840"/>
                    <a:pt x="2944" y="2869"/>
                  </a:cubicBezTo>
                  <a:cubicBezTo>
                    <a:pt x="2947" y="2870"/>
                    <a:pt x="2952" y="2870"/>
                    <a:pt x="2955" y="2871"/>
                  </a:cubicBezTo>
                  <a:cubicBezTo>
                    <a:pt x="2992" y="2802"/>
                    <a:pt x="3029" y="2733"/>
                    <a:pt x="3067" y="2663"/>
                  </a:cubicBezTo>
                  <a:cubicBezTo>
                    <a:pt x="3072" y="2653"/>
                    <a:pt x="3076" y="2643"/>
                    <a:pt x="3081" y="2631"/>
                  </a:cubicBezTo>
                  <a:cubicBezTo>
                    <a:pt x="3083" y="2627"/>
                    <a:pt x="3085" y="2623"/>
                    <a:pt x="3088" y="2619"/>
                  </a:cubicBezTo>
                  <a:cubicBezTo>
                    <a:pt x="3091" y="2611"/>
                    <a:pt x="3096" y="2601"/>
                    <a:pt x="3100" y="2595"/>
                  </a:cubicBezTo>
                  <a:cubicBezTo>
                    <a:pt x="3097" y="2591"/>
                    <a:pt x="3092" y="2590"/>
                    <a:pt x="3088" y="2587"/>
                  </a:cubicBezTo>
                  <a:cubicBezTo>
                    <a:pt x="3141" y="2498"/>
                    <a:pt x="3196" y="2410"/>
                    <a:pt x="3259" y="2327"/>
                  </a:cubicBezTo>
                  <a:cubicBezTo>
                    <a:pt x="3287" y="2294"/>
                    <a:pt x="3315" y="2264"/>
                    <a:pt x="3345" y="2234"/>
                  </a:cubicBezTo>
                  <a:lnTo>
                    <a:pt x="3345" y="2234"/>
                  </a:lnTo>
                  <a:cubicBezTo>
                    <a:pt x="3345" y="2234"/>
                    <a:pt x="3344" y="2235"/>
                    <a:pt x="3344" y="2237"/>
                  </a:cubicBezTo>
                  <a:lnTo>
                    <a:pt x="3344" y="2237"/>
                  </a:lnTo>
                  <a:cubicBezTo>
                    <a:pt x="3344" y="2235"/>
                    <a:pt x="3345" y="2234"/>
                    <a:pt x="3346" y="2233"/>
                  </a:cubicBezTo>
                  <a:cubicBezTo>
                    <a:pt x="3348" y="2231"/>
                    <a:pt x="3352" y="2227"/>
                    <a:pt x="3354" y="2225"/>
                  </a:cubicBezTo>
                  <a:lnTo>
                    <a:pt x="3354" y="2226"/>
                  </a:lnTo>
                  <a:cubicBezTo>
                    <a:pt x="3355" y="2225"/>
                    <a:pt x="3356" y="2223"/>
                    <a:pt x="3357" y="2222"/>
                  </a:cubicBezTo>
                  <a:cubicBezTo>
                    <a:pt x="3358" y="2221"/>
                    <a:pt x="3358" y="2221"/>
                    <a:pt x="3359" y="2221"/>
                  </a:cubicBezTo>
                  <a:lnTo>
                    <a:pt x="3359" y="2221"/>
                  </a:lnTo>
                  <a:cubicBezTo>
                    <a:pt x="3434" y="2149"/>
                    <a:pt x="3508" y="2075"/>
                    <a:pt x="3584" y="2002"/>
                  </a:cubicBezTo>
                  <a:cubicBezTo>
                    <a:pt x="3612" y="1977"/>
                    <a:pt x="3642" y="1954"/>
                    <a:pt x="3672" y="1931"/>
                  </a:cubicBezTo>
                  <a:cubicBezTo>
                    <a:pt x="3700" y="1911"/>
                    <a:pt x="3729" y="1890"/>
                    <a:pt x="3760" y="1872"/>
                  </a:cubicBezTo>
                  <a:cubicBezTo>
                    <a:pt x="3760" y="1871"/>
                    <a:pt x="3760" y="1871"/>
                    <a:pt x="3760" y="1871"/>
                  </a:cubicBezTo>
                  <a:cubicBezTo>
                    <a:pt x="3811" y="1844"/>
                    <a:pt x="3865" y="1820"/>
                    <a:pt x="3919" y="1798"/>
                  </a:cubicBezTo>
                  <a:cubicBezTo>
                    <a:pt x="3950" y="1786"/>
                    <a:pt x="3979" y="1777"/>
                    <a:pt x="4010" y="1769"/>
                  </a:cubicBezTo>
                  <a:cubicBezTo>
                    <a:pt x="4101" y="1747"/>
                    <a:pt x="4193" y="1730"/>
                    <a:pt x="4286" y="1716"/>
                  </a:cubicBezTo>
                  <a:cubicBezTo>
                    <a:pt x="4331" y="1713"/>
                    <a:pt x="4374" y="1712"/>
                    <a:pt x="4417" y="1711"/>
                  </a:cubicBezTo>
                  <a:cubicBezTo>
                    <a:pt x="4502" y="1713"/>
                    <a:pt x="4583" y="1721"/>
                    <a:pt x="4668" y="1731"/>
                  </a:cubicBezTo>
                  <a:cubicBezTo>
                    <a:pt x="4707" y="1738"/>
                    <a:pt x="4746" y="1746"/>
                    <a:pt x="4782" y="1755"/>
                  </a:cubicBezTo>
                  <a:cubicBezTo>
                    <a:pt x="4784" y="1756"/>
                    <a:pt x="4784" y="1756"/>
                    <a:pt x="4786" y="1756"/>
                  </a:cubicBezTo>
                  <a:cubicBezTo>
                    <a:pt x="4790" y="1758"/>
                    <a:pt x="4796" y="1759"/>
                    <a:pt x="4801" y="1760"/>
                  </a:cubicBezTo>
                  <a:cubicBezTo>
                    <a:pt x="4796" y="1759"/>
                    <a:pt x="4791" y="1759"/>
                    <a:pt x="4787" y="1758"/>
                  </a:cubicBezTo>
                  <a:lnTo>
                    <a:pt x="4787" y="1758"/>
                  </a:lnTo>
                  <a:cubicBezTo>
                    <a:pt x="4826" y="1769"/>
                    <a:pt x="4862" y="1782"/>
                    <a:pt x="4899" y="1796"/>
                  </a:cubicBezTo>
                  <a:cubicBezTo>
                    <a:pt x="4945" y="1816"/>
                    <a:pt x="4989" y="1839"/>
                    <a:pt x="5033" y="1863"/>
                  </a:cubicBezTo>
                  <a:cubicBezTo>
                    <a:pt x="5113" y="1912"/>
                    <a:pt x="5192" y="1963"/>
                    <a:pt x="5269" y="2016"/>
                  </a:cubicBezTo>
                  <a:cubicBezTo>
                    <a:pt x="5299" y="2030"/>
                    <a:pt x="5325" y="2049"/>
                    <a:pt x="5353" y="2066"/>
                  </a:cubicBezTo>
                  <a:cubicBezTo>
                    <a:pt x="5378" y="2082"/>
                    <a:pt x="5403" y="2098"/>
                    <a:pt x="5427" y="2114"/>
                  </a:cubicBezTo>
                  <a:cubicBezTo>
                    <a:pt x="5479" y="2147"/>
                    <a:pt x="5529" y="2181"/>
                    <a:pt x="5578" y="2214"/>
                  </a:cubicBezTo>
                  <a:lnTo>
                    <a:pt x="5579" y="2214"/>
                  </a:lnTo>
                  <a:cubicBezTo>
                    <a:pt x="5585" y="2217"/>
                    <a:pt x="5592" y="2221"/>
                    <a:pt x="5598" y="2224"/>
                  </a:cubicBezTo>
                  <a:cubicBezTo>
                    <a:pt x="5603" y="2226"/>
                    <a:pt x="5608" y="2230"/>
                    <a:pt x="5614" y="2232"/>
                  </a:cubicBezTo>
                  <a:cubicBezTo>
                    <a:pt x="5668" y="2261"/>
                    <a:pt x="5721" y="2292"/>
                    <a:pt x="5774" y="2324"/>
                  </a:cubicBezTo>
                  <a:cubicBezTo>
                    <a:pt x="5774" y="2322"/>
                    <a:pt x="5775" y="2321"/>
                    <a:pt x="5775" y="2320"/>
                  </a:cubicBezTo>
                  <a:cubicBezTo>
                    <a:pt x="5790" y="2292"/>
                    <a:pt x="5806" y="2263"/>
                    <a:pt x="5823" y="2237"/>
                  </a:cubicBezTo>
                  <a:cubicBezTo>
                    <a:pt x="5831" y="2218"/>
                    <a:pt x="5839" y="2201"/>
                    <a:pt x="5847" y="2184"/>
                  </a:cubicBezTo>
                  <a:cubicBezTo>
                    <a:pt x="5853" y="2170"/>
                    <a:pt x="5858" y="2157"/>
                    <a:pt x="5864" y="2143"/>
                  </a:cubicBezTo>
                  <a:cubicBezTo>
                    <a:pt x="5877" y="2114"/>
                    <a:pt x="5889" y="2086"/>
                    <a:pt x="5903" y="2057"/>
                  </a:cubicBezTo>
                  <a:cubicBezTo>
                    <a:pt x="5901" y="2055"/>
                    <a:pt x="5898" y="2053"/>
                    <a:pt x="5897" y="2051"/>
                  </a:cubicBezTo>
                  <a:cubicBezTo>
                    <a:pt x="5897" y="2050"/>
                    <a:pt x="5897" y="2050"/>
                    <a:pt x="5897" y="2049"/>
                  </a:cubicBezTo>
                  <a:cubicBezTo>
                    <a:pt x="5904" y="2033"/>
                    <a:pt x="5911" y="2018"/>
                    <a:pt x="5920" y="2003"/>
                  </a:cubicBezTo>
                  <a:cubicBezTo>
                    <a:pt x="5923" y="1999"/>
                    <a:pt x="5925" y="1996"/>
                    <a:pt x="5927" y="1992"/>
                  </a:cubicBezTo>
                  <a:lnTo>
                    <a:pt x="5927" y="1992"/>
                  </a:lnTo>
                  <a:cubicBezTo>
                    <a:pt x="5940" y="1971"/>
                    <a:pt x="5953" y="1951"/>
                    <a:pt x="5967" y="1931"/>
                  </a:cubicBezTo>
                  <a:cubicBezTo>
                    <a:pt x="5975" y="1916"/>
                    <a:pt x="5983" y="1903"/>
                    <a:pt x="5992" y="1888"/>
                  </a:cubicBezTo>
                  <a:cubicBezTo>
                    <a:pt x="5998" y="1879"/>
                    <a:pt x="6006" y="1871"/>
                    <a:pt x="6013" y="1864"/>
                  </a:cubicBezTo>
                  <a:cubicBezTo>
                    <a:pt x="6031" y="1839"/>
                    <a:pt x="6048" y="1815"/>
                    <a:pt x="6065" y="1788"/>
                  </a:cubicBezTo>
                  <a:cubicBezTo>
                    <a:pt x="6116" y="1712"/>
                    <a:pt x="6156" y="1628"/>
                    <a:pt x="6202" y="1548"/>
                  </a:cubicBezTo>
                  <a:lnTo>
                    <a:pt x="6202" y="1548"/>
                  </a:lnTo>
                  <a:cubicBezTo>
                    <a:pt x="6201" y="1551"/>
                    <a:pt x="6200" y="1552"/>
                    <a:pt x="6200" y="1553"/>
                  </a:cubicBezTo>
                  <a:cubicBezTo>
                    <a:pt x="6245" y="1476"/>
                    <a:pt x="6286" y="1397"/>
                    <a:pt x="6329" y="1320"/>
                  </a:cubicBezTo>
                  <a:cubicBezTo>
                    <a:pt x="6338" y="1305"/>
                    <a:pt x="6350" y="1290"/>
                    <a:pt x="6361" y="1275"/>
                  </a:cubicBezTo>
                  <a:cubicBezTo>
                    <a:pt x="6375" y="1257"/>
                    <a:pt x="6391" y="1241"/>
                    <a:pt x="6406" y="1225"/>
                  </a:cubicBezTo>
                  <a:cubicBezTo>
                    <a:pt x="6505" y="1130"/>
                    <a:pt x="6613" y="1043"/>
                    <a:pt x="6723" y="958"/>
                  </a:cubicBezTo>
                  <a:cubicBezTo>
                    <a:pt x="6885" y="844"/>
                    <a:pt x="7054" y="739"/>
                    <a:pt x="7228" y="640"/>
                  </a:cubicBezTo>
                  <a:lnTo>
                    <a:pt x="7228" y="640"/>
                  </a:lnTo>
                  <a:cubicBezTo>
                    <a:pt x="7226" y="642"/>
                    <a:pt x="7223" y="643"/>
                    <a:pt x="7221" y="645"/>
                  </a:cubicBezTo>
                  <a:lnTo>
                    <a:pt x="7221" y="645"/>
                  </a:lnTo>
                  <a:cubicBezTo>
                    <a:pt x="7313" y="596"/>
                    <a:pt x="7407" y="552"/>
                    <a:pt x="7501" y="510"/>
                  </a:cubicBezTo>
                  <a:cubicBezTo>
                    <a:pt x="7581" y="480"/>
                    <a:pt x="7660" y="454"/>
                    <a:pt x="7742" y="430"/>
                  </a:cubicBezTo>
                  <a:cubicBezTo>
                    <a:pt x="7836" y="410"/>
                    <a:pt x="7930" y="396"/>
                    <a:pt x="8026" y="384"/>
                  </a:cubicBezTo>
                  <a:cubicBezTo>
                    <a:pt x="8148" y="374"/>
                    <a:pt x="8268" y="369"/>
                    <a:pt x="8389" y="369"/>
                  </a:cubicBezTo>
                  <a:close/>
                  <a:moveTo>
                    <a:pt x="8313" y="0"/>
                  </a:moveTo>
                  <a:cubicBezTo>
                    <a:pt x="8281" y="0"/>
                    <a:pt x="8250" y="0"/>
                    <a:pt x="8218" y="1"/>
                  </a:cubicBezTo>
                  <a:cubicBezTo>
                    <a:pt x="8122" y="2"/>
                    <a:pt x="8026" y="13"/>
                    <a:pt x="7930" y="24"/>
                  </a:cubicBezTo>
                  <a:cubicBezTo>
                    <a:pt x="7831" y="35"/>
                    <a:pt x="7731" y="50"/>
                    <a:pt x="7634" y="78"/>
                  </a:cubicBezTo>
                  <a:cubicBezTo>
                    <a:pt x="7264" y="178"/>
                    <a:pt x="6929" y="374"/>
                    <a:pt x="6612" y="585"/>
                  </a:cubicBezTo>
                  <a:cubicBezTo>
                    <a:pt x="6465" y="683"/>
                    <a:pt x="6325" y="796"/>
                    <a:pt x="6196" y="916"/>
                  </a:cubicBezTo>
                  <a:cubicBezTo>
                    <a:pt x="6132" y="975"/>
                    <a:pt x="6071" y="1038"/>
                    <a:pt x="6024" y="1113"/>
                  </a:cubicBezTo>
                  <a:cubicBezTo>
                    <a:pt x="5983" y="1177"/>
                    <a:pt x="5951" y="1248"/>
                    <a:pt x="5912" y="1315"/>
                  </a:cubicBezTo>
                  <a:cubicBezTo>
                    <a:pt x="5911" y="1316"/>
                    <a:pt x="5910" y="1320"/>
                    <a:pt x="5907" y="1323"/>
                  </a:cubicBezTo>
                  <a:cubicBezTo>
                    <a:pt x="5906" y="1324"/>
                    <a:pt x="5905" y="1327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3" y="1330"/>
                    <a:pt x="5903" y="1331"/>
                    <a:pt x="5902" y="1332"/>
                  </a:cubicBezTo>
                  <a:lnTo>
                    <a:pt x="5902" y="1332"/>
                  </a:lnTo>
                  <a:cubicBezTo>
                    <a:pt x="5902" y="1332"/>
                    <a:pt x="5902" y="1331"/>
                    <a:pt x="5903" y="1331"/>
                  </a:cubicBezTo>
                  <a:lnTo>
                    <a:pt x="5903" y="1331"/>
                  </a:lnTo>
                  <a:cubicBezTo>
                    <a:pt x="5864" y="1398"/>
                    <a:pt x="5827" y="1467"/>
                    <a:pt x="5788" y="1536"/>
                  </a:cubicBezTo>
                  <a:cubicBezTo>
                    <a:pt x="5732" y="1627"/>
                    <a:pt x="5668" y="1713"/>
                    <a:pt x="5611" y="1804"/>
                  </a:cubicBezTo>
                  <a:cubicBezTo>
                    <a:pt x="5529" y="1744"/>
                    <a:pt x="5444" y="1687"/>
                    <a:pt x="5360" y="1632"/>
                  </a:cubicBezTo>
                  <a:cubicBezTo>
                    <a:pt x="5225" y="1543"/>
                    <a:pt x="5084" y="1465"/>
                    <a:pt x="4930" y="1414"/>
                  </a:cubicBezTo>
                  <a:cubicBezTo>
                    <a:pt x="4796" y="1371"/>
                    <a:pt x="4655" y="1355"/>
                    <a:pt x="4515" y="1344"/>
                  </a:cubicBezTo>
                  <a:cubicBezTo>
                    <a:pt x="4484" y="1341"/>
                    <a:pt x="4454" y="1340"/>
                    <a:pt x="4423" y="1340"/>
                  </a:cubicBezTo>
                  <a:cubicBezTo>
                    <a:pt x="4259" y="1340"/>
                    <a:pt x="4097" y="1370"/>
                    <a:pt x="3937" y="1406"/>
                  </a:cubicBezTo>
                  <a:cubicBezTo>
                    <a:pt x="3794" y="1440"/>
                    <a:pt x="3652" y="1503"/>
                    <a:pt x="3529" y="1580"/>
                  </a:cubicBezTo>
                  <a:cubicBezTo>
                    <a:pt x="3415" y="1652"/>
                    <a:pt x="3319" y="1745"/>
                    <a:pt x="3225" y="1839"/>
                  </a:cubicBezTo>
                  <a:cubicBezTo>
                    <a:pt x="3226" y="1839"/>
                    <a:pt x="3226" y="1839"/>
                    <a:pt x="3227" y="1838"/>
                  </a:cubicBezTo>
                  <a:lnTo>
                    <a:pt x="3227" y="1838"/>
                  </a:lnTo>
                  <a:cubicBezTo>
                    <a:pt x="3225" y="1840"/>
                    <a:pt x="3223" y="1843"/>
                    <a:pt x="3220" y="1844"/>
                  </a:cubicBezTo>
                  <a:cubicBezTo>
                    <a:pt x="3220" y="1846"/>
                    <a:pt x="3219" y="1846"/>
                    <a:pt x="3218" y="1846"/>
                  </a:cubicBezTo>
                  <a:cubicBezTo>
                    <a:pt x="3131" y="1928"/>
                    <a:pt x="3037" y="2008"/>
                    <a:pt x="2964" y="2105"/>
                  </a:cubicBezTo>
                  <a:cubicBezTo>
                    <a:pt x="2891" y="2201"/>
                    <a:pt x="2827" y="2303"/>
                    <a:pt x="2765" y="2407"/>
                  </a:cubicBezTo>
                  <a:cubicBezTo>
                    <a:pt x="2758" y="2416"/>
                    <a:pt x="2755" y="2426"/>
                    <a:pt x="2749" y="2437"/>
                  </a:cubicBezTo>
                  <a:cubicBezTo>
                    <a:pt x="2632" y="2394"/>
                    <a:pt x="2514" y="2359"/>
                    <a:pt x="2392" y="2336"/>
                  </a:cubicBezTo>
                  <a:cubicBezTo>
                    <a:pt x="2285" y="2316"/>
                    <a:pt x="2177" y="2302"/>
                    <a:pt x="2068" y="2302"/>
                  </a:cubicBezTo>
                  <a:cubicBezTo>
                    <a:pt x="2038" y="2302"/>
                    <a:pt x="2008" y="2303"/>
                    <a:pt x="1977" y="2305"/>
                  </a:cubicBezTo>
                  <a:cubicBezTo>
                    <a:pt x="1869" y="2312"/>
                    <a:pt x="1761" y="2324"/>
                    <a:pt x="1655" y="2342"/>
                  </a:cubicBezTo>
                  <a:cubicBezTo>
                    <a:pt x="1574" y="2354"/>
                    <a:pt x="1492" y="2380"/>
                    <a:pt x="1416" y="2407"/>
                  </a:cubicBezTo>
                  <a:cubicBezTo>
                    <a:pt x="1320" y="2441"/>
                    <a:pt x="1224" y="2478"/>
                    <a:pt x="1130" y="2517"/>
                  </a:cubicBezTo>
                  <a:cubicBezTo>
                    <a:pt x="1036" y="2557"/>
                    <a:pt x="945" y="2604"/>
                    <a:pt x="859" y="2657"/>
                  </a:cubicBezTo>
                  <a:cubicBezTo>
                    <a:pt x="725" y="2741"/>
                    <a:pt x="613" y="2858"/>
                    <a:pt x="517" y="2981"/>
                  </a:cubicBezTo>
                  <a:cubicBezTo>
                    <a:pt x="403" y="3126"/>
                    <a:pt x="316" y="3291"/>
                    <a:pt x="248" y="3462"/>
                  </a:cubicBezTo>
                  <a:cubicBezTo>
                    <a:pt x="217" y="3540"/>
                    <a:pt x="199" y="3624"/>
                    <a:pt x="183" y="3706"/>
                  </a:cubicBezTo>
                  <a:cubicBezTo>
                    <a:pt x="167" y="3787"/>
                    <a:pt x="149" y="3866"/>
                    <a:pt x="127" y="3946"/>
                  </a:cubicBezTo>
                  <a:cubicBezTo>
                    <a:pt x="108" y="4012"/>
                    <a:pt x="91" y="4079"/>
                    <a:pt x="75" y="4145"/>
                  </a:cubicBezTo>
                  <a:lnTo>
                    <a:pt x="73" y="4145"/>
                  </a:lnTo>
                  <a:lnTo>
                    <a:pt x="73" y="4147"/>
                  </a:lnTo>
                  <a:cubicBezTo>
                    <a:pt x="67" y="4179"/>
                    <a:pt x="61" y="4210"/>
                    <a:pt x="53" y="4241"/>
                  </a:cubicBezTo>
                  <a:cubicBezTo>
                    <a:pt x="52" y="4246"/>
                    <a:pt x="52" y="4249"/>
                    <a:pt x="51" y="4254"/>
                  </a:cubicBezTo>
                  <a:cubicBezTo>
                    <a:pt x="48" y="4263"/>
                    <a:pt x="47" y="4272"/>
                    <a:pt x="45" y="4282"/>
                  </a:cubicBezTo>
                  <a:cubicBezTo>
                    <a:pt x="44" y="4288"/>
                    <a:pt x="43" y="4294"/>
                    <a:pt x="41" y="4299"/>
                  </a:cubicBezTo>
                  <a:cubicBezTo>
                    <a:pt x="29" y="4357"/>
                    <a:pt x="16" y="4415"/>
                    <a:pt x="7" y="4472"/>
                  </a:cubicBezTo>
                  <a:cubicBezTo>
                    <a:pt x="5" y="4487"/>
                    <a:pt x="2" y="4501"/>
                    <a:pt x="0" y="4514"/>
                  </a:cubicBezTo>
                  <a:lnTo>
                    <a:pt x="11" y="4514"/>
                  </a:lnTo>
                  <a:cubicBezTo>
                    <a:pt x="11" y="4518"/>
                    <a:pt x="9" y="4521"/>
                    <a:pt x="9" y="4525"/>
                  </a:cubicBezTo>
                  <a:cubicBezTo>
                    <a:pt x="73" y="4525"/>
                    <a:pt x="139" y="4527"/>
                    <a:pt x="203" y="4527"/>
                  </a:cubicBezTo>
                  <a:lnTo>
                    <a:pt x="380" y="4527"/>
                  </a:lnTo>
                  <a:cubicBezTo>
                    <a:pt x="381" y="4525"/>
                    <a:pt x="381" y="4524"/>
                    <a:pt x="381" y="4521"/>
                  </a:cubicBezTo>
                  <a:cubicBezTo>
                    <a:pt x="593" y="4529"/>
                    <a:pt x="805" y="4540"/>
                    <a:pt x="1017" y="4540"/>
                  </a:cubicBezTo>
                  <a:cubicBezTo>
                    <a:pt x="1272" y="4540"/>
                    <a:pt x="1526" y="4528"/>
                    <a:pt x="1780" y="4528"/>
                  </a:cubicBezTo>
                  <a:cubicBezTo>
                    <a:pt x="1792" y="4528"/>
                    <a:pt x="1803" y="4528"/>
                    <a:pt x="1815" y="4528"/>
                  </a:cubicBezTo>
                  <a:cubicBezTo>
                    <a:pt x="2008" y="4534"/>
                    <a:pt x="2200" y="4543"/>
                    <a:pt x="2392" y="4554"/>
                  </a:cubicBezTo>
                  <a:cubicBezTo>
                    <a:pt x="2494" y="4561"/>
                    <a:pt x="2597" y="4564"/>
                    <a:pt x="2699" y="4567"/>
                  </a:cubicBezTo>
                  <a:cubicBezTo>
                    <a:pt x="2757" y="4568"/>
                    <a:pt x="2816" y="4570"/>
                    <a:pt x="2875" y="4570"/>
                  </a:cubicBezTo>
                  <a:cubicBezTo>
                    <a:pt x="2908" y="4570"/>
                    <a:pt x="2941" y="4570"/>
                    <a:pt x="2973" y="4568"/>
                  </a:cubicBezTo>
                  <a:cubicBezTo>
                    <a:pt x="3365" y="4549"/>
                    <a:pt x="3754" y="4494"/>
                    <a:pt x="4146" y="4488"/>
                  </a:cubicBezTo>
                  <a:cubicBezTo>
                    <a:pt x="4556" y="4482"/>
                    <a:pt x="4964" y="4481"/>
                    <a:pt x="5373" y="4476"/>
                  </a:cubicBezTo>
                  <a:cubicBezTo>
                    <a:pt x="5577" y="4472"/>
                    <a:pt x="5779" y="4462"/>
                    <a:pt x="5983" y="4455"/>
                  </a:cubicBezTo>
                  <a:cubicBezTo>
                    <a:pt x="6170" y="4448"/>
                    <a:pt x="6358" y="4448"/>
                    <a:pt x="6545" y="4447"/>
                  </a:cubicBezTo>
                  <a:cubicBezTo>
                    <a:pt x="6911" y="4444"/>
                    <a:pt x="7276" y="4425"/>
                    <a:pt x="7643" y="4424"/>
                  </a:cubicBezTo>
                  <a:cubicBezTo>
                    <a:pt x="8008" y="4437"/>
                    <a:pt x="8373" y="4452"/>
                    <a:pt x="8739" y="4456"/>
                  </a:cubicBezTo>
                  <a:cubicBezTo>
                    <a:pt x="8755" y="4456"/>
                    <a:pt x="8772" y="4456"/>
                    <a:pt x="8789" y="4456"/>
                  </a:cubicBezTo>
                  <a:cubicBezTo>
                    <a:pt x="8958" y="4456"/>
                    <a:pt x="9128" y="4447"/>
                    <a:pt x="9298" y="4444"/>
                  </a:cubicBezTo>
                  <a:cubicBezTo>
                    <a:pt x="9356" y="4442"/>
                    <a:pt x="9415" y="4441"/>
                    <a:pt x="9474" y="4441"/>
                  </a:cubicBezTo>
                  <a:cubicBezTo>
                    <a:pt x="9591" y="4441"/>
                    <a:pt x="9709" y="4444"/>
                    <a:pt x="9826" y="4447"/>
                  </a:cubicBezTo>
                  <a:lnTo>
                    <a:pt x="9824" y="4447"/>
                  </a:lnTo>
                  <a:cubicBezTo>
                    <a:pt x="9995" y="4450"/>
                    <a:pt x="10165" y="4454"/>
                    <a:pt x="10335" y="4457"/>
                  </a:cubicBezTo>
                  <a:lnTo>
                    <a:pt x="10353" y="4457"/>
                  </a:lnTo>
                  <a:cubicBezTo>
                    <a:pt x="10527" y="4463"/>
                    <a:pt x="10700" y="4469"/>
                    <a:pt x="10871" y="4484"/>
                  </a:cubicBezTo>
                  <a:cubicBezTo>
                    <a:pt x="11071" y="4500"/>
                    <a:pt x="11270" y="4521"/>
                    <a:pt x="11469" y="4535"/>
                  </a:cubicBezTo>
                  <a:cubicBezTo>
                    <a:pt x="11599" y="4543"/>
                    <a:pt x="11729" y="4548"/>
                    <a:pt x="11859" y="4548"/>
                  </a:cubicBezTo>
                  <a:cubicBezTo>
                    <a:pt x="11920" y="4548"/>
                    <a:pt x="11982" y="4547"/>
                    <a:pt x="12043" y="4544"/>
                  </a:cubicBezTo>
                  <a:cubicBezTo>
                    <a:pt x="12122" y="4542"/>
                    <a:pt x="12201" y="4537"/>
                    <a:pt x="12280" y="4534"/>
                  </a:cubicBezTo>
                  <a:lnTo>
                    <a:pt x="12280" y="4534"/>
                  </a:lnTo>
                  <a:cubicBezTo>
                    <a:pt x="12279" y="4537"/>
                    <a:pt x="12278" y="4542"/>
                    <a:pt x="12277" y="4545"/>
                  </a:cubicBezTo>
                  <a:cubicBezTo>
                    <a:pt x="12303" y="4536"/>
                    <a:pt x="12328" y="4533"/>
                    <a:pt x="12358" y="4532"/>
                  </a:cubicBezTo>
                  <a:cubicBezTo>
                    <a:pt x="12362" y="4530"/>
                    <a:pt x="12368" y="4530"/>
                    <a:pt x="12374" y="4530"/>
                  </a:cubicBezTo>
                  <a:cubicBezTo>
                    <a:pt x="12402" y="4529"/>
                    <a:pt x="12430" y="4528"/>
                    <a:pt x="12458" y="4528"/>
                  </a:cubicBezTo>
                  <a:cubicBezTo>
                    <a:pt x="12481" y="4527"/>
                    <a:pt x="12505" y="4527"/>
                    <a:pt x="12528" y="4527"/>
                  </a:cubicBezTo>
                  <a:cubicBezTo>
                    <a:pt x="12549" y="4526"/>
                    <a:pt x="12569" y="4526"/>
                    <a:pt x="12590" y="4526"/>
                  </a:cubicBezTo>
                  <a:cubicBezTo>
                    <a:pt x="12611" y="4526"/>
                    <a:pt x="12632" y="4526"/>
                    <a:pt x="12653" y="4526"/>
                  </a:cubicBezTo>
                  <a:cubicBezTo>
                    <a:pt x="12655" y="4527"/>
                    <a:pt x="12658" y="4527"/>
                    <a:pt x="12662" y="4527"/>
                  </a:cubicBezTo>
                  <a:lnTo>
                    <a:pt x="12719" y="4527"/>
                  </a:lnTo>
                  <a:cubicBezTo>
                    <a:pt x="12714" y="4486"/>
                    <a:pt x="12711" y="4445"/>
                    <a:pt x="12706" y="4405"/>
                  </a:cubicBezTo>
                  <a:cubicBezTo>
                    <a:pt x="12703" y="4363"/>
                    <a:pt x="12701" y="4322"/>
                    <a:pt x="12700" y="4281"/>
                  </a:cubicBezTo>
                  <a:cubicBezTo>
                    <a:pt x="12696" y="4240"/>
                    <a:pt x="12693" y="4199"/>
                    <a:pt x="12689" y="4159"/>
                  </a:cubicBezTo>
                  <a:lnTo>
                    <a:pt x="12685" y="4159"/>
                  </a:lnTo>
                  <a:cubicBezTo>
                    <a:pt x="12682" y="4111"/>
                    <a:pt x="12678" y="4064"/>
                    <a:pt x="12671" y="4018"/>
                  </a:cubicBezTo>
                  <a:cubicBezTo>
                    <a:pt x="12658" y="3926"/>
                    <a:pt x="12642" y="3834"/>
                    <a:pt x="12623" y="3741"/>
                  </a:cubicBezTo>
                  <a:cubicBezTo>
                    <a:pt x="12605" y="3653"/>
                    <a:pt x="12589" y="3564"/>
                    <a:pt x="12567" y="3476"/>
                  </a:cubicBezTo>
                  <a:lnTo>
                    <a:pt x="12567" y="3476"/>
                  </a:lnTo>
                  <a:cubicBezTo>
                    <a:pt x="12567" y="3478"/>
                    <a:pt x="12568" y="3480"/>
                    <a:pt x="12568" y="3481"/>
                  </a:cubicBezTo>
                  <a:lnTo>
                    <a:pt x="12568" y="3481"/>
                  </a:lnTo>
                  <a:cubicBezTo>
                    <a:pt x="12559" y="3440"/>
                    <a:pt x="12549" y="3397"/>
                    <a:pt x="12536" y="3357"/>
                  </a:cubicBezTo>
                  <a:cubicBezTo>
                    <a:pt x="12518" y="3299"/>
                    <a:pt x="12498" y="3243"/>
                    <a:pt x="12475" y="3186"/>
                  </a:cubicBezTo>
                  <a:cubicBezTo>
                    <a:pt x="12394" y="2979"/>
                    <a:pt x="12239" y="2813"/>
                    <a:pt x="12064" y="2679"/>
                  </a:cubicBezTo>
                  <a:cubicBezTo>
                    <a:pt x="11913" y="2567"/>
                    <a:pt x="11745" y="2486"/>
                    <a:pt x="11563" y="2437"/>
                  </a:cubicBezTo>
                  <a:cubicBezTo>
                    <a:pt x="11467" y="2410"/>
                    <a:pt x="11370" y="2384"/>
                    <a:pt x="11271" y="2366"/>
                  </a:cubicBezTo>
                  <a:cubicBezTo>
                    <a:pt x="11214" y="2355"/>
                    <a:pt x="11157" y="2349"/>
                    <a:pt x="11099" y="2349"/>
                  </a:cubicBezTo>
                  <a:cubicBezTo>
                    <a:pt x="11014" y="2349"/>
                    <a:pt x="10928" y="2361"/>
                    <a:pt x="10845" y="2383"/>
                  </a:cubicBezTo>
                  <a:cubicBezTo>
                    <a:pt x="10831" y="2259"/>
                    <a:pt x="10789" y="2138"/>
                    <a:pt x="10751" y="2022"/>
                  </a:cubicBezTo>
                  <a:cubicBezTo>
                    <a:pt x="10719" y="1926"/>
                    <a:pt x="10684" y="1831"/>
                    <a:pt x="10645" y="1737"/>
                  </a:cubicBezTo>
                  <a:cubicBezTo>
                    <a:pt x="10607" y="1643"/>
                    <a:pt x="10559" y="1553"/>
                    <a:pt x="10512" y="1464"/>
                  </a:cubicBezTo>
                  <a:cubicBezTo>
                    <a:pt x="10466" y="1374"/>
                    <a:pt x="10417" y="1288"/>
                    <a:pt x="10368" y="1202"/>
                  </a:cubicBezTo>
                  <a:cubicBezTo>
                    <a:pt x="10274" y="1041"/>
                    <a:pt x="10174" y="876"/>
                    <a:pt x="10046" y="740"/>
                  </a:cubicBezTo>
                  <a:cubicBezTo>
                    <a:pt x="9947" y="635"/>
                    <a:pt x="9848" y="533"/>
                    <a:pt x="9731" y="446"/>
                  </a:cubicBezTo>
                  <a:cubicBezTo>
                    <a:pt x="9626" y="366"/>
                    <a:pt x="9501" y="308"/>
                    <a:pt x="9382" y="249"/>
                  </a:cubicBezTo>
                  <a:cubicBezTo>
                    <a:pt x="9205" y="162"/>
                    <a:pt x="9016" y="98"/>
                    <a:pt x="8824" y="54"/>
                  </a:cubicBezTo>
                  <a:cubicBezTo>
                    <a:pt x="8727" y="32"/>
                    <a:pt x="8629" y="14"/>
                    <a:pt x="8529" y="7"/>
                  </a:cubicBezTo>
                  <a:cubicBezTo>
                    <a:pt x="8458" y="2"/>
                    <a:pt x="8385" y="0"/>
                    <a:pt x="83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8" name="Google Shape;5628;p70"/>
          <p:cNvGrpSpPr/>
          <p:nvPr/>
        </p:nvGrpSpPr>
        <p:grpSpPr>
          <a:xfrm flipH="1">
            <a:off x="1910012" y="1203510"/>
            <a:ext cx="740145" cy="260673"/>
            <a:chOff x="8047125" y="1102275"/>
            <a:chExt cx="318000" cy="114275"/>
          </a:xfrm>
        </p:grpSpPr>
        <p:sp>
          <p:nvSpPr>
            <p:cNvPr id="5629" name="Google Shape;5629;p70"/>
            <p:cNvSpPr/>
            <p:nvPr/>
          </p:nvSpPr>
          <p:spPr>
            <a:xfrm>
              <a:off x="8058450" y="1109700"/>
              <a:ext cx="297275" cy="101625"/>
            </a:xfrm>
            <a:custGeom>
              <a:avLst/>
              <a:gdLst/>
              <a:ahLst/>
              <a:cxnLst/>
              <a:rect l="l" t="t" r="r" b="b"/>
              <a:pathLst>
                <a:path w="11891" h="4065" extrusionOk="0">
                  <a:moveTo>
                    <a:pt x="7525" y="816"/>
                  </a:moveTo>
                  <a:cubicBezTo>
                    <a:pt x="7546" y="820"/>
                    <a:pt x="7565" y="824"/>
                    <a:pt x="7585" y="827"/>
                  </a:cubicBezTo>
                  <a:cubicBezTo>
                    <a:pt x="7581" y="832"/>
                    <a:pt x="7577" y="837"/>
                    <a:pt x="7573" y="843"/>
                  </a:cubicBezTo>
                  <a:cubicBezTo>
                    <a:pt x="7568" y="852"/>
                    <a:pt x="7562" y="861"/>
                    <a:pt x="7558" y="870"/>
                  </a:cubicBezTo>
                  <a:cubicBezTo>
                    <a:pt x="7546" y="859"/>
                    <a:pt x="7531" y="849"/>
                    <a:pt x="7516" y="840"/>
                  </a:cubicBezTo>
                  <a:cubicBezTo>
                    <a:pt x="7520" y="833"/>
                    <a:pt x="7523" y="825"/>
                    <a:pt x="7525" y="816"/>
                  </a:cubicBezTo>
                  <a:close/>
                  <a:moveTo>
                    <a:pt x="7981" y="1921"/>
                  </a:moveTo>
                  <a:cubicBezTo>
                    <a:pt x="8034" y="1941"/>
                    <a:pt x="8086" y="1961"/>
                    <a:pt x="8137" y="1982"/>
                  </a:cubicBezTo>
                  <a:cubicBezTo>
                    <a:pt x="8130" y="1980"/>
                    <a:pt x="8122" y="1976"/>
                    <a:pt x="8115" y="1974"/>
                  </a:cubicBezTo>
                  <a:lnTo>
                    <a:pt x="8115" y="1974"/>
                  </a:lnTo>
                  <a:cubicBezTo>
                    <a:pt x="8151" y="1989"/>
                    <a:pt x="8186" y="2004"/>
                    <a:pt x="8222" y="2019"/>
                  </a:cubicBezTo>
                  <a:cubicBezTo>
                    <a:pt x="8159" y="1998"/>
                    <a:pt x="8095" y="1980"/>
                    <a:pt x="8029" y="1962"/>
                  </a:cubicBezTo>
                  <a:cubicBezTo>
                    <a:pt x="8011" y="1950"/>
                    <a:pt x="7993" y="1937"/>
                    <a:pt x="7975" y="1926"/>
                  </a:cubicBezTo>
                  <a:cubicBezTo>
                    <a:pt x="7977" y="1924"/>
                    <a:pt x="7979" y="1922"/>
                    <a:pt x="7981" y="1921"/>
                  </a:cubicBezTo>
                  <a:close/>
                  <a:moveTo>
                    <a:pt x="7239" y="0"/>
                  </a:moveTo>
                  <a:cubicBezTo>
                    <a:pt x="7219" y="0"/>
                    <a:pt x="7200" y="1"/>
                    <a:pt x="7180" y="1"/>
                  </a:cubicBezTo>
                  <a:cubicBezTo>
                    <a:pt x="7074" y="5"/>
                    <a:pt x="6966" y="16"/>
                    <a:pt x="6863" y="46"/>
                  </a:cubicBezTo>
                  <a:cubicBezTo>
                    <a:pt x="6760" y="77"/>
                    <a:pt x="6669" y="124"/>
                    <a:pt x="6584" y="190"/>
                  </a:cubicBezTo>
                  <a:cubicBezTo>
                    <a:pt x="6509" y="248"/>
                    <a:pt x="6457" y="334"/>
                    <a:pt x="6423" y="422"/>
                  </a:cubicBezTo>
                  <a:cubicBezTo>
                    <a:pt x="6414" y="446"/>
                    <a:pt x="6410" y="471"/>
                    <a:pt x="6410" y="498"/>
                  </a:cubicBezTo>
                  <a:cubicBezTo>
                    <a:pt x="6331" y="506"/>
                    <a:pt x="6255" y="522"/>
                    <a:pt x="6177" y="539"/>
                  </a:cubicBezTo>
                  <a:cubicBezTo>
                    <a:pt x="6094" y="557"/>
                    <a:pt x="6010" y="580"/>
                    <a:pt x="5943" y="634"/>
                  </a:cubicBezTo>
                  <a:cubicBezTo>
                    <a:pt x="5882" y="683"/>
                    <a:pt x="5867" y="766"/>
                    <a:pt x="5892" y="836"/>
                  </a:cubicBezTo>
                  <a:cubicBezTo>
                    <a:pt x="5824" y="873"/>
                    <a:pt x="5771" y="928"/>
                    <a:pt x="5767" y="1017"/>
                  </a:cubicBezTo>
                  <a:cubicBezTo>
                    <a:pt x="5765" y="1035"/>
                    <a:pt x="5767" y="1052"/>
                    <a:pt x="5771" y="1069"/>
                  </a:cubicBezTo>
                  <a:cubicBezTo>
                    <a:pt x="5768" y="1071"/>
                    <a:pt x="5764" y="1072"/>
                    <a:pt x="5761" y="1073"/>
                  </a:cubicBezTo>
                  <a:cubicBezTo>
                    <a:pt x="5682" y="1100"/>
                    <a:pt x="5604" y="1130"/>
                    <a:pt x="5557" y="1202"/>
                  </a:cubicBezTo>
                  <a:cubicBezTo>
                    <a:pt x="5525" y="1254"/>
                    <a:pt x="5517" y="1321"/>
                    <a:pt x="5542" y="1377"/>
                  </a:cubicBezTo>
                  <a:cubicBezTo>
                    <a:pt x="5477" y="1412"/>
                    <a:pt x="5417" y="1462"/>
                    <a:pt x="5385" y="1528"/>
                  </a:cubicBezTo>
                  <a:cubicBezTo>
                    <a:pt x="5381" y="1536"/>
                    <a:pt x="5378" y="1544"/>
                    <a:pt x="5374" y="1552"/>
                  </a:cubicBezTo>
                  <a:cubicBezTo>
                    <a:pt x="5307" y="1587"/>
                    <a:pt x="5247" y="1634"/>
                    <a:pt x="5212" y="1698"/>
                  </a:cubicBezTo>
                  <a:cubicBezTo>
                    <a:pt x="5210" y="1699"/>
                    <a:pt x="5207" y="1701"/>
                    <a:pt x="5205" y="1701"/>
                  </a:cubicBezTo>
                  <a:cubicBezTo>
                    <a:pt x="5203" y="1703"/>
                    <a:pt x="5199" y="1704"/>
                    <a:pt x="5197" y="1705"/>
                  </a:cubicBezTo>
                  <a:cubicBezTo>
                    <a:pt x="5181" y="1687"/>
                    <a:pt x="5163" y="1670"/>
                    <a:pt x="5142" y="1657"/>
                  </a:cubicBezTo>
                  <a:cubicBezTo>
                    <a:pt x="5043" y="1594"/>
                    <a:pt x="4931" y="1552"/>
                    <a:pt x="4821" y="1510"/>
                  </a:cubicBezTo>
                  <a:cubicBezTo>
                    <a:pt x="4689" y="1461"/>
                    <a:pt x="4551" y="1423"/>
                    <a:pt x="4413" y="1395"/>
                  </a:cubicBezTo>
                  <a:cubicBezTo>
                    <a:pt x="4311" y="1375"/>
                    <a:pt x="4205" y="1361"/>
                    <a:pt x="4100" y="1361"/>
                  </a:cubicBezTo>
                  <a:cubicBezTo>
                    <a:pt x="4002" y="1361"/>
                    <a:pt x="3906" y="1373"/>
                    <a:pt x="3815" y="1406"/>
                  </a:cubicBezTo>
                  <a:cubicBezTo>
                    <a:pt x="3796" y="1402"/>
                    <a:pt x="3778" y="1400"/>
                    <a:pt x="3760" y="1398"/>
                  </a:cubicBezTo>
                  <a:cubicBezTo>
                    <a:pt x="3739" y="1394"/>
                    <a:pt x="3718" y="1393"/>
                    <a:pt x="3697" y="1393"/>
                  </a:cubicBezTo>
                  <a:cubicBezTo>
                    <a:pt x="3666" y="1393"/>
                    <a:pt x="3636" y="1396"/>
                    <a:pt x="3605" y="1398"/>
                  </a:cubicBezTo>
                  <a:cubicBezTo>
                    <a:pt x="3512" y="1403"/>
                    <a:pt x="3441" y="1479"/>
                    <a:pt x="3433" y="1571"/>
                  </a:cubicBezTo>
                  <a:cubicBezTo>
                    <a:pt x="3430" y="1593"/>
                    <a:pt x="3430" y="1614"/>
                    <a:pt x="3433" y="1635"/>
                  </a:cubicBezTo>
                  <a:cubicBezTo>
                    <a:pt x="3329" y="1624"/>
                    <a:pt x="3225" y="1614"/>
                    <a:pt x="3121" y="1605"/>
                  </a:cubicBezTo>
                  <a:cubicBezTo>
                    <a:pt x="3090" y="1602"/>
                    <a:pt x="3060" y="1600"/>
                    <a:pt x="3029" y="1598"/>
                  </a:cubicBezTo>
                  <a:cubicBezTo>
                    <a:pt x="2997" y="1596"/>
                    <a:pt x="2964" y="1593"/>
                    <a:pt x="2931" y="1593"/>
                  </a:cubicBezTo>
                  <a:cubicBezTo>
                    <a:pt x="2900" y="1593"/>
                    <a:pt x="2869" y="1596"/>
                    <a:pt x="2839" y="1606"/>
                  </a:cubicBezTo>
                  <a:cubicBezTo>
                    <a:pt x="2743" y="1638"/>
                    <a:pt x="2679" y="1738"/>
                    <a:pt x="2616" y="1813"/>
                  </a:cubicBezTo>
                  <a:cubicBezTo>
                    <a:pt x="2568" y="1872"/>
                    <a:pt x="2519" y="1930"/>
                    <a:pt x="2472" y="1990"/>
                  </a:cubicBezTo>
                  <a:cubicBezTo>
                    <a:pt x="2448" y="2019"/>
                    <a:pt x="2425" y="2047"/>
                    <a:pt x="2404" y="2077"/>
                  </a:cubicBezTo>
                  <a:cubicBezTo>
                    <a:pt x="2375" y="2111"/>
                    <a:pt x="2345" y="2145"/>
                    <a:pt x="2324" y="2183"/>
                  </a:cubicBezTo>
                  <a:cubicBezTo>
                    <a:pt x="2300" y="2225"/>
                    <a:pt x="2289" y="2275"/>
                    <a:pt x="2297" y="2320"/>
                  </a:cubicBezTo>
                  <a:cubicBezTo>
                    <a:pt x="2240" y="2322"/>
                    <a:pt x="2183" y="2324"/>
                    <a:pt x="2127" y="2327"/>
                  </a:cubicBezTo>
                  <a:cubicBezTo>
                    <a:pt x="2061" y="2332"/>
                    <a:pt x="1994" y="2341"/>
                    <a:pt x="1929" y="2354"/>
                  </a:cubicBezTo>
                  <a:cubicBezTo>
                    <a:pt x="1906" y="2357"/>
                    <a:pt x="1886" y="2363"/>
                    <a:pt x="1864" y="2370"/>
                  </a:cubicBezTo>
                  <a:cubicBezTo>
                    <a:pt x="1851" y="2368"/>
                    <a:pt x="1839" y="2367"/>
                    <a:pt x="1826" y="2367"/>
                  </a:cubicBezTo>
                  <a:cubicBezTo>
                    <a:pt x="1783" y="2364"/>
                    <a:pt x="1738" y="2363"/>
                    <a:pt x="1694" y="2363"/>
                  </a:cubicBezTo>
                  <a:cubicBezTo>
                    <a:pt x="1659" y="2358"/>
                    <a:pt x="1625" y="2356"/>
                    <a:pt x="1592" y="2352"/>
                  </a:cubicBezTo>
                  <a:cubicBezTo>
                    <a:pt x="1568" y="2350"/>
                    <a:pt x="1545" y="2349"/>
                    <a:pt x="1521" y="2349"/>
                  </a:cubicBezTo>
                  <a:cubicBezTo>
                    <a:pt x="1470" y="2349"/>
                    <a:pt x="1419" y="2354"/>
                    <a:pt x="1366" y="2364"/>
                  </a:cubicBezTo>
                  <a:cubicBezTo>
                    <a:pt x="1353" y="2366"/>
                    <a:pt x="1340" y="2371"/>
                    <a:pt x="1328" y="2376"/>
                  </a:cubicBezTo>
                  <a:cubicBezTo>
                    <a:pt x="1272" y="2381"/>
                    <a:pt x="1217" y="2389"/>
                    <a:pt x="1162" y="2398"/>
                  </a:cubicBezTo>
                  <a:cubicBezTo>
                    <a:pt x="1109" y="2406"/>
                    <a:pt x="1058" y="2420"/>
                    <a:pt x="1007" y="2434"/>
                  </a:cubicBezTo>
                  <a:cubicBezTo>
                    <a:pt x="970" y="2444"/>
                    <a:pt x="927" y="2460"/>
                    <a:pt x="891" y="2479"/>
                  </a:cubicBezTo>
                  <a:cubicBezTo>
                    <a:pt x="842" y="2487"/>
                    <a:pt x="794" y="2499"/>
                    <a:pt x="744" y="2511"/>
                  </a:cubicBezTo>
                  <a:cubicBezTo>
                    <a:pt x="668" y="2533"/>
                    <a:pt x="590" y="2569"/>
                    <a:pt x="544" y="2638"/>
                  </a:cubicBezTo>
                  <a:cubicBezTo>
                    <a:pt x="519" y="2677"/>
                    <a:pt x="505" y="2724"/>
                    <a:pt x="504" y="2771"/>
                  </a:cubicBezTo>
                  <a:cubicBezTo>
                    <a:pt x="452" y="2784"/>
                    <a:pt x="401" y="2801"/>
                    <a:pt x="350" y="2821"/>
                  </a:cubicBezTo>
                  <a:cubicBezTo>
                    <a:pt x="297" y="2843"/>
                    <a:pt x="257" y="2884"/>
                    <a:pt x="218" y="2925"/>
                  </a:cubicBezTo>
                  <a:cubicBezTo>
                    <a:pt x="167" y="2978"/>
                    <a:pt x="162" y="3055"/>
                    <a:pt x="190" y="3117"/>
                  </a:cubicBezTo>
                  <a:cubicBezTo>
                    <a:pt x="166" y="3132"/>
                    <a:pt x="144" y="3147"/>
                    <a:pt x="121" y="3161"/>
                  </a:cubicBezTo>
                  <a:cubicBezTo>
                    <a:pt x="80" y="3187"/>
                    <a:pt x="50" y="3234"/>
                    <a:pt x="42" y="3280"/>
                  </a:cubicBezTo>
                  <a:cubicBezTo>
                    <a:pt x="31" y="3338"/>
                    <a:pt x="49" y="3393"/>
                    <a:pt x="86" y="3439"/>
                  </a:cubicBezTo>
                  <a:cubicBezTo>
                    <a:pt x="98" y="3455"/>
                    <a:pt x="112" y="3471"/>
                    <a:pt x="127" y="3486"/>
                  </a:cubicBezTo>
                  <a:cubicBezTo>
                    <a:pt x="90" y="3505"/>
                    <a:pt x="64" y="3536"/>
                    <a:pt x="48" y="3573"/>
                  </a:cubicBezTo>
                  <a:cubicBezTo>
                    <a:pt x="35" y="3594"/>
                    <a:pt x="27" y="3618"/>
                    <a:pt x="23" y="3645"/>
                  </a:cubicBezTo>
                  <a:cubicBezTo>
                    <a:pt x="0" y="3755"/>
                    <a:pt x="86" y="3852"/>
                    <a:pt x="193" y="3863"/>
                  </a:cubicBezTo>
                  <a:cubicBezTo>
                    <a:pt x="590" y="3905"/>
                    <a:pt x="988" y="3920"/>
                    <a:pt x="1385" y="3958"/>
                  </a:cubicBezTo>
                  <a:cubicBezTo>
                    <a:pt x="1594" y="3977"/>
                    <a:pt x="1802" y="3997"/>
                    <a:pt x="2010" y="4017"/>
                  </a:cubicBezTo>
                  <a:cubicBezTo>
                    <a:pt x="2099" y="4026"/>
                    <a:pt x="2190" y="4033"/>
                    <a:pt x="2279" y="4041"/>
                  </a:cubicBezTo>
                  <a:cubicBezTo>
                    <a:pt x="2407" y="4052"/>
                    <a:pt x="2536" y="4065"/>
                    <a:pt x="2665" y="4065"/>
                  </a:cubicBezTo>
                  <a:cubicBezTo>
                    <a:pt x="2708" y="4065"/>
                    <a:pt x="2752" y="4063"/>
                    <a:pt x="2796" y="4060"/>
                  </a:cubicBezTo>
                  <a:cubicBezTo>
                    <a:pt x="2887" y="4052"/>
                    <a:pt x="2963" y="3980"/>
                    <a:pt x="2968" y="3887"/>
                  </a:cubicBezTo>
                  <a:cubicBezTo>
                    <a:pt x="2970" y="3864"/>
                    <a:pt x="2967" y="3842"/>
                    <a:pt x="2962" y="3823"/>
                  </a:cubicBezTo>
                  <a:lnTo>
                    <a:pt x="3129" y="3823"/>
                  </a:lnTo>
                  <a:cubicBezTo>
                    <a:pt x="3194" y="3826"/>
                    <a:pt x="3258" y="3831"/>
                    <a:pt x="3322" y="3834"/>
                  </a:cubicBezTo>
                  <a:cubicBezTo>
                    <a:pt x="3482" y="3845"/>
                    <a:pt x="3643" y="3860"/>
                    <a:pt x="3803" y="3864"/>
                  </a:cubicBezTo>
                  <a:cubicBezTo>
                    <a:pt x="3813" y="3864"/>
                    <a:pt x="3823" y="3865"/>
                    <a:pt x="3833" y="3865"/>
                  </a:cubicBezTo>
                  <a:cubicBezTo>
                    <a:pt x="3887" y="3865"/>
                    <a:pt x="3940" y="3860"/>
                    <a:pt x="3994" y="3855"/>
                  </a:cubicBezTo>
                  <a:cubicBezTo>
                    <a:pt x="4047" y="3852"/>
                    <a:pt x="4095" y="3825"/>
                    <a:pt x="4127" y="3784"/>
                  </a:cubicBezTo>
                  <a:cubicBezTo>
                    <a:pt x="4149" y="3786"/>
                    <a:pt x="4169" y="3789"/>
                    <a:pt x="4191" y="3790"/>
                  </a:cubicBezTo>
                  <a:cubicBezTo>
                    <a:pt x="4216" y="3795"/>
                    <a:pt x="4241" y="3800"/>
                    <a:pt x="4266" y="3806"/>
                  </a:cubicBezTo>
                  <a:cubicBezTo>
                    <a:pt x="4312" y="3816"/>
                    <a:pt x="4357" y="3825"/>
                    <a:pt x="4404" y="3833"/>
                  </a:cubicBezTo>
                  <a:cubicBezTo>
                    <a:pt x="4512" y="3849"/>
                    <a:pt x="4621" y="3861"/>
                    <a:pt x="4731" y="3870"/>
                  </a:cubicBezTo>
                  <a:cubicBezTo>
                    <a:pt x="4939" y="3886"/>
                    <a:pt x="5148" y="3892"/>
                    <a:pt x="5355" y="3900"/>
                  </a:cubicBezTo>
                  <a:cubicBezTo>
                    <a:pt x="5449" y="3902"/>
                    <a:pt x="5542" y="3902"/>
                    <a:pt x="5635" y="3903"/>
                  </a:cubicBezTo>
                  <a:cubicBezTo>
                    <a:pt x="5729" y="3904"/>
                    <a:pt x="5823" y="3906"/>
                    <a:pt x="5915" y="3906"/>
                  </a:cubicBezTo>
                  <a:cubicBezTo>
                    <a:pt x="6118" y="3904"/>
                    <a:pt x="6320" y="3898"/>
                    <a:pt x="6524" y="3892"/>
                  </a:cubicBezTo>
                  <a:cubicBezTo>
                    <a:pt x="6626" y="3888"/>
                    <a:pt x="6731" y="3884"/>
                    <a:pt x="6835" y="3880"/>
                  </a:cubicBezTo>
                  <a:cubicBezTo>
                    <a:pt x="6913" y="3878"/>
                    <a:pt x="7018" y="3876"/>
                    <a:pt x="7100" y="3845"/>
                  </a:cubicBezTo>
                  <a:cubicBezTo>
                    <a:pt x="7364" y="3857"/>
                    <a:pt x="7628" y="3868"/>
                    <a:pt x="7892" y="3876"/>
                  </a:cubicBezTo>
                  <a:cubicBezTo>
                    <a:pt x="8020" y="3880"/>
                    <a:pt x="8148" y="3888"/>
                    <a:pt x="8276" y="3892"/>
                  </a:cubicBezTo>
                  <a:cubicBezTo>
                    <a:pt x="8319" y="3894"/>
                    <a:pt x="8361" y="3895"/>
                    <a:pt x="8403" y="3895"/>
                  </a:cubicBezTo>
                  <a:cubicBezTo>
                    <a:pt x="8427" y="3895"/>
                    <a:pt x="8452" y="3894"/>
                    <a:pt x="8477" y="3894"/>
                  </a:cubicBezTo>
                  <a:cubicBezTo>
                    <a:pt x="8519" y="3893"/>
                    <a:pt x="8561" y="3893"/>
                    <a:pt x="8602" y="3890"/>
                  </a:cubicBezTo>
                  <a:cubicBezTo>
                    <a:pt x="8639" y="3888"/>
                    <a:pt x="8674" y="3884"/>
                    <a:pt x="8706" y="3872"/>
                  </a:cubicBezTo>
                  <a:cubicBezTo>
                    <a:pt x="8777" y="3871"/>
                    <a:pt x="8845" y="3860"/>
                    <a:pt x="8900" y="3810"/>
                  </a:cubicBezTo>
                  <a:cubicBezTo>
                    <a:pt x="8927" y="3785"/>
                    <a:pt x="8945" y="3753"/>
                    <a:pt x="8955" y="3719"/>
                  </a:cubicBezTo>
                  <a:cubicBezTo>
                    <a:pt x="9073" y="3741"/>
                    <a:pt x="9194" y="3760"/>
                    <a:pt x="9314" y="3771"/>
                  </a:cubicBezTo>
                  <a:cubicBezTo>
                    <a:pt x="9489" y="3789"/>
                    <a:pt x="9664" y="3798"/>
                    <a:pt x="9838" y="3805"/>
                  </a:cubicBezTo>
                  <a:cubicBezTo>
                    <a:pt x="9901" y="3807"/>
                    <a:pt x="9964" y="3810"/>
                    <a:pt x="10028" y="3813"/>
                  </a:cubicBezTo>
                  <a:cubicBezTo>
                    <a:pt x="10067" y="3818"/>
                    <a:pt x="10106" y="3824"/>
                    <a:pt x="10144" y="3829"/>
                  </a:cubicBezTo>
                  <a:lnTo>
                    <a:pt x="10149" y="3829"/>
                  </a:lnTo>
                  <a:cubicBezTo>
                    <a:pt x="10152" y="3830"/>
                    <a:pt x="10154" y="3830"/>
                    <a:pt x="10156" y="3830"/>
                  </a:cubicBezTo>
                  <a:cubicBezTo>
                    <a:pt x="10171" y="3832"/>
                    <a:pt x="10186" y="3834"/>
                    <a:pt x="10200" y="3836"/>
                  </a:cubicBezTo>
                  <a:cubicBezTo>
                    <a:pt x="10204" y="3836"/>
                    <a:pt x="10209" y="3837"/>
                    <a:pt x="10212" y="3837"/>
                  </a:cubicBezTo>
                  <a:cubicBezTo>
                    <a:pt x="10215" y="3837"/>
                    <a:pt x="10216" y="3837"/>
                    <a:pt x="10217" y="3838"/>
                  </a:cubicBezTo>
                  <a:cubicBezTo>
                    <a:pt x="10264" y="3844"/>
                    <a:pt x="10311" y="3848"/>
                    <a:pt x="10358" y="3854"/>
                  </a:cubicBezTo>
                  <a:cubicBezTo>
                    <a:pt x="10449" y="3864"/>
                    <a:pt x="10542" y="3869"/>
                    <a:pt x="10633" y="3870"/>
                  </a:cubicBezTo>
                  <a:cubicBezTo>
                    <a:pt x="10666" y="3871"/>
                    <a:pt x="10698" y="3871"/>
                    <a:pt x="10731" y="3871"/>
                  </a:cubicBezTo>
                  <a:cubicBezTo>
                    <a:pt x="10802" y="3871"/>
                    <a:pt x="10873" y="3869"/>
                    <a:pt x="10943" y="3865"/>
                  </a:cubicBezTo>
                  <a:cubicBezTo>
                    <a:pt x="10988" y="3863"/>
                    <a:pt x="11031" y="3861"/>
                    <a:pt x="11077" y="3857"/>
                  </a:cubicBezTo>
                  <a:cubicBezTo>
                    <a:pt x="11086" y="3857"/>
                    <a:pt x="11096" y="3856"/>
                    <a:pt x="11107" y="3856"/>
                  </a:cubicBezTo>
                  <a:cubicBezTo>
                    <a:pt x="11180" y="3876"/>
                    <a:pt x="11253" y="3896"/>
                    <a:pt x="11325" y="3916"/>
                  </a:cubicBezTo>
                  <a:cubicBezTo>
                    <a:pt x="11404" y="3938"/>
                    <a:pt x="11486" y="3958"/>
                    <a:pt x="11568" y="3958"/>
                  </a:cubicBezTo>
                  <a:cubicBezTo>
                    <a:pt x="11574" y="3958"/>
                    <a:pt x="11581" y="3958"/>
                    <a:pt x="11587" y="3958"/>
                  </a:cubicBezTo>
                  <a:cubicBezTo>
                    <a:pt x="11607" y="3957"/>
                    <a:pt x="11627" y="3954"/>
                    <a:pt x="11647" y="3952"/>
                  </a:cubicBezTo>
                  <a:cubicBezTo>
                    <a:pt x="11747" y="3932"/>
                    <a:pt x="11828" y="3864"/>
                    <a:pt x="11842" y="3760"/>
                  </a:cubicBezTo>
                  <a:cubicBezTo>
                    <a:pt x="11848" y="3713"/>
                    <a:pt x="11841" y="3665"/>
                    <a:pt x="11820" y="3622"/>
                  </a:cubicBezTo>
                  <a:cubicBezTo>
                    <a:pt x="11816" y="3614"/>
                    <a:pt x="11811" y="3606"/>
                    <a:pt x="11805" y="3598"/>
                  </a:cubicBezTo>
                  <a:cubicBezTo>
                    <a:pt x="11828" y="3569"/>
                    <a:pt x="11845" y="3538"/>
                    <a:pt x="11857" y="3503"/>
                  </a:cubicBezTo>
                  <a:cubicBezTo>
                    <a:pt x="11891" y="3398"/>
                    <a:pt x="11877" y="3287"/>
                    <a:pt x="11833" y="3188"/>
                  </a:cubicBezTo>
                  <a:cubicBezTo>
                    <a:pt x="11784" y="3080"/>
                    <a:pt x="11707" y="2988"/>
                    <a:pt x="11622" y="2904"/>
                  </a:cubicBezTo>
                  <a:cubicBezTo>
                    <a:pt x="11525" y="2808"/>
                    <a:pt x="11416" y="2723"/>
                    <a:pt x="11303" y="2646"/>
                  </a:cubicBezTo>
                  <a:cubicBezTo>
                    <a:pt x="11261" y="2618"/>
                    <a:pt x="11215" y="2590"/>
                    <a:pt x="11168" y="2565"/>
                  </a:cubicBezTo>
                  <a:cubicBezTo>
                    <a:pt x="11167" y="2564"/>
                    <a:pt x="11166" y="2564"/>
                    <a:pt x="11165" y="2563"/>
                  </a:cubicBezTo>
                  <a:cubicBezTo>
                    <a:pt x="11105" y="2525"/>
                    <a:pt x="11041" y="2493"/>
                    <a:pt x="10976" y="2468"/>
                  </a:cubicBezTo>
                  <a:cubicBezTo>
                    <a:pt x="10861" y="2422"/>
                    <a:pt x="10742" y="2395"/>
                    <a:pt x="10619" y="2383"/>
                  </a:cubicBezTo>
                  <a:cubicBezTo>
                    <a:pt x="10567" y="2372"/>
                    <a:pt x="10514" y="2365"/>
                    <a:pt x="10462" y="2365"/>
                  </a:cubicBezTo>
                  <a:cubicBezTo>
                    <a:pt x="10391" y="2365"/>
                    <a:pt x="10327" y="2382"/>
                    <a:pt x="10270" y="2415"/>
                  </a:cubicBezTo>
                  <a:cubicBezTo>
                    <a:pt x="10249" y="2421"/>
                    <a:pt x="10230" y="2429"/>
                    <a:pt x="10211" y="2438"/>
                  </a:cubicBezTo>
                  <a:cubicBezTo>
                    <a:pt x="10177" y="2455"/>
                    <a:pt x="10146" y="2475"/>
                    <a:pt x="10119" y="2500"/>
                  </a:cubicBezTo>
                  <a:cubicBezTo>
                    <a:pt x="10112" y="2493"/>
                    <a:pt x="10105" y="2486"/>
                    <a:pt x="10098" y="2480"/>
                  </a:cubicBezTo>
                  <a:cubicBezTo>
                    <a:pt x="10143" y="2450"/>
                    <a:pt x="10177" y="2398"/>
                    <a:pt x="10193" y="2349"/>
                  </a:cubicBezTo>
                  <a:cubicBezTo>
                    <a:pt x="10211" y="2292"/>
                    <a:pt x="10206" y="2235"/>
                    <a:pt x="10198" y="2176"/>
                  </a:cubicBezTo>
                  <a:cubicBezTo>
                    <a:pt x="10187" y="2112"/>
                    <a:pt x="10163" y="2051"/>
                    <a:pt x="10139" y="1991"/>
                  </a:cubicBezTo>
                  <a:cubicBezTo>
                    <a:pt x="10111" y="1922"/>
                    <a:pt x="10077" y="1855"/>
                    <a:pt x="10042" y="1790"/>
                  </a:cubicBezTo>
                  <a:cubicBezTo>
                    <a:pt x="10002" y="1712"/>
                    <a:pt x="9956" y="1639"/>
                    <a:pt x="9911" y="1565"/>
                  </a:cubicBezTo>
                  <a:cubicBezTo>
                    <a:pt x="9869" y="1499"/>
                    <a:pt x="9826" y="1435"/>
                    <a:pt x="9782" y="1372"/>
                  </a:cubicBezTo>
                  <a:cubicBezTo>
                    <a:pt x="9760" y="1289"/>
                    <a:pt x="9729" y="1210"/>
                    <a:pt x="9689" y="1133"/>
                  </a:cubicBezTo>
                  <a:cubicBezTo>
                    <a:pt x="9625" y="1010"/>
                    <a:pt x="9533" y="905"/>
                    <a:pt x="9438" y="804"/>
                  </a:cubicBezTo>
                  <a:cubicBezTo>
                    <a:pt x="9336" y="698"/>
                    <a:pt x="9228" y="593"/>
                    <a:pt x="9116" y="495"/>
                  </a:cubicBezTo>
                  <a:cubicBezTo>
                    <a:pt x="9023" y="414"/>
                    <a:pt x="8923" y="343"/>
                    <a:pt x="8817" y="280"/>
                  </a:cubicBezTo>
                  <a:cubicBezTo>
                    <a:pt x="8733" y="229"/>
                    <a:pt x="8633" y="185"/>
                    <a:pt x="8533" y="185"/>
                  </a:cubicBezTo>
                  <a:cubicBezTo>
                    <a:pt x="8522" y="185"/>
                    <a:pt x="8512" y="186"/>
                    <a:pt x="8502" y="187"/>
                  </a:cubicBezTo>
                  <a:cubicBezTo>
                    <a:pt x="8459" y="190"/>
                    <a:pt x="8417" y="207"/>
                    <a:pt x="8381" y="232"/>
                  </a:cubicBezTo>
                  <a:cubicBezTo>
                    <a:pt x="8358" y="227"/>
                    <a:pt x="8335" y="221"/>
                    <a:pt x="8311" y="216"/>
                  </a:cubicBezTo>
                  <a:cubicBezTo>
                    <a:pt x="8290" y="206"/>
                    <a:pt x="8270" y="197"/>
                    <a:pt x="8248" y="188"/>
                  </a:cubicBezTo>
                  <a:cubicBezTo>
                    <a:pt x="8194" y="165"/>
                    <a:pt x="8142" y="141"/>
                    <a:pt x="8086" y="125"/>
                  </a:cubicBezTo>
                  <a:cubicBezTo>
                    <a:pt x="8052" y="115"/>
                    <a:pt x="8018" y="111"/>
                    <a:pt x="7984" y="111"/>
                  </a:cubicBezTo>
                  <a:cubicBezTo>
                    <a:pt x="7968" y="111"/>
                    <a:pt x="7951" y="112"/>
                    <a:pt x="7935" y="113"/>
                  </a:cubicBezTo>
                  <a:cubicBezTo>
                    <a:pt x="7935" y="113"/>
                    <a:pt x="7933" y="113"/>
                    <a:pt x="7932" y="115"/>
                  </a:cubicBezTo>
                  <a:cubicBezTo>
                    <a:pt x="7917" y="112"/>
                    <a:pt x="7904" y="111"/>
                    <a:pt x="7890" y="110"/>
                  </a:cubicBezTo>
                  <a:cubicBezTo>
                    <a:pt x="7842" y="107"/>
                    <a:pt x="7795" y="101"/>
                    <a:pt x="7747" y="96"/>
                  </a:cubicBezTo>
                  <a:cubicBezTo>
                    <a:pt x="7716" y="69"/>
                    <a:pt x="7677" y="48"/>
                    <a:pt x="7637" y="39"/>
                  </a:cubicBezTo>
                  <a:cubicBezTo>
                    <a:pt x="7585" y="25"/>
                    <a:pt x="7530" y="20"/>
                    <a:pt x="7476" y="14"/>
                  </a:cubicBezTo>
                  <a:cubicBezTo>
                    <a:pt x="7397" y="7"/>
                    <a:pt x="7318" y="0"/>
                    <a:pt x="7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70"/>
            <p:cNvSpPr/>
            <p:nvPr/>
          </p:nvSpPr>
          <p:spPr>
            <a:xfrm>
              <a:off x="8053875" y="1189375"/>
              <a:ext cx="305075" cy="20500"/>
            </a:xfrm>
            <a:custGeom>
              <a:avLst/>
              <a:gdLst/>
              <a:ahLst/>
              <a:cxnLst/>
              <a:rect l="l" t="t" r="r" b="b"/>
              <a:pathLst>
                <a:path w="12203" h="820" extrusionOk="0">
                  <a:moveTo>
                    <a:pt x="3244" y="25"/>
                  </a:moveTo>
                  <a:cubicBezTo>
                    <a:pt x="3251" y="26"/>
                    <a:pt x="3257" y="26"/>
                    <a:pt x="3264" y="26"/>
                  </a:cubicBezTo>
                  <a:lnTo>
                    <a:pt x="3264" y="26"/>
                  </a:lnTo>
                  <a:cubicBezTo>
                    <a:pt x="3257" y="25"/>
                    <a:pt x="3251" y="25"/>
                    <a:pt x="3244" y="25"/>
                  </a:cubicBezTo>
                  <a:close/>
                  <a:moveTo>
                    <a:pt x="11388" y="118"/>
                  </a:moveTo>
                  <a:cubicBezTo>
                    <a:pt x="11394" y="118"/>
                    <a:pt x="11399" y="118"/>
                    <a:pt x="11405" y="118"/>
                  </a:cubicBezTo>
                  <a:lnTo>
                    <a:pt x="11405" y="118"/>
                  </a:lnTo>
                  <a:cubicBezTo>
                    <a:pt x="11400" y="118"/>
                    <a:pt x="11394" y="118"/>
                    <a:pt x="11388" y="118"/>
                  </a:cubicBezTo>
                  <a:close/>
                  <a:moveTo>
                    <a:pt x="5992" y="674"/>
                  </a:moveTo>
                  <a:lnTo>
                    <a:pt x="5992" y="674"/>
                  </a:lnTo>
                  <a:cubicBezTo>
                    <a:pt x="5997" y="675"/>
                    <a:pt x="6003" y="675"/>
                    <a:pt x="6009" y="675"/>
                  </a:cubicBezTo>
                  <a:cubicBezTo>
                    <a:pt x="6003" y="675"/>
                    <a:pt x="5997" y="675"/>
                    <a:pt x="5992" y="674"/>
                  </a:cubicBezTo>
                  <a:close/>
                  <a:moveTo>
                    <a:pt x="2245" y="0"/>
                  </a:moveTo>
                  <a:cubicBezTo>
                    <a:pt x="2039" y="0"/>
                    <a:pt x="1832" y="6"/>
                    <a:pt x="1627" y="20"/>
                  </a:cubicBezTo>
                  <a:cubicBezTo>
                    <a:pt x="1441" y="31"/>
                    <a:pt x="1256" y="30"/>
                    <a:pt x="1069" y="36"/>
                  </a:cubicBezTo>
                  <a:cubicBezTo>
                    <a:pt x="881" y="41"/>
                    <a:pt x="691" y="57"/>
                    <a:pt x="502" y="76"/>
                  </a:cubicBezTo>
                  <a:cubicBezTo>
                    <a:pt x="480" y="78"/>
                    <a:pt x="459" y="80"/>
                    <a:pt x="436" y="81"/>
                  </a:cubicBezTo>
                  <a:cubicBezTo>
                    <a:pt x="444" y="81"/>
                    <a:pt x="452" y="80"/>
                    <a:pt x="460" y="80"/>
                  </a:cubicBezTo>
                  <a:cubicBezTo>
                    <a:pt x="420" y="82"/>
                    <a:pt x="380" y="86"/>
                    <a:pt x="340" y="89"/>
                  </a:cubicBezTo>
                  <a:cubicBezTo>
                    <a:pt x="276" y="94"/>
                    <a:pt x="217" y="97"/>
                    <a:pt x="160" y="131"/>
                  </a:cubicBezTo>
                  <a:cubicBezTo>
                    <a:pt x="85" y="175"/>
                    <a:pt x="46" y="271"/>
                    <a:pt x="22" y="350"/>
                  </a:cubicBezTo>
                  <a:cubicBezTo>
                    <a:pt x="8" y="399"/>
                    <a:pt x="0" y="448"/>
                    <a:pt x="8" y="500"/>
                  </a:cubicBezTo>
                  <a:cubicBezTo>
                    <a:pt x="16" y="552"/>
                    <a:pt x="47" y="603"/>
                    <a:pt x="86" y="638"/>
                  </a:cubicBezTo>
                  <a:cubicBezTo>
                    <a:pt x="166" y="715"/>
                    <a:pt x="287" y="730"/>
                    <a:pt x="393" y="737"/>
                  </a:cubicBezTo>
                  <a:cubicBezTo>
                    <a:pt x="417" y="738"/>
                    <a:pt x="441" y="738"/>
                    <a:pt x="464" y="738"/>
                  </a:cubicBezTo>
                  <a:cubicBezTo>
                    <a:pt x="533" y="738"/>
                    <a:pt x="601" y="734"/>
                    <a:pt x="669" y="730"/>
                  </a:cubicBezTo>
                  <a:cubicBezTo>
                    <a:pt x="773" y="723"/>
                    <a:pt x="876" y="715"/>
                    <a:pt x="979" y="708"/>
                  </a:cubicBezTo>
                  <a:cubicBezTo>
                    <a:pt x="1139" y="697"/>
                    <a:pt x="1299" y="689"/>
                    <a:pt x="1459" y="682"/>
                  </a:cubicBezTo>
                  <a:cubicBezTo>
                    <a:pt x="1493" y="733"/>
                    <a:pt x="1551" y="766"/>
                    <a:pt x="1615" y="766"/>
                  </a:cubicBezTo>
                  <a:cubicBezTo>
                    <a:pt x="1616" y="766"/>
                    <a:pt x="1617" y="766"/>
                    <a:pt x="1618" y="766"/>
                  </a:cubicBezTo>
                  <a:cubicBezTo>
                    <a:pt x="1674" y="766"/>
                    <a:pt x="1730" y="767"/>
                    <a:pt x="1786" y="770"/>
                  </a:cubicBezTo>
                  <a:cubicBezTo>
                    <a:pt x="1874" y="775"/>
                    <a:pt x="1961" y="786"/>
                    <a:pt x="2049" y="796"/>
                  </a:cubicBezTo>
                  <a:cubicBezTo>
                    <a:pt x="2141" y="805"/>
                    <a:pt x="2236" y="804"/>
                    <a:pt x="2327" y="805"/>
                  </a:cubicBezTo>
                  <a:cubicBezTo>
                    <a:pt x="2424" y="804"/>
                    <a:pt x="2520" y="799"/>
                    <a:pt x="2616" y="795"/>
                  </a:cubicBezTo>
                  <a:cubicBezTo>
                    <a:pt x="2708" y="791"/>
                    <a:pt x="2800" y="786"/>
                    <a:pt x="2891" y="786"/>
                  </a:cubicBezTo>
                  <a:cubicBezTo>
                    <a:pt x="2900" y="786"/>
                    <a:pt x="2908" y="786"/>
                    <a:pt x="2917" y="786"/>
                  </a:cubicBezTo>
                  <a:cubicBezTo>
                    <a:pt x="3058" y="791"/>
                    <a:pt x="3199" y="798"/>
                    <a:pt x="3340" y="798"/>
                  </a:cubicBezTo>
                  <a:cubicBezTo>
                    <a:pt x="3394" y="798"/>
                    <a:pt x="3448" y="797"/>
                    <a:pt x="3503" y="795"/>
                  </a:cubicBezTo>
                  <a:cubicBezTo>
                    <a:pt x="3693" y="785"/>
                    <a:pt x="3883" y="765"/>
                    <a:pt x="4075" y="754"/>
                  </a:cubicBezTo>
                  <a:cubicBezTo>
                    <a:pt x="4170" y="747"/>
                    <a:pt x="4266" y="739"/>
                    <a:pt x="4362" y="734"/>
                  </a:cubicBezTo>
                  <a:cubicBezTo>
                    <a:pt x="4454" y="730"/>
                    <a:pt x="4547" y="730"/>
                    <a:pt x="4638" y="730"/>
                  </a:cubicBezTo>
                  <a:cubicBezTo>
                    <a:pt x="4764" y="729"/>
                    <a:pt x="4888" y="723"/>
                    <a:pt x="5014" y="717"/>
                  </a:cubicBezTo>
                  <a:cubicBezTo>
                    <a:pt x="5092" y="713"/>
                    <a:pt x="5169" y="709"/>
                    <a:pt x="5246" y="707"/>
                  </a:cubicBezTo>
                  <a:cubicBezTo>
                    <a:pt x="5374" y="703"/>
                    <a:pt x="5501" y="694"/>
                    <a:pt x="5629" y="684"/>
                  </a:cubicBezTo>
                  <a:cubicBezTo>
                    <a:pt x="5716" y="676"/>
                    <a:pt x="5802" y="673"/>
                    <a:pt x="5889" y="673"/>
                  </a:cubicBezTo>
                  <a:cubicBezTo>
                    <a:pt x="5923" y="673"/>
                    <a:pt x="5957" y="674"/>
                    <a:pt x="5992" y="674"/>
                  </a:cubicBezTo>
                  <a:lnTo>
                    <a:pt x="5992" y="674"/>
                  </a:lnTo>
                  <a:cubicBezTo>
                    <a:pt x="5989" y="674"/>
                    <a:pt x="5987" y="674"/>
                    <a:pt x="5985" y="674"/>
                  </a:cubicBezTo>
                  <a:lnTo>
                    <a:pt x="5985" y="674"/>
                  </a:lnTo>
                  <a:cubicBezTo>
                    <a:pt x="6162" y="682"/>
                    <a:pt x="6340" y="684"/>
                    <a:pt x="6518" y="684"/>
                  </a:cubicBezTo>
                  <a:cubicBezTo>
                    <a:pt x="6711" y="684"/>
                    <a:pt x="6905" y="682"/>
                    <a:pt x="7099" y="682"/>
                  </a:cubicBezTo>
                  <a:cubicBezTo>
                    <a:pt x="7118" y="682"/>
                    <a:pt x="7138" y="682"/>
                    <a:pt x="7157" y="682"/>
                  </a:cubicBezTo>
                  <a:cubicBezTo>
                    <a:pt x="7176" y="682"/>
                    <a:pt x="7194" y="682"/>
                    <a:pt x="7213" y="682"/>
                  </a:cubicBezTo>
                  <a:cubicBezTo>
                    <a:pt x="7398" y="682"/>
                    <a:pt x="7583" y="677"/>
                    <a:pt x="7767" y="677"/>
                  </a:cubicBezTo>
                  <a:cubicBezTo>
                    <a:pt x="7926" y="678"/>
                    <a:pt x="8087" y="682"/>
                    <a:pt x="8247" y="682"/>
                  </a:cubicBezTo>
                  <a:cubicBezTo>
                    <a:pt x="8278" y="682"/>
                    <a:pt x="8309" y="682"/>
                    <a:pt x="8341" y="682"/>
                  </a:cubicBezTo>
                  <a:cubicBezTo>
                    <a:pt x="8662" y="678"/>
                    <a:pt x="8985" y="670"/>
                    <a:pt x="9307" y="670"/>
                  </a:cubicBezTo>
                  <a:cubicBezTo>
                    <a:pt x="9375" y="670"/>
                    <a:pt x="9443" y="671"/>
                    <a:pt x="9511" y="671"/>
                  </a:cubicBezTo>
                  <a:cubicBezTo>
                    <a:pt x="9700" y="689"/>
                    <a:pt x="9887" y="711"/>
                    <a:pt x="10075" y="721"/>
                  </a:cubicBezTo>
                  <a:cubicBezTo>
                    <a:pt x="10272" y="730"/>
                    <a:pt x="10470" y="738"/>
                    <a:pt x="10666" y="747"/>
                  </a:cubicBezTo>
                  <a:cubicBezTo>
                    <a:pt x="10892" y="758"/>
                    <a:pt x="11117" y="772"/>
                    <a:pt x="11343" y="779"/>
                  </a:cubicBezTo>
                  <a:lnTo>
                    <a:pt x="11336" y="779"/>
                  </a:lnTo>
                  <a:cubicBezTo>
                    <a:pt x="11443" y="783"/>
                    <a:pt x="11547" y="793"/>
                    <a:pt x="11651" y="809"/>
                  </a:cubicBezTo>
                  <a:cubicBezTo>
                    <a:pt x="11684" y="814"/>
                    <a:pt x="11716" y="818"/>
                    <a:pt x="11748" y="819"/>
                  </a:cubicBezTo>
                  <a:cubicBezTo>
                    <a:pt x="11754" y="819"/>
                    <a:pt x="11760" y="820"/>
                    <a:pt x="11766" y="820"/>
                  </a:cubicBezTo>
                  <a:cubicBezTo>
                    <a:pt x="11772" y="820"/>
                    <a:pt x="11778" y="819"/>
                    <a:pt x="11785" y="819"/>
                  </a:cubicBezTo>
                  <a:cubicBezTo>
                    <a:pt x="11818" y="818"/>
                    <a:pt x="11851" y="813"/>
                    <a:pt x="11883" y="807"/>
                  </a:cubicBezTo>
                  <a:cubicBezTo>
                    <a:pt x="11906" y="803"/>
                    <a:pt x="11929" y="799"/>
                    <a:pt x="11952" y="796"/>
                  </a:cubicBezTo>
                  <a:cubicBezTo>
                    <a:pt x="11996" y="795"/>
                    <a:pt x="12040" y="789"/>
                    <a:pt x="12081" y="772"/>
                  </a:cubicBezTo>
                  <a:cubicBezTo>
                    <a:pt x="12157" y="741"/>
                    <a:pt x="12202" y="655"/>
                    <a:pt x="12189" y="574"/>
                  </a:cubicBezTo>
                  <a:cubicBezTo>
                    <a:pt x="12181" y="517"/>
                    <a:pt x="12147" y="472"/>
                    <a:pt x="12101" y="446"/>
                  </a:cubicBezTo>
                  <a:cubicBezTo>
                    <a:pt x="12121" y="430"/>
                    <a:pt x="12138" y="412"/>
                    <a:pt x="12151" y="390"/>
                  </a:cubicBezTo>
                  <a:cubicBezTo>
                    <a:pt x="12199" y="308"/>
                    <a:pt x="12167" y="204"/>
                    <a:pt x="12096" y="149"/>
                  </a:cubicBezTo>
                  <a:cubicBezTo>
                    <a:pt x="12042" y="107"/>
                    <a:pt x="11977" y="95"/>
                    <a:pt x="11910" y="95"/>
                  </a:cubicBezTo>
                  <a:cubicBezTo>
                    <a:pt x="11845" y="95"/>
                    <a:pt x="11778" y="107"/>
                    <a:pt x="11717" y="113"/>
                  </a:cubicBezTo>
                  <a:lnTo>
                    <a:pt x="11545" y="120"/>
                  </a:lnTo>
                  <a:cubicBezTo>
                    <a:pt x="11532" y="121"/>
                    <a:pt x="11519" y="121"/>
                    <a:pt x="11507" y="121"/>
                  </a:cubicBezTo>
                  <a:cubicBezTo>
                    <a:pt x="11473" y="121"/>
                    <a:pt x="11439" y="119"/>
                    <a:pt x="11405" y="118"/>
                  </a:cubicBezTo>
                  <a:lnTo>
                    <a:pt x="11405" y="118"/>
                  </a:lnTo>
                  <a:cubicBezTo>
                    <a:pt x="11407" y="119"/>
                    <a:pt x="11409" y="119"/>
                    <a:pt x="11411" y="119"/>
                  </a:cubicBezTo>
                  <a:cubicBezTo>
                    <a:pt x="11230" y="110"/>
                    <a:pt x="11051" y="109"/>
                    <a:pt x="10870" y="104"/>
                  </a:cubicBezTo>
                  <a:cubicBezTo>
                    <a:pt x="10668" y="90"/>
                    <a:pt x="10466" y="80"/>
                    <a:pt x="10265" y="78"/>
                  </a:cubicBezTo>
                  <a:cubicBezTo>
                    <a:pt x="10065" y="74"/>
                    <a:pt x="9864" y="73"/>
                    <a:pt x="9664" y="68"/>
                  </a:cubicBezTo>
                  <a:cubicBezTo>
                    <a:pt x="9539" y="61"/>
                    <a:pt x="9415" y="50"/>
                    <a:pt x="9291" y="44"/>
                  </a:cubicBezTo>
                  <a:cubicBezTo>
                    <a:pt x="9184" y="37"/>
                    <a:pt x="9078" y="37"/>
                    <a:pt x="8972" y="37"/>
                  </a:cubicBezTo>
                  <a:cubicBezTo>
                    <a:pt x="8941" y="37"/>
                    <a:pt x="8911" y="37"/>
                    <a:pt x="8880" y="37"/>
                  </a:cubicBezTo>
                  <a:cubicBezTo>
                    <a:pt x="8738" y="37"/>
                    <a:pt x="8597" y="32"/>
                    <a:pt x="8455" y="28"/>
                  </a:cubicBezTo>
                  <a:cubicBezTo>
                    <a:pt x="8319" y="23"/>
                    <a:pt x="8184" y="22"/>
                    <a:pt x="8048" y="17"/>
                  </a:cubicBezTo>
                  <a:cubicBezTo>
                    <a:pt x="7900" y="10"/>
                    <a:pt x="7754" y="2"/>
                    <a:pt x="7605" y="2"/>
                  </a:cubicBezTo>
                  <a:cubicBezTo>
                    <a:pt x="7558" y="2"/>
                    <a:pt x="7511" y="3"/>
                    <a:pt x="7464" y="5"/>
                  </a:cubicBezTo>
                  <a:cubicBezTo>
                    <a:pt x="7270" y="10"/>
                    <a:pt x="7076" y="21"/>
                    <a:pt x="6881" y="26"/>
                  </a:cubicBezTo>
                  <a:cubicBezTo>
                    <a:pt x="6680" y="31"/>
                    <a:pt x="6477" y="28"/>
                    <a:pt x="6275" y="40"/>
                  </a:cubicBezTo>
                  <a:cubicBezTo>
                    <a:pt x="6107" y="51"/>
                    <a:pt x="5941" y="66"/>
                    <a:pt x="5773" y="66"/>
                  </a:cubicBezTo>
                  <a:cubicBezTo>
                    <a:pt x="5751" y="66"/>
                    <a:pt x="5730" y="66"/>
                    <a:pt x="5708" y="65"/>
                  </a:cubicBezTo>
                  <a:cubicBezTo>
                    <a:pt x="5512" y="60"/>
                    <a:pt x="5316" y="48"/>
                    <a:pt x="5119" y="48"/>
                  </a:cubicBezTo>
                  <a:cubicBezTo>
                    <a:pt x="4917" y="47"/>
                    <a:pt x="4715" y="47"/>
                    <a:pt x="4512" y="40"/>
                  </a:cubicBezTo>
                  <a:cubicBezTo>
                    <a:pt x="4322" y="34"/>
                    <a:pt x="4133" y="29"/>
                    <a:pt x="3943" y="26"/>
                  </a:cubicBezTo>
                  <a:cubicBezTo>
                    <a:pt x="3921" y="26"/>
                    <a:pt x="3899" y="26"/>
                    <a:pt x="3877" y="26"/>
                  </a:cubicBezTo>
                  <a:cubicBezTo>
                    <a:pt x="3737" y="26"/>
                    <a:pt x="3597" y="31"/>
                    <a:pt x="3456" y="31"/>
                  </a:cubicBezTo>
                  <a:cubicBezTo>
                    <a:pt x="3425" y="31"/>
                    <a:pt x="3394" y="30"/>
                    <a:pt x="3363" y="30"/>
                  </a:cubicBezTo>
                  <a:cubicBezTo>
                    <a:pt x="3331" y="29"/>
                    <a:pt x="3297" y="27"/>
                    <a:pt x="3264" y="26"/>
                  </a:cubicBezTo>
                  <a:lnTo>
                    <a:pt x="3264" y="26"/>
                  </a:lnTo>
                  <a:cubicBezTo>
                    <a:pt x="3265" y="26"/>
                    <a:pt x="3267" y="26"/>
                    <a:pt x="3268" y="26"/>
                  </a:cubicBezTo>
                  <a:cubicBezTo>
                    <a:pt x="3101" y="18"/>
                    <a:pt x="2935" y="17"/>
                    <a:pt x="2768" y="13"/>
                  </a:cubicBezTo>
                  <a:lnTo>
                    <a:pt x="2783" y="13"/>
                  </a:lnTo>
                  <a:cubicBezTo>
                    <a:pt x="2604" y="5"/>
                    <a:pt x="2425" y="0"/>
                    <a:pt x="2245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70"/>
            <p:cNvSpPr/>
            <p:nvPr/>
          </p:nvSpPr>
          <p:spPr>
            <a:xfrm>
              <a:off x="8282450" y="116682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1" y="1"/>
                  </a:moveTo>
                  <a:cubicBezTo>
                    <a:pt x="188" y="1"/>
                    <a:pt x="186" y="1"/>
                    <a:pt x="183" y="1"/>
                  </a:cubicBezTo>
                  <a:cubicBezTo>
                    <a:pt x="83" y="6"/>
                    <a:pt x="0" y="88"/>
                    <a:pt x="3" y="191"/>
                  </a:cubicBezTo>
                  <a:cubicBezTo>
                    <a:pt x="6" y="288"/>
                    <a:pt x="88" y="372"/>
                    <a:pt x="188" y="372"/>
                  </a:cubicBezTo>
                  <a:cubicBezTo>
                    <a:pt x="190" y="372"/>
                    <a:pt x="192" y="372"/>
                    <a:pt x="194" y="372"/>
                  </a:cubicBezTo>
                  <a:cubicBezTo>
                    <a:pt x="293" y="367"/>
                    <a:pt x="376" y="284"/>
                    <a:pt x="373" y="182"/>
                  </a:cubicBezTo>
                  <a:cubicBezTo>
                    <a:pt x="371" y="85"/>
                    <a:pt x="288" y="1"/>
                    <a:pt x="191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70"/>
            <p:cNvSpPr/>
            <p:nvPr/>
          </p:nvSpPr>
          <p:spPr>
            <a:xfrm>
              <a:off x="8271300" y="1175725"/>
              <a:ext cx="700" cy="375"/>
            </a:xfrm>
            <a:custGeom>
              <a:avLst/>
              <a:gdLst/>
              <a:ahLst/>
              <a:cxnLst/>
              <a:rect l="l" t="t" r="r" b="b"/>
              <a:pathLst>
                <a:path w="28" h="15" extrusionOk="0">
                  <a:moveTo>
                    <a:pt x="0" y="1"/>
                  </a:moveTo>
                  <a:cubicBezTo>
                    <a:pt x="1" y="1"/>
                    <a:pt x="2" y="2"/>
                    <a:pt x="2" y="2"/>
                  </a:cubicBezTo>
                  <a:lnTo>
                    <a:pt x="2" y="2"/>
                  </a:lnTo>
                  <a:cubicBezTo>
                    <a:pt x="2" y="1"/>
                    <a:pt x="1" y="1"/>
                    <a:pt x="0" y="1"/>
                  </a:cubicBezTo>
                  <a:close/>
                  <a:moveTo>
                    <a:pt x="2" y="2"/>
                  </a:moveTo>
                  <a:cubicBezTo>
                    <a:pt x="4" y="3"/>
                    <a:pt x="6" y="4"/>
                    <a:pt x="7" y="5"/>
                  </a:cubicBezTo>
                  <a:lnTo>
                    <a:pt x="6" y="5"/>
                  </a:lnTo>
                  <a:cubicBezTo>
                    <a:pt x="13" y="9"/>
                    <a:pt x="21" y="12"/>
                    <a:pt x="28" y="14"/>
                  </a:cubicBezTo>
                  <a:cubicBezTo>
                    <a:pt x="19" y="11"/>
                    <a:pt x="11" y="7"/>
                    <a:pt x="2" y="2"/>
                  </a:cubicBezTo>
                  <a:close/>
                </a:path>
              </a:pathLst>
            </a:custGeom>
            <a:solidFill>
              <a:srgbClr val="EA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70"/>
            <p:cNvSpPr/>
            <p:nvPr/>
          </p:nvSpPr>
          <p:spPr>
            <a:xfrm>
              <a:off x="8268200" y="1166900"/>
              <a:ext cx="10950" cy="9600"/>
            </a:xfrm>
            <a:custGeom>
              <a:avLst/>
              <a:gdLst/>
              <a:ahLst/>
              <a:cxnLst/>
              <a:rect l="l" t="t" r="r" b="b"/>
              <a:pathLst>
                <a:path w="438" h="384" extrusionOk="0">
                  <a:moveTo>
                    <a:pt x="200" y="0"/>
                  </a:moveTo>
                  <a:cubicBezTo>
                    <a:pt x="183" y="0"/>
                    <a:pt x="167" y="3"/>
                    <a:pt x="151" y="7"/>
                  </a:cubicBezTo>
                  <a:cubicBezTo>
                    <a:pt x="51" y="36"/>
                    <a:pt x="1" y="138"/>
                    <a:pt x="25" y="236"/>
                  </a:cubicBezTo>
                  <a:cubicBezTo>
                    <a:pt x="37" y="290"/>
                    <a:pt x="77" y="329"/>
                    <a:pt x="124" y="354"/>
                  </a:cubicBezTo>
                  <a:lnTo>
                    <a:pt x="120" y="351"/>
                  </a:lnTo>
                  <a:lnTo>
                    <a:pt x="120" y="351"/>
                  </a:lnTo>
                  <a:cubicBezTo>
                    <a:pt x="156" y="371"/>
                    <a:pt x="194" y="384"/>
                    <a:pt x="232" y="384"/>
                  </a:cubicBezTo>
                  <a:cubicBezTo>
                    <a:pt x="234" y="384"/>
                    <a:pt x="236" y="383"/>
                    <a:pt x="238" y="383"/>
                  </a:cubicBezTo>
                  <a:cubicBezTo>
                    <a:pt x="266" y="382"/>
                    <a:pt x="295" y="373"/>
                    <a:pt x="322" y="357"/>
                  </a:cubicBezTo>
                  <a:cubicBezTo>
                    <a:pt x="428" y="293"/>
                    <a:pt x="438" y="149"/>
                    <a:pt x="354" y="63"/>
                  </a:cubicBezTo>
                  <a:cubicBezTo>
                    <a:pt x="336" y="46"/>
                    <a:pt x="315" y="32"/>
                    <a:pt x="292" y="24"/>
                  </a:cubicBezTo>
                  <a:cubicBezTo>
                    <a:pt x="265" y="9"/>
                    <a:pt x="232" y="0"/>
                    <a:pt x="20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70"/>
            <p:cNvSpPr/>
            <p:nvPr/>
          </p:nvSpPr>
          <p:spPr>
            <a:xfrm>
              <a:off x="8145125" y="1168275"/>
              <a:ext cx="10850" cy="9375"/>
            </a:xfrm>
            <a:custGeom>
              <a:avLst/>
              <a:gdLst/>
              <a:ahLst/>
              <a:cxnLst/>
              <a:rect l="l" t="t" r="r" b="b"/>
              <a:pathLst>
                <a:path w="434" h="375" extrusionOk="0">
                  <a:moveTo>
                    <a:pt x="202" y="1"/>
                  </a:moveTo>
                  <a:cubicBezTo>
                    <a:pt x="120" y="1"/>
                    <a:pt x="42" y="63"/>
                    <a:pt x="23" y="143"/>
                  </a:cubicBezTo>
                  <a:cubicBezTo>
                    <a:pt x="0" y="245"/>
                    <a:pt x="64" y="340"/>
                    <a:pt x="161" y="366"/>
                  </a:cubicBezTo>
                  <a:cubicBezTo>
                    <a:pt x="172" y="370"/>
                    <a:pt x="183" y="371"/>
                    <a:pt x="193" y="371"/>
                  </a:cubicBezTo>
                  <a:cubicBezTo>
                    <a:pt x="204" y="373"/>
                    <a:pt x="213" y="375"/>
                    <a:pt x="223" y="375"/>
                  </a:cubicBezTo>
                  <a:cubicBezTo>
                    <a:pt x="227" y="375"/>
                    <a:pt x="230" y="374"/>
                    <a:pt x="233" y="374"/>
                  </a:cubicBezTo>
                  <a:cubicBezTo>
                    <a:pt x="297" y="372"/>
                    <a:pt x="361" y="332"/>
                    <a:pt x="391" y="276"/>
                  </a:cubicBezTo>
                  <a:cubicBezTo>
                    <a:pt x="433" y="197"/>
                    <a:pt x="413" y="89"/>
                    <a:pt x="336" y="38"/>
                  </a:cubicBezTo>
                  <a:cubicBezTo>
                    <a:pt x="321" y="29"/>
                    <a:pt x="308" y="22"/>
                    <a:pt x="293" y="16"/>
                  </a:cubicBezTo>
                  <a:cubicBezTo>
                    <a:pt x="294" y="16"/>
                    <a:pt x="294" y="15"/>
                    <a:pt x="294" y="15"/>
                  </a:cubicBezTo>
                  <a:lnTo>
                    <a:pt x="293" y="15"/>
                  </a:lnTo>
                  <a:cubicBezTo>
                    <a:pt x="272" y="5"/>
                    <a:pt x="250" y="1"/>
                    <a:pt x="227" y="1"/>
                  </a:cubicBezTo>
                  <a:cubicBezTo>
                    <a:pt x="224" y="1"/>
                    <a:pt x="221" y="1"/>
                    <a:pt x="218" y="1"/>
                  </a:cubicBezTo>
                  <a:cubicBezTo>
                    <a:pt x="213" y="1"/>
                    <a:pt x="207" y="1"/>
                    <a:pt x="20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70"/>
            <p:cNvSpPr/>
            <p:nvPr/>
          </p:nvSpPr>
          <p:spPr>
            <a:xfrm>
              <a:off x="8047125" y="1102275"/>
              <a:ext cx="318000" cy="114275"/>
            </a:xfrm>
            <a:custGeom>
              <a:avLst/>
              <a:gdLst/>
              <a:ahLst/>
              <a:cxnLst/>
              <a:rect l="l" t="t" r="r" b="b"/>
              <a:pathLst>
                <a:path w="12720" h="4571" extrusionOk="0">
                  <a:moveTo>
                    <a:pt x="7221" y="645"/>
                  </a:moveTo>
                  <a:lnTo>
                    <a:pt x="7221" y="645"/>
                  </a:lnTo>
                  <a:cubicBezTo>
                    <a:pt x="7218" y="646"/>
                    <a:pt x="7215" y="648"/>
                    <a:pt x="7212" y="649"/>
                  </a:cubicBezTo>
                  <a:cubicBezTo>
                    <a:pt x="7215" y="648"/>
                    <a:pt x="7218" y="647"/>
                    <a:pt x="7221" y="645"/>
                  </a:cubicBezTo>
                  <a:close/>
                  <a:moveTo>
                    <a:pt x="5904" y="1329"/>
                  </a:moveTo>
                  <a:cubicBezTo>
                    <a:pt x="5904" y="1329"/>
                    <a:pt x="5903" y="1330"/>
                    <a:pt x="5903" y="1331"/>
                  </a:cubicBezTo>
                  <a:lnTo>
                    <a:pt x="5903" y="1331"/>
                  </a:lnTo>
                  <a:cubicBezTo>
                    <a:pt x="5903" y="1330"/>
                    <a:pt x="5904" y="1329"/>
                    <a:pt x="5904" y="1329"/>
                  </a:cubicBezTo>
                  <a:close/>
                  <a:moveTo>
                    <a:pt x="5923" y="1998"/>
                  </a:moveTo>
                  <a:lnTo>
                    <a:pt x="5923" y="1998"/>
                  </a:lnTo>
                  <a:cubicBezTo>
                    <a:pt x="5922" y="1999"/>
                    <a:pt x="5922" y="2000"/>
                    <a:pt x="5921" y="2001"/>
                  </a:cubicBezTo>
                  <a:cubicBezTo>
                    <a:pt x="5922" y="2000"/>
                    <a:pt x="5922" y="1999"/>
                    <a:pt x="5923" y="1998"/>
                  </a:cubicBezTo>
                  <a:close/>
                  <a:moveTo>
                    <a:pt x="12568" y="3481"/>
                  </a:moveTo>
                  <a:cubicBezTo>
                    <a:pt x="12570" y="3487"/>
                    <a:pt x="12571" y="3493"/>
                    <a:pt x="12573" y="3499"/>
                  </a:cubicBezTo>
                  <a:cubicBezTo>
                    <a:pt x="12572" y="3494"/>
                    <a:pt x="12570" y="3488"/>
                    <a:pt x="12568" y="3481"/>
                  </a:cubicBezTo>
                  <a:close/>
                  <a:moveTo>
                    <a:pt x="718" y="4167"/>
                  </a:moveTo>
                  <a:cubicBezTo>
                    <a:pt x="723" y="4167"/>
                    <a:pt x="727" y="4167"/>
                    <a:pt x="731" y="4167"/>
                  </a:cubicBezTo>
                  <a:lnTo>
                    <a:pt x="731" y="4167"/>
                  </a:lnTo>
                  <a:cubicBezTo>
                    <a:pt x="727" y="4167"/>
                    <a:pt x="723" y="4167"/>
                    <a:pt x="718" y="4167"/>
                  </a:cubicBezTo>
                  <a:close/>
                  <a:moveTo>
                    <a:pt x="8389" y="369"/>
                  </a:moveTo>
                  <a:cubicBezTo>
                    <a:pt x="8402" y="369"/>
                    <a:pt x="8415" y="369"/>
                    <a:pt x="8429" y="369"/>
                  </a:cubicBezTo>
                  <a:cubicBezTo>
                    <a:pt x="8494" y="374"/>
                    <a:pt x="8558" y="381"/>
                    <a:pt x="8623" y="389"/>
                  </a:cubicBezTo>
                  <a:cubicBezTo>
                    <a:pt x="8712" y="407"/>
                    <a:pt x="8799" y="428"/>
                    <a:pt x="8887" y="452"/>
                  </a:cubicBezTo>
                  <a:cubicBezTo>
                    <a:pt x="8972" y="479"/>
                    <a:pt x="9054" y="509"/>
                    <a:pt x="9137" y="543"/>
                  </a:cubicBezTo>
                  <a:cubicBezTo>
                    <a:pt x="9235" y="588"/>
                    <a:pt x="9332" y="635"/>
                    <a:pt x="9426" y="688"/>
                  </a:cubicBezTo>
                  <a:cubicBezTo>
                    <a:pt x="9464" y="710"/>
                    <a:pt x="9499" y="734"/>
                    <a:pt x="9533" y="758"/>
                  </a:cubicBezTo>
                  <a:cubicBezTo>
                    <a:pt x="9588" y="803"/>
                    <a:pt x="9639" y="851"/>
                    <a:pt x="9690" y="900"/>
                  </a:cubicBezTo>
                  <a:cubicBezTo>
                    <a:pt x="9744" y="957"/>
                    <a:pt x="9795" y="1015"/>
                    <a:pt x="9846" y="1076"/>
                  </a:cubicBezTo>
                  <a:cubicBezTo>
                    <a:pt x="9954" y="1227"/>
                    <a:pt x="10048" y="1386"/>
                    <a:pt x="10139" y="1548"/>
                  </a:cubicBezTo>
                  <a:cubicBezTo>
                    <a:pt x="10215" y="1690"/>
                    <a:pt x="10283" y="1833"/>
                    <a:pt x="10345" y="1982"/>
                  </a:cubicBezTo>
                  <a:cubicBezTo>
                    <a:pt x="10386" y="2098"/>
                    <a:pt x="10426" y="2215"/>
                    <a:pt x="10461" y="2334"/>
                  </a:cubicBezTo>
                  <a:cubicBezTo>
                    <a:pt x="10468" y="2366"/>
                    <a:pt x="10473" y="2399"/>
                    <a:pt x="10478" y="2431"/>
                  </a:cubicBezTo>
                  <a:cubicBezTo>
                    <a:pt x="10478" y="2432"/>
                    <a:pt x="10478" y="2434"/>
                    <a:pt x="10478" y="2436"/>
                  </a:cubicBezTo>
                  <a:cubicBezTo>
                    <a:pt x="10485" y="2461"/>
                    <a:pt x="10490" y="2487"/>
                    <a:pt x="10497" y="2512"/>
                  </a:cubicBezTo>
                  <a:lnTo>
                    <a:pt x="10496" y="2512"/>
                  </a:lnTo>
                  <a:cubicBezTo>
                    <a:pt x="10502" y="2532"/>
                    <a:pt x="10506" y="2552"/>
                    <a:pt x="10512" y="2572"/>
                  </a:cubicBezTo>
                  <a:cubicBezTo>
                    <a:pt x="10526" y="2613"/>
                    <a:pt x="10537" y="2654"/>
                    <a:pt x="10550" y="2695"/>
                  </a:cubicBezTo>
                  <a:cubicBezTo>
                    <a:pt x="10554" y="2712"/>
                    <a:pt x="10561" y="2729"/>
                    <a:pt x="10566" y="2748"/>
                  </a:cubicBezTo>
                  <a:cubicBezTo>
                    <a:pt x="10574" y="2787"/>
                    <a:pt x="10583" y="2827"/>
                    <a:pt x="10591" y="2867"/>
                  </a:cubicBezTo>
                  <a:cubicBezTo>
                    <a:pt x="10618" y="2858"/>
                    <a:pt x="10646" y="2847"/>
                    <a:pt x="10675" y="2839"/>
                  </a:cubicBezTo>
                  <a:cubicBezTo>
                    <a:pt x="10691" y="2835"/>
                    <a:pt x="10707" y="2829"/>
                    <a:pt x="10723" y="2824"/>
                  </a:cubicBezTo>
                  <a:cubicBezTo>
                    <a:pt x="10745" y="2816"/>
                    <a:pt x="10767" y="2808"/>
                    <a:pt x="10790" y="2799"/>
                  </a:cubicBezTo>
                  <a:cubicBezTo>
                    <a:pt x="10791" y="2796"/>
                    <a:pt x="10792" y="2791"/>
                    <a:pt x="10792" y="2787"/>
                  </a:cubicBezTo>
                  <a:cubicBezTo>
                    <a:pt x="10794" y="2786"/>
                    <a:pt x="10795" y="2786"/>
                    <a:pt x="10797" y="2785"/>
                  </a:cubicBezTo>
                  <a:lnTo>
                    <a:pt x="10797" y="2785"/>
                  </a:lnTo>
                  <a:cubicBezTo>
                    <a:pt x="10796" y="2786"/>
                    <a:pt x="10794" y="2786"/>
                    <a:pt x="10793" y="2787"/>
                  </a:cubicBezTo>
                  <a:cubicBezTo>
                    <a:pt x="10793" y="2787"/>
                    <a:pt x="10792" y="2788"/>
                    <a:pt x="10792" y="2788"/>
                  </a:cubicBezTo>
                  <a:lnTo>
                    <a:pt x="10800" y="2784"/>
                  </a:lnTo>
                  <a:lnTo>
                    <a:pt x="10800" y="2784"/>
                  </a:lnTo>
                  <a:cubicBezTo>
                    <a:pt x="10799" y="2784"/>
                    <a:pt x="10798" y="2785"/>
                    <a:pt x="10797" y="2785"/>
                  </a:cubicBezTo>
                  <a:lnTo>
                    <a:pt x="10797" y="2785"/>
                  </a:lnTo>
                  <a:cubicBezTo>
                    <a:pt x="10798" y="2784"/>
                    <a:pt x="10800" y="2784"/>
                    <a:pt x="10801" y="2783"/>
                  </a:cubicBezTo>
                  <a:lnTo>
                    <a:pt x="10801" y="2783"/>
                  </a:lnTo>
                  <a:lnTo>
                    <a:pt x="10800" y="2784"/>
                  </a:lnTo>
                  <a:lnTo>
                    <a:pt x="10800" y="2784"/>
                  </a:lnTo>
                  <a:cubicBezTo>
                    <a:pt x="10846" y="2768"/>
                    <a:pt x="10891" y="2753"/>
                    <a:pt x="10938" y="2740"/>
                  </a:cubicBezTo>
                  <a:cubicBezTo>
                    <a:pt x="10976" y="2732"/>
                    <a:pt x="11014" y="2726"/>
                    <a:pt x="11054" y="2719"/>
                  </a:cubicBezTo>
                  <a:cubicBezTo>
                    <a:pt x="11077" y="2718"/>
                    <a:pt x="11100" y="2717"/>
                    <a:pt x="11123" y="2717"/>
                  </a:cubicBezTo>
                  <a:cubicBezTo>
                    <a:pt x="11134" y="2718"/>
                    <a:pt x="11146" y="2719"/>
                    <a:pt x="11156" y="2719"/>
                  </a:cubicBezTo>
                  <a:cubicBezTo>
                    <a:pt x="11263" y="2737"/>
                    <a:pt x="11370" y="2766"/>
                    <a:pt x="11475" y="2795"/>
                  </a:cubicBezTo>
                  <a:cubicBezTo>
                    <a:pt x="11525" y="2811"/>
                    <a:pt x="11574" y="2827"/>
                    <a:pt x="11622" y="2845"/>
                  </a:cubicBezTo>
                  <a:cubicBezTo>
                    <a:pt x="11617" y="2843"/>
                    <a:pt x="11612" y="2840"/>
                    <a:pt x="11607" y="2838"/>
                  </a:cubicBezTo>
                  <a:lnTo>
                    <a:pt x="11607" y="2838"/>
                  </a:lnTo>
                  <a:cubicBezTo>
                    <a:pt x="11612" y="2840"/>
                    <a:pt x="11618" y="2843"/>
                    <a:pt x="11624" y="2845"/>
                  </a:cubicBezTo>
                  <a:cubicBezTo>
                    <a:pt x="11660" y="2862"/>
                    <a:pt x="11696" y="2880"/>
                    <a:pt x="11732" y="2900"/>
                  </a:cubicBezTo>
                  <a:cubicBezTo>
                    <a:pt x="11772" y="2924"/>
                    <a:pt x="11812" y="2951"/>
                    <a:pt x="11850" y="2981"/>
                  </a:cubicBezTo>
                  <a:cubicBezTo>
                    <a:pt x="11895" y="3015"/>
                    <a:pt x="11936" y="3052"/>
                    <a:pt x="11976" y="3092"/>
                  </a:cubicBezTo>
                  <a:cubicBezTo>
                    <a:pt x="12006" y="3123"/>
                    <a:pt x="12033" y="3154"/>
                    <a:pt x="12059" y="3187"/>
                  </a:cubicBezTo>
                  <a:cubicBezTo>
                    <a:pt x="12072" y="3205"/>
                    <a:pt x="12083" y="3225"/>
                    <a:pt x="12096" y="3244"/>
                  </a:cubicBezTo>
                  <a:cubicBezTo>
                    <a:pt x="12121" y="3294"/>
                    <a:pt x="12142" y="3345"/>
                    <a:pt x="12162" y="3396"/>
                  </a:cubicBezTo>
                  <a:cubicBezTo>
                    <a:pt x="12170" y="3424"/>
                    <a:pt x="12180" y="3451"/>
                    <a:pt x="12190" y="3480"/>
                  </a:cubicBezTo>
                  <a:cubicBezTo>
                    <a:pt x="12190" y="3481"/>
                    <a:pt x="12190" y="3482"/>
                    <a:pt x="12190" y="3483"/>
                  </a:cubicBezTo>
                  <a:cubicBezTo>
                    <a:pt x="12191" y="3486"/>
                    <a:pt x="12192" y="3491"/>
                    <a:pt x="12193" y="3494"/>
                  </a:cubicBezTo>
                  <a:cubicBezTo>
                    <a:pt x="12193" y="3492"/>
                    <a:pt x="12192" y="3491"/>
                    <a:pt x="12192" y="3489"/>
                  </a:cubicBezTo>
                  <a:lnTo>
                    <a:pt x="12192" y="3489"/>
                  </a:lnTo>
                  <a:cubicBezTo>
                    <a:pt x="12200" y="3523"/>
                    <a:pt x="12208" y="3556"/>
                    <a:pt x="12216" y="3588"/>
                  </a:cubicBezTo>
                  <a:cubicBezTo>
                    <a:pt x="12214" y="3580"/>
                    <a:pt x="12211" y="3573"/>
                    <a:pt x="12209" y="3565"/>
                  </a:cubicBezTo>
                  <a:lnTo>
                    <a:pt x="12209" y="3565"/>
                  </a:lnTo>
                  <a:cubicBezTo>
                    <a:pt x="12247" y="3743"/>
                    <a:pt x="12285" y="3916"/>
                    <a:pt x="12310" y="4096"/>
                  </a:cubicBezTo>
                  <a:cubicBezTo>
                    <a:pt x="12312" y="4118"/>
                    <a:pt x="12311" y="4141"/>
                    <a:pt x="12312" y="4162"/>
                  </a:cubicBezTo>
                  <a:cubicBezTo>
                    <a:pt x="12296" y="4163"/>
                    <a:pt x="12279" y="4163"/>
                    <a:pt x="12262" y="4165"/>
                  </a:cubicBezTo>
                  <a:cubicBezTo>
                    <a:pt x="12125" y="4172"/>
                    <a:pt x="11988" y="4175"/>
                    <a:pt x="11851" y="4175"/>
                  </a:cubicBezTo>
                  <a:cubicBezTo>
                    <a:pt x="11776" y="4175"/>
                    <a:pt x="11701" y="4174"/>
                    <a:pt x="11626" y="4173"/>
                  </a:cubicBezTo>
                  <a:cubicBezTo>
                    <a:pt x="11370" y="4157"/>
                    <a:pt x="11115" y="4131"/>
                    <a:pt x="10860" y="4111"/>
                  </a:cubicBezTo>
                  <a:cubicBezTo>
                    <a:pt x="10612" y="4089"/>
                    <a:pt x="10360" y="4088"/>
                    <a:pt x="10111" y="4083"/>
                  </a:cubicBezTo>
                  <a:cubicBezTo>
                    <a:pt x="10113" y="4083"/>
                    <a:pt x="10114" y="4083"/>
                    <a:pt x="10117" y="4082"/>
                  </a:cubicBezTo>
                  <a:cubicBezTo>
                    <a:pt x="9910" y="4078"/>
                    <a:pt x="9703" y="4070"/>
                    <a:pt x="9497" y="4070"/>
                  </a:cubicBezTo>
                  <a:cubicBezTo>
                    <a:pt x="9439" y="4070"/>
                    <a:pt x="9381" y="4070"/>
                    <a:pt x="9323" y="4072"/>
                  </a:cubicBezTo>
                  <a:cubicBezTo>
                    <a:pt x="9100" y="4078"/>
                    <a:pt x="8877" y="4083"/>
                    <a:pt x="8653" y="4083"/>
                  </a:cubicBezTo>
                  <a:cubicBezTo>
                    <a:pt x="8603" y="4083"/>
                    <a:pt x="8552" y="4083"/>
                    <a:pt x="8502" y="4082"/>
                  </a:cubicBezTo>
                  <a:cubicBezTo>
                    <a:pt x="8173" y="4073"/>
                    <a:pt x="7844" y="4055"/>
                    <a:pt x="7515" y="4055"/>
                  </a:cubicBezTo>
                  <a:cubicBezTo>
                    <a:pt x="7447" y="4055"/>
                    <a:pt x="7380" y="4055"/>
                    <a:pt x="7313" y="4057"/>
                  </a:cubicBezTo>
                  <a:cubicBezTo>
                    <a:pt x="7119" y="4062"/>
                    <a:pt x="6925" y="4073"/>
                    <a:pt x="6731" y="4074"/>
                  </a:cubicBezTo>
                  <a:cubicBezTo>
                    <a:pt x="6519" y="4076"/>
                    <a:pt x="6306" y="4076"/>
                    <a:pt x="6094" y="4081"/>
                  </a:cubicBezTo>
                  <a:cubicBezTo>
                    <a:pt x="5896" y="4086"/>
                    <a:pt x="5697" y="4096"/>
                    <a:pt x="5498" y="4100"/>
                  </a:cubicBezTo>
                  <a:cubicBezTo>
                    <a:pt x="5299" y="4107"/>
                    <a:pt x="5099" y="4107"/>
                    <a:pt x="4899" y="4108"/>
                  </a:cubicBezTo>
                  <a:cubicBezTo>
                    <a:pt x="4499" y="4111"/>
                    <a:pt x="4097" y="4111"/>
                    <a:pt x="3699" y="4139"/>
                  </a:cubicBezTo>
                  <a:cubicBezTo>
                    <a:pt x="3547" y="4150"/>
                    <a:pt x="3396" y="4167"/>
                    <a:pt x="3245" y="4181"/>
                  </a:cubicBezTo>
                  <a:cubicBezTo>
                    <a:pt x="3156" y="4187"/>
                    <a:pt x="3069" y="4193"/>
                    <a:pt x="2981" y="4197"/>
                  </a:cubicBezTo>
                  <a:cubicBezTo>
                    <a:pt x="2950" y="4198"/>
                    <a:pt x="2919" y="4198"/>
                    <a:pt x="2888" y="4198"/>
                  </a:cubicBezTo>
                  <a:cubicBezTo>
                    <a:pt x="2847" y="4198"/>
                    <a:pt x="2805" y="4198"/>
                    <a:pt x="2764" y="4198"/>
                  </a:cubicBezTo>
                  <a:cubicBezTo>
                    <a:pt x="2603" y="4193"/>
                    <a:pt x="2440" y="4186"/>
                    <a:pt x="2279" y="4177"/>
                  </a:cubicBezTo>
                  <a:cubicBezTo>
                    <a:pt x="2106" y="4168"/>
                    <a:pt x="1934" y="4159"/>
                    <a:pt x="1762" y="4158"/>
                  </a:cubicBezTo>
                  <a:cubicBezTo>
                    <a:pt x="1743" y="4157"/>
                    <a:pt x="1724" y="4157"/>
                    <a:pt x="1704" y="4157"/>
                  </a:cubicBezTo>
                  <a:cubicBezTo>
                    <a:pt x="1547" y="4157"/>
                    <a:pt x="1390" y="4165"/>
                    <a:pt x="1233" y="4168"/>
                  </a:cubicBezTo>
                  <a:cubicBezTo>
                    <a:pt x="1171" y="4170"/>
                    <a:pt x="1110" y="4170"/>
                    <a:pt x="1048" y="4170"/>
                  </a:cubicBezTo>
                  <a:cubicBezTo>
                    <a:pt x="942" y="4170"/>
                    <a:pt x="837" y="4168"/>
                    <a:pt x="731" y="4167"/>
                  </a:cubicBezTo>
                  <a:lnTo>
                    <a:pt x="731" y="4167"/>
                  </a:lnTo>
                  <a:cubicBezTo>
                    <a:pt x="735" y="4167"/>
                    <a:pt x="739" y="4167"/>
                    <a:pt x="742" y="4168"/>
                  </a:cubicBezTo>
                  <a:cubicBezTo>
                    <a:pt x="646" y="4165"/>
                    <a:pt x="549" y="4160"/>
                    <a:pt x="453" y="4155"/>
                  </a:cubicBezTo>
                  <a:cubicBezTo>
                    <a:pt x="458" y="4137"/>
                    <a:pt x="462" y="4118"/>
                    <a:pt x="467" y="4098"/>
                  </a:cubicBezTo>
                  <a:cubicBezTo>
                    <a:pt x="488" y="4025"/>
                    <a:pt x="509" y="3952"/>
                    <a:pt x="525" y="3878"/>
                  </a:cubicBezTo>
                  <a:cubicBezTo>
                    <a:pt x="541" y="3802"/>
                    <a:pt x="556" y="3728"/>
                    <a:pt x="574" y="3653"/>
                  </a:cubicBezTo>
                  <a:cubicBezTo>
                    <a:pt x="586" y="3618"/>
                    <a:pt x="598" y="3584"/>
                    <a:pt x="612" y="3549"/>
                  </a:cubicBezTo>
                  <a:cubicBezTo>
                    <a:pt x="650" y="3468"/>
                    <a:pt x="689" y="3389"/>
                    <a:pt x="733" y="3313"/>
                  </a:cubicBezTo>
                  <a:cubicBezTo>
                    <a:pt x="763" y="3269"/>
                    <a:pt x="794" y="3228"/>
                    <a:pt x="825" y="3187"/>
                  </a:cubicBezTo>
                  <a:cubicBezTo>
                    <a:pt x="857" y="3146"/>
                    <a:pt x="893" y="3107"/>
                    <a:pt x="931" y="3070"/>
                  </a:cubicBezTo>
                  <a:cubicBezTo>
                    <a:pt x="958" y="3045"/>
                    <a:pt x="987" y="3021"/>
                    <a:pt x="1017" y="2997"/>
                  </a:cubicBezTo>
                  <a:cubicBezTo>
                    <a:pt x="1049" y="2976"/>
                    <a:pt x="1080" y="2956"/>
                    <a:pt x="1113" y="2936"/>
                  </a:cubicBezTo>
                  <a:cubicBezTo>
                    <a:pt x="1195" y="2893"/>
                    <a:pt x="1279" y="2855"/>
                    <a:pt x="1364" y="2820"/>
                  </a:cubicBezTo>
                  <a:cubicBezTo>
                    <a:pt x="1457" y="2784"/>
                    <a:pt x="1550" y="2750"/>
                    <a:pt x="1643" y="2721"/>
                  </a:cubicBezTo>
                  <a:cubicBezTo>
                    <a:pt x="1731" y="2703"/>
                    <a:pt x="1816" y="2691"/>
                    <a:pt x="1904" y="2680"/>
                  </a:cubicBezTo>
                  <a:cubicBezTo>
                    <a:pt x="1973" y="2676"/>
                    <a:pt x="2040" y="2672"/>
                    <a:pt x="2109" y="2672"/>
                  </a:cubicBezTo>
                  <a:cubicBezTo>
                    <a:pt x="2118" y="2672"/>
                    <a:pt x="2126" y="2672"/>
                    <a:pt x="2134" y="2672"/>
                  </a:cubicBezTo>
                  <a:cubicBezTo>
                    <a:pt x="2166" y="2675"/>
                    <a:pt x="2199" y="2677"/>
                    <a:pt x="2231" y="2683"/>
                  </a:cubicBezTo>
                  <a:cubicBezTo>
                    <a:pt x="2230" y="2681"/>
                    <a:pt x="2229" y="2681"/>
                    <a:pt x="2227" y="2680"/>
                  </a:cubicBezTo>
                  <a:lnTo>
                    <a:pt x="2227" y="2680"/>
                  </a:lnTo>
                  <a:cubicBezTo>
                    <a:pt x="2304" y="2694"/>
                    <a:pt x="2380" y="2711"/>
                    <a:pt x="2455" y="2731"/>
                  </a:cubicBezTo>
                  <a:cubicBezTo>
                    <a:pt x="2447" y="2728"/>
                    <a:pt x="2439" y="2726"/>
                    <a:pt x="2432" y="2724"/>
                  </a:cubicBezTo>
                  <a:lnTo>
                    <a:pt x="2432" y="2724"/>
                  </a:lnTo>
                  <a:cubicBezTo>
                    <a:pt x="2464" y="2733"/>
                    <a:pt x="2496" y="2742"/>
                    <a:pt x="2528" y="2752"/>
                  </a:cubicBezTo>
                  <a:cubicBezTo>
                    <a:pt x="2552" y="2756"/>
                    <a:pt x="2575" y="2760"/>
                    <a:pt x="2599" y="2765"/>
                  </a:cubicBezTo>
                  <a:cubicBezTo>
                    <a:pt x="2599" y="2765"/>
                    <a:pt x="2599" y="2766"/>
                    <a:pt x="2598" y="2766"/>
                  </a:cubicBezTo>
                  <a:cubicBezTo>
                    <a:pt x="2603" y="2767"/>
                    <a:pt x="2608" y="2767"/>
                    <a:pt x="2613" y="2768"/>
                  </a:cubicBezTo>
                  <a:cubicBezTo>
                    <a:pt x="2648" y="2774"/>
                    <a:pt x="2685" y="2782"/>
                    <a:pt x="2719" y="2792"/>
                  </a:cubicBezTo>
                  <a:cubicBezTo>
                    <a:pt x="2759" y="2803"/>
                    <a:pt x="2798" y="2813"/>
                    <a:pt x="2838" y="2824"/>
                  </a:cubicBezTo>
                  <a:cubicBezTo>
                    <a:pt x="2876" y="2834"/>
                    <a:pt x="2914" y="2840"/>
                    <a:pt x="2944" y="2869"/>
                  </a:cubicBezTo>
                  <a:cubicBezTo>
                    <a:pt x="2947" y="2870"/>
                    <a:pt x="2952" y="2870"/>
                    <a:pt x="2955" y="2871"/>
                  </a:cubicBezTo>
                  <a:cubicBezTo>
                    <a:pt x="2992" y="2802"/>
                    <a:pt x="3029" y="2733"/>
                    <a:pt x="3067" y="2663"/>
                  </a:cubicBezTo>
                  <a:cubicBezTo>
                    <a:pt x="3072" y="2653"/>
                    <a:pt x="3076" y="2643"/>
                    <a:pt x="3081" y="2631"/>
                  </a:cubicBezTo>
                  <a:cubicBezTo>
                    <a:pt x="3083" y="2627"/>
                    <a:pt x="3085" y="2623"/>
                    <a:pt x="3088" y="2619"/>
                  </a:cubicBezTo>
                  <a:cubicBezTo>
                    <a:pt x="3091" y="2611"/>
                    <a:pt x="3096" y="2601"/>
                    <a:pt x="3100" y="2595"/>
                  </a:cubicBezTo>
                  <a:cubicBezTo>
                    <a:pt x="3097" y="2591"/>
                    <a:pt x="3092" y="2590"/>
                    <a:pt x="3088" y="2587"/>
                  </a:cubicBezTo>
                  <a:cubicBezTo>
                    <a:pt x="3141" y="2498"/>
                    <a:pt x="3196" y="2410"/>
                    <a:pt x="3259" y="2327"/>
                  </a:cubicBezTo>
                  <a:cubicBezTo>
                    <a:pt x="3287" y="2294"/>
                    <a:pt x="3315" y="2264"/>
                    <a:pt x="3345" y="2234"/>
                  </a:cubicBezTo>
                  <a:lnTo>
                    <a:pt x="3345" y="2234"/>
                  </a:lnTo>
                  <a:cubicBezTo>
                    <a:pt x="3345" y="2234"/>
                    <a:pt x="3344" y="2235"/>
                    <a:pt x="3344" y="2237"/>
                  </a:cubicBezTo>
                  <a:lnTo>
                    <a:pt x="3344" y="2237"/>
                  </a:lnTo>
                  <a:cubicBezTo>
                    <a:pt x="3344" y="2235"/>
                    <a:pt x="3345" y="2234"/>
                    <a:pt x="3346" y="2233"/>
                  </a:cubicBezTo>
                  <a:cubicBezTo>
                    <a:pt x="3348" y="2231"/>
                    <a:pt x="3352" y="2227"/>
                    <a:pt x="3354" y="2225"/>
                  </a:cubicBezTo>
                  <a:lnTo>
                    <a:pt x="3354" y="2226"/>
                  </a:lnTo>
                  <a:cubicBezTo>
                    <a:pt x="3355" y="2225"/>
                    <a:pt x="3356" y="2223"/>
                    <a:pt x="3357" y="2222"/>
                  </a:cubicBezTo>
                  <a:cubicBezTo>
                    <a:pt x="3358" y="2221"/>
                    <a:pt x="3358" y="2221"/>
                    <a:pt x="3359" y="2221"/>
                  </a:cubicBezTo>
                  <a:lnTo>
                    <a:pt x="3359" y="2221"/>
                  </a:lnTo>
                  <a:cubicBezTo>
                    <a:pt x="3434" y="2149"/>
                    <a:pt x="3508" y="2075"/>
                    <a:pt x="3584" y="2002"/>
                  </a:cubicBezTo>
                  <a:cubicBezTo>
                    <a:pt x="3612" y="1977"/>
                    <a:pt x="3642" y="1954"/>
                    <a:pt x="3672" y="1931"/>
                  </a:cubicBezTo>
                  <a:cubicBezTo>
                    <a:pt x="3700" y="1911"/>
                    <a:pt x="3729" y="1890"/>
                    <a:pt x="3760" y="1872"/>
                  </a:cubicBezTo>
                  <a:cubicBezTo>
                    <a:pt x="3760" y="1871"/>
                    <a:pt x="3760" y="1871"/>
                    <a:pt x="3760" y="1871"/>
                  </a:cubicBezTo>
                  <a:cubicBezTo>
                    <a:pt x="3811" y="1844"/>
                    <a:pt x="3865" y="1820"/>
                    <a:pt x="3919" y="1798"/>
                  </a:cubicBezTo>
                  <a:cubicBezTo>
                    <a:pt x="3950" y="1786"/>
                    <a:pt x="3979" y="1777"/>
                    <a:pt x="4010" y="1769"/>
                  </a:cubicBezTo>
                  <a:cubicBezTo>
                    <a:pt x="4101" y="1747"/>
                    <a:pt x="4193" y="1730"/>
                    <a:pt x="4286" y="1716"/>
                  </a:cubicBezTo>
                  <a:cubicBezTo>
                    <a:pt x="4331" y="1713"/>
                    <a:pt x="4374" y="1712"/>
                    <a:pt x="4417" y="1711"/>
                  </a:cubicBezTo>
                  <a:cubicBezTo>
                    <a:pt x="4502" y="1713"/>
                    <a:pt x="4583" y="1721"/>
                    <a:pt x="4668" y="1731"/>
                  </a:cubicBezTo>
                  <a:cubicBezTo>
                    <a:pt x="4707" y="1738"/>
                    <a:pt x="4746" y="1746"/>
                    <a:pt x="4782" y="1755"/>
                  </a:cubicBezTo>
                  <a:cubicBezTo>
                    <a:pt x="4784" y="1756"/>
                    <a:pt x="4784" y="1756"/>
                    <a:pt x="4786" y="1756"/>
                  </a:cubicBezTo>
                  <a:cubicBezTo>
                    <a:pt x="4790" y="1758"/>
                    <a:pt x="4796" y="1759"/>
                    <a:pt x="4801" y="1760"/>
                  </a:cubicBezTo>
                  <a:cubicBezTo>
                    <a:pt x="4796" y="1759"/>
                    <a:pt x="4791" y="1759"/>
                    <a:pt x="4787" y="1758"/>
                  </a:cubicBezTo>
                  <a:lnTo>
                    <a:pt x="4787" y="1758"/>
                  </a:lnTo>
                  <a:cubicBezTo>
                    <a:pt x="4826" y="1769"/>
                    <a:pt x="4862" y="1782"/>
                    <a:pt x="4899" y="1796"/>
                  </a:cubicBezTo>
                  <a:cubicBezTo>
                    <a:pt x="4945" y="1816"/>
                    <a:pt x="4989" y="1839"/>
                    <a:pt x="5033" y="1863"/>
                  </a:cubicBezTo>
                  <a:cubicBezTo>
                    <a:pt x="5113" y="1912"/>
                    <a:pt x="5192" y="1963"/>
                    <a:pt x="5269" y="2016"/>
                  </a:cubicBezTo>
                  <a:cubicBezTo>
                    <a:pt x="5299" y="2030"/>
                    <a:pt x="5325" y="2049"/>
                    <a:pt x="5353" y="2066"/>
                  </a:cubicBezTo>
                  <a:cubicBezTo>
                    <a:pt x="5378" y="2082"/>
                    <a:pt x="5403" y="2098"/>
                    <a:pt x="5427" y="2114"/>
                  </a:cubicBezTo>
                  <a:cubicBezTo>
                    <a:pt x="5479" y="2147"/>
                    <a:pt x="5529" y="2181"/>
                    <a:pt x="5578" y="2214"/>
                  </a:cubicBezTo>
                  <a:lnTo>
                    <a:pt x="5579" y="2214"/>
                  </a:lnTo>
                  <a:cubicBezTo>
                    <a:pt x="5585" y="2217"/>
                    <a:pt x="5592" y="2221"/>
                    <a:pt x="5598" y="2224"/>
                  </a:cubicBezTo>
                  <a:cubicBezTo>
                    <a:pt x="5603" y="2226"/>
                    <a:pt x="5608" y="2230"/>
                    <a:pt x="5614" y="2232"/>
                  </a:cubicBezTo>
                  <a:cubicBezTo>
                    <a:pt x="5668" y="2261"/>
                    <a:pt x="5721" y="2292"/>
                    <a:pt x="5774" y="2324"/>
                  </a:cubicBezTo>
                  <a:cubicBezTo>
                    <a:pt x="5774" y="2322"/>
                    <a:pt x="5775" y="2321"/>
                    <a:pt x="5775" y="2320"/>
                  </a:cubicBezTo>
                  <a:cubicBezTo>
                    <a:pt x="5790" y="2292"/>
                    <a:pt x="5806" y="2263"/>
                    <a:pt x="5823" y="2237"/>
                  </a:cubicBezTo>
                  <a:cubicBezTo>
                    <a:pt x="5831" y="2218"/>
                    <a:pt x="5839" y="2201"/>
                    <a:pt x="5847" y="2184"/>
                  </a:cubicBezTo>
                  <a:cubicBezTo>
                    <a:pt x="5853" y="2170"/>
                    <a:pt x="5858" y="2157"/>
                    <a:pt x="5864" y="2143"/>
                  </a:cubicBezTo>
                  <a:cubicBezTo>
                    <a:pt x="5877" y="2114"/>
                    <a:pt x="5889" y="2086"/>
                    <a:pt x="5903" y="2057"/>
                  </a:cubicBezTo>
                  <a:cubicBezTo>
                    <a:pt x="5901" y="2055"/>
                    <a:pt x="5898" y="2053"/>
                    <a:pt x="5897" y="2051"/>
                  </a:cubicBezTo>
                  <a:cubicBezTo>
                    <a:pt x="5897" y="2050"/>
                    <a:pt x="5897" y="2050"/>
                    <a:pt x="5897" y="2049"/>
                  </a:cubicBezTo>
                  <a:cubicBezTo>
                    <a:pt x="5904" y="2033"/>
                    <a:pt x="5911" y="2018"/>
                    <a:pt x="5920" y="2003"/>
                  </a:cubicBezTo>
                  <a:cubicBezTo>
                    <a:pt x="5923" y="1999"/>
                    <a:pt x="5925" y="1996"/>
                    <a:pt x="5927" y="1992"/>
                  </a:cubicBezTo>
                  <a:lnTo>
                    <a:pt x="5927" y="1992"/>
                  </a:lnTo>
                  <a:cubicBezTo>
                    <a:pt x="5940" y="1971"/>
                    <a:pt x="5953" y="1951"/>
                    <a:pt x="5967" y="1931"/>
                  </a:cubicBezTo>
                  <a:cubicBezTo>
                    <a:pt x="5975" y="1916"/>
                    <a:pt x="5983" y="1903"/>
                    <a:pt x="5992" y="1888"/>
                  </a:cubicBezTo>
                  <a:cubicBezTo>
                    <a:pt x="5998" y="1879"/>
                    <a:pt x="6006" y="1871"/>
                    <a:pt x="6013" y="1864"/>
                  </a:cubicBezTo>
                  <a:cubicBezTo>
                    <a:pt x="6031" y="1839"/>
                    <a:pt x="6048" y="1815"/>
                    <a:pt x="6065" y="1788"/>
                  </a:cubicBezTo>
                  <a:cubicBezTo>
                    <a:pt x="6116" y="1712"/>
                    <a:pt x="6156" y="1628"/>
                    <a:pt x="6202" y="1548"/>
                  </a:cubicBezTo>
                  <a:lnTo>
                    <a:pt x="6202" y="1548"/>
                  </a:lnTo>
                  <a:cubicBezTo>
                    <a:pt x="6201" y="1551"/>
                    <a:pt x="6200" y="1552"/>
                    <a:pt x="6200" y="1553"/>
                  </a:cubicBezTo>
                  <a:cubicBezTo>
                    <a:pt x="6245" y="1476"/>
                    <a:pt x="6286" y="1397"/>
                    <a:pt x="6329" y="1320"/>
                  </a:cubicBezTo>
                  <a:cubicBezTo>
                    <a:pt x="6338" y="1305"/>
                    <a:pt x="6350" y="1290"/>
                    <a:pt x="6361" y="1275"/>
                  </a:cubicBezTo>
                  <a:cubicBezTo>
                    <a:pt x="6375" y="1257"/>
                    <a:pt x="6391" y="1241"/>
                    <a:pt x="6406" y="1225"/>
                  </a:cubicBezTo>
                  <a:cubicBezTo>
                    <a:pt x="6505" y="1130"/>
                    <a:pt x="6613" y="1043"/>
                    <a:pt x="6723" y="958"/>
                  </a:cubicBezTo>
                  <a:cubicBezTo>
                    <a:pt x="6885" y="844"/>
                    <a:pt x="7054" y="739"/>
                    <a:pt x="7228" y="640"/>
                  </a:cubicBezTo>
                  <a:lnTo>
                    <a:pt x="7228" y="640"/>
                  </a:lnTo>
                  <a:cubicBezTo>
                    <a:pt x="7226" y="642"/>
                    <a:pt x="7223" y="643"/>
                    <a:pt x="7221" y="645"/>
                  </a:cubicBezTo>
                  <a:lnTo>
                    <a:pt x="7221" y="645"/>
                  </a:lnTo>
                  <a:cubicBezTo>
                    <a:pt x="7313" y="596"/>
                    <a:pt x="7407" y="552"/>
                    <a:pt x="7501" y="510"/>
                  </a:cubicBezTo>
                  <a:cubicBezTo>
                    <a:pt x="7581" y="480"/>
                    <a:pt x="7660" y="454"/>
                    <a:pt x="7742" y="430"/>
                  </a:cubicBezTo>
                  <a:cubicBezTo>
                    <a:pt x="7836" y="410"/>
                    <a:pt x="7930" y="396"/>
                    <a:pt x="8026" y="384"/>
                  </a:cubicBezTo>
                  <a:cubicBezTo>
                    <a:pt x="8148" y="374"/>
                    <a:pt x="8268" y="369"/>
                    <a:pt x="8389" y="369"/>
                  </a:cubicBezTo>
                  <a:close/>
                  <a:moveTo>
                    <a:pt x="8313" y="0"/>
                  </a:moveTo>
                  <a:cubicBezTo>
                    <a:pt x="8281" y="0"/>
                    <a:pt x="8250" y="0"/>
                    <a:pt x="8218" y="1"/>
                  </a:cubicBezTo>
                  <a:cubicBezTo>
                    <a:pt x="8122" y="2"/>
                    <a:pt x="8026" y="13"/>
                    <a:pt x="7930" y="24"/>
                  </a:cubicBezTo>
                  <a:cubicBezTo>
                    <a:pt x="7831" y="35"/>
                    <a:pt x="7731" y="50"/>
                    <a:pt x="7634" y="78"/>
                  </a:cubicBezTo>
                  <a:cubicBezTo>
                    <a:pt x="7264" y="178"/>
                    <a:pt x="6929" y="374"/>
                    <a:pt x="6612" y="585"/>
                  </a:cubicBezTo>
                  <a:cubicBezTo>
                    <a:pt x="6465" y="683"/>
                    <a:pt x="6325" y="796"/>
                    <a:pt x="6196" y="916"/>
                  </a:cubicBezTo>
                  <a:cubicBezTo>
                    <a:pt x="6132" y="975"/>
                    <a:pt x="6071" y="1038"/>
                    <a:pt x="6024" y="1113"/>
                  </a:cubicBezTo>
                  <a:cubicBezTo>
                    <a:pt x="5983" y="1177"/>
                    <a:pt x="5951" y="1248"/>
                    <a:pt x="5912" y="1315"/>
                  </a:cubicBezTo>
                  <a:cubicBezTo>
                    <a:pt x="5911" y="1316"/>
                    <a:pt x="5910" y="1320"/>
                    <a:pt x="5907" y="1323"/>
                  </a:cubicBezTo>
                  <a:cubicBezTo>
                    <a:pt x="5906" y="1324"/>
                    <a:pt x="5905" y="1327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3" y="1330"/>
                    <a:pt x="5903" y="1331"/>
                    <a:pt x="5902" y="1332"/>
                  </a:cubicBezTo>
                  <a:lnTo>
                    <a:pt x="5902" y="1332"/>
                  </a:lnTo>
                  <a:cubicBezTo>
                    <a:pt x="5902" y="1332"/>
                    <a:pt x="5902" y="1331"/>
                    <a:pt x="5903" y="1331"/>
                  </a:cubicBezTo>
                  <a:lnTo>
                    <a:pt x="5903" y="1331"/>
                  </a:lnTo>
                  <a:cubicBezTo>
                    <a:pt x="5864" y="1398"/>
                    <a:pt x="5827" y="1467"/>
                    <a:pt x="5788" y="1536"/>
                  </a:cubicBezTo>
                  <a:cubicBezTo>
                    <a:pt x="5732" y="1627"/>
                    <a:pt x="5668" y="1713"/>
                    <a:pt x="5611" y="1804"/>
                  </a:cubicBezTo>
                  <a:cubicBezTo>
                    <a:pt x="5529" y="1744"/>
                    <a:pt x="5444" y="1687"/>
                    <a:pt x="5360" y="1632"/>
                  </a:cubicBezTo>
                  <a:cubicBezTo>
                    <a:pt x="5225" y="1543"/>
                    <a:pt x="5084" y="1465"/>
                    <a:pt x="4930" y="1414"/>
                  </a:cubicBezTo>
                  <a:cubicBezTo>
                    <a:pt x="4796" y="1371"/>
                    <a:pt x="4655" y="1355"/>
                    <a:pt x="4515" y="1344"/>
                  </a:cubicBezTo>
                  <a:cubicBezTo>
                    <a:pt x="4484" y="1341"/>
                    <a:pt x="4454" y="1340"/>
                    <a:pt x="4423" y="1340"/>
                  </a:cubicBezTo>
                  <a:cubicBezTo>
                    <a:pt x="4259" y="1340"/>
                    <a:pt x="4097" y="1370"/>
                    <a:pt x="3937" y="1406"/>
                  </a:cubicBezTo>
                  <a:cubicBezTo>
                    <a:pt x="3794" y="1440"/>
                    <a:pt x="3652" y="1503"/>
                    <a:pt x="3529" y="1580"/>
                  </a:cubicBezTo>
                  <a:cubicBezTo>
                    <a:pt x="3415" y="1652"/>
                    <a:pt x="3319" y="1745"/>
                    <a:pt x="3225" y="1839"/>
                  </a:cubicBezTo>
                  <a:cubicBezTo>
                    <a:pt x="3226" y="1839"/>
                    <a:pt x="3226" y="1839"/>
                    <a:pt x="3227" y="1838"/>
                  </a:cubicBezTo>
                  <a:lnTo>
                    <a:pt x="3227" y="1838"/>
                  </a:lnTo>
                  <a:cubicBezTo>
                    <a:pt x="3225" y="1840"/>
                    <a:pt x="3223" y="1843"/>
                    <a:pt x="3220" y="1844"/>
                  </a:cubicBezTo>
                  <a:cubicBezTo>
                    <a:pt x="3220" y="1846"/>
                    <a:pt x="3219" y="1846"/>
                    <a:pt x="3218" y="1846"/>
                  </a:cubicBezTo>
                  <a:cubicBezTo>
                    <a:pt x="3131" y="1928"/>
                    <a:pt x="3037" y="2008"/>
                    <a:pt x="2964" y="2105"/>
                  </a:cubicBezTo>
                  <a:cubicBezTo>
                    <a:pt x="2891" y="2201"/>
                    <a:pt x="2827" y="2303"/>
                    <a:pt x="2765" y="2407"/>
                  </a:cubicBezTo>
                  <a:cubicBezTo>
                    <a:pt x="2758" y="2416"/>
                    <a:pt x="2755" y="2426"/>
                    <a:pt x="2749" y="2437"/>
                  </a:cubicBezTo>
                  <a:cubicBezTo>
                    <a:pt x="2632" y="2394"/>
                    <a:pt x="2514" y="2359"/>
                    <a:pt x="2392" y="2336"/>
                  </a:cubicBezTo>
                  <a:cubicBezTo>
                    <a:pt x="2285" y="2316"/>
                    <a:pt x="2177" y="2302"/>
                    <a:pt x="2068" y="2302"/>
                  </a:cubicBezTo>
                  <a:cubicBezTo>
                    <a:pt x="2038" y="2302"/>
                    <a:pt x="2008" y="2303"/>
                    <a:pt x="1977" y="2305"/>
                  </a:cubicBezTo>
                  <a:cubicBezTo>
                    <a:pt x="1869" y="2312"/>
                    <a:pt x="1761" y="2324"/>
                    <a:pt x="1655" y="2342"/>
                  </a:cubicBezTo>
                  <a:cubicBezTo>
                    <a:pt x="1574" y="2354"/>
                    <a:pt x="1492" y="2380"/>
                    <a:pt x="1416" y="2407"/>
                  </a:cubicBezTo>
                  <a:cubicBezTo>
                    <a:pt x="1320" y="2441"/>
                    <a:pt x="1224" y="2478"/>
                    <a:pt x="1130" y="2517"/>
                  </a:cubicBezTo>
                  <a:cubicBezTo>
                    <a:pt x="1036" y="2557"/>
                    <a:pt x="945" y="2604"/>
                    <a:pt x="859" y="2657"/>
                  </a:cubicBezTo>
                  <a:cubicBezTo>
                    <a:pt x="725" y="2741"/>
                    <a:pt x="613" y="2858"/>
                    <a:pt x="517" y="2981"/>
                  </a:cubicBezTo>
                  <a:cubicBezTo>
                    <a:pt x="403" y="3126"/>
                    <a:pt x="316" y="3291"/>
                    <a:pt x="248" y="3462"/>
                  </a:cubicBezTo>
                  <a:cubicBezTo>
                    <a:pt x="217" y="3540"/>
                    <a:pt x="199" y="3624"/>
                    <a:pt x="183" y="3706"/>
                  </a:cubicBezTo>
                  <a:cubicBezTo>
                    <a:pt x="167" y="3787"/>
                    <a:pt x="149" y="3866"/>
                    <a:pt x="127" y="3946"/>
                  </a:cubicBezTo>
                  <a:cubicBezTo>
                    <a:pt x="108" y="4012"/>
                    <a:pt x="91" y="4079"/>
                    <a:pt x="75" y="4145"/>
                  </a:cubicBezTo>
                  <a:lnTo>
                    <a:pt x="73" y="4145"/>
                  </a:lnTo>
                  <a:lnTo>
                    <a:pt x="73" y="4147"/>
                  </a:lnTo>
                  <a:cubicBezTo>
                    <a:pt x="67" y="4179"/>
                    <a:pt x="61" y="4210"/>
                    <a:pt x="53" y="4241"/>
                  </a:cubicBezTo>
                  <a:cubicBezTo>
                    <a:pt x="52" y="4246"/>
                    <a:pt x="52" y="4249"/>
                    <a:pt x="51" y="4254"/>
                  </a:cubicBezTo>
                  <a:cubicBezTo>
                    <a:pt x="48" y="4263"/>
                    <a:pt x="47" y="4272"/>
                    <a:pt x="45" y="4282"/>
                  </a:cubicBezTo>
                  <a:cubicBezTo>
                    <a:pt x="44" y="4288"/>
                    <a:pt x="43" y="4294"/>
                    <a:pt x="41" y="4299"/>
                  </a:cubicBezTo>
                  <a:cubicBezTo>
                    <a:pt x="29" y="4357"/>
                    <a:pt x="16" y="4415"/>
                    <a:pt x="7" y="4472"/>
                  </a:cubicBezTo>
                  <a:cubicBezTo>
                    <a:pt x="5" y="4487"/>
                    <a:pt x="2" y="4501"/>
                    <a:pt x="0" y="4514"/>
                  </a:cubicBezTo>
                  <a:lnTo>
                    <a:pt x="11" y="4514"/>
                  </a:lnTo>
                  <a:cubicBezTo>
                    <a:pt x="11" y="4518"/>
                    <a:pt x="9" y="4521"/>
                    <a:pt x="9" y="4525"/>
                  </a:cubicBezTo>
                  <a:cubicBezTo>
                    <a:pt x="73" y="4525"/>
                    <a:pt x="139" y="4527"/>
                    <a:pt x="203" y="4527"/>
                  </a:cubicBezTo>
                  <a:lnTo>
                    <a:pt x="380" y="4527"/>
                  </a:lnTo>
                  <a:cubicBezTo>
                    <a:pt x="381" y="4525"/>
                    <a:pt x="381" y="4524"/>
                    <a:pt x="381" y="4521"/>
                  </a:cubicBezTo>
                  <a:cubicBezTo>
                    <a:pt x="593" y="4529"/>
                    <a:pt x="805" y="4540"/>
                    <a:pt x="1017" y="4540"/>
                  </a:cubicBezTo>
                  <a:cubicBezTo>
                    <a:pt x="1272" y="4540"/>
                    <a:pt x="1526" y="4528"/>
                    <a:pt x="1780" y="4528"/>
                  </a:cubicBezTo>
                  <a:cubicBezTo>
                    <a:pt x="1792" y="4528"/>
                    <a:pt x="1803" y="4528"/>
                    <a:pt x="1815" y="4528"/>
                  </a:cubicBezTo>
                  <a:cubicBezTo>
                    <a:pt x="2008" y="4534"/>
                    <a:pt x="2200" y="4543"/>
                    <a:pt x="2392" y="4554"/>
                  </a:cubicBezTo>
                  <a:cubicBezTo>
                    <a:pt x="2494" y="4561"/>
                    <a:pt x="2597" y="4564"/>
                    <a:pt x="2699" y="4567"/>
                  </a:cubicBezTo>
                  <a:cubicBezTo>
                    <a:pt x="2757" y="4568"/>
                    <a:pt x="2816" y="4570"/>
                    <a:pt x="2875" y="4570"/>
                  </a:cubicBezTo>
                  <a:cubicBezTo>
                    <a:pt x="2908" y="4570"/>
                    <a:pt x="2941" y="4570"/>
                    <a:pt x="2973" y="4568"/>
                  </a:cubicBezTo>
                  <a:cubicBezTo>
                    <a:pt x="3365" y="4549"/>
                    <a:pt x="3754" y="4494"/>
                    <a:pt x="4146" y="4488"/>
                  </a:cubicBezTo>
                  <a:cubicBezTo>
                    <a:pt x="4556" y="4482"/>
                    <a:pt x="4964" y="4481"/>
                    <a:pt x="5373" y="4476"/>
                  </a:cubicBezTo>
                  <a:cubicBezTo>
                    <a:pt x="5577" y="4472"/>
                    <a:pt x="5779" y="4462"/>
                    <a:pt x="5983" y="4455"/>
                  </a:cubicBezTo>
                  <a:cubicBezTo>
                    <a:pt x="6170" y="4448"/>
                    <a:pt x="6358" y="4448"/>
                    <a:pt x="6545" y="4447"/>
                  </a:cubicBezTo>
                  <a:cubicBezTo>
                    <a:pt x="6911" y="4444"/>
                    <a:pt x="7276" y="4425"/>
                    <a:pt x="7643" y="4424"/>
                  </a:cubicBezTo>
                  <a:cubicBezTo>
                    <a:pt x="8008" y="4437"/>
                    <a:pt x="8373" y="4452"/>
                    <a:pt x="8739" y="4456"/>
                  </a:cubicBezTo>
                  <a:cubicBezTo>
                    <a:pt x="8755" y="4456"/>
                    <a:pt x="8772" y="4456"/>
                    <a:pt x="8789" y="4456"/>
                  </a:cubicBezTo>
                  <a:cubicBezTo>
                    <a:pt x="8958" y="4456"/>
                    <a:pt x="9128" y="4447"/>
                    <a:pt x="9298" y="4444"/>
                  </a:cubicBezTo>
                  <a:cubicBezTo>
                    <a:pt x="9356" y="4442"/>
                    <a:pt x="9415" y="4441"/>
                    <a:pt x="9474" y="4441"/>
                  </a:cubicBezTo>
                  <a:cubicBezTo>
                    <a:pt x="9591" y="4441"/>
                    <a:pt x="9709" y="4444"/>
                    <a:pt x="9826" y="4447"/>
                  </a:cubicBezTo>
                  <a:lnTo>
                    <a:pt x="9824" y="4447"/>
                  </a:lnTo>
                  <a:cubicBezTo>
                    <a:pt x="9995" y="4450"/>
                    <a:pt x="10165" y="4454"/>
                    <a:pt x="10335" y="4457"/>
                  </a:cubicBezTo>
                  <a:lnTo>
                    <a:pt x="10353" y="4457"/>
                  </a:lnTo>
                  <a:cubicBezTo>
                    <a:pt x="10527" y="4463"/>
                    <a:pt x="10700" y="4469"/>
                    <a:pt x="10871" y="4484"/>
                  </a:cubicBezTo>
                  <a:cubicBezTo>
                    <a:pt x="11071" y="4500"/>
                    <a:pt x="11270" y="4521"/>
                    <a:pt x="11469" y="4535"/>
                  </a:cubicBezTo>
                  <a:cubicBezTo>
                    <a:pt x="11599" y="4543"/>
                    <a:pt x="11729" y="4548"/>
                    <a:pt x="11859" y="4548"/>
                  </a:cubicBezTo>
                  <a:cubicBezTo>
                    <a:pt x="11920" y="4548"/>
                    <a:pt x="11982" y="4547"/>
                    <a:pt x="12043" y="4544"/>
                  </a:cubicBezTo>
                  <a:cubicBezTo>
                    <a:pt x="12122" y="4542"/>
                    <a:pt x="12201" y="4537"/>
                    <a:pt x="12280" y="4534"/>
                  </a:cubicBezTo>
                  <a:lnTo>
                    <a:pt x="12280" y="4534"/>
                  </a:lnTo>
                  <a:cubicBezTo>
                    <a:pt x="12279" y="4537"/>
                    <a:pt x="12278" y="4542"/>
                    <a:pt x="12277" y="4545"/>
                  </a:cubicBezTo>
                  <a:cubicBezTo>
                    <a:pt x="12303" y="4536"/>
                    <a:pt x="12328" y="4533"/>
                    <a:pt x="12358" y="4532"/>
                  </a:cubicBezTo>
                  <a:cubicBezTo>
                    <a:pt x="12362" y="4530"/>
                    <a:pt x="12368" y="4530"/>
                    <a:pt x="12374" y="4530"/>
                  </a:cubicBezTo>
                  <a:cubicBezTo>
                    <a:pt x="12402" y="4529"/>
                    <a:pt x="12430" y="4528"/>
                    <a:pt x="12458" y="4528"/>
                  </a:cubicBezTo>
                  <a:cubicBezTo>
                    <a:pt x="12481" y="4527"/>
                    <a:pt x="12505" y="4527"/>
                    <a:pt x="12528" y="4527"/>
                  </a:cubicBezTo>
                  <a:cubicBezTo>
                    <a:pt x="12549" y="4526"/>
                    <a:pt x="12569" y="4526"/>
                    <a:pt x="12590" y="4526"/>
                  </a:cubicBezTo>
                  <a:cubicBezTo>
                    <a:pt x="12611" y="4526"/>
                    <a:pt x="12632" y="4526"/>
                    <a:pt x="12653" y="4526"/>
                  </a:cubicBezTo>
                  <a:cubicBezTo>
                    <a:pt x="12655" y="4527"/>
                    <a:pt x="12658" y="4527"/>
                    <a:pt x="12662" y="4527"/>
                  </a:cubicBezTo>
                  <a:lnTo>
                    <a:pt x="12719" y="4527"/>
                  </a:lnTo>
                  <a:cubicBezTo>
                    <a:pt x="12714" y="4486"/>
                    <a:pt x="12711" y="4445"/>
                    <a:pt x="12706" y="4405"/>
                  </a:cubicBezTo>
                  <a:cubicBezTo>
                    <a:pt x="12703" y="4363"/>
                    <a:pt x="12701" y="4322"/>
                    <a:pt x="12700" y="4281"/>
                  </a:cubicBezTo>
                  <a:cubicBezTo>
                    <a:pt x="12696" y="4240"/>
                    <a:pt x="12693" y="4199"/>
                    <a:pt x="12689" y="4159"/>
                  </a:cubicBezTo>
                  <a:lnTo>
                    <a:pt x="12685" y="4159"/>
                  </a:lnTo>
                  <a:cubicBezTo>
                    <a:pt x="12682" y="4111"/>
                    <a:pt x="12678" y="4064"/>
                    <a:pt x="12671" y="4018"/>
                  </a:cubicBezTo>
                  <a:cubicBezTo>
                    <a:pt x="12658" y="3926"/>
                    <a:pt x="12642" y="3834"/>
                    <a:pt x="12623" y="3741"/>
                  </a:cubicBezTo>
                  <a:cubicBezTo>
                    <a:pt x="12605" y="3653"/>
                    <a:pt x="12589" y="3564"/>
                    <a:pt x="12567" y="3476"/>
                  </a:cubicBezTo>
                  <a:lnTo>
                    <a:pt x="12567" y="3476"/>
                  </a:lnTo>
                  <a:cubicBezTo>
                    <a:pt x="12567" y="3478"/>
                    <a:pt x="12568" y="3480"/>
                    <a:pt x="12568" y="3481"/>
                  </a:cubicBezTo>
                  <a:lnTo>
                    <a:pt x="12568" y="3481"/>
                  </a:lnTo>
                  <a:cubicBezTo>
                    <a:pt x="12559" y="3440"/>
                    <a:pt x="12549" y="3397"/>
                    <a:pt x="12536" y="3357"/>
                  </a:cubicBezTo>
                  <a:cubicBezTo>
                    <a:pt x="12518" y="3299"/>
                    <a:pt x="12498" y="3243"/>
                    <a:pt x="12475" y="3186"/>
                  </a:cubicBezTo>
                  <a:cubicBezTo>
                    <a:pt x="12394" y="2979"/>
                    <a:pt x="12239" y="2813"/>
                    <a:pt x="12064" y="2679"/>
                  </a:cubicBezTo>
                  <a:cubicBezTo>
                    <a:pt x="11913" y="2567"/>
                    <a:pt x="11745" y="2486"/>
                    <a:pt x="11563" y="2437"/>
                  </a:cubicBezTo>
                  <a:cubicBezTo>
                    <a:pt x="11467" y="2410"/>
                    <a:pt x="11370" y="2384"/>
                    <a:pt x="11271" y="2366"/>
                  </a:cubicBezTo>
                  <a:cubicBezTo>
                    <a:pt x="11214" y="2355"/>
                    <a:pt x="11157" y="2349"/>
                    <a:pt x="11099" y="2349"/>
                  </a:cubicBezTo>
                  <a:cubicBezTo>
                    <a:pt x="11014" y="2349"/>
                    <a:pt x="10928" y="2361"/>
                    <a:pt x="10845" y="2383"/>
                  </a:cubicBezTo>
                  <a:cubicBezTo>
                    <a:pt x="10831" y="2259"/>
                    <a:pt x="10789" y="2138"/>
                    <a:pt x="10751" y="2022"/>
                  </a:cubicBezTo>
                  <a:cubicBezTo>
                    <a:pt x="10719" y="1926"/>
                    <a:pt x="10684" y="1831"/>
                    <a:pt x="10645" y="1737"/>
                  </a:cubicBezTo>
                  <a:cubicBezTo>
                    <a:pt x="10607" y="1643"/>
                    <a:pt x="10559" y="1553"/>
                    <a:pt x="10512" y="1464"/>
                  </a:cubicBezTo>
                  <a:cubicBezTo>
                    <a:pt x="10466" y="1374"/>
                    <a:pt x="10417" y="1288"/>
                    <a:pt x="10368" y="1202"/>
                  </a:cubicBezTo>
                  <a:cubicBezTo>
                    <a:pt x="10274" y="1041"/>
                    <a:pt x="10174" y="876"/>
                    <a:pt x="10046" y="740"/>
                  </a:cubicBezTo>
                  <a:cubicBezTo>
                    <a:pt x="9947" y="635"/>
                    <a:pt x="9848" y="533"/>
                    <a:pt x="9731" y="446"/>
                  </a:cubicBezTo>
                  <a:cubicBezTo>
                    <a:pt x="9626" y="366"/>
                    <a:pt x="9501" y="308"/>
                    <a:pt x="9382" y="249"/>
                  </a:cubicBezTo>
                  <a:cubicBezTo>
                    <a:pt x="9205" y="162"/>
                    <a:pt x="9016" y="98"/>
                    <a:pt x="8824" y="54"/>
                  </a:cubicBezTo>
                  <a:cubicBezTo>
                    <a:pt x="8727" y="32"/>
                    <a:pt x="8629" y="14"/>
                    <a:pt x="8529" y="7"/>
                  </a:cubicBezTo>
                  <a:cubicBezTo>
                    <a:pt x="8458" y="2"/>
                    <a:pt x="8385" y="0"/>
                    <a:pt x="83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6" name="Google Shape;5636;p70"/>
          <p:cNvGrpSpPr/>
          <p:nvPr/>
        </p:nvGrpSpPr>
        <p:grpSpPr>
          <a:xfrm flipH="1">
            <a:off x="1488252" y="1567561"/>
            <a:ext cx="421743" cy="181119"/>
            <a:chOff x="1768913" y="866050"/>
            <a:chExt cx="181200" cy="79400"/>
          </a:xfrm>
        </p:grpSpPr>
        <p:sp>
          <p:nvSpPr>
            <p:cNvPr id="5637" name="Google Shape;5637;p70"/>
            <p:cNvSpPr/>
            <p:nvPr/>
          </p:nvSpPr>
          <p:spPr>
            <a:xfrm>
              <a:off x="1777200" y="873100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cubicBezTo>
                    <a:pt x="4905" y="1728"/>
                    <a:pt x="4894" y="1735"/>
                    <a:pt x="4884" y="1743"/>
                  </a:cubicBezTo>
                  <a:cubicBezTo>
                    <a:pt x="4883" y="1744"/>
                    <a:pt x="4881" y="1745"/>
                    <a:pt x="4880" y="1746"/>
                  </a:cubicBezTo>
                  <a:cubicBezTo>
                    <a:pt x="4820" y="1754"/>
                    <a:pt x="4759" y="1762"/>
                    <a:pt x="4700" y="1770"/>
                  </a:cubicBezTo>
                  <a:cubicBezTo>
                    <a:pt x="4723" y="1764"/>
                    <a:pt x="4747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7" y="1"/>
                  </a:moveTo>
                  <a:cubicBezTo>
                    <a:pt x="4093" y="1"/>
                    <a:pt x="4036" y="11"/>
                    <a:pt x="3984" y="22"/>
                  </a:cubicBezTo>
                  <a:cubicBezTo>
                    <a:pt x="3922" y="37"/>
                    <a:pt x="3862" y="49"/>
                    <a:pt x="3802" y="71"/>
                  </a:cubicBezTo>
                  <a:cubicBezTo>
                    <a:pt x="3674" y="117"/>
                    <a:pt x="3550" y="172"/>
                    <a:pt x="3431" y="235"/>
                  </a:cubicBezTo>
                  <a:cubicBezTo>
                    <a:pt x="3304" y="301"/>
                    <a:pt x="3176" y="368"/>
                    <a:pt x="3056" y="446"/>
                  </a:cubicBezTo>
                  <a:cubicBezTo>
                    <a:pt x="3008" y="477"/>
                    <a:pt x="2957" y="506"/>
                    <a:pt x="2913" y="542"/>
                  </a:cubicBezTo>
                  <a:cubicBezTo>
                    <a:pt x="2870" y="575"/>
                    <a:pt x="2825" y="616"/>
                    <a:pt x="2797" y="662"/>
                  </a:cubicBezTo>
                  <a:cubicBezTo>
                    <a:pt x="2765" y="714"/>
                    <a:pt x="2742" y="763"/>
                    <a:pt x="2741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1" y="995"/>
                  </a:cubicBezTo>
                  <a:cubicBezTo>
                    <a:pt x="2726" y="1003"/>
                    <a:pt x="2711" y="1012"/>
                    <a:pt x="2695" y="1021"/>
                  </a:cubicBezTo>
                  <a:lnTo>
                    <a:pt x="2695" y="1021"/>
                  </a:lnTo>
                  <a:cubicBezTo>
                    <a:pt x="2698" y="1019"/>
                    <a:pt x="2701" y="1018"/>
                    <a:pt x="2704" y="1017"/>
                  </a:cubicBezTo>
                  <a:lnTo>
                    <a:pt x="2704" y="1017"/>
                  </a:lnTo>
                  <a:cubicBezTo>
                    <a:pt x="2698" y="1020"/>
                    <a:pt x="2692" y="1023"/>
                    <a:pt x="2686" y="1026"/>
                  </a:cubicBezTo>
                  <a:lnTo>
                    <a:pt x="2686" y="1026"/>
                  </a:lnTo>
                  <a:cubicBezTo>
                    <a:pt x="2689" y="1025"/>
                    <a:pt x="2692" y="1023"/>
                    <a:pt x="2695" y="1021"/>
                  </a:cubicBezTo>
                  <a:lnTo>
                    <a:pt x="2695" y="1021"/>
                  </a:lnTo>
                  <a:cubicBezTo>
                    <a:pt x="2691" y="1023"/>
                    <a:pt x="2688" y="1025"/>
                    <a:pt x="2684" y="1027"/>
                  </a:cubicBezTo>
                  <a:lnTo>
                    <a:pt x="2684" y="1027"/>
                  </a:lnTo>
                  <a:cubicBezTo>
                    <a:pt x="2685" y="1027"/>
                    <a:pt x="2685" y="1027"/>
                    <a:pt x="2686" y="1026"/>
                  </a:cubicBezTo>
                  <a:lnTo>
                    <a:pt x="2686" y="1026"/>
                  </a:lnTo>
                  <a:cubicBezTo>
                    <a:pt x="2685" y="1027"/>
                    <a:pt x="2684" y="1027"/>
                    <a:pt x="2683" y="1028"/>
                  </a:cubicBezTo>
                  <a:cubicBezTo>
                    <a:pt x="2683" y="1028"/>
                    <a:pt x="2684" y="1028"/>
                    <a:pt x="2684" y="1027"/>
                  </a:cubicBezTo>
                  <a:lnTo>
                    <a:pt x="2684" y="1027"/>
                  </a:lnTo>
                  <a:cubicBezTo>
                    <a:pt x="2622" y="1062"/>
                    <a:pt x="2562" y="1097"/>
                    <a:pt x="2521" y="1157"/>
                  </a:cubicBezTo>
                  <a:cubicBezTo>
                    <a:pt x="2495" y="1195"/>
                    <a:pt x="2486" y="1236"/>
                    <a:pt x="2481" y="1280"/>
                  </a:cubicBezTo>
                  <a:cubicBezTo>
                    <a:pt x="2366" y="1317"/>
                    <a:pt x="2251" y="1355"/>
                    <a:pt x="2136" y="1395"/>
                  </a:cubicBezTo>
                  <a:cubicBezTo>
                    <a:pt x="2109" y="1404"/>
                    <a:pt x="2083" y="1413"/>
                    <a:pt x="2055" y="1424"/>
                  </a:cubicBezTo>
                  <a:cubicBezTo>
                    <a:pt x="2046" y="1421"/>
                    <a:pt x="2037" y="1419"/>
                    <a:pt x="2028" y="1417"/>
                  </a:cubicBezTo>
                  <a:cubicBezTo>
                    <a:pt x="1969" y="1333"/>
                    <a:pt x="1896" y="1259"/>
                    <a:pt x="1804" y="1213"/>
                  </a:cubicBezTo>
                  <a:cubicBezTo>
                    <a:pt x="1716" y="1170"/>
                    <a:pt x="1625" y="1142"/>
                    <a:pt x="1526" y="1137"/>
                  </a:cubicBezTo>
                  <a:cubicBezTo>
                    <a:pt x="1510" y="1136"/>
                    <a:pt x="1495" y="1135"/>
                    <a:pt x="1479" y="1135"/>
                  </a:cubicBezTo>
                  <a:cubicBezTo>
                    <a:pt x="1389" y="1135"/>
                    <a:pt x="1295" y="1151"/>
                    <a:pt x="1210" y="1176"/>
                  </a:cubicBezTo>
                  <a:cubicBezTo>
                    <a:pt x="1094" y="1210"/>
                    <a:pt x="978" y="1259"/>
                    <a:pt x="871" y="1317"/>
                  </a:cubicBezTo>
                  <a:cubicBezTo>
                    <a:pt x="773" y="1370"/>
                    <a:pt x="678" y="1426"/>
                    <a:pt x="588" y="1491"/>
                  </a:cubicBezTo>
                  <a:cubicBezTo>
                    <a:pt x="537" y="1528"/>
                    <a:pt x="495" y="1571"/>
                    <a:pt x="460" y="1620"/>
                  </a:cubicBezTo>
                  <a:cubicBezTo>
                    <a:pt x="367" y="1705"/>
                    <a:pt x="276" y="1810"/>
                    <a:pt x="242" y="1927"/>
                  </a:cubicBezTo>
                  <a:cubicBezTo>
                    <a:pt x="196" y="1954"/>
                    <a:pt x="151" y="1983"/>
                    <a:pt x="109" y="2014"/>
                  </a:cubicBezTo>
                  <a:cubicBezTo>
                    <a:pt x="48" y="2056"/>
                    <a:pt x="16" y="2128"/>
                    <a:pt x="24" y="2197"/>
                  </a:cubicBezTo>
                  <a:cubicBezTo>
                    <a:pt x="10" y="2244"/>
                    <a:pt x="11" y="2297"/>
                    <a:pt x="31" y="2342"/>
                  </a:cubicBezTo>
                  <a:cubicBezTo>
                    <a:pt x="16" y="2366"/>
                    <a:pt x="7" y="2392"/>
                    <a:pt x="5" y="2422"/>
                  </a:cubicBezTo>
                  <a:cubicBezTo>
                    <a:pt x="0" y="2470"/>
                    <a:pt x="16" y="2518"/>
                    <a:pt x="47" y="2556"/>
                  </a:cubicBezTo>
                  <a:cubicBezTo>
                    <a:pt x="84" y="2601"/>
                    <a:pt x="126" y="2638"/>
                    <a:pt x="184" y="2653"/>
                  </a:cubicBezTo>
                  <a:cubicBezTo>
                    <a:pt x="208" y="2660"/>
                    <a:pt x="232" y="2663"/>
                    <a:pt x="256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9" y="2665"/>
                    <a:pt x="320" y="2664"/>
                    <a:pt x="341" y="2661"/>
                  </a:cubicBezTo>
                  <a:cubicBezTo>
                    <a:pt x="469" y="2645"/>
                    <a:pt x="597" y="2622"/>
                    <a:pt x="721" y="2584"/>
                  </a:cubicBezTo>
                  <a:cubicBezTo>
                    <a:pt x="786" y="2564"/>
                    <a:pt x="868" y="2540"/>
                    <a:pt x="945" y="2505"/>
                  </a:cubicBezTo>
                  <a:cubicBezTo>
                    <a:pt x="973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4" y="2599"/>
                    <a:pt x="1276" y="2599"/>
                    <a:pt x="1288" y="2599"/>
                  </a:cubicBezTo>
                  <a:cubicBezTo>
                    <a:pt x="1426" y="2605"/>
                    <a:pt x="1565" y="2607"/>
                    <a:pt x="1704" y="2607"/>
                  </a:cubicBezTo>
                  <a:cubicBezTo>
                    <a:pt x="1977" y="2607"/>
                    <a:pt x="2251" y="2598"/>
                    <a:pt x="2524" y="2590"/>
                  </a:cubicBezTo>
                  <a:cubicBezTo>
                    <a:pt x="2612" y="2588"/>
                    <a:pt x="2701" y="2583"/>
                    <a:pt x="2789" y="2579"/>
                  </a:cubicBezTo>
                  <a:cubicBezTo>
                    <a:pt x="2840" y="2576"/>
                    <a:pt x="2890" y="2574"/>
                    <a:pt x="2940" y="2571"/>
                  </a:cubicBezTo>
                  <a:cubicBezTo>
                    <a:pt x="3010" y="2567"/>
                    <a:pt x="3080" y="2560"/>
                    <a:pt x="3148" y="2557"/>
                  </a:cubicBezTo>
                  <a:cubicBezTo>
                    <a:pt x="3170" y="2556"/>
                    <a:pt x="3193" y="2555"/>
                    <a:pt x="3215" y="2553"/>
                  </a:cubicBezTo>
                  <a:cubicBezTo>
                    <a:pt x="3224" y="2557"/>
                    <a:pt x="3232" y="2559"/>
                    <a:pt x="3241" y="2561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1"/>
                    <a:pt x="3595" y="2601"/>
                  </a:cubicBezTo>
                  <a:cubicBezTo>
                    <a:pt x="3646" y="2601"/>
                    <a:pt x="3696" y="2601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5"/>
                    <a:pt x="4211" y="2576"/>
                    <a:pt x="4285" y="2569"/>
                  </a:cubicBezTo>
                  <a:cubicBezTo>
                    <a:pt x="4366" y="2564"/>
                    <a:pt x="4447" y="2558"/>
                    <a:pt x="4529" y="2549"/>
                  </a:cubicBezTo>
                  <a:cubicBezTo>
                    <a:pt x="4605" y="2539"/>
                    <a:pt x="4682" y="2531"/>
                    <a:pt x="4758" y="2521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5" y="2511"/>
                    <a:pt x="5369" y="2512"/>
                    <a:pt x="5423" y="2512"/>
                  </a:cubicBezTo>
                  <a:cubicBezTo>
                    <a:pt x="5581" y="2512"/>
                    <a:pt x="5738" y="2505"/>
                    <a:pt x="5893" y="2479"/>
                  </a:cubicBezTo>
                  <a:cubicBezTo>
                    <a:pt x="5938" y="2477"/>
                    <a:pt x="5984" y="2473"/>
                    <a:pt x="6030" y="2470"/>
                  </a:cubicBezTo>
                  <a:cubicBezTo>
                    <a:pt x="6073" y="2468"/>
                    <a:pt x="6116" y="2464"/>
                    <a:pt x="6157" y="2461"/>
                  </a:cubicBezTo>
                  <a:cubicBezTo>
                    <a:pt x="6187" y="2457"/>
                    <a:pt x="6217" y="2459"/>
                    <a:pt x="6247" y="2454"/>
                  </a:cubicBezTo>
                  <a:cubicBezTo>
                    <a:pt x="6284" y="2448"/>
                    <a:pt x="6317" y="2438"/>
                    <a:pt x="6351" y="2422"/>
                  </a:cubicBezTo>
                  <a:cubicBezTo>
                    <a:pt x="6381" y="2408"/>
                    <a:pt x="6405" y="2388"/>
                    <a:pt x="6423" y="2361"/>
                  </a:cubicBezTo>
                  <a:cubicBezTo>
                    <a:pt x="6431" y="2360"/>
                    <a:pt x="6440" y="2358"/>
                    <a:pt x="6448" y="2357"/>
                  </a:cubicBezTo>
                  <a:cubicBezTo>
                    <a:pt x="6522" y="2343"/>
                    <a:pt x="6582" y="2287"/>
                    <a:pt x="6597" y="2213"/>
                  </a:cubicBezTo>
                  <a:cubicBezTo>
                    <a:pt x="6606" y="2169"/>
                    <a:pt x="6604" y="2133"/>
                    <a:pt x="6591" y="2090"/>
                  </a:cubicBezTo>
                  <a:cubicBezTo>
                    <a:pt x="6572" y="2022"/>
                    <a:pt x="6510" y="1971"/>
                    <a:pt x="6442" y="1962"/>
                  </a:cubicBezTo>
                  <a:cubicBezTo>
                    <a:pt x="6412" y="1915"/>
                    <a:pt x="6369" y="1875"/>
                    <a:pt x="6324" y="1843"/>
                  </a:cubicBezTo>
                  <a:cubicBezTo>
                    <a:pt x="6361" y="1814"/>
                    <a:pt x="6392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4" y="1405"/>
                    <a:pt x="6283" y="1362"/>
                  </a:cubicBezTo>
                  <a:cubicBezTo>
                    <a:pt x="6272" y="1355"/>
                    <a:pt x="6261" y="1347"/>
                    <a:pt x="6251" y="1340"/>
                  </a:cubicBezTo>
                  <a:cubicBezTo>
                    <a:pt x="6246" y="1292"/>
                    <a:pt x="6232" y="1244"/>
                    <a:pt x="6209" y="1200"/>
                  </a:cubicBezTo>
                  <a:cubicBezTo>
                    <a:pt x="6166" y="1113"/>
                    <a:pt x="6084" y="1046"/>
                    <a:pt x="5992" y="1006"/>
                  </a:cubicBezTo>
                  <a:cubicBezTo>
                    <a:pt x="5985" y="985"/>
                    <a:pt x="5976" y="965"/>
                    <a:pt x="5966" y="945"/>
                  </a:cubicBezTo>
                  <a:cubicBezTo>
                    <a:pt x="5966" y="924"/>
                    <a:pt x="5964" y="903"/>
                    <a:pt x="5957" y="883"/>
                  </a:cubicBezTo>
                  <a:cubicBezTo>
                    <a:pt x="5926" y="783"/>
                    <a:pt x="5831" y="722"/>
                    <a:pt x="5734" y="695"/>
                  </a:cubicBezTo>
                  <a:cubicBezTo>
                    <a:pt x="5729" y="694"/>
                    <a:pt x="5723" y="693"/>
                    <a:pt x="5719" y="692"/>
                  </a:cubicBezTo>
                  <a:cubicBezTo>
                    <a:pt x="5726" y="668"/>
                    <a:pt x="5727" y="642"/>
                    <a:pt x="5721" y="615"/>
                  </a:cubicBezTo>
                  <a:cubicBezTo>
                    <a:pt x="5707" y="533"/>
                    <a:pt x="5633" y="465"/>
                    <a:pt x="5550" y="462"/>
                  </a:cubicBezTo>
                  <a:cubicBezTo>
                    <a:pt x="5537" y="409"/>
                    <a:pt x="5504" y="361"/>
                    <a:pt x="5464" y="324"/>
                  </a:cubicBezTo>
                  <a:cubicBezTo>
                    <a:pt x="5403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7" y="252"/>
                    <a:pt x="5141" y="249"/>
                    <a:pt x="5137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6" y="170"/>
                    <a:pt x="4930" y="159"/>
                    <a:pt x="4883" y="154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2"/>
                    <a:pt x="4558" y="158"/>
                  </a:cubicBezTo>
                  <a:cubicBezTo>
                    <a:pt x="4540" y="160"/>
                    <a:pt x="4522" y="162"/>
                    <a:pt x="4502" y="165"/>
                  </a:cubicBezTo>
                  <a:cubicBezTo>
                    <a:pt x="4488" y="141"/>
                    <a:pt x="4471" y="119"/>
                    <a:pt x="4451" y="100"/>
                  </a:cubicBezTo>
                  <a:cubicBezTo>
                    <a:pt x="4379" y="34"/>
                    <a:pt x="4277" y="12"/>
                    <a:pt x="4183" y="2"/>
                  </a:cubicBezTo>
                  <a:cubicBezTo>
                    <a:pt x="4171" y="1"/>
                    <a:pt x="4159" y="1"/>
                    <a:pt x="41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70"/>
            <p:cNvSpPr/>
            <p:nvPr/>
          </p:nvSpPr>
          <p:spPr>
            <a:xfrm>
              <a:off x="1773075" y="921900"/>
              <a:ext cx="172750" cy="17175"/>
            </a:xfrm>
            <a:custGeom>
              <a:avLst/>
              <a:gdLst/>
              <a:ahLst/>
              <a:cxnLst/>
              <a:rect l="l" t="t" r="r" b="b"/>
              <a:pathLst>
                <a:path w="6910" h="687" extrusionOk="0">
                  <a:moveTo>
                    <a:pt x="5397" y="46"/>
                  </a:moveTo>
                  <a:cubicBezTo>
                    <a:pt x="5400" y="46"/>
                    <a:pt x="5403" y="46"/>
                    <a:pt x="5406" y="46"/>
                  </a:cubicBezTo>
                  <a:lnTo>
                    <a:pt x="5406" y="46"/>
                  </a:lnTo>
                  <a:cubicBezTo>
                    <a:pt x="5403" y="46"/>
                    <a:pt x="5400" y="46"/>
                    <a:pt x="5397" y="46"/>
                  </a:cubicBezTo>
                  <a:close/>
                  <a:moveTo>
                    <a:pt x="5379" y="627"/>
                  </a:moveTo>
                  <a:cubicBezTo>
                    <a:pt x="5387" y="628"/>
                    <a:pt x="5395" y="628"/>
                    <a:pt x="5401" y="628"/>
                  </a:cubicBezTo>
                  <a:cubicBezTo>
                    <a:pt x="5394" y="627"/>
                    <a:pt x="5386" y="627"/>
                    <a:pt x="5379" y="627"/>
                  </a:cubicBezTo>
                  <a:close/>
                  <a:moveTo>
                    <a:pt x="6542" y="1"/>
                  </a:moveTo>
                  <a:cubicBezTo>
                    <a:pt x="6404" y="1"/>
                    <a:pt x="6265" y="17"/>
                    <a:pt x="6127" y="30"/>
                  </a:cubicBezTo>
                  <a:cubicBezTo>
                    <a:pt x="6006" y="40"/>
                    <a:pt x="5885" y="42"/>
                    <a:pt x="5764" y="43"/>
                  </a:cubicBezTo>
                  <a:cubicBezTo>
                    <a:pt x="5677" y="44"/>
                    <a:pt x="5589" y="48"/>
                    <a:pt x="5502" y="48"/>
                  </a:cubicBezTo>
                  <a:cubicBezTo>
                    <a:pt x="5470" y="48"/>
                    <a:pt x="5438" y="47"/>
                    <a:pt x="5406" y="46"/>
                  </a:cubicBezTo>
                  <a:lnTo>
                    <a:pt x="5406" y="46"/>
                  </a:lnTo>
                  <a:cubicBezTo>
                    <a:pt x="5407" y="46"/>
                    <a:pt x="5407" y="46"/>
                    <a:pt x="5408" y="46"/>
                  </a:cubicBezTo>
                  <a:lnTo>
                    <a:pt x="5408" y="46"/>
                  </a:lnTo>
                  <a:cubicBezTo>
                    <a:pt x="5187" y="35"/>
                    <a:pt x="4963" y="34"/>
                    <a:pt x="4740" y="27"/>
                  </a:cubicBezTo>
                  <a:cubicBezTo>
                    <a:pt x="4722" y="27"/>
                    <a:pt x="4703" y="27"/>
                    <a:pt x="4685" y="27"/>
                  </a:cubicBezTo>
                  <a:cubicBezTo>
                    <a:pt x="4583" y="27"/>
                    <a:pt x="4483" y="32"/>
                    <a:pt x="4382" y="37"/>
                  </a:cubicBezTo>
                  <a:cubicBezTo>
                    <a:pt x="4330" y="39"/>
                    <a:pt x="4278" y="39"/>
                    <a:pt x="4226" y="39"/>
                  </a:cubicBezTo>
                  <a:cubicBezTo>
                    <a:pt x="4209" y="39"/>
                    <a:pt x="4191" y="39"/>
                    <a:pt x="4174" y="39"/>
                  </a:cubicBezTo>
                  <a:cubicBezTo>
                    <a:pt x="4139" y="39"/>
                    <a:pt x="4104" y="39"/>
                    <a:pt x="4069" y="40"/>
                  </a:cubicBezTo>
                  <a:cubicBezTo>
                    <a:pt x="3966" y="41"/>
                    <a:pt x="3863" y="47"/>
                    <a:pt x="3760" y="50"/>
                  </a:cubicBezTo>
                  <a:cubicBezTo>
                    <a:pt x="3717" y="53"/>
                    <a:pt x="3674" y="54"/>
                    <a:pt x="3630" y="54"/>
                  </a:cubicBezTo>
                  <a:cubicBezTo>
                    <a:pt x="3578" y="54"/>
                    <a:pt x="3526" y="53"/>
                    <a:pt x="3473" y="53"/>
                  </a:cubicBezTo>
                  <a:cubicBezTo>
                    <a:pt x="3435" y="52"/>
                    <a:pt x="3396" y="52"/>
                    <a:pt x="3357" y="52"/>
                  </a:cubicBezTo>
                  <a:cubicBezTo>
                    <a:pt x="3319" y="52"/>
                    <a:pt x="3280" y="52"/>
                    <a:pt x="3241" y="53"/>
                  </a:cubicBezTo>
                  <a:cubicBezTo>
                    <a:pt x="3165" y="50"/>
                    <a:pt x="3089" y="48"/>
                    <a:pt x="3012" y="48"/>
                  </a:cubicBezTo>
                  <a:cubicBezTo>
                    <a:pt x="2995" y="48"/>
                    <a:pt x="2979" y="48"/>
                    <a:pt x="2962" y="48"/>
                  </a:cubicBezTo>
                  <a:cubicBezTo>
                    <a:pt x="2918" y="49"/>
                    <a:pt x="2875" y="49"/>
                    <a:pt x="2831" y="49"/>
                  </a:cubicBezTo>
                  <a:cubicBezTo>
                    <a:pt x="2685" y="49"/>
                    <a:pt x="2540" y="46"/>
                    <a:pt x="2395" y="45"/>
                  </a:cubicBezTo>
                  <a:cubicBezTo>
                    <a:pt x="2204" y="41"/>
                    <a:pt x="2012" y="33"/>
                    <a:pt x="1821" y="31"/>
                  </a:cubicBezTo>
                  <a:cubicBezTo>
                    <a:pt x="1796" y="31"/>
                    <a:pt x="1772" y="30"/>
                    <a:pt x="1747" y="30"/>
                  </a:cubicBezTo>
                  <a:cubicBezTo>
                    <a:pt x="1462" y="30"/>
                    <a:pt x="1175" y="48"/>
                    <a:pt x="889" y="48"/>
                  </a:cubicBezTo>
                  <a:cubicBezTo>
                    <a:pt x="809" y="48"/>
                    <a:pt x="730" y="47"/>
                    <a:pt x="651" y="43"/>
                  </a:cubicBezTo>
                  <a:cubicBezTo>
                    <a:pt x="587" y="39"/>
                    <a:pt x="520" y="31"/>
                    <a:pt x="454" y="31"/>
                  </a:cubicBezTo>
                  <a:cubicBezTo>
                    <a:pt x="429" y="31"/>
                    <a:pt x="404" y="32"/>
                    <a:pt x="379" y="35"/>
                  </a:cubicBezTo>
                  <a:cubicBezTo>
                    <a:pt x="297" y="45"/>
                    <a:pt x="237" y="111"/>
                    <a:pt x="224" y="189"/>
                  </a:cubicBezTo>
                  <a:cubicBezTo>
                    <a:pt x="220" y="190"/>
                    <a:pt x="218" y="190"/>
                    <a:pt x="215" y="191"/>
                  </a:cubicBezTo>
                  <a:cubicBezTo>
                    <a:pt x="117" y="225"/>
                    <a:pt x="22" y="290"/>
                    <a:pt x="10" y="403"/>
                  </a:cubicBezTo>
                  <a:cubicBezTo>
                    <a:pt x="1" y="480"/>
                    <a:pt x="44" y="563"/>
                    <a:pt x="116" y="598"/>
                  </a:cubicBezTo>
                  <a:cubicBezTo>
                    <a:pt x="186" y="632"/>
                    <a:pt x="261" y="652"/>
                    <a:pt x="337" y="669"/>
                  </a:cubicBezTo>
                  <a:cubicBezTo>
                    <a:pt x="375" y="678"/>
                    <a:pt x="413" y="683"/>
                    <a:pt x="451" y="684"/>
                  </a:cubicBezTo>
                  <a:cubicBezTo>
                    <a:pt x="478" y="686"/>
                    <a:pt x="505" y="686"/>
                    <a:pt x="532" y="686"/>
                  </a:cubicBezTo>
                  <a:cubicBezTo>
                    <a:pt x="559" y="686"/>
                    <a:pt x="586" y="686"/>
                    <a:pt x="614" y="685"/>
                  </a:cubicBezTo>
                  <a:cubicBezTo>
                    <a:pt x="709" y="683"/>
                    <a:pt x="801" y="684"/>
                    <a:pt x="896" y="677"/>
                  </a:cubicBezTo>
                  <a:cubicBezTo>
                    <a:pt x="1084" y="663"/>
                    <a:pt x="1269" y="635"/>
                    <a:pt x="1456" y="616"/>
                  </a:cubicBezTo>
                  <a:cubicBezTo>
                    <a:pt x="1674" y="609"/>
                    <a:pt x="1891" y="612"/>
                    <a:pt x="2108" y="609"/>
                  </a:cubicBezTo>
                  <a:cubicBezTo>
                    <a:pt x="2122" y="609"/>
                    <a:pt x="2137" y="609"/>
                    <a:pt x="2151" y="609"/>
                  </a:cubicBezTo>
                  <a:cubicBezTo>
                    <a:pt x="2242" y="609"/>
                    <a:pt x="2334" y="612"/>
                    <a:pt x="2425" y="614"/>
                  </a:cubicBezTo>
                  <a:cubicBezTo>
                    <a:pt x="2440" y="614"/>
                    <a:pt x="2455" y="615"/>
                    <a:pt x="2469" y="615"/>
                  </a:cubicBezTo>
                  <a:cubicBezTo>
                    <a:pt x="2563" y="615"/>
                    <a:pt x="2657" y="609"/>
                    <a:pt x="2750" y="605"/>
                  </a:cubicBezTo>
                  <a:cubicBezTo>
                    <a:pt x="2942" y="597"/>
                    <a:pt x="3133" y="590"/>
                    <a:pt x="3325" y="589"/>
                  </a:cubicBezTo>
                  <a:cubicBezTo>
                    <a:pt x="3527" y="589"/>
                    <a:pt x="3731" y="595"/>
                    <a:pt x="3934" y="598"/>
                  </a:cubicBezTo>
                  <a:cubicBezTo>
                    <a:pt x="4334" y="605"/>
                    <a:pt x="4734" y="601"/>
                    <a:pt x="5134" y="614"/>
                  </a:cubicBezTo>
                  <a:lnTo>
                    <a:pt x="5134" y="614"/>
                  </a:lnTo>
                  <a:cubicBezTo>
                    <a:pt x="5216" y="618"/>
                    <a:pt x="5298" y="623"/>
                    <a:pt x="5379" y="627"/>
                  </a:cubicBezTo>
                  <a:lnTo>
                    <a:pt x="5379" y="627"/>
                  </a:lnTo>
                  <a:cubicBezTo>
                    <a:pt x="5379" y="627"/>
                    <a:pt x="5379" y="627"/>
                    <a:pt x="5378" y="627"/>
                  </a:cubicBezTo>
                  <a:lnTo>
                    <a:pt x="5378" y="627"/>
                  </a:lnTo>
                  <a:cubicBezTo>
                    <a:pt x="5591" y="637"/>
                    <a:pt x="5804" y="645"/>
                    <a:pt x="6017" y="645"/>
                  </a:cubicBezTo>
                  <a:cubicBezTo>
                    <a:pt x="6042" y="645"/>
                    <a:pt x="6067" y="645"/>
                    <a:pt x="6092" y="645"/>
                  </a:cubicBezTo>
                  <a:cubicBezTo>
                    <a:pt x="6201" y="644"/>
                    <a:pt x="6309" y="635"/>
                    <a:pt x="6417" y="622"/>
                  </a:cubicBezTo>
                  <a:cubicBezTo>
                    <a:pt x="6475" y="616"/>
                    <a:pt x="6531" y="608"/>
                    <a:pt x="6588" y="599"/>
                  </a:cubicBezTo>
                  <a:cubicBezTo>
                    <a:pt x="6671" y="587"/>
                    <a:pt x="6767" y="569"/>
                    <a:pt x="6831" y="512"/>
                  </a:cubicBezTo>
                  <a:cubicBezTo>
                    <a:pt x="6880" y="467"/>
                    <a:pt x="6910" y="408"/>
                    <a:pt x="6899" y="340"/>
                  </a:cubicBezTo>
                  <a:cubicBezTo>
                    <a:pt x="6890" y="281"/>
                    <a:pt x="6855" y="234"/>
                    <a:pt x="6806" y="204"/>
                  </a:cubicBezTo>
                  <a:cubicBezTo>
                    <a:pt x="6789" y="194"/>
                    <a:pt x="6773" y="189"/>
                    <a:pt x="6757" y="184"/>
                  </a:cubicBezTo>
                  <a:cubicBezTo>
                    <a:pt x="6755" y="80"/>
                    <a:pt x="6671" y="5"/>
                    <a:pt x="6569" y="1"/>
                  </a:cubicBezTo>
                  <a:cubicBezTo>
                    <a:pt x="6560" y="1"/>
                    <a:pt x="6551" y="1"/>
                    <a:pt x="654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70"/>
            <p:cNvSpPr/>
            <p:nvPr/>
          </p:nvSpPr>
          <p:spPr>
            <a:xfrm>
              <a:off x="1877675" y="903175"/>
              <a:ext cx="9750" cy="9250"/>
            </a:xfrm>
            <a:custGeom>
              <a:avLst/>
              <a:gdLst/>
              <a:ahLst/>
              <a:cxnLst/>
              <a:rect l="l" t="t" r="r" b="b"/>
              <a:pathLst>
                <a:path w="390" h="370" extrusionOk="0">
                  <a:moveTo>
                    <a:pt x="203" y="1"/>
                  </a:moveTo>
                  <a:cubicBezTo>
                    <a:pt x="108" y="1"/>
                    <a:pt x="22" y="65"/>
                    <a:pt x="11" y="165"/>
                  </a:cubicBezTo>
                  <a:cubicBezTo>
                    <a:pt x="1" y="262"/>
                    <a:pt x="74" y="364"/>
                    <a:pt x="174" y="369"/>
                  </a:cubicBezTo>
                  <a:cubicBezTo>
                    <a:pt x="179" y="370"/>
                    <a:pt x="183" y="370"/>
                    <a:pt x="187" y="370"/>
                  </a:cubicBezTo>
                  <a:cubicBezTo>
                    <a:pt x="283" y="370"/>
                    <a:pt x="368" y="307"/>
                    <a:pt x="379" y="206"/>
                  </a:cubicBezTo>
                  <a:cubicBezTo>
                    <a:pt x="389" y="110"/>
                    <a:pt x="316" y="7"/>
                    <a:pt x="216" y="1"/>
                  </a:cubicBezTo>
                  <a:cubicBezTo>
                    <a:pt x="212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70"/>
            <p:cNvSpPr/>
            <p:nvPr/>
          </p:nvSpPr>
          <p:spPr>
            <a:xfrm>
              <a:off x="1891625" y="903525"/>
              <a:ext cx="9750" cy="9250"/>
            </a:xfrm>
            <a:custGeom>
              <a:avLst/>
              <a:gdLst/>
              <a:ahLst/>
              <a:cxnLst/>
              <a:rect l="l" t="t" r="r" b="b"/>
              <a:pathLst>
                <a:path w="390" h="370" extrusionOk="0">
                  <a:moveTo>
                    <a:pt x="203" y="1"/>
                  </a:moveTo>
                  <a:cubicBezTo>
                    <a:pt x="108" y="1"/>
                    <a:pt x="22" y="65"/>
                    <a:pt x="11" y="164"/>
                  </a:cubicBezTo>
                  <a:cubicBezTo>
                    <a:pt x="1" y="260"/>
                    <a:pt x="74" y="363"/>
                    <a:pt x="174" y="369"/>
                  </a:cubicBezTo>
                  <a:cubicBezTo>
                    <a:pt x="179" y="369"/>
                    <a:pt x="183" y="369"/>
                    <a:pt x="187" y="369"/>
                  </a:cubicBezTo>
                  <a:cubicBezTo>
                    <a:pt x="283" y="369"/>
                    <a:pt x="368" y="305"/>
                    <a:pt x="379" y="206"/>
                  </a:cubicBezTo>
                  <a:cubicBezTo>
                    <a:pt x="389" y="108"/>
                    <a:pt x="317" y="7"/>
                    <a:pt x="216" y="1"/>
                  </a:cubicBezTo>
                  <a:cubicBezTo>
                    <a:pt x="212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70"/>
            <p:cNvSpPr/>
            <p:nvPr/>
          </p:nvSpPr>
          <p:spPr>
            <a:xfrm>
              <a:off x="1768913" y="866050"/>
              <a:ext cx="181200" cy="79400"/>
            </a:xfrm>
            <a:custGeom>
              <a:avLst/>
              <a:gdLst/>
              <a:ahLst/>
              <a:cxnLst/>
              <a:rect l="l" t="t" r="r" b="b"/>
              <a:pathLst>
                <a:path w="7248" h="3176" extrusionOk="0">
                  <a:moveTo>
                    <a:pt x="4471" y="383"/>
                  </a:moveTo>
                  <a:cubicBezTo>
                    <a:pt x="4471" y="383"/>
                    <a:pt x="4471" y="383"/>
                    <a:pt x="4470" y="383"/>
                  </a:cubicBezTo>
                  <a:cubicBezTo>
                    <a:pt x="4471" y="383"/>
                    <a:pt x="4471" y="383"/>
                    <a:pt x="4471" y="383"/>
                  </a:cubicBezTo>
                  <a:close/>
                  <a:moveTo>
                    <a:pt x="5818" y="760"/>
                  </a:moveTo>
                  <a:lnTo>
                    <a:pt x="5818" y="760"/>
                  </a:lnTo>
                  <a:cubicBezTo>
                    <a:pt x="5818" y="761"/>
                    <a:pt x="5819" y="761"/>
                    <a:pt x="5820" y="761"/>
                  </a:cubicBezTo>
                  <a:cubicBezTo>
                    <a:pt x="5820" y="760"/>
                    <a:pt x="5819" y="760"/>
                    <a:pt x="5818" y="760"/>
                  </a:cubicBezTo>
                  <a:close/>
                  <a:moveTo>
                    <a:pt x="4660" y="370"/>
                  </a:moveTo>
                  <a:cubicBezTo>
                    <a:pt x="4728" y="374"/>
                    <a:pt x="4793" y="378"/>
                    <a:pt x="4859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29" y="481"/>
                    <a:pt x="5385" y="499"/>
                    <a:pt x="5440" y="520"/>
                  </a:cubicBezTo>
                  <a:cubicBezTo>
                    <a:pt x="5465" y="531"/>
                    <a:pt x="5489" y="543"/>
                    <a:pt x="5512" y="554"/>
                  </a:cubicBezTo>
                  <a:cubicBezTo>
                    <a:pt x="5616" y="616"/>
                    <a:pt x="5715" y="686"/>
                    <a:pt x="5812" y="755"/>
                  </a:cubicBezTo>
                  <a:cubicBezTo>
                    <a:pt x="5814" y="758"/>
                    <a:pt x="5815" y="758"/>
                    <a:pt x="5816" y="759"/>
                  </a:cubicBezTo>
                  <a:cubicBezTo>
                    <a:pt x="5817" y="759"/>
                    <a:pt x="5817" y="760"/>
                    <a:pt x="5818" y="760"/>
                  </a:cubicBezTo>
                  <a:lnTo>
                    <a:pt x="5818" y="760"/>
                  </a:lnTo>
                  <a:cubicBezTo>
                    <a:pt x="5817" y="759"/>
                    <a:pt x="5817" y="759"/>
                    <a:pt x="5817" y="759"/>
                  </a:cubicBezTo>
                  <a:lnTo>
                    <a:pt x="5817" y="759"/>
                  </a:lnTo>
                  <a:cubicBezTo>
                    <a:pt x="5859" y="792"/>
                    <a:pt x="5899" y="825"/>
                    <a:pt x="5939" y="860"/>
                  </a:cubicBezTo>
                  <a:cubicBezTo>
                    <a:pt x="5940" y="862"/>
                    <a:pt x="5941" y="862"/>
                    <a:pt x="5943" y="864"/>
                  </a:cubicBezTo>
                  <a:cubicBezTo>
                    <a:pt x="5943" y="864"/>
                    <a:pt x="5944" y="865"/>
                    <a:pt x="5944" y="866"/>
                  </a:cubicBezTo>
                  <a:cubicBezTo>
                    <a:pt x="5951" y="873"/>
                    <a:pt x="5958" y="881"/>
                    <a:pt x="5965" y="886"/>
                  </a:cubicBezTo>
                  <a:cubicBezTo>
                    <a:pt x="5968" y="889"/>
                    <a:pt x="5972" y="893"/>
                    <a:pt x="5974" y="895"/>
                  </a:cubicBezTo>
                  <a:cubicBezTo>
                    <a:pt x="5976" y="897"/>
                    <a:pt x="5979" y="900"/>
                    <a:pt x="5981" y="902"/>
                  </a:cubicBezTo>
                  <a:cubicBezTo>
                    <a:pt x="5989" y="910"/>
                    <a:pt x="5998" y="919"/>
                    <a:pt x="6006" y="928"/>
                  </a:cubicBezTo>
                  <a:cubicBezTo>
                    <a:pt x="6000" y="922"/>
                    <a:pt x="5995" y="916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49" y="1073"/>
                    <a:pt x="6231" y="1153"/>
                  </a:cubicBezTo>
                  <a:cubicBezTo>
                    <a:pt x="6260" y="1183"/>
                    <a:pt x="6287" y="1213"/>
                    <a:pt x="6314" y="1246"/>
                  </a:cubicBezTo>
                  <a:cubicBezTo>
                    <a:pt x="6332" y="1271"/>
                    <a:pt x="6349" y="1297"/>
                    <a:pt x="6366" y="1325"/>
                  </a:cubicBezTo>
                  <a:cubicBezTo>
                    <a:pt x="6401" y="1387"/>
                    <a:pt x="6435" y="1448"/>
                    <a:pt x="6471" y="1509"/>
                  </a:cubicBezTo>
                  <a:cubicBezTo>
                    <a:pt x="6510" y="1574"/>
                    <a:pt x="6550" y="1637"/>
                    <a:pt x="6589" y="1700"/>
                  </a:cubicBezTo>
                  <a:cubicBezTo>
                    <a:pt x="6638" y="1793"/>
                    <a:pt x="6683" y="1889"/>
                    <a:pt x="6723" y="1987"/>
                  </a:cubicBezTo>
                  <a:cubicBezTo>
                    <a:pt x="6733" y="2011"/>
                    <a:pt x="6741" y="2035"/>
                    <a:pt x="6749" y="2060"/>
                  </a:cubicBezTo>
                  <a:cubicBezTo>
                    <a:pt x="6758" y="2099"/>
                    <a:pt x="6765" y="2139"/>
                    <a:pt x="6771" y="2180"/>
                  </a:cubicBezTo>
                  <a:lnTo>
                    <a:pt x="6770" y="2179"/>
                  </a:lnTo>
                  <a:lnTo>
                    <a:pt x="6770" y="2179"/>
                  </a:lnTo>
                  <a:cubicBezTo>
                    <a:pt x="6788" y="2323"/>
                    <a:pt x="6794" y="2470"/>
                    <a:pt x="6810" y="2614"/>
                  </a:cubicBezTo>
                  <a:cubicBezTo>
                    <a:pt x="6812" y="2637"/>
                    <a:pt x="6817" y="2658"/>
                    <a:pt x="6820" y="2680"/>
                  </a:cubicBezTo>
                  <a:cubicBezTo>
                    <a:pt x="6736" y="2687"/>
                    <a:pt x="6651" y="2694"/>
                    <a:pt x="6565" y="2701"/>
                  </a:cubicBezTo>
                  <a:cubicBezTo>
                    <a:pt x="6487" y="2706"/>
                    <a:pt x="6409" y="2707"/>
                    <a:pt x="6331" y="2717"/>
                  </a:cubicBezTo>
                  <a:cubicBezTo>
                    <a:pt x="6300" y="2720"/>
                    <a:pt x="6273" y="2731"/>
                    <a:pt x="6247" y="2747"/>
                  </a:cubicBezTo>
                  <a:cubicBezTo>
                    <a:pt x="6210" y="2751"/>
                    <a:pt x="6172" y="2754"/>
                    <a:pt x="6134" y="2758"/>
                  </a:cubicBezTo>
                  <a:cubicBezTo>
                    <a:pt x="5980" y="2769"/>
                    <a:pt x="5825" y="2782"/>
                    <a:pt x="5670" y="2786"/>
                  </a:cubicBezTo>
                  <a:cubicBezTo>
                    <a:pt x="5601" y="2786"/>
                    <a:pt x="5533" y="2786"/>
                    <a:pt x="5464" y="2785"/>
                  </a:cubicBezTo>
                  <a:cubicBezTo>
                    <a:pt x="5278" y="2782"/>
                    <a:pt x="5091" y="2771"/>
                    <a:pt x="4905" y="2769"/>
                  </a:cubicBezTo>
                  <a:cubicBezTo>
                    <a:pt x="4895" y="2769"/>
                    <a:pt x="4886" y="2769"/>
                    <a:pt x="4876" y="2769"/>
                  </a:cubicBezTo>
                  <a:cubicBezTo>
                    <a:pt x="4684" y="2769"/>
                    <a:pt x="4492" y="2780"/>
                    <a:pt x="4298" y="2785"/>
                  </a:cubicBezTo>
                  <a:cubicBezTo>
                    <a:pt x="4088" y="2792"/>
                    <a:pt x="3878" y="2792"/>
                    <a:pt x="3669" y="2795"/>
                  </a:cubicBezTo>
                  <a:cubicBezTo>
                    <a:pt x="3477" y="2799"/>
                    <a:pt x="3283" y="2805"/>
                    <a:pt x="3091" y="2806"/>
                  </a:cubicBezTo>
                  <a:cubicBezTo>
                    <a:pt x="2907" y="2805"/>
                    <a:pt x="2723" y="2803"/>
                    <a:pt x="2539" y="2798"/>
                  </a:cubicBezTo>
                  <a:cubicBezTo>
                    <a:pt x="2125" y="2785"/>
                    <a:pt x="1711" y="2758"/>
                    <a:pt x="1297" y="2747"/>
                  </a:cubicBezTo>
                  <a:cubicBezTo>
                    <a:pt x="1113" y="2742"/>
                    <a:pt x="928" y="2742"/>
                    <a:pt x="743" y="2731"/>
                  </a:cubicBezTo>
                  <a:cubicBezTo>
                    <a:pt x="651" y="2726"/>
                    <a:pt x="559" y="2721"/>
                    <a:pt x="466" y="2717"/>
                  </a:cubicBezTo>
                  <a:cubicBezTo>
                    <a:pt x="482" y="2666"/>
                    <a:pt x="498" y="2616"/>
                    <a:pt x="516" y="2566"/>
                  </a:cubicBezTo>
                  <a:cubicBezTo>
                    <a:pt x="586" y="2400"/>
                    <a:pt x="660" y="2236"/>
                    <a:pt x="748" y="2078"/>
                  </a:cubicBezTo>
                  <a:cubicBezTo>
                    <a:pt x="774" y="2038"/>
                    <a:pt x="799" y="1998"/>
                    <a:pt x="826" y="1960"/>
                  </a:cubicBezTo>
                  <a:cubicBezTo>
                    <a:pt x="857" y="1920"/>
                    <a:pt x="890" y="1882"/>
                    <a:pt x="924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1" y="1658"/>
                    <a:pt x="1218" y="1621"/>
                  </a:cubicBezTo>
                  <a:cubicBezTo>
                    <a:pt x="1271" y="1595"/>
                    <a:pt x="1321" y="1570"/>
                    <a:pt x="1374" y="1546"/>
                  </a:cubicBezTo>
                  <a:cubicBezTo>
                    <a:pt x="1416" y="1531"/>
                    <a:pt x="1458" y="1516"/>
                    <a:pt x="1502" y="1504"/>
                  </a:cubicBezTo>
                  <a:cubicBezTo>
                    <a:pt x="1533" y="1496"/>
                    <a:pt x="1564" y="1491"/>
                    <a:pt x="1596" y="1485"/>
                  </a:cubicBezTo>
                  <a:cubicBezTo>
                    <a:pt x="1629" y="1482"/>
                    <a:pt x="1662" y="1479"/>
                    <a:pt x="1695" y="1477"/>
                  </a:cubicBezTo>
                  <a:cubicBezTo>
                    <a:pt x="1754" y="1479"/>
                    <a:pt x="1811" y="1484"/>
                    <a:pt x="1868" y="1490"/>
                  </a:cubicBezTo>
                  <a:cubicBezTo>
                    <a:pt x="1960" y="1501"/>
                    <a:pt x="2052" y="1516"/>
                    <a:pt x="2142" y="1536"/>
                  </a:cubicBezTo>
                  <a:cubicBezTo>
                    <a:pt x="2178" y="1547"/>
                    <a:pt x="2212" y="1559"/>
                    <a:pt x="2247" y="1573"/>
                  </a:cubicBezTo>
                  <a:cubicBezTo>
                    <a:pt x="2252" y="1575"/>
                    <a:pt x="2257" y="1577"/>
                    <a:pt x="2262" y="1580"/>
                  </a:cubicBezTo>
                  <a:cubicBezTo>
                    <a:pt x="2269" y="1581"/>
                    <a:pt x="2277" y="1582"/>
                    <a:pt x="2285" y="1585"/>
                  </a:cubicBezTo>
                  <a:cubicBezTo>
                    <a:pt x="2318" y="1598"/>
                    <a:pt x="2352" y="1615"/>
                    <a:pt x="2382" y="1633"/>
                  </a:cubicBezTo>
                  <a:cubicBezTo>
                    <a:pt x="2395" y="1638"/>
                    <a:pt x="2408" y="1645"/>
                    <a:pt x="2420" y="1651"/>
                  </a:cubicBezTo>
                  <a:cubicBezTo>
                    <a:pt x="2420" y="1652"/>
                    <a:pt x="2420" y="1652"/>
                    <a:pt x="2420" y="1652"/>
                  </a:cubicBezTo>
                  <a:cubicBezTo>
                    <a:pt x="2427" y="1657"/>
                    <a:pt x="2434" y="1660"/>
                    <a:pt x="2441" y="1663"/>
                  </a:cubicBezTo>
                  <a:cubicBezTo>
                    <a:pt x="2467" y="1677"/>
                    <a:pt x="2492" y="1691"/>
                    <a:pt x="2518" y="1706"/>
                  </a:cubicBezTo>
                  <a:cubicBezTo>
                    <a:pt x="2540" y="1715"/>
                    <a:pt x="2561" y="1726"/>
                    <a:pt x="2581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6" y="1774"/>
                    <a:pt x="2691" y="1795"/>
                    <a:pt x="2728" y="1814"/>
                  </a:cubicBezTo>
                  <a:cubicBezTo>
                    <a:pt x="2736" y="1797"/>
                    <a:pt x="2744" y="1780"/>
                    <a:pt x="2752" y="1763"/>
                  </a:cubicBezTo>
                  <a:cubicBezTo>
                    <a:pt x="2781" y="1697"/>
                    <a:pt x="2817" y="1633"/>
                    <a:pt x="2856" y="1572"/>
                  </a:cubicBezTo>
                  <a:cubicBezTo>
                    <a:pt x="2859" y="1566"/>
                    <a:pt x="2863" y="1562"/>
                    <a:pt x="2866" y="1556"/>
                  </a:cubicBezTo>
                  <a:cubicBezTo>
                    <a:pt x="2884" y="1527"/>
                    <a:pt x="2905" y="1500"/>
                    <a:pt x="2926" y="1471"/>
                  </a:cubicBezTo>
                  <a:cubicBezTo>
                    <a:pt x="2990" y="1366"/>
                    <a:pt x="3056" y="1264"/>
                    <a:pt x="3130" y="1165"/>
                  </a:cubicBezTo>
                  <a:cubicBezTo>
                    <a:pt x="3207" y="1067"/>
                    <a:pt x="3283" y="966"/>
                    <a:pt x="3368" y="874"/>
                  </a:cubicBezTo>
                  <a:cubicBezTo>
                    <a:pt x="3399" y="845"/>
                    <a:pt x="3430" y="817"/>
                    <a:pt x="3463" y="792"/>
                  </a:cubicBezTo>
                  <a:cubicBezTo>
                    <a:pt x="3541" y="734"/>
                    <a:pt x="3624" y="685"/>
                    <a:pt x="3709" y="637"/>
                  </a:cubicBezTo>
                  <a:cubicBezTo>
                    <a:pt x="3799" y="587"/>
                    <a:pt x="3890" y="543"/>
                    <a:pt x="3983" y="503"/>
                  </a:cubicBezTo>
                  <a:cubicBezTo>
                    <a:pt x="4038" y="482"/>
                    <a:pt x="4094" y="463"/>
                    <a:pt x="4151" y="444"/>
                  </a:cubicBezTo>
                  <a:cubicBezTo>
                    <a:pt x="4204" y="431"/>
                    <a:pt x="4257" y="418"/>
                    <a:pt x="4310" y="407"/>
                  </a:cubicBezTo>
                  <a:cubicBezTo>
                    <a:pt x="4364" y="395"/>
                    <a:pt x="4418" y="388"/>
                    <a:pt x="4473" y="380"/>
                  </a:cubicBezTo>
                  <a:lnTo>
                    <a:pt x="4473" y="380"/>
                  </a:lnTo>
                  <a:cubicBezTo>
                    <a:pt x="4472" y="381"/>
                    <a:pt x="4472" y="382"/>
                    <a:pt x="4471" y="383"/>
                  </a:cubicBezTo>
                  <a:lnTo>
                    <a:pt x="4471" y="383"/>
                  </a:lnTo>
                  <a:cubicBezTo>
                    <a:pt x="4535" y="376"/>
                    <a:pt x="4597" y="372"/>
                    <a:pt x="4660" y="370"/>
                  </a:cubicBezTo>
                  <a:close/>
                  <a:moveTo>
                    <a:pt x="4649" y="1"/>
                  </a:moveTo>
                  <a:cubicBezTo>
                    <a:pt x="4570" y="1"/>
                    <a:pt x="4491" y="5"/>
                    <a:pt x="4413" y="17"/>
                  </a:cubicBezTo>
                  <a:cubicBezTo>
                    <a:pt x="4214" y="44"/>
                    <a:pt x="4015" y="85"/>
                    <a:pt x="3829" y="165"/>
                  </a:cubicBezTo>
                  <a:cubicBezTo>
                    <a:pt x="3647" y="244"/>
                    <a:pt x="3474" y="340"/>
                    <a:pt x="3307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7" y="966"/>
                    <a:pt x="2753" y="1053"/>
                  </a:cubicBezTo>
                  <a:cubicBezTo>
                    <a:pt x="2697" y="1128"/>
                    <a:pt x="2648" y="1211"/>
                    <a:pt x="2601" y="1292"/>
                  </a:cubicBezTo>
                  <a:cubicBezTo>
                    <a:pt x="2595" y="1301"/>
                    <a:pt x="2589" y="1311"/>
                    <a:pt x="2584" y="1320"/>
                  </a:cubicBezTo>
                  <a:cubicBezTo>
                    <a:pt x="2555" y="1305"/>
                    <a:pt x="2526" y="1291"/>
                    <a:pt x="2497" y="1278"/>
                  </a:cubicBezTo>
                  <a:cubicBezTo>
                    <a:pt x="2419" y="1243"/>
                    <a:pt x="2340" y="1211"/>
                    <a:pt x="2260" y="1185"/>
                  </a:cubicBezTo>
                  <a:cubicBezTo>
                    <a:pt x="2181" y="1160"/>
                    <a:pt x="2098" y="1149"/>
                    <a:pt x="2015" y="1135"/>
                  </a:cubicBezTo>
                  <a:cubicBezTo>
                    <a:pt x="1942" y="1124"/>
                    <a:pt x="1867" y="1115"/>
                    <a:pt x="1792" y="1111"/>
                  </a:cubicBezTo>
                  <a:cubicBezTo>
                    <a:pt x="1765" y="1110"/>
                    <a:pt x="1738" y="1109"/>
                    <a:pt x="1711" y="1109"/>
                  </a:cubicBezTo>
                  <a:cubicBezTo>
                    <a:pt x="1584" y="1109"/>
                    <a:pt x="1456" y="1124"/>
                    <a:pt x="1335" y="1167"/>
                  </a:cubicBezTo>
                  <a:cubicBezTo>
                    <a:pt x="1261" y="1193"/>
                    <a:pt x="1186" y="1221"/>
                    <a:pt x="1117" y="1257"/>
                  </a:cubicBezTo>
                  <a:cubicBezTo>
                    <a:pt x="1022" y="1307"/>
                    <a:pt x="935" y="1362"/>
                    <a:pt x="848" y="1423"/>
                  </a:cubicBezTo>
                  <a:cubicBezTo>
                    <a:pt x="684" y="1539"/>
                    <a:pt x="554" y="1693"/>
                    <a:pt x="448" y="1861"/>
                  </a:cubicBezTo>
                  <a:cubicBezTo>
                    <a:pt x="342" y="2028"/>
                    <a:pt x="264" y="2215"/>
                    <a:pt x="187" y="2396"/>
                  </a:cubicBezTo>
                  <a:cubicBezTo>
                    <a:pt x="152" y="2480"/>
                    <a:pt x="124" y="2564"/>
                    <a:pt x="100" y="2651"/>
                  </a:cubicBezTo>
                  <a:cubicBezTo>
                    <a:pt x="89" y="2703"/>
                    <a:pt x="78" y="2753"/>
                    <a:pt x="67" y="2805"/>
                  </a:cubicBezTo>
                  <a:cubicBezTo>
                    <a:pt x="63" y="2821"/>
                    <a:pt x="60" y="2835"/>
                    <a:pt x="57" y="2850"/>
                  </a:cubicBezTo>
                  <a:cubicBezTo>
                    <a:pt x="49" y="2882"/>
                    <a:pt x="42" y="2913"/>
                    <a:pt x="34" y="2945"/>
                  </a:cubicBezTo>
                  <a:cubicBezTo>
                    <a:pt x="27" y="2973"/>
                    <a:pt x="20" y="2999"/>
                    <a:pt x="13" y="3028"/>
                  </a:cubicBezTo>
                  <a:cubicBezTo>
                    <a:pt x="9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3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4" y="3072"/>
                    <a:pt x="438" y="3072"/>
                    <a:pt x="462" y="3071"/>
                  </a:cubicBezTo>
                  <a:lnTo>
                    <a:pt x="462" y="3071"/>
                  </a:lnTo>
                  <a:cubicBezTo>
                    <a:pt x="461" y="3071"/>
                    <a:pt x="460" y="3072"/>
                    <a:pt x="459" y="3072"/>
                  </a:cubicBezTo>
                  <a:lnTo>
                    <a:pt x="466" y="3072"/>
                  </a:lnTo>
                  <a:cubicBezTo>
                    <a:pt x="467" y="3072"/>
                    <a:pt x="469" y="3072"/>
                    <a:pt x="470" y="3072"/>
                  </a:cubicBezTo>
                  <a:cubicBezTo>
                    <a:pt x="487" y="3072"/>
                    <a:pt x="504" y="3079"/>
                    <a:pt x="517" y="3089"/>
                  </a:cubicBezTo>
                  <a:cubicBezTo>
                    <a:pt x="588" y="3093"/>
                    <a:pt x="659" y="3098"/>
                    <a:pt x="730" y="3101"/>
                  </a:cubicBezTo>
                  <a:cubicBezTo>
                    <a:pt x="910" y="3106"/>
                    <a:pt x="1090" y="3111"/>
                    <a:pt x="1270" y="3116"/>
                  </a:cubicBezTo>
                  <a:cubicBezTo>
                    <a:pt x="1641" y="3126"/>
                    <a:pt x="2012" y="3151"/>
                    <a:pt x="2384" y="3163"/>
                  </a:cubicBezTo>
                  <a:cubicBezTo>
                    <a:pt x="2594" y="3169"/>
                    <a:pt x="2804" y="3174"/>
                    <a:pt x="3016" y="3175"/>
                  </a:cubicBezTo>
                  <a:cubicBezTo>
                    <a:pt x="3034" y="3175"/>
                    <a:pt x="3051" y="3175"/>
                    <a:pt x="3069" y="3175"/>
                  </a:cubicBezTo>
                  <a:cubicBezTo>
                    <a:pt x="3253" y="3175"/>
                    <a:pt x="3437" y="3170"/>
                    <a:pt x="3622" y="3166"/>
                  </a:cubicBezTo>
                  <a:cubicBezTo>
                    <a:pt x="3821" y="3163"/>
                    <a:pt x="4020" y="3163"/>
                    <a:pt x="4219" y="3158"/>
                  </a:cubicBezTo>
                  <a:cubicBezTo>
                    <a:pt x="4418" y="3151"/>
                    <a:pt x="4616" y="3142"/>
                    <a:pt x="4813" y="3138"/>
                  </a:cubicBezTo>
                  <a:cubicBezTo>
                    <a:pt x="5075" y="3140"/>
                    <a:pt x="5337" y="3157"/>
                    <a:pt x="5599" y="3157"/>
                  </a:cubicBezTo>
                  <a:cubicBezTo>
                    <a:pt x="5640" y="3157"/>
                    <a:pt x="5680" y="3157"/>
                    <a:pt x="5721" y="3156"/>
                  </a:cubicBezTo>
                  <a:cubicBezTo>
                    <a:pt x="5953" y="3149"/>
                    <a:pt x="6183" y="3124"/>
                    <a:pt x="6414" y="3102"/>
                  </a:cubicBezTo>
                  <a:cubicBezTo>
                    <a:pt x="6419" y="3105"/>
                    <a:pt x="6423" y="3111"/>
                    <a:pt x="6428" y="3114"/>
                  </a:cubicBezTo>
                  <a:cubicBezTo>
                    <a:pt x="6463" y="3112"/>
                    <a:pt x="6498" y="3110"/>
                    <a:pt x="6532" y="3108"/>
                  </a:cubicBezTo>
                  <a:cubicBezTo>
                    <a:pt x="6633" y="3101"/>
                    <a:pt x="6732" y="3096"/>
                    <a:pt x="6832" y="3092"/>
                  </a:cubicBezTo>
                  <a:cubicBezTo>
                    <a:pt x="6971" y="3085"/>
                    <a:pt x="7110" y="3078"/>
                    <a:pt x="7248" y="3074"/>
                  </a:cubicBezTo>
                  <a:cubicBezTo>
                    <a:pt x="7244" y="3044"/>
                    <a:pt x="7242" y="3013"/>
                    <a:pt x="7239" y="2982"/>
                  </a:cubicBezTo>
                  <a:cubicBezTo>
                    <a:pt x="7239" y="2981"/>
                    <a:pt x="7239" y="2980"/>
                    <a:pt x="7239" y="2977"/>
                  </a:cubicBezTo>
                  <a:cubicBezTo>
                    <a:pt x="7231" y="2941"/>
                    <a:pt x="7225" y="2904"/>
                    <a:pt x="7218" y="2867"/>
                  </a:cubicBezTo>
                  <a:cubicBezTo>
                    <a:pt x="7214" y="2840"/>
                    <a:pt x="7210" y="2813"/>
                    <a:pt x="7206" y="2784"/>
                  </a:cubicBezTo>
                  <a:cubicBezTo>
                    <a:pt x="7195" y="2723"/>
                    <a:pt x="7185" y="2663"/>
                    <a:pt x="7177" y="2603"/>
                  </a:cubicBezTo>
                  <a:cubicBezTo>
                    <a:pt x="7164" y="2508"/>
                    <a:pt x="7153" y="2412"/>
                    <a:pt x="7151" y="2316"/>
                  </a:cubicBezTo>
                  <a:cubicBezTo>
                    <a:pt x="7151" y="2307"/>
                    <a:pt x="7152" y="2298"/>
                    <a:pt x="7155" y="2288"/>
                  </a:cubicBezTo>
                  <a:cubicBezTo>
                    <a:pt x="7143" y="2141"/>
                    <a:pt x="7123" y="1996"/>
                    <a:pt x="7071" y="1858"/>
                  </a:cubicBezTo>
                  <a:cubicBezTo>
                    <a:pt x="7031" y="1754"/>
                    <a:pt x="6984" y="1650"/>
                    <a:pt x="6931" y="1554"/>
                  </a:cubicBezTo>
                  <a:cubicBezTo>
                    <a:pt x="6881" y="1464"/>
                    <a:pt x="6825" y="1380"/>
                    <a:pt x="6772" y="1293"/>
                  </a:cubicBezTo>
                  <a:cubicBezTo>
                    <a:pt x="6713" y="1187"/>
                    <a:pt x="6658" y="1077"/>
                    <a:pt x="6579" y="984"/>
                  </a:cubicBezTo>
                  <a:cubicBezTo>
                    <a:pt x="6506" y="897"/>
                    <a:pt x="6421" y="821"/>
                    <a:pt x="6339" y="741"/>
                  </a:cubicBezTo>
                  <a:cubicBezTo>
                    <a:pt x="6309" y="710"/>
                    <a:pt x="6278" y="671"/>
                    <a:pt x="6242" y="641"/>
                  </a:cubicBezTo>
                  <a:cubicBezTo>
                    <a:pt x="6240" y="640"/>
                    <a:pt x="6238" y="638"/>
                    <a:pt x="6237" y="635"/>
                  </a:cubicBezTo>
                  <a:cubicBezTo>
                    <a:pt x="6235" y="633"/>
                    <a:pt x="6232" y="632"/>
                    <a:pt x="6230" y="630"/>
                  </a:cubicBezTo>
                  <a:cubicBezTo>
                    <a:pt x="6229" y="627"/>
                    <a:pt x="6227" y="625"/>
                    <a:pt x="6226" y="624"/>
                  </a:cubicBezTo>
                  <a:cubicBezTo>
                    <a:pt x="6214" y="609"/>
                    <a:pt x="6200" y="598"/>
                    <a:pt x="6187" y="585"/>
                  </a:cubicBezTo>
                  <a:cubicBezTo>
                    <a:pt x="6108" y="517"/>
                    <a:pt x="6026" y="454"/>
                    <a:pt x="5941" y="393"/>
                  </a:cubicBezTo>
                  <a:cubicBezTo>
                    <a:pt x="5839" y="319"/>
                    <a:pt x="5731" y="242"/>
                    <a:pt x="5615" y="193"/>
                  </a:cubicBezTo>
                  <a:cubicBezTo>
                    <a:pt x="5430" y="112"/>
                    <a:pt x="5226" y="63"/>
                    <a:pt x="5026" y="35"/>
                  </a:cubicBezTo>
                  <a:cubicBezTo>
                    <a:pt x="4924" y="20"/>
                    <a:pt x="4823" y="5"/>
                    <a:pt x="4720" y="2"/>
                  </a:cubicBezTo>
                  <a:cubicBezTo>
                    <a:pt x="4696" y="1"/>
                    <a:pt x="4672" y="1"/>
                    <a:pt x="464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2" name="Google Shape;5642;p70"/>
          <p:cNvGrpSpPr/>
          <p:nvPr/>
        </p:nvGrpSpPr>
        <p:grpSpPr>
          <a:xfrm>
            <a:off x="6461127" y="690815"/>
            <a:ext cx="676371" cy="232501"/>
            <a:chOff x="7331200" y="1084150"/>
            <a:chExt cx="290600" cy="101925"/>
          </a:xfrm>
        </p:grpSpPr>
        <p:sp>
          <p:nvSpPr>
            <p:cNvPr id="5643" name="Google Shape;5643;p70"/>
            <p:cNvSpPr/>
            <p:nvPr/>
          </p:nvSpPr>
          <p:spPr>
            <a:xfrm>
              <a:off x="7341275" y="1091125"/>
              <a:ext cx="270700" cy="88550"/>
            </a:xfrm>
            <a:custGeom>
              <a:avLst/>
              <a:gdLst/>
              <a:ahLst/>
              <a:cxnLst/>
              <a:rect l="l" t="t" r="r" b="b"/>
              <a:pathLst>
                <a:path w="10828" h="3542" extrusionOk="0">
                  <a:moveTo>
                    <a:pt x="7234" y="1613"/>
                  </a:moveTo>
                  <a:lnTo>
                    <a:pt x="7234" y="1613"/>
                  </a:lnTo>
                  <a:cubicBezTo>
                    <a:pt x="7258" y="1632"/>
                    <a:pt x="7282" y="1650"/>
                    <a:pt x="7305" y="1667"/>
                  </a:cubicBezTo>
                  <a:cubicBezTo>
                    <a:pt x="7305" y="1668"/>
                    <a:pt x="7306" y="1668"/>
                    <a:pt x="7306" y="1670"/>
                  </a:cubicBezTo>
                  <a:cubicBezTo>
                    <a:pt x="7312" y="1678"/>
                    <a:pt x="7319" y="1686"/>
                    <a:pt x="7325" y="1695"/>
                  </a:cubicBezTo>
                  <a:cubicBezTo>
                    <a:pt x="7294" y="1668"/>
                    <a:pt x="7264" y="1641"/>
                    <a:pt x="7234" y="1613"/>
                  </a:cubicBezTo>
                  <a:close/>
                  <a:moveTo>
                    <a:pt x="5757" y="0"/>
                  </a:moveTo>
                  <a:cubicBezTo>
                    <a:pt x="5711" y="0"/>
                    <a:pt x="5665" y="9"/>
                    <a:pt x="5621" y="27"/>
                  </a:cubicBezTo>
                  <a:cubicBezTo>
                    <a:pt x="5545" y="34"/>
                    <a:pt x="5469" y="49"/>
                    <a:pt x="5399" y="80"/>
                  </a:cubicBezTo>
                  <a:cubicBezTo>
                    <a:pt x="5326" y="112"/>
                    <a:pt x="5254" y="164"/>
                    <a:pt x="5224" y="239"/>
                  </a:cubicBezTo>
                  <a:cubicBezTo>
                    <a:pt x="5154" y="231"/>
                    <a:pt x="5084" y="227"/>
                    <a:pt x="5014" y="227"/>
                  </a:cubicBezTo>
                  <a:cubicBezTo>
                    <a:pt x="4862" y="227"/>
                    <a:pt x="4712" y="248"/>
                    <a:pt x="4567" y="302"/>
                  </a:cubicBezTo>
                  <a:cubicBezTo>
                    <a:pt x="4402" y="363"/>
                    <a:pt x="4232" y="483"/>
                    <a:pt x="4149" y="645"/>
                  </a:cubicBezTo>
                  <a:cubicBezTo>
                    <a:pt x="4123" y="660"/>
                    <a:pt x="4098" y="676"/>
                    <a:pt x="4073" y="693"/>
                  </a:cubicBezTo>
                  <a:cubicBezTo>
                    <a:pt x="4059" y="700"/>
                    <a:pt x="4045" y="707"/>
                    <a:pt x="4031" y="715"/>
                  </a:cubicBezTo>
                  <a:cubicBezTo>
                    <a:pt x="3930" y="771"/>
                    <a:pt x="3846" y="846"/>
                    <a:pt x="3775" y="938"/>
                  </a:cubicBezTo>
                  <a:cubicBezTo>
                    <a:pt x="3715" y="1015"/>
                    <a:pt x="3670" y="1116"/>
                    <a:pt x="3661" y="1213"/>
                  </a:cubicBezTo>
                  <a:cubicBezTo>
                    <a:pt x="3660" y="1228"/>
                    <a:pt x="3659" y="1243"/>
                    <a:pt x="3660" y="1258"/>
                  </a:cubicBezTo>
                  <a:cubicBezTo>
                    <a:pt x="3659" y="1258"/>
                    <a:pt x="3659" y="1259"/>
                    <a:pt x="3658" y="1260"/>
                  </a:cubicBezTo>
                  <a:cubicBezTo>
                    <a:pt x="3572" y="1282"/>
                    <a:pt x="3487" y="1312"/>
                    <a:pt x="3406" y="1350"/>
                  </a:cubicBezTo>
                  <a:cubicBezTo>
                    <a:pt x="3355" y="1376"/>
                    <a:pt x="3305" y="1404"/>
                    <a:pt x="3258" y="1436"/>
                  </a:cubicBezTo>
                  <a:cubicBezTo>
                    <a:pt x="3218" y="1464"/>
                    <a:pt x="3177" y="1498"/>
                    <a:pt x="3151" y="1540"/>
                  </a:cubicBezTo>
                  <a:cubicBezTo>
                    <a:pt x="3111" y="1602"/>
                    <a:pt x="3079" y="1675"/>
                    <a:pt x="3082" y="1748"/>
                  </a:cubicBezTo>
                  <a:cubicBezTo>
                    <a:pt x="3072" y="1755"/>
                    <a:pt x="3063" y="1761"/>
                    <a:pt x="3053" y="1768"/>
                  </a:cubicBezTo>
                  <a:cubicBezTo>
                    <a:pt x="2992" y="1808"/>
                    <a:pt x="2938" y="1862"/>
                    <a:pt x="2889" y="1914"/>
                  </a:cubicBezTo>
                  <a:cubicBezTo>
                    <a:pt x="2855" y="1952"/>
                    <a:pt x="2826" y="1990"/>
                    <a:pt x="2803" y="2033"/>
                  </a:cubicBezTo>
                  <a:cubicBezTo>
                    <a:pt x="2721" y="2006"/>
                    <a:pt x="2636" y="1983"/>
                    <a:pt x="2552" y="1959"/>
                  </a:cubicBezTo>
                  <a:cubicBezTo>
                    <a:pt x="2375" y="1908"/>
                    <a:pt x="2195" y="1867"/>
                    <a:pt x="2013" y="1838"/>
                  </a:cubicBezTo>
                  <a:cubicBezTo>
                    <a:pt x="1892" y="1818"/>
                    <a:pt x="1771" y="1808"/>
                    <a:pt x="1647" y="1802"/>
                  </a:cubicBezTo>
                  <a:cubicBezTo>
                    <a:pt x="1621" y="1801"/>
                    <a:pt x="1594" y="1800"/>
                    <a:pt x="1567" y="1800"/>
                  </a:cubicBezTo>
                  <a:cubicBezTo>
                    <a:pt x="1534" y="1800"/>
                    <a:pt x="1501" y="1802"/>
                    <a:pt x="1469" y="1807"/>
                  </a:cubicBezTo>
                  <a:cubicBezTo>
                    <a:pt x="1415" y="1816"/>
                    <a:pt x="1366" y="1831"/>
                    <a:pt x="1318" y="1852"/>
                  </a:cubicBezTo>
                  <a:cubicBezTo>
                    <a:pt x="1267" y="1874"/>
                    <a:pt x="1219" y="1910"/>
                    <a:pt x="1185" y="1955"/>
                  </a:cubicBezTo>
                  <a:cubicBezTo>
                    <a:pt x="1166" y="1955"/>
                    <a:pt x="1147" y="1954"/>
                    <a:pt x="1128" y="1954"/>
                  </a:cubicBezTo>
                  <a:cubicBezTo>
                    <a:pt x="1025" y="1954"/>
                    <a:pt x="917" y="1964"/>
                    <a:pt x="824" y="2006"/>
                  </a:cubicBezTo>
                  <a:cubicBezTo>
                    <a:pt x="735" y="2047"/>
                    <a:pt x="663" y="2109"/>
                    <a:pt x="595" y="2178"/>
                  </a:cubicBezTo>
                  <a:cubicBezTo>
                    <a:pt x="594" y="2179"/>
                    <a:pt x="593" y="2179"/>
                    <a:pt x="592" y="2181"/>
                  </a:cubicBezTo>
                  <a:cubicBezTo>
                    <a:pt x="548" y="2198"/>
                    <a:pt x="506" y="2222"/>
                    <a:pt x="466" y="2246"/>
                  </a:cubicBezTo>
                  <a:cubicBezTo>
                    <a:pt x="450" y="2255"/>
                    <a:pt x="434" y="2265"/>
                    <a:pt x="418" y="2277"/>
                  </a:cubicBezTo>
                  <a:cubicBezTo>
                    <a:pt x="382" y="2298"/>
                    <a:pt x="345" y="2321"/>
                    <a:pt x="311" y="2348"/>
                  </a:cubicBezTo>
                  <a:cubicBezTo>
                    <a:pt x="251" y="2391"/>
                    <a:pt x="199" y="2444"/>
                    <a:pt x="148" y="2496"/>
                  </a:cubicBezTo>
                  <a:cubicBezTo>
                    <a:pt x="109" y="2536"/>
                    <a:pt x="75" y="2581"/>
                    <a:pt x="51" y="2631"/>
                  </a:cubicBezTo>
                  <a:cubicBezTo>
                    <a:pt x="26" y="2683"/>
                    <a:pt x="20" y="2739"/>
                    <a:pt x="21" y="2796"/>
                  </a:cubicBezTo>
                  <a:cubicBezTo>
                    <a:pt x="21" y="2839"/>
                    <a:pt x="32" y="2885"/>
                    <a:pt x="50" y="2928"/>
                  </a:cubicBezTo>
                  <a:cubicBezTo>
                    <a:pt x="45" y="2938"/>
                    <a:pt x="42" y="2947"/>
                    <a:pt x="37" y="2956"/>
                  </a:cubicBezTo>
                  <a:cubicBezTo>
                    <a:pt x="1" y="3044"/>
                    <a:pt x="1" y="3150"/>
                    <a:pt x="49" y="3234"/>
                  </a:cubicBezTo>
                  <a:cubicBezTo>
                    <a:pt x="101" y="3325"/>
                    <a:pt x="199" y="3355"/>
                    <a:pt x="298" y="3364"/>
                  </a:cubicBezTo>
                  <a:cubicBezTo>
                    <a:pt x="317" y="3366"/>
                    <a:pt x="337" y="3367"/>
                    <a:pt x="357" y="3367"/>
                  </a:cubicBezTo>
                  <a:cubicBezTo>
                    <a:pt x="393" y="3367"/>
                    <a:pt x="430" y="3364"/>
                    <a:pt x="465" y="3363"/>
                  </a:cubicBezTo>
                  <a:cubicBezTo>
                    <a:pt x="514" y="3361"/>
                    <a:pt x="563" y="3357"/>
                    <a:pt x="612" y="3352"/>
                  </a:cubicBezTo>
                  <a:cubicBezTo>
                    <a:pt x="642" y="3354"/>
                    <a:pt x="672" y="3355"/>
                    <a:pt x="703" y="3356"/>
                  </a:cubicBezTo>
                  <a:cubicBezTo>
                    <a:pt x="813" y="3362"/>
                    <a:pt x="922" y="3369"/>
                    <a:pt x="1033" y="3372"/>
                  </a:cubicBezTo>
                  <a:cubicBezTo>
                    <a:pt x="1154" y="3376"/>
                    <a:pt x="1275" y="3380"/>
                    <a:pt x="1396" y="3380"/>
                  </a:cubicBezTo>
                  <a:cubicBezTo>
                    <a:pt x="1468" y="3381"/>
                    <a:pt x="1540" y="3381"/>
                    <a:pt x="1612" y="3381"/>
                  </a:cubicBezTo>
                  <a:cubicBezTo>
                    <a:pt x="1669" y="3381"/>
                    <a:pt x="1727" y="3381"/>
                    <a:pt x="1785" y="3379"/>
                  </a:cubicBezTo>
                  <a:cubicBezTo>
                    <a:pt x="1818" y="3378"/>
                    <a:pt x="1850" y="3374"/>
                    <a:pt x="1882" y="3370"/>
                  </a:cubicBezTo>
                  <a:cubicBezTo>
                    <a:pt x="1915" y="3377"/>
                    <a:pt x="1949" y="3382"/>
                    <a:pt x="1984" y="3388"/>
                  </a:cubicBezTo>
                  <a:cubicBezTo>
                    <a:pt x="2181" y="3420"/>
                    <a:pt x="2380" y="3443"/>
                    <a:pt x="2580" y="3461"/>
                  </a:cubicBezTo>
                  <a:cubicBezTo>
                    <a:pt x="2781" y="3481"/>
                    <a:pt x="2981" y="3499"/>
                    <a:pt x="3182" y="3512"/>
                  </a:cubicBezTo>
                  <a:cubicBezTo>
                    <a:pt x="3379" y="3525"/>
                    <a:pt x="3578" y="3530"/>
                    <a:pt x="3774" y="3533"/>
                  </a:cubicBezTo>
                  <a:cubicBezTo>
                    <a:pt x="3876" y="3536"/>
                    <a:pt x="3977" y="3537"/>
                    <a:pt x="4078" y="3538"/>
                  </a:cubicBezTo>
                  <a:cubicBezTo>
                    <a:pt x="4124" y="3539"/>
                    <a:pt x="4171" y="3540"/>
                    <a:pt x="4218" y="3540"/>
                  </a:cubicBezTo>
                  <a:cubicBezTo>
                    <a:pt x="4240" y="3541"/>
                    <a:pt x="4263" y="3541"/>
                    <a:pt x="4286" y="3541"/>
                  </a:cubicBezTo>
                  <a:cubicBezTo>
                    <a:pt x="4331" y="3541"/>
                    <a:pt x="4376" y="3538"/>
                    <a:pt x="4418" y="3524"/>
                  </a:cubicBezTo>
                  <a:cubicBezTo>
                    <a:pt x="4472" y="3505"/>
                    <a:pt x="4514" y="3465"/>
                    <a:pt x="4535" y="3413"/>
                  </a:cubicBezTo>
                  <a:cubicBezTo>
                    <a:pt x="4684" y="3420"/>
                    <a:pt x="4833" y="3424"/>
                    <a:pt x="4983" y="3427"/>
                  </a:cubicBezTo>
                  <a:cubicBezTo>
                    <a:pt x="5054" y="3430"/>
                    <a:pt x="5126" y="3430"/>
                    <a:pt x="5198" y="3430"/>
                  </a:cubicBezTo>
                  <a:cubicBezTo>
                    <a:pt x="5318" y="3430"/>
                    <a:pt x="5438" y="3428"/>
                    <a:pt x="5558" y="3428"/>
                  </a:cubicBezTo>
                  <a:cubicBezTo>
                    <a:pt x="5679" y="3429"/>
                    <a:pt x="5802" y="3429"/>
                    <a:pt x="5924" y="3429"/>
                  </a:cubicBezTo>
                  <a:cubicBezTo>
                    <a:pt x="6016" y="3429"/>
                    <a:pt x="6109" y="3432"/>
                    <a:pt x="6201" y="3432"/>
                  </a:cubicBezTo>
                  <a:cubicBezTo>
                    <a:pt x="6285" y="3432"/>
                    <a:pt x="6368" y="3430"/>
                    <a:pt x="6451" y="3420"/>
                  </a:cubicBezTo>
                  <a:cubicBezTo>
                    <a:pt x="6485" y="3417"/>
                    <a:pt x="6520" y="3410"/>
                    <a:pt x="6553" y="3404"/>
                  </a:cubicBezTo>
                  <a:cubicBezTo>
                    <a:pt x="6561" y="3403"/>
                    <a:pt x="6569" y="3401"/>
                    <a:pt x="6577" y="3398"/>
                  </a:cubicBezTo>
                  <a:cubicBezTo>
                    <a:pt x="6682" y="3403"/>
                    <a:pt x="6786" y="3406"/>
                    <a:pt x="6890" y="3409"/>
                  </a:cubicBezTo>
                  <a:cubicBezTo>
                    <a:pt x="6975" y="3410"/>
                    <a:pt x="7059" y="3412"/>
                    <a:pt x="7144" y="3413"/>
                  </a:cubicBezTo>
                  <a:cubicBezTo>
                    <a:pt x="7162" y="3414"/>
                    <a:pt x="7181" y="3414"/>
                    <a:pt x="7200" y="3414"/>
                  </a:cubicBezTo>
                  <a:cubicBezTo>
                    <a:pt x="7282" y="3414"/>
                    <a:pt x="7366" y="3410"/>
                    <a:pt x="7448" y="3406"/>
                  </a:cubicBezTo>
                  <a:cubicBezTo>
                    <a:pt x="7465" y="3405"/>
                    <a:pt x="7482" y="3402"/>
                    <a:pt x="7498" y="3397"/>
                  </a:cubicBezTo>
                  <a:cubicBezTo>
                    <a:pt x="7534" y="3400"/>
                    <a:pt x="7569" y="3403"/>
                    <a:pt x="7604" y="3405"/>
                  </a:cubicBezTo>
                  <a:cubicBezTo>
                    <a:pt x="7827" y="3422"/>
                    <a:pt x="8050" y="3434"/>
                    <a:pt x="8273" y="3445"/>
                  </a:cubicBezTo>
                  <a:cubicBezTo>
                    <a:pt x="8684" y="3467"/>
                    <a:pt x="9097" y="3473"/>
                    <a:pt x="9510" y="3483"/>
                  </a:cubicBezTo>
                  <a:lnTo>
                    <a:pt x="9513" y="3483"/>
                  </a:lnTo>
                  <a:cubicBezTo>
                    <a:pt x="9701" y="3505"/>
                    <a:pt x="9889" y="3516"/>
                    <a:pt x="10078" y="3516"/>
                  </a:cubicBezTo>
                  <a:cubicBezTo>
                    <a:pt x="10128" y="3515"/>
                    <a:pt x="10180" y="3513"/>
                    <a:pt x="10230" y="3508"/>
                  </a:cubicBezTo>
                  <a:cubicBezTo>
                    <a:pt x="10246" y="3508"/>
                    <a:pt x="10261" y="3509"/>
                    <a:pt x="10276" y="3511"/>
                  </a:cubicBezTo>
                  <a:cubicBezTo>
                    <a:pt x="10311" y="3512"/>
                    <a:pt x="10346" y="3513"/>
                    <a:pt x="10381" y="3513"/>
                  </a:cubicBezTo>
                  <a:cubicBezTo>
                    <a:pt x="10394" y="3513"/>
                    <a:pt x="10407" y="3513"/>
                    <a:pt x="10420" y="3513"/>
                  </a:cubicBezTo>
                  <a:cubicBezTo>
                    <a:pt x="10497" y="3512"/>
                    <a:pt x="10572" y="3504"/>
                    <a:pt x="10646" y="3486"/>
                  </a:cubicBezTo>
                  <a:cubicBezTo>
                    <a:pt x="10713" y="3470"/>
                    <a:pt x="10767" y="3430"/>
                    <a:pt x="10789" y="3366"/>
                  </a:cubicBezTo>
                  <a:cubicBezTo>
                    <a:pt x="10791" y="3364"/>
                    <a:pt x="10791" y="3363"/>
                    <a:pt x="10791" y="3362"/>
                  </a:cubicBezTo>
                  <a:cubicBezTo>
                    <a:pt x="10801" y="3345"/>
                    <a:pt x="10808" y="3328"/>
                    <a:pt x="10811" y="3309"/>
                  </a:cubicBezTo>
                  <a:cubicBezTo>
                    <a:pt x="10827" y="3234"/>
                    <a:pt x="10795" y="3162"/>
                    <a:pt x="10736" y="3117"/>
                  </a:cubicBezTo>
                  <a:cubicBezTo>
                    <a:pt x="10718" y="3105"/>
                    <a:pt x="10701" y="3094"/>
                    <a:pt x="10683" y="3086"/>
                  </a:cubicBezTo>
                  <a:cubicBezTo>
                    <a:pt x="10689" y="3081"/>
                    <a:pt x="10694" y="3075"/>
                    <a:pt x="10700" y="3069"/>
                  </a:cubicBezTo>
                  <a:cubicBezTo>
                    <a:pt x="10747" y="3018"/>
                    <a:pt x="10770" y="2951"/>
                    <a:pt x="10765" y="2885"/>
                  </a:cubicBezTo>
                  <a:cubicBezTo>
                    <a:pt x="10804" y="2837"/>
                    <a:pt x="10824" y="2776"/>
                    <a:pt x="10812" y="2710"/>
                  </a:cubicBezTo>
                  <a:cubicBezTo>
                    <a:pt x="10803" y="2661"/>
                    <a:pt x="10785" y="2611"/>
                    <a:pt x="10765" y="2565"/>
                  </a:cubicBezTo>
                  <a:cubicBezTo>
                    <a:pt x="10741" y="2509"/>
                    <a:pt x="10716" y="2453"/>
                    <a:pt x="10685" y="2399"/>
                  </a:cubicBezTo>
                  <a:cubicBezTo>
                    <a:pt x="10616" y="2277"/>
                    <a:pt x="10523" y="2173"/>
                    <a:pt x="10419" y="2078"/>
                  </a:cubicBezTo>
                  <a:cubicBezTo>
                    <a:pt x="10227" y="1899"/>
                    <a:pt x="9989" y="1752"/>
                    <a:pt x="9728" y="1710"/>
                  </a:cubicBezTo>
                  <a:cubicBezTo>
                    <a:pt x="9684" y="1703"/>
                    <a:pt x="9637" y="1698"/>
                    <a:pt x="9589" y="1698"/>
                  </a:cubicBezTo>
                  <a:cubicBezTo>
                    <a:pt x="9518" y="1698"/>
                    <a:pt x="9447" y="1708"/>
                    <a:pt x="9385" y="1737"/>
                  </a:cubicBezTo>
                  <a:cubicBezTo>
                    <a:pt x="9376" y="1740"/>
                    <a:pt x="9367" y="1746"/>
                    <a:pt x="9358" y="1752"/>
                  </a:cubicBezTo>
                  <a:cubicBezTo>
                    <a:pt x="9336" y="1748"/>
                    <a:pt x="9313" y="1746"/>
                    <a:pt x="9290" y="1744"/>
                  </a:cubicBezTo>
                  <a:cubicBezTo>
                    <a:pt x="9277" y="1743"/>
                    <a:pt x="9263" y="1742"/>
                    <a:pt x="9249" y="1742"/>
                  </a:cubicBezTo>
                  <a:cubicBezTo>
                    <a:pt x="9209" y="1742"/>
                    <a:pt x="9167" y="1746"/>
                    <a:pt x="9128" y="1751"/>
                  </a:cubicBezTo>
                  <a:cubicBezTo>
                    <a:pt x="9052" y="1761"/>
                    <a:pt x="8977" y="1776"/>
                    <a:pt x="8903" y="1794"/>
                  </a:cubicBezTo>
                  <a:cubicBezTo>
                    <a:pt x="8801" y="1795"/>
                    <a:pt x="8698" y="1806"/>
                    <a:pt x="8602" y="1833"/>
                  </a:cubicBezTo>
                  <a:cubicBezTo>
                    <a:pt x="8542" y="1850"/>
                    <a:pt x="8484" y="1870"/>
                    <a:pt x="8428" y="1894"/>
                  </a:cubicBezTo>
                  <a:cubicBezTo>
                    <a:pt x="8373" y="1827"/>
                    <a:pt x="8311" y="1764"/>
                    <a:pt x="8252" y="1703"/>
                  </a:cubicBezTo>
                  <a:cubicBezTo>
                    <a:pt x="8217" y="1666"/>
                    <a:pt x="8182" y="1628"/>
                    <a:pt x="8147" y="1592"/>
                  </a:cubicBezTo>
                  <a:cubicBezTo>
                    <a:pt x="8134" y="1559"/>
                    <a:pt x="8115" y="1529"/>
                    <a:pt x="8094" y="1497"/>
                  </a:cubicBezTo>
                  <a:cubicBezTo>
                    <a:pt x="8064" y="1448"/>
                    <a:pt x="8032" y="1400"/>
                    <a:pt x="7999" y="1352"/>
                  </a:cubicBezTo>
                  <a:cubicBezTo>
                    <a:pt x="7947" y="1273"/>
                    <a:pt x="7890" y="1195"/>
                    <a:pt x="7827" y="1122"/>
                  </a:cubicBezTo>
                  <a:cubicBezTo>
                    <a:pt x="7840" y="1074"/>
                    <a:pt x="7834" y="1021"/>
                    <a:pt x="7806" y="975"/>
                  </a:cubicBezTo>
                  <a:cubicBezTo>
                    <a:pt x="7790" y="950"/>
                    <a:pt x="7775" y="926"/>
                    <a:pt x="7758" y="902"/>
                  </a:cubicBezTo>
                  <a:cubicBezTo>
                    <a:pt x="7735" y="871"/>
                    <a:pt x="7708" y="845"/>
                    <a:pt x="7679" y="819"/>
                  </a:cubicBezTo>
                  <a:cubicBezTo>
                    <a:pt x="7648" y="792"/>
                    <a:pt x="7616" y="768"/>
                    <a:pt x="7584" y="744"/>
                  </a:cubicBezTo>
                  <a:cubicBezTo>
                    <a:pt x="7529" y="702"/>
                    <a:pt x="7474" y="658"/>
                    <a:pt x="7418" y="616"/>
                  </a:cubicBezTo>
                  <a:cubicBezTo>
                    <a:pt x="7358" y="574"/>
                    <a:pt x="7297" y="533"/>
                    <a:pt x="7237" y="493"/>
                  </a:cubicBezTo>
                  <a:cubicBezTo>
                    <a:pt x="7207" y="468"/>
                    <a:pt x="7177" y="443"/>
                    <a:pt x="7145" y="421"/>
                  </a:cubicBezTo>
                  <a:cubicBezTo>
                    <a:pt x="7123" y="405"/>
                    <a:pt x="7097" y="396"/>
                    <a:pt x="7071" y="391"/>
                  </a:cubicBezTo>
                  <a:lnTo>
                    <a:pt x="7039" y="372"/>
                  </a:lnTo>
                  <a:cubicBezTo>
                    <a:pt x="6914" y="300"/>
                    <a:pt x="6779" y="225"/>
                    <a:pt x="6633" y="212"/>
                  </a:cubicBezTo>
                  <a:cubicBezTo>
                    <a:pt x="6628" y="211"/>
                    <a:pt x="6623" y="211"/>
                    <a:pt x="6618" y="211"/>
                  </a:cubicBezTo>
                  <a:cubicBezTo>
                    <a:pt x="6592" y="211"/>
                    <a:pt x="6568" y="216"/>
                    <a:pt x="6545" y="225"/>
                  </a:cubicBezTo>
                  <a:cubicBezTo>
                    <a:pt x="6538" y="223"/>
                    <a:pt x="6531" y="220"/>
                    <a:pt x="6524" y="217"/>
                  </a:cubicBezTo>
                  <a:lnTo>
                    <a:pt x="6524" y="217"/>
                  </a:lnTo>
                  <a:cubicBezTo>
                    <a:pt x="6526" y="217"/>
                    <a:pt x="6527" y="218"/>
                    <a:pt x="6529" y="218"/>
                  </a:cubicBezTo>
                  <a:cubicBezTo>
                    <a:pt x="6522" y="215"/>
                    <a:pt x="6515" y="212"/>
                    <a:pt x="6507" y="209"/>
                  </a:cubicBezTo>
                  <a:lnTo>
                    <a:pt x="6507" y="209"/>
                  </a:lnTo>
                  <a:cubicBezTo>
                    <a:pt x="6507" y="209"/>
                    <a:pt x="6507" y="209"/>
                    <a:pt x="6507" y="209"/>
                  </a:cubicBezTo>
                  <a:lnTo>
                    <a:pt x="6507" y="209"/>
                  </a:lnTo>
                  <a:cubicBezTo>
                    <a:pt x="6507" y="209"/>
                    <a:pt x="6507" y="209"/>
                    <a:pt x="6507" y="209"/>
                  </a:cubicBezTo>
                  <a:lnTo>
                    <a:pt x="6507" y="209"/>
                  </a:lnTo>
                  <a:cubicBezTo>
                    <a:pt x="6363" y="149"/>
                    <a:pt x="6214" y="98"/>
                    <a:pt x="6060" y="64"/>
                  </a:cubicBezTo>
                  <a:cubicBezTo>
                    <a:pt x="5993" y="43"/>
                    <a:pt x="5925" y="26"/>
                    <a:pt x="5855" y="11"/>
                  </a:cubicBezTo>
                  <a:cubicBezTo>
                    <a:pt x="5822" y="4"/>
                    <a:pt x="5790" y="0"/>
                    <a:pt x="5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70"/>
            <p:cNvSpPr/>
            <p:nvPr/>
          </p:nvSpPr>
          <p:spPr>
            <a:xfrm>
              <a:off x="7338850" y="1159775"/>
              <a:ext cx="278500" cy="18200"/>
            </a:xfrm>
            <a:custGeom>
              <a:avLst/>
              <a:gdLst/>
              <a:ahLst/>
              <a:cxnLst/>
              <a:rect l="l" t="t" r="r" b="b"/>
              <a:pathLst>
                <a:path w="11140" h="728" extrusionOk="0">
                  <a:moveTo>
                    <a:pt x="4861" y="115"/>
                  </a:moveTo>
                  <a:cubicBezTo>
                    <a:pt x="4861" y="115"/>
                    <a:pt x="4861" y="115"/>
                    <a:pt x="4860" y="115"/>
                  </a:cubicBezTo>
                  <a:lnTo>
                    <a:pt x="4860" y="115"/>
                  </a:lnTo>
                  <a:cubicBezTo>
                    <a:pt x="4861" y="115"/>
                    <a:pt x="4861" y="115"/>
                    <a:pt x="4861" y="115"/>
                  </a:cubicBezTo>
                  <a:close/>
                  <a:moveTo>
                    <a:pt x="523" y="1"/>
                  </a:moveTo>
                  <a:cubicBezTo>
                    <a:pt x="488" y="1"/>
                    <a:pt x="453" y="1"/>
                    <a:pt x="418" y="2"/>
                  </a:cubicBezTo>
                  <a:cubicBezTo>
                    <a:pt x="354" y="4"/>
                    <a:pt x="296" y="18"/>
                    <a:pt x="238" y="45"/>
                  </a:cubicBezTo>
                  <a:cubicBezTo>
                    <a:pt x="198" y="64"/>
                    <a:pt x="163" y="94"/>
                    <a:pt x="129" y="122"/>
                  </a:cubicBezTo>
                  <a:cubicBezTo>
                    <a:pt x="98" y="146"/>
                    <a:pt x="67" y="170"/>
                    <a:pt x="45" y="203"/>
                  </a:cubicBezTo>
                  <a:cubicBezTo>
                    <a:pt x="21" y="239"/>
                    <a:pt x="5" y="279"/>
                    <a:pt x="3" y="323"/>
                  </a:cubicBezTo>
                  <a:cubicBezTo>
                    <a:pt x="1" y="372"/>
                    <a:pt x="20" y="412"/>
                    <a:pt x="45" y="453"/>
                  </a:cubicBezTo>
                  <a:cubicBezTo>
                    <a:pt x="71" y="495"/>
                    <a:pt x="118" y="522"/>
                    <a:pt x="161" y="542"/>
                  </a:cubicBezTo>
                  <a:cubicBezTo>
                    <a:pt x="214" y="566"/>
                    <a:pt x="280" y="574"/>
                    <a:pt x="337" y="579"/>
                  </a:cubicBezTo>
                  <a:cubicBezTo>
                    <a:pt x="453" y="591"/>
                    <a:pt x="569" y="596"/>
                    <a:pt x="685" y="599"/>
                  </a:cubicBezTo>
                  <a:cubicBezTo>
                    <a:pt x="780" y="602"/>
                    <a:pt x="875" y="604"/>
                    <a:pt x="971" y="609"/>
                  </a:cubicBezTo>
                  <a:cubicBezTo>
                    <a:pt x="1066" y="612"/>
                    <a:pt x="1162" y="620"/>
                    <a:pt x="1258" y="626"/>
                  </a:cubicBezTo>
                  <a:cubicBezTo>
                    <a:pt x="1324" y="630"/>
                    <a:pt x="1390" y="632"/>
                    <a:pt x="1456" y="632"/>
                  </a:cubicBezTo>
                  <a:cubicBezTo>
                    <a:pt x="1656" y="632"/>
                    <a:pt x="1856" y="616"/>
                    <a:pt x="2055" y="600"/>
                  </a:cubicBezTo>
                  <a:cubicBezTo>
                    <a:pt x="2306" y="578"/>
                    <a:pt x="2557" y="568"/>
                    <a:pt x="2810" y="566"/>
                  </a:cubicBezTo>
                  <a:cubicBezTo>
                    <a:pt x="2803" y="566"/>
                    <a:pt x="2797" y="566"/>
                    <a:pt x="2793" y="564"/>
                  </a:cubicBezTo>
                  <a:lnTo>
                    <a:pt x="2793" y="564"/>
                  </a:lnTo>
                  <a:cubicBezTo>
                    <a:pt x="2986" y="566"/>
                    <a:pt x="3179" y="567"/>
                    <a:pt x="3371" y="577"/>
                  </a:cubicBezTo>
                  <a:cubicBezTo>
                    <a:pt x="3573" y="587"/>
                    <a:pt x="3775" y="595"/>
                    <a:pt x="3978" y="600"/>
                  </a:cubicBezTo>
                  <a:cubicBezTo>
                    <a:pt x="4175" y="606"/>
                    <a:pt x="4372" y="623"/>
                    <a:pt x="4570" y="631"/>
                  </a:cubicBezTo>
                  <a:cubicBezTo>
                    <a:pt x="4662" y="634"/>
                    <a:pt x="4754" y="636"/>
                    <a:pt x="4846" y="636"/>
                  </a:cubicBezTo>
                  <a:cubicBezTo>
                    <a:pt x="4966" y="636"/>
                    <a:pt x="5086" y="633"/>
                    <a:pt x="5206" y="631"/>
                  </a:cubicBezTo>
                  <a:cubicBezTo>
                    <a:pt x="5507" y="624"/>
                    <a:pt x="5809" y="622"/>
                    <a:pt x="6111" y="618"/>
                  </a:cubicBezTo>
                  <a:cubicBezTo>
                    <a:pt x="6109" y="618"/>
                    <a:pt x="6107" y="618"/>
                    <a:pt x="6106" y="618"/>
                  </a:cubicBezTo>
                  <a:lnTo>
                    <a:pt x="6106" y="618"/>
                  </a:lnTo>
                  <a:cubicBezTo>
                    <a:pt x="6176" y="617"/>
                    <a:pt x="6247" y="617"/>
                    <a:pt x="6317" y="617"/>
                  </a:cubicBezTo>
                  <a:cubicBezTo>
                    <a:pt x="6501" y="617"/>
                    <a:pt x="6685" y="619"/>
                    <a:pt x="6869" y="620"/>
                  </a:cubicBezTo>
                  <a:cubicBezTo>
                    <a:pt x="6904" y="621"/>
                    <a:pt x="6938" y="621"/>
                    <a:pt x="6972" y="621"/>
                  </a:cubicBezTo>
                  <a:cubicBezTo>
                    <a:pt x="7187" y="621"/>
                    <a:pt x="7400" y="613"/>
                    <a:pt x="7614" y="608"/>
                  </a:cubicBezTo>
                  <a:cubicBezTo>
                    <a:pt x="7815" y="610"/>
                    <a:pt x="8016" y="615"/>
                    <a:pt x="8218" y="615"/>
                  </a:cubicBezTo>
                  <a:cubicBezTo>
                    <a:pt x="8413" y="614"/>
                    <a:pt x="8609" y="603"/>
                    <a:pt x="8804" y="599"/>
                  </a:cubicBezTo>
                  <a:cubicBezTo>
                    <a:pt x="8813" y="599"/>
                    <a:pt x="8823" y="599"/>
                    <a:pt x="8832" y="599"/>
                  </a:cubicBezTo>
                  <a:cubicBezTo>
                    <a:pt x="9158" y="599"/>
                    <a:pt x="9483" y="618"/>
                    <a:pt x="9807" y="650"/>
                  </a:cubicBezTo>
                  <a:cubicBezTo>
                    <a:pt x="9972" y="667"/>
                    <a:pt x="10136" y="694"/>
                    <a:pt x="10302" y="699"/>
                  </a:cubicBezTo>
                  <a:cubicBezTo>
                    <a:pt x="10452" y="706"/>
                    <a:pt x="10601" y="698"/>
                    <a:pt x="10750" y="713"/>
                  </a:cubicBezTo>
                  <a:cubicBezTo>
                    <a:pt x="10777" y="716"/>
                    <a:pt x="10802" y="719"/>
                    <a:pt x="10828" y="724"/>
                  </a:cubicBezTo>
                  <a:cubicBezTo>
                    <a:pt x="10841" y="727"/>
                    <a:pt x="10853" y="728"/>
                    <a:pt x="10865" y="728"/>
                  </a:cubicBezTo>
                  <a:cubicBezTo>
                    <a:pt x="10950" y="726"/>
                    <a:pt x="11028" y="662"/>
                    <a:pt x="11044" y="576"/>
                  </a:cubicBezTo>
                  <a:cubicBezTo>
                    <a:pt x="11053" y="522"/>
                    <a:pt x="11038" y="468"/>
                    <a:pt x="11006" y="428"/>
                  </a:cubicBezTo>
                  <a:cubicBezTo>
                    <a:pt x="11092" y="388"/>
                    <a:pt x="11139" y="291"/>
                    <a:pt x="11107" y="198"/>
                  </a:cubicBezTo>
                  <a:cubicBezTo>
                    <a:pt x="11082" y="124"/>
                    <a:pt x="11008" y="73"/>
                    <a:pt x="10932" y="73"/>
                  </a:cubicBezTo>
                  <a:cubicBezTo>
                    <a:pt x="10912" y="73"/>
                    <a:pt x="10892" y="77"/>
                    <a:pt x="10873" y="84"/>
                  </a:cubicBezTo>
                  <a:lnTo>
                    <a:pt x="10869" y="85"/>
                  </a:lnTo>
                  <a:cubicBezTo>
                    <a:pt x="10858" y="88"/>
                    <a:pt x="10846" y="90"/>
                    <a:pt x="10835" y="92"/>
                  </a:cubicBezTo>
                  <a:cubicBezTo>
                    <a:pt x="10810" y="94"/>
                    <a:pt x="10786" y="97"/>
                    <a:pt x="10761" y="98"/>
                  </a:cubicBezTo>
                  <a:cubicBezTo>
                    <a:pt x="10635" y="97"/>
                    <a:pt x="10508" y="81"/>
                    <a:pt x="10382" y="70"/>
                  </a:cubicBezTo>
                  <a:cubicBezTo>
                    <a:pt x="10286" y="61"/>
                    <a:pt x="10189" y="55"/>
                    <a:pt x="10092" y="55"/>
                  </a:cubicBezTo>
                  <a:cubicBezTo>
                    <a:pt x="10072" y="55"/>
                    <a:pt x="10052" y="55"/>
                    <a:pt x="10031" y="56"/>
                  </a:cubicBezTo>
                  <a:cubicBezTo>
                    <a:pt x="9807" y="60"/>
                    <a:pt x="9584" y="68"/>
                    <a:pt x="9360" y="73"/>
                  </a:cubicBezTo>
                  <a:cubicBezTo>
                    <a:pt x="9226" y="73"/>
                    <a:pt x="9093" y="69"/>
                    <a:pt x="8960" y="64"/>
                  </a:cubicBezTo>
                  <a:cubicBezTo>
                    <a:pt x="8907" y="62"/>
                    <a:pt x="8855" y="61"/>
                    <a:pt x="8803" y="61"/>
                  </a:cubicBezTo>
                  <a:cubicBezTo>
                    <a:pt x="8717" y="61"/>
                    <a:pt x="8631" y="63"/>
                    <a:pt x="8545" y="64"/>
                  </a:cubicBezTo>
                  <a:cubicBezTo>
                    <a:pt x="8375" y="62"/>
                    <a:pt x="8204" y="56"/>
                    <a:pt x="8035" y="54"/>
                  </a:cubicBezTo>
                  <a:cubicBezTo>
                    <a:pt x="7855" y="54"/>
                    <a:pt x="7676" y="74"/>
                    <a:pt x="7496" y="82"/>
                  </a:cubicBezTo>
                  <a:cubicBezTo>
                    <a:pt x="7302" y="80"/>
                    <a:pt x="7107" y="69"/>
                    <a:pt x="6914" y="62"/>
                  </a:cubicBezTo>
                  <a:cubicBezTo>
                    <a:pt x="6852" y="60"/>
                    <a:pt x="6789" y="59"/>
                    <a:pt x="6727" y="59"/>
                  </a:cubicBezTo>
                  <a:cubicBezTo>
                    <a:pt x="6597" y="59"/>
                    <a:pt x="6467" y="63"/>
                    <a:pt x="6338" y="64"/>
                  </a:cubicBezTo>
                  <a:cubicBezTo>
                    <a:pt x="6134" y="65"/>
                    <a:pt x="5929" y="67"/>
                    <a:pt x="5726" y="81"/>
                  </a:cubicBezTo>
                  <a:cubicBezTo>
                    <a:pt x="5528" y="94"/>
                    <a:pt x="5331" y="108"/>
                    <a:pt x="5132" y="113"/>
                  </a:cubicBezTo>
                  <a:lnTo>
                    <a:pt x="5123" y="113"/>
                  </a:lnTo>
                  <a:cubicBezTo>
                    <a:pt x="5029" y="114"/>
                    <a:pt x="4934" y="115"/>
                    <a:pt x="4841" y="116"/>
                  </a:cubicBezTo>
                  <a:lnTo>
                    <a:pt x="4841" y="116"/>
                  </a:lnTo>
                  <a:cubicBezTo>
                    <a:pt x="4847" y="116"/>
                    <a:pt x="4854" y="115"/>
                    <a:pt x="4860" y="115"/>
                  </a:cubicBezTo>
                  <a:lnTo>
                    <a:pt x="4860" y="115"/>
                  </a:lnTo>
                  <a:cubicBezTo>
                    <a:pt x="4834" y="115"/>
                    <a:pt x="4807" y="115"/>
                    <a:pt x="4781" y="115"/>
                  </a:cubicBezTo>
                  <a:cubicBezTo>
                    <a:pt x="4608" y="115"/>
                    <a:pt x="4434" y="112"/>
                    <a:pt x="4260" y="109"/>
                  </a:cubicBezTo>
                  <a:cubicBezTo>
                    <a:pt x="4066" y="107"/>
                    <a:pt x="3873" y="89"/>
                    <a:pt x="3680" y="74"/>
                  </a:cubicBezTo>
                  <a:cubicBezTo>
                    <a:pt x="3493" y="58"/>
                    <a:pt x="3304" y="64"/>
                    <a:pt x="3115" y="58"/>
                  </a:cubicBezTo>
                  <a:cubicBezTo>
                    <a:pt x="2920" y="51"/>
                    <a:pt x="2724" y="51"/>
                    <a:pt x="2529" y="34"/>
                  </a:cubicBezTo>
                  <a:cubicBezTo>
                    <a:pt x="2319" y="14"/>
                    <a:pt x="2109" y="9"/>
                    <a:pt x="1899" y="5"/>
                  </a:cubicBezTo>
                  <a:cubicBezTo>
                    <a:pt x="1862" y="4"/>
                    <a:pt x="1825" y="4"/>
                    <a:pt x="1788" y="4"/>
                  </a:cubicBezTo>
                  <a:cubicBezTo>
                    <a:pt x="1714" y="4"/>
                    <a:pt x="1640" y="6"/>
                    <a:pt x="1565" y="9"/>
                  </a:cubicBezTo>
                  <a:cubicBezTo>
                    <a:pt x="1465" y="13"/>
                    <a:pt x="1366" y="19"/>
                    <a:pt x="1266" y="21"/>
                  </a:cubicBezTo>
                  <a:cubicBezTo>
                    <a:pt x="1082" y="19"/>
                    <a:pt x="898" y="10"/>
                    <a:pt x="715" y="4"/>
                  </a:cubicBezTo>
                  <a:cubicBezTo>
                    <a:pt x="651" y="2"/>
                    <a:pt x="587" y="1"/>
                    <a:pt x="52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70"/>
            <p:cNvSpPr/>
            <p:nvPr/>
          </p:nvSpPr>
          <p:spPr>
            <a:xfrm>
              <a:off x="7527850" y="114022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8" y="0"/>
                  </a:moveTo>
                  <a:cubicBezTo>
                    <a:pt x="197" y="0"/>
                    <a:pt x="196" y="0"/>
                    <a:pt x="194" y="1"/>
                  </a:cubicBezTo>
                  <a:cubicBezTo>
                    <a:pt x="95" y="3"/>
                    <a:pt x="7" y="75"/>
                    <a:pt x="3" y="180"/>
                  </a:cubicBezTo>
                  <a:cubicBezTo>
                    <a:pt x="0" y="275"/>
                    <a:pt x="79" y="371"/>
                    <a:pt x="178" y="371"/>
                  </a:cubicBezTo>
                  <a:cubicBezTo>
                    <a:pt x="180" y="371"/>
                    <a:pt x="181" y="371"/>
                    <a:pt x="182" y="371"/>
                  </a:cubicBezTo>
                  <a:cubicBezTo>
                    <a:pt x="282" y="369"/>
                    <a:pt x="371" y="297"/>
                    <a:pt x="374" y="193"/>
                  </a:cubicBezTo>
                  <a:cubicBezTo>
                    <a:pt x="376" y="97"/>
                    <a:pt x="298" y="0"/>
                    <a:pt x="19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70"/>
            <p:cNvSpPr/>
            <p:nvPr/>
          </p:nvSpPr>
          <p:spPr>
            <a:xfrm>
              <a:off x="7513750" y="114100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98" y="0"/>
                  </a:moveTo>
                  <a:cubicBezTo>
                    <a:pt x="197" y="0"/>
                    <a:pt x="196" y="0"/>
                    <a:pt x="195" y="0"/>
                  </a:cubicBezTo>
                  <a:cubicBezTo>
                    <a:pt x="94" y="3"/>
                    <a:pt x="7" y="75"/>
                    <a:pt x="4" y="180"/>
                  </a:cubicBezTo>
                  <a:cubicBezTo>
                    <a:pt x="0" y="275"/>
                    <a:pt x="80" y="371"/>
                    <a:pt x="179" y="371"/>
                  </a:cubicBezTo>
                  <a:cubicBezTo>
                    <a:pt x="180" y="371"/>
                    <a:pt x="181" y="371"/>
                    <a:pt x="182" y="371"/>
                  </a:cubicBezTo>
                  <a:cubicBezTo>
                    <a:pt x="283" y="369"/>
                    <a:pt x="370" y="297"/>
                    <a:pt x="373" y="191"/>
                  </a:cubicBezTo>
                  <a:cubicBezTo>
                    <a:pt x="376" y="9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70"/>
            <p:cNvSpPr/>
            <p:nvPr/>
          </p:nvSpPr>
          <p:spPr>
            <a:xfrm>
              <a:off x="7520350" y="1129350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8" y="1"/>
                  </a:moveTo>
                  <a:cubicBezTo>
                    <a:pt x="197" y="1"/>
                    <a:pt x="196" y="1"/>
                    <a:pt x="195" y="1"/>
                  </a:cubicBezTo>
                  <a:cubicBezTo>
                    <a:pt x="94" y="3"/>
                    <a:pt x="7" y="75"/>
                    <a:pt x="4" y="181"/>
                  </a:cubicBezTo>
                  <a:cubicBezTo>
                    <a:pt x="0" y="275"/>
                    <a:pt x="80" y="372"/>
                    <a:pt x="179" y="372"/>
                  </a:cubicBezTo>
                  <a:cubicBezTo>
                    <a:pt x="180" y="372"/>
                    <a:pt x="181" y="372"/>
                    <a:pt x="182" y="371"/>
                  </a:cubicBezTo>
                  <a:cubicBezTo>
                    <a:pt x="283" y="369"/>
                    <a:pt x="370" y="297"/>
                    <a:pt x="373" y="193"/>
                  </a:cubicBezTo>
                  <a:cubicBezTo>
                    <a:pt x="377" y="98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70"/>
            <p:cNvSpPr/>
            <p:nvPr/>
          </p:nvSpPr>
          <p:spPr>
            <a:xfrm>
              <a:off x="7433275" y="113882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8" y="0"/>
                  </a:moveTo>
                  <a:cubicBezTo>
                    <a:pt x="197" y="0"/>
                    <a:pt x="196" y="0"/>
                    <a:pt x="195" y="0"/>
                  </a:cubicBezTo>
                  <a:cubicBezTo>
                    <a:pt x="94" y="3"/>
                    <a:pt x="7" y="75"/>
                    <a:pt x="4" y="179"/>
                  </a:cubicBezTo>
                  <a:cubicBezTo>
                    <a:pt x="0" y="275"/>
                    <a:pt x="80" y="371"/>
                    <a:pt x="179" y="371"/>
                  </a:cubicBezTo>
                  <a:cubicBezTo>
                    <a:pt x="180" y="371"/>
                    <a:pt x="181" y="371"/>
                    <a:pt x="182" y="371"/>
                  </a:cubicBezTo>
                  <a:cubicBezTo>
                    <a:pt x="283" y="369"/>
                    <a:pt x="370" y="297"/>
                    <a:pt x="373" y="191"/>
                  </a:cubicBezTo>
                  <a:cubicBezTo>
                    <a:pt x="377" y="97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70"/>
            <p:cNvSpPr/>
            <p:nvPr/>
          </p:nvSpPr>
          <p:spPr>
            <a:xfrm>
              <a:off x="7558600" y="115947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96" y="0"/>
                  </a:moveTo>
                  <a:cubicBezTo>
                    <a:pt x="64" y="15"/>
                    <a:pt x="32" y="30"/>
                    <a:pt x="0" y="45"/>
                  </a:cubicBezTo>
                  <a:cubicBezTo>
                    <a:pt x="23" y="41"/>
                    <a:pt x="47" y="33"/>
                    <a:pt x="68" y="21"/>
                  </a:cubicBezTo>
                  <a:cubicBezTo>
                    <a:pt x="78" y="14"/>
                    <a:pt x="87" y="7"/>
                    <a:pt x="96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70"/>
            <p:cNvSpPr/>
            <p:nvPr/>
          </p:nvSpPr>
          <p:spPr>
            <a:xfrm>
              <a:off x="7331200" y="1084150"/>
              <a:ext cx="290600" cy="101925"/>
            </a:xfrm>
            <a:custGeom>
              <a:avLst/>
              <a:gdLst/>
              <a:ahLst/>
              <a:cxnLst/>
              <a:rect l="l" t="t" r="r" b="b"/>
              <a:pathLst>
                <a:path w="11624" h="4077" extrusionOk="0">
                  <a:moveTo>
                    <a:pt x="4513" y="1013"/>
                  </a:moveTo>
                  <a:cubicBezTo>
                    <a:pt x="4510" y="1016"/>
                    <a:pt x="4506" y="1020"/>
                    <a:pt x="4503" y="1023"/>
                  </a:cubicBezTo>
                  <a:lnTo>
                    <a:pt x="4503" y="1023"/>
                  </a:lnTo>
                  <a:cubicBezTo>
                    <a:pt x="4507" y="1020"/>
                    <a:pt x="4510" y="1016"/>
                    <a:pt x="4513" y="1013"/>
                  </a:cubicBezTo>
                  <a:close/>
                  <a:moveTo>
                    <a:pt x="8945" y="2584"/>
                  </a:moveTo>
                  <a:cubicBezTo>
                    <a:pt x="8944" y="2584"/>
                    <a:pt x="8944" y="2585"/>
                    <a:pt x="8944" y="2585"/>
                  </a:cubicBezTo>
                  <a:cubicBezTo>
                    <a:pt x="8945" y="2585"/>
                    <a:pt x="8945" y="2585"/>
                    <a:pt x="8945" y="2584"/>
                  </a:cubicBezTo>
                  <a:close/>
                  <a:moveTo>
                    <a:pt x="6188" y="370"/>
                  </a:moveTo>
                  <a:cubicBezTo>
                    <a:pt x="6205" y="370"/>
                    <a:pt x="6221" y="370"/>
                    <a:pt x="6238" y="371"/>
                  </a:cubicBezTo>
                  <a:lnTo>
                    <a:pt x="6234" y="371"/>
                  </a:lnTo>
                  <a:cubicBezTo>
                    <a:pt x="6235" y="371"/>
                    <a:pt x="6238" y="371"/>
                    <a:pt x="6240" y="372"/>
                  </a:cubicBezTo>
                  <a:cubicBezTo>
                    <a:pt x="6242" y="372"/>
                    <a:pt x="6245" y="371"/>
                    <a:pt x="6248" y="371"/>
                  </a:cubicBezTo>
                  <a:cubicBezTo>
                    <a:pt x="6251" y="371"/>
                    <a:pt x="6254" y="371"/>
                    <a:pt x="6257" y="372"/>
                  </a:cubicBezTo>
                  <a:lnTo>
                    <a:pt x="6255" y="372"/>
                  </a:lnTo>
                  <a:cubicBezTo>
                    <a:pt x="6393" y="381"/>
                    <a:pt x="6532" y="398"/>
                    <a:pt x="6668" y="421"/>
                  </a:cubicBezTo>
                  <a:cubicBezTo>
                    <a:pt x="6765" y="439"/>
                    <a:pt x="6861" y="463"/>
                    <a:pt x="6956" y="491"/>
                  </a:cubicBezTo>
                  <a:cubicBezTo>
                    <a:pt x="7043" y="519"/>
                    <a:pt x="7128" y="549"/>
                    <a:pt x="7213" y="585"/>
                  </a:cubicBezTo>
                  <a:cubicBezTo>
                    <a:pt x="7266" y="611"/>
                    <a:pt x="7317" y="637"/>
                    <a:pt x="7367" y="667"/>
                  </a:cubicBezTo>
                  <a:cubicBezTo>
                    <a:pt x="7499" y="750"/>
                    <a:pt x="7627" y="843"/>
                    <a:pt x="7748" y="939"/>
                  </a:cubicBezTo>
                  <a:cubicBezTo>
                    <a:pt x="7748" y="938"/>
                    <a:pt x="7748" y="938"/>
                    <a:pt x="7747" y="937"/>
                  </a:cubicBezTo>
                  <a:lnTo>
                    <a:pt x="7747" y="937"/>
                  </a:lnTo>
                  <a:cubicBezTo>
                    <a:pt x="7842" y="1016"/>
                    <a:pt x="7933" y="1095"/>
                    <a:pt x="8020" y="1182"/>
                  </a:cubicBezTo>
                  <a:cubicBezTo>
                    <a:pt x="8103" y="1276"/>
                    <a:pt x="8177" y="1373"/>
                    <a:pt x="8249" y="1474"/>
                  </a:cubicBezTo>
                  <a:cubicBezTo>
                    <a:pt x="8309" y="1568"/>
                    <a:pt x="8365" y="1662"/>
                    <a:pt x="8419" y="1760"/>
                  </a:cubicBezTo>
                  <a:lnTo>
                    <a:pt x="8419" y="1760"/>
                  </a:lnTo>
                  <a:cubicBezTo>
                    <a:pt x="8419" y="1760"/>
                    <a:pt x="8419" y="1760"/>
                    <a:pt x="8419" y="1760"/>
                  </a:cubicBezTo>
                  <a:lnTo>
                    <a:pt x="8419" y="1760"/>
                  </a:lnTo>
                  <a:cubicBezTo>
                    <a:pt x="8419" y="1760"/>
                    <a:pt x="8419" y="1760"/>
                    <a:pt x="8419" y="1760"/>
                  </a:cubicBezTo>
                  <a:lnTo>
                    <a:pt x="8419" y="1760"/>
                  </a:lnTo>
                  <a:cubicBezTo>
                    <a:pt x="8419" y="1760"/>
                    <a:pt x="8419" y="1760"/>
                    <a:pt x="8419" y="1760"/>
                  </a:cubicBezTo>
                  <a:lnTo>
                    <a:pt x="8419" y="1760"/>
                  </a:lnTo>
                  <a:cubicBezTo>
                    <a:pt x="8419" y="1761"/>
                    <a:pt x="8420" y="1761"/>
                    <a:pt x="8420" y="1761"/>
                  </a:cubicBezTo>
                  <a:lnTo>
                    <a:pt x="8420" y="1761"/>
                  </a:lnTo>
                  <a:cubicBezTo>
                    <a:pt x="8420" y="1761"/>
                    <a:pt x="8420" y="1760"/>
                    <a:pt x="8419" y="1760"/>
                  </a:cubicBezTo>
                  <a:lnTo>
                    <a:pt x="8419" y="1760"/>
                  </a:lnTo>
                  <a:cubicBezTo>
                    <a:pt x="8420" y="1761"/>
                    <a:pt x="8420" y="1761"/>
                    <a:pt x="8421" y="1762"/>
                  </a:cubicBezTo>
                  <a:cubicBezTo>
                    <a:pt x="8420" y="1762"/>
                    <a:pt x="8420" y="1762"/>
                    <a:pt x="8420" y="1761"/>
                  </a:cubicBezTo>
                  <a:lnTo>
                    <a:pt x="8420" y="1761"/>
                  </a:lnTo>
                  <a:cubicBezTo>
                    <a:pt x="8420" y="1762"/>
                    <a:pt x="8421" y="1763"/>
                    <a:pt x="8422" y="1763"/>
                  </a:cubicBezTo>
                  <a:cubicBezTo>
                    <a:pt x="8424" y="1768"/>
                    <a:pt x="8426" y="1772"/>
                    <a:pt x="8428" y="1776"/>
                  </a:cubicBezTo>
                  <a:lnTo>
                    <a:pt x="8428" y="1776"/>
                  </a:lnTo>
                  <a:cubicBezTo>
                    <a:pt x="8427" y="1775"/>
                    <a:pt x="8427" y="1775"/>
                    <a:pt x="8426" y="1775"/>
                  </a:cubicBezTo>
                  <a:lnTo>
                    <a:pt x="8426" y="1775"/>
                  </a:lnTo>
                  <a:cubicBezTo>
                    <a:pt x="8473" y="1864"/>
                    <a:pt x="8518" y="1954"/>
                    <a:pt x="8564" y="2045"/>
                  </a:cubicBezTo>
                  <a:cubicBezTo>
                    <a:pt x="8569" y="2053"/>
                    <a:pt x="8576" y="2062"/>
                    <a:pt x="8582" y="2071"/>
                  </a:cubicBezTo>
                  <a:cubicBezTo>
                    <a:pt x="8601" y="2098"/>
                    <a:pt x="8622" y="2127"/>
                    <a:pt x="8642" y="2154"/>
                  </a:cubicBezTo>
                  <a:cubicBezTo>
                    <a:pt x="8694" y="2226"/>
                    <a:pt x="8745" y="2298"/>
                    <a:pt x="8796" y="2370"/>
                  </a:cubicBezTo>
                  <a:cubicBezTo>
                    <a:pt x="8796" y="2372"/>
                    <a:pt x="8796" y="2372"/>
                    <a:pt x="8796" y="2372"/>
                  </a:cubicBezTo>
                  <a:cubicBezTo>
                    <a:pt x="8841" y="2438"/>
                    <a:pt x="8884" y="2508"/>
                    <a:pt x="8924" y="2576"/>
                  </a:cubicBezTo>
                  <a:cubicBezTo>
                    <a:pt x="8927" y="2582"/>
                    <a:pt x="8931" y="2589"/>
                    <a:pt x="8934" y="2595"/>
                  </a:cubicBezTo>
                  <a:cubicBezTo>
                    <a:pt x="8936" y="2592"/>
                    <a:pt x="8939" y="2590"/>
                    <a:pt x="8942" y="2588"/>
                  </a:cubicBezTo>
                  <a:cubicBezTo>
                    <a:pt x="8943" y="2587"/>
                    <a:pt x="8944" y="2586"/>
                    <a:pt x="8944" y="2585"/>
                  </a:cubicBezTo>
                  <a:lnTo>
                    <a:pt x="8944" y="2584"/>
                  </a:lnTo>
                  <a:cubicBezTo>
                    <a:pt x="8948" y="2581"/>
                    <a:pt x="8952" y="2577"/>
                    <a:pt x="8957" y="2574"/>
                  </a:cubicBezTo>
                  <a:cubicBezTo>
                    <a:pt x="9011" y="2525"/>
                    <a:pt x="9066" y="2477"/>
                    <a:pt x="9119" y="2429"/>
                  </a:cubicBezTo>
                  <a:cubicBezTo>
                    <a:pt x="9126" y="2422"/>
                    <a:pt x="9132" y="2417"/>
                    <a:pt x="9138" y="2412"/>
                  </a:cubicBezTo>
                  <a:cubicBezTo>
                    <a:pt x="9136" y="2408"/>
                    <a:pt x="9135" y="2404"/>
                    <a:pt x="9134" y="2400"/>
                  </a:cubicBezTo>
                  <a:cubicBezTo>
                    <a:pt x="9149" y="2383"/>
                    <a:pt x="9164" y="2365"/>
                    <a:pt x="9181" y="2349"/>
                  </a:cubicBezTo>
                  <a:cubicBezTo>
                    <a:pt x="9195" y="2336"/>
                    <a:pt x="9208" y="2325"/>
                    <a:pt x="9223" y="2313"/>
                  </a:cubicBezTo>
                  <a:cubicBezTo>
                    <a:pt x="9263" y="2287"/>
                    <a:pt x="9305" y="2264"/>
                    <a:pt x="9346" y="2242"/>
                  </a:cubicBezTo>
                  <a:cubicBezTo>
                    <a:pt x="9404" y="2213"/>
                    <a:pt x="9462" y="2186"/>
                    <a:pt x="9524" y="2162"/>
                  </a:cubicBezTo>
                  <a:cubicBezTo>
                    <a:pt x="9587" y="2142"/>
                    <a:pt x="9649" y="2122"/>
                    <a:pt x="9712" y="2105"/>
                  </a:cubicBezTo>
                  <a:cubicBezTo>
                    <a:pt x="9766" y="2094"/>
                    <a:pt x="9821" y="2087"/>
                    <a:pt x="9876" y="2081"/>
                  </a:cubicBezTo>
                  <a:cubicBezTo>
                    <a:pt x="9902" y="2080"/>
                    <a:pt x="9927" y="2079"/>
                    <a:pt x="9953" y="2079"/>
                  </a:cubicBezTo>
                  <a:cubicBezTo>
                    <a:pt x="9971" y="2079"/>
                    <a:pt x="9989" y="2080"/>
                    <a:pt x="10007" y="2080"/>
                  </a:cubicBezTo>
                  <a:cubicBezTo>
                    <a:pt x="10082" y="2086"/>
                    <a:pt x="10158" y="2093"/>
                    <a:pt x="10232" y="2105"/>
                  </a:cubicBezTo>
                  <a:cubicBezTo>
                    <a:pt x="10257" y="2111"/>
                    <a:pt x="10281" y="2117"/>
                    <a:pt x="10306" y="2123"/>
                  </a:cubicBezTo>
                  <a:cubicBezTo>
                    <a:pt x="10330" y="2131"/>
                    <a:pt x="10354" y="2141"/>
                    <a:pt x="10378" y="2150"/>
                  </a:cubicBezTo>
                  <a:cubicBezTo>
                    <a:pt x="10424" y="2171"/>
                    <a:pt x="10466" y="2194"/>
                    <a:pt x="10510" y="2220"/>
                  </a:cubicBezTo>
                  <a:cubicBezTo>
                    <a:pt x="10553" y="2247"/>
                    <a:pt x="10597" y="2276"/>
                    <a:pt x="10638" y="2308"/>
                  </a:cubicBezTo>
                  <a:cubicBezTo>
                    <a:pt x="10686" y="2351"/>
                    <a:pt x="10733" y="2396"/>
                    <a:pt x="10778" y="2441"/>
                  </a:cubicBezTo>
                  <a:cubicBezTo>
                    <a:pt x="10821" y="2491"/>
                    <a:pt x="10861" y="2541"/>
                    <a:pt x="10901" y="2592"/>
                  </a:cubicBezTo>
                  <a:cubicBezTo>
                    <a:pt x="10947" y="2661"/>
                    <a:pt x="10989" y="2732"/>
                    <a:pt x="11029" y="2805"/>
                  </a:cubicBezTo>
                  <a:cubicBezTo>
                    <a:pt x="11069" y="2884"/>
                    <a:pt x="11104" y="2964"/>
                    <a:pt x="11138" y="3045"/>
                  </a:cubicBezTo>
                  <a:cubicBezTo>
                    <a:pt x="11158" y="3107"/>
                    <a:pt x="11176" y="3169"/>
                    <a:pt x="11192" y="3231"/>
                  </a:cubicBezTo>
                  <a:cubicBezTo>
                    <a:pt x="11212" y="3334"/>
                    <a:pt x="11226" y="3436"/>
                    <a:pt x="11236" y="3539"/>
                  </a:cubicBezTo>
                  <a:cubicBezTo>
                    <a:pt x="11239" y="3592"/>
                    <a:pt x="11242" y="3644"/>
                    <a:pt x="11243" y="3696"/>
                  </a:cubicBezTo>
                  <a:cubicBezTo>
                    <a:pt x="11228" y="3692"/>
                    <a:pt x="11213" y="3688"/>
                    <a:pt x="11198" y="3684"/>
                  </a:cubicBezTo>
                  <a:cubicBezTo>
                    <a:pt x="11079" y="3655"/>
                    <a:pt x="10953" y="3650"/>
                    <a:pt x="10830" y="3650"/>
                  </a:cubicBezTo>
                  <a:cubicBezTo>
                    <a:pt x="10729" y="3651"/>
                    <a:pt x="10628" y="3658"/>
                    <a:pt x="10526" y="3661"/>
                  </a:cubicBezTo>
                  <a:cubicBezTo>
                    <a:pt x="10470" y="3664"/>
                    <a:pt x="10414" y="3665"/>
                    <a:pt x="10358" y="3665"/>
                  </a:cubicBezTo>
                  <a:cubicBezTo>
                    <a:pt x="10243" y="3665"/>
                    <a:pt x="10128" y="3661"/>
                    <a:pt x="10012" y="3657"/>
                  </a:cubicBezTo>
                  <a:cubicBezTo>
                    <a:pt x="9817" y="3645"/>
                    <a:pt x="9619" y="3634"/>
                    <a:pt x="9422" y="3620"/>
                  </a:cubicBezTo>
                  <a:cubicBezTo>
                    <a:pt x="9220" y="3607"/>
                    <a:pt x="9016" y="3600"/>
                    <a:pt x="8813" y="3599"/>
                  </a:cubicBezTo>
                  <a:cubicBezTo>
                    <a:pt x="8614" y="3599"/>
                    <a:pt x="8414" y="3610"/>
                    <a:pt x="8215" y="3619"/>
                  </a:cubicBezTo>
                  <a:cubicBezTo>
                    <a:pt x="8025" y="3628"/>
                    <a:pt x="7836" y="3634"/>
                    <a:pt x="7645" y="3635"/>
                  </a:cubicBezTo>
                  <a:cubicBezTo>
                    <a:pt x="7442" y="3636"/>
                    <a:pt x="7238" y="3637"/>
                    <a:pt x="7035" y="3640"/>
                  </a:cubicBezTo>
                  <a:cubicBezTo>
                    <a:pt x="7010" y="3640"/>
                    <a:pt x="6985" y="3640"/>
                    <a:pt x="6960" y="3640"/>
                  </a:cubicBezTo>
                  <a:cubicBezTo>
                    <a:pt x="6776" y="3640"/>
                    <a:pt x="6591" y="3633"/>
                    <a:pt x="6408" y="3627"/>
                  </a:cubicBezTo>
                  <a:cubicBezTo>
                    <a:pt x="6208" y="3620"/>
                    <a:pt x="6008" y="3616"/>
                    <a:pt x="5809" y="3613"/>
                  </a:cubicBezTo>
                  <a:cubicBezTo>
                    <a:pt x="5789" y="3613"/>
                    <a:pt x="5769" y="3613"/>
                    <a:pt x="5749" y="3613"/>
                  </a:cubicBezTo>
                  <a:cubicBezTo>
                    <a:pt x="5581" y="3613"/>
                    <a:pt x="5413" y="3617"/>
                    <a:pt x="5244" y="3620"/>
                  </a:cubicBezTo>
                  <a:cubicBezTo>
                    <a:pt x="5085" y="3624"/>
                    <a:pt x="4926" y="3625"/>
                    <a:pt x="4767" y="3625"/>
                  </a:cubicBezTo>
                  <a:cubicBezTo>
                    <a:pt x="4718" y="3625"/>
                    <a:pt x="4669" y="3625"/>
                    <a:pt x="4620" y="3625"/>
                  </a:cubicBezTo>
                  <a:cubicBezTo>
                    <a:pt x="4465" y="3624"/>
                    <a:pt x="4309" y="3619"/>
                    <a:pt x="4152" y="3619"/>
                  </a:cubicBezTo>
                  <a:cubicBezTo>
                    <a:pt x="4127" y="3619"/>
                    <a:pt x="4101" y="3619"/>
                    <a:pt x="4075" y="3619"/>
                  </a:cubicBezTo>
                  <a:cubicBezTo>
                    <a:pt x="3721" y="3621"/>
                    <a:pt x="3367" y="3634"/>
                    <a:pt x="3013" y="3634"/>
                  </a:cubicBezTo>
                  <a:cubicBezTo>
                    <a:pt x="2962" y="3634"/>
                    <a:pt x="2912" y="3633"/>
                    <a:pt x="2862" y="3633"/>
                  </a:cubicBezTo>
                  <a:cubicBezTo>
                    <a:pt x="2678" y="3623"/>
                    <a:pt x="2495" y="3605"/>
                    <a:pt x="2313" y="3583"/>
                  </a:cubicBezTo>
                  <a:cubicBezTo>
                    <a:pt x="2109" y="3559"/>
                    <a:pt x="1904" y="3537"/>
                    <a:pt x="1697" y="3529"/>
                  </a:cubicBezTo>
                  <a:cubicBezTo>
                    <a:pt x="1496" y="3521"/>
                    <a:pt x="1293" y="3513"/>
                    <a:pt x="1091" y="3508"/>
                  </a:cubicBezTo>
                  <a:cubicBezTo>
                    <a:pt x="1018" y="3507"/>
                    <a:pt x="945" y="3506"/>
                    <a:pt x="872" y="3506"/>
                  </a:cubicBezTo>
                  <a:cubicBezTo>
                    <a:pt x="747" y="3506"/>
                    <a:pt x="621" y="3508"/>
                    <a:pt x="496" y="3509"/>
                  </a:cubicBezTo>
                  <a:cubicBezTo>
                    <a:pt x="526" y="3443"/>
                    <a:pt x="557" y="3377"/>
                    <a:pt x="582" y="3309"/>
                  </a:cubicBezTo>
                  <a:cubicBezTo>
                    <a:pt x="615" y="3221"/>
                    <a:pt x="640" y="3129"/>
                    <a:pt x="667" y="3037"/>
                  </a:cubicBezTo>
                  <a:cubicBezTo>
                    <a:pt x="677" y="3007"/>
                    <a:pt x="686" y="2978"/>
                    <a:pt x="698" y="2949"/>
                  </a:cubicBezTo>
                  <a:cubicBezTo>
                    <a:pt x="706" y="2933"/>
                    <a:pt x="714" y="2917"/>
                    <a:pt x="723" y="2901"/>
                  </a:cubicBezTo>
                  <a:cubicBezTo>
                    <a:pt x="746" y="2867"/>
                    <a:pt x="770" y="2834"/>
                    <a:pt x="795" y="2802"/>
                  </a:cubicBezTo>
                  <a:cubicBezTo>
                    <a:pt x="841" y="2750"/>
                    <a:pt x="889" y="2702"/>
                    <a:pt x="939" y="2654"/>
                  </a:cubicBezTo>
                  <a:cubicBezTo>
                    <a:pt x="982" y="2614"/>
                    <a:pt x="1027" y="2577"/>
                    <a:pt x="1074" y="2543"/>
                  </a:cubicBezTo>
                  <a:cubicBezTo>
                    <a:pt x="1235" y="2438"/>
                    <a:pt x="1402" y="2342"/>
                    <a:pt x="1570" y="2250"/>
                  </a:cubicBezTo>
                  <a:cubicBezTo>
                    <a:pt x="1627" y="2222"/>
                    <a:pt x="1684" y="2194"/>
                    <a:pt x="1744" y="2171"/>
                  </a:cubicBezTo>
                  <a:cubicBezTo>
                    <a:pt x="1774" y="2161"/>
                    <a:pt x="1803" y="2153"/>
                    <a:pt x="1834" y="2145"/>
                  </a:cubicBezTo>
                  <a:cubicBezTo>
                    <a:pt x="1877" y="2137"/>
                    <a:pt x="1920" y="2133"/>
                    <a:pt x="1962" y="2128"/>
                  </a:cubicBezTo>
                  <a:cubicBezTo>
                    <a:pt x="2006" y="2126"/>
                    <a:pt x="2047" y="2125"/>
                    <a:pt x="2090" y="2125"/>
                  </a:cubicBezTo>
                  <a:cubicBezTo>
                    <a:pt x="2160" y="2130"/>
                    <a:pt x="2230" y="2141"/>
                    <a:pt x="2300" y="2153"/>
                  </a:cubicBezTo>
                  <a:cubicBezTo>
                    <a:pt x="2446" y="2181"/>
                    <a:pt x="2589" y="2215"/>
                    <a:pt x="2733" y="2257"/>
                  </a:cubicBezTo>
                  <a:cubicBezTo>
                    <a:pt x="2796" y="2278"/>
                    <a:pt x="2859" y="2300"/>
                    <a:pt x="2919" y="2325"/>
                  </a:cubicBezTo>
                  <a:cubicBezTo>
                    <a:pt x="2948" y="2337"/>
                    <a:pt x="2974" y="2352"/>
                    <a:pt x="3001" y="2367"/>
                  </a:cubicBezTo>
                  <a:cubicBezTo>
                    <a:pt x="2999" y="2369"/>
                    <a:pt x="2998" y="2372"/>
                    <a:pt x="2996" y="2375"/>
                  </a:cubicBezTo>
                  <a:cubicBezTo>
                    <a:pt x="3033" y="2391"/>
                    <a:pt x="3068" y="2409"/>
                    <a:pt x="3101" y="2430"/>
                  </a:cubicBezTo>
                  <a:lnTo>
                    <a:pt x="3102" y="2430"/>
                  </a:lnTo>
                  <a:cubicBezTo>
                    <a:pt x="3119" y="2440"/>
                    <a:pt x="3135" y="2449"/>
                    <a:pt x="3151" y="2460"/>
                  </a:cubicBezTo>
                  <a:cubicBezTo>
                    <a:pt x="3157" y="2462"/>
                    <a:pt x="3161" y="2465"/>
                    <a:pt x="3165" y="2468"/>
                  </a:cubicBezTo>
                  <a:cubicBezTo>
                    <a:pt x="3167" y="2470"/>
                    <a:pt x="3171" y="2471"/>
                    <a:pt x="3173" y="2472"/>
                  </a:cubicBezTo>
                  <a:cubicBezTo>
                    <a:pt x="3186" y="2480"/>
                    <a:pt x="3197" y="2488"/>
                    <a:pt x="3210" y="2496"/>
                  </a:cubicBezTo>
                  <a:cubicBezTo>
                    <a:pt x="3248" y="2463"/>
                    <a:pt x="3286" y="2432"/>
                    <a:pt x="3325" y="2401"/>
                  </a:cubicBezTo>
                  <a:cubicBezTo>
                    <a:pt x="3344" y="2388"/>
                    <a:pt x="3361" y="2373"/>
                    <a:pt x="3379" y="2359"/>
                  </a:cubicBezTo>
                  <a:cubicBezTo>
                    <a:pt x="3390" y="2350"/>
                    <a:pt x="3401" y="2342"/>
                    <a:pt x="3412" y="2333"/>
                  </a:cubicBezTo>
                  <a:cubicBezTo>
                    <a:pt x="3426" y="2322"/>
                    <a:pt x="3440" y="2311"/>
                    <a:pt x="3455" y="2300"/>
                  </a:cubicBezTo>
                  <a:cubicBezTo>
                    <a:pt x="3465" y="2292"/>
                    <a:pt x="3475" y="2284"/>
                    <a:pt x="3485" y="2276"/>
                  </a:cubicBezTo>
                  <a:cubicBezTo>
                    <a:pt x="3487" y="2274"/>
                    <a:pt x="3487" y="2273"/>
                    <a:pt x="3488" y="2273"/>
                  </a:cubicBezTo>
                  <a:cubicBezTo>
                    <a:pt x="3491" y="2271"/>
                    <a:pt x="3493" y="2269"/>
                    <a:pt x="3497" y="2266"/>
                  </a:cubicBezTo>
                  <a:cubicBezTo>
                    <a:pt x="3501" y="2260"/>
                    <a:pt x="3507" y="2253"/>
                    <a:pt x="3513" y="2246"/>
                  </a:cubicBezTo>
                  <a:cubicBezTo>
                    <a:pt x="3551" y="2202"/>
                    <a:pt x="3591" y="2160"/>
                    <a:pt x="3624" y="2114"/>
                  </a:cubicBezTo>
                  <a:cubicBezTo>
                    <a:pt x="3659" y="2066"/>
                    <a:pt x="3690" y="2018"/>
                    <a:pt x="3720" y="1967"/>
                  </a:cubicBezTo>
                  <a:cubicBezTo>
                    <a:pt x="3774" y="1875"/>
                    <a:pt x="3819" y="1780"/>
                    <a:pt x="3874" y="1690"/>
                  </a:cubicBezTo>
                  <a:cubicBezTo>
                    <a:pt x="3895" y="1657"/>
                    <a:pt x="3915" y="1626"/>
                    <a:pt x="3940" y="1595"/>
                  </a:cubicBezTo>
                  <a:cubicBezTo>
                    <a:pt x="3969" y="1562"/>
                    <a:pt x="4000" y="1531"/>
                    <a:pt x="4031" y="1500"/>
                  </a:cubicBezTo>
                  <a:cubicBezTo>
                    <a:pt x="4118" y="1419"/>
                    <a:pt x="4209" y="1342"/>
                    <a:pt x="4290" y="1256"/>
                  </a:cubicBezTo>
                  <a:cubicBezTo>
                    <a:pt x="4363" y="1179"/>
                    <a:pt x="4427" y="1096"/>
                    <a:pt x="4503" y="1023"/>
                  </a:cubicBezTo>
                  <a:lnTo>
                    <a:pt x="4503" y="1023"/>
                  </a:lnTo>
                  <a:cubicBezTo>
                    <a:pt x="4501" y="1025"/>
                    <a:pt x="4498" y="1027"/>
                    <a:pt x="4495" y="1029"/>
                  </a:cubicBezTo>
                  <a:cubicBezTo>
                    <a:pt x="4547" y="983"/>
                    <a:pt x="4597" y="935"/>
                    <a:pt x="4653" y="894"/>
                  </a:cubicBezTo>
                  <a:cubicBezTo>
                    <a:pt x="4693" y="867"/>
                    <a:pt x="4735" y="843"/>
                    <a:pt x="4776" y="819"/>
                  </a:cubicBezTo>
                  <a:cubicBezTo>
                    <a:pt x="4829" y="787"/>
                    <a:pt x="4882" y="755"/>
                    <a:pt x="4934" y="726"/>
                  </a:cubicBezTo>
                  <a:cubicBezTo>
                    <a:pt x="5010" y="690"/>
                    <a:pt x="5086" y="659"/>
                    <a:pt x="5164" y="627"/>
                  </a:cubicBezTo>
                  <a:cubicBezTo>
                    <a:pt x="5253" y="590"/>
                    <a:pt x="5340" y="548"/>
                    <a:pt x="5430" y="511"/>
                  </a:cubicBezTo>
                  <a:cubicBezTo>
                    <a:pt x="5467" y="500"/>
                    <a:pt x="5502" y="489"/>
                    <a:pt x="5540" y="479"/>
                  </a:cubicBezTo>
                  <a:cubicBezTo>
                    <a:pt x="5612" y="463"/>
                    <a:pt x="5685" y="449"/>
                    <a:pt x="5759" y="433"/>
                  </a:cubicBezTo>
                  <a:cubicBezTo>
                    <a:pt x="5792" y="427"/>
                    <a:pt x="5826" y="422"/>
                    <a:pt x="5859" y="413"/>
                  </a:cubicBezTo>
                  <a:cubicBezTo>
                    <a:pt x="5892" y="408"/>
                    <a:pt x="5924" y="398"/>
                    <a:pt x="5955" y="391"/>
                  </a:cubicBezTo>
                  <a:cubicBezTo>
                    <a:pt x="5993" y="383"/>
                    <a:pt x="6030" y="377"/>
                    <a:pt x="6068" y="373"/>
                  </a:cubicBezTo>
                  <a:cubicBezTo>
                    <a:pt x="6109" y="371"/>
                    <a:pt x="6149" y="370"/>
                    <a:pt x="6188" y="370"/>
                  </a:cubicBezTo>
                  <a:close/>
                  <a:moveTo>
                    <a:pt x="6165" y="0"/>
                  </a:moveTo>
                  <a:cubicBezTo>
                    <a:pt x="6113" y="0"/>
                    <a:pt x="6060" y="3"/>
                    <a:pt x="6008" y="8"/>
                  </a:cubicBezTo>
                  <a:cubicBezTo>
                    <a:pt x="5966" y="13"/>
                    <a:pt x="5926" y="21"/>
                    <a:pt x="5884" y="29"/>
                  </a:cubicBezTo>
                  <a:cubicBezTo>
                    <a:pt x="5855" y="34"/>
                    <a:pt x="5823" y="40"/>
                    <a:pt x="5793" y="49"/>
                  </a:cubicBezTo>
                  <a:lnTo>
                    <a:pt x="5788" y="49"/>
                  </a:lnTo>
                  <a:cubicBezTo>
                    <a:pt x="5786" y="49"/>
                    <a:pt x="5784" y="50"/>
                    <a:pt x="5783" y="51"/>
                  </a:cubicBezTo>
                  <a:cubicBezTo>
                    <a:pt x="5780" y="51"/>
                    <a:pt x="5778" y="53"/>
                    <a:pt x="5776" y="53"/>
                  </a:cubicBezTo>
                  <a:lnTo>
                    <a:pt x="5775" y="53"/>
                  </a:lnTo>
                  <a:cubicBezTo>
                    <a:pt x="5692" y="71"/>
                    <a:pt x="5609" y="87"/>
                    <a:pt x="5525" y="105"/>
                  </a:cubicBezTo>
                  <a:cubicBezTo>
                    <a:pt x="5481" y="114"/>
                    <a:pt x="5435" y="124"/>
                    <a:pt x="5390" y="136"/>
                  </a:cubicBezTo>
                  <a:cubicBezTo>
                    <a:pt x="5340" y="151"/>
                    <a:pt x="5291" y="169"/>
                    <a:pt x="5242" y="189"/>
                  </a:cubicBezTo>
                  <a:cubicBezTo>
                    <a:pt x="5165" y="221"/>
                    <a:pt x="5091" y="256"/>
                    <a:pt x="5014" y="288"/>
                  </a:cubicBezTo>
                  <a:cubicBezTo>
                    <a:pt x="4941" y="319"/>
                    <a:pt x="4868" y="348"/>
                    <a:pt x="4796" y="383"/>
                  </a:cubicBezTo>
                  <a:cubicBezTo>
                    <a:pt x="4723" y="420"/>
                    <a:pt x="4653" y="462"/>
                    <a:pt x="4583" y="503"/>
                  </a:cubicBezTo>
                  <a:cubicBezTo>
                    <a:pt x="4516" y="544"/>
                    <a:pt x="4447" y="582"/>
                    <a:pt x="4386" y="632"/>
                  </a:cubicBezTo>
                  <a:cubicBezTo>
                    <a:pt x="4326" y="683"/>
                    <a:pt x="4266" y="735"/>
                    <a:pt x="4211" y="791"/>
                  </a:cubicBezTo>
                  <a:cubicBezTo>
                    <a:pt x="4155" y="848"/>
                    <a:pt x="4104" y="910"/>
                    <a:pt x="4050" y="970"/>
                  </a:cubicBezTo>
                  <a:cubicBezTo>
                    <a:pt x="4012" y="1013"/>
                    <a:pt x="3973" y="1053"/>
                    <a:pt x="3931" y="1093"/>
                  </a:cubicBezTo>
                  <a:lnTo>
                    <a:pt x="3931" y="1093"/>
                  </a:lnTo>
                  <a:cubicBezTo>
                    <a:pt x="3932" y="1092"/>
                    <a:pt x="3934" y="1091"/>
                    <a:pt x="3935" y="1090"/>
                  </a:cubicBezTo>
                  <a:lnTo>
                    <a:pt x="3935" y="1090"/>
                  </a:lnTo>
                  <a:cubicBezTo>
                    <a:pt x="3933" y="1092"/>
                    <a:pt x="3931" y="1093"/>
                    <a:pt x="3929" y="1095"/>
                  </a:cubicBezTo>
                  <a:lnTo>
                    <a:pt x="3929" y="1095"/>
                  </a:lnTo>
                  <a:cubicBezTo>
                    <a:pt x="3930" y="1094"/>
                    <a:pt x="3930" y="1094"/>
                    <a:pt x="3931" y="1093"/>
                  </a:cubicBezTo>
                  <a:lnTo>
                    <a:pt x="3931" y="1093"/>
                  </a:lnTo>
                  <a:cubicBezTo>
                    <a:pt x="3929" y="1095"/>
                    <a:pt x="3927" y="1097"/>
                    <a:pt x="3924" y="1099"/>
                  </a:cubicBezTo>
                  <a:lnTo>
                    <a:pt x="3924" y="1099"/>
                  </a:lnTo>
                  <a:cubicBezTo>
                    <a:pt x="3926" y="1098"/>
                    <a:pt x="3927" y="1097"/>
                    <a:pt x="3929" y="1095"/>
                  </a:cubicBezTo>
                  <a:lnTo>
                    <a:pt x="3929" y="1095"/>
                  </a:lnTo>
                  <a:cubicBezTo>
                    <a:pt x="3925" y="1099"/>
                    <a:pt x="3921" y="1103"/>
                    <a:pt x="3916" y="1107"/>
                  </a:cubicBezTo>
                  <a:cubicBezTo>
                    <a:pt x="3919" y="1104"/>
                    <a:pt x="3922" y="1102"/>
                    <a:pt x="3924" y="1099"/>
                  </a:cubicBezTo>
                  <a:lnTo>
                    <a:pt x="3924" y="1099"/>
                  </a:lnTo>
                  <a:cubicBezTo>
                    <a:pt x="3810" y="1202"/>
                    <a:pt x="3692" y="1302"/>
                    <a:pt x="3603" y="1428"/>
                  </a:cubicBezTo>
                  <a:cubicBezTo>
                    <a:pt x="3516" y="1552"/>
                    <a:pt x="3456" y="1690"/>
                    <a:pt x="3378" y="1819"/>
                  </a:cubicBezTo>
                  <a:cubicBezTo>
                    <a:pt x="3361" y="1846"/>
                    <a:pt x="3344" y="1872"/>
                    <a:pt x="3324" y="1897"/>
                  </a:cubicBezTo>
                  <a:cubicBezTo>
                    <a:pt x="3281" y="1949"/>
                    <a:pt x="3236" y="2001"/>
                    <a:pt x="3195" y="2055"/>
                  </a:cubicBezTo>
                  <a:cubicBezTo>
                    <a:pt x="3182" y="2047"/>
                    <a:pt x="3172" y="2038"/>
                    <a:pt x="3159" y="2031"/>
                  </a:cubicBezTo>
                  <a:cubicBezTo>
                    <a:pt x="3031" y="1960"/>
                    <a:pt x="2888" y="1918"/>
                    <a:pt x="2748" y="1878"/>
                  </a:cubicBezTo>
                  <a:cubicBezTo>
                    <a:pt x="2654" y="1850"/>
                    <a:pt x="2559" y="1828"/>
                    <a:pt x="2464" y="1808"/>
                  </a:cubicBezTo>
                  <a:cubicBezTo>
                    <a:pt x="2368" y="1788"/>
                    <a:pt x="2271" y="1769"/>
                    <a:pt x="2174" y="1761"/>
                  </a:cubicBezTo>
                  <a:cubicBezTo>
                    <a:pt x="2134" y="1758"/>
                    <a:pt x="2095" y="1757"/>
                    <a:pt x="2056" y="1757"/>
                  </a:cubicBezTo>
                  <a:cubicBezTo>
                    <a:pt x="1988" y="1757"/>
                    <a:pt x="1921" y="1761"/>
                    <a:pt x="1851" y="1769"/>
                  </a:cubicBezTo>
                  <a:cubicBezTo>
                    <a:pt x="1702" y="1786"/>
                    <a:pt x="1562" y="1842"/>
                    <a:pt x="1428" y="1910"/>
                  </a:cubicBezTo>
                  <a:cubicBezTo>
                    <a:pt x="1306" y="1971"/>
                    <a:pt x="1187" y="2041"/>
                    <a:pt x="1069" y="2112"/>
                  </a:cubicBezTo>
                  <a:cubicBezTo>
                    <a:pt x="946" y="2184"/>
                    <a:pt x="826" y="2258"/>
                    <a:pt x="719" y="2354"/>
                  </a:cubicBezTo>
                  <a:cubicBezTo>
                    <a:pt x="612" y="2452"/>
                    <a:pt x="510" y="2555"/>
                    <a:pt x="429" y="2677"/>
                  </a:cubicBezTo>
                  <a:cubicBezTo>
                    <a:pt x="379" y="2754"/>
                    <a:pt x="343" y="2835"/>
                    <a:pt x="316" y="2923"/>
                  </a:cubicBezTo>
                  <a:cubicBezTo>
                    <a:pt x="297" y="2984"/>
                    <a:pt x="279" y="3049"/>
                    <a:pt x="260" y="3113"/>
                  </a:cubicBezTo>
                  <a:lnTo>
                    <a:pt x="260" y="3114"/>
                  </a:lnTo>
                  <a:cubicBezTo>
                    <a:pt x="260" y="3114"/>
                    <a:pt x="260" y="3115"/>
                    <a:pt x="260" y="3115"/>
                  </a:cubicBezTo>
                  <a:cubicBezTo>
                    <a:pt x="240" y="3170"/>
                    <a:pt x="220" y="3222"/>
                    <a:pt x="198" y="3275"/>
                  </a:cubicBezTo>
                  <a:cubicBezTo>
                    <a:pt x="183" y="3306"/>
                    <a:pt x="169" y="3334"/>
                    <a:pt x="157" y="3364"/>
                  </a:cubicBezTo>
                  <a:cubicBezTo>
                    <a:pt x="156" y="3366"/>
                    <a:pt x="156" y="3368"/>
                    <a:pt x="156" y="3369"/>
                  </a:cubicBezTo>
                  <a:cubicBezTo>
                    <a:pt x="148" y="3413"/>
                    <a:pt x="135" y="3458"/>
                    <a:pt x="121" y="3501"/>
                  </a:cubicBezTo>
                  <a:cubicBezTo>
                    <a:pt x="117" y="3516"/>
                    <a:pt x="112" y="3530"/>
                    <a:pt x="108" y="3544"/>
                  </a:cubicBezTo>
                  <a:cubicBezTo>
                    <a:pt x="97" y="3578"/>
                    <a:pt x="87" y="3612"/>
                    <a:pt x="76" y="3645"/>
                  </a:cubicBezTo>
                  <a:cubicBezTo>
                    <a:pt x="53" y="3715"/>
                    <a:pt x="29" y="3783"/>
                    <a:pt x="6" y="3852"/>
                  </a:cubicBezTo>
                  <a:lnTo>
                    <a:pt x="7" y="3852"/>
                  </a:lnTo>
                  <a:cubicBezTo>
                    <a:pt x="4" y="3858"/>
                    <a:pt x="2" y="3864"/>
                    <a:pt x="0" y="3870"/>
                  </a:cubicBezTo>
                  <a:cubicBezTo>
                    <a:pt x="17" y="3871"/>
                    <a:pt x="34" y="3872"/>
                    <a:pt x="52" y="3873"/>
                  </a:cubicBezTo>
                  <a:cubicBezTo>
                    <a:pt x="73" y="3875"/>
                    <a:pt x="95" y="3876"/>
                    <a:pt x="118" y="3878"/>
                  </a:cubicBezTo>
                  <a:lnTo>
                    <a:pt x="234" y="3878"/>
                  </a:lnTo>
                  <a:cubicBezTo>
                    <a:pt x="271" y="3878"/>
                    <a:pt x="308" y="3878"/>
                    <a:pt x="344" y="3880"/>
                  </a:cubicBezTo>
                  <a:cubicBezTo>
                    <a:pt x="382" y="3880"/>
                    <a:pt x="420" y="3879"/>
                    <a:pt x="456" y="3879"/>
                  </a:cubicBezTo>
                  <a:cubicBezTo>
                    <a:pt x="591" y="3878"/>
                    <a:pt x="727" y="3876"/>
                    <a:pt x="863" y="3876"/>
                  </a:cubicBezTo>
                  <a:cubicBezTo>
                    <a:pt x="1140" y="3876"/>
                    <a:pt x="1417" y="3886"/>
                    <a:pt x="1691" y="3898"/>
                  </a:cubicBezTo>
                  <a:lnTo>
                    <a:pt x="1690" y="3898"/>
                  </a:lnTo>
                  <a:cubicBezTo>
                    <a:pt x="1894" y="3911"/>
                    <a:pt x="2097" y="3930"/>
                    <a:pt x="2298" y="3954"/>
                  </a:cubicBezTo>
                  <a:cubicBezTo>
                    <a:pt x="2489" y="3977"/>
                    <a:pt x="2682" y="3999"/>
                    <a:pt x="2872" y="4002"/>
                  </a:cubicBezTo>
                  <a:cubicBezTo>
                    <a:pt x="2934" y="4003"/>
                    <a:pt x="2995" y="4003"/>
                    <a:pt x="3056" y="4003"/>
                  </a:cubicBezTo>
                  <a:cubicBezTo>
                    <a:pt x="3404" y="4003"/>
                    <a:pt x="3751" y="3991"/>
                    <a:pt x="4099" y="3988"/>
                  </a:cubicBezTo>
                  <a:cubicBezTo>
                    <a:pt x="4127" y="3988"/>
                    <a:pt x="4155" y="3988"/>
                    <a:pt x="4183" y="3988"/>
                  </a:cubicBezTo>
                  <a:cubicBezTo>
                    <a:pt x="4354" y="3988"/>
                    <a:pt x="4525" y="3993"/>
                    <a:pt x="4697" y="3995"/>
                  </a:cubicBezTo>
                  <a:cubicBezTo>
                    <a:pt x="4725" y="3995"/>
                    <a:pt x="4752" y="3996"/>
                    <a:pt x="4779" y="3996"/>
                  </a:cubicBezTo>
                  <a:cubicBezTo>
                    <a:pt x="4956" y="3996"/>
                    <a:pt x="5133" y="3993"/>
                    <a:pt x="5310" y="3990"/>
                  </a:cubicBezTo>
                  <a:cubicBezTo>
                    <a:pt x="5465" y="3986"/>
                    <a:pt x="5620" y="3983"/>
                    <a:pt x="5775" y="3983"/>
                  </a:cubicBezTo>
                  <a:cubicBezTo>
                    <a:pt x="5818" y="3983"/>
                    <a:pt x="5862" y="3983"/>
                    <a:pt x="5905" y="3984"/>
                  </a:cubicBezTo>
                  <a:cubicBezTo>
                    <a:pt x="6104" y="3987"/>
                    <a:pt x="6301" y="3993"/>
                    <a:pt x="6498" y="4000"/>
                  </a:cubicBezTo>
                  <a:cubicBezTo>
                    <a:pt x="6703" y="4006"/>
                    <a:pt x="6906" y="4008"/>
                    <a:pt x="7110" y="4008"/>
                  </a:cubicBezTo>
                  <a:cubicBezTo>
                    <a:pt x="7314" y="4008"/>
                    <a:pt x="7518" y="4006"/>
                    <a:pt x="7722" y="4006"/>
                  </a:cubicBezTo>
                  <a:cubicBezTo>
                    <a:pt x="7909" y="4003"/>
                    <a:pt x="8097" y="3995"/>
                    <a:pt x="8283" y="3986"/>
                  </a:cubicBezTo>
                  <a:cubicBezTo>
                    <a:pt x="8475" y="3978"/>
                    <a:pt x="8667" y="3969"/>
                    <a:pt x="8859" y="3969"/>
                  </a:cubicBezTo>
                  <a:cubicBezTo>
                    <a:pt x="8871" y="3969"/>
                    <a:pt x="8882" y="3969"/>
                    <a:pt x="8894" y="3969"/>
                  </a:cubicBezTo>
                  <a:cubicBezTo>
                    <a:pt x="8981" y="3969"/>
                    <a:pt x="9069" y="3972"/>
                    <a:pt x="9156" y="3974"/>
                  </a:cubicBezTo>
                  <a:cubicBezTo>
                    <a:pt x="9437" y="3991"/>
                    <a:pt x="9720" y="4015"/>
                    <a:pt x="10002" y="4025"/>
                  </a:cubicBezTo>
                  <a:cubicBezTo>
                    <a:pt x="10150" y="4031"/>
                    <a:pt x="10297" y="4034"/>
                    <a:pt x="10446" y="4034"/>
                  </a:cubicBezTo>
                  <a:cubicBezTo>
                    <a:pt x="10522" y="4034"/>
                    <a:pt x="10598" y="4031"/>
                    <a:pt x="10673" y="4027"/>
                  </a:cubicBezTo>
                  <a:cubicBezTo>
                    <a:pt x="10747" y="4025"/>
                    <a:pt x="10819" y="4021"/>
                    <a:pt x="10891" y="4021"/>
                  </a:cubicBezTo>
                  <a:cubicBezTo>
                    <a:pt x="10907" y="4021"/>
                    <a:pt x="10924" y="4021"/>
                    <a:pt x="10941" y="4022"/>
                  </a:cubicBezTo>
                  <a:cubicBezTo>
                    <a:pt x="10984" y="4024"/>
                    <a:pt x="11027" y="4028"/>
                    <a:pt x="11069" y="4034"/>
                  </a:cubicBezTo>
                  <a:cubicBezTo>
                    <a:pt x="11113" y="4043"/>
                    <a:pt x="11157" y="4056"/>
                    <a:pt x="11202" y="4069"/>
                  </a:cubicBezTo>
                  <a:cubicBezTo>
                    <a:pt x="11205" y="4070"/>
                    <a:pt x="11208" y="4071"/>
                    <a:pt x="11213" y="4073"/>
                  </a:cubicBezTo>
                  <a:cubicBezTo>
                    <a:pt x="11219" y="4073"/>
                    <a:pt x="11224" y="4073"/>
                    <a:pt x="11230" y="4074"/>
                  </a:cubicBezTo>
                  <a:cubicBezTo>
                    <a:pt x="11262" y="4073"/>
                    <a:pt x="11293" y="4072"/>
                    <a:pt x="11325" y="4072"/>
                  </a:cubicBezTo>
                  <a:cubicBezTo>
                    <a:pt x="11347" y="4072"/>
                    <a:pt x="11369" y="4073"/>
                    <a:pt x="11391" y="4073"/>
                  </a:cubicBezTo>
                  <a:cubicBezTo>
                    <a:pt x="11418" y="4074"/>
                    <a:pt x="11444" y="4074"/>
                    <a:pt x="11470" y="4075"/>
                  </a:cubicBezTo>
                  <a:lnTo>
                    <a:pt x="11470" y="4074"/>
                  </a:lnTo>
                  <a:cubicBezTo>
                    <a:pt x="11489" y="4075"/>
                    <a:pt x="11508" y="4075"/>
                    <a:pt x="11526" y="4077"/>
                  </a:cubicBezTo>
                  <a:cubicBezTo>
                    <a:pt x="11555" y="4077"/>
                    <a:pt x="11583" y="4074"/>
                    <a:pt x="11613" y="4073"/>
                  </a:cubicBezTo>
                  <a:cubicBezTo>
                    <a:pt x="11613" y="4069"/>
                    <a:pt x="11614" y="4064"/>
                    <a:pt x="11614" y="4059"/>
                  </a:cubicBezTo>
                  <a:cubicBezTo>
                    <a:pt x="11623" y="3958"/>
                    <a:pt x="11620" y="3856"/>
                    <a:pt x="11617" y="3754"/>
                  </a:cubicBezTo>
                  <a:cubicBezTo>
                    <a:pt x="11614" y="3660"/>
                    <a:pt x="11610" y="3565"/>
                    <a:pt x="11601" y="3472"/>
                  </a:cubicBezTo>
                  <a:cubicBezTo>
                    <a:pt x="11581" y="3266"/>
                    <a:pt x="11542" y="3063"/>
                    <a:pt x="11466" y="2869"/>
                  </a:cubicBezTo>
                  <a:cubicBezTo>
                    <a:pt x="11390" y="2679"/>
                    <a:pt x="11291" y="2497"/>
                    <a:pt x="11168" y="2334"/>
                  </a:cubicBezTo>
                  <a:cubicBezTo>
                    <a:pt x="11055" y="2182"/>
                    <a:pt x="10915" y="2038"/>
                    <a:pt x="10753" y="1936"/>
                  </a:cubicBezTo>
                  <a:cubicBezTo>
                    <a:pt x="10665" y="1880"/>
                    <a:pt x="10576" y="1831"/>
                    <a:pt x="10479" y="1792"/>
                  </a:cubicBezTo>
                  <a:cubicBezTo>
                    <a:pt x="10383" y="1754"/>
                    <a:pt x="10280" y="1737"/>
                    <a:pt x="10178" y="1724"/>
                  </a:cubicBezTo>
                  <a:cubicBezTo>
                    <a:pt x="10102" y="1715"/>
                    <a:pt x="10024" y="1709"/>
                    <a:pt x="9946" y="1709"/>
                  </a:cubicBezTo>
                  <a:cubicBezTo>
                    <a:pt x="9834" y="1709"/>
                    <a:pt x="9723" y="1721"/>
                    <a:pt x="9616" y="1748"/>
                  </a:cubicBezTo>
                  <a:cubicBezTo>
                    <a:pt x="9429" y="1798"/>
                    <a:pt x="9246" y="1866"/>
                    <a:pt x="9080" y="1966"/>
                  </a:cubicBezTo>
                  <a:cubicBezTo>
                    <a:pt x="9044" y="1989"/>
                    <a:pt x="9008" y="2014"/>
                    <a:pt x="8974" y="2040"/>
                  </a:cubicBezTo>
                  <a:cubicBezTo>
                    <a:pt x="8937" y="1968"/>
                    <a:pt x="8900" y="1895"/>
                    <a:pt x="8864" y="1822"/>
                  </a:cubicBezTo>
                  <a:cubicBezTo>
                    <a:pt x="8779" y="1652"/>
                    <a:pt x="8695" y="1481"/>
                    <a:pt x="8590" y="1321"/>
                  </a:cubicBezTo>
                  <a:cubicBezTo>
                    <a:pt x="8538" y="1241"/>
                    <a:pt x="8482" y="1162"/>
                    <a:pt x="8423" y="1087"/>
                  </a:cubicBezTo>
                  <a:cubicBezTo>
                    <a:pt x="8357" y="1004"/>
                    <a:pt x="8287" y="926"/>
                    <a:pt x="8213" y="851"/>
                  </a:cubicBezTo>
                  <a:cubicBezTo>
                    <a:pt x="8144" y="783"/>
                    <a:pt x="8068" y="723"/>
                    <a:pt x="7994" y="662"/>
                  </a:cubicBezTo>
                  <a:cubicBezTo>
                    <a:pt x="7919" y="599"/>
                    <a:pt x="7839" y="541"/>
                    <a:pt x="7759" y="484"/>
                  </a:cubicBezTo>
                  <a:cubicBezTo>
                    <a:pt x="7682" y="430"/>
                    <a:pt x="7603" y="377"/>
                    <a:pt x="7523" y="328"/>
                  </a:cubicBezTo>
                  <a:cubicBezTo>
                    <a:pt x="7445" y="281"/>
                    <a:pt x="7361" y="246"/>
                    <a:pt x="7276" y="212"/>
                  </a:cubicBezTo>
                  <a:cubicBezTo>
                    <a:pt x="7119" y="145"/>
                    <a:pt x="6950" y="100"/>
                    <a:pt x="6783" y="66"/>
                  </a:cubicBezTo>
                  <a:cubicBezTo>
                    <a:pt x="6608" y="31"/>
                    <a:pt x="6428" y="9"/>
                    <a:pt x="6249" y="2"/>
                  </a:cubicBezTo>
                  <a:cubicBezTo>
                    <a:pt x="6221" y="1"/>
                    <a:pt x="6193" y="0"/>
                    <a:pt x="61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1" name="Google Shape;5651;p70"/>
          <p:cNvGrpSpPr/>
          <p:nvPr/>
        </p:nvGrpSpPr>
        <p:grpSpPr>
          <a:xfrm>
            <a:off x="1488240" y="760158"/>
            <a:ext cx="444731" cy="443350"/>
            <a:chOff x="2213800" y="755000"/>
            <a:chExt cx="165125" cy="164600"/>
          </a:xfrm>
        </p:grpSpPr>
        <p:sp>
          <p:nvSpPr>
            <p:cNvPr id="5652" name="Google Shape;5652;p70"/>
            <p:cNvSpPr/>
            <p:nvPr/>
          </p:nvSpPr>
          <p:spPr>
            <a:xfrm>
              <a:off x="2216000" y="759775"/>
              <a:ext cx="157175" cy="152650"/>
            </a:xfrm>
            <a:custGeom>
              <a:avLst/>
              <a:gdLst/>
              <a:ahLst/>
              <a:cxnLst/>
              <a:rect l="l" t="t" r="r" b="b"/>
              <a:pathLst>
                <a:path w="6287" h="6106" extrusionOk="0">
                  <a:moveTo>
                    <a:pt x="2567" y="1"/>
                  </a:moveTo>
                  <a:cubicBezTo>
                    <a:pt x="2543" y="1"/>
                    <a:pt x="2518" y="5"/>
                    <a:pt x="2495" y="14"/>
                  </a:cubicBezTo>
                  <a:cubicBezTo>
                    <a:pt x="2451" y="27"/>
                    <a:pt x="2408" y="39"/>
                    <a:pt x="2364" y="54"/>
                  </a:cubicBezTo>
                  <a:cubicBezTo>
                    <a:pt x="2141" y="126"/>
                    <a:pt x="1919" y="211"/>
                    <a:pt x="1716" y="326"/>
                  </a:cubicBezTo>
                  <a:cubicBezTo>
                    <a:pt x="1503" y="446"/>
                    <a:pt x="1320" y="610"/>
                    <a:pt x="1146" y="780"/>
                  </a:cubicBezTo>
                  <a:cubicBezTo>
                    <a:pt x="1101" y="819"/>
                    <a:pt x="1057" y="860"/>
                    <a:pt x="1013" y="901"/>
                  </a:cubicBezTo>
                  <a:cubicBezTo>
                    <a:pt x="867" y="1041"/>
                    <a:pt x="742" y="1200"/>
                    <a:pt x="623" y="1361"/>
                  </a:cubicBezTo>
                  <a:cubicBezTo>
                    <a:pt x="580" y="1419"/>
                    <a:pt x="539" y="1479"/>
                    <a:pt x="499" y="1538"/>
                  </a:cubicBezTo>
                  <a:cubicBezTo>
                    <a:pt x="421" y="1648"/>
                    <a:pt x="348" y="1761"/>
                    <a:pt x="287" y="1881"/>
                  </a:cubicBezTo>
                  <a:cubicBezTo>
                    <a:pt x="249" y="1957"/>
                    <a:pt x="272" y="2047"/>
                    <a:pt x="331" y="2100"/>
                  </a:cubicBezTo>
                  <a:cubicBezTo>
                    <a:pt x="285" y="2189"/>
                    <a:pt x="242" y="2279"/>
                    <a:pt x="203" y="2373"/>
                  </a:cubicBezTo>
                  <a:cubicBezTo>
                    <a:pt x="164" y="2467"/>
                    <a:pt x="131" y="2562"/>
                    <a:pt x="104" y="2659"/>
                  </a:cubicBezTo>
                  <a:cubicBezTo>
                    <a:pt x="73" y="2760"/>
                    <a:pt x="54" y="2865"/>
                    <a:pt x="36" y="2968"/>
                  </a:cubicBezTo>
                  <a:cubicBezTo>
                    <a:pt x="1" y="3164"/>
                    <a:pt x="1" y="3359"/>
                    <a:pt x="27" y="3557"/>
                  </a:cubicBezTo>
                  <a:cubicBezTo>
                    <a:pt x="38" y="3653"/>
                    <a:pt x="56" y="3748"/>
                    <a:pt x="76" y="3842"/>
                  </a:cubicBezTo>
                  <a:cubicBezTo>
                    <a:pt x="92" y="3922"/>
                    <a:pt x="107" y="4003"/>
                    <a:pt x="126" y="4081"/>
                  </a:cubicBezTo>
                  <a:cubicBezTo>
                    <a:pt x="129" y="4091"/>
                    <a:pt x="131" y="4099"/>
                    <a:pt x="132" y="4108"/>
                  </a:cubicBezTo>
                  <a:cubicBezTo>
                    <a:pt x="137" y="4120"/>
                    <a:pt x="140" y="4133"/>
                    <a:pt x="145" y="4145"/>
                  </a:cubicBezTo>
                  <a:cubicBezTo>
                    <a:pt x="153" y="4182"/>
                    <a:pt x="166" y="4219"/>
                    <a:pt x="178" y="4254"/>
                  </a:cubicBezTo>
                  <a:cubicBezTo>
                    <a:pt x="217" y="4365"/>
                    <a:pt x="267" y="4477"/>
                    <a:pt x="325" y="4580"/>
                  </a:cubicBezTo>
                  <a:cubicBezTo>
                    <a:pt x="380" y="4676"/>
                    <a:pt x="443" y="4768"/>
                    <a:pt x="502" y="4861"/>
                  </a:cubicBezTo>
                  <a:cubicBezTo>
                    <a:pt x="540" y="4930"/>
                    <a:pt x="577" y="5000"/>
                    <a:pt x="614" y="5068"/>
                  </a:cubicBezTo>
                  <a:cubicBezTo>
                    <a:pt x="654" y="5143"/>
                    <a:pt x="695" y="5216"/>
                    <a:pt x="748" y="5279"/>
                  </a:cubicBezTo>
                  <a:cubicBezTo>
                    <a:pt x="795" y="5331"/>
                    <a:pt x="847" y="5379"/>
                    <a:pt x="899" y="5426"/>
                  </a:cubicBezTo>
                  <a:cubicBezTo>
                    <a:pt x="960" y="5480"/>
                    <a:pt x="1022" y="5531"/>
                    <a:pt x="1084" y="5583"/>
                  </a:cubicBezTo>
                  <a:cubicBezTo>
                    <a:pt x="1156" y="5643"/>
                    <a:pt x="1226" y="5711"/>
                    <a:pt x="1307" y="5762"/>
                  </a:cubicBezTo>
                  <a:cubicBezTo>
                    <a:pt x="1414" y="5833"/>
                    <a:pt x="1533" y="5876"/>
                    <a:pt x="1654" y="5914"/>
                  </a:cubicBezTo>
                  <a:cubicBezTo>
                    <a:pt x="1741" y="5942"/>
                    <a:pt x="1830" y="5962"/>
                    <a:pt x="1919" y="5980"/>
                  </a:cubicBezTo>
                  <a:cubicBezTo>
                    <a:pt x="2001" y="5996"/>
                    <a:pt x="2083" y="6006"/>
                    <a:pt x="2164" y="6023"/>
                  </a:cubicBezTo>
                  <a:cubicBezTo>
                    <a:pt x="2242" y="6039"/>
                    <a:pt x="2318" y="6057"/>
                    <a:pt x="2396" y="6072"/>
                  </a:cubicBezTo>
                  <a:cubicBezTo>
                    <a:pt x="2488" y="6088"/>
                    <a:pt x="2580" y="6100"/>
                    <a:pt x="2673" y="6103"/>
                  </a:cubicBezTo>
                  <a:cubicBezTo>
                    <a:pt x="2746" y="6105"/>
                    <a:pt x="2819" y="6105"/>
                    <a:pt x="2893" y="6105"/>
                  </a:cubicBezTo>
                  <a:cubicBezTo>
                    <a:pt x="2935" y="6105"/>
                    <a:pt x="2976" y="6104"/>
                    <a:pt x="3017" y="6103"/>
                  </a:cubicBezTo>
                  <a:cubicBezTo>
                    <a:pt x="3048" y="6103"/>
                    <a:pt x="3080" y="6101"/>
                    <a:pt x="3111" y="6099"/>
                  </a:cubicBezTo>
                  <a:cubicBezTo>
                    <a:pt x="3314" y="6080"/>
                    <a:pt x="3518" y="6050"/>
                    <a:pt x="3720" y="6021"/>
                  </a:cubicBezTo>
                  <a:cubicBezTo>
                    <a:pt x="3820" y="6005"/>
                    <a:pt x="3918" y="5981"/>
                    <a:pt x="4017" y="5951"/>
                  </a:cubicBezTo>
                  <a:cubicBezTo>
                    <a:pt x="4113" y="5921"/>
                    <a:pt x="4213" y="5876"/>
                    <a:pt x="4296" y="5821"/>
                  </a:cubicBezTo>
                  <a:cubicBezTo>
                    <a:pt x="4299" y="5817"/>
                    <a:pt x="4304" y="5815"/>
                    <a:pt x="4307" y="5813"/>
                  </a:cubicBezTo>
                  <a:cubicBezTo>
                    <a:pt x="4353" y="5792"/>
                    <a:pt x="4397" y="5768"/>
                    <a:pt x="4441" y="5744"/>
                  </a:cubicBezTo>
                  <a:cubicBezTo>
                    <a:pt x="4472" y="5765"/>
                    <a:pt x="4510" y="5776"/>
                    <a:pt x="4547" y="5776"/>
                  </a:cubicBezTo>
                  <a:cubicBezTo>
                    <a:pt x="4567" y="5776"/>
                    <a:pt x="4587" y="5773"/>
                    <a:pt x="4605" y="5767"/>
                  </a:cubicBezTo>
                  <a:cubicBezTo>
                    <a:pt x="4679" y="5742"/>
                    <a:pt x="4747" y="5690"/>
                    <a:pt x="4809" y="5643"/>
                  </a:cubicBezTo>
                  <a:cubicBezTo>
                    <a:pt x="4883" y="5589"/>
                    <a:pt x="4956" y="5531"/>
                    <a:pt x="5024" y="5467"/>
                  </a:cubicBezTo>
                  <a:cubicBezTo>
                    <a:pt x="5106" y="5402"/>
                    <a:pt x="5182" y="5332"/>
                    <a:pt x="5248" y="5251"/>
                  </a:cubicBezTo>
                  <a:cubicBezTo>
                    <a:pt x="5298" y="5189"/>
                    <a:pt x="5342" y="5123"/>
                    <a:pt x="5384" y="5056"/>
                  </a:cubicBezTo>
                  <a:cubicBezTo>
                    <a:pt x="5418" y="5000"/>
                    <a:pt x="5449" y="4942"/>
                    <a:pt x="5481" y="4885"/>
                  </a:cubicBezTo>
                  <a:cubicBezTo>
                    <a:pt x="5497" y="4860"/>
                    <a:pt x="5514" y="4835"/>
                    <a:pt x="5530" y="4810"/>
                  </a:cubicBezTo>
                  <a:cubicBezTo>
                    <a:pt x="5593" y="4715"/>
                    <a:pt x="5657" y="4622"/>
                    <a:pt x="5717" y="4525"/>
                  </a:cubicBezTo>
                  <a:cubicBezTo>
                    <a:pt x="5800" y="4389"/>
                    <a:pt x="5860" y="4240"/>
                    <a:pt x="5903" y="4087"/>
                  </a:cubicBezTo>
                  <a:cubicBezTo>
                    <a:pt x="5907" y="4078"/>
                    <a:pt x="5909" y="4069"/>
                    <a:pt x="5911" y="4059"/>
                  </a:cubicBezTo>
                  <a:cubicBezTo>
                    <a:pt x="5958" y="3981"/>
                    <a:pt x="6003" y="3902"/>
                    <a:pt x="6040" y="3820"/>
                  </a:cubicBezTo>
                  <a:cubicBezTo>
                    <a:pt x="6089" y="3707"/>
                    <a:pt x="6137" y="3594"/>
                    <a:pt x="6179" y="3480"/>
                  </a:cubicBezTo>
                  <a:cubicBezTo>
                    <a:pt x="6227" y="3350"/>
                    <a:pt x="6268" y="3218"/>
                    <a:pt x="6278" y="3079"/>
                  </a:cubicBezTo>
                  <a:cubicBezTo>
                    <a:pt x="6286" y="2985"/>
                    <a:pt x="6260" y="2878"/>
                    <a:pt x="6190" y="2812"/>
                  </a:cubicBezTo>
                  <a:cubicBezTo>
                    <a:pt x="6169" y="2793"/>
                    <a:pt x="6145" y="2777"/>
                    <a:pt x="6118" y="2766"/>
                  </a:cubicBezTo>
                  <a:cubicBezTo>
                    <a:pt x="6117" y="2718"/>
                    <a:pt x="6116" y="2670"/>
                    <a:pt x="6115" y="2621"/>
                  </a:cubicBezTo>
                  <a:cubicBezTo>
                    <a:pt x="6113" y="2526"/>
                    <a:pt x="6106" y="2431"/>
                    <a:pt x="6094" y="2335"/>
                  </a:cubicBezTo>
                  <a:cubicBezTo>
                    <a:pt x="6086" y="2256"/>
                    <a:pt x="6078" y="2172"/>
                    <a:pt x="6048" y="2097"/>
                  </a:cubicBezTo>
                  <a:cubicBezTo>
                    <a:pt x="6021" y="2029"/>
                    <a:pt x="5986" y="1968"/>
                    <a:pt x="5949" y="1905"/>
                  </a:cubicBezTo>
                  <a:cubicBezTo>
                    <a:pt x="5931" y="1870"/>
                    <a:pt x="5914" y="1837"/>
                    <a:pt x="5896" y="1801"/>
                  </a:cubicBezTo>
                  <a:cubicBezTo>
                    <a:pt x="5827" y="1621"/>
                    <a:pt x="5769" y="1435"/>
                    <a:pt x="5680" y="1263"/>
                  </a:cubicBezTo>
                  <a:cubicBezTo>
                    <a:pt x="5632" y="1171"/>
                    <a:pt x="5575" y="1088"/>
                    <a:pt x="5498" y="1015"/>
                  </a:cubicBezTo>
                  <a:cubicBezTo>
                    <a:pt x="5456" y="975"/>
                    <a:pt x="5414" y="935"/>
                    <a:pt x="5368" y="898"/>
                  </a:cubicBezTo>
                  <a:cubicBezTo>
                    <a:pt x="5277" y="823"/>
                    <a:pt x="5169" y="766"/>
                    <a:pt x="5066" y="709"/>
                  </a:cubicBezTo>
                  <a:cubicBezTo>
                    <a:pt x="4988" y="664"/>
                    <a:pt x="4911" y="618"/>
                    <a:pt x="4832" y="574"/>
                  </a:cubicBezTo>
                  <a:cubicBezTo>
                    <a:pt x="4759" y="533"/>
                    <a:pt x="4682" y="499"/>
                    <a:pt x="4605" y="466"/>
                  </a:cubicBezTo>
                  <a:cubicBezTo>
                    <a:pt x="4530" y="433"/>
                    <a:pt x="4452" y="405"/>
                    <a:pt x="4376" y="375"/>
                  </a:cubicBezTo>
                  <a:cubicBezTo>
                    <a:pt x="4274" y="335"/>
                    <a:pt x="4173" y="291"/>
                    <a:pt x="4063" y="287"/>
                  </a:cubicBezTo>
                  <a:lnTo>
                    <a:pt x="4057" y="287"/>
                  </a:lnTo>
                  <a:cubicBezTo>
                    <a:pt x="4039" y="258"/>
                    <a:pt x="4014" y="235"/>
                    <a:pt x="3981" y="221"/>
                  </a:cubicBezTo>
                  <a:cubicBezTo>
                    <a:pt x="3814" y="151"/>
                    <a:pt x="3637" y="108"/>
                    <a:pt x="3459" y="85"/>
                  </a:cubicBezTo>
                  <a:cubicBezTo>
                    <a:pt x="3377" y="74"/>
                    <a:pt x="3296" y="71"/>
                    <a:pt x="3216" y="71"/>
                  </a:cubicBezTo>
                  <a:cubicBezTo>
                    <a:pt x="3179" y="71"/>
                    <a:pt x="3142" y="72"/>
                    <a:pt x="3105" y="72"/>
                  </a:cubicBezTo>
                  <a:cubicBezTo>
                    <a:pt x="2982" y="75"/>
                    <a:pt x="2860" y="99"/>
                    <a:pt x="2743" y="132"/>
                  </a:cubicBezTo>
                  <a:cubicBezTo>
                    <a:pt x="2740" y="122"/>
                    <a:pt x="2736" y="111"/>
                    <a:pt x="2731" y="102"/>
                  </a:cubicBezTo>
                  <a:cubicBezTo>
                    <a:pt x="2699" y="35"/>
                    <a:pt x="2635" y="1"/>
                    <a:pt x="2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70"/>
            <p:cNvSpPr/>
            <p:nvPr/>
          </p:nvSpPr>
          <p:spPr>
            <a:xfrm>
              <a:off x="2218775" y="853325"/>
              <a:ext cx="155000" cy="61900"/>
            </a:xfrm>
            <a:custGeom>
              <a:avLst/>
              <a:gdLst/>
              <a:ahLst/>
              <a:cxnLst/>
              <a:rect l="l" t="t" r="r" b="b"/>
              <a:pathLst>
                <a:path w="6200" h="2476" extrusionOk="0">
                  <a:moveTo>
                    <a:pt x="5999" y="0"/>
                  </a:moveTo>
                  <a:cubicBezTo>
                    <a:pt x="5956" y="0"/>
                    <a:pt x="5912" y="15"/>
                    <a:pt x="5881" y="42"/>
                  </a:cubicBezTo>
                  <a:cubicBezTo>
                    <a:pt x="5832" y="84"/>
                    <a:pt x="5795" y="137"/>
                    <a:pt x="5753" y="187"/>
                  </a:cubicBezTo>
                  <a:cubicBezTo>
                    <a:pt x="5718" y="230"/>
                    <a:pt x="5680" y="271"/>
                    <a:pt x="5640" y="310"/>
                  </a:cubicBezTo>
                  <a:cubicBezTo>
                    <a:pt x="5562" y="376"/>
                    <a:pt x="5485" y="443"/>
                    <a:pt x="5408" y="511"/>
                  </a:cubicBezTo>
                  <a:cubicBezTo>
                    <a:pt x="5338" y="575"/>
                    <a:pt x="5266" y="636"/>
                    <a:pt x="5191" y="692"/>
                  </a:cubicBezTo>
                  <a:cubicBezTo>
                    <a:pt x="5094" y="757"/>
                    <a:pt x="4995" y="820"/>
                    <a:pt x="4898" y="884"/>
                  </a:cubicBezTo>
                  <a:cubicBezTo>
                    <a:pt x="4794" y="951"/>
                    <a:pt x="4691" y="1019"/>
                    <a:pt x="4582" y="1079"/>
                  </a:cubicBezTo>
                  <a:cubicBezTo>
                    <a:pt x="4485" y="1127"/>
                    <a:pt x="4387" y="1170"/>
                    <a:pt x="4286" y="1208"/>
                  </a:cubicBezTo>
                  <a:cubicBezTo>
                    <a:pt x="4101" y="1269"/>
                    <a:pt x="3914" y="1318"/>
                    <a:pt x="3725" y="1364"/>
                  </a:cubicBezTo>
                  <a:cubicBezTo>
                    <a:pt x="3520" y="1404"/>
                    <a:pt x="3312" y="1425"/>
                    <a:pt x="3105" y="1446"/>
                  </a:cubicBezTo>
                  <a:cubicBezTo>
                    <a:pt x="3030" y="1452"/>
                    <a:pt x="2956" y="1455"/>
                    <a:pt x="2882" y="1455"/>
                  </a:cubicBezTo>
                  <a:cubicBezTo>
                    <a:pt x="2862" y="1455"/>
                    <a:pt x="2842" y="1455"/>
                    <a:pt x="2823" y="1454"/>
                  </a:cubicBezTo>
                  <a:cubicBezTo>
                    <a:pt x="2631" y="1442"/>
                    <a:pt x="2440" y="1419"/>
                    <a:pt x="2249" y="1391"/>
                  </a:cubicBezTo>
                  <a:cubicBezTo>
                    <a:pt x="2122" y="1371"/>
                    <a:pt x="1996" y="1346"/>
                    <a:pt x="1872" y="1311"/>
                  </a:cubicBezTo>
                  <a:cubicBezTo>
                    <a:pt x="1784" y="1282"/>
                    <a:pt x="1700" y="1251"/>
                    <a:pt x="1614" y="1215"/>
                  </a:cubicBezTo>
                  <a:cubicBezTo>
                    <a:pt x="1448" y="1136"/>
                    <a:pt x="1289" y="1042"/>
                    <a:pt x="1129" y="948"/>
                  </a:cubicBezTo>
                  <a:cubicBezTo>
                    <a:pt x="1054" y="897"/>
                    <a:pt x="982" y="843"/>
                    <a:pt x="911" y="787"/>
                  </a:cubicBezTo>
                  <a:cubicBezTo>
                    <a:pt x="859" y="744"/>
                    <a:pt x="810" y="700"/>
                    <a:pt x="762" y="652"/>
                  </a:cubicBezTo>
                  <a:cubicBezTo>
                    <a:pt x="720" y="604"/>
                    <a:pt x="679" y="554"/>
                    <a:pt x="635" y="509"/>
                  </a:cubicBezTo>
                  <a:cubicBezTo>
                    <a:pt x="597" y="469"/>
                    <a:pt x="559" y="429"/>
                    <a:pt x="521" y="389"/>
                  </a:cubicBezTo>
                  <a:cubicBezTo>
                    <a:pt x="497" y="360"/>
                    <a:pt x="474" y="331"/>
                    <a:pt x="452" y="302"/>
                  </a:cubicBezTo>
                  <a:cubicBezTo>
                    <a:pt x="427" y="265"/>
                    <a:pt x="402" y="227"/>
                    <a:pt x="379" y="188"/>
                  </a:cubicBezTo>
                  <a:cubicBezTo>
                    <a:pt x="371" y="145"/>
                    <a:pt x="347" y="105"/>
                    <a:pt x="308" y="78"/>
                  </a:cubicBezTo>
                  <a:cubicBezTo>
                    <a:pt x="276" y="54"/>
                    <a:pt x="238" y="43"/>
                    <a:pt x="199" y="43"/>
                  </a:cubicBezTo>
                  <a:cubicBezTo>
                    <a:pt x="141" y="43"/>
                    <a:pt x="84" y="69"/>
                    <a:pt x="50" y="119"/>
                  </a:cubicBezTo>
                  <a:cubicBezTo>
                    <a:pt x="9" y="179"/>
                    <a:pt x="1" y="256"/>
                    <a:pt x="33" y="322"/>
                  </a:cubicBezTo>
                  <a:cubicBezTo>
                    <a:pt x="60" y="378"/>
                    <a:pt x="92" y="429"/>
                    <a:pt x="126" y="479"/>
                  </a:cubicBezTo>
                  <a:cubicBezTo>
                    <a:pt x="198" y="585"/>
                    <a:pt x="284" y="676"/>
                    <a:pt x="371" y="767"/>
                  </a:cubicBezTo>
                  <a:cubicBezTo>
                    <a:pt x="423" y="825"/>
                    <a:pt x="473" y="886"/>
                    <a:pt x="529" y="941"/>
                  </a:cubicBezTo>
                  <a:cubicBezTo>
                    <a:pt x="571" y="983"/>
                    <a:pt x="617" y="1023"/>
                    <a:pt x="663" y="1062"/>
                  </a:cubicBezTo>
                  <a:cubicBezTo>
                    <a:pt x="592" y="1101"/>
                    <a:pt x="557" y="1179"/>
                    <a:pt x="567" y="1259"/>
                  </a:cubicBezTo>
                  <a:cubicBezTo>
                    <a:pt x="576" y="1326"/>
                    <a:pt x="628" y="1377"/>
                    <a:pt x="672" y="1423"/>
                  </a:cubicBezTo>
                  <a:cubicBezTo>
                    <a:pt x="702" y="1454"/>
                    <a:pt x="730" y="1486"/>
                    <a:pt x="761" y="1515"/>
                  </a:cubicBezTo>
                  <a:cubicBezTo>
                    <a:pt x="831" y="1581"/>
                    <a:pt x="902" y="1646"/>
                    <a:pt x="976" y="1707"/>
                  </a:cubicBezTo>
                  <a:cubicBezTo>
                    <a:pt x="1051" y="1768"/>
                    <a:pt x="1129" y="1828"/>
                    <a:pt x="1212" y="1882"/>
                  </a:cubicBezTo>
                  <a:cubicBezTo>
                    <a:pt x="1298" y="1937"/>
                    <a:pt x="1384" y="1994"/>
                    <a:pt x="1475" y="2042"/>
                  </a:cubicBezTo>
                  <a:cubicBezTo>
                    <a:pt x="1561" y="2087"/>
                    <a:pt x="1649" y="2124"/>
                    <a:pt x="1742" y="2155"/>
                  </a:cubicBezTo>
                  <a:cubicBezTo>
                    <a:pt x="1836" y="2186"/>
                    <a:pt x="1936" y="2200"/>
                    <a:pt x="2034" y="2216"/>
                  </a:cubicBezTo>
                  <a:cubicBezTo>
                    <a:pt x="2131" y="2234"/>
                    <a:pt x="2228" y="2254"/>
                    <a:pt x="2326" y="2262"/>
                  </a:cubicBezTo>
                  <a:cubicBezTo>
                    <a:pt x="2330" y="2262"/>
                    <a:pt x="2334" y="2262"/>
                    <a:pt x="2338" y="2263"/>
                  </a:cubicBezTo>
                  <a:cubicBezTo>
                    <a:pt x="2362" y="2311"/>
                    <a:pt x="2404" y="2349"/>
                    <a:pt x="2459" y="2363"/>
                  </a:cubicBezTo>
                  <a:cubicBezTo>
                    <a:pt x="2655" y="2416"/>
                    <a:pt x="2849" y="2475"/>
                    <a:pt x="3053" y="2475"/>
                  </a:cubicBezTo>
                  <a:lnTo>
                    <a:pt x="3083" y="2475"/>
                  </a:lnTo>
                  <a:cubicBezTo>
                    <a:pt x="3291" y="2469"/>
                    <a:pt x="3492" y="2417"/>
                    <a:pt x="3692" y="2365"/>
                  </a:cubicBezTo>
                  <a:cubicBezTo>
                    <a:pt x="3906" y="2306"/>
                    <a:pt x="4111" y="2212"/>
                    <a:pt x="4308" y="2110"/>
                  </a:cubicBezTo>
                  <a:cubicBezTo>
                    <a:pt x="4318" y="2105"/>
                    <a:pt x="4324" y="2096"/>
                    <a:pt x="4332" y="2089"/>
                  </a:cubicBezTo>
                  <a:cubicBezTo>
                    <a:pt x="4348" y="2088"/>
                    <a:pt x="4364" y="2087"/>
                    <a:pt x="4380" y="2083"/>
                  </a:cubicBezTo>
                  <a:cubicBezTo>
                    <a:pt x="4432" y="2072"/>
                    <a:pt x="4482" y="2055"/>
                    <a:pt x="4528" y="2028"/>
                  </a:cubicBezTo>
                  <a:cubicBezTo>
                    <a:pt x="4557" y="2011"/>
                    <a:pt x="4586" y="1992"/>
                    <a:pt x="4614" y="1973"/>
                  </a:cubicBezTo>
                  <a:cubicBezTo>
                    <a:pt x="4689" y="1940"/>
                    <a:pt x="4760" y="1899"/>
                    <a:pt x="4823" y="1848"/>
                  </a:cubicBezTo>
                  <a:cubicBezTo>
                    <a:pt x="4867" y="1811"/>
                    <a:pt x="4892" y="1752"/>
                    <a:pt x="4890" y="1693"/>
                  </a:cubicBezTo>
                  <a:cubicBezTo>
                    <a:pt x="4897" y="1693"/>
                    <a:pt x="4903" y="1697"/>
                    <a:pt x="4908" y="1697"/>
                  </a:cubicBezTo>
                  <a:cubicBezTo>
                    <a:pt x="4950" y="1697"/>
                    <a:pt x="4990" y="1684"/>
                    <a:pt x="5022" y="1657"/>
                  </a:cubicBezTo>
                  <a:cubicBezTo>
                    <a:pt x="5102" y="1590"/>
                    <a:pt x="5182" y="1523"/>
                    <a:pt x="5261" y="1455"/>
                  </a:cubicBezTo>
                  <a:cubicBezTo>
                    <a:pt x="5302" y="1420"/>
                    <a:pt x="5325" y="1371"/>
                    <a:pt x="5327" y="1319"/>
                  </a:cubicBezTo>
                  <a:cubicBezTo>
                    <a:pt x="5352" y="1299"/>
                    <a:pt x="5377" y="1278"/>
                    <a:pt x="5401" y="1256"/>
                  </a:cubicBezTo>
                  <a:cubicBezTo>
                    <a:pt x="5549" y="1117"/>
                    <a:pt x="5693" y="972"/>
                    <a:pt x="5820" y="813"/>
                  </a:cubicBezTo>
                  <a:cubicBezTo>
                    <a:pt x="5880" y="737"/>
                    <a:pt x="5940" y="660"/>
                    <a:pt x="5994" y="580"/>
                  </a:cubicBezTo>
                  <a:cubicBezTo>
                    <a:pt x="6026" y="533"/>
                    <a:pt x="6058" y="486"/>
                    <a:pt x="6086" y="437"/>
                  </a:cubicBezTo>
                  <a:cubicBezTo>
                    <a:pt x="6124" y="374"/>
                    <a:pt x="6171" y="306"/>
                    <a:pt x="6183" y="232"/>
                  </a:cubicBezTo>
                  <a:cubicBezTo>
                    <a:pt x="6199" y="146"/>
                    <a:pt x="6165" y="73"/>
                    <a:pt x="6091" y="27"/>
                  </a:cubicBezTo>
                  <a:cubicBezTo>
                    <a:pt x="6088" y="26"/>
                    <a:pt x="6086" y="24"/>
                    <a:pt x="6084" y="23"/>
                  </a:cubicBezTo>
                  <a:cubicBezTo>
                    <a:pt x="6060" y="7"/>
                    <a:pt x="6030" y="0"/>
                    <a:pt x="599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70"/>
            <p:cNvSpPr/>
            <p:nvPr/>
          </p:nvSpPr>
          <p:spPr>
            <a:xfrm>
              <a:off x="2260825" y="858900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84" y="1"/>
                  </a:moveTo>
                  <a:cubicBezTo>
                    <a:pt x="83" y="1"/>
                    <a:pt x="1" y="94"/>
                    <a:pt x="4" y="192"/>
                  </a:cubicBezTo>
                  <a:cubicBezTo>
                    <a:pt x="6" y="295"/>
                    <a:pt x="93" y="371"/>
                    <a:pt x="195" y="371"/>
                  </a:cubicBezTo>
                  <a:cubicBezTo>
                    <a:pt x="296" y="371"/>
                    <a:pt x="377" y="280"/>
                    <a:pt x="373" y="180"/>
                  </a:cubicBezTo>
                  <a:cubicBezTo>
                    <a:pt x="371" y="78"/>
                    <a:pt x="284" y="1"/>
                    <a:pt x="184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70"/>
            <p:cNvSpPr/>
            <p:nvPr/>
          </p:nvSpPr>
          <p:spPr>
            <a:xfrm>
              <a:off x="2274275" y="862250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83" y="1"/>
                  </a:moveTo>
                  <a:cubicBezTo>
                    <a:pt x="82" y="1"/>
                    <a:pt x="0" y="92"/>
                    <a:pt x="3" y="192"/>
                  </a:cubicBezTo>
                  <a:cubicBezTo>
                    <a:pt x="6" y="295"/>
                    <a:pt x="93" y="371"/>
                    <a:pt x="194" y="371"/>
                  </a:cubicBezTo>
                  <a:cubicBezTo>
                    <a:pt x="295" y="371"/>
                    <a:pt x="376" y="279"/>
                    <a:pt x="373" y="180"/>
                  </a:cubicBezTo>
                  <a:cubicBezTo>
                    <a:pt x="371" y="77"/>
                    <a:pt x="284" y="1"/>
                    <a:pt x="18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70"/>
            <p:cNvSpPr/>
            <p:nvPr/>
          </p:nvSpPr>
          <p:spPr>
            <a:xfrm>
              <a:off x="2316025" y="807850"/>
              <a:ext cx="9400" cy="9300"/>
            </a:xfrm>
            <a:custGeom>
              <a:avLst/>
              <a:gdLst/>
              <a:ahLst/>
              <a:cxnLst/>
              <a:rect l="l" t="t" r="r" b="b"/>
              <a:pathLst>
                <a:path w="376" h="372" extrusionOk="0">
                  <a:moveTo>
                    <a:pt x="182" y="1"/>
                  </a:moveTo>
                  <a:cubicBezTo>
                    <a:pt x="82" y="1"/>
                    <a:pt x="1" y="92"/>
                    <a:pt x="3" y="192"/>
                  </a:cubicBezTo>
                  <a:cubicBezTo>
                    <a:pt x="6" y="295"/>
                    <a:pt x="92" y="371"/>
                    <a:pt x="194" y="371"/>
                  </a:cubicBezTo>
                  <a:cubicBezTo>
                    <a:pt x="295" y="371"/>
                    <a:pt x="376" y="279"/>
                    <a:pt x="373" y="180"/>
                  </a:cubicBezTo>
                  <a:cubicBezTo>
                    <a:pt x="370" y="77"/>
                    <a:pt x="283" y="1"/>
                    <a:pt x="18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70"/>
            <p:cNvSpPr/>
            <p:nvPr/>
          </p:nvSpPr>
          <p:spPr>
            <a:xfrm>
              <a:off x="2237900" y="762100"/>
              <a:ext cx="105000" cy="36100"/>
            </a:xfrm>
            <a:custGeom>
              <a:avLst/>
              <a:gdLst/>
              <a:ahLst/>
              <a:cxnLst/>
              <a:rect l="l" t="t" r="r" b="b"/>
              <a:pathLst>
                <a:path w="4200" h="1444" extrusionOk="0">
                  <a:moveTo>
                    <a:pt x="2777" y="0"/>
                  </a:moveTo>
                  <a:cubicBezTo>
                    <a:pt x="2757" y="0"/>
                    <a:pt x="2736" y="1"/>
                    <a:pt x="2715" y="1"/>
                  </a:cubicBezTo>
                  <a:cubicBezTo>
                    <a:pt x="2596" y="5"/>
                    <a:pt x="2475" y="8"/>
                    <a:pt x="2356" y="24"/>
                  </a:cubicBezTo>
                  <a:cubicBezTo>
                    <a:pt x="2242" y="40"/>
                    <a:pt x="2126" y="55"/>
                    <a:pt x="2011" y="70"/>
                  </a:cubicBezTo>
                  <a:cubicBezTo>
                    <a:pt x="1907" y="83"/>
                    <a:pt x="1803" y="109"/>
                    <a:pt x="1699" y="129"/>
                  </a:cubicBezTo>
                  <a:cubicBezTo>
                    <a:pt x="1656" y="137"/>
                    <a:pt x="1614" y="146"/>
                    <a:pt x="1572" y="157"/>
                  </a:cubicBezTo>
                  <a:cubicBezTo>
                    <a:pt x="1454" y="174"/>
                    <a:pt x="1337" y="194"/>
                    <a:pt x="1221" y="222"/>
                  </a:cubicBezTo>
                  <a:cubicBezTo>
                    <a:pt x="969" y="280"/>
                    <a:pt x="712" y="356"/>
                    <a:pt x="498" y="503"/>
                  </a:cubicBezTo>
                  <a:cubicBezTo>
                    <a:pt x="418" y="559"/>
                    <a:pt x="344" y="625"/>
                    <a:pt x="277" y="700"/>
                  </a:cubicBezTo>
                  <a:cubicBezTo>
                    <a:pt x="257" y="692"/>
                    <a:pt x="235" y="688"/>
                    <a:pt x="213" y="688"/>
                  </a:cubicBezTo>
                  <a:cubicBezTo>
                    <a:pt x="158" y="688"/>
                    <a:pt x="102" y="712"/>
                    <a:pt x="66" y="756"/>
                  </a:cubicBezTo>
                  <a:cubicBezTo>
                    <a:pt x="1" y="836"/>
                    <a:pt x="17" y="948"/>
                    <a:pt x="92" y="1015"/>
                  </a:cubicBezTo>
                  <a:cubicBezTo>
                    <a:pt x="146" y="1065"/>
                    <a:pt x="211" y="1098"/>
                    <a:pt x="276" y="1131"/>
                  </a:cubicBezTo>
                  <a:cubicBezTo>
                    <a:pt x="312" y="1149"/>
                    <a:pt x="347" y="1166"/>
                    <a:pt x="385" y="1183"/>
                  </a:cubicBezTo>
                  <a:cubicBezTo>
                    <a:pt x="482" y="1227"/>
                    <a:pt x="581" y="1266"/>
                    <a:pt x="683" y="1299"/>
                  </a:cubicBezTo>
                  <a:cubicBezTo>
                    <a:pt x="784" y="1333"/>
                    <a:pt x="887" y="1356"/>
                    <a:pt x="991" y="1378"/>
                  </a:cubicBezTo>
                  <a:cubicBezTo>
                    <a:pt x="1135" y="1410"/>
                    <a:pt x="1280" y="1440"/>
                    <a:pt x="1429" y="1443"/>
                  </a:cubicBezTo>
                  <a:lnTo>
                    <a:pt x="1479" y="1443"/>
                  </a:lnTo>
                  <a:cubicBezTo>
                    <a:pt x="1519" y="1443"/>
                    <a:pt x="1560" y="1443"/>
                    <a:pt x="1601" y="1442"/>
                  </a:cubicBezTo>
                  <a:lnTo>
                    <a:pt x="1731" y="1442"/>
                  </a:lnTo>
                  <a:cubicBezTo>
                    <a:pt x="1748" y="1442"/>
                    <a:pt x="1766" y="1442"/>
                    <a:pt x="1783" y="1442"/>
                  </a:cubicBezTo>
                  <a:cubicBezTo>
                    <a:pt x="1874" y="1442"/>
                    <a:pt x="1964" y="1440"/>
                    <a:pt x="2055" y="1434"/>
                  </a:cubicBezTo>
                  <a:cubicBezTo>
                    <a:pt x="2243" y="1421"/>
                    <a:pt x="2429" y="1398"/>
                    <a:pt x="2616" y="1374"/>
                  </a:cubicBezTo>
                  <a:cubicBezTo>
                    <a:pt x="2712" y="1363"/>
                    <a:pt x="2807" y="1347"/>
                    <a:pt x="2902" y="1324"/>
                  </a:cubicBezTo>
                  <a:cubicBezTo>
                    <a:pt x="3000" y="1301"/>
                    <a:pt x="3101" y="1280"/>
                    <a:pt x="3194" y="1245"/>
                  </a:cubicBezTo>
                  <a:cubicBezTo>
                    <a:pt x="3388" y="1178"/>
                    <a:pt x="3577" y="1098"/>
                    <a:pt x="3764" y="1015"/>
                  </a:cubicBezTo>
                  <a:cubicBezTo>
                    <a:pt x="3846" y="980"/>
                    <a:pt x="3925" y="939"/>
                    <a:pt x="4002" y="893"/>
                  </a:cubicBezTo>
                  <a:cubicBezTo>
                    <a:pt x="4048" y="866"/>
                    <a:pt x="4104" y="840"/>
                    <a:pt x="4140" y="797"/>
                  </a:cubicBezTo>
                  <a:cubicBezTo>
                    <a:pt x="4199" y="725"/>
                    <a:pt x="4194" y="613"/>
                    <a:pt x="4131" y="544"/>
                  </a:cubicBezTo>
                  <a:cubicBezTo>
                    <a:pt x="4088" y="499"/>
                    <a:pt x="4029" y="469"/>
                    <a:pt x="3972" y="442"/>
                  </a:cubicBezTo>
                  <a:cubicBezTo>
                    <a:pt x="3936" y="426"/>
                    <a:pt x="3901" y="412"/>
                    <a:pt x="3864" y="399"/>
                  </a:cubicBezTo>
                  <a:cubicBezTo>
                    <a:pt x="3819" y="382"/>
                    <a:pt x="3772" y="364"/>
                    <a:pt x="3726" y="350"/>
                  </a:cubicBezTo>
                  <a:cubicBezTo>
                    <a:pt x="3664" y="330"/>
                    <a:pt x="3603" y="312"/>
                    <a:pt x="3541" y="294"/>
                  </a:cubicBezTo>
                  <a:cubicBezTo>
                    <a:pt x="3537" y="278"/>
                    <a:pt x="3532" y="261"/>
                    <a:pt x="3525" y="246"/>
                  </a:cubicBezTo>
                  <a:cubicBezTo>
                    <a:pt x="3504" y="201"/>
                    <a:pt x="3473" y="168"/>
                    <a:pt x="3437" y="137"/>
                  </a:cubicBezTo>
                  <a:cubicBezTo>
                    <a:pt x="3399" y="105"/>
                    <a:pt x="3350" y="80"/>
                    <a:pt x="3302" y="65"/>
                  </a:cubicBezTo>
                  <a:cubicBezTo>
                    <a:pt x="3246" y="48"/>
                    <a:pt x="3187" y="33"/>
                    <a:pt x="3128" y="25"/>
                  </a:cubicBezTo>
                  <a:cubicBezTo>
                    <a:pt x="3011" y="9"/>
                    <a:pt x="2895" y="0"/>
                    <a:pt x="277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70"/>
            <p:cNvSpPr/>
            <p:nvPr/>
          </p:nvSpPr>
          <p:spPr>
            <a:xfrm>
              <a:off x="2213800" y="755000"/>
              <a:ext cx="165125" cy="164600"/>
            </a:xfrm>
            <a:custGeom>
              <a:avLst/>
              <a:gdLst/>
              <a:ahLst/>
              <a:cxnLst/>
              <a:rect l="l" t="t" r="r" b="b"/>
              <a:pathLst>
                <a:path w="6605" h="6584" extrusionOk="0">
                  <a:moveTo>
                    <a:pt x="5853" y="4523"/>
                  </a:moveTo>
                  <a:cubicBezTo>
                    <a:pt x="5852" y="4524"/>
                    <a:pt x="5852" y="4525"/>
                    <a:pt x="5852" y="4526"/>
                  </a:cubicBezTo>
                  <a:lnTo>
                    <a:pt x="5852" y="4526"/>
                  </a:lnTo>
                  <a:cubicBezTo>
                    <a:pt x="5852" y="4525"/>
                    <a:pt x="5853" y="4524"/>
                    <a:pt x="5853" y="4523"/>
                  </a:cubicBezTo>
                  <a:close/>
                  <a:moveTo>
                    <a:pt x="3042" y="366"/>
                  </a:moveTo>
                  <a:cubicBezTo>
                    <a:pt x="3065" y="366"/>
                    <a:pt x="3089" y="367"/>
                    <a:pt x="3112" y="369"/>
                  </a:cubicBezTo>
                  <a:cubicBezTo>
                    <a:pt x="3129" y="370"/>
                    <a:pt x="3147" y="372"/>
                    <a:pt x="3165" y="373"/>
                  </a:cubicBezTo>
                  <a:cubicBezTo>
                    <a:pt x="3193" y="377"/>
                    <a:pt x="3221" y="379"/>
                    <a:pt x="3249" y="382"/>
                  </a:cubicBezTo>
                  <a:lnTo>
                    <a:pt x="3245" y="382"/>
                  </a:lnTo>
                  <a:cubicBezTo>
                    <a:pt x="3322" y="387"/>
                    <a:pt x="3400" y="390"/>
                    <a:pt x="3477" y="399"/>
                  </a:cubicBezTo>
                  <a:lnTo>
                    <a:pt x="3489" y="399"/>
                  </a:lnTo>
                  <a:cubicBezTo>
                    <a:pt x="3580" y="411"/>
                    <a:pt x="3669" y="423"/>
                    <a:pt x="3758" y="442"/>
                  </a:cubicBezTo>
                  <a:cubicBezTo>
                    <a:pt x="3760" y="443"/>
                    <a:pt x="3764" y="444"/>
                    <a:pt x="3766" y="444"/>
                  </a:cubicBezTo>
                  <a:cubicBezTo>
                    <a:pt x="3848" y="462"/>
                    <a:pt x="3931" y="485"/>
                    <a:pt x="4011" y="512"/>
                  </a:cubicBezTo>
                  <a:cubicBezTo>
                    <a:pt x="4024" y="515"/>
                    <a:pt x="4038" y="520"/>
                    <a:pt x="4052" y="524"/>
                  </a:cubicBezTo>
                  <a:cubicBezTo>
                    <a:pt x="4105" y="533"/>
                    <a:pt x="4157" y="544"/>
                    <a:pt x="4209" y="556"/>
                  </a:cubicBezTo>
                  <a:cubicBezTo>
                    <a:pt x="4302" y="584"/>
                    <a:pt x="4394" y="618"/>
                    <a:pt x="4484" y="654"/>
                  </a:cubicBezTo>
                  <a:cubicBezTo>
                    <a:pt x="4571" y="691"/>
                    <a:pt x="4657" y="732"/>
                    <a:pt x="4744" y="770"/>
                  </a:cubicBezTo>
                  <a:cubicBezTo>
                    <a:pt x="4826" y="804"/>
                    <a:pt x="4904" y="843"/>
                    <a:pt x="4982" y="887"/>
                  </a:cubicBezTo>
                  <a:cubicBezTo>
                    <a:pt x="5032" y="916"/>
                    <a:pt x="5080" y="947"/>
                    <a:pt x="5128" y="980"/>
                  </a:cubicBezTo>
                  <a:cubicBezTo>
                    <a:pt x="5229" y="1062"/>
                    <a:pt x="5328" y="1145"/>
                    <a:pt x="5423" y="1233"/>
                  </a:cubicBezTo>
                  <a:cubicBezTo>
                    <a:pt x="5440" y="1251"/>
                    <a:pt x="5456" y="1270"/>
                    <a:pt x="5473" y="1289"/>
                  </a:cubicBezTo>
                  <a:cubicBezTo>
                    <a:pt x="5542" y="1385"/>
                    <a:pt x="5604" y="1485"/>
                    <a:pt x="5667" y="1584"/>
                  </a:cubicBezTo>
                  <a:cubicBezTo>
                    <a:pt x="5727" y="1680"/>
                    <a:pt x="5788" y="1777"/>
                    <a:pt x="5845" y="1875"/>
                  </a:cubicBezTo>
                  <a:cubicBezTo>
                    <a:pt x="5907" y="1984"/>
                    <a:pt x="5966" y="2094"/>
                    <a:pt x="6018" y="2210"/>
                  </a:cubicBezTo>
                  <a:cubicBezTo>
                    <a:pt x="6037" y="2259"/>
                    <a:pt x="6054" y="2307"/>
                    <a:pt x="6070" y="2356"/>
                  </a:cubicBezTo>
                  <a:cubicBezTo>
                    <a:pt x="6132" y="2595"/>
                    <a:pt x="6169" y="2838"/>
                    <a:pt x="6209" y="3082"/>
                  </a:cubicBezTo>
                  <a:cubicBezTo>
                    <a:pt x="6217" y="3142"/>
                    <a:pt x="6222" y="3199"/>
                    <a:pt x="6223" y="3258"/>
                  </a:cubicBezTo>
                  <a:cubicBezTo>
                    <a:pt x="6222" y="3307"/>
                    <a:pt x="6219" y="3356"/>
                    <a:pt x="6214" y="3405"/>
                  </a:cubicBezTo>
                  <a:cubicBezTo>
                    <a:pt x="6199" y="3520"/>
                    <a:pt x="6180" y="3633"/>
                    <a:pt x="6152" y="3746"/>
                  </a:cubicBezTo>
                  <a:cubicBezTo>
                    <a:pt x="6120" y="3865"/>
                    <a:pt x="6076" y="3978"/>
                    <a:pt x="6030" y="4092"/>
                  </a:cubicBezTo>
                  <a:lnTo>
                    <a:pt x="6030" y="4092"/>
                  </a:lnTo>
                  <a:cubicBezTo>
                    <a:pt x="6030" y="4092"/>
                    <a:pt x="6030" y="4092"/>
                    <a:pt x="6030" y="4092"/>
                  </a:cubicBezTo>
                  <a:lnTo>
                    <a:pt x="6030" y="4092"/>
                  </a:lnTo>
                  <a:cubicBezTo>
                    <a:pt x="6030" y="4092"/>
                    <a:pt x="6030" y="4092"/>
                    <a:pt x="6030" y="4092"/>
                  </a:cubicBezTo>
                  <a:lnTo>
                    <a:pt x="6030" y="4092"/>
                  </a:lnTo>
                  <a:cubicBezTo>
                    <a:pt x="6029" y="4094"/>
                    <a:pt x="6029" y="4096"/>
                    <a:pt x="6028" y="4097"/>
                  </a:cubicBezTo>
                  <a:cubicBezTo>
                    <a:pt x="6028" y="4097"/>
                    <a:pt x="6028" y="4097"/>
                    <a:pt x="6028" y="4097"/>
                  </a:cubicBezTo>
                  <a:lnTo>
                    <a:pt x="6028" y="4097"/>
                  </a:lnTo>
                  <a:cubicBezTo>
                    <a:pt x="6028" y="4098"/>
                    <a:pt x="6028" y="4099"/>
                    <a:pt x="6028" y="4100"/>
                  </a:cubicBezTo>
                  <a:cubicBezTo>
                    <a:pt x="6026" y="4104"/>
                    <a:pt x="6024" y="4107"/>
                    <a:pt x="6023" y="4112"/>
                  </a:cubicBezTo>
                  <a:lnTo>
                    <a:pt x="6023" y="4112"/>
                  </a:lnTo>
                  <a:cubicBezTo>
                    <a:pt x="6023" y="4112"/>
                    <a:pt x="6023" y="4111"/>
                    <a:pt x="6023" y="4111"/>
                  </a:cubicBezTo>
                  <a:lnTo>
                    <a:pt x="6023" y="4111"/>
                  </a:lnTo>
                  <a:cubicBezTo>
                    <a:pt x="6023" y="4112"/>
                    <a:pt x="6023" y="4113"/>
                    <a:pt x="6022" y="4113"/>
                  </a:cubicBezTo>
                  <a:lnTo>
                    <a:pt x="6022" y="4113"/>
                  </a:lnTo>
                  <a:cubicBezTo>
                    <a:pt x="6023" y="4113"/>
                    <a:pt x="6023" y="4112"/>
                    <a:pt x="6023" y="4112"/>
                  </a:cubicBezTo>
                  <a:lnTo>
                    <a:pt x="6023" y="4112"/>
                  </a:lnTo>
                  <a:cubicBezTo>
                    <a:pt x="6022" y="4112"/>
                    <a:pt x="6022" y="4113"/>
                    <a:pt x="6022" y="4114"/>
                  </a:cubicBezTo>
                  <a:lnTo>
                    <a:pt x="6022" y="4114"/>
                  </a:lnTo>
                  <a:cubicBezTo>
                    <a:pt x="6022" y="4114"/>
                    <a:pt x="6022" y="4113"/>
                    <a:pt x="6022" y="4113"/>
                  </a:cubicBezTo>
                  <a:lnTo>
                    <a:pt x="6022" y="4113"/>
                  </a:lnTo>
                  <a:cubicBezTo>
                    <a:pt x="6022" y="4114"/>
                    <a:pt x="6022" y="4114"/>
                    <a:pt x="6022" y="4115"/>
                  </a:cubicBezTo>
                  <a:cubicBezTo>
                    <a:pt x="6022" y="4114"/>
                    <a:pt x="6022" y="4114"/>
                    <a:pt x="6022" y="4114"/>
                  </a:cubicBezTo>
                  <a:lnTo>
                    <a:pt x="6022" y="4114"/>
                  </a:lnTo>
                  <a:cubicBezTo>
                    <a:pt x="5965" y="4251"/>
                    <a:pt x="5906" y="4388"/>
                    <a:pt x="5852" y="4526"/>
                  </a:cubicBezTo>
                  <a:cubicBezTo>
                    <a:pt x="5852" y="4526"/>
                    <a:pt x="5852" y="4526"/>
                    <a:pt x="5852" y="4526"/>
                  </a:cubicBezTo>
                  <a:lnTo>
                    <a:pt x="5852" y="4526"/>
                  </a:lnTo>
                  <a:cubicBezTo>
                    <a:pt x="5803" y="4645"/>
                    <a:pt x="5744" y="4758"/>
                    <a:pt x="5681" y="4869"/>
                  </a:cubicBezTo>
                  <a:cubicBezTo>
                    <a:pt x="5606" y="4994"/>
                    <a:pt x="5522" y="5114"/>
                    <a:pt x="5439" y="5234"/>
                  </a:cubicBezTo>
                  <a:cubicBezTo>
                    <a:pt x="5406" y="5276"/>
                    <a:pt x="5370" y="5316"/>
                    <a:pt x="5334" y="5355"/>
                  </a:cubicBezTo>
                  <a:cubicBezTo>
                    <a:pt x="5336" y="5352"/>
                    <a:pt x="5338" y="5350"/>
                    <a:pt x="5340" y="5347"/>
                  </a:cubicBezTo>
                  <a:lnTo>
                    <a:pt x="5340" y="5347"/>
                  </a:lnTo>
                  <a:cubicBezTo>
                    <a:pt x="5337" y="5351"/>
                    <a:pt x="5334" y="5354"/>
                    <a:pt x="5330" y="5358"/>
                  </a:cubicBezTo>
                  <a:cubicBezTo>
                    <a:pt x="5328" y="5360"/>
                    <a:pt x="5327" y="5362"/>
                    <a:pt x="5325" y="5364"/>
                  </a:cubicBezTo>
                  <a:cubicBezTo>
                    <a:pt x="5326" y="5363"/>
                    <a:pt x="5327" y="5361"/>
                    <a:pt x="5328" y="5360"/>
                  </a:cubicBezTo>
                  <a:lnTo>
                    <a:pt x="5328" y="5360"/>
                  </a:lnTo>
                  <a:cubicBezTo>
                    <a:pt x="5199" y="5485"/>
                    <a:pt x="5068" y="5605"/>
                    <a:pt x="4928" y="5717"/>
                  </a:cubicBezTo>
                  <a:cubicBezTo>
                    <a:pt x="4895" y="5739"/>
                    <a:pt x="4859" y="5761"/>
                    <a:pt x="4825" y="5783"/>
                  </a:cubicBezTo>
                  <a:cubicBezTo>
                    <a:pt x="4730" y="5836"/>
                    <a:pt x="4635" y="5887"/>
                    <a:pt x="4537" y="5933"/>
                  </a:cubicBezTo>
                  <a:cubicBezTo>
                    <a:pt x="4366" y="6002"/>
                    <a:pt x="4197" y="6067"/>
                    <a:pt x="4021" y="6118"/>
                  </a:cubicBezTo>
                  <a:cubicBezTo>
                    <a:pt x="3879" y="6157"/>
                    <a:pt x="3736" y="6187"/>
                    <a:pt x="3591" y="6209"/>
                  </a:cubicBezTo>
                  <a:cubicBezTo>
                    <a:pt x="3568" y="6212"/>
                    <a:pt x="3545" y="6213"/>
                    <a:pt x="3524" y="6213"/>
                  </a:cubicBezTo>
                  <a:cubicBezTo>
                    <a:pt x="3502" y="6213"/>
                    <a:pt x="3480" y="6213"/>
                    <a:pt x="3458" y="6213"/>
                  </a:cubicBezTo>
                  <a:cubicBezTo>
                    <a:pt x="3387" y="6213"/>
                    <a:pt x="3317" y="6212"/>
                    <a:pt x="3246" y="6208"/>
                  </a:cubicBezTo>
                  <a:cubicBezTo>
                    <a:pt x="3200" y="6206"/>
                    <a:pt x="3154" y="6206"/>
                    <a:pt x="3110" y="6206"/>
                  </a:cubicBezTo>
                  <a:cubicBezTo>
                    <a:pt x="3066" y="6206"/>
                    <a:pt x="3023" y="6206"/>
                    <a:pt x="2979" y="6207"/>
                  </a:cubicBezTo>
                  <a:cubicBezTo>
                    <a:pt x="2899" y="6207"/>
                    <a:pt x="2820" y="6204"/>
                    <a:pt x="2742" y="6196"/>
                  </a:cubicBezTo>
                  <a:cubicBezTo>
                    <a:pt x="2609" y="6179"/>
                    <a:pt x="2479" y="6157"/>
                    <a:pt x="2350" y="6125"/>
                  </a:cubicBezTo>
                  <a:cubicBezTo>
                    <a:pt x="2268" y="6101"/>
                    <a:pt x="2187" y="6072"/>
                    <a:pt x="2107" y="6041"/>
                  </a:cubicBezTo>
                  <a:cubicBezTo>
                    <a:pt x="1985" y="5990"/>
                    <a:pt x="1866" y="5930"/>
                    <a:pt x="1749" y="5864"/>
                  </a:cubicBezTo>
                  <a:cubicBezTo>
                    <a:pt x="1620" y="5789"/>
                    <a:pt x="1488" y="5715"/>
                    <a:pt x="1368" y="5625"/>
                  </a:cubicBezTo>
                  <a:cubicBezTo>
                    <a:pt x="1328" y="5593"/>
                    <a:pt x="1290" y="5560"/>
                    <a:pt x="1255" y="5525"/>
                  </a:cubicBezTo>
                  <a:cubicBezTo>
                    <a:pt x="1196" y="5462"/>
                    <a:pt x="1141" y="5396"/>
                    <a:pt x="1086" y="5329"/>
                  </a:cubicBezTo>
                  <a:cubicBezTo>
                    <a:pt x="1014" y="5232"/>
                    <a:pt x="949" y="5132"/>
                    <a:pt x="886" y="5029"/>
                  </a:cubicBezTo>
                  <a:cubicBezTo>
                    <a:pt x="844" y="4959"/>
                    <a:pt x="806" y="4888"/>
                    <a:pt x="767" y="4817"/>
                  </a:cubicBezTo>
                  <a:cubicBezTo>
                    <a:pt x="729" y="4749"/>
                    <a:pt x="700" y="4677"/>
                    <a:pt x="670" y="4606"/>
                  </a:cubicBezTo>
                  <a:cubicBezTo>
                    <a:pt x="628" y="4498"/>
                    <a:pt x="592" y="4390"/>
                    <a:pt x="557" y="4279"/>
                  </a:cubicBezTo>
                  <a:cubicBezTo>
                    <a:pt x="492" y="4036"/>
                    <a:pt x="432" y="3790"/>
                    <a:pt x="388" y="3541"/>
                  </a:cubicBezTo>
                  <a:cubicBezTo>
                    <a:pt x="380" y="3483"/>
                    <a:pt x="377" y="3426"/>
                    <a:pt x="375" y="3368"/>
                  </a:cubicBezTo>
                  <a:cubicBezTo>
                    <a:pt x="373" y="3250"/>
                    <a:pt x="384" y="3134"/>
                    <a:pt x="395" y="3017"/>
                  </a:cubicBezTo>
                  <a:cubicBezTo>
                    <a:pt x="403" y="2953"/>
                    <a:pt x="411" y="2888"/>
                    <a:pt x="421" y="2822"/>
                  </a:cubicBezTo>
                  <a:cubicBezTo>
                    <a:pt x="431" y="2758"/>
                    <a:pt x="444" y="2696"/>
                    <a:pt x="457" y="2630"/>
                  </a:cubicBezTo>
                  <a:cubicBezTo>
                    <a:pt x="516" y="2428"/>
                    <a:pt x="590" y="2231"/>
                    <a:pt x="665" y="2036"/>
                  </a:cubicBezTo>
                  <a:cubicBezTo>
                    <a:pt x="692" y="1972"/>
                    <a:pt x="720" y="1908"/>
                    <a:pt x="750" y="1845"/>
                  </a:cubicBezTo>
                  <a:cubicBezTo>
                    <a:pt x="779" y="1782"/>
                    <a:pt x="810" y="1721"/>
                    <a:pt x="843" y="1661"/>
                  </a:cubicBezTo>
                  <a:cubicBezTo>
                    <a:pt x="867" y="1620"/>
                    <a:pt x="890" y="1578"/>
                    <a:pt x="918" y="1540"/>
                  </a:cubicBezTo>
                  <a:cubicBezTo>
                    <a:pt x="945" y="1499"/>
                    <a:pt x="974" y="1459"/>
                    <a:pt x="1002" y="1419"/>
                  </a:cubicBezTo>
                  <a:cubicBezTo>
                    <a:pt x="1032" y="1382"/>
                    <a:pt x="1061" y="1343"/>
                    <a:pt x="1093" y="1310"/>
                  </a:cubicBezTo>
                  <a:cubicBezTo>
                    <a:pt x="1129" y="1271"/>
                    <a:pt x="1165" y="1233"/>
                    <a:pt x="1201" y="1195"/>
                  </a:cubicBezTo>
                  <a:cubicBezTo>
                    <a:pt x="1335" y="1067"/>
                    <a:pt x="1472" y="943"/>
                    <a:pt x="1616" y="824"/>
                  </a:cubicBezTo>
                  <a:cubicBezTo>
                    <a:pt x="1683" y="776"/>
                    <a:pt x="1750" y="730"/>
                    <a:pt x="1820" y="684"/>
                  </a:cubicBezTo>
                  <a:cubicBezTo>
                    <a:pt x="1870" y="657"/>
                    <a:pt x="1921" y="629"/>
                    <a:pt x="1973" y="604"/>
                  </a:cubicBezTo>
                  <a:cubicBezTo>
                    <a:pt x="2026" y="579"/>
                    <a:pt x="2079" y="555"/>
                    <a:pt x="2133" y="531"/>
                  </a:cubicBezTo>
                  <a:cubicBezTo>
                    <a:pt x="2208" y="501"/>
                    <a:pt x="2282" y="474"/>
                    <a:pt x="2357" y="447"/>
                  </a:cubicBezTo>
                  <a:lnTo>
                    <a:pt x="2355" y="447"/>
                  </a:lnTo>
                  <a:cubicBezTo>
                    <a:pt x="2424" y="428"/>
                    <a:pt x="2493" y="412"/>
                    <a:pt x="2564" y="398"/>
                  </a:cubicBezTo>
                  <a:lnTo>
                    <a:pt x="2563" y="398"/>
                  </a:lnTo>
                  <a:cubicBezTo>
                    <a:pt x="2644" y="388"/>
                    <a:pt x="2724" y="379"/>
                    <a:pt x="2804" y="373"/>
                  </a:cubicBezTo>
                  <a:cubicBezTo>
                    <a:pt x="2809" y="377"/>
                    <a:pt x="2814" y="380"/>
                    <a:pt x="2818" y="382"/>
                  </a:cubicBezTo>
                  <a:cubicBezTo>
                    <a:pt x="2833" y="381"/>
                    <a:pt x="2848" y="379"/>
                    <a:pt x="2862" y="379"/>
                  </a:cubicBezTo>
                  <a:cubicBezTo>
                    <a:pt x="2867" y="379"/>
                    <a:pt x="2872" y="379"/>
                    <a:pt x="2876" y="380"/>
                  </a:cubicBezTo>
                  <a:cubicBezTo>
                    <a:pt x="2883" y="380"/>
                    <a:pt x="2889" y="379"/>
                    <a:pt x="2896" y="379"/>
                  </a:cubicBezTo>
                  <a:cubicBezTo>
                    <a:pt x="2928" y="373"/>
                    <a:pt x="2960" y="370"/>
                    <a:pt x="2993" y="367"/>
                  </a:cubicBezTo>
                  <a:lnTo>
                    <a:pt x="2999" y="367"/>
                  </a:lnTo>
                  <a:cubicBezTo>
                    <a:pt x="3013" y="367"/>
                    <a:pt x="3028" y="366"/>
                    <a:pt x="3042" y="366"/>
                  </a:cubicBezTo>
                  <a:close/>
                  <a:moveTo>
                    <a:pt x="3105" y="1"/>
                  </a:moveTo>
                  <a:cubicBezTo>
                    <a:pt x="3101" y="1"/>
                    <a:pt x="3097" y="1"/>
                    <a:pt x="3093" y="2"/>
                  </a:cubicBezTo>
                  <a:cubicBezTo>
                    <a:pt x="3066" y="3"/>
                    <a:pt x="3042" y="5"/>
                    <a:pt x="3017" y="7"/>
                  </a:cubicBezTo>
                  <a:cubicBezTo>
                    <a:pt x="3011" y="7"/>
                    <a:pt x="3008" y="8"/>
                    <a:pt x="3002" y="8"/>
                  </a:cubicBezTo>
                  <a:cubicBezTo>
                    <a:pt x="2979" y="10"/>
                    <a:pt x="2955" y="12"/>
                    <a:pt x="2932" y="14"/>
                  </a:cubicBezTo>
                  <a:cubicBezTo>
                    <a:pt x="2835" y="22"/>
                    <a:pt x="2739" y="34"/>
                    <a:pt x="2644" y="45"/>
                  </a:cubicBezTo>
                  <a:cubicBezTo>
                    <a:pt x="2553" y="56"/>
                    <a:pt x="2459" y="69"/>
                    <a:pt x="2370" y="92"/>
                  </a:cubicBezTo>
                  <a:cubicBezTo>
                    <a:pt x="2264" y="120"/>
                    <a:pt x="2159" y="154"/>
                    <a:pt x="2055" y="192"/>
                  </a:cubicBezTo>
                  <a:cubicBezTo>
                    <a:pt x="1958" y="229"/>
                    <a:pt x="1863" y="271"/>
                    <a:pt x="1770" y="314"/>
                  </a:cubicBezTo>
                  <a:cubicBezTo>
                    <a:pt x="1722" y="335"/>
                    <a:pt x="1675" y="362"/>
                    <a:pt x="1630" y="389"/>
                  </a:cubicBezTo>
                  <a:cubicBezTo>
                    <a:pt x="1592" y="412"/>
                    <a:pt x="1553" y="434"/>
                    <a:pt x="1516" y="459"/>
                  </a:cubicBezTo>
                  <a:cubicBezTo>
                    <a:pt x="1433" y="518"/>
                    <a:pt x="1349" y="578"/>
                    <a:pt x="1272" y="645"/>
                  </a:cubicBezTo>
                  <a:cubicBezTo>
                    <a:pt x="1198" y="708"/>
                    <a:pt x="1125" y="771"/>
                    <a:pt x="1054" y="839"/>
                  </a:cubicBezTo>
                  <a:cubicBezTo>
                    <a:pt x="975" y="913"/>
                    <a:pt x="898" y="989"/>
                    <a:pt x="823" y="1068"/>
                  </a:cubicBezTo>
                  <a:cubicBezTo>
                    <a:pt x="748" y="1145"/>
                    <a:pt x="688" y="1235"/>
                    <a:pt x="626" y="1322"/>
                  </a:cubicBezTo>
                  <a:cubicBezTo>
                    <a:pt x="568" y="1405"/>
                    <a:pt x="519" y="1495"/>
                    <a:pt x="471" y="1584"/>
                  </a:cubicBezTo>
                  <a:cubicBezTo>
                    <a:pt x="423" y="1672"/>
                    <a:pt x="385" y="1765"/>
                    <a:pt x="345" y="1855"/>
                  </a:cubicBezTo>
                  <a:cubicBezTo>
                    <a:pt x="308" y="1943"/>
                    <a:pt x="273" y="2032"/>
                    <a:pt x="241" y="2123"/>
                  </a:cubicBezTo>
                  <a:cubicBezTo>
                    <a:pt x="170" y="2312"/>
                    <a:pt x="98" y="2507"/>
                    <a:pt x="67" y="2709"/>
                  </a:cubicBezTo>
                  <a:cubicBezTo>
                    <a:pt x="33" y="2930"/>
                    <a:pt x="1" y="3155"/>
                    <a:pt x="6" y="3381"/>
                  </a:cubicBezTo>
                  <a:cubicBezTo>
                    <a:pt x="13" y="3630"/>
                    <a:pt x="77" y="3873"/>
                    <a:pt x="134" y="4115"/>
                  </a:cubicBezTo>
                  <a:cubicBezTo>
                    <a:pt x="180" y="4308"/>
                    <a:pt x="234" y="4499"/>
                    <a:pt x="304" y="4684"/>
                  </a:cubicBezTo>
                  <a:cubicBezTo>
                    <a:pt x="378" y="4875"/>
                    <a:pt x="471" y="5058"/>
                    <a:pt x="577" y="5233"/>
                  </a:cubicBezTo>
                  <a:cubicBezTo>
                    <a:pt x="627" y="5316"/>
                    <a:pt x="678" y="5399"/>
                    <a:pt x="736" y="5478"/>
                  </a:cubicBezTo>
                  <a:cubicBezTo>
                    <a:pt x="800" y="5565"/>
                    <a:pt x="867" y="5647"/>
                    <a:pt x="938" y="5727"/>
                  </a:cubicBezTo>
                  <a:cubicBezTo>
                    <a:pt x="1003" y="5799"/>
                    <a:pt x="1073" y="5866"/>
                    <a:pt x="1151" y="5925"/>
                  </a:cubicBezTo>
                  <a:cubicBezTo>
                    <a:pt x="1207" y="5967"/>
                    <a:pt x="1265" y="6005"/>
                    <a:pt x="1325" y="6043"/>
                  </a:cubicBezTo>
                  <a:cubicBezTo>
                    <a:pt x="1405" y="6094"/>
                    <a:pt x="1488" y="6141"/>
                    <a:pt x="1572" y="6188"/>
                  </a:cubicBezTo>
                  <a:cubicBezTo>
                    <a:pt x="1717" y="6270"/>
                    <a:pt x="1867" y="6344"/>
                    <a:pt x="2022" y="6404"/>
                  </a:cubicBezTo>
                  <a:cubicBezTo>
                    <a:pt x="2181" y="6466"/>
                    <a:pt x="2344" y="6508"/>
                    <a:pt x="2512" y="6536"/>
                  </a:cubicBezTo>
                  <a:cubicBezTo>
                    <a:pt x="2608" y="6553"/>
                    <a:pt x="2705" y="6567"/>
                    <a:pt x="2803" y="6573"/>
                  </a:cubicBezTo>
                  <a:cubicBezTo>
                    <a:pt x="2847" y="6576"/>
                    <a:pt x="2890" y="6576"/>
                    <a:pt x="2934" y="6576"/>
                  </a:cubicBezTo>
                  <a:cubicBezTo>
                    <a:pt x="2969" y="6576"/>
                    <a:pt x="3005" y="6576"/>
                    <a:pt x="3040" y="6575"/>
                  </a:cubicBezTo>
                  <a:lnTo>
                    <a:pt x="3038" y="6575"/>
                  </a:lnTo>
                  <a:cubicBezTo>
                    <a:pt x="3052" y="6575"/>
                    <a:pt x="3066" y="6575"/>
                    <a:pt x="3080" y="6575"/>
                  </a:cubicBezTo>
                  <a:cubicBezTo>
                    <a:pt x="3143" y="6575"/>
                    <a:pt x="3206" y="6577"/>
                    <a:pt x="3269" y="6579"/>
                  </a:cubicBezTo>
                  <a:cubicBezTo>
                    <a:pt x="3337" y="6581"/>
                    <a:pt x="3406" y="6583"/>
                    <a:pt x="3474" y="6583"/>
                  </a:cubicBezTo>
                  <a:lnTo>
                    <a:pt x="3534" y="6583"/>
                  </a:lnTo>
                  <a:cubicBezTo>
                    <a:pt x="3561" y="6583"/>
                    <a:pt x="3589" y="6582"/>
                    <a:pt x="3614" y="6580"/>
                  </a:cubicBezTo>
                  <a:cubicBezTo>
                    <a:pt x="3662" y="6574"/>
                    <a:pt x="3709" y="6565"/>
                    <a:pt x="3755" y="6557"/>
                  </a:cubicBezTo>
                  <a:cubicBezTo>
                    <a:pt x="3824" y="6543"/>
                    <a:pt x="3893" y="6533"/>
                    <a:pt x="3962" y="6516"/>
                  </a:cubicBezTo>
                  <a:cubicBezTo>
                    <a:pt x="4103" y="6483"/>
                    <a:pt x="4245" y="6444"/>
                    <a:pt x="4381" y="6391"/>
                  </a:cubicBezTo>
                  <a:cubicBezTo>
                    <a:pt x="4512" y="6342"/>
                    <a:pt x="4647" y="6294"/>
                    <a:pt x="4771" y="6231"/>
                  </a:cubicBezTo>
                  <a:cubicBezTo>
                    <a:pt x="4857" y="6188"/>
                    <a:pt x="4940" y="6143"/>
                    <a:pt x="5023" y="6095"/>
                  </a:cubicBezTo>
                  <a:cubicBezTo>
                    <a:pt x="5103" y="6047"/>
                    <a:pt x="5177" y="5993"/>
                    <a:pt x="5248" y="5933"/>
                  </a:cubicBezTo>
                  <a:cubicBezTo>
                    <a:pt x="5392" y="5813"/>
                    <a:pt x="5533" y="5687"/>
                    <a:pt x="5659" y="5549"/>
                  </a:cubicBezTo>
                  <a:cubicBezTo>
                    <a:pt x="5723" y="5479"/>
                    <a:pt x="5776" y="5399"/>
                    <a:pt x="5829" y="5321"/>
                  </a:cubicBezTo>
                  <a:cubicBezTo>
                    <a:pt x="5884" y="5241"/>
                    <a:pt x="5939" y="5161"/>
                    <a:pt x="5988" y="5077"/>
                  </a:cubicBezTo>
                  <a:cubicBezTo>
                    <a:pt x="6080" y="4923"/>
                    <a:pt x="6155" y="4762"/>
                    <a:pt x="6221" y="4596"/>
                  </a:cubicBezTo>
                  <a:cubicBezTo>
                    <a:pt x="6265" y="4492"/>
                    <a:pt x="6309" y="4388"/>
                    <a:pt x="6351" y="4285"/>
                  </a:cubicBezTo>
                  <a:cubicBezTo>
                    <a:pt x="6396" y="4173"/>
                    <a:pt x="6445" y="4060"/>
                    <a:pt x="6481" y="3945"/>
                  </a:cubicBezTo>
                  <a:cubicBezTo>
                    <a:pt x="6520" y="3821"/>
                    <a:pt x="6547" y="3693"/>
                    <a:pt x="6566" y="3565"/>
                  </a:cubicBezTo>
                  <a:cubicBezTo>
                    <a:pt x="6585" y="3440"/>
                    <a:pt x="6604" y="3308"/>
                    <a:pt x="6593" y="3184"/>
                  </a:cubicBezTo>
                  <a:cubicBezTo>
                    <a:pt x="6582" y="3082"/>
                    <a:pt x="6568" y="2981"/>
                    <a:pt x="6549" y="2881"/>
                  </a:cubicBezTo>
                  <a:cubicBezTo>
                    <a:pt x="6534" y="2788"/>
                    <a:pt x="6521" y="2694"/>
                    <a:pt x="6505" y="2602"/>
                  </a:cubicBezTo>
                  <a:cubicBezTo>
                    <a:pt x="6470" y="2417"/>
                    <a:pt x="6429" y="2229"/>
                    <a:pt x="6355" y="2056"/>
                  </a:cubicBezTo>
                  <a:cubicBezTo>
                    <a:pt x="6281" y="1886"/>
                    <a:pt x="6188" y="1722"/>
                    <a:pt x="6091" y="1566"/>
                  </a:cubicBezTo>
                  <a:cubicBezTo>
                    <a:pt x="5990" y="1407"/>
                    <a:pt x="5898" y="1243"/>
                    <a:pt x="5788" y="1092"/>
                  </a:cubicBezTo>
                  <a:cubicBezTo>
                    <a:pt x="5713" y="989"/>
                    <a:pt x="5618" y="909"/>
                    <a:pt x="5524" y="828"/>
                  </a:cubicBezTo>
                  <a:cubicBezTo>
                    <a:pt x="5448" y="764"/>
                    <a:pt x="5373" y="701"/>
                    <a:pt x="5293" y="644"/>
                  </a:cubicBezTo>
                  <a:cubicBezTo>
                    <a:pt x="5143" y="536"/>
                    <a:pt x="4969" y="468"/>
                    <a:pt x="4803" y="391"/>
                  </a:cubicBezTo>
                  <a:cubicBezTo>
                    <a:pt x="4637" y="315"/>
                    <a:pt x="4465" y="239"/>
                    <a:pt x="4286" y="195"/>
                  </a:cubicBezTo>
                  <a:cubicBezTo>
                    <a:pt x="4205" y="174"/>
                    <a:pt x="4124" y="163"/>
                    <a:pt x="4043" y="150"/>
                  </a:cubicBezTo>
                  <a:cubicBezTo>
                    <a:pt x="4034" y="149"/>
                    <a:pt x="4026" y="148"/>
                    <a:pt x="4018" y="147"/>
                  </a:cubicBezTo>
                  <a:cubicBezTo>
                    <a:pt x="4002" y="139"/>
                    <a:pt x="3988" y="131"/>
                    <a:pt x="3971" y="128"/>
                  </a:cubicBezTo>
                  <a:cubicBezTo>
                    <a:pt x="3863" y="110"/>
                    <a:pt x="3758" y="88"/>
                    <a:pt x="3652" y="67"/>
                  </a:cubicBezTo>
                  <a:cubicBezTo>
                    <a:pt x="3605" y="59"/>
                    <a:pt x="3560" y="45"/>
                    <a:pt x="3513" y="39"/>
                  </a:cubicBezTo>
                  <a:cubicBezTo>
                    <a:pt x="3474" y="34"/>
                    <a:pt x="3433" y="29"/>
                    <a:pt x="3394" y="23"/>
                  </a:cubicBezTo>
                  <a:cubicBezTo>
                    <a:pt x="3345" y="15"/>
                    <a:pt x="3296" y="7"/>
                    <a:pt x="3247" y="6"/>
                  </a:cubicBezTo>
                  <a:cubicBezTo>
                    <a:pt x="3238" y="6"/>
                    <a:pt x="3228" y="6"/>
                    <a:pt x="3219" y="6"/>
                  </a:cubicBezTo>
                  <a:cubicBezTo>
                    <a:pt x="3196" y="6"/>
                    <a:pt x="3172" y="6"/>
                    <a:pt x="3150" y="7"/>
                  </a:cubicBezTo>
                  <a:cubicBezTo>
                    <a:pt x="3135" y="4"/>
                    <a:pt x="3120" y="1"/>
                    <a:pt x="31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9" name="Google Shape;5659;p70"/>
          <p:cNvGrpSpPr/>
          <p:nvPr/>
        </p:nvGrpSpPr>
        <p:grpSpPr>
          <a:xfrm>
            <a:off x="3497600" y="3216799"/>
            <a:ext cx="359879" cy="361073"/>
            <a:chOff x="2773638" y="3162124"/>
            <a:chExt cx="359879" cy="361073"/>
          </a:xfrm>
        </p:grpSpPr>
        <p:sp>
          <p:nvSpPr>
            <p:cNvPr id="5660" name="Google Shape;5660;p70"/>
            <p:cNvSpPr/>
            <p:nvPr/>
          </p:nvSpPr>
          <p:spPr>
            <a:xfrm>
              <a:off x="2773638" y="3162124"/>
              <a:ext cx="359879" cy="361073"/>
            </a:xfrm>
            <a:custGeom>
              <a:avLst/>
              <a:gdLst/>
              <a:ahLst/>
              <a:cxnLst/>
              <a:rect l="l" t="t" r="r" b="b"/>
              <a:pathLst>
                <a:path w="23218" h="23250" extrusionOk="0">
                  <a:moveTo>
                    <a:pt x="11609" y="0"/>
                  </a:moveTo>
                  <a:cubicBezTo>
                    <a:pt x="5204" y="0"/>
                    <a:pt x="1" y="5204"/>
                    <a:pt x="1" y="11642"/>
                  </a:cubicBezTo>
                  <a:cubicBezTo>
                    <a:pt x="1" y="18046"/>
                    <a:pt x="5204" y="23250"/>
                    <a:pt x="11609" y="23250"/>
                  </a:cubicBezTo>
                  <a:cubicBezTo>
                    <a:pt x="18013" y="23250"/>
                    <a:pt x="23217" y="18046"/>
                    <a:pt x="23217" y="11642"/>
                  </a:cubicBezTo>
                  <a:cubicBezTo>
                    <a:pt x="23217" y="5204"/>
                    <a:pt x="18013" y="0"/>
                    <a:pt x="11609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70"/>
            <p:cNvSpPr/>
            <p:nvPr/>
          </p:nvSpPr>
          <p:spPr>
            <a:xfrm>
              <a:off x="2888964" y="3239834"/>
              <a:ext cx="110143" cy="211891"/>
            </a:xfrm>
            <a:custGeom>
              <a:avLst/>
              <a:gdLst/>
              <a:ahLst/>
              <a:cxnLst/>
              <a:rect l="l" t="t" r="r" b="b"/>
              <a:pathLst>
                <a:path w="7106" h="13644" extrusionOk="0">
                  <a:moveTo>
                    <a:pt x="5671" y="2302"/>
                  </a:moveTo>
                  <a:cubicBezTo>
                    <a:pt x="6071" y="2302"/>
                    <a:pt x="6505" y="2302"/>
                    <a:pt x="6939" y="2302"/>
                  </a:cubicBezTo>
                  <a:lnTo>
                    <a:pt x="7105" y="2302"/>
                  </a:lnTo>
                  <a:lnTo>
                    <a:pt x="7105" y="101"/>
                  </a:lnTo>
                  <a:cubicBezTo>
                    <a:pt x="6872" y="101"/>
                    <a:pt x="6638" y="67"/>
                    <a:pt x="6405" y="34"/>
                  </a:cubicBezTo>
                  <a:cubicBezTo>
                    <a:pt x="5971" y="34"/>
                    <a:pt x="5538" y="1"/>
                    <a:pt x="5104" y="1"/>
                  </a:cubicBezTo>
                  <a:cubicBezTo>
                    <a:pt x="4437" y="34"/>
                    <a:pt x="3803" y="201"/>
                    <a:pt x="3269" y="568"/>
                  </a:cubicBezTo>
                  <a:cubicBezTo>
                    <a:pt x="2635" y="1035"/>
                    <a:pt x="2302" y="1669"/>
                    <a:pt x="2168" y="2402"/>
                  </a:cubicBezTo>
                  <a:cubicBezTo>
                    <a:pt x="2102" y="2736"/>
                    <a:pt x="2102" y="3036"/>
                    <a:pt x="2102" y="3370"/>
                  </a:cubicBezTo>
                  <a:cubicBezTo>
                    <a:pt x="2068" y="3837"/>
                    <a:pt x="2068" y="4337"/>
                    <a:pt x="2102" y="4838"/>
                  </a:cubicBezTo>
                  <a:lnTo>
                    <a:pt x="2102" y="5004"/>
                  </a:lnTo>
                  <a:lnTo>
                    <a:pt x="0" y="5004"/>
                  </a:lnTo>
                  <a:lnTo>
                    <a:pt x="0" y="7473"/>
                  </a:lnTo>
                  <a:lnTo>
                    <a:pt x="2068" y="7473"/>
                  </a:lnTo>
                  <a:lnTo>
                    <a:pt x="2068" y="13644"/>
                  </a:lnTo>
                  <a:lnTo>
                    <a:pt x="4637" y="13644"/>
                  </a:lnTo>
                  <a:lnTo>
                    <a:pt x="4637" y="7473"/>
                  </a:lnTo>
                  <a:lnTo>
                    <a:pt x="6705" y="7473"/>
                  </a:lnTo>
                  <a:cubicBezTo>
                    <a:pt x="6805" y="6672"/>
                    <a:pt x="6905" y="5872"/>
                    <a:pt x="7039" y="5004"/>
                  </a:cubicBezTo>
                  <a:lnTo>
                    <a:pt x="6572" y="5004"/>
                  </a:lnTo>
                  <a:cubicBezTo>
                    <a:pt x="5971" y="5004"/>
                    <a:pt x="4604" y="5004"/>
                    <a:pt x="4604" y="5004"/>
                  </a:cubicBezTo>
                  <a:cubicBezTo>
                    <a:pt x="4604" y="5004"/>
                    <a:pt x="4604" y="3803"/>
                    <a:pt x="4637" y="3270"/>
                  </a:cubicBezTo>
                  <a:cubicBezTo>
                    <a:pt x="4637" y="2569"/>
                    <a:pt x="5071" y="2336"/>
                    <a:pt x="5671" y="23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2" name="Google Shape;5662;p70"/>
          <p:cNvGrpSpPr/>
          <p:nvPr/>
        </p:nvGrpSpPr>
        <p:grpSpPr>
          <a:xfrm>
            <a:off x="4093921" y="3216799"/>
            <a:ext cx="359879" cy="361073"/>
            <a:chOff x="3178033" y="3162124"/>
            <a:chExt cx="359879" cy="361073"/>
          </a:xfrm>
        </p:grpSpPr>
        <p:sp>
          <p:nvSpPr>
            <p:cNvPr id="5663" name="Google Shape;5663;p70"/>
            <p:cNvSpPr/>
            <p:nvPr/>
          </p:nvSpPr>
          <p:spPr>
            <a:xfrm>
              <a:off x="3178033" y="3162124"/>
              <a:ext cx="359879" cy="361073"/>
            </a:xfrm>
            <a:custGeom>
              <a:avLst/>
              <a:gdLst/>
              <a:ahLst/>
              <a:cxnLst/>
              <a:rect l="l" t="t" r="r" b="b"/>
              <a:pathLst>
                <a:path w="23218" h="23250" extrusionOk="0">
                  <a:moveTo>
                    <a:pt x="11609" y="0"/>
                  </a:moveTo>
                  <a:cubicBezTo>
                    <a:pt x="5205" y="0"/>
                    <a:pt x="1" y="5204"/>
                    <a:pt x="1" y="11642"/>
                  </a:cubicBezTo>
                  <a:cubicBezTo>
                    <a:pt x="1" y="18046"/>
                    <a:pt x="5205" y="23250"/>
                    <a:pt x="11609" y="23250"/>
                  </a:cubicBezTo>
                  <a:cubicBezTo>
                    <a:pt x="18014" y="23250"/>
                    <a:pt x="23217" y="18046"/>
                    <a:pt x="23217" y="11642"/>
                  </a:cubicBezTo>
                  <a:cubicBezTo>
                    <a:pt x="23217" y="5204"/>
                    <a:pt x="18014" y="0"/>
                    <a:pt x="11609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70"/>
            <p:cNvSpPr/>
            <p:nvPr/>
          </p:nvSpPr>
          <p:spPr>
            <a:xfrm>
              <a:off x="3262850" y="3263149"/>
              <a:ext cx="205794" cy="169929"/>
            </a:xfrm>
            <a:custGeom>
              <a:avLst/>
              <a:gdLst/>
              <a:ahLst/>
              <a:cxnLst/>
              <a:rect l="l" t="t" r="r" b="b"/>
              <a:pathLst>
                <a:path w="13277" h="10942" extrusionOk="0">
                  <a:moveTo>
                    <a:pt x="4037" y="8574"/>
                  </a:moveTo>
                  <a:cubicBezTo>
                    <a:pt x="2602" y="8507"/>
                    <a:pt x="1735" y="7473"/>
                    <a:pt x="1502" y="6672"/>
                  </a:cubicBezTo>
                  <a:cubicBezTo>
                    <a:pt x="1902" y="6739"/>
                    <a:pt x="2269" y="6739"/>
                    <a:pt x="2669" y="6639"/>
                  </a:cubicBezTo>
                  <a:cubicBezTo>
                    <a:pt x="2669" y="6639"/>
                    <a:pt x="2669" y="6639"/>
                    <a:pt x="2702" y="6606"/>
                  </a:cubicBezTo>
                  <a:cubicBezTo>
                    <a:pt x="1935" y="6439"/>
                    <a:pt x="1335" y="6038"/>
                    <a:pt x="934" y="5371"/>
                  </a:cubicBezTo>
                  <a:cubicBezTo>
                    <a:pt x="668" y="4938"/>
                    <a:pt x="534" y="4437"/>
                    <a:pt x="534" y="3904"/>
                  </a:cubicBezTo>
                  <a:cubicBezTo>
                    <a:pt x="901" y="4104"/>
                    <a:pt x="1301" y="4237"/>
                    <a:pt x="1735" y="4237"/>
                  </a:cubicBezTo>
                  <a:cubicBezTo>
                    <a:pt x="1168" y="3837"/>
                    <a:pt x="768" y="3270"/>
                    <a:pt x="634" y="2603"/>
                  </a:cubicBezTo>
                  <a:cubicBezTo>
                    <a:pt x="467" y="1902"/>
                    <a:pt x="568" y="1235"/>
                    <a:pt x="901" y="601"/>
                  </a:cubicBezTo>
                  <a:cubicBezTo>
                    <a:pt x="2402" y="2336"/>
                    <a:pt x="4270" y="3303"/>
                    <a:pt x="6538" y="3470"/>
                  </a:cubicBezTo>
                  <a:cubicBezTo>
                    <a:pt x="6538" y="3370"/>
                    <a:pt x="6505" y="3270"/>
                    <a:pt x="6505" y="3170"/>
                  </a:cubicBezTo>
                  <a:cubicBezTo>
                    <a:pt x="6405" y="2536"/>
                    <a:pt x="6538" y="1936"/>
                    <a:pt x="6905" y="1368"/>
                  </a:cubicBezTo>
                  <a:cubicBezTo>
                    <a:pt x="7339" y="701"/>
                    <a:pt x="7939" y="268"/>
                    <a:pt x="8740" y="134"/>
                  </a:cubicBezTo>
                  <a:cubicBezTo>
                    <a:pt x="9674" y="1"/>
                    <a:pt x="10475" y="268"/>
                    <a:pt x="11142" y="901"/>
                  </a:cubicBezTo>
                  <a:cubicBezTo>
                    <a:pt x="11175" y="935"/>
                    <a:pt x="11208" y="968"/>
                    <a:pt x="11275" y="935"/>
                  </a:cubicBezTo>
                  <a:cubicBezTo>
                    <a:pt x="11842" y="835"/>
                    <a:pt x="12376" y="635"/>
                    <a:pt x="12876" y="334"/>
                  </a:cubicBezTo>
                  <a:cubicBezTo>
                    <a:pt x="12876" y="334"/>
                    <a:pt x="12910" y="334"/>
                    <a:pt x="12910" y="334"/>
                  </a:cubicBezTo>
                  <a:lnTo>
                    <a:pt x="12910" y="334"/>
                  </a:lnTo>
                  <a:cubicBezTo>
                    <a:pt x="12710" y="968"/>
                    <a:pt x="12309" y="1435"/>
                    <a:pt x="11742" y="1802"/>
                  </a:cubicBezTo>
                  <a:cubicBezTo>
                    <a:pt x="12276" y="1735"/>
                    <a:pt x="12776" y="1602"/>
                    <a:pt x="13277" y="1402"/>
                  </a:cubicBezTo>
                  <a:lnTo>
                    <a:pt x="13277" y="1402"/>
                  </a:lnTo>
                  <a:cubicBezTo>
                    <a:pt x="13177" y="1535"/>
                    <a:pt x="13076" y="1669"/>
                    <a:pt x="12976" y="1802"/>
                  </a:cubicBezTo>
                  <a:cubicBezTo>
                    <a:pt x="12676" y="2169"/>
                    <a:pt x="12343" y="2503"/>
                    <a:pt x="11976" y="2769"/>
                  </a:cubicBezTo>
                  <a:cubicBezTo>
                    <a:pt x="11942" y="2769"/>
                    <a:pt x="11942" y="2803"/>
                    <a:pt x="11942" y="2836"/>
                  </a:cubicBezTo>
                  <a:cubicBezTo>
                    <a:pt x="11942" y="3236"/>
                    <a:pt x="11942" y="3670"/>
                    <a:pt x="11876" y="4070"/>
                  </a:cubicBezTo>
                  <a:cubicBezTo>
                    <a:pt x="11776" y="4904"/>
                    <a:pt x="11542" y="5705"/>
                    <a:pt x="11175" y="6505"/>
                  </a:cubicBezTo>
                  <a:cubicBezTo>
                    <a:pt x="10808" y="7273"/>
                    <a:pt x="10308" y="8007"/>
                    <a:pt x="9707" y="8640"/>
                  </a:cubicBezTo>
                  <a:cubicBezTo>
                    <a:pt x="8673" y="9708"/>
                    <a:pt x="7406" y="10408"/>
                    <a:pt x="5971" y="10742"/>
                  </a:cubicBezTo>
                  <a:cubicBezTo>
                    <a:pt x="5438" y="10842"/>
                    <a:pt x="4937" y="10909"/>
                    <a:pt x="4437" y="10909"/>
                  </a:cubicBezTo>
                  <a:cubicBezTo>
                    <a:pt x="2869" y="10942"/>
                    <a:pt x="1401" y="10575"/>
                    <a:pt x="67" y="9741"/>
                  </a:cubicBezTo>
                  <a:cubicBezTo>
                    <a:pt x="34" y="9741"/>
                    <a:pt x="34" y="9708"/>
                    <a:pt x="0" y="9708"/>
                  </a:cubicBezTo>
                  <a:cubicBezTo>
                    <a:pt x="968" y="9808"/>
                    <a:pt x="1868" y="9674"/>
                    <a:pt x="2736" y="9307"/>
                  </a:cubicBezTo>
                  <a:cubicBezTo>
                    <a:pt x="3203" y="9141"/>
                    <a:pt x="3636" y="8874"/>
                    <a:pt x="4037" y="85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5" name="Google Shape;5665;p70"/>
          <p:cNvGrpSpPr/>
          <p:nvPr/>
        </p:nvGrpSpPr>
        <p:grpSpPr>
          <a:xfrm>
            <a:off x="4690242" y="3216799"/>
            <a:ext cx="359879" cy="361073"/>
            <a:chOff x="3582956" y="3162124"/>
            <a:chExt cx="359879" cy="361073"/>
          </a:xfrm>
        </p:grpSpPr>
        <p:sp>
          <p:nvSpPr>
            <p:cNvPr id="5666" name="Google Shape;5666;p70"/>
            <p:cNvSpPr/>
            <p:nvPr/>
          </p:nvSpPr>
          <p:spPr>
            <a:xfrm>
              <a:off x="3582956" y="3162124"/>
              <a:ext cx="359879" cy="361073"/>
            </a:xfrm>
            <a:custGeom>
              <a:avLst/>
              <a:gdLst/>
              <a:ahLst/>
              <a:cxnLst/>
              <a:rect l="l" t="t" r="r" b="b"/>
              <a:pathLst>
                <a:path w="23218" h="23250" extrusionOk="0">
                  <a:moveTo>
                    <a:pt x="11609" y="0"/>
                  </a:moveTo>
                  <a:cubicBezTo>
                    <a:pt x="5171" y="0"/>
                    <a:pt x="1" y="5204"/>
                    <a:pt x="1" y="11642"/>
                  </a:cubicBezTo>
                  <a:cubicBezTo>
                    <a:pt x="1" y="18046"/>
                    <a:pt x="5171" y="23250"/>
                    <a:pt x="11609" y="23250"/>
                  </a:cubicBezTo>
                  <a:cubicBezTo>
                    <a:pt x="18013" y="23250"/>
                    <a:pt x="23217" y="18046"/>
                    <a:pt x="23217" y="11642"/>
                  </a:cubicBezTo>
                  <a:cubicBezTo>
                    <a:pt x="23217" y="5204"/>
                    <a:pt x="18013" y="0"/>
                    <a:pt x="11609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70"/>
            <p:cNvSpPr/>
            <p:nvPr/>
          </p:nvSpPr>
          <p:spPr>
            <a:xfrm>
              <a:off x="3667773" y="3247616"/>
              <a:ext cx="193905" cy="190646"/>
            </a:xfrm>
            <a:custGeom>
              <a:avLst/>
              <a:gdLst/>
              <a:ahLst/>
              <a:cxnLst/>
              <a:rect l="l" t="t" r="r" b="b"/>
              <a:pathLst>
                <a:path w="12510" h="12276" extrusionOk="0">
                  <a:moveTo>
                    <a:pt x="9540" y="2135"/>
                  </a:moveTo>
                  <a:cubicBezTo>
                    <a:pt x="9107" y="2135"/>
                    <a:pt x="8773" y="2469"/>
                    <a:pt x="8773" y="2869"/>
                  </a:cubicBezTo>
                  <a:cubicBezTo>
                    <a:pt x="8773" y="3269"/>
                    <a:pt x="9107" y="3603"/>
                    <a:pt x="9540" y="3603"/>
                  </a:cubicBezTo>
                  <a:cubicBezTo>
                    <a:pt x="9941" y="3603"/>
                    <a:pt x="10274" y="3269"/>
                    <a:pt x="10274" y="2869"/>
                  </a:cubicBezTo>
                  <a:cubicBezTo>
                    <a:pt x="10274" y="2469"/>
                    <a:pt x="9941" y="2135"/>
                    <a:pt x="9540" y="2135"/>
                  </a:cubicBezTo>
                  <a:close/>
                  <a:moveTo>
                    <a:pt x="6271" y="4103"/>
                  </a:moveTo>
                  <a:cubicBezTo>
                    <a:pt x="7372" y="4103"/>
                    <a:pt x="8306" y="5037"/>
                    <a:pt x="8273" y="6171"/>
                  </a:cubicBezTo>
                  <a:cubicBezTo>
                    <a:pt x="8273" y="7253"/>
                    <a:pt x="7371" y="8174"/>
                    <a:pt x="6295" y="8174"/>
                  </a:cubicBezTo>
                  <a:cubicBezTo>
                    <a:pt x="6276" y="8174"/>
                    <a:pt x="6257" y="8173"/>
                    <a:pt x="6238" y="8173"/>
                  </a:cubicBezTo>
                  <a:cubicBezTo>
                    <a:pt x="5104" y="8173"/>
                    <a:pt x="4203" y="7239"/>
                    <a:pt x="4203" y="6138"/>
                  </a:cubicBezTo>
                  <a:cubicBezTo>
                    <a:pt x="4203" y="5004"/>
                    <a:pt x="5137" y="4103"/>
                    <a:pt x="6271" y="4103"/>
                  </a:cubicBezTo>
                  <a:close/>
                  <a:moveTo>
                    <a:pt x="6238" y="3002"/>
                  </a:moveTo>
                  <a:cubicBezTo>
                    <a:pt x="4503" y="3002"/>
                    <a:pt x="3102" y="4403"/>
                    <a:pt x="3102" y="6138"/>
                  </a:cubicBezTo>
                  <a:cubicBezTo>
                    <a:pt x="3102" y="7872"/>
                    <a:pt x="4503" y="9307"/>
                    <a:pt x="6238" y="9307"/>
                  </a:cubicBezTo>
                  <a:cubicBezTo>
                    <a:pt x="7972" y="9307"/>
                    <a:pt x="9407" y="7906"/>
                    <a:pt x="9407" y="6138"/>
                  </a:cubicBezTo>
                  <a:cubicBezTo>
                    <a:pt x="9407" y="4403"/>
                    <a:pt x="8006" y="3002"/>
                    <a:pt x="6238" y="3002"/>
                  </a:cubicBezTo>
                  <a:close/>
                  <a:moveTo>
                    <a:pt x="6121" y="1105"/>
                  </a:moveTo>
                  <a:cubicBezTo>
                    <a:pt x="7440" y="1105"/>
                    <a:pt x="8794" y="1146"/>
                    <a:pt x="9340" y="1234"/>
                  </a:cubicBezTo>
                  <a:cubicBezTo>
                    <a:pt x="10408" y="1401"/>
                    <a:pt x="11075" y="2102"/>
                    <a:pt x="11208" y="3169"/>
                  </a:cubicBezTo>
                  <a:cubicBezTo>
                    <a:pt x="11308" y="4203"/>
                    <a:pt x="11342" y="8139"/>
                    <a:pt x="11175" y="9240"/>
                  </a:cubicBezTo>
                  <a:cubicBezTo>
                    <a:pt x="11008" y="10307"/>
                    <a:pt x="10274" y="10975"/>
                    <a:pt x="9207" y="11075"/>
                  </a:cubicBezTo>
                  <a:cubicBezTo>
                    <a:pt x="8730" y="11122"/>
                    <a:pt x="7479" y="11163"/>
                    <a:pt x="6199" y="11163"/>
                  </a:cubicBezTo>
                  <a:cubicBezTo>
                    <a:pt x="4796" y="11163"/>
                    <a:pt x="3357" y="11114"/>
                    <a:pt x="2869" y="10975"/>
                  </a:cubicBezTo>
                  <a:cubicBezTo>
                    <a:pt x="2002" y="10741"/>
                    <a:pt x="1468" y="10141"/>
                    <a:pt x="1334" y="9240"/>
                  </a:cubicBezTo>
                  <a:cubicBezTo>
                    <a:pt x="1201" y="8406"/>
                    <a:pt x="1168" y="4170"/>
                    <a:pt x="1334" y="3036"/>
                  </a:cubicBezTo>
                  <a:cubicBezTo>
                    <a:pt x="1501" y="1968"/>
                    <a:pt x="2202" y="1334"/>
                    <a:pt x="3269" y="1201"/>
                  </a:cubicBezTo>
                  <a:cubicBezTo>
                    <a:pt x="3789" y="1138"/>
                    <a:pt x="4941" y="1105"/>
                    <a:pt x="6121" y="1105"/>
                  </a:cubicBezTo>
                  <a:close/>
                  <a:moveTo>
                    <a:pt x="5917" y="0"/>
                  </a:moveTo>
                  <a:cubicBezTo>
                    <a:pt x="4728" y="0"/>
                    <a:pt x="3569" y="33"/>
                    <a:pt x="2969" y="134"/>
                  </a:cubicBezTo>
                  <a:cubicBezTo>
                    <a:pt x="1601" y="367"/>
                    <a:pt x="667" y="1168"/>
                    <a:pt x="300" y="2535"/>
                  </a:cubicBezTo>
                  <a:cubicBezTo>
                    <a:pt x="0" y="3569"/>
                    <a:pt x="67" y="8406"/>
                    <a:pt x="234" y="9440"/>
                  </a:cubicBezTo>
                  <a:cubicBezTo>
                    <a:pt x="467" y="10841"/>
                    <a:pt x="1301" y="11742"/>
                    <a:pt x="2702" y="12109"/>
                  </a:cubicBezTo>
                  <a:cubicBezTo>
                    <a:pt x="3186" y="12226"/>
                    <a:pt x="4620" y="12276"/>
                    <a:pt x="6067" y="12276"/>
                  </a:cubicBezTo>
                  <a:cubicBezTo>
                    <a:pt x="7514" y="12276"/>
                    <a:pt x="8973" y="12226"/>
                    <a:pt x="9507" y="12142"/>
                  </a:cubicBezTo>
                  <a:cubicBezTo>
                    <a:pt x="10941" y="11909"/>
                    <a:pt x="11842" y="11108"/>
                    <a:pt x="12209" y="9707"/>
                  </a:cubicBezTo>
                  <a:cubicBezTo>
                    <a:pt x="12509" y="8606"/>
                    <a:pt x="12409" y="4036"/>
                    <a:pt x="12309" y="3069"/>
                  </a:cubicBezTo>
                  <a:cubicBezTo>
                    <a:pt x="12209" y="2268"/>
                    <a:pt x="11909" y="1568"/>
                    <a:pt x="11308" y="1001"/>
                  </a:cubicBezTo>
                  <a:cubicBezTo>
                    <a:pt x="10674" y="367"/>
                    <a:pt x="9907" y="100"/>
                    <a:pt x="9040" y="67"/>
                  </a:cubicBezTo>
                  <a:cubicBezTo>
                    <a:pt x="8323" y="33"/>
                    <a:pt x="7105" y="0"/>
                    <a:pt x="5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70"/>
            <p:cNvSpPr/>
            <p:nvPr/>
          </p:nvSpPr>
          <p:spPr>
            <a:xfrm>
              <a:off x="3667773" y="3247616"/>
              <a:ext cx="193905" cy="190646"/>
            </a:xfrm>
            <a:custGeom>
              <a:avLst/>
              <a:gdLst/>
              <a:ahLst/>
              <a:cxnLst/>
              <a:rect l="l" t="t" r="r" b="b"/>
              <a:pathLst>
                <a:path w="12510" h="12276" extrusionOk="0">
                  <a:moveTo>
                    <a:pt x="9540" y="2135"/>
                  </a:moveTo>
                  <a:cubicBezTo>
                    <a:pt x="9107" y="2135"/>
                    <a:pt x="8773" y="2469"/>
                    <a:pt x="8773" y="2869"/>
                  </a:cubicBezTo>
                  <a:cubicBezTo>
                    <a:pt x="8773" y="3269"/>
                    <a:pt x="9107" y="3603"/>
                    <a:pt x="9540" y="3603"/>
                  </a:cubicBezTo>
                  <a:cubicBezTo>
                    <a:pt x="9941" y="3603"/>
                    <a:pt x="10274" y="3269"/>
                    <a:pt x="10274" y="2869"/>
                  </a:cubicBezTo>
                  <a:cubicBezTo>
                    <a:pt x="10274" y="2469"/>
                    <a:pt x="9941" y="2135"/>
                    <a:pt x="9540" y="2135"/>
                  </a:cubicBezTo>
                  <a:close/>
                  <a:moveTo>
                    <a:pt x="6271" y="4103"/>
                  </a:moveTo>
                  <a:cubicBezTo>
                    <a:pt x="7372" y="4103"/>
                    <a:pt x="8306" y="5037"/>
                    <a:pt x="8273" y="6171"/>
                  </a:cubicBezTo>
                  <a:cubicBezTo>
                    <a:pt x="8273" y="7253"/>
                    <a:pt x="7371" y="8174"/>
                    <a:pt x="6295" y="8174"/>
                  </a:cubicBezTo>
                  <a:cubicBezTo>
                    <a:pt x="6276" y="8174"/>
                    <a:pt x="6257" y="8173"/>
                    <a:pt x="6238" y="8173"/>
                  </a:cubicBezTo>
                  <a:cubicBezTo>
                    <a:pt x="5104" y="8173"/>
                    <a:pt x="4203" y="7239"/>
                    <a:pt x="4203" y="6138"/>
                  </a:cubicBezTo>
                  <a:cubicBezTo>
                    <a:pt x="4203" y="5004"/>
                    <a:pt x="5137" y="4103"/>
                    <a:pt x="6271" y="4103"/>
                  </a:cubicBezTo>
                  <a:close/>
                  <a:moveTo>
                    <a:pt x="6238" y="3002"/>
                  </a:moveTo>
                  <a:cubicBezTo>
                    <a:pt x="4503" y="3002"/>
                    <a:pt x="3102" y="4403"/>
                    <a:pt x="3102" y="6138"/>
                  </a:cubicBezTo>
                  <a:cubicBezTo>
                    <a:pt x="3102" y="7872"/>
                    <a:pt x="4503" y="9307"/>
                    <a:pt x="6238" y="9307"/>
                  </a:cubicBezTo>
                  <a:cubicBezTo>
                    <a:pt x="7972" y="9307"/>
                    <a:pt x="9407" y="7906"/>
                    <a:pt x="9407" y="6138"/>
                  </a:cubicBezTo>
                  <a:cubicBezTo>
                    <a:pt x="9407" y="4403"/>
                    <a:pt x="8006" y="3002"/>
                    <a:pt x="6238" y="3002"/>
                  </a:cubicBezTo>
                  <a:close/>
                  <a:moveTo>
                    <a:pt x="6121" y="1105"/>
                  </a:moveTo>
                  <a:cubicBezTo>
                    <a:pt x="7440" y="1105"/>
                    <a:pt x="8794" y="1146"/>
                    <a:pt x="9340" y="1234"/>
                  </a:cubicBezTo>
                  <a:cubicBezTo>
                    <a:pt x="10408" y="1401"/>
                    <a:pt x="11075" y="2102"/>
                    <a:pt x="11208" y="3169"/>
                  </a:cubicBezTo>
                  <a:cubicBezTo>
                    <a:pt x="11308" y="4203"/>
                    <a:pt x="11342" y="8139"/>
                    <a:pt x="11175" y="9240"/>
                  </a:cubicBezTo>
                  <a:cubicBezTo>
                    <a:pt x="11008" y="10307"/>
                    <a:pt x="10274" y="10975"/>
                    <a:pt x="9207" y="11075"/>
                  </a:cubicBezTo>
                  <a:cubicBezTo>
                    <a:pt x="8730" y="11122"/>
                    <a:pt x="7479" y="11163"/>
                    <a:pt x="6199" y="11163"/>
                  </a:cubicBezTo>
                  <a:cubicBezTo>
                    <a:pt x="4796" y="11163"/>
                    <a:pt x="3357" y="11114"/>
                    <a:pt x="2869" y="10975"/>
                  </a:cubicBezTo>
                  <a:cubicBezTo>
                    <a:pt x="2002" y="10741"/>
                    <a:pt x="1468" y="10141"/>
                    <a:pt x="1334" y="9240"/>
                  </a:cubicBezTo>
                  <a:cubicBezTo>
                    <a:pt x="1201" y="8406"/>
                    <a:pt x="1168" y="4170"/>
                    <a:pt x="1334" y="3036"/>
                  </a:cubicBezTo>
                  <a:cubicBezTo>
                    <a:pt x="1501" y="1968"/>
                    <a:pt x="2202" y="1334"/>
                    <a:pt x="3269" y="1201"/>
                  </a:cubicBezTo>
                  <a:cubicBezTo>
                    <a:pt x="3789" y="1138"/>
                    <a:pt x="4941" y="1105"/>
                    <a:pt x="6121" y="1105"/>
                  </a:cubicBezTo>
                  <a:close/>
                  <a:moveTo>
                    <a:pt x="5917" y="0"/>
                  </a:moveTo>
                  <a:cubicBezTo>
                    <a:pt x="4728" y="0"/>
                    <a:pt x="3569" y="33"/>
                    <a:pt x="2969" y="134"/>
                  </a:cubicBezTo>
                  <a:cubicBezTo>
                    <a:pt x="1601" y="367"/>
                    <a:pt x="667" y="1168"/>
                    <a:pt x="300" y="2535"/>
                  </a:cubicBezTo>
                  <a:cubicBezTo>
                    <a:pt x="0" y="3569"/>
                    <a:pt x="67" y="8406"/>
                    <a:pt x="234" y="9440"/>
                  </a:cubicBezTo>
                  <a:cubicBezTo>
                    <a:pt x="467" y="10841"/>
                    <a:pt x="1301" y="11742"/>
                    <a:pt x="2702" y="12109"/>
                  </a:cubicBezTo>
                  <a:cubicBezTo>
                    <a:pt x="3186" y="12226"/>
                    <a:pt x="4620" y="12276"/>
                    <a:pt x="6067" y="12276"/>
                  </a:cubicBezTo>
                  <a:cubicBezTo>
                    <a:pt x="7514" y="12276"/>
                    <a:pt x="8973" y="12226"/>
                    <a:pt x="9507" y="12142"/>
                  </a:cubicBezTo>
                  <a:cubicBezTo>
                    <a:pt x="10941" y="11909"/>
                    <a:pt x="11842" y="11108"/>
                    <a:pt x="12209" y="9707"/>
                  </a:cubicBezTo>
                  <a:cubicBezTo>
                    <a:pt x="12509" y="8606"/>
                    <a:pt x="12409" y="4036"/>
                    <a:pt x="12309" y="3069"/>
                  </a:cubicBezTo>
                  <a:cubicBezTo>
                    <a:pt x="12209" y="2268"/>
                    <a:pt x="11909" y="1568"/>
                    <a:pt x="11308" y="1001"/>
                  </a:cubicBezTo>
                  <a:cubicBezTo>
                    <a:pt x="10674" y="367"/>
                    <a:pt x="9907" y="100"/>
                    <a:pt x="9040" y="67"/>
                  </a:cubicBezTo>
                  <a:cubicBezTo>
                    <a:pt x="8323" y="33"/>
                    <a:pt x="7105" y="0"/>
                    <a:pt x="59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9" name="Google Shape;5669;p70"/>
          <p:cNvGrpSpPr/>
          <p:nvPr/>
        </p:nvGrpSpPr>
        <p:grpSpPr>
          <a:xfrm>
            <a:off x="5286564" y="3221971"/>
            <a:ext cx="359864" cy="360576"/>
            <a:chOff x="6010401" y="3167296"/>
            <a:chExt cx="359864" cy="360576"/>
          </a:xfrm>
        </p:grpSpPr>
        <p:sp>
          <p:nvSpPr>
            <p:cNvPr id="5670" name="Google Shape;5670;p70"/>
            <p:cNvSpPr/>
            <p:nvPr/>
          </p:nvSpPr>
          <p:spPr>
            <a:xfrm>
              <a:off x="6010401" y="3167296"/>
              <a:ext cx="359864" cy="360576"/>
            </a:xfrm>
            <a:custGeom>
              <a:avLst/>
              <a:gdLst/>
              <a:ahLst/>
              <a:cxnLst/>
              <a:rect l="l" t="t" r="r" b="b"/>
              <a:pathLst>
                <a:path w="23217" h="23218" extrusionOk="0">
                  <a:moveTo>
                    <a:pt x="11608" y="1"/>
                  </a:moveTo>
                  <a:cubicBezTo>
                    <a:pt x="5204" y="1"/>
                    <a:pt x="0" y="5204"/>
                    <a:pt x="0" y="11609"/>
                  </a:cubicBezTo>
                  <a:cubicBezTo>
                    <a:pt x="0" y="18014"/>
                    <a:pt x="5204" y="23217"/>
                    <a:pt x="11608" y="23217"/>
                  </a:cubicBezTo>
                  <a:cubicBezTo>
                    <a:pt x="18013" y="23217"/>
                    <a:pt x="23217" y="18014"/>
                    <a:pt x="23217" y="11609"/>
                  </a:cubicBezTo>
                  <a:cubicBezTo>
                    <a:pt x="23217" y="5204"/>
                    <a:pt x="18013" y="1"/>
                    <a:pt x="11608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70"/>
            <p:cNvSpPr/>
            <p:nvPr/>
          </p:nvSpPr>
          <p:spPr>
            <a:xfrm>
              <a:off x="6094164" y="3255895"/>
              <a:ext cx="192355" cy="183409"/>
            </a:xfrm>
            <a:custGeom>
              <a:avLst/>
              <a:gdLst/>
              <a:ahLst/>
              <a:cxnLst/>
              <a:rect l="l" t="t" r="r" b="b"/>
              <a:pathLst>
                <a:path w="12410" h="11810" extrusionOk="0">
                  <a:moveTo>
                    <a:pt x="6139" y="1"/>
                  </a:moveTo>
                  <a:cubicBezTo>
                    <a:pt x="4404" y="1"/>
                    <a:pt x="3003" y="1402"/>
                    <a:pt x="3003" y="3136"/>
                  </a:cubicBezTo>
                  <a:lnTo>
                    <a:pt x="3003" y="5004"/>
                  </a:lnTo>
                  <a:cubicBezTo>
                    <a:pt x="2948" y="5023"/>
                    <a:pt x="2834" y="5051"/>
                    <a:pt x="2697" y="5051"/>
                  </a:cubicBezTo>
                  <a:cubicBezTo>
                    <a:pt x="2585" y="5051"/>
                    <a:pt x="2457" y="5032"/>
                    <a:pt x="2336" y="4971"/>
                  </a:cubicBezTo>
                  <a:cubicBezTo>
                    <a:pt x="2163" y="4884"/>
                    <a:pt x="2008" y="4825"/>
                    <a:pt x="1861" y="4825"/>
                  </a:cubicBezTo>
                  <a:cubicBezTo>
                    <a:pt x="1725" y="4825"/>
                    <a:pt x="1597" y="4876"/>
                    <a:pt x="1469" y="5004"/>
                  </a:cubicBezTo>
                  <a:cubicBezTo>
                    <a:pt x="1202" y="5271"/>
                    <a:pt x="1502" y="5505"/>
                    <a:pt x="1936" y="5672"/>
                  </a:cubicBezTo>
                  <a:cubicBezTo>
                    <a:pt x="2336" y="5838"/>
                    <a:pt x="2936" y="6005"/>
                    <a:pt x="2936" y="6505"/>
                  </a:cubicBezTo>
                  <a:cubicBezTo>
                    <a:pt x="2803" y="7139"/>
                    <a:pt x="2369" y="7806"/>
                    <a:pt x="1602" y="8407"/>
                  </a:cubicBezTo>
                  <a:cubicBezTo>
                    <a:pt x="953" y="8904"/>
                    <a:pt x="528" y="8953"/>
                    <a:pt x="301" y="8953"/>
                  </a:cubicBezTo>
                  <a:cubicBezTo>
                    <a:pt x="246" y="8953"/>
                    <a:pt x="202" y="8950"/>
                    <a:pt x="170" y="8950"/>
                  </a:cubicBezTo>
                  <a:cubicBezTo>
                    <a:pt x="130" y="8950"/>
                    <a:pt x="107" y="8955"/>
                    <a:pt x="101" y="8974"/>
                  </a:cubicBezTo>
                  <a:cubicBezTo>
                    <a:pt x="101" y="9074"/>
                    <a:pt x="1" y="9474"/>
                    <a:pt x="768" y="9674"/>
                  </a:cubicBezTo>
                  <a:cubicBezTo>
                    <a:pt x="1535" y="9875"/>
                    <a:pt x="1669" y="9741"/>
                    <a:pt x="1836" y="10141"/>
                  </a:cubicBezTo>
                  <a:cubicBezTo>
                    <a:pt x="1969" y="10542"/>
                    <a:pt x="1936" y="10708"/>
                    <a:pt x="2102" y="10708"/>
                  </a:cubicBezTo>
                  <a:cubicBezTo>
                    <a:pt x="2242" y="10708"/>
                    <a:pt x="2840" y="10594"/>
                    <a:pt x="3346" y="10594"/>
                  </a:cubicBezTo>
                  <a:cubicBezTo>
                    <a:pt x="3563" y="10594"/>
                    <a:pt x="3764" y="10615"/>
                    <a:pt x="3904" y="10675"/>
                  </a:cubicBezTo>
                  <a:cubicBezTo>
                    <a:pt x="4371" y="10875"/>
                    <a:pt x="5105" y="11776"/>
                    <a:pt x="6205" y="11809"/>
                  </a:cubicBezTo>
                  <a:cubicBezTo>
                    <a:pt x="7306" y="11776"/>
                    <a:pt x="8040" y="10875"/>
                    <a:pt x="8507" y="10675"/>
                  </a:cubicBezTo>
                  <a:cubicBezTo>
                    <a:pt x="8647" y="10615"/>
                    <a:pt x="8847" y="10594"/>
                    <a:pt x="9063" y="10594"/>
                  </a:cubicBezTo>
                  <a:cubicBezTo>
                    <a:pt x="9567" y="10594"/>
                    <a:pt x="10158" y="10708"/>
                    <a:pt x="10275" y="10708"/>
                  </a:cubicBezTo>
                  <a:cubicBezTo>
                    <a:pt x="10475" y="10708"/>
                    <a:pt x="10408" y="10542"/>
                    <a:pt x="10575" y="10141"/>
                  </a:cubicBezTo>
                  <a:cubicBezTo>
                    <a:pt x="10709" y="9741"/>
                    <a:pt x="10875" y="9875"/>
                    <a:pt x="11643" y="9674"/>
                  </a:cubicBezTo>
                  <a:cubicBezTo>
                    <a:pt x="12410" y="9474"/>
                    <a:pt x="12310" y="9074"/>
                    <a:pt x="12276" y="8974"/>
                  </a:cubicBezTo>
                  <a:cubicBezTo>
                    <a:pt x="12276" y="8955"/>
                    <a:pt x="12259" y="8950"/>
                    <a:pt x="12223" y="8950"/>
                  </a:cubicBezTo>
                  <a:cubicBezTo>
                    <a:pt x="12194" y="8950"/>
                    <a:pt x="12153" y="8953"/>
                    <a:pt x="12100" y="8953"/>
                  </a:cubicBezTo>
                  <a:cubicBezTo>
                    <a:pt x="11882" y="8953"/>
                    <a:pt x="11458" y="8904"/>
                    <a:pt x="10809" y="8407"/>
                  </a:cubicBezTo>
                  <a:cubicBezTo>
                    <a:pt x="10008" y="7806"/>
                    <a:pt x="9608" y="7139"/>
                    <a:pt x="9441" y="6505"/>
                  </a:cubicBezTo>
                  <a:cubicBezTo>
                    <a:pt x="9474" y="6005"/>
                    <a:pt x="10075" y="5838"/>
                    <a:pt x="10475" y="5672"/>
                  </a:cubicBezTo>
                  <a:cubicBezTo>
                    <a:pt x="10909" y="5505"/>
                    <a:pt x="11176" y="5271"/>
                    <a:pt x="10909" y="5004"/>
                  </a:cubicBezTo>
                  <a:cubicBezTo>
                    <a:pt x="10785" y="4865"/>
                    <a:pt x="10660" y="4812"/>
                    <a:pt x="10533" y="4812"/>
                  </a:cubicBezTo>
                  <a:cubicBezTo>
                    <a:pt x="10386" y="4812"/>
                    <a:pt x="10235" y="4882"/>
                    <a:pt x="10075" y="4971"/>
                  </a:cubicBezTo>
                  <a:cubicBezTo>
                    <a:pt x="9954" y="5032"/>
                    <a:pt x="9819" y="5051"/>
                    <a:pt x="9702" y="5051"/>
                  </a:cubicBezTo>
                  <a:cubicBezTo>
                    <a:pt x="9560" y="5051"/>
                    <a:pt x="9444" y="5023"/>
                    <a:pt x="9408" y="5004"/>
                  </a:cubicBezTo>
                  <a:lnTo>
                    <a:pt x="9408" y="3136"/>
                  </a:lnTo>
                  <a:cubicBezTo>
                    <a:pt x="9408" y="1402"/>
                    <a:pt x="8007" y="1"/>
                    <a:pt x="6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2" name="Google Shape;5672;p70"/>
          <p:cNvGrpSpPr/>
          <p:nvPr/>
        </p:nvGrpSpPr>
        <p:grpSpPr>
          <a:xfrm>
            <a:off x="34205" y="2928797"/>
            <a:ext cx="2782732" cy="2305065"/>
            <a:chOff x="34205" y="2928797"/>
            <a:chExt cx="2782732" cy="2305065"/>
          </a:xfrm>
        </p:grpSpPr>
        <p:grpSp>
          <p:nvGrpSpPr>
            <p:cNvPr id="5673" name="Google Shape;5673;p70"/>
            <p:cNvGrpSpPr/>
            <p:nvPr/>
          </p:nvGrpSpPr>
          <p:grpSpPr>
            <a:xfrm flipH="1">
              <a:off x="34205" y="4184762"/>
              <a:ext cx="2782732" cy="1049100"/>
              <a:chOff x="7397113" y="1848625"/>
              <a:chExt cx="987625" cy="372325"/>
            </a:xfrm>
          </p:grpSpPr>
          <p:sp>
            <p:nvSpPr>
              <p:cNvPr id="5674" name="Google Shape;5674;p70"/>
              <p:cNvSpPr/>
              <p:nvPr/>
            </p:nvSpPr>
            <p:spPr>
              <a:xfrm>
                <a:off x="7589450" y="1987025"/>
                <a:ext cx="2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" extrusionOk="0">
                    <a:moveTo>
                      <a:pt x="1" y="1"/>
                    </a:moveTo>
                    <a:cubicBezTo>
                      <a:pt x="1" y="2"/>
                      <a:pt x="1" y="2"/>
                      <a:pt x="1" y="3"/>
                    </a:cubicBezTo>
                    <a:lnTo>
                      <a:pt x="1" y="3"/>
                    </a:ln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5" name="Google Shape;5675;p70"/>
              <p:cNvSpPr/>
              <p:nvPr/>
            </p:nvSpPr>
            <p:spPr>
              <a:xfrm>
                <a:off x="7572925" y="2208750"/>
                <a:ext cx="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2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4B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6" name="Google Shape;5676;p70"/>
              <p:cNvSpPr/>
              <p:nvPr/>
            </p:nvSpPr>
            <p:spPr>
              <a:xfrm>
                <a:off x="7404975" y="1854975"/>
                <a:ext cx="971900" cy="360250"/>
              </a:xfrm>
              <a:custGeom>
                <a:avLst/>
                <a:gdLst/>
                <a:ahLst/>
                <a:cxnLst/>
                <a:rect l="l" t="t" r="r" b="b"/>
                <a:pathLst>
                  <a:path w="38876" h="14410" extrusionOk="0">
                    <a:moveTo>
                      <a:pt x="21154" y="0"/>
                    </a:moveTo>
                    <a:cubicBezTo>
                      <a:pt x="21132" y="0"/>
                      <a:pt x="21111" y="2"/>
                      <a:pt x="21089" y="7"/>
                    </a:cubicBezTo>
                    <a:cubicBezTo>
                      <a:pt x="21009" y="23"/>
                      <a:pt x="20948" y="94"/>
                      <a:pt x="20944" y="175"/>
                    </a:cubicBezTo>
                    <a:cubicBezTo>
                      <a:pt x="20933" y="174"/>
                      <a:pt x="20922" y="171"/>
                      <a:pt x="20912" y="170"/>
                    </a:cubicBezTo>
                    <a:cubicBezTo>
                      <a:pt x="20901" y="168"/>
                      <a:pt x="20890" y="166"/>
                      <a:pt x="20880" y="163"/>
                    </a:cubicBezTo>
                    <a:cubicBezTo>
                      <a:pt x="20864" y="103"/>
                      <a:pt x="20819" y="49"/>
                      <a:pt x="20756" y="33"/>
                    </a:cubicBezTo>
                    <a:cubicBezTo>
                      <a:pt x="20717" y="23"/>
                      <a:pt x="20686" y="22"/>
                      <a:pt x="20645" y="22"/>
                    </a:cubicBezTo>
                    <a:cubicBezTo>
                      <a:pt x="20618" y="22"/>
                      <a:pt x="20593" y="25"/>
                      <a:pt x="20565" y="26"/>
                    </a:cubicBezTo>
                    <a:cubicBezTo>
                      <a:pt x="20522" y="30"/>
                      <a:pt x="20477" y="32"/>
                      <a:pt x="20434" y="34"/>
                    </a:cubicBezTo>
                    <a:cubicBezTo>
                      <a:pt x="20364" y="39"/>
                      <a:pt x="20294" y="43"/>
                      <a:pt x="20224" y="48"/>
                    </a:cubicBezTo>
                    <a:cubicBezTo>
                      <a:pt x="20100" y="57"/>
                      <a:pt x="19976" y="66"/>
                      <a:pt x="19852" y="78"/>
                    </a:cubicBezTo>
                    <a:cubicBezTo>
                      <a:pt x="19728" y="90"/>
                      <a:pt x="19606" y="102"/>
                      <a:pt x="19483" y="114"/>
                    </a:cubicBezTo>
                    <a:cubicBezTo>
                      <a:pt x="19469" y="114"/>
                      <a:pt x="19454" y="114"/>
                      <a:pt x="19440" y="115"/>
                    </a:cubicBezTo>
                    <a:cubicBezTo>
                      <a:pt x="19334" y="118"/>
                      <a:pt x="19226" y="120"/>
                      <a:pt x="19119" y="122"/>
                    </a:cubicBezTo>
                    <a:cubicBezTo>
                      <a:pt x="19058" y="123"/>
                      <a:pt x="18997" y="122"/>
                      <a:pt x="18938" y="126"/>
                    </a:cubicBezTo>
                    <a:cubicBezTo>
                      <a:pt x="18774" y="137"/>
                      <a:pt x="18612" y="147"/>
                      <a:pt x="18449" y="158"/>
                    </a:cubicBezTo>
                    <a:cubicBezTo>
                      <a:pt x="18340" y="165"/>
                      <a:pt x="18231" y="173"/>
                      <a:pt x="18124" y="184"/>
                    </a:cubicBezTo>
                    <a:lnTo>
                      <a:pt x="17535" y="248"/>
                    </a:lnTo>
                    <a:cubicBezTo>
                      <a:pt x="17417" y="261"/>
                      <a:pt x="17299" y="278"/>
                      <a:pt x="17183" y="294"/>
                    </a:cubicBezTo>
                    <a:cubicBezTo>
                      <a:pt x="17033" y="314"/>
                      <a:pt x="16882" y="330"/>
                      <a:pt x="16733" y="354"/>
                    </a:cubicBezTo>
                    <a:cubicBezTo>
                      <a:pt x="16728" y="356"/>
                      <a:pt x="16724" y="357"/>
                      <a:pt x="16719" y="357"/>
                    </a:cubicBezTo>
                    <a:cubicBezTo>
                      <a:pt x="16685" y="313"/>
                      <a:pt x="16631" y="284"/>
                      <a:pt x="16575" y="284"/>
                    </a:cubicBezTo>
                    <a:cubicBezTo>
                      <a:pt x="16569" y="284"/>
                      <a:pt x="16563" y="284"/>
                      <a:pt x="16557" y="285"/>
                    </a:cubicBezTo>
                    <a:cubicBezTo>
                      <a:pt x="16476" y="293"/>
                      <a:pt x="16395" y="300"/>
                      <a:pt x="16315" y="313"/>
                    </a:cubicBezTo>
                    <a:cubicBezTo>
                      <a:pt x="16170" y="335"/>
                      <a:pt x="16026" y="354"/>
                      <a:pt x="15881" y="381"/>
                    </a:cubicBezTo>
                    <a:lnTo>
                      <a:pt x="15331" y="484"/>
                    </a:lnTo>
                    <a:cubicBezTo>
                      <a:pt x="15121" y="522"/>
                      <a:pt x="14911" y="564"/>
                      <a:pt x="14700" y="606"/>
                    </a:cubicBezTo>
                    <a:lnTo>
                      <a:pt x="14615" y="619"/>
                    </a:lnTo>
                    <a:cubicBezTo>
                      <a:pt x="14317" y="657"/>
                      <a:pt x="14023" y="711"/>
                      <a:pt x="13728" y="759"/>
                    </a:cubicBezTo>
                    <a:cubicBezTo>
                      <a:pt x="13456" y="804"/>
                      <a:pt x="13187" y="870"/>
                      <a:pt x="12918" y="923"/>
                    </a:cubicBezTo>
                    <a:cubicBezTo>
                      <a:pt x="12815" y="935"/>
                      <a:pt x="12699" y="938"/>
                      <a:pt x="12607" y="986"/>
                    </a:cubicBezTo>
                    <a:cubicBezTo>
                      <a:pt x="12537" y="1022"/>
                      <a:pt x="12476" y="1066"/>
                      <a:pt x="12455" y="1146"/>
                    </a:cubicBezTo>
                    <a:cubicBezTo>
                      <a:pt x="12448" y="1173"/>
                      <a:pt x="12445" y="1202"/>
                      <a:pt x="12449" y="1229"/>
                    </a:cubicBezTo>
                    <a:cubicBezTo>
                      <a:pt x="12432" y="1233"/>
                      <a:pt x="12414" y="1237"/>
                      <a:pt x="12397" y="1242"/>
                    </a:cubicBezTo>
                    <a:cubicBezTo>
                      <a:pt x="12318" y="1261"/>
                      <a:pt x="12238" y="1282"/>
                      <a:pt x="12158" y="1302"/>
                    </a:cubicBezTo>
                    <a:cubicBezTo>
                      <a:pt x="12090" y="1321"/>
                      <a:pt x="12020" y="1341"/>
                      <a:pt x="11949" y="1353"/>
                    </a:cubicBezTo>
                    <a:cubicBezTo>
                      <a:pt x="11883" y="1362"/>
                      <a:pt x="11824" y="1377"/>
                      <a:pt x="11773" y="1422"/>
                    </a:cubicBezTo>
                    <a:cubicBezTo>
                      <a:pt x="11767" y="1427"/>
                      <a:pt x="11763" y="1432"/>
                      <a:pt x="11758" y="1437"/>
                    </a:cubicBezTo>
                    <a:cubicBezTo>
                      <a:pt x="11752" y="1428"/>
                      <a:pt x="11747" y="1419"/>
                      <a:pt x="11739" y="1411"/>
                    </a:cubicBezTo>
                    <a:cubicBezTo>
                      <a:pt x="11702" y="1370"/>
                      <a:pt x="11652" y="1349"/>
                      <a:pt x="11600" y="1349"/>
                    </a:cubicBezTo>
                    <a:cubicBezTo>
                      <a:pt x="11580" y="1349"/>
                      <a:pt x="11560" y="1352"/>
                      <a:pt x="11540" y="1358"/>
                    </a:cubicBezTo>
                    <a:cubicBezTo>
                      <a:pt x="11481" y="1377"/>
                      <a:pt x="11424" y="1395"/>
                      <a:pt x="11369" y="1420"/>
                    </a:cubicBezTo>
                    <a:cubicBezTo>
                      <a:pt x="11316" y="1445"/>
                      <a:pt x="11262" y="1472"/>
                      <a:pt x="11209" y="1499"/>
                    </a:cubicBezTo>
                    <a:cubicBezTo>
                      <a:pt x="11090" y="1556"/>
                      <a:pt x="10970" y="1612"/>
                      <a:pt x="10854" y="1674"/>
                    </a:cubicBezTo>
                    <a:cubicBezTo>
                      <a:pt x="10703" y="1753"/>
                      <a:pt x="10552" y="1833"/>
                      <a:pt x="10401" y="1913"/>
                    </a:cubicBezTo>
                    <a:cubicBezTo>
                      <a:pt x="10354" y="1938"/>
                      <a:pt x="10309" y="1967"/>
                      <a:pt x="10265" y="1994"/>
                    </a:cubicBezTo>
                    <a:cubicBezTo>
                      <a:pt x="10178" y="2047"/>
                      <a:pt x="10090" y="2099"/>
                      <a:pt x="10002" y="2151"/>
                    </a:cubicBezTo>
                    <a:cubicBezTo>
                      <a:pt x="9901" y="2213"/>
                      <a:pt x="9798" y="2270"/>
                      <a:pt x="9700" y="2337"/>
                    </a:cubicBezTo>
                    <a:cubicBezTo>
                      <a:pt x="9663" y="2361"/>
                      <a:pt x="9626" y="2386"/>
                      <a:pt x="9589" y="2412"/>
                    </a:cubicBezTo>
                    <a:cubicBezTo>
                      <a:pt x="9583" y="2411"/>
                      <a:pt x="9578" y="2411"/>
                      <a:pt x="9572" y="2411"/>
                    </a:cubicBezTo>
                    <a:cubicBezTo>
                      <a:pt x="9537" y="2411"/>
                      <a:pt x="9501" y="2421"/>
                      <a:pt x="9472" y="2442"/>
                    </a:cubicBezTo>
                    <a:cubicBezTo>
                      <a:pt x="9252" y="2605"/>
                      <a:pt x="9031" y="2766"/>
                      <a:pt x="8809" y="2925"/>
                    </a:cubicBezTo>
                    <a:cubicBezTo>
                      <a:pt x="8770" y="2954"/>
                      <a:pt x="8730" y="2982"/>
                      <a:pt x="8691" y="3011"/>
                    </a:cubicBezTo>
                    <a:cubicBezTo>
                      <a:pt x="8690" y="3011"/>
                      <a:pt x="8689" y="3011"/>
                      <a:pt x="8689" y="3012"/>
                    </a:cubicBezTo>
                    <a:cubicBezTo>
                      <a:pt x="8680" y="3018"/>
                      <a:pt x="8670" y="3023"/>
                      <a:pt x="8660" y="3029"/>
                    </a:cubicBezTo>
                    <a:cubicBezTo>
                      <a:pt x="8524" y="3109"/>
                      <a:pt x="8389" y="3191"/>
                      <a:pt x="8259" y="3279"/>
                    </a:cubicBezTo>
                    <a:cubicBezTo>
                      <a:pt x="8134" y="3364"/>
                      <a:pt x="8009" y="3447"/>
                      <a:pt x="7887" y="3536"/>
                    </a:cubicBezTo>
                    <a:cubicBezTo>
                      <a:pt x="7762" y="3627"/>
                      <a:pt x="7637" y="3720"/>
                      <a:pt x="7515" y="3816"/>
                    </a:cubicBezTo>
                    <a:cubicBezTo>
                      <a:pt x="7379" y="3922"/>
                      <a:pt x="7246" y="4031"/>
                      <a:pt x="7114" y="4143"/>
                    </a:cubicBezTo>
                    <a:cubicBezTo>
                      <a:pt x="6956" y="4256"/>
                      <a:pt x="6797" y="4370"/>
                      <a:pt x="6640" y="4488"/>
                    </a:cubicBezTo>
                    <a:cubicBezTo>
                      <a:pt x="6518" y="4581"/>
                      <a:pt x="6395" y="4672"/>
                      <a:pt x="6273" y="4766"/>
                    </a:cubicBezTo>
                    <a:lnTo>
                      <a:pt x="6081" y="4916"/>
                    </a:lnTo>
                    <a:cubicBezTo>
                      <a:pt x="5995" y="4983"/>
                      <a:pt x="5905" y="5047"/>
                      <a:pt x="5826" y="5125"/>
                    </a:cubicBezTo>
                    <a:cubicBezTo>
                      <a:pt x="5775" y="5174"/>
                      <a:pt x="5751" y="5242"/>
                      <a:pt x="5770" y="5310"/>
                    </a:cubicBezTo>
                    <a:cubicBezTo>
                      <a:pt x="5440" y="5589"/>
                      <a:pt x="5110" y="5866"/>
                      <a:pt x="4789" y="6155"/>
                    </a:cubicBezTo>
                    <a:cubicBezTo>
                      <a:pt x="4570" y="6351"/>
                      <a:pt x="4363" y="6560"/>
                      <a:pt x="4159" y="6772"/>
                    </a:cubicBezTo>
                    <a:cubicBezTo>
                      <a:pt x="3959" y="6980"/>
                      <a:pt x="3769" y="7198"/>
                      <a:pt x="3586" y="7423"/>
                    </a:cubicBezTo>
                    <a:cubicBezTo>
                      <a:pt x="3475" y="7558"/>
                      <a:pt x="3365" y="7694"/>
                      <a:pt x="3254" y="7829"/>
                    </a:cubicBezTo>
                    <a:cubicBezTo>
                      <a:pt x="3101" y="7984"/>
                      <a:pt x="2950" y="8139"/>
                      <a:pt x="2804" y="8298"/>
                    </a:cubicBezTo>
                    <a:cubicBezTo>
                      <a:pt x="2708" y="8402"/>
                      <a:pt x="2610" y="8506"/>
                      <a:pt x="2523" y="8617"/>
                    </a:cubicBezTo>
                    <a:cubicBezTo>
                      <a:pt x="2432" y="8734"/>
                      <a:pt x="2344" y="8852"/>
                      <a:pt x="2256" y="8972"/>
                    </a:cubicBezTo>
                    <a:cubicBezTo>
                      <a:pt x="2102" y="9174"/>
                      <a:pt x="1939" y="9372"/>
                      <a:pt x="1800" y="9585"/>
                    </a:cubicBezTo>
                    <a:cubicBezTo>
                      <a:pt x="1659" y="9800"/>
                      <a:pt x="1519" y="10017"/>
                      <a:pt x="1389" y="10237"/>
                    </a:cubicBezTo>
                    <a:cubicBezTo>
                      <a:pt x="1314" y="10364"/>
                      <a:pt x="1236" y="10490"/>
                      <a:pt x="1171" y="10623"/>
                    </a:cubicBezTo>
                    <a:cubicBezTo>
                      <a:pt x="1101" y="10763"/>
                      <a:pt x="1036" y="10906"/>
                      <a:pt x="972" y="11050"/>
                    </a:cubicBezTo>
                    <a:cubicBezTo>
                      <a:pt x="917" y="11175"/>
                      <a:pt x="867" y="11303"/>
                      <a:pt x="815" y="11429"/>
                    </a:cubicBezTo>
                    <a:cubicBezTo>
                      <a:pt x="756" y="11575"/>
                      <a:pt x="696" y="11722"/>
                      <a:pt x="638" y="11868"/>
                    </a:cubicBezTo>
                    <a:cubicBezTo>
                      <a:pt x="525" y="12148"/>
                      <a:pt x="414" y="12428"/>
                      <a:pt x="307" y="12711"/>
                    </a:cubicBezTo>
                    <a:cubicBezTo>
                      <a:pt x="196" y="13007"/>
                      <a:pt x="91" y="13305"/>
                      <a:pt x="16" y="13613"/>
                    </a:cubicBezTo>
                    <a:cubicBezTo>
                      <a:pt x="1" y="13674"/>
                      <a:pt x="26" y="13736"/>
                      <a:pt x="70" y="13779"/>
                    </a:cubicBezTo>
                    <a:cubicBezTo>
                      <a:pt x="57" y="13833"/>
                      <a:pt x="47" y="13886"/>
                      <a:pt x="36" y="13940"/>
                    </a:cubicBezTo>
                    <a:cubicBezTo>
                      <a:pt x="24" y="14007"/>
                      <a:pt x="14" y="14073"/>
                      <a:pt x="14" y="14141"/>
                    </a:cubicBezTo>
                    <a:cubicBezTo>
                      <a:pt x="15" y="14182"/>
                      <a:pt x="25" y="14214"/>
                      <a:pt x="38" y="14254"/>
                    </a:cubicBezTo>
                    <a:cubicBezTo>
                      <a:pt x="60" y="14330"/>
                      <a:pt x="138" y="14378"/>
                      <a:pt x="216" y="14378"/>
                    </a:cubicBezTo>
                    <a:cubicBezTo>
                      <a:pt x="235" y="14377"/>
                      <a:pt x="255" y="14375"/>
                      <a:pt x="273" y="14368"/>
                    </a:cubicBezTo>
                    <a:cubicBezTo>
                      <a:pt x="350" y="14340"/>
                      <a:pt x="407" y="14270"/>
                      <a:pt x="454" y="14205"/>
                    </a:cubicBezTo>
                    <a:cubicBezTo>
                      <a:pt x="480" y="14201"/>
                      <a:pt x="505" y="14196"/>
                      <a:pt x="530" y="14192"/>
                    </a:cubicBezTo>
                    <a:cubicBezTo>
                      <a:pt x="542" y="14189"/>
                      <a:pt x="553" y="14185"/>
                      <a:pt x="564" y="14180"/>
                    </a:cubicBezTo>
                    <a:lnTo>
                      <a:pt x="578" y="14180"/>
                    </a:lnTo>
                    <a:cubicBezTo>
                      <a:pt x="631" y="14179"/>
                      <a:pt x="685" y="14178"/>
                      <a:pt x="738" y="14172"/>
                    </a:cubicBezTo>
                    <a:cubicBezTo>
                      <a:pt x="857" y="14162"/>
                      <a:pt x="977" y="14145"/>
                      <a:pt x="1096" y="14130"/>
                    </a:cubicBezTo>
                    <a:cubicBezTo>
                      <a:pt x="1374" y="14181"/>
                      <a:pt x="1661" y="14177"/>
                      <a:pt x="1945" y="14185"/>
                    </a:cubicBezTo>
                    <a:cubicBezTo>
                      <a:pt x="2126" y="14190"/>
                      <a:pt x="2306" y="14190"/>
                      <a:pt x="2488" y="14192"/>
                    </a:cubicBezTo>
                    <a:cubicBezTo>
                      <a:pt x="2964" y="14196"/>
                      <a:pt x="3441" y="14208"/>
                      <a:pt x="3916" y="14212"/>
                    </a:cubicBezTo>
                    <a:cubicBezTo>
                      <a:pt x="4197" y="14214"/>
                      <a:pt x="4479" y="14217"/>
                      <a:pt x="4759" y="14219"/>
                    </a:cubicBezTo>
                    <a:lnTo>
                      <a:pt x="5143" y="14222"/>
                    </a:lnTo>
                    <a:lnTo>
                      <a:pt x="5318" y="14222"/>
                    </a:lnTo>
                    <a:cubicBezTo>
                      <a:pt x="5355" y="14224"/>
                      <a:pt x="5389" y="14224"/>
                      <a:pt x="5424" y="14224"/>
                    </a:cubicBezTo>
                    <a:cubicBezTo>
                      <a:pt x="5436" y="14224"/>
                      <a:pt x="5448" y="14224"/>
                      <a:pt x="5459" y="14224"/>
                    </a:cubicBezTo>
                    <a:cubicBezTo>
                      <a:pt x="5513" y="14224"/>
                      <a:pt x="5564" y="14219"/>
                      <a:pt x="5615" y="14205"/>
                    </a:cubicBezTo>
                    <a:cubicBezTo>
                      <a:pt x="5651" y="14196"/>
                      <a:pt x="5681" y="14178"/>
                      <a:pt x="5705" y="14154"/>
                    </a:cubicBezTo>
                    <a:cubicBezTo>
                      <a:pt x="5726" y="14155"/>
                      <a:pt x="5749" y="14155"/>
                      <a:pt x="5772" y="14156"/>
                    </a:cubicBezTo>
                    <a:cubicBezTo>
                      <a:pt x="5852" y="14157"/>
                      <a:pt x="5932" y="14162"/>
                      <a:pt x="6013" y="14162"/>
                    </a:cubicBezTo>
                    <a:cubicBezTo>
                      <a:pt x="6021" y="14162"/>
                      <a:pt x="6029" y="14162"/>
                      <a:pt x="6037" y="14162"/>
                    </a:cubicBezTo>
                    <a:cubicBezTo>
                      <a:pt x="6099" y="14161"/>
                      <a:pt x="6161" y="14160"/>
                      <a:pt x="6223" y="14160"/>
                    </a:cubicBezTo>
                    <a:cubicBezTo>
                      <a:pt x="6376" y="14158"/>
                      <a:pt x="6529" y="14157"/>
                      <a:pt x="6682" y="14153"/>
                    </a:cubicBezTo>
                    <a:lnTo>
                      <a:pt x="6688" y="14153"/>
                    </a:lnTo>
                    <a:cubicBezTo>
                      <a:pt x="6694" y="14152"/>
                      <a:pt x="6699" y="14152"/>
                      <a:pt x="6705" y="14152"/>
                    </a:cubicBezTo>
                    <a:lnTo>
                      <a:pt x="6719" y="14152"/>
                    </a:lnTo>
                    <a:cubicBezTo>
                      <a:pt x="6721" y="14150"/>
                      <a:pt x="6725" y="14150"/>
                      <a:pt x="6727" y="14150"/>
                    </a:cubicBezTo>
                    <a:lnTo>
                      <a:pt x="6751" y="14150"/>
                    </a:lnTo>
                    <a:cubicBezTo>
                      <a:pt x="6776" y="14150"/>
                      <a:pt x="6803" y="14150"/>
                      <a:pt x="6829" y="14148"/>
                    </a:cubicBezTo>
                    <a:lnTo>
                      <a:pt x="6832" y="14148"/>
                    </a:lnTo>
                    <a:cubicBezTo>
                      <a:pt x="6833" y="14148"/>
                      <a:pt x="6835" y="14148"/>
                      <a:pt x="6837" y="14147"/>
                    </a:cubicBezTo>
                    <a:cubicBezTo>
                      <a:pt x="6838" y="14147"/>
                      <a:pt x="6840" y="14148"/>
                      <a:pt x="6841" y="14148"/>
                    </a:cubicBezTo>
                    <a:cubicBezTo>
                      <a:pt x="6844" y="14148"/>
                      <a:pt x="6847" y="14147"/>
                      <a:pt x="6850" y="14147"/>
                    </a:cubicBezTo>
                    <a:cubicBezTo>
                      <a:pt x="6854" y="14147"/>
                      <a:pt x="6856" y="14147"/>
                      <a:pt x="6859" y="14146"/>
                    </a:cubicBezTo>
                    <a:cubicBezTo>
                      <a:pt x="6870" y="14147"/>
                      <a:pt x="6880" y="14147"/>
                      <a:pt x="6890" y="14147"/>
                    </a:cubicBezTo>
                    <a:cubicBezTo>
                      <a:pt x="6915" y="14147"/>
                      <a:pt x="6940" y="14145"/>
                      <a:pt x="6965" y="14144"/>
                    </a:cubicBezTo>
                    <a:cubicBezTo>
                      <a:pt x="6972" y="14144"/>
                      <a:pt x="6978" y="14144"/>
                      <a:pt x="6985" y="14142"/>
                    </a:cubicBezTo>
                    <a:cubicBezTo>
                      <a:pt x="6991" y="14142"/>
                      <a:pt x="6997" y="14141"/>
                      <a:pt x="7001" y="14141"/>
                    </a:cubicBezTo>
                    <a:lnTo>
                      <a:pt x="7031" y="14141"/>
                    </a:lnTo>
                    <a:cubicBezTo>
                      <a:pt x="7070" y="14140"/>
                      <a:pt x="7109" y="14139"/>
                      <a:pt x="7148" y="14138"/>
                    </a:cubicBezTo>
                    <a:cubicBezTo>
                      <a:pt x="7187" y="14136"/>
                      <a:pt x="7227" y="14137"/>
                      <a:pt x="7265" y="14133"/>
                    </a:cubicBezTo>
                    <a:lnTo>
                      <a:pt x="7273" y="14133"/>
                    </a:lnTo>
                    <a:cubicBezTo>
                      <a:pt x="7280" y="14133"/>
                      <a:pt x="7288" y="14132"/>
                      <a:pt x="7295" y="14132"/>
                    </a:cubicBezTo>
                    <a:lnTo>
                      <a:pt x="7316" y="14132"/>
                    </a:lnTo>
                    <a:cubicBezTo>
                      <a:pt x="7318" y="14131"/>
                      <a:pt x="7321" y="14131"/>
                      <a:pt x="7325" y="14131"/>
                    </a:cubicBezTo>
                    <a:lnTo>
                      <a:pt x="7342" y="14131"/>
                    </a:lnTo>
                    <a:cubicBezTo>
                      <a:pt x="7357" y="14130"/>
                      <a:pt x="7371" y="14130"/>
                      <a:pt x="7385" y="14129"/>
                    </a:cubicBezTo>
                    <a:cubicBezTo>
                      <a:pt x="7389" y="14129"/>
                      <a:pt x="7393" y="14129"/>
                      <a:pt x="7396" y="14129"/>
                    </a:cubicBezTo>
                    <a:cubicBezTo>
                      <a:pt x="7411" y="14129"/>
                      <a:pt x="7426" y="14128"/>
                      <a:pt x="7439" y="14128"/>
                    </a:cubicBezTo>
                    <a:lnTo>
                      <a:pt x="7444" y="14128"/>
                    </a:lnTo>
                    <a:cubicBezTo>
                      <a:pt x="7782" y="14116"/>
                      <a:pt x="8122" y="14099"/>
                      <a:pt x="8460" y="14078"/>
                    </a:cubicBezTo>
                    <a:cubicBezTo>
                      <a:pt x="8967" y="14045"/>
                      <a:pt x="9472" y="14010"/>
                      <a:pt x="9977" y="13972"/>
                    </a:cubicBezTo>
                    <a:lnTo>
                      <a:pt x="9977" y="13972"/>
                    </a:lnTo>
                    <a:cubicBezTo>
                      <a:pt x="9975" y="13985"/>
                      <a:pt x="9975" y="13998"/>
                      <a:pt x="9977" y="14011"/>
                    </a:cubicBezTo>
                    <a:cubicBezTo>
                      <a:pt x="9986" y="14106"/>
                      <a:pt x="10064" y="14171"/>
                      <a:pt x="10156" y="14179"/>
                    </a:cubicBezTo>
                    <a:cubicBezTo>
                      <a:pt x="10208" y="14182"/>
                      <a:pt x="10261" y="14187"/>
                      <a:pt x="10315" y="14187"/>
                    </a:cubicBezTo>
                    <a:cubicBezTo>
                      <a:pt x="10321" y="14187"/>
                      <a:pt x="10326" y="14187"/>
                      <a:pt x="10331" y="14187"/>
                    </a:cubicBezTo>
                    <a:lnTo>
                      <a:pt x="10341" y="14187"/>
                    </a:lnTo>
                    <a:cubicBezTo>
                      <a:pt x="10405" y="14185"/>
                      <a:pt x="10471" y="14182"/>
                      <a:pt x="10535" y="14178"/>
                    </a:cubicBezTo>
                    <a:cubicBezTo>
                      <a:pt x="10610" y="14172"/>
                      <a:pt x="10687" y="14166"/>
                      <a:pt x="10762" y="14163"/>
                    </a:cubicBezTo>
                    <a:cubicBezTo>
                      <a:pt x="11017" y="14150"/>
                      <a:pt x="11272" y="14138"/>
                      <a:pt x="11527" y="14125"/>
                    </a:cubicBezTo>
                    <a:cubicBezTo>
                      <a:pt x="11684" y="14117"/>
                      <a:pt x="11840" y="14109"/>
                      <a:pt x="11998" y="14100"/>
                    </a:cubicBezTo>
                    <a:cubicBezTo>
                      <a:pt x="12113" y="14094"/>
                      <a:pt x="12227" y="14083"/>
                      <a:pt x="12341" y="14074"/>
                    </a:cubicBezTo>
                    <a:cubicBezTo>
                      <a:pt x="12556" y="14057"/>
                      <a:pt x="12772" y="14038"/>
                      <a:pt x="12989" y="14019"/>
                    </a:cubicBezTo>
                    <a:cubicBezTo>
                      <a:pt x="13015" y="14035"/>
                      <a:pt x="13044" y="14045"/>
                      <a:pt x="13073" y="14045"/>
                    </a:cubicBezTo>
                    <a:cubicBezTo>
                      <a:pt x="13075" y="14045"/>
                      <a:pt x="13076" y="14045"/>
                      <a:pt x="13078" y="14045"/>
                    </a:cubicBezTo>
                    <a:cubicBezTo>
                      <a:pt x="13380" y="14036"/>
                      <a:pt x="13681" y="14020"/>
                      <a:pt x="13982" y="13998"/>
                    </a:cubicBezTo>
                    <a:cubicBezTo>
                      <a:pt x="14230" y="13980"/>
                      <a:pt x="14478" y="13964"/>
                      <a:pt x="14728" y="13946"/>
                    </a:cubicBezTo>
                    <a:cubicBezTo>
                      <a:pt x="14753" y="13969"/>
                      <a:pt x="14784" y="13985"/>
                      <a:pt x="14818" y="13987"/>
                    </a:cubicBezTo>
                    <a:cubicBezTo>
                      <a:pt x="14894" y="13995"/>
                      <a:pt x="14969" y="14002"/>
                      <a:pt x="15043" y="14002"/>
                    </a:cubicBezTo>
                    <a:cubicBezTo>
                      <a:pt x="15129" y="14002"/>
                      <a:pt x="15214" y="14001"/>
                      <a:pt x="15298" y="13999"/>
                    </a:cubicBezTo>
                    <a:cubicBezTo>
                      <a:pt x="15353" y="13998"/>
                      <a:pt x="15408" y="13996"/>
                      <a:pt x="15463" y="13995"/>
                    </a:cubicBezTo>
                    <a:cubicBezTo>
                      <a:pt x="15537" y="13994"/>
                      <a:pt x="15614" y="13991"/>
                      <a:pt x="15691" y="13990"/>
                    </a:cubicBezTo>
                    <a:cubicBezTo>
                      <a:pt x="15720" y="14013"/>
                      <a:pt x="15758" y="14027"/>
                      <a:pt x="15798" y="14029"/>
                    </a:cubicBezTo>
                    <a:cubicBezTo>
                      <a:pt x="15912" y="14039"/>
                      <a:pt x="16024" y="14046"/>
                      <a:pt x="16138" y="14046"/>
                    </a:cubicBezTo>
                    <a:cubicBezTo>
                      <a:pt x="16155" y="14046"/>
                      <a:pt x="16172" y="14046"/>
                      <a:pt x="16189" y="14045"/>
                    </a:cubicBezTo>
                    <a:cubicBezTo>
                      <a:pt x="16225" y="14044"/>
                      <a:pt x="16261" y="14043"/>
                      <a:pt x="16299" y="14042"/>
                    </a:cubicBezTo>
                    <a:cubicBezTo>
                      <a:pt x="16333" y="14090"/>
                      <a:pt x="16389" y="14122"/>
                      <a:pt x="16453" y="14122"/>
                    </a:cubicBezTo>
                    <a:cubicBezTo>
                      <a:pt x="16458" y="14122"/>
                      <a:pt x="16463" y="14122"/>
                      <a:pt x="16468" y="14122"/>
                    </a:cubicBezTo>
                    <a:cubicBezTo>
                      <a:pt x="16941" y="14084"/>
                      <a:pt x="17415" y="14062"/>
                      <a:pt x="17888" y="14043"/>
                    </a:cubicBezTo>
                    <a:cubicBezTo>
                      <a:pt x="18189" y="14030"/>
                      <a:pt x="18491" y="14016"/>
                      <a:pt x="18792" y="13999"/>
                    </a:cubicBezTo>
                    <a:cubicBezTo>
                      <a:pt x="18867" y="13997"/>
                      <a:pt x="18943" y="13995"/>
                      <a:pt x="19019" y="13994"/>
                    </a:cubicBezTo>
                    <a:cubicBezTo>
                      <a:pt x="19145" y="13993"/>
                      <a:pt x="19270" y="13991"/>
                      <a:pt x="19395" y="13989"/>
                    </a:cubicBezTo>
                    <a:cubicBezTo>
                      <a:pt x="19553" y="13987"/>
                      <a:pt x="19711" y="13983"/>
                      <a:pt x="19870" y="13979"/>
                    </a:cubicBezTo>
                    <a:cubicBezTo>
                      <a:pt x="19891" y="13993"/>
                      <a:pt x="19913" y="14002"/>
                      <a:pt x="19939" y="14005"/>
                    </a:cubicBezTo>
                    <a:cubicBezTo>
                      <a:pt x="20029" y="14015"/>
                      <a:pt x="20118" y="14024"/>
                      <a:pt x="20209" y="14024"/>
                    </a:cubicBezTo>
                    <a:cubicBezTo>
                      <a:pt x="20214" y="14024"/>
                      <a:pt x="20220" y="14024"/>
                      <a:pt x="20226" y="14024"/>
                    </a:cubicBezTo>
                    <a:cubicBezTo>
                      <a:pt x="20309" y="14021"/>
                      <a:pt x="20392" y="14019"/>
                      <a:pt x="20476" y="14017"/>
                    </a:cubicBezTo>
                    <a:cubicBezTo>
                      <a:pt x="20526" y="14014"/>
                      <a:pt x="20577" y="14012"/>
                      <a:pt x="20628" y="14011"/>
                    </a:cubicBezTo>
                    <a:cubicBezTo>
                      <a:pt x="20760" y="14005"/>
                      <a:pt x="20891" y="14002"/>
                      <a:pt x="21023" y="13995"/>
                    </a:cubicBezTo>
                    <a:cubicBezTo>
                      <a:pt x="21067" y="13993"/>
                      <a:pt x="21112" y="13989"/>
                      <a:pt x="21155" y="13988"/>
                    </a:cubicBezTo>
                    <a:cubicBezTo>
                      <a:pt x="21176" y="13996"/>
                      <a:pt x="21198" y="14001"/>
                      <a:pt x="21220" y="14001"/>
                    </a:cubicBezTo>
                    <a:cubicBezTo>
                      <a:pt x="21253" y="14001"/>
                      <a:pt x="21286" y="14001"/>
                      <a:pt x="21319" y="14001"/>
                    </a:cubicBezTo>
                    <a:cubicBezTo>
                      <a:pt x="21730" y="14001"/>
                      <a:pt x="22142" y="13970"/>
                      <a:pt x="22550" y="13938"/>
                    </a:cubicBezTo>
                    <a:cubicBezTo>
                      <a:pt x="22757" y="13922"/>
                      <a:pt x="22963" y="13905"/>
                      <a:pt x="23169" y="13887"/>
                    </a:cubicBezTo>
                    <a:cubicBezTo>
                      <a:pt x="23179" y="13887"/>
                      <a:pt x="23189" y="13886"/>
                      <a:pt x="23199" y="13885"/>
                    </a:cubicBezTo>
                    <a:cubicBezTo>
                      <a:pt x="23248" y="13883"/>
                      <a:pt x="23296" y="13881"/>
                      <a:pt x="23344" y="13878"/>
                    </a:cubicBezTo>
                    <a:cubicBezTo>
                      <a:pt x="23355" y="13884"/>
                      <a:pt x="23367" y="13889"/>
                      <a:pt x="23378" y="13893"/>
                    </a:cubicBezTo>
                    <a:cubicBezTo>
                      <a:pt x="23459" y="13916"/>
                      <a:pt x="23536" y="13937"/>
                      <a:pt x="23619" y="13940"/>
                    </a:cubicBezTo>
                    <a:cubicBezTo>
                      <a:pt x="23653" y="13942"/>
                      <a:pt x="23686" y="13943"/>
                      <a:pt x="23719" y="13943"/>
                    </a:cubicBezTo>
                    <a:cubicBezTo>
                      <a:pt x="23771" y="13943"/>
                      <a:pt x="23823" y="13941"/>
                      <a:pt x="23876" y="13939"/>
                    </a:cubicBezTo>
                    <a:cubicBezTo>
                      <a:pt x="23945" y="13937"/>
                      <a:pt x="24015" y="13932"/>
                      <a:pt x="24085" y="13926"/>
                    </a:cubicBezTo>
                    <a:cubicBezTo>
                      <a:pt x="24198" y="13919"/>
                      <a:pt x="24312" y="13911"/>
                      <a:pt x="24427" y="13902"/>
                    </a:cubicBezTo>
                    <a:cubicBezTo>
                      <a:pt x="24444" y="13908"/>
                      <a:pt x="24462" y="13913"/>
                      <a:pt x="24480" y="13913"/>
                    </a:cubicBezTo>
                    <a:cubicBezTo>
                      <a:pt x="24510" y="13914"/>
                      <a:pt x="24539" y="13915"/>
                      <a:pt x="24569" y="13915"/>
                    </a:cubicBezTo>
                    <a:cubicBezTo>
                      <a:pt x="24673" y="13915"/>
                      <a:pt x="24778" y="13907"/>
                      <a:pt x="24882" y="13903"/>
                    </a:cubicBezTo>
                    <a:cubicBezTo>
                      <a:pt x="25032" y="13898"/>
                      <a:pt x="25180" y="13890"/>
                      <a:pt x="25330" y="13882"/>
                    </a:cubicBezTo>
                    <a:cubicBezTo>
                      <a:pt x="25346" y="13882"/>
                      <a:pt x="25361" y="13882"/>
                      <a:pt x="25377" y="13881"/>
                    </a:cubicBezTo>
                    <a:cubicBezTo>
                      <a:pt x="25399" y="13907"/>
                      <a:pt x="25428" y="13926"/>
                      <a:pt x="25464" y="13938"/>
                    </a:cubicBezTo>
                    <a:cubicBezTo>
                      <a:pt x="25553" y="13963"/>
                      <a:pt x="25640" y="13990"/>
                      <a:pt x="25733" y="14004"/>
                    </a:cubicBezTo>
                    <a:cubicBezTo>
                      <a:pt x="25816" y="14018"/>
                      <a:pt x="25902" y="14027"/>
                      <a:pt x="25986" y="14035"/>
                    </a:cubicBezTo>
                    <a:cubicBezTo>
                      <a:pt x="26160" y="14051"/>
                      <a:pt x="26335" y="14058"/>
                      <a:pt x="26510" y="14060"/>
                    </a:cubicBezTo>
                    <a:cubicBezTo>
                      <a:pt x="26668" y="14060"/>
                      <a:pt x="26826" y="14061"/>
                      <a:pt x="26985" y="14064"/>
                    </a:cubicBezTo>
                    <a:cubicBezTo>
                      <a:pt x="27181" y="14065"/>
                      <a:pt x="27378" y="14066"/>
                      <a:pt x="27576" y="14066"/>
                    </a:cubicBezTo>
                    <a:cubicBezTo>
                      <a:pt x="27776" y="14066"/>
                      <a:pt x="27976" y="14062"/>
                      <a:pt x="28177" y="14057"/>
                    </a:cubicBezTo>
                    <a:cubicBezTo>
                      <a:pt x="28332" y="14052"/>
                      <a:pt x="28487" y="14046"/>
                      <a:pt x="28642" y="14038"/>
                    </a:cubicBezTo>
                    <a:cubicBezTo>
                      <a:pt x="28675" y="14081"/>
                      <a:pt x="28725" y="14108"/>
                      <a:pt x="28781" y="14109"/>
                    </a:cubicBezTo>
                    <a:cubicBezTo>
                      <a:pt x="28806" y="14110"/>
                      <a:pt x="28831" y="14110"/>
                      <a:pt x="28855" y="14110"/>
                    </a:cubicBezTo>
                    <a:cubicBezTo>
                      <a:pt x="28915" y="14110"/>
                      <a:pt x="28975" y="14109"/>
                      <a:pt x="29035" y="14107"/>
                    </a:cubicBezTo>
                    <a:cubicBezTo>
                      <a:pt x="29443" y="14097"/>
                      <a:pt x="29851" y="14082"/>
                      <a:pt x="30258" y="14062"/>
                    </a:cubicBezTo>
                    <a:cubicBezTo>
                      <a:pt x="30308" y="14061"/>
                      <a:pt x="30357" y="14058"/>
                      <a:pt x="30406" y="14056"/>
                    </a:cubicBezTo>
                    <a:cubicBezTo>
                      <a:pt x="30432" y="14072"/>
                      <a:pt x="30463" y="14082"/>
                      <a:pt x="30496" y="14083"/>
                    </a:cubicBezTo>
                    <a:cubicBezTo>
                      <a:pt x="30568" y="14085"/>
                      <a:pt x="30639" y="14085"/>
                      <a:pt x="30711" y="14085"/>
                    </a:cubicBezTo>
                    <a:cubicBezTo>
                      <a:pt x="30759" y="14085"/>
                      <a:pt x="30807" y="14085"/>
                      <a:pt x="30854" y="14085"/>
                    </a:cubicBezTo>
                    <a:cubicBezTo>
                      <a:pt x="30959" y="14086"/>
                      <a:pt x="31065" y="14091"/>
                      <a:pt x="31169" y="14094"/>
                    </a:cubicBezTo>
                    <a:cubicBezTo>
                      <a:pt x="31357" y="14101"/>
                      <a:pt x="31545" y="14108"/>
                      <a:pt x="31732" y="14116"/>
                    </a:cubicBezTo>
                    <a:cubicBezTo>
                      <a:pt x="31751" y="14128"/>
                      <a:pt x="31772" y="14136"/>
                      <a:pt x="31794" y="14139"/>
                    </a:cubicBezTo>
                    <a:cubicBezTo>
                      <a:pt x="31911" y="14163"/>
                      <a:pt x="32026" y="14181"/>
                      <a:pt x="32144" y="14193"/>
                    </a:cubicBezTo>
                    <a:cubicBezTo>
                      <a:pt x="32227" y="14200"/>
                      <a:pt x="32311" y="14208"/>
                      <a:pt x="32393" y="14212"/>
                    </a:cubicBezTo>
                    <a:cubicBezTo>
                      <a:pt x="32490" y="14218"/>
                      <a:pt x="32586" y="14225"/>
                      <a:pt x="32681" y="14230"/>
                    </a:cubicBezTo>
                    <a:cubicBezTo>
                      <a:pt x="32838" y="14241"/>
                      <a:pt x="32995" y="14250"/>
                      <a:pt x="33151" y="14258"/>
                    </a:cubicBezTo>
                    <a:cubicBezTo>
                      <a:pt x="33355" y="14267"/>
                      <a:pt x="33560" y="14280"/>
                      <a:pt x="33763" y="14287"/>
                    </a:cubicBezTo>
                    <a:cubicBezTo>
                      <a:pt x="33896" y="14292"/>
                      <a:pt x="34030" y="14297"/>
                      <a:pt x="34162" y="14301"/>
                    </a:cubicBezTo>
                    <a:cubicBezTo>
                      <a:pt x="34246" y="14305"/>
                      <a:pt x="34329" y="14309"/>
                      <a:pt x="34413" y="14311"/>
                    </a:cubicBezTo>
                    <a:cubicBezTo>
                      <a:pt x="34560" y="14311"/>
                      <a:pt x="34707" y="14314"/>
                      <a:pt x="34854" y="14314"/>
                    </a:cubicBezTo>
                    <a:cubicBezTo>
                      <a:pt x="34907" y="14314"/>
                      <a:pt x="34960" y="14314"/>
                      <a:pt x="35013" y="14313"/>
                    </a:cubicBezTo>
                    <a:cubicBezTo>
                      <a:pt x="35117" y="14311"/>
                      <a:pt x="35221" y="14309"/>
                      <a:pt x="35324" y="14307"/>
                    </a:cubicBezTo>
                    <a:cubicBezTo>
                      <a:pt x="35390" y="14305"/>
                      <a:pt x="35455" y="14303"/>
                      <a:pt x="35522" y="14300"/>
                    </a:cubicBezTo>
                    <a:cubicBezTo>
                      <a:pt x="35540" y="14300"/>
                      <a:pt x="35558" y="14300"/>
                      <a:pt x="35577" y="14299"/>
                    </a:cubicBezTo>
                    <a:cubicBezTo>
                      <a:pt x="35596" y="14300"/>
                      <a:pt x="35616" y="14300"/>
                      <a:pt x="35634" y="14300"/>
                    </a:cubicBezTo>
                    <a:cubicBezTo>
                      <a:pt x="35819" y="14303"/>
                      <a:pt x="36005" y="14305"/>
                      <a:pt x="36189" y="14305"/>
                    </a:cubicBezTo>
                    <a:cubicBezTo>
                      <a:pt x="36229" y="14305"/>
                      <a:pt x="36269" y="14305"/>
                      <a:pt x="36308" y="14305"/>
                    </a:cubicBezTo>
                    <a:cubicBezTo>
                      <a:pt x="36402" y="14305"/>
                      <a:pt x="36496" y="14303"/>
                      <a:pt x="36590" y="14299"/>
                    </a:cubicBezTo>
                    <a:cubicBezTo>
                      <a:pt x="36613" y="14315"/>
                      <a:pt x="36638" y="14327"/>
                      <a:pt x="36666" y="14331"/>
                    </a:cubicBezTo>
                    <a:cubicBezTo>
                      <a:pt x="36815" y="14358"/>
                      <a:pt x="36969" y="14361"/>
                      <a:pt x="37121" y="14361"/>
                    </a:cubicBezTo>
                    <a:cubicBezTo>
                      <a:pt x="37169" y="14361"/>
                      <a:pt x="37217" y="14361"/>
                      <a:pt x="37265" y="14361"/>
                    </a:cubicBezTo>
                    <a:cubicBezTo>
                      <a:pt x="37280" y="14361"/>
                      <a:pt x="37294" y="14361"/>
                      <a:pt x="37309" y="14361"/>
                    </a:cubicBezTo>
                    <a:cubicBezTo>
                      <a:pt x="37394" y="14361"/>
                      <a:pt x="37479" y="14360"/>
                      <a:pt x="37564" y="14360"/>
                    </a:cubicBezTo>
                    <a:cubicBezTo>
                      <a:pt x="37607" y="14360"/>
                      <a:pt x="37649" y="14360"/>
                      <a:pt x="37692" y="14361"/>
                    </a:cubicBezTo>
                    <a:cubicBezTo>
                      <a:pt x="37841" y="14363"/>
                      <a:pt x="37992" y="14364"/>
                      <a:pt x="38141" y="14367"/>
                    </a:cubicBezTo>
                    <a:cubicBezTo>
                      <a:pt x="38257" y="14369"/>
                      <a:pt x="38372" y="14371"/>
                      <a:pt x="38487" y="14371"/>
                    </a:cubicBezTo>
                    <a:cubicBezTo>
                      <a:pt x="38505" y="14371"/>
                      <a:pt x="38524" y="14371"/>
                      <a:pt x="38542" y="14371"/>
                    </a:cubicBezTo>
                    <a:lnTo>
                      <a:pt x="38552" y="14371"/>
                    </a:lnTo>
                    <a:cubicBezTo>
                      <a:pt x="38584" y="14396"/>
                      <a:pt x="38625" y="14410"/>
                      <a:pt x="38666" y="14410"/>
                    </a:cubicBezTo>
                    <a:cubicBezTo>
                      <a:pt x="38690" y="14410"/>
                      <a:pt x="38713" y="14405"/>
                      <a:pt x="38736" y="14396"/>
                    </a:cubicBezTo>
                    <a:cubicBezTo>
                      <a:pt x="38828" y="14355"/>
                      <a:pt x="38876" y="14243"/>
                      <a:pt x="38833" y="14152"/>
                    </a:cubicBezTo>
                    <a:cubicBezTo>
                      <a:pt x="38818" y="14120"/>
                      <a:pt x="38804" y="14089"/>
                      <a:pt x="38788" y="14059"/>
                    </a:cubicBezTo>
                    <a:cubicBezTo>
                      <a:pt x="38765" y="14013"/>
                      <a:pt x="38742" y="13969"/>
                      <a:pt x="38709" y="13930"/>
                    </a:cubicBezTo>
                    <a:cubicBezTo>
                      <a:pt x="38705" y="13926"/>
                      <a:pt x="38703" y="13924"/>
                      <a:pt x="38702" y="13921"/>
                    </a:cubicBezTo>
                    <a:cubicBezTo>
                      <a:pt x="38683" y="13893"/>
                      <a:pt x="38665" y="13865"/>
                      <a:pt x="38647" y="13836"/>
                    </a:cubicBezTo>
                    <a:cubicBezTo>
                      <a:pt x="38648" y="13828"/>
                      <a:pt x="38649" y="13820"/>
                      <a:pt x="38649" y="13812"/>
                    </a:cubicBezTo>
                    <a:cubicBezTo>
                      <a:pt x="38648" y="13708"/>
                      <a:pt x="38582" y="13621"/>
                      <a:pt x="38531" y="13536"/>
                    </a:cubicBezTo>
                    <a:cubicBezTo>
                      <a:pt x="38515" y="13509"/>
                      <a:pt x="38501" y="13484"/>
                      <a:pt x="38485" y="13457"/>
                    </a:cubicBezTo>
                    <a:cubicBezTo>
                      <a:pt x="38486" y="13429"/>
                      <a:pt x="38481" y="13401"/>
                      <a:pt x="38469" y="13376"/>
                    </a:cubicBezTo>
                    <a:cubicBezTo>
                      <a:pt x="38340" y="13117"/>
                      <a:pt x="38209" y="12858"/>
                      <a:pt x="38073" y="12601"/>
                    </a:cubicBezTo>
                    <a:cubicBezTo>
                      <a:pt x="38049" y="12555"/>
                      <a:pt x="38025" y="12510"/>
                      <a:pt x="38001" y="12464"/>
                    </a:cubicBezTo>
                    <a:cubicBezTo>
                      <a:pt x="37954" y="12371"/>
                      <a:pt x="37907" y="12280"/>
                      <a:pt x="37860" y="12188"/>
                    </a:cubicBezTo>
                    <a:cubicBezTo>
                      <a:pt x="37865" y="12167"/>
                      <a:pt x="37865" y="12146"/>
                      <a:pt x="37861" y="12125"/>
                    </a:cubicBezTo>
                    <a:cubicBezTo>
                      <a:pt x="37840" y="12006"/>
                      <a:pt x="37779" y="11902"/>
                      <a:pt x="37724" y="11797"/>
                    </a:cubicBezTo>
                    <a:lnTo>
                      <a:pt x="37724" y="11797"/>
                    </a:lnTo>
                    <a:cubicBezTo>
                      <a:pt x="37728" y="11804"/>
                      <a:pt x="37731" y="11811"/>
                      <a:pt x="37734" y="11818"/>
                    </a:cubicBezTo>
                    <a:cubicBezTo>
                      <a:pt x="37682" y="11715"/>
                      <a:pt x="37628" y="11613"/>
                      <a:pt x="37574" y="11511"/>
                    </a:cubicBezTo>
                    <a:cubicBezTo>
                      <a:pt x="37381" y="11142"/>
                      <a:pt x="37167" y="10782"/>
                      <a:pt x="36959" y="10420"/>
                    </a:cubicBezTo>
                    <a:cubicBezTo>
                      <a:pt x="36863" y="10253"/>
                      <a:pt x="36766" y="10088"/>
                      <a:pt x="36670" y="9922"/>
                    </a:cubicBezTo>
                    <a:cubicBezTo>
                      <a:pt x="36617" y="9830"/>
                      <a:pt x="36563" y="9739"/>
                      <a:pt x="36511" y="9647"/>
                    </a:cubicBezTo>
                    <a:cubicBezTo>
                      <a:pt x="36458" y="9559"/>
                      <a:pt x="36409" y="9469"/>
                      <a:pt x="36351" y="9383"/>
                    </a:cubicBezTo>
                    <a:cubicBezTo>
                      <a:pt x="36323" y="9342"/>
                      <a:pt x="36283" y="9314"/>
                      <a:pt x="36240" y="9300"/>
                    </a:cubicBezTo>
                    <a:cubicBezTo>
                      <a:pt x="36066" y="9080"/>
                      <a:pt x="35884" y="8868"/>
                      <a:pt x="35705" y="8654"/>
                    </a:cubicBezTo>
                    <a:cubicBezTo>
                      <a:pt x="35694" y="8641"/>
                      <a:pt x="35684" y="8629"/>
                      <a:pt x="35674" y="8617"/>
                    </a:cubicBezTo>
                    <a:cubicBezTo>
                      <a:pt x="35659" y="8598"/>
                      <a:pt x="35644" y="8579"/>
                      <a:pt x="35629" y="8561"/>
                    </a:cubicBezTo>
                    <a:cubicBezTo>
                      <a:pt x="35578" y="8495"/>
                      <a:pt x="35526" y="8431"/>
                      <a:pt x="35475" y="8367"/>
                    </a:cubicBezTo>
                    <a:cubicBezTo>
                      <a:pt x="35476" y="8367"/>
                      <a:pt x="35476" y="8366"/>
                      <a:pt x="35477" y="8366"/>
                    </a:cubicBezTo>
                    <a:cubicBezTo>
                      <a:pt x="35542" y="8298"/>
                      <a:pt x="35545" y="8196"/>
                      <a:pt x="35490" y="8122"/>
                    </a:cubicBezTo>
                    <a:cubicBezTo>
                      <a:pt x="35399" y="7999"/>
                      <a:pt x="35302" y="7878"/>
                      <a:pt x="35202" y="7764"/>
                    </a:cubicBezTo>
                    <a:cubicBezTo>
                      <a:pt x="35099" y="7646"/>
                      <a:pt x="34998" y="7526"/>
                      <a:pt x="34893" y="7411"/>
                    </a:cubicBezTo>
                    <a:cubicBezTo>
                      <a:pt x="34759" y="7263"/>
                      <a:pt x="34628" y="7115"/>
                      <a:pt x="34492" y="6968"/>
                    </a:cubicBezTo>
                    <a:cubicBezTo>
                      <a:pt x="34411" y="6882"/>
                      <a:pt x="34330" y="6794"/>
                      <a:pt x="34250" y="6708"/>
                    </a:cubicBezTo>
                    <a:cubicBezTo>
                      <a:pt x="34185" y="6637"/>
                      <a:pt x="34120" y="6562"/>
                      <a:pt x="34052" y="6493"/>
                    </a:cubicBezTo>
                    <a:cubicBezTo>
                      <a:pt x="33966" y="6403"/>
                      <a:pt x="33880" y="6315"/>
                      <a:pt x="33794" y="6226"/>
                    </a:cubicBezTo>
                    <a:cubicBezTo>
                      <a:pt x="33788" y="6214"/>
                      <a:pt x="33783" y="6201"/>
                      <a:pt x="33776" y="6190"/>
                    </a:cubicBezTo>
                    <a:cubicBezTo>
                      <a:pt x="33754" y="6159"/>
                      <a:pt x="33733" y="6130"/>
                      <a:pt x="33708" y="6102"/>
                    </a:cubicBezTo>
                    <a:cubicBezTo>
                      <a:pt x="33658" y="6047"/>
                      <a:pt x="33600" y="5999"/>
                      <a:pt x="33542" y="5949"/>
                    </a:cubicBezTo>
                    <a:lnTo>
                      <a:pt x="33542" y="5949"/>
                    </a:lnTo>
                    <a:cubicBezTo>
                      <a:pt x="33548" y="5955"/>
                      <a:pt x="33554" y="5960"/>
                      <a:pt x="33560" y="5965"/>
                    </a:cubicBezTo>
                    <a:cubicBezTo>
                      <a:pt x="33513" y="5924"/>
                      <a:pt x="33466" y="5882"/>
                      <a:pt x="33419" y="5840"/>
                    </a:cubicBezTo>
                    <a:cubicBezTo>
                      <a:pt x="33459" y="5762"/>
                      <a:pt x="33438" y="5661"/>
                      <a:pt x="33366" y="5608"/>
                    </a:cubicBezTo>
                    <a:cubicBezTo>
                      <a:pt x="33247" y="5518"/>
                      <a:pt x="33127" y="5433"/>
                      <a:pt x="33010" y="5342"/>
                    </a:cubicBezTo>
                    <a:cubicBezTo>
                      <a:pt x="32894" y="5254"/>
                      <a:pt x="32777" y="5166"/>
                      <a:pt x="32663" y="5079"/>
                    </a:cubicBezTo>
                    <a:cubicBezTo>
                      <a:pt x="32569" y="5007"/>
                      <a:pt x="32474" y="4937"/>
                      <a:pt x="32378" y="4868"/>
                    </a:cubicBezTo>
                    <a:cubicBezTo>
                      <a:pt x="32262" y="4783"/>
                      <a:pt x="32146" y="4695"/>
                      <a:pt x="32025" y="4617"/>
                    </a:cubicBezTo>
                    <a:cubicBezTo>
                      <a:pt x="31998" y="4600"/>
                      <a:pt x="31967" y="4592"/>
                      <a:pt x="31936" y="4592"/>
                    </a:cubicBezTo>
                    <a:cubicBezTo>
                      <a:pt x="31912" y="4592"/>
                      <a:pt x="31889" y="4596"/>
                      <a:pt x="31867" y="4605"/>
                    </a:cubicBezTo>
                    <a:cubicBezTo>
                      <a:pt x="31785" y="4545"/>
                      <a:pt x="31703" y="4486"/>
                      <a:pt x="31620" y="4426"/>
                    </a:cubicBezTo>
                    <a:cubicBezTo>
                      <a:pt x="31531" y="4361"/>
                      <a:pt x="31440" y="4296"/>
                      <a:pt x="31349" y="4232"/>
                    </a:cubicBezTo>
                    <a:cubicBezTo>
                      <a:pt x="31310" y="4206"/>
                      <a:pt x="31273" y="4179"/>
                      <a:pt x="31236" y="4151"/>
                    </a:cubicBezTo>
                    <a:cubicBezTo>
                      <a:pt x="31201" y="4123"/>
                      <a:pt x="31165" y="4096"/>
                      <a:pt x="31129" y="4071"/>
                    </a:cubicBezTo>
                    <a:cubicBezTo>
                      <a:pt x="31103" y="4051"/>
                      <a:pt x="31077" y="4032"/>
                      <a:pt x="31052" y="4014"/>
                    </a:cubicBezTo>
                    <a:cubicBezTo>
                      <a:pt x="31004" y="3977"/>
                      <a:pt x="30957" y="3939"/>
                      <a:pt x="30906" y="3906"/>
                    </a:cubicBezTo>
                    <a:cubicBezTo>
                      <a:pt x="30823" y="3852"/>
                      <a:pt x="30741" y="3799"/>
                      <a:pt x="30659" y="3744"/>
                    </a:cubicBezTo>
                    <a:cubicBezTo>
                      <a:pt x="30637" y="3730"/>
                      <a:pt x="30615" y="3715"/>
                      <a:pt x="30593" y="3701"/>
                    </a:cubicBezTo>
                    <a:cubicBezTo>
                      <a:pt x="30590" y="3658"/>
                      <a:pt x="30572" y="3614"/>
                      <a:pt x="30540" y="3586"/>
                    </a:cubicBezTo>
                    <a:cubicBezTo>
                      <a:pt x="30492" y="3545"/>
                      <a:pt x="30444" y="3506"/>
                      <a:pt x="30389" y="3474"/>
                    </a:cubicBezTo>
                    <a:cubicBezTo>
                      <a:pt x="30345" y="3447"/>
                      <a:pt x="30300" y="3425"/>
                      <a:pt x="30255" y="3398"/>
                    </a:cubicBezTo>
                    <a:cubicBezTo>
                      <a:pt x="30199" y="3367"/>
                      <a:pt x="30143" y="3337"/>
                      <a:pt x="30087" y="3305"/>
                    </a:cubicBezTo>
                    <a:cubicBezTo>
                      <a:pt x="30003" y="3258"/>
                      <a:pt x="29920" y="3212"/>
                      <a:pt x="29835" y="3166"/>
                    </a:cubicBezTo>
                    <a:cubicBezTo>
                      <a:pt x="29569" y="3021"/>
                      <a:pt x="29300" y="2878"/>
                      <a:pt x="29031" y="2737"/>
                    </a:cubicBezTo>
                    <a:cubicBezTo>
                      <a:pt x="28845" y="2621"/>
                      <a:pt x="28658" y="2505"/>
                      <a:pt x="28468" y="2395"/>
                    </a:cubicBezTo>
                    <a:cubicBezTo>
                      <a:pt x="28281" y="2288"/>
                      <a:pt x="28096" y="2182"/>
                      <a:pt x="27910" y="2074"/>
                    </a:cubicBezTo>
                    <a:cubicBezTo>
                      <a:pt x="27801" y="2011"/>
                      <a:pt x="27691" y="1950"/>
                      <a:pt x="27583" y="1887"/>
                    </a:cubicBezTo>
                    <a:cubicBezTo>
                      <a:pt x="27562" y="1874"/>
                      <a:pt x="27541" y="1863"/>
                      <a:pt x="27521" y="1851"/>
                    </a:cubicBezTo>
                    <a:cubicBezTo>
                      <a:pt x="27514" y="1844"/>
                      <a:pt x="27508" y="1837"/>
                      <a:pt x="27501" y="1831"/>
                    </a:cubicBezTo>
                    <a:cubicBezTo>
                      <a:pt x="27464" y="1787"/>
                      <a:pt x="27412" y="1755"/>
                      <a:pt x="27365" y="1722"/>
                    </a:cubicBezTo>
                    <a:cubicBezTo>
                      <a:pt x="27307" y="1680"/>
                      <a:pt x="27245" y="1641"/>
                      <a:pt x="27182" y="1604"/>
                    </a:cubicBezTo>
                    <a:cubicBezTo>
                      <a:pt x="27151" y="1585"/>
                      <a:pt x="27115" y="1576"/>
                      <a:pt x="27080" y="1576"/>
                    </a:cubicBezTo>
                    <a:cubicBezTo>
                      <a:pt x="27050" y="1576"/>
                      <a:pt x="27020" y="1583"/>
                      <a:pt x="26993" y="1597"/>
                    </a:cubicBezTo>
                    <a:cubicBezTo>
                      <a:pt x="26942" y="1569"/>
                      <a:pt x="26891" y="1541"/>
                      <a:pt x="26838" y="1515"/>
                    </a:cubicBezTo>
                    <a:cubicBezTo>
                      <a:pt x="26680" y="1438"/>
                      <a:pt x="26518" y="1371"/>
                      <a:pt x="26352" y="1315"/>
                    </a:cubicBezTo>
                    <a:cubicBezTo>
                      <a:pt x="26005" y="1197"/>
                      <a:pt x="25650" y="1100"/>
                      <a:pt x="25297" y="1002"/>
                    </a:cubicBezTo>
                    <a:cubicBezTo>
                      <a:pt x="24745" y="848"/>
                      <a:pt x="24196" y="685"/>
                      <a:pt x="23640" y="550"/>
                    </a:cubicBezTo>
                    <a:cubicBezTo>
                      <a:pt x="23601" y="541"/>
                      <a:pt x="23564" y="530"/>
                      <a:pt x="23526" y="521"/>
                    </a:cubicBezTo>
                    <a:cubicBezTo>
                      <a:pt x="23492" y="513"/>
                      <a:pt x="23458" y="506"/>
                      <a:pt x="23425" y="498"/>
                    </a:cubicBezTo>
                    <a:cubicBezTo>
                      <a:pt x="23313" y="471"/>
                      <a:pt x="23202" y="445"/>
                      <a:pt x="23090" y="417"/>
                    </a:cubicBezTo>
                    <a:cubicBezTo>
                      <a:pt x="22962" y="388"/>
                      <a:pt x="22833" y="361"/>
                      <a:pt x="22703" y="334"/>
                    </a:cubicBezTo>
                    <a:cubicBezTo>
                      <a:pt x="22469" y="283"/>
                      <a:pt x="22236" y="238"/>
                      <a:pt x="22000" y="193"/>
                    </a:cubicBezTo>
                    <a:cubicBezTo>
                      <a:pt x="21978" y="187"/>
                      <a:pt x="21957" y="183"/>
                      <a:pt x="21934" y="179"/>
                    </a:cubicBezTo>
                    <a:cubicBezTo>
                      <a:pt x="21760" y="138"/>
                      <a:pt x="21586" y="98"/>
                      <a:pt x="21412" y="56"/>
                    </a:cubicBezTo>
                    <a:lnTo>
                      <a:pt x="21414" y="56"/>
                    </a:lnTo>
                    <a:cubicBezTo>
                      <a:pt x="21328" y="33"/>
                      <a:pt x="21242" y="0"/>
                      <a:pt x="21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7" name="Google Shape;5677;p70"/>
              <p:cNvSpPr/>
              <p:nvPr/>
            </p:nvSpPr>
            <p:spPr>
              <a:xfrm>
                <a:off x="7404750" y="2172075"/>
                <a:ext cx="97455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656" extrusionOk="0">
                    <a:moveTo>
                      <a:pt x="4273" y="533"/>
                    </a:moveTo>
                    <a:cubicBezTo>
                      <a:pt x="4255" y="536"/>
                      <a:pt x="4237" y="540"/>
                      <a:pt x="4220" y="547"/>
                    </a:cubicBezTo>
                    <a:cubicBezTo>
                      <a:pt x="4092" y="541"/>
                      <a:pt x="3963" y="536"/>
                      <a:pt x="3834" y="533"/>
                    </a:cubicBezTo>
                    <a:lnTo>
                      <a:pt x="3834" y="533"/>
                    </a:lnTo>
                    <a:cubicBezTo>
                      <a:pt x="3867" y="534"/>
                      <a:pt x="3901" y="534"/>
                      <a:pt x="3935" y="534"/>
                    </a:cubicBezTo>
                    <a:cubicBezTo>
                      <a:pt x="3969" y="534"/>
                      <a:pt x="4002" y="534"/>
                      <a:pt x="4036" y="535"/>
                    </a:cubicBezTo>
                    <a:cubicBezTo>
                      <a:pt x="4052" y="535"/>
                      <a:pt x="4068" y="535"/>
                      <a:pt x="4083" y="535"/>
                    </a:cubicBezTo>
                    <a:cubicBezTo>
                      <a:pt x="4147" y="535"/>
                      <a:pt x="4210" y="533"/>
                      <a:pt x="4273" y="533"/>
                    </a:cubicBezTo>
                    <a:close/>
                    <a:moveTo>
                      <a:pt x="20726" y="1"/>
                    </a:moveTo>
                    <a:cubicBezTo>
                      <a:pt x="20569" y="1"/>
                      <a:pt x="20411" y="2"/>
                      <a:pt x="20254" y="4"/>
                    </a:cubicBezTo>
                    <a:cubicBezTo>
                      <a:pt x="19929" y="8"/>
                      <a:pt x="19604" y="14"/>
                      <a:pt x="19279" y="14"/>
                    </a:cubicBezTo>
                    <a:cubicBezTo>
                      <a:pt x="19194" y="14"/>
                      <a:pt x="19110" y="14"/>
                      <a:pt x="19025" y="13"/>
                    </a:cubicBezTo>
                    <a:cubicBezTo>
                      <a:pt x="18809" y="11"/>
                      <a:pt x="18591" y="10"/>
                      <a:pt x="18374" y="6"/>
                    </a:cubicBezTo>
                    <a:cubicBezTo>
                      <a:pt x="18231" y="5"/>
                      <a:pt x="18088" y="2"/>
                      <a:pt x="17945" y="2"/>
                    </a:cubicBezTo>
                    <a:cubicBezTo>
                      <a:pt x="17895" y="2"/>
                      <a:pt x="17846" y="2"/>
                      <a:pt x="17797" y="3"/>
                    </a:cubicBezTo>
                    <a:cubicBezTo>
                      <a:pt x="17388" y="10"/>
                      <a:pt x="16981" y="23"/>
                      <a:pt x="16574" y="34"/>
                    </a:cubicBezTo>
                    <a:cubicBezTo>
                      <a:pt x="16166" y="44"/>
                      <a:pt x="15757" y="44"/>
                      <a:pt x="15348" y="44"/>
                    </a:cubicBezTo>
                    <a:cubicBezTo>
                      <a:pt x="14940" y="44"/>
                      <a:pt x="14531" y="45"/>
                      <a:pt x="14124" y="55"/>
                    </a:cubicBezTo>
                    <a:cubicBezTo>
                      <a:pt x="13938" y="60"/>
                      <a:pt x="13755" y="73"/>
                      <a:pt x="13570" y="73"/>
                    </a:cubicBezTo>
                    <a:cubicBezTo>
                      <a:pt x="13563" y="73"/>
                      <a:pt x="13555" y="73"/>
                      <a:pt x="13548" y="73"/>
                    </a:cubicBezTo>
                    <a:cubicBezTo>
                      <a:pt x="13353" y="73"/>
                      <a:pt x="13159" y="70"/>
                      <a:pt x="12965" y="66"/>
                    </a:cubicBezTo>
                    <a:cubicBezTo>
                      <a:pt x="12755" y="61"/>
                      <a:pt x="12547" y="55"/>
                      <a:pt x="12337" y="55"/>
                    </a:cubicBezTo>
                    <a:cubicBezTo>
                      <a:pt x="12315" y="55"/>
                      <a:pt x="12294" y="55"/>
                      <a:pt x="12273" y="55"/>
                    </a:cubicBezTo>
                    <a:cubicBezTo>
                      <a:pt x="12090" y="55"/>
                      <a:pt x="11907" y="59"/>
                      <a:pt x="11725" y="65"/>
                    </a:cubicBezTo>
                    <a:cubicBezTo>
                      <a:pt x="11338" y="76"/>
                      <a:pt x="10953" y="91"/>
                      <a:pt x="10566" y="99"/>
                    </a:cubicBezTo>
                    <a:cubicBezTo>
                      <a:pt x="10145" y="107"/>
                      <a:pt x="9724" y="106"/>
                      <a:pt x="9302" y="108"/>
                    </a:cubicBezTo>
                    <a:cubicBezTo>
                      <a:pt x="8904" y="110"/>
                      <a:pt x="8506" y="127"/>
                      <a:pt x="8109" y="134"/>
                    </a:cubicBezTo>
                    <a:cubicBezTo>
                      <a:pt x="7933" y="137"/>
                      <a:pt x="7758" y="139"/>
                      <a:pt x="7582" y="139"/>
                    </a:cubicBezTo>
                    <a:cubicBezTo>
                      <a:pt x="7545" y="139"/>
                      <a:pt x="7507" y="139"/>
                      <a:pt x="7469" y="139"/>
                    </a:cubicBezTo>
                    <a:cubicBezTo>
                      <a:pt x="7278" y="138"/>
                      <a:pt x="7086" y="134"/>
                      <a:pt x="6894" y="132"/>
                    </a:cubicBezTo>
                    <a:cubicBezTo>
                      <a:pt x="6696" y="130"/>
                      <a:pt x="6499" y="128"/>
                      <a:pt x="6300" y="128"/>
                    </a:cubicBezTo>
                    <a:cubicBezTo>
                      <a:pt x="6102" y="128"/>
                      <a:pt x="5904" y="130"/>
                      <a:pt x="5706" y="134"/>
                    </a:cubicBezTo>
                    <a:cubicBezTo>
                      <a:pt x="5297" y="145"/>
                      <a:pt x="4887" y="158"/>
                      <a:pt x="4477" y="166"/>
                    </a:cubicBezTo>
                    <a:cubicBezTo>
                      <a:pt x="4420" y="168"/>
                      <a:pt x="4362" y="168"/>
                      <a:pt x="4305" y="168"/>
                    </a:cubicBezTo>
                    <a:cubicBezTo>
                      <a:pt x="4166" y="168"/>
                      <a:pt x="4027" y="165"/>
                      <a:pt x="3887" y="162"/>
                    </a:cubicBezTo>
                    <a:cubicBezTo>
                      <a:pt x="3814" y="160"/>
                      <a:pt x="3741" y="159"/>
                      <a:pt x="3668" y="159"/>
                    </a:cubicBezTo>
                    <a:cubicBezTo>
                      <a:pt x="3551" y="159"/>
                      <a:pt x="3434" y="161"/>
                      <a:pt x="3317" y="166"/>
                    </a:cubicBezTo>
                    <a:cubicBezTo>
                      <a:pt x="2929" y="181"/>
                      <a:pt x="2544" y="225"/>
                      <a:pt x="2157" y="261"/>
                    </a:cubicBezTo>
                    <a:lnTo>
                      <a:pt x="2160" y="261"/>
                    </a:lnTo>
                    <a:cubicBezTo>
                      <a:pt x="2089" y="266"/>
                      <a:pt x="2019" y="272"/>
                      <a:pt x="1948" y="276"/>
                    </a:cubicBezTo>
                    <a:cubicBezTo>
                      <a:pt x="1876" y="282"/>
                      <a:pt x="1802" y="282"/>
                      <a:pt x="1730" y="283"/>
                    </a:cubicBezTo>
                    <a:cubicBezTo>
                      <a:pt x="1694" y="284"/>
                      <a:pt x="1658" y="284"/>
                      <a:pt x="1622" y="284"/>
                    </a:cubicBezTo>
                    <a:cubicBezTo>
                      <a:pt x="1531" y="284"/>
                      <a:pt x="1440" y="282"/>
                      <a:pt x="1349" y="278"/>
                    </a:cubicBezTo>
                    <a:cubicBezTo>
                      <a:pt x="1214" y="273"/>
                      <a:pt x="1078" y="266"/>
                      <a:pt x="943" y="262"/>
                    </a:cubicBezTo>
                    <a:cubicBezTo>
                      <a:pt x="921" y="262"/>
                      <a:pt x="900" y="262"/>
                      <a:pt x="878" y="262"/>
                    </a:cubicBezTo>
                    <a:cubicBezTo>
                      <a:pt x="784" y="262"/>
                      <a:pt x="692" y="267"/>
                      <a:pt x="599" y="286"/>
                    </a:cubicBezTo>
                    <a:cubicBezTo>
                      <a:pt x="561" y="294"/>
                      <a:pt x="525" y="305"/>
                      <a:pt x="487" y="314"/>
                    </a:cubicBezTo>
                    <a:cubicBezTo>
                      <a:pt x="388" y="338"/>
                      <a:pt x="332" y="449"/>
                      <a:pt x="360" y="543"/>
                    </a:cubicBezTo>
                    <a:cubicBezTo>
                      <a:pt x="361" y="548"/>
                      <a:pt x="364" y="552"/>
                      <a:pt x="367" y="556"/>
                    </a:cubicBezTo>
                    <a:cubicBezTo>
                      <a:pt x="284" y="569"/>
                      <a:pt x="215" y="625"/>
                      <a:pt x="204" y="714"/>
                    </a:cubicBezTo>
                    <a:cubicBezTo>
                      <a:pt x="199" y="765"/>
                      <a:pt x="218" y="820"/>
                      <a:pt x="252" y="860"/>
                    </a:cubicBezTo>
                    <a:cubicBezTo>
                      <a:pt x="212" y="880"/>
                      <a:pt x="172" y="900"/>
                      <a:pt x="136" y="927"/>
                    </a:cubicBezTo>
                    <a:cubicBezTo>
                      <a:pt x="52" y="986"/>
                      <a:pt x="1" y="1074"/>
                      <a:pt x="17" y="1178"/>
                    </a:cubicBezTo>
                    <a:cubicBezTo>
                      <a:pt x="33" y="1287"/>
                      <a:pt x="105" y="1372"/>
                      <a:pt x="197" y="1423"/>
                    </a:cubicBezTo>
                    <a:cubicBezTo>
                      <a:pt x="241" y="1448"/>
                      <a:pt x="290" y="1462"/>
                      <a:pt x="340" y="1471"/>
                    </a:cubicBezTo>
                    <a:cubicBezTo>
                      <a:pt x="380" y="1492"/>
                      <a:pt x="426" y="1504"/>
                      <a:pt x="471" y="1508"/>
                    </a:cubicBezTo>
                    <a:cubicBezTo>
                      <a:pt x="502" y="1510"/>
                      <a:pt x="534" y="1511"/>
                      <a:pt x="565" y="1511"/>
                    </a:cubicBezTo>
                    <a:cubicBezTo>
                      <a:pt x="657" y="1511"/>
                      <a:pt x="749" y="1502"/>
                      <a:pt x="841" y="1485"/>
                    </a:cubicBezTo>
                    <a:cubicBezTo>
                      <a:pt x="880" y="1477"/>
                      <a:pt x="919" y="1469"/>
                      <a:pt x="958" y="1461"/>
                    </a:cubicBezTo>
                    <a:cubicBezTo>
                      <a:pt x="983" y="1472"/>
                      <a:pt x="1013" y="1480"/>
                      <a:pt x="1037" y="1486"/>
                    </a:cubicBezTo>
                    <a:cubicBezTo>
                      <a:pt x="1118" y="1503"/>
                      <a:pt x="1203" y="1514"/>
                      <a:pt x="1285" y="1524"/>
                    </a:cubicBezTo>
                    <a:cubicBezTo>
                      <a:pt x="1391" y="1535"/>
                      <a:pt x="1499" y="1538"/>
                      <a:pt x="1606" y="1542"/>
                    </a:cubicBezTo>
                    <a:cubicBezTo>
                      <a:pt x="1644" y="1543"/>
                      <a:pt x="1681" y="1543"/>
                      <a:pt x="1718" y="1543"/>
                    </a:cubicBezTo>
                    <a:cubicBezTo>
                      <a:pt x="1814" y="1543"/>
                      <a:pt x="1909" y="1541"/>
                      <a:pt x="2005" y="1538"/>
                    </a:cubicBezTo>
                    <a:cubicBezTo>
                      <a:pt x="2066" y="1549"/>
                      <a:pt x="2127" y="1557"/>
                      <a:pt x="2189" y="1557"/>
                    </a:cubicBezTo>
                    <a:cubicBezTo>
                      <a:pt x="2194" y="1557"/>
                      <a:pt x="2198" y="1557"/>
                      <a:pt x="2202" y="1557"/>
                    </a:cubicBezTo>
                    <a:lnTo>
                      <a:pt x="2217" y="1557"/>
                    </a:lnTo>
                    <a:cubicBezTo>
                      <a:pt x="2275" y="1556"/>
                      <a:pt x="2332" y="1553"/>
                      <a:pt x="2391" y="1552"/>
                    </a:cubicBezTo>
                    <a:cubicBezTo>
                      <a:pt x="2460" y="1548"/>
                      <a:pt x="2530" y="1545"/>
                      <a:pt x="2600" y="1543"/>
                    </a:cubicBezTo>
                    <a:cubicBezTo>
                      <a:pt x="2718" y="1537"/>
                      <a:pt x="2837" y="1533"/>
                      <a:pt x="2956" y="1529"/>
                    </a:cubicBezTo>
                    <a:cubicBezTo>
                      <a:pt x="3082" y="1525"/>
                      <a:pt x="3208" y="1522"/>
                      <a:pt x="3334" y="1519"/>
                    </a:cubicBezTo>
                    <a:cubicBezTo>
                      <a:pt x="3367" y="1518"/>
                      <a:pt x="3401" y="1518"/>
                      <a:pt x="3436" y="1518"/>
                    </a:cubicBezTo>
                    <a:cubicBezTo>
                      <a:pt x="3557" y="1517"/>
                      <a:pt x="3680" y="1516"/>
                      <a:pt x="3801" y="1500"/>
                    </a:cubicBezTo>
                    <a:cubicBezTo>
                      <a:pt x="3838" y="1494"/>
                      <a:pt x="3871" y="1477"/>
                      <a:pt x="3898" y="1453"/>
                    </a:cubicBezTo>
                    <a:cubicBezTo>
                      <a:pt x="4012" y="1450"/>
                      <a:pt x="4125" y="1445"/>
                      <a:pt x="4239" y="1436"/>
                    </a:cubicBezTo>
                    <a:cubicBezTo>
                      <a:pt x="4278" y="1439"/>
                      <a:pt x="4319" y="1442"/>
                      <a:pt x="4360" y="1442"/>
                    </a:cubicBezTo>
                    <a:cubicBezTo>
                      <a:pt x="4368" y="1442"/>
                      <a:pt x="4376" y="1441"/>
                      <a:pt x="4385" y="1441"/>
                    </a:cubicBezTo>
                    <a:cubicBezTo>
                      <a:pt x="4470" y="1441"/>
                      <a:pt x="4555" y="1442"/>
                      <a:pt x="4640" y="1442"/>
                    </a:cubicBezTo>
                    <a:cubicBezTo>
                      <a:pt x="4726" y="1442"/>
                      <a:pt x="4811" y="1441"/>
                      <a:pt x="4896" y="1439"/>
                    </a:cubicBezTo>
                    <a:cubicBezTo>
                      <a:pt x="5037" y="1436"/>
                      <a:pt x="5177" y="1430"/>
                      <a:pt x="5317" y="1425"/>
                    </a:cubicBezTo>
                    <a:cubicBezTo>
                      <a:pt x="5548" y="1417"/>
                      <a:pt x="5778" y="1409"/>
                      <a:pt x="6009" y="1402"/>
                    </a:cubicBezTo>
                    <a:cubicBezTo>
                      <a:pt x="6553" y="1383"/>
                      <a:pt x="7096" y="1362"/>
                      <a:pt x="7639" y="1349"/>
                    </a:cubicBezTo>
                    <a:cubicBezTo>
                      <a:pt x="7927" y="1342"/>
                      <a:pt x="8216" y="1335"/>
                      <a:pt x="8504" y="1329"/>
                    </a:cubicBezTo>
                    <a:cubicBezTo>
                      <a:pt x="8647" y="1327"/>
                      <a:pt x="8790" y="1325"/>
                      <a:pt x="8932" y="1321"/>
                    </a:cubicBezTo>
                    <a:cubicBezTo>
                      <a:pt x="9009" y="1320"/>
                      <a:pt x="9086" y="1317"/>
                      <a:pt x="9162" y="1314"/>
                    </a:cubicBezTo>
                    <a:cubicBezTo>
                      <a:pt x="9234" y="1325"/>
                      <a:pt x="9305" y="1332"/>
                      <a:pt x="9377" y="1333"/>
                    </a:cubicBezTo>
                    <a:cubicBezTo>
                      <a:pt x="9391" y="1333"/>
                      <a:pt x="9404" y="1333"/>
                      <a:pt x="9418" y="1333"/>
                    </a:cubicBezTo>
                    <a:cubicBezTo>
                      <a:pt x="9481" y="1333"/>
                      <a:pt x="9543" y="1331"/>
                      <a:pt x="9605" y="1328"/>
                    </a:cubicBezTo>
                    <a:cubicBezTo>
                      <a:pt x="9678" y="1325"/>
                      <a:pt x="9749" y="1322"/>
                      <a:pt x="9821" y="1319"/>
                    </a:cubicBezTo>
                    <a:cubicBezTo>
                      <a:pt x="9958" y="1312"/>
                      <a:pt x="10095" y="1305"/>
                      <a:pt x="10233" y="1298"/>
                    </a:cubicBezTo>
                    <a:lnTo>
                      <a:pt x="10258" y="1297"/>
                    </a:lnTo>
                    <a:cubicBezTo>
                      <a:pt x="10379" y="1296"/>
                      <a:pt x="10500" y="1296"/>
                      <a:pt x="10622" y="1296"/>
                    </a:cubicBezTo>
                    <a:cubicBezTo>
                      <a:pt x="10770" y="1296"/>
                      <a:pt x="10918" y="1296"/>
                      <a:pt x="11066" y="1298"/>
                    </a:cubicBezTo>
                    <a:cubicBezTo>
                      <a:pt x="11354" y="1303"/>
                      <a:pt x="11642" y="1306"/>
                      <a:pt x="11932" y="1314"/>
                    </a:cubicBezTo>
                    <a:cubicBezTo>
                      <a:pt x="12206" y="1321"/>
                      <a:pt x="12481" y="1335"/>
                      <a:pt x="12756" y="1335"/>
                    </a:cubicBezTo>
                    <a:cubicBezTo>
                      <a:pt x="12806" y="1335"/>
                      <a:pt x="12855" y="1335"/>
                      <a:pt x="12905" y="1334"/>
                    </a:cubicBezTo>
                    <a:cubicBezTo>
                      <a:pt x="12914" y="1333"/>
                      <a:pt x="12924" y="1332"/>
                      <a:pt x="12933" y="1330"/>
                    </a:cubicBezTo>
                    <a:cubicBezTo>
                      <a:pt x="13438" y="1317"/>
                      <a:pt x="13941" y="1286"/>
                      <a:pt x="14445" y="1269"/>
                    </a:cubicBezTo>
                    <a:cubicBezTo>
                      <a:pt x="14569" y="1269"/>
                      <a:pt x="14692" y="1267"/>
                      <a:pt x="14817" y="1267"/>
                    </a:cubicBezTo>
                    <a:cubicBezTo>
                      <a:pt x="15368" y="1264"/>
                      <a:pt x="15919" y="1264"/>
                      <a:pt x="16470" y="1261"/>
                    </a:cubicBezTo>
                    <a:lnTo>
                      <a:pt x="16569" y="1261"/>
                    </a:lnTo>
                    <a:cubicBezTo>
                      <a:pt x="16592" y="1332"/>
                      <a:pt x="16661" y="1388"/>
                      <a:pt x="16739" y="1388"/>
                    </a:cubicBezTo>
                    <a:cubicBezTo>
                      <a:pt x="16740" y="1388"/>
                      <a:pt x="16740" y="1388"/>
                      <a:pt x="16741" y="1388"/>
                    </a:cubicBezTo>
                    <a:lnTo>
                      <a:pt x="16748" y="1388"/>
                    </a:lnTo>
                    <a:cubicBezTo>
                      <a:pt x="17299" y="1364"/>
                      <a:pt x="17852" y="1337"/>
                      <a:pt x="18403" y="1311"/>
                    </a:cubicBezTo>
                    <a:cubicBezTo>
                      <a:pt x="18644" y="1298"/>
                      <a:pt x="18885" y="1285"/>
                      <a:pt x="19127" y="1272"/>
                    </a:cubicBezTo>
                    <a:cubicBezTo>
                      <a:pt x="19236" y="1266"/>
                      <a:pt x="19346" y="1258"/>
                      <a:pt x="19456" y="1251"/>
                    </a:cubicBezTo>
                    <a:cubicBezTo>
                      <a:pt x="19528" y="1246"/>
                      <a:pt x="19599" y="1242"/>
                      <a:pt x="19671" y="1237"/>
                    </a:cubicBezTo>
                    <a:cubicBezTo>
                      <a:pt x="19773" y="1231"/>
                      <a:pt x="19873" y="1216"/>
                      <a:pt x="19974" y="1203"/>
                    </a:cubicBezTo>
                    <a:cubicBezTo>
                      <a:pt x="19991" y="1253"/>
                      <a:pt x="20030" y="1295"/>
                      <a:pt x="20080" y="1315"/>
                    </a:cubicBezTo>
                    <a:cubicBezTo>
                      <a:pt x="20128" y="1335"/>
                      <a:pt x="20182" y="1341"/>
                      <a:pt x="20234" y="1341"/>
                    </a:cubicBezTo>
                    <a:cubicBezTo>
                      <a:pt x="20251" y="1341"/>
                      <a:pt x="20268" y="1340"/>
                      <a:pt x="20284" y="1340"/>
                    </a:cubicBezTo>
                    <a:cubicBezTo>
                      <a:pt x="20335" y="1337"/>
                      <a:pt x="20384" y="1335"/>
                      <a:pt x="20435" y="1334"/>
                    </a:cubicBezTo>
                    <a:cubicBezTo>
                      <a:pt x="20526" y="1334"/>
                      <a:pt x="20616" y="1334"/>
                      <a:pt x="20708" y="1333"/>
                    </a:cubicBezTo>
                    <a:cubicBezTo>
                      <a:pt x="20839" y="1333"/>
                      <a:pt x="20970" y="1333"/>
                      <a:pt x="21101" y="1330"/>
                    </a:cubicBezTo>
                    <a:cubicBezTo>
                      <a:pt x="21404" y="1327"/>
                      <a:pt x="21706" y="1321"/>
                      <a:pt x="22009" y="1312"/>
                    </a:cubicBezTo>
                    <a:cubicBezTo>
                      <a:pt x="22286" y="1305"/>
                      <a:pt x="22564" y="1291"/>
                      <a:pt x="22841" y="1278"/>
                    </a:cubicBezTo>
                    <a:cubicBezTo>
                      <a:pt x="22972" y="1272"/>
                      <a:pt x="23104" y="1258"/>
                      <a:pt x="23235" y="1249"/>
                    </a:cubicBezTo>
                    <a:cubicBezTo>
                      <a:pt x="23289" y="1245"/>
                      <a:pt x="23341" y="1240"/>
                      <a:pt x="23394" y="1234"/>
                    </a:cubicBezTo>
                    <a:cubicBezTo>
                      <a:pt x="23463" y="1234"/>
                      <a:pt x="23531" y="1233"/>
                      <a:pt x="23600" y="1232"/>
                    </a:cubicBezTo>
                    <a:cubicBezTo>
                      <a:pt x="23665" y="1231"/>
                      <a:pt x="23730" y="1231"/>
                      <a:pt x="23795" y="1230"/>
                    </a:cubicBezTo>
                    <a:cubicBezTo>
                      <a:pt x="23807" y="1230"/>
                      <a:pt x="23819" y="1230"/>
                      <a:pt x="23830" y="1230"/>
                    </a:cubicBezTo>
                    <a:cubicBezTo>
                      <a:pt x="23857" y="1230"/>
                      <a:pt x="23884" y="1230"/>
                      <a:pt x="23911" y="1230"/>
                    </a:cubicBezTo>
                    <a:cubicBezTo>
                      <a:pt x="23997" y="1230"/>
                      <a:pt x="24083" y="1228"/>
                      <a:pt x="24169" y="1210"/>
                    </a:cubicBezTo>
                    <a:cubicBezTo>
                      <a:pt x="24193" y="1205"/>
                      <a:pt x="24217" y="1195"/>
                      <a:pt x="24237" y="1183"/>
                    </a:cubicBezTo>
                    <a:cubicBezTo>
                      <a:pt x="24264" y="1205"/>
                      <a:pt x="24296" y="1219"/>
                      <a:pt x="24330" y="1221"/>
                    </a:cubicBezTo>
                    <a:cubicBezTo>
                      <a:pt x="24340" y="1222"/>
                      <a:pt x="24348" y="1222"/>
                      <a:pt x="24356" y="1222"/>
                    </a:cubicBezTo>
                    <a:lnTo>
                      <a:pt x="24357" y="1222"/>
                    </a:lnTo>
                    <a:cubicBezTo>
                      <a:pt x="24382" y="1223"/>
                      <a:pt x="24407" y="1223"/>
                      <a:pt x="24433" y="1223"/>
                    </a:cubicBezTo>
                    <a:cubicBezTo>
                      <a:pt x="24580" y="1223"/>
                      <a:pt x="24727" y="1208"/>
                      <a:pt x="24875" y="1202"/>
                    </a:cubicBezTo>
                    <a:cubicBezTo>
                      <a:pt x="25014" y="1198"/>
                      <a:pt x="25153" y="1192"/>
                      <a:pt x="25290" y="1187"/>
                    </a:cubicBezTo>
                    <a:cubicBezTo>
                      <a:pt x="25474" y="1181"/>
                      <a:pt x="25658" y="1178"/>
                      <a:pt x="25842" y="1175"/>
                    </a:cubicBezTo>
                    <a:cubicBezTo>
                      <a:pt x="25864" y="1230"/>
                      <a:pt x="25907" y="1274"/>
                      <a:pt x="25967" y="1289"/>
                    </a:cubicBezTo>
                    <a:cubicBezTo>
                      <a:pt x="26057" y="1312"/>
                      <a:pt x="26153" y="1312"/>
                      <a:pt x="26245" y="1314"/>
                    </a:cubicBezTo>
                    <a:cubicBezTo>
                      <a:pt x="26316" y="1315"/>
                      <a:pt x="26388" y="1316"/>
                      <a:pt x="26459" y="1316"/>
                    </a:cubicBezTo>
                    <a:cubicBezTo>
                      <a:pt x="26809" y="1316"/>
                      <a:pt x="27159" y="1305"/>
                      <a:pt x="27507" y="1294"/>
                    </a:cubicBezTo>
                    <a:cubicBezTo>
                      <a:pt x="27719" y="1288"/>
                      <a:pt x="27930" y="1286"/>
                      <a:pt x="28142" y="1281"/>
                    </a:cubicBezTo>
                    <a:cubicBezTo>
                      <a:pt x="28357" y="1278"/>
                      <a:pt x="28572" y="1269"/>
                      <a:pt x="28787" y="1263"/>
                    </a:cubicBezTo>
                    <a:cubicBezTo>
                      <a:pt x="28990" y="1257"/>
                      <a:pt x="29194" y="1248"/>
                      <a:pt x="29397" y="1240"/>
                    </a:cubicBezTo>
                    <a:cubicBezTo>
                      <a:pt x="29542" y="1234"/>
                      <a:pt x="29688" y="1224"/>
                      <a:pt x="29833" y="1214"/>
                    </a:cubicBezTo>
                    <a:cubicBezTo>
                      <a:pt x="29852" y="1275"/>
                      <a:pt x="29901" y="1326"/>
                      <a:pt x="29966" y="1341"/>
                    </a:cubicBezTo>
                    <a:cubicBezTo>
                      <a:pt x="29970" y="1342"/>
                      <a:pt x="29975" y="1343"/>
                      <a:pt x="29979" y="1343"/>
                    </a:cubicBezTo>
                    <a:cubicBezTo>
                      <a:pt x="30001" y="1364"/>
                      <a:pt x="30028" y="1378"/>
                      <a:pt x="30058" y="1388"/>
                    </a:cubicBezTo>
                    <a:cubicBezTo>
                      <a:pt x="30140" y="1412"/>
                      <a:pt x="30231" y="1407"/>
                      <a:pt x="30315" y="1409"/>
                    </a:cubicBezTo>
                    <a:lnTo>
                      <a:pt x="30309" y="1409"/>
                    </a:lnTo>
                    <a:cubicBezTo>
                      <a:pt x="30586" y="1422"/>
                      <a:pt x="30867" y="1432"/>
                      <a:pt x="31146" y="1442"/>
                    </a:cubicBezTo>
                    <a:cubicBezTo>
                      <a:pt x="31338" y="1455"/>
                      <a:pt x="31530" y="1470"/>
                      <a:pt x="31722" y="1488"/>
                    </a:cubicBezTo>
                    <a:cubicBezTo>
                      <a:pt x="31933" y="1506"/>
                      <a:pt x="32144" y="1530"/>
                      <a:pt x="32355" y="1545"/>
                    </a:cubicBezTo>
                    <a:cubicBezTo>
                      <a:pt x="32558" y="1559"/>
                      <a:pt x="32761" y="1578"/>
                      <a:pt x="32965" y="1588"/>
                    </a:cubicBezTo>
                    <a:cubicBezTo>
                      <a:pt x="33103" y="1595"/>
                      <a:pt x="33242" y="1601"/>
                      <a:pt x="33380" y="1608"/>
                    </a:cubicBezTo>
                    <a:cubicBezTo>
                      <a:pt x="33379" y="1608"/>
                      <a:pt x="33379" y="1607"/>
                      <a:pt x="33378" y="1607"/>
                    </a:cubicBezTo>
                    <a:lnTo>
                      <a:pt x="33378" y="1607"/>
                    </a:lnTo>
                    <a:cubicBezTo>
                      <a:pt x="33573" y="1616"/>
                      <a:pt x="33768" y="1621"/>
                      <a:pt x="33964" y="1627"/>
                    </a:cubicBezTo>
                    <a:cubicBezTo>
                      <a:pt x="33966" y="1627"/>
                      <a:pt x="33967" y="1627"/>
                      <a:pt x="33969" y="1627"/>
                    </a:cubicBezTo>
                    <a:cubicBezTo>
                      <a:pt x="34044" y="1627"/>
                      <a:pt x="34109" y="1573"/>
                      <a:pt x="34135" y="1505"/>
                    </a:cubicBezTo>
                    <a:cubicBezTo>
                      <a:pt x="34209" y="1506"/>
                      <a:pt x="34283" y="1509"/>
                      <a:pt x="34359" y="1511"/>
                    </a:cubicBezTo>
                    <a:cubicBezTo>
                      <a:pt x="34663" y="1519"/>
                      <a:pt x="34967" y="1528"/>
                      <a:pt x="35272" y="1540"/>
                    </a:cubicBezTo>
                    <a:cubicBezTo>
                      <a:pt x="35654" y="1554"/>
                      <a:pt x="36037" y="1570"/>
                      <a:pt x="36420" y="1576"/>
                    </a:cubicBezTo>
                    <a:cubicBezTo>
                      <a:pt x="36771" y="1595"/>
                      <a:pt x="37124" y="1612"/>
                      <a:pt x="37475" y="1627"/>
                    </a:cubicBezTo>
                    <a:lnTo>
                      <a:pt x="37469" y="1627"/>
                    </a:lnTo>
                    <a:cubicBezTo>
                      <a:pt x="37689" y="1636"/>
                      <a:pt x="37910" y="1640"/>
                      <a:pt x="38131" y="1645"/>
                    </a:cubicBezTo>
                    <a:cubicBezTo>
                      <a:pt x="38351" y="1649"/>
                      <a:pt x="38571" y="1655"/>
                      <a:pt x="38792" y="1655"/>
                    </a:cubicBezTo>
                    <a:lnTo>
                      <a:pt x="38794" y="1655"/>
                    </a:lnTo>
                    <a:cubicBezTo>
                      <a:pt x="38885" y="1654"/>
                      <a:pt x="38962" y="1580"/>
                      <a:pt x="38973" y="1490"/>
                    </a:cubicBezTo>
                    <a:cubicBezTo>
                      <a:pt x="38982" y="1398"/>
                      <a:pt x="38921" y="1312"/>
                      <a:pt x="38833" y="1290"/>
                    </a:cubicBezTo>
                    <a:cubicBezTo>
                      <a:pt x="38832" y="1289"/>
                      <a:pt x="38830" y="1289"/>
                      <a:pt x="38829" y="1289"/>
                    </a:cubicBezTo>
                    <a:cubicBezTo>
                      <a:pt x="38769" y="1259"/>
                      <a:pt x="38711" y="1233"/>
                      <a:pt x="38647" y="1214"/>
                    </a:cubicBezTo>
                    <a:cubicBezTo>
                      <a:pt x="38635" y="1211"/>
                      <a:pt x="38624" y="1208"/>
                      <a:pt x="38612" y="1205"/>
                    </a:cubicBezTo>
                    <a:lnTo>
                      <a:pt x="38619" y="1193"/>
                    </a:lnTo>
                    <a:cubicBezTo>
                      <a:pt x="38674" y="1110"/>
                      <a:pt x="38635" y="986"/>
                      <a:pt x="38551" y="940"/>
                    </a:cubicBezTo>
                    <a:cubicBezTo>
                      <a:pt x="38534" y="931"/>
                      <a:pt x="38518" y="923"/>
                      <a:pt x="38500" y="914"/>
                    </a:cubicBezTo>
                    <a:cubicBezTo>
                      <a:pt x="38504" y="910"/>
                      <a:pt x="38506" y="905"/>
                      <a:pt x="38510" y="900"/>
                    </a:cubicBezTo>
                    <a:cubicBezTo>
                      <a:pt x="38543" y="846"/>
                      <a:pt x="38540" y="771"/>
                      <a:pt x="38507" y="715"/>
                    </a:cubicBezTo>
                    <a:cubicBezTo>
                      <a:pt x="38479" y="665"/>
                      <a:pt x="38427" y="634"/>
                      <a:pt x="38369" y="626"/>
                    </a:cubicBezTo>
                    <a:cubicBezTo>
                      <a:pt x="38361" y="625"/>
                      <a:pt x="38352" y="624"/>
                      <a:pt x="38344" y="623"/>
                    </a:cubicBezTo>
                    <a:cubicBezTo>
                      <a:pt x="38359" y="595"/>
                      <a:pt x="38370" y="564"/>
                      <a:pt x="38370" y="531"/>
                    </a:cubicBezTo>
                    <a:cubicBezTo>
                      <a:pt x="38367" y="434"/>
                      <a:pt x="38284" y="349"/>
                      <a:pt x="38186" y="349"/>
                    </a:cubicBezTo>
                    <a:cubicBezTo>
                      <a:pt x="38184" y="349"/>
                      <a:pt x="38182" y="349"/>
                      <a:pt x="38180" y="349"/>
                    </a:cubicBezTo>
                    <a:cubicBezTo>
                      <a:pt x="38158" y="350"/>
                      <a:pt x="38137" y="351"/>
                      <a:pt x="38114" y="351"/>
                    </a:cubicBezTo>
                    <a:cubicBezTo>
                      <a:pt x="38105" y="351"/>
                      <a:pt x="38096" y="351"/>
                      <a:pt x="38086" y="350"/>
                    </a:cubicBezTo>
                    <a:cubicBezTo>
                      <a:pt x="37917" y="341"/>
                      <a:pt x="37746" y="334"/>
                      <a:pt x="37576" y="327"/>
                    </a:cubicBezTo>
                    <a:lnTo>
                      <a:pt x="37576" y="327"/>
                    </a:lnTo>
                    <a:cubicBezTo>
                      <a:pt x="37576" y="327"/>
                      <a:pt x="37577" y="327"/>
                      <a:pt x="37577" y="327"/>
                    </a:cubicBezTo>
                    <a:lnTo>
                      <a:pt x="37577" y="327"/>
                    </a:lnTo>
                    <a:cubicBezTo>
                      <a:pt x="37576" y="327"/>
                      <a:pt x="37576" y="327"/>
                      <a:pt x="37575" y="327"/>
                    </a:cubicBezTo>
                    <a:lnTo>
                      <a:pt x="37575" y="327"/>
                    </a:lnTo>
                    <a:cubicBezTo>
                      <a:pt x="37576" y="327"/>
                      <a:pt x="37576" y="327"/>
                      <a:pt x="37576" y="327"/>
                    </a:cubicBezTo>
                    <a:lnTo>
                      <a:pt x="37576" y="327"/>
                    </a:lnTo>
                    <a:cubicBezTo>
                      <a:pt x="37574" y="327"/>
                      <a:pt x="37572" y="326"/>
                      <a:pt x="37570" y="326"/>
                    </a:cubicBezTo>
                    <a:lnTo>
                      <a:pt x="37570" y="326"/>
                    </a:lnTo>
                    <a:cubicBezTo>
                      <a:pt x="37572" y="327"/>
                      <a:pt x="37574" y="327"/>
                      <a:pt x="37575" y="327"/>
                    </a:cubicBezTo>
                    <a:lnTo>
                      <a:pt x="37575" y="327"/>
                    </a:lnTo>
                    <a:cubicBezTo>
                      <a:pt x="37573" y="327"/>
                      <a:pt x="37570" y="326"/>
                      <a:pt x="37567" y="326"/>
                    </a:cubicBezTo>
                    <a:cubicBezTo>
                      <a:pt x="37568" y="326"/>
                      <a:pt x="37569" y="326"/>
                      <a:pt x="37570" y="326"/>
                    </a:cubicBezTo>
                    <a:lnTo>
                      <a:pt x="37570" y="326"/>
                    </a:lnTo>
                    <a:cubicBezTo>
                      <a:pt x="37370" y="316"/>
                      <a:pt x="37171" y="293"/>
                      <a:pt x="36972" y="282"/>
                    </a:cubicBezTo>
                    <a:cubicBezTo>
                      <a:pt x="36828" y="275"/>
                      <a:pt x="36685" y="272"/>
                      <a:pt x="36541" y="272"/>
                    </a:cubicBezTo>
                    <a:cubicBezTo>
                      <a:pt x="36481" y="272"/>
                      <a:pt x="36422" y="273"/>
                      <a:pt x="36362" y="274"/>
                    </a:cubicBezTo>
                    <a:cubicBezTo>
                      <a:pt x="36141" y="278"/>
                      <a:pt x="35921" y="281"/>
                      <a:pt x="35700" y="288"/>
                    </a:cubicBezTo>
                    <a:cubicBezTo>
                      <a:pt x="35543" y="292"/>
                      <a:pt x="35387" y="296"/>
                      <a:pt x="35231" y="296"/>
                    </a:cubicBezTo>
                    <a:cubicBezTo>
                      <a:pt x="35171" y="296"/>
                      <a:pt x="35110" y="296"/>
                      <a:pt x="35049" y="294"/>
                    </a:cubicBezTo>
                    <a:cubicBezTo>
                      <a:pt x="34734" y="276"/>
                      <a:pt x="34419" y="244"/>
                      <a:pt x="34104" y="221"/>
                    </a:cubicBezTo>
                    <a:cubicBezTo>
                      <a:pt x="33774" y="198"/>
                      <a:pt x="33444" y="177"/>
                      <a:pt x="33113" y="165"/>
                    </a:cubicBezTo>
                    <a:cubicBezTo>
                      <a:pt x="32785" y="154"/>
                      <a:pt x="32457" y="143"/>
                      <a:pt x="32128" y="141"/>
                    </a:cubicBezTo>
                    <a:cubicBezTo>
                      <a:pt x="31803" y="139"/>
                      <a:pt x="31477" y="140"/>
                      <a:pt x="31151" y="131"/>
                    </a:cubicBezTo>
                    <a:cubicBezTo>
                      <a:pt x="30740" y="118"/>
                      <a:pt x="30329" y="108"/>
                      <a:pt x="29917" y="102"/>
                    </a:cubicBezTo>
                    <a:cubicBezTo>
                      <a:pt x="29531" y="95"/>
                      <a:pt x="29143" y="91"/>
                      <a:pt x="28757" y="83"/>
                    </a:cubicBezTo>
                    <a:cubicBezTo>
                      <a:pt x="28362" y="74"/>
                      <a:pt x="27967" y="61"/>
                      <a:pt x="27572" y="51"/>
                    </a:cubicBezTo>
                    <a:cubicBezTo>
                      <a:pt x="27280" y="44"/>
                      <a:pt x="26988" y="42"/>
                      <a:pt x="26696" y="42"/>
                    </a:cubicBezTo>
                    <a:cubicBezTo>
                      <a:pt x="26561" y="42"/>
                      <a:pt x="26426" y="42"/>
                      <a:pt x="26290" y="43"/>
                    </a:cubicBezTo>
                    <a:cubicBezTo>
                      <a:pt x="26173" y="43"/>
                      <a:pt x="26055" y="44"/>
                      <a:pt x="25938" y="44"/>
                    </a:cubicBezTo>
                    <a:cubicBezTo>
                      <a:pt x="25667" y="44"/>
                      <a:pt x="25397" y="42"/>
                      <a:pt x="25126" y="37"/>
                    </a:cubicBezTo>
                    <a:cubicBezTo>
                      <a:pt x="24701" y="30"/>
                      <a:pt x="24276" y="22"/>
                      <a:pt x="23849" y="18"/>
                    </a:cubicBezTo>
                    <a:cubicBezTo>
                      <a:pt x="23765" y="17"/>
                      <a:pt x="23681" y="16"/>
                      <a:pt x="23597" y="16"/>
                    </a:cubicBezTo>
                    <a:cubicBezTo>
                      <a:pt x="23285" y="16"/>
                      <a:pt x="22973" y="22"/>
                      <a:pt x="22661" y="25"/>
                    </a:cubicBezTo>
                    <a:cubicBezTo>
                      <a:pt x="22615" y="25"/>
                      <a:pt x="22569" y="25"/>
                      <a:pt x="22522" y="25"/>
                    </a:cubicBezTo>
                    <a:cubicBezTo>
                      <a:pt x="22170" y="25"/>
                      <a:pt x="21818" y="14"/>
                      <a:pt x="21465" y="7"/>
                    </a:cubicBezTo>
                    <a:cubicBezTo>
                      <a:pt x="21219" y="3"/>
                      <a:pt x="20972" y="1"/>
                      <a:pt x="20726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8" name="Google Shape;5678;p70"/>
              <p:cNvSpPr/>
              <p:nvPr/>
            </p:nvSpPr>
            <p:spPr>
              <a:xfrm>
                <a:off x="7551500" y="2149150"/>
                <a:ext cx="95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70" extrusionOk="0">
                    <a:moveTo>
                      <a:pt x="182" y="0"/>
                    </a:moveTo>
                    <a:cubicBezTo>
                      <a:pt x="181" y="0"/>
                      <a:pt x="181" y="0"/>
                      <a:pt x="180" y="0"/>
                    </a:cubicBezTo>
                    <a:cubicBezTo>
                      <a:pt x="78" y="2"/>
                      <a:pt x="0" y="101"/>
                      <a:pt x="6" y="197"/>
                    </a:cubicBezTo>
                    <a:cubicBezTo>
                      <a:pt x="14" y="300"/>
                      <a:pt x="102" y="370"/>
                      <a:pt x="200" y="370"/>
                    </a:cubicBezTo>
                    <a:cubicBezTo>
                      <a:pt x="201" y="370"/>
                      <a:pt x="202" y="370"/>
                      <a:pt x="203" y="370"/>
                    </a:cubicBezTo>
                    <a:cubicBezTo>
                      <a:pt x="304" y="370"/>
                      <a:pt x="382" y="269"/>
                      <a:pt x="376" y="173"/>
                    </a:cubicBezTo>
                    <a:cubicBezTo>
                      <a:pt x="369" y="70"/>
                      <a:pt x="282" y="0"/>
                      <a:pt x="182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9" name="Google Shape;5679;p70"/>
              <p:cNvSpPr/>
              <p:nvPr/>
            </p:nvSpPr>
            <p:spPr>
              <a:xfrm>
                <a:off x="7565525" y="2149775"/>
                <a:ext cx="106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25" h="406" extrusionOk="0">
                    <a:moveTo>
                      <a:pt x="215" y="1"/>
                    </a:moveTo>
                    <a:cubicBezTo>
                      <a:pt x="160" y="1"/>
                      <a:pt x="106" y="24"/>
                      <a:pt x="70" y="69"/>
                    </a:cubicBezTo>
                    <a:cubicBezTo>
                      <a:pt x="45" y="99"/>
                      <a:pt x="25" y="132"/>
                      <a:pt x="18" y="172"/>
                    </a:cubicBezTo>
                    <a:cubicBezTo>
                      <a:pt x="1" y="256"/>
                      <a:pt x="42" y="347"/>
                      <a:pt x="120" y="386"/>
                    </a:cubicBezTo>
                    <a:cubicBezTo>
                      <a:pt x="148" y="400"/>
                      <a:pt x="178" y="405"/>
                      <a:pt x="207" y="405"/>
                    </a:cubicBezTo>
                    <a:cubicBezTo>
                      <a:pt x="322" y="404"/>
                      <a:pt x="425" y="299"/>
                      <a:pt x="401" y="174"/>
                    </a:cubicBezTo>
                    <a:cubicBezTo>
                      <a:pt x="400" y="171"/>
                      <a:pt x="399" y="168"/>
                      <a:pt x="399" y="164"/>
                    </a:cubicBezTo>
                    <a:cubicBezTo>
                      <a:pt x="393" y="113"/>
                      <a:pt x="365" y="63"/>
                      <a:pt x="320" y="33"/>
                    </a:cubicBezTo>
                    <a:cubicBezTo>
                      <a:pt x="288" y="11"/>
                      <a:pt x="252" y="1"/>
                      <a:pt x="21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0" name="Google Shape;5680;p70"/>
              <p:cNvSpPr/>
              <p:nvPr/>
            </p:nvSpPr>
            <p:spPr>
              <a:xfrm>
                <a:off x="7559750" y="2136800"/>
                <a:ext cx="95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71" extrusionOk="0">
                    <a:moveTo>
                      <a:pt x="182" y="0"/>
                    </a:moveTo>
                    <a:cubicBezTo>
                      <a:pt x="181" y="0"/>
                      <a:pt x="180" y="0"/>
                      <a:pt x="179" y="0"/>
                    </a:cubicBezTo>
                    <a:cubicBezTo>
                      <a:pt x="78" y="2"/>
                      <a:pt x="1" y="101"/>
                      <a:pt x="6" y="197"/>
                    </a:cubicBezTo>
                    <a:cubicBezTo>
                      <a:pt x="14" y="302"/>
                      <a:pt x="102" y="371"/>
                      <a:pt x="203" y="371"/>
                    </a:cubicBezTo>
                    <a:cubicBezTo>
                      <a:pt x="305" y="370"/>
                      <a:pt x="383" y="270"/>
                      <a:pt x="376" y="173"/>
                    </a:cubicBezTo>
                    <a:cubicBezTo>
                      <a:pt x="369" y="70"/>
                      <a:pt x="281" y="0"/>
                      <a:pt x="182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1" name="Google Shape;5681;p70"/>
              <p:cNvSpPr/>
              <p:nvPr/>
            </p:nvSpPr>
            <p:spPr>
              <a:xfrm>
                <a:off x="7760800" y="2152225"/>
                <a:ext cx="95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71" extrusionOk="0">
                    <a:moveTo>
                      <a:pt x="183" y="1"/>
                    </a:moveTo>
                    <a:cubicBezTo>
                      <a:pt x="182" y="1"/>
                      <a:pt x="181" y="1"/>
                      <a:pt x="180" y="1"/>
                    </a:cubicBezTo>
                    <a:cubicBezTo>
                      <a:pt x="79" y="2"/>
                      <a:pt x="1" y="102"/>
                      <a:pt x="6" y="198"/>
                    </a:cubicBezTo>
                    <a:cubicBezTo>
                      <a:pt x="14" y="302"/>
                      <a:pt x="102" y="370"/>
                      <a:pt x="201" y="370"/>
                    </a:cubicBezTo>
                    <a:cubicBezTo>
                      <a:pt x="202" y="370"/>
                      <a:pt x="202" y="370"/>
                      <a:pt x="203" y="370"/>
                    </a:cubicBezTo>
                    <a:cubicBezTo>
                      <a:pt x="305" y="370"/>
                      <a:pt x="383" y="270"/>
                      <a:pt x="377" y="174"/>
                    </a:cubicBezTo>
                    <a:cubicBezTo>
                      <a:pt x="369" y="70"/>
                      <a:pt x="282" y="1"/>
                      <a:pt x="18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2" name="Google Shape;5682;p70"/>
              <p:cNvSpPr/>
              <p:nvPr/>
            </p:nvSpPr>
            <p:spPr>
              <a:xfrm>
                <a:off x="7775500" y="2151575"/>
                <a:ext cx="1035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382" extrusionOk="0">
                    <a:moveTo>
                      <a:pt x="203" y="1"/>
                    </a:moveTo>
                    <a:cubicBezTo>
                      <a:pt x="160" y="1"/>
                      <a:pt x="118" y="15"/>
                      <a:pt x="82" y="45"/>
                    </a:cubicBezTo>
                    <a:cubicBezTo>
                      <a:pt x="38" y="80"/>
                      <a:pt x="20" y="131"/>
                      <a:pt x="13" y="184"/>
                    </a:cubicBezTo>
                    <a:cubicBezTo>
                      <a:pt x="0" y="284"/>
                      <a:pt x="90" y="375"/>
                      <a:pt x="186" y="381"/>
                    </a:cubicBezTo>
                    <a:lnTo>
                      <a:pt x="199" y="381"/>
                    </a:lnTo>
                    <a:cubicBezTo>
                      <a:pt x="260" y="380"/>
                      <a:pt x="312" y="351"/>
                      <a:pt x="345" y="305"/>
                    </a:cubicBezTo>
                    <a:cubicBezTo>
                      <a:pt x="354" y="294"/>
                      <a:pt x="362" y="282"/>
                      <a:pt x="369" y="268"/>
                    </a:cubicBezTo>
                    <a:cubicBezTo>
                      <a:pt x="413" y="181"/>
                      <a:pt x="379" y="60"/>
                      <a:pt x="286" y="19"/>
                    </a:cubicBezTo>
                    <a:cubicBezTo>
                      <a:pt x="259" y="7"/>
                      <a:pt x="231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3" name="Google Shape;5683;p70"/>
              <p:cNvSpPr/>
              <p:nvPr/>
            </p:nvSpPr>
            <p:spPr>
              <a:xfrm>
                <a:off x="7974825" y="1912275"/>
                <a:ext cx="95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2" extrusionOk="0">
                    <a:moveTo>
                      <a:pt x="202" y="1"/>
                    </a:moveTo>
                    <a:cubicBezTo>
                      <a:pt x="201" y="1"/>
                      <a:pt x="200" y="1"/>
                      <a:pt x="200" y="1"/>
                    </a:cubicBezTo>
                    <a:cubicBezTo>
                      <a:pt x="100" y="2"/>
                      <a:pt x="11" y="70"/>
                      <a:pt x="6" y="176"/>
                    </a:cubicBezTo>
                    <a:cubicBezTo>
                      <a:pt x="1" y="272"/>
                      <a:pt x="79" y="371"/>
                      <a:pt x="179" y="371"/>
                    </a:cubicBezTo>
                    <a:cubicBezTo>
                      <a:pt x="179" y="371"/>
                      <a:pt x="180" y="371"/>
                      <a:pt x="180" y="371"/>
                    </a:cubicBezTo>
                    <a:cubicBezTo>
                      <a:pt x="281" y="370"/>
                      <a:pt x="370" y="301"/>
                      <a:pt x="376" y="196"/>
                    </a:cubicBezTo>
                    <a:cubicBezTo>
                      <a:pt x="381" y="101"/>
                      <a:pt x="303" y="1"/>
                      <a:pt x="202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4" name="Google Shape;5684;p70"/>
              <p:cNvSpPr/>
              <p:nvPr/>
            </p:nvSpPr>
            <p:spPr>
              <a:xfrm>
                <a:off x="7988950" y="1915400"/>
                <a:ext cx="95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0" extrusionOk="0">
                    <a:moveTo>
                      <a:pt x="203" y="0"/>
                    </a:moveTo>
                    <a:cubicBezTo>
                      <a:pt x="202" y="0"/>
                      <a:pt x="201" y="0"/>
                      <a:pt x="201" y="0"/>
                    </a:cubicBezTo>
                    <a:cubicBezTo>
                      <a:pt x="100" y="0"/>
                      <a:pt x="11" y="69"/>
                      <a:pt x="5" y="175"/>
                    </a:cubicBezTo>
                    <a:cubicBezTo>
                      <a:pt x="1" y="271"/>
                      <a:pt x="79" y="370"/>
                      <a:pt x="180" y="370"/>
                    </a:cubicBezTo>
                    <a:cubicBezTo>
                      <a:pt x="180" y="370"/>
                      <a:pt x="181" y="370"/>
                      <a:pt x="181" y="370"/>
                    </a:cubicBezTo>
                    <a:cubicBezTo>
                      <a:pt x="281" y="370"/>
                      <a:pt x="370" y="301"/>
                      <a:pt x="376" y="195"/>
                    </a:cubicBezTo>
                    <a:cubicBezTo>
                      <a:pt x="380" y="99"/>
                      <a:pt x="302" y="0"/>
                      <a:pt x="203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5" name="Google Shape;5685;p70"/>
              <p:cNvSpPr/>
              <p:nvPr/>
            </p:nvSpPr>
            <p:spPr>
              <a:xfrm>
                <a:off x="7711775" y="1931825"/>
                <a:ext cx="935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4" h="372" extrusionOk="0">
                    <a:moveTo>
                      <a:pt x="192" y="1"/>
                    </a:moveTo>
                    <a:cubicBezTo>
                      <a:pt x="192" y="1"/>
                      <a:pt x="191" y="1"/>
                      <a:pt x="191" y="1"/>
                    </a:cubicBezTo>
                    <a:cubicBezTo>
                      <a:pt x="90" y="2"/>
                      <a:pt x="3" y="81"/>
                      <a:pt x="2" y="184"/>
                    </a:cubicBezTo>
                    <a:cubicBezTo>
                      <a:pt x="1" y="282"/>
                      <a:pt x="83" y="371"/>
                      <a:pt x="185" y="371"/>
                    </a:cubicBezTo>
                    <a:cubicBezTo>
                      <a:pt x="285" y="370"/>
                      <a:pt x="371" y="291"/>
                      <a:pt x="372" y="188"/>
                    </a:cubicBezTo>
                    <a:cubicBezTo>
                      <a:pt x="373" y="91"/>
                      <a:pt x="292" y="1"/>
                      <a:pt x="192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6" name="Google Shape;5686;p70"/>
              <p:cNvSpPr/>
              <p:nvPr/>
            </p:nvSpPr>
            <p:spPr>
              <a:xfrm>
                <a:off x="7724925" y="1926550"/>
                <a:ext cx="93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371" extrusionOk="0">
                    <a:moveTo>
                      <a:pt x="191" y="0"/>
                    </a:moveTo>
                    <a:cubicBezTo>
                      <a:pt x="191" y="0"/>
                      <a:pt x="190" y="0"/>
                      <a:pt x="189" y="0"/>
                    </a:cubicBezTo>
                    <a:cubicBezTo>
                      <a:pt x="90" y="1"/>
                      <a:pt x="3" y="80"/>
                      <a:pt x="2" y="182"/>
                    </a:cubicBezTo>
                    <a:cubicBezTo>
                      <a:pt x="1" y="281"/>
                      <a:pt x="83" y="371"/>
                      <a:pt x="185" y="371"/>
                    </a:cubicBezTo>
                    <a:cubicBezTo>
                      <a:pt x="285" y="370"/>
                      <a:pt x="371" y="291"/>
                      <a:pt x="372" y="188"/>
                    </a:cubicBezTo>
                    <a:cubicBezTo>
                      <a:pt x="373" y="89"/>
                      <a:pt x="292" y="0"/>
                      <a:pt x="19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7" name="Google Shape;5687;p70"/>
              <p:cNvSpPr/>
              <p:nvPr/>
            </p:nvSpPr>
            <p:spPr>
              <a:xfrm>
                <a:off x="7978975" y="1926325"/>
                <a:ext cx="93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4" h="370" extrusionOk="0">
                    <a:moveTo>
                      <a:pt x="191" y="0"/>
                    </a:moveTo>
                    <a:cubicBezTo>
                      <a:pt x="191" y="0"/>
                      <a:pt x="190" y="0"/>
                      <a:pt x="189" y="0"/>
                    </a:cubicBezTo>
                    <a:cubicBezTo>
                      <a:pt x="90" y="1"/>
                      <a:pt x="3" y="79"/>
                      <a:pt x="2" y="182"/>
                    </a:cubicBezTo>
                    <a:cubicBezTo>
                      <a:pt x="1" y="281"/>
                      <a:pt x="82" y="369"/>
                      <a:pt x="183" y="369"/>
                    </a:cubicBezTo>
                    <a:cubicBezTo>
                      <a:pt x="184" y="369"/>
                      <a:pt x="184" y="369"/>
                      <a:pt x="185" y="369"/>
                    </a:cubicBezTo>
                    <a:cubicBezTo>
                      <a:pt x="285" y="369"/>
                      <a:pt x="371" y="290"/>
                      <a:pt x="372" y="188"/>
                    </a:cubicBezTo>
                    <a:cubicBezTo>
                      <a:pt x="373" y="89"/>
                      <a:pt x="292" y="0"/>
                      <a:pt x="19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8" name="Google Shape;5688;p70"/>
              <p:cNvSpPr/>
              <p:nvPr/>
            </p:nvSpPr>
            <p:spPr>
              <a:xfrm>
                <a:off x="8183975" y="2010475"/>
                <a:ext cx="95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71" extrusionOk="0">
                    <a:moveTo>
                      <a:pt x="181" y="0"/>
                    </a:moveTo>
                    <a:cubicBezTo>
                      <a:pt x="81" y="2"/>
                      <a:pt x="1" y="98"/>
                      <a:pt x="6" y="196"/>
                    </a:cubicBezTo>
                    <a:cubicBezTo>
                      <a:pt x="12" y="299"/>
                      <a:pt x="99" y="371"/>
                      <a:pt x="198" y="371"/>
                    </a:cubicBezTo>
                    <a:cubicBezTo>
                      <a:pt x="199" y="371"/>
                      <a:pt x="200" y="371"/>
                      <a:pt x="201" y="371"/>
                    </a:cubicBezTo>
                    <a:cubicBezTo>
                      <a:pt x="301" y="370"/>
                      <a:pt x="381" y="274"/>
                      <a:pt x="376" y="177"/>
                    </a:cubicBezTo>
                    <a:cubicBezTo>
                      <a:pt x="371" y="72"/>
                      <a:pt x="283" y="0"/>
                      <a:pt x="18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9" name="Google Shape;5689;p70"/>
              <p:cNvSpPr/>
              <p:nvPr/>
            </p:nvSpPr>
            <p:spPr>
              <a:xfrm>
                <a:off x="7508175" y="2028475"/>
                <a:ext cx="1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1"/>
                    </a:moveTo>
                    <a:cubicBezTo>
                      <a:pt x="5" y="1"/>
                      <a:pt x="5" y="2"/>
                      <a:pt x="5" y="2"/>
                    </a:cubicBezTo>
                    <a:lnTo>
                      <a:pt x="5" y="2"/>
                    </a:lnTo>
                    <a:cubicBezTo>
                      <a:pt x="5" y="2"/>
                      <a:pt x="5" y="1"/>
                      <a:pt x="5" y="1"/>
                    </a:cubicBezTo>
                    <a:close/>
                    <a:moveTo>
                      <a:pt x="5" y="2"/>
                    </a:moveTo>
                    <a:lnTo>
                      <a:pt x="5" y="2"/>
                    </a:lnTo>
                    <a:cubicBezTo>
                      <a:pt x="5" y="2"/>
                      <a:pt x="4" y="2"/>
                      <a:pt x="4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2" y="4"/>
                      <a:pt x="4" y="3"/>
                      <a:pt x="5" y="2"/>
                    </a:cubicBezTo>
                    <a:close/>
                  </a:path>
                </a:pathLst>
              </a:custGeom>
              <a:solidFill>
                <a:srgbClr val="B8DD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0" name="Google Shape;5690;p70"/>
              <p:cNvSpPr/>
              <p:nvPr/>
            </p:nvSpPr>
            <p:spPr>
              <a:xfrm>
                <a:off x="7499200" y="2037825"/>
                <a:ext cx="42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8" extrusionOk="0">
                    <a:moveTo>
                      <a:pt x="17" y="1"/>
                    </a:moveTo>
                    <a:cubicBezTo>
                      <a:pt x="15" y="2"/>
                      <a:pt x="13" y="4"/>
                      <a:pt x="12" y="5"/>
                    </a:cubicBezTo>
                    <a:cubicBezTo>
                      <a:pt x="11" y="6"/>
                      <a:pt x="10" y="8"/>
                      <a:pt x="9" y="9"/>
                    </a:cubicBezTo>
                    <a:cubicBezTo>
                      <a:pt x="5" y="12"/>
                      <a:pt x="3" y="14"/>
                      <a:pt x="1" y="18"/>
                    </a:cubicBezTo>
                    <a:cubicBezTo>
                      <a:pt x="5" y="12"/>
                      <a:pt x="11" y="6"/>
                      <a:pt x="17" y="1"/>
                    </a:cubicBezTo>
                    <a:close/>
                  </a:path>
                </a:pathLst>
              </a:custGeom>
              <a:solidFill>
                <a:srgbClr val="B8DD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1" name="Google Shape;5691;p70"/>
              <p:cNvSpPr/>
              <p:nvPr/>
            </p:nvSpPr>
            <p:spPr>
              <a:xfrm>
                <a:off x="7406150" y="1854875"/>
                <a:ext cx="970550" cy="363700"/>
              </a:xfrm>
              <a:custGeom>
                <a:avLst/>
                <a:gdLst/>
                <a:ahLst/>
                <a:cxnLst/>
                <a:rect l="l" t="t" r="r" b="b"/>
                <a:pathLst>
                  <a:path w="38822" h="14548" extrusionOk="0">
                    <a:moveTo>
                      <a:pt x="16198" y="902"/>
                    </a:moveTo>
                    <a:lnTo>
                      <a:pt x="16198" y="902"/>
                    </a:lnTo>
                    <a:cubicBezTo>
                      <a:pt x="16193" y="902"/>
                      <a:pt x="16188" y="903"/>
                      <a:pt x="16183" y="903"/>
                    </a:cubicBezTo>
                    <a:lnTo>
                      <a:pt x="16183" y="903"/>
                    </a:lnTo>
                    <a:cubicBezTo>
                      <a:pt x="16188" y="902"/>
                      <a:pt x="16193" y="902"/>
                      <a:pt x="16198" y="902"/>
                    </a:cubicBezTo>
                    <a:close/>
                    <a:moveTo>
                      <a:pt x="32422" y="5767"/>
                    </a:moveTo>
                    <a:cubicBezTo>
                      <a:pt x="32422" y="5767"/>
                      <a:pt x="32423" y="5768"/>
                      <a:pt x="32423" y="5768"/>
                    </a:cubicBezTo>
                    <a:cubicBezTo>
                      <a:pt x="32425" y="5770"/>
                      <a:pt x="32426" y="5772"/>
                      <a:pt x="32428" y="5773"/>
                    </a:cubicBezTo>
                    <a:lnTo>
                      <a:pt x="32428" y="5773"/>
                    </a:lnTo>
                    <a:cubicBezTo>
                      <a:pt x="32426" y="5771"/>
                      <a:pt x="32424" y="5769"/>
                      <a:pt x="32422" y="5767"/>
                    </a:cubicBezTo>
                    <a:close/>
                    <a:moveTo>
                      <a:pt x="2600" y="9757"/>
                    </a:moveTo>
                    <a:cubicBezTo>
                      <a:pt x="2597" y="9760"/>
                      <a:pt x="2595" y="9763"/>
                      <a:pt x="2593" y="9766"/>
                    </a:cubicBezTo>
                    <a:lnTo>
                      <a:pt x="2593" y="9766"/>
                    </a:lnTo>
                    <a:cubicBezTo>
                      <a:pt x="2595" y="9763"/>
                      <a:pt x="2598" y="9760"/>
                      <a:pt x="2600" y="9757"/>
                    </a:cubicBezTo>
                    <a:close/>
                    <a:moveTo>
                      <a:pt x="2593" y="9766"/>
                    </a:moveTo>
                    <a:lnTo>
                      <a:pt x="2593" y="9766"/>
                    </a:lnTo>
                    <a:cubicBezTo>
                      <a:pt x="2592" y="9768"/>
                      <a:pt x="2591" y="9769"/>
                      <a:pt x="2590" y="9771"/>
                    </a:cubicBezTo>
                    <a:lnTo>
                      <a:pt x="2590" y="9771"/>
                    </a:lnTo>
                    <a:cubicBezTo>
                      <a:pt x="2591" y="9769"/>
                      <a:pt x="2592" y="9768"/>
                      <a:pt x="2593" y="9766"/>
                    </a:cubicBezTo>
                    <a:close/>
                    <a:moveTo>
                      <a:pt x="2040" y="10653"/>
                    </a:moveTo>
                    <a:cubicBezTo>
                      <a:pt x="2040" y="10654"/>
                      <a:pt x="2040" y="10655"/>
                      <a:pt x="2040" y="10655"/>
                    </a:cubicBezTo>
                    <a:cubicBezTo>
                      <a:pt x="2040" y="10655"/>
                      <a:pt x="2040" y="10654"/>
                      <a:pt x="2040" y="10653"/>
                    </a:cubicBezTo>
                    <a:close/>
                    <a:moveTo>
                      <a:pt x="20240" y="1"/>
                    </a:moveTo>
                    <a:cubicBezTo>
                      <a:pt x="20211" y="1"/>
                      <a:pt x="20183" y="1"/>
                      <a:pt x="20155" y="2"/>
                    </a:cubicBezTo>
                    <a:cubicBezTo>
                      <a:pt x="20045" y="4"/>
                      <a:pt x="19934" y="6"/>
                      <a:pt x="19823" y="10"/>
                    </a:cubicBezTo>
                    <a:cubicBezTo>
                      <a:pt x="19728" y="11"/>
                      <a:pt x="19632" y="12"/>
                      <a:pt x="19537" y="19"/>
                    </a:cubicBezTo>
                    <a:cubicBezTo>
                      <a:pt x="19434" y="27"/>
                      <a:pt x="19330" y="31"/>
                      <a:pt x="19229" y="49"/>
                    </a:cubicBezTo>
                    <a:cubicBezTo>
                      <a:pt x="19169" y="59"/>
                      <a:pt x="19109" y="74"/>
                      <a:pt x="19049" y="86"/>
                    </a:cubicBezTo>
                    <a:cubicBezTo>
                      <a:pt x="18901" y="83"/>
                      <a:pt x="18754" y="77"/>
                      <a:pt x="18606" y="77"/>
                    </a:cubicBezTo>
                    <a:cubicBezTo>
                      <a:pt x="18390" y="78"/>
                      <a:pt x="18174" y="78"/>
                      <a:pt x="17957" y="84"/>
                    </a:cubicBezTo>
                    <a:cubicBezTo>
                      <a:pt x="17870" y="86"/>
                      <a:pt x="17782" y="87"/>
                      <a:pt x="17694" y="93"/>
                    </a:cubicBezTo>
                    <a:cubicBezTo>
                      <a:pt x="17568" y="101"/>
                      <a:pt x="17440" y="110"/>
                      <a:pt x="17313" y="118"/>
                    </a:cubicBezTo>
                    <a:cubicBezTo>
                      <a:pt x="17217" y="125"/>
                      <a:pt x="17122" y="139"/>
                      <a:pt x="17027" y="150"/>
                    </a:cubicBezTo>
                    <a:cubicBezTo>
                      <a:pt x="16936" y="161"/>
                      <a:pt x="16845" y="172"/>
                      <a:pt x="16754" y="187"/>
                    </a:cubicBezTo>
                    <a:cubicBezTo>
                      <a:pt x="16556" y="219"/>
                      <a:pt x="16358" y="252"/>
                      <a:pt x="16162" y="290"/>
                    </a:cubicBezTo>
                    <a:cubicBezTo>
                      <a:pt x="15953" y="328"/>
                      <a:pt x="15744" y="366"/>
                      <a:pt x="15535" y="406"/>
                    </a:cubicBezTo>
                    <a:cubicBezTo>
                      <a:pt x="15440" y="424"/>
                      <a:pt x="15344" y="444"/>
                      <a:pt x="15249" y="465"/>
                    </a:cubicBezTo>
                    <a:cubicBezTo>
                      <a:pt x="15201" y="476"/>
                      <a:pt x="15153" y="486"/>
                      <a:pt x="15105" y="498"/>
                    </a:cubicBezTo>
                    <a:cubicBezTo>
                      <a:pt x="15062" y="509"/>
                      <a:pt x="15016" y="517"/>
                      <a:pt x="14973" y="534"/>
                    </a:cubicBezTo>
                    <a:cubicBezTo>
                      <a:pt x="14967" y="537"/>
                      <a:pt x="14962" y="540"/>
                      <a:pt x="14955" y="544"/>
                    </a:cubicBezTo>
                    <a:cubicBezTo>
                      <a:pt x="14836" y="561"/>
                      <a:pt x="14717" y="579"/>
                      <a:pt x="14598" y="597"/>
                    </a:cubicBezTo>
                    <a:cubicBezTo>
                      <a:pt x="14495" y="612"/>
                      <a:pt x="14394" y="633"/>
                      <a:pt x="14292" y="650"/>
                    </a:cubicBezTo>
                    <a:cubicBezTo>
                      <a:pt x="14215" y="664"/>
                      <a:pt x="14138" y="677"/>
                      <a:pt x="14061" y="691"/>
                    </a:cubicBezTo>
                    <a:cubicBezTo>
                      <a:pt x="13845" y="733"/>
                      <a:pt x="13630" y="775"/>
                      <a:pt x="13415" y="822"/>
                    </a:cubicBezTo>
                    <a:cubicBezTo>
                      <a:pt x="13224" y="864"/>
                      <a:pt x="13032" y="906"/>
                      <a:pt x="12845" y="966"/>
                    </a:cubicBezTo>
                    <a:cubicBezTo>
                      <a:pt x="12642" y="1031"/>
                      <a:pt x="12441" y="1098"/>
                      <a:pt x="12241" y="1171"/>
                    </a:cubicBezTo>
                    <a:cubicBezTo>
                      <a:pt x="12187" y="1192"/>
                      <a:pt x="12146" y="1233"/>
                      <a:pt x="12125" y="1283"/>
                    </a:cubicBezTo>
                    <a:cubicBezTo>
                      <a:pt x="12087" y="1298"/>
                      <a:pt x="12050" y="1312"/>
                      <a:pt x="12012" y="1328"/>
                    </a:cubicBezTo>
                    <a:cubicBezTo>
                      <a:pt x="11886" y="1383"/>
                      <a:pt x="11760" y="1438"/>
                      <a:pt x="11633" y="1493"/>
                    </a:cubicBezTo>
                    <a:cubicBezTo>
                      <a:pt x="10934" y="1795"/>
                      <a:pt x="10255" y="2140"/>
                      <a:pt x="9581" y="2494"/>
                    </a:cubicBezTo>
                    <a:cubicBezTo>
                      <a:pt x="9579" y="2494"/>
                      <a:pt x="9577" y="2494"/>
                      <a:pt x="9576" y="2494"/>
                    </a:cubicBezTo>
                    <a:cubicBezTo>
                      <a:pt x="9535" y="2494"/>
                      <a:pt x="9494" y="2507"/>
                      <a:pt x="9460" y="2533"/>
                    </a:cubicBezTo>
                    <a:cubicBezTo>
                      <a:pt x="9432" y="2556"/>
                      <a:pt x="9407" y="2578"/>
                      <a:pt x="9388" y="2608"/>
                    </a:cubicBezTo>
                    <a:cubicBezTo>
                      <a:pt x="9383" y="2614"/>
                      <a:pt x="9381" y="2621"/>
                      <a:pt x="9377" y="2628"/>
                    </a:cubicBezTo>
                    <a:cubicBezTo>
                      <a:pt x="9266" y="2683"/>
                      <a:pt x="9157" y="2738"/>
                      <a:pt x="9048" y="2799"/>
                    </a:cubicBezTo>
                    <a:cubicBezTo>
                      <a:pt x="8903" y="2879"/>
                      <a:pt x="8760" y="2962"/>
                      <a:pt x="8620" y="3052"/>
                    </a:cubicBezTo>
                    <a:cubicBezTo>
                      <a:pt x="8464" y="3156"/>
                      <a:pt x="8301" y="3261"/>
                      <a:pt x="8168" y="3394"/>
                    </a:cubicBezTo>
                    <a:cubicBezTo>
                      <a:pt x="8101" y="3429"/>
                      <a:pt x="8037" y="3468"/>
                      <a:pt x="7977" y="3510"/>
                    </a:cubicBezTo>
                    <a:cubicBezTo>
                      <a:pt x="7901" y="3561"/>
                      <a:pt x="7828" y="3616"/>
                      <a:pt x="7755" y="3671"/>
                    </a:cubicBezTo>
                    <a:cubicBezTo>
                      <a:pt x="7639" y="3759"/>
                      <a:pt x="7525" y="3848"/>
                      <a:pt x="7411" y="3937"/>
                    </a:cubicBezTo>
                    <a:cubicBezTo>
                      <a:pt x="7205" y="4102"/>
                      <a:pt x="7000" y="4266"/>
                      <a:pt x="6795" y="4433"/>
                    </a:cubicBezTo>
                    <a:cubicBezTo>
                      <a:pt x="6624" y="4572"/>
                      <a:pt x="6452" y="4714"/>
                      <a:pt x="6283" y="4856"/>
                    </a:cubicBezTo>
                    <a:cubicBezTo>
                      <a:pt x="6218" y="4912"/>
                      <a:pt x="6150" y="4965"/>
                      <a:pt x="6086" y="5023"/>
                    </a:cubicBezTo>
                    <a:cubicBezTo>
                      <a:pt x="6003" y="5098"/>
                      <a:pt x="5916" y="5171"/>
                      <a:pt x="5834" y="5249"/>
                    </a:cubicBezTo>
                    <a:cubicBezTo>
                      <a:pt x="5686" y="5392"/>
                      <a:pt x="5538" y="5536"/>
                      <a:pt x="5390" y="5680"/>
                    </a:cubicBezTo>
                    <a:cubicBezTo>
                      <a:pt x="5318" y="5751"/>
                      <a:pt x="5246" y="5822"/>
                      <a:pt x="5175" y="5894"/>
                    </a:cubicBezTo>
                    <a:cubicBezTo>
                      <a:pt x="5109" y="5952"/>
                      <a:pt x="5044" y="6011"/>
                      <a:pt x="4980" y="6070"/>
                    </a:cubicBezTo>
                    <a:cubicBezTo>
                      <a:pt x="4878" y="6164"/>
                      <a:pt x="4776" y="6259"/>
                      <a:pt x="4675" y="6355"/>
                    </a:cubicBezTo>
                    <a:cubicBezTo>
                      <a:pt x="4474" y="6548"/>
                      <a:pt x="4274" y="6744"/>
                      <a:pt x="4084" y="6946"/>
                    </a:cubicBezTo>
                    <a:cubicBezTo>
                      <a:pt x="4082" y="6949"/>
                      <a:pt x="4078" y="6953"/>
                      <a:pt x="4076" y="6955"/>
                    </a:cubicBezTo>
                    <a:lnTo>
                      <a:pt x="4078" y="6953"/>
                    </a:lnTo>
                    <a:lnTo>
                      <a:pt x="4078" y="6953"/>
                    </a:lnTo>
                    <a:cubicBezTo>
                      <a:pt x="4077" y="6954"/>
                      <a:pt x="4076" y="6956"/>
                      <a:pt x="4074" y="6957"/>
                    </a:cubicBezTo>
                    <a:cubicBezTo>
                      <a:pt x="4072" y="6961"/>
                      <a:pt x="4069" y="6963"/>
                      <a:pt x="4066" y="6967"/>
                    </a:cubicBezTo>
                    <a:cubicBezTo>
                      <a:pt x="3959" y="7082"/>
                      <a:pt x="3851" y="7197"/>
                      <a:pt x="3744" y="7312"/>
                    </a:cubicBezTo>
                    <a:lnTo>
                      <a:pt x="3744" y="7312"/>
                    </a:lnTo>
                    <a:cubicBezTo>
                      <a:pt x="3745" y="7311"/>
                      <a:pt x="3745" y="7310"/>
                      <a:pt x="3746" y="7310"/>
                    </a:cubicBezTo>
                    <a:lnTo>
                      <a:pt x="3746" y="7310"/>
                    </a:lnTo>
                    <a:cubicBezTo>
                      <a:pt x="3744" y="7311"/>
                      <a:pt x="3743" y="7313"/>
                      <a:pt x="3742" y="7314"/>
                    </a:cubicBezTo>
                    <a:lnTo>
                      <a:pt x="3742" y="7314"/>
                    </a:lnTo>
                    <a:cubicBezTo>
                      <a:pt x="3742" y="7313"/>
                      <a:pt x="3743" y="7312"/>
                      <a:pt x="3744" y="7312"/>
                    </a:cubicBezTo>
                    <a:lnTo>
                      <a:pt x="3744" y="7312"/>
                    </a:lnTo>
                    <a:cubicBezTo>
                      <a:pt x="3743" y="7313"/>
                      <a:pt x="3742" y="7314"/>
                      <a:pt x="3740" y="7316"/>
                    </a:cubicBezTo>
                    <a:lnTo>
                      <a:pt x="3740" y="7316"/>
                    </a:lnTo>
                    <a:cubicBezTo>
                      <a:pt x="3741" y="7315"/>
                      <a:pt x="3741" y="7315"/>
                      <a:pt x="3742" y="7314"/>
                    </a:cubicBezTo>
                    <a:lnTo>
                      <a:pt x="3742" y="7314"/>
                    </a:lnTo>
                    <a:cubicBezTo>
                      <a:pt x="3739" y="7317"/>
                      <a:pt x="3736" y="7320"/>
                      <a:pt x="3733" y="7323"/>
                    </a:cubicBezTo>
                    <a:cubicBezTo>
                      <a:pt x="3733" y="7323"/>
                      <a:pt x="3733" y="7324"/>
                      <a:pt x="3733" y="7324"/>
                    </a:cubicBezTo>
                    <a:lnTo>
                      <a:pt x="3733" y="7324"/>
                    </a:lnTo>
                    <a:cubicBezTo>
                      <a:pt x="3732" y="7325"/>
                      <a:pt x="3731" y="7327"/>
                      <a:pt x="3730" y="7328"/>
                    </a:cubicBezTo>
                    <a:cubicBezTo>
                      <a:pt x="3678" y="7383"/>
                      <a:pt x="3629" y="7442"/>
                      <a:pt x="3580" y="7499"/>
                    </a:cubicBezTo>
                    <a:cubicBezTo>
                      <a:pt x="3518" y="7570"/>
                      <a:pt x="3453" y="7639"/>
                      <a:pt x="3395" y="7712"/>
                    </a:cubicBezTo>
                    <a:cubicBezTo>
                      <a:pt x="3276" y="7861"/>
                      <a:pt x="3155" y="8006"/>
                      <a:pt x="3042" y="8159"/>
                    </a:cubicBezTo>
                    <a:cubicBezTo>
                      <a:pt x="2976" y="8250"/>
                      <a:pt x="2911" y="8340"/>
                      <a:pt x="2845" y="8429"/>
                    </a:cubicBezTo>
                    <a:cubicBezTo>
                      <a:pt x="2776" y="8523"/>
                      <a:pt x="2712" y="8620"/>
                      <a:pt x="2647" y="8715"/>
                    </a:cubicBezTo>
                    <a:cubicBezTo>
                      <a:pt x="2641" y="8724"/>
                      <a:pt x="2635" y="8733"/>
                      <a:pt x="2630" y="8741"/>
                    </a:cubicBezTo>
                    <a:cubicBezTo>
                      <a:pt x="2613" y="8752"/>
                      <a:pt x="2597" y="8764"/>
                      <a:pt x="2584" y="8780"/>
                    </a:cubicBezTo>
                    <a:cubicBezTo>
                      <a:pt x="2470" y="8922"/>
                      <a:pt x="2371" y="9080"/>
                      <a:pt x="2268" y="9231"/>
                    </a:cubicBezTo>
                    <a:cubicBezTo>
                      <a:pt x="2223" y="9298"/>
                      <a:pt x="2177" y="9366"/>
                      <a:pt x="2132" y="9433"/>
                    </a:cubicBezTo>
                    <a:cubicBezTo>
                      <a:pt x="2075" y="9439"/>
                      <a:pt x="2021" y="9467"/>
                      <a:pt x="1993" y="9519"/>
                    </a:cubicBezTo>
                    <a:cubicBezTo>
                      <a:pt x="1954" y="9591"/>
                      <a:pt x="1915" y="9663"/>
                      <a:pt x="1875" y="9735"/>
                    </a:cubicBezTo>
                    <a:cubicBezTo>
                      <a:pt x="1850" y="9737"/>
                      <a:pt x="1824" y="9744"/>
                      <a:pt x="1801" y="9757"/>
                    </a:cubicBezTo>
                    <a:cubicBezTo>
                      <a:pt x="1713" y="9802"/>
                      <a:pt x="1686" y="9901"/>
                      <a:pt x="1649" y="9984"/>
                    </a:cubicBezTo>
                    <a:cubicBezTo>
                      <a:pt x="1643" y="9994"/>
                      <a:pt x="1638" y="10006"/>
                      <a:pt x="1634" y="10017"/>
                    </a:cubicBezTo>
                    <a:cubicBezTo>
                      <a:pt x="1553" y="10166"/>
                      <a:pt x="1471" y="10316"/>
                      <a:pt x="1394" y="10467"/>
                    </a:cubicBezTo>
                    <a:cubicBezTo>
                      <a:pt x="1343" y="10562"/>
                      <a:pt x="1293" y="10658"/>
                      <a:pt x="1246" y="10755"/>
                    </a:cubicBezTo>
                    <a:cubicBezTo>
                      <a:pt x="1230" y="10787"/>
                      <a:pt x="1215" y="10821"/>
                      <a:pt x="1199" y="10854"/>
                    </a:cubicBezTo>
                    <a:cubicBezTo>
                      <a:pt x="1142" y="10866"/>
                      <a:pt x="1091" y="10900"/>
                      <a:pt x="1065" y="10956"/>
                    </a:cubicBezTo>
                    <a:cubicBezTo>
                      <a:pt x="1044" y="11006"/>
                      <a:pt x="1029" y="11061"/>
                      <a:pt x="1011" y="11114"/>
                    </a:cubicBezTo>
                    <a:cubicBezTo>
                      <a:pt x="1003" y="11140"/>
                      <a:pt x="992" y="11167"/>
                      <a:pt x="983" y="11193"/>
                    </a:cubicBezTo>
                    <a:cubicBezTo>
                      <a:pt x="905" y="11395"/>
                      <a:pt x="828" y="11596"/>
                      <a:pt x="752" y="11800"/>
                    </a:cubicBezTo>
                    <a:cubicBezTo>
                      <a:pt x="681" y="11996"/>
                      <a:pt x="614" y="12193"/>
                      <a:pt x="553" y="12393"/>
                    </a:cubicBezTo>
                    <a:cubicBezTo>
                      <a:pt x="503" y="12548"/>
                      <a:pt x="455" y="12702"/>
                      <a:pt x="409" y="12859"/>
                    </a:cubicBezTo>
                    <a:cubicBezTo>
                      <a:pt x="299" y="13228"/>
                      <a:pt x="220" y="13609"/>
                      <a:pt x="88" y="13971"/>
                    </a:cubicBezTo>
                    <a:cubicBezTo>
                      <a:pt x="74" y="14007"/>
                      <a:pt x="59" y="14041"/>
                      <a:pt x="45" y="14077"/>
                    </a:cubicBezTo>
                    <a:cubicBezTo>
                      <a:pt x="26" y="14125"/>
                      <a:pt x="1" y="14174"/>
                      <a:pt x="3" y="14228"/>
                    </a:cubicBezTo>
                    <a:cubicBezTo>
                      <a:pt x="5" y="14328"/>
                      <a:pt x="80" y="14414"/>
                      <a:pt x="184" y="14415"/>
                    </a:cubicBezTo>
                    <a:lnTo>
                      <a:pt x="188" y="14415"/>
                    </a:lnTo>
                    <a:cubicBezTo>
                      <a:pt x="246" y="14415"/>
                      <a:pt x="300" y="14385"/>
                      <a:pt x="336" y="14342"/>
                    </a:cubicBezTo>
                    <a:cubicBezTo>
                      <a:pt x="338" y="14342"/>
                      <a:pt x="340" y="14342"/>
                      <a:pt x="342" y="14342"/>
                    </a:cubicBezTo>
                    <a:cubicBezTo>
                      <a:pt x="367" y="14342"/>
                      <a:pt x="394" y="14335"/>
                      <a:pt x="417" y="14325"/>
                    </a:cubicBezTo>
                    <a:cubicBezTo>
                      <a:pt x="443" y="14377"/>
                      <a:pt x="496" y="14417"/>
                      <a:pt x="554" y="14425"/>
                    </a:cubicBezTo>
                    <a:cubicBezTo>
                      <a:pt x="563" y="14428"/>
                      <a:pt x="574" y="14428"/>
                      <a:pt x="583" y="14428"/>
                    </a:cubicBezTo>
                    <a:cubicBezTo>
                      <a:pt x="672" y="14427"/>
                      <a:pt x="752" y="14363"/>
                      <a:pt x="766" y="14272"/>
                    </a:cubicBezTo>
                    <a:cubicBezTo>
                      <a:pt x="768" y="14256"/>
                      <a:pt x="769" y="14240"/>
                      <a:pt x="767" y="14225"/>
                    </a:cubicBezTo>
                    <a:cubicBezTo>
                      <a:pt x="786" y="14039"/>
                      <a:pt x="824" y="13855"/>
                      <a:pt x="862" y="13672"/>
                    </a:cubicBezTo>
                    <a:cubicBezTo>
                      <a:pt x="946" y="13323"/>
                      <a:pt x="1067" y="12981"/>
                      <a:pt x="1192" y="12644"/>
                    </a:cubicBezTo>
                    <a:lnTo>
                      <a:pt x="1192" y="12644"/>
                    </a:lnTo>
                    <a:cubicBezTo>
                      <a:pt x="1190" y="12647"/>
                      <a:pt x="1189" y="12651"/>
                      <a:pt x="1188" y="12653"/>
                    </a:cubicBezTo>
                    <a:cubicBezTo>
                      <a:pt x="1250" y="12491"/>
                      <a:pt x="1310" y="12328"/>
                      <a:pt x="1376" y="12167"/>
                    </a:cubicBezTo>
                    <a:cubicBezTo>
                      <a:pt x="1445" y="12000"/>
                      <a:pt x="1513" y="11834"/>
                      <a:pt x="1577" y="11665"/>
                    </a:cubicBezTo>
                    <a:lnTo>
                      <a:pt x="1577" y="11665"/>
                    </a:lnTo>
                    <a:cubicBezTo>
                      <a:pt x="1576" y="11667"/>
                      <a:pt x="1576" y="11668"/>
                      <a:pt x="1575" y="11670"/>
                    </a:cubicBezTo>
                    <a:cubicBezTo>
                      <a:pt x="1643" y="11487"/>
                      <a:pt x="1715" y="11307"/>
                      <a:pt x="1798" y="11131"/>
                    </a:cubicBezTo>
                    <a:cubicBezTo>
                      <a:pt x="1875" y="10969"/>
                      <a:pt x="1958" y="10810"/>
                      <a:pt x="2041" y="10652"/>
                    </a:cubicBezTo>
                    <a:lnTo>
                      <a:pt x="2041" y="10652"/>
                    </a:lnTo>
                    <a:cubicBezTo>
                      <a:pt x="2041" y="10652"/>
                      <a:pt x="2041" y="10653"/>
                      <a:pt x="2040" y="10653"/>
                    </a:cubicBezTo>
                    <a:lnTo>
                      <a:pt x="2040" y="10653"/>
                    </a:lnTo>
                    <a:cubicBezTo>
                      <a:pt x="2042" y="10651"/>
                      <a:pt x="2043" y="10648"/>
                      <a:pt x="2044" y="10645"/>
                    </a:cubicBezTo>
                    <a:cubicBezTo>
                      <a:pt x="2047" y="10642"/>
                      <a:pt x="2049" y="10638"/>
                      <a:pt x="2050" y="10634"/>
                    </a:cubicBezTo>
                    <a:lnTo>
                      <a:pt x="2050" y="10634"/>
                    </a:lnTo>
                    <a:cubicBezTo>
                      <a:pt x="2050" y="10636"/>
                      <a:pt x="2049" y="10638"/>
                      <a:pt x="2048" y="10641"/>
                    </a:cubicBezTo>
                    <a:cubicBezTo>
                      <a:pt x="2138" y="10475"/>
                      <a:pt x="2234" y="10312"/>
                      <a:pt x="2329" y="10150"/>
                    </a:cubicBezTo>
                    <a:cubicBezTo>
                      <a:pt x="2385" y="10069"/>
                      <a:pt x="2440" y="9989"/>
                      <a:pt x="2495" y="9908"/>
                    </a:cubicBezTo>
                    <a:cubicBezTo>
                      <a:pt x="2515" y="9877"/>
                      <a:pt x="2540" y="9846"/>
                      <a:pt x="2559" y="9813"/>
                    </a:cubicBezTo>
                    <a:cubicBezTo>
                      <a:pt x="2570" y="9799"/>
                      <a:pt x="2580" y="9785"/>
                      <a:pt x="2590" y="9771"/>
                    </a:cubicBezTo>
                    <a:lnTo>
                      <a:pt x="2590" y="9771"/>
                    </a:lnTo>
                    <a:cubicBezTo>
                      <a:pt x="2588" y="9773"/>
                      <a:pt x="2587" y="9774"/>
                      <a:pt x="2585" y="9776"/>
                    </a:cubicBezTo>
                    <a:cubicBezTo>
                      <a:pt x="2597" y="9761"/>
                      <a:pt x="2607" y="9746"/>
                      <a:pt x="2617" y="9731"/>
                    </a:cubicBezTo>
                    <a:lnTo>
                      <a:pt x="2617" y="9731"/>
                    </a:lnTo>
                    <a:cubicBezTo>
                      <a:pt x="2613" y="9738"/>
                      <a:pt x="2608" y="9745"/>
                      <a:pt x="2603" y="9752"/>
                    </a:cubicBezTo>
                    <a:cubicBezTo>
                      <a:pt x="2686" y="9641"/>
                      <a:pt x="2768" y="9530"/>
                      <a:pt x="2844" y="9416"/>
                    </a:cubicBezTo>
                    <a:cubicBezTo>
                      <a:pt x="2914" y="9308"/>
                      <a:pt x="2984" y="9202"/>
                      <a:pt x="3056" y="9097"/>
                    </a:cubicBezTo>
                    <a:cubicBezTo>
                      <a:pt x="3294" y="8785"/>
                      <a:pt x="3560" y="8497"/>
                      <a:pt x="3820" y="8201"/>
                    </a:cubicBezTo>
                    <a:cubicBezTo>
                      <a:pt x="3955" y="8049"/>
                      <a:pt x="4083" y="7893"/>
                      <a:pt x="4212" y="7736"/>
                    </a:cubicBezTo>
                    <a:cubicBezTo>
                      <a:pt x="4283" y="7649"/>
                      <a:pt x="4355" y="7563"/>
                      <a:pt x="4426" y="7478"/>
                    </a:cubicBezTo>
                    <a:cubicBezTo>
                      <a:pt x="4495" y="7410"/>
                      <a:pt x="4562" y="7343"/>
                      <a:pt x="4626" y="7271"/>
                    </a:cubicBezTo>
                    <a:cubicBezTo>
                      <a:pt x="4793" y="7081"/>
                      <a:pt x="4954" y="6886"/>
                      <a:pt x="5125" y="6698"/>
                    </a:cubicBezTo>
                    <a:cubicBezTo>
                      <a:pt x="5254" y="6559"/>
                      <a:pt x="5387" y="6423"/>
                      <a:pt x="5518" y="6286"/>
                    </a:cubicBezTo>
                    <a:cubicBezTo>
                      <a:pt x="5543" y="6260"/>
                      <a:pt x="5570" y="6236"/>
                      <a:pt x="5594" y="6210"/>
                    </a:cubicBezTo>
                    <a:cubicBezTo>
                      <a:pt x="5742" y="6095"/>
                      <a:pt x="5893" y="5984"/>
                      <a:pt x="6045" y="5876"/>
                    </a:cubicBezTo>
                    <a:cubicBezTo>
                      <a:pt x="6136" y="5809"/>
                      <a:pt x="6222" y="5741"/>
                      <a:pt x="6308" y="5669"/>
                    </a:cubicBezTo>
                    <a:cubicBezTo>
                      <a:pt x="6381" y="5606"/>
                      <a:pt x="6452" y="5538"/>
                      <a:pt x="6525" y="5474"/>
                    </a:cubicBezTo>
                    <a:cubicBezTo>
                      <a:pt x="6718" y="5320"/>
                      <a:pt x="6918" y="5178"/>
                      <a:pt x="7105" y="5018"/>
                    </a:cubicBezTo>
                    <a:cubicBezTo>
                      <a:pt x="7197" y="4940"/>
                      <a:pt x="7279" y="4853"/>
                      <a:pt x="7365" y="4771"/>
                    </a:cubicBezTo>
                    <a:cubicBezTo>
                      <a:pt x="7449" y="4689"/>
                      <a:pt x="7540" y="4612"/>
                      <a:pt x="7629" y="4536"/>
                    </a:cubicBezTo>
                    <a:cubicBezTo>
                      <a:pt x="7670" y="4501"/>
                      <a:pt x="7711" y="4467"/>
                      <a:pt x="7752" y="4435"/>
                    </a:cubicBezTo>
                    <a:cubicBezTo>
                      <a:pt x="7914" y="4308"/>
                      <a:pt x="8076" y="4183"/>
                      <a:pt x="8248" y="4071"/>
                    </a:cubicBezTo>
                    <a:cubicBezTo>
                      <a:pt x="8412" y="3961"/>
                      <a:pt x="8581" y="3856"/>
                      <a:pt x="8742" y="3737"/>
                    </a:cubicBezTo>
                    <a:cubicBezTo>
                      <a:pt x="8898" y="3622"/>
                      <a:pt x="9054" y="3502"/>
                      <a:pt x="9213" y="3389"/>
                    </a:cubicBezTo>
                    <a:cubicBezTo>
                      <a:pt x="9361" y="3282"/>
                      <a:pt x="9512" y="3183"/>
                      <a:pt x="9665" y="3084"/>
                    </a:cubicBezTo>
                    <a:cubicBezTo>
                      <a:pt x="9697" y="3064"/>
                      <a:pt x="9729" y="3044"/>
                      <a:pt x="9762" y="3025"/>
                    </a:cubicBezTo>
                    <a:cubicBezTo>
                      <a:pt x="9871" y="2960"/>
                      <a:pt x="9982" y="2895"/>
                      <a:pt x="10093" y="2832"/>
                    </a:cubicBezTo>
                    <a:cubicBezTo>
                      <a:pt x="10219" y="2762"/>
                      <a:pt x="10348" y="2698"/>
                      <a:pt x="10475" y="2634"/>
                    </a:cubicBezTo>
                    <a:cubicBezTo>
                      <a:pt x="10497" y="2622"/>
                      <a:pt x="10517" y="2612"/>
                      <a:pt x="10539" y="2602"/>
                    </a:cubicBezTo>
                    <a:cubicBezTo>
                      <a:pt x="10786" y="2481"/>
                      <a:pt x="11038" y="2367"/>
                      <a:pt x="11291" y="2261"/>
                    </a:cubicBezTo>
                    <a:cubicBezTo>
                      <a:pt x="11455" y="2193"/>
                      <a:pt x="11620" y="2127"/>
                      <a:pt x="11784" y="2061"/>
                    </a:cubicBezTo>
                    <a:cubicBezTo>
                      <a:pt x="11941" y="1997"/>
                      <a:pt x="12098" y="1931"/>
                      <a:pt x="12257" y="1869"/>
                    </a:cubicBezTo>
                    <a:lnTo>
                      <a:pt x="12257" y="1869"/>
                    </a:lnTo>
                    <a:cubicBezTo>
                      <a:pt x="12249" y="1872"/>
                      <a:pt x="12242" y="1875"/>
                      <a:pt x="12234" y="1878"/>
                    </a:cubicBezTo>
                    <a:cubicBezTo>
                      <a:pt x="12433" y="1804"/>
                      <a:pt x="12632" y="1729"/>
                      <a:pt x="12829" y="1653"/>
                    </a:cubicBezTo>
                    <a:cubicBezTo>
                      <a:pt x="12938" y="1614"/>
                      <a:pt x="13047" y="1573"/>
                      <a:pt x="13158" y="1542"/>
                    </a:cubicBezTo>
                    <a:cubicBezTo>
                      <a:pt x="13283" y="1506"/>
                      <a:pt x="13409" y="1473"/>
                      <a:pt x="13536" y="1442"/>
                    </a:cubicBezTo>
                    <a:cubicBezTo>
                      <a:pt x="13663" y="1414"/>
                      <a:pt x="13789" y="1386"/>
                      <a:pt x="13917" y="1359"/>
                    </a:cubicBezTo>
                    <a:cubicBezTo>
                      <a:pt x="14045" y="1330"/>
                      <a:pt x="14176" y="1299"/>
                      <a:pt x="14301" y="1257"/>
                    </a:cubicBezTo>
                    <a:cubicBezTo>
                      <a:pt x="14428" y="1214"/>
                      <a:pt x="14556" y="1165"/>
                      <a:pt x="14685" y="1127"/>
                    </a:cubicBezTo>
                    <a:cubicBezTo>
                      <a:pt x="14753" y="1107"/>
                      <a:pt x="14821" y="1090"/>
                      <a:pt x="14890" y="1072"/>
                    </a:cubicBezTo>
                    <a:cubicBezTo>
                      <a:pt x="14905" y="1068"/>
                      <a:pt x="14921" y="1065"/>
                      <a:pt x="14936" y="1062"/>
                    </a:cubicBezTo>
                    <a:lnTo>
                      <a:pt x="14936" y="1062"/>
                    </a:lnTo>
                    <a:cubicBezTo>
                      <a:pt x="14928" y="1064"/>
                      <a:pt x="14920" y="1065"/>
                      <a:pt x="14912" y="1067"/>
                    </a:cubicBezTo>
                    <a:cubicBezTo>
                      <a:pt x="14984" y="1052"/>
                      <a:pt x="15055" y="1036"/>
                      <a:pt x="15126" y="1025"/>
                    </a:cubicBezTo>
                    <a:cubicBezTo>
                      <a:pt x="15195" y="1015"/>
                      <a:pt x="15264" y="1006"/>
                      <a:pt x="15333" y="999"/>
                    </a:cubicBezTo>
                    <a:cubicBezTo>
                      <a:pt x="15471" y="990"/>
                      <a:pt x="15610" y="986"/>
                      <a:pt x="15748" y="970"/>
                    </a:cubicBezTo>
                    <a:cubicBezTo>
                      <a:pt x="15873" y="955"/>
                      <a:pt x="15995" y="922"/>
                      <a:pt x="16120" y="910"/>
                    </a:cubicBezTo>
                    <a:cubicBezTo>
                      <a:pt x="16139" y="907"/>
                      <a:pt x="16158" y="905"/>
                      <a:pt x="16177" y="903"/>
                    </a:cubicBezTo>
                    <a:lnTo>
                      <a:pt x="16177" y="903"/>
                    </a:lnTo>
                    <a:cubicBezTo>
                      <a:pt x="16176" y="904"/>
                      <a:pt x="16175" y="904"/>
                      <a:pt x="16174" y="904"/>
                    </a:cubicBezTo>
                    <a:cubicBezTo>
                      <a:pt x="16405" y="888"/>
                      <a:pt x="16636" y="868"/>
                      <a:pt x="16866" y="839"/>
                    </a:cubicBezTo>
                    <a:cubicBezTo>
                      <a:pt x="17104" y="808"/>
                      <a:pt x="17342" y="779"/>
                      <a:pt x="17581" y="754"/>
                    </a:cubicBezTo>
                    <a:lnTo>
                      <a:pt x="17571" y="754"/>
                    </a:lnTo>
                    <a:cubicBezTo>
                      <a:pt x="17670" y="746"/>
                      <a:pt x="17769" y="737"/>
                      <a:pt x="17869" y="729"/>
                    </a:cubicBezTo>
                    <a:cubicBezTo>
                      <a:pt x="18059" y="712"/>
                      <a:pt x="18250" y="693"/>
                      <a:pt x="18440" y="681"/>
                    </a:cubicBezTo>
                    <a:cubicBezTo>
                      <a:pt x="18641" y="668"/>
                      <a:pt x="18841" y="652"/>
                      <a:pt x="19040" y="634"/>
                    </a:cubicBezTo>
                    <a:cubicBezTo>
                      <a:pt x="19066" y="634"/>
                      <a:pt x="19091" y="632"/>
                      <a:pt x="19117" y="632"/>
                    </a:cubicBezTo>
                    <a:cubicBezTo>
                      <a:pt x="19141" y="631"/>
                      <a:pt x="19165" y="631"/>
                      <a:pt x="19189" y="631"/>
                    </a:cubicBezTo>
                    <a:cubicBezTo>
                      <a:pt x="19254" y="631"/>
                      <a:pt x="19320" y="632"/>
                      <a:pt x="19385" y="634"/>
                    </a:cubicBezTo>
                    <a:cubicBezTo>
                      <a:pt x="19734" y="658"/>
                      <a:pt x="20082" y="689"/>
                      <a:pt x="20432" y="706"/>
                    </a:cubicBezTo>
                    <a:cubicBezTo>
                      <a:pt x="20618" y="715"/>
                      <a:pt x="20803" y="722"/>
                      <a:pt x="20988" y="729"/>
                    </a:cubicBezTo>
                    <a:cubicBezTo>
                      <a:pt x="21157" y="736"/>
                      <a:pt x="21324" y="753"/>
                      <a:pt x="21491" y="776"/>
                    </a:cubicBezTo>
                    <a:cubicBezTo>
                      <a:pt x="21688" y="809"/>
                      <a:pt x="21883" y="850"/>
                      <a:pt x="22080" y="881"/>
                    </a:cubicBezTo>
                    <a:cubicBezTo>
                      <a:pt x="22197" y="900"/>
                      <a:pt x="22312" y="916"/>
                      <a:pt x="22429" y="930"/>
                    </a:cubicBezTo>
                    <a:cubicBezTo>
                      <a:pt x="22572" y="948"/>
                      <a:pt x="22717" y="956"/>
                      <a:pt x="22861" y="978"/>
                    </a:cubicBezTo>
                    <a:cubicBezTo>
                      <a:pt x="22965" y="998"/>
                      <a:pt x="23068" y="1022"/>
                      <a:pt x="23170" y="1050"/>
                    </a:cubicBezTo>
                    <a:cubicBezTo>
                      <a:pt x="23378" y="1115"/>
                      <a:pt x="23582" y="1195"/>
                      <a:pt x="23791" y="1256"/>
                    </a:cubicBezTo>
                    <a:cubicBezTo>
                      <a:pt x="23966" y="1306"/>
                      <a:pt x="24141" y="1358"/>
                      <a:pt x="24318" y="1400"/>
                    </a:cubicBezTo>
                    <a:cubicBezTo>
                      <a:pt x="24344" y="1407"/>
                      <a:pt x="24371" y="1413"/>
                      <a:pt x="24398" y="1418"/>
                    </a:cubicBezTo>
                    <a:cubicBezTo>
                      <a:pt x="24491" y="1453"/>
                      <a:pt x="24584" y="1488"/>
                      <a:pt x="24678" y="1522"/>
                    </a:cubicBezTo>
                    <a:cubicBezTo>
                      <a:pt x="24832" y="1580"/>
                      <a:pt x="24987" y="1639"/>
                      <a:pt x="25144" y="1696"/>
                    </a:cubicBezTo>
                    <a:cubicBezTo>
                      <a:pt x="25449" y="1806"/>
                      <a:pt x="25751" y="1923"/>
                      <a:pt x="26054" y="2039"/>
                    </a:cubicBezTo>
                    <a:lnTo>
                      <a:pt x="26053" y="2039"/>
                    </a:lnTo>
                    <a:cubicBezTo>
                      <a:pt x="26190" y="2094"/>
                      <a:pt x="26326" y="2155"/>
                      <a:pt x="26461" y="2215"/>
                    </a:cubicBezTo>
                    <a:cubicBezTo>
                      <a:pt x="26645" y="2300"/>
                      <a:pt x="26831" y="2381"/>
                      <a:pt x="27015" y="2465"/>
                    </a:cubicBezTo>
                    <a:cubicBezTo>
                      <a:pt x="27196" y="2547"/>
                      <a:pt x="27370" y="2642"/>
                      <a:pt x="27547" y="2731"/>
                    </a:cubicBezTo>
                    <a:cubicBezTo>
                      <a:pt x="27720" y="2819"/>
                      <a:pt x="27899" y="2893"/>
                      <a:pt x="28072" y="2983"/>
                    </a:cubicBezTo>
                    <a:cubicBezTo>
                      <a:pt x="28248" y="3072"/>
                      <a:pt x="28422" y="3163"/>
                      <a:pt x="28595" y="3257"/>
                    </a:cubicBezTo>
                    <a:cubicBezTo>
                      <a:pt x="28593" y="3257"/>
                      <a:pt x="28592" y="3256"/>
                      <a:pt x="28591" y="3256"/>
                    </a:cubicBezTo>
                    <a:lnTo>
                      <a:pt x="28591" y="3256"/>
                    </a:lnTo>
                    <a:cubicBezTo>
                      <a:pt x="28883" y="3421"/>
                      <a:pt x="29165" y="3601"/>
                      <a:pt x="29465" y="3752"/>
                    </a:cubicBezTo>
                    <a:cubicBezTo>
                      <a:pt x="29611" y="3827"/>
                      <a:pt x="29759" y="3900"/>
                      <a:pt x="29908" y="3967"/>
                    </a:cubicBezTo>
                    <a:cubicBezTo>
                      <a:pt x="29937" y="3980"/>
                      <a:pt x="29966" y="3991"/>
                      <a:pt x="29994" y="4004"/>
                    </a:cubicBezTo>
                    <a:cubicBezTo>
                      <a:pt x="30094" y="4071"/>
                      <a:pt x="30194" y="4140"/>
                      <a:pt x="30294" y="4208"/>
                    </a:cubicBezTo>
                    <a:cubicBezTo>
                      <a:pt x="30477" y="4333"/>
                      <a:pt x="30661" y="4454"/>
                      <a:pt x="30847" y="4574"/>
                    </a:cubicBezTo>
                    <a:cubicBezTo>
                      <a:pt x="30932" y="4628"/>
                      <a:pt x="31018" y="4682"/>
                      <a:pt x="31103" y="4736"/>
                    </a:cubicBezTo>
                    <a:cubicBezTo>
                      <a:pt x="31178" y="4783"/>
                      <a:pt x="31249" y="4833"/>
                      <a:pt x="31321" y="4881"/>
                    </a:cubicBezTo>
                    <a:cubicBezTo>
                      <a:pt x="31450" y="4978"/>
                      <a:pt x="31577" y="5079"/>
                      <a:pt x="31706" y="5175"/>
                    </a:cubicBezTo>
                    <a:cubicBezTo>
                      <a:pt x="31834" y="5271"/>
                      <a:pt x="31963" y="5366"/>
                      <a:pt x="32092" y="5462"/>
                    </a:cubicBezTo>
                    <a:cubicBezTo>
                      <a:pt x="32142" y="5506"/>
                      <a:pt x="32192" y="5551"/>
                      <a:pt x="32241" y="5597"/>
                    </a:cubicBezTo>
                    <a:cubicBezTo>
                      <a:pt x="32305" y="5656"/>
                      <a:pt x="32368" y="5716"/>
                      <a:pt x="32432" y="5776"/>
                    </a:cubicBezTo>
                    <a:lnTo>
                      <a:pt x="32432" y="5776"/>
                    </a:lnTo>
                    <a:cubicBezTo>
                      <a:pt x="32430" y="5775"/>
                      <a:pt x="32429" y="5774"/>
                      <a:pt x="32428" y="5773"/>
                    </a:cubicBezTo>
                    <a:lnTo>
                      <a:pt x="32428" y="5773"/>
                    </a:lnTo>
                    <a:cubicBezTo>
                      <a:pt x="32462" y="5806"/>
                      <a:pt x="32497" y="5840"/>
                      <a:pt x="32530" y="5873"/>
                    </a:cubicBezTo>
                    <a:cubicBezTo>
                      <a:pt x="32670" y="6011"/>
                      <a:pt x="32805" y="6152"/>
                      <a:pt x="32931" y="6303"/>
                    </a:cubicBezTo>
                    <a:cubicBezTo>
                      <a:pt x="33001" y="6389"/>
                      <a:pt x="33075" y="6476"/>
                      <a:pt x="33147" y="6562"/>
                    </a:cubicBezTo>
                    <a:cubicBezTo>
                      <a:pt x="33210" y="6636"/>
                      <a:pt x="33276" y="6706"/>
                      <a:pt x="33341" y="6778"/>
                    </a:cubicBezTo>
                    <a:cubicBezTo>
                      <a:pt x="33467" y="6916"/>
                      <a:pt x="33598" y="7051"/>
                      <a:pt x="33730" y="7185"/>
                    </a:cubicBezTo>
                    <a:cubicBezTo>
                      <a:pt x="33877" y="7335"/>
                      <a:pt x="34021" y="7486"/>
                      <a:pt x="34161" y="7643"/>
                    </a:cubicBezTo>
                    <a:cubicBezTo>
                      <a:pt x="34155" y="7637"/>
                      <a:pt x="34151" y="7631"/>
                      <a:pt x="34146" y="7624"/>
                    </a:cubicBezTo>
                    <a:lnTo>
                      <a:pt x="34146" y="7624"/>
                    </a:lnTo>
                    <a:cubicBezTo>
                      <a:pt x="34202" y="7693"/>
                      <a:pt x="34257" y="7761"/>
                      <a:pt x="34310" y="7831"/>
                    </a:cubicBezTo>
                    <a:cubicBezTo>
                      <a:pt x="34356" y="7892"/>
                      <a:pt x="34399" y="7953"/>
                      <a:pt x="34446" y="8014"/>
                    </a:cubicBezTo>
                    <a:cubicBezTo>
                      <a:pt x="34551" y="8155"/>
                      <a:pt x="34663" y="8291"/>
                      <a:pt x="34773" y="8428"/>
                    </a:cubicBezTo>
                    <a:cubicBezTo>
                      <a:pt x="34860" y="8535"/>
                      <a:pt x="34944" y="8645"/>
                      <a:pt x="35030" y="8754"/>
                    </a:cubicBezTo>
                    <a:cubicBezTo>
                      <a:pt x="35081" y="8826"/>
                      <a:pt x="35133" y="8897"/>
                      <a:pt x="35184" y="8969"/>
                    </a:cubicBezTo>
                    <a:cubicBezTo>
                      <a:pt x="35326" y="9165"/>
                      <a:pt x="35459" y="9367"/>
                      <a:pt x="35590" y="9570"/>
                    </a:cubicBezTo>
                    <a:cubicBezTo>
                      <a:pt x="35586" y="9565"/>
                      <a:pt x="35581" y="9557"/>
                      <a:pt x="35577" y="9551"/>
                    </a:cubicBezTo>
                    <a:lnTo>
                      <a:pt x="35577" y="9551"/>
                    </a:lnTo>
                    <a:cubicBezTo>
                      <a:pt x="35699" y="9747"/>
                      <a:pt x="35820" y="9944"/>
                      <a:pt x="35944" y="10141"/>
                    </a:cubicBezTo>
                    <a:cubicBezTo>
                      <a:pt x="36125" y="10444"/>
                      <a:pt x="36300" y="10750"/>
                      <a:pt x="36452" y="11069"/>
                    </a:cubicBezTo>
                    <a:cubicBezTo>
                      <a:pt x="36475" y="11119"/>
                      <a:pt x="36497" y="11167"/>
                      <a:pt x="36519" y="11216"/>
                    </a:cubicBezTo>
                    <a:cubicBezTo>
                      <a:pt x="36521" y="11219"/>
                      <a:pt x="36522" y="11221"/>
                      <a:pt x="36523" y="11225"/>
                    </a:cubicBezTo>
                    <a:cubicBezTo>
                      <a:pt x="36523" y="11224"/>
                      <a:pt x="36522" y="11221"/>
                      <a:pt x="36522" y="11220"/>
                    </a:cubicBezTo>
                    <a:lnTo>
                      <a:pt x="36522" y="11220"/>
                    </a:lnTo>
                    <a:cubicBezTo>
                      <a:pt x="36544" y="11271"/>
                      <a:pt x="36568" y="11321"/>
                      <a:pt x="36591" y="11372"/>
                    </a:cubicBezTo>
                    <a:cubicBezTo>
                      <a:pt x="36711" y="11633"/>
                      <a:pt x="36847" y="11886"/>
                      <a:pt x="36976" y="12144"/>
                    </a:cubicBezTo>
                    <a:cubicBezTo>
                      <a:pt x="37111" y="12411"/>
                      <a:pt x="37243" y="12679"/>
                      <a:pt x="37373" y="12948"/>
                    </a:cubicBezTo>
                    <a:cubicBezTo>
                      <a:pt x="37455" y="13116"/>
                      <a:pt x="37541" y="13281"/>
                      <a:pt x="37627" y="13445"/>
                    </a:cubicBezTo>
                    <a:cubicBezTo>
                      <a:pt x="37718" y="13620"/>
                      <a:pt x="37803" y="13797"/>
                      <a:pt x="37886" y="13975"/>
                    </a:cubicBezTo>
                    <a:cubicBezTo>
                      <a:pt x="37926" y="14060"/>
                      <a:pt x="37968" y="14144"/>
                      <a:pt x="38009" y="14229"/>
                    </a:cubicBezTo>
                    <a:cubicBezTo>
                      <a:pt x="38042" y="14295"/>
                      <a:pt x="38077" y="14371"/>
                      <a:pt x="38144" y="14411"/>
                    </a:cubicBezTo>
                    <a:cubicBezTo>
                      <a:pt x="38186" y="14437"/>
                      <a:pt x="38232" y="14449"/>
                      <a:pt x="38279" y="14449"/>
                    </a:cubicBezTo>
                    <a:cubicBezTo>
                      <a:pt x="38306" y="14448"/>
                      <a:pt x="38333" y="14444"/>
                      <a:pt x="38360" y="14435"/>
                    </a:cubicBezTo>
                    <a:cubicBezTo>
                      <a:pt x="38373" y="14431"/>
                      <a:pt x="38386" y="14427"/>
                      <a:pt x="38399" y="14421"/>
                    </a:cubicBezTo>
                    <a:cubicBezTo>
                      <a:pt x="38402" y="14425"/>
                      <a:pt x="38404" y="14429"/>
                      <a:pt x="38408" y="14433"/>
                    </a:cubicBezTo>
                    <a:cubicBezTo>
                      <a:pt x="38463" y="14489"/>
                      <a:pt x="38521" y="14548"/>
                      <a:pt x="38602" y="14548"/>
                    </a:cubicBezTo>
                    <a:cubicBezTo>
                      <a:pt x="38603" y="14548"/>
                      <a:pt x="38604" y="14548"/>
                      <a:pt x="38604" y="14548"/>
                    </a:cubicBezTo>
                    <a:cubicBezTo>
                      <a:pt x="38612" y="14548"/>
                      <a:pt x="38622" y="14548"/>
                      <a:pt x="38630" y="14546"/>
                    </a:cubicBezTo>
                    <a:cubicBezTo>
                      <a:pt x="38705" y="14535"/>
                      <a:pt x="38761" y="14489"/>
                      <a:pt x="38787" y="14417"/>
                    </a:cubicBezTo>
                    <a:cubicBezTo>
                      <a:pt x="38822" y="14326"/>
                      <a:pt x="38793" y="14222"/>
                      <a:pt x="38768" y="14130"/>
                    </a:cubicBezTo>
                    <a:cubicBezTo>
                      <a:pt x="38746" y="14056"/>
                      <a:pt x="38721" y="13982"/>
                      <a:pt x="38695" y="13907"/>
                    </a:cubicBezTo>
                    <a:cubicBezTo>
                      <a:pt x="38665" y="13826"/>
                      <a:pt x="38636" y="13743"/>
                      <a:pt x="38603" y="13663"/>
                    </a:cubicBezTo>
                    <a:cubicBezTo>
                      <a:pt x="38536" y="13495"/>
                      <a:pt x="38468" y="13325"/>
                      <a:pt x="38386" y="13163"/>
                    </a:cubicBezTo>
                    <a:cubicBezTo>
                      <a:pt x="38290" y="12973"/>
                      <a:pt x="38188" y="12786"/>
                      <a:pt x="38086" y="12598"/>
                    </a:cubicBezTo>
                    <a:cubicBezTo>
                      <a:pt x="37992" y="12423"/>
                      <a:pt x="37901" y="12246"/>
                      <a:pt x="37806" y="12072"/>
                    </a:cubicBezTo>
                    <a:cubicBezTo>
                      <a:pt x="37715" y="11902"/>
                      <a:pt x="37621" y="11734"/>
                      <a:pt x="37520" y="11569"/>
                    </a:cubicBezTo>
                    <a:cubicBezTo>
                      <a:pt x="37407" y="11385"/>
                      <a:pt x="37292" y="11203"/>
                      <a:pt x="37176" y="11020"/>
                    </a:cubicBezTo>
                    <a:cubicBezTo>
                      <a:pt x="37148" y="10974"/>
                      <a:pt x="37120" y="10929"/>
                      <a:pt x="37092" y="10882"/>
                    </a:cubicBezTo>
                    <a:cubicBezTo>
                      <a:pt x="37085" y="10829"/>
                      <a:pt x="37066" y="10778"/>
                      <a:pt x="37049" y="10730"/>
                    </a:cubicBezTo>
                    <a:cubicBezTo>
                      <a:pt x="37012" y="10633"/>
                      <a:pt x="36973" y="10535"/>
                      <a:pt x="36925" y="10443"/>
                    </a:cubicBezTo>
                    <a:cubicBezTo>
                      <a:pt x="36876" y="10350"/>
                      <a:pt x="36826" y="10255"/>
                      <a:pt x="36778" y="10161"/>
                    </a:cubicBezTo>
                    <a:cubicBezTo>
                      <a:pt x="36743" y="10094"/>
                      <a:pt x="36701" y="10029"/>
                      <a:pt x="36661" y="9964"/>
                    </a:cubicBezTo>
                    <a:cubicBezTo>
                      <a:pt x="36616" y="9887"/>
                      <a:pt x="36573" y="9810"/>
                      <a:pt x="36526" y="9735"/>
                    </a:cubicBezTo>
                    <a:cubicBezTo>
                      <a:pt x="36310" y="9394"/>
                      <a:pt x="36095" y="9052"/>
                      <a:pt x="35854" y="8727"/>
                    </a:cubicBezTo>
                    <a:cubicBezTo>
                      <a:pt x="35667" y="8477"/>
                      <a:pt x="35477" y="8228"/>
                      <a:pt x="35275" y="7990"/>
                    </a:cubicBezTo>
                    <a:cubicBezTo>
                      <a:pt x="35270" y="7964"/>
                      <a:pt x="35261" y="7938"/>
                      <a:pt x="35245" y="7916"/>
                    </a:cubicBezTo>
                    <a:cubicBezTo>
                      <a:pt x="35198" y="7848"/>
                      <a:pt x="35136" y="7791"/>
                      <a:pt x="35077" y="7734"/>
                    </a:cubicBezTo>
                    <a:cubicBezTo>
                      <a:pt x="35056" y="7713"/>
                      <a:pt x="35037" y="7693"/>
                      <a:pt x="35016" y="7673"/>
                    </a:cubicBezTo>
                    <a:cubicBezTo>
                      <a:pt x="34996" y="7650"/>
                      <a:pt x="34975" y="7629"/>
                      <a:pt x="34955" y="7607"/>
                    </a:cubicBezTo>
                    <a:cubicBezTo>
                      <a:pt x="34871" y="7520"/>
                      <a:pt x="34789" y="7434"/>
                      <a:pt x="34706" y="7348"/>
                    </a:cubicBezTo>
                    <a:cubicBezTo>
                      <a:pt x="34411" y="7042"/>
                      <a:pt x="34117" y="6734"/>
                      <a:pt x="33821" y="6429"/>
                    </a:cubicBezTo>
                    <a:cubicBezTo>
                      <a:pt x="33614" y="6213"/>
                      <a:pt x="33397" y="6006"/>
                      <a:pt x="33179" y="5800"/>
                    </a:cubicBezTo>
                    <a:cubicBezTo>
                      <a:pt x="33167" y="5756"/>
                      <a:pt x="33151" y="5713"/>
                      <a:pt x="33124" y="5677"/>
                    </a:cubicBezTo>
                    <a:cubicBezTo>
                      <a:pt x="33096" y="5639"/>
                      <a:pt x="33065" y="5604"/>
                      <a:pt x="33032" y="5570"/>
                    </a:cubicBezTo>
                    <a:cubicBezTo>
                      <a:pt x="32981" y="5514"/>
                      <a:pt x="32926" y="5462"/>
                      <a:pt x="32869" y="5410"/>
                    </a:cubicBezTo>
                    <a:cubicBezTo>
                      <a:pt x="32865" y="5406"/>
                      <a:pt x="32861" y="5401"/>
                      <a:pt x="32857" y="5397"/>
                    </a:cubicBezTo>
                    <a:cubicBezTo>
                      <a:pt x="32725" y="5251"/>
                      <a:pt x="32589" y="5106"/>
                      <a:pt x="32440" y="4977"/>
                    </a:cubicBezTo>
                    <a:cubicBezTo>
                      <a:pt x="32383" y="4929"/>
                      <a:pt x="32327" y="4880"/>
                      <a:pt x="32271" y="4831"/>
                    </a:cubicBezTo>
                    <a:cubicBezTo>
                      <a:pt x="32248" y="4812"/>
                      <a:pt x="32227" y="4792"/>
                      <a:pt x="32204" y="4774"/>
                    </a:cubicBezTo>
                    <a:cubicBezTo>
                      <a:pt x="32105" y="4700"/>
                      <a:pt x="32005" y="4625"/>
                      <a:pt x="31906" y="4549"/>
                    </a:cubicBezTo>
                    <a:cubicBezTo>
                      <a:pt x="31834" y="4494"/>
                      <a:pt x="31758" y="4445"/>
                      <a:pt x="31684" y="4395"/>
                    </a:cubicBezTo>
                    <a:cubicBezTo>
                      <a:pt x="31609" y="4345"/>
                      <a:pt x="31536" y="4293"/>
                      <a:pt x="31460" y="4244"/>
                    </a:cubicBezTo>
                    <a:cubicBezTo>
                      <a:pt x="31373" y="4188"/>
                      <a:pt x="31286" y="4132"/>
                      <a:pt x="31199" y="4076"/>
                    </a:cubicBezTo>
                    <a:cubicBezTo>
                      <a:pt x="31124" y="4026"/>
                      <a:pt x="31048" y="3974"/>
                      <a:pt x="30973" y="3923"/>
                    </a:cubicBezTo>
                    <a:cubicBezTo>
                      <a:pt x="30908" y="3879"/>
                      <a:pt x="30844" y="3833"/>
                      <a:pt x="30776" y="3793"/>
                    </a:cubicBezTo>
                    <a:cubicBezTo>
                      <a:pt x="30772" y="3791"/>
                      <a:pt x="30767" y="3788"/>
                      <a:pt x="30764" y="3785"/>
                    </a:cubicBezTo>
                    <a:cubicBezTo>
                      <a:pt x="30753" y="3737"/>
                      <a:pt x="30726" y="3693"/>
                      <a:pt x="30682" y="3662"/>
                    </a:cubicBezTo>
                    <a:cubicBezTo>
                      <a:pt x="30590" y="3596"/>
                      <a:pt x="30486" y="3541"/>
                      <a:pt x="30387" y="3482"/>
                    </a:cubicBezTo>
                    <a:cubicBezTo>
                      <a:pt x="30297" y="3429"/>
                      <a:pt x="30207" y="3379"/>
                      <a:pt x="30116" y="3328"/>
                    </a:cubicBezTo>
                    <a:cubicBezTo>
                      <a:pt x="29940" y="3231"/>
                      <a:pt x="29761" y="3142"/>
                      <a:pt x="29582" y="3049"/>
                    </a:cubicBezTo>
                    <a:cubicBezTo>
                      <a:pt x="29496" y="3004"/>
                      <a:pt x="29406" y="2966"/>
                      <a:pt x="29317" y="2923"/>
                    </a:cubicBezTo>
                    <a:cubicBezTo>
                      <a:pt x="29229" y="2882"/>
                      <a:pt x="29142" y="2837"/>
                      <a:pt x="29053" y="2797"/>
                    </a:cubicBezTo>
                    <a:cubicBezTo>
                      <a:pt x="28876" y="2719"/>
                      <a:pt x="28701" y="2638"/>
                      <a:pt x="28525" y="2558"/>
                    </a:cubicBezTo>
                    <a:cubicBezTo>
                      <a:pt x="28472" y="2533"/>
                      <a:pt x="28418" y="2509"/>
                      <a:pt x="28365" y="2484"/>
                    </a:cubicBezTo>
                    <a:cubicBezTo>
                      <a:pt x="28274" y="2434"/>
                      <a:pt x="28183" y="2385"/>
                      <a:pt x="28091" y="2334"/>
                    </a:cubicBezTo>
                    <a:cubicBezTo>
                      <a:pt x="28077" y="2273"/>
                      <a:pt x="28031" y="2219"/>
                      <a:pt x="27968" y="2199"/>
                    </a:cubicBezTo>
                    <a:cubicBezTo>
                      <a:pt x="27952" y="2194"/>
                      <a:pt x="27935" y="2189"/>
                      <a:pt x="27918" y="2185"/>
                    </a:cubicBezTo>
                    <a:cubicBezTo>
                      <a:pt x="27907" y="2180"/>
                      <a:pt x="27897" y="2177"/>
                      <a:pt x="27887" y="2173"/>
                    </a:cubicBezTo>
                    <a:cubicBezTo>
                      <a:pt x="27689" y="2094"/>
                      <a:pt x="27496" y="2002"/>
                      <a:pt x="27305" y="1904"/>
                    </a:cubicBezTo>
                    <a:cubicBezTo>
                      <a:pt x="27126" y="1814"/>
                      <a:pt x="26950" y="1718"/>
                      <a:pt x="26773" y="1627"/>
                    </a:cubicBezTo>
                    <a:cubicBezTo>
                      <a:pt x="26591" y="1535"/>
                      <a:pt x="26410" y="1440"/>
                      <a:pt x="26223" y="1361"/>
                    </a:cubicBezTo>
                    <a:cubicBezTo>
                      <a:pt x="26125" y="1319"/>
                      <a:pt x="26027" y="1275"/>
                      <a:pt x="25927" y="1240"/>
                    </a:cubicBezTo>
                    <a:cubicBezTo>
                      <a:pt x="25867" y="1218"/>
                      <a:pt x="25808" y="1199"/>
                      <a:pt x="25747" y="1177"/>
                    </a:cubicBezTo>
                    <a:cubicBezTo>
                      <a:pt x="25702" y="1161"/>
                      <a:pt x="25653" y="1151"/>
                      <a:pt x="25608" y="1138"/>
                    </a:cubicBezTo>
                    <a:cubicBezTo>
                      <a:pt x="25514" y="1112"/>
                      <a:pt x="25420" y="1088"/>
                      <a:pt x="25325" y="1070"/>
                    </a:cubicBezTo>
                    <a:cubicBezTo>
                      <a:pt x="25236" y="1051"/>
                      <a:pt x="25145" y="1038"/>
                      <a:pt x="25053" y="1030"/>
                    </a:cubicBezTo>
                    <a:cubicBezTo>
                      <a:pt x="25037" y="1023"/>
                      <a:pt x="25021" y="1017"/>
                      <a:pt x="25005" y="1010"/>
                    </a:cubicBezTo>
                    <a:cubicBezTo>
                      <a:pt x="24956" y="991"/>
                      <a:pt x="24907" y="971"/>
                      <a:pt x="24856" y="952"/>
                    </a:cubicBezTo>
                    <a:cubicBezTo>
                      <a:pt x="24824" y="923"/>
                      <a:pt x="24787" y="906"/>
                      <a:pt x="24743" y="892"/>
                    </a:cubicBezTo>
                    <a:cubicBezTo>
                      <a:pt x="24668" y="867"/>
                      <a:pt x="24591" y="844"/>
                      <a:pt x="24516" y="823"/>
                    </a:cubicBezTo>
                    <a:cubicBezTo>
                      <a:pt x="24505" y="819"/>
                      <a:pt x="24496" y="816"/>
                      <a:pt x="24486" y="812"/>
                    </a:cubicBezTo>
                    <a:cubicBezTo>
                      <a:pt x="24406" y="781"/>
                      <a:pt x="24325" y="756"/>
                      <a:pt x="24242" y="730"/>
                    </a:cubicBezTo>
                    <a:cubicBezTo>
                      <a:pt x="24151" y="699"/>
                      <a:pt x="24058" y="667"/>
                      <a:pt x="23966" y="641"/>
                    </a:cubicBezTo>
                    <a:cubicBezTo>
                      <a:pt x="23766" y="584"/>
                      <a:pt x="23567" y="525"/>
                      <a:pt x="23364" y="477"/>
                    </a:cubicBezTo>
                    <a:cubicBezTo>
                      <a:pt x="23288" y="459"/>
                      <a:pt x="23212" y="440"/>
                      <a:pt x="23136" y="422"/>
                    </a:cubicBezTo>
                    <a:cubicBezTo>
                      <a:pt x="23118" y="396"/>
                      <a:pt x="23097" y="373"/>
                      <a:pt x="23068" y="358"/>
                    </a:cubicBezTo>
                    <a:cubicBezTo>
                      <a:pt x="23024" y="336"/>
                      <a:pt x="22981" y="329"/>
                      <a:pt x="22933" y="324"/>
                    </a:cubicBezTo>
                    <a:cubicBezTo>
                      <a:pt x="22675" y="281"/>
                      <a:pt x="22417" y="236"/>
                      <a:pt x="22159" y="198"/>
                    </a:cubicBezTo>
                    <a:cubicBezTo>
                      <a:pt x="21901" y="161"/>
                      <a:pt x="21643" y="118"/>
                      <a:pt x="21384" y="87"/>
                    </a:cubicBezTo>
                    <a:cubicBezTo>
                      <a:pt x="21004" y="43"/>
                      <a:pt x="20623" y="1"/>
                      <a:pt x="20240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2" name="Google Shape;5692;p70"/>
              <p:cNvSpPr/>
              <p:nvPr/>
            </p:nvSpPr>
            <p:spPr>
              <a:xfrm>
                <a:off x="7397113" y="1848625"/>
                <a:ext cx="987625" cy="372325"/>
              </a:xfrm>
              <a:custGeom>
                <a:avLst/>
                <a:gdLst/>
                <a:ahLst/>
                <a:cxnLst/>
                <a:rect l="l" t="t" r="r" b="b"/>
                <a:pathLst>
                  <a:path w="39505" h="14893" extrusionOk="0">
                    <a:moveTo>
                      <a:pt x="21557" y="473"/>
                    </a:moveTo>
                    <a:lnTo>
                      <a:pt x="21557" y="473"/>
                    </a:lnTo>
                    <a:cubicBezTo>
                      <a:pt x="21559" y="473"/>
                      <a:pt x="21561" y="473"/>
                      <a:pt x="21562" y="473"/>
                    </a:cubicBezTo>
                    <a:cubicBezTo>
                      <a:pt x="21561" y="473"/>
                      <a:pt x="21559" y="473"/>
                      <a:pt x="21557" y="473"/>
                    </a:cubicBezTo>
                    <a:close/>
                    <a:moveTo>
                      <a:pt x="33359" y="5844"/>
                    </a:moveTo>
                    <a:lnTo>
                      <a:pt x="33359" y="5844"/>
                    </a:lnTo>
                    <a:cubicBezTo>
                      <a:pt x="33361" y="5847"/>
                      <a:pt x="33363" y="5849"/>
                      <a:pt x="33366" y="5851"/>
                    </a:cubicBezTo>
                    <a:lnTo>
                      <a:pt x="33366" y="5851"/>
                    </a:lnTo>
                    <a:cubicBezTo>
                      <a:pt x="33364" y="5849"/>
                      <a:pt x="33361" y="5847"/>
                      <a:pt x="33359" y="5844"/>
                    </a:cubicBezTo>
                    <a:close/>
                    <a:moveTo>
                      <a:pt x="21785" y="14191"/>
                    </a:moveTo>
                    <a:cubicBezTo>
                      <a:pt x="21787" y="14191"/>
                      <a:pt x="21789" y="14191"/>
                      <a:pt x="21791" y="14192"/>
                    </a:cubicBezTo>
                    <a:cubicBezTo>
                      <a:pt x="21785" y="14192"/>
                      <a:pt x="21779" y="14192"/>
                      <a:pt x="21773" y="14192"/>
                    </a:cubicBezTo>
                    <a:lnTo>
                      <a:pt x="21773" y="14192"/>
                    </a:lnTo>
                    <a:cubicBezTo>
                      <a:pt x="21772" y="14192"/>
                      <a:pt x="21772" y="14192"/>
                      <a:pt x="21772" y="14192"/>
                    </a:cubicBezTo>
                    <a:lnTo>
                      <a:pt x="21772" y="14192"/>
                    </a:lnTo>
                    <a:cubicBezTo>
                      <a:pt x="21772" y="14192"/>
                      <a:pt x="21772" y="14192"/>
                      <a:pt x="21772" y="14192"/>
                    </a:cubicBezTo>
                    <a:lnTo>
                      <a:pt x="21772" y="14192"/>
                    </a:lnTo>
                    <a:cubicBezTo>
                      <a:pt x="21773" y="14192"/>
                      <a:pt x="21773" y="14192"/>
                      <a:pt x="21773" y="14192"/>
                    </a:cubicBezTo>
                    <a:lnTo>
                      <a:pt x="21773" y="14192"/>
                    </a:lnTo>
                    <a:cubicBezTo>
                      <a:pt x="21777" y="14191"/>
                      <a:pt x="21781" y="14191"/>
                      <a:pt x="21785" y="14191"/>
                    </a:cubicBezTo>
                    <a:close/>
                    <a:moveTo>
                      <a:pt x="20295" y="369"/>
                    </a:moveTo>
                    <a:cubicBezTo>
                      <a:pt x="20413" y="374"/>
                      <a:pt x="20530" y="379"/>
                      <a:pt x="20647" y="382"/>
                    </a:cubicBezTo>
                    <a:cubicBezTo>
                      <a:pt x="20743" y="385"/>
                      <a:pt x="20838" y="395"/>
                      <a:pt x="20933" y="403"/>
                    </a:cubicBezTo>
                    <a:cubicBezTo>
                      <a:pt x="21028" y="411"/>
                      <a:pt x="21123" y="417"/>
                      <a:pt x="21218" y="430"/>
                    </a:cubicBezTo>
                    <a:cubicBezTo>
                      <a:pt x="21331" y="444"/>
                      <a:pt x="21445" y="458"/>
                      <a:pt x="21557" y="473"/>
                    </a:cubicBezTo>
                    <a:lnTo>
                      <a:pt x="21557" y="473"/>
                    </a:lnTo>
                    <a:cubicBezTo>
                      <a:pt x="21556" y="472"/>
                      <a:pt x="21554" y="472"/>
                      <a:pt x="21552" y="471"/>
                    </a:cubicBezTo>
                    <a:lnTo>
                      <a:pt x="21552" y="471"/>
                    </a:lnTo>
                    <a:cubicBezTo>
                      <a:pt x="21556" y="472"/>
                      <a:pt x="21561" y="473"/>
                      <a:pt x="21566" y="473"/>
                    </a:cubicBezTo>
                    <a:cubicBezTo>
                      <a:pt x="21568" y="475"/>
                      <a:pt x="21569" y="475"/>
                      <a:pt x="21570" y="475"/>
                    </a:cubicBezTo>
                    <a:lnTo>
                      <a:pt x="21574" y="475"/>
                    </a:lnTo>
                    <a:cubicBezTo>
                      <a:pt x="21694" y="494"/>
                      <a:pt x="21813" y="512"/>
                      <a:pt x="21933" y="531"/>
                    </a:cubicBezTo>
                    <a:cubicBezTo>
                      <a:pt x="22170" y="567"/>
                      <a:pt x="22408" y="610"/>
                      <a:pt x="22646" y="653"/>
                    </a:cubicBezTo>
                    <a:cubicBezTo>
                      <a:pt x="22891" y="698"/>
                      <a:pt x="23136" y="741"/>
                      <a:pt x="23378" y="792"/>
                    </a:cubicBezTo>
                    <a:cubicBezTo>
                      <a:pt x="23626" y="845"/>
                      <a:pt x="23874" y="895"/>
                      <a:pt x="24120" y="958"/>
                    </a:cubicBezTo>
                    <a:cubicBezTo>
                      <a:pt x="24378" y="1025"/>
                      <a:pt x="24636" y="1094"/>
                      <a:pt x="24893" y="1165"/>
                    </a:cubicBezTo>
                    <a:cubicBezTo>
                      <a:pt x="25055" y="1213"/>
                      <a:pt x="25220" y="1259"/>
                      <a:pt x="25381" y="1310"/>
                    </a:cubicBezTo>
                    <a:cubicBezTo>
                      <a:pt x="25487" y="1345"/>
                      <a:pt x="25593" y="1378"/>
                      <a:pt x="25698" y="1412"/>
                    </a:cubicBezTo>
                    <a:cubicBezTo>
                      <a:pt x="25783" y="1439"/>
                      <a:pt x="25866" y="1472"/>
                      <a:pt x="25950" y="1501"/>
                    </a:cubicBezTo>
                    <a:cubicBezTo>
                      <a:pt x="26280" y="1619"/>
                      <a:pt x="26607" y="1750"/>
                      <a:pt x="26933" y="1881"/>
                    </a:cubicBezTo>
                    <a:cubicBezTo>
                      <a:pt x="27107" y="1955"/>
                      <a:pt x="27281" y="2030"/>
                      <a:pt x="27454" y="2104"/>
                    </a:cubicBezTo>
                    <a:lnTo>
                      <a:pt x="27450" y="2102"/>
                    </a:lnTo>
                    <a:lnTo>
                      <a:pt x="27450" y="2102"/>
                    </a:lnTo>
                    <a:cubicBezTo>
                      <a:pt x="27688" y="2205"/>
                      <a:pt x="27923" y="2314"/>
                      <a:pt x="28158" y="2427"/>
                    </a:cubicBezTo>
                    <a:cubicBezTo>
                      <a:pt x="28383" y="2535"/>
                      <a:pt x="28604" y="2653"/>
                      <a:pt x="28823" y="2773"/>
                    </a:cubicBezTo>
                    <a:cubicBezTo>
                      <a:pt x="29034" y="2888"/>
                      <a:pt x="29244" y="3003"/>
                      <a:pt x="29453" y="3119"/>
                    </a:cubicBezTo>
                    <a:cubicBezTo>
                      <a:pt x="29678" y="3245"/>
                      <a:pt x="29904" y="3373"/>
                      <a:pt x="30128" y="3501"/>
                    </a:cubicBezTo>
                    <a:cubicBezTo>
                      <a:pt x="30153" y="3517"/>
                      <a:pt x="30179" y="3533"/>
                      <a:pt x="30206" y="3548"/>
                    </a:cubicBezTo>
                    <a:cubicBezTo>
                      <a:pt x="30437" y="3690"/>
                      <a:pt x="30665" y="3833"/>
                      <a:pt x="30889" y="3985"/>
                    </a:cubicBezTo>
                    <a:cubicBezTo>
                      <a:pt x="31109" y="4135"/>
                      <a:pt x="31330" y="4284"/>
                      <a:pt x="31548" y="4433"/>
                    </a:cubicBezTo>
                    <a:cubicBezTo>
                      <a:pt x="31744" y="4566"/>
                      <a:pt x="31941" y="4697"/>
                      <a:pt x="32134" y="4834"/>
                    </a:cubicBezTo>
                    <a:cubicBezTo>
                      <a:pt x="32241" y="4909"/>
                      <a:pt x="32351" y="4982"/>
                      <a:pt x="32455" y="5061"/>
                    </a:cubicBezTo>
                    <a:cubicBezTo>
                      <a:pt x="32563" y="5145"/>
                      <a:pt x="32671" y="5228"/>
                      <a:pt x="32780" y="5312"/>
                    </a:cubicBezTo>
                    <a:cubicBezTo>
                      <a:pt x="32831" y="5357"/>
                      <a:pt x="32884" y="5401"/>
                      <a:pt x="32936" y="5446"/>
                    </a:cubicBezTo>
                    <a:cubicBezTo>
                      <a:pt x="32985" y="5489"/>
                      <a:pt x="33039" y="5529"/>
                      <a:pt x="33086" y="5576"/>
                    </a:cubicBezTo>
                    <a:cubicBezTo>
                      <a:pt x="33182" y="5671"/>
                      <a:pt x="33279" y="5765"/>
                      <a:pt x="33376" y="5860"/>
                    </a:cubicBezTo>
                    <a:cubicBezTo>
                      <a:pt x="33372" y="5857"/>
                      <a:pt x="33369" y="5854"/>
                      <a:pt x="33366" y="5851"/>
                    </a:cubicBezTo>
                    <a:lnTo>
                      <a:pt x="33366" y="5851"/>
                    </a:lnTo>
                    <a:cubicBezTo>
                      <a:pt x="33527" y="6023"/>
                      <a:pt x="33688" y="6193"/>
                      <a:pt x="33840" y="6374"/>
                    </a:cubicBezTo>
                    <a:cubicBezTo>
                      <a:pt x="33986" y="6549"/>
                      <a:pt x="34128" y="6727"/>
                      <a:pt x="34275" y="6901"/>
                    </a:cubicBezTo>
                    <a:cubicBezTo>
                      <a:pt x="34610" y="7295"/>
                      <a:pt x="34949" y="7688"/>
                      <a:pt x="35278" y="8087"/>
                    </a:cubicBezTo>
                    <a:cubicBezTo>
                      <a:pt x="35443" y="8283"/>
                      <a:pt x="35609" y="8480"/>
                      <a:pt x="35771" y="8679"/>
                    </a:cubicBezTo>
                    <a:cubicBezTo>
                      <a:pt x="35856" y="8782"/>
                      <a:pt x="35942" y="8883"/>
                      <a:pt x="36024" y="8989"/>
                    </a:cubicBezTo>
                    <a:cubicBezTo>
                      <a:pt x="36106" y="9094"/>
                      <a:pt x="36186" y="9198"/>
                      <a:pt x="36268" y="9302"/>
                    </a:cubicBezTo>
                    <a:cubicBezTo>
                      <a:pt x="36379" y="9455"/>
                      <a:pt x="36491" y="9608"/>
                      <a:pt x="36598" y="9764"/>
                    </a:cubicBezTo>
                    <a:cubicBezTo>
                      <a:pt x="36710" y="9930"/>
                      <a:pt x="36817" y="10098"/>
                      <a:pt x="36926" y="10266"/>
                    </a:cubicBezTo>
                    <a:cubicBezTo>
                      <a:pt x="37129" y="10585"/>
                      <a:pt x="37327" y="10911"/>
                      <a:pt x="37520" y="11237"/>
                    </a:cubicBezTo>
                    <a:cubicBezTo>
                      <a:pt x="37650" y="11471"/>
                      <a:pt x="37779" y="11705"/>
                      <a:pt x="37889" y="11948"/>
                    </a:cubicBezTo>
                    <a:cubicBezTo>
                      <a:pt x="37997" y="12187"/>
                      <a:pt x="38105" y="12425"/>
                      <a:pt x="38206" y="12666"/>
                    </a:cubicBezTo>
                    <a:cubicBezTo>
                      <a:pt x="38204" y="12659"/>
                      <a:pt x="38201" y="12653"/>
                      <a:pt x="38198" y="12645"/>
                    </a:cubicBezTo>
                    <a:lnTo>
                      <a:pt x="38198" y="12645"/>
                    </a:lnTo>
                    <a:cubicBezTo>
                      <a:pt x="38313" y="12921"/>
                      <a:pt x="38425" y="13200"/>
                      <a:pt x="38548" y="13474"/>
                    </a:cubicBezTo>
                    <a:cubicBezTo>
                      <a:pt x="38667" y="13739"/>
                      <a:pt x="38792" y="14001"/>
                      <a:pt x="38906" y="14267"/>
                    </a:cubicBezTo>
                    <a:cubicBezTo>
                      <a:pt x="38906" y="14267"/>
                      <a:pt x="38906" y="14267"/>
                      <a:pt x="38906" y="14267"/>
                    </a:cubicBezTo>
                    <a:lnTo>
                      <a:pt x="38906" y="14267"/>
                    </a:lnTo>
                    <a:cubicBezTo>
                      <a:pt x="38908" y="14272"/>
                      <a:pt x="38911" y="14278"/>
                      <a:pt x="38913" y="14283"/>
                    </a:cubicBezTo>
                    <a:cubicBezTo>
                      <a:pt x="38945" y="14360"/>
                      <a:pt x="38974" y="14438"/>
                      <a:pt x="39001" y="14515"/>
                    </a:cubicBezTo>
                    <a:cubicBezTo>
                      <a:pt x="38975" y="14515"/>
                      <a:pt x="38950" y="14516"/>
                      <a:pt x="38923" y="14518"/>
                    </a:cubicBezTo>
                    <a:cubicBezTo>
                      <a:pt x="38583" y="14512"/>
                      <a:pt x="38242" y="14506"/>
                      <a:pt x="37902" y="14494"/>
                    </a:cubicBezTo>
                    <a:cubicBezTo>
                      <a:pt x="37525" y="14479"/>
                      <a:pt x="37148" y="14475"/>
                      <a:pt x="36771" y="14466"/>
                    </a:cubicBezTo>
                    <a:cubicBezTo>
                      <a:pt x="36390" y="14457"/>
                      <a:pt x="36008" y="14435"/>
                      <a:pt x="35625" y="14423"/>
                    </a:cubicBezTo>
                    <a:cubicBezTo>
                      <a:pt x="35485" y="14418"/>
                      <a:pt x="35344" y="14416"/>
                      <a:pt x="35203" y="14416"/>
                    </a:cubicBezTo>
                    <a:cubicBezTo>
                      <a:pt x="35089" y="14416"/>
                      <a:pt x="34975" y="14417"/>
                      <a:pt x="34861" y="14418"/>
                    </a:cubicBezTo>
                    <a:cubicBezTo>
                      <a:pt x="34757" y="14419"/>
                      <a:pt x="34652" y="14420"/>
                      <a:pt x="34547" y="14420"/>
                    </a:cubicBezTo>
                    <a:lnTo>
                      <a:pt x="34547" y="14420"/>
                    </a:lnTo>
                    <a:cubicBezTo>
                      <a:pt x="34118" y="14416"/>
                      <a:pt x="33689" y="14408"/>
                      <a:pt x="33262" y="14378"/>
                    </a:cubicBezTo>
                    <a:cubicBezTo>
                      <a:pt x="32817" y="14346"/>
                      <a:pt x="32375" y="14294"/>
                      <a:pt x="31931" y="14253"/>
                    </a:cubicBezTo>
                    <a:cubicBezTo>
                      <a:pt x="31729" y="14235"/>
                      <a:pt x="31524" y="14218"/>
                      <a:pt x="31322" y="14212"/>
                    </a:cubicBezTo>
                    <a:cubicBezTo>
                      <a:pt x="31110" y="14208"/>
                      <a:pt x="30899" y="14204"/>
                      <a:pt x="30688" y="14202"/>
                    </a:cubicBezTo>
                    <a:cubicBezTo>
                      <a:pt x="30231" y="14197"/>
                      <a:pt x="29775" y="14181"/>
                      <a:pt x="29317" y="14177"/>
                    </a:cubicBezTo>
                    <a:cubicBezTo>
                      <a:pt x="29228" y="14176"/>
                      <a:pt x="29138" y="14175"/>
                      <a:pt x="29049" y="14175"/>
                    </a:cubicBezTo>
                    <a:cubicBezTo>
                      <a:pt x="28870" y="14175"/>
                      <a:pt x="28691" y="14177"/>
                      <a:pt x="28512" y="14180"/>
                    </a:cubicBezTo>
                    <a:cubicBezTo>
                      <a:pt x="28370" y="14183"/>
                      <a:pt x="28227" y="14184"/>
                      <a:pt x="28085" y="14185"/>
                    </a:cubicBezTo>
                    <a:lnTo>
                      <a:pt x="28085" y="14185"/>
                    </a:lnTo>
                    <a:cubicBezTo>
                      <a:pt x="27706" y="14182"/>
                      <a:pt x="27329" y="14174"/>
                      <a:pt x="26950" y="14163"/>
                    </a:cubicBezTo>
                    <a:cubicBezTo>
                      <a:pt x="26526" y="14149"/>
                      <a:pt x="26102" y="14128"/>
                      <a:pt x="25676" y="14113"/>
                    </a:cubicBezTo>
                    <a:cubicBezTo>
                      <a:pt x="25472" y="14105"/>
                      <a:pt x="25266" y="14099"/>
                      <a:pt x="25061" y="14095"/>
                    </a:cubicBezTo>
                    <a:cubicBezTo>
                      <a:pt x="24831" y="14090"/>
                      <a:pt x="24601" y="14082"/>
                      <a:pt x="24373" y="14082"/>
                    </a:cubicBezTo>
                    <a:cubicBezTo>
                      <a:pt x="24145" y="14083"/>
                      <a:pt x="23919" y="14085"/>
                      <a:pt x="23692" y="14091"/>
                    </a:cubicBezTo>
                    <a:cubicBezTo>
                      <a:pt x="23484" y="14098"/>
                      <a:pt x="23277" y="14113"/>
                      <a:pt x="23069" y="14127"/>
                    </a:cubicBezTo>
                    <a:cubicBezTo>
                      <a:pt x="22868" y="14139"/>
                      <a:pt x="22667" y="14155"/>
                      <a:pt x="22465" y="14165"/>
                    </a:cubicBezTo>
                    <a:cubicBezTo>
                      <a:pt x="22238" y="14178"/>
                      <a:pt x="22012" y="14186"/>
                      <a:pt x="21785" y="14191"/>
                    </a:cubicBezTo>
                    <a:lnTo>
                      <a:pt x="21785" y="14191"/>
                    </a:lnTo>
                    <a:cubicBezTo>
                      <a:pt x="21785" y="14191"/>
                      <a:pt x="21784" y="14191"/>
                      <a:pt x="21783" y="14191"/>
                    </a:cubicBezTo>
                    <a:cubicBezTo>
                      <a:pt x="21779" y="14191"/>
                      <a:pt x="21776" y="14191"/>
                      <a:pt x="21772" y="14192"/>
                    </a:cubicBezTo>
                    <a:lnTo>
                      <a:pt x="21772" y="14192"/>
                    </a:lnTo>
                    <a:cubicBezTo>
                      <a:pt x="21713" y="14191"/>
                      <a:pt x="21653" y="14191"/>
                      <a:pt x="21594" y="14191"/>
                    </a:cubicBezTo>
                    <a:cubicBezTo>
                      <a:pt x="21528" y="14191"/>
                      <a:pt x="21463" y="14191"/>
                      <a:pt x="21397" y="14191"/>
                    </a:cubicBezTo>
                    <a:lnTo>
                      <a:pt x="21421" y="14191"/>
                    </a:lnTo>
                    <a:cubicBezTo>
                      <a:pt x="21244" y="14191"/>
                      <a:pt x="21068" y="14181"/>
                      <a:pt x="20891" y="14175"/>
                    </a:cubicBezTo>
                    <a:cubicBezTo>
                      <a:pt x="20700" y="14167"/>
                      <a:pt x="20509" y="14159"/>
                      <a:pt x="20319" y="14151"/>
                    </a:cubicBezTo>
                    <a:cubicBezTo>
                      <a:pt x="20076" y="14141"/>
                      <a:pt x="19834" y="14138"/>
                      <a:pt x="19592" y="14138"/>
                    </a:cubicBezTo>
                    <a:cubicBezTo>
                      <a:pt x="19503" y="14138"/>
                      <a:pt x="19413" y="14138"/>
                      <a:pt x="19323" y="14139"/>
                    </a:cubicBezTo>
                    <a:cubicBezTo>
                      <a:pt x="18960" y="14145"/>
                      <a:pt x="18598" y="14160"/>
                      <a:pt x="18236" y="14179"/>
                    </a:cubicBezTo>
                    <a:cubicBezTo>
                      <a:pt x="18049" y="14188"/>
                      <a:pt x="17861" y="14196"/>
                      <a:pt x="17674" y="14203"/>
                    </a:cubicBezTo>
                    <a:cubicBezTo>
                      <a:pt x="17515" y="14210"/>
                      <a:pt x="17356" y="14208"/>
                      <a:pt x="17196" y="14209"/>
                    </a:cubicBezTo>
                    <a:lnTo>
                      <a:pt x="17196" y="14209"/>
                    </a:lnTo>
                    <a:cubicBezTo>
                      <a:pt x="16844" y="14202"/>
                      <a:pt x="16492" y="14192"/>
                      <a:pt x="16139" y="14185"/>
                    </a:cubicBezTo>
                    <a:cubicBezTo>
                      <a:pt x="15695" y="14176"/>
                      <a:pt x="15251" y="14167"/>
                      <a:pt x="14806" y="14160"/>
                    </a:cubicBezTo>
                    <a:cubicBezTo>
                      <a:pt x="14601" y="14157"/>
                      <a:pt x="14396" y="14154"/>
                      <a:pt x="14191" y="14154"/>
                    </a:cubicBezTo>
                    <a:cubicBezTo>
                      <a:pt x="13956" y="14154"/>
                      <a:pt x="13721" y="14158"/>
                      <a:pt x="13487" y="14169"/>
                    </a:cubicBezTo>
                    <a:cubicBezTo>
                      <a:pt x="13043" y="14188"/>
                      <a:pt x="12601" y="14205"/>
                      <a:pt x="12158" y="14216"/>
                    </a:cubicBezTo>
                    <a:cubicBezTo>
                      <a:pt x="11739" y="14226"/>
                      <a:pt x="11319" y="14232"/>
                      <a:pt x="10899" y="14234"/>
                    </a:cubicBezTo>
                    <a:cubicBezTo>
                      <a:pt x="10691" y="14229"/>
                      <a:pt x="10483" y="14225"/>
                      <a:pt x="10275" y="14215"/>
                    </a:cubicBezTo>
                    <a:cubicBezTo>
                      <a:pt x="10070" y="14205"/>
                      <a:pt x="9864" y="14194"/>
                      <a:pt x="9660" y="14192"/>
                    </a:cubicBezTo>
                    <a:cubicBezTo>
                      <a:pt x="9573" y="14191"/>
                      <a:pt x="9487" y="14191"/>
                      <a:pt x="9401" y="14191"/>
                    </a:cubicBezTo>
                    <a:cubicBezTo>
                      <a:pt x="9067" y="14191"/>
                      <a:pt x="8733" y="14196"/>
                      <a:pt x="8398" y="14209"/>
                    </a:cubicBezTo>
                    <a:cubicBezTo>
                      <a:pt x="7964" y="14225"/>
                      <a:pt x="7532" y="14259"/>
                      <a:pt x="7097" y="14272"/>
                    </a:cubicBezTo>
                    <a:cubicBezTo>
                      <a:pt x="6668" y="14284"/>
                      <a:pt x="6238" y="14292"/>
                      <a:pt x="5808" y="14294"/>
                    </a:cubicBezTo>
                    <a:cubicBezTo>
                      <a:pt x="4962" y="14294"/>
                      <a:pt x="4117" y="14347"/>
                      <a:pt x="3271" y="14355"/>
                    </a:cubicBezTo>
                    <a:cubicBezTo>
                      <a:pt x="3109" y="14352"/>
                      <a:pt x="2949" y="14348"/>
                      <a:pt x="2787" y="14339"/>
                    </a:cubicBezTo>
                    <a:cubicBezTo>
                      <a:pt x="2648" y="14331"/>
                      <a:pt x="2507" y="14319"/>
                      <a:pt x="2367" y="14316"/>
                    </a:cubicBezTo>
                    <a:cubicBezTo>
                      <a:pt x="2282" y="14315"/>
                      <a:pt x="2199" y="14313"/>
                      <a:pt x="2115" y="14312"/>
                    </a:cubicBezTo>
                    <a:cubicBezTo>
                      <a:pt x="2103" y="14311"/>
                      <a:pt x="2090" y="14311"/>
                      <a:pt x="2078" y="14311"/>
                    </a:cubicBezTo>
                    <a:cubicBezTo>
                      <a:pt x="2001" y="14311"/>
                      <a:pt x="1925" y="14317"/>
                      <a:pt x="1849" y="14320"/>
                    </a:cubicBezTo>
                    <a:cubicBezTo>
                      <a:pt x="1718" y="14323"/>
                      <a:pt x="1587" y="14335"/>
                      <a:pt x="1456" y="14344"/>
                    </a:cubicBezTo>
                    <a:cubicBezTo>
                      <a:pt x="1149" y="14364"/>
                      <a:pt x="840" y="14383"/>
                      <a:pt x="532" y="14399"/>
                    </a:cubicBezTo>
                    <a:cubicBezTo>
                      <a:pt x="507" y="14400"/>
                      <a:pt x="482" y="14401"/>
                      <a:pt x="457" y="14403"/>
                    </a:cubicBezTo>
                    <a:cubicBezTo>
                      <a:pt x="495" y="14234"/>
                      <a:pt x="535" y="14065"/>
                      <a:pt x="576" y="13898"/>
                    </a:cubicBezTo>
                    <a:lnTo>
                      <a:pt x="576" y="13898"/>
                    </a:lnTo>
                    <a:cubicBezTo>
                      <a:pt x="575" y="13906"/>
                      <a:pt x="573" y="13914"/>
                      <a:pt x="571" y="13922"/>
                    </a:cubicBezTo>
                    <a:cubicBezTo>
                      <a:pt x="622" y="13746"/>
                      <a:pt x="674" y="13572"/>
                      <a:pt x="730" y="13397"/>
                    </a:cubicBezTo>
                    <a:cubicBezTo>
                      <a:pt x="784" y="13231"/>
                      <a:pt x="845" y="13068"/>
                      <a:pt x="904" y="12904"/>
                    </a:cubicBezTo>
                    <a:cubicBezTo>
                      <a:pt x="964" y="12734"/>
                      <a:pt x="1022" y="12563"/>
                      <a:pt x="1081" y="12393"/>
                    </a:cubicBezTo>
                    <a:cubicBezTo>
                      <a:pt x="1142" y="12223"/>
                      <a:pt x="1204" y="12053"/>
                      <a:pt x="1268" y="11885"/>
                    </a:cubicBezTo>
                    <a:cubicBezTo>
                      <a:pt x="1310" y="11787"/>
                      <a:pt x="1349" y="11686"/>
                      <a:pt x="1396" y="11590"/>
                    </a:cubicBezTo>
                    <a:cubicBezTo>
                      <a:pt x="1448" y="11481"/>
                      <a:pt x="1500" y="11372"/>
                      <a:pt x="1552" y="11262"/>
                    </a:cubicBezTo>
                    <a:cubicBezTo>
                      <a:pt x="1647" y="11066"/>
                      <a:pt x="1750" y="10873"/>
                      <a:pt x="1851" y="10680"/>
                    </a:cubicBezTo>
                    <a:lnTo>
                      <a:pt x="1851" y="10680"/>
                    </a:lnTo>
                    <a:cubicBezTo>
                      <a:pt x="1894" y="10606"/>
                      <a:pt x="1936" y="10533"/>
                      <a:pt x="1979" y="10461"/>
                    </a:cubicBezTo>
                    <a:cubicBezTo>
                      <a:pt x="2019" y="10390"/>
                      <a:pt x="2066" y="10322"/>
                      <a:pt x="2110" y="10255"/>
                    </a:cubicBezTo>
                    <a:cubicBezTo>
                      <a:pt x="2191" y="10130"/>
                      <a:pt x="2274" y="10008"/>
                      <a:pt x="2360" y="9888"/>
                    </a:cubicBezTo>
                    <a:cubicBezTo>
                      <a:pt x="2556" y="9613"/>
                      <a:pt x="2758" y="9341"/>
                      <a:pt x="2961" y="9072"/>
                    </a:cubicBezTo>
                    <a:cubicBezTo>
                      <a:pt x="3082" y="8916"/>
                      <a:pt x="3201" y="8756"/>
                      <a:pt x="3327" y="8604"/>
                    </a:cubicBezTo>
                    <a:cubicBezTo>
                      <a:pt x="3466" y="8437"/>
                      <a:pt x="3606" y="8270"/>
                      <a:pt x="3747" y="8104"/>
                    </a:cubicBezTo>
                    <a:cubicBezTo>
                      <a:pt x="4002" y="7807"/>
                      <a:pt x="4282" y="7533"/>
                      <a:pt x="4548" y="7247"/>
                    </a:cubicBezTo>
                    <a:cubicBezTo>
                      <a:pt x="4682" y="7106"/>
                      <a:pt x="4811" y="6959"/>
                      <a:pt x="4945" y="6817"/>
                    </a:cubicBezTo>
                    <a:cubicBezTo>
                      <a:pt x="5085" y="6667"/>
                      <a:pt x="5224" y="6518"/>
                      <a:pt x="5368" y="6372"/>
                    </a:cubicBezTo>
                    <a:cubicBezTo>
                      <a:pt x="5543" y="6205"/>
                      <a:pt x="5722" y="6041"/>
                      <a:pt x="5902" y="5880"/>
                    </a:cubicBezTo>
                    <a:cubicBezTo>
                      <a:pt x="6192" y="5618"/>
                      <a:pt x="6475" y="5350"/>
                      <a:pt x="6768" y="5092"/>
                    </a:cubicBezTo>
                    <a:cubicBezTo>
                      <a:pt x="6929" y="4949"/>
                      <a:pt x="7091" y="4807"/>
                      <a:pt x="7255" y="4667"/>
                    </a:cubicBezTo>
                    <a:cubicBezTo>
                      <a:pt x="7399" y="4543"/>
                      <a:pt x="7548" y="4425"/>
                      <a:pt x="7695" y="4306"/>
                    </a:cubicBezTo>
                    <a:cubicBezTo>
                      <a:pt x="7847" y="4194"/>
                      <a:pt x="8001" y="4083"/>
                      <a:pt x="8158" y="3981"/>
                    </a:cubicBezTo>
                    <a:cubicBezTo>
                      <a:pt x="8323" y="3872"/>
                      <a:pt x="8489" y="3766"/>
                      <a:pt x="8655" y="3658"/>
                    </a:cubicBezTo>
                    <a:cubicBezTo>
                      <a:pt x="8990" y="3443"/>
                      <a:pt x="9324" y="3224"/>
                      <a:pt x="9664" y="3015"/>
                    </a:cubicBezTo>
                    <a:cubicBezTo>
                      <a:pt x="9855" y="2908"/>
                      <a:pt x="10047" y="2803"/>
                      <a:pt x="10238" y="2692"/>
                    </a:cubicBezTo>
                    <a:cubicBezTo>
                      <a:pt x="10418" y="2588"/>
                      <a:pt x="10595" y="2479"/>
                      <a:pt x="10775" y="2374"/>
                    </a:cubicBezTo>
                    <a:lnTo>
                      <a:pt x="10775" y="2374"/>
                    </a:lnTo>
                    <a:cubicBezTo>
                      <a:pt x="10773" y="2375"/>
                      <a:pt x="10772" y="2375"/>
                      <a:pt x="10770" y="2377"/>
                    </a:cubicBezTo>
                    <a:cubicBezTo>
                      <a:pt x="10874" y="2321"/>
                      <a:pt x="10976" y="2265"/>
                      <a:pt x="11082" y="2215"/>
                    </a:cubicBezTo>
                    <a:cubicBezTo>
                      <a:pt x="11194" y="2161"/>
                      <a:pt x="11306" y="2111"/>
                      <a:pt x="11420" y="2061"/>
                    </a:cubicBezTo>
                    <a:cubicBezTo>
                      <a:pt x="11566" y="2001"/>
                      <a:pt x="11713" y="1943"/>
                      <a:pt x="11862" y="1889"/>
                    </a:cubicBezTo>
                    <a:cubicBezTo>
                      <a:pt x="12045" y="1823"/>
                      <a:pt x="12229" y="1758"/>
                      <a:pt x="12411" y="1687"/>
                    </a:cubicBezTo>
                    <a:cubicBezTo>
                      <a:pt x="12597" y="1614"/>
                      <a:pt x="12783" y="1538"/>
                      <a:pt x="12972" y="1474"/>
                    </a:cubicBezTo>
                    <a:cubicBezTo>
                      <a:pt x="13160" y="1409"/>
                      <a:pt x="13352" y="1356"/>
                      <a:pt x="13542" y="1300"/>
                    </a:cubicBezTo>
                    <a:cubicBezTo>
                      <a:pt x="13726" y="1248"/>
                      <a:pt x="13908" y="1190"/>
                      <a:pt x="14091" y="1138"/>
                    </a:cubicBezTo>
                    <a:cubicBezTo>
                      <a:pt x="14271" y="1091"/>
                      <a:pt x="14452" y="1051"/>
                      <a:pt x="14634" y="1013"/>
                    </a:cubicBezTo>
                    <a:cubicBezTo>
                      <a:pt x="14803" y="977"/>
                      <a:pt x="14971" y="939"/>
                      <a:pt x="15142" y="909"/>
                    </a:cubicBezTo>
                    <a:cubicBezTo>
                      <a:pt x="15396" y="873"/>
                      <a:pt x="15654" y="852"/>
                      <a:pt x="15910" y="822"/>
                    </a:cubicBezTo>
                    <a:cubicBezTo>
                      <a:pt x="15921" y="819"/>
                      <a:pt x="15933" y="815"/>
                      <a:pt x="15944" y="814"/>
                    </a:cubicBezTo>
                    <a:cubicBezTo>
                      <a:pt x="16077" y="784"/>
                      <a:pt x="16211" y="762"/>
                      <a:pt x="16344" y="747"/>
                    </a:cubicBezTo>
                    <a:cubicBezTo>
                      <a:pt x="16380" y="743"/>
                      <a:pt x="16413" y="740"/>
                      <a:pt x="16448" y="736"/>
                    </a:cubicBezTo>
                    <a:cubicBezTo>
                      <a:pt x="16450" y="735"/>
                      <a:pt x="16452" y="734"/>
                      <a:pt x="16453" y="733"/>
                    </a:cubicBezTo>
                    <a:cubicBezTo>
                      <a:pt x="16481" y="712"/>
                      <a:pt x="16515" y="711"/>
                      <a:pt x="16548" y="707"/>
                    </a:cubicBezTo>
                    <a:cubicBezTo>
                      <a:pt x="16580" y="702"/>
                      <a:pt x="16613" y="698"/>
                      <a:pt x="16646" y="693"/>
                    </a:cubicBezTo>
                    <a:cubicBezTo>
                      <a:pt x="16711" y="685"/>
                      <a:pt x="16776" y="676"/>
                      <a:pt x="16841" y="668"/>
                    </a:cubicBezTo>
                    <a:cubicBezTo>
                      <a:pt x="16844" y="668"/>
                      <a:pt x="16846" y="667"/>
                      <a:pt x="16849" y="667"/>
                    </a:cubicBezTo>
                    <a:lnTo>
                      <a:pt x="16848" y="667"/>
                    </a:lnTo>
                    <a:cubicBezTo>
                      <a:pt x="16850" y="667"/>
                      <a:pt x="16852" y="666"/>
                      <a:pt x="16853" y="666"/>
                    </a:cubicBezTo>
                    <a:lnTo>
                      <a:pt x="16852" y="666"/>
                    </a:lnTo>
                    <a:cubicBezTo>
                      <a:pt x="16904" y="660"/>
                      <a:pt x="16956" y="653"/>
                      <a:pt x="17009" y="647"/>
                    </a:cubicBezTo>
                    <a:lnTo>
                      <a:pt x="17008" y="647"/>
                    </a:lnTo>
                    <a:cubicBezTo>
                      <a:pt x="17008" y="647"/>
                      <a:pt x="17010" y="646"/>
                      <a:pt x="17011" y="646"/>
                    </a:cubicBezTo>
                    <a:lnTo>
                      <a:pt x="17020" y="646"/>
                    </a:lnTo>
                    <a:cubicBezTo>
                      <a:pt x="17148" y="629"/>
                      <a:pt x="17276" y="612"/>
                      <a:pt x="17406" y="596"/>
                    </a:cubicBezTo>
                    <a:cubicBezTo>
                      <a:pt x="17433" y="592"/>
                      <a:pt x="17460" y="589"/>
                      <a:pt x="17489" y="586"/>
                    </a:cubicBezTo>
                    <a:cubicBezTo>
                      <a:pt x="17528" y="579"/>
                      <a:pt x="17568" y="572"/>
                      <a:pt x="17607" y="566"/>
                    </a:cubicBezTo>
                    <a:cubicBezTo>
                      <a:pt x="17626" y="563"/>
                      <a:pt x="17646" y="559"/>
                      <a:pt x="17664" y="557"/>
                    </a:cubicBezTo>
                    <a:cubicBezTo>
                      <a:pt x="17669" y="551"/>
                      <a:pt x="17671" y="544"/>
                      <a:pt x="17675" y="537"/>
                    </a:cubicBezTo>
                    <a:cubicBezTo>
                      <a:pt x="17790" y="531"/>
                      <a:pt x="17905" y="521"/>
                      <a:pt x="18020" y="513"/>
                    </a:cubicBezTo>
                    <a:cubicBezTo>
                      <a:pt x="18268" y="495"/>
                      <a:pt x="18516" y="469"/>
                      <a:pt x="18763" y="449"/>
                    </a:cubicBezTo>
                    <a:cubicBezTo>
                      <a:pt x="19014" y="429"/>
                      <a:pt x="19265" y="406"/>
                      <a:pt x="19515" y="393"/>
                    </a:cubicBezTo>
                    <a:cubicBezTo>
                      <a:pt x="19641" y="388"/>
                      <a:pt x="19768" y="376"/>
                      <a:pt x="19895" y="375"/>
                    </a:cubicBezTo>
                    <a:cubicBezTo>
                      <a:pt x="20028" y="373"/>
                      <a:pt x="20161" y="371"/>
                      <a:pt x="20295" y="369"/>
                    </a:cubicBezTo>
                    <a:close/>
                    <a:moveTo>
                      <a:pt x="20284" y="1"/>
                    </a:moveTo>
                    <a:cubicBezTo>
                      <a:pt x="20260" y="1"/>
                      <a:pt x="20236" y="1"/>
                      <a:pt x="20212" y="1"/>
                    </a:cubicBezTo>
                    <a:cubicBezTo>
                      <a:pt x="19952" y="5"/>
                      <a:pt x="19693" y="9"/>
                      <a:pt x="19433" y="28"/>
                    </a:cubicBezTo>
                    <a:cubicBezTo>
                      <a:pt x="19177" y="46"/>
                      <a:pt x="18921" y="65"/>
                      <a:pt x="18665" y="87"/>
                    </a:cubicBezTo>
                    <a:cubicBezTo>
                      <a:pt x="18404" y="110"/>
                      <a:pt x="18143" y="134"/>
                      <a:pt x="17882" y="152"/>
                    </a:cubicBezTo>
                    <a:cubicBezTo>
                      <a:pt x="17570" y="175"/>
                      <a:pt x="17258" y="197"/>
                      <a:pt x="16947" y="222"/>
                    </a:cubicBezTo>
                    <a:cubicBezTo>
                      <a:pt x="16876" y="233"/>
                      <a:pt x="16806" y="244"/>
                      <a:pt x="16736" y="254"/>
                    </a:cubicBezTo>
                    <a:cubicBezTo>
                      <a:pt x="16723" y="256"/>
                      <a:pt x="16710" y="258"/>
                      <a:pt x="16698" y="262"/>
                    </a:cubicBezTo>
                    <a:cubicBezTo>
                      <a:pt x="16653" y="271"/>
                      <a:pt x="16611" y="281"/>
                      <a:pt x="16567" y="289"/>
                    </a:cubicBezTo>
                    <a:cubicBezTo>
                      <a:pt x="16498" y="304"/>
                      <a:pt x="16427" y="317"/>
                      <a:pt x="16357" y="331"/>
                    </a:cubicBezTo>
                    <a:cubicBezTo>
                      <a:pt x="16324" y="337"/>
                      <a:pt x="16288" y="342"/>
                      <a:pt x="16253" y="348"/>
                    </a:cubicBezTo>
                    <a:cubicBezTo>
                      <a:pt x="16219" y="353"/>
                      <a:pt x="16183" y="360"/>
                      <a:pt x="16148" y="365"/>
                    </a:cubicBezTo>
                    <a:cubicBezTo>
                      <a:pt x="16107" y="369"/>
                      <a:pt x="16065" y="376"/>
                      <a:pt x="16024" y="382"/>
                    </a:cubicBezTo>
                    <a:cubicBezTo>
                      <a:pt x="16015" y="399"/>
                      <a:pt x="16009" y="417"/>
                      <a:pt x="16006" y="437"/>
                    </a:cubicBezTo>
                    <a:cubicBezTo>
                      <a:pt x="15901" y="452"/>
                      <a:pt x="15796" y="464"/>
                      <a:pt x="15690" y="476"/>
                    </a:cubicBezTo>
                    <a:cubicBezTo>
                      <a:pt x="15571" y="487"/>
                      <a:pt x="15451" y="496"/>
                      <a:pt x="15332" y="511"/>
                    </a:cubicBezTo>
                    <a:cubicBezTo>
                      <a:pt x="15083" y="541"/>
                      <a:pt x="14837" y="589"/>
                      <a:pt x="14593" y="644"/>
                    </a:cubicBezTo>
                    <a:cubicBezTo>
                      <a:pt x="14402" y="685"/>
                      <a:pt x="14210" y="725"/>
                      <a:pt x="14021" y="773"/>
                    </a:cubicBezTo>
                    <a:cubicBezTo>
                      <a:pt x="13823" y="825"/>
                      <a:pt x="13629" y="890"/>
                      <a:pt x="13433" y="947"/>
                    </a:cubicBezTo>
                    <a:cubicBezTo>
                      <a:pt x="13242" y="1004"/>
                      <a:pt x="13051" y="1061"/>
                      <a:pt x="12861" y="1121"/>
                    </a:cubicBezTo>
                    <a:cubicBezTo>
                      <a:pt x="12683" y="1177"/>
                      <a:pt x="12509" y="1250"/>
                      <a:pt x="12334" y="1320"/>
                    </a:cubicBezTo>
                    <a:cubicBezTo>
                      <a:pt x="11964" y="1465"/>
                      <a:pt x="11584" y="1585"/>
                      <a:pt x="11218" y="1745"/>
                    </a:cubicBezTo>
                    <a:cubicBezTo>
                      <a:pt x="11118" y="1791"/>
                      <a:pt x="11017" y="1836"/>
                      <a:pt x="10916" y="1885"/>
                    </a:cubicBezTo>
                    <a:cubicBezTo>
                      <a:pt x="10820" y="1930"/>
                      <a:pt x="10729" y="1979"/>
                      <a:pt x="10635" y="2030"/>
                    </a:cubicBezTo>
                    <a:cubicBezTo>
                      <a:pt x="10461" y="2122"/>
                      <a:pt x="10293" y="2230"/>
                      <a:pt x="10123" y="2332"/>
                    </a:cubicBezTo>
                    <a:cubicBezTo>
                      <a:pt x="10131" y="2328"/>
                      <a:pt x="10137" y="2324"/>
                      <a:pt x="10145" y="2320"/>
                    </a:cubicBezTo>
                    <a:lnTo>
                      <a:pt x="10145" y="2320"/>
                    </a:lnTo>
                    <a:cubicBezTo>
                      <a:pt x="10016" y="2393"/>
                      <a:pt x="9890" y="2467"/>
                      <a:pt x="9760" y="2537"/>
                    </a:cubicBezTo>
                    <a:cubicBezTo>
                      <a:pt x="9592" y="2630"/>
                      <a:pt x="9424" y="2724"/>
                      <a:pt x="9262" y="2829"/>
                    </a:cubicBezTo>
                    <a:cubicBezTo>
                      <a:pt x="9081" y="2943"/>
                      <a:pt x="8902" y="3059"/>
                      <a:pt x="8722" y="3175"/>
                    </a:cubicBezTo>
                    <a:cubicBezTo>
                      <a:pt x="8382" y="3395"/>
                      <a:pt x="8042" y="3612"/>
                      <a:pt x="7707" y="3840"/>
                    </a:cubicBezTo>
                    <a:cubicBezTo>
                      <a:pt x="7630" y="3892"/>
                      <a:pt x="7558" y="3948"/>
                      <a:pt x="7484" y="4003"/>
                    </a:cubicBezTo>
                    <a:cubicBezTo>
                      <a:pt x="7405" y="4063"/>
                      <a:pt x="7326" y="4126"/>
                      <a:pt x="7252" y="4189"/>
                    </a:cubicBezTo>
                    <a:cubicBezTo>
                      <a:pt x="7093" y="4320"/>
                      <a:pt x="6936" y="4453"/>
                      <a:pt x="6780" y="4589"/>
                    </a:cubicBezTo>
                    <a:cubicBezTo>
                      <a:pt x="6480" y="4851"/>
                      <a:pt x="6185" y="5121"/>
                      <a:pt x="5891" y="5389"/>
                    </a:cubicBezTo>
                    <a:cubicBezTo>
                      <a:pt x="5741" y="5526"/>
                      <a:pt x="5589" y="5663"/>
                      <a:pt x="5439" y="5800"/>
                    </a:cubicBezTo>
                    <a:cubicBezTo>
                      <a:pt x="5278" y="5947"/>
                      <a:pt x="5119" y="6099"/>
                      <a:pt x="4966" y="6256"/>
                    </a:cubicBezTo>
                    <a:cubicBezTo>
                      <a:pt x="4689" y="6537"/>
                      <a:pt x="4435" y="6839"/>
                      <a:pt x="4161" y="7122"/>
                    </a:cubicBezTo>
                    <a:cubicBezTo>
                      <a:pt x="4011" y="7277"/>
                      <a:pt x="3860" y="7435"/>
                      <a:pt x="3710" y="7592"/>
                    </a:cubicBezTo>
                    <a:cubicBezTo>
                      <a:pt x="3571" y="7738"/>
                      <a:pt x="3440" y="7895"/>
                      <a:pt x="3309" y="8049"/>
                    </a:cubicBezTo>
                    <a:cubicBezTo>
                      <a:pt x="3053" y="8347"/>
                      <a:pt x="2811" y="8660"/>
                      <a:pt x="2574" y="8974"/>
                    </a:cubicBezTo>
                    <a:cubicBezTo>
                      <a:pt x="2324" y="9303"/>
                      <a:pt x="2083" y="9637"/>
                      <a:pt x="1850" y="9977"/>
                    </a:cubicBezTo>
                    <a:cubicBezTo>
                      <a:pt x="1613" y="10320"/>
                      <a:pt x="1426" y="10692"/>
                      <a:pt x="1239" y="11063"/>
                    </a:cubicBezTo>
                    <a:cubicBezTo>
                      <a:pt x="1152" y="11236"/>
                      <a:pt x="1071" y="11412"/>
                      <a:pt x="994" y="11590"/>
                    </a:cubicBezTo>
                    <a:cubicBezTo>
                      <a:pt x="911" y="11781"/>
                      <a:pt x="837" y="11977"/>
                      <a:pt x="767" y="12175"/>
                    </a:cubicBezTo>
                    <a:cubicBezTo>
                      <a:pt x="703" y="12358"/>
                      <a:pt x="640" y="12541"/>
                      <a:pt x="575" y="12724"/>
                    </a:cubicBezTo>
                    <a:cubicBezTo>
                      <a:pt x="508" y="12911"/>
                      <a:pt x="439" y="13099"/>
                      <a:pt x="378" y="13287"/>
                    </a:cubicBezTo>
                    <a:cubicBezTo>
                      <a:pt x="316" y="13479"/>
                      <a:pt x="253" y="13669"/>
                      <a:pt x="205" y="13865"/>
                    </a:cubicBezTo>
                    <a:cubicBezTo>
                      <a:pt x="159" y="14049"/>
                      <a:pt x="115" y="14234"/>
                      <a:pt x="76" y="14420"/>
                    </a:cubicBezTo>
                    <a:lnTo>
                      <a:pt x="58" y="14420"/>
                    </a:lnTo>
                    <a:cubicBezTo>
                      <a:pt x="42" y="14511"/>
                      <a:pt x="27" y="14600"/>
                      <a:pt x="12" y="14689"/>
                    </a:cubicBezTo>
                    <a:cubicBezTo>
                      <a:pt x="9" y="14719"/>
                      <a:pt x="4" y="14749"/>
                      <a:pt x="1" y="14777"/>
                    </a:cubicBezTo>
                    <a:lnTo>
                      <a:pt x="3" y="14777"/>
                    </a:lnTo>
                    <a:cubicBezTo>
                      <a:pt x="20" y="14778"/>
                      <a:pt x="37" y="14779"/>
                      <a:pt x="53" y="14781"/>
                    </a:cubicBezTo>
                    <a:cubicBezTo>
                      <a:pt x="89" y="14783"/>
                      <a:pt x="124" y="14786"/>
                      <a:pt x="160" y="14790"/>
                    </a:cubicBezTo>
                    <a:cubicBezTo>
                      <a:pt x="172" y="14786"/>
                      <a:pt x="185" y="14784"/>
                      <a:pt x="196" y="14782"/>
                    </a:cubicBezTo>
                    <a:cubicBezTo>
                      <a:pt x="225" y="14775"/>
                      <a:pt x="253" y="14770"/>
                      <a:pt x="281" y="14766"/>
                    </a:cubicBezTo>
                    <a:cubicBezTo>
                      <a:pt x="326" y="14757"/>
                      <a:pt x="369" y="14747"/>
                      <a:pt x="412" y="14741"/>
                    </a:cubicBezTo>
                    <a:cubicBezTo>
                      <a:pt x="442" y="14737"/>
                      <a:pt x="472" y="14736"/>
                      <a:pt x="501" y="14736"/>
                    </a:cubicBezTo>
                    <a:cubicBezTo>
                      <a:pt x="510" y="14736"/>
                      <a:pt x="519" y="14736"/>
                      <a:pt x="528" y="14736"/>
                    </a:cubicBezTo>
                    <a:cubicBezTo>
                      <a:pt x="561" y="14738"/>
                      <a:pt x="591" y="14746"/>
                      <a:pt x="615" y="14766"/>
                    </a:cubicBezTo>
                    <a:cubicBezTo>
                      <a:pt x="678" y="14762"/>
                      <a:pt x="741" y="14759"/>
                      <a:pt x="804" y="14755"/>
                    </a:cubicBezTo>
                    <a:cubicBezTo>
                      <a:pt x="1029" y="14744"/>
                      <a:pt x="1254" y="14729"/>
                      <a:pt x="1479" y="14713"/>
                    </a:cubicBezTo>
                    <a:cubicBezTo>
                      <a:pt x="1590" y="14706"/>
                      <a:pt x="1701" y="14698"/>
                      <a:pt x="1812" y="14691"/>
                    </a:cubicBezTo>
                    <a:cubicBezTo>
                      <a:pt x="1908" y="14685"/>
                      <a:pt x="2004" y="14685"/>
                      <a:pt x="2100" y="14681"/>
                    </a:cubicBezTo>
                    <a:cubicBezTo>
                      <a:pt x="2186" y="14682"/>
                      <a:pt x="2273" y="14685"/>
                      <a:pt x="2360" y="14686"/>
                    </a:cubicBezTo>
                    <a:cubicBezTo>
                      <a:pt x="2449" y="14688"/>
                      <a:pt x="2539" y="14696"/>
                      <a:pt x="2628" y="14702"/>
                    </a:cubicBezTo>
                    <a:cubicBezTo>
                      <a:pt x="2808" y="14712"/>
                      <a:pt x="2986" y="14719"/>
                      <a:pt x="3165" y="14723"/>
                    </a:cubicBezTo>
                    <a:cubicBezTo>
                      <a:pt x="3232" y="14725"/>
                      <a:pt x="3299" y="14726"/>
                      <a:pt x="3366" y="14726"/>
                    </a:cubicBezTo>
                    <a:cubicBezTo>
                      <a:pt x="3619" y="14726"/>
                      <a:pt x="3872" y="14716"/>
                      <a:pt x="4124" y="14707"/>
                    </a:cubicBezTo>
                    <a:cubicBezTo>
                      <a:pt x="4571" y="14691"/>
                      <a:pt x="5017" y="14672"/>
                      <a:pt x="5464" y="14664"/>
                    </a:cubicBezTo>
                    <a:cubicBezTo>
                      <a:pt x="5569" y="14663"/>
                      <a:pt x="5675" y="14663"/>
                      <a:pt x="5781" y="14663"/>
                    </a:cubicBezTo>
                    <a:cubicBezTo>
                      <a:pt x="5875" y="14663"/>
                      <a:pt x="5969" y="14663"/>
                      <a:pt x="6062" y="14662"/>
                    </a:cubicBezTo>
                    <a:cubicBezTo>
                      <a:pt x="6277" y="14659"/>
                      <a:pt x="6493" y="14657"/>
                      <a:pt x="6710" y="14651"/>
                    </a:cubicBezTo>
                    <a:cubicBezTo>
                      <a:pt x="7143" y="14642"/>
                      <a:pt x="7574" y="14619"/>
                      <a:pt x="8007" y="14598"/>
                    </a:cubicBezTo>
                    <a:cubicBezTo>
                      <a:pt x="8453" y="14576"/>
                      <a:pt x="8898" y="14562"/>
                      <a:pt x="9344" y="14559"/>
                    </a:cubicBezTo>
                    <a:cubicBezTo>
                      <a:pt x="9338" y="14559"/>
                      <a:pt x="9333" y="14559"/>
                      <a:pt x="9327" y="14558"/>
                    </a:cubicBezTo>
                    <a:lnTo>
                      <a:pt x="9327" y="14558"/>
                    </a:lnTo>
                    <a:cubicBezTo>
                      <a:pt x="9532" y="14560"/>
                      <a:pt x="9736" y="14561"/>
                      <a:pt x="9941" y="14570"/>
                    </a:cubicBezTo>
                    <a:cubicBezTo>
                      <a:pt x="10149" y="14579"/>
                      <a:pt x="10356" y="14593"/>
                      <a:pt x="10564" y="14597"/>
                    </a:cubicBezTo>
                    <a:cubicBezTo>
                      <a:pt x="10725" y="14600"/>
                      <a:pt x="10887" y="14602"/>
                      <a:pt x="11048" y="14602"/>
                    </a:cubicBezTo>
                    <a:cubicBezTo>
                      <a:pt x="11299" y="14602"/>
                      <a:pt x="11551" y="14598"/>
                      <a:pt x="11801" y="14593"/>
                    </a:cubicBezTo>
                    <a:cubicBezTo>
                      <a:pt x="12204" y="14585"/>
                      <a:pt x="12605" y="14581"/>
                      <a:pt x="13007" y="14562"/>
                    </a:cubicBezTo>
                    <a:cubicBezTo>
                      <a:pt x="13217" y="14552"/>
                      <a:pt x="13426" y="14538"/>
                      <a:pt x="13637" y="14533"/>
                    </a:cubicBezTo>
                    <a:cubicBezTo>
                      <a:pt x="13840" y="14527"/>
                      <a:pt x="14045" y="14523"/>
                      <a:pt x="14250" y="14523"/>
                    </a:cubicBezTo>
                    <a:cubicBezTo>
                      <a:pt x="15114" y="14533"/>
                      <a:pt x="15977" y="14554"/>
                      <a:pt x="16841" y="14571"/>
                    </a:cubicBezTo>
                    <a:cubicBezTo>
                      <a:pt x="17040" y="14575"/>
                      <a:pt x="17239" y="14577"/>
                      <a:pt x="17437" y="14577"/>
                    </a:cubicBezTo>
                    <a:cubicBezTo>
                      <a:pt x="17479" y="14577"/>
                      <a:pt x="17520" y="14577"/>
                      <a:pt x="17561" y="14577"/>
                    </a:cubicBezTo>
                    <a:cubicBezTo>
                      <a:pt x="17757" y="14577"/>
                      <a:pt x="17953" y="14565"/>
                      <a:pt x="18148" y="14554"/>
                    </a:cubicBezTo>
                    <a:cubicBezTo>
                      <a:pt x="18395" y="14542"/>
                      <a:pt x="18639" y="14529"/>
                      <a:pt x="18885" y="14520"/>
                    </a:cubicBezTo>
                    <a:cubicBezTo>
                      <a:pt x="19085" y="14512"/>
                      <a:pt x="19285" y="14510"/>
                      <a:pt x="19486" y="14507"/>
                    </a:cubicBezTo>
                    <a:cubicBezTo>
                      <a:pt x="19672" y="14508"/>
                      <a:pt x="19857" y="14508"/>
                      <a:pt x="20044" y="14513"/>
                    </a:cubicBezTo>
                    <a:cubicBezTo>
                      <a:pt x="20241" y="14519"/>
                      <a:pt x="20438" y="14526"/>
                      <a:pt x="20635" y="14534"/>
                    </a:cubicBezTo>
                    <a:cubicBezTo>
                      <a:pt x="20823" y="14542"/>
                      <a:pt x="21012" y="14551"/>
                      <a:pt x="21202" y="14555"/>
                    </a:cubicBezTo>
                    <a:cubicBezTo>
                      <a:pt x="21394" y="14561"/>
                      <a:pt x="21586" y="14561"/>
                      <a:pt x="21778" y="14561"/>
                    </a:cubicBezTo>
                    <a:cubicBezTo>
                      <a:pt x="22205" y="14561"/>
                      <a:pt x="22630" y="14527"/>
                      <a:pt x="23054" y="14498"/>
                    </a:cubicBezTo>
                    <a:cubicBezTo>
                      <a:pt x="23275" y="14484"/>
                      <a:pt x="23495" y="14467"/>
                      <a:pt x="23715" y="14462"/>
                    </a:cubicBezTo>
                    <a:cubicBezTo>
                      <a:pt x="23936" y="14456"/>
                      <a:pt x="24156" y="14452"/>
                      <a:pt x="24376" y="14452"/>
                    </a:cubicBezTo>
                    <a:cubicBezTo>
                      <a:pt x="24775" y="14458"/>
                      <a:pt x="25175" y="14465"/>
                      <a:pt x="25575" y="14480"/>
                    </a:cubicBezTo>
                    <a:cubicBezTo>
                      <a:pt x="26004" y="14495"/>
                      <a:pt x="26436" y="14515"/>
                      <a:pt x="26866" y="14531"/>
                    </a:cubicBezTo>
                    <a:cubicBezTo>
                      <a:pt x="27269" y="14546"/>
                      <a:pt x="27671" y="14553"/>
                      <a:pt x="28074" y="14554"/>
                    </a:cubicBezTo>
                    <a:cubicBezTo>
                      <a:pt x="28119" y="14554"/>
                      <a:pt x="28165" y="14555"/>
                      <a:pt x="28210" y="14555"/>
                    </a:cubicBezTo>
                    <a:cubicBezTo>
                      <a:pt x="28420" y="14555"/>
                      <a:pt x="28631" y="14552"/>
                      <a:pt x="28841" y="14550"/>
                    </a:cubicBezTo>
                    <a:cubicBezTo>
                      <a:pt x="28971" y="14549"/>
                      <a:pt x="29099" y="14546"/>
                      <a:pt x="29227" y="14546"/>
                    </a:cubicBezTo>
                    <a:cubicBezTo>
                      <a:pt x="29564" y="14550"/>
                      <a:pt x="29901" y="14559"/>
                      <a:pt x="30239" y="14566"/>
                    </a:cubicBezTo>
                    <a:cubicBezTo>
                      <a:pt x="30454" y="14570"/>
                      <a:pt x="30668" y="14571"/>
                      <a:pt x="30883" y="14574"/>
                    </a:cubicBezTo>
                    <a:cubicBezTo>
                      <a:pt x="31104" y="14576"/>
                      <a:pt x="31325" y="14584"/>
                      <a:pt x="31546" y="14595"/>
                    </a:cubicBezTo>
                    <a:cubicBezTo>
                      <a:pt x="31965" y="14618"/>
                      <a:pt x="32384" y="14672"/>
                      <a:pt x="32802" y="14710"/>
                    </a:cubicBezTo>
                    <a:cubicBezTo>
                      <a:pt x="33021" y="14730"/>
                      <a:pt x="33238" y="14753"/>
                      <a:pt x="33457" y="14762"/>
                    </a:cubicBezTo>
                    <a:cubicBezTo>
                      <a:pt x="33671" y="14771"/>
                      <a:pt x="33886" y="14779"/>
                      <a:pt x="34101" y="14784"/>
                    </a:cubicBezTo>
                    <a:cubicBezTo>
                      <a:pt x="34294" y="14788"/>
                      <a:pt x="34487" y="14789"/>
                      <a:pt x="34679" y="14789"/>
                    </a:cubicBezTo>
                    <a:cubicBezTo>
                      <a:pt x="34912" y="14789"/>
                      <a:pt x="35146" y="14788"/>
                      <a:pt x="35379" y="14788"/>
                    </a:cubicBezTo>
                    <a:lnTo>
                      <a:pt x="35379" y="14788"/>
                    </a:lnTo>
                    <a:cubicBezTo>
                      <a:pt x="35441" y="14789"/>
                      <a:pt x="35502" y="14788"/>
                      <a:pt x="35564" y="14790"/>
                    </a:cubicBezTo>
                    <a:cubicBezTo>
                      <a:pt x="35772" y="14798"/>
                      <a:pt x="35979" y="14809"/>
                      <a:pt x="36187" y="14818"/>
                    </a:cubicBezTo>
                    <a:cubicBezTo>
                      <a:pt x="36409" y="14826"/>
                      <a:pt x="36632" y="14832"/>
                      <a:pt x="36854" y="14838"/>
                    </a:cubicBezTo>
                    <a:cubicBezTo>
                      <a:pt x="37058" y="14841"/>
                      <a:pt x="37262" y="14845"/>
                      <a:pt x="37467" y="14850"/>
                    </a:cubicBezTo>
                    <a:cubicBezTo>
                      <a:pt x="37679" y="14855"/>
                      <a:pt x="37892" y="14866"/>
                      <a:pt x="38105" y="14871"/>
                    </a:cubicBezTo>
                    <a:cubicBezTo>
                      <a:pt x="38297" y="14874"/>
                      <a:pt x="38490" y="14878"/>
                      <a:pt x="38681" y="14882"/>
                    </a:cubicBezTo>
                    <a:cubicBezTo>
                      <a:pt x="38783" y="14884"/>
                      <a:pt x="38884" y="14887"/>
                      <a:pt x="38986" y="14887"/>
                    </a:cubicBezTo>
                    <a:cubicBezTo>
                      <a:pt x="39002" y="14887"/>
                      <a:pt x="39018" y="14887"/>
                      <a:pt x="39034" y="14887"/>
                    </a:cubicBezTo>
                    <a:cubicBezTo>
                      <a:pt x="39066" y="14887"/>
                      <a:pt x="39097" y="14885"/>
                      <a:pt x="39129" y="14884"/>
                    </a:cubicBezTo>
                    <a:lnTo>
                      <a:pt x="39132" y="14893"/>
                    </a:lnTo>
                    <a:cubicBezTo>
                      <a:pt x="39214" y="14886"/>
                      <a:pt x="39295" y="14879"/>
                      <a:pt x="39377" y="14872"/>
                    </a:cubicBezTo>
                    <a:cubicBezTo>
                      <a:pt x="39420" y="14868"/>
                      <a:pt x="39462" y="14864"/>
                      <a:pt x="39504" y="14860"/>
                    </a:cubicBezTo>
                    <a:cubicBezTo>
                      <a:pt x="39503" y="14858"/>
                      <a:pt x="39502" y="14856"/>
                      <a:pt x="39502" y="14854"/>
                    </a:cubicBezTo>
                    <a:cubicBezTo>
                      <a:pt x="39495" y="14837"/>
                      <a:pt x="39489" y="14817"/>
                      <a:pt x="39483" y="14799"/>
                    </a:cubicBezTo>
                    <a:cubicBezTo>
                      <a:pt x="39459" y="14728"/>
                      <a:pt x="39436" y="14655"/>
                      <a:pt x="39415" y="14582"/>
                    </a:cubicBezTo>
                    <a:cubicBezTo>
                      <a:pt x="39407" y="14553"/>
                      <a:pt x="39399" y="14524"/>
                      <a:pt x="39392" y="14495"/>
                    </a:cubicBezTo>
                    <a:cubicBezTo>
                      <a:pt x="39391" y="14495"/>
                      <a:pt x="39391" y="14495"/>
                      <a:pt x="39390" y="14496"/>
                    </a:cubicBezTo>
                    <a:cubicBezTo>
                      <a:pt x="39365" y="14425"/>
                      <a:pt x="39340" y="14354"/>
                      <a:pt x="39312" y="14284"/>
                    </a:cubicBezTo>
                    <a:cubicBezTo>
                      <a:pt x="39221" y="14053"/>
                      <a:pt x="39116" y="13828"/>
                      <a:pt x="39013" y="13603"/>
                    </a:cubicBezTo>
                    <a:cubicBezTo>
                      <a:pt x="38913" y="13387"/>
                      <a:pt x="38816" y="13168"/>
                      <a:pt x="38723" y="12950"/>
                    </a:cubicBezTo>
                    <a:cubicBezTo>
                      <a:pt x="38641" y="12753"/>
                      <a:pt x="38561" y="12557"/>
                      <a:pt x="38477" y="12361"/>
                    </a:cubicBezTo>
                    <a:cubicBezTo>
                      <a:pt x="38396" y="12169"/>
                      <a:pt x="38309" y="11980"/>
                      <a:pt x="38225" y="11792"/>
                    </a:cubicBezTo>
                    <a:cubicBezTo>
                      <a:pt x="38006" y="11315"/>
                      <a:pt x="37733" y="10867"/>
                      <a:pt x="37459" y="10422"/>
                    </a:cubicBezTo>
                    <a:cubicBezTo>
                      <a:pt x="37324" y="10202"/>
                      <a:pt x="37184" y="9986"/>
                      <a:pt x="37046" y="9769"/>
                    </a:cubicBezTo>
                    <a:cubicBezTo>
                      <a:pt x="36908" y="9554"/>
                      <a:pt x="36758" y="9347"/>
                      <a:pt x="36606" y="9140"/>
                    </a:cubicBezTo>
                    <a:cubicBezTo>
                      <a:pt x="36304" y="8727"/>
                      <a:pt x="35968" y="8339"/>
                      <a:pt x="35642" y="7945"/>
                    </a:cubicBezTo>
                    <a:cubicBezTo>
                      <a:pt x="35319" y="7554"/>
                      <a:pt x="34989" y="7171"/>
                      <a:pt x="34661" y="6784"/>
                    </a:cubicBezTo>
                    <a:cubicBezTo>
                      <a:pt x="34502" y="6597"/>
                      <a:pt x="34346" y="6405"/>
                      <a:pt x="34189" y="6216"/>
                    </a:cubicBezTo>
                    <a:cubicBezTo>
                      <a:pt x="34097" y="6106"/>
                      <a:pt x="34005" y="5998"/>
                      <a:pt x="33909" y="5891"/>
                    </a:cubicBezTo>
                    <a:cubicBezTo>
                      <a:pt x="33821" y="5795"/>
                      <a:pt x="33731" y="5701"/>
                      <a:pt x="33643" y="5608"/>
                    </a:cubicBezTo>
                    <a:cubicBezTo>
                      <a:pt x="33549" y="5507"/>
                      <a:pt x="33447" y="5413"/>
                      <a:pt x="33349" y="5317"/>
                    </a:cubicBezTo>
                    <a:cubicBezTo>
                      <a:pt x="33318" y="5285"/>
                      <a:pt x="33283" y="5258"/>
                      <a:pt x="33248" y="5228"/>
                    </a:cubicBezTo>
                    <a:cubicBezTo>
                      <a:pt x="33184" y="5172"/>
                      <a:pt x="33119" y="5117"/>
                      <a:pt x="33054" y="5061"/>
                    </a:cubicBezTo>
                    <a:cubicBezTo>
                      <a:pt x="32958" y="4978"/>
                      <a:pt x="32854" y="4903"/>
                      <a:pt x="32752" y="4826"/>
                    </a:cubicBezTo>
                    <a:cubicBezTo>
                      <a:pt x="32657" y="4751"/>
                      <a:pt x="32560" y="4683"/>
                      <a:pt x="32462" y="4613"/>
                    </a:cubicBezTo>
                    <a:cubicBezTo>
                      <a:pt x="32028" y="4306"/>
                      <a:pt x="31588" y="4013"/>
                      <a:pt x="31150" y="3715"/>
                    </a:cubicBezTo>
                    <a:cubicBezTo>
                      <a:pt x="30742" y="3438"/>
                      <a:pt x="30323" y="3178"/>
                      <a:pt x="29891" y="2939"/>
                    </a:cubicBezTo>
                    <a:cubicBezTo>
                      <a:pt x="29421" y="2679"/>
                      <a:pt x="28950" y="2419"/>
                      <a:pt x="28473" y="2169"/>
                    </a:cubicBezTo>
                    <a:cubicBezTo>
                      <a:pt x="28357" y="2109"/>
                      <a:pt x="28238" y="2055"/>
                      <a:pt x="28120" y="1999"/>
                    </a:cubicBezTo>
                    <a:cubicBezTo>
                      <a:pt x="28006" y="1944"/>
                      <a:pt x="27889" y="1895"/>
                      <a:pt x="27775" y="1842"/>
                    </a:cubicBezTo>
                    <a:cubicBezTo>
                      <a:pt x="27544" y="1739"/>
                      <a:pt x="27309" y="1640"/>
                      <a:pt x="27075" y="1540"/>
                    </a:cubicBezTo>
                    <a:lnTo>
                      <a:pt x="27076" y="1540"/>
                    </a:lnTo>
                    <a:cubicBezTo>
                      <a:pt x="26944" y="1484"/>
                      <a:pt x="26811" y="1434"/>
                      <a:pt x="26679" y="1381"/>
                    </a:cubicBezTo>
                    <a:cubicBezTo>
                      <a:pt x="26548" y="1329"/>
                      <a:pt x="26414" y="1280"/>
                      <a:pt x="26281" y="1228"/>
                    </a:cubicBezTo>
                    <a:cubicBezTo>
                      <a:pt x="26021" y="1129"/>
                      <a:pt x="25754" y="1042"/>
                      <a:pt x="25488" y="957"/>
                    </a:cubicBezTo>
                    <a:cubicBezTo>
                      <a:pt x="25245" y="879"/>
                      <a:pt x="24999" y="812"/>
                      <a:pt x="24755" y="743"/>
                    </a:cubicBezTo>
                    <a:cubicBezTo>
                      <a:pt x="24518" y="678"/>
                      <a:pt x="24279" y="615"/>
                      <a:pt x="24039" y="559"/>
                    </a:cubicBezTo>
                    <a:cubicBezTo>
                      <a:pt x="23535" y="443"/>
                      <a:pt x="23027" y="340"/>
                      <a:pt x="22517" y="254"/>
                    </a:cubicBezTo>
                    <a:cubicBezTo>
                      <a:pt x="22242" y="208"/>
                      <a:pt x="21970" y="164"/>
                      <a:pt x="21697" y="121"/>
                    </a:cubicBezTo>
                    <a:cubicBezTo>
                      <a:pt x="21452" y="82"/>
                      <a:pt x="21206" y="55"/>
                      <a:pt x="20961" y="34"/>
                    </a:cubicBezTo>
                    <a:cubicBezTo>
                      <a:pt x="20736" y="15"/>
                      <a:pt x="20510" y="1"/>
                      <a:pt x="2028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3" name="Google Shape;5693;p70"/>
              <p:cNvSpPr/>
              <p:nvPr/>
            </p:nvSpPr>
            <p:spPr>
              <a:xfrm>
                <a:off x="7822575" y="1864800"/>
                <a:ext cx="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5" y="0"/>
                    </a:moveTo>
                    <a:lnTo>
                      <a:pt x="3" y="0"/>
                    </a:ln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4" name="Google Shape;5694;p70"/>
              <p:cNvSpPr/>
              <p:nvPr/>
            </p:nvSpPr>
            <p:spPr>
              <a:xfrm>
                <a:off x="7716650" y="2019275"/>
                <a:ext cx="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16" y="1"/>
                      <a:pt x="24" y="1"/>
                    </a:cubicBezTo>
                    <a:cubicBezTo>
                      <a:pt x="16" y="1"/>
                      <a:pt x="8" y="1"/>
                      <a:pt x="0" y="1"/>
                    </a:cubicBezTo>
                    <a:close/>
                  </a:path>
                </a:pathLst>
              </a:custGeom>
              <a:solidFill>
                <a:srgbClr val="8692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5" name="Google Shape;5695;p70"/>
              <p:cNvSpPr/>
              <p:nvPr/>
            </p:nvSpPr>
            <p:spPr>
              <a:xfrm>
                <a:off x="7753800" y="2039550"/>
                <a:ext cx="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" extrusionOk="0">
                    <a:moveTo>
                      <a:pt x="11" y="0"/>
                    </a:moveTo>
                    <a:lnTo>
                      <a:pt x="10" y="0"/>
                    </a:lnTo>
                    <a:cubicBezTo>
                      <a:pt x="7" y="0"/>
                      <a:pt x="4" y="0"/>
                      <a:pt x="1" y="0"/>
                    </a:cubicBezTo>
                    <a:cubicBezTo>
                      <a:pt x="4" y="0"/>
                      <a:pt x="7" y="0"/>
                      <a:pt x="1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6" name="Google Shape;5696;p70"/>
              <p:cNvSpPr/>
              <p:nvPr/>
            </p:nvSpPr>
            <p:spPr>
              <a:xfrm>
                <a:off x="7649850" y="2040125"/>
                <a:ext cx="600" cy="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" extrusionOk="0">
                    <a:moveTo>
                      <a:pt x="24" y="0"/>
                    </a:moveTo>
                    <a:lnTo>
                      <a:pt x="24" y="0"/>
                    </a:lnTo>
                    <a:cubicBezTo>
                      <a:pt x="16" y="0"/>
                      <a:pt x="8" y="1"/>
                      <a:pt x="1" y="1"/>
                    </a:cubicBezTo>
                    <a:cubicBezTo>
                      <a:pt x="9" y="1"/>
                      <a:pt x="16" y="0"/>
                      <a:pt x="24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7" name="Google Shape;5697;p70"/>
              <p:cNvSpPr/>
              <p:nvPr/>
            </p:nvSpPr>
            <p:spPr>
              <a:xfrm>
                <a:off x="7577325" y="2013400"/>
                <a:ext cx="94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71" extrusionOk="0">
                    <a:moveTo>
                      <a:pt x="190" y="0"/>
                    </a:moveTo>
                    <a:cubicBezTo>
                      <a:pt x="92" y="0"/>
                      <a:pt x="8" y="80"/>
                      <a:pt x="4" y="180"/>
                    </a:cubicBezTo>
                    <a:cubicBezTo>
                      <a:pt x="1" y="279"/>
                      <a:pt x="82" y="367"/>
                      <a:pt x="184" y="371"/>
                    </a:cubicBezTo>
                    <a:cubicBezTo>
                      <a:pt x="185" y="371"/>
                      <a:pt x="187" y="371"/>
                      <a:pt x="188" y="371"/>
                    </a:cubicBezTo>
                    <a:cubicBezTo>
                      <a:pt x="287" y="371"/>
                      <a:pt x="370" y="290"/>
                      <a:pt x="374" y="191"/>
                    </a:cubicBezTo>
                    <a:cubicBezTo>
                      <a:pt x="377" y="92"/>
                      <a:pt x="296" y="3"/>
                      <a:pt x="194" y="0"/>
                    </a:cubicBezTo>
                    <a:cubicBezTo>
                      <a:pt x="193" y="0"/>
                      <a:pt x="191" y="0"/>
                      <a:pt x="19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8" name="Google Shape;5698;p70"/>
              <p:cNvSpPr/>
              <p:nvPr/>
            </p:nvSpPr>
            <p:spPr>
              <a:xfrm>
                <a:off x="7591675" y="2015125"/>
                <a:ext cx="94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71" extrusionOk="0">
                    <a:moveTo>
                      <a:pt x="191" y="1"/>
                    </a:moveTo>
                    <a:cubicBezTo>
                      <a:pt x="92" y="1"/>
                      <a:pt x="8" y="80"/>
                      <a:pt x="4" y="180"/>
                    </a:cubicBezTo>
                    <a:cubicBezTo>
                      <a:pt x="1" y="280"/>
                      <a:pt x="82" y="368"/>
                      <a:pt x="184" y="370"/>
                    </a:cubicBezTo>
                    <a:cubicBezTo>
                      <a:pt x="186" y="370"/>
                      <a:pt x="188" y="370"/>
                      <a:pt x="190" y="370"/>
                    </a:cubicBezTo>
                    <a:cubicBezTo>
                      <a:pt x="288" y="370"/>
                      <a:pt x="372" y="290"/>
                      <a:pt x="375" y="192"/>
                    </a:cubicBezTo>
                    <a:cubicBezTo>
                      <a:pt x="377" y="91"/>
                      <a:pt x="296" y="3"/>
                      <a:pt x="195" y="1"/>
                    </a:cubicBezTo>
                    <a:cubicBezTo>
                      <a:pt x="194" y="1"/>
                      <a:pt x="193" y="1"/>
                      <a:pt x="191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9" name="Google Shape;5699;p70"/>
              <p:cNvSpPr/>
              <p:nvPr/>
            </p:nvSpPr>
            <p:spPr>
              <a:xfrm>
                <a:off x="7586450" y="2001075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88" y="0"/>
                    </a:moveTo>
                    <a:cubicBezTo>
                      <a:pt x="90" y="0"/>
                      <a:pt x="8" y="80"/>
                      <a:pt x="4" y="180"/>
                    </a:cubicBezTo>
                    <a:cubicBezTo>
                      <a:pt x="1" y="279"/>
                      <a:pt x="82" y="367"/>
                      <a:pt x="183" y="370"/>
                    </a:cubicBezTo>
                    <a:cubicBezTo>
                      <a:pt x="185" y="370"/>
                      <a:pt x="187" y="370"/>
                      <a:pt x="189" y="370"/>
                    </a:cubicBezTo>
                    <a:cubicBezTo>
                      <a:pt x="287" y="370"/>
                      <a:pt x="370" y="290"/>
                      <a:pt x="373" y="190"/>
                    </a:cubicBezTo>
                    <a:cubicBezTo>
                      <a:pt x="377" y="91"/>
                      <a:pt x="296" y="3"/>
                      <a:pt x="194" y="0"/>
                    </a:cubicBezTo>
                    <a:cubicBezTo>
                      <a:pt x="192" y="0"/>
                      <a:pt x="190" y="0"/>
                      <a:pt x="188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00" name="Google Shape;5700;p70"/>
              <p:cNvGrpSpPr/>
              <p:nvPr/>
            </p:nvGrpSpPr>
            <p:grpSpPr>
              <a:xfrm>
                <a:off x="8210725" y="2099939"/>
                <a:ext cx="24875" cy="11675"/>
                <a:chOff x="7542250" y="2154550"/>
                <a:chExt cx="24875" cy="11675"/>
              </a:xfrm>
            </p:grpSpPr>
            <p:sp>
              <p:nvSpPr>
                <p:cNvPr id="5701" name="Google Shape;5701;p70"/>
                <p:cNvSpPr/>
                <p:nvPr/>
              </p:nvSpPr>
              <p:spPr>
                <a:xfrm>
                  <a:off x="7542250" y="215455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91" y="0"/>
                      </a:moveTo>
                      <a:cubicBezTo>
                        <a:pt x="92" y="0"/>
                        <a:pt x="7" y="80"/>
                        <a:pt x="4" y="180"/>
                      </a:cubicBezTo>
                      <a:cubicBezTo>
                        <a:pt x="0" y="279"/>
                        <a:pt x="82" y="367"/>
                        <a:pt x="183" y="371"/>
                      </a:cubicBezTo>
                      <a:cubicBezTo>
                        <a:pt x="185" y="371"/>
                        <a:pt x="186" y="371"/>
                        <a:pt x="187" y="371"/>
                      </a:cubicBezTo>
                      <a:cubicBezTo>
                        <a:pt x="286" y="371"/>
                        <a:pt x="371" y="291"/>
                        <a:pt x="374" y="191"/>
                      </a:cubicBezTo>
                      <a:cubicBezTo>
                        <a:pt x="377" y="92"/>
                        <a:pt x="295" y="3"/>
                        <a:pt x="195" y="0"/>
                      </a:cubicBezTo>
                      <a:cubicBezTo>
                        <a:pt x="193" y="0"/>
                        <a:pt x="192" y="0"/>
                        <a:pt x="191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2" name="Google Shape;5702;p70"/>
                <p:cNvSpPr/>
                <p:nvPr/>
              </p:nvSpPr>
              <p:spPr>
                <a:xfrm>
                  <a:off x="7557675" y="2156950"/>
                  <a:ext cx="945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71" extrusionOk="0">
                      <a:moveTo>
                        <a:pt x="191" y="0"/>
                      </a:moveTo>
                      <a:cubicBezTo>
                        <a:pt x="92" y="0"/>
                        <a:pt x="8" y="80"/>
                        <a:pt x="4" y="180"/>
                      </a:cubicBezTo>
                      <a:cubicBezTo>
                        <a:pt x="1" y="279"/>
                        <a:pt x="82" y="367"/>
                        <a:pt x="184" y="371"/>
                      </a:cubicBezTo>
                      <a:cubicBezTo>
                        <a:pt x="185" y="371"/>
                        <a:pt x="187" y="371"/>
                        <a:pt x="188" y="371"/>
                      </a:cubicBezTo>
                      <a:cubicBezTo>
                        <a:pt x="287" y="371"/>
                        <a:pt x="370" y="291"/>
                        <a:pt x="374" y="191"/>
                      </a:cubicBezTo>
                      <a:cubicBezTo>
                        <a:pt x="377" y="91"/>
                        <a:pt x="296" y="3"/>
                        <a:pt x="195" y="0"/>
                      </a:cubicBezTo>
                      <a:cubicBezTo>
                        <a:pt x="194" y="0"/>
                        <a:pt x="192" y="0"/>
                        <a:pt x="191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703" name="Google Shape;5703;p70"/>
            <p:cNvGrpSpPr/>
            <p:nvPr/>
          </p:nvGrpSpPr>
          <p:grpSpPr>
            <a:xfrm>
              <a:off x="204147" y="2928797"/>
              <a:ext cx="834258" cy="1636039"/>
              <a:chOff x="6731725" y="1259625"/>
              <a:chExt cx="426425" cy="831025"/>
            </a:xfrm>
          </p:grpSpPr>
          <p:sp>
            <p:nvSpPr>
              <p:cNvPr id="5704" name="Google Shape;5704;p70"/>
              <p:cNvSpPr/>
              <p:nvPr/>
            </p:nvSpPr>
            <p:spPr>
              <a:xfrm>
                <a:off x="6738150" y="1267950"/>
                <a:ext cx="412500" cy="675525"/>
              </a:xfrm>
              <a:custGeom>
                <a:avLst/>
                <a:gdLst/>
                <a:ahLst/>
                <a:cxnLst/>
                <a:rect l="l" t="t" r="r" b="b"/>
                <a:pathLst>
                  <a:path w="16500" h="27021" extrusionOk="0">
                    <a:moveTo>
                      <a:pt x="5407" y="8578"/>
                    </a:moveTo>
                    <a:lnTo>
                      <a:pt x="5407" y="8578"/>
                    </a:lnTo>
                    <a:cubicBezTo>
                      <a:pt x="5406" y="8579"/>
                      <a:pt x="5406" y="8581"/>
                      <a:pt x="5406" y="8583"/>
                    </a:cubicBezTo>
                    <a:lnTo>
                      <a:pt x="5406" y="8583"/>
                    </a:lnTo>
                    <a:cubicBezTo>
                      <a:pt x="5406" y="8581"/>
                      <a:pt x="5406" y="8579"/>
                      <a:pt x="5407" y="8578"/>
                    </a:cubicBezTo>
                    <a:close/>
                    <a:moveTo>
                      <a:pt x="14926" y="19838"/>
                    </a:moveTo>
                    <a:lnTo>
                      <a:pt x="14926" y="19838"/>
                    </a:lnTo>
                    <a:cubicBezTo>
                      <a:pt x="14927" y="19843"/>
                      <a:pt x="14929" y="19848"/>
                      <a:pt x="14931" y="19854"/>
                    </a:cubicBezTo>
                    <a:cubicBezTo>
                      <a:pt x="14929" y="19849"/>
                      <a:pt x="14927" y="19843"/>
                      <a:pt x="14926" y="19838"/>
                    </a:cubicBezTo>
                    <a:close/>
                    <a:moveTo>
                      <a:pt x="6287" y="26000"/>
                    </a:moveTo>
                    <a:cubicBezTo>
                      <a:pt x="6287" y="26000"/>
                      <a:pt x="6287" y="26001"/>
                      <a:pt x="6286" y="26001"/>
                    </a:cubicBezTo>
                    <a:lnTo>
                      <a:pt x="6286" y="26001"/>
                    </a:lnTo>
                    <a:cubicBezTo>
                      <a:pt x="6287" y="26001"/>
                      <a:pt x="6287" y="26001"/>
                      <a:pt x="6287" y="26000"/>
                    </a:cubicBezTo>
                    <a:close/>
                    <a:moveTo>
                      <a:pt x="8785" y="0"/>
                    </a:moveTo>
                    <a:cubicBezTo>
                      <a:pt x="8766" y="0"/>
                      <a:pt x="8748" y="1"/>
                      <a:pt x="8730" y="2"/>
                    </a:cubicBezTo>
                    <a:cubicBezTo>
                      <a:pt x="8666" y="5"/>
                      <a:pt x="8604" y="14"/>
                      <a:pt x="8542" y="30"/>
                    </a:cubicBezTo>
                    <a:cubicBezTo>
                      <a:pt x="8495" y="42"/>
                      <a:pt x="8452" y="68"/>
                      <a:pt x="8412" y="94"/>
                    </a:cubicBezTo>
                    <a:cubicBezTo>
                      <a:pt x="8364" y="125"/>
                      <a:pt x="8319" y="158"/>
                      <a:pt x="8275" y="194"/>
                    </a:cubicBezTo>
                    <a:cubicBezTo>
                      <a:pt x="8175" y="275"/>
                      <a:pt x="8072" y="355"/>
                      <a:pt x="7989" y="453"/>
                    </a:cubicBezTo>
                    <a:cubicBezTo>
                      <a:pt x="7904" y="551"/>
                      <a:pt x="7824" y="651"/>
                      <a:pt x="7745" y="751"/>
                    </a:cubicBezTo>
                    <a:cubicBezTo>
                      <a:pt x="7665" y="852"/>
                      <a:pt x="7595" y="959"/>
                      <a:pt x="7536" y="1073"/>
                    </a:cubicBezTo>
                    <a:cubicBezTo>
                      <a:pt x="7481" y="1179"/>
                      <a:pt x="7424" y="1282"/>
                      <a:pt x="7366" y="1385"/>
                    </a:cubicBezTo>
                    <a:cubicBezTo>
                      <a:pt x="7299" y="1502"/>
                      <a:pt x="7239" y="1620"/>
                      <a:pt x="7194" y="1747"/>
                    </a:cubicBezTo>
                    <a:cubicBezTo>
                      <a:pt x="7152" y="1864"/>
                      <a:pt x="7119" y="1985"/>
                      <a:pt x="7082" y="2103"/>
                    </a:cubicBezTo>
                    <a:cubicBezTo>
                      <a:pt x="7056" y="2175"/>
                      <a:pt x="7028" y="2246"/>
                      <a:pt x="7000" y="2317"/>
                    </a:cubicBezTo>
                    <a:cubicBezTo>
                      <a:pt x="6971" y="2389"/>
                      <a:pt x="6945" y="2462"/>
                      <a:pt x="6916" y="2533"/>
                    </a:cubicBezTo>
                    <a:cubicBezTo>
                      <a:pt x="6853" y="2677"/>
                      <a:pt x="6789" y="2819"/>
                      <a:pt x="6736" y="2967"/>
                    </a:cubicBezTo>
                    <a:cubicBezTo>
                      <a:pt x="6677" y="3125"/>
                      <a:pt x="6645" y="3290"/>
                      <a:pt x="6601" y="3452"/>
                    </a:cubicBezTo>
                    <a:cubicBezTo>
                      <a:pt x="6557" y="3604"/>
                      <a:pt x="6503" y="3753"/>
                      <a:pt x="6452" y="3903"/>
                    </a:cubicBezTo>
                    <a:cubicBezTo>
                      <a:pt x="6400" y="4045"/>
                      <a:pt x="6336" y="4181"/>
                      <a:pt x="6276" y="4318"/>
                    </a:cubicBezTo>
                    <a:cubicBezTo>
                      <a:pt x="6213" y="4462"/>
                      <a:pt x="6165" y="4612"/>
                      <a:pt x="6117" y="4761"/>
                    </a:cubicBezTo>
                    <a:cubicBezTo>
                      <a:pt x="6057" y="4924"/>
                      <a:pt x="5988" y="5083"/>
                      <a:pt x="5920" y="5242"/>
                    </a:cubicBezTo>
                    <a:cubicBezTo>
                      <a:pt x="5887" y="5320"/>
                      <a:pt x="5853" y="5398"/>
                      <a:pt x="5822" y="5477"/>
                    </a:cubicBezTo>
                    <a:cubicBezTo>
                      <a:pt x="5790" y="5560"/>
                      <a:pt x="5760" y="5645"/>
                      <a:pt x="5730" y="5731"/>
                    </a:cubicBezTo>
                    <a:cubicBezTo>
                      <a:pt x="5730" y="5731"/>
                      <a:pt x="5730" y="5729"/>
                      <a:pt x="5730" y="5729"/>
                    </a:cubicBezTo>
                    <a:cubicBezTo>
                      <a:pt x="5729" y="5733"/>
                      <a:pt x="5728" y="5736"/>
                      <a:pt x="5727" y="5739"/>
                    </a:cubicBezTo>
                    <a:cubicBezTo>
                      <a:pt x="5727" y="5740"/>
                      <a:pt x="5727" y="5740"/>
                      <a:pt x="5727" y="5740"/>
                    </a:cubicBezTo>
                    <a:cubicBezTo>
                      <a:pt x="5646" y="5960"/>
                      <a:pt x="5555" y="6179"/>
                      <a:pt x="5486" y="6404"/>
                    </a:cubicBezTo>
                    <a:cubicBezTo>
                      <a:pt x="5449" y="6520"/>
                      <a:pt x="5427" y="6642"/>
                      <a:pt x="5408" y="6761"/>
                    </a:cubicBezTo>
                    <a:cubicBezTo>
                      <a:pt x="5390" y="6872"/>
                      <a:pt x="5383" y="6983"/>
                      <a:pt x="5369" y="7094"/>
                    </a:cubicBezTo>
                    <a:cubicBezTo>
                      <a:pt x="5355" y="7204"/>
                      <a:pt x="5330" y="7314"/>
                      <a:pt x="5311" y="7423"/>
                    </a:cubicBezTo>
                    <a:cubicBezTo>
                      <a:pt x="5292" y="7536"/>
                      <a:pt x="5274" y="7649"/>
                      <a:pt x="5264" y="7764"/>
                    </a:cubicBezTo>
                    <a:cubicBezTo>
                      <a:pt x="5249" y="7937"/>
                      <a:pt x="5246" y="8116"/>
                      <a:pt x="5297" y="8284"/>
                    </a:cubicBezTo>
                    <a:cubicBezTo>
                      <a:pt x="5324" y="8373"/>
                      <a:pt x="5370" y="8452"/>
                      <a:pt x="5414" y="8533"/>
                    </a:cubicBezTo>
                    <a:cubicBezTo>
                      <a:pt x="5411" y="8547"/>
                      <a:pt x="5409" y="8561"/>
                      <a:pt x="5407" y="8576"/>
                    </a:cubicBezTo>
                    <a:cubicBezTo>
                      <a:pt x="5406" y="8578"/>
                      <a:pt x="5406" y="8580"/>
                      <a:pt x="5406" y="8583"/>
                    </a:cubicBezTo>
                    <a:lnTo>
                      <a:pt x="5406" y="8583"/>
                    </a:lnTo>
                    <a:cubicBezTo>
                      <a:pt x="5384" y="8677"/>
                      <a:pt x="5363" y="8770"/>
                      <a:pt x="5345" y="8866"/>
                    </a:cubicBezTo>
                    <a:cubicBezTo>
                      <a:pt x="5327" y="8970"/>
                      <a:pt x="5310" y="9075"/>
                      <a:pt x="5290" y="9179"/>
                    </a:cubicBezTo>
                    <a:cubicBezTo>
                      <a:pt x="5260" y="9319"/>
                      <a:pt x="5224" y="9456"/>
                      <a:pt x="5180" y="9591"/>
                    </a:cubicBezTo>
                    <a:cubicBezTo>
                      <a:pt x="5137" y="9722"/>
                      <a:pt x="5097" y="9853"/>
                      <a:pt x="5057" y="9985"/>
                    </a:cubicBezTo>
                    <a:cubicBezTo>
                      <a:pt x="5018" y="10119"/>
                      <a:pt x="4977" y="10254"/>
                      <a:pt x="4938" y="10389"/>
                    </a:cubicBezTo>
                    <a:cubicBezTo>
                      <a:pt x="4897" y="10532"/>
                      <a:pt x="4857" y="10674"/>
                      <a:pt x="4808" y="10814"/>
                    </a:cubicBezTo>
                    <a:cubicBezTo>
                      <a:pt x="4760" y="10945"/>
                      <a:pt x="4709" y="11075"/>
                      <a:pt x="4651" y="11201"/>
                    </a:cubicBezTo>
                    <a:cubicBezTo>
                      <a:pt x="4586" y="11340"/>
                      <a:pt x="4514" y="11477"/>
                      <a:pt x="4451" y="11617"/>
                    </a:cubicBezTo>
                    <a:cubicBezTo>
                      <a:pt x="4386" y="11759"/>
                      <a:pt x="4326" y="11901"/>
                      <a:pt x="4276" y="12049"/>
                    </a:cubicBezTo>
                    <a:cubicBezTo>
                      <a:pt x="4233" y="12175"/>
                      <a:pt x="4191" y="12300"/>
                      <a:pt x="4147" y="12427"/>
                    </a:cubicBezTo>
                    <a:lnTo>
                      <a:pt x="4147" y="12427"/>
                    </a:lnTo>
                    <a:cubicBezTo>
                      <a:pt x="4030" y="12746"/>
                      <a:pt x="3881" y="13051"/>
                      <a:pt x="3744" y="13363"/>
                    </a:cubicBezTo>
                    <a:cubicBezTo>
                      <a:pt x="3693" y="13481"/>
                      <a:pt x="3641" y="13599"/>
                      <a:pt x="3585" y="13715"/>
                    </a:cubicBezTo>
                    <a:cubicBezTo>
                      <a:pt x="3528" y="13837"/>
                      <a:pt x="3479" y="13961"/>
                      <a:pt x="3424" y="14085"/>
                    </a:cubicBezTo>
                    <a:cubicBezTo>
                      <a:pt x="3371" y="14204"/>
                      <a:pt x="3314" y="14324"/>
                      <a:pt x="3275" y="14448"/>
                    </a:cubicBezTo>
                    <a:cubicBezTo>
                      <a:pt x="3238" y="14567"/>
                      <a:pt x="3212" y="14690"/>
                      <a:pt x="3188" y="14811"/>
                    </a:cubicBezTo>
                    <a:cubicBezTo>
                      <a:pt x="3176" y="14878"/>
                      <a:pt x="3163" y="14945"/>
                      <a:pt x="3154" y="15012"/>
                    </a:cubicBezTo>
                    <a:cubicBezTo>
                      <a:pt x="3144" y="15097"/>
                      <a:pt x="3131" y="15185"/>
                      <a:pt x="3135" y="15271"/>
                    </a:cubicBezTo>
                    <a:cubicBezTo>
                      <a:pt x="3139" y="15419"/>
                      <a:pt x="3167" y="15561"/>
                      <a:pt x="3214" y="15703"/>
                    </a:cubicBezTo>
                    <a:cubicBezTo>
                      <a:pt x="3251" y="15819"/>
                      <a:pt x="3315" y="15925"/>
                      <a:pt x="3375" y="16031"/>
                    </a:cubicBezTo>
                    <a:cubicBezTo>
                      <a:pt x="3409" y="16093"/>
                      <a:pt x="3445" y="16152"/>
                      <a:pt x="3485" y="16210"/>
                    </a:cubicBezTo>
                    <a:cubicBezTo>
                      <a:pt x="3507" y="16244"/>
                      <a:pt x="3534" y="16275"/>
                      <a:pt x="3562" y="16303"/>
                    </a:cubicBezTo>
                    <a:cubicBezTo>
                      <a:pt x="3551" y="16425"/>
                      <a:pt x="3530" y="16549"/>
                      <a:pt x="3506" y="16670"/>
                    </a:cubicBezTo>
                    <a:cubicBezTo>
                      <a:pt x="3506" y="16670"/>
                      <a:pt x="3507" y="16670"/>
                      <a:pt x="3507" y="16669"/>
                    </a:cubicBezTo>
                    <a:lnTo>
                      <a:pt x="3507" y="16669"/>
                    </a:lnTo>
                    <a:cubicBezTo>
                      <a:pt x="3482" y="16775"/>
                      <a:pt x="3456" y="16880"/>
                      <a:pt x="3424" y="16982"/>
                    </a:cubicBezTo>
                    <a:cubicBezTo>
                      <a:pt x="3341" y="17196"/>
                      <a:pt x="3235" y="17401"/>
                      <a:pt x="3151" y="17615"/>
                    </a:cubicBezTo>
                    <a:cubicBezTo>
                      <a:pt x="3105" y="17731"/>
                      <a:pt x="3064" y="17850"/>
                      <a:pt x="3024" y="17969"/>
                    </a:cubicBezTo>
                    <a:cubicBezTo>
                      <a:pt x="2992" y="18066"/>
                      <a:pt x="2963" y="18165"/>
                      <a:pt x="2931" y="18263"/>
                    </a:cubicBezTo>
                    <a:cubicBezTo>
                      <a:pt x="2898" y="18351"/>
                      <a:pt x="2863" y="18438"/>
                      <a:pt x="2825" y="18524"/>
                    </a:cubicBezTo>
                    <a:cubicBezTo>
                      <a:pt x="2768" y="18651"/>
                      <a:pt x="2709" y="18776"/>
                      <a:pt x="2656" y="18905"/>
                    </a:cubicBezTo>
                    <a:cubicBezTo>
                      <a:pt x="2603" y="19027"/>
                      <a:pt x="2560" y="19154"/>
                      <a:pt x="2515" y="19278"/>
                    </a:cubicBezTo>
                    <a:cubicBezTo>
                      <a:pt x="2467" y="19410"/>
                      <a:pt x="2417" y="19540"/>
                      <a:pt x="2357" y="19667"/>
                    </a:cubicBezTo>
                    <a:cubicBezTo>
                      <a:pt x="2302" y="19786"/>
                      <a:pt x="2249" y="19906"/>
                      <a:pt x="2204" y="20030"/>
                    </a:cubicBezTo>
                    <a:cubicBezTo>
                      <a:pt x="2013" y="20559"/>
                      <a:pt x="1873" y="21106"/>
                      <a:pt x="1701" y="21641"/>
                    </a:cubicBezTo>
                    <a:cubicBezTo>
                      <a:pt x="1664" y="21740"/>
                      <a:pt x="1629" y="21842"/>
                      <a:pt x="1590" y="21939"/>
                    </a:cubicBezTo>
                    <a:cubicBezTo>
                      <a:pt x="1551" y="22035"/>
                      <a:pt x="1510" y="22129"/>
                      <a:pt x="1473" y="22224"/>
                    </a:cubicBezTo>
                    <a:cubicBezTo>
                      <a:pt x="1396" y="22422"/>
                      <a:pt x="1321" y="22619"/>
                      <a:pt x="1250" y="22817"/>
                    </a:cubicBezTo>
                    <a:cubicBezTo>
                      <a:pt x="1159" y="23068"/>
                      <a:pt x="1047" y="23310"/>
                      <a:pt x="944" y="23555"/>
                    </a:cubicBezTo>
                    <a:cubicBezTo>
                      <a:pt x="837" y="23808"/>
                      <a:pt x="738" y="24062"/>
                      <a:pt x="631" y="24313"/>
                    </a:cubicBezTo>
                    <a:cubicBezTo>
                      <a:pt x="522" y="24564"/>
                      <a:pt x="426" y="24820"/>
                      <a:pt x="339" y="25078"/>
                    </a:cubicBezTo>
                    <a:cubicBezTo>
                      <a:pt x="315" y="25147"/>
                      <a:pt x="292" y="25217"/>
                      <a:pt x="276" y="25287"/>
                    </a:cubicBezTo>
                    <a:cubicBezTo>
                      <a:pt x="261" y="25349"/>
                      <a:pt x="249" y="25412"/>
                      <a:pt x="234" y="25474"/>
                    </a:cubicBezTo>
                    <a:cubicBezTo>
                      <a:pt x="204" y="25605"/>
                      <a:pt x="171" y="25733"/>
                      <a:pt x="129" y="25860"/>
                    </a:cubicBezTo>
                    <a:cubicBezTo>
                      <a:pt x="106" y="25919"/>
                      <a:pt x="83" y="25977"/>
                      <a:pt x="56" y="26034"/>
                    </a:cubicBezTo>
                    <a:cubicBezTo>
                      <a:pt x="37" y="26079"/>
                      <a:pt x="10" y="26126"/>
                      <a:pt x="5" y="26175"/>
                    </a:cubicBezTo>
                    <a:cubicBezTo>
                      <a:pt x="0" y="26208"/>
                      <a:pt x="2" y="26236"/>
                      <a:pt x="8" y="26269"/>
                    </a:cubicBezTo>
                    <a:cubicBezTo>
                      <a:pt x="23" y="26343"/>
                      <a:pt x="95" y="26397"/>
                      <a:pt x="167" y="26405"/>
                    </a:cubicBezTo>
                    <a:cubicBezTo>
                      <a:pt x="169" y="26413"/>
                      <a:pt x="171" y="26421"/>
                      <a:pt x="173" y="26427"/>
                    </a:cubicBezTo>
                    <a:cubicBezTo>
                      <a:pt x="199" y="26518"/>
                      <a:pt x="261" y="26608"/>
                      <a:pt x="338" y="26663"/>
                    </a:cubicBezTo>
                    <a:cubicBezTo>
                      <a:pt x="394" y="26705"/>
                      <a:pt x="464" y="26739"/>
                      <a:pt x="535" y="26739"/>
                    </a:cubicBezTo>
                    <a:cubicBezTo>
                      <a:pt x="553" y="26739"/>
                      <a:pt x="571" y="26737"/>
                      <a:pt x="589" y="26732"/>
                    </a:cubicBezTo>
                    <a:cubicBezTo>
                      <a:pt x="620" y="26724"/>
                      <a:pt x="648" y="26710"/>
                      <a:pt x="672" y="26692"/>
                    </a:cubicBezTo>
                    <a:cubicBezTo>
                      <a:pt x="759" y="26687"/>
                      <a:pt x="843" y="26664"/>
                      <a:pt x="922" y="26623"/>
                    </a:cubicBezTo>
                    <a:cubicBezTo>
                      <a:pt x="1025" y="26567"/>
                      <a:pt x="1113" y="26487"/>
                      <a:pt x="1190" y="26398"/>
                    </a:cubicBezTo>
                    <a:cubicBezTo>
                      <a:pt x="1270" y="26303"/>
                      <a:pt x="1342" y="26203"/>
                      <a:pt x="1415" y="26103"/>
                    </a:cubicBezTo>
                    <a:cubicBezTo>
                      <a:pt x="1447" y="26060"/>
                      <a:pt x="1480" y="26017"/>
                      <a:pt x="1513" y="25973"/>
                    </a:cubicBezTo>
                    <a:lnTo>
                      <a:pt x="1513" y="25973"/>
                    </a:lnTo>
                    <a:cubicBezTo>
                      <a:pt x="1513" y="25980"/>
                      <a:pt x="1512" y="25988"/>
                      <a:pt x="1513" y="25996"/>
                    </a:cubicBezTo>
                    <a:cubicBezTo>
                      <a:pt x="1512" y="26048"/>
                      <a:pt x="1514" y="26100"/>
                      <a:pt x="1519" y="26152"/>
                    </a:cubicBezTo>
                    <a:cubicBezTo>
                      <a:pt x="1529" y="26270"/>
                      <a:pt x="1562" y="26382"/>
                      <a:pt x="1614" y="26488"/>
                    </a:cubicBezTo>
                    <a:cubicBezTo>
                      <a:pt x="1650" y="26564"/>
                      <a:pt x="1693" y="26641"/>
                      <a:pt x="1752" y="26701"/>
                    </a:cubicBezTo>
                    <a:cubicBezTo>
                      <a:pt x="1821" y="26769"/>
                      <a:pt x="1899" y="26816"/>
                      <a:pt x="1991" y="26844"/>
                    </a:cubicBezTo>
                    <a:cubicBezTo>
                      <a:pt x="2021" y="26852"/>
                      <a:pt x="2051" y="26856"/>
                      <a:pt x="2082" y="26857"/>
                    </a:cubicBezTo>
                    <a:cubicBezTo>
                      <a:pt x="2089" y="26858"/>
                      <a:pt x="2097" y="26858"/>
                      <a:pt x="2105" y="26858"/>
                    </a:cubicBezTo>
                    <a:cubicBezTo>
                      <a:pt x="2251" y="26858"/>
                      <a:pt x="2398" y="26787"/>
                      <a:pt x="2515" y="26705"/>
                    </a:cubicBezTo>
                    <a:cubicBezTo>
                      <a:pt x="2585" y="26657"/>
                      <a:pt x="2653" y="26609"/>
                      <a:pt x="2710" y="26546"/>
                    </a:cubicBezTo>
                    <a:cubicBezTo>
                      <a:pt x="2759" y="26494"/>
                      <a:pt x="2805" y="26438"/>
                      <a:pt x="2847" y="26379"/>
                    </a:cubicBezTo>
                    <a:cubicBezTo>
                      <a:pt x="2963" y="26217"/>
                      <a:pt x="3071" y="26049"/>
                      <a:pt x="3172" y="25879"/>
                    </a:cubicBezTo>
                    <a:cubicBezTo>
                      <a:pt x="3251" y="25749"/>
                      <a:pt x="3320" y="25616"/>
                      <a:pt x="3397" y="25486"/>
                    </a:cubicBezTo>
                    <a:lnTo>
                      <a:pt x="3397" y="25486"/>
                    </a:lnTo>
                    <a:cubicBezTo>
                      <a:pt x="3389" y="25548"/>
                      <a:pt x="3379" y="25608"/>
                      <a:pt x="3371" y="25668"/>
                    </a:cubicBezTo>
                    <a:cubicBezTo>
                      <a:pt x="3353" y="25821"/>
                      <a:pt x="3343" y="25973"/>
                      <a:pt x="3337" y="26127"/>
                    </a:cubicBezTo>
                    <a:cubicBezTo>
                      <a:pt x="3334" y="26222"/>
                      <a:pt x="3328" y="26320"/>
                      <a:pt x="3336" y="26415"/>
                    </a:cubicBezTo>
                    <a:cubicBezTo>
                      <a:pt x="3352" y="26588"/>
                      <a:pt x="3458" y="26785"/>
                      <a:pt x="3633" y="26840"/>
                    </a:cubicBezTo>
                    <a:cubicBezTo>
                      <a:pt x="3677" y="26854"/>
                      <a:pt x="3722" y="26860"/>
                      <a:pt x="3766" y="26860"/>
                    </a:cubicBezTo>
                    <a:cubicBezTo>
                      <a:pt x="3946" y="26860"/>
                      <a:pt x="4127" y="26759"/>
                      <a:pt x="4250" y="26636"/>
                    </a:cubicBezTo>
                    <a:cubicBezTo>
                      <a:pt x="4337" y="26548"/>
                      <a:pt x="4411" y="26449"/>
                      <a:pt x="4479" y="26346"/>
                    </a:cubicBezTo>
                    <a:cubicBezTo>
                      <a:pt x="4587" y="26185"/>
                      <a:pt x="4684" y="26018"/>
                      <a:pt x="4769" y="25843"/>
                    </a:cubicBezTo>
                    <a:cubicBezTo>
                      <a:pt x="4826" y="25726"/>
                      <a:pt x="4877" y="25608"/>
                      <a:pt x="4930" y="25490"/>
                    </a:cubicBezTo>
                    <a:lnTo>
                      <a:pt x="4930" y="25490"/>
                    </a:lnTo>
                    <a:cubicBezTo>
                      <a:pt x="4930" y="25620"/>
                      <a:pt x="4927" y="25752"/>
                      <a:pt x="4924" y="25882"/>
                    </a:cubicBezTo>
                    <a:cubicBezTo>
                      <a:pt x="4920" y="26081"/>
                      <a:pt x="4919" y="26279"/>
                      <a:pt x="4943" y="26477"/>
                    </a:cubicBezTo>
                    <a:cubicBezTo>
                      <a:pt x="4956" y="26582"/>
                      <a:pt x="4984" y="26692"/>
                      <a:pt x="5028" y="26788"/>
                    </a:cubicBezTo>
                    <a:cubicBezTo>
                      <a:pt x="5050" y="26833"/>
                      <a:pt x="5080" y="26875"/>
                      <a:pt x="5114" y="26911"/>
                    </a:cubicBezTo>
                    <a:cubicBezTo>
                      <a:pt x="5146" y="26948"/>
                      <a:pt x="5191" y="26971"/>
                      <a:pt x="5234" y="26991"/>
                    </a:cubicBezTo>
                    <a:cubicBezTo>
                      <a:pt x="5278" y="27012"/>
                      <a:pt x="5328" y="27020"/>
                      <a:pt x="5378" y="27020"/>
                    </a:cubicBezTo>
                    <a:cubicBezTo>
                      <a:pt x="5437" y="27020"/>
                      <a:pt x="5496" y="27009"/>
                      <a:pt x="5547" y="26990"/>
                    </a:cubicBezTo>
                    <a:cubicBezTo>
                      <a:pt x="5648" y="26952"/>
                      <a:pt x="5735" y="26889"/>
                      <a:pt x="5808" y="26811"/>
                    </a:cubicBezTo>
                    <a:cubicBezTo>
                      <a:pt x="5842" y="26773"/>
                      <a:pt x="5878" y="26734"/>
                      <a:pt x="5911" y="26695"/>
                    </a:cubicBezTo>
                    <a:cubicBezTo>
                      <a:pt x="5967" y="26626"/>
                      <a:pt x="6016" y="26552"/>
                      <a:pt x="6061" y="26475"/>
                    </a:cubicBezTo>
                    <a:cubicBezTo>
                      <a:pt x="6146" y="26330"/>
                      <a:pt x="6206" y="26171"/>
                      <a:pt x="6278" y="26017"/>
                    </a:cubicBezTo>
                    <a:lnTo>
                      <a:pt x="6278" y="26017"/>
                    </a:lnTo>
                    <a:cubicBezTo>
                      <a:pt x="6278" y="26019"/>
                      <a:pt x="6277" y="26020"/>
                      <a:pt x="6277" y="26022"/>
                    </a:cubicBezTo>
                    <a:cubicBezTo>
                      <a:pt x="6278" y="26019"/>
                      <a:pt x="6278" y="26017"/>
                      <a:pt x="6279" y="26015"/>
                    </a:cubicBezTo>
                    <a:lnTo>
                      <a:pt x="6279" y="26015"/>
                    </a:lnTo>
                    <a:cubicBezTo>
                      <a:pt x="6280" y="26013"/>
                      <a:pt x="6281" y="26012"/>
                      <a:pt x="6281" y="26010"/>
                    </a:cubicBezTo>
                    <a:lnTo>
                      <a:pt x="6281" y="26010"/>
                    </a:lnTo>
                    <a:cubicBezTo>
                      <a:pt x="6282" y="26009"/>
                      <a:pt x="6282" y="26009"/>
                      <a:pt x="6283" y="26008"/>
                    </a:cubicBezTo>
                    <a:cubicBezTo>
                      <a:pt x="6283" y="26008"/>
                      <a:pt x="6283" y="26008"/>
                      <a:pt x="6284" y="26007"/>
                    </a:cubicBezTo>
                    <a:cubicBezTo>
                      <a:pt x="6284" y="26006"/>
                      <a:pt x="6285" y="26004"/>
                      <a:pt x="6285" y="26003"/>
                    </a:cubicBezTo>
                    <a:cubicBezTo>
                      <a:pt x="6286" y="26002"/>
                      <a:pt x="6286" y="26002"/>
                      <a:pt x="6286" y="26001"/>
                    </a:cubicBezTo>
                    <a:lnTo>
                      <a:pt x="6286" y="26001"/>
                    </a:lnTo>
                    <a:cubicBezTo>
                      <a:pt x="6286" y="26001"/>
                      <a:pt x="6286" y="26001"/>
                      <a:pt x="6286" y="26001"/>
                    </a:cubicBezTo>
                    <a:cubicBezTo>
                      <a:pt x="6335" y="25906"/>
                      <a:pt x="6387" y="25813"/>
                      <a:pt x="6434" y="25717"/>
                    </a:cubicBezTo>
                    <a:lnTo>
                      <a:pt x="6434" y="25717"/>
                    </a:lnTo>
                    <a:cubicBezTo>
                      <a:pt x="6431" y="25879"/>
                      <a:pt x="6421" y="26042"/>
                      <a:pt x="6454" y="26201"/>
                    </a:cubicBezTo>
                    <a:cubicBezTo>
                      <a:pt x="6491" y="26371"/>
                      <a:pt x="6551" y="26538"/>
                      <a:pt x="6623" y="26697"/>
                    </a:cubicBezTo>
                    <a:cubicBezTo>
                      <a:pt x="6650" y="26756"/>
                      <a:pt x="6678" y="26815"/>
                      <a:pt x="6730" y="26855"/>
                    </a:cubicBezTo>
                    <a:cubicBezTo>
                      <a:pt x="6771" y="26886"/>
                      <a:pt x="6822" y="26905"/>
                      <a:pt x="6875" y="26908"/>
                    </a:cubicBezTo>
                    <a:cubicBezTo>
                      <a:pt x="6880" y="26908"/>
                      <a:pt x="6884" y="26908"/>
                      <a:pt x="6889" y="26908"/>
                    </a:cubicBezTo>
                    <a:cubicBezTo>
                      <a:pt x="6926" y="26908"/>
                      <a:pt x="6963" y="26900"/>
                      <a:pt x="6995" y="26885"/>
                    </a:cubicBezTo>
                    <a:cubicBezTo>
                      <a:pt x="7204" y="26787"/>
                      <a:pt x="7337" y="26573"/>
                      <a:pt x="7428" y="26368"/>
                    </a:cubicBezTo>
                    <a:cubicBezTo>
                      <a:pt x="7509" y="26188"/>
                      <a:pt x="7587" y="26007"/>
                      <a:pt x="7659" y="25824"/>
                    </a:cubicBezTo>
                    <a:cubicBezTo>
                      <a:pt x="7733" y="25636"/>
                      <a:pt x="7802" y="25447"/>
                      <a:pt x="7872" y="25259"/>
                    </a:cubicBezTo>
                    <a:cubicBezTo>
                      <a:pt x="7936" y="25085"/>
                      <a:pt x="8002" y="24913"/>
                      <a:pt x="8081" y="24748"/>
                    </a:cubicBezTo>
                    <a:cubicBezTo>
                      <a:pt x="8095" y="24721"/>
                      <a:pt x="8108" y="24696"/>
                      <a:pt x="8121" y="24671"/>
                    </a:cubicBezTo>
                    <a:cubicBezTo>
                      <a:pt x="8158" y="24734"/>
                      <a:pt x="8191" y="24799"/>
                      <a:pt x="8224" y="24864"/>
                    </a:cubicBezTo>
                    <a:cubicBezTo>
                      <a:pt x="8286" y="24997"/>
                      <a:pt x="8347" y="25132"/>
                      <a:pt x="8404" y="25268"/>
                    </a:cubicBezTo>
                    <a:cubicBezTo>
                      <a:pt x="8380" y="25258"/>
                      <a:pt x="8355" y="25253"/>
                      <a:pt x="8329" y="25253"/>
                    </a:cubicBezTo>
                    <a:cubicBezTo>
                      <a:pt x="8274" y="25253"/>
                      <a:pt x="8219" y="25276"/>
                      <a:pt x="8184" y="25324"/>
                    </a:cubicBezTo>
                    <a:cubicBezTo>
                      <a:pt x="8158" y="25361"/>
                      <a:pt x="8139" y="25398"/>
                      <a:pt x="8139" y="25445"/>
                    </a:cubicBezTo>
                    <a:cubicBezTo>
                      <a:pt x="8139" y="25489"/>
                      <a:pt x="8153" y="25528"/>
                      <a:pt x="8171" y="25565"/>
                    </a:cubicBezTo>
                    <a:lnTo>
                      <a:pt x="8171" y="25565"/>
                    </a:lnTo>
                    <a:cubicBezTo>
                      <a:pt x="8171" y="25564"/>
                      <a:pt x="8170" y="25563"/>
                      <a:pt x="8169" y="25562"/>
                    </a:cubicBezTo>
                    <a:lnTo>
                      <a:pt x="8169" y="25562"/>
                    </a:lnTo>
                    <a:cubicBezTo>
                      <a:pt x="8225" y="25683"/>
                      <a:pt x="8283" y="25804"/>
                      <a:pt x="8346" y="25924"/>
                    </a:cubicBezTo>
                    <a:cubicBezTo>
                      <a:pt x="8429" y="26087"/>
                      <a:pt x="8519" y="26248"/>
                      <a:pt x="8625" y="26398"/>
                    </a:cubicBezTo>
                    <a:cubicBezTo>
                      <a:pt x="8690" y="26491"/>
                      <a:pt x="8761" y="26580"/>
                      <a:pt x="8844" y="26654"/>
                    </a:cubicBezTo>
                    <a:cubicBezTo>
                      <a:pt x="8899" y="26716"/>
                      <a:pt x="8962" y="26769"/>
                      <a:pt x="9037" y="26800"/>
                    </a:cubicBezTo>
                    <a:cubicBezTo>
                      <a:pt x="9095" y="26825"/>
                      <a:pt x="9155" y="26839"/>
                      <a:pt x="9215" y="26839"/>
                    </a:cubicBezTo>
                    <a:cubicBezTo>
                      <a:pt x="9254" y="26839"/>
                      <a:pt x="9294" y="26833"/>
                      <a:pt x="9333" y="26821"/>
                    </a:cubicBezTo>
                    <a:cubicBezTo>
                      <a:pt x="9568" y="26748"/>
                      <a:pt x="9682" y="26482"/>
                      <a:pt x="9743" y="26266"/>
                    </a:cubicBezTo>
                    <a:cubicBezTo>
                      <a:pt x="9778" y="26139"/>
                      <a:pt x="9801" y="26011"/>
                      <a:pt x="9818" y="25881"/>
                    </a:cubicBezTo>
                    <a:cubicBezTo>
                      <a:pt x="9830" y="25793"/>
                      <a:pt x="9834" y="25705"/>
                      <a:pt x="9843" y="25618"/>
                    </a:cubicBezTo>
                    <a:cubicBezTo>
                      <a:pt x="9851" y="25547"/>
                      <a:pt x="9861" y="25477"/>
                      <a:pt x="9870" y="25407"/>
                    </a:cubicBezTo>
                    <a:cubicBezTo>
                      <a:pt x="9935" y="25614"/>
                      <a:pt x="9993" y="25826"/>
                      <a:pt x="10077" y="26028"/>
                    </a:cubicBezTo>
                    <a:cubicBezTo>
                      <a:pt x="10120" y="26132"/>
                      <a:pt x="10172" y="26231"/>
                      <a:pt x="10232" y="26326"/>
                    </a:cubicBezTo>
                    <a:cubicBezTo>
                      <a:pt x="10292" y="26418"/>
                      <a:pt x="10357" y="26507"/>
                      <a:pt x="10421" y="26597"/>
                    </a:cubicBezTo>
                    <a:cubicBezTo>
                      <a:pt x="10476" y="26672"/>
                      <a:pt x="10528" y="26750"/>
                      <a:pt x="10591" y="26820"/>
                    </a:cubicBezTo>
                    <a:cubicBezTo>
                      <a:pt x="10618" y="26848"/>
                      <a:pt x="10646" y="26878"/>
                      <a:pt x="10682" y="26896"/>
                    </a:cubicBezTo>
                    <a:cubicBezTo>
                      <a:pt x="10730" y="26921"/>
                      <a:pt x="10777" y="26937"/>
                      <a:pt x="10830" y="26945"/>
                    </a:cubicBezTo>
                    <a:cubicBezTo>
                      <a:pt x="10848" y="26948"/>
                      <a:pt x="10866" y="26949"/>
                      <a:pt x="10884" y="26949"/>
                    </a:cubicBezTo>
                    <a:cubicBezTo>
                      <a:pt x="10964" y="26949"/>
                      <a:pt x="11050" y="26924"/>
                      <a:pt x="11120" y="26892"/>
                    </a:cubicBezTo>
                    <a:cubicBezTo>
                      <a:pt x="11327" y="26795"/>
                      <a:pt x="11394" y="26545"/>
                      <a:pt x="11421" y="26337"/>
                    </a:cubicBezTo>
                    <a:cubicBezTo>
                      <a:pt x="11435" y="26240"/>
                      <a:pt x="11449" y="26143"/>
                      <a:pt x="11458" y="26044"/>
                    </a:cubicBezTo>
                    <a:cubicBezTo>
                      <a:pt x="11476" y="25841"/>
                      <a:pt x="11498" y="25635"/>
                      <a:pt x="11506" y="25429"/>
                    </a:cubicBezTo>
                    <a:cubicBezTo>
                      <a:pt x="11508" y="25377"/>
                      <a:pt x="11511" y="25325"/>
                      <a:pt x="11511" y="25271"/>
                    </a:cubicBezTo>
                    <a:cubicBezTo>
                      <a:pt x="11562" y="25385"/>
                      <a:pt x="11617" y="25496"/>
                      <a:pt x="11672" y="25608"/>
                    </a:cubicBezTo>
                    <a:cubicBezTo>
                      <a:pt x="11738" y="25744"/>
                      <a:pt x="11803" y="25883"/>
                      <a:pt x="11880" y="26015"/>
                    </a:cubicBezTo>
                    <a:cubicBezTo>
                      <a:pt x="11914" y="26073"/>
                      <a:pt x="11953" y="26128"/>
                      <a:pt x="11987" y="26186"/>
                    </a:cubicBezTo>
                    <a:cubicBezTo>
                      <a:pt x="12020" y="26241"/>
                      <a:pt x="12049" y="26296"/>
                      <a:pt x="12079" y="26354"/>
                    </a:cubicBezTo>
                    <a:cubicBezTo>
                      <a:pt x="12105" y="26409"/>
                      <a:pt x="12127" y="26463"/>
                      <a:pt x="12150" y="26520"/>
                    </a:cubicBezTo>
                    <a:cubicBezTo>
                      <a:pt x="12178" y="26590"/>
                      <a:pt x="12250" y="26633"/>
                      <a:pt x="12323" y="26633"/>
                    </a:cubicBezTo>
                    <a:cubicBezTo>
                      <a:pt x="12347" y="26633"/>
                      <a:pt x="12370" y="26629"/>
                      <a:pt x="12392" y="26620"/>
                    </a:cubicBezTo>
                    <a:cubicBezTo>
                      <a:pt x="12399" y="26617"/>
                      <a:pt x="12406" y="26614"/>
                      <a:pt x="12412" y="26609"/>
                    </a:cubicBezTo>
                    <a:cubicBezTo>
                      <a:pt x="12419" y="26614"/>
                      <a:pt x="12424" y="26617"/>
                      <a:pt x="12432" y="26621"/>
                    </a:cubicBezTo>
                    <a:cubicBezTo>
                      <a:pt x="12532" y="26673"/>
                      <a:pt x="12639" y="26736"/>
                      <a:pt x="12750" y="26757"/>
                    </a:cubicBezTo>
                    <a:cubicBezTo>
                      <a:pt x="12760" y="26758"/>
                      <a:pt x="12770" y="26759"/>
                      <a:pt x="12778" y="26759"/>
                    </a:cubicBezTo>
                    <a:cubicBezTo>
                      <a:pt x="12782" y="26759"/>
                      <a:pt x="12786" y="26759"/>
                      <a:pt x="12790" y="26759"/>
                    </a:cubicBezTo>
                    <a:cubicBezTo>
                      <a:pt x="12887" y="26759"/>
                      <a:pt x="12973" y="26694"/>
                      <a:pt x="12988" y="26593"/>
                    </a:cubicBezTo>
                    <a:cubicBezTo>
                      <a:pt x="12991" y="26564"/>
                      <a:pt x="12989" y="26536"/>
                      <a:pt x="12981" y="26511"/>
                    </a:cubicBezTo>
                    <a:cubicBezTo>
                      <a:pt x="13017" y="26472"/>
                      <a:pt x="13046" y="26430"/>
                      <a:pt x="13073" y="26389"/>
                    </a:cubicBezTo>
                    <a:cubicBezTo>
                      <a:pt x="13120" y="26313"/>
                      <a:pt x="13156" y="26233"/>
                      <a:pt x="13194" y="26153"/>
                    </a:cubicBezTo>
                    <a:cubicBezTo>
                      <a:pt x="13224" y="26089"/>
                      <a:pt x="13252" y="26022"/>
                      <a:pt x="13268" y="25953"/>
                    </a:cubicBezTo>
                    <a:cubicBezTo>
                      <a:pt x="13288" y="25873"/>
                      <a:pt x="13298" y="25794"/>
                      <a:pt x="13305" y="25712"/>
                    </a:cubicBezTo>
                    <a:cubicBezTo>
                      <a:pt x="13314" y="25612"/>
                      <a:pt x="13315" y="25512"/>
                      <a:pt x="13316" y="25412"/>
                    </a:cubicBezTo>
                    <a:cubicBezTo>
                      <a:pt x="13317" y="25236"/>
                      <a:pt x="13301" y="25061"/>
                      <a:pt x="13302" y="24886"/>
                    </a:cubicBezTo>
                    <a:lnTo>
                      <a:pt x="13302" y="24886"/>
                    </a:lnTo>
                    <a:cubicBezTo>
                      <a:pt x="13325" y="24951"/>
                      <a:pt x="13349" y="25018"/>
                      <a:pt x="13371" y="25082"/>
                    </a:cubicBezTo>
                    <a:cubicBezTo>
                      <a:pt x="13371" y="25083"/>
                      <a:pt x="13372" y="25083"/>
                      <a:pt x="13372" y="25083"/>
                    </a:cubicBezTo>
                    <a:lnTo>
                      <a:pt x="13372" y="25084"/>
                    </a:lnTo>
                    <a:cubicBezTo>
                      <a:pt x="13372" y="25085"/>
                      <a:pt x="13373" y="25087"/>
                      <a:pt x="13375" y="25088"/>
                    </a:cubicBezTo>
                    <a:cubicBezTo>
                      <a:pt x="13375" y="25092"/>
                      <a:pt x="13376" y="25096"/>
                      <a:pt x="13378" y="25100"/>
                    </a:cubicBezTo>
                    <a:lnTo>
                      <a:pt x="13378" y="25100"/>
                    </a:lnTo>
                    <a:cubicBezTo>
                      <a:pt x="13378" y="25100"/>
                      <a:pt x="13378" y="25100"/>
                      <a:pt x="13378" y="25100"/>
                    </a:cubicBezTo>
                    <a:lnTo>
                      <a:pt x="13378" y="25100"/>
                    </a:lnTo>
                    <a:cubicBezTo>
                      <a:pt x="13442" y="25289"/>
                      <a:pt x="13499" y="25481"/>
                      <a:pt x="13589" y="25659"/>
                    </a:cubicBezTo>
                    <a:cubicBezTo>
                      <a:pt x="13634" y="25746"/>
                      <a:pt x="13679" y="25834"/>
                      <a:pt x="13734" y="25915"/>
                    </a:cubicBezTo>
                    <a:cubicBezTo>
                      <a:pt x="13786" y="25998"/>
                      <a:pt x="13841" y="26086"/>
                      <a:pt x="13913" y="26152"/>
                    </a:cubicBezTo>
                    <a:cubicBezTo>
                      <a:pt x="13982" y="26215"/>
                      <a:pt x="14058" y="26267"/>
                      <a:pt x="14143" y="26296"/>
                    </a:cubicBezTo>
                    <a:cubicBezTo>
                      <a:pt x="14141" y="26338"/>
                      <a:pt x="14153" y="26381"/>
                      <a:pt x="14182" y="26415"/>
                    </a:cubicBezTo>
                    <a:cubicBezTo>
                      <a:pt x="14218" y="26462"/>
                      <a:pt x="14266" y="26494"/>
                      <a:pt x="14326" y="26503"/>
                    </a:cubicBezTo>
                    <a:cubicBezTo>
                      <a:pt x="14336" y="26504"/>
                      <a:pt x="14345" y="26505"/>
                      <a:pt x="14355" y="26505"/>
                    </a:cubicBezTo>
                    <a:cubicBezTo>
                      <a:pt x="14404" y="26505"/>
                      <a:pt x="14449" y="26488"/>
                      <a:pt x="14491" y="26461"/>
                    </a:cubicBezTo>
                    <a:cubicBezTo>
                      <a:pt x="14558" y="26414"/>
                      <a:pt x="14612" y="26342"/>
                      <a:pt x="14661" y="26278"/>
                    </a:cubicBezTo>
                    <a:cubicBezTo>
                      <a:pt x="14695" y="26232"/>
                      <a:pt x="14727" y="26186"/>
                      <a:pt x="14759" y="26139"/>
                    </a:cubicBezTo>
                    <a:cubicBezTo>
                      <a:pt x="14798" y="26078"/>
                      <a:pt x="14828" y="26014"/>
                      <a:pt x="14853" y="25946"/>
                    </a:cubicBezTo>
                    <a:cubicBezTo>
                      <a:pt x="14890" y="25852"/>
                      <a:pt x="14915" y="25754"/>
                      <a:pt x="14939" y="25656"/>
                    </a:cubicBezTo>
                    <a:cubicBezTo>
                      <a:pt x="14962" y="25562"/>
                      <a:pt x="14978" y="25467"/>
                      <a:pt x="14988" y="25369"/>
                    </a:cubicBezTo>
                    <a:cubicBezTo>
                      <a:pt x="15004" y="25235"/>
                      <a:pt x="15013" y="25100"/>
                      <a:pt x="15017" y="24965"/>
                    </a:cubicBezTo>
                    <a:cubicBezTo>
                      <a:pt x="15031" y="24995"/>
                      <a:pt x="15047" y="25024"/>
                      <a:pt x="15062" y="25055"/>
                    </a:cubicBezTo>
                    <a:cubicBezTo>
                      <a:pt x="15124" y="25178"/>
                      <a:pt x="15185" y="25306"/>
                      <a:pt x="15260" y="25420"/>
                    </a:cubicBezTo>
                    <a:cubicBezTo>
                      <a:pt x="15302" y="25484"/>
                      <a:pt x="15342" y="25548"/>
                      <a:pt x="15389" y="25609"/>
                    </a:cubicBezTo>
                    <a:cubicBezTo>
                      <a:pt x="15430" y="25662"/>
                      <a:pt x="15473" y="25714"/>
                      <a:pt x="15517" y="25767"/>
                    </a:cubicBezTo>
                    <a:cubicBezTo>
                      <a:pt x="15613" y="25880"/>
                      <a:pt x="15724" y="25992"/>
                      <a:pt x="15855" y="26064"/>
                    </a:cubicBezTo>
                    <a:cubicBezTo>
                      <a:pt x="15929" y="26105"/>
                      <a:pt x="16017" y="26128"/>
                      <a:pt x="16103" y="26132"/>
                    </a:cubicBezTo>
                    <a:cubicBezTo>
                      <a:pt x="16114" y="26133"/>
                      <a:pt x="16125" y="26133"/>
                      <a:pt x="16137" y="26133"/>
                    </a:cubicBezTo>
                    <a:cubicBezTo>
                      <a:pt x="16148" y="26133"/>
                      <a:pt x="16159" y="26133"/>
                      <a:pt x="16170" y="26132"/>
                    </a:cubicBezTo>
                    <a:cubicBezTo>
                      <a:pt x="16215" y="26129"/>
                      <a:pt x="16256" y="26120"/>
                      <a:pt x="16297" y="26102"/>
                    </a:cubicBezTo>
                    <a:cubicBezTo>
                      <a:pt x="16346" y="26080"/>
                      <a:pt x="16383" y="26042"/>
                      <a:pt x="16417" y="26002"/>
                    </a:cubicBezTo>
                    <a:cubicBezTo>
                      <a:pt x="16456" y="25954"/>
                      <a:pt x="16478" y="25885"/>
                      <a:pt x="16488" y="25826"/>
                    </a:cubicBezTo>
                    <a:cubicBezTo>
                      <a:pt x="16494" y="25795"/>
                      <a:pt x="16500" y="25763"/>
                      <a:pt x="16500" y="25731"/>
                    </a:cubicBezTo>
                    <a:cubicBezTo>
                      <a:pt x="16498" y="25706"/>
                      <a:pt x="16496" y="25682"/>
                      <a:pt x="16494" y="25658"/>
                    </a:cubicBezTo>
                    <a:cubicBezTo>
                      <a:pt x="16485" y="25597"/>
                      <a:pt x="16476" y="25537"/>
                      <a:pt x="16465" y="25476"/>
                    </a:cubicBezTo>
                    <a:cubicBezTo>
                      <a:pt x="16462" y="25457"/>
                      <a:pt x="16458" y="25435"/>
                      <a:pt x="16455" y="25414"/>
                    </a:cubicBezTo>
                    <a:cubicBezTo>
                      <a:pt x="16472" y="25343"/>
                      <a:pt x="16485" y="25269"/>
                      <a:pt x="16489" y="25196"/>
                    </a:cubicBezTo>
                    <a:cubicBezTo>
                      <a:pt x="16497" y="25080"/>
                      <a:pt x="16493" y="24963"/>
                      <a:pt x="16485" y="24845"/>
                    </a:cubicBezTo>
                    <a:cubicBezTo>
                      <a:pt x="16479" y="24757"/>
                      <a:pt x="16471" y="24668"/>
                      <a:pt x="16460" y="24578"/>
                    </a:cubicBezTo>
                    <a:cubicBezTo>
                      <a:pt x="16453" y="24533"/>
                      <a:pt x="16448" y="24487"/>
                      <a:pt x="16439" y="24441"/>
                    </a:cubicBezTo>
                    <a:cubicBezTo>
                      <a:pt x="16431" y="24393"/>
                      <a:pt x="16425" y="24345"/>
                      <a:pt x="16407" y="24301"/>
                    </a:cubicBezTo>
                    <a:cubicBezTo>
                      <a:pt x="16377" y="24232"/>
                      <a:pt x="16313" y="24193"/>
                      <a:pt x="16247" y="24189"/>
                    </a:cubicBezTo>
                    <a:cubicBezTo>
                      <a:pt x="16223" y="24052"/>
                      <a:pt x="16194" y="23919"/>
                      <a:pt x="16155" y="23786"/>
                    </a:cubicBezTo>
                    <a:cubicBezTo>
                      <a:pt x="16101" y="23603"/>
                      <a:pt x="16045" y="23421"/>
                      <a:pt x="15986" y="23239"/>
                    </a:cubicBezTo>
                    <a:cubicBezTo>
                      <a:pt x="15867" y="22864"/>
                      <a:pt x="15782" y="22480"/>
                      <a:pt x="15684" y="22098"/>
                    </a:cubicBezTo>
                    <a:cubicBezTo>
                      <a:pt x="15587" y="21716"/>
                      <a:pt x="15475" y="21338"/>
                      <a:pt x="15344" y="20965"/>
                    </a:cubicBezTo>
                    <a:cubicBezTo>
                      <a:pt x="15210" y="20584"/>
                      <a:pt x="15057" y="20212"/>
                      <a:pt x="14924" y="19832"/>
                    </a:cubicBezTo>
                    <a:lnTo>
                      <a:pt x="14924" y="19832"/>
                    </a:lnTo>
                    <a:cubicBezTo>
                      <a:pt x="14857" y="19629"/>
                      <a:pt x="14792" y="19426"/>
                      <a:pt x="14727" y="19222"/>
                    </a:cubicBezTo>
                    <a:cubicBezTo>
                      <a:pt x="14662" y="19022"/>
                      <a:pt x="14590" y="18825"/>
                      <a:pt x="14521" y="18625"/>
                    </a:cubicBezTo>
                    <a:lnTo>
                      <a:pt x="14521" y="18625"/>
                    </a:lnTo>
                    <a:cubicBezTo>
                      <a:pt x="14522" y="18627"/>
                      <a:pt x="14522" y="18628"/>
                      <a:pt x="14523" y="18630"/>
                    </a:cubicBezTo>
                    <a:cubicBezTo>
                      <a:pt x="14520" y="18622"/>
                      <a:pt x="14517" y="18614"/>
                      <a:pt x="14515" y="18606"/>
                    </a:cubicBezTo>
                    <a:lnTo>
                      <a:pt x="14515" y="18606"/>
                    </a:lnTo>
                    <a:cubicBezTo>
                      <a:pt x="14517" y="18613"/>
                      <a:pt x="14519" y="18619"/>
                      <a:pt x="14521" y="18625"/>
                    </a:cubicBezTo>
                    <a:lnTo>
                      <a:pt x="14521" y="18625"/>
                    </a:lnTo>
                    <a:cubicBezTo>
                      <a:pt x="14519" y="18619"/>
                      <a:pt x="14517" y="18612"/>
                      <a:pt x="14515" y="18606"/>
                    </a:cubicBezTo>
                    <a:lnTo>
                      <a:pt x="14515" y="18606"/>
                    </a:lnTo>
                    <a:cubicBezTo>
                      <a:pt x="14515" y="18606"/>
                      <a:pt x="14515" y="18606"/>
                      <a:pt x="14515" y="18606"/>
                    </a:cubicBezTo>
                    <a:lnTo>
                      <a:pt x="14515" y="18606"/>
                    </a:lnTo>
                    <a:cubicBezTo>
                      <a:pt x="14515" y="18606"/>
                      <a:pt x="14515" y="18606"/>
                      <a:pt x="14515" y="18606"/>
                    </a:cubicBezTo>
                    <a:lnTo>
                      <a:pt x="14515" y="18606"/>
                    </a:lnTo>
                    <a:cubicBezTo>
                      <a:pt x="14515" y="18606"/>
                      <a:pt x="14515" y="18606"/>
                      <a:pt x="14515" y="18606"/>
                    </a:cubicBezTo>
                    <a:lnTo>
                      <a:pt x="14515" y="18606"/>
                    </a:lnTo>
                    <a:cubicBezTo>
                      <a:pt x="14457" y="18432"/>
                      <a:pt x="14400" y="18260"/>
                      <a:pt x="14335" y="18088"/>
                    </a:cubicBezTo>
                    <a:cubicBezTo>
                      <a:pt x="14288" y="17959"/>
                      <a:pt x="14234" y="17833"/>
                      <a:pt x="14183" y="17704"/>
                    </a:cubicBezTo>
                    <a:cubicBezTo>
                      <a:pt x="14153" y="17611"/>
                      <a:pt x="14122" y="17519"/>
                      <a:pt x="14089" y="17427"/>
                    </a:cubicBezTo>
                    <a:cubicBezTo>
                      <a:pt x="14074" y="17373"/>
                      <a:pt x="14061" y="17321"/>
                      <a:pt x="14049" y="17266"/>
                    </a:cubicBezTo>
                    <a:cubicBezTo>
                      <a:pt x="14040" y="17225"/>
                      <a:pt x="14015" y="17192"/>
                      <a:pt x="13983" y="17168"/>
                    </a:cubicBezTo>
                    <a:cubicBezTo>
                      <a:pt x="13960" y="17116"/>
                      <a:pt x="13937" y="17066"/>
                      <a:pt x="13913" y="17014"/>
                    </a:cubicBezTo>
                    <a:cubicBezTo>
                      <a:pt x="13866" y="16913"/>
                      <a:pt x="13819" y="16812"/>
                      <a:pt x="13776" y="16709"/>
                    </a:cubicBezTo>
                    <a:cubicBezTo>
                      <a:pt x="13775" y="16702"/>
                      <a:pt x="13775" y="16695"/>
                      <a:pt x="13774" y="16688"/>
                    </a:cubicBezTo>
                    <a:cubicBezTo>
                      <a:pt x="13768" y="16654"/>
                      <a:pt x="13754" y="16626"/>
                      <a:pt x="13743" y="16595"/>
                    </a:cubicBezTo>
                    <a:cubicBezTo>
                      <a:pt x="13727" y="16552"/>
                      <a:pt x="13711" y="16510"/>
                      <a:pt x="13694" y="16468"/>
                    </a:cubicBezTo>
                    <a:cubicBezTo>
                      <a:pt x="13680" y="16430"/>
                      <a:pt x="13666" y="16393"/>
                      <a:pt x="13652" y="16357"/>
                    </a:cubicBezTo>
                    <a:cubicBezTo>
                      <a:pt x="13633" y="16309"/>
                      <a:pt x="13618" y="16262"/>
                      <a:pt x="13588" y="16220"/>
                    </a:cubicBezTo>
                    <a:cubicBezTo>
                      <a:pt x="13567" y="16186"/>
                      <a:pt x="13532" y="16165"/>
                      <a:pt x="13495" y="16154"/>
                    </a:cubicBezTo>
                    <a:cubicBezTo>
                      <a:pt x="13492" y="16148"/>
                      <a:pt x="13489" y="16141"/>
                      <a:pt x="13487" y="16134"/>
                    </a:cubicBezTo>
                    <a:cubicBezTo>
                      <a:pt x="13481" y="16117"/>
                      <a:pt x="13476" y="16098"/>
                      <a:pt x="13472" y="16081"/>
                    </a:cubicBezTo>
                    <a:cubicBezTo>
                      <a:pt x="13471" y="16073"/>
                      <a:pt x="13469" y="16065"/>
                      <a:pt x="13468" y="16057"/>
                    </a:cubicBezTo>
                    <a:cubicBezTo>
                      <a:pt x="13468" y="16047"/>
                      <a:pt x="13468" y="16036"/>
                      <a:pt x="13468" y="16025"/>
                    </a:cubicBezTo>
                    <a:cubicBezTo>
                      <a:pt x="13469" y="16015"/>
                      <a:pt x="13471" y="16005"/>
                      <a:pt x="13472" y="15993"/>
                    </a:cubicBezTo>
                    <a:cubicBezTo>
                      <a:pt x="13474" y="15988"/>
                      <a:pt x="13476" y="15981"/>
                      <a:pt x="13477" y="15974"/>
                    </a:cubicBezTo>
                    <a:cubicBezTo>
                      <a:pt x="13520" y="15861"/>
                      <a:pt x="13540" y="15741"/>
                      <a:pt x="13562" y="15623"/>
                    </a:cubicBezTo>
                    <a:cubicBezTo>
                      <a:pt x="13586" y="15487"/>
                      <a:pt x="13596" y="15354"/>
                      <a:pt x="13571" y="15218"/>
                    </a:cubicBezTo>
                    <a:cubicBezTo>
                      <a:pt x="13522" y="14960"/>
                      <a:pt x="13451" y="14706"/>
                      <a:pt x="13394" y="14450"/>
                    </a:cubicBezTo>
                    <a:cubicBezTo>
                      <a:pt x="13363" y="14285"/>
                      <a:pt x="13336" y="14119"/>
                      <a:pt x="13301" y="13954"/>
                    </a:cubicBezTo>
                    <a:cubicBezTo>
                      <a:pt x="13267" y="13791"/>
                      <a:pt x="13224" y="13631"/>
                      <a:pt x="13181" y="13468"/>
                    </a:cubicBezTo>
                    <a:cubicBezTo>
                      <a:pt x="13140" y="13315"/>
                      <a:pt x="13105" y="13161"/>
                      <a:pt x="13065" y="13008"/>
                    </a:cubicBezTo>
                    <a:cubicBezTo>
                      <a:pt x="13023" y="12852"/>
                      <a:pt x="12975" y="12699"/>
                      <a:pt x="12930" y="12543"/>
                    </a:cubicBezTo>
                    <a:cubicBezTo>
                      <a:pt x="12874" y="12355"/>
                      <a:pt x="12831" y="12163"/>
                      <a:pt x="12789" y="11969"/>
                    </a:cubicBezTo>
                    <a:cubicBezTo>
                      <a:pt x="12744" y="11767"/>
                      <a:pt x="12692" y="11567"/>
                      <a:pt x="12636" y="11368"/>
                    </a:cubicBezTo>
                    <a:cubicBezTo>
                      <a:pt x="12526" y="10984"/>
                      <a:pt x="12391" y="10609"/>
                      <a:pt x="12262" y="10231"/>
                    </a:cubicBezTo>
                    <a:cubicBezTo>
                      <a:pt x="12177" y="9977"/>
                      <a:pt x="12104" y="9721"/>
                      <a:pt x="12014" y="9469"/>
                    </a:cubicBezTo>
                    <a:cubicBezTo>
                      <a:pt x="11967" y="9339"/>
                      <a:pt x="11920" y="9209"/>
                      <a:pt x="11874" y="9080"/>
                    </a:cubicBezTo>
                    <a:cubicBezTo>
                      <a:pt x="11853" y="9018"/>
                      <a:pt x="11830" y="8956"/>
                      <a:pt x="11807" y="8895"/>
                    </a:cubicBezTo>
                    <a:cubicBezTo>
                      <a:pt x="11776" y="8817"/>
                      <a:pt x="11746" y="8733"/>
                      <a:pt x="11696" y="8666"/>
                    </a:cubicBezTo>
                    <a:cubicBezTo>
                      <a:pt x="11662" y="8619"/>
                      <a:pt x="11607" y="8594"/>
                      <a:pt x="11551" y="8594"/>
                    </a:cubicBezTo>
                    <a:cubicBezTo>
                      <a:pt x="11546" y="8584"/>
                      <a:pt x="11542" y="8574"/>
                      <a:pt x="11537" y="8564"/>
                    </a:cubicBezTo>
                    <a:cubicBezTo>
                      <a:pt x="11531" y="8551"/>
                      <a:pt x="11526" y="8539"/>
                      <a:pt x="11521" y="8526"/>
                    </a:cubicBezTo>
                    <a:cubicBezTo>
                      <a:pt x="11519" y="8524"/>
                      <a:pt x="11519" y="8521"/>
                      <a:pt x="11518" y="8517"/>
                    </a:cubicBezTo>
                    <a:cubicBezTo>
                      <a:pt x="11518" y="8517"/>
                      <a:pt x="11518" y="8516"/>
                      <a:pt x="11518" y="8516"/>
                    </a:cubicBezTo>
                    <a:lnTo>
                      <a:pt x="11516" y="8516"/>
                    </a:lnTo>
                    <a:cubicBezTo>
                      <a:pt x="11518" y="8513"/>
                      <a:pt x="11518" y="8510"/>
                      <a:pt x="11518" y="8508"/>
                    </a:cubicBezTo>
                    <a:lnTo>
                      <a:pt x="11518" y="8508"/>
                    </a:lnTo>
                    <a:cubicBezTo>
                      <a:pt x="11516" y="8509"/>
                      <a:pt x="11516" y="8510"/>
                      <a:pt x="11516" y="8513"/>
                    </a:cubicBezTo>
                    <a:cubicBezTo>
                      <a:pt x="11516" y="8508"/>
                      <a:pt x="11516" y="8502"/>
                      <a:pt x="11518" y="8499"/>
                    </a:cubicBezTo>
                    <a:cubicBezTo>
                      <a:pt x="11530" y="8449"/>
                      <a:pt x="11545" y="8401"/>
                      <a:pt x="11560" y="8353"/>
                    </a:cubicBezTo>
                    <a:cubicBezTo>
                      <a:pt x="11587" y="8347"/>
                      <a:pt x="11612" y="8337"/>
                      <a:pt x="11636" y="8318"/>
                    </a:cubicBezTo>
                    <a:cubicBezTo>
                      <a:pt x="11676" y="8287"/>
                      <a:pt x="11698" y="8246"/>
                      <a:pt x="11718" y="8202"/>
                    </a:cubicBezTo>
                    <a:cubicBezTo>
                      <a:pt x="11744" y="8146"/>
                      <a:pt x="11754" y="8078"/>
                      <a:pt x="11760" y="8017"/>
                    </a:cubicBezTo>
                    <a:cubicBezTo>
                      <a:pt x="11767" y="7940"/>
                      <a:pt x="11771" y="7862"/>
                      <a:pt x="11768" y="7784"/>
                    </a:cubicBezTo>
                    <a:cubicBezTo>
                      <a:pt x="11765" y="7654"/>
                      <a:pt x="11752" y="7524"/>
                      <a:pt x="11741" y="7392"/>
                    </a:cubicBezTo>
                    <a:cubicBezTo>
                      <a:pt x="11737" y="7343"/>
                      <a:pt x="11727" y="7291"/>
                      <a:pt x="11721" y="7242"/>
                    </a:cubicBezTo>
                    <a:cubicBezTo>
                      <a:pt x="11715" y="7202"/>
                      <a:pt x="11712" y="7161"/>
                      <a:pt x="11705" y="7121"/>
                    </a:cubicBezTo>
                    <a:cubicBezTo>
                      <a:pt x="11666" y="6921"/>
                      <a:pt x="11624" y="6721"/>
                      <a:pt x="11575" y="6522"/>
                    </a:cubicBezTo>
                    <a:cubicBezTo>
                      <a:pt x="11524" y="6319"/>
                      <a:pt x="11473" y="6117"/>
                      <a:pt x="11424" y="5913"/>
                    </a:cubicBezTo>
                    <a:cubicBezTo>
                      <a:pt x="11381" y="5734"/>
                      <a:pt x="11345" y="5552"/>
                      <a:pt x="11308" y="5370"/>
                    </a:cubicBezTo>
                    <a:cubicBezTo>
                      <a:pt x="11298" y="5309"/>
                      <a:pt x="11287" y="5247"/>
                      <a:pt x="11276" y="5184"/>
                    </a:cubicBezTo>
                    <a:cubicBezTo>
                      <a:pt x="11243" y="4992"/>
                      <a:pt x="11220" y="4797"/>
                      <a:pt x="11180" y="4606"/>
                    </a:cubicBezTo>
                    <a:cubicBezTo>
                      <a:pt x="11138" y="4409"/>
                      <a:pt x="11091" y="4213"/>
                      <a:pt x="11038" y="4019"/>
                    </a:cubicBezTo>
                    <a:cubicBezTo>
                      <a:pt x="11012" y="3923"/>
                      <a:pt x="10986" y="3828"/>
                      <a:pt x="10957" y="3732"/>
                    </a:cubicBezTo>
                    <a:cubicBezTo>
                      <a:pt x="10927" y="3633"/>
                      <a:pt x="10895" y="3536"/>
                      <a:pt x="10869" y="3437"/>
                    </a:cubicBezTo>
                    <a:cubicBezTo>
                      <a:pt x="10821" y="3251"/>
                      <a:pt x="10779" y="3065"/>
                      <a:pt x="10730" y="2880"/>
                    </a:cubicBezTo>
                    <a:cubicBezTo>
                      <a:pt x="10710" y="2809"/>
                      <a:pt x="10648" y="2757"/>
                      <a:pt x="10579" y="2746"/>
                    </a:cubicBezTo>
                    <a:cubicBezTo>
                      <a:pt x="10572" y="2692"/>
                      <a:pt x="10565" y="2639"/>
                      <a:pt x="10558" y="2585"/>
                    </a:cubicBezTo>
                    <a:cubicBezTo>
                      <a:pt x="10600" y="2545"/>
                      <a:pt x="10624" y="2488"/>
                      <a:pt x="10614" y="2428"/>
                    </a:cubicBezTo>
                    <a:cubicBezTo>
                      <a:pt x="10589" y="2276"/>
                      <a:pt x="10574" y="2123"/>
                      <a:pt x="10535" y="1972"/>
                    </a:cubicBezTo>
                    <a:cubicBezTo>
                      <a:pt x="10515" y="1894"/>
                      <a:pt x="10492" y="1815"/>
                      <a:pt x="10461" y="1740"/>
                    </a:cubicBezTo>
                    <a:cubicBezTo>
                      <a:pt x="10431" y="1670"/>
                      <a:pt x="10400" y="1600"/>
                      <a:pt x="10374" y="1529"/>
                    </a:cubicBezTo>
                    <a:cubicBezTo>
                      <a:pt x="10344" y="1439"/>
                      <a:pt x="10311" y="1349"/>
                      <a:pt x="10280" y="1258"/>
                    </a:cubicBezTo>
                    <a:cubicBezTo>
                      <a:pt x="10232" y="1104"/>
                      <a:pt x="10180" y="951"/>
                      <a:pt x="10089" y="814"/>
                    </a:cubicBezTo>
                    <a:cubicBezTo>
                      <a:pt x="10044" y="744"/>
                      <a:pt x="9996" y="675"/>
                      <a:pt x="9946" y="608"/>
                    </a:cubicBezTo>
                    <a:cubicBezTo>
                      <a:pt x="9900" y="544"/>
                      <a:pt x="9855" y="479"/>
                      <a:pt x="9801" y="419"/>
                    </a:cubicBezTo>
                    <a:cubicBezTo>
                      <a:pt x="9746" y="357"/>
                      <a:pt x="9686" y="301"/>
                      <a:pt x="9618" y="253"/>
                    </a:cubicBezTo>
                    <a:cubicBezTo>
                      <a:pt x="9568" y="218"/>
                      <a:pt x="9512" y="192"/>
                      <a:pt x="9455" y="168"/>
                    </a:cubicBezTo>
                    <a:cubicBezTo>
                      <a:pt x="9332" y="116"/>
                      <a:pt x="9208" y="63"/>
                      <a:pt x="9077" y="36"/>
                    </a:cubicBezTo>
                    <a:cubicBezTo>
                      <a:pt x="8980" y="15"/>
                      <a:pt x="8883" y="0"/>
                      <a:pt x="87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5" name="Google Shape;5705;p70"/>
              <p:cNvSpPr/>
              <p:nvPr/>
            </p:nvSpPr>
            <p:spPr>
              <a:xfrm>
                <a:off x="6917400" y="1487275"/>
                <a:ext cx="27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1" h="4" extrusionOk="0">
                    <a:moveTo>
                      <a:pt x="10" y="0"/>
                    </a:moveTo>
                    <a:lnTo>
                      <a:pt x="10" y="0"/>
                    </a:lnTo>
                    <a:cubicBezTo>
                      <a:pt x="7" y="0"/>
                      <a:pt x="5" y="1"/>
                      <a:pt x="2" y="3"/>
                    </a:cubicBezTo>
                    <a:lnTo>
                      <a:pt x="2" y="3"/>
                    </a:lnTo>
                    <a:cubicBezTo>
                      <a:pt x="2" y="3"/>
                      <a:pt x="3" y="3"/>
                      <a:pt x="3" y="3"/>
                    </a:cubicBezTo>
                    <a:cubicBezTo>
                      <a:pt x="6" y="1"/>
                      <a:pt x="8" y="0"/>
                      <a:pt x="10" y="0"/>
                    </a:cubicBezTo>
                    <a:close/>
                    <a:moveTo>
                      <a:pt x="2" y="3"/>
                    </a:moveTo>
                    <a:cubicBezTo>
                      <a:pt x="1" y="3"/>
                      <a:pt x="1" y="3"/>
                      <a:pt x="0" y="4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2485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6" name="Google Shape;5706;p70"/>
              <p:cNvSpPr/>
              <p:nvPr/>
            </p:nvSpPr>
            <p:spPr>
              <a:xfrm>
                <a:off x="6868075" y="1437650"/>
                <a:ext cx="74525" cy="68100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2724" extrusionOk="0">
                    <a:moveTo>
                      <a:pt x="1384" y="1960"/>
                    </a:moveTo>
                    <a:lnTo>
                      <a:pt x="1384" y="1960"/>
                    </a:lnTo>
                    <a:cubicBezTo>
                      <a:pt x="1384" y="1960"/>
                      <a:pt x="1385" y="1960"/>
                      <a:pt x="1385" y="1960"/>
                    </a:cubicBezTo>
                    <a:lnTo>
                      <a:pt x="1385" y="1960"/>
                    </a:lnTo>
                    <a:cubicBezTo>
                      <a:pt x="1385" y="1960"/>
                      <a:pt x="1384" y="1960"/>
                      <a:pt x="1384" y="1960"/>
                    </a:cubicBezTo>
                    <a:close/>
                    <a:moveTo>
                      <a:pt x="1983" y="1983"/>
                    </a:moveTo>
                    <a:lnTo>
                      <a:pt x="1983" y="1983"/>
                    </a:lnTo>
                    <a:cubicBezTo>
                      <a:pt x="1981" y="1984"/>
                      <a:pt x="1978" y="1985"/>
                      <a:pt x="1975" y="1987"/>
                    </a:cubicBezTo>
                    <a:lnTo>
                      <a:pt x="1975" y="1987"/>
                    </a:lnTo>
                    <a:cubicBezTo>
                      <a:pt x="1978" y="1986"/>
                      <a:pt x="1981" y="1984"/>
                      <a:pt x="1983" y="1983"/>
                    </a:cubicBezTo>
                    <a:close/>
                    <a:moveTo>
                      <a:pt x="1972" y="1989"/>
                    </a:moveTo>
                    <a:lnTo>
                      <a:pt x="1972" y="1989"/>
                    </a:lnTo>
                    <a:cubicBezTo>
                      <a:pt x="1970" y="1990"/>
                      <a:pt x="1967" y="1991"/>
                      <a:pt x="1965" y="1992"/>
                    </a:cubicBezTo>
                    <a:cubicBezTo>
                      <a:pt x="1966" y="1992"/>
                      <a:pt x="1967" y="1991"/>
                      <a:pt x="1968" y="1990"/>
                    </a:cubicBezTo>
                    <a:lnTo>
                      <a:pt x="1968" y="1990"/>
                    </a:lnTo>
                    <a:cubicBezTo>
                      <a:pt x="1970" y="1990"/>
                      <a:pt x="1971" y="1989"/>
                      <a:pt x="1972" y="1989"/>
                    </a:cubicBezTo>
                    <a:close/>
                    <a:moveTo>
                      <a:pt x="2962" y="0"/>
                    </a:moveTo>
                    <a:cubicBezTo>
                      <a:pt x="2920" y="103"/>
                      <a:pt x="2875" y="206"/>
                      <a:pt x="2828" y="307"/>
                    </a:cubicBezTo>
                    <a:cubicBezTo>
                      <a:pt x="2784" y="404"/>
                      <a:pt x="2738" y="499"/>
                      <a:pt x="2690" y="595"/>
                    </a:cubicBezTo>
                    <a:cubicBezTo>
                      <a:pt x="2671" y="636"/>
                      <a:pt x="2649" y="674"/>
                      <a:pt x="2628" y="714"/>
                    </a:cubicBezTo>
                    <a:cubicBezTo>
                      <a:pt x="2599" y="768"/>
                      <a:pt x="2571" y="827"/>
                      <a:pt x="2525" y="869"/>
                    </a:cubicBezTo>
                    <a:cubicBezTo>
                      <a:pt x="2521" y="873"/>
                      <a:pt x="2515" y="877"/>
                      <a:pt x="2509" y="881"/>
                    </a:cubicBezTo>
                    <a:cubicBezTo>
                      <a:pt x="2506" y="915"/>
                      <a:pt x="2504" y="948"/>
                      <a:pt x="2500" y="982"/>
                    </a:cubicBezTo>
                    <a:cubicBezTo>
                      <a:pt x="2489" y="1079"/>
                      <a:pt x="2477" y="1172"/>
                      <a:pt x="2460" y="1267"/>
                    </a:cubicBezTo>
                    <a:cubicBezTo>
                      <a:pt x="2427" y="1422"/>
                      <a:pt x="2388" y="1575"/>
                      <a:pt x="2338" y="1725"/>
                    </a:cubicBezTo>
                    <a:cubicBezTo>
                      <a:pt x="2326" y="1755"/>
                      <a:pt x="2314" y="1785"/>
                      <a:pt x="2299" y="1814"/>
                    </a:cubicBezTo>
                    <a:cubicBezTo>
                      <a:pt x="2287" y="1837"/>
                      <a:pt x="2275" y="1858"/>
                      <a:pt x="2261" y="1879"/>
                    </a:cubicBezTo>
                    <a:cubicBezTo>
                      <a:pt x="2231" y="1921"/>
                      <a:pt x="2201" y="1961"/>
                      <a:pt x="2170" y="2001"/>
                    </a:cubicBezTo>
                    <a:cubicBezTo>
                      <a:pt x="2158" y="1993"/>
                      <a:pt x="2148" y="1983"/>
                      <a:pt x="2134" y="1977"/>
                    </a:cubicBezTo>
                    <a:cubicBezTo>
                      <a:pt x="2111" y="1969"/>
                      <a:pt x="2089" y="1966"/>
                      <a:pt x="2067" y="1966"/>
                    </a:cubicBezTo>
                    <a:cubicBezTo>
                      <a:pt x="2036" y="1966"/>
                      <a:pt x="2007" y="1973"/>
                      <a:pt x="1976" y="1988"/>
                    </a:cubicBezTo>
                    <a:lnTo>
                      <a:pt x="1972" y="1989"/>
                    </a:lnTo>
                    <a:cubicBezTo>
                      <a:pt x="1973" y="1988"/>
                      <a:pt x="1974" y="1988"/>
                      <a:pt x="1975" y="1987"/>
                    </a:cubicBezTo>
                    <a:lnTo>
                      <a:pt x="1975" y="1987"/>
                    </a:lnTo>
                    <a:cubicBezTo>
                      <a:pt x="1973" y="1988"/>
                      <a:pt x="1971" y="1989"/>
                      <a:pt x="1969" y="1990"/>
                    </a:cubicBezTo>
                    <a:lnTo>
                      <a:pt x="1969" y="1990"/>
                    </a:lnTo>
                    <a:cubicBezTo>
                      <a:pt x="1969" y="1990"/>
                      <a:pt x="1970" y="1989"/>
                      <a:pt x="1971" y="1989"/>
                    </a:cubicBezTo>
                    <a:lnTo>
                      <a:pt x="1971" y="1989"/>
                    </a:lnTo>
                    <a:cubicBezTo>
                      <a:pt x="1968" y="1990"/>
                      <a:pt x="1965" y="1991"/>
                      <a:pt x="1963" y="1991"/>
                    </a:cubicBezTo>
                    <a:cubicBezTo>
                      <a:pt x="1964" y="1991"/>
                      <a:pt x="1966" y="1991"/>
                      <a:pt x="1968" y="1990"/>
                    </a:cubicBezTo>
                    <a:lnTo>
                      <a:pt x="1968" y="1990"/>
                    </a:lnTo>
                    <a:cubicBezTo>
                      <a:pt x="1966" y="1991"/>
                      <a:pt x="1964" y="1992"/>
                      <a:pt x="1963" y="1992"/>
                    </a:cubicBezTo>
                    <a:cubicBezTo>
                      <a:pt x="1959" y="1992"/>
                      <a:pt x="1957" y="1993"/>
                      <a:pt x="1955" y="1994"/>
                    </a:cubicBezTo>
                    <a:cubicBezTo>
                      <a:pt x="1934" y="1998"/>
                      <a:pt x="1914" y="2000"/>
                      <a:pt x="1893" y="2004"/>
                    </a:cubicBezTo>
                    <a:cubicBezTo>
                      <a:pt x="1868" y="2005"/>
                      <a:pt x="1844" y="2006"/>
                      <a:pt x="1819" y="2006"/>
                    </a:cubicBezTo>
                    <a:cubicBezTo>
                      <a:pt x="1802" y="2006"/>
                      <a:pt x="1785" y="2005"/>
                      <a:pt x="1767" y="2005"/>
                    </a:cubicBezTo>
                    <a:cubicBezTo>
                      <a:pt x="1638" y="1994"/>
                      <a:pt x="1512" y="1981"/>
                      <a:pt x="1385" y="1960"/>
                    </a:cubicBezTo>
                    <a:lnTo>
                      <a:pt x="1385" y="1960"/>
                    </a:lnTo>
                    <a:cubicBezTo>
                      <a:pt x="1386" y="1960"/>
                      <a:pt x="1386" y="1961"/>
                      <a:pt x="1387" y="1961"/>
                    </a:cubicBezTo>
                    <a:lnTo>
                      <a:pt x="1387" y="1961"/>
                    </a:lnTo>
                    <a:cubicBezTo>
                      <a:pt x="1378" y="1960"/>
                      <a:pt x="1368" y="1959"/>
                      <a:pt x="1359" y="1959"/>
                    </a:cubicBezTo>
                    <a:cubicBezTo>
                      <a:pt x="1337" y="1959"/>
                      <a:pt x="1317" y="1963"/>
                      <a:pt x="1297" y="1969"/>
                    </a:cubicBezTo>
                    <a:cubicBezTo>
                      <a:pt x="1302" y="1909"/>
                      <a:pt x="1281" y="1849"/>
                      <a:pt x="1231" y="1809"/>
                    </a:cubicBezTo>
                    <a:cubicBezTo>
                      <a:pt x="1205" y="1790"/>
                      <a:pt x="1174" y="1778"/>
                      <a:pt x="1142" y="1774"/>
                    </a:cubicBezTo>
                    <a:cubicBezTo>
                      <a:pt x="1138" y="1770"/>
                      <a:pt x="1135" y="1768"/>
                      <a:pt x="1131" y="1765"/>
                    </a:cubicBezTo>
                    <a:cubicBezTo>
                      <a:pt x="1126" y="1757"/>
                      <a:pt x="1122" y="1747"/>
                      <a:pt x="1114" y="1739"/>
                    </a:cubicBezTo>
                    <a:cubicBezTo>
                      <a:pt x="1079" y="1704"/>
                      <a:pt x="1029" y="1685"/>
                      <a:pt x="980" y="1685"/>
                    </a:cubicBezTo>
                    <a:cubicBezTo>
                      <a:pt x="933" y="1685"/>
                      <a:pt x="886" y="1702"/>
                      <a:pt x="852" y="1738"/>
                    </a:cubicBezTo>
                    <a:cubicBezTo>
                      <a:pt x="827" y="1767"/>
                      <a:pt x="798" y="1793"/>
                      <a:pt x="770" y="1821"/>
                    </a:cubicBezTo>
                    <a:cubicBezTo>
                      <a:pt x="741" y="1803"/>
                      <a:pt x="708" y="1793"/>
                      <a:pt x="674" y="1793"/>
                    </a:cubicBezTo>
                    <a:cubicBezTo>
                      <a:pt x="652" y="1793"/>
                      <a:pt x="630" y="1797"/>
                      <a:pt x="609" y="1807"/>
                    </a:cubicBezTo>
                    <a:cubicBezTo>
                      <a:pt x="556" y="1829"/>
                      <a:pt x="503" y="1853"/>
                      <a:pt x="449" y="1874"/>
                    </a:cubicBezTo>
                    <a:cubicBezTo>
                      <a:pt x="401" y="1893"/>
                      <a:pt x="350" y="1909"/>
                      <a:pt x="305" y="1930"/>
                    </a:cubicBezTo>
                    <a:cubicBezTo>
                      <a:pt x="238" y="1962"/>
                      <a:pt x="195" y="2026"/>
                      <a:pt x="192" y="2096"/>
                    </a:cubicBezTo>
                    <a:cubicBezTo>
                      <a:pt x="191" y="2096"/>
                      <a:pt x="190" y="2096"/>
                      <a:pt x="189" y="2096"/>
                    </a:cubicBezTo>
                    <a:cubicBezTo>
                      <a:pt x="100" y="2096"/>
                      <a:pt x="19" y="2168"/>
                      <a:pt x="7" y="2256"/>
                    </a:cubicBezTo>
                    <a:cubicBezTo>
                      <a:pt x="1" y="2314"/>
                      <a:pt x="23" y="2365"/>
                      <a:pt x="60" y="2403"/>
                    </a:cubicBezTo>
                    <a:cubicBezTo>
                      <a:pt x="70" y="2453"/>
                      <a:pt x="99" y="2499"/>
                      <a:pt x="146" y="2527"/>
                    </a:cubicBezTo>
                    <a:cubicBezTo>
                      <a:pt x="177" y="2546"/>
                      <a:pt x="213" y="2555"/>
                      <a:pt x="249" y="2557"/>
                    </a:cubicBezTo>
                    <a:lnTo>
                      <a:pt x="280" y="2557"/>
                    </a:lnTo>
                    <a:cubicBezTo>
                      <a:pt x="353" y="2552"/>
                      <a:pt x="422" y="2539"/>
                      <a:pt x="495" y="2523"/>
                    </a:cubicBezTo>
                    <a:cubicBezTo>
                      <a:pt x="615" y="2496"/>
                      <a:pt x="728" y="2448"/>
                      <a:pt x="838" y="2395"/>
                    </a:cubicBezTo>
                    <a:cubicBezTo>
                      <a:pt x="889" y="2370"/>
                      <a:pt x="938" y="2343"/>
                      <a:pt x="985" y="2314"/>
                    </a:cubicBezTo>
                    <a:cubicBezTo>
                      <a:pt x="1017" y="2346"/>
                      <a:pt x="1050" y="2376"/>
                      <a:pt x="1087" y="2403"/>
                    </a:cubicBezTo>
                    <a:cubicBezTo>
                      <a:pt x="1114" y="2423"/>
                      <a:pt x="1145" y="2444"/>
                      <a:pt x="1175" y="2463"/>
                    </a:cubicBezTo>
                    <a:cubicBezTo>
                      <a:pt x="1210" y="2494"/>
                      <a:pt x="1244" y="2527"/>
                      <a:pt x="1282" y="2556"/>
                    </a:cubicBezTo>
                    <a:cubicBezTo>
                      <a:pt x="1361" y="2614"/>
                      <a:pt x="1455" y="2667"/>
                      <a:pt x="1551" y="2692"/>
                    </a:cubicBezTo>
                    <a:cubicBezTo>
                      <a:pt x="1601" y="2707"/>
                      <a:pt x="1653" y="2709"/>
                      <a:pt x="1704" y="2714"/>
                    </a:cubicBezTo>
                    <a:cubicBezTo>
                      <a:pt x="1741" y="2717"/>
                      <a:pt x="1776" y="2721"/>
                      <a:pt x="1813" y="2723"/>
                    </a:cubicBezTo>
                    <a:cubicBezTo>
                      <a:pt x="1826" y="2723"/>
                      <a:pt x="1838" y="2724"/>
                      <a:pt x="1851" y="2724"/>
                    </a:cubicBezTo>
                    <a:cubicBezTo>
                      <a:pt x="1864" y="2724"/>
                      <a:pt x="1877" y="2723"/>
                      <a:pt x="1890" y="2723"/>
                    </a:cubicBezTo>
                    <a:cubicBezTo>
                      <a:pt x="1963" y="2718"/>
                      <a:pt x="2041" y="2693"/>
                      <a:pt x="2107" y="2662"/>
                    </a:cubicBezTo>
                    <a:cubicBezTo>
                      <a:pt x="2190" y="2622"/>
                      <a:pt x="2262" y="2568"/>
                      <a:pt x="2328" y="2503"/>
                    </a:cubicBezTo>
                    <a:cubicBezTo>
                      <a:pt x="2387" y="2445"/>
                      <a:pt x="2432" y="2375"/>
                      <a:pt x="2473" y="2304"/>
                    </a:cubicBezTo>
                    <a:cubicBezTo>
                      <a:pt x="2523" y="2215"/>
                      <a:pt x="2575" y="2124"/>
                      <a:pt x="2604" y="2025"/>
                    </a:cubicBezTo>
                    <a:cubicBezTo>
                      <a:pt x="2605" y="2023"/>
                      <a:pt x="2604" y="2022"/>
                      <a:pt x="2605" y="2020"/>
                    </a:cubicBezTo>
                    <a:cubicBezTo>
                      <a:pt x="2617" y="2000"/>
                      <a:pt x="2631" y="1981"/>
                      <a:pt x="2641" y="1959"/>
                    </a:cubicBezTo>
                    <a:cubicBezTo>
                      <a:pt x="2682" y="1877"/>
                      <a:pt x="2708" y="1788"/>
                      <a:pt x="2733" y="1699"/>
                    </a:cubicBezTo>
                    <a:cubicBezTo>
                      <a:pt x="2784" y="1523"/>
                      <a:pt x="2831" y="1343"/>
                      <a:pt x="2854" y="1160"/>
                    </a:cubicBezTo>
                    <a:cubicBezTo>
                      <a:pt x="2864" y="1074"/>
                      <a:pt x="2873" y="988"/>
                      <a:pt x="2881" y="901"/>
                    </a:cubicBezTo>
                    <a:cubicBezTo>
                      <a:pt x="2884" y="860"/>
                      <a:pt x="2886" y="817"/>
                      <a:pt x="2890" y="774"/>
                    </a:cubicBezTo>
                    <a:cubicBezTo>
                      <a:pt x="2895" y="730"/>
                      <a:pt x="2902" y="683"/>
                      <a:pt x="2906" y="638"/>
                    </a:cubicBezTo>
                    <a:cubicBezTo>
                      <a:pt x="2921" y="474"/>
                      <a:pt x="2936" y="311"/>
                      <a:pt x="2967" y="148"/>
                    </a:cubicBezTo>
                    <a:cubicBezTo>
                      <a:pt x="2967" y="147"/>
                      <a:pt x="2967" y="147"/>
                      <a:pt x="2967" y="147"/>
                    </a:cubicBezTo>
                    <a:cubicBezTo>
                      <a:pt x="2968" y="141"/>
                      <a:pt x="2969" y="135"/>
                      <a:pt x="2970" y="129"/>
                    </a:cubicBezTo>
                    <a:cubicBezTo>
                      <a:pt x="2970" y="127"/>
                      <a:pt x="2970" y="126"/>
                      <a:pt x="2971" y="125"/>
                    </a:cubicBezTo>
                    <a:cubicBezTo>
                      <a:pt x="2971" y="126"/>
                      <a:pt x="2971" y="126"/>
                      <a:pt x="2971" y="126"/>
                    </a:cubicBezTo>
                    <a:cubicBezTo>
                      <a:pt x="2971" y="124"/>
                      <a:pt x="2971" y="123"/>
                      <a:pt x="2972" y="120"/>
                    </a:cubicBezTo>
                    <a:cubicBezTo>
                      <a:pt x="2980" y="79"/>
                      <a:pt x="2977" y="37"/>
                      <a:pt x="2962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7" name="Google Shape;5707;p70"/>
              <p:cNvSpPr/>
              <p:nvPr/>
            </p:nvSpPr>
            <p:spPr>
              <a:xfrm>
                <a:off x="6980500" y="1441450"/>
                <a:ext cx="55975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627" extrusionOk="0">
                    <a:moveTo>
                      <a:pt x="74" y="0"/>
                    </a:moveTo>
                    <a:cubicBezTo>
                      <a:pt x="73" y="17"/>
                      <a:pt x="74" y="35"/>
                      <a:pt x="74" y="52"/>
                    </a:cubicBezTo>
                    <a:cubicBezTo>
                      <a:pt x="64" y="70"/>
                      <a:pt x="55" y="91"/>
                      <a:pt x="51" y="114"/>
                    </a:cubicBezTo>
                    <a:cubicBezTo>
                      <a:pt x="51" y="118"/>
                      <a:pt x="53" y="123"/>
                      <a:pt x="53" y="127"/>
                    </a:cubicBezTo>
                    <a:cubicBezTo>
                      <a:pt x="32" y="205"/>
                      <a:pt x="20" y="284"/>
                      <a:pt x="15" y="365"/>
                    </a:cubicBezTo>
                    <a:cubicBezTo>
                      <a:pt x="9" y="453"/>
                      <a:pt x="1" y="540"/>
                      <a:pt x="1" y="628"/>
                    </a:cubicBezTo>
                    <a:cubicBezTo>
                      <a:pt x="2" y="800"/>
                      <a:pt x="16" y="969"/>
                      <a:pt x="31" y="1140"/>
                    </a:cubicBezTo>
                    <a:cubicBezTo>
                      <a:pt x="40" y="1239"/>
                      <a:pt x="44" y="1337"/>
                      <a:pt x="52" y="1434"/>
                    </a:cubicBezTo>
                    <a:cubicBezTo>
                      <a:pt x="61" y="1534"/>
                      <a:pt x="87" y="1631"/>
                      <a:pt x="114" y="1726"/>
                    </a:cubicBezTo>
                    <a:cubicBezTo>
                      <a:pt x="144" y="1832"/>
                      <a:pt x="192" y="1940"/>
                      <a:pt x="260" y="2025"/>
                    </a:cubicBezTo>
                    <a:cubicBezTo>
                      <a:pt x="297" y="2070"/>
                      <a:pt x="335" y="2113"/>
                      <a:pt x="375" y="2156"/>
                    </a:cubicBezTo>
                    <a:cubicBezTo>
                      <a:pt x="443" y="2230"/>
                      <a:pt x="515" y="2301"/>
                      <a:pt x="593" y="2364"/>
                    </a:cubicBezTo>
                    <a:cubicBezTo>
                      <a:pt x="745" y="2490"/>
                      <a:pt x="943" y="2572"/>
                      <a:pt x="1137" y="2609"/>
                    </a:cubicBezTo>
                    <a:cubicBezTo>
                      <a:pt x="1185" y="2618"/>
                      <a:pt x="1235" y="2623"/>
                      <a:pt x="1285" y="2626"/>
                    </a:cubicBezTo>
                    <a:cubicBezTo>
                      <a:pt x="1301" y="2627"/>
                      <a:pt x="1316" y="2627"/>
                      <a:pt x="1332" y="2627"/>
                    </a:cubicBezTo>
                    <a:cubicBezTo>
                      <a:pt x="1405" y="2627"/>
                      <a:pt x="1478" y="2618"/>
                      <a:pt x="1550" y="2599"/>
                    </a:cubicBezTo>
                    <a:cubicBezTo>
                      <a:pt x="1638" y="2577"/>
                      <a:pt x="1721" y="2538"/>
                      <a:pt x="1803" y="2499"/>
                    </a:cubicBezTo>
                    <a:lnTo>
                      <a:pt x="1802" y="2499"/>
                    </a:lnTo>
                    <a:cubicBezTo>
                      <a:pt x="1874" y="2465"/>
                      <a:pt x="1950" y="2435"/>
                      <a:pt x="2018" y="2392"/>
                    </a:cubicBezTo>
                    <a:cubicBezTo>
                      <a:pt x="2088" y="2347"/>
                      <a:pt x="2123" y="2277"/>
                      <a:pt x="2170" y="2211"/>
                    </a:cubicBezTo>
                    <a:lnTo>
                      <a:pt x="2170" y="2211"/>
                    </a:lnTo>
                    <a:cubicBezTo>
                      <a:pt x="2169" y="2211"/>
                      <a:pt x="2169" y="2212"/>
                      <a:pt x="2168" y="2212"/>
                    </a:cubicBezTo>
                    <a:lnTo>
                      <a:pt x="2168" y="2212"/>
                    </a:lnTo>
                    <a:cubicBezTo>
                      <a:pt x="2172" y="2205"/>
                      <a:pt x="2176" y="2199"/>
                      <a:pt x="2181" y="2194"/>
                    </a:cubicBezTo>
                    <a:cubicBezTo>
                      <a:pt x="2239" y="2111"/>
                      <a:pt x="2234" y="1999"/>
                      <a:pt x="2152" y="1933"/>
                    </a:cubicBezTo>
                    <a:cubicBezTo>
                      <a:pt x="2125" y="1912"/>
                      <a:pt x="2093" y="1903"/>
                      <a:pt x="2060" y="1899"/>
                    </a:cubicBezTo>
                    <a:cubicBezTo>
                      <a:pt x="2057" y="1885"/>
                      <a:pt x="2055" y="1871"/>
                      <a:pt x="2048" y="1860"/>
                    </a:cubicBezTo>
                    <a:cubicBezTo>
                      <a:pt x="2013" y="1799"/>
                      <a:pt x="1951" y="1766"/>
                      <a:pt x="1886" y="1766"/>
                    </a:cubicBezTo>
                    <a:cubicBezTo>
                      <a:pt x="1856" y="1766"/>
                      <a:pt x="1825" y="1774"/>
                      <a:pt x="1796" y="1789"/>
                    </a:cubicBezTo>
                    <a:cubicBezTo>
                      <a:pt x="1737" y="1821"/>
                      <a:pt x="1682" y="1860"/>
                      <a:pt x="1626" y="1897"/>
                    </a:cubicBezTo>
                    <a:cubicBezTo>
                      <a:pt x="1606" y="1910"/>
                      <a:pt x="1586" y="1923"/>
                      <a:pt x="1565" y="1934"/>
                    </a:cubicBezTo>
                    <a:cubicBezTo>
                      <a:pt x="1535" y="1948"/>
                      <a:pt x="1506" y="1958"/>
                      <a:pt x="1475" y="1969"/>
                    </a:cubicBezTo>
                    <a:cubicBezTo>
                      <a:pt x="1406" y="1991"/>
                      <a:pt x="1338" y="2011"/>
                      <a:pt x="1267" y="2025"/>
                    </a:cubicBezTo>
                    <a:cubicBezTo>
                      <a:pt x="1231" y="2031"/>
                      <a:pt x="1197" y="2035"/>
                      <a:pt x="1160" y="2038"/>
                    </a:cubicBezTo>
                    <a:cubicBezTo>
                      <a:pt x="1155" y="2039"/>
                      <a:pt x="1148" y="2039"/>
                      <a:pt x="1142" y="2039"/>
                    </a:cubicBezTo>
                    <a:cubicBezTo>
                      <a:pt x="1135" y="2039"/>
                      <a:pt x="1129" y="2039"/>
                      <a:pt x="1123" y="2038"/>
                    </a:cubicBezTo>
                    <a:cubicBezTo>
                      <a:pt x="1116" y="2038"/>
                      <a:pt x="1109" y="2037"/>
                      <a:pt x="1103" y="2036"/>
                    </a:cubicBezTo>
                    <a:cubicBezTo>
                      <a:pt x="1089" y="2032"/>
                      <a:pt x="1076" y="2029"/>
                      <a:pt x="1062" y="2023"/>
                    </a:cubicBezTo>
                    <a:cubicBezTo>
                      <a:pt x="1046" y="2017"/>
                      <a:pt x="1030" y="2011"/>
                      <a:pt x="1014" y="2003"/>
                    </a:cubicBezTo>
                    <a:cubicBezTo>
                      <a:pt x="988" y="1989"/>
                      <a:pt x="962" y="1973"/>
                      <a:pt x="938" y="1957"/>
                    </a:cubicBezTo>
                    <a:cubicBezTo>
                      <a:pt x="903" y="1931"/>
                      <a:pt x="868" y="1903"/>
                      <a:pt x="833" y="1873"/>
                    </a:cubicBezTo>
                    <a:cubicBezTo>
                      <a:pt x="814" y="1853"/>
                      <a:pt x="793" y="1832"/>
                      <a:pt x="774" y="1810"/>
                    </a:cubicBezTo>
                    <a:cubicBezTo>
                      <a:pt x="760" y="1793"/>
                      <a:pt x="748" y="1776"/>
                      <a:pt x="735" y="1758"/>
                    </a:cubicBezTo>
                    <a:cubicBezTo>
                      <a:pt x="722" y="1737"/>
                      <a:pt x="711" y="1717"/>
                      <a:pt x="701" y="1695"/>
                    </a:cubicBezTo>
                    <a:cubicBezTo>
                      <a:pt x="688" y="1668"/>
                      <a:pt x="678" y="1641"/>
                      <a:pt x="666" y="1613"/>
                    </a:cubicBezTo>
                    <a:cubicBezTo>
                      <a:pt x="595" y="1377"/>
                      <a:pt x="536" y="1139"/>
                      <a:pt x="475" y="901"/>
                    </a:cubicBezTo>
                    <a:cubicBezTo>
                      <a:pt x="471" y="875"/>
                      <a:pt x="467" y="850"/>
                      <a:pt x="464" y="825"/>
                    </a:cubicBezTo>
                    <a:cubicBezTo>
                      <a:pt x="457" y="820"/>
                      <a:pt x="451" y="813"/>
                      <a:pt x="446" y="806"/>
                    </a:cubicBezTo>
                    <a:cubicBezTo>
                      <a:pt x="422" y="779"/>
                      <a:pt x="407" y="742"/>
                      <a:pt x="391" y="710"/>
                    </a:cubicBezTo>
                    <a:cubicBezTo>
                      <a:pt x="371" y="672"/>
                      <a:pt x="355" y="632"/>
                      <a:pt x="338" y="593"/>
                    </a:cubicBezTo>
                    <a:cubicBezTo>
                      <a:pt x="324" y="559"/>
                      <a:pt x="313" y="525"/>
                      <a:pt x="300" y="492"/>
                    </a:cubicBezTo>
                    <a:cubicBezTo>
                      <a:pt x="287" y="455"/>
                      <a:pt x="272" y="420"/>
                      <a:pt x="259" y="383"/>
                    </a:cubicBezTo>
                    <a:cubicBezTo>
                      <a:pt x="251" y="370"/>
                      <a:pt x="247" y="356"/>
                      <a:pt x="241" y="342"/>
                    </a:cubicBezTo>
                    <a:cubicBezTo>
                      <a:pt x="235" y="329"/>
                      <a:pt x="228" y="316"/>
                      <a:pt x="224" y="302"/>
                    </a:cubicBezTo>
                    <a:lnTo>
                      <a:pt x="223" y="302"/>
                    </a:lnTo>
                    <a:cubicBezTo>
                      <a:pt x="223" y="301"/>
                      <a:pt x="223" y="301"/>
                      <a:pt x="223" y="301"/>
                    </a:cubicBezTo>
                    <a:cubicBezTo>
                      <a:pt x="215" y="283"/>
                      <a:pt x="207" y="263"/>
                      <a:pt x="199" y="245"/>
                    </a:cubicBezTo>
                    <a:cubicBezTo>
                      <a:pt x="192" y="229"/>
                      <a:pt x="185" y="212"/>
                      <a:pt x="177" y="196"/>
                    </a:cubicBezTo>
                    <a:cubicBezTo>
                      <a:pt x="156" y="148"/>
                      <a:pt x="135" y="99"/>
                      <a:pt x="113" y="51"/>
                    </a:cubicBezTo>
                    <a:cubicBezTo>
                      <a:pt x="109" y="47"/>
                      <a:pt x="107" y="44"/>
                      <a:pt x="105" y="41"/>
                    </a:cubicBezTo>
                    <a:cubicBezTo>
                      <a:pt x="95" y="28"/>
                      <a:pt x="83" y="14"/>
                      <a:pt x="7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8" name="Google Shape;5708;p70"/>
              <p:cNvSpPr/>
              <p:nvPr/>
            </p:nvSpPr>
            <p:spPr>
              <a:xfrm>
                <a:off x="6820225" y="1650800"/>
                <a:ext cx="106050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4242" h="1540" extrusionOk="0">
                    <a:moveTo>
                      <a:pt x="4124" y="1"/>
                    </a:moveTo>
                    <a:cubicBezTo>
                      <a:pt x="4042" y="1"/>
                      <a:pt x="3969" y="55"/>
                      <a:pt x="3944" y="136"/>
                    </a:cubicBezTo>
                    <a:cubicBezTo>
                      <a:pt x="3909" y="250"/>
                      <a:pt x="3884" y="364"/>
                      <a:pt x="3861" y="480"/>
                    </a:cubicBezTo>
                    <a:cubicBezTo>
                      <a:pt x="3861" y="480"/>
                      <a:pt x="3861" y="479"/>
                      <a:pt x="3861" y="479"/>
                    </a:cubicBezTo>
                    <a:cubicBezTo>
                      <a:pt x="3861" y="481"/>
                      <a:pt x="3860" y="484"/>
                      <a:pt x="3860" y="486"/>
                    </a:cubicBezTo>
                    <a:cubicBezTo>
                      <a:pt x="3860" y="489"/>
                      <a:pt x="3858" y="491"/>
                      <a:pt x="3858" y="493"/>
                    </a:cubicBezTo>
                    <a:cubicBezTo>
                      <a:pt x="3858" y="493"/>
                      <a:pt x="3858" y="492"/>
                      <a:pt x="3858" y="492"/>
                    </a:cubicBezTo>
                    <a:cubicBezTo>
                      <a:pt x="3846" y="548"/>
                      <a:pt x="3832" y="601"/>
                      <a:pt x="3815" y="655"/>
                    </a:cubicBezTo>
                    <a:cubicBezTo>
                      <a:pt x="3786" y="731"/>
                      <a:pt x="3753" y="804"/>
                      <a:pt x="3718" y="876"/>
                    </a:cubicBezTo>
                    <a:cubicBezTo>
                      <a:pt x="3700" y="913"/>
                      <a:pt x="3678" y="948"/>
                      <a:pt x="3657" y="983"/>
                    </a:cubicBezTo>
                    <a:cubicBezTo>
                      <a:pt x="3609" y="896"/>
                      <a:pt x="3507" y="846"/>
                      <a:pt x="3416" y="827"/>
                    </a:cubicBezTo>
                    <a:cubicBezTo>
                      <a:pt x="3371" y="818"/>
                      <a:pt x="3327" y="813"/>
                      <a:pt x="3282" y="812"/>
                    </a:cubicBezTo>
                    <a:cubicBezTo>
                      <a:pt x="3264" y="802"/>
                      <a:pt x="3244" y="792"/>
                      <a:pt x="3226" y="784"/>
                    </a:cubicBezTo>
                    <a:cubicBezTo>
                      <a:pt x="3188" y="768"/>
                      <a:pt x="3145" y="751"/>
                      <a:pt x="3100" y="741"/>
                    </a:cubicBezTo>
                    <a:cubicBezTo>
                      <a:pt x="3115" y="699"/>
                      <a:pt x="3128" y="655"/>
                      <a:pt x="3136" y="612"/>
                    </a:cubicBezTo>
                    <a:cubicBezTo>
                      <a:pt x="3151" y="532"/>
                      <a:pt x="3099" y="448"/>
                      <a:pt x="3025" y="417"/>
                    </a:cubicBezTo>
                    <a:cubicBezTo>
                      <a:pt x="3002" y="407"/>
                      <a:pt x="2977" y="403"/>
                      <a:pt x="2954" y="403"/>
                    </a:cubicBezTo>
                    <a:cubicBezTo>
                      <a:pt x="2906" y="403"/>
                      <a:pt x="2861" y="421"/>
                      <a:pt x="2825" y="454"/>
                    </a:cubicBezTo>
                    <a:cubicBezTo>
                      <a:pt x="2821" y="457"/>
                      <a:pt x="2819" y="461"/>
                      <a:pt x="2816" y="464"/>
                    </a:cubicBezTo>
                    <a:cubicBezTo>
                      <a:pt x="2809" y="464"/>
                      <a:pt x="2803" y="463"/>
                      <a:pt x="2796" y="463"/>
                    </a:cubicBezTo>
                    <a:cubicBezTo>
                      <a:pt x="2705" y="463"/>
                      <a:pt x="2629" y="531"/>
                      <a:pt x="2614" y="622"/>
                    </a:cubicBezTo>
                    <a:cubicBezTo>
                      <a:pt x="2607" y="662"/>
                      <a:pt x="2607" y="703"/>
                      <a:pt x="2610" y="744"/>
                    </a:cubicBezTo>
                    <a:cubicBezTo>
                      <a:pt x="2583" y="770"/>
                      <a:pt x="2558" y="796"/>
                      <a:pt x="2531" y="820"/>
                    </a:cubicBezTo>
                    <a:cubicBezTo>
                      <a:pt x="2498" y="848"/>
                      <a:pt x="2463" y="874"/>
                      <a:pt x="2428" y="898"/>
                    </a:cubicBezTo>
                    <a:cubicBezTo>
                      <a:pt x="2410" y="909"/>
                      <a:pt x="2391" y="919"/>
                      <a:pt x="2372" y="930"/>
                    </a:cubicBezTo>
                    <a:cubicBezTo>
                      <a:pt x="2350" y="940"/>
                      <a:pt x="2328" y="949"/>
                      <a:pt x="2306" y="957"/>
                    </a:cubicBezTo>
                    <a:cubicBezTo>
                      <a:pt x="2284" y="964"/>
                      <a:pt x="2262" y="970"/>
                      <a:pt x="2239" y="974"/>
                    </a:cubicBezTo>
                    <a:cubicBezTo>
                      <a:pt x="2213" y="979"/>
                      <a:pt x="2187" y="983"/>
                      <a:pt x="2162" y="986"/>
                    </a:cubicBezTo>
                    <a:cubicBezTo>
                      <a:pt x="2147" y="987"/>
                      <a:pt x="2132" y="987"/>
                      <a:pt x="2117" y="987"/>
                    </a:cubicBezTo>
                    <a:cubicBezTo>
                      <a:pt x="2097" y="987"/>
                      <a:pt x="2077" y="986"/>
                      <a:pt x="2057" y="986"/>
                    </a:cubicBezTo>
                    <a:cubicBezTo>
                      <a:pt x="2020" y="982"/>
                      <a:pt x="1983" y="977"/>
                      <a:pt x="1947" y="970"/>
                    </a:cubicBezTo>
                    <a:cubicBezTo>
                      <a:pt x="1899" y="959"/>
                      <a:pt x="1852" y="947"/>
                      <a:pt x="1805" y="932"/>
                    </a:cubicBezTo>
                    <a:cubicBezTo>
                      <a:pt x="1753" y="913"/>
                      <a:pt x="1703" y="892"/>
                      <a:pt x="1654" y="868"/>
                    </a:cubicBezTo>
                    <a:cubicBezTo>
                      <a:pt x="1644" y="862"/>
                      <a:pt x="1634" y="856"/>
                      <a:pt x="1624" y="850"/>
                    </a:cubicBezTo>
                    <a:cubicBezTo>
                      <a:pt x="1623" y="848"/>
                      <a:pt x="1621" y="847"/>
                      <a:pt x="1618" y="845"/>
                    </a:cubicBezTo>
                    <a:cubicBezTo>
                      <a:pt x="1600" y="822"/>
                      <a:pt x="1583" y="797"/>
                      <a:pt x="1567" y="772"/>
                    </a:cubicBezTo>
                    <a:lnTo>
                      <a:pt x="1567" y="772"/>
                    </a:lnTo>
                    <a:cubicBezTo>
                      <a:pt x="1568" y="774"/>
                      <a:pt x="1569" y="776"/>
                      <a:pt x="1570" y="779"/>
                    </a:cubicBezTo>
                    <a:cubicBezTo>
                      <a:pt x="1533" y="722"/>
                      <a:pt x="1479" y="679"/>
                      <a:pt x="1408" y="678"/>
                    </a:cubicBezTo>
                    <a:cubicBezTo>
                      <a:pt x="1414" y="664"/>
                      <a:pt x="1419" y="651"/>
                      <a:pt x="1424" y="636"/>
                    </a:cubicBezTo>
                    <a:cubicBezTo>
                      <a:pt x="1442" y="584"/>
                      <a:pt x="1456" y="539"/>
                      <a:pt x="1442" y="483"/>
                    </a:cubicBezTo>
                    <a:cubicBezTo>
                      <a:pt x="1429" y="421"/>
                      <a:pt x="1383" y="374"/>
                      <a:pt x="1327" y="353"/>
                    </a:cubicBezTo>
                    <a:cubicBezTo>
                      <a:pt x="1303" y="340"/>
                      <a:pt x="1277" y="334"/>
                      <a:pt x="1251" y="334"/>
                    </a:cubicBezTo>
                    <a:cubicBezTo>
                      <a:pt x="1198" y="334"/>
                      <a:pt x="1146" y="359"/>
                      <a:pt x="1111" y="400"/>
                    </a:cubicBezTo>
                    <a:cubicBezTo>
                      <a:pt x="1072" y="444"/>
                      <a:pt x="1058" y="508"/>
                      <a:pt x="1054" y="569"/>
                    </a:cubicBezTo>
                    <a:cubicBezTo>
                      <a:pt x="1039" y="603"/>
                      <a:pt x="1021" y="635"/>
                      <a:pt x="1005" y="667"/>
                    </a:cubicBezTo>
                    <a:cubicBezTo>
                      <a:pt x="985" y="706"/>
                      <a:pt x="963" y="742"/>
                      <a:pt x="941" y="779"/>
                    </a:cubicBezTo>
                    <a:cubicBezTo>
                      <a:pt x="924" y="800"/>
                      <a:pt x="908" y="822"/>
                      <a:pt x="891" y="844"/>
                    </a:cubicBezTo>
                    <a:cubicBezTo>
                      <a:pt x="871" y="864"/>
                      <a:pt x="851" y="884"/>
                      <a:pt x="831" y="903"/>
                    </a:cubicBezTo>
                    <a:cubicBezTo>
                      <a:pt x="799" y="930"/>
                      <a:pt x="765" y="953"/>
                      <a:pt x="731" y="975"/>
                    </a:cubicBezTo>
                    <a:cubicBezTo>
                      <a:pt x="701" y="994"/>
                      <a:pt x="672" y="1012"/>
                      <a:pt x="641" y="1028"/>
                    </a:cubicBezTo>
                    <a:cubicBezTo>
                      <a:pt x="620" y="1037"/>
                      <a:pt x="600" y="1046"/>
                      <a:pt x="579" y="1053"/>
                    </a:cubicBezTo>
                    <a:cubicBezTo>
                      <a:pt x="569" y="1056"/>
                      <a:pt x="559" y="1059"/>
                      <a:pt x="548" y="1061"/>
                    </a:cubicBezTo>
                    <a:lnTo>
                      <a:pt x="548" y="1061"/>
                    </a:lnTo>
                    <a:cubicBezTo>
                      <a:pt x="549" y="1061"/>
                      <a:pt x="549" y="1061"/>
                      <a:pt x="549" y="1061"/>
                    </a:cubicBezTo>
                    <a:lnTo>
                      <a:pt x="549" y="1061"/>
                    </a:lnTo>
                    <a:cubicBezTo>
                      <a:pt x="548" y="1061"/>
                      <a:pt x="547" y="1062"/>
                      <a:pt x="546" y="1062"/>
                    </a:cubicBezTo>
                    <a:lnTo>
                      <a:pt x="546" y="1062"/>
                    </a:lnTo>
                    <a:cubicBezTo>
                      <a:pt x="547" y="1062"/>
                      <a:pt x="548" y="1062"/>
                      <a:pt x="548" y="1061"/>
                    </a:cubicBezTo>
                    <a:lnTo>
                      <a:pt x="548" y="1061"/>
                    </a:lnTo>
                    <a:cubicBezTo>
                      <a:pt x="547" y="1062"/>
                      <a:pt x="546" y="1062"/>
                      <a:pt x="545" y="1062"/>
                    </a:cubicBezTo>
                    <a:lnTo>
                      <a:pt x="545" y="1062"/>
                    </a:lnTo>
                    <a:cubicBezTo>
                      <a:pt x="546" y="1062"/>
                      <a:pt x="546" y="1062"/>
                      <a:pt x="546" y="1062"/>
                    </a:cubicBezTo>
                    <a:lnTo>
                      <a:pt x="546" y="1062"/>
                    </a:lnTo>
                    <a:cubicBezTo>
                      <a:pt x="546" y="1062"/>
                      <a:pt x="545" y="1062"/>
                      <a:pt x="545" y="1062"/>
                    </a:cubicBezTo>
                    <a:lnTo>
                      <a:pt x="545" y="1062"/>
                    </a:lnTo>
                    <a:cubicBezTo>
                      <a:pt x="544" y="1062"/>
                      <a:pt x="543" y="1062"/>
                      <a:pt x="542" y="1062"/>
                    </a:cubicBezTo>
                    <a:lnTo>
                      <a:pt x="536" y="1064"/>
                    </a:lnTo>
                    <a:lnTo>
                      <a:pt x="536" y="1064"/>
                    </a:lnTo>
                    <a:cubicBezTo>
                      <a:pt x="536" y="1064"/>
                      <a:pt x="536" y="1064"/>
                      <a:pt x="537" y="1063"/>
                    </a:cubicBezTo>
                    <a:lnTo>
                      <a:pt x="537" y="1063"/>
                    </a:lnTo>
                    <a:cubicBezTo>
                      <a:pt x="524" y="1066"/>
                      <a:pt x="512" y="1067"/>
                      <a:pt x="499" y="1069"/>
                    </a:cubicBezTo>
                    <a:cubicBezTo>
                      <a:pt x="478" y="1069"/>
                      <a:pt x="458" y="1069"/>
                      <a:pt x="437" y="1068"/>
                    </a:cubicBezTo>
                    <a:cubicBezTo>
                      <a:pt x="407" y="1065"/>
                      <a:pt x="377" y="1060"/>
                      <a:pt x="347" y="1055"/>
                    </a:cubicBezTo>
                    <a:cubicBezTo>
                      <a:pt x="338" y="1053"/>
                      <a:pt x="329" y="1052"/>
                      <a:pt x="321" y="1049"/>
                    </a:cubicBezTo>
                    <a:cubicBezTo>
                      <a:pt x="308" y="1044"/>
                      <a:pt x="297" y="1038"/>
                      <a:pt x="285" y="1033"/>
                    </a:cubicBezTo>
                    <a:cubicBezTo>
                      <a:pt x="263" y="1022"/>
                      <a:pt x="239" y="1017"/>
                      <a:pt x="215" y="1017"/>
                    </a:cubicBezTo>
                    <a:cubicBezTo>
                      <a:pt x="142" y="1017"/>
                      <a:pt x="70" y="1064"/>
                      <a:pt x="42" y="1131"/>
                    </a:cubicBezTo>
                    <a:cubicBezTo>
                      <a:pt x="0" y="1227"/>
                      <a:pt x="50" y="1329"/>
                      <a:pt x="140" y="1372"/>
                    </a:cubicBezTo>
                    <a:cubicBezTo>
                      <a:pt x="213" y="1409"/>
                      <a:pt x="297" y="1426"/>
                      <a:pt x="379" y="1434"/>
                    </a:cubicBezTo>
                    <a:cubicBezTo>
                      <a:pt x="407" y="1437"/>
                      <a:pt x="435" y="1438"/>
                      <a:pt x="463" y="1438"/>
                    </a:cubicBezTo>
                    <a:cubicBezTo>
                      <a:pt x="577" y="1438"/>
                      <a:pt x="687" y="1415"/>
                      <a:pt x="793" y="1365"/>
                    </a:cubicBezTo>
                    <a:cubicBezTo>
                      <a:pt x="859" y="1333"/>
                      <a:pt x="923" y="1294"/>
                      <a:pt x="983" y="1252"/>
                    </a:cubicBezTo>
                    <a:cubicBezTo>
                      <a:pt x="1031" y="1219"/>
                      <a:pt x="1080" y="1184"/>
                      <a:pt x="1120" y="1141"/>
                    </a:cubicBezTo>
                    <a:cubicBezTo>
                      <a:pt x="1132" y="1126"/>
                      <a:pt x="1146" y="1113"/>
                      <a:pt x="1159" y="1099"/>
                    </a:cubicBezTo>
                    <a:cubicBezTo>
                      <a:pt x="1185" y="1146"/>
                      <a:pt x="1216" y="1190"/>
                      <a:pt x="1249" y="1234"/>
                    </a:cubicBezTo>
                    <a:cubicBezTo>
                      <a:pt x="1321" y="1329"/>
                      <a:pt x="1411" y="1402"/>
                      <a:pt x="1515" y="1458"/>
                    </a:cubicBezTo>
                    <a:cubicBezTo>
                      <a:pt x="1610" y="1512"/>
                      <a:pt x="1713" y="1532"/>
                      <a:pt x="1818" y="1538"/>
                    </a:cubicBezTo>
                    <a:cubicBezTo>
                      <a:pt x="1836" y="1539"/>
                      <a:pt x="1853" y="1539"/>
                      <a:pt x="1871" y="1539"/>
                    </a:cubicBezTo>
                    <a:cubicBezTo>
                      <a:pt x="1899" y="1539"/>
                      <a:pt x="1927" y="1538"/>
                      <a:pt x="1956" y="1537"/>
                    </a:cubicBezTo>
                    <a:cubicBezTo>
                      <a:pt x="2065" y="1531"/>
                      <a:pt x="2171" y="1517"/>
                      <a:pt x="2276" y="1484"/>
                    </a:cubicBezTo>
                    <a:cubicBezTo>
                      <a:pt x="2442" y="1433"/>
                      <a:pt x="2598" y="1350"/>
                      <a:pt x="2737" y="1246"/>
                    </a:cubicBezTo>
                    <a:cubicBezTo>
                      <a:pt x="2757" y="1277"/>
                      <a:pt x="2779" y="1306"/>
                      <a:pt x="2804" y="1331"/>
                    </a:cubicBezTo>
                    <a:cubicBezTo>
                      <a:pt x="2868" y="1393"/>
                      <a:pt x="2939" y="1441"/>
                      <a:pt x="3020" y="1474"/>
                    </a:cubicBezTo>
                    <a:cubicBezTo>
                      <a:pt x="3113" y="1512"/>
                      <a:pt x="3214" y="1532"/>
                      <a:pt x="3312" y="1537"/>
                    </a:cubicBezTo>
                    <a:cubicBezTo>
                      <a:pt x="3319" y="1537"/>
                      <a:pt x="3326" y="1538"/>
                      <a:pt x="3331" y="1538"/>
                    </a:cubicBezTo>
                    <a:cubicBezTo>
                      <a:pt x="3336" y="1538"/>
                      <a:pt x="3340" y="1538"/>
                      <a:pt x="3345" y="1538"/>
                    </a:cubicBezTo>
                    <a:cubicBezTo>
                      <a:pt x="3452" y="1538"/>
                      <a:pt x="3555" y="1512"/>
                      <a:pt x="3651" y="1467"/>
                    </a:cubicBezTo>
                    <a:cubicBezTo>
                      <a:pt x="3702" y="1442"/>
                      <a:pt x="3752" y="1416"/>
                      <a:pt x="3796" y="1381"/>
                    </a:cubicBezTo>
                    <a:cubicBezTo>
                      <a:pt x="3860" y="1332"/>
                      <a:pt x="3910" y="1275"/>
                      <a:pt x="3955" y="1208"/>
                    </a:cubicBezTo>
                    <a:cubicBezTo>
                      <a:pt x="4005" y="1131"/>
                      <a:pt x="4047" y="1049"/>
                      <a:pt x="4086" y="966"/>
                    </a:cubicBezTo>
                    <a:cubicBezTo>
                      <a:pt x="4124" y="882"/>
                      <a:pt x="4161" y="797"/>
                      <a:pt x="4187" y="708"/>
                    </a:cubicBezTo>
                    <a:cubicBezTo>
                      <a:pt x="4197" y="670"/>
                      <a:pt x="4206" y="631"/>
                      <a:pt x="4214" y="592"/>
                    </a:cubicBezTo>
                    <a:cubicBezTo>
                      <a:pt x="4219" y="545"/>
                      <a:pt x="4222" y="497"/>
                      <a:pt x="4224" y="451"/>
                    </a:cubicBezTo>
                    <a:cubicBezTo>
                      <a:pt x="4232" y="314"/>
                      <a:pt x="4238" y="181"/>
                      <a:pt x="4242" y="45"/>
                    </a:cubicBezTo>
                    <a:cubicBezTo>
                      <a:pt x="4222" y="27"/>
                      <a:pt x="4198" y="14"/>
                      <a:pt x="4172" y="7"/>
                    </a:cubicBezTo>
                    <a:cubicBezTo>
                      <a:pt x="4156" y="3"/>
                      <a:pt x="4140" y="1"/>
                      <a:pt x="4124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9" name="Google Shape;5709;p70"/>
              <p:cNvSpPr/>
              <p:nvPr/>
            </p:nvSpPr>
            <p:spPr>
              <a:xfrm>
                <a:off x="6960500" y="1629350"/>
                <a:ext cx="122250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2453" extrusionOk="0">
                    <a:moveTo>
                      <a:pt x="115" y="0"/>
                    </a:moveTo>
                    <a:cubicBezTo>
                      <a:pt x="94" y="30"/>
                      <a:pt x="78" y="64"/>
                      <a:pt x="66" y="99"/>
                    </a:cubicBezTo>
                    <a:cubicBezTo>
                      <a:pt x="30" y="196"/>
                      <a:pt x="24" y="301"/>
                      <a:pt x="15" y="404"/>
                    </a:cubicBezTo>
                    <a:cubicBezTo>
                      <a:pt x="5" y="514"/>
                      <a:pt x="0" y="625"/>
                      <a:pt x="3" y="736"/>
                    </a:cubicBezTo>
                    <a:cubicBezTo>
                      <a:pt x="8" y="964"/>
                      <a:pt x="10" y="1192"/>
                      <a:pt x="82" y="1410"/>
                    </a:cubicBezTo>
                    <a:cubicBezTo>
                      <a:pt x="146" y="1604"/>
                      <a:pt x="228" y="1793"/>
                      <a:pt x="334" y="1965"/>
                    </a:cubicBezTo>
                    <a:cubicBezTo>
                      <a:pt x="418" y="2100"/>
                      <a:pt x="531" y="2226"/>
                      <a:pt x="670" y="2303"/>
                    </a:cubicBezTo>
                    <a:cubicBezTo>
                      <a:pt x="784" y="2366"/>
                      <a:pt x="927" y="2411"/>
                      <a:pt x="1060" y="2418"/>
                    </a:cubicBezTo>
                    <a:cubicBezTo>
                      <a:pt x="1072" y="2419"/>
                      <a:pt x="1083" y="2419"/>
                      <a:pt x="1095" y="2419"/>
                    </a:cubicBezTo>
                    <a:cubicBezTo>
                      <a:pt x="1097" y="2419"/>
                      <a:pt x="1099" y="2419"/>
                      <a:pt x="1101" y="2419"/>
                    </a:cubicBezTo>
                    <a:cubicBezTo>
                      <a:pt x="1313" y="2419"/>
                      <a:pt x="1520" y="2365"/>
                      <a:pt x="1705" y="2264"/>
                    </a:cubicBezTo>
                    <a:cubicBezTo>
                      <a:pt x="1760" y="2236"/>
                      <a:pt x="1812" y="2199"/>
                      <a:pt x="1859" y="2157"/>
                    </a:cubicBezTo>
                    <a:cubicBezTo>
                      <a:pt x="1947" y="2250"/>
                      <a:pt x="2051" y="2329"/>
                      <a:pt x="2166" y="2382"/>
                    </a:cubicBezTo>
                    <a:cubicBezTo>
                      <a:pt x="2267" y="2428"/>
                      <a:pt x="2380" y="2445"/>
                      <a:pt x="2492" y="2451"/>
                    </a:cubicBezTo>
                    <a:cubicBezTo>
                      <a:pt x="2513" y="2452"/>
                      <a:pt x="2534" y="2452"/>
                      <a:pt x="2556" y="2452"/>
                    </a:cubicBezTo>
                    <a:cubicBezTo>
                      <a:pt x="2564" y="2452"/>
                      <a:pt x="2572" y="2452"/>
                      <a:pt x="2580" y="2452"/>
                    </a:cubicBezTo>
                    <a:cubicBezTo>
                      <a:pt x="2707" y="2452"/>
                      <a:pt x="2840" y="2427"/>
                      <a:pt x="2957" y="2383"/>
                    </a:cubicBezTo>
                    <a:cubicBezTo>
                      <a:pt x="3048" y="2349"/>
                      <a:pt x="3126" y="2291"/>
                      <a:pt x="3199" y="2230"/>
                    </a:cubicBezTo>
                    <a:cubicBezTo>
                      <a:pt x="3241" y="2196"/>
                      <a:pt x="3282" y="2158"/>
                      <a:pt x="3318" y="2117"/>
                    </a:cubicBezTo>
                    <a:cubicBezTo>
                      <a:pt x="3374" y="2054"/>
                      <a:pt x="3422" y="1983"/>
                      <a:pt x="3454" y="1907"/>
                    </a:cubicBezTo>
                    <a:cubicBezTo>
                      <a:pt x="3507" y="1948"/>
                      <a:pt x="3562" y="1987"/>
                      <a:pt x="3618" y="2021"/>
                    </a:cubicBezTo>
                    <a:cubicBezTo>
                      <a:pt x="3702" y="2072"/>
                      <a:pt x="3788" y="2122"/>
                      <a:pt x="3882" y="2149"/>
                    </a:cubicBezTo>
                    <a:cubicBezTo>
                      <a:pt x="3988" y="2202"/>
                      <a:pt x="4107" y="2226"/>
                      <a:pt x="4226" y="2231"/>
                    </a:cubicBezTo>
                    <a:cubicBezTo>
                      <a:pt x="4245" y="2232"/>
                      <a:pt x="4265" y="2233"/>
                      <a:pt x="4285" y="2233"/>
                    </a:cubicBezTo>
                    <a:cubicBezTo>
                      <a:pt x="4324" y="2233"/>
                      <a:pt x="4364" y="2231"/>
                      <a:pt x="4402" y="2228"/>
                    </a:cubicBezTo>
                    <a:cubicBezTo>
                      <a:pt x="4525" y="2218"/>
                      <a:pt x="4653" y="2181"/>
                      <a:pt x="4763" y="2123"/>
                    </a:cubicBezTo>
                    <a:cubicBezTo>
                      <a:pt x="4852" y="2076"/>
                      <a:pt x="4890" y="1964"/>
                      <a:pt x="4843" y="1873"/>
                    </a:cubicBezTo>
                    <a:cubicBezTo>
                      <a:pt x="4821" y="1831"/>
                      <a:pt x="4784" y="1800"/>
                      <a:pt x="4740" y="1784"/>
                    </a:cubicBezTo>
                    <a:cubicBezTo>
                      <a:pt x="4736" y="1710"/>
                      <a:pt x="4690" y="1646"/>
                      <a:pt x="4614" y="1617"/>
                    </a:cubicBezTo>
                    <a:cubicBezTo>
                      <a:pt x="4591" y="1609"/>
                      <a:pt x="4567" y="1605"/>
                      <a:pt x="4543" y="1605"/>
                    </a:cubicBezTo>
                    <a:cubicBezTo>
                      <a:pt x="4484" y="1605"/>
                      <a:pt x="4422" y="1625"/>
                      <a:pt x="4365" y="1636"/>
                    </a:cubicBezTo>
                    <a:cubicBezTo>
                      <a:pt x="4332" y="1640"/>
                      <a:pt x="4300" y="1642"/>
                      <a:pt x="4267" y="1644"/>
                    </a:cubicBezTo>
                    <a:cubicBezTo>
                      <a:pt x="4230" y="1644"/>
                      <a:pt x="4195" y="1641"/>
                      <a:pt x="4158" y="1638"/>
                    </a:cubicBezTo>
                    <a:cubicBezTo>
                      <a:pt x="4091" y="1628"/>
                      <a:pt x="4024" y="1613"/>
                      <a:pt x="3958" y="1596"/>
                    </a:cubicBezTo>
                    <a:cubicBezTo>
                      <a:pt x="3932" y="1588"/>
                      <a:pt x="3905" y="1580"/>
                      <a:pt x="3878" y="1572"/>
                    </a:cubicBezTo>
                    <a:cubicBezTo>
                      <a:pt x="3833" y="1554"/>
                      <a:pt x="3788" y="1540"/>
                      <a:pt x="3741" y="1529"/>
                    </a:cubicBezTo>
                    <a:cubicBezTo>
                      <a:pt x="3728" y="1527"/>
                      <a:pt x="3715" y="1525"/>
                      <a:pt x="3703" y="1525"/>
                    </a:cubicBezTo>
                    <a:cubicBezTo>
                      <a:pt x="3668" y="1525"/>
                      <a:pt x="3636" y="1535"/>
                      <a:pt x="3610" y="1552"/>
                    </a:cubicBezTo>
                    <a:cubicBezTo>
                      <a:pt x="3608" y="1551"/>
                      <a:pt x="3607" y="1550"/>
                      <a:pt x="3606" y="1549"/>
                    </a:cubicBezTo>
                    <a:cubicBezTo>
                      <a:pt x="3591" y="1533"/>
                      <a:pt x="3575" y="1517"/>
                      <a:pt x="3560" y="1499"/>
                    </a:cubicBezTo>
                    <a:cubicBezTo>
                      <a:pt x="3554" y="1491"/>
                      <a:pt x="3549" y="1482"/>
                      <a:pt x="3543" y="1474"/>
                    </a:cubicBezTo>
                    <a:cubicBezTo>
                      <a:pt x="3545" y="1441"/>
                      <a:pt x="3547" y="1408"/>
                      <a:pt x="3546" y="1375"/>
                    </a:cubicBezTo>
                    <a:cubicBezTo>
                      <a:pt x="3543" y="1294"/>
                      <a:pt x="3531" y="1211"/>
                      <a:pt x="3514" y="1132"/>
                    </a:cubicBezTo>
                    <a:cubicBezTo>
                      <a:pt x="3496" y="1046"/>
                      <a:pt x="3415" y="984"/>
                      <a:pt x="3331" y="984"/>
                    </a:cubicBezTo>
                    <a:cubicBezTo>
                      <a:pt x="3303" y="984"/>
                      <a:pt x="3275" y="991"/>
                      <a:pt x="3249" y="1006"/>
                    </a:cubicBezTo>
                    <a:cubicBezTo>
                      <a:pt x="3172" y="1048"/>
                      <a:pt x="3139" y="1124"/>
                      <a:pt x="3146" y="1208"/>
                    </a:cubicBezTo>
                    <a:cubicBezTo>
                      <a:pt x="3146" y="1232"/>
                      <a:pt x="3144" y="1256"/>
                      <a:pt x="3142" y="1279"/>
                    </a:cubicBezTo>
                    <a:cubicBezTo>
                      <a:pt x="3118" y="1313"/>
                      <a:pt x="3104" y="1353"/>
                      <a:pt x="3109" y="1398"/>
                    </a:cubicBezTo>
                    <a:cubicBezTo>
                      <a:pt x="3111" y="1405"/>
                      <a:pt x="3113" y="1411"/>
                      <a:pt x="3114" y="1419"/>
                    </a:cubicBezTo>
                    <a:cubicBezTo>
                      <a:pt x="3105" y="1454"/>
                      <a:pt x="3093" y="1488"/>
                      <a:pt x="3080" y="1522"/>
                    </a:cubicBezTo>
                    <a:cubicBezTo>
                      <a:pt x="3071" y="1543"/>
                      <a:pt x="3060" y="1561"/>
                      <a:pt x="3050" y="1581"/>
                    </a:cubicBezTo>
                    <a:cubicBezTo>
                      <a:pt x="3037" y="1601"/>
                      <a:pt x="3025" y="1621"/>
                      <a:pt x="3010" y="1641"/>
                    </a:cubicBezTo>
                    <a:cubicBezTo>
                      <a:pt x="3005" y="1648"/>
                      <a:pt x="3000" y="1654"/>
                      <a:pt x="2994" y="1661"/>
                    </a:cubicBezTo>
                    <a:cubicBezTo>
                      <a:pt x="2976" y="1672"/>
                      <a:pt x="2956" y="1684"/>
                      <a:pt x="2937" y="1695"/>
                    </a:cubicBezTo>
                    <a:cubicBezTo>
                      <a:pt x="2850" y="1744"/>
                      <a:pt x="2762" y="1791"/>
                      <a:pt x="2670" y="1832"/>
                    </a:cubicBezTo>
                    <a:cubicBezTo>
                      <a:pt x="2648" y="1841"/>
                      <a:pt x="2626" y="1849"/>
                      <a:pt x="2602" y="1857"/>
                    </a:cubicBezTo>
                    <a:cubicBezTo>
                      <a:pt x="2581" y="1862"/>
                      <a:pt x="2561" y="1867"/>
                      <a:pt x="2539" y="1870"/>
                    </a:cubicBezTo>
                    <a:cubicBezTo>
                      <a:pt x="2517" y="1872"/>
                      <a:pt x="2495" y="1873"/>
                      <a:pt x="2474" y="1875"/>
                    </a:cubicBezTo>
                    <a:cubicBezTo>
                      <a:pt x="2442" y="1875"/>
                      <a:pt x="2411" y="1872"/>
                      <a:pt x="2379" y="1869"/>
                    </a:cubicBezTo>
                    <a:cubicBezTo>
                      <a:pt x="2358" y="1865"/>
                      <a:pt x="2338" y="1862"/>
                      <a:pt x="2317" y="1857"/>
                    </a:cubicBezTo>
                    <a:cubicBezTo>
                      <a:pt x="2277" y="1847"/>
                      <a:pt x="2238" y="1832"/>
                      <a:pt x="2199" y="1819"/>
                    </a:cubicBezTo>
                    <a:cubicBezTo>
                      <a:pt x="2159" y="1800"/>
                      <a:pt x="2117" y="1781"/>
                      <a:pt x="2075" y="1765"/>
                    </a:cubicBezTo>
                    <a:cubicBezTo>
                      <a:pt x="2080" y="1746"/>
                      <a:pt x="2087" y="1728"/>
                      <a:pt x="2092" y="1710"/>
                    </a:cubicBezTo>
                    <a:cubicBezTo>
                      <a:pt x="2093" y="1706"/>
                      <a:pt x="2094" y="1703"/>
                      <a:pt x="2095" y="1700"/>
                    </a:cubicBezTo>
                    <a:cubicBezTo>
                      <a:pt x="2118" y="1608"/>
                      <a:pt x="2051" y="1512"/>
                      <a:pt x="1964" y="1487"/>
                    </a:cubicBezTo>
                    <a:cubicBezTo>
                      <a:pt x="1944" y="1426"/>
                      <a:pt x="1896" y="1377"/>
                      <a:pt x="1827" y="1365"/>
                    </a:cubicBezTo>
                    <a:cubicBezTo>
                      <a:pt x="1816" y="1362"/>
                      <a:pt x="1805" y="1361"/>
                      <a:pt x="1794" y="1361"/>
                    </a:cubicBezTo>
                    <a:cubicBezTo>
                      <a:pt x="1709" y="1361"/>
                      <a:pt x="1621" y="1422"/>
                      <a:pt x="1609" y="1510"/>
                    </a:cubicBezTo>
                    <a:cubicBezTo>
                      <a:pt x="1605" y="1543"/>
                      <a:pt x="1602" y="1576"/>
                      <a:pt x="1598" y="1608"/>
                    </a:cubicBezTo>
                    <a:cubicBezTo>
                      <a:pt x="1596" y="1624"/>
                      <a:pt x="1592" y="1640"/>
                      <a:pt x="1589" y="1656"/>
                    </a:cubicBezTo>
                    <a:cubicBezTo>
                      <a:pt x="1589" y="1658"/>
                      <a:pt x="1588" y="1663"/>
                      <a:pt x="1586" y="1665"/>
                    </a:cubicBezTo>
                    <a:cubicBezTo>
                      <a:pt x="1584" y="1670"/>
                      <a:pt x="1583" y="1673"/>
                      <a:pt x="1581" y="1678"/>
                    </a:cubicBezTo>
                    <a:cubicBezTo>
                      <a:pt x="1580" y="1680"/>
                      <a:pt x="1577" y="1684"/>
                      <a:pt x="1575" y="1686"/>
                    </a:cubicBezTo>
                    <a:cubicBezTo>
                      <a:pt x="1574" y="1688"/>
                      <a:pt x="1572" y="1690"/>
                      <a:pt x="1570" y="1693"/>
                    </a:cubicBezTo>
                    <a:cubicBezTo>
                      <a:pt x="1570" y="1694"/>
                      <a:pt x="1569" y="1694"/>
                      <a:pt x="1568" y="1695"/>
                    </a:cubicBezTo>
                    <a:cubicBezTo>
                      <a:pt x="1569" y="1694"/>
                      <a:pt x="1570" y="1693"/>
                      <a:pt x="1570" y="1692"/>
                    </a:cubicBezTo>
                    <a:lnTo>
                      <a:pt x="1570" y="1692"/>
                    </a:lnTo>
                    <a:lnTo>
                      <a:pt x="1562" y="1702"/>
                    </a:lnTo>
                    <a:cubicBezTo>
                      <a:pt x="1543" y="1720"/>
                      <a:pt x="1525" y="1737"/>
                      <a:pt x="1504" y="1753"/>
                    </a:cubicBezTo>
                    <a:cubicBezTo>
                      <a:pt x="1479" y="1772"/>
                      <a:pt x="1453" y="1789"/>
                      <a:pt x="1426" y="1805"/>
                    </a:cubicBezTo>
                    <a:cubicBezTo>
                      <a:pt x="1402" y="1819"/>
                      <a:pt x="1378" y="1830"/>
                      <a:pt x="1354" y="1841"/>
                    </a:cubicBezTo>
                    <a:cubicBezTo>
                      <a:pt x="1320" y="1856"/>
                      <a:pt x="1285" y="1868"/>
                      <a:pt x="1249" y="1878"/>
                    </a:cubicBezTo>
                    <a:cubicBezTo>
                      <a:pt x="1218" y="1886"/>
                      <a:pt x="1188" y="1892"/>
                      <a:pt x="1158" y="1896"/>
                    </a:cubicBezTo>
                    <a:cubicBezTo>
                      <a:pt x="1136" y="1899"/>
                      <a:pt x="1115" y="1900"/>
                      <a:pt x="1094" y="1901"/>
                    </a:cubicBezTo>
                    <a:cubicBezTo>
                      <a:pt x="1072" y="1901"/>
                      <a:pt x="1050" y="1900"/>
                      <a:pt x="1028" y="1897"/>
                    </a:cubicBezTo>
                    <a:cubicBezTo>
                      <a:pt x="1016" y="1895"/>
                      <a:pt x="1004" y="1893"/>
                      <a:pt x="992" y="1891"/>
                    </a:cubicBezTo>
                    <a:cubicBezTo>
                      <a:pt x="975" y="1885"/>
                      <a:pt x="959" y="1879"/>
                      <a:pt x="943" y="1872"/>
                    </a:cubicBezTo>
                    <a:cubicBezTo>
                      <a:pt x="907" y="1856"/>
                      <a:pt x="872" y="1838"/>
                      <a:pt x="837" y="1820"/>
                    </a:cubicBezTo>
                    <a:cubicBezTo>
                      <a:pt x="802" y="1801"/>
                      <a:pt x="766" y="1789"/>
                      <a:pt x="727" y="1789"/>
                    </a:cubicBezTo>
                    <a:cubicBezTo>
                      <a:pt x="708" y="1789"/>
                      <a:pt x="688" y="1792"/>
                      <a:pt x="668" y="1798"/>
                    </a:cubicBezTo>
                    <a:cubicBezTo>
                      <a:pt x="649" y="1771"/>
                      <a:pt x="632" y="1742"/>
                      <a:pt x="613" y="1714"/>
                    </a:cubicBezTo>
                    <a:cubicBezTo>
                      <a:pt x="574" y="1640"/>
                      <a:pt x="540" y="1566"/>
                      <a:pt x="507" y="1488"/>
                    </a:cubicBezTo>
                    <a:cubicBezTo>
                      <a:pt x="476" y="1415"/>
                      <a:pt x="449" y="1342"/>
                      <a:pt x="423" y="1266"/>
                    </a:cubicBezTo>
                    <a:cubicBezTo>
                      <a:pt x="412" y="1219"/>
                      <a:pt x="402" y="1172"/>
                      <a:pt x="393" y="1126"/>
                    </a:cubicBezTo>
                    <a:cubicBezTo>
                      <a:pt x="383" y="1035"/>
                      <a:pt x="379" y="945"/>
                      <a:pt x="375" y="855"/>
                    </a:cubicBezTo>
                    <a:cubicBezTo>
                      <a:pt x="350" y="848"/>
                      <a:pt x="329" y="829"/>
                      <a:pt x="316" y="805"/>
                    </a:cubicBezTo>
                    <a:cubicBezTo>
                      <a:pt x="311" y="796"/>
                      <a:pt x="307" y="788"/>
                      <a:pt x="303" y="779"/>
                    </a:cubicBezTo>
                    <a:cubicBezTo>
                      <a:pt x="281" y="749"/>
                      <a:pt x="271" y="715"/>
                      <a:pt x="261" y="680"/>
                    </a:cubicBezTo>
                    <a:cubicBezTo>
                      <a:pt x="251" y="645"/>
                      <a:pt x="243" y="611"/>
                      <a:pt x="234" y="576"/>
                    </a:cubicBezTo>
                    <a:cubicBezTo>
                      <a:pt x="217" y="510"/>
                      <a:pt x="203" y="443"/>
                      <a:pt x="190" y="377"/>
                    </a:cubicBezTo>
                    <a:cubicBezTo>
                      <a:pt x="176" y="313"/>
                      <a:pt x="163" y="247"/>
                      <a:pt x="151" y="183"/>
                    </a:cubicBezTo>
                    <a:cubicBezTo>
                      <a:pt x="144" y="148"/>
                      <a:pt x="139" y="111"/>
                      <a:pt x="132" y="76"/>
                    </a:cubicBezTo>
                    <a:cubicBezTo>
                      <a:pt x="128" y="61"/>
                      <a:pt x="126" y="46"/>
                      <a:pt x="124" y="31"/>
                    </a:cubicBezTo>
                    <a:cubicBezTo>
                      <a:pt x="122" y="22"/>
                      <a:pt x="119" y="12"/>
                      <a:pt x="116" y="2"/>
                    </a:cubicBezTo>
                    <a:cubicBezTo>
                      <a:pt x="116" y="2"/>
                      <a:pt x="116" y="0"/>
                      <a:pt x="115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0" name="Google Shape;5710;p70"/>
              <p:cNvSpPr/>
              <p:nvPr/>
            </p:nvSpPr>
            <p:spPr>
              <a:xfrm>
                <a:off x="6908400" y="1522975"/>
                <a:ext cx="95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71" extrusionOk="0">
                    <a:moveTo>
                      <a:pt x="195" y="0"/>
                    </a:moveTo>
                    <a:cubicBezTo>
                      <a:pt x="99" y="0"/>
                      <a:pt x="15" y="75"/>
                      <a:pt x="8" y="174"/>
                    </a:cubicBezTo>
                    <a:cubicBezTo>
                      <a:pt x="1" y="274"/>
                      <a:pt x="80" y="365"/>
                      <a:pt x="181" y="370"/>
                    </a:cubicBezTo>
                    <a:cubicBezTo>
                      <a:pt x="184" y="370"/>
                      <a:pt x="188" y="370"/>
                      <a:pt x="191" y="370"/>
                    </a:cubicBezTo>
                    <a:cubicBezTo>
                      <a:pt x="287" y="370"/>
                      <a:pt x="371" y="295"/>
                      <a:pt x="377" y="197"/>
                    </a:cubicBezTo>
                    <a:cubicBezTo>
                      <a:pt x="383" y="98"/>
                      <a:pt x="305" y="6"/>
                      <a:pt x="203" y="1"/>
                    </a:cubicBezTo>
                    <a:cubicBezTo>
                      <a:pt x="201" y="0"/>
                      <a:pt x="198" y="0"/>
                      <a:pt x="195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1" name="Google Shape;5711;p70"/>
              <p:cNvSpPr/>
              <p:nvPr/>
            </p:nvSpPr>
            <p:spPr>
              <a:xfrm>
                <a:off x="6904700" y="1538875"/>
                <a:ext cx="960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71" extrusionOk="0">
                    <a:moveTo>
                      <a:pt x="194" y="0"/>
                    </a:moveTo>
                    <a:cubicBezTo>
                      <a:pt x="98" y="0"/>
                      <a:pt x="14" y="75"/>
                      <a:pt x="7" y="174"/>
                    </a:cubicBezTo>
                    <a:cubicBezTo>
                      <a:pt x="0" y="274"/>
                      <a:pt x="79" y="365"/>
                      <a:pt x="180" y="371"/>
                    </a:cubicBezTo>
                    <a:cubicBezTo>
                      <a:pt x="183" y="371"/>
                      <a:pt x="186" y="371"/>
                      <a:pt x="188" y="371"/>
                    </a:cubicBezTo>
                    <a:cubicBezTo>
                      <a:pt x="285" y="371"/>
                      <a:pt x="370" y="296"/>
                      <a:pt x="377" y="197"/>
                    </a:cubicBezTo>
                    <a:cubicBezTo>
                      <a:pt x="383" y="97"/>
                      <a:pt x="305" y="6"/>
                      <a:pt x="203" y="0"/>
                    </a:cubicBezTo>
                    <a:cubicBezTo>
                      <a:pt x="200" y="0"/>
                      <a:pt x="197" y="0"/>
                      <a:pt x="19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2" name="Google Shape;5712;p70"/>
              <p:cNvSpPr/>
              <p:nvPr/>
            </p:nvSpPr>
            <p:spPr>
              <a:xfrm>
                <a:off x="7006075" y="1607700"/>
                <a:ext cx="95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71" extrusionOk="0">
                    <a:moveTo>
                      <a:pt x="194" y="1"/>
                    </a:moveTo>
                    <a:cubicBezTo>
                      <a:pt x="97" y="1"/>
                      <a:pt x="12" y="76"/>
                      <a:pt x="6" y="175"/>
                    </a:cubicBezTo>
                    <a:cubicBezTo>
                      <a:pt x="0" y="274"/>
                      <a:pt x="78" y="366"/>
                      <a:pt x="180" y="370"/>
                    </a:cubicBezTo>
                    <a:cubicBezTo>
                      <a:pt x="183" y="370"/>
                      <a:pt x="187" y="370"/>
                      <a:pt x="190" y="370"/>
                    </a:cubicBezTo>
                    <a:cubicBezTo>
                      <a:pt x="286" y="370"/>
                      <a:pt x="370" y="296"/>
                      <a:pt x="375" y="197"/>
                    </a:cubicBezTo>
                    <a:cubicBezTo>
                      <a:pt x="382" y="98"/>
                      <a:pt x="303" y="7"/>
                      <a:pt x="202" y="1"/>
                    </a:cubicBezTo>
                    <a:cubicBezTo>
                      <a:pt x="200" y="1"/>
                      <a:pt x="197" y="1"/>
                      <a:pt x="194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3" name="Google Shape;5713;p70"/>
              <p:cNvSpPr/>
              <p:nvPr/>
            </p:nvSpPr>
            <p:spPr>
              <a:xfrm>
                <a:off x="6809450" y="1853575"/>
                <a:ext cx="93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371" extrusionOk="0">
                    <a:moveTo>
                      <a:pt x="176" y="1"/>
                    </a:moveTo>
                    <a:cubicBezTo>
                      <a:pt x="79" y="1"/>
                      <a:pt x="0" y="95"/>
                      <a:pt x="3" y="188"/>
                    </a:cubicBezTo>
                    <a:cubicBezTo>
                      <a:pt x="4" y="294"/>
                      <a:pt x="88" y="364"/>
                      <a:pt x="190" y="370"/>
                    </a:cubicBezTo>
                    <a:cubicBezTo>
                      <a:pt x="192" y="370"/>
                      <a:pt x="195" y="370"/>
                      <a:pt x="197" y="370"/>
                    </a:cubicBezTo>
                    <a:cubicBezTo>
                      <a:pt x="293" y="370"/>
                      <a:pt x="373" y="276"/>
                      <a:pt x="372" y="183"/>
                    </a:cubicBezTo>
                    <a:cubicBezTo>
                      <a:pt x="371" y="76"/>
                      <a:pt x="285" y="5"/>
                      <a:pt x="184" y="1"/>
                    </a:cubicBezTo>
                    <a:cubicBezTo>
                      <a:pt x="182" y="1"/>
                      <a:pt x="179" y="1"/>
                      <a:pt x="176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4" name="Google Shape;5714;p70"/>
              <p:cNvSpPr/>
              <p:nvPr/>
            </p:nvSpPr>
            <p:spPr>
              <a:xfrm>
                <a:off x="6814400" y="1840750"/>
                <a:ext cx="93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370" extrusionOk="0">
                    <a:moveTo>
                      <a:pt x="175" y="0"/>
                    </a:moveTo>
                    <a:cubicBezTo>
                      <a:pt x="78" y="0"/>
                      <a:pt x="0" y="95"/>
                      <a:pt x="1" y="188"/>
                    </a:cubicBezTo>
                    <a:cubicBezTo>
                      <a:pt x="2" y="293"/>
                      <a:pt x="88" y="364"/>
                      <a:pt x="189" y="370"/>
                    </a:cubicBezTo>
                    <a:cubicBezTo>
                      <a:pt x="191" y="370"/>
                      <a:pt x="193" y="370"/>
                      <a:pt x="196" y="370"/>
                    </a:cubicBezTo>
                    <a:cubicBezTo>
                      <a:pt x="293" y="370"/>
                      <a:pt x="373" y="276"/>
                      <a:pt x="371" y="182"/>
                    </a:cubicBezTo>
                    <a:cubicBezTo>
                      <a:pt x="369" y="76"/>
                      <a:pt x="285" y="5"/>
                      <a:pt x="183" y="0"/>
                    </a:cubicBezTo>
                    <a:cubicBezTo>
                      <a:pt x="180" y="0"/>
                      <a:pt x="177" y="0"/>
                      <a:pt x="175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5" name="Google Shape;5715;p70"/>
              <p:cNvSpPr/>
              <p:nvPr/>
            </p:nvSpPr>
            <p:spPr>
              <a:xfrm>
                <a:off x="6821750" y="1851700"/>
                <a:ext cx="932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373" h="369" extrusionOk="0">
                    <a:moveTo>
                      <a:pt x="176" y="0"/>
                    </a:moveTo>
                    <a:cubicBezTo>
                      <a:pt x="79" y="0"/>
                      <a:pt x="0" y="93"/>
                      <a:pt x="2" y="188"/>
                    </a:cubicBezTo>
                    <a:cubicBezTo>
                      <a:pt x="3" y="293"/>
                      <a:pt x="88" y="364"/>
                      <a:pt x="190" y="369"/>
                    </a:cubicBezTo>
                    <a:cubicBezTo>
                      <a:pt x="193" y="369"/>
                      <a:pt x="195" y="369"/>
                      <a:pt x="198" y="369"/>
                    </a:cubicBezTo>
                    <a:cubicBezTo>
                      <a:pt x="294" y="369"/>
                      <a:pt x="373" y="275"/>
                      <a:pt x="372" y="182"/>
                    </a:cubicBezTo>
                    <a:cubicBezTo>
                      <a:pt x="370" y="76"/>
                      <a:pt x="285" y="5"/>
                      <a:pt x="184" y="0"/>
                    </a:cubicBezTo>
                    <a:cubicBezTo>
                      <a:pt x="181" y="0"/>
                      <a:pt x="178" y="0"/>
                      <a:pt x="176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6" name="Google Shape;5716;p70"/>
              <p:cNvSpPr/>
              <p:nvPr/>
            </p:nvSpPr>
            <p:spPr>
              <a:xfrm>
                <a:off x="6889600" y="1709325"/>
                <a:ext cx="93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371" extrusionOk="0">
                    <a:moveTo>
                      <a:pt x="176" y="1"/>
                    </a:moveTo>
                    <a:cubicBezTo>
                      <a:pt x="79" y="1"/>
                      <a:pt x="1" y="95"/>
                      <a:pt x="3" y="188"/>
                    </a:cubicBezTo>
                    <a:cubicBezTo>
                      <a:pt x="4" y="294"/>
                      <a:pt x="89" y="364"/>
                      <a:pt x="190" y="370"/>
                    </a:cubicBezTo>
                    <a:cubicBezTo>
                      <a:pt x="193" y="370"/>
                      <a:pt x="195" y="370"/>
                      <a:pt x="197" y="370"/>
                    </a:cubicBezTo>
                    <a:cubicBezTo>
                      <a:pt x="294" y="370"/>
                      <a:pt x="373" y="277"/>
                      <a:pt x="372" y="183"/>
                    </a:cubicBezTo>
                    <a:cubicBezTo>
                      <a:pt x="371" y="77"/>
                      <a:pt x="285" y="7"/>
                      <a:pt x="185" y="1"/>
                    </a:cubicBezTo>
                    <a:cubicBezTo>
                      <a:pt x="182" y="1"/>
                      <a:pt x="179" y="1"/>
                      <a:pt x="176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7" name="Google Shape;5717;p70"/>
              <p:cNvSpPr/>
              <p:nvPr/>
            </p:nvSpPr>
            <p:spPr>
              <a:xfrm>
                <a:off x="7039625" y="1856775"/>
                <a:ext cx="93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371" extrusionOk="0">
                    <a:moveTo>
                      <a:pt x="176" y="1"/>
                    </a:moveTo>
                    <a:cubicBezTo>
                      <a:pt x="79" y="1"/>
                      <a:pt x="1" y="95"/>
                      <a:pt x="3" y="188"/>
                    </a:cubicBezTo>
                    <a:cubicBezTo>
                      <a:pt x="4" y="294"/>
                      <a:pt x="89" y="365"/>
                      <a:pt x="190" y="370"/>
                    </a:cubicBezTo>
                    <a:cubicBezTo>
                      <a:pt x="193" y="370"/>
                      <a:pt x="195" y="370"/>
                      <a:pt x="197" y="370"/>
                    </a:cubicBezTo>
                    <a:cubicBezTo>
                      <a:pt x="294" y="370"/>
                      <a:pt x="373" y="277"/>
                      <a:pt x="372" y="183"/>
                    </a:cubicBezTo>
                    <a:cubicBezTo>
                      <a:pt x="371" y="76"/>
                      <a:pt x="285" y="5"/>
                      <a:pt x="185" y="1"/>
                    </a:cubicBezTo>
                    <a:cubicBezTo>
                      <a:pt x="182" y="1"/>
                      <a:pt x="179" y="1"/>
                      <a:pt x="176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8" name="Google Shape;5718;p70"/>
              <p:cNvSpPr/>
              <p:nvPr/>
            </p:nvSpPr>
            <p:spPr>
              <a:xfrm>
                <a:off x="7035775" y="1842050"/>
                <a:ext cx="93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3" h="371" extrusionOk="0">
                    <a:moveTo>
                      <a:pt x="176" y="1"/>
                    </a:moveTo>
                    <a:cubicBezTo>
                      <a:pt x="79" y="1"/>
                      <a:pt x="0" y="95"/>
                      <a:pt x="1" y="189"/>
                    </a:cubicBezTo>
                    <a:cubicBezTo>
                      <a:pt x="2" y="295"/>
                      <a:pt x="88" y="366"/>
                      <a:pt x="189" y="370"/>
                    </a:cubicBezTo>
                    <a:cubicBezTo>
                      <a:pt x="192" y="371"/>
                      <a:pt x="195" y="371"/>
                      <a:pt x="197" y="371"/>
                    </a:cubicBezTo>
                    <a:cubicBezTo>
                      <a:pt x="294" y="371"/>
                      <a:pt x="373" y="277"/>
                      <a:pt x="371" y="183"/>
                    </a:cubicBezTo>
                    <a:cubicBezTo>
                      <a:pt x="370" y="78"/>
                      <a:pt x="285" y="7"/>
                      <a:pt x="183" y="1"/>
                    </a:cubicBezTo>
                    <a:cubicBezTo>
                      <a:pt x="181" y="1"/>
                      <a:pt x="178" y="1"/>
                      <a:pt x="176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9" name="Google Shape;5719;p70"/>
              <p:cNvSpPr/>
              <p:nvPr/>
            </p:nvSpPr>
            <p:spPr>
              <a:xfrm>
                <a:off x="6954000" y="1367850"/>
                <a:ext cx="93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371" extrusionOk="0">
                    <a:moveTo>
                      <a:pt x="176" y="1"/>
                    </a:moveTo>
                    <a:cubicBezTo>
                      <a:pt x="80" y="1"/>
                      <a:pt x="1" y="95"/>
                      <a:pt x="3" y="189"/>
                    </a:cubicBezTo>
                    <a:cubicBezTo>
                      <a:pt x="4" y="294"/>
                      <a:pt x="89" y="365"/>
                      <a:pt x="191" y="370"/>
                    </a:cubicBezTo>
                    <a:cubicBezTo>
                      <a:pt x="193" y="370"/>
                      <a:pt x="195" y="371"/>
                      <a:pt x="198" y="371"/>
                    </a:cubicBezTo>
                    <a:cubicBezTo>
                      <a:pt x="295" y="371"/>
                      <a:pt x="374" y="277"/>
                      <a:pt x="372" y="183"/>
                    </a:cubicBezTo>
                    <a:cubicBezTo>
                      <a:pt x="371" y="76"/>
                      <a:pt x="286" y="6"/>
                      <a:pt x="185" y="1"/>
                    </a:cubicBezTo>
                    <a:cubicBezTo>
                      <a:pt x="182" y="1"/>
                      <a:pt x="179" y="1"/>
                      <a:pt x="176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0" name="Google Shape;5720;p70"/>
              <p:cNvSpPr/>
              <p:nvPr/>
            </p:nvSpPr>
            <p:spPr>
              <a:xfrm>
                <a:off x="6952700" y="1353425"/>
                <a:ext cx="93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3" h="371" extrusionOk="0">
                    <a:moveTo>
                      <a:pt x="177" y="0"/>
                    </a:moveTo>
                    <a:cubicBezTo>
                      <a:pt x="80" y="0"/>
                      <a:pt x="0" y="94"/>
                      <a:pt x="3" y="188"/>
                    </a:cubicBezTo>
                    <a:cubicBezTo>
                      <a:pt x="4" y="294"/>
                      <a:pt x="88" y="365"/>
                      <a:pt x="190" y="370"/>
                    </a:cubicBezTo>
                    <a:cubicBezTo>
                      <a:pt x="193" y="370"/>
                      <a:pt x="196" y="370"/>
                      <a:pt x="199" y="370"/>
                    </a:cubicBezTo>
                    <a:cubicBezTo>
                      <a:pt x="295" y="370"/>
                      <a:pt x="373" y="277"/>
                      <a:pt x="372" y="182"/>
                    </a:cubicBezTo>
                    <a:cubicBezTo>
                      <a:pt x="371" y="77"/>
                      <a:pt x="285" y="6"/>
                      <a:pt x="184" y="1"/>
                    </a:cubicBezTo>
                    <a:cubicBezTo>
                      <a:pt x="182" y="0"/>
                      <a:pt x="180" y="0"/>
                      <a:pt x="177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1" name="Google Shape;5721;p70"/>
              <p:cNvSpPr/>
              <p:nvPr/>
            </p:nvSpPr>
            <p:spPr>
              <a:xfrm>
                <a:off x="6942500" y="1362300"/>
                <a:ext cx="93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3" h="371" extrusionOk="0">
                    <a:moveTo>
                      <a:pt x="175" y="1"/>
                    </a:moveTo>
                    <a:cubicBezTo>
                      <a:pt x="78" y="1"/>
                      <a:pt x="0" y="95"/>
                      <a:pt x="1" y="189"/>
                    </a:cubicBezTo>
                    <a:cubicBezTo>
                      <a:pt x="2" y="294"/>
                      <a:pt x="88" y="365"/>
                      <a:pt x="189" y="371"/>
                    </a:cubicBezTo>
                    <a:cubicBezTo>
                      <a:pt x="191" y="371"/>
                      <a:pt x="193" y="371"/>
                      <a:pt x="196" y="371"/>
                    </a:cubicBezTo>
                    <a:cubicBezTo>
                      <a:pt x="293" y="371"/>
                      <a:pt x="373" y="277"/>
                      <a:pt x="370" y="183"/>
                    </a:cubicBezTo>
                    <a:cubicBezTo>
                      <a:pt x="369" y="77"/>
                      <a:pt x="285" y="6"/>
                      <a:pt x="183" y="1"/>
                    </a:cubicBezTo>
                    <a:cubicBezTo>
                      <a:pt x="180" y="1"/>
                      <a:pt x="177" y="1"/>
                      <a:pt x="17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2" name="Google Shape;5722;p70"/>
              <p:cNvSpPr/>
              <p:nvPr/>
            </p:nvSpPr>
            <p:spPr>
              <a:xfrm>
                <a:off x="6736875" y="1669225"/>
                <a:ext cx="104400" cy="263150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10526" extrusionOk="0">
                    <a:moveTo>
                      <a:pt x="4127" y="343"/>
                    </a:moveTo>
                    <a:cubicBezTo>
                      <a:pt x="4126" y="344"/>
                      <a:pt x="4126" y="345"/>
                      <a:pt x="4126" y="346"/>
                    </a:cubicBezTo>
                    <a:lnTo>
                      <a:pt x="4126" y="346"/>
                    </a:lnTo>
                    <a:cubicBezTo>
                      <a:pt x="4126" y="345"/>
                      <a:pt x="4126" y="344"/>
                      <a:pt x="4127" y="343"/>
                    </a:cubicBezTo>
                    <a:close/>
                    <a:moveTo>
                      <a:pt x="3943" y="902"/>
                    </a:moveTo>
                    <a:lnTo>
                      <a:pt x="3943" y="902"/>
                    </a:lnTo>
                    <a:cubicBezTo>
                      <a:pt x="3942" y="902"/>
                      <a:pt x="3942" y="903"/>
                      <a:pt x="3941" y="905"/>
                    </a:cubicBezTo>
                    <a:lnTo>
                      <a:pt x="3941" y="905"/>
                    </a:lnTo>
                    <a:cubicBezTo>
                      <a:pt x="3942" y="904"/>
                      <a:pt x="3942" y="903"/>
                      <a:pt x="3943" y="902"/>
                    </a:cubicBezTo>
                    <a:close/>
                    <a:moveTo>
                      <a:pt x="3941" y="905"/>
                    </a:moveTo>
                    <a:lnTo>
                      <a:pt x="3941" y="905"/>
                    </a:lnTo>
                    <a:cubicBezTo>
                      <a:pt x="3941" y="906"/>
                      <a:pt x="3941" y="906"/>
                      <a:pt x="3940" y="907"/>
                    </a:cubicBezTo>
                    <a:lnTo>
                      <a:pt x="3940" y="907"/>
                    </a:lnTo>
                    <a:cubicBezTo>
                      <a:pt x="3941" y="906"/>
                      <a:pt x="3941" y="906"/>
                      <a:pt x="3941" y="905"/>
                    </a:cubicBezTo>
                    <a:close/>
                    <a:moveTo>
                      <a:pt x="3936" y="920"/>
                    </a:moveTo>
                    <a:cubicBezTo>
                      <a:pt x="3935" y="922"/>
                      <a:pt x="3935" y="923"/>
                      <a:pt x="3935" y="924"/>
                    </a:cubicBezTo>
                    <a:cubicBezTo>
                      <a:pt x="3935" y="923"/>
                      <a:pt x="3935" y="922"/>
                      <a:pt x="3936" y="920"/>
                    </a:cubicBezTo>
                    <a:close/>
                    <a:moveTo>
                      <a:pt x="3968" y="0"/>
                    </a:moveTo>
                    <a:cubicBezTo>
                      <a:pt x="3897" y="0"/>
                      <a:pt x="3827" y="35"/>
                      <a:pt x="3781" y="86"/>
                    </a:cubicBezTo>
                    <a:cubicBezTo>
                      <a:pt x="3703" y="173"/>
                      <a:pt x="3653" y="274"/>
                      <a:pt x="3616" y="385"/>
                    </a:cubicBezTo>
                    <a:cubicBezTo>
                      <a:pt x="3601" y="433"/>
                      <a:pt x="3586" y="481"/>
                      <a:pt x="3572" y="530"/>
                    </a:cubicBezTo>
                    <a:cubicBezTo>
                      <a:pt x="3549" y="619"/>
                      <a:pt x="3522" y="707"/>
                      <a:pt x="3492" y="795"/>
                    </a:cubicBezTo>
                    <a:lnTo>
                      <a:pt x="3492" y="795"/>
                    </a:lnTo>
                    <a:cubicBezTo>
                      <a:pt x="3492" y="795"/>
                      <a:pt x="3492" y="794"/>
                      <a:pt x="3492" y="794"/>
                    </a:cubicBezTo>
                    <a:lnTo>
                      <a:pt x="3492" y="794"/>
                    </a:lnTo>
                    <a:cubicBezTo>
                      <a:pt x="3472" y="854"/>
                      <a:pt x="3450" y="913"/>
                      <a:pt x="3429" y="973"/>
                    </a:cubicBezTo>
                    <a:cubicBezTo>
                      <a:pt x="3368" y="1149"/>
                      <a:pt x="3310" y="1326"/>
                      <a:pt x="3247" y="1500"/>
                    </a:cubicBezTo>
                    <a:cubicBezTo>
                      <a:pt x="3178" y="1688"/>
                      <a:pt x="3109" y="1876"/>
                      <a:pt x="3042" y="2063"/>
                    </a:cubicBezTo>
                    <a:cubicBezTo>
                      <a:pt x="2973" y="2253"/>
                      <a:pt x="2908" y="2442"/>
                      <a:pt x="2848" y="2634"/>
                    </a:cubicBezTo>
                    <a:cubicBezTo>
                      <a:pt x="2795" y="2812"/>
                      <a:pt x="2745" y="2993"/>
                      <a:pt x="2687" y="3171"/>
                    </a:cubicBezTo>
                    <a:cubicBezTo>
                      <a:pt x="2646" y="3293"/>
                      <a:pt x="2605" y="3413"/>
                      <a:pt x="2564" y="3534"/>
                    </a:cubicBezTo>
                    <a:cubicBezTo>
                      <a:pt x="2526" y="3645"/>
                      <a:pt x="2484" y="3755"/>
                      <a:pt x="2432" y="3861"/>
                    </a:cubicBezTo>
                    <a:cubicBezTo>
                      <a:pt x="2327" y="4079"/>
                      <a:pt x="2237" y="4303"/>
                      <a:pt x="2138" y="4525"/>
                    </a:cubicBezTo>
                    <a:cubicBezTo>
                      <a:pt x="2062" y="4697"/>
                      <a:pt x="1999" y="4874"/>
                      <a:pt x="1930" y="5050"/>
                    </a:cubicBezTo>
                    <a:cubicBezTo>
                      <a:pt x="1857" y="5238"/>
                      <a:pt x="1768" y="5419"/>
                      <a:pt x="1689" y="5605"/>
                    </a:cubicBezTo>
                    <a:cubicBezTo>
                      <a:pt x="1612" y="5785"/>
                      <a:pt x="1543" y="5969"/>
                      <a:pt x="1474" y="6154"/>
                    </a:cubicBezTo>
                    <a:cubicBezTo>
                      <a:pt x="1405" y="6337"/>
                      <a:pt x="1346" y="6523"/>
                      <a:pt x="1273" y="6704"/>
                    </a:cubicBezTo>
                    <a:cubicBezTo>
                      <a:pt x="1196" y="6892"/>
                      <a:pt x="1124" y="7083"/>
                      <a:pt x="1057" y="7275"/>
                    </a:cubicBezTo>
                    <a:cubicBezTo>
                      <a:pt x="993" y="7457"/>
                      <a:pt x="923" y="7637"/>
                      <a:pt x="868" y="7822"/>
                    </a:cubicBezTo>
                    <a:cubicBezTo>
                      <a:pt x="811" y="8013"/>
                      <a:pt x="758" y="8204"/>
                      <a:pt x="701" y="8396"/>
                    </a:cubicBezTo>
                    <a:cubicBezTo>
                      <a:pt x="675" y="8482"/>
                      <a:pt x="648" y="8569"/>
                      <a:pt x="624" y="8658"/>
                    </a:cubicBezTo>
                    <a:cubicBezTo>
                      <a:pt x="601" y="8744"/>
                      <a:pt x="581" y="8829"/>
                      <a:pt x="555" y="8914"/>
                    </a:cubicBezTo>
                    <a:cubicBezTo>
                      <a:pt x="527" y="8993"/>
                      <a:pt x="495" y="9069"/>
                      <a:pt x="460" y="9145"/>
                    </a:cubicBezTo>
                    <a:cubicBezTo>
                      <a:pt x="431" y="9202"/>
                      <a:pt x="401" y="9258"/>
                      <a:pt x="378" y="9318"/>
                    </a:cubicBezTo>
                    <a:cubicBezTo>
                      <a:pt x="351" y="9388"/>
                      <a:pt x="337" y="9463"/>
                      <a:pt x="316" y="9534"/>
                    </a:cubicBezTo>
                    <a:cubicBezTo>
                      <a:pt x="297" y="9585"/>
                      <a:pt x="276" y="9635"/>
                      <a:pt x="252" y="9685"/>
                    </a:cubicBezTo>
                    <a:cubicBezTo>
                      <a:pt x="238" y="9713"/>
                      <a:pt x="222" y="9742"/>
                      <a:pt x="206" y="9770"/>
                    </a:cubicBezTo>
                    <a:cubicBezTo>
                      <a:pt x="170" y="9830"/>
                      <a:pt x="175" y="9904"/>
                      <a:pt x="210" y="9960"/>
                    </a:cubicBezTo>
                    <a:cubicBezTo>
                      <a:pt x="176" y="10041"/>
                      <a:pt x="141" y="10121"/>
                      <a:pt x="104" y="10201"/>
                    </a:cubicBezTo>
                    <a:cubicBezTo>
                      <a:pt x="103" y="10204"/>
                      <a:pt x="102" y="10206"/>
                      <a:pt x="101" y="10208"/>
                    </a:cubicBezTo>
                    <a:cubicBezTo>
                      <a:pt x="95" y="10214"/>
                      <a:pt x="90" y="10221"/>
                      <a:pt x="85" y="10228"/>
                    </a:cubicBezTo>
                    <a:cubicBezTo>
                      <a:pt x="0" y="10341"/>
                      <a:pt x="72" y="10502"/>
                      <a:pt x="208" y="10523"/>
                    </a:cubicBezTo>
                    <a:cubicBezTo>
                      <a:pt x="215" y="10524"/>
                      <a:pt x="222" y="10524"/>
                      <a:pt x="228" y="10525"/>
                    </a:cubicBezTo>
                    <a:cubicBezTo>
                      <a:pt x="231" y="10525"/>
                      <a:pt x="234" y="10525"/>
                      <a:pt x="237" y="10525"/>
                    </a:cubicBezTo>
                    <a:cubicBezTo>
                      <a:pt x="368" y="10525"/>
                      <a:pt x="431" y="10383"/>
                      <a:pt x="476" y="10277"/>
                    </a:cubicBezTo>
                    <a:cubicBezTo>
                      <a:pt x="507" y="10206"/>
                      <a:pt x="536" y="10135"/>
                      <a:pt x="566" y="10064"/>
                    </a:cubicBezTo>
                    <a:cubicBezTo>
                      <a:pt x="631" y="9909"/>
                      <a:pt x="691" y="9752"/>
                      <a:pt x="748" y="9593"/>
                    </a:cubicBezTo>
                    <a:cubicBezTo>
                      <a:pt x="805" y="9438"/>
                      <a:pt x="867" y="9283"/>
                      <a:pt x="926" y="9128"/>
                    </a:cubicBezTo>
                    <a:cubicBezTo>
                      <a:pt x="985" y="8973"/>
                      <a:pt x="1033" y="8816"/>
                      <a:pt x="1087" y="8660"/>
                    </a:cubicBezTo>
                    <a:cubicBezTo>
                      <a:pt x="1150" y="8485"/>
                      <a:pt x="1230" y="8315"/>
                      <a:pt x="1299" y="8142"/>
                    </a:cubicBezTo>
                    <a:cubicBezTo>
                      <a:pt x="1369" y="7966"/>
                      <a:pt x="1438" y="7790"/>
                      <a:pt x="1504" y="7613"/>
                    </a:cubicBezTo>
                    <a:cubicBezTo>
                      <a:pt x="1572" y="7425"/>
                      <a:pt x="1636" y="7236"/>
                      <a:pt x="1704" y="7049"/>
                    </a:cubicBezTo>
                    <a:cubicBezTo>
                      <a:pt x="1769" y="6868"/>
                      <a:pt x="1827" y="6685"/>
                      <a:pt x="1898" y="6507"/>
                    </a:cubicBezTo>
                    <a:cubicBezTo>
                      <a:pt x="1969" y="6329"/>
                      <a:pt x="2048" y="6152"/>
                      <a:pt x="2118" y="5973"/>
                    </a:cubicBezTo>
                    <a:cubicBezTo>
                      <a:pt x="2189" y="5788"/>
                      <a:pt x="2254" y="5600"/>
                      <a:pt x="2327" y="5414"/>
                    </a:cubicBezTo>
                    <a:cubicBezTo>
                      <a:pt x="2397" y="5234"/>
                      <a:pt x="2468" y="5055"/>
                      <a:pt x="2537" y="4874"/>
                    </a:cubicBezTo>
                    <a:cubicBezTo>
                      <a:pt x="2606" y="4696"/>
                      <a:pt x="2663" y="4513"/>
                      <a:pt x="2723" y="4331"/>
                    </a:cubicBezTo>
                    <a:cubicBezTo>
                      <a:pt x="2792" y="4139"/>
                      <a:pt x="2877" y="3955"/>
                      <a:pt x="2946" y="3764"/>
                    </a:cubicBezTo>
                    <a:cubicBezTo>
                      <a:pt x="3016" y="3568"/>
                      <a:pt x="3073" y="3370"/>
                      <a:pt x="3133" y="3173"/>
                    </a:cubicBezTo>
                    <a:cubicBezTo>
                      <a:pt x="3171" y="3068"/>
                      <a:pt x="3210" y="2966"/>
                      <a:pt x="3255" y="2865"/>
                    </a:cubicBezTo>
                    <a:cubicBezTo>
                      <a:pt x="3305" y="2755"/>
                      <a:pt x="3352" y="2647"/>
                      <a:pt x="3393" y="2533"/>
                    </a:cubicBezTo>
                    <a:cubicBezTo>
                      <a:pt x="3467" y="2323"/>
                      <a:pt x="3526" y="2107"/>
                      <a:pt x="3596" y="1894"/>
                    </a:cubicBezTo>
                    <a:cubicBezTo>
                      <a:pt x="3639" y="1773"/>
                      <a:pt x="3687" y="1655"/>
                      <a:pt x="3730" y="1536"/>
                    </a:cubicBezTo>
                    <a:cubicBezTo>
                      <a:pt x="3779" y="1405"/>
                      <a:pt x="3815" y="1271"/>
                      <a:pt x="3859" y="1138"/>
                    </a:cubicBezTo>
                    <a:cubicBezTo>
                      <a:pt x="3885" y="1064"/>
                      <a:pt x="3913" y="989"/>
                      <a:pt x="3938" y="913"/>
                    </a:cubicBezTo>
                    <a:lnTo>
                      <a:pt x="3938" y="913"/>
                    </a:lnTo>
                    <a:cubicBezTo>
                      <a:pt x="3937" y="916"/>
                      <a:pt x="3937" y="918"/>
                      <a:pt x="3936" y="920"/>
                    </a:cubicBezTo>
                    <a:lnTo>
                      <a:pt x="3936" y="920"/>
                    </a:lnTo>
                    <a:cubicBezTo>
                      <a:pt x="3937" y="917"/>
                      <a:pt x="3938" y="914"/>
                      <a:pt x="3939" y="911"/>
                    </a:cubicBezTo>
                    <a:cubicBezTo>
                      <a:pt x="3940" y="910"/>
                      <a:pt x="3940" y="908"/>
                      <a:pt x="3940" y="907"/>
                    </a:cubicBezTo>
                    <a:lnTo>
                      <a:pt x="3940" y="907"/>
                    </a:lnTo>
                    <a:cubicBezTo>
                      <a:pt x="3940" y="907"/>
                      <a:pt x="3940" y="907"/>
                      <a:pt x="3940" y="907"/>
                    </a:cubicBezTo>
                    <a:cubicBezTo>
                      <a:pt x="4003" y="720"/>
                      <a:pt x="4063" y="533"/>
                      <a:pt x="4125" y="346"/>
                    </a:cubicBezTo>
                    <a:lnTo>
                      <a:pt x="4125" y="346"/>
                    </a:lnTo>
                    <a:cubicBezTo>
                      <a:pt x="4125" y="347"/>
                      <a:pt x="4125" y="348"/>
                      <a:pt x="4125" y="348"/>
                    </a:cubicBezTo>
                    <a:cubicBezTo>
                      <a:pt x="4125" y="347"/>
                      <a:pt x="4125" y="346"/>
                      <a:pt x="4126" y="346"/>
                    </a:cubicBezTo>
                    <a:lnTo>
                      <a:pt x="4126" y="346"/>
                    </a:lnTo>
                    <a:cubicBezTo>
                      <a:pt x="4126" y="346"/>
                      <a:pt x="4126" y="346"/>
                      <a:pt x="4125" y="346"/>
                    </a:cubicBezTo>
                    <a:lnTo>
                      <a:pt x="4125" y="346"/>
                    </a:lnTo>
                    <a:cubicBezTo>
                      <a:pt x="4126" y="345"/>
                      <a:pt x="4127" y="344"/>
                      <a:pt x="4127" y="342"/>
                    </a:cubicBezTo>
                    <a:lnTo>
                      <a:pt x="4127" y="342"/>
                    </a:lnTo>
                    <a:cubicBezTo>
                      <a:pt x="4127" y="343"/>
                      <a:pt x="4127" y="343"/>
                      <a:pt x="4127" y="343"/>
                    </a:cubicBezTo>
                    <a:lnTo>
                      <a:pt x="4127" y="343"/>
                    </a:lnTo>
                    <a:cubicBezTo>
                      <a:pt x="4127" y="342"/>
                      <a:pt x="4127" y="342"/>
                      <a:pt x="4127" y="341"/>
                    </a:cubicBezTo>
                    <a:cubicBezTo>
                      <a:pt x="4128" y="339"/>
                      <a:pt x="4129" y="336"/>
                      <a:pt x="4130" y="334"/>
                    </a:cubicBezTo>
                    <a:lnTo>
                      <a:pt x="4130" y="334"/>
                    </a:lnTo>
                    <a:cubicBezTo>
                      <a:pt x="4129" y="336"/>
                      <a:pt x="4128" y="339"/>
                      <a:pt x="4128" y="341"/>
                    </a:cubicBezTo>
                    <a:cubicBezTo>
                      <a:pt x="4150" y="277"/>
                      <a:pt x="4176" y="216"/>
                      <a:pt x="4159" y="146"/>
                    </a:cubicBezTo>
                    <a:cubicBezTo>
                      <a:pt x="4143" y="79"/>
                      <a:pt x="4087" y="25"/>
                      <a:pt x="4022" y="7"/>
                    </a:cubicBezTo>
                    <a:cubicBezTo>
                      <a:pt x="4004" y="2"/>
                      <a:pt x="3986" y="0"/>
                      <a:pt x="3968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3" name="Google Shape;5723;p70"/>
              <p:cNvSpPr/>
              <p:nvPr/>
            </p:nvSpPr>
            <p:spPr>
              <a:xfrm>
                <a:off x="6815525" y="1482425"/>
                <a:ext cx="71150" cy="18705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7482" extrusionOk="0">
                    <a:moveTo>
                      <a:pt x="2651" y="1"/>
                    </a:moveTo>
                    <a:cubicBezTo>
                      <a:pt x="2603" y="1"/>
                      <a:pt x="2555" y="19"/>
                      <a:pt x="2520" y="56"/>
                    </a:cubicBezTo>
                    <a:cubicBezTo>
                      <a:pt x="2489" y="88"/>
                      <a:pt x="2471" y="127"/>
                      <a:pt x="2451" y="165"/>
                    </a:cubicBezTo>
                    <a:cubicBezTo>
                      <a:pt x="2432" y="206"/>
                      <a:pt x="2411" y="245"/>
                      <a:pt x="2392" y="285"/>
                    </a:cubicBezTo>
                    <a:cubicBezTo>
                      <a:pt x="2311" y="452"/>
                      <a:pt x="2256" y="629"/>
                      <a:pt x="2199" y="804"/>
                    </a:cubicBezTo>
                    <a:cubicBezTo>
                      <a:pt x="2156" y="924"/>
                      <a:pt x="2104" y="1037"/>
                      <a:pt x="2057" y="1155"/>
                    </a:cubicBezTo>
                    <a:cubicBezTo>
                      <a:pt x="2013" y="1268"/>
                      <a:pt x="1976" y="1384"/>
                      <a:pt x="1937" y="1498"/>
                    </a:cubicBezTo>
                    <a:cubicBezTo>
                      <a:pt x="1878" y="1667"/>
                      <a:pt x="1804" y="1828"/>
                      <a:pt x="1737" y="1994"/>
                    </a:cubicBezTo>
                    <a:cubicBezTo>
                      <a:pt x="1703" y="2076"/>
                      <a:pt x="1674" y="2161"/>
                      <a:pt x="1638" y="2242"/>
                    </a:cubicBezTo>
                    <a:cubicBezTo>
                      <a:pt x="1603" y="2322"/>
                      <a:pt x="1562" y="2401"/>
                      <a:pt x="1526" y="2482"/>
                    </a:cubicBezTo>
                    <a:cubicBezTo>
                      <a:pt x="1450" y="2653"/>
                      <a:pt x="1375" y="2824"/>
                      <a:pt x="1306" y="2998"/>
                    </a:cubicBezTo>
                    <a:cubicBezTo>
                      <a:pt x="1234" y="3182"/>
                      <a:pt x="1173" y="3369"/>
                      <a:pt x="1111" y="3558"/>
                    </a:cubicBezTo>
                    <a:lnTo>
                      <a:pt x="1111" y="3558"/>
                    </a:lnTo>
                    <a:cubicBezTo>
                      <a:pt x="1109" y="3562"/>
                      <a:pt x="1108" y="3567"/>
                      <a:pt x="1107" y="3570"/>
                    </a:cubicBezTo>
                    <a:cubicBezTo>
                      <a:pt x="1105" y="3571"/>
                      <a:pt x="1105" y="3572"/>
                      <a:pt x="1105" y="3573"/>
                    </a:cubicBezTo>
                    <a:cubicBezTo>
                      <a:pt x="1032" y="3788"/>
                      <a:pt x="966" y="4006"/>
                      <a:pt x="898" y="4223"/>
                    </a:cubicBezTo>
                    <a:cubicBezTo>
                      <a:pt x="846" y="4378"/>
                      <a:pt x="792" y="4535"/>
                      <a:pt x="741" y="4690"/>
                    </a:cubicBezTo>
                    <a:cubicBezTo>
                      <a:pt x="688" y="4845"/>
                      <a:pt x="629" y="4995"/>
                      <a:pt x="573" y="5147"/>
                    </a:cubicBezTo>
                    <a:cubicBezTo>
                      <a:pt x="517" y="5297"/>
                      <a:pt x="477" y="5452"/>
                      <a:pt x="426" y="5604"/>
                    </a:cubicBezTo>
                    <a:cubicBezTo>
                      <a:pt x="383" y="5729"/>
                      <a:pt x="340" y="5852"/>
                      <a:pt x="300" y="5977"/>
                    </a:cubicBezTo>
                    <a:cubicBezTo>
                      <a:pt x="260" y="6103"/>
                      <a:pt x="217" y="6226"/>
                      <a:pt x="179" y="6352"/>
                    </a:cubicBezTo>
                    <a:cubicBezTo>
                      <a:pt x="141" y="6478"/>
                      <a:pt x="108" y="6606"/>
                      <a:pt x="82" y="6735"/>
                    </a:cubicBezTo>
                    <a:cubicBezTo>
                      <a:pt x="63" y="6825"/>
                      <a:pt x="41" y="6917"/>
                      <a:pt x="32" y="7009"/>
                    </a:cubicBezTo>
                    <a:cubicBezTo>
                      <a:pt x="29" y="7045"/>
                      <a:pt x="35" y="7078"/>
                      <a:pt x="49" y="7109"/>
                    </a:cubicBezTo>
                    <a:cubicBezTo>
                      <a:pt x="44" y="7127"/>
                      <a:pt x="39" y="7144"/>
                      <a:pt x="34" y="7163"/>
                    </a:cubicBezTo>
                    <a:cubicBezTo>
                      <a:pt x="28" y="7182"/>
                      <a:pt x="20" y="7203"/>
                      <a:pt x="15" y="7223"/>
                    </a:cubicBezTo>
                    <a:cubicBezTo>
                      <a:pt x="5" y="7247"/>
                      <a:pt x="2" y="7272"/>
                      <a:pt x="1" y="7298"/>
                    </a:cubicBezTo>
                    <a:cubicBezTo>
                      <a:pt x="1" y="7396"/>
                      <a:pt x="82" y="7476"/>
                      <a:pt x="177" y="7481"/>
                    </a:cubicBezTo>
                    <a:cubicBezTo>
                      <a:pt x="180" y="7482"/>
                      <a:pt x="184" y="7482"/>
                      <a:pt x="188" y="7482"/>
                    </a:cubicBezTo>
                    <a:cubicBezTo>
                      <a:pt x="275" y="7481"/>
                      <a:pt x="346" y="7420"/>
                      <a:pt x="366" y="7339"/>
                    </a:cubicBezTo>
                    <a:cubicBezTo>
                      <a:pt x="367" y="7335"/>
                      <a:pt x="369" y="7331"/>
                      <a:pt x="370" y="7326"/>
                    </a:cubicBezTo>
                    <a:cubicBezTo>
                      <a:pt x="401" y="7229"/>
                      <a:pt x="424" y="7131"/>
                      <a:pt x="450" y="7031"/>
                    </a:cubicBezTo>
                    <a:cubicBezTo>
                      <a:pt x="475" y="6928"/>
                      <a:pt x="505" y="6828"/>
                      <a:pt x="536" y="6726"/>
                    </a:cubicBezTo>
                    <a:cubicBezTo>
                      <a:pt x="568" y="6633"/>
                      <a:pt x="601" y="6541"/>
                      <a:pt x="630" y="6447"/>
                    </a:cubicBezTo>
                    <a:cubicBezTo>
                      <a:pt x="656" y="6363"/>
                      <a:pt x="680" y="6280"/>
                      <a:pt x="708" y="6196"/>
                    </a:cubicBezTo>
                    <a:cubicBezTo>
                      <a:pt x="753" y="6079"/>
                      <a:pt x="808" y="5964"/>
                      <a:pt x="857" y="5847"/>
                    </a:cubicBezTo>
                    <a:cubicBezTo>
                      <a:pt x="905" y="5731"/>
                      <a:pt x="938" y="5609"/>
                      <a:pt x="977" y="5489"/>
                    </a:cubicBezTo>
                    <a:cubicBezTo>
                      <a:pt x="1014" y="5385"/>
                      <a:pt x="1057" y="5283"/>
                      <a:pt x="1097" y="5180"/>
                    </a:cubicBezTo>
                    <a:cubicBezTo>
                      <a:pt x="1139" y="5074"/>
                      <a:pt x="1174" y="4965"/>
                      <a:pt x="1212" y="4857"/>
                    </a:cubicBezTo>
                    <a:cubicBezTo>
                      <a:pt x="1251" y="4749"/>
                      <a:pt x="1300" y="4646"/>
                      <a:pt x="1344" y="4540"/>
                    </a:cubicBezTo>
                    <a:cubicBezTo>
                      <a:pt x="1388" y="4442"/>
                      <a:pt x="1420" y="4339"/>
                      <a:pt x="1455" y="4238"/>
                    </a:cubicBezTo>
                    <a:cubicBezTo>
                      <a:pt x="1519" y="4049"/>
                      <a:pt x="1597" y="3866"/>
                      <a:pt x="1661" y="3677"/>
                    </a:cubicBezTo>
                    <a:cubicBezTo>
                      <a:pt x="1723" y="3497"/>
                      <a:pt x="1793" y="3319"/>
                      <a:pt x="1859" y="3141"/>
                    </a:cubicBezTo>
                    <a:cubicBezTo>
                      <a:pt x="1894" y="3046"/>
                      <a:pt x="1929" y="2950"/>
                      <a:pt x="1964" y="2855"/>
                    </a:cubicBezTo>
                    <a:cubicBezTo>
                      <a:pt x="1998" y="2763"/>
                      <a:pt x="2036" y="2672"/>
                      <a:pt x="2072" y="2581"/>
                    </a:cubicBezTo>
                    <a:cubicBezTo>
                      <a:pt x="2138" y="2409"/>
                      <a:pt x="2186" y="2233"/>
                      <a:pt x="2243" y="2059"/>
                    </a:cubicBezTo>
                    <a:cubicBezTo>
                      <a:pt x="2297" y="1920"/>
                      <a:pt x="2367" y="1787"/>
                      <a:pt x="2424" y="1648"/>
                    </a:cubicBezTo>
                    <a:cubicBezTo>
                      <a:pt x="2475" y="1522"/>
                      <a:pt x="2506" y="1390"/>
                      <a:pt x="2546" y="1260"/>
                    </a:cubicBezTo>
                    <a:cubicBezTo>
                      <a:pt x="2577" y="1170"/>
                      <a:pt x="2610" y="1081"/>
                      <a:pt x="2639" y="990"/>
                    </a:cubicBezTo>
                    <a:cubicBezTo>
                      <a:pt x="2667" y="900"/>
                      <a:pt x="2693" y="808"/>
                      <a:pt x="2719" y="717"/>
                    </a:cubicBezTo>
                    <a:cubicBezTo>
                      <a:pt x="2742" y="632"/>
                      <a:pt x="2768" y="547"/>
                      <a:pt x="2794" y="462"/>
                    </a:cubicBezTo>
                    <a:cubicBezTo>
                      <a:pt x="2820" y="384"/>
                      <a:pt x="2830" y="305"/>
                      <a:pt x="2838" y="225"/>
                    </a:cubicBezTo>
                    <a:cubicBezTo>
                      <a:pt x="2846" y="154"/>
                      <a:pt x="2826" y="80"/>
                      <a:pt x="2766" y="38"/>
                    </a:cubicBezTo>
                    <a:cubicBezTo>
                      <a:pt x="2731" y="13"/>
                      <a:pt x="2691" y="1"/>
                      <a:pt x="2651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4" name="Google Shape;5724;p70"/>
              <p:cNvSpPr/>
              <p:nvPr/>
            </p:nvSpPr>
            <p:spPr>
              <a:xfrm>
                <a:off x="6843100" y="1571725"/>
                <a:ext cx="1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4" h="9" extrusionOk="0">
                    <a:moveTo>
                      <a:pt x="4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1" y="4"/>
                      <a:pt x="1" y="6"/>
                      <a:pt x="0" y="8"/>
                    </a:cubicBezTo>
                    <a:cubicBezTo>
                      <a:pt x="1" y="6"/>
                      <a:pt x="2" y="2"/>
                      <a:pt x="4" y="0"/>
                    </a:cubicBezTo>
                    <a:close/>
                  </a:path>
                </a:pathLst>
              </a:custGeom>
              <a:solidFill>
                <a:srgbClr val="5ABC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5" name="Google Shape;5725;p70"/>
              <p:cNvSpPr/>
              <p:nvPr/>
            </p:nvSpPr>
            <p:spPr>
              <a:xfrm>
                <a:off x="6869125" y="1475750"/>
                <a:ext cx="25" cy="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5ABC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6" name="Google Shape;5726;p70"/>
              <p:cNvSpPr/>
              <p:nvPr/>
            </p:nvSpPr>
            <p:spPr>
              <a:xfrm>
                <a:off x="6868750" y="1266075"/>
                <a:ext cx="165300" cy="216450"/>
              </a:xfrm>
              <a:custGeom>
                <a:avLst/>
                <a:gdLst/>
                <a:ahLst/>
                <a:cxnLst/>
                <a:rect l="l" t="t" r="r" b="b"/>
                <a:pathLst>
                  <a:path w="6612" h="8658" extrusionOk="0">
                    <a:moveTo>
                      <a:pt x="5156" y="3775"/>
                    </a:moveTo>
                    <a:cubicBezTo>
                      <a:pt x="5156" y="3775"/>
                      <a:pt x="5156" y="3775"/>
                      <a:pt x="5156" y="3776"/>
                    </a:cubicBezTo>
                    <a:lnTo>
                      <a:pt x="5156" y="3776"/>
                    </a:lnTo>
                    <a:cubicBezTo>
                      <a:pt x="5156" y="3775"/>
                      <a:pt x="5156" y="3775"/>
                      <a:pt x="5156" y="3775"/>
                    </a:cubicBezTo>
                    <a:close/>
                    <a:moveTo>
                      <a:pt x="3327" y="0"/>
                    </a:moveTo>
                    <a:cubicBezTo>
                      <a:pt x="3288" y="0"/>
                      <a:pt x="3250" y="13"/>
                      <a:pt x="3219" y="40"/>
                    </a:cubicBezTo>
                    <a:cubicBezTo>
                      <a:pt x="3180" y="74"/>
                      <a:pt x="3141" y="109"/>
                      <a:pt x="3107" y="149"/>
                    </a:cubicBezTo>
                    <a:cubicBezTo>
                      <a:pt x="3101" y="157"/>
                      <a:pt x="3094" y="165"/>
                      <a:pt x="3088" y="172"/>
                    </a:cubicBezTo>
                    <a:cubicBezTo>
                      <a:pt x="3085" y="172"/>
                      <a:pt x="3083" y="171"/>
                      <a:pt x="3080" y="171"/>
                    </a:cubicBezTo>
                    <a:cubicBezTo>
                      <a:pt x="3053" y="171"/>
                      <a:pt x="3027" y="176"/>
                      <a:pt x="3003" y="189"/>
                    </a:cubicBezTo>
                    <a:cubicBezTo>
                      <a:pt x="2925" y="231"/>
                      <a:pt x="2864" y="308"/>
                      <a:pt x="2816" y="382"/>
                    </a:cubicBezTo>
                    <a:cubicBezTo>
                      <a:pt x="2791" y="419"/>
                      <a:pt x="2765" y="455"/>
                      <a:pt x="2741" y="494"/>
                    </a:cubicBezTo>
                    <a:cubicBezTo>
                      <a:pt x="2693" y="570"/>
                      <a:pt x="2645" y="645"/>
                      <a:pt x="2600" y="723"/>
                    </a:cubicBezTo>
                    <a:cubicBezTo>
                      <a:pt x="2504" y="882"/>
                      <a:pt x="2417" y="1046"/>
                      <a:pt x="2331" y="1211"/>
                    </a:cubicBezTo>
                    <a:cubicBezTo>
                      <a:pt x="2297" y="1276"/>
                      <a:pt x="2262" y="1343"/>
                      <a:pt x="2228" y="1409"/>
                    </a:cubicBezTo>
                    <a:cubicBezTo>
                      <a:pt x="2184" y="1500"/>
                      <a:pt x="2143" y="1592"/>
                      <a:pt x="2104" y="1686"/>
                    </a:cubicBezTo>
                    <a:cubicBezTo>
                      <a:pt x="2042" y="1833"/>
                      <a:pt x="1987" y="1983"/>
                      <a:pt x="1923" y="2129"/>
                    </a:cubicBezTo>
                    <a:cubicBezTo>
                      <a:pt x="1873" y="2234"/>
                      <a:pt x="1824" y="2340"/>
                      <a:pt x="1783" y="2448"/>
                    </a:cubicBezTo>
                    <a:cubicBezTo>
                      <a:pt x="1740" y="2557"/>
                      <a:pt x="1698" y="2667"/>
                      <a:pt x="1656" y="2778"/>
                    </a:cubicBezTo>
                    <a:cubicBezTo>
                      <a:pt x="1617" y="2879"/>
                      <a:pt x="1574" y="2980"/>
                      <a:pt x="1538" y="3083"/>
                    </a:cubicBezTo>
                    <a:cubicBezTo>
                      <a:pt x="1505" y="3180"/>
                      <a:pt x="1476" y="3278"/>
                      <a:pt x="1447" y="3376"/>
                    </a:cubicBezTo>
                    <a:cubicBezTo>
                      <a:pt x="1394" y="3551"/>
                      <a:pt x="1317" y="3719"/>
                      <a:pt x="1257" y="3891"/>
                    </a:cubicBezTo>
                    <a:cubicBezTo>
                      <a:pt x="1188" y="4080"/>
                      <a:pt x="1117" y="4270"/>
                      <a:pt x="1050" y="4459"/>
                    </a:cubicBezTo>
                    <a:cubicBezTo>
                      <a:pt x="979" y="4657"/>
                      <a:pt x="915" y="4858"/>
                      <a:pt x="856" y="5060"/>
                    </a:cubicBezTo>
                    <a:cubicBezTo>
                      <a:pt x="829" y="5154"/>
                      <a:pt x="808" y="5249"/>
                      <a:pt x="783" y="5344"/>
                    </a:cubicBezTo>
                    <a:cubicBezTo>
                      <a:pt x="759" y="5433"/>
                      <a:pt x="734" y="5522"/>
                      <a:pt x="708" y="5611"/>
                    </a:cubicBezTo>
                    <a:cubicBezTo>
                      <a:pt x="669" y="5738"/>
                      <a:pt x="631" y="5866"/>
                      <a:pt x="594" y="5993"/>
                    </a:cubicBezTo>
                    <a:cubicBezTo>
                      <a:pt x="543" y="6006"/>
                      <a:pt x="497" y="6038"/>
                      <a:pt x="471" y="6087"/>
                    </a:cubicBezTo>
                    <a:cubicBezTo>
                      <a:pt x="433" y="6157"/>
                      <a:pt x="395" y="6226"/>
                      <a:pt x="367" y="6301"/>
                    </a:cubicBezTo>
                    <a:cubicBezTo>
                      <a:pt x="343" y="6362"/>
                      <a:pt x="322" y="6426"/>
                      <a:pt x="301" y="6488"/>
                    </a:cubicBezTo>
                    <a:cubicBezTo>
                      <a:pt x="255" y="6621"/>
                      <a:pt x="213" y="6752"/>
                      <a:pt x="176" y="6887"/>
                    </a:cubicBezTo>
                    <a:cubicBezTo>
                      <a:pt x="142" y="7024"/>
                      <a:pt x="100" y="7159"/>
                      <a:pt x="71" y="7298"/>
                    </a:cubicBezTo>
                    <a:cubicBezTo>
                      <a:pt x="43" y="7425"/>
                      <a:pt x="17" y="7550"/>
                      <a:pt x="9" y="7680"/>
                    </a:cubicBezTo>
                    <a:cubicBezTo>
                      <a:pt x="4" y="7770"/>
                      <a:pt x="1" y="7859"/>
                      <a:pt x="11" y="7948"/>
                    </a:cubicBezTo>
                    <a:cubicBezTo>
                      <a:pt x="16" y="7994"/>
                      <a:pt x="19" y="8039"/>
                      <a:pt x="31" y="8082"/>
                    </a:cubicBezTo>
                    <a:cubicBezTo>
                      <a:pt x="36" y="8105"/>
                      <a:pt x="43" y="8123"/>
                      <a:pt x="52" y="8143"/>
                    </a:cubicBezTo>
                    <a:cubicBezTo>
                      <a:pt x="41" y="8219"/>
                      <a:pt x="31" y="8296"/>
                      <a:pt x="18" y="8373"/>
                    </a:cubicBezTo>
                    <a:cubicBezTo>
                      <a:pt x="18" y="8370"/>
                      <a:pt x="19" y="8367"/>
                      <a:pt x="19" y="8365"/>
                    </a:cubicBezTo>
                    <a:lnTo>
                      <a:pt x="19" y="8365"/>
                    </a:lnTo>
                    <a:cubicBezTo>
                      <a:pt x="18" y="8371"/>
                      <a:pt x="17" y="8379"/>
                      <a:pt x="16" y="8386"/>
                    </a:cubicBezTo>
                    <a:cubicBezTo>
                      <a:pt x="16" y="8386"/>
                      <a:pt x="16" y="8386"/>
                      <a:pt x="16" y="8388"/>
                    </a:cubicBezTo>
                    <a:cubicBezTo>
                      <a:pt x="11" y="8412"/>
                      <a:pt x="8" y="8436"/>
                      <a:pt x="8" y="8460"/>
                    </a:cubicBezTo>
                    <a:cubicBezTo>
                      <a:pt x="12" y="8556"/>
                      <a:pt x="91" y="8632"/>
                      <a:pt x="184" y="8637"/>
                    </a:cubicBezTo>
                    <a:lnTo>
                      <a:pt x="201" y="8637"/>
                    </a:lnTo>
                    <a:cubicBezTo>
                      <a:pt x="295" y="8633"/>
                      <a:pt x="370" y="8557"/>
                      <a:pt x="377" y="8465"/>
                    </a:cubicBezTo>
                    <a:lnTo>
                      <a:pt x="377" y="8466"/>
                    </a:lnTo>
                    <a:cubicBezTo>
                      <a:pt x="378" y="8462"/>
                      <a:pt x="379" y="8456"/>
                      <a:pt x="379" y="8452"/>
                    </a:cubicBezTo>
                    <a:lnTo>
                      <a:pt x="379" y="8452"/>
                    </a:lnTo>
                    <a:lnTo>
                      <a:pt x="378" y="8460"/>
                    </a:lnTo>
                    <a:cubicBezTo>
                      <a:pt x="378" y="8458"/>
                      <a:pt x="378" y="8457"/>
                      <a:pt x="378" y="8457"/>
                    </a:cubicBezTo>
                    <a:cubicBezTo>
                      <a:pt x="398" y="8333"/>
                      <a:pt x="416" y="8209"/>
                      <a:pt x="436" y="8084"/>
                    </a:cubicBezTo>
                    <a:cubicBezTo>
                      <a:pt x="461" y="7954"/>
                      <a:pt x="493" y="7824"/>
                      <a:pt x="524" y="7695"/>
                    </a:cubicBezTo>
                    <a:cubicBezTo>
                      <a:pt x="552" y="7570"/>
                      <a:pt x="578" y="7445"/>
                      <a:pt x="610" y="7323"/>
                    </a:cubicBezTo>
                    <a:cubicBezTo>
                      <a:pt x="664" y="7151"/>
                      <a:pt x="728" y="6982"/>
                      <a:pt x="783" y="6811"/>
                    </a:cubicBezTo>
                    <a:cubicBezTo>
                      <a:pt x="843" y="6627"/>
                      <a:pt x="908" y="6445"/>
                      <a:pt x="967" y="6259"/>
                    </a:cubicBezTo>
                    <a:cubicBezTo>
                      <a:pt x="1028" y="6071"/>
                      <a:pt x="1091" y="5883"/>
                      <a:pt x="1155" y="5695"/>
                    </a:cubicBezTo>
                    <a:cubicBezTo>
                      <a:pt x="1182" y="5612"/>
                      <a:pt x="1210" y="5528"/>
                      <a:pt x="1239" y="5445"/>
                    </a:cubicBezTo>
                    <a:cubicBezTo>
                      <a:pt x="1271" y="5354"/>
                      <a:pt x="1308" y="5264"/>
                      <a:pt x="1346" y="5173"/>
                    </a:cubicBezTo>
                    <a:cubicBezTo>
                      <a:pt x="1418" y="4998"/>
                      <a:pt x="1481" y="4820"/>
                      <a:pt x="1546" y="4641"/>
                    </a:cubicBezTo>
                    <a:cubicBezTo>
                      <a:pt x="1614" y="4452"/>
                      <a:pt x="1678" y="4262"/>
                      <a:pt x="1743" y="4072"/>
                    </a:cubicBezTo>
                    <a:cubicBezTo>
                      <a:pt x="1807" y="3882"/>
                      <a:pt x="1889" y="3698"/>
                      <a:pt x="1957" y="3511"/>
                    </a:cubicBezTo>
                    <a:cubicBezTo>
                      <a:pt x="2023" y="3338"/>
                      <a:pt x="2091" y="3166"/>
                      <a:pt x="2159" y="2995"/>
                    </a:cubicBezTo>
                    <a:cubicBezTo>
                      <a:pt x="2226" y="2823"/>
                      <a:pt x="2288" y="2651"/>
                      <a:pt x="2362" y="2483"/>
                    </a:cubicBezTo>
                    <a:cubicBezTo>
                      <a:pt x="2458" y="2278"/>
                      <a:pt x="2544" y="2068"/>
                      <a:pt x="2632" y="1858"/>
                    </a:cubicBezTo>
                    <a:cubicBezTo>
                      <a:pt x="2722" y="1664"/>
                      <a:pt x="2816" y="1472"/>
                      <a:pt x="2895" y="1273"/>
                    </a:cubicBezTo>
                    <a:cubicBezTo>
                      <a:pt x="2910" y="1236"/>
                      <a:pt x="2925" y="1200"/>
                      <a:pt x="2939" y="1163"/>
                    </a:cubicBezTo>
                    <a:cubicBezTo>
                      <a:pt x="2968" y="1122"/>
                      <a:pt x="2996" y="1080"/>
                      <a:pt x="3027" y="1038"/>
                    </a:cubicBezTo>
                    <a:cubicBezTo>
                      <a:pt x="3085" y="971"/>
                      <a:pt x="3148" y="907"/>
                      <a:pt x="3211" y="845"/>
                    </a:cubicBezTo>
                    <a:cubicBezTo>
                      <a:pt x="3252" y="807"/>
                      <a:pt x="3295" y="773"/>
                      <a:pt x="3339" y="738"/>
                    </a:cubicBezTo>
                    <a:cubicBezTo>
                      <a:pt x="3374" y="708"/>
                      <a:pt x="3409" y="678"/>
                      <a:pt x="3444" y="650"/>
                    </a:cubicBezTo>
                    <a:cubicBezTo>
                      <a:pt x="3452" y="645"/>
                      <a:pt x="3460" y="639"/>
                      <a:pt x="3467" y="635"/>
                    </a:cubicBezTo>
                    <a:cubicBezTo>
                      <a:pt x="3509" y="615"/>
                      <a:pt x="3549" y="594"/>
                      <a:pt x="3593" y="575"/>
                    </a:cubicBezTo>
                    <a:cubicBezTo>
                      <a:pt x="3596" y="574"/>
                      <a:pt x="3600" y="573"/>
                      <a:pt x="3603" y="572"/>
                    </a:cubicBezTo>
                    <a:cubicBezTo>
                      <a:pt x="3704" y="561"/>
                      <a:pt x="3807" y="551"/>
                      <a:pt x="3909" y="551"/>
                    </a:cubicBezTo>
                    <a:cubicBezTo>
                      <a:pt x="3914" y="551"/>
                      <a:pt x="3920" y="551"/>
                      <a:pt x="3925" y="551"/>
                    </a:cubicBezTo>
                    <a:cubicBezTo>
                      <a:pt x="3953" y="552"/>
                      <a:pt x="3980" y="555"/>
                      <a:pt x="4008" y="558"/>
                    </a:cubicBezTo>
                    <a:cubicBezTo>
                      <a:pt x="4044" y="565"/>
                      <a:pt x="4082" y="575"/>
                      <a:pt x="4119" y="584"/>
                    </a:cubicBezTo>
                    <a:cubicBezTo>
                      <a:pt x="4124" y="590"/>
                      <a:pt x="4130" y="595"/>
                      <a:pt x="4136" y="600"/>
                    </a:cubicBezTo>
                    <a:cubicBezTo>
                      <a:pt x="4217" y="687"/>
                      <a:pt x="4296" y="778"/>
                      <a:pt x="4378" y="862"/>
                    </a:cubicBezTo>
                    <a:cubicBezTo>
                      <a:pt x="4372" y="858"/>
                      <a:pt x="4367" y="851"/>
                      <a:pt x="4362" y="846"/>
                    </a:cubicBezTo>
                    <a:lnTo>
                      <a:pt x="4362" y="846"/>
                    </a:lnTo>
                    <a:cubicBezTo>
                      <a:pt x="4383" y="870"/>
                      <a:pt x="4402" y="895"/>
                      <a:pt x="4422" y="921"/>
                    </a:cubicBezTo>
                    <a:cubicBezTo>
                      <a:pt x="4461" y="977"/>
                      <a:pt x="4497" y="1035"/>
                      <a:pt x="4530" y="1096"/>
                    </a:cubicBezTo>
                    <a:cubicBezTo>
                      <a:pt x="4554" y="1138"/>
                      <a:pt x="4579" y="1181"/>
                      <a:pt x="4605" y="1224"/>
                    </a:cubicBezTo>
                    <a:cubicBezTo>
                      <a:pt x="4603" y="1222"/>
                      <a:pt x="4602" y="1221"/>
                      <a:pt x="4601" y="1220"/>
                    </a:cubicBezTo>
                    <a:lnTo>
                      <a:pt x="4601" y="1220"/>
                    </a:lnTo>
                    <a:cubicBezTo>
                      <a:pt x="4619" y="1251"/>
                      <a:pt x="4635" y="1283"/>
                      <a:pt x="4648" y="1316"/>
                    </a:cubicBezTo>
                    <a:cubicBezTo>
                      <a:pt x="4646" y="1309"/>
                      <a:pt x="4642" y="1301"/>
                      <a:pt x="4640" y="1295"/>
                    </a:cubicBezTo>
                    <a:lnTo>
                      <a:pt x="4640" y="1295"/>
                    </a:lnTo>
                    <a:cubicBezTo>
                      <a:pt x="4645" y="1307"/>
                      <a:pt x="4651" y="1320"/>
                      <a:pt x="4656" y="1332"/>
                    </a:cubicBezTo>
                    <a:cubicBezTo>
                      <a:pt x="4660" y="1343"/>
                      <a:pt x="4663" y="1354"/>
                      <a:pt x="4666" y="1364"/>
                    </a:cubicBezTo>
                    <a:cubicBezTo>
                      <a:pt x="4677" y="1412"/>
                      <a:pt x="4688" y="1459"/>
                      <a:pt x="4697" y="1506"/>
                    </a:cubicBezTo>
                    <a:cubicBezTo>
                      <a:pt x="4735" y="1692"/>
                      <a:pt x="4768" y="1879"/>
                      <a:pt x="4808" y="2064"/>
                    </a:cubicBezTo>
                    <a:cubicBezTo>
                      <a:pt x="4848" y="2258"/>
                      <a:pt x="4894" y="2451"/>
                      <a:pt x="4933" y="2645"/>
                    </a:cubicBezTo>
                    <a:cubicBezTo>
                      <a:pt x="4969" y="2829"/>
                      <a:pt x="4990" y="3015"/>
                      <a:pt x="5024" y="3201"/>
                    </a:cubicBezTo>
                    <a:cubicBezTo>
                      <a:pt x="5043" y="3304"/>
                      <a:pt x="5063" y="3407"/>
                      <a:pt x="5088" y="3509"/>
                    </a:cubicBezTo>
                    <a:cubicBezTo>
                      <a:pt x="5110" y="3599"/>
                      <a:pt x="5134" y="3688"/>
                      <a:pt x="5157" y="3777"/>
                    </a:cubicBezTo>
                    <a:cubicBezTo>
                      <a:pt x="5156" y="3777"/>
                      <a:pt x="5156" y="3776"/>
                      <a:pt x="5156" y="3776"/>
                    </a:cubicBezTo>
                    <a:lnTo>
                      <a:pt x="5156" y="3776"/>
                    </a:lnTo>
                    <a:cubicBezTo>
                      <a:pt x="5207" y="3998"/>
                      <a:pt x="5260" y="4221"/>
                      <a:pt x="5306" y="4446"/>
                    </a:cubicBezTo>
                    <a:cubicBezTo>
                      <a:pt x="5350" y="4669"/>
                      <a:pt x="5383" y="4894"/>
                      <a:pt x="5419" y="5119"/>
                    </a:cubicBezTo>
                    <a:cubicBezTo>
                      <a:pt x="5476" y="5503"/>
                      <a:pt x="5546" y="5882"/>
                      <a:pt x="5610" y="6263"/>
                    </a:cubicBezTo>
                    <a:cubicBezTo>
                      <a:pt x="5643" y="6463"/>
                      <a:pt x="5678" y="6663"/>
                      <a:pt x="5719" y="6862"/>
                    </a:cubicBezTo>
                    <a:cubicBezTo>
                      <a:pt x="5760" y="7051"/>
                      <a:pt x="5808" y="7239"/>
                      <a:pt x="5856" y="7427"/>
                    </a:cubicBezTo>
                    <a:cubicBezTo>
                      <a:pt x="5890" y="7573"/>
                      <a:pt x="5912" y="7722"/>
                      <a:pt x="5940" y="7870"/>
                    </a:cubicBezTo>
                    <a:cubicBezTo>
                      <a:pt x="5977" y="8058"/>
                      <a:pt x="6025" y="8240"/>
                      <a:pt x="6105" y="8415"/>
                    </a:cubicBezTo>
                    <a:cubicBezTo>
                      <a:pt x="6146" y="8505"/>
                      <a:pt x="6188" y="8634"/>
                      <a:pt x="6299" y="8653"/>
                    </a:cubicBezTo>
                    <a:cubicBezTo>
                      <a:pt x="6312" y="8655"/>
                      <a:pt x="6323" y="8656"/>
                      <a:pt x="6334" y="8657"/>
                    </a:cubicBezTo>
                    <a:cubicBezTo>
                      <a:pt x="6338" y="8658"/>
                      <a:pt x="6343" y="8658"/>
                      <a:pt x="6347" y="8658"/>
                    </a:cubicBezTo>
                    <a:cubicBezTo>
                      <a:pt x="6378" y="8658"/>
                      <a:pt x="6408" y="8651"/>
                      <a:pt x="6440" y="8637"/>
                    </a:cubicBezTo>
                    <a:cubicBezTo>
                      <a:pt x="6480" y="8620"/>
                      <a:pt x="6512" y="8583"/>
                      <a:pt x="6537" y="8548"/>
                    </a:cubicBezTo>
                    <a:cubicBezTo>
                      <a:pt x="6600" y="8457"/>
                      <a:pt x="6611" y="8330"/>
                      <a:pt x="6609" y="8223"/>
                    </a:cubicBezTo>
                    <a:cubicBezTo>
                      <a:pt x="6602" y="7964"/>
                      <a:pt x="6542" y="7713"/>
                      <a:pt x="6486" y="7461"/>
                    </a:cubicBezTo>
                    <a:cubicBezTo>
                      <a:pt x="6443" y="7275"/>
                      <a:pt x="6403" y="7087"/>
                      <a:pt x="6366" y="6900"/>
                    </a:cubicBezTo>
                    <a:cubicBezTo>
                      <a:pt x="6197" y="6093"/>
                      <a:pt x="6013" y="5289"/>
                      <a:pt x="5833" y="4484"/>
                    </a:cubicBezTo>
                    <a:cubicBezTo>
                      <a:pt x="5814" y="4398"/>
                      <a:pt x="5744" y="4335"/>
                      <a:pt x="5659" y="4332"/>
                    </a:cubicBezTo>
                    <a:cubicBezTo>
                      <a:pt x="5601" y="4040"/>
                      <a:pt x="5533" y="3752"/>
                      <a:pt x="5458" y="3465"/>
                    </a:cubicBezTo>
                    <a:cubicBezTo>
                      <a:pt x="5458" y="3466"/>
                      <a:pt x="5458" y="3467"/>
                      <a:pt x="5458" y="3468"/>
                    </a:cubicBezTo>
                    <a:cubicBezTo>
                      <a:pt x="5458" y="3467"/>
                      <a:pt x="5458" y="3465"/>
                      <a:pt x="5457" y="3463"/>
                    </a:cubicBezTo>
                    <a:cubicBezTo>
                      <a:pt x="5455" y="3457"/>
                      <a:pt x="5453" y="3451"/>
                      <a:pt x="5452" y="3445"/>
                    </a:cubicBezTo>
                    <a:lnTo>
                      <a:pt x="5452" y="3445"/>
                    </a:lnTo>
                    <a:cubicBezTo>
                      <a:pt x="5453" y="3448"/>
                      <a:pt x="5453" y="3450"/>
                      <a:pt x="5454" y="3452"/>
                    </a:cubicBezTo>
                    <a:cubicBezTo>
                      <a:pt x="5399" y="3221"/>
                      <a:pt x="5364" y="2987"/>
                      <a:pt x="5328" y="2752"/>
                    </a:cubicBezTo>
                    <a:cubicBezTo>
                      <a:pt x="5303" y="2584"/>
                      <a:pt x="5266" y="2420"/>
                      <a:pt x="5228" y="2254"/>
                    </a:cubicBezTo>
                    <a:cubicBezTo>
                      <a:pt x="5262" y="2207"/>
                      <a:pt x="5278" y="2146"/>
                      <a:pt x="5259" y="2088"/>
                    </a:cubicBezTo>
                    <a:cubicBezTo>
                      <a:pt x="5240" y="2033"/>
                      <a:pt x="5224" y="1977"/>
                      <a:pt x="5211" y="1920"/>
                    </a:cubicBezTo>
                    <a:cubicBezTo>
                      <a:pt x="5210" y="1914"/>
                      <a:pt x="5207" y="1909"/>
                      <a:pt x="5206" y="1903"/>
                    </a:cubicBezTo>
                    <a:cubicBezTo>
                      <a:pt x="5205" y="1897"/>
                      <a:pt x="5204" y="1893"/>
                      <a:pt x="5203" y="1887"/>
                    </a:cubicBezTo>
                    <a:lnTo>
                      <a:pt x="5203" y="1887"/>
                    </a:lnTo>
                    <a:cubicBezTo>
                      <a:pt x="5203" y="1890"/>
                      <a:pt x="5203" y="1893"/>
                      <a:pt x="5204" y="1896"/>
                    </a:cubicBezTo>
                    <a:lnTo>
                      <a:pt x="5204" y="1896"/>
                    </a:lnTo>
                    <a:cubicBezTo>
                      <a:pt x="5204" y="1896"/>
                      <a:pt x="5204" y="1896"/>
                      <a:pt x="5204" y="1896"/>
                    </a:cubicBezTo>
                    <a:cubicBezTo>
                      <a:pt x="5190" y="1841"/>
                      <a:pt x="5176" y="1786"/>
                      <a:pt x="5163" y="1731"/>
                    </a:cubicBezTo>
                    <a:cubicBezTo>
                      <a:pt x="5163" y="1731"/>
                      <a:pt x="5163" y="1730"/>
                      <a:pt x="5163" y="1729"/>
                    </a:cubicBezTo>
                    <a:cubicBezTo>
                      <a:pt x="5160" y="1723"/>
                      <a:pt x="5159" y="1716"/>
                      <a:pt x="5157" y="1710"/>
                    </a:cubicBezTo>
                    <a:lnTo>
                      <a:pt x="5157" y="1710"/>
                    </a:lnTo>
                    <a:cubicBezTo>
                      <a:pt x="5158" y="1713"/>
                      <a:pt x="5159" y="1716"/>
                      <a:pt x="5160" y="1721"/>
                    </a:cubicBezTo>
                    <a:cubicBezTo>
                      <a:pt x="5134" y="1606"/>
                      <a:pt x="5123" y="1488"/>
                      <a:pt x="5078" y="1378"/>
                    </a:cubicBezTo>
                    <a:cubicBezTo>
                      <a:pt x="5057" y="1327"/>
                      <a:pt x="5033" y="1277"/>
                      <a:pt x="5011" y="1227"/>
                    </a:cubicBezTo>
                    <a:cubicBezTo>
                      <a:pt x="5008" y="1218"/>
                      <a:pt x="5007" y="1209"/>
                      <a:pt x="5005" y="1200"/>
                    </a:cubicBezTo>
                    <a:cubicBezTo>
                      <a:pt x="4977" y="1104"/>
                      <a:pt x="4950" y="1005"/>
                      <a:pt x="4910" y="913"/>
                    </a:cubicBezTo>
                    <a:cubicBezTo>
                      <a:pt x="4877" y="836"/>
                      <a:pt x="4839" y="761"/>
                      <a:pt x="4796" y="688"/>
                    </a:cubicBezTo>
                    <a:cubicBezTo>
                      <a:pt x="4791" y="662"/>
                      <a:pt x="4783" y="637"/>
                      <a:pt x="4770" y="614"/>
                    </a:cubicBezTo>
                    <a:cubicBezTo>
                      <a:pt x="4761" y="599"/>
                      <a:pt x="4750" y="586"/>
                      <a:pt x="4738" y="573"/>
                    </a:cubicBezTo>
                    <a:cubicBezTo>
                      <a:pt x="4717" y="543"/>
                      <a:pt x="4694" y="515"/>
                      <a:pt x="4669" y="487"/>
                    </a:cubicBezTo>
                    <a:cubicBezTo>
                      <a:pt x="4665" y="453"/>
                      <a:pt x="4650" y="419"/>
                      <a:pt x="4627" y="389"/>
                    </a:cubicBezTo>
                    <a:cubicBezTo>
                      <a:pt x="4603" y="356"/>
                      <a:pt x="4562" y="335"/>
                      <a:pt x="4528" y="313"/>
                    </a:cubicBezTo>
                    <a:cubicBezTo>
                      <a:pt x="4511" y="303"/>
                      <a:pt x="4494" y="292"/>
                      <a:pt x="4478" y="281"/>
                    </a:cubicBezTo>
                    <a:cubicBezTo>
                      <a:pt x="4466" y="270"/>
                      <a:pt x="4456" y="260"/>
                      <a:pt x="4445" y="249"/>
                    </a:cubicBezTo>
                    <a:cubicBezTo>
                      <a:pt x="4435" y="225"/>
                      <a:pt x="4422" y="202"/>
                      <a:pt x="4401" y="184"/>
                    </a:cubicBezTo>
                    <a:cubicBezTo>
                      <a:pt x="4375" y="160"/>
                      <a:pt x="4346" y="149"/>
                      <a:pt x="4314" y="138"/>
                    </a:cubicBezTo>
                    <a:cubicBezTo>
                      <a:pt x="4308" y="136"/>
                      <a:pt x="4302" y="135"/>
                      <a:pt x="4296" y="133"/>
                    </a:cubicBezTo>
                    <a:cubicBezTo>
                      <a:pt x="4286" y="126"/>
                      <a:pt x="4275" y="118"/>
                      <a:pt x="4264" y="112"/>
                    </a:cubicBezTo>
                    <a:cubicBezTo>
                      <a:pt x="4209" y="82"/>
                      <a:pt x="4151" y="61"/>
                      <a:pt x="4090" y="46"/>
                    </a:cubicBezTo>
                    <a:cubicBezTo>
                      <a:pt x="3995" y="23"/>
                      <a:pt x="3898" y="10"/>
                      <a:pt x="3800" y="10"/>
                    </a:cubicBezTo>
                    <a:cubicBezTo>
                      <a:pt x="3702" y="10"/>
                      <a:pt x="3604" y="23"/>
                      <a:pt x="3509" y="50"/>
                    </a:cubicBezTo>
                    <a:cubicBezTo>
                      <a:pt x="3493" y="55"/>
                      <a:pt x="3479" y="62"/>
                      <a:pt x="3465" y="68"/>
                    </a:cubicBezTo>
                    <a:cubicBezTo>
                      <a:pt x="3462" y="65"/>
                      <a:pt x="3462" y="63"/>
                      <a:pt x="3460" y="61"/>
                    </a:cubicBezTo>
                    <a:cubicBezTo>
                      <a:pt x="3427" y="21"/>
                      <a:pt x="3377" y="0"/>
                      <a:pt x="3327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7" name="Google Shape;5727;p70"/>
              <p:cNvSpPr/>
              <p:nvPr/>
            </p:nvSpPr>
            <p:spPr>
              <a:xfrm>
                <a:off x="7019875" y="1485575"/>
                <a:ext cx="61625" cy="17220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6888" extrusionOk="0">
                    <a:moveTo>
                      <a:pt x="778" y="2841"/>
                    </a:moveTo>
                    <a:cubicBezTo>
                      <a:pt x="778" y="2842"/>
                      <a:pt x="778" y="2842"/>
                      <a:pt x="778" y="2842"/>
                    </a:cubicBezTo>
                    <a:lnTo>
                      <a:pt x="778" y="2842"/>
                    </a:lnTo>
                    <a:cubicBezTo>
                      <a:pt x="778" y="2842"/>
                      <a:pt x="778" y="2842"/>
                      <a:pt x="778" y="2841"/>
                    </a:cubicBezTo>
                    <a:close/>
                    <a:moveTo>
                      <a:pt x="192" y="0"/>
                    </a:moveTo>
                    <a:cubicBezTo>
                      <a:pt x="91" y="0"/>
                      <a:pt x="0" y="84"/>
                      <a:pt x="5" y="193"/>
                    </a:cubicBezTo>
                    <a:cubicBezTo>
                      <a:pt x="6" y="219"/>
                      <a:pt x="13" y="244"/>
                      <a:pt x="24" y="266"/>
                    </a:cubicBezTo>
                    <a:cubicBezTo>
                      <a:pt x="27" y="273"/>
                      <a:pt x="30" y="280"/>
                      <a:pt x="32" y="287"/>
                    </a:cubicBezTo>
                    <a:cubicBezTo>
                      <a:pt x="155" y="615"/>
                      <a:pt x="257" y="950"/>
                      <a:pt x="364" y="1283"/>
                    </a:cubicBezTo>
                    <a:cubicBezTo>
                      <a:pt x="474" y="1625"/>
                      <a:pt x="562" y="1971"/>
                      <a:pt x="650" y="2319"/>
                    </a:cubicBezTo>
                    <a:cubicBezTo>
                      <a:pt x="650" y="2318"/>
                      <a:pt x="650" y="2318"/>
                      <a:pt x="650" y="2316"/>
                    </a:cubicBezTo>
                    <a:cubicBezTo>
                      <a:pt x="670" y="2400"/>
                      <a:pt x="691" y="2482"/>
                      <a:pt x="710" y="2565"/>
                    </a:cubicBezTo>
                    <a:cubicBezTo>
                      <a:pt x="720" y="2601"/>
                      <a:pt x="728" y="2638"/>
                      <a:pt x="737" y="2674"/>
                    </a:cubicBezTo>
                    <a:cubicBezTo>
                      <a:pt x="738" y="2687"/>
                      <a:pt x="740" y="2698"/>
                      <a:pt x="744" y="2711"/>
                    </a:cubicBezTo>
                    <a:cubicBezTo>
                      <a:pt x="746" y="2726"/>
                      <a:pt x="751" y="2742"/>
                      <a:pt x="756" y="2757"/>
                    </a:cubicBezTo>
                    <a:cubicBezTo>
                      <a:pt x="761" y="2780"/>
                      <a:pt x="768" y="2801"/>
                      <a:pt x="773" y="2822"/>
                    </a:cubicBezTo>
                    <a:cubicBezTo>
                      <a:pt x="775" y="2828"/>
                      <a:pt x="776" y="2833"/>
                      <a:pt x="778" y="2839"/>
                    </a:cubicBezTo>
                    <a:cubicBezTo>
                      <a:pt x="778" y="2840"/>
                      <a:pt x="778" y="2841"/>
                      <a:pt x="778" y="2843"/>
                    </a:cubicBezTo>
                    <a:lnTo>
                      <a:pt x="778" y="2843"/>
                    </a:lnTo>
                    <a:cubicBezTo>
                      <a:pt x="778" y="2842"/>
                      <a:pt x="778" y="2842"/>
                      <a:pt x="778" y="2842"/>
                    </a:cubicBezTo>
                    <a:lnTo>
                      <a:pt x="778" y="2842"/>
                    </a:lnTo>
                    <a:cubicBezTo>
                      <a:pt x="779" y="2847"/>
                      <a:pt x="780" y="2851"/>
                      <a:pt x="781" y="2854"/>
                    </a:cubicBezTo>
                    <a:cubicBezTo>
                      <a:pt x="783" y="2858"/>
                      <a:pt x="783" y="2862"/>
                      <a:pt x="784" y="2865"/>
                    </a:cubicBezTo>
                    <a:cubicBezTo>
                      <a:pt x="784" y="2864"/>
                      <a:pt x="784" y="2863"/>
                      <a:pt x="784" y="2862"/>
                    </a:cubicBezTo>
                    <a:cubicBezTo>
                      <a:pt x="856" y="3149"/>
                      <a:pt x="945" y="3432"/>
                      <a:pt x="1047" y="3709"/>
                    </a:cubicBezTo>
                    <a:cubicBezTo>
                      <a:pt x="1152" y="3995"/>
                      <a:pt x="1242" y="4285"/>
                      <a:pt x="1337" y="4576"/>
                    </a:cubicBezTo>
                    <a:cubicBezTo>
                      <a:pt x="1401" y="4771"/>
                      <a:pt x="1465" y="4967"/>
                      <a:pt x="1531" y="5163"/>
                    </a:cubicBezTo>
                    <a:cubicBezTo>
                      <a:pt x="1593" y="5347"/>
                      <a:pt x="1653" y="5532"/>
                      <a:pt x="1719" y="5714"/>
                    </a:cubicBezTo>
                    <a:cubicBezTo>
                      <a:pt x="1788" y="5898"/>
                      <a:pt x="1843" y="6085"/>
                      <a:pt x="1902" y="6273"/>
                    </a:cubicBezTo>
                    <a:cubicBezTo>
                      <a:pt x="1955" y="6445"/>
                      <a:pt x="2015" y="6617"/>
                      <a:pt x="2093" y="6782"/>
                    </a:cubicBezTo>
                    <a:cubicBezTo>
                      <a:pt x="2123" y="6845"/>
                      <a:pt x="2186" y="6883"/>
                      <a:pt x="2252" y="6887"/>
                    </a:cubicBezTo>
                    <a:cubicBezTo>
                      <a:pt x="2255" y="6887"/>
                      <a:pt x="2259" y="6887"/>
                      <a:pt x="2262" y="6887"/>
                    </a:cubicBezTo>
                    <a:cubicBezTo>
                      <a:pt x="2281" y="6887"/>
                      <a:pt x="2299" y="6885"/>
                      <a:pt x="2317" y="6879"/>
                    </a:cubicBezTo>
                    <a:cubicBezTo>
                      <a:pt x="2318" y="6878"/>
                      <a:pt x="2319" y="6878"/>
                      <a:pt x="2322" y="6878"/>
                    </a:cubicBezTo>
                    <a:cubicBezTo>
                      <a:pt x="2407" y="6849"/>
                      <a:pt x="2465" y="6758"/>
                      <a:pt x="2447" y="6668"/>
                    </a:cubicBezTo>
                    <a:cubicBezTo>
                      <a:pt x="2422" y="6545"/>
                      <a:pt x="2375" y="6425"/>
                      <a:pt x="2335" y="6306"/>
                    </a:cubicBezTo>
                    <a:cubicBezTo>
                      <a:pt x="2314" y="6241"/>
                      <a:pt x="2292" y="6174"/>
                      <a:pt x="2270" y="6108"/>
                    </a:cubicBezTo>
                    <a:cubicBezTo>
                      <a:pt x="2221" y="5952"/>
                      <a:pt x="2176" y="5795"/>
                      <a:pt x="2132" y="5637"/>
                    </a:cubicBezTo>
                    <a:cubicBezTo>
                      <a:pt x="2125" y="5605"/>
                      <a:pt x="2115" y="5574"/>
                      <a:pt x="2108" y="5543"/>
                    </a:cubicBezTo>
                    <a:cubicBezTo>
                      <a:pt x="2085" y="5452"/>
                      <a:pt x="2062" y="5360"/>
                      <a:pt x="2039" y="5269"/>
                    </a:cubicBezTo>
                    <a:lnTo>
                      <a:pt x="2039" y="5270"/>
                    </a:lnTo>
                    <a:cubicBezTo>
                      <a:pt x="2006" y="5132"/>
                      <a:pt x="1974" y="4994"/>
                      <a:pt x="1939" y="4856"/>
                    </a:cubicBezTo>
                    <a:cubicBezTo>
                      <a:pt x="1835" y="4447"/>
                      <a:pt x="1730" y="4036"/>
                      <a:pt x="1610" y="3631"/>
                    </a:cubicBezTo>
                    <a:cubicBezTo>
                      <a:pt x="1558" y="3451"/>
                      <a:pt x="1487" y="3278"/>
                      <a:pt x="1418" y="3102"/>
                    </a:cubicBezTo>
                    <a:cubicBezTo>
                      <a:pt x="1344" y="2913"/>
                      <a:pt x="1272" y="2723"/>
                      <a:pt x="1208" y="2531"/>
                    </a:cubicBezTo>
                    <a:cubicBezTo>
                      <a:pt x="1147" y="2345"/>
                      <a:pt x="1104" y="2153"/>
                      <a:pt x="1049" y="1964"/>
                    </a:cubicBezTo>
                    <a:cubicBezTo>
                      <a:pt x="995" y="1782"/>
                      <a:pt x="936" y="1603"/>
                      <a:pt x="879" y="1421"/>
                    </a:cubicBezTo>
                    <a:cubicBezTo>
                      <a:pt x="819" y="1234"/>
                      <a:pt x="763" y="1045"/>
                      <a:pt x="714" y="855"/>
                    </a:cubicBezTo>
                    <a:cubicBezTo>
                      <a:pt x="689" y="757"/>
                      <a:pt x="665" y="660"/>
                      <a:pt x="640" y="562"/>
                    </a:cubicBezTo>
                    <a:cubicBezTo>
                      <a:pt x="614" y="469"/>
                      <a:pt x="584" y="378"/>
                      <a:pt x="556" y="286"/>
                    </a:cubicBezTo>
                    <a:cubicBezTo>
                      <a:pt x="533" y="209"/>
                      <a:pt x="459" y="160"/>
                      <a:pt x="382" y="158"/>
                    </a:cubicBezTo>
                    <a:cubicBezTo>
                      <a:pt x="356" y="93"/>
                      <a:pt x="319" y="35"/>
                      <a:pt x="254" y="11"/>
                    </a:cubicBezTo>
                    <a:cubicBezTo>
                      <a:pt x="234" y="4"/>
                      <a:pt x="213" y="0"/>
                      <a:pt x="192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8" name="Google Shape;5728;p70"/>
              <p:cNvSpPr/>
              <p:nvPr/>
            </p:nvSpPr>
            <p:spPr>
              <a:xfrm>
                <a:off x="7065275" y="1668325"/>
                <a:ext cx="87500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3500" h="9925" extrusionOk="0">
                    <a:moveTo>
                      <a:pt x="956" y="1193"/>
                    </a:moveTo>
                    <a:cubicBezTo>
                      <a:pt x="958" y="1196"/>
                      <a:pt x="959" y="1199"/>
                      <a:pt x="960" y="1203"/>
                    </a:cubicBezTo>
                    <a:lnTo>
                      <a:pt x="960" y="1203"/>
                    </a:lnTo>
                    <a:cubicBezTo>
                      <a:pt x="959" y="1199"/>
                      <a:pt x="958" y="1196"/>
                      <a:pt x="956" y="1193"/>
                    </a:cubicBezTo>
                    <a:close/>
                    <a:moveTo>
                      <a:pt x="207" y="1"/>
                    </a:moveTo>
                    <a:cubicBezTo>
                      <a:pt x="188" y="1"/>
                      <a:pt x="169" y="4"/>
                      <a:pt x="151" y="10"/>
                    </a:cubicBezTo>
                    <a:cubicBezTo>
                      <a:pt x="105" y="26"/>
                      <a:pt x="67" y="57"/>
                      <a:pt x="43" y="101"/>
                    </a:cubicBezTo>
                    <a:cubicBezTo>
                      <a:pt x="0" y="183"/>
                      <a:pt x="29" y="276"/>
                      <a:pt x="51" y="360"/>
                    </a:cubicBezTo>
                    <a:cubicBezTo>
                      <a:pt x="65" y="410"/>
                      <a:pt x="79" y="460"/>
                      <a:pt x="93" y="511"/>
                    </a:cubicBezTo>
                    <a:cubicBezTo>
                      <a:pt x="120" y="607"/>
                      <a:pt x="149" y="704"/>
                      <a:pt x="177" y="802"/>
                    </a:cubicBezTo>
                    <a:cubicBezTo>
                      <a:pt x="233" y="994"/>
                      <a:pt x="294" y="1183"/>
                      <a:pt x="350" y="1374"/>
                    </a:cubicBezTo>
                    <a:cubicBezTo>
                      <a:pt x="405" y="1560"/>
                      <a:pt x="464" y="1741"/>
                      <a:pt x="526" y="1923"/>
                    </a:cubicBezTo>
                    <a:cubicBezTo>
                      <a:pt x="587" y="2105"/>
                      <a:pt x="644" y="2290"/>
                      <a:pt x="712" y="2470"/>
                    </a:cubicBezTo>
                    <a:lnTo>
                      <a:pt x="712" y="2470"/>
                    </a:lnTo>
                    <a:cubicBezTo>
                      <a:pt x="712" y="2470"/>
                      <a:pt x="713" y="2471"/>
                      <a:pt x="713" y="2472"/>
                    </a:cubicBezTo>
                    <a:lnTo>
                      <a:pt x="713" y="2472"/>
                    </a:lnTo>
                    <a:cubicBezTo>
                      <a:pt x="714" y="2474"/>
                      <a:pt x="714" y="2475"/>
                      <a:pt x="715" y="2477"/>
                    </a:cubicBezTo>
                    <a:cubicBezTo>
                      <a:pt x="715" y="2476"/>
                      <a:pt x="714" y="2475"/>
                      <a:pt x="714" y="2475"/>
                    </a:cubicBezTo>
                    <a:lnTo>
                      <a:pt x="714" y="2475"/>
                    </a:lnTo>
                    <a:cubicBezTo>
                      <a:pt x="716" y="2479"/>
                      <a:pt x="718" y="2484"/>
                      <a:pt x="721" y="2488"/>
                    </a:cubicBezTo>
                    <a:cubicBezTo>
                      <a:pt x="721" y="2488"/>
                      <a:pt x="721" y="2489"/>
                      <a:pt x="721" y="2489"/>
                    </a:cubicBezTo>
                    <a:cubicBezTo>
                      <a:pt x="722" y="2493"/>
                      <a:pt x="723" y="2496"/>
                      <a:pt x="725" y="2500"/>
                    </a:cubicBezTo>
                    <a:cubicBezTo>
                      <a:pt x="741" y="2543"/>
                      <a:pt x="756" y="2591"/>
                      <a:pt x="778" y="2632"/>
                    </a:cubicBezTo>
                    <a:cubicBezTo>
                      <a:pt x="780" y="2639"/>
                      <a:pt x="782" y="2645"/>
                      <a:pt x="785" y="2652"/>
                    </a:cubicBezTo>
                    <a:lnTo>
                      <a:pt x="785" y="2652"/>
                    </a:lnTo>
                    <a:cubicBezTo>
                      <a:pt x="785" y="2652"/>
                      <a:pt x="785" y="2652"/>
                      <a:pt x="785" y="2652"/>
                    </a:cubicBezTo>
                    <a:lnTo>
                      <a:pt x="785" y="2652"/>
                    </a:lnTo>
                    <a:cubicBezTo>
                      <a:pt x="785" y="2653"/>
                      <a:pt x="786" y="2654"/>
                      <a:pt x="786" y="2656"/>
                    </a:cubicBezTo>
                    <a:lnTo>
                      <a:pt x="786" y="2656"/>
                    </a:lnTo>
                    <a:cubicBezTo>
                      <a:pt x="786" y="2656"/>
                      <a:pt x="786" y="2655"/>
                      <a:pt x="786" y="2655"/>
                    </a:cubicBezTo>
                    <a:lnTo>
                      <a:pt x="786" y="2655"/>
                    </a:lnTo>
                    <a:cubicBezTo>
                      <a:pt x="786" y="2656"/>
                      <a:pt x="787" y="2657"/>
                      <a:pt x="787" y="2657"/>
                    </a:cubicBezTo>
                    <a:lnTo>
                      <a:pt x="787" y="2657"/>
                    </a:lnTo>
                    <a:cubicBezTo>
                      <a:pt x="787" y="2657"/>
                      <a:pt x="786" y="2656"/>
                      <a:pt x="786" y="2656"/>
                    </a:cubicBezTo>
                    <a:lnTo>
                      <a:pt x="786" y="2656"/>
                    </a:lnTo>
                    <a:cubicBezTo>
                      <a:pt x="786" y="2656"/>
                      <a:pt x="787" y="2657"/>
                      <a:pt x="787" y="2657"/>
                    </a:cubicBezTo>
                    <a:cubicBezTo>
                      <a:pt x="787" y="2657"/>
                      <a:pt x="787" y="2657"/>
                      <a:pt x="787" y="2657"/>
                    </a:cubicBezTo>
                    <a:lnTo>
                      <a:pt x="787" y="2657"/>
                    </a:lnTo>
                    <a:cubicBezTo>
                      <a:pt x="811" y="2717"/>
                      <a:pt x="835" y="2776"/>
                      <a:pt x="859" y="2836"/>
                    </a:cubicBezTo>
                    <a:lnTo>
                      <a:pt x="859" y="2836"/>
                    </a:lnTo>
                    <a:cubicBezTo>
                      <a:pt x="858" y="2835"/>
                      <a:pt x="858" y="2835"/>
                      <a:pt x="858" y="2835"/>
                    </a:cubicBezTo>
                    <a:lnTo>
                      <a:pt x="858" y="2835"/>
                    </a:lnTo>
                    <a:cubicBezTo>
                      <a:pt x="859" y="2836"/>
                      <a:pt x="859" y="2837"/>
                      <a:pt x="860" y="2839"/>
                    </a:cubicBezTo>
                    <a:cubicBezTo>
                      <a:pt x="860" y="2838"/>
                      <a:pt x="859" y="2837"/>
                      <a:pt x="859" y="2836"/>
                    </a:cubicBezTo>
                    <a:lnTo>
                      <a:pt x="859" y="2836"/>
                    </a:lnTo>
                    <a:cubicBezTo>
                      <a:pt x="860" y="2837"/>
                      <a:pt x="860" y="2838"/>
                      <a:pt x="860" y="2839"/>
                    </a:cubicBezTo>
                    <a:cubicBezTo>
                      <a:pt x="861" y="2843"/>
                      <a:pt x="862" y="2846"/>
                      <a:pt x="864" y="2848"/>
                    </a:cubicBezTo>
                    <a:cubicBezTo>
                      <a:pt x="864" y="2848"/>
                      <a:pt x="864" y="2848"/>
                      <a:pt x="863" y="2847"/>
                    </a:cubicBezTo>
                    <a:lnTo>
                      <a:pt x="863" y="2847"/>
                    </a:lnTo>
                    <a:cubicBezTo>
                      <a:pt x="906" y="2958"/>
                      <a:pt x="948" y="3069"/>
                      <a:pt x="989" y="3180"/>
                    </a:cubicBezTo>
                    <a:cubicBezTo>
                      <a:pt x="1058" y="3363"/>
                      <a:pt x="1123" y="3547"/>
                      <a:pt x="1191" y="3730"/>
                    </a:cubicBezTo>
                    <a:cubicBezTo>
                      <a:pt x="1256" y="3908"/>
                      <a:pt x="1327" y="4087"/>
                      <a:pt x="1385" y="4269"/>
                    </a:cubicBezTo>
                    <a:cubicBezTo>
                      <a:pt x="1450" y="4472"/>
                      <a:pt x="1513" y="4678"/>
                      <a:pt x="1575" y="4881"/>
                    </a:cubicBezTo>
                    <a:cubicBezTo>
                      <a:pt x="1630" y="5062"/>
                      <a:pt x="1680" y="5243"/>
                      <a:pt x="1738" y="5422"/>
                    </a:cubicBezTo>
                    <a:cubicBezTo>
                      <a:pt x="1862" y="5802"/>
                      <a:pt x="1980" y="6186"/>
                      <a:pt x="2110" y="6565"/>
                    </a:cubicBezTo>
                    <a:cubicBezTo>
                      <a:pt x="2173" y="6751"/>
                      <a:pt x="2241" y="6935"/>
                      <a:pt x="2296" y="7124"/>
                    </a:cubicBezTo>
                    <a:cubicBezTo>
                      <a:pt x="2352" y="7320"/>
                      <a:pt x="2413" y="7516"/>
                      <a:pt x="2478" y="7709"/>
                    </a:cubicBezTo>
                    <a:cubicBezTo>
                      <a:pt x="2541" y="7897"/>
                      <a:pt x="2602" y="8085"/>
                      <a:pt x="2653" y="8276"/>
                    </a:cubicBezTo>
                    <a:cubicBezTo>
                      <a:pt x="2702" y="8459"/>
                      <a:pt x="2743" y="8643"/>
                      <a:pt x="2796" y="8824"/>
                    </a:cubicBezTo>
                    <a:cubicBezTo>
                      <a:pt x="2849" y="9006"/>
                      <a:pt x="2920" y="9181"/>
                      <a:pt x="2968" y="9365"/>
                    </a:cubicBezTo>
                    <a:cubicBezTo>
                      <a:pt x="2992" y="9454"/>
                      <a:pt x="3018" y="9542"/>
                      <a:pt x="3045" y="9630"/>
                    </a:cubicBezTo>
                    <a:cubicBezTo>
                      <a:pt x="3058" y="9669"/>
                      <a:pt x="3069" y="9709"/>
                      <a:pt x="3082" y="9749"/>
                    </a:cubicBezTo>
                    <a:cubicBezTo>
                      <a:pt x="3091" y="9780"/>
                      <a:pt x="3100" y="9812"/>
                      <a:pt x="3118" y="9840"/>
                    </a:cubicBezTo>
                    <a:cubicBezTo>
                      <a:pt x="3152" y="9889"/>
                      <a:pt x="3207" y="9922"/>
                      <a:pt x="3266" y="9924"/>
                    </a:cubicBezTo>
                    <a:cubicBezTo>
                      <a:pt x="3270" y="9924"/>
                      <a:pt x="3273" y="9925"/>
                      <a:pt x="3277" y="9925"/>
                    </a:cubicBezTo>
                    <a:cubicBezTo>
                      <a:pt x="3287" y="9925"/>
                      <a:pt x="3297" y="9924"/>
                      <a:pt x="3307" y="9922"/>
                    </a:cubicBezTo>
                    <a:cubicBezTo>
                      <a:pt x="3471" y="9890"/>
                      <a:pt x="3487" y="9710"/>
                      <a:pt x="3495" y="9574"/>
                    </a:cubicBezTo>
                    <a:cubicBezTo>
                      <a:pt x="3499" y="9491"/>
                      <a:pt x="3495" y="9410"/>
                      <a:pt x="3491" y="9327"/>
                    </a:cubicBezTo>
                    <a:cubicBezTo>
                      <a:pt x="3488" y="9271"/>
                      <a:pt x="3480" y="9213"/>
                      <a:pt x="3471" y="9158"/>
                    </a:cubicBezTo>
                    <a:cubicBezTo>
                      <a:pt x="3462" y="9108"/>
                      <a:pt x="3454" y="9057"/>
                      <a:pt x="3444" y="9008"/>
                    </a:cubicBezTo>
                    <a:cubicBezTo>
                      <a:pt x="3426" y="8910"/>
                      <a:pt x="3402" y="8812"/>
                      <a:pt x="3378" y="8714"/>
                    </a:cubicBezTo>
                    <a:cubicBezTo>
                      <a:pt x="3331" y="8521"/>
                      <a:pt x="3264" y="8332"/>
                      <a:pt x="3202" y="8144"/>
                    </a:cubicBezTo>
                    <a:cubicBezTo>
                      <a:pt x="3142" y="7957"/>
                      <a:pt x="3074" y="7774"/>
                      <a:pt x="3014" y="7589"/>
                    </a:cubicBezTo>
                    <a:cubicBezTo>
                      <a:pt x="2952" y="7393"/>
                      <a:pt x="2895" y="7195"/>
                      <a:pt x="2839" y="6996"/>
                    </a:cubicBezTo>
                    <a:cubicBezTo>
                      <a:pt x="2785" y="6805"/>
                      <a:pt x="2732" y="6613"/>
                      <a:pt x="2675" y="6422"/>
                    </a:cubicBezTo>
                    <a:cubicBezTo>
                      <a:pt x="2619" y="6239"/>
                      <a:pt x="2559" y="6058"/>
                      <a:pt x="2498" y="5876"/>
                    </a:cubicBezTo>
                    <a:cubicBezTo>
                      <a:pt x="2431" y="5688"/>
                      <a:pt x="2368" y="5498"/>
                      <a:pt x="2309" y="5307"/>
                    </a:cubicBezTo>
                    <a:cubicBezTo>
                      <a:pt x="2249" y="5123"/>
                      <a:pt x="2190" y="4940"/>
                      <a:pt x="2118" y="4760"/>
                    </a:cubicBezTo>
                    <a:lnTo>
                      <a:pt x="2118" y="4760"/>
                    </a:lnTo>
                    <a:cubicBezTo>
                      <a:pt x="2121" y="4767"/>
                      <a:pt x="2124" y="4775"/>
                      <a:pt x="2127" y="4782"/>
                    </a:cubicBezTo>
                    <a:cubicBezTo>
                      <a:pt x="2068" y="4622"/>
                      <a:pt x="2017" y="4462"/>
                      <a:pt x="1972" y="4297"/>
                    </a:cubicBezTo>
                    <a:cubicBezTo>
                      <a:pt x="1931" y="4151"/>
                      <a:pt x="1895" y="4005"/>
                      <a:pt x="1858" y="3860"/>
                    </a:cubicBezTo>
                    <a:lnTo>
                      <a:pt x="1858" y="3860"/>
                    </a:lnTo>
                    <a:cubicBezTo>
                      <a:pt x="1858" y="3860"/>
                      <a:pt x="1858" y="3860"/>
                      <a:pt x="1858" y="3860"/>
                    </a:cubicBezTo>
                    <a:cubicBezTo>
                      <a:pt x="1858" y="3859"/>
                      <a:pt x="1858" y="3857"/>
                      <a:pt x="1857" y="3855"/>
                    </a:cubicBezTo>
                    <a:lnTo>
                      <a:pt x="1857" y="3855"/>
                    </a:lnTo>
                    <a:cubicBezTo>
                      <a:pt x="1858" y="3857"/>
                      <a:pt x="1858" y="3858"/>
                      <a:pt x="1858" y="3860"/>
                    </a:cubicBezTo>
                    <a:lnTo>
                      <a:pt x="1858" y="3860"/>
                    </a:lnTo>
                    <a:cubicBezTo>
                      <a:pt x="1857" y="3853"/>
                      <a:pt x="1856" y="3846"/>
                      <a:pt x="1854" y="3841"/>
                    </a:cubicBezTo>
                    <a:lnTo>
                      <a:pt x="1854" y="3841"/>
                    </a:lnTo>
                    <a:cubicBezTo>
                      <a:pt x="1855" y="3845"/>
                      <a:pt x="1856" y="3850"/>
                      <a:pt x="1857" y="3855"/>
                    </a:cubicBezTo>
                    <a:lnTo>
                      <a:pt x="1857" y="3855"/>
                    </a:lnTo>
                    <a:cubicBezTo>
                      <a:pt x="1856" y="3849"/>
                      <a:pt x="1854" y="3843"/>
                      <a:pt x="1853" y="3837"/>
                    </a:cubicBezTo>
                    <a:lnTo>
                      <a:pt x="1853" y="3837"/>
                    </a:lnTo>
                    <a:cubicBezTo>
                      <a:pt x="1853" y="3838"/>
                      <a:pt x="1853" y="3840"/>
                      <a:pt x="1854" y="3841"/>
                    </a:cubicBezTo>
                    <a:lnTo>
                      <a:pt x="1854" y="3841"/>
                    </a:lnTo>
                    <a:cubicBezTo>
                      <a:pt x="1809" y="3655"/>
                      <a:pt x="1764" y="3470"/>
                      <a:pt x="1711" y="3287"/>
                    </a:cubicBezTo>
                    <a:cubicBezTo>
                      <a:pt x="1659" y="3111"/>
                      <a:pt x="1597" y="2939"/>
                      <a:pt x="1544" y="2764"/>
                    </a:cubicBezTo>
                    <a:cubicBezTo>
                      <a:pt x="1484" y="2570"/>
                      <a:pt x="1432" y="2375"/>
                      <a:pt x="1364" y="2185"/>
                    </a:cubicBezTo>
                    <a:cubicBezTo>
                      <a:pt x="1330" y="2090"/>
                      <a:pt x="1288" y="2000"/>
                      <a:pt x="1248" y="1908"/>
                    </a:cubicBezTo>
                    <a:cubicBezTo>
                      <a:pt x="1213" y="1826"/>
                      <a:pt x="1178" y="1743"/>
                      <a:pt x="1145" y="1659"/>
                    </a:cubicBezTo>
                    <a:lnTo>
                      <a:pt x="1145" y="1659"/>
                    </a:lnTo>
                    <a:cubicBezTo>
                      <a:pt x="1145" y="1660"/>
                      <a:pt x="1146" y="1660"/>
                      <a:pt x="1146" y="1660"/>
                    </a:cubicBezTo>
                    <a:cubicBezTo>
                      <a:pt x="1087" y="1510"/>
                      <a:pt x="1024" y="1362"/>
                      <a:pt x="964" y="1211"/>
                    </a:cubicBezTo>
                    <a:lnTo>
                      <a:pt x="964" y="1211"/>
                    </a:lnTo>
                    <a:cubicBezTo>
                      <a:pt x="898" y="1042"/>
                      <a:pt x="828" y="877"/>
                      <a:pt x="761" y="709"/>
                    </a:cubicBezTo>
                    <a:lnTo>
                      <a:pt x="761" y="709"/>
                    </a:lnTo>
                    <a:cubicBezTo>
                      <a:pt x="764" y="717"/>
                      <a:pt x="766" y="724"/>
                      <a:pt x="770" y="731"/>
                    </a:cubicBezTo>
                    <a:cubicBezTo>
                      <a:pt x="707" y="563"/>
                      <a:pt x="649" y="393"/>
                      <a:pt x="582" y="225"/>
                    </a:cubicBezTo>
                    <a:cubicBezTo>
                      <a:pt x="552" y="149"/>
                      <a:pt x="484" y="96"/>
                      <a:pt x="405" y="96"/>
                    </a:cubicBezTo>
                    <a:cubicBezTo>
                      <a:pt x="394" y="96"/>
                      <a:pt x="382" y="97"/>
                      <a:pt x="371" y="99"/>
                    </a:cubicBezTo>
                    <a:cubicBezTo>
                      <a:pt x="338" y="40"/>
                      <a:pt x="274" y="1"/>
                      <a:pt x="207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9" name="Google Shape;5729;p70"/>
              <p:cNvSpPr/>
              <p:nvPr/>
            </p:nvSpPr>
            <p:spPr>
              <a:xfrm>
                <a:off x="6901725" y="1895325"/>
                <a:ext cx="893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7585" extrusionOk="0">
                    <a:moveTo>
                      <a:pt x="1674" y="0"/>
                    </a:moveTo>
                    <a:cubicBezTo>
                      <a:pt x="1609" y="0"/>
                      <a:pt x="1544" y="35"/>
                      <a:pt x="1516" y="87"/>
                    </a:cubicBezTo>
                    <a:cubicBezTo>
                      <a:pt x="1495" y="123"/>
                      <a:pt x="1473" y="166"/>
                      <a:pt x="1458" y="216"/>
                    </a:cubicBezTo>
                    <a:cubicBezTo>
                      <a:pt x="1447" y="255"/>
                      <a:pt x="1441" y="295"/>
                      <a:pt x="1435" y="336"/>
                    </a:cubicBezTo>
                    <a:lnTo>
                      <a:pt x="1429" y="374"/>
                    </a:lnTo>
                    <a:cubicBezTo>
                      <a:pt x="1418" y="446"/>
                      <a:pt x="1408" y="518"/>
                      <a:pt x="1399" y="596"/>
                    </a:cubicBezTo>
                    <a:lnTo>
                      <a:pt x="1387" y="623"/>
                    </a:lnTo>
                    <a:cubicBezTo>
                      <a:pt x="1367" y="667"/>
                      <a:pt x="1350" y="709"/>
                      <a:pt x="1334" y="753"/>
                    </a:cubicBezTo>
                    <a:cubicBezTo>
                      <a:pt x="1311" y="819"/>
                      <a:pt x="1289" y="885"/>
                      <a:pt x="1271" y="954"/>
                    </a:cubicBezTo>
                    <a:lnTo>
                      <a:pt x="1251" y="1016"/>
                    </a:lnTo>
                    <a:lnTo>
                      <a:pt x="1233" y="1077"/>
                    </a:lnTo>
                    <a:cubicBezTo>
                      <a:pt x="1221" y="1103"/>
                      <a:pt x="1208" y="1127"/>
                      <a:pt x="1198" y="1151"/>
                    </a:cubicBezTo>
                    <a:cubicBezTo>
                      <a:pt x="1153" y="1153"/>
                      <a:pt x="1112" y="1169"/>
                      <a:pt x="1075" y="1206"/>
                    </a:cubicBezTo>
                    <a:cubicBezTo>
                      <a:pt x="1039" y="1241"/>
                      <a:pt x="1004" y="1274"/>
                      <a:pt x="976" y="1315"/>
                    </a:cubicBezTo>
                    <a:cubicBezTo>
                      <a:pt x="944" y="1358"/>
                      <a:pt x="917" y="1403"/>
                      <a:pt x="892" y="1450"/>
                    </a:cubicBezTo>
                    <a:cubicBezTo>
                      <a:pt x="849" y="1531"/>
                      <a:pt x="807" y="1614"/>
                      <a:pt x="769" y="1698"/>
                    </a:cubicBezTo>
                    <a:lnTo>
                      <a:pt x="749" y="1745"/>
                    </a:lnTo>
                    <a:lnTo>
                      <a:pt x="729" y="1789"/>
                    </a:lnTo>
                    <a:cubicBezTo>
                      <a:pt x="700" y="1794"/>
                      <a:pt x="672" y="1805"/>
                      <a:pt x="649" y="1821"/>
                    </a:cubicBezTo>
                    <a:cubicBezTo>
                      <a:pt x="620" y="1841"/>
                      <a:pt x="595" y="1865"/>
                      <a:pt x="571" y="1889"/>
                    </a:cubicBezTo>
                    <a:cubicBezTo>
                      <a:pt x="538" y="1914"/>
                      <a:pt x="505" y="1940"/>
                      <a:pt x="464" y="1960"/>
                    </a:cubicBezTo>
                    <a:cubicBezTo>
                      <a:pt x="449" y="1955"/>
                      <a:pt x="433" y="1951"/>
                      <a:pt x="418" y="1951"/>
                    </a:cubicBezTo>
                    <a:cubicBezTo>
                      <a:pt x="415" y="1951"/>
                      <a:pt x="412" y="1951"/>
                      <a:pt x="409" y="1951"/>
                    </a:cubicBezTo>
                    <a:cubicBezTo>
                      <a:pt x="322" y="1951"/>
                      <a:pt x="240" y="2020"/>
                      <a:pt x="226" y="2110"/>
                    </a:cubicBezTo>
                    <a:cubicBezTo>
                      <a:pt x="205" y="2228"/>
                      <a:pt x="209" y="2347"/>
                      <a:pt x="212" y="2463"/>
                    </a:cubicBezTo>
                    <a:lnTo>
                      <a:pt x="213" y="2492"/>
                    </a:lnTo>
                    <a:cubicBezTo>
                      <a:pt x="215" y="2570"/>
                      <a:pt x="219" y="2646"/>
                      <a:pt x="225" y="2724"/>
                    </a:cubicBezTo>
                    <a:cubicBezTo>
                      <a:pt x="228" y="2784"/>
                      <a:pt x="233" y="2844"/>
                      <a:pt x="238" y="2905"/>
                    </a:cubicBezTo>
                    <a:lnTo>
                      <a:pt x="245" y="2970"/>
                    </a:lnTo>
                    <a:cubicBezTo>
                      <a:pt x="250" y="3023"/>
                      <a:pt x="254" y="3075"/>
                      <a:pt x="266" y="3128"/>
                    </a:cubicBezTo>
                    <a:lnTo>
                      <a:pt x="267" y="3127"/>
                    </a:lnTo>
                    <a:lnTo>
                      <a:pt x="266" y="3162"/>
                    </a:lnTo>
                    <a:lnTo>
                      <a:pt x="266" y="3191"/>
                    </a:lnTo>
                    <a:cubicBezTo>
                      <a:pt x="265" y="3212"/>
                      <a:pt x="263" y="3234"/>
                      <a:pt x="268" y="3256"/>
                    </a:cubicBezTo>
                    <a:cubicBezTo>
                      <a:pt x="259" y="3257"/>
                      <a:pt x="250" y="3259"/>
                      <a:pt x="241" y="3260"/>
                    </a:cubicBezTo>
                    <a:cubicBezTo>
                      <a:pt x="171" y="3278"/>
                      <a:pt x="118" y="3335"/>
                      <a:pt x="98" y="3427"/>
                    </a:cubicBezTo>
                    <a:lnTo>
                      <a:pt x="93" y="3448"/>
                    </a:lnTo>
                    <a:cubicBezTo>
                      <a:pt x="68" y="3559"/>
                      <a:pt x="53" y="3643"/>
                      <a:pt x="44" y="3726"/>
                    </a:cubicBezTo>
                    <a:cubicBezTo>
                      <a:pt x="32" y="3830"/>
                      <a:pt x="26" y="3934"/>
                      <a:pt x="20" y="4039"/>
                    </a:cubicBezTo>
                    <a:cubicBezTo>
                      <a:pt x="15" y="4116"/>
                      <a:pt x="13" y="4192"/>
                      <a:pt x="12" y="4270"/>
                    </a:cubicBezTo>
                    <a:lnTo>
                      <a:pt x="7" y="4541"/>
                    </a:lnTo>
                    <a:lnTo>
                      <a:pt x="0" y="4812"/>
                    </a:lnTo>
                    <a:cubicBezTo>
                      <a:pt x="0" y="4865"/>
                      <a:pt x="2" y="4917"/>
                      <a:pt x="3" y="4971"/>
                    </a:cubicBezTo>
                    <a:lnTo>
                      <a:pt x="4" y="5040"/>
                    </a:lnTo>
                    <a:lnTo>
                      <a:pt x="6" y="5245"/>
                    </a:lnTo>
                    <a:lnTo>
                      <a:pt x="8" y="5451"/>
                    </a:lnTo>
                    <a:cubicBezTo>
                      <a:pt x="11" y="5592"/>
                      <a:pt x="14" y="5733"/>
                      <a:pt x="19" y="5873"/>
                    </a:cubicBezTo>
                    <a:lnTo>
                      <a:pt x="24" y="6057"/>
                    </a:lnTo>
                    <a:cubicBezTo>
                      <a:pt x="37" y="6510"/>
                      <a:pt x="66" y="6903"/>
                      <a:pt x="112" y="7256"/>
                    </a:cubicBezTo>
                    <a:cubicBezTo>
                      <a:pt x="123" y="7331"/>
                      <a:pt x="174" y="7394"/>
                      <a:pt x="245" y="7416"/>
                    </a:cubicBezTo>
                    <a:cubicBezTo>
                      <a:pt x="315" y="7514"/>
                      <a:pt x="451" y="7542"/>
                      <a:pt x="547" y="7554"/>
                    </a:cubicBezTo>
                    <a:cubicBezTo>
                      <a:pt x="569" y="7558"/>
                      <a:pt x="590" y="7559"/>
                      <a:pt x="612" y="7560"/>
                    </a:cubicBezTo>
                    <a:cubicBezTo>
                      <a:pt x="643" y="7574"/>
                      <a:pt x="682" y="7580"/>
                      <a:pt x="728" y="7584"/>
                    </a:cubicBezTo>
                    <a:cubicBezTo>
                      <a:pt x="737" y="7584"/>
                      <a:pt x="747" y="7584"/>
                      <a:pt x="756" y="7584"/>
                    </a:cubicBezTo>
                    <a:cubicBezTo>
                      <a:pt x="785" y="7584"/>
                      <a:pt x="813" y="7583"/>
                      <a:pt x="840" y="7580"/>
                    </a:cubicBezTo>
                    <a:cubicBezTo>
                      <a:pt x="921" y="7572"/>
                      <a:pt x="1006" y="7561"/>
                      <a:pt x="1091" y="7544"/>
                    </a:cubicBezTo>
                    <a:cubicBezTo>
                      <a:pt x="1257" y="7510"/>
                      <a:pt x="1424" y="7466"/>
                      <a:pt x="1580" y="7424"/>
                    </a:cubicBezTo>
                    <a:lnTo>
                      <a:pt x="1663" y="7402"/>
                    </a:lnTo>
                    <a:cubicBezTo>
                      <a:pt x="1713" y="7388"/>
                      <a:pt x="1763" y="7376"/>
                      <a:pt x="1811" y="7362"/>
                    </a:cubicBezTo>
                    <a:cubicBezTo>
                      <a:pt x="1889" y="7363"/>
                      <a:pt x="1967" y="7365"/>
                      <a:pt x="2047" y="7369"/>
                    </a:cubicBezTo>
                    <a:lnTo>
                      <a:pt x="2190" y="7385"/>
                    </a:lnTo>
                    <a:cubicBezTo>
                      <a:pt x="2306" y="7399"/>
                      <a:pt x="2421" y="7411"/>
                      <a:pt x="2537" y="7418"/>
                    </a:cubicBezTo>
                    <a:cubicBezTo>
                      <a:pt x="2566" y="7419"/>
                      <a:pt x="2597" y="7420"/>
                      <a:pt x="2627" y="7420"/>
                    </a:cubicBezTo>
                    <a:cubicBezTo>
                      <a:pt x="2704" y="7421"/>
                      <a:pt x="2781" y="7421"/>
                      <a:pt x="2859" y="7421"/>
                    </a:cubicBezTo>
                    <a:cubicBezTo>
                      <a:pt x="2895" y="7421"/>
                      <a:pt x="2932" y="7421"/>
                      <a:pt x="2969" y="7421"/>
                    </a:cubicBezTo>
                    <a:cubicBezTo>
                      <a:pt x="3050" y="7421"/>
                      <a:pt x="3132" y="7422"/>
                      <a:pt x="3214" y="7426"/>
                    </a:cubicBezTo>
                    <a:lnTo>
                      <a:pt x="3244" y="7431"/>
                    </a:lnTo>
                    <a:cubicBezTo>
                      <a:pt x="3272" y="7434"/>
                      <a:pt x="3299" y="7439"/>
                      <a:pt x="3328" y="7440"/>
                    </a:cubicBezTo>
                    <a:cubicBezTo>
                      <a:pt x="3334" y="7440"/>
                      <a:pt x="3340" y="7440"/>
                      <a:pt x="3346" y="7440"/>
                    </a:cubicBezTo>
                    <a:cubicBezTo>
                      <a:pt x="3388" y="7440"/>
                      <a:pt x="3421" y="7433"/>
                      <a:pt x="3451" y="7417"/>
                    </a:cubicBezTo>
                    <a:cubicBezTo>
                      <a:pt x="3501" y="7389"/>
                      <a:pt x="3535" y="7343"/>
                      <a:pt x="3557" y="7273"/>
                    </a:cubicBezTo>
                    <a:cubicBezTo>
                      <a:pt x="3568" y="7235"/>
                      <a:pt x="3574" y="7197"/>
                      <a:pt x="3575" y="7162"/>
                    </a:cubicBezTo>
                    <a:cubicBezTo>
                      <a:pt x="3575" y="7118"/>
                      <a:pt x="3562" y="7082"/>
                      <a:pt x="3544" y="7030"/>
                    </a:cubicBezTo>
                    <a:cubicBezTo>
                      <a:pt x="3542" y="7020"/>
                      <a:pt x="3539" y="7009"/>
                      <a:pt x="3537" y="6998"/>
                    </a:cubicBezTo>
                    <a:cubicBezTo>
                      <a:pt x="3530" y="6955"/>
                      <a:pt x="3527" y="6911"/>
                      <a:pt x="3526" y="6867"/>
                    </a:cubicBezTo>
                    <a:cubicBezTo>
                      <a:pt x="3523" y="6791"/>
                      <a:pt x="3527" y="6717"/>
                      <a:pt x="3529" y="6642"/>
                    </a:cubicBezTo>
                    <a:cubicBezTo>
                      <a:pt x="3531" y="6584"/>
                      <a:pt x="3533" y="6526"/>
                      <a:pt x="3534" y="6468"/>
                    </a:cubicBezTo>
                    <a:cubicBezTo>
                      <a:pt x="3533" y="6350"/>
                      <a:pt x="3531" y="6232"/>
                      <a:pt x="3528" y="6113"/>
                    </a:cubicBezTo>
                    <a:lnTo>
                      <a:pt x="3527" y="6037"/>
                    </a:lnTo>
                    <a:cubicBezTo>
                      <a:pt x="3523" y="5890"/>
                      <a:pt x="3522" y="5743"/>
                      <a:pt x="3520" y="5596"/>
                    </a:cubicBezTo>
                    <a:cubicBezTo>
                      <a:pt x="3519" y="5450"/>
                      <a:pt x="3517" y="5304"/>
                      <a:pt x="3514" y="5159"/>
                    </a:cubicBezTo>
                    <a:cubicBezTo>
                      <a:pt x="3511" y="5012"/>
                      <a:pt x="3518" y="4862"/>
                      <a:pt x="3525" y="4718"/>
                    </a:cubicBezTo>
                    <a:lnTo>
                      <a:pt x="3530" y="4583"/>
                    </a:lnTo>
                    <a:cubicBezTo>
                      <a:pt x="3536" y="4406"/>
                      <a:pt x="3542" y="4197"/>
                      <a:pt x="3527" y="3985"/>
                    </a:cubicBezTo>
                    <a:cubicBezTo>
                      <a:pt x="3515" y="3814"/>
                      <a:pt x="3498" y="3642"/>
                      <a:pt x="3482" y="3473"/>
                    </a:cubicBezTo>
                    <a:lnTo>
                      <a:pt x="3473" y="3371"/>
                    </a:lnTo>
                    <a:cubicBezTo>
                      <a:pt x="3459" y="3226"/>
                      <a:pt x="3450" y="3082"/>
                      <a:pt x="3441" y="2937"/>
                    </a:cubicBezTo>
                    <a:lnTo>
                      <a:pt x="3433" y="2817"/>
                    </a:lnTo>
                    <a:cubicBezTo>
                      <a:pt x="3429" y="2725"/>
                      <a:pt x="3426" y="2634"/>
                      <a:pt x="3423" y="2542"/>
                    </a:cubicBezTo>
                    <a:cubicBezTo>
                      <a:pt x="3419" y="2486"/>
                      <a:pt x="3421" y="2429"/>
                      <a:pt x="3421" y="2372"/>
                    </a:cubicBezTo>
                    <a:lnTo>
                      <a:pt x="3422" y="2308"/>
                    </a:lnTo>
                    <a:lnTo>
                      <a:pt x="3423" y="2267"/>
                    </a:lnTo>
                    <a:lnTo>
                      <a:pt x="3424" y="2229"/>
                    </a:lnTo>
                    <a:lnTo>
                      <a:pt x="3426" y="2125"/>
                    </a:lnTo>
                    <a:lnTo>
                      <a:pt x="3427" y="2021"/>
                    </a:lnTo>
                    <a:lnTo>
                      <a:pt x="3429" y="1956"/>
                    </a:lnTo>
                    <a:cubicBezTo>
                      <a:pt x="3431" y="1890"/>
                      <a:pt x="3433" y="1822"/>
                      <a:pt x="3423" y="1757"/>
                    </a:cubicBezTo>
                    <a:cubicBezTo>
                      <a:pt x="3411" y="1681"/>
                      <a:pt x="3361" y="1621"/>
                      <a:pt x="3290" y="1599"/>
                    </a:cubicBezTo>
                    <a:cubicBezTo>
                      <a:pt x="3266" y="1586"/>
                      <a:pt x="3240" y="1579"/>
                      <a:pt x="3211" y="1577"/>
                    </a:cubicBezTo>
                    <a:lnTo>
                      <a:pt x="3210" y="1577"/>
                    </a:lnTo>
                    <a:cubicBezTo>
                      <a:pt x="3209" y="1577"/>
                      <a:pt x="3208" y="1577"/>
                      <a:pt x="3206" y="1577"/>
                    </a:cubicBezTo>
                    <a:cubicBezTo>
                      <a:pt x="3153" y="1577"/>
                      <a:pt x="3102" y="1601"/>
                      <a:pt x="3066" y="1642"/>
                    </a:cubicBezTo>
                    <a:cubicBezTo>
                      <a:pt x="3048" y="1646"/>
                      <a:pt x="3029" y="1651"/>
                      <a:pt x="3015" y="1659"/>
                    </a:cubicBezTo>
                    <a:cubicBezTo>
                      <a:pt x="2987" y="1674"/>
                      <a:pt x="2959" y="1687"/>
                      <a:pt x="2930" y="1701"/>
                    </a:cubicBezTo>
                    <a:lnTo>
                      <a:pt x="2893" y="1718"/>
                    </a:lnTo>
                    <a:cubicBezTo>
                      <a:pt x="2818" y="1751"/>
                      <a:pt x="2745" y="1784"/>
                      <a:pt x="2668" y="1813"/>
                    </a:cubicBezTo>
                    <a:cubicBezTo>
                      <a:pt x="2635" y="1822"/>
                      <a:pt x="2604" y="1830"/>
                      <a:pt x="2578" y="1846"/>
                    </a:cubicBezTo>
                    <a:cubicBezTo>
                      <a:pt x="2558" y="1857"/>
                      <a:pt x="2542" y="1870"/>
                      <a:pt x="2532" y="1887"/>
                    </a:cubicBezTo>
                    <a:cubicBezTo>
                      <a:pt x="2524" y="1800"/>
                      <a:pt x="2445" y="1726"/>
                      <a:pt x="2349" y="1721"/>
                    </a:cubicBezTo>
                    <a:lnTo>
                      <a:pt x="2335" y="1721"/>
                    </a:lnTo>
                    <a:cubicBezTo>
                      <a:pt x="2329" y="1720"/>
                      <a:pt x="2319" y="1719"/>
                      <a:pt x="2310" y="1713"/>
                    </a:cubicBezTo>
                    <a:cubicBezTo>
                      <a:pt x="2258" y="1599"/>
                      <a:pt x="2205" y="1483"/>
                      <a:pt x="2152" y="1368"/>
                    </a:cubicBezTo>
                    <a:cubicBezTo>
                      <a:pt x="2095" y="1240"/>
                      <a:pt x="2030" y="1091"/>
                      <a:pt x="1980" y="940"/>
                    </a:cubicBezTo>
                    <a:cubicBezTo>
                      <a:pt x="1967" y="904"/>
                      <a:pt x="1957" y="866"/>
                      <a:pt x="1949" y="828"/>
                    </a:cubicBezTo>
                    <a:cubicBezTo>
                      <a:pt x="1943" y="773"/>
                      <a:pt x="1933" y="715"/>
                      <a:pt x="1888" y="661"/>
                    </a:cubicBezTo>
                    <a:cubicBezTo>
                      <a:pt x="1870" y="640"/>
                      <a:pt x="1846" y="622"/>
                      <a:pt x="1820" y="614"/>
                    </a:cubicBezTo>
                    <a:cubicBezTo>
                      <a:pt x="1831" y="557"/>
                      <a:pt x="1840" y="499"/>
                      <a:pt x="1846" y="441"/>
                    </a:cubicBezTo>
                    <a:cubicBezTo>
                      <a:pt x="1851" y="404"/>
                      <a:pt x="1855" y="365"/>
                      <a:pt x="1857" y="328"/>
                    </a:cubicBezTo>
                    <a:lnTo>
                      <a:pt x="1861" y="304"/>
                    </a:lnTo>
                    <a:cubicBezTo>
                      <a:pt x="1862" y="284"/>
                      <a:pt x="1865" y="264"/>
                      <a:pt x="1867" y="244"/>
                    </a:cubicBezTo>
                    <a:cubicBezTo>
                      <a:pt x="1867" y="210"/>
                      <a:pt x="1863" y="179"/>
                      <a:pt x="1855" y="142"/>
                    </a:cubicBezTo>
                    <a:cubicBezTo>
                      <a:pt x="1837" y="69"/>
                      <a:pt x="1776" y="13"/>
                      <a:pt x="1684" y="0"/>
                    </a:cubicBezTo>
                    <a:cubicBezTo>
                      <a:pt x="1681" y="0"/>
                      <a:pt x="1677" y="0"/>
                      <a:pt x="1674" y="0"/>
                    </a:cubicBezTo>
                    <a:close/>
                  </a:path>
                </a:pathLst>
              </a:custGeom>
              <a:solidFill>
                <a:srgbClr val="BB6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0" name="Google Shape;5730;p70"/>
              <p:cNvSpPr/>
              <p:nvPr/>
            </p:nvSpPr>
            <p:spPr>
              <a:xfrm>
                <a:off x="6904900" y="1899325"/>
                <a:ext cx="877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2580" extrusionOk="0">
                    <a:moveTo>
                      <a:pt x="1452" y="0"/>
                    </a:moveTo>
                    <a:cubicBezTo>
                      <a:pt x="1353" y="0"/>
                      <a:pt x="1265" y="79"/>
                      <a:pt x="1265" y="184"/>
                    </a:cubicBezTo>
                    <a:cubicBezTo>
                      <a:pt x="1265" y="213"/>
                      <a:pt x="1272" y="245"/>
                      <a:pt x="1284" y="274"/>
                    </a:cubicBezTo>
                    <a:cubicBezTo>
                      <a:pt x="1284" y="339"/>
                      <a:pt x="1278" y="405"/>
                      <a:pt x="1281" y="471"/>
                    </a:cubicBezTo>
                    <a:cubicBezTo>
                      <a:pt x="1282" y="493"/>
                      <a:pt x="1284" y="515"/>
                      <a:pt x="1286" y="536"/>
                    </a:cubicBezTo>
                    <a:cubicBezTo>
                      <a:pt x="1263" y="576"/>
                      <a:pt x="1242" y="617"/>
                      <a:pt x="1222" y="657"/>
                    </a:cubicBezTo>
                    <a:cubicBezTo>
                      <a:pt x="1190" y="717"/>
                      <a:pt x="1158" y="777"/>
                      <a:pt x="1126" y="837"/>
                    </a:cubicBezTo>
                    <a:cubicBezTo>
                      <a:pt x="1032" y="1017"/>
                      <a:pt x="943" y="1198"/>
                      <a:pt x="829" y="1366"/>
                    </a:cubicBezTo>
                    <a:cubicBezTo>
                      <a:pt x="818" y="1383"/>
                      <a:pt x="805" y="1400"/>
                      <a:pt x="794" y="1416"/>
                    </a:cubicBezTo>
                    <a:cubicBezTo>
                      <a:pt x="771" y="1442"/>
                      <a:pt x="748" y="1467"/>
                      <a:pt x="725" y="1494"/>
                    </a:cubicBezTo>
                    <a:cubicBezTo>
                      <a:pt x="683" y="1537"/>
                      <a:pt x="641" y="1580"/>
                      <a:pt x="598" y="1622"/>
                    </a:cubicBezTo>
                    <a:cubicBezTo>
                      <a:pt x="565" y="1655"/>
                      <a:pt x="529" y="1686"/>
                      <a:pt x="493" y="1716"/>
                    </a:cubicBezTo>
                    <a:cubicBezTo>
                      <a:pt x="453" y="1745"/>
                      <a:pt x="414" y="1775"/>
                      <a:pt x="374" y="1804"/>
                    </a:cubicBezTo>
                    <a:lnTo>
                      <a:pt x="356" y="1808"/>
                    </a:lnTo>
                    <a:cubicBezTo>
                      <a:pt x="339" y="1811"/>
                      <a:pt x="322" y="1813"/>
                      <a:pt x="305" y="1816"/>
                    </a:cubicBezTo>
                    <a:cubicBezTo>
                      <a:pt x="229" y="1828"/>
                      <a:pt x="172" y="1879"/>
                      <a:pt x="151" y="1947"/>
                    </a:cubicBezTo>
                    <a:cubicBezTo>
                      <a:pt x="131" y="1961"/>
                      <a:pt x="112" y="1979"/>
                      <a:pt x="98" y="2003"/>
                    </a:cubicBezTo>
                    <a:cubicBezTo>
                      <a:pt x="63" y="2060"/>
                      <a:pt x="68" y="2123"/>
                      <a:pt x="94" y="2176"/>
                    </a:cubicBezTo>
                    <a:cubicBezTo>
                      <a:pt x="100" y="2192"/>
                      <a:pt x="107" y="2208"/>
                      <a:pt x="116" y="2222"/>
                    </a:cubicBezTo>
                    <a:cubicBezTo>
                      <a:pt x="44" y="2255"/>
                      <a:pt x="0" y="2330"/>
                      <a:pt x="6" y="2412"/>
                    </a:cubicBezTo>
                    <a:cubicBezTo>
                      <a:pt x="7" y="2414"/>
                      <a:pt x="7" y="2415"/>
                      <a:pt x="7" y="2417"/>
                    </a:cubicBezTo>
                    <a:cubicBezTo>
                      <a:pt x="14" y="2513"/>
                      <a:pt x="102" y="2573"/>
                      <a:pt x="190" y="2579"/>
                    </a:cubicBezTo>
                    <a:lnTo>
                      <a:pt x="192" y="2579"/>
                    </a:lnTo>
                    <a:cubicBezTo>
                      <a:pt x="195" y="2579"/>
                      <a:pt x="198" y="2579"/>
                      <a:pt x="201" y="2579"/>
                    </a:cubicBezTo>
                    <a:cubicBezTo>
                      <a:pt x="239" y="2579"/>
                      <a:pt x="282" y="2565"/>
                      <a:pt x="316" y="2553"/>
                    </a:cubicBezTo>
                    <a:cubicBezTo>
                      <a:pt x="364" y="2537"/>
                      <a:pt x="411" y="2511"/>
                      <a:pt x="455" y="2486"/>
                    </a:cubicBezTo>
                    <a:cubicBezTo>
                      <a:pt x="510" y="2455"/>
                      <a:pt x="565" y="2423"/>
                      <a:pt x="620" y="2390"/>
                    </a:cubicBezTo>
                    <a:cubicBezTo>
                      <a:pt x="673" y="2358"/>
                      <a:pt x="729" y="2326"/>
                      <a:pt x="777" y="2286"/>
                    </a:cubicBezTo>
                    <a:cubicBezTo>
                      <a:pt x="991" y="2107"/>
                      <a:pt x="1175" y="1899"/>
                      <a:pt x="1332" y="1670"/>
                    </a:cubicBezTo>
                    <a:cubicBezTo>
                      <a:pt x="1334" y="1670"/>
                      <a:pt x="1334" y="1669"/>
                      <a:pt x="1334" y="1669"/>
                    </a:cubicBezTo>
                    <a:cubicBezTo>
                      <a:pt x="1334" y="1668"/>
                      <a:pt x="1335" y="1667"/>
                      <a:pt x="1335" y="1666"/>
                    </a:cubicBezTo>
                    <a:lnTo>
                      <a:pt x="1335" y="1666"/>
                    </a:lnTo>
                    <a:cubicBezTo>
                      <a:pt x="1335" y="1667"/>
                      <a:pt x="1335" y="1667"/>
                      <a:pt x="1335" y="1668"/>
                    </a:cubicBezTo>
                    <a:cubicBezTo>
                      <a:pt x="1335" y="1667"/>
                      <a:pt x="1336" y="1666"/>
                      <a:pt x="1336" y="1666"/>
                    </a:cubicBezTo>
                    <a:lnTo>
                      <a:pt x="1336" y="1666"/>
                    </a:lnTo>
                    <a:cubicBezTo>
                      <a:pt x="1337" y="1665"/>
                      <a:pt x="1338" y="1664"/>
                      <a:pt x="1338" y="1663"/>
                    </a:cubicBezTo>
                    <a:lnTo>
                      <a:pt x="1338" y="1663"/>
                    </a:lnTo>
                    <a:cubicBezTo>
                      <a:pt x="1338" y="1663"/>
                      <a:pt x="1337" y="1664"/>
                      <a:pt x="1337" y="1664"/>
                    </a:cubicBezTo>
                    <a:lnTo>
                      <a:pt x="1337" y="1664"/>
                    </a:lnTo>
                    <a:cubicBezTo>
                      <a:pt x="1339" y="1662"/>
                      <a:pt x="1340" y="1660"/>
                      <a:pt x="1342" y="1657"/>
                    </a:cubicBezTo>
                    <a:cubicBezTo>
                      <a:pt x="1343" y="1660"/>
                      <a:pt x="1343" y="1661"/>
                      <a:pt x="1344" y="1663"/>
                    </a:cubicBezTo>
                    <a:cubicBezTo>
                      <a:pt x="1410" y="1784"/>
                      <a:pt x="1495" y="1896"/>
                      <a:pt x="1605" y="1980"/>
                    </a:cubicBezTo>
                    <a:cubicBezTo>
                      <a:pt x="1622" y="1992"/>
                      <a:pt x="1638" y="2005"/>
                      <a:pt x="1655" y="2016"/>
                    </a:cubicBezTo>
                    <a:cubicBezTo>
                      <a:pt x="1663" y="2023"/>
                      <a:pt x="1672" y="2029"/>
                      <a:pt x="1682" y="2036"/>
                    </a:cubicBezTo>
                    <a:cubicBezTo>
                      <a:pt x="1684" y="2036"/>
                      <a:pt x="1685" y="2037"/>
                      <a:pt x="1686" y="2038"/>
                    </a:cubicBezTo>
                    <a:cubicBezTo>
                      <a:pt x="1688" y="2040"/>
                      <a:pt x="1692" y="2043"/>
                      <a:pt x="1695" y="2045"/>
                    </a:cubicBezTo>
                    <a:cubicBezTo>
                      <a:pt x="1708" y="2054"/>
                      <a:pt x="1719" y="2062"/>
                      <a:pt x="1732" y="2070"/>
                    </a:cubicBezTo>
                    <a:cubicBezTo>
                      <a:pt x="1784" y="2110"/>
                      <a:pt x="1833" y="2155"/>
                      <a:pt x="1889" y="2191"/>
                    </a:cubicBezTo>
                    <a:cubicBezTo>
                      <a:pt x="1948" y="2229"/>
                      <a:pt x="2007" y="2261"/>
                      <a:pt x="2070" y="2292"/>
                    </a:cubicBezTo>
                    <a:cubicBezTo>
                      <a:pt x="2133" y="2322"/>
                      <a:pt x="2197" y="2355"/>
                      <a:pt x="2264" y="2371"/>
                    </a:cubicBezTo>
                    <a:cubicBezTo>
                      <a:pt x="2336" y="2389"/>
                      <a:pt x="2408" y="2399"/>
                      <a:pt x="2483" y="2405"/>
                    </a:cubicBezTo>
                    <a:lnTo>
                      <a:pt x="2490" y="2405"/>
                    </a:lnTo>
                    <a:cubicBezTo>
                      <a:pt x="2504" y="2406"/>
                      <a:pt x="2518" y="2406"/>
                      <a:pt x="2532" y="2406"/>
                    </a:cubicBezTo>
                    <a:cubicBezTo>
                      <a:pt x="2633" y="2406"/>
                      <a:pt x="2733" y="2385"/>
                      <a:pt x="2829" y="2356"/>
                    </a:cubicBezTo>
                    <a:cubicBezTo>
                      <a:pt x="2842" y="2353"/>
                      <a:pt x="2856" y="2350"/>
                      <a:pt x="2867" y="2347"/>
                    </a:cubicBezTo>
                    <a:cubicBezTo>
                      <a:pt x="2902" y="2335"/>
                      <a:pt x="2934" y="2323"/>
                      <a:pt x="2968" y="2308"/>
                    </a:cubicBezTo>
                    <a:cubicBezTo>
                      <a:pt x="3033" y="2283"/>
                      <a:pt x="3098" y="2255"/>
                      <a:pt x="3153" y="2215"/>
                    </a:cubicBezTo>
                    <a:cubicBezTo>
                      <a:pt x="3191" y="2188"/>
                      <a:pt x="3214" y="2146"/>
                      <a:pt x="3222" y="2102"/>
                    </a:cubicBezTo>
                    <a:cubicBezTo>
                      <a:pt x="3240" y="2082"/>
                      <a:pt x="3258" y="2063"/>
                      <a:pt x="3274" y="2041"/>
                    </a:cubicBezTo>
                    <a:cubicBezTo>
                      <a:pt x="3322" y="1977"/>
                      <a:pt x="3368" y="1912"/>
                      <a:pt x="3422" y="1852"/>
                    </a:cubicBezTo>
                    <a:cubicBezTo>
                      <a:pt x="3423" y="1851"/>
                      <a:pt x="3424" y="1851"/>
                      <a:pt x="3425" y="1849"/>
                    </a:cubicBezTo>
                    <a:lnTo>
                      <a:pt x="3424" y="1849"/>
                    </a:lnTo>
                    <a:cubicBezTo>
                      <a:pt x="3424" y="1849"/>
                      <a:pt x="3424" y="1849"/>
                      <a:pt x="3424" y="1848"/>
                    </a:cubicBezTo>
                    <a:cubicBezTo>
                      <a:pt x="3431" y="1843"/>
                      <a:pt x="3435" y="1837"/>
                      <a:pt x="3441" y="1831"/>
                    </a:cubicBezTo>
                    <a:cubicBezTo>
                      <a:pt x="3507" y="1756"/>
                      <a:pt x="3488" y="1631"/>
                      <a:pt x="3411" y="1572"/>
                    </a:cubicBezTo>
                    <a:cubicBezTo>
                      <a:pt x="3377" y="1545"/>
                      <a:pt x="3338" y="1532"/>
                      <a:pt x="3299" y="1532"/>
                    </a:cubicBezTo>
                    <a:cubicBezTo>
                      <a:pt x="3252" y="1532"/>
                      <a:pt x="3205" y="1550"/>
                      <a:pt x="3167" y="1583"/>
                    </a:cubicBezTo>
                    <a:cubicBezTo>
                      <a:pt x="3165" y="1584"/>
                      <a:pt x="3165" y="1585"/>
                      <a:pt x="3164" y="1586"/>
                    </a:cubicBezTo>
                    <a:cubicBezTo>
                      <a:pt x="3156" y="1592"/>
                      <a:pt x="3148" y="1598"/>
                      <a:pt x="3140" y="1602"/>
                    </a:cubicBezTo>
                    <a:cubicBezTo>
                      <a:pt x="3096" y="1630"/>
                      <a:pt x="3050" y="1655"/>
                      <a:pt x="3003" y="1678"/>
                    </a:cubicBezTo>
                    <a:cubicBezTo>
                      <a:pt x="2964" y="1695"/>
                      <a:pt x="2924" y="1711"/>
                      <a:pt x="2884" y="1725"/>
                    </a:cubicBezTo>
                    <a:cubicBezTo>
                      <a:pt x="2843" y="1738"/>
                      <a:pt x="2802" y="1750"/>
                      <a:pt x="2761" y="1759"/>
                    </a:cubicBezTo>
                    <a:cubicBezTo>
                      <a:pt x="2736" y="1762"/>
                      <a:pt x="2712" y="1766"/>
                      <a:pt x="2686" y="1767"/>
                    </a:cubicBezTo>
                    <a:cubicBezTo>
                      <a:pt x="2678" y="1768"/>
                      <a:pt x="2669" y="1768"/>
                      <a:pt x="2661" y="1768"/>
                    </a:cubicBezTo>
                    <a:cubicBezTo>
                      <a:pt x="2653" y="1768"/>
                      <a:pt x="2645" y="1768"/>
                      <a:pt x="2636" y="1767"/>
                    </a:cubicBezTo>
                    <a:cubicBezTo>
                      <a:pt x="2605" y="1765"/>
                      <a:pt x="2574" y="1760"/>
                      <a:pt x="2543" y="1754"/>
                    </a:cubicBezTo>
                    <a:cubicBezTo>
                      <a:pt x="2515" y="1748"/>
                      <a:pt x="2486" y="1740"/>
                      <a:pt x="2459" y="1730"/>
                    </a:cubicBezTo>
                    <a:cubicBezTo>
                      <a:pt x="2433" y="1721"/>
                      <a:pt x="2407" y="1711"/>
                      <a:pt x="2382" y="1700"/>
                    </a:cubicBezTo>
                    <a:cubicBezTo>
                      <a:pt x="2355" y="1685"/>
                      <a:pt x="2327" y="1669"/>
                      <a:pt x="2301" y="1652"/>
                    </a:cubicBezTo>
                    <a:cubicBezTo>
                      <a:pt x="2243" y="1608"/>
                      <a:pt x="2187" y="1561"/>
                      <a:pt x="2132" y="1513"/>
                    </a:cubicBezTo>
                    <a:cubicBezTo>
                      <a:pt x="2110" y="1494"/>
                      <a:pt x="2087" y="1474"/>
                      <a:pt x="2065" y="1454"/>
                    </a:cubicBezTo>
                    <a:lnTo>
                      <a:pt x="2065" y="1454"/>
                    </a:lnTo>
                    <a:cubicBezTo>
                      <a:pt x="2072" y="1459"/>
                      <a:pt x="2077" y="1465"/>
                      <a:pt x="2084" y="1470"/>
                    </a:cubicBezTo>
                    <a:cubicBezTo>
                      <a:pt x="2013" y="1406"/>
                      <a:pt x="1953" y="1330"/>
                      <a:pt x="1888" y="1262"/>
                    </a:cubicBezTo>
                    <a:cubicBezTo>
                      <a:pt x="1853" y="1223"/>
                      <a:pt x="1806" y="1206"/>
                      <a:pt x="1759" y="1206"/>
                    </a:cubicBezTo>
                    <a:cubicBezTo>
                      <a:pt x="1753" y="1206"/>
                      <a:pt x="1748" y="1206"/>
                      <a:pt x="1742" y="1207"/>
                    </a:cubicBezTo>
                    <a:cubicBezTo>
                      <a:pt x="1738" y="1194"/>
                      <a:pt x="1735" y="1180"/>
                      <a:pt x="1732" y="1168"/>
                    </a:cubicBezTo>
                    <a:cubicBezTo>
                      <a:pt x="1726" y="1132"/>
                      <a:pt x="1722" y="1097"/>
                      <a:pt x="1719" y="1060"/>
                    </a:cubicBezTo>
                    <a:cubicBezTo>
                      <a:pt x="1718" y="965"/>
                      <a:pt x="1733" y="837"/>
                      <a:pt x="1668" y="760"/>
                    </a:cubicBezTo>
                    <a:cubicBezTo>
                      <a:pt x="1668" y="734"/>
                      <a:pt x="1666" y="709"/>
                      <a:pt x="1665" y="684"/>
                    </a:cubicBezTo>
                    <a:cubicBezTo>
                      <a:pt x="1709" y="579"/>
                      <a:pt x="1753" y="474"/>
                      <a:pt x="1757" y="359"/>
                    </a:cubicBezTo>
                    <a:cubicBezTo>
                      <a:pt x="1760" y="286"/>
                      <a:pt x="1711" y="221"/>
                      <a:pt x="1646" y="191"/>
                    </a:cubicBezTo>
                    <a:cubicBezTo>
                      <a:pt x="1631" y="107"/>
                      <a:pt x="1592" y="29"/>
                      <a:pt x="1498" y="6"/>
                    </a:cubicBezTo>
                    <a:cubicBezTo>
                      <a:pt x="1483" y="2"/>
                      <a:pt x="1467" y="0"/>
                      <a:pt x="1452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1" name="Google Shape;5731;p70"/>
              <p:cNvSpPr/>
              <p:nvPr/>
            </p:nvSpPr>
            <p:spPr>
              <a:xfrm>
                <a:off x="6936250" y="1966900"/>
                <a:ext cx="93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72" extrusionOk="0">
                    <a:moveTo>
                      <a:pt x="179" y="0"/>
                    </a:moveTo>
                    <a:cubicBezTo>
                      <a:pt x="81" y="0"/>
                      <a:pt x="1" y="91"/>
                      <a:pt x="1" y="186"/>
                    </a:cubicBezTo>
                    <a:cubicBezTo>
                      <a:pt x="1" y="290"/>
                      <a:pt x="84" y="366"/>
                      <a:pt x="185" y="371"/>
                    </a:cubicBezTo>
                    <a:cubicBezTo>
                      <a:pt x="188" y="371"/>
                      <a:pt x="191" y="371"/>
                      <a:pt x="194" y="371"/>
                    </a:cubicBezTo>
                    <a:cubicBezTo>
                      <a:pt x="291" y="371"/>
                      <a:pt x="370" y="281"/>
                      <a:pt x="371" y="186"/>
                    </a:cubicBezTo>
                    <a:cubicBezTo>
                      <a:pt x="371" y="82"/>
                      <a:pt x="287" y="6"/>
                      <a:pt x="186" y="1"/>
                    </a:cubicBezTo>
                    <a:cubicBezTo>
                      <a:pt x="184" y="0"/>
                      <a:pt x="181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2" name="Google Shape;5732;p70"/>
              <p:cNvSpPr/>
              <p:nvPr/>
            </p:nvSpPr>
            <p:spPr>
              <a:xfrm>
                <a:off x="6935800" y="1981250"/>
                <a:ext cx="93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372" extrusionOk="0">
                    <a:moveTo>
                      <a:pt x="178" y="0"/>
                    </a:moveTo>
                    <a:cubicBezTo>
                      <a:pt x="81" y="0"/>
                      <a:pt x="2" y="90"/>
                      <a:pt x="2" y="186"/>
                    </a:cubicBezTo>
                    <a:cubicBezTo>
                      <a:pt x="0" y="290"/>
                      <a:pt x="85" y="365"/>
                      <a:pt x="186" y="371"/>
                    </a:cubicBezTo>
                    <a:cubicBezTo>
                      <a:pt x="188" y="371"/>
                      <a:pt x="190" y="371"/>
                      <a:pt x="193" y="371"/>
                    </a:cubicBezTo>
                    <a:cubicBezTo>
                      <a:pt x="290" y="371"/>
                      <a:pt x="371" y="281"/>
                      <a:pt x="372" y="186"/>
                    </a:cubicBezTo>
                    <a:cubicBezTo>
                      <a:pt x="372" y="82"/>
                      <a:pt x="287" y="5"/>
                      <a:pt x="187" y="1"/>
                    </a:cubicBezTo>
                    <a:cubicBezTo>
                      <a:pt x="184" y="0"/>
                      <a:pt x="181" y="0"/>
                      <a:pt x="178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3" name="Google Shape;5733;p70"/>
              <p:cNvSpPr/>
              <p:nvPr/>
            </p:nvSpPr>
            <p:spPr>
              <a:xfrm>
                <a:off x="6904103" y="1937764"/>
                <a:ext cx="16075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5847" extrusionOk="0">
                    <a:moveTo>
                      <a:pt x="457" y="0"/>
                    </a:moveTo>
                    <a:cubicBezTo>
                      <a:pt x="355" y="0"/>
                      <a:pt x="274" y="84"/>
                      <a:pt x="272" y="185"/>
                    </a:cubicBezTo>
                    <a:cubicBezTo>
                      <a:pt x="272" y="214"/>
                      <a:pt x="270" y="243"/>
                      <a:pt x="268" y="271"/>
                    </a:cubicBezTo>
                    <a:cubicBezTo>
                      <a:pt x="190" y="284"/>
                      <a:pt x="123" y="347"/>
                      <a:pt x="112" y="429"/>
                    </a:cubicBezTo>
                    <a:cubicBezTo>
                      <a:pt x="93" y="574"/>
                      <a:pt x="80" y="718"/>
                      <a:pt x="65" y="863"/>
                    </a:cubicBezTo>
                    <a:cubicBezTo>
                      <a:pt x="54" y="957"/>
                      <a:pt x="39" y="1049"/>
                      <a:pt x="30" y="1140"/>
                    </a:cubicBezTo>
                    <a:cubicBezTo>
                      <a:pt x="18" y="1249"/>
                      <a:pt x="12" y="1359"/>
                      <a:pt x="9" y="1467"/>
                    </a:cubicBezTo>
                    <a:cubicBezTo>
                      <a:pt x="1" y="1663"/>
                      <a:pt x="9" y="1857"/>
                      <a:pt x="10" y="2052"/>
                    </a:cubicBezTo>
                    <a:cubicBezTo>
                      <a:pt x="13" y="2448"/>
                      <a:pt x="15" y="2845"/>
                      <a:pt x="17" y="3242"/>
                    </a:cubicBezTo>
                    <a:cubicBezTo>
                      <a:pt x="17" y="3642"/>
                      <a:pt x="25" y="4042"/>
                      <a:pt x="44" y="4441"/>
                    </a:cubicBezTo>
                    <a:cubicBezTo>
                      <a:pt x="55" y="4653"/>
                      <a:pt x="74" y="4863"/>
                      <a:pt x="96" y="5074"/>
                    </a:cubicBezTo>
                    <a:cubicBezTo>
                      <a:pt x="105" y="5166"/>
                      <a:pt x="115" y="5259"/>
                      <a:pt x="129" y="5350"/>
                    </a:cubicBezTo>
                    <a:cubicBezTo>
                      <a:pt x="137" y="5403"/>
                      <a:pt x="145" y="5457"/>
                      <a:pt x="153" y="5511"/>
                    </a:cubicBezTo>
                    <a:cubicBezTo>
                      <a:pt x="161" y="5555"/>
                      <a:pt x="170" y="5601"/>
                      <a:pt x="179" y="5645"/>
                    </a:cubicBezTo>
                    <a:cubicBezTo>
                      <a:pt x="190" y="5692"/>
                      <a:pt x="205" y="5738"/>
                      <a:pt x="236" y="5776"/>
                    </a:cubicBezTo>
                    <a:cubicBezTo>
                      <a:pt x="272" y="5822"/>
                      <a:pt x="322" y="5844"/>
                      <a:pt x="373" y="5847"/>
                    </a:cubicBezTo>
                    <a:cubicBezTo>
                      <a:pt x="376" y="5847"/>
                      <a:pt x="379" y="5847"/>
                      <a:pt x="382" y="5847"/>
                    </a:cubicBezTo>
                    <a:cubicBezTo>
                      <a:pt x="459" y="5847"/>
                      <a:pt x="537" y="5800"/>
                      <a:pt x="561" y="5714"/>
                    </a:cubicBezTo>
                    <a:cubicBezTo>
                      <a:pt x="577" y="5658"/>
                      <a:pt x="570" y="5594"/>
                      <a:pt x="571" y="5537"/>
                    </a:cubicBezTo>
                    <a:cubicBezTo>
                      <a:pt x="570" y="5475"/>
                      <a:pt x="569" y="5413"/>
                      <a:pt x="568" y="5352"/>
                    </a:cubicBezTo>
                    <a:cubicBezTo>
                      <a:pt x="565" y="5230"/>
                      <a:pt x="556" y="5109"/>
                      <a:pt x="547" y="4988"/>
                    </a:cubicBezTo>
                    <a:cubicBezTo>
                      <a:pt x="545" y="4941"/>
                      <a:pt x="544" y="4896"/>
                      <a:pt x="543" y="4851"/>
                    </a:cubicBezTo>
                    <a:cubicBezTo>
                      <a:pt x="540" y="4657"/>
                      <a:pt x="540" y="4465"/>
                      <a:pt x="537" y="4272"/>
                    </a:cubicBezTo>
                    <a:cubicBezTo>
                      <a:pt x="532" y="4083"/>
                      <a:pt x="539" y="3895"/>
                      <a:pt x="540" y="3705"/>
                    </a:cubicBezTo>
                    <a:cubicBezTo>
                      <a:pt x="544" y="3312"/>
                      <a:pt x="547" y="2919"/>
                      <a:pt x="548" y="2527"/>
                    </a:cubicBezTo>
                    <a:cubicBezTo>
                      <a:pt x="549" y="2335"/>
                      <a:pt x="548" y="2143"/>
                      <a:pt x="555" y="1952"/>
                    </a:cubicBezTo>
                    <a:cubicBezTo>
                      <a:pt x="561" y="1752"/>
                      <a:pt x="573" y="1553"/>
                      <a:pt x="586" y="1354"/>
                    </a:cubicBezTo>
                    <a:cubicBezTo>
                      <a:pt x="599" y="1164"/>
                      <a:pt x="615" y="976"/>
                      <a:pt x="619" y="786"/>
                    </a:cubicBezTo>
                    <a:cubicBezTo>
                      <a:pt x="622" y="685"/>
                      <a:pt x="622" y="583"/>
                      <a:pt x="626" y="483"/>
                    </a:cubicBezTo>
                    <a:cubicBezTo>
                      <a:pt x="628" y="409"/>
                      <a:pt x="635" y="336"/>
                      <a:pt x="639" y="262"/>
                    </a:cubicBezTo>
                    <a:cubicBezTo>
                      <a:pt x="640" y="252"/>
                      <a:pt x="641" y="241"/>
                      <a:pt x="641" y="231"/>
                    </a:cubicBezTo>
                    <a:cubicBezTo>
                      <a:pt x="641" y="216"/>
                      <a:pt x="641" y="200"/>
                      <a:pt x="641" y="185"/>
                    </a:cubicBezTo>
                    <a:cubicBezTo>
                      <a:pt x="642" y="85"/>
                      <a:pt x="559" y="0"/>
                      <a:pt x="457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4" name="Google Shape;5734;p70"/>
              <p:cNvSpPr/>
              <p:nvPr/>
            </p:nvSpPr>
            <p:spPr>
              <a:xfrm>
                <a:off x="6976653" y="1930989"/>
                <a:ext cx="15675" cy="14912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5965" extrusionOk="0">
                    <a:moveTo>
                      <a:pt x="235" y="0"/>
                    </a:moveTo>
                    <a:cubicBezTo>
                      <a:pt x="135" y="0"/>
                      <a:pt x="50" y="84"/>
                      <a:pt x="50" y="184"/>
                    </a:cubicBezTo>
                    <a:cubicBezTo>
                      <a:pt x="50" y="244"/>
                      <a:pt x="45" y="303"/>
                      <a:pt x="42" y="363"/>
                    </a:cubicBezTo>
                    <a:cubicBezTo>
                      <a:pt x="42" y="355"/>
                      <a:pt x="43" y="345"/>
                      <a:pt x="43" y="337"/>
                    </a:cubicBezTo>
                    <a:lnTo>
                      <a:pt x="43" y="337"/>
                    </a:lnTo>
                    <a:cubicBezTo>
                      <a:pt x="30" y="523"/>
                      <a:pt x="24" y="707"/>
                      <a:pt x="24" y="892"/>
                    </a:cubicBezTo>
                    <a:cubicBezTo>
                      <a:pt x="22" y="1064"/>
                      <a:pt x="38" y="1235"/>
                      <a:pt x="51" y="1404"/>
                    </a:cubicBezTo>
                    <a:cubicBezTo>
                      <a:pt x="51" y="1405"/>
                      <a:pt x="51" y="1407"/>
                      <a:pt x="51" y="1408"/>
                    </a:cubicBezTo>
                    <a:cubicBezTo>
                      <a:pt x="52" y="1411"/>
                      <a:pt x="52" y="1416"/>
                      <a:pt x="52" y="1420"/>
                    </a:cubicBezTo>
                    <a:cubicBezTo>
                      <a:pt x="52" y="1417"/>
                      <a:pt x="52" y="1415"/>
                      <a:pt x="52" y="1411"/>
                    </a:cubicBezTo>
                    <a:cubicBezTo>
                      <a:pt x="58" y="1545"/>
                      <a:pt x="60" y="1676"/>
                      <a:pt x="56" y="1811"/>
                    </a:cubicBezTo>
                    <a:cubicBezTo>
                      <a:pt x="43" y="1965"/>
                      <a:pt x="28" y="2119"/>
                      <a:pt x="22" y="2273"/>
                    </a:cubicBezTo>
                    <a:cubicBezTo>
                      <a:pt x="16" y="2421"/>
                      <a:pt x="16" y="2568"/>
                      <a:pt x="13" y="2716"/>
                    </a:cubicBezTo>
                    <a:cubicBezTo>
                      <a:pt x="12" y="2879"/>
                      <a:pt x="8" y="3042"/>
                      <a:pt x="4" y="3204"/>
                    </a:cubicBezTo>
                    <a:cubicBezTo>
                      <a:pt x="1" y="3353"/>
                      <a:pt x="3" y="3500"/>
                      <a:pt x="8" y="3648"/>
                    </a:cubicBezTo>
                    <a:cubicBezTo>
                      <a:pt x="12" y="3847"/>
                      <a:pt x="9" y="4046"/>
                      <a:pt x="16" y="4244"/>
                    </a:cubicBezTo>
                    <a:cubicBezTo>
                      <a:pt x="25" y="4437"/>
                      <a:pt x="33" y="4631"/>
                      <a:pt x="38" y="4826"/>
                    </a:cubicBezTo>
                    <a:cubicBezTo>
                      <a:pt x="44" y="5015"/>
                      <a:pt x="49" y="5204"/>
                      <a:pt x="54" y="5394"/>
                    </a:cubicBezTo>
                    <a:cubicBezTo>
                      <a:pt x="58" y="5482"/>
                      <a:pt x="66" y="5572"/>
                      <a:pt x="77" y="5660"/>
                    </a:cubicBezTo>
                    <a:cubicBezTo>
                      <a:pt x="82" y="5692"/>
                      <a:pt x="87" y="5727"/>
                      <a:pt x="97" y="5758"/>
                    </a:cubicBezTo>
                    <a:cubicBezTo>
                      <a:pt x="113" y="5806"/>
                      <a:pt x="139" y="5847"/>
                      <a:pt x="173" y="5884"/>
                    </a:cubicBezTo>
                    <a:cubicBezTo>
                      <a:pt x="213" y="5926"/>
                      <a:pt x="275" y="5955"/>
                      <a:pt x="331" y="5963"/>
                    </a:cubicBezTo>
                    <a:cubicBezTo>
                      <a:pt x="337" y="5964"/>
                      <a:pt x="344" y="5964"/>
                      <a:pt x="350" y="5964"/>
                    </a:cubicBezTo>
                    <a:cubicBezTo>
                      <a:pt x="354" y="5965"/>
                      <a:pt x="358" y="5965"/>
                      <a:pt x="362" y="5965"/>
                    </a:cubicBezTo>
                    <a:cubicBezTo>
                      <a:pt x="450" y="5965"/>
                      <a:pt x="525" y="5907"/>
                      <a:pt x="569" y="5832"/>
                    </a:cubicBezTo>
                    <a:cubicBezTo>
                      <a:pt x="621" y="5745"/>
                      <a:pt x="625" y="5628"/>
                      <a:pt x="625" y="5530"/>
                    </a:cubicBezTo>
                    <a:cubicBezTo>
                      <a:pt x="625" y="5482"/>
                      <a:pt x="626" y="5433"/>
                      <a:pt x="625" y="5385"/>
                    </a:cubicBezTo>
                    <a:cubicBezTo>
                      <a:pt x="616" y="5170"/>
                      <a:pt x="600" y="4957"/>
                      <a:pt x="582" y="4743"/>
                    </a:cubicBezTo>
                    <a:cubicBezTo>
                      <a:pt x="548" y="4351"/>
                      <a:pt x="521" y="3959"/>
                      <a:pt x="490" y="3568"/>
                    </a:cubicBezTo>
                    <a:cubicBezTo>
                      <a:pt x="480" y="3396"/>
                      <a:pt x="472" y="3226"/>
                      <a:pt x="470" y="3054"/>
                    </a:cubicBezTo>
                    <a:cubicBezTo>
                      <a:pt x="465" y="2855"/>
                      <a:pt x="476" y="2658"/>
                      <a:pt x="481" y="2459"/>
                    </a:cubicBezTo>
                    <a:cubicBezTo>
                      <a:pt x="486" y="2263"/>
                      <a:pt x="487" y="2068"/>
                      <a:pt x="486" y="1872"/>
                    </a:cubicBezTo>
                    <a:cubicBezTo>
                      <a:pt x="483" y="1492"/>
                      <a:pt x="487" y="1113"/>
                      <a:pt x="463" y="734"/>
                    </a:cubicBezTo>
                    <a:cubicBezTo>
                      <a:pt x="456" y="622"/>
                      <a:pt x="450" y="509"/>
                      <a:pt x="454" y="396"/>
                    </a:cubicBezTo>
                    <a:lnTo>
                      <a:pt x="454" y="395"/>
                    </a:lnTo>
                    <a:cubicBezTo>
                      <a:pt x="454" y="393"/>
                      <a:pt x="454" y="392"/>
                      <a:pt x="454" y="390"/>
                    </a:cubicBezTo>
                    <a:cubicBezTo>
                      <a:pt x="455" y="347"/>
                      <a:pt x="442" y="304"/>
                      <a:pt x="417" y="270"/>
                    </a:cubicBezTo>
                    <a:cubicBezTo>
                      <a:pt x="418" y="241"/>
                      <a:pt x="419" y="214"/>
                      <a:pt x="419" y="187"/>
                    </a:cubicBezTo>
                    <a:cubicBezTo>
                      <a:pt x="420" y="85"/>
                      <a:pt x="336" y="1"/>
                      <a:pt x="235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5" name="Google Shape;5735;p70"/>
              <p:cNvSpPr/>
              <p:nvPr/>
            </p:nvSpPr>
            <p:spPr>
              <a:xfrm>
                <a:off x="6731725" y="1259625"/>
                <a:ext cx="426425" cy="831025"/>
              </a:xfrm>
              <a:custGeom>
                <a:avLst/>
                <a:gdLst/>
                <a:ahLst/>
                <a:cxnLst/>
                <a:rect l="l" t="t" r="r" b="b"/>
                <a:pathLst>
                  <a:path w="17057" h="33241" extrusionOk="0">
                    <a:moveTo>
                      <a:pt x="9407" y="416"/>
                    </a:moveTo>
                    <a:cubicBezTo>
                      <a:pt x="9408" y="416"/>
                      <a:pt x="9409" y="417"/>
                      <a:pt x="9411" y="417"/>
                    </a:cubicBezTo>
                    <a:cubicBezTo>
                      <a:pt x="9410" y="417"/>
                      <a:pt x="9408" y="416"/>
                      <a:pt x="9407" y="416"/>
                    </a:cubicBezTo>
                    <a:close/>
                    <a:moveTo>
                      <a:pt x="9426" y="423"/>
                    </a:moveTo>
                    <a:lnTo>
                      <a:pt x="9426" y="423"/>
                    </a:lnTo>
                    <a:cubicBezTo>
                      <a:pt x="9427" y="423"/>
                      <a:pt x="9427" y="423"/>
                      <a:pt x="9428" y="424"/>
                    </a:cubicBezTo>
                    <a:lnTo>
                      <a:pt x="9428" y="424"/>
                    </a:lnTo>
                    <a:cubicBezTo>
                      <a:pt x="9427" y="423"/>
                      <a:pt x="9427" y="423"/>
                      <a:pt x="9426" y="423"/>
                    </a:cubicBezTo>
                    <a:close/>
                    <a:moveTo>
                      <a:pt x="9428" y="424"/>
                    </a:moveTo>
                    <a:lnTo>
                      <a:pt x="9428" y="424"/>
                    </a:lnTo>
                    <a:cubicBezTo>
                      <a:pt x="9428" y="424"/>
                      <a:pt x="9429" y="424"/>
                      <a:pt x="9429" y="424"/>
                    </a:cubicBezTo>
                    <a:lnTo>
                      <a:pt x="9429" y="424"/>
                    </a:lnTo>
                    <a:cubicBezTo>
                      <a:pt x="9429" y="424"/>
                      <a:pt x="9428" y="424"/>
                      <a:pt x="9428" y="424"/>
                    </a:cubicBezTo>
                    <a:close/>
                    <a:moveTo>
                      <a:pt x="10947" y="1966"/>
                    </a:moveTo>
                    <a:cubicBezTo>
                      <a:pt x="10947" y="1968"/>
                      <a:pt x="10948" y="1969"/>
                      <a:pt x="10948" y="1971"/>
                    </a:cubicBezTo>
                    <a:lnTo>
                      <a:pt x="10948" y="1971"/>
                    </a:lnTo>
                    <a:cubicBezTo>
                      <a:pt x="10948" y="1969"/>
                      <a:pt x="10947" y="1968"/>
                      <a:pt x="10947" y="1966"/>
                    </a:cubicBezTo>
                    <a:close/>
                    <a:moveTo>
                      <a:pt x="6811" y="7628"/>
                    </a:moveTo>
                    <a:cubicBezTo>
                      <a:pt x="6810" y="7628"/>
                      <a:pt x="6810" y="7629"/>
                      <a:pt x="6810" y="7630"/>
                    </a:cubicBezTo>
                    <a:lnTo>
                      <a:pt x="6810" y="7630"/>
                    </a:lnTo>
                    <a:cubicBezTo>
                      <a:pt x="6810" y="7629"/>
                      <a:pt x="6810" y="7629"/>
                      <a:pt x="6811" y="7628"/>
                    </a:cubicBezTo>
                    <a:close/>
                    <a:moveTo>
                      <a:pt x="10417" y="8108"/>
                    </a:moveTo>
                    <a:cubicBezTo>
                      <a:pt x="10417" y="8109"/>
                      <a:pt x="10417" y="8109"/>
                      <a:pt x="10417" y="8109"/>
                    </a:cubicBezTo>
                    <a:cubicBezTo>
                      <a:pt x="10417" y="8109"/>
                      <a:pt x="10417" y="8108"/>
                      <a:pt x="10417" y="8108"/>
                    </a:cubicBezTo>
                    <a:close/>
                    <a:moveTo>
                      <a:pt x="7087" y="8955"/>
                    </a:moveTo>
                    <a:lnTo>
                      <a:pt x="7087" y="8955"/>
                    </a:lnTo>
                    <a:cubicBezTo>
                      <a:pt x="7088" y="8955"/>
                      <a:pt x="7088" y="8955"/>
                      <a:pt x="7088" y="8955"/>
                    </a:cubicBezTo>
                    <a:lnTo>
                      <a:pt x="7088" y="8955"/>
                    </a:lnTo>
                    <a:cubicBezTo>
                      <a:pt x="7088" y="8955"/>
                      <a:pt x="7088" y="8955"/>
                      <a:pt x="7087" y="8955"/>
                    </a:cubicBezTo>
                    <a:close/>
                    <a:moveTo>
                      <a:pt x="5307" y="9505"/>
                    </a:moveTo>
                    <a:cubicBezTo>
                      <a:pt x="5306" y="9506"/>
                      <a:pt x="5306" y="9507"/>
                      <a:pt x="5306" y="9508"/>
                    </a:cubicBezTo>
                    <a:cubicBezTo>
                      <a:pt x="5306" y="9507"/>
                      <a:pt x="5307" y="9506"/>
                      <a:pt x="5307" y="9505"/>
                    </a:cubicBezTo>
                    <a:close/>
                    <a:moveTo>
                      <a:pt x="7845" y="14891"/>
                    </a:moveTo>
                    <a:cubicBezTo>
                      <a:pt x="7844" y="14894"/>
                      <a:pt x="7842" y="14897"/>
                      <a:pt x="7841" y="14900"/>
                    </a:cubicBezTo>
                    <a:cubicBezTo>
                      <a:pt x="7843" y="14897"/>
                      <a:pt x="7844" y="14894"/>
                      <a:pt x="7845" y="14891"/>
                    </a:cubicBezTo>
                    <a:close/>
                    <a:moveTo>
                      <a:pt x="4843" y="15159"/>
                    </a:moveTo>
                    <a:cubicBezTo>
                      <a:pt x="4843" y="15159"/>
                      <a:pt x="4842" y="15160"/>
                      <a:pt x="4842" y="15160"/>
                    </a:cubicBezTo>
                    <a:lnTo>
                      <a:pt x="4842" y="15160"/>
                    </a:lnTo>
                    <a:cubicBezTo>
                      <a:pt x="4842" y="15160"/>
                      <a:pt x="4843" y="15159"/>
                      <a:pt x="4843" y="15159"/>
                    </a:cubicBezTo>
                    <a:close/>
                    <a:moveTo>
                      <a:pt x="6096" y="15870"/>
                    </a:moveTo>
                    <a:lnTo>
                      <a:pt x="6096" y="15870"/>
                    </a:lnTo>
                    <a:cubicBezTo>
                      <a:pt x="6095" y="15871"/>
                      <a:pt x="6095" y="15872"/>
                      <a:pt x="6094" y="15874"/>
                    </a:cubicBezTo>
                    <a:lnTo>
                      <a:pt x="6094" y="15874"/>
                    </a:lnTo>
                    <a:cubicBezTo>
                      <a:pt x="6095" y="15873"/>
                      <a:pt x="6095" y="15871"/>
                      <a:pt x="6096" y="15870"/>
                    </a:cubicBezTo>
                    <a:close/>
                    <a:moveTo>
                      <a:pt x="3465" y="15910"/>
                    </a:moveTo>
                    <a:cubicBezTo>
                      <a:pt x="3465" y="15912"/>
                      <a:pt x="3465" y="15913"/>
                      <a:pt x="3465" y="15915"/>
                    </a:cubicBezTo>
                    <a:cubicBezTo>
                      <a:pt x="3465" y="15913"/>
                      <a:pt x="3465" y="15912"/>
                      <a:pt x="3465" y="15910"/>
                    </a:cubicBezTo>
                    <a:close/>
                    <a:moveTo>
                      <a:pt x="7693" y="16138"/>
                    </a:moveTo>
                    <a:lnTo>
                      <a:pt x="7693" y="16138"/>
                    </a:lnTo>
                    <a:cubicBezTo>
                      <a:pt x="7693" y="16139"/>
                      <a:pt x="7692" y="16141"/>
                      <a:pt x="7692" y="16142"/>
                    </a:cubicBezTo>
                    <a:lnTo>
                      <a:pt x="7692" y="16142"/>
                    </a:lnTo>
                    <a:cubicBezTo>
                      <a:pt x="7692" y="16141"/>
                      <a:pt x="7693" y="16139"/>
                      <a:pt x="7693" y="16138"/>
                    </a:cubicBezTo>
                    <a:close/>
                    <a:moveTo>
                      <a:pt x="7692" y="16142"/>
                    </a:moveTo>
                    <a:lnTo>
                      <a:pt x="7692" y="16142"/>
                    </a:lnTo>
                    <a:cubicBezTo>
                      <a:pt x="7691" y="16145"/>
                      <a:pt x="7690" y="16147"/>
                      <a:pt x="7689" y="16149"/>
                    </a:cubicBezTo>
                    <a:cubicBezTo>
                      <a:pt x="7690" y="16147"/>
                      <a:pt x="7691" y="16145"/>
                      <a:pt x="7692" y="16142"/>
                    </a:cubicBezTo>
                    <a:close/>
                    <a:moveTo>
                      <a:pt x="8372" y="24946"/>
                    </a:moveTo>
                    <a:cubicBezTo>
                      <a:pt x="8371" y="24948"/>
                      <a:pt x="8371" y="24950"/>
                      <a:pt x="8370" y="24952"/>
                    </a:cubicBezTo>
                    <a:lnTo>
                      <a:pt x="8370" y="24952"/>
                    </a:lnTo>
                    <a:cubicBezTo>
                      <a:pt x="8371" y="24950"/>
                      <a:pt x="8372" y="24948"/>
                      <a:pt x="8372" y="24946"/>
                    </a:cubicBezTo>
                    <a:close/>
                    <a:moveTo>
                      <a:pt x="8370" y="24952"/>
                    </a:moveTo>
                    <a:cubicBezTo>
                      <a:pt x="8369" y="24954"/>
                      <a:pt x="8368" y="24956"/>
                      <a:pt x="8367" y="24958"/>
                    </a:cubicBezTo>
                    <a:cubicBezTo>
                      <a:pt x="8368" y="24956"/>
                      <a:pt x="8369" y="24954"/>
                      <a:pt x="8370" y="24952"/>
                    </a:cubicBezTo>
                    <a:close/>
                    <a:moveTo>
                      <a:pt x="8503" y="24963"/>
                    </a:moveTo>
                    <a:lnTo>
                      <a:pt x="8503" y="24963"/>
                    </a:lnTo>
                    <a:cubicBezTo>
                      <a:pt x="8503" y="24964"/>
                      <a:pt x="8504" y="24965"/>
                      <a:pt x="8504" y="24966"/>
                    </a:cubicBezTo>
                    <a:lnTo>
                      <a:pt x="8504" y="24966"/>
                    </a:lnTo>
                    <a:cubicBezTo>
                      <a:pt x="8504" y="24965"/>
                      <a:pt x="8503" y="24964"/>
                      <a:pt x="8503" y="24963"/>
                    </a:cubicBezTo>
                    <a:close/>
                    <a:moveTo>
                      <a:pt x="10066" y="25409"/>
                    </a:moveTo>
                    <a:cubicBezTo>
                      <a:pt x="10065" y="25412"/>
                      <a:pt x="10065" y="25416"/>
                      <a:pt x="10065" y="25420"/>
                    </a:cubicBezTo>
                    <a:cubicBezTo>
                      <a:pt x="10065" y="25417"/>
                      <a:pt x="10066" y="25413"/>
                      <a:pt x="10066" y="25409"/>
                    </a:cubicBezTo>
                    <a:close/>
                    <a:moveTo>
                      <a:pt x="9690" y="27073"/>
                    </a:moveTo>
                    <a:lnTo>
                      <a:pt x="9690" y="27073"/>
                    </a:lnTo>
                    <a:cubicBezTo>
                      <a:pt x="9688" y="27074"/>
                      <a:pt x="9687" y="27075"/>
                      <a:pt x="9684" y="27076"/>
                    </a:cubicBezTo>
                    <a:lnTo>
                      <a:pt x="9683" y="27076"/>
                    </a:lnTo>
                    <a:cubicBezTo>
                      <a:pt x="9685" y="27075"/>
                      <a:pt x="9688" y="27074"/>
                      <a:pt x="9690" y="27073"/>
                    </a:cubicBezTo>
                    <a:close/>
                    <a:moveTo>
                      <a:pt x="9193" y="373"/>
                    </a:moveTo>
                    <a:cubicBezTo>
                      <a:pt x="9210" y="373"/>
                      <a:pt x="9227" y="373"/>
                      <a:pt x="9244" y="375"/>
                    </a:cubicBezTo>
                    <a:cubicBezTo>
                      <a:pt x="9261" y="377"/>
                      <a:pt x="9278" y="379"/>
                      <a:pt x="9295" y="382"/>
                    </a:cubicBezTo>
                    <a:cubicBezTo>
                      <a:pt x="9334" y="393"/>
                      <a:pt x="9371" y="404"/>
                      <a:pt x="9407" y="416"/>
                    </a:cubicBezTo>
                    <a:lnTo>
                      <a:pt x="9407" y="416"/>
                    </a:lnTo>
                    <a:cubicBezTo>
                      <a:pt x="9406" y="415"/>
                      <a:pt x="9406" y="415"/>
                      <a:pt x="9405" y="415"/>
                    </a:cubicBezTo>
                    <a:lnTo>
                      <a:pt x="9405" y="415"/>
                    </a:lnTo>
                    <a:cubicBezTo>
                      <a:pt x="9411" y="417"/>
                      <a:pt x="9417" y="419"/>
                      <a:pt x="9422" y="422"/>
                    </a:cubicBezTo>
                    <a:cubicBezTo>
                      <a:pt x="9425" y="422"/>
                      <a:pt x="9427" y="423"/>
                      <a:pt x="9429" y="424"/>
                    </a:cubicBezTo>
                    <a:cubicBezTo>
                      <a:pt x="9429" y="424"/>
                      <a:pt x="9429" y="424"/>
                      <a:pt x="9429" y="424"/>
                    </a:cubicBezTo>
                    <a:lnTo>
                      <a:pt x="9429" y="424"/>
                    </a:lnTo>
                    <a:cubicBezTo>
                      <a:pt x="9531" y="461"/>
                      <a:pt x="9633" y="502"/>
                      <a:pt x="9731" y="549"/>
                    </a:cubicBezTo>
                    <a:cubicBezTo>
                      <a:pt x="9761" y="566"/>
                      <a:pt x="9788" y="584"/>
                      <a:pt x="9815" y="602"/>
                    </a:cubicBezTo>
                    <a:cubicBezTo>
                      <a:pt x="9861" y="638"/>
                      <a:pt x="9906" y="673"/>
                      <a:pt x="9950" y="711"/>
                    </a:cubicBezTo>
                    <a:cubicBezTo>
                      <a:pt x="10039" y="797"/>
                      <a:pt x="10130" y="886"/>
                      <a:pt x="10211" y="980"/>
                    </a:cubicBezTo>
                    <a:cubicBezTo>
                      <a:pt x="10241" y="1017"/>
                      <a:pt x="10269" y="1056"/>
                      <a:pt x="10295" y="1096"/>
                    </a:cubicBezTo>
                    <a:cubicBezTo>
                      <a:pt x="10309" y="1119"/>
                      <a:pt x="10320" y="1141"/>
                      <a:pt x="10331" y="1164"/>
                    </a:cubicBezTo>
                    <a:cubicBezTo>
                      <a:pt x="10357" y="1221"/>
                      <a:pt x="10378" y="1278"/>
                      <a:pt x="10398" y="1338"/>
                    </a:cubicBezTo>
                    <a:cubicBezTo>
                      <a:pt x="10445" y="1496"/>
                      <a:pt x="10484" y="1659"/>
                      <a:pt x="10524" y="1820"/>
                    </a:cubicBezTo>
                    <a:cubicBezTo>
                      <a:pt x="10566" y="1993"/>
                      <a:pt x="10622" y="2161"/>
                      <a:pt x="10677" y="2330"/>
                    </a:cubicBezTo>
                    <a:cubicBezTo>
                      <a:pt x="10718" y="2463"/>
                      <a:pt x="10755" y="2597"/>
                      <a:pt x="10780" y="2734"/>
                    </a:cubicBezTo>
                    <a:cubicBezTo>
                      <a:pt x="10812" y="2929"/>
                      <a:pt x="10840" y="3125"/>
                      <a:pt x="10879" y="3319"/>
                    </a:cubicBezTo>
                    <a:cubicBezTo>
                      <a:pt x="10918" y="3515"/>
                      <a:pt x="10963" y="3709"/>
                      <a:pt x="11008" y="3904"/>
                    </a:cubicBezTo>
                    <a:cubicBezTo>
                      <a:pt x="11053" y="4093"/>
                      <a:pt x="11099" y="4282"/>
                      <a:pt x="11136" y="4473"/>
                    </a:cubicBezTo>
                    <a:cubicBezTo>
                      <a:pt x="11173" y="4663"/>
                      <a:pt x="11209" y="4851"/>
                      <a:pt x="11249" y="5040"/>
                    </a:cubicBezTo>
                    <a:cubicBezTo>
                      <a:pt x="11268" y="5127"/>
                      <a:pt x="11292" y="5214"/>
                      <a:pt x="11316" y="5300"/>
                    </a:cubicBezTo>
                    <a:cubicBezTo>
                      <a:pt x="11340" y="5388"/>
                      <a:pt x="11358" y="5475"/>
                      <a:pt x="11379" y="5563"/>
                    </a:cubicBezTo>
                    <a:cubicBezTo>
                      <a:pt x="11422" y="5746"/>
                      <a:pt x="11460" y="5930"/>
                      <a:pt x="11496" y="6115"/>
                    </a:cubicBezTo>
                    <a:cubicBezTo>
                      <a:pt x="11517" y="6241"/>
                      <a:pt x="11537" y="6368"/>
                      <a:pt x="11563" y="6493"/>
                    </a:cubicBezTo>
                    <a:cubicBezTo>
                      <a:pt x="11590" y="6627"/>
                      <a:pt x="11618" y="6761"/>
                      <a:pt x="11649" y="6895"/>
                    </a:cubicBezTo>
                    <a:cubicBezTo>
                      <a:pt x="11678" y="7025"/>
                      <a:pt x="11704" y="7157"/>
                      <a:pt x="11731" y="7288"/>
                    </a:cubicBezTo>
                    <a:cubicBezTo>
                      <a:pt x="11757" y="7417"/>
                      <a:pt x="11787" y="7545"/>
                      <a:pt x="11812" y="7675"/>
                    </a:cubicBezTo>
                    <a:cubicBezTo>
                      <a:pt x="11836" y="7805"/>
                      <a:pt x="11855" y="7937"/>
                      <a:pt x="11865" y="8069"/>
                    </a:cubicBezTo>
                    <a:cubicBezTo>
                      <a:pt x="11867" y="8134"/>
                      <a:pt x="11866" y="8198"/>
                      <a:pt x="11863" y="8264"/>
                    </a:cubicBezTo>
                    <a:cubicBezTo>
                      <a:pt x="11853" y="8337"/>
                      <a:pt x="11841" y="8409"/>
                      <a:pt x="11827" y="8481"/>
                    </a:cubicBezTo>
                    <a:cubicBezTo>
                      <a:pt x="11808" y="8560"/>
                      <a:pt x="11786" y="8639"/>
                      <a:pt x="11760" y="8716"/>
                    </a:cubicBezTo>
                    <a:cubicBezTo>
                      <a:pt x="11752" y="8738"/>
                      <a:pt x="11744" y="8760"/>
                      <a:pt x="11733" y="8780"/>
                    </a:cubicBezTo>
                    <a:cubicBezTo>
                      <a:pt x="11726" y="8791"/>
                      <a:pt x="11721" y="8802"/>
                      <a:pt x="11713" y="8811"/>
                    </a:cubicBezTo>
                    <a:cubicBezTo>
                      <a:pt x="11707" y="8818"/>
                      <a:pt x="11701" y="8825"/>
                      <a:pt x="11697" y="8832"/>
                    </a:cubicBezTo>
                    <a:cubicBezTo>
                      <a:pt x="11666" y="8864"/>
                      <a:pt x="11636" y="8894"/>
                      <a:pt x="11604" y="8923"/>
                    </a:cubicBezTo>
                    <a:cubicBezTo>
                      <a:pt x="11593" y="8931"/>
                      <a:pt x="11581" y="8939"/>
                      <a:pt x="11570" y="8947"/>
                    </a:cubicBezTo>
                    <a:cubicBezTo>
                      <a:pt x="11563" y="8952"/>
                      <a:pt x="11557" y="8954"/>
                      <a:pt x="11550" y="8958"/>
                    </a:cubicBezTo>
                    <a:cubicBezTo>
                      <a:pt x="11541" y="8962"/>
                      <a:pt x="11532" y="8965"/>
                      <a:pt x="11524" y="8968"/>
                    </a:cubicBezTo>
                    <a:cubicBezTo>
                      <a:pt x="11501" y="8975"/>
                      <a:pt x="11477" y="8981"/>
                      <a:pt x="11453" y="8985"/>
                    </a:cubicBezTo>
                    <a:cubicBezTo>
                      <a:pt x="11414" y="8991"/>
                      <a:pt x="11374" y="8997"/>
                      <a:pt x="11335" y="9001"/>
                    </a:cubicBezTo>
                    <a:cubicBezTo>
                      <a:pt x="11310" y="9001"/>
                      <a:pt x="11284" y="9002"/>
                      <a:pt x="11259" y="9002"/>
                    </a:cubicBezTo>
                    <a:cubicBezTo>
                      <a:pt x="11246" y="9002"/>
                      <a:pt x="11233" y="9002"/>
                      <a:pt x="11220" y="9001"/>
                    </a:cubicBezTo>
                    <a:cubicBezTo>
                      <a:pt x="11179" y="8997"/>
                      <a:pt x="11136" y="8993"/>
                      <a:pt x="11095" y="8985"/>
                    </a:cubicBezTo>
                    <a:cubicBezTo>
                      <a:pt x="11074" y="8981"/>
                      <a:pt x="11052" y="8974"/>
                      <a:pt x="11030" y="8967"/>
                    </a:cubicBezTo>
                    <a:cubicBezTo>
                      <a:pt x="11019" y="8962"/>
                      <a:pt x="11008" y="8959"/>
                      <a:pt x="10998" y="8954"/>
                    </a:cubicBezTo>
                    <a:cubicBezTo>
                      <a:pt x="10975" y="8941"/>
                      <a:pt x="10954" y="8928"/>
                      <a:pt x="10931" y="8913"/>
                    </a:cubicBezTo>
                    <a:cubicBezTo>
                      <a:pt x="10909" y="8897"/>
                      <a:pt x="10888" y="8880"/>
                      <a:pt x="10868" y="8863"/>
                    </a:cubicBezTo>
                    <a:cubicBezTo>
                      <a:pt x="10837" y="8833"/>
                      <a:pt x="10807" y="8802"/>
                      <a:pt x="10779" y="8770"/>
                    </a:cubicBezTo>
                    <a:cubicBezTo>
                      <a:pt x="10760" y="8747"/>
                      <a:pt x="10743" y="8723"/>
                      <a:pt x="10726" y="8699"/>
                    </a:cubicBezTo>
                    <a:cubicBezTo>
                      <a:pt x="10701" y="8655"/>
                      <a:pt x="10678" y="8610"/>
                      <a:pt x="10655" y="8564"/>
                    </a:cubicBezTo>
                    <a:cubicBezTo>
                      <a:pt x="10645" y="8539"/>
                      <a:pt x="10634" y="8514"/>
                      <a:pt x="10624" y="8489"/>
                    </a:cubicBezTo>
                    <a:cubicBezTo>
                      <a:pt x="10590" y="8432"/>
                      <a:pt x="10557" y="8373"/>
                      <a:pt x="10526" y="8314"/>
                    </a:cubicBezTo>
                    <a:cubicBezTo>
                      <a:pt x="10490" y="8244"/>
                      <a:pt x="10455" y="8176"/>
                      <a:pt x="10416" y="8108"/>
                    </a:cubicBezTo>
                    <a:lnTo>
                      <a:pt x="10416" y="8108"/>
                    </a:lnTo>
                    <a:cubicBezTo>
                      <a:pt x="10416" y="8108"/>
                      <a:pt x="10416" y="8108"/>
                      <a:pt x="10417" y="8108"/>
                    </a:cubicBezTo>
                    <a:lnTo>
                      <a:pt x="10417" y="8108"/>
                    </a:lnTo>
                    <a:cubicBezTo>
                      <a:pt x="10365" y="8017"/>
                      <a:pt x="10321" y="7924"/>
                      <a:pt x="10275" y="7831"/>
                    </a:cubicBezTo>
                    <a:cubicBezTo>
                      <a:pt x="10238" y="7758"/>
                      <a:pt x="10202" y="7686"/>
                      <a:pt x="10169" y="7610"/>
                    </a:cubicBezTo>
                    <a:cubicBezTo>
                      <a:pt x="10136" y="7534"/>
                      <a:pt x="10111" y="7455"/>
                      <a:pt x="10081" y="7379"/>
                    </a:cubicBezTo>
                    <a:cubicBezTo>
                      <a:pt x="10070" y="7353"/>
                      <a:pt x="10059" y="7328"/>
                      <a:pt x="10049" y="7303"/>
                    </a:cubicBezTo>
                    <a:lnTo>
                      <a:pt x="10049" y="7303"/>
                    </a:lnTo>
                    <a:cubicBezTo>
                      <a:pt x="10059" y="7429"/>
                      <a:pt x="10067" y="7556"/>
                      <a:pt x="10075" y="7683"/>
                    </a:cubicBezTo>
                    <a:cubicBezTo>
                      <a:pt x="10076" y="7687"/>
                      <a:pt x="10076" y="7692"/>
                      <a:pt x="10076" y="7695"/>
                    </a:cubicBezTo>
                    <a:cubicBezTo>
                      <a:pt x="10081" y="7720"/>
                      <a:pt x="10084" y="7746"/>
                      <a:pt x="10088" y="7771"/>
                    </a:cubicBezTo>
                    <a:cubicBezTo>
                      <a:pt x="10090" y="7786"/>
                      <a:pt x="10091" y="7800"/>
                      <a:pt x="10090" y="7814"/>
                    </a:cubicBezTo>
                    <a:cubicBezTo>
                      <a:pt x="10121" y="7993"/>
                      <a:pt x="10152" y="8172"/>
                      <a:pt x="10194" y="8348"/>
                    </a:cubicBezTo>
                    <a:cubicBezTo>
                      <a:pt x="10218" y="8445"/>
                      <a:pt x="10246" y="8545"/>
                      <a:pt x="10283" y="8637"/>
                    </a:cubicBezTo>
                    <a:cubicBezTo>
                      <a:pt x="10323" y="8730"/>
                      <a:pt x="10363" y="8825"/>
                      <a:pt x="10422" y="8909"/>
                    </a:cubicBezTo>
                    <a:cubicBezTo>
                      <a:pt x="10477" y="8989"/>
                      <a:pt x="10538" y="9061"/>
                      <a:pt x="10610" y="9128"/>
                    </a:cubicBezTo>
                    <a:cubicBezTo>
                      <a:pt x="10677" y="9189"/>
                      <a:pt x="10751" y="9245"/>
                      <a:pt x="10833" y="9284"/>
                    </a:cubicBezTo>
                    <a:cubicBezTo>
                      <a:pt x="10919" y="9325"/>
                      <a:pt x="11010" y="9346"/>
                      <a:pt x="11103" y="9360"/>
                    </a:cubicBezTo>
                    <a:cubicBezTo>
                      <a:pt x="11156" y="9369"/>
                      <a:pt x="11210" y="9372"/>
                      <a:pt x="11264" y="9372"/>
                    </a:cubicBezTo>
                    <a:cubicBezTo>
                      <a:pt x="11313" y="9372"/>
                      <a:pt x="11362" y="9369"/>
                      <a:pt x="11411" y="9364"/>
                    </a:cubicBezTo>
                    <a:cubicBezTo>
                      <a:pt x="11483" y="9357"/>
                      <a:pt x="11554" y="9344"/>
                      <a:pt x="11624" y="9324"/>
                    </a:cubicBezTo>
                    <a:cubicBezTo>
                      <a:pt x="11709" y="9298"/>
                      <a:pt x="11786" y="9254"/>
                      <a:pt x="11853" y="9196"/>
                    </a:cubicBezTo>
                    <a:cubicBezTo>
                      <a:pt x="11872" y="9180"/>
                      <a:pt x="11888" y="9163"/>
                      <a:pt x="11905" y="9146"/>
                    </a:cubicBezTo>
                    <a:cubicBezTo>
                      <a:pt x="11915" y="9177"/>
                      <a:pt x="11925" y="9207"/>
                      <a:pt x="11935" y="9238"/>
                    </a:cubicBezTo>
                    <a:cubicBezTo>
                      <a:pt x="11994" y="9417"/>
                      <a:pt x="12050" y="9598"/>
                      <a:pt x="12110" y="9778"/>
                    </a:cubicBezTo>
                    <a:cubicBezTo>
                      <a:pt x="12223" y="10124"/>
                      <a:pt x="12379" y="10456"/>
                      <a:pt x="12485" y="10806"/>
                    </a:cubicBezTo>
                    <a:cubicBezTo>
                      <a:pt x="12517" y="10921"/>
                      <a:pt x="12546" y="11035"/>
                      <a:pt x="12580" y="11149"/>
                    </a:cubicBezTo>
                    <a:cubicBezTo>
                      <a:pt x="12615" y="11270"/>
                      <a:pt x="12654" y="11390"/>
                      <a:pt x="12692" y="11510"/>
                    </a:cubicBezTo>
                    <a:cubicBezTo>
                      <a:pt x="12762" y="11735"/>
                      <a:pt x="12846" y="11956"/>
                      <a:pt x="12917" y="12181"/>
                    </a:cubicBezTo>
                    <a:cubicBezTo>
                      <a:pt x="12990" y="12443"/>
                      <a:pt x="13051" y="12708"/>
                      <a:pt x="13118" y="12972"/>
                    </a:cubicBezTo>
                    <a:cubicBezTo>
                      <a:pt x="13166" y="13159"/>
                      <a:pt x="13223" y="13344"/>
                      <a:pt x="13274" y="13530"/>
                    </a:cubicBezTo>
                    <a:cubicBezTo>
                      <a:pt x="13327" y="13725"/>
                      <a:pt x="13377" y="13920"/>
                      <a:pt x="13425" y="14117"/>
                    </a:cubicBezTo>
                    <a:cubicBezTo>
                      <a:pt x="13473" y="14307"/>
                      <a:pt x="13522" y="14496"/>
                      <a:pt x="13573" y="14684"/>
                    </a:cubicBezTo>
                    <a:cubicBezTo>
                      <a:pt x="13626" y="14876"/>
                      <a:pt x="13680" y="15068"/>
                      <a:pt x="13717" y="15266"/>
                    </a:cubicBezTo>
                    <a:cubicBezTo>
                      <a:pt x="13725" y="15327"/>
                      <a:pt x="13732" y="15389"/>
                      <a:pt x="13737" y="15449"/>
                    </a:cubicBezTo>
                    <a:cubicBezTo>
                      <a:pt x="13737" y="15525"/>
                      <a:pt x="13732" y="15598"/>
                      <a:pt x="13725" y="15672"/>
                    </a:cubicBezTo>
                    <a:cubicBezTo>
                      <a:pt x="13717" y="15724"/>
                      <a:pt x="13707" y="15773"/>
                      <a:pt x="13696" y="15823"/>
                    </a:cubicBezTo>
                    <a:cubicBezTo>
                      <a:pt x="13684" y="15859"/>
                      <a:pt x="13673" y="15894"/>
                      <a:pt x="13659" y="15931"/>
                    </a:cubicBezTo>
                    <a:cubicBezTo>
                      <a:pt x="13649" y="15952"/>
                      <a:pt x="13638" y="15975"/>
                      <a:pt x="13627" y="15998"/>
                    </a:cubicBezTo>
                    <a:cubicBezTo>
                      <a:pt x="13614" y="16019"/>
                      <a:pt x="13602" y="16039"/>
                      <a:pt x="13587" y="16059"/>
                    </a:cubicBezTo>
                    <a:cubicBezTo>
                      <a:pt x="13580" y="16067"/>
                      <a:pt x="13573" y="16077"/>
                      <a:pt x="13565" y="16085"/>
                    </a:cubicBezTo>
                    <a:cubicBezTo>
                      <a:pt x="13566" y="16085"/>
                      <a:pt x="13569" y="16083"/>
                      <a:pt x="13570" y="16083"/>
                    </a:cubicBezTo>
                    <a:lnTo>
                      <a:pt x="13570" y="16083"/>
                    </a:lnTo>
                    <a:cubicBezTo>
                      <a:pt x="13565" y="16086"/>
                      <a:pt x="13563" y="16088"/>
                      <a:pt x="13559" y="16092"/>
                    </a:cubicBezTo>
                    <a:cubicBezTo>
                      <a:pt x="13558" y="16095"/>
                      <a:pt x="13556" y="16096"/>
                      <a:pt x="13554" y="16098"/>
                    </a:cubicBezTo>
                    <a:lnTo>
                      <a:pt x="13554" y="16098"/>
                    </a:lnTo>
                    <a:cubicBezTo>
                      <a:pt x="13555" y="16097"/>
                      <a:pt x="13555" y="16096"/>
                      <a:pt x="13555" y="16096"/>
                    </a:cubicBezTo>
                    <a:lnTo>
                      <a:pt x="13555" y="16096"/>
                    </a:lnTo>
                    <a:cubicBezTo>
                      <a:pt x="13549" y="16102"/>
                      <a:pt x="13542" y="16108"/>
                      <a:pt x="13535" y="16114"/>
                    </a:cubicBezTo>
                    <a:cubicBezTo>
                      <a:pt x="13527" y="16120"/>
                      <a:pt x="13519" y="16126"/>
                      <a:pt x="13510" y="16132"/>
                    </a:cubicBezTo>
                    <a:cubicBezTo>
                      <a:pt x="13505" y="16135"/>
                      <a:pt x="13498" y="16139"/>
                      <a:pt x="13490" y="16142"/>
                    </a:cubicBezTo>
                    <a:cubicBezTo>
                      <a:pt x="13478" y="16147"/>
                      <a:pt x="13467" y="16151"/>
                      <a:pt x="13454" y="16155"/>
                    </a:cubicBezTo>
                    <a:cubicBezTo>
                      <a:pt x="13439" y="16158"/>
                      <a:pt x="13425" y="16162"/>
                      <a:pt x="13410" y="16164"/>
                    </a:cubicBezTo>
                    <a:cubicBezTo>
                      <a:pt x="13382" y="16167"/>
                      <a:pt x="13356" y="16170"/>
                      <a:pt x="13329" y="16172"/>
                    </a:cubicBezTo>
                    <a:cubicBezTo>
                      <a:pt x="13308" y="16171"/>
                      <a:pt x="13286" y="16170"/>
                      <a:pt x="13266" y="16167"/>
                    </a:cubicBezTo>
                    <a:cubicBezTo>
                      <a:pt x="13252" y="16165"/>
                      <a:pt x="13238" y="16163"/>
                      <a:pt x="13224" y="16159"/>
                    </a:cubicBezTo>
                    <a:cubicBezTo>
                      <a:pt x="13197" y="16151"/>
                      <a:pt x="13171" y="16142"/>
                      <a:pt x="13146" y="16133"/>
                    </a:cubicBezTo>
                    <a:cubicBezTo>
                      <a:pt x="13123" y="16123"/>
                      <a:pt x="13102" y="16112"/>
                      <a:pt x="13080" y="16101"/>
                    </a:cubicBezTo>
                    <a:cubicBezTo>
                      <a:pt x="13078" y="16099"/>
                      <a:pt x="13076" y="16098"/>
                      <a:pt x="13074" y="16096"/>
                    </a:cubicBezTo>
                    <a:cubicBezTo>
                      <a:pt x="13063" y="16091"/>
                      <a:pt x="13053" y="16084"/>
                      <a:pt x="13043" y="16076"/>
                    </a:cubicBezTo>
                    <a:cubicBezTo>
                      <a:pt x="13006" y="16048"/>
                      <a:pt x="12973" y="16017"/>
                      <a:pt x="12940" y="15985"/>
                    </a:cubicBezTo>
                    <a:cubicBezTo>
                      <a:pt x="12909" y="15952"/>
                      <a:pt x="12879" y="15918"/>
                      <a:pt x="12851" y="15884"/>
                    </a:cubicBezTo>
                    <a:cubicBezTo>
                      <a:pt x="12831" y="15857"/>
                      <a:pt x="12812" y="15831"/>
                      <a:pt x="12793" y="15805"/>
                    </a:cubicBezTo>
                    <a:cubicBezTo>
                      <a:pt x="12759" y="15774"/>
                      <a:pt x="12730" y="15733"/>
                      <a:pt x="12705" y="15695"/>
                    </a:cubicBezTo>
                    <a:cubicBezTo>
                      <a:pt x="12672" y="15646"/>
                      <a:pt x="12642" y="15594"/>
                      <a:pt x="12610" y="15544"/>
                    </a:cubicBezTo>
                    <a:cubicBezTo>
                      <a:pt x="12583" y="15498"/>
                      <a:pt x="12556" y="15454"/>
                      <a:pt x="12529" y="15407"/>
                    </a:cubicBezTo>
                    <a:cubicBezTo>
                      <a:pt x="12499" y="15355"/>
                      <a:pt x="12471" y="15305"/>
                      <a:pt x="12442" y="15253"/>
                    </a:cubicBezTo>
                    <a:lnTo>
                      <a:pt x="12442" y="15253"/>
                    </a:lnTo>
                    <a:lnTo>
                      <a:pt x="12448" y="15264"/>
                    </a:lnTo>
                    <a:cubicBezTo>
                      <a:pt x="12399" y="15175"/>
                      <a:pt x="12349" y="15086"/>
                      <a:pt x="12301" y="14995"/>
                    </a:cubicBezTo>
                    <a:cubicBezTo>
                      <a:pt x="12252" y="14906"/>
                      <a:pt x="12204" y="14817"/>
                      <a:pt x="12158" y="14728"/>
                    </a:cubicBezTo>
                    <a:lnTo>
                      <a:pt x="12158" y="14728"/>
                    </a:lnTo>
                    <a:lnTo>
                      <a:pt x="12163" y="14739"/>
                    </a:lnTo>
                    <a:cubicBezTo>
                      <a:pt x="12122" y="14660"/>
                      <a:pt x="12082" y="14580"/>
                      <a:pt x="12046" y="14499"/>
                    </a:cubicBezTo>
                    <a:cubicBezTo>
                      <a:pt x="12044" y="14537"/>
                      <a:pt x="12043" y="14576"/>
                      <a:pt x="12041" y="14613"/>
                    </a:cubicBezTo>
                    <a:cubicBezTo>
                      <a:pt x="12041" y="14627"/>
                      <a:pt x="12040" y="14640"/>
                      <a:pt x="12040" y="14653"/>
                    </a:cubicBezTo>
                    <a:cubicBezTo>
                      <a:pt x="12039" y="14673"/>
                      <a:pt x="12038" y="14692"/>
                      <a:pt x="12036" y="14713"/>
                    </a:cubicBezTo>
                    <a:cubicBezTo>
                      <a:pt x="12035" y="14747"/>
                      <a:pt x="12033" y="14781"/>
                      <a:pt x="12032" y="14816"/>
                    </a:cubicBezTo>
                    <a:lnTo>
                      <a:pt x="12032" y="14817"/>
                    </a:lnTo>
                    <a:cubicBezTo>
                      <a:pt x="12030" y="14865"/>
                      <a:pt x="12027" y="14914"/>
                      <a:pt x="12025" y="14961"/>
                    </a:cubicBezTo>
                    <a:cubicBezTo>
                      <a:pt x="12023" y="15063"/>
                      <a:pt x="12020" y="15164"/>
                      <a:pt x="12019" y="15266"/>
                    </a:cubicBezTo>
                    <a:cubicBezTo>
                      <a:pt x="12019" y="15269"/>
                      <a:pt x="12019" y="15271"/>
                      <a:pt x="12019" y="15274"/>
                    </a:cubicBezTo>
                    <a:cubicBezTo>
                      <a:pt x="12020" y="15381"/>
                      <a:pt x="12023" y="15488"/>
                      <a:pt x="12018" y="15594"/>
                    </a:cubicBezTo>
                    <a:cubicBezTo>
                      <a:pt x="12016" y="15654"/>
                      <a:pt x="12014" y="15711"/>
                      <a:pt x="12006" y="15768"/>
                    </a:cubicBezTo>
                    <a:cubicBezTo>
                      <a:pt x="12004" y="15822"/>
                      <a:pt x="12001" y="15873"/>
                      <a:pt x="11996" y="15927"/>
                    </a:cubicBezTo>
                    <a:cubicBezTo>
                      <a:pt x="11987" y="15988"/>
                      <a:pt x="11977" y="16048"/>
                      <a:pt x="11962" y="16108"/>
                    </a:cubicBezTo>
                    <a:cubicBezTo>
                      <a:pt x="11954" y="16138"/>
                      <a:pt x="11944" y="16166"/>
                      <a:pt x="11932" y="16196"/>
                    </a:cubicBezTo>
                    <a:cubicBezTo>
                      <a:pt x="11917" y="16228"/>
                      <a:pt x="11904" y="16259"/>
                      <a:pt x="11887" y="16288"/>
                    </a:cubicBezTo>
                    <a:cubicBezTo>
                      <a:pt x="11874" y="16310"/>
                      <a:pt x="11860" y="16331"/>
                      <a:pt x="11845" y="16351"/>
                    </a:cubicBezTo>
                    <a:cubicBezTo>
                      <a:pt x="11839" y="16361"/>
                      <a:pt x="11831" y="16370"/>
                      <a:pt x="11821" y="16379"/>
                    </a:cubicBezTo>
                    <a:cubicBezTo>
                      <a:pt x="11821" y="16380"/>
                      <a:pt x="11821" y="16380"/>
                      <a:pt x="11820" y="16380"/>
                    </a:cubicBezTo>
                    <a:cubicBezTo>
                      <a:pt x="11816" y="16386"/>
                      <a:pt x="11811" y="16390"/>
                      <a:pt x="11807" y="16395"/>
                    </a:cubicBezTo>
                    <a:cubicBezTo>
                      <a:pt x="11810" y="16391"/>
                      <a:pt x="11812" y="16388"/>
                      <a:pt x="11816" y="16385"/>
                    </a:cubicBezTo>
                    <a:lnTo>
                      <a:pt x="11816" y="16385"/>
                    </a:lnTo>
                    <a:cubicBezTo>
                      <a:pt x="11807" y="16394"/>
                      <a:pt x="11797" y="16402"/>
                      <a:pt x="11787" y="16411"/>
                    </a:cubicBezTo>
                    <a:cubicBezTo>
                      <a:pt x="11783" y="16413"/>
                      <a:pt x="11778" y="16417"/>
                      <a:pt x="11773" y="16419"/>
                    </a:cubicBezTo>
                    <a:cubicBezTo>
                      <a:pt x="11770" y="16421"/>
                      <a:pt x="11764" y="16423"/>
                      <a:pt x="11761" y="16426"/>
                    </a:cubicBezTo>
                    <a:cubicBezTo>
                      <a:pt x="11759" y="16427"/>
                      <a:pt x="11756" y="16428"/>
                      <a:pt x="11753" y="16429"/>
                    </a:cubicBezTo>
                    <a:cubicBezTo>
                      <a:pt x="11746" y="16430"/>
                      <a:pt x="11740" y="16431"/>
                      <a:pt x="11732" y="16434"/>
                    </a:cubicBezTo>
                    <a:cubicBezTo>
                      <a:pt x="11728" y="16434"/>
                      <a:pt x="11724" y="16434"/>
                      <a:pt x="11720" y="16435"/>
                    </a:cubicBezTo>
                    <a:cubicBezTo>
                      <a:pt x="11712" y="16435"/>
                      <a:pt x="11704" y="16434"/>
                      <a:pt x="11696" y="16434"/>
                    </a:cubicBezTo>
                    <a:cubicBezTo>
                      <a:pt x="11682" y="16431"/>
                      <a:pt x="11668" y="16429"/>
                      <a:pt x="11656" y="16427"/>
                    </a:cubicBezTo>
                    <a:cubicBezTo>
                      <a:pt x="11641" y="16421"/>
                      <a:pt x="11626" y="16417"/>
                      <a:pt x="11611" y="16411"/>
                    </a:cubicBezTo>
                    <a:cubicBezTo>
                      <a:pt x="11597" y="16405"/>
                      <a:pt x="11584" y="16399"/>
                      <a:pt x="11570" y="16391"/>
                    </a:cubicBezTo>
                    <a:cubicBezTo>
                      <a:pt x="11558" y="16385"/>
                      <a:pt x="11548" y="16378"/>
                      <a:pt x="11537" y="16370"/>
                    </a:cubicBezTo>
                    <a:cubicBezTo>
                      <a:pt x="11526" y="16362"/>
                      <a:pt x="11516" y="16353"/>
                      <a:pt x="11507" y="16345"/>
                    </a:cubicBezTo>
                    <a:cubicBezTo>
                      <a:pt x="11496" y="16333"/>
                      <a:pt x="11485" y="16323"/>
                      <a:pt x="11475" y="16311"/>
                    </a:cubicBezTo>
                    <a:cubicBezTo>
                      <a:pt x="11470" y="16307"/>
                      <a:pt x="11466" y="16302"/>
                      <a:pt x="11461" y="16298"/>
                    </a:cubicBezTo>
                    <a:cubicBezTo>
                      <a:pt x="11429" y="16267"/>
                      <a:pt x="11401" y="16234"/>
                      <a:pt x="11373" y="16199"/>
                    </a:cubicBezTo>
                    <a:cubicBezTo>
                      <a:pt x="11362" y="16187"/>
                      <a:pt x="11351" y="16173"/>
                      <a:pt x="11340" y="16162"/>
                    </a:cubicBezTo>
                    <a:cubicBezTo>
                      <a:pt x="11318" y="16141"/>
                      <a:pt x="11300" y="16119"/>
                      <a:pt x="11282" y="16096"/>
                    </a:cubicBezTo>
                    <a:cubicBezTo>
                      <a:pt x="11275" y="16090"/>
                      <a:pt x="11267" y="16083"/>
                      <a:pt x="11259" y="16075"/>
                    </a:cubicBezTo>
                    <a:cubicBezTo>
                      <a:pt x="11221" y="16039"/>
                      <a:pt x="11194" y="15995"/>
                      <a:pt x="11167" y="15951"/>
                    </a:cubicBezTo>
                    <a:cubicBezTo>
                      <a:pt x="11149" y="15923"/>
                      <a:pt x="11134" y="15891"/>
                      <a:pt x="11119" y="15861"/>
                    </a:cubicBezTo>
                    <a:cubicBezTo>
                      <a:pt x="11100" y="15821"/>
                      <a:pt x="11079" y="15782"/>
                      <a:pt x="11060" y="15742"/>
                    </a:cubicBezTo>
                    <a:cubicBezTo>
                      <a:pt x="11048" y="15720"/>
                      <a:pt x="11036" y="15698"/>
                      <a:pt x="11024" y="15677"/>
                    </a:cubicBezTo>
                    <a:cubicBezTo>
                      <a:pt x="11007" y="15645"/>
                      <a:pt x="10987" y="15614"/>
                      <a:pt x="10971" y="15581"/>
                    </a:cubicBezTo>
                    <a:cubicBezTo>
                      <a:pt x="10951" y="15543"/>
                      <a:pt x="10935" y="15503"/>
                      <a:pt x="10918" y="15465"/>
                    </a:cubicBezTo>
                    <a:lnTo>
                      <a:pt x="10917" y="15464"/>
                    </a:lnTo>
                    <a:cubicBezTo>
                      <a:pt x="10917" y="15462"/>
                      <a:pt x="10916" y="15458"/>
                      <a:pt x="10913" y="15456"/>
                    </a:cubicBezTo>
                    <a:lnTo>
                      <a:pt x="10913" y="15457"/>
                    </a:lnTo>
                    <a:cubicBezTo>
                      <a:pt x="10888" y="15401"/>
                      <a:pt x="10860" y="15346"/>
                      <a:pt x="10833" y="15290"/>
                    </a:cubicBezTo>
                    <a:cubicBezTo>
                      <a:pt x="10803" y="15223"/>
                      <a:pt x="10775" y="15152"/>
                      <a:pt x="10748" y="15082"/>
                    </a:cubicBezTo>
                    <a:cubicBezTo>
                      <a:pt x="10748" y="15083"/>
                      <a:pt x="10748" y="15084"/>
                      <a:pt x="10748" y="15086"/>
                    </a:cubicBezTo>
                    <a:cubicBezTo>
                      <a:pt x="10726" y="15027"/>
                      <a:pt x="10704" y="14968"/>
                      <a:pt x="10683" y="14909"/>
                    </a:cubicBezTo>
                    <a:cubicBezTo>
                      <a:pt x="10660" y="14849"/>
                      <a:pt x="10633" y="14789"/>
                      <a:pt x="10616" y="14728"/>
                    </a:cubicBezTo>
                    <a:cubicBezTo>
                      <a:pt x="10612" y="14713"/>
                      <a:pt x="10608" y="14700"/>
                      <a:pt x="10605" y="14686"/>
                    </a:cubicBezTo>
                    <a:lnTo>
                      <a:pt x="10605" y="14686"/>
                    </a:lnTo>
                    <a:cubicBezTo>
                      <a:pt x="10606" y="14700"/>
                      <a:pt x="10607" y="14713"/>
                      <a:pt x="10608" y="14727"/>
                    </a:cubicBezTo>
                    <a:cubicBezTo>
                      <a:pt x="10613" y="14818"/>
                      <a:pt x="10614" y="14911"/>
                      <a:pt x="10616" y="15003"/>
                    </a:cubicBezTo>
                    <a:cubicBezTo>
                      <a:pt x="10620" y="15095"/>
                      <a:pt x="10626" y="15186"/>
                      <a:pt x="10632" y="15278"/>
                    </a:cubicBezTo>
                    <a:cubicBezTo>
                      <a:pt x="10638" y="15370"/>
                      <a:pt x="10646" y="15464"/>
                      <a:pt x="10645" y="15558"/>
                    </a:cubicBezTo>
                    <a:cubicBezTo>
                      <a:pt x="10644" y="15646"/>
                      <a:pt x="10641" y="15733"/>
                      <a:pt x="10637" y="15820"/>
                    </a:cubicBezTo>
                    <a:cubicBezTo>
                      <a:pt x="10636" y="15855"/>
                      <a:pt x="10633" y="15891"/>
                      <a:pt x="10632" y="15926"/>
                    </a:cubicBezTo>
                    <a:cubicBezTo>
                      <a:pt x="10633" y="15945"/>
                      <a:pt x="10634" y="15967"/>
                      <a:pt x="10636" y="15988"/>
                    </a:cubicBezTo>
                    <a:cubicBezTo>
                      <a:pt x="10636" y="16027"/>
                      <a:pt x="10633" y="16064"/>
                      <a:pt x="10630" y="16103"/>
                    </a:cubicBezTo>
                    <a:cubicBezTo>
                      <a:pt x="10623" y="16151"/>
                      <a:pt x="10614" y="16199"/>
                      <a:pt x="10602" y="16247"/>
                    </a:cubicBezTo>
                    <a:cubicBezTo>
                      <a:pt x="10592" y="16280"/>
                      <a:pt x="10582" y="16314"/>
                      <a:pt x="10569" y="16347"/>
                    </a:cubicBezTo>
                    <a:cubicBezTo>
                      <a:pt x="10562" y="16364"/>
                      <a:pt x="10554" y="16380"/>
                      <a:pt x="10545" y="16397"/>
                    </a:cubicBezTo>
                    <a:cubicBezTo>
                      <a:pt x="10542" y="16404"/>
                      <a:pt x="10537" y="16410"/>
                      <a:pt x="10534" y="16415"/>
                    </a:cubicBezTo>
                    <a:cubicBezTo>
                      <a:pt x="10527" y="16425"/>
                      <a:pt x="10520" y="16433"/>
                      <a:pt x="10513" y="16441"/>
                    </a:cubicBezTo>
                    <a:cubicBezTo>
                      <a:pt x="10506" y="16446"/>
                      <a:pt x="10500" y="16453"/>
                      <a:pt x="10493" y="16459"/>
                    </a:cubicBezTo>
                    <a:cubicBezTo>
                      <a:pt x="10486" y="16463"/>
                      <a:pt x="10480" y="16468"/>
                      <a:pt x="10474" y="16471"/>
                    </a:cubicBezTo>
                    <a:cubicBezTo>
                      <a:pt x="10468" y="16476"/>
                      <a:pt x="10461" y="16479"/>
                      <a:pt x="10454" y="16483"/>
                    </a:cubicBezTo>
                    <a:cubicBezTo>
                      <a:pt x="10449" y="16484"/>
                      <a:pt x="10446" y="16485"/>
                      <a:pt x="10441" y="16487"/>
                    </a:cubicBezTo>
                    <a:cubicBezTo>
                      <a:pt x="10436" y="16489"/>
                      <a:pt x="10429" y="16490"/>
                      <a:pt x="10423" y="16491"/>
                    </a:cubicBezTo>
                    <a:cubicBezTo>
                      <a:pt x="10416" y="16492"/>
                      <a:pt x="10409" y="16493"/>
                      <a:pt x="10402" y="16493"/>
                    </a:cubicBezTo>
                    <a:cubicBezTo>
                      <a:pt x="10394" y="16493"/>
                      <a:pt x="10387" y="16492"/>
                      <a:pt x="10379" y="16492"/>
                    </a:cubicBezTo>
                    <a:cubicBezTo>
                      <a:pt x="10371" y="16491"/>
                      <a:pt x="10363" y="16490"/>
                      <a:pt x="10355" y="16487"/>
                    </a:cubicBezTo>
                    <a:lnTo>
                      <a:pt x="10355" y="16487"/>
                    </a:lnTo>
                    <a:cubicBezTo>
                      <a:pt x="10358" y="16489"/>
                      <a:pt x="10361" y="16490"/>
                      <a:pt x="10365" y="16490"/>
                    </a:cubicBezTo>
                    <a:cubicBezTo>
                      <a:pt x="10361" y="16490"/>
                      <a:pt x="10358" y="16489"/>
                      <a:pt x="10354" y="16487"/>
                    </a:cubicBezTo>
                    <a:cubicBezTo>
                      <a:pt x="10352" y="16486"/>
                      <a:pt x="10350" y="16486"/>
                      <a:pt x="10347" y="16485"/>
                    </a:cubicBezTo>
                    <a:cubicBezTo>
                      <a:pt x="10305" y="16473"/>
                      <a:pt x="10265" y="16459"/>
                      <a:pt x="10224" y="16443"/>
                    </a:cubicBezTo>
                    <a:cubicBezTo>
                      <a:pt x="10193" y="16429"/>
                      <a:pt x="10163" y="16414"/>
                      <a:pt x="10134" y="16399"/>
                    </a:cubicBezTo>
                    <a:cubicBezTo>
                      <a:pt x="10099" y="16379"/>
                      <a:pt x="10065" y="16356"/>
                      <a:pt x="10032" y="16332"/>
                    </a:cubicBezTo>
                    <a:cubicBezTo>
                      <a:pt x="9994" y="16303"/>
                      <a:pt x="9959" y="16272"/>
                      <a:pt x="9923" y="16240"/>
                    </a:cubicBezTo>
                    <a:cubicBezTo>
                      <a:pt x="9886" y="16202"/>
                      <a:pt x="9849" y="16162"/>
                      <a:pt x="9815" y="16119"/>
                    </a:cubicBezTo>
                    <a:cubicBezTo>
                      <a:pt x="9792" y="16088"/>
                      <a:pt x="9770" y="16056"/>
                      <a:pt x="9748" y="16024"/>
                    </a:cubicBezTo>
                    <a:cubicBezTo>
                      <a:pt x="9745" y="16017"/>
                      <a:pt x="9741" y="16011"/>
                      <a:pt x="9738" y="16003"/>
                    </a:cubicBezTo>
                    <a:cubicBezTo>
                      <a:pt x="9716" y="15973"/>
                      <a:pt x="9695" y="15942"/>
                      <a:pt x="9675" y="15911"/>
                    </a:cubicBezTo>
                    <a:cubicBezTo>
                      <a:pt x="9631" y="15841"/>
                      <a:pt x="9588" y="15771"/>
                      <a:pt x="9555" y="15695"/>
                    </a:cubicBezTo>
                    <a:cubicBezTo>
                      <a:pt x="9523" y="15622"/>
                      <a:pt x="9496" y="15548"/>
                      <a:pt x="9467" y="15472"/>
                    </a:cubicBezTo>
                    <a:cubicBezTo>
                      <a:pt x="9437" y="15390"/>
                      <a:pt x="9406" y="15309"/>
                      <a:pt x="9379" y="15225"/>
                    </a:cubicBezTo>
                    <a:cubicBezTo>
                      <a:pt x="9333" y="15090"/>
                      <a:pt x="9294" y="14952"/>
                      <a:pt x="9260" y="14813"/>
                    </a:cubicBezTo>
                    <a:cubicBezTo>
                      <a:pt x="9249" y="14785"/>
                      <a:pt x="9237" y="14756"/>
                      <a:pt x="9226" y="14728"/>
                    </a:cubicBezTo>
                    <a:cubicBezTo>
                      <a:pt x="9206" y="14677"/>
                      <a:pt x="9185" y="14627"/>
                      <a:pt x="9165" y="14577"/>
                    </a:cubicBezTo>
                    <a:lnTo>
                      <a:pt x="9165" y="14577"/>
                    </a:lnTo>
                    <a:cubicBezTo>
                      <a:pt x="9162" y="14602"/>
                      <a:pt x="9166" y="14628"/>
                      <a:pt x="9175" y="14653"/>
                    </a:cubicBezTo>
                    <a:cubicBezTo>
                      <a:pt x="9165" y="14779"/>
                      <a:pt x="9174" y="14907"/>
                      <a:pt x="9182" y="15033"/>
                    </a:cubicBezTo>
                    <a:cubicBezTo>
                      <a:pt x="9190" y="15163"/>
                      <a:pt x="9203" y="15295"/>
                      <a:pt x="9219" y="15425"/>
                    </a:cubicBezTo>
                    <a:cubicBezTo>
                      <a:pt x="9254" y="15724"/>
                      <a:pt x="9310" y="16028"/>
                      <a:pt x="9486" y="16280"/>
                    </a:cubicBezTo>
                    <a:cubicBezTo>
                      <a:pt x="9602" y="16447"/>
                      <a:pt x="9751" y="16598"/>
                      <a:pt x="9928" y="16701"/>
                    </a:cubicBezTo>
                    <a:cubicBezTo>
                      <a:pt x="10063" y="16780"/>
                      <a:pt x="10219" y="16851"/>
                      <a:pt x="10378" y="16859"/>
                    </a:cubicBezTo>
                    <a:cubicBezTo>
                      <a:pt x="10389" y="16860"/>
                      <a:pt x="10400" y="16860"/>
                      <a:pt x="10411" y="16860"/>
                    </a:cubicBezTo>
                    <a:cubicBezTo>
                      <a:pt x="10426" y="16860"/>
                      <a:pt x="10441" y="16859"/>
                      <a:pt x="10456" y="16858"/>
                    </a:cubicBezTo>
                    <a:cubicBezTo>
                      <a:pt x="10559" y="16849"/>
                      <a:pt x="10663" y="16801"/>
                      <a:pt x="10740" y="16732"/>
                    </a:cubicBezTo>
                    <a:cubicBezTo>
                      <a:pt x="10812" y="16668"/>
                      <a:pt x="10865" y="16590"/>
                      <a:pt x="10905" y="16501"/>
                    </a:cubicBezTo>
                    <a:cubicBezTo>
                      <a:pt x="10943" y="16415"/>
                      <a:pt x="10965" y="16323"/>
                      <a:pt x="10983" y="16230"/>
                    </a:cubicBezTo>
                    <a:cubicBezTo>
                      <a:pt x="11002" y="16264"/>
                      <a:pt x="11021" y="16299"/>
                      <a:pt x="11042" y="16333"/>
                    </a:cubicBezTo>
                    <a:cubicBezTo>
                      <a:pt x="11068" y="16375"/>
                      <a:pt x="11093" y="16418"/>
                      <a:pt x="11123" y="16459"/>
                    </a:cubicBezTo>
                    <a:cubicBezTo>
                      <a:pt x="11195" y="16561"/>
                      <a:pt x="11279" y="16650"/>
                      <a:pt x="11388" y="16713"/>
                    </a:cubicBezTo>
                    <a:cubicBezTo>
                      <a:pt x="11486" y="16770"/>
                      <a:pt x="11599" y="16802"/>
                      <a:pt x="11710" y="16802"/>
                    </a:cubicBezTo>
                    <a:cubicBezTo>
                      <a:pt x="11820" y="16802"/>
                      <a:pt x="11929" y="16770"/>
                      <a:pt x="12019" y="16697"/>
                    </a:cubicBezTo>
                    <a:cubicBezTo>
                      <a:pt x="12175" y="16572"/>
                      <a:pt x="12274" y="16381"/>
                      <a:pt x="12322" y="16189"/>
                    </a:cubicBezTo>
                    <a:cubicBezTo>
                      <a:pt x="12349" y="16085"/>
                      <a:pt x="12362" y="15979"/>
                      <a:pt x="12373" y="15872"/>
                    </a:cubicBezTo>
                    <a:cubicBezTo>
                      <a:pt x="12375" y="15853"/>
                      <a:pt x="12374" y="15833"/>
                      <a:pt x="12375" y="15814"/>
                    </a:cubicBezTo>
                    <a:cubicBezTo>
                      <a:pt x="12385" y="15837"/>
                      <a:pt x="12395" y="15860"/>
                      <a:pt x="12407" y="15881"/>
                    </a:cubicBezTo>
                    <a:cubicBezTo>
                      <a:pt x="12457" y="15971"/>
                      <a:pt x="12512" y="16056"/>
                      <a:pt x="12578" y="16134"/>
                    </a:cubicBezTo>
                    <a:cubicBezTo>
                      <a:pt x="12671" y="16246"/>
                      <a:pt x="12774" y="16353"/>
                      <a:pt x="12902" y="16423"/>
                    </a:cubicBezTo>
                    <a:cubicBezTo>
                      <a:pt x="13022" y="16492"/>
                      <a:pt x="13156" y="16532"/>
                      <a:pt x="13291" y="16539"/>
                    </a:cubicBezTo>
                    <a:cubicBezTo>
                      <a:pt x="13303" y="16539"/>
                      <a:pt x="13315" y="16540"/>
                      <a:pt x="13327" y="16540"/>
                    </a:cubicBezTo>
                    <a:cubicBezTo>
                      <a:pt x="13425" y="16540"/>
                      <a:pt x="13523" y="16523"/>
                      <a:pt x="13618" y="16489"/>
                    </a:cubicBezTo>
                    <a:cubicBezTo>
                      <a:pt x="13654" y="16475"/>
                      <a:pt x="13689" y="16455"/>
                      <a:pt x="13722" y="16434"/>
                    </a:cubicBezTo>
                    <a:cubicBezTo>
                      <a:pt x="13763" y="16541"/>
                      <a:pt x="13804" y="16650"/>
                      <a:pt x="13841" y="16758"/>
                    </a:cubicBezTo>
                    <a:cubicBezTo>
                      <a:pt x="13889" y="16907"/>
                      <a:pt x="13941" y="17053"/>
                      <a:pt x="13992" y="17201"/>
                    </a:cubicBezTo>
                    <a:cubicBezTo>
                      <a:pt x="14099" y="17510"/>
                      <a:pt x="14225" y="17812"/>
                      <a:pt x="14352" y="18113"/>
                    </a:cubicBezTo>
                    <a:lnTo>
                      <a:pt x="14352" y="18112"/>
                    </a:lnTo>
                    <a:cubicBezTo>
                      <a:pt x="14408" y="18248"/>
                      <a:pt x="14467" y="18386"/>
                      <a:pt x="14515" y="18525"/>
                    </a:cubicBezTo>
                    <a:cubicBezTo>
                      <a:pt x="14567" y="18676"/>
                      <a:pt x="14611" y="18829"/>
                      <a:pt x="14655" y="18983"/>
                    </a:cubicBezTo>
                    <a:cubicBezTo>
                      <a:pt x="14741" y="19296"/>
                      <a:pt x="14852" y="19600"/>
                      <a:pt x="14957" y="19906"/>
                    </a:cubicBezTo>
                    <a:cubicBezTo>
                      <a:pt x="15088" y="20290"/>
                      <a:pt x="15221" y="20671"/>
                      <a:pt x="15359" y="21052"/>
                    </a:cubicBezTo>
                    <a:cubicBezTo>
                      <a:pt x="15426" y="21234"/>
                      <a:pt x="15497" y="21415"/>
                      <a:pt x="15565" y="21595"/>
                    </a:cubicBezTo>
                    <a:cubicBezTo>
                      <a:pt x="15633" y="21781"/>
                      <a:pt x="15698" y="21966"/>
                      <a:pt x="15756" y="22153"/>
                    </a:cubicBezTo>
                    <a:cubicBezTo>
                      <a:pt x="15991" y="22913"/>
                      <a:pt x="16246" y="23665"/>
                      <a:pt x="16459" y="24430"/>
                    </a:cubicBezTo>
                    <a:cubicBezTo>
                      <a:pt x="16500" y="24582"/>
                      <a:pt x="16541" y="24734"/>
                      <a:pt x="16576" y="24887"/>
                    </a:cubicBezTo>
                    <a:cubicBezTo>
                      <a:pt x="16611" y="25045"/>
                      <a:pt x="16640" y="25203"/>
                      <a:pt x="16666" y="25363"/>
                    </a:cubicBezTo>
                    <a:cubicBezTo>
                      <a:pt x="16671" y="25409"/>
                      <a:pt x="16675" y="25455"/>
                      <a:pt x="16680" y="25500"/>
                    </a:cubicBezTo>
                    <a:cubicBezTo>
                      <a:pt x="16685" y="25538"/>
                      <a:pt x="16685" y="25577"/>
                      <a:pt x="16685" y="25615"/>
                    </a:cubicBezTo>
                    <a:cubicBezTo>
                      <a:pt x="16682" y="25689"/>
                      <a:pt x="16678" y="25760"/>
                      <a:pt x="16670" y="25832"/>
                    </a:cubicBezTo>
                    <a:cubicBezTo>
                      <a:pt x="16663" y="25879"/>
                      <a:pt x="16654" y="25926"/>
                      <a:pt x="16642" y="25971"/>
                    </a:cubicBezTo>
                    <a:cubicBezTo>
                      <a:pt x="16632" y="26002"/>
                      <a:pt x="16623" y="26033"/>
                      <a:pt x="16610" y="26063"/>
                    </a:cubicBezTo>
                    <a:cubicBezTo>
                      <a:pt x="16599" y="26089"/>
                      <a:pt x="16585" y="26116"/>
                      <a:pt x="16571" y="26141"/>
                    </a:cubicBezTo>
                    <a:cubicBezTo>
                      <a:pt x="16557" y="26162"/>
                      <a:pt x="16542" y="26184"/>
                      <a:pt x="16527" y="26206"/>
                    </a:cubicBezTo>
                    <a:cubicBezTo>
                      <a:pt x="16510" y="26229"/>
                      <a:pt x="16490" y="26252"/>
                      <a:pt x="16471" y="26272"/>
                    </a:cubicBezTo>
                    <a:cubicBezTo>
                      <a:pt x="16455" y="26287"/>
                      <a:pt x="16439" y="26302"/>
                      <a:pt x="16422" y="26316"/>
                    </a:cubicBezTo>
                    <a:cubicBezTo>
                      <a:pt x="16416" y="26319"/>
                      <a:pt x="16410" y="26322"/>
                      <a:pt x="16404" y="26326"/>
                    </a:cubicBezTo>
                    <a:cubicBezTo>
                      <a:pt x="16398" y="26331"/>
                      <a:pt x="16391" y="26334"/>
                      <a:pt x="16383" y="26337"/>
                    </a:cubicBezTo>
                    <a:cubicBezTo>
                      <a:pt x="16378" y="26339"/>
                      <a:pt x="16372" y="26341"/>
                      <a:pt x="16368" y="26343"/>
                    </a:cubicBezTo>
                    <a:cubicBezTo>
                      <a:pt x="16360" y="26344"/>
                      <a:pt x="16352" y="26347"/>
                      <a:pt x="16344" y="26348"/>
                    </a:cubicBezTo>
                    <a:cubicBezTo>
                      <a:pt x="16339" y="26349"/>
                      <a:pt x="16334" y="26349"/>
                      <a:pt x="16328" y="26349"/>
                    </a:cubicBezTo>
                    <a:cubicBezTo>
                      <a:pt x="16310" y="26349"/>
                      <a:pt x="16290" y="26347"/>
                      <a:pt x="16271" y="26345"/>
                    </a:cubicBezTo>
                    <a:cubicBezTo>
                      <a:pt x="16254" y="26342"/>
                      <a:pt x="16237" y="26339"/>
                      <a:pt x="16221" y="26334"/>
                    </a:cubicBezTo>
                    <a:cubicBezTo>
                      <a:pt x="16193" y="26326"/>
                      <a:pt x="16167" y="26316"/>
                      <a:pt x="16138" y="26305"/>
                    </a:cubicBezTo>
                    <a:cubicBezTo>
                      <a:pt x="16111" y="26292"/>
                      <a:pt x="16082" y="26277"/>
                      <a:pt x="16055" y="26262"/>
                    </a:cubicBezTo>
                    <a:cubicBezTo>
                      <a:pt x="16012" y="26237"/>
                      <a:pt x="15972" y="26209"/>
                      <a:pt x="15934" y="26180"/>
                    </a:cubicBezTo>
                    <a:cubicBezTo>
                      <a:pt x="15907" y="26157"/>
                      <a:pt x="15880" y="26133"/>
                      <a:pt x="15853" y="26108"/>
                    </a:cubicBezTo>
                    <a:cubicBezTo>
                      <a:pt x="15834" y="26088"/>
                      <a:pt x="15817" y="26068"/>
                      <a:pt x="15798" y="26047"/>
                    </a:cubicBezTo>
                    <a:cubicBezTo>
                      <a:pt x="15766" y="26007"/>
                      <a:pt x="15738" y="25963"/>
                      <a:pt x="15711" y="25919"/>
                    </a:cubicBezTo>
                    <a:cubicBezTo>
                      <a:pt x="15611" y="25747"/>
                      <a:pt x="15537" y="25562"/>
                      <a:pt x="15460" y="25379"/>
                    </a:cubicBezTo>
                    <a:lnTo>
                      <a:pt x="15460" y="25379"/>
                    </a:lnTo>
                    <a:cubicBezTo>
                      <a:pt x="15460" y="25379"/>
                      <a:pt x="15460" y="25379"/>
                      <a:pt x="15460" y="25379"/>
                    </a:cubicBezTo>
                    <a:cubicBezTo>
                      <a:pt x="15428" y="25303"/>
                      <a:pt x="15397" y="25226"/>
                      <a:pt x="15367" y="25148"/>
                    </a:cubicBezTo>
                    <a:cubicBezTo>
                      <a:pt x="15352" y="25120"/>
                      <a:pt x="15339" y="25091"/>
                      <a:pt x="15324" y="25061"/>
                    </a:cubicBezTo>
                    <a:cubicBezTo>
                      <a:pt x="15302" y="25013"/>
                      <a:pt x="15280" y="24966"/>
                      <a:pt x="15259" y="24919"/>
                    </a:cubicBezTo>
                    <a:cubicBezTo>
                      <a:pt x="15251" y="24905"/>
                      <a:pt x="15243" y="24889"/>
                      <a:pt x="15234" y="24874"/>
                    </a:cubicBezTo>
                    <a:cubicBezTo>
                      <a:pt x="15192" y="24796"/>
                      <a:pt x="15160" y="24714"/>
                      <a:pt x="15128" y="24632"/>
                    </a:cubicBezTo>
                    <a:cubicBezTo>
                      <a:pt x="15123" y="24618"/>
                      <a:pt x="15117" y="24604"/>
                      <a:pt x="15111" y="24589"/>
                    </a:cubicBezTo>
                    <a:cubicBezTo>
                      <a:pt x="15105" y="24575"/>
                      <a:pt x="15101" y="24562"/>
                      <a:pt x="15095" y="24548"/>
                    </a:cubicBezTo>
                    <a:cubicBezTo>
                      <a:pt x="15095" y="24548"/>
                      <a:pt x="15095" y="24549"/>
                      <a:pt x="15095" y="24549"/>
                    </a:cubicBezTo>
                    <a:cubicBezTo>
                      <a:pt x="15094" y="24547"/>
                      <a:pt x="15094" y="24544"/>
                      <a:pt x="15093" y="24541"/>
                    </a:cubicBezTo>
                    <a:cubicBezTo>
                      <a:pt x="15087" y="24526"/>
                      <a:pt x="15080" y="24511"/>
                      <a:pt x="15073" y="24496"/>
                    </a:cubicBezTo>
                    <a:cubicBezTo>
                      <a:pt x="15067" y="24479"/>
                      <a:pt x="15060" y="24463"/>
                      <a:pt x="15052" y="24446"/>
                    </a:cubicBezTo>
                    <a:lnTo>
                      <a:pt x="15049" y="24446"/>
                    </a:lnTo>
                    <a:cubicBezTo>
                      <a:pt x="15048" y="24447"/>
                      <a:pt x="15048" y="24449"/>
                      <a:pt x="15048" y="24453"/>
                    </a:cubicBezTo>
                    <a:cubicBezTo>
                      <a:pt x="15048" y="24547"/>
                      <a:pt x="15043" y="24640"/>
                      <a:pt x="15041" y="24734"/>
                    </a:cubicBezTo>
                    <a:cubicBezTo>
                      <a:pt x="15041" y="24924"/>
                      <a:pt x="15046" y="25114"/>
                      <a:pt x="15041" y="25303"/>
                    </a:cubicBezTo>
                    <a:cubicBezTo>
                      <a:pt x="15040" y="25312"/>
                      <a:pt x="15041" y="25321"/>
                      <a:pt x="15040" y="25330"/>
                    </a:cubicBezTo>
                    <a:cubicBezTo>
                      <a:pt x="15040" y="25330"/>
                      <a:pt x="15040" y="25331"/>
                      <a:pt x="15040" y="25331"/>
                    </a:cubicBezTo>
                    <a:cubicBezTo>
                      <a:pt x="15038" y="25412"/>
                      <a:pt x="15036" y="25493"/>
                      <a:pt x="15036" y="25575"/>
                    </a:cubicBezTo>
                    <a:cubicBezTo>
                      <a:pt x="15035" y="25668"/>
                      <a:pt x="15037" y="25761"/>
                      <a:pt x="15035" y="25854"/>
                    </a:cubicBezTo>
                    <a:cubicBezTo>
                      <a:pt x="15033" y="25895"/>
                      <a:pt x="15031" y="25936"/>
                      <a:pt x="15025" y="25976"/>
                    </a:cubicBezTo>
                    <a:cubicBezTo>
                      <a:pt x="15023" y="25986"/>
                      <a:pt x="15022" y="25997"/>
                      <a:pt x="15021" y="26007"/>
                    </a:cubicBezTo>
                    <a:cubicBezTo>
                      <a:pt x="15019" y="26058"/>
                      <a:pt x="15015" y="26110"/>
                      <a:pt x="15009" y="26161"/>
                    </a:cubicBezTo>
                    <a:cubicBezTo>
                      <a:pt x="15003" y="26208"/>
                      <a:pt x="14995" y="26256"/>
                      <a:pt x="14983" y="26304"/>
                    </a:cubicBezTo>
                    <a:cubicBezTo>
                      <a:pt x="14976" y="26328"/>
                      <a:pt x="14967" y="26355"/>
                      <a:pt x="14957" y="26379"/>
                    </a:cubicBezTo>
                    <a:cubicBezTo>
                      <a:pt x="14949" y="26396"/>
                      <a:pt x="14940" y="26413"/>
                      <a:pt x="14931" y="26430"/>
                    </a:cubicBezTo>
                    <a:cubicBezTo>
                      <a:pt x="14916" y="26453"/>
                      <a:pt x="14901" y="26476"/>
                      <a:pt x="14884" y="26499"/>
                    </a:cubicBezTo>
                    <a:cubicBezTo>
                      <a:pt x="14865" y="26520"/>
                      <a:pt x="14846" y="26543"/>
                      <a:pt x="14826" y="26564"/>
                    </a:cubicBezTo>
                    <a:cubicBezTo>
                      <a:pt x="14807" y="26581"/>
                      <a:pt x="14789" y="26598"/>
                      <a:pt x="14768" y="26615"/>
                    </a:cubicBezTo>
                    <a:cubicBezTo>
                      <a:pt x="14760" y="26621"/>
                      <a:pt x="14751" y="26627"/>
                      <a:pt x="14743" y="26631"/>
                    </a:cubicBezTo>
                    <a:cubicBezTo>
                      <a:pt x="14737" y="26632"/>
                      <a:pt x="14733" y="26636"/>
                      <a:pt x="14728" y="26637"/>
                    </a:cubicBezTo>
                    <a:cubicBezTo>
                      <a:pt x="14722" y="26639"/>
                      <a:pt x="14718" y="26642"/>
                      <a:pt x="14711" y="26644"/>
                    </a:cubicBezTo>
                    <a:cubicBezTo>
                      <a:pt x="14700" y="26646"/>
                      <a:pt x="14688" y="26648"/>
                      <a:pt x="14677" y="26651"/>
                    </a:cubicBezTo>
                    <a:cubicBezTo>
                      <a:pt x="14665" y="26652"/>
                      <a:pt x="14654" y="26652"/>
                      <a:pt x="14642" y="26653"/>
                    </a:cubicBezTo>
                    <a:cubicBezTo>
                      <a:pt x="14622" y="26652"/>
                      <a:pt x="14600" y="26651"/>
                      <a:pt x="14579" y="26648"/>
                    </a:cubicBezTo>
                    <a:cubicBezTo>
                      <a:pt x="14567" y="26646"/>
                      <a:pt x="14555" y="26644"/>
                      <a:pt x="14544" y="26640"/>
                    </a:cubicBezTo>
                    <a:cubicBezTo>
                      <a:pt x="14523" y="26634"/>
                      <a:pt x="14503" y="26627"/>
                      <a:pt x="14482" y="26619"/>
                    </a:cubicBezTo>
                    <a:cubicBezTo>
                      <a:pt x="14467" y="26612"/>
                      <a:pt x="14453" y="26605"/>
                      <a:pt x="14438" y="26597"/>
                    </a:cubicBezTo>
                    <a:cubicBezTo>
                      <a:pt x="14418" y="26584"/>
                      <a:pt x="14400" y="26573"/>
                      <a:pt x="14382" y="26559"/>
                    </a:cubicBezTo>
                    <a:cubicBezTo>
                      <a:pt x="14364" y="26545"/>
                      <a:pt x="14347" y="26531"/>
                      <a:pt x="14331" y="26515"/>
                    </a:cubicBezTo>
                    <a:cubicBezTo>
                      <a:pt x="14320" y="26501"/>
                      <a:pt x="14307" y="26488"/>
                      <a:pt x="14296" y="26475"/>
                    </a:cubicBezTo>
                    <a:cubicBezTo>
                      <a:pt x="14228" y="26387"/>
                      <a:pt x="14172" y="26290"/>
                      <a:pt x="14116" y="26194"/>
                    </a:cubicBezTo>
                    <a:cubicBezTo>
                      <a:pt x="14101" y="26167"/>
                      <a:pt x="14088" y="26141"/>
                      <a:pt x="14074" y="26113"/>
                    </a:cubicBezTo>
                    <a:cubicBezTo>
                      <a:pt x="14029" y="26038"/>
                      <a:pt x="13984" y="25962"/>
                      <a:pt x="13941" y="25886"/>
                    </a:cubicBezTo>
                    <a:cubicBezTo>
                      <a:pt x="13850" y="25726"/>
                      <a:pt x="13781" y="25553"/>
                      <a:pt x="13721" y="25379"/>
                    </a:cubicBezTo>
                    <a:cubicBezTo>
                      <a:pt x="13662" y="25213"/>
                      <a:pt x="13592" y="25053"/>
                      <a:pt x="13523" y="24892"/>
                    </a:cubicBezTo>
                    <a:cubicBezTo>
                      <a:pt x="13491" y="24818"/>
                      <a:pt x="13461" y="24743"/>
                      <a:pt x="13434" y="24669"/>
                    </a:cubicBezTo>
                    <a:cubicBezTo>
                      <a:pt x="13433" y="24676"/>
                      <a:pt x="13434" y="24683"/>
                      <a:pt x="13433" y="24690"/>
                    </a:cubicBezTo>
                    <a:cubicBezTo>
                      <a:pt x="13434" y="24711"/>
                      <a:pt x="13435" y="24734"/>
                      <a:pt x="13436" y="24756"/>
                    </a:cubicBezTo>
                    <a:cubicBezTo>
                      <a:pt x="13441" y="24847"/>
                      <a:pt x="13439" y="24940"/>
                      <a:pt x="13442" y="25033"/>
                    </a:cubicBezTo>
                    <a:cubicBezTo>
                      <a:pt x="13445" y="25128"/>
                      <a:pt x="13451" y="25221"/>
                      <a:pt x="13453" y="25316"/>
                    </a:cubicBezTo>
                    <a:cubicBezTo>
                      <a:pt x="13455" y="25413"/>
                      <a:pt x="13459" y="25508"/>
                      <a:pt x="13461" y="25606"/>
                    </a:cubicBezTo>
                    <a:cubicBezTo>
                      <a:pt x="13462" y="25688"/>
                      <a:pt x="13463" y="25769"/>
                      <a:pt x="13466" y="25853"/>
                    </a:cubicBezTo>
                    <a:cubicBezTo>
                      <a:pt x="13469" y="25942"/>
                      <a:pt x="13467" y="26032"/>
                      <a:pt x="13459" y="26121"/>
                    </a:cubicBezTo>
                    <a:cubicBezTo>
                      <a:pt x="13458" y="26138"/>
                      <a:pt x="13455" y="26154"/>
                      <a:pt x="13455" y="26172"/>
                    </a:cubicBezTo>
                    <a:cubicBezTo>
                      <a:pt x="13452" y="26216"/>
                      <a:pt x="13449" y="26261"/>
                      <a:pt x="13443" y="26306"/>
                    </a:cubicBezTo>
                    <a:cubicBezTo>
                      <a:pt x="13427" y="26403"/>
                      <a:pt x="13407" y="26499"/>
                      <a:pt x="13382" y="26594"/>
                    </a:cubicBezTo>
                    <a:cubicBezTo>
                      <a:pt x="13379" y="26605"/>
                      <a:pt x="13374" y="26616"/>
                      <a:pt x="13370" y="26629"/>
                    </a:cubicBezTo>
                    <a:cubicBezTo>
                      <a:pt x="13351" y="26668"/>
                      <a:pt x="13331" y="26707"/>
                      <a:pt x="13310" y="26746"/>
                    </a:cubicBezTo>
                    <a:cubicBezTo>
                      <a:pt x="13292" y="26774"/>
                      <a:pt x="13274" y="26803"/>
                      <a:pt x="13253" y="26830"/>
                    </a:cubicBezTo>
                    <a:cubicBezTo>
                      <a:pt x="13237" y="26850"/>
                      <a:pt x="13220" y="26868"/>
                      <a:pt x="13203" y="26886"/>
                    </a:cubicBezTo>
                    <a:cubicBezTo>
                      <a:pt x="13186" y="26903"/>
                      <a:pt x="13167" y="26921"/>
                      <a:pt x="13149" y="26937"/>
                    </a:cubicBezTo>
                    <a:cubicBezTo>
                      <a:pt x="13146" y="26939"/>
                      <a:pt x="13143" y="26940"/>
                      <a:pt x="13141" y="26942"/>
                    </a:cubicBezTo>
                    <a:cubicBezTo>
                      <a:pt x="13126" y="26945"/>
                      <a:pt x="13111" y="26947"/>
                      <a:pt x="13096" y="26949"/>
                    </a:cubicBezTo>
                    <a:cubicBezTo>
                      <a:pt x="13102" y="26948"/>
                      <a:pt x="13108" y="26947"/>
                      <a:pt x="13115" y="26946"/>
                    </a:cubicBezTo>
                    <a:lnTo>
                      <a:pt x="13115" y="26946"/>
                    </a:lnTo>
                    <a:cubicBezTo>
                      <a:pt x="13096" y="26948"/>
                      <a:pt x="13079" y="26949"/>
                      <a:pt x="13061" y="26950"/>
                    </a:cubicBezTo>
                    <a:cubicBezTo>
                      <a:pt x="13048" y="26949"/>
                      <a:pt x="13035" y="26948"/>
                      <a:pt x="13022" y="26947"/>
                    </a:cubicBezTo>
                    <a:cubicBezTo>
                      <a:pt x="12976" y="26940"/>
                      <a:pt x="12934" y="26930"/>
                      <a:pt x="12889" y="26919"/>
                    </a:cubicBezTo>
                    <a:cubicBezTo>
                      <a:pt x="12825" y="26900"/>
                      <a:pt x="12761" y="26878"/>
                      <a:pt x="12698" y="26852"/>
                    </a:cubicBezTo>
                    <a:cubicBezTo>
                      <a:pt x="12665" y="26837"/>
                      <a:pt x="12632" y="26821"/>
                      <a:pt x="12599" y="26802"/>
                    </a:cubicBezTo>
                    <a:cubicBezTo>
                      <a:pt x="12581" y="26791"/>
                      <a:pt x="12561" y="26779"/>
                      <a:pt x="12544" y="26766"/>
                    </a:cubicBezTo>
                    <a:cubicBezTo>
                      <a:pt x="12530" y="26755"/>
                      <a:pt x="12517" y="26743"/>
                      <a:pt x="12504" y="26731"/>
                    </a:cubicBezTo>
                    <a:cubicBezTo>
                      <a:pt x="12493" y="26718"/>
                      <a:pt x="12480" y="26706"/>
                      <a:pt x="12469" y="26692"/>
                    </a:cubicBezTo>
                    <a:cubicBezTo>
                      <a:pt x="12451" y="26668"/>
                      <a:pt x="12434" y="26644"/>
                      <a:pt x="12419" y="26618"/>
                    </a:cubicBezTo>
                    <a:cubicBezTo>
                      <a:pt x="12398" y="26579"/>
                      <a:pt x="12378" y="26539"/>
                      <a:pt x="12361" y="26497"/>
                    </a:cubicBezTo>
                    <a:cubicBezTo>
                      <a:pt x="12323" y="26405"/>
                      <a:pt x="12291" y="26310"/>
                      <a:pt x="12259" y="26215"/>
                    </a:cubicBezTo>
                    <a:cubicBezTo>
                      <a:pt x="12223" y="26140"/>
                      <a:pt x="12188" y="26063"/>
                      <a:pt x="12156" y="25986"/>
                    </a:cubicBezTo>
                    <a:cubicBezTo>
                      <a:pt x="12083" y="25811"/>
                      <a:pt x="12020" y="25632"/>
                      <a:pt x="11953" y="25456"/>
                    </a:cubicBezTo>
                    <a:cubicBezTo>
                      <a:pt x="11937" y="25413"/>
                      <a:pt x="11921" y="25372"/>
                      <a:pt x="11903" y="25330"/>
                    </a:cubicBezTo>
                    <a:cubicBezTo>
                      <a:pt x="11884" y="25288"/>
                      <a:pt x="11866" y="25245"/>
                      <a:pt x="11849" y="25203"/>
                    </a:cubicBezTo>
                    <a:cubicBezTo>
                      <a:pt x="11818" y="25124"/>
                      <a:pt x="11789" y="25043"/>
                      <a:pt x="11760" y="24963"/>
                    </a:cubicBezTo>
                    <a:cubicBezTo>
                      <a:pt x="11757" y="24973"/>
                      <a:pt x="11756" y="24985"/>
                      <a:pt x="11754" y="24995"/>
                    </a:cubicBezTo>
                    <a:cubicBezTo>
                      <a:pt x="11697" y="25367"/>
                      <a:pt x="11701" y="25743"/>
                      <a:pt x="11689" y="26117"/>
                    </a:cubicBezTo>
                    <a:cubicBezTo>
                      <a:pt x="11686" y="26167"/>
                      <a:pt x="11685" y="26217"/>
                      <a:pt x="11682" y="26266"/>
                    </a:cubicBezTo>
                    <a:cubicBezTo>
                      <a:pt x="11677" y="26332"/>
                      <a:pt x="11672" y="26397"/>
                      <a:pt x="11656" y="26459"/>
                    </a:cubicBezTo>
                    <a:cubicBezTo>
                      <a:pt x="11654" y="26483"/>
                      <a:pt x="11648" y="26507"/>
                      <a:pt x="11642" y="26528"/>
                    </a:cubicBezTo>
                    <a:cubicBezTo>
                      <a:pt x="11641" y="26533"/>
                      <a:pt x="11640" y="26537"/>
                      <a:pt x="11638" y="26541"/>
                    </a:cubicBezTo>
                    <a:cubicBezTo>
                      <a:pt x="11635" y="26559"/>
                      <a:pt x="11632" y="26577"/>
                      <a:pt x="11628" y="26595"/>
                    </a:cubicBezTo>
                    <a:cubicBezTo>
                      <a:pt x="11624" y="26610"/>
                      <a:pt x="11620" y="26626"/>
                      <a:pt x="11616" y="26642"/>
                    </a:cubicBezTo>
                    <a:cubicBezTo>
                      <a:pt x="11616" y="26651"/>
                      <a:pt x="11614" y="26660"/>
                      <a:pt x="11613" y="26670"/>
                    </a:cubicBezTo>
                    <a:cubicBezTo>
                      <a:pt x="11608" y="26717"/>
                      <a:pt x="11598" y="26762"/>
                      <a:pt x="11587" y="26807"/>
                    </a:cubicBezTo>
                    <a:cubicBezTo>
                      <a:pt x="11576" y="26845"/>
                      <a:pt x="11564" y="26883"/>
                      <a:pt x="11549" y="26918"/>
                    </a:cubicBezTo>
                    <a:cubicBezTo>
                      <a:pt x="11537" y="26947"/>
                      <a:pt x="11524" y="26972"/>
                      <a:pt x="11509" y="26998"/>
                    </a:cubicBezTo>
                    <a:cubicBezTo>
                      <a:pt x="11498" y="27018"/>
                      <a:pt x="11484" y="27036"/>
                      <a:pt x="11470" y="27054"/>
                    </a:cubicBezTo>
                    <a:cubicBezTo>
                      <a:pt x="11462" y="27065"/>
                      <a:pt x="11454" y="27074"/>
                      <a:pt x="11445" y="27084"/>
                    </a:cubicBezTo>
                    <a:cubicBezTo>
                      <a:pt x="11430" y="27098"/>
                      <a:pt x="11414" y="27110"/>
                      <a:pt x="11398" y="27124"/>
                    </a:cubicBezTo>
                    <a:cubicBezTo>
                      <a:pt x="11379" y="27138"/>
                      <a:pt x="11359" y="27150"/>
                      <a:pt x="11340" y="27164"/>
                    </a:cubicBezTo>
                    <a:cubicBezTo>
                      <a:pt x="11322" y="27173"/>
                      <a:pt x="11303" y="27182"/>
                      <a:pt x="11284" y="27192"/>
                    </a:cubicBezTo>
                    <a:cubicBezTo>
                      <a:pt x="11271" y="27196"/>
                      <a:pt x="11260" y="27201"/>
                      <a:pt x="11247" y="27204"/>
                    </a:cubicBezTo>
                    <a:lnTo>
                      <a:pt x="11230" y="27208"/>
                    </a:lnTo>
                    <a:cubicBezTo>
                      <a:pt x="11225" y="27208"/>
                      <a:pt x="11220" y="27209"/>
                      <a:pt x="11216" y="27209"/>
                    </a:cubicBezTo>
                    <a:lnTo>
                      <a:pt x="11216" y="27209"/>
                    </a:lnTo>
                    <a:cubicBezTo>
                      <a:pt x="11211" y="27209"/>
                      <a:pt x="11206" y="27207"/>
                      <a:pt x="11202" y="27206"/>
                    </a:cubicBezTo>
                    <a:cubicBezTo>
                      <a:pt x="11183" y="27203"/>
                      <a:pt x="11165" y="27200"/>
                      <a:pt x="11148" y="27195"/>
                    </a:cubicBezTo>
                    <a:cubicBezTo>
                      <a:pt x="11110" y="27184"/>
                      <a:pt x="11074" y="27172"/>
                      <a:pt x="11037" y="27158"/>
                    </a:cubicBezTo>
                    <a:cubicBezTo>
                      <a:pt x="11014" y="27148"/>
                      <a:pt x="10992" y="27137"/>
                      <a:pt x="10971" y="27125"/>
                    </a:cubicBezTo>
                    <a:cubicBezTo>
                      <a:pt x="10950" y="27111"/>
                      <a:pt x="10929" y="27098"/>
                      <a:pt x="10909" y="27083"/>
                    </a:cubicBezTo>
                    <a:cubicBezTo>
                      <a:pt x="10891" y="27067"/>
                      <a:pt x="10872" y="27051"/>
                      <a:pt x="10853" y="27034"/>
                    </a:cubicBezTo>
                    <a:cubicBezTo>
                      <a:pt x="10836" y="27014"/>
                      <a:pt x="10817" y="26994"/>
                      <a:pt x="10800" y="26974"/>
                    </a:cubicBezTo>
                    <a:cubicBezTo>
                      <a:pt x="10773" y="26934"/>
                      <a:pt x="10747" y="26894"/>
                      <a:pt x="10721" y="26854"/>
                    </a:cubicBezTo>
                    <a:cubicBezTo>
                      <a:pt x="10689" y="26795"/>
                      <a:pt x="10660" y="26736"/>
                      <a:pt x="10631" y="26677"/>
                    </a:cubicBezTo>
                    <a:cubicBezTo>
                      <a:pt x="10630" y="26674"/>
                      <a:pt x="10629" y="26670"/>
                      <a:pt x="10628" y="26668"/>
                    </a:cubicBezTo>
                    <a:cubicBezTo>
                      <a:pt x="10580" y="26592"/>
                      <a:pt x="10540" y="26510"/>
                      <a:pt x="10503" y="26429"/>
                    </a:cubicBezTo>
                    <a:cubicBezTo>
                      <a:pt x="10426" y="26258"/>
                      <a:pt x="10371" y="26079"/>
                      <a:pt x="10318" y="25902"/>
                    </a:cubicBezTo>
                    <a:cubicBezTo>
                      <a:pt x="10289" y="25808"/>
                      <a:pt x="10265" y="25713"/>
                      <a:pt x="10242" y="25619"/>
                    </a:cubicBezTo>
                    <a:cubicBezTo>
                      <a:pt x="10221" y="25531"/>
                      <a:pt x="10189" y="25447"/>
                      <a:pt x="10162" y="25360"/>
                    </a:cubicBezTo>
                    <a:cubicBezTo>
                      <a:pt x="10132" y="25265"/>
                      <a:pt x="10108" y="25170"/>
                      <a:pt x="10086" y="25073"/>
                    </a:cubicBezTo>
                    <a:cubicBezTo>
                      <a:pt x="10078" y="25184"/>
                      <a:pt x="10073" y="25296"/>
                      <a:pt x="10066" y="25409"/>
                    </a:cubicBezTo>
                    <a:lnTo>
                      <a:pt x="10066" y="25409"/>
                    </a:lnTo>
                    <a:cubicBezTo>
                      <a:pt x="10066" y="25409"/>
                      <a:pt x="10066" y="25408"/>
                      <a:pt x="10066" y="25408"/>
                    </a:cubicBezTo>
                    <a:lnTo>
                      <a:pt x="10066" y="25408"/>
                    </a:lnTo>
                    <a:cubicBezTo>
                      <a:pt x="10058" y="25516"/>
                      <a:pt x="10050" y="25624"/>
                      <a:pt x="10041" y="25732"/>
                    </a:cubicBezTo>
                    <a:cubicBezTo>
                      <a:pt x="10041" y="25731"/>
                      <a:pt x="10041" y="25730"/>
                      <a:pt x="10041" y="25729"/>
                    </a:cubicBezTo>
                    <a:cubicBezTo>
                      <a:pt x="10040" y="25736"/>
                      <a:pt x="10040" y="25743"/>
                      <a:pt x="10040" y="25751"/>
                    </a:cubicBezTo>
                    <a:cubicBezTo>
                      <a:pt x="10040" y="25747"/>
                      <a:pt x="10040" y="25745"/>
                      <a:pt x="10040" y="25740"/>
                    </a:cubicBezTo>
                    <a:cubicBezTo>
                      <a:pt x="10040" y="25740"/>
                      <a:pt x="10040" y="25739"/>
                      <a:pt x="10040" y="25738"/>
                    </a:cubicBezTo>
                    <a:cubicBezTo>
                      <a:pt x="10026" y="25918"/>
                      <a:pt x="10016" y="26097"/>
                      <a:pt x="9991" y="26276"/>
                    </a:cubicBezTo>
                    <a:cubicBezTo>
                      <a:pt x="9980" y="26353"/>
                      <a:pt x="9962" y="26431"/>
                      <a:pt x="9944" y="26508"/>
                    </a:cubicBezTo>
                    <a:cubicBezTo>
                      <a:pt x="9937" y="26533"/>
                      <a:pt x="9930" y="26559"/>
                      <a:pt x="9921" y="26585"/>
                    </a:cubicBezTo>
                    <a:cubicBezTo>
                      <a:pt x="9912" y="26639"/>
                      <a:pt x="9900" y="26693"/>
                      <a:pt x="9886" y="26747"/>
                    </a:cubicBezTo>
                    <a:cubicBezTo>
                      <a:pt x="9874" y="26782"/>
                      <a:pt x="9861" y="26818"/>
                      <a:pt x="9849" y="26853"/>
                    </a:cubicBezTo>
                    <a:cubicBezTo>
                      <a:pt x="9835" y="26883"/>
                      <a:pt x="9820" y="26914"/>
                      <a:pt x="9804" y="26943"/>
                    </a:cubicBezTo>
                    <a:cubicBezTo>
                      <a:pt x="9789" y="26966"/>
                      <a:pt x="9776" y="26988"/>
                      <a:pt x="9760" y="27009"/>
                    </a:cubicBezTo>
                    <a:cubicBezTo>
                      <a:pt x="9753" y="27018"/>
                      <a:pt x="9745" y="27027"/>
                      <a:pt x="9737" y="27035"/>
                    </a:cubicBezTo>
                    <a:cubicBezTo>
                      <a:pt x="9740" y="27031"/>
                      <a:pt x="9745" y="27027"/>
                      <a:pt x="9748" y="27023"/>
                    </a:cubicBezTo>
                    <a:lnTo>
                      <a:pt x="9748" y="27023"/>
                    </a:lnTo>
                    <a:cubicBezTo>
                      <a:pt x="9744" y="27028"/>
                      <a:pt x="9740" y="27033"/>
                      <a:pt x="9736" y="27036"/>
                    </a:cubicBezTo>
                    <a:cubicBezTo>
                      <a:pt x="9735" y="27037"/>
                      <a:pt x="9735" y="27038"/>
                      <a:pt x="9733" y="27038"/>
                    </a:cubicBezTo>
                    <a:cubicBezTo>
                      <a:pt x="9725" y="27046"/>
                      <a:pt x="9719" y="27052"/>
                      <a:pt x="9709" y="27059"/>
                    </a:cubicBezTo>
                    <a:cubicBezTo>
                      <a:pt x="9704" y="27063"/>
                      <a:pt x="9697" y="27067"/>
                      <a:pt x="9691" y="27071"/>
                    </a:cubicBezTo>
                    <a:cubicBezTo>
                      <a:pt x="9685" y="27074"/>
                      <a:pt x="9681" y="27076"/>
                      <a:pt x="9675" y="27078"/>
                    </a:cubicBezTo>
                    <a:cubicBezTo>
                      <a:pt x="9672" y="27081"/>
                      <a:pt x="9667" y="27082"/>
                      <a:pt x="9663" y="27083"/>
                    </a:cubicBezTo>
                    <a:cubicBezTo>
                      <a:pt x="9658" y="27084"/>
                      <a:pt x="9652" y="27085"/>
                      <a:pt x="9647" y="27086"/>
                    </a:cubicBezTo>
                    <a:cubicBezTo>
                      <a:pt x="9641" y="27086"/>
                      <a:pt x="9636" y="27087"/>
                      <a:pt x="9631" y="27087"/>
                    </a:cubicBezTo>
                    <a:cubicBezTo>
                      <a:pt x="9611" y="27086"/>
                      <a:pt x="9593" y="27085"/>
                      <a:pt x="9574" y="27083"/>
                    </a:cubicBezTo>
                    <a:cubicBezTo>
                      <a:pt x="9541" y="27078"/>
                      <a:pt x="9508" y="27071"/>
                      <a:pt x="9476" y="27065"/>
                    </a:cubicBezTo>
                    <a:cubicBezTo>
                      <a:pt x="9444" y="27054"/>
                      <a:pt x="9412" y="27044"/>
                      <a:pt x="9381" y="27031"/>
                    </a:cubicBezTo>
                    <a:cubicBezTo>
                      <a:pt x="9350" y="27018"/>
                      <a:pt x="9319" y="27003"/>
                      <a:pt x="9290" y="26986"/>
                    </a:cubicBezTo>
                    <a:cubicBezTo>
                      <a:pt x="9263" y="26971"/>
                      <a:pt x="9238" y="26954"/>
                      <a:pt x="9213" y="26935"/>
                    </a:cubicBezTo>
                    <a:cubicBezTo>
                      <a:pt x="9197" y="26921"/>
                      <a:pt x="9180" y="26906"/>
                      <a:pt x="9164" y="26890"/>
                    </a:cubicBezTo>
                    <a:cubicBezTo>
                      <a:pt x="9147" y="26871"/>
                      <a:pt x="9130" y="26852"/>
                      <a:pt x="9113" y="26831"/>
                    </a:cubicBezTo>
                    <a:cubicBezTo>
                      <a:pt x="9094" y="26805"/>
                      <a:pt x="9078" y="26781"/>
                      <a:pt x="9060" y="26755"/>
                    </a:cubicBezTo>
                    <a:cubicBezTo>
                      <a:pt x="9032" y="26703"/>
                      <a:pt x="9007" y="26652"/>
                      <a:pt x="8984" y="26599"/>
                    </a:cubicBezTo>
                    <a:cubicBezTo>
                      <a:pt x="8901" y="26390"/>
                      <a:pt x="8838" y="26173"/>
                      <a:pt x="8776" y="25957"/>
                    </a:cubicBezTo>
                    <a:cubicBezTo>
                      <a:pt x="8765" y="25920"/>
                      <a:pt x="8755" y="25885"/>
                      <a:pt x="8743" y="25848"/>
                    </a:cubicBezTo>
                    <a:lnTo>
                      <a:pt x="8734" y="25819"/>
                    </a:lnTo>
                    <a:cubicBezTo>
                      <a:pt x="8733" y="25814"/>
                      <a:pt x="8731" y="25809"/>
                      <a:pt x="8729" y="25803"/>
                    </a:cubicBezTo>
                    <a:cubicBezTo>
                      <a:pt x="8719" y="25776"/>
                      <a:pt x="8711" y="25750"/>
                      <a:pt x="8703" y="25723"/>
                    </a:cubicBezTo>
                    <a:lnTo>
                      <a:pt x="8703" y="25724"/>
                    </a:lnTo>
                    <a:cubicBezTo>
                      <a:pt x="8678" y="25644"/>
                      <a:pt x="8655" y="25564"/>
                      <a:pt x="8635" y="25483"/>
                    </a:cubicBezTo>
                    <a:cubicBezTo>
                      <a:pt x="8635" y="25484"/>
                      <a:pt x="8635" y="25485"/>
                      <a:pt x="8635" y="25488"/>
                    </a:cubicBezTo>
                    <a:cubicBezTo>
                      <a:pt x="8587" y="25317"/>
                      <a:pt x="8547" y="25144"/>
                      <a:pt x="8505" y="24972"/>
                    </a:cubicBezTo>
                    <a:lnTo>
                      <a:pt x="8505" y="24972"/>
                    </a:lnTo>
                    <a:cubicBezTo>
                      <a:pt x="8505" y="24973"/>
                      <a:pt x="8506" y="24974"/>
                      <a:pt x="8506" y="24974"/>
                    </a:cubicBezTo>
                    <a:cubicBezTo>
                      <a:pt x="8489" y="24906"/>
                      <a:pt x="8472" y="24837"/>
                      <a:pt x="8456" y="24767"/>
                    </a:cubicBezTo>
                    <a:cubicBezTo>
                      <a:pt x="8455" y="24765"/>
                      <a:pt x="8455" y="24764"/>
                      <a:pt x="8455" y="24763"/>
                    </a:cubicBezTo>
                    <a:cubicBezTo>
                      <a:pt x="8453" y="24769"/>
                      <a:pt x="8450" y="24773"/>
                      <a:pt x="8448" y="24778"/>
                    </a:cubicBezTo>
                    <a:cubicBezTo>
                      <a:pt x="8433" y="24811"/>
                      <a:pt x="8418" y="24844"/>
                      <a:pt x="8405" y="24878"/>
                    </a:cubicBezTo>
                    <a:cubicBezTo>
                      <a:pt x="8404" y="24877"/>
                      <a:pt x="8404" y="24877"/>
                      <a:pt x="8402" y="24877"/>
                    </a:cubicBezTo>
                    <a:cubicBezTo>
                      <a:pt x="8393" y="24900"/>
                      <a:pt x="8383" y="24923"/>
                      <a:pt x="8372" y="24946"/>
                    </a:cubicBezTo>
                    <a:lnTo>
                      <a:pt x="8372" y="24946"/>
                    </a:lnTo>
                    <a:cubicBezTo>
                      <a:pt x="8373" y="24946"/>
                      <a:pt x="8373" y="24946"/>
                      <a:pt x="8373" y="24946"/>
                    </a:cubicBezTo>
                    <a:lnTo>
                      <a:pt x="8373" y="24946"/>
                    </a:lnTo>
                    <a:cubicBezTo>
                      <a:pt x="8348" y="25003"/>
                      <a:pt x="8324" y="25059"/>
                      <a:pt x="8300" y="25116"/>
                    </a:cubicBezTo>
                    <a:lnTo>
                      <a:pt x="8295" y="25126"/>
                    </a:lnTo>
                    <a:cubicBezTo>
                      <a:pt x="8255" y="25221"/>
                      <a:pt x="8211" y="25316"/>
                      <a:pt x="8170" y="25411"/>
                    </a:cubicBezTo>
                    <a:cubicBezTo>
                      <a:pt x="8170" y="25411"/>
                      <a:pt x="8170" y="25410"/>
                      <a:pt x="8170" y="25410"/>
                    </a:cubicBezTo>
                    <a:cubicBezTo>
                      <a:pt x="8168" y="25413"/>
                      <a:pt x="8167" y="25417"/>
                      <a:pt x="8166" y="25421"/>
                    </a:cubicBezTo>
                    <a:cubicBezTo>
                      <a:pt x="8166" y="25420"/>
                      <a:pt x="8166" y="25419"/>
                      <a:pt x="8166" y="25419"/>
                    </a:cubicBezTo>
                    <a:cubicBezTo>
                      <a:pt x="8163" y="25424"/>
                      <a:pt x="8161" y="25429"/>
                      <a:pt x="8160" y="25434"/>
                    </a:cubicBezTo>
                    <a:cubicBezTo>
                      <a:pt x="8160" y="25434"/>
                      <a:pt x="8160" y="25433"/>
                      <a:pt x="8160" y="25432"/>
                    </a:cubicBezTo>
                    <a:cubicBezTo>
                      <a:pt x="8158" y="25436"/>
                      <a:pt x="8157" y="25440"/>
                      <a:pt x="8154" y="25444"/>
                    </a:cubicBezTo>
                    <a:cubicBezTo>
                      <a:pt x="8154" y="25445"/>
                      <a:pt x="8153" y="25447"/>
                      <a:pt x="8153" y="25449"/>
                    </a:cubicBezTo>
                    <a:cubicBezTo>
                      <a:pt x="8113" y="25542"/>
                      <a:pt x="8075" y="25635"/>
                      <a:pt x="8035" y="25728"/>
                    </a:cubicBezTo>
                    <a:cubicBezTo>
                      <a:pt x="8038" y="25724"/>
                      <a:pt x="8039" y="25721"/>
                      <a:pt x="8041" y="25718"/>
                    </a:cubicBezTo>
                    <a:lnTo>
                      <a:pt x="8041" y="25718"/>
                    </a:lnTo>
                    <a:cubicBezTo>
                      <a:pt x="7988" y="25841"/>
                      <a:pt x="7937" y="25967"/>
                      <a:pt x="7881" y="26089"/>
                    </a:cubicBezTo>
                    <a:cubicBezTo>
                      <a:pt x="7883" y="26085"/>
                      <a:pt x="7884" y="26081"/>
                      <a:pt x="7887" y="26078"/>
                    </a:cubicBezTo>
                    <a:lnTo>
                      <a:pt x="7887" y="26078"/>
                    </a:lnTo>
                    <a:cubicBezTo>
                      <a:pt x="7878" y="26097"/>
                      <a:pt x="7868" y="26118"/>
                      <a:pt x="7860" y="26137"/>
                    </a:cubicBezTo>
                    <a:cubicBezTo>
                      <a:pt x="7856" y="26153"/>
                      <a:pt x="7850" y="26170"/>
                      <a:pt x="7846" y="26188"/>
                    </a:cubicBezTo>
                    <a:cubicBezTo>
                      <a:pt x="7844" y="26189"/>
                      <a:pt x="7844" y="26189"/>
                      <a:pt x="7843" y="26190"/>
                    </a:cubicBezTo>
                    <a:cubicBezTo>
                      <a:pt x="7841" y="26196"/>
                      <a:pt x="7840" y="26202"/>
                      <a:pt x="7838" y="26208"/>
                    </a:cubicBezTo>
                    <a:cubicBezTo>
                      <a:pt x="7828" y="26234"/>
                      <a:pt x="7819" y="26262"/>
                      <a:pt x="7812" y="26288"/>
                    </a:cubicBezTo>
                    <a:cubicBezTo>
                      <a:pt x="7785" y="26368"/>
                      <a:pt x="7754" y="26446"/>
                      <a:pt x="7720" y="26524"/>
                    </a:cubicBezTo>
                    <a:cubicBezTo>
                      <a:pt x="7688" y="26584"/>
                      <a:pt x="7657" y="26643"/>
                      <a:pt x="7623" y="26700"/>
                    </a:cubicBezTo>
                    <a:cubicBezTo>
                      <a:pt x="7578" y="26766"/>
                      <a:pt x="7531" y="26828"/>
                      <a:pt x="7481" y="26889"/>
                    </a:cubicBezTo>
                    <a:cubicBezTo>
                      <a:pt x="7437" y="26939"/>
                      <a:pt x="7393" y="26988"/>
                      <a:pt x="7345" y="27031"/>
                    </a:cubicBezTo>
                    <a:cubicBezTo>
                      <a:pt x="7326" y="27046"/>
                      <a:pt x="7308" y="27062"/>
                      <a:pt x="7290" y="27075"/>
                    </a:cubicBezTo>
                    <a:cubicBezTo>
                      <a:pt x="7276" y="27085"/>
                      <a:pt x="7261" y="27094"/>
                      <a:pt x="7246" y="27102"/>
                    </a:cubicBezTo>
                    <a:cubicBezTo>
                      <a:pt x="7238" y="27106"/>
                      <a:pt x="7232" y="27110"/>
                      <a:pt x="7224" y="27114"/>
                    </a:cubicBezTo>
                    <a:cubicBezTo>
                      <a:pt x="7214" y="27116"/>
                      <a:pt x="7206" y="27118"/>
                      <a:pt x="7198" y="27122"/>
                    </a:cubicBezTo>
                    <a:cubicBezTo>
                      <a:pt x="7189" y="27123"/>
                      <a:pt x="7180" y="27124"/>
                      <a:pt x="7172" y="27125"/>
                    </a:cubicBezTo>
                    <a:cubicBezTo>
                      <a:pt x="7166" y="27125"/>
                      <a:pt x="7161" y="27126"/>
                      <a:pt x="7154" y="27126"/>
                    </a:cubicBezTo>
                    <a:cubicBezTo>
                      <a:pt x="7159" y="27126"/>
                      <a:pt x="7164" y="27125"/>
                      <a:pt x="7169" y="27125"/>
                    </a:cubicBezTo>
                    <a:cubicBezTo>
                      <a:pt x="7172" y="27124"/>
                      <a:pt x="7175" y="27124"/>
                      <a:pt x="7178" y="27124"/>
                    </a:cubicBezTo>
                    <a:lnTo>
                      <a:pt x="7156" y="27124"/>
                    </a:lnTo>
                    <a:cubicBezTo>
                      <a:pt x="7150" y="27124"/>
                      <a:pt x="7145" y="27123"/>
                      <a:pt x="7138" y="27123"/>
                    </a:cubicBezTo>
                    <a:cubicBezTo>
                      <a:pt x="7133" y="27122"/>
                      <a:pt x="7128" y="27120"/>
                      <a:pt x="7122" y="27119"/>
                    </a:cubicBezTo>
                    <a:lnTo>
                      <a:pt x="7122" y="27119"/>
                    </a:lnTo>
                    <a:cubicBezTo>
                      <a:pt x="7124" y="27119"/>
                      <a:pt x="7125" y="27120"/>
                      <a:pt x="7126" y="27121"/>
                    </a:cubicBezTo>
                    <a:cubicBezTo>
                      <a:pt x="7125" y="27121"/>
                      <a:pt x="7123" y="27120"/>
                      <a:pt x="7122" y="27120"/>
                    </a:cubicBezTo>
                    <a:cubicBezTo>
                      <a:pt x="7120" y="27119"/>
                      <a:pt x="7119" y="27118"/>
                      <a:pt x="7117" y="27117"/>
                    </a:cubicBezTo>
                    <a:lnTo>
                      <a:pt x="7117" y="27117"/>
                    </a:lnTo>
                    <a:cubicBezTo>
                      <a:pt x="7119" y="27118"/>
                      <a:pt x="7121" y="27118"/>
                      <a:pt x="7122" y="27119"/>
                    </a:cubicBezTo>
                    <a:lnTo>
                      <a:pt x="7122" y="27119"/>
                    </a:lnTo>
                    <a:cubicBezTo>
                      <a:pt x="7120" y="27118"/>
                      <a:pt x="7117" y="27117"/>
                      <a:pt x="7115" y="27116"/>
                    </a:cubicBezTo>
                    <a:lnTo>
                      <a:pt x="7115" y="27116"/>
                    </a:lnTo>
                    <a:cubicBezTo>
                      <a:pt x="7116" y="27116"/>
                      <a:pt x="7116" y="27117"/>
                      <a:pt x="7117" y="27117"/>
                    </a:cubicBezTo>
                    <a:lnTo>
                      <a:pt x="7117" y="27117"/>
                    </a:lnTo>
                    <a:cubicBezTo>
                      <a:pt x="7116" y="27117"/>
                      <a:pt x="7114" y="27116"/>
                      <a:pt x="7113" y="27116"/>
                    </a:cubicBezTo>
                    <a:cubicBezTo>
                      <a:pt x="7103" y="27113"/>
                      <a:pt x="7095" y="27110"/>
                      <a:pt x="7086" y="27106"/>
                    </a:cubicBezTo>
                    <a:cubicBezTo>
                      <a:pt x="7076" y="27101"/>
                      <a:pt x="7066" y="27095"/>
                      <a:pt x="7055" y="27090"/>
                    </a:cubicBezTo>
                    <a:cubicBezTo>
                      <a:pt x="7051" y="27087"/>
                      <a:pt x="7047" y="27084"/>
                      <a:pt x="7043" y="27081"/>
                    </a:cubicBezTo>
                    <a:cubicBezTo>
                      <a:pt x="7037" y="27075"/>
                      <a:pt x="7031" y="27069"/>
                      <a:pt x="7026" y="27065"/>
                    </a:cubicBezTo>
                    <a:cubicBezTo>
                      <a:pt x="7020" y="27058"/>
                      <a:pt x="7014" y="27051"/>
                      <a:pt x="7010" y="27043"/>
                    </a:cubicBezTo>
                    <a:cubicBezTo>
                      <a:pt x="7006" y="27037"/>
                      <a:pt x="7003" y="27031"/>
                      <a:pt x="7001" y="27027"/>
                    </a:cubicBezTo>
                    <a:cubicBezTo>
                      <a:pt x="6985" y="26994"/>
                      <a:pt x="6972" y="26959"/>
                      <a:pt x="6959" y="26925"/>
                    </a:cubicBezTo>
                    <a:cubicBezTo>
                      <a:pt x="6952" y="26905"/>
                      <a:pt x="6947" y="26884"/>
                      <a:pt x="6940" y="26862"/>
                    </a:cubicBezTo>
                    <a:cubicBezTo>
                      <a:pt x="6932" y="26820"/>
                      <a:pt x="6924" y="26779"/>
                      <a:pt x="6918" y="26735"/>
                    </a:cubicBezTo>
                    <a:cubicBezTo>
                      <a:pt x="6918" y="26725"/>
                      <a:pt x="6917" y="26714"/>
                      <a:pt x="6917" y="26704"/>
                    </a:cubicBezTo>
                    <a:cubicBezTo>
                      <a:pt x="6915" y="26698"/>
                      <a:pt x="6914" y="26692"/>
                      <a:pt x="6911" y="26685"/>
                    </a:cubicBezTo>
                    <a:cubicBezTo>
                      <a:pt x="6900" y="26635"/>
                      <a:pt x="6891" y="26584"/>
                      <a:pt x="6883" y="26534"/>
                    </a:cubicBezTo>
                    <a:cubicBezTo>
                      <a:pt x="6872" y="26477"/>
                      <a:pt x="6863" y="26421"/>
                      <a:pt x="6855" y="26363"/>
                    </a:cubicBezTo>
                    <a:cubicBezTo>
                      <a:pt x="6847" y="26303"/>
                      <a:pt x="6843" y="26242"/>
                      <a:pt x="6840" y="26181"/>
                    </a:cubicBezTo>
                    <a:cubicBezTo>
                      <a:pt x="6837" y="26127"/>
                      <a:pt x="6839" y="26072"/>
                      <a:pt x="6839" y="26018"/>
                    </a:cubicBezTo>
                    <a:cubicBezTo>
                      <a:pt x="6839" y="25961"/>
                      <a:pt x="6839" y="25903"/>
                      <a:pt x="6844" y="25847"/>
                    </a:cubicBezTo>
                    <a:cubicBezTo>
                      <a:pt x="6853" y="25731"/>
                      <a:pt x="6866" y="25616"/>
                      <a:pt x="6874" y="25500"/>
                    </a:cubicBezTo>
                    <a:cubicBezTo>
                      <a:pt x="6874" y="25504"/>
                      <a:pt x="6874" y="25508"/>
                      <a:pt x="6874" y="25512"/>
                    </a:cubicBezTo>
                    <a:cubicBezTo>
                      <a:pt x="6876" y="25487"/>
                      <a:pt x="6877" y="25460"/>
                      <a:pt x="6879" y="25434"/>
                    </a:cubicBezTo>
                    <a:lnTo>
                      <a:pt x="6879" y="25434"/>
                    </a:lnTo>
                    <a:cubicBezTo>
                      <a:pt x="6861" y="25479"/>
                      <a:pt x="6843" y="25522"/>
                      <a:pt x="6826" y="25564"/>
                    </a:cubicBezTo>
                    <a:cubicBezTo>
                      <a:pt x="6790" y="25649"/>
                      <a:pt x="6755" y="25731"/>
                      <a:pt x="6716" y="25814"/>
                    </a:cubicBezTo>
                    <a:cubicBezTo>
                      <a:pt x="6717" y="25810"/>
                      <a:pt x="6719" y="25807"/>
                      <a:pt x="6720" y="25802"/>
                    </a:cubicBezTo>
                    <a:lnTo>
                      <a:pt x="6720" y="25802"/>
                    </a:lnTo>
                    <a:cubicBezTo>
                      <a:pt x="6611" y="26035"/>
                      <a:pt x="6483" y="26260"/>
                      <a:pt x="6345" y="26477"/>
                    </a:cubicBezTo>
                    <a:cubicBezTo>
                      <a:pt x="6312" y="26528"/>
                      <a:pt x="6280" y="26579"/>
                      <a:pt x="6248" y="26630"/>
                    </a:cubicBezTo>
                    <a:cubicBezTo>
                      <a:pt x="6212" y="26687"/>
                      <a:pt x="6172" y="26746"/>
                      <a:pt x="6121" y="26791"/>
                    </a:cubicBezTo>
                    <a:cubicBezTo>
                      <a:pt x="6121" y="26792"/>
                      <a:pt x="6120" y="26792"/>
                      <a:pt x="6119" y="26795"/>
                    </a:cubicBezTo>
                    <a:cubicBezTo>
                      <a:pt x="6077" y="26852"/>
                      <a:pt x="6034" y="26910"/>
                      <a:pt x="5989" y="26965"/>
                    </a:cubicBezTo>
                    <a:cubicBezTo>
                      <a:pt x="5953" y="27004"/>
                      <a:pt x="5918" y="27042"/>
                      <a:pt x="5880" y="27078"/>
                    </a:cubicBezTo>
                    <a:cubicBezTo>
                      <a:pt x="5857" y="27098"/>
                      <a:pt x="5835" y="27116"/>
                      <a:pt x="5811" y="27134"/>
                    </a:cubicBezTo>
                    <a:cubicBezTo>
                      <a:pt x="5810" y="27134"/>
                      <a:pt x="5809" y="27136"/>
                      <a:pt x="5807" y="27137"/>
                    </a:cubicBezTo>
                    <a:cubicBezTo>
                      <a:pt x="5791" y="27147"/>
                      <a:pt x="5775" y="27156"/>
                      <a:pt x="5758" y="27165"/>
                    </a:cubicBezTo>
                    <a:cubicBezTo>
                      <a:pt x="5747" y="27170"/>
                      <a:pt x="5735" y="27176"/>
                      <a:pt x="5722" y="27180"/>
                    </a:cubicBezTo>
                    <a:cubicBezTo>
                      <a:pt x="5714" y="27184"/>
                      <a:pt x="5704" y="27186"/>
                      <a:pt x="5695" y="27188"/>
                    </a:cubicBezTo>
                    <a:cubicBezTo>
                      <a:pt x="5678" y="27192"/>
                      <a:pt x="5659" y="27194"/>
                      <a:pt x="5642" y="27197"/>
                    </a:cubicBezTo>
                    <a:lnTo>
                      <a:pt x="5613" y="27197"/>
                    </a:lnTo>
                    <a:cubicBezTo>
                      <a:pt x="5605" y="27197"/>
                      <a:pt x="5596" y="27196"/>
                      <a:pt x="5588" y="27195"/>
                    </a:cubicBezTo>
                    <a:cubicBezTo>
                      <a:pt x="5579" y="27193"/>
                      <a:pt x="5570" y="27190"/>
                      <a:pt x="5561" y="27188"/>
                    </a:cubicBezTo>
                    <a:cubicBezTo>
                      <a:pt x="5556" y="27186"/>
                      <a:pt x="5551" y="27185"/>
                      <a:pt x="5545" y="27181"/>
                    </a:cubicBezTo>
                    <a:cubicBezTo>
                      <a:pt x="5537" y="27178"/>
                      <a:pt x="5529" y="27173"/>
                      <a:pt x="5522" y="27169"/>
                    </a:cubicBezTo>
                    <a:cubicBezTo>
                      <a:pt x="5503" y="27156"/>
                      <a:pt x="5484" y="27141"/>
                      <a:pt x="5466" y="27128"/>
                    </a:cubicBezTo>
                    <a:cubicBezTo>
                      <a:pt x="5452" y="27114"/>
                      <a:pt x="5439" y="27101"/>
                      <a:pt x="5426" y="27086"/>
                    </a:cubicBezTo>
                    <a:cubicBezTo>
                      <a:pt x="5413" y="27073"/>
                      <a:pt x="5402" y="27059"/>
                      <a:pt x="5392" y="27044"/>
                    </a:cubicBezTo>
                    <a:cubicBezTo>
                      <a:pt x="5380" y="27026"/>
                      <a:pt x="5370" y="27007"/>
                      <a:pt x="5358" y="26988"/>
                    </a:cubicBezTo>
                    <a:cubicBezTo>
                      <a:pt x="5337" y="26947"/>
                      <a:pt x="5318" y="26903"/>
                      <a:pt x="5301" y="26861"/>
                    </a:cubicBezTo>
                    <a:cubicBezTo>
                      <a:pt x="5290" y="26829"/>
                      <a:pt x="5281" y="26796"/>
                      <a:pt x="5272" y="26764"/>
                    </a:cubicBezTo>
                    <a:cubicBezTo>
                      <a:pt x="5262" y="26717"/>
                      <a:pt x="5256" y="26670"/>
                      <a:pt x="5250" y="26623"/>
                    </a:cubicBezTo>
                    <a:lnTo>
                      <a:pt x="5250" y="26622"/>
                    </a:lnTo>
                    <a:cubicBezTo>
                      <a:pt x="5250" y="26621"/>
                      <a:pt x="5250" y="26620"/>
                      <a:pt x="5250" y="26619"/>
                    </a:cubicBezTo>
                    <a:cubicBezTo>
                      <a:pt x="5249" y="26596"/>
                      <a:pt x="5248" y="26573"/>
                      <a:pt x="5248" y="26550"/>
                    </a:cubicBezTo>
                    <a:cubicBezTo>
                      <a:pt x="5248" y="26549"/>
                      <a:pt x="5248" y="26549"/>
                      <a:pt x="5246" y="26548"/>
                    </a:cubicBezTo>
                    <a:cubicBezTo>
                      <a:pt x="5243" y="26512"/>
                      <a:pt x="5241" y="26477"/>
                      <a:pt x="5237" y="26441"/>
                    </a:cubicBezTo>
                    <a:cubicBezTo>
                      <a:pt x="5235" y="26408"/>
                      <a:pt x="5235" y="26374"/>
                      <a:pt x="5236" y="26341"/>
                    </a:cubicBezTo>
                    <a:cubicBezTo>
                      <a:pt x="5232" y="26296"/>
                      <a:pt x="5228" y="26252"/>
                      <a:pt x="5226" y="26207"/>
                    </a:cubicBezTo>
                    <a:cubicBezTo>
                      <a:pt x="5222" y="26134"/>
                      <a:pt x="5227" y="26059"/>
                      <a:pt x="5228" y="25986"/>
                    </a:cubicBezTo>
                    <a:cubicBezTo>
                      <a:pt x="5229" y="25918"/>
                      <a:pt x="5229" y="25848"/>
                      <a:pt x="5235" y="25779"/>
                    </a:cubicBezTo>
                    <a:cubicBezTo>
                      <a:pt x="5242" y="25703"/>
                      <a:pt x="5252" y="25627"/>
                      <a:pt x="5265" y="25552"/>
                    </a:cubicBezTo>
                    <a:cubicBezTo>
                      <a:pt x="5276" y="25480"/>
                      <a:pt x="5289" y="25408"/>
                      <a:pt x="5302" y="25336"/>
                    </a:cubicBezTo>
                    <a:lnTo>
                      <a:pt x="5302" y="25336"/>
                    </a:lnTo>
                    <a:cubicBezTo>
                      <a:pt x="5240" y="25432"/>
                      <a:pt x="5181" y="25530"/>
                      <a:pt x="5121" y="25626"/>
                    </a:cubicBezTo>
                    <a:cubicBezTo>
                      <a:pt x="5093" y="25670"/>
                      <a:pt x="5065" y="25713"/>
                      <a:pt x="5039" y="25758"/>
                    </a:cubicBezTo>
                    <a:cubicBezTo>
                      <a:pt x="5007" y="25814"/>
                      <a:pt x="4977" y="25870"/>
                      <a:pt x="4947" y="25927"/>
                    </a:cubicBezTo>
                    <a:cubicBezTo>
                      <a:pt x="4918" y="25978"/>
                      <a:pt x="4889" y="26027"/>
                      <a:pt x="4857" y="26077"/>
                    </a:cubicBezTo>
                    <a:cubicBezTo>
                      <a:pt x="4827" y="26122"/>
                      <a:pt x="4792" y="26167"/>
                      <a:pt x="4762" y="26213"/>
                    </a:cubicBezTo>
                    <a:cubicBezTo>
                      <a:pt x="4701" y="26304"/>
                      <a:pt x="4645" y="26397"/>
                      <a:pt x="4584" y="26489"/>
                    </a:cubicBezTo>
                    <a:cubicBezTo>
                      <a:pt x="4555" y="26536"/>
                      <a:pt x="4525" y="26584"/>
                      <a:pt x="4494" y="26631"/>
                    </a:cubicBezTo>
                    <a:cubicBezTo>
                      <a:pt x="4464" y="26675"/>
                      <a:pt x="4433" y="26717"/>
                      <a:pt x="4401" y="26759"/>
                    </a:cubicBezTo>
                    <a:cubicBezTo>
                      <a:pt x="4387" y="26776"/>
                      <a:pt x="4372" y="26792"/>
                      <a:pt x="4356" y="26810"/>
                    </a:cubicBezTo>
                    <a:cubicBezTo>
                      <a:pt x="4334" y="26834"/>
                      <a:pt x="4311" y="26858"/>
                      <a:pt x="4282" y="26874"/>
                    </a:cubicBezTo>
                    <a:cubicBezTo>
                      <a:pt x="4281" y="26875"/>
                      <a:pt x="4279" y="26875"/>
                      <a:pt x="4279" y="26876"/>
                    </a:cubicBezTo>
                    <a:cubicBezTo>
                      <a:pt x="4255" y="26900"/>
                      <a:pt x="4232" y="26924"/>
                      <a:pt x="4207" y="26947"/>
                    </a:cubicBezTo>
                    <a:cubicBezTo>
                      <a:pt x="4178" y="26972"/>
                      <a:pt x="4150" y="26994"/>
                      <a:pt x="4121" y="27018"/>
                    </a:cubicBezTo>
                    <a:cubicBezTo>
                      <a:pt x="4100" y="27031"/>
                      <a:pt x="4078" y="27045"/>
                      <a:pt x="4054" y="27058"/>
                    </a:cubicBezTo>
                    <a:cubicBezTo>
                      <a:pt x="4046" y="27062"/>
                      <a:pt x="4039" y="27066"/>
                      <a:pt x="4031" y="27068"/>
                    </a:cubicBezTo>
                    <a:cubicBezTo>
                      <a:pt x="4010" y="27076"/>
                      <a:pt x="3989" y="27082"/>
                      <a:pt x="3967" y="27087"/>
                    </a:cubicBezTo>
                    <a:cubicBezTo>
                      <a:pt x="3943" y="27092"/>
                      <a:pt x="3918" y="27097"/>
                      <a:pt x="3895" y="27100"/>
                    </a:cubicBezTo>
                    <a:cubicBezTo>
                      <a:pt x="3871" y="27101"/>
                      <a:pt x="3849" y="27101"/>
                      <a:pt x="3827" y="27101"/>
                    </a:cubicBezTo>
                    <a:cubicBezTo>
                      <a:pt x="3818" y="27100"/>
                      <a:pt x="3810" y="27099"/>
                      <a:pt x="3802" y="27098"/>
                    </a:cubicBezTo>
                    <a:cubicBezTo>
                      <a:pt x="3797" y="27097"/>
                      <a:pt x="3791" y="27095"/>
                      <a:pt x="3785" y="27094"/>
                    </a:cubicBezTo>
                    <a:cubicBezTo>
                      <a:pt x="3783" y="27093"/>
                      <a:pt x="3779" y="27092"/>
                      <a:pt x="3777" y="27091"/>
                    </a:cubicBezTo>
                    <a:cubicBezTo>
                      <a:pt x="3774" y="27090"/>
                      <a:pt x="3771" y="27089"/>
                      <a:pt x="3769" y="27087"/>
                    </a:cubicBezTo>
                    <a:cubicBezTo>
                      <a:pt x="3767" y="27086"/>
                      <a:pt x="3766" y="27084"/>
                      <a:pt x="3764" y="27084"/>
                    </a:cubicBezTo>
                    <a:cubicBezTo>
                      <a:pt x="3761" y="27081"/>
                      <a:pt x="3758" y="27077"/>
                      <a:pt x="3754" y="27074"/>
                    </a:cubicBezTo>
                    <a:cubicBezTo>
                      <a:pt x="3752" y="27070"/>
                      <a:pt x="3748" y="27067"/>
                      <a:pt x="3746" y="27063"/>
                    </a:cubicBezTo>
                    <a:cubicBezTo>
                      <a:pt x="3743" y="27060"/>
                      <a:pt x="3742" y="27055"/>
                      <a:pt x="3738" y="27051"/>
                    </a:cubicBezTo>
                    <a:cubicBezTo>
                      <a:pt x="3737" y="27046"/>
                      <a:pt x="3735" y="27041"/>
                      <a:pt x="3732" y="27036"/>
                    </a:cubicBezTo>
                    <a:cubicBezTo>
                      <a:pt x="3727" y="27021"/>
                      <a:pt x="3723" y="27007"/>
                      <a:pt x="3720" y="26993"/>
                    </a:cubicBezTo>
                    <a:cubicBezTo>
                      <a:pt x="3716" y="26977"/>
                      <a:pt x="3715" y="26961"/>
                      <a:pt x="3713" y="26945"/>
                    </a:cubicBezTo>
                    <a:cubicBezTo>
                      <a:pt x="3697" y="26900"/>
                      <a:pt x="3690" y="26854"/>
                      <a:pt x="3683" y="26807"/>
                    </a:cubicBezTo>
                    <a:cubicBezTo>
                      <a:pt x="3673" y="26726"/>
                      <a:pt x="3667" y="26646"/>
                      <a:pt x="3664" y="26565"/>
                    </a:cubicBezTo>
                    <a:cubicBezTo>
                      <a:pt x="3662" y="26476"/>
                      <a:pt x="3660" y="26389"/>
                      <a:pt x="3662" y="26301"/>
                    </a:cubicBezTo>
                    <a:cubicBezTo>
                      <a:pt x="3664" y="26208"/>
                      <a:pt x="3671" y="26114"/>
                      <a:pt x="3679" y="26023"/>
                    </a:cubicBezTo>
                    <a:cubicBezTo>
                      <a:pt x="3686" y="25936"/>
                      <a:pt x="3696" y="25849"/>
                      <a:pt x="3702" y="25762"/>
                    </a:cubicBezTo>
                    <a:cubicBezTo>
                      <a:pt x="3707" y="25664"/>
                      <a:pt x="3720" y="25568"/>
                      <a:pt x="3738" y="25472"/>
                    </a:cubicBezTo>
                    <a:cubicBezTo>
                      <a:pt x="3755" y="25381"/>
                      <a:pt x="3773" y="25291"/>
                      <a:pt x="3791" y="25202"/>
                    </a:cubicBezTo>
                    <a:lnTo>
                      <a:pt x="3791" y="25202"/>
                    </a:lnTo>
                    <a:cubicBezTo>
                      <a:pt x="3729" y="25296"/>
                      <a:pt x="3670" y="25391"/>
                      <a:pt x="3607" y="25483"/>
                    </a:cubicBezTo>
                    <a:cubicBezTo>
                      <a:pt x="3537" y="25587"/>
                      <a:pt x="3465" y="25688"/>
                      <a:pt x="3397" y="25793"/>
                    </a:cubicBezTo>
                    <a:cubicBezTo>
                      <a:pt x="3364" y="25845"/>
                      <a:pt x="3333" y="25898"/>
                      <a:pt x="3301" y="25950"/>
                    </a:cubicBezTo>
                    <a:cubicBezTo>
                      <a:pt x="3268" y="26001"/>
                      <a:pt x="3235" y="26053"/>
                      <a:pt x="3202" y="26104"/>
                    </a:cubicBezTo>
                    <a:cubicBezTo>
                      <a:pt x="3156" y="26178"/>
                      <a:pt x="3113" y="26255"/>
                      <a:pt x="3061" y="26327"/>
                    </a:cubicBezTo>
                    <a:cubicBezTo>
                      <a:pt x="3034" y="26367"/>
                      <a:pt x="3003" y="26405"/>
                      <a:pt x="2976" y="26444"/>
                    </a:cubicBezTo>
                    <a:cubicBezTo>
                      <a:pt x="2963" y="26461"/>
                      <a:pt x="2950" y="26478"/>
                      <a:pt x="2939" y="26495"/>
                    </a:cubicBezTo>
                    <a:cubicBezTo>
                      <a:pt x="2921" y="26526"/>
                      <a:pt x="2902" y="26557"/>
                      <a:pt x="2884" y="26587"/>
                    </a:cubicBezTo>
                    <a:cubicBezTo>
                      <a:pt x="2833" y="26664"/>
                      <a:pt x="2780" y="26741"/>
                      <a:pt x="2722" y="26812"/>
                    </a:cubicBezTo>
                    <a:cubicBezTo>
                      <a:pt x="2695" y="26842"/>
                      <a:pt x="2668" y="26869"/>
                      <a:pt x="2640" y="26895"/>
                    </a:cubicBezTo>
                    <a:cubicBezTo>
                      <a:pt x="2614" y="26918"/>
                      <a:pt x="2587" y="26940"/>
                      <a:pt x="2557" y="26961"/>
                    </a:cubicBezTo>
                    <a:cubicBezTo>
                      <a:pt x="2525" y="26981"/>
                      <a:pt x="2493" y="27001"/>
                      <a:pt x="2459" y="27019"/>
                    </a:cubicBezTo>
                    <a:cubicBezTo>
                      <a:pt x="2431" y="27031"/>
                      <a:pt x="2404" y="27044"/>
                      <a:pt x="2375" y="27055"/>
                    </a:cubicBezTo>
                    <a:cubicBezTo>
                      <a:pt x="2363" y="27060"/>
                      <a:pt x="2350" y="27063"/>
                      <a:pt x="2337" y="27067"/>
                    </a:cubicBezTo>
                    <a:cubicBezTo>
                      <a:pt x="2326" y="27069"/>
                      <a:pt x="2312" y="27073"/>
                      <a:pt x="2300" y="27074"/>
                    </a:cubicBezTo>
                    <a:cubicBezTo>
                      <a:pt x="2292" y="27074"/>
                      <a:pt x="2284" y="27074"/>
                      <a:pt x="2276" y="27075"/>
                    </a:cubicBezTo>
                    <a:cubicBezTo>
                      <a:pt x="2265" y="27074"/>
                      <a:pt x="2255" y="27074"/>
                      <a:pt x="2244" y="27073"/>
                    </a:cubicBezTo>
                    <a:cubicBezTo>
                      <a:pt x="2231" y="27070"/>
                      <a:pt x="2220" y="27067"/>
                      <a:pt x="2207" y="27063"/>
                    </a:cubicBezTo>
                    <a:cubicBezTo>
                      <a:pt x="2199" y="27060"/>
                      <a:pt x="2191" y="27058"/>
                      <a:pt x="2184" y="27054"/>
                    </a:cubicBezTo>
                    <a:cubicBezTo>
                      <a:pt x="2174" y="27049"/>
                      <a:pt x="2164" y="27044"/>
                      <a:pt x="2154" y="27038"/>
                    </a:cubicBezTo>
                    <a:cubicBezTo>
                      <a:pt x="2137" y="27026"/>
                      <a:pt x="2120" y="27013"/>
                      <a:pt x="2104" y="26999"/>
                    </a:cubicBezTo>
                    <a:cubicBezTo>
                      <a:pt x="2093" y="26989"/>
                      <a:pt x="2082" y="26979"/>
                      <a:pt x="2072" y="26967"/>
                    </a:cubicBezTo>
                    <a:cubicBezTo>
                      <a:pt x="2069" y="26963"/>
                      <a:pt x="2066" y="26959"/>
                      <a:pt x="2063" y="26956"/>
                    </a:cubicBezTo>
                    <a:cubicBezTo>
                      <a:pt x="2062" y="26953"/>
                      <a:pt x="2061" y="26950"/>
                      <a:pt x="2058" y="26947"/>
                    </a:cubicBezTo>
                    <a:lnTo>
                      <a:pt x="2058" y="26946"/>
                    </a:lnTo>
                    <a:cubicBezTo>
                      <a:pt x="2044" y="26937"/>
                      <a:pt x="2031" y="26922"/>
                      <a:pt x="2018" y="26907"/>
                    </a:cubicBezTo>
                    <a:cubicBezTo>
                      <a:pt x="1992" y="26876"/>
                      <a:pt x="1977" y="26840"/>
                      <a:pt x="1965" y="26802"/>
                    </a:cubicBezTo>
                    <a:cubicBezTo>
                      <a:pt x="1954" y="26766"/>
                      <a:pt x="1948" y="26730"/>
                      <a:pt x="1941" y="26693"/>
                    </a:cubicBezTo>
                    <a:cubicBezTo>
                      <a:pt x="1933" y="26651"/>
                      <a:pt x="1926" y="26607"/>
                      <a:pt x="1921" y="26565"/>
                    </a:cubicBezTo>
                    <a:cubicBezTo>
                      <a:pt x="1912" y="26472"/>
                      <a:pt x="1910" y="26380"/>
                      <a:pt x="1909" y="26287"/>
                    </a:cubicBezTo>
                    <a:cubicBezTo>
                      <a:pt x="1909" y="26241"/>
                      <a:pt x="1906" y="26197"/>
                      <a:pt x="1905" y="26151"/>
                    </a:cubicBezTo>
                    <a:cubicBezTo>
                      <a:pt x="1905" y="26101"/>
                      <a:pt x="1907" y="26050"/>
                      <a:pt x="1911" y="26000"/>
                    </a:cubicBezTo>
                    <a:cubicBezTo>
                      <a:pt x="1916" y="25906"/>
                      <a:pt x="1927" y="25814"/>
                      <a:pt x="1941" y="25721"/>
                    </a:cubicBezTo>
                    <a:cubicBezTo>
                      <a:pt x="1950" y="25658"/>
                      <a:pt x="1964" y="25595"/>
                      <a:pt x="1976" y="25531"/>
                    </a:cubicBezTo>
                    <a:cubicBezTo>
                      <a:pt x="1980" y="25517"/>
                      <a:pt x="1982" y="25504"/>
                      <a:pt x="1985" y="25489"/>
                    </a:cubicBezTo>
                    <a:lnTo>
                      <a:pt x="1985" y="25489"/>
                    </a:lnTo>
                    <a:cubicBezTo>
                      <a:pt x="1960" y="25532"/>
                      <a:pt x="1933" y="25574"/>
                      <a:pt x="1905" y="25615"/>
                    </a:cubicBezTo>
                    <a:cubicBezTo>
                      <a:pt x="1865" y="25675"/>
                      <a:pt x="1823" y="25736"/>
                      <a:pt x="1784" y="25798"/>
                    </a:cubicBezTo>
                    <a:cubicBezTo>
                      <a:pt x="1763" y="25827"/>
                      <a:pt x="1745" y="25858"/>
                      <a:pt x="1727" y="25889"/>
                    </a:cubicBezTo>
                    <a:cubicBezTo>
                      <a:pt x="1720" y="25902"/>
                      <a:pt x="1712" y="25915"/>
                      <a:pt x="1704" y="25929"/>
                    </a:cubicBezTo>
                    <a:cubicBezTo>
                      <a:pt x="1694" y="25945"/>
                      <a:pt x="1685" y="25962"/>
                      <a:pt x="1674" y="25978"/>
                    </a:cubicBezTo>
                    <a:cubicBezTo>
                      <a:pt x="1603" y="26103"/>
                      <a:pt x="1535" y="26229"/>
                      <a:pt x="1460" y="26351"/>
                    </a:cubicBezTo>
                    <a:cubicBezTo>
                      <a:pt x="1447" y="26375"/>
                      <a:pt x="1432" y="26398"/>
                      <a:pt x="1415" y="26421"/>
                    </a:cubicBezTo>
                    <a:cubicBezTo>
                      <a:pt x="1383" y="26484"/>
                      <a:pt x="1348" y="26545"/>
                      <a:pt x="1309" y="26605"/>
                    </a:cubicBezTo>
                    <a:cubicBezTo>
                      <a:pt x="1280" y="26651"/>
                      <a:pt x="1248" y="26695"/>
                      <a:pt x="1212" y="26736"/>
                    </a:cubicBezTo>
                    <a:cubicBezTo>
                      <a:pt x="1185" y="26768"/>
                      <a:pt x="1156" y="26798"/>
                      <a:pt x="1125" y="26826"/>
                    </a:cubicBezTo>
                    <a:cubicBezTo>
                      <a:pt x="1101" y="26846"/>
                      <a:pt x="1078" y="26865"/>
                      <a:pt x="1053" y="26882"/>
                    </a:cubicBezTo>
                    <a:cubicBezTo>
                      <a:pt x="1042" y="26890"/>
                      <a:pt x="1029" y="26898"/>
                      <a:pt x="1016" y="26905"/>
                    </a:cubicBezTo>
                    <a:cubicBezTo>
                      <a:pt x="997" y="26914"/>
                      <a:pt x="979" y="26922"/>
                      <a:pt x="960" y="26929"/>
                    </a:cubicBezTo>
                    <a:cubicBezTo>
                      <a:pt x="949" y="26931"/>
                      <a:pt x="940" y="26934"/>
                      <a:pt x="930" y="26937"/>
                    </a:cubicBezTo>
                    <a:cubicBezTo>
                      <a:pt x="910" y="26941"/>
                      <a:pt x="891" y="26945"/>
                      <a:pt x="870" y="26946"/>
                    </a:cubicBezTo>
                    <a:cubicBezTo>
                      <a:pt x="851" y="26947"/>
                      <a:pt x="833" y="26947"/>
                      <a:pt x="813" y="26948"/>
                    </a:cubicBezTo>
                    <a:cubicBezTo>
                      <a:pt x="773" y="26945"/>
                      <a:pt x="733" y="26941"/>
                      <a:pt x="693" y="26935"/>
                    </a:cubicBezTo>
                    <a:cubicBezTo>
                      <a:pt x="677" y="26932"/>
                      <a:pt x="661" y="26929"/>
                      <a:pt x="645" y="26924"/>
                    </a:cubicBezTo>
                    <a:cubicBezTo>
                      <a:pt x="627" y="26917"/>
                      <a:pt x="609" y="26909"/>
                      <a:pt x="590" y="26902"/>
                    </a:cubicBezTo>
                    <a:cubicBezTo>
                      <a:pt x="579" y="26895"/>
                      <a:pt x="566" y="26890"/>
                      <a:pt x="555" y="26882"/>
                    </a:cubicBezTo>
                    <a:cubicBezTo>
                      <a:pt x="547" y="26876"/>
                      <a:pt x="539" y="26870"/>
                      <a:pt x="531" y="26863"/>
                    </a:cubicBezTo>
                    <a:cubicBezTo>
                      <a:pt x="526" y="26859"/>
                      <a:pt x="520" y="26853"/>
                      <a:pt x="516" y="26848"/>
                    </a:cubicBezTo>
                    <a:cubicBezTo>
                      <a:pt x="501" y="26831"/>
                      <a:pt x="488" y="26814"/>
                      <a:pt x="475" y="26797"/>
                    </a:cubicBezTo>
                    <a:cubicBezTo>
                      <a:pt x="461" y="26775"/>
                      <a:pt x="448" y="26752"/>
                      <a:pt x="436" y="26730"/>
                    </a:cubicBezTo>
                    <a:cubicBezTo>
                      <a:pt x="427" y="26712"/>
                      <a:pt x="420" y="26695"/>
                      <a:pt x="413" y="26677"/>
                    </a:cubicBezTo>
                    <a:cubicBezTo>
                      <a:pt x="407" y="26659"/>
                      <a:pt x="402" y="26639"/>
                      <a:pt x="396" y="26620"/>
                    </a:cubicBezTo>
                    <a:cubicBezTo>
                      <a:pt x="392" y="26606"/>
                      <a:pt x="391" y="26591"/>
                      <a:pt x="389" y="26577"/>
                    </a:cubicBezTo>
                    <a:cubicBezTo>
                      <a:pt x="387" y="26556"/>
                      <a:pt x="387" y="26533"/>
                      <a:pt x="387" y="26511"/>
                    </a:cubicBezTo>
                    <a:cubicBezTo>
                      <a:pt x="390" y="26464"/>
                      <a:pt x="397" y="26417"/>
                      <a:pt x="405" y="26371"/>
                    </a:cubicBezTo>
                    <a:cubicBezTo>
                      <a:pt x="422" y="26295"/>
                      <a:pt x="442" y="26220"/>
                      <a:pt x="464" y="26145"/>
                    </a:cubicBezTo>
                    <a:cubicBezTo>
                      <a:pt x="526" y="25959"/>
                      <a:pt x="599" y="25777"/>
                      <a:pt x="668" y="25594"/>
                    </a:cubicBezTo>
                    <a:cubicBezTo>
                      <a:pt x="739" y="25404"/>
                      <a:pt x="809" y="25213"/>
                      <a:pt x="875" y="25022"/>
                    </a:cubicBezTo>
                    <a:cubicBezTo>
                      <a:pt x="939" y="24843"/>
                      <a:pt x="1009" y="24666"/>
                      <a:pt x="1076" y="24487"/>
                    </a:cubicBezTo>
                    <a:cubicBezTo>
                      <a:pt x="1147" y="24302"/>
                      <a:pt x="1218" y="24117"/>
                      <a:pt x="1281" y="23928"/>
                    </a:cubicBezTo>
                    <a:cubicBezTo>
                      <a:pt x="1341" y="23745"/>
                      <a:pt x="1398" y="23560"/>
                      <a:pt x="1465" y="23379"/>
                    </a:cubicBezTo>
                    <a:cubicBezTo>
                      <a:pt x="1608" y="22996"/>
                      <a:pt x="1757" y="22615"/>
                      <a:pt x="1893" y="22231"/>
                    </a:cubicBezTo>
                    <a:cubicBezTo>
                      <a:pt x="1957" y="22047"/>
                      <a:pt x="2018" y="21863"/>
                      <a:pt x="2087" y="21681"/>
                    </a:cubicBezTo>
                    <a:cubicBezTo>
                      <a:pt x="2160" y="21491"/>
                      <a:pt x="2235" y="21300"/>
                      <a:pt x="2307" y="21109"/>
                    </a:cubicBezTo>
                    <a:cubicBezTo>
                      <a:pt x="2584" y="20374"/>
                      <a:pt x="2854" y="19634"/>
                      <a:pt x="3138" y="18900"/>
                    </a:cubicBezTo>
                    <a:cubicBezTo>
                      <a:pt x="3284" y="18521"/>
                      <a:pt x="3431" y="18141"/>
                      <a:pt x="3558" y="17754"/>
                    </a:cubicBezTo>
                    <a:cubicBezTo>
                      <a:pt x="3616" y="17576"/>
                      <a:pt x="3675" y="17397"/>
                      <a:pt x="3738" y="17219"/>
                    </a:cubicBezTo>
                    <a:cubicBezTo>
                      <a:pt x="3795" y="17063"/>
                      <a:pt x="3856" y="16906"/>
                      <a:pt x="3917" y="16749"/>
                    </a:cubicBezTo>
                    <a:cubicBezTo>
                      <a:pt x="4041" y="16741"/>
                      <a:pt x="4166" y="16686"/>
                      <a:pt x="4268" y="16617"/>
                    </a:cubicBezTo>
                    <a:cubicBezTo>
                      <a:pt x="4335" y="16571"/>
                      <a:pt x="4393" y="16516"/>
                      <a:pt x="4452" y="16460"/>
                    </a:cubicBezTo>
                    <a:cubicBezTo>
                      <a:pt x="4552" y="16363"/>
                      <a:pt x="4636" y="16244"/>
                      <a:pt x="4704" y="16122"/>
                    </a:cubicBezTo>
                    <a:cubicBezTo>
                      <a:pt x="4715" y="16101"/>
                      <a:pt x="4726" y="16082"/>
                      <a:pt x="4736" y="16061"/>
                    </a:cubicBezTo>
                    <a:cubicBezTo>
                      <a:pt x="4774" y="16183"/>
                      <a:pt x="4835" y="16300"/>
                      <a:pt x="4921" y="16395"/>
                    </a:cubicBezTo>
                    <a:cubicBezTo>
                      <a:pt x="5006" y="16492"/>
                      <a:pt x="5115" y="16561"/>
                      <a:pt x="5230" y="16619"/>
                    </a:cubicBezTo>
                    <a:cubicBezTo>
                      <a:pt x="5341" y="16675"/>
                      <a:pt x="5464" y="16706"/>
                      <a:pt x="5587" y="16706"/>
                    </a:cubicBezTo>
                    <a:cubicBezTo>
                      <a:pt x="5669" y="16706"/>
                      <a:pt x="5750" y="16692"/>
                      <a:pt x="5828" y="16664"/>
                    </a:cubicBezTo>
                    <a:cubicBezTo>
                      <a:pt x="5939" y="16624"/>
                      <a:pt x="6045" y="16569"/>
                      <a:pt x="6129" y="16486"/>
                    </a:cubicBezTo>
                    <a:cubicBezTo>
                      <a:pt x="6198" y="16420"/>
                      <a:pt x="6250" y="16342"/>
                      <a:pt x="6301" y="16262"/>
                    </a:cubicBezTo>
                    <a:cubicBezTo>
                      <a:pt x="6326" y="16222"/>
                      <a:pt x="6349" y="16182"/>
                      <a:pt x="6372" y="16141"/>
                    </a:cubicBezTo>
                    <a:cubicBezTo>
                      <a:pt x="6392" y="16207"/>
                      <a:pt x="6420" y="16271"/>
                      <a:pt x="6459" y="16332"/>
                    </a:cubicBezTo>
                    <a:cubicBezTo>
                      <a:pt x="6534" y="16452"/>
                      <a:pt x="6630" y="16553"/>
                      <a:pt x="6760" y="16612"/>
                    </a:cubicBezTo>
                    <a:cubicBezTo>
                      <a:pt x="6840" y="16650"/>
                      <a:pt x="6922" y="16684"/>
                      <a:pt x="7012" y="16684"/>
                    </a:cubicBezTo>
                    <a:cubicBezTo>
                      <a:pt x="7015" y="16684"/>
                      <a:pt x="7018" y="16684"/>
                      <a:pt x="7021" y="16684"/>
                    </a:cubicBezTo>
                    <a:cubicBezTo>
                      <a:pt x="7127" y="16682"/>
                      <a:pt x="7237" y="16651"/>
                      <a:pt x="7326" y="16595"/>
                    </a:cubicBezTo>
                    <a:cubicBezTo>
                      <a:pt x="7397" y="16550"/>
                      <a:pt x="7462" y="16493"/>
                      <a:pt x="7519" y="16430"/>
                    </a:cubicBezTo>
                    <a:cubicBezTo>
                      <a:pt x="7549" y="16393"/>
                      <a:pt x="7583" y="16356"/>
                      <a:pt x="7609" y="16315"/>
                    </a:cubicBezTo>
                    <a:cubicBezTo>
                      <a:pt x="7623" y="16294"/>
                      <a:pt x="7635" y="16274"/>
                      <a:pt x="7648" y="16252"/>
                    </a:cubicBezTo>
                    <a:cubicBezTo>
                      <a:pt x="7663" y="16214"/>
                      <a:pt x="7677" y="16175"/>
                      <a:pt x="7693" y="16138"/>
                    </a:cubicBezTo>
                    <a:lnTo>
                      <a:pt x="7693" y="16138"/>
                    </a:lnTo>
                    <a:cubicBezTo>
                      <a:pt x="7693" y="16138"/>
                      <a:pt x="7693" y="16138"/>
                      <a:pt x="7693" y="16138"/>
                    </a:cubicBezTo>
                    <a:lnTo>
                      <a:pt x="7693" y="16138"/>
                    </a:lnTo>
                    <a:cubicBezTo>
                      <a:pt x="7716" y="16080"/>
                      <a:pt x="7735" y="16020"/>
                      <a:pt x="7752" y="15960"/>
                    </a:cubicBezTo>
                    <a:cubicBezTo>
                      <a:pt x="7788" y="15831"/>
                      <a:pt x="7827" y="15702"/>
                      <a:pt x="7859" y="15573"/>
                    </a:cubicBezTo>
                    <a:cubicBezTo>
                      <a:pt x="7891" y="15440"/>
                      <a:pt x="7920" y="15306"/>
                      <a:pt x="7947" y="15171"/>
                    </a:cubicBezTo>
                    <a:cubicBezTo>
                      <a:pt x="7947" y="15174"/>
                      <a:pt x="7947" y="15175"/>
                      <a:pt x="7947" y="15176"/>
                    </a:cubicBezTo>
                    <a:cubicBezTo>
                      <a:pt x="7961" y="15103"/>
                      <a:pt x="7972" y="15030"/>
                      <a:pt x="7988" y="14956"/>
                    </a:cubicBezTo>
                    <a:cubicBezTo>
                      <a:pt x="8004" y="14880"/>
                      <a:pt x="8030" y="14803"/>
                      <a:pt x="8051" y="14728"/>
                    </a:cubicBezTo>
                    <a:lnTo>
                      <a:pt x="8050" y="14728"/>
                    </a:lnTo>
                    <a:cubicBezTo>
                      <a:pt x="8074" y="14644"/>
                      <a:pt x="8095" y="14558"/>
                      <a:pt x="8113" y="14473"/>
                    </a:cubicBezTo>
                    <a:cubicBezTo>
                      <a:pt x="8121" y="14419"/>
                      <a:pt x="8129" y="14364"/>
                      <a:pt x="8137" y="14310"/>
                    </a:cubicBezTo>
                    <a:cubicBezTo>
                      <a:pt x="8129" y="14306"/>
                      <a:pt x="8121" y="14302"/>
                      <a:pt x="8113" y="14299"/>
                    </a:cubicBezTo>
                    <a:lnTo>
                      <a:pt x="8112" y="14299"/>
                    </a:lnTo>
                    <a:cubicBezTo>
                      <a:pt x="8069" y="14399"/>
                      <a:pt x="8024" y="14500"/>
                      <a:pt x="7978" y="14600"/>
                    </a:cubicBezTo>
                    <a:cubicBezTo>
                      <a:pt x="7962" y="14634"/>
                      <a:pt x="7947" y="14669"/>
                      <a:pt x="7931" y="14702"/>
                    </a:cubicBezTo>
                    <a:cubicBezTo>
                      <a:pt x="7924" y="14720"/>
                      <a:pt x="7916" y="14736"/>
                      <a:pt x="7908" y="14753"/>
                    </a:cubicBezTo>
                    <a:cubicBezTo>
                      <a:pt x="7902" y="14769"/>
                      <a:pt x="7894" y="14785"/>
                      <a:pt x="7886" y="14801"/>
                    </a:cubicBezTo>
                    <a:cubicBezTo>
                      <a:pt x="7872" y="14831"/>
                      <a:pt x="7859" y="14861"/>
                      <a:pt x="7845" y="14891"/>
                    </a:cubicBezTo>
                    <a:lnTo>
                      <a:pt x="7845" y="14891"/>
                    </a:lnTo>
                    <a:cubicBezTo>
                      <a:pt x="7846" y="14890"/>
                      <a:pt x="7846" y="14889"/>
                      <a:pt x="7847" y="14888"/>
                    </a:cubicBezTo>
                    <a:lnTo>
                      <a:pt x="7847" y="14888"/>
                    </a:lnTo>
                    <a:cubicBezTo>
                      <a:pt x="7788" y="15022"/>
                      <a:pt x="7735" y="15155"/>
                      <a:pt x="7679" y="15288"/>
                    </a:cubicBezTo>
                    <a:cubicBezTo>
                      <a:pt x="7621" y="15424"/>
                      <a:pt x="7581" y="15566"/>
                      <a:pt x="7525" y="15702"/>
                    </a:cubicBezTo>
                    <a:cubicBezTo>
                      <a:pt x="7501" y="15762"/>
                      <a:pt x="7468" y="15821"/>
                      <a:pt x="7433" y="15876"/>
                    </a:cubicBezTo>
                    <a:cubicBezTo>
                      <a:pt x="7402" y="15937"/>
                      <a:pt x="7369" y="15998"/>
                      <a:pt x="7334" y="16060"/>
                    </a:cubicBezTo>
                    <a:cubicBezTo>
                      <a:pt x="7315" y="16090"/>
                      <a:pt x="7296" y="16118"/>
                      <a:pt x="7274" y="16148"/>
                    </a:cubicBezTo>
                    <a:cubicBezTo>
                      <a:pt x="7248" y="16176"/>
                      <a:pt x="7221" y="16205"/>
                      <a:pt x="7194" y="16232"/>
                    </a:cubicBezTo>
                    <a:cubicBezTo>
                      <a:pt x="7178" y="16246"/>
                      <a:pt x="7162" y="16259"/>
                      <a:pt x="7146" y="16271"/>
                    </a:cubicBezTo>
                    <a:cubicBezTo>
                      <a:pt x="7139" y="16276"/>
                      <a:pt x="7132" y="16279"/>
                      <a:pt x="7125" y="16283"/>
                    </a:cubicBezTo>
                    <a:cubicBezTo>
                      <a:pt x="7117" y="16287"/>
                      <a:pt x="7109" y="16291"/>
                      <a:pt x="7101" y="16294"/>
                    </a:cubicBezTo>
                    <a:cubicBezTo>
                      <a:pt x="7086" y="16300"/>
                      <a:pt x="7071" y="16306"/>
                      <a:pt x="7055" y="16310"/>
                    </a:cubicBezTo>
                    <a:cubicBezTo>
                      <a:pt x="7049" y="16311"/>
                      <a:pt x="7042" y="16311"/>
                      <a:pt x="7034" y="16314"/>
                    </a:cubicBezTo>
                    <a:lnTo>
                      <a:pt x="7020" y="16314"/>
                    </a:lnTo>
                    <a:cubicBezTo>
                      <a:pt x="7014" y="16314"/>
                      <a:pt x="7010" y="16314"/>
                      <a:pt x="7005" y="16313"/>
                    </a:cubicBezTo>
                    <a:cubicBezTo>
                      <a:pt x="7003" y="16313"/>
                      <a:pt x="6999" y="16311"/>
                      <a:pt x="6997" y="16311"/>
                    </a:cubicBezTo>
                    <a:cubicBezTo>
                      <a:pt x="6987" y="16308"/>
                      <a:pt x="6978" y="16305"/>
                      <a:pt x="6967" y="16300"/>
                    </a:cubicBezTo>
                    <a:cubicBezTo>
                      <a:pt x="6939" y="16287"/>
                      <a:pt x="6910" y="16274"/>
                      <a:pt x="6883" y="16258"/>
                    </a:cubicBezTo>
                    <a:cubicBezTo>
                      <a:pt x="6874" y="16252"/>
                      <a:pt x="6866" y="16245"/>
                      <a:pt x="6856" y="16239"/>
                    </a:cubicBezTo>
                    <a:cubicBezTo>
                      <a:pt x="6848" y="16232"/>
                      <a:pt x="6840" y="16226"/>
                      <a:pt x="6832" y="16218"/>
                    </a:cubicBezTo>
                    <a:cubicBezTo>
                      <a:pt x="6821" y="16204"/>
                      <a:pt x="6808" y="16189"/>
                      <a:pt x="6797" y="16174"/>
                    </a:cubicBezTo>
                    <a:cubicBezTo>
                      <a:pt x="6782" y="16152"/>
                      <a:pt x="6768" y="16130"/>
                      <a:pt x="6755" y="16107"/>
                    </a:cubicBezTo>
                    <a:cubicBezTo>
                      <a:pt x="6747" y="16090"/>
                      <a:pt x="6740" y="16074"/>
                      <a:pt x="6733" y="16056"/>
                    </a:cubicBezTo>
                    <a:cubicBezTo>
                      <a:pt x="6725" y="16036"/>
                      <a:pt x="6718" y="16015"/>
                      <a:pt x="6712" y="15993"/>
                    </a:cubicBezTo>
                    <a:cubicBezTo>
                      <a:pt x="6706" y="15963"/>
                      <a:pt x="6701" y="15932"/>
                      <a:pt x="6695" y="15901"/>
                    </a:cubicBezTo>
                    <a:cubicBezTo>
                      <a:pt x="6691" y="15860"/>
                      <a:pt x="6690" y="15819"/>
                      <a:pt x="6690" y="15776"/>
                    </a:cubicBezTo>
                    <a:cubicBezTo>
                      <a:pt x="6690" y="15757"/>
                      <a:pt x="6691" y="15738"/>
                      <a:pt x="6692" y="15719"/>
                    </a:cubicBezTo>
                    <a:cubicBezTo>
                      <a:pt x="6692" y="15713"/>
                      <a:pt x="6691" y="15706"/>
                      <a:pt x="6691" y="15701"/>
                    </a:cubicBezTo>
                    <a:cubicBezTo>
                      <a:pt x="6686" y="15642"/>
                      <a:pt x="6680" y="15584"/>
                      <a:pt x="6675" y="15526"/>
                    </a:cubicBezTo>
                    <a:cubicBezTo>
                      <a:pt x="6669" y="15470"/>
                      <a:pt x="6669" y="15414"/>
                      <a:pt x="6667" y="15358"/>
                    </a:cubicBezTo>
                    <a:cubicBezTo>
                      <a:pt x="6664" y="15246"/>
                      <a:pt x="6672" y="15135"/>
                      <a:pt x="6681" y="15024"/>
                    </a:cubicBezTo>
                    <a:cubicBezTo>
                      <a:pt x="6691" y="14919"/>
                      <a:pt x="6709" y="14816"/>
                      <a:pt x="6720" y="14713"/>
                    </a:cubicBezTo>
                    <a:lnTo>
                      <a:pt x="6720" y="14712"/>
                    </a:lnTo>
                    <a:lnTo>
                      <a:pt x="6720" y="14710"/>
                    </a:lnTo>
                    <a:cubicBezTo>
                      <a:pt x="6725" y="14662"/>
                      <a:pt x="6728" y="14613"/>
                      <a:pt x="6732" y="14565"/>
                    </a:cubicBezTo>
                    <a:cubicBezTo>
                      <a:pt x="6732" y="14562"/>
                      <a:pt x="6732" y="14560"/>
                      <a:pt x="6732" y="14557"/>
                    </a:cubicBezTo>
                    <a:cubicBezTo>
                      <a:pt x="6710" y="14598"/>
                      <a:pt x="6690" y="14640"/>
                      <a:pt x="6669" y="14682"/>
                    </a:cubicBezTo>
                    <a:cubicBezTo>
                      <a:pt x="6628" y="14764"/>
                      <a:pt x="6589" y="14848"/>
                      <a:pt x="6549" y="14930"/>
                    </a:cubicBezTo>
                    <a:cubicBezTo>
                      <a:pt x="6508" y="15019"/>
                      <a:pt x="6464" y="15106"/>
                      <a:pt x="6421" y="15194"/>
                    </a:cubicBezTo>
                    <a:cubicBezTo>
                      <a:pt x="6380" y="15281"/>
                      <a:pt x="6337" y="15367"/>
                      <a:pt x="6294" y="15453"/>
                    </a:cubicBezTo>
                    <a:cubicBezTo>
                      <a:pt x="6255" y="15534"/>
                      <a:pt x="6217" y="15616"/>
                      <a:pt x="6177" y="15697"/>
                    </a:cubicBezTo>
                    <a:cubicBezTo>
                      <a:pt x="6167" y="15720"/>
                      <a:pt x="6153" y="15743"/>
                      <a:pt x="6141" y="15766"/>
                    </a:cubicBezTo>
                    <a:cubicBezTo>
                      <a:pt x="6138" y="15768"/>
                      <a:pt x="6138" y="15769"/>
                      <a:pt x="6136" y="15772"/>
                    </a:cubicBezTo>
                    <a:cubicBezTo>
                      <a:pt x="6123" y="15804"/>
                      <a:pt x="6111" y="15837"/>
                      <a:pt x="6097" y="15869"/>
                    </a:cubicBezTo>
                    <a:cubicBezTo>
                      <a:pt x="6096" y="15871"/>
                      <a:pt x="6095" y="15872"/>
                      <a:pt x="6094" y="15875"/>
                    </a:cubicBezTo>
                    <a:cubicBezTo>
                      <a:pt x="6094" y="15874"/>
                      <a:pt x="6094" y="15874"/>
                      <a:pt x="6094" y="15874"/>
                    </a:cubicBezTo>
                    <a:lnTo>
                      <a:pt x="6094" y="15874"/>
                    </a:lnTo>
                    <a:cubicBezTo>
                      <a:pt x="6054" y="15953"/>
                      <a:pt x="6011" y="16028"/>
                      <a:pt x="5965" y="16103"/>
                    </a:cubicBezTo>
                    <a:cubicBezTo>
                      <a:pt x="5944" y="16133"/>
                      <a:pt x="5925" y="16162"/>
                      <a:pt x="5902" y="16189"/>
                    </a:cubicBezTo>
                    <a:cubicBezTo>
                      <a:pt x="5890" y="16202"/>
                      <a:pt x="5879" y="16214"/>
                      <a:pt x="5866" y="16226"/>
                    </a:cubicBezTo>
                    <a:cubicBezTo>
                      <a:pt x="5856" y="16235"/>
                      <a:pt x="5844" y="16244"/>
                      <a:pt x="5832" y="16253"/>
                    </a:cubicBezTo>
                    <a:cubicBezTo>
                      <a:pt x="5820" y="16261"/>
                      <a:pt x="5808" y="16269"/>
                      <a:pt x="5795" y="16276"/>
                    </a:cubicBezTo>
                    <a:cubicBezTo>
                      <a:pt x="5776" y="16285"/>
                      <a:pt x="5756" y="16294"/>
                      <a:pt x="5737" y="16303"/>
                    </a:cubicBezTo>
                    <a:cubicBezTo>
                      <a:pt x="5714" y="16310"/>
                      <a:pt x="5694" y="16318"/>
                      <a:pt x="5671" y="16324"/>
                    </a:cubicBezTo>
                    <a:cubicBezTo>
                      <a:pt x="5654" y="16327"/>
                      <a:pt x="5638" y="16331"/>
                      <a:pt x="5620" y="16332"/>
                    </a:cubicBezTo>
                    <a:cubicBezTo>
                      <a:pt x="5601" y="16334"/>
                      <a:pt x="5580" y="16334"/>
                      <a:pt x="5559" y="16335"/>
                    </a:cubicBezTo>
                    <a:cubicBezTo>
                      <a:pt x="5547" y="16334"/>
                      <a:pt x="5533" y="16333"/>
                      <a:pt x="5522" y="16331"/>
                    </a:cubicBezTo>
                    <a:lnTo>
                      <a:pt x="5522" y="16331"/>
                    </a:lnTo>
                    <a:cubicBezTo>
                      <a:pt x="5523" y="16332"/>
                      <a:pt x="5525" y="16332"/>
                      <a:pt x="5528" y="16333"/>
                    </a:cubicBezTo>
                    <a:cubicBezTo>
                      <a:pt x="5525" y="16332"/>
                      <a:pt x="5523" y="16332"/>
                      <a:pt x="5521" y="16331"/>
                    </a:cubicBezTo>
                    <a:lnTo>
                      <a:pt x="5520" y="16331"/>
                    </a:lnTo>
                    <a:cubicBezTo>
                      <a:pt x="5507" y="16329"/>
                      <a:pt x="5493" y="16325"/>
                      <a:pt x="5481" y="16322"/>
                    </a:cubicBezTo>
                    <a:cubicBezTo>
                      <a:pt x="5456" y="16313"/>
                      <a:pt x="5431" y="16301"/>
                      <a:pt x="5405" y="16291"/>
                    </a:cubicBezTo>
                    <a:cubicBezTo>
                      <a:pt x="5370" y="16274"/>
                      <a:pt x="5337" y="16255"/>
                      <a:pt x="5302" y="16236"/>
                    </a:cubicBezTo>
                    <a:cubicBezTo>
                      <a:pt x="5288" y="16226"/>
                      <a:pt x="5273" y="16215"/>
                      <a:pt x="5258" y="16205"/>
                    </a:cubicBezTo>
                    <a:cubicBezTo>
                      <a:pt x="5237" y="16188"/>
                      <a:pt x="5218" y="16170"/>
                      <a:pt x="5198" y="16151"/>
                    </a:cubicBezTo>
                    <a:cubicBezTo>
                      <a:pt x="5188" y="16139"/>
                      <a:pt x="5179" y="16127"/>
                      <a:pt x="5169" y="16114"/>
                    </a:cubicBezTo>
                    <a:cubicBezTo>
                      <a:pt x="5155" y="16094"/>
                      <a:pt x="5144" y="16072"/>
                      <a:pt x="5132" y="16051"/>
                    </a:cubicBezTo>
                    <a:cubicBezTo>
                      <a:pt x="5130" y="16047"/>
                      <a:pt x="5128" y="16043"/>
                      <a:pt x="5125" y="16039"/>
                    </a:cubicBezTo>
                    <a:cubicBezTo>
                      <a:pt x="5094" y="16012"/>
                      <a:pt x="5085" y="15961"/>
                      <a:pt x="5082" y="15920"/>
                    </a:cubicBezTo>
                    <a:cubicBezTo>
                      <a:pt x="5077" y="15902"/>
                      <a:pt x="5075" y="15884"/>
                      <a:pt x="5071" y="15864"/>
                    </a:cubicBezTo>
                    <a:cubicBezTo>
                      <a:pt x="5068" y="15831"/>
                      <a:pt x="5067" y="15797"/>
                      <a:pt x="5066" y="15764"/>
                    </a:cubicBezTo>
                    <a:cubicBezTo>
                      <a:pt x="5061" y="15726"/>
                      <a:pt x="5054" y="15690"/>
                      <a:pt x="5051" y="15654"/>
                    </a:cubicBezTo>
                    <a:cubicBezTo>
                      <a:pt x="5046" y="15623"/>
                      <a:pt x="5044" y="15591"/>
                      <a:pt x="5041" y="15559"/>
                    </a:cubicBezTo>
                    <a:cubicBezTo>
                      <a:pt x="5035" y="15513"/>
                      <a:pt x="5033" y="15465"/>
                      <a:pt x="5034" y="15419"/>
                    </a:cubicBezTo>
                    <a:cubicBezTo>
                      <a:pt x="5034" y="15401"/>
                      <a:pt x="5034" y="15382"/>
                      <a:pt x="5035" y="15363"/>
                    </a:cubicBezTo>
                    <a:cubicBezTo>
                      <a:pt x="5035" y="15294"/>
                      <a:pt x="5037" y="15225"/>
                      <a:pt x="5038" y="15156"/>
                    </a:cubicBezTo>
                    <a:cubicBezTo>
                      <a:pt x="5042" y="15028"/>
                      <a:pt x="5055" y="14901"/>
                      <a:pt x="5075" y="14775"/>
                    </a:cubicBezTo>
                    <a:cubicBezTo>
                      <a:pt x="5079" y="14744"/>
                      <a:pt x="5085" y="14713"/>
                      <a:pt x="5090" y="14682"/>
                    </a:cubicBezTo>
                    <a:lnTo>
                      <a:pt x="5090" y="14682"/>
                    </a:lnTo>
                    <a:cubicBezTo>
                      <a:pt x="5055" y="14748"/>
                      <a:pt x="5025" y="14816"/>
                      <a:pt x="4990" y="14883"/>
                    </a:cubicBezTo>
                    <a:cubicBezTo>
                      <a:pt x="4943" y="14973"/>
                      <a:pt x="4895" y="15063"/>
                      <a:pt x="4845" y="15153"/>
                    </a:cubicBezTo>
                    <a:lnTo>
                      <a:pt x="4845" y="15154"/>
                    </a:lnTo>
                    <a:cubicBezTo>
                      <a:pt x="4844" y="15157"/>
                      <a:pt x="4843" y="15159"/>
                      <a:pt x="4841" y="15162"/>
                    </a:cubicBezTo>
                    <a:lnTo>
                      <a:pt x="4841" y="15162"/>
                    </a:lnTo>
                    <a:cubicBezTo>
                      <a:pt x="4841" y="15161"/>
                      <a:pt x="4842" y="15161"/>
                      <a:pt x="4842" y="15160"/>
                    </a:cubicBezTo>
                    <a:lnTo>
                      <a:pt x="4842" y="15160"/>
                    </a:lnTo>
                    <a:cubicBezTo>
                      <a:pt x="4841" y="15162"/>
                      <a:pt x="4840" y="15163"/>
                      <a:pt x="4839" y="15164"/>
                    </a:cubicBezTo>
                    <a:cubicBezTo>
                      <a:pt x="4840" y="15164"/>
                      <a:pt x="4841" y="15163"/>
                      <a:pt x="4841" y="15162"/>
                    </a:cubicBezTo>
                    <a:lnTo>
                      <a:pt x="4841" y="15162"/>
                    </a:lnTo>
                    <a:cubicBezTo>
                      <a:pt x="4786" y="15263"/>
                      <a:pt x="4731" y="15364"/>
                      <a:pt x="4676" y="15463"/>
                    </a:cubicBezTo>
                    <a:cubicBezTo>
                      <a:pt x="4612" y="15575"/>
                      <a:pt x="4547" y="15686"/>
                      <a:pt x="4480" y="15797"/>
                    </a:cubicBezTo>
                    <a:cubicBezTo>
                      <a:pt x="4452" y="15845"/>
                      <a:pt x="4420" y="15891"/>
                      <a:pt x="4383" y="15934"/>
                    </a:cubicBezTo>
                    <a:cubicBezTo>
                      <a:pt x="4366" y="15965"/>
                      <a:pt x="4348" y="15995"/>
                      <a:pt x="4329" y="16025"/>
                    </a:cubicBezTo>
                    <a:cubicBezTo>
                      <a:pt x="4308" y="16059"/>
                      <a:pt x="4285" y="16091"/>
                      <a:pt x="4260" y="16123"/>
                    </a:cubicBezTo>
                    <a:cubicBezTo>
                      <a:pt x="4225" y="16163"/>
                      <a:pt x="4188" y="16202"/>
                      <a:pt x="4149" y="16238"/>
                    </a:cubicBezTo>
                    <a:cubicBezTo>
                      <a:pt x="4120" y="16263"/>
                      <a:pt x="4092" y="16287"/>
                      <a:pt x="4061" y="16310"/>
                    </a:cubicBezTo>
                    <a:cubicBezTo>
                      <a:pt x="4042" y="16322"/>
                      <a:pt x="4025" y="16333"/>
                      <a:pt x="4006" y="16343"/>
                    </a:cubicBezTo>
                    <a:cubicBezTo>
                      <a:pt x="3994" y="16349"/>
                      <a:pt x="3982" y="16355"/>
                      <a:pt x="3970" y="16359"/>
                    </a:cubicBezTo>
                    <a:cubicBezTo>
                      <a:pt x="3958" y="16363"/>
                      <a:pt x="3945" y="16367"/>
                      <a:pt x="3933" y="16371"/>
                    </a:cubicBezTo>
                    <a:cubicBezTo>
                      <a:pt x="3935" y="16371"/>
                      <a:pt x="3937" y="16370"/>
                      <a:pt x="3939" y="16370"/>
                    </a:cubicBezTo>
                    <a:lnTo>
                      <a:pt x="3939" y="16370"/>
                    </a:lnTo>
                    <a:cubicBezTo>
                      <a:pt x="3935" y="16371"/>
                      <a:pt x="3930" y="16373"/>
                      <a:pt x="3925" y="16374"/>
                    </a:cubicBezTo>
                    <a:cubicBezTo>
                      <a:pt x="3923" y="16374"/>
                      <a:pt x="3921" y="16374"/>
                      <a:pt x="3920" y="16375"/>
                    </a:cubicBezTo>
                    <a:cubicBezTo>
                      <a:pt x="3909" y="16377"/>
                      <a:pt x="3898" y="16379"/>
                      <a:pt x="3887" y="16380"/>
                    </a:cubicBezTo>
                    <a:cubicBezTo>
                      <a:pt x="3880" y="16381"/>
                      <a:pt x="3872" y="16381"/>
                      <a:pt x="3866" y="16381"/>
                    </a:cubicBezTo>
                    <a:lnTo>
                      <a:pt x="3851" y="16381"/>
                    </a:lnTo>
                    <a:cubicBezTo>
                      <a:pt x="3843" y="16380"/>
                      <a:pt x="3834" y="16378"/>
                      <a:pt x="3825" y="16377"/>
                    </a:cubicBezTo>
                    <a:cubicBezTo>
                      <a:pt x="3818" y="16373"/>
                      <a:pt x="3810" y="16370"/>
                      <a:pt x="3803" y="16367"/>
                    </a:cubicBezTo>
                    <a:cubicBezTo>
                      <a:pt x="3771" y="16353"/>
                      <a:pt x="3743" y="16335"/>
                      <a:pt x="3712" y="16317"/>
                    </a:cubicBezTo>
                    <a:cubicBezTo>
                      <a:pt x="3689" y="16302"/>
                      <a:pt x="3666" y="16285"/>
                      <a:pt x="3644" y="16268"/>
                    </a:cubicBezTo>
                    <a:cubicBezTo>
                      <a:pt x="3626" y="16252"/>
                      <a:pt x="3608" y="16235"/>
                      <a:pt x="3590" y="16216"/>
                    </a:cubicBezTo>
                    <a:cubicBezTo>
                      <a:pt x="3578" y="16202"/>
                      <a:pt x="3566" y="16188"/>
                      <a:pt x="3555" y="16173"/>
                    </a:cubicBezTo>
                    <a:cubicBezTo>
                      <a:pt x="3544" y="16156"/>
                      <a:pt x="3534" y="16140"/>
                      <a:pt x="3523" y="16123"/>
                    </a:cubicBezTo>
                    <a:cubicBezTo>
                      <a:pt x="3515" y="16107"/>
                      <a:pt x="3507" y="16090"/>
                      <a:pt x="3500" y="16072"/>
                    </a:cubicBezTo>
                    <a:cubicBezTo>
                      <a:pt x="3492" y="16050"/>
                      <a:pt x="3487" y="16027"/>
                      <a:pt x="3480" y="16004"/>
                    </a:cubicBezTo>
                    <a:cubicBezTo>
                      <a:pt x="3475" y="15976"/>
                      <a:pt x="3469" y="15951"/>
                      <a:pt x="3466" y="15925"/>
                    </a:cubicBezTo>
                    <a:lnTo>
                      <a:pt x="3466" y="15926"/>
                    </a:lnTo>
                    <a:cubicBezTo>
                      <a:pt x="3466" y="15925"/>
                      <a:pt x="3465" y="15924"/>
                      <a:pt x="3465" y="15923"/>
                    </a:cubicBezTo>
                    <a:lnTo>
                      <a:pt x="3465" y="15921"/>
                    </a:lnTo>
                    <a:cubicBezTo>
                      <a:pt x="3465" y="15920"/>
                      <a:pt x="3465" y="15919"/>
                      <a:pt x="3465" y="15918"/>
                    </a:cubicBezTo>
                    <a:cubicBezTo>
                      <a:pt x="3465" y="15918"/>
                      <a:pt x="3465" y="15917"/>
                      <a:pt x="3465" y="15916"/>
                    </a:cubicBezTo>
                    <a:cubicBezTo>
                      <a:pt x="3465" y="15911"/>
                      <a:pt x="3464" y="15906"/>
                      <a:pt x="3464" y="15902"/>
                    </a:cubicBezTo>
                    <a:lnTo>
                      <a:pt x="3464" y="15902"/>
                    </a:lnTo>
                    <a:cubicBezTo>
                      <a:pt x="3464" y="15905"/>
                      <a:pt x="3464" y="15907"/>
                      <a:pt x="3465" y="15910"/>
                    </a:cubicBezTo>
                    <a:lnTo>
                      <a:pt x="3465" y="15910"/>
                    </a:lnTo>
                    <a:cubicBezTo>
                      <a:pt x="3461" y="15859"/>
                      <a:pt x="3460" y="15809"/>
                      <a:pt x="3461" y="15758"/>
                    </a:cubicBezTo>
                    <a:cubicBezTo>
                      <a:pt x="3466" y="15701"/>
                      <a:pt x="3471" y="15645"/>
                      <a:pt x="3479" y="15586"/>
                    </a:cubicBezTo>
                    <a:lnTo>
                      <a:pt x="3479" y="15586"/>
                    </a:lnTo>
                    <a:cubicBezTo>
                      <a:pt x="3479" y="15586"/>
                      <a:pt x="3478" y="15587"/>
                      <a:pt x="3478" y="15588"/>
                    </a:cubicBezTo>
                    <a:lnTo>
                      <a:pt x="3478" y="15588"/>
                    </a:lnTo>
                    <a:cubicBezTo>
                      <a:pt x="3499" y="15464"/>
                      <a:pt x="3528" y="15341"/>
                      <a:pt x="3563" y="15219"/>
                    </a:cubicBezTo>
                    <a:cubicBezTo>
                      <a:pt x="3630" y="15011"/>
                      <a:pt x="3704" y="14808"/>
                      <a:pt x="3783" y="14603"/>
                    </a:cubicBezTo>
                    <a:cubicBezTo>
                      <a:pt x="3858" y="14401"/>
                      <a:pt x="3917" y="14194"/>
                      <a:pt x="3977" y="13986"/>
                    </a:cubicBezTo>
                    <a:cubicBezTo>
                      <a:pt x="4027" y="13823"/>
                      <a:pt x="4084" y="13664"/>
                      <a:pt x="4141" y="13504"/>
                    </a:cubicBezTo>
                    <a:cubicBezTo>
                      <a:pt x="4198" y="13349"/>
                      <a:pt x="4249" y="13192"/>
                      <a:pt x="4312" y="13039"/>
                    </a:cubicBezTo>
                    <a:cubicBezTo>
                      <a:pt x="4373" y="12890"/>
                      <a:pt x="4443" y="12744"/>
                      <a:pt x="4503" y="12595"/>
                    </a:cubicBezTo>
                    <a:cubicBezTo>
                      <a:pt x="4564" y="12449"/>
                      <a:pt x="4618" y="12299"/>
                      <a:pt x="4668" y="12149"/>
                    </a:cubicBezTo>
                    <a:cubicBezTo>
                      <a:pt x="4731" y="11960"/>
                      <a:pt x="4799" y="11775"/>
                      <a:pt x="4878" y="11592"/>
                    </a:cubicBezTo>
                    <a:cubicBezTo>
                      <a:pt x="4961" y="11402"/>
                      <a:pt x="5043" y="11214"/>
                      <a:pt x="5115" y="11021"/>
                    </a:cubicBezTo>
                    <a:cubicBezTo>
                      <a:pt x="5182" y="10836"/>
                      <a:pt x="5238" y="10648"/>
                      <a:pt x="5304" y="10462"/>
                    </a:cubicBezTo>
                    <a:cubicBezTo>
                      <a:pt x="5371" y="10270"/>
                      <a:pt x="5450" y="10084"/>
                      <a:pt x="5535" y="9898"/>
                    </a:cubicBezTo>
                    <a:cubicBezTo>
                      <a:pt x="5588" y="9778"/>
                      <a:pt x="5644" y="9656"/>
                      <a:pt x="5699" y="9537"/>
                    </a:cubicBezTo>
                    <a:lnTo>
                      <a:pt x="5699" y="9537"/>
                    </a:lnTo>
                    <a:cubicBezTo>
                      <a:pt x="5698" y="9541"/>
                      <a:pt x="5696" y="9544"/>
                      <a:pt x="5694" y="9547"/>
                    </a:cubicBezTo>
                    <a:lnTo>
                      <a:pt x="5694" y="9547"/>
                    </a:lnTo>
                    <a:cubicBezTo>
                      <a:pt x="5758" y="9408"/>
                      <a:pt x="5828" y="9270"/>
                      <a:pt x="5884" y="9128"/>
                    </a:cubicBezTo>
                    <a:cubicBezTo>
                      <a:pt x="5895" y="9128"/>
                      <a:pt x="5905" y="9129"/>
                      <a:pt x="5915" y="9129"/>
                    </a:cubicBezTo>
                    <a:cubicBezTo>
                      <a:pt x="5960" y="9129"/>
                      <a:pt x="6004" y="9124"/>
                      <a:pt x="6048" y="9113"/>
                    </a:cubicBezTo>
                    <a:cubicBezTo>
                      <a:pt x="6170" y="9083"/>
                      <a:pt x="6289" y="9027"/>
                      <a:pt x="6386" y="8947"/>
                    </a:cubicBezTo>
                    <a:cubicBezTo>
                      <a:pt x="6417" y="8923"/>
                      <a:pt x="6447" y="8897"/>
                      <a:pt x="6476" y="8871"/>
                    </a:cubicBezTo>
                    <a:cubicBezTo>
                      <a:pt x="6481" y="8883"/>
                      <a:pt x="6488" y="8896"/>
                      <a:pt x="6495" y="8909"/>
                    </a:cubicBezTo>
                    <a:cubicBezTo>
                      <a:pt x="6573" y="9054"/>
                      <a:pt x="6692" y="9172"/>
                      <a:pt x="6836" y="9252"/>
                    </a:cubicBezTo>
                    <a:cubicBezTo>
                      <a:pt x="6926" y="9301"/>
                      <a:pt x="7026" y="9326"/>
                      <a:pt x="7126" y="9332"/>
                    </a:cubicBezTo>
                    <a:cubicBezTo>
                      <a:pt x="7139" y="9332"/>
                      <a:pt x="7152" y="9332"/>
                      <a:pt x="7165" y="9332"/>
                    </a:cubicBezTo>
                    <a:cubicBezTo>
                      <a:pt x="7229" y="9332"/>
                      <a:pt x="7292" y="9325"/>
                      <a:pt x="7354" y="9312"/>
                    </a:cubicBezTo>
                    <a:cubicBezTo>
                      <a:pt x="7466" y="9288"/>
                      <a:pt x="7583" y="9245"/>
                      <a:pt x="7663" y="9159"/>
                    </a:cubicBezTo>
                    <a:cubicBezTo>
                      <a:pt x="7714" y="9104"/>
                      <a:pt x="7763" y="9045"/>
                      <a:pt x="7803" y="8981"/>
                    </a:cubicBezTo>
                    <a:cubicBezTo>
                      <a:pt x="7856" y="8895"/>
                      <a:pt x="7903" y="8808"/>
                      <a:pt x="7948" y="8718"/>
                    </a:cubicBezTo>
                    <a:cubicBezTo>
                      <a:pt x="8035" y="8539"/>
                      <a:pt x="8101" y="8348"/>
                      <a:pt x="8157" y="8158"/>
                    </a:cubicBezTo>
                    <a:cubicBezTo>
                      <a:pt x="8210" y="7979"/>
                      <a:pt x="8245" y="7795"/>
                      <a:pt x="8286" y="7612"/>
                    </a:cubicBezTo>
                    <a:cubicBezTo>
                      <a:pt x="8306" y="7521"/>
                      <a:pt x="8329" y="7431"/>
                      <a:pt x="8351" y="7341"/>
                    </a:cubicBezTo>
                    <a:cubicBezTo>
                      <a:pt x="8372" y="7255"/>
                      <a:pt x="8389" y="7169"/>
                      <a:pt x="8413" y="7086"/>
                    </a:cubicBezTo>
                    <a:lnTo>
                      <a:pt x="8413" y="7086"/>
                    </a:lnTo>
                    <a:cubicBezTo>
                      <a:pt x="8408" y="7097"/>
                      <a:pt x="8404" y="7109"/>
                      <a:pt x="8398" y="7120"/>
                    </a:cubicBezTo>
                    <a:cubicBezTo>
                      <a:pt x="8364" y="7202"/>
                      <a:pt x="8327" y="7285"/>
                      <a:pt x="8292" y="7368"/>
                    </a:cubicBezTo>
                    <a:cubicBezTo>
                      <a:pt x="8258" y="7445"/>
                      <a:pt x="8218" y="7518"/>
                      <a:pt x="8178" y="7592"/>
                    </a:cubicBezTo>
                    <a:cubicBezTo>
                      <a:pt x="8149" y="7666"/>
                      <a:pt x="8119" y="7739"/>
                      <a:pt x="8083" y="7808"/>
                    </a:cubicBezTo>
                    <a:cubicBezTo>
                      <a:pt x="8074" y="7827"/>
                      <a:pt x="8065" y="7844"/>
                      <a:pt x="8056" y="7862"/>
                    </a:cubicBezTo>
                    <a:cubicBezTo>
                      <a:pt x="8055" y="7863"/>
                      <a:pt x="8054" y="7865"/>
                      <a:pt x="8054" y="7866"/>
                    </a:cubicBezTo>
                    <a:cubicBezTo>
                      <a:pt x="8034" y="7907"/>
                      <a:pt x="8012" y="7947"/>
                      <a:pt x="7992" y="7986"/>
                    </a:cubicBezTo>
                    <a:cubicBezTo>
                      <a:pt x="7972" y="8026"/>
                      <a:pt x="7953" y="8067"/>
                      <a:pt x="7934" y="8107"/>
                    </a:cubicBezTo>
                    <a:cubicBezTo>
                      <a:pt x="7900" y="8178"/>
                      <a:pt x="7865" y="8249"/>
                      <a:pt x="7825" y="8317"/>
                    </a:cubicBezTo>
                    <a:cubicBezTo>
                      <a:pt x="7778" y="8395"/>
                      <a:pt x="7730" y="8472"/>
                      <a:pt x="7685" y="8551"/>
                    </a:cubicBezTo>
                    <a:cubicBezTo>
                      <a:pt x="7666" y="8585"/>
                      <a:pt x="7645" y="8618"/>
                      <a:pt x="7623" y="8651"/>
                    </a:cubicBezTo>
                    <a:cubicBezTo>
                      <a:pt x="7613" y="8666"/>
                      <a:pt x="7605" y="8679"/>
                      <a:pt x="7595" y="8694"/>
                    </a:cubicBezTo>
                    <a:cubicBezTo>
                      <a:pt x="7569" y="8734"/>
                      <a:pt x="7539" y="8769"/>
                      <a:pt x="7503" y="8800"/>
                    </a:cubicBezTo>
                    <a:cubicBezTo>
                      <a:pt x="7485" y="8816"/>
                      <a:pt x="7466" y="8832"/>
                      <a:pt x="7446" y="8846"/>
                    </a:cubicBezTo>
                    <a:cubicBezTo>
                      <a:pt x="7437" y="8857"/>
                      <a:pt x="7428" y="8867"/>
                      <a:pt x="7419" y="8878"/>
                    </a:cubicBezTo>
                    <a:cubicBezTo>
                      <a:pt x="7411" y="8886"/>
                      <a:pt x="7403" y="8895"/>
                      <a:pt x="7394" y="8903"/>
                    </a:cubicBezTo>
                    <a:cubicBezTo>
                      <a:pt x="7388" y="8907"/>
                      <a:pt x="7382" y="8912"/>
                      <a:pt x="7377" y="8917"/>
                    </a:cubicBezTo>
                    <a:cubicBezTo>
                      <a:pt x="7371" y="8920"/>
                      <a:pt x="7365" y="8923"/>
                      <a:pt x="7360" y="8926"/>
                    </a:cubicBezTo>
                    <a:cubicBezTo>
                      <a:pt x="7349" y="8929"/>
                      <a:pt x="7340" y="8934"/>
                      <a:pt x="7330" y="8937"/>
                    </a:cubicBezTo>
                    <a:cubicBezTo>
                      <a:pt x="7312" y="8942"/>
                      <a:pt x="7293" y="8946"/>
                      <a:pt x="7275" y="8951"/>
                    </a:cubicBezTo>
                    <a:cubicBezTo>
                      <a:pt x="7245" y="8955"/>
                      <a:pt x="7214" y="8960"/>
                      <a:pt x="7185" y="8962"/>
                    </a:cubicBezTo>
                    <a:cubicBezTo>
                      <a:pt x="7163" y="8962"/>
                      <a:pt x="7141" y="8962"/>
                      <a:pt x="7119" y="8961"/>
                    </a:cubicBezTo>
                    <a:cubicBezTo>
                      <a:pt x="7109" y="8960"/>
                      <a:pt x="7099" y="8958"/>
                      <a:pt x="7088" y="8955"/>
                    </a:cubicBezTo>
                    <a:lnTo>
                      <a:pt x="7088" y="8955"/>
                    </a:lnTo>
                    <a:cubicBezTo>
                      <a:pt x="7089" y="8956"/>
                      <a:pt x="7089" y="8957"/>
                      <a:pt x="7089" y="8957"/>
                    </a:cubicBezTo>
                    <a:cubicBezTo>
                      <a:pt x="7079" y="8954"/>
                      <a:pt x="7070" y="8951"/>
                      <a:pt x="7060" y="8949"/>
                    </a:cubicBezTo>
                    <a:cubicBezTo>
                      <a:pt x="7046" y="8943"/>
                      <a:pt x="7033" y="8937"/>
                      <a:pt x="7018" y="8930"/>
                    </a:cubicBezTo>
                    <a:cubicBezTo>
                      <a:pt x="7002" y="8921"/>
                      <a:pt x="6985" y="8911"/>
                      <a:pt x="6969" y="8900"/>
                    </a:cubicBezTo>
                    <a:cubicBezTo>
                      <a:pt x="6951" y="8887"/>
                      <a:pt x="6935" y="8874"/>
                      <a:pt x="6919" y="8860"/>
                    </a:cubicBezTo>
                    <a:cubicBezTo>
                      <a:pt x="6901" y="8843"/>
                      <a:pt x="6885" y="8826"/>
                      <a:pt x="6869" y="8808"/>
                    </a:cubicBezTo>
                    <a:cubicBezTo>
                      <a:pt x="6859" y="8794"/>
                      <a:pt x="6848" y="8782"/>
                      <a:pt x="6839" y="8767"/>
                    </a:cubicBezTo>
                    <a:cubicBezTo>
                      <a:pt x="6831" y="8754"/>
                      <a:pt x="6823" y="8740"/>
                      <a:pt x="6818" y="8727"/>
                    </a:cubicBezTo>
                    <a:cubicBezTo>
                      <a:pt x="6810" y="8710"/>
                      <a:pt x="6803" y="8690"/>
                      <a:pt x="6796" y="8672"/>
                    </a:cubicBezTo>
                    <a:cubicBezTo>
                      <a:pt x="6790" y="8652"/>
                      <a:pt x="6786" y="8632"/>
                      <a:pt x="6782" y="8611"/>
                    </a:cubicBezTo>
                    <a:cubicBezTo>
                      <a:pt x="6778" y="8581"/>
                      <a:pt x="6775" y="8551"/>
                      <a:pt x="6773" y="8520"/>
                    </a:cubicBezTo>
                    <a:cubicBezTo>
                      <a:pt x="6773" y="8509"/>
                      <a:pt x="6773" y="8498"/>
                      <a:pt x="6773" y="8488"/>
                    </a:cubicBezTo>
                    <a:cubicBezTo>
                      <a:pt x="6772" y="8474"/>
                      <a:pt x="6770" y="8460"/>
                      <a:pt x="6768" y="8447"/>
                    </a:cubicBezTo>
                    <a:cubicBezTo>
                      <a:pt x="6760" y="8365"/>
                      <a:pt x="6756" y="8284"/>
                      <a:pt x="6760" y="8202"/>
                    </a:cubicBezTo>
                    <a:cubicBezTo>
                      <a:pt x="6763" y="8128"/>
                      <a:pt x="6771" y="8052"/>
                      <a:pt x="6779" y="7977"/>
                    </a:cubicBezTo>
                    <a:cubicBezTo>
                      <a:pt x="6786" y="7902"/>
                      <a:pt x="6794" y="7828"/>
                      <a:pt x="6802" y="7754"/>
                    </a:cubicBezTo>
                    <a:lnTo>
                      <a:pt x="6802" y="7755"/>
                    </a:lnTo>
                    <a:cubicBezTo>
                      <a:pt x="6802" y="7751"/>
                      <a:pt x="6802" y="7748"/>
                      <a:pt x="6803" y="7744"/>
                    </a:cubicBezTo>
                    <a:cubicBezTo>
                      <a:pt x="6803" y="7743"/>
                      <a:pt x="6803" y="7743"/>
                      <a:pt x="6803" y="7742"/>
                    </a:cubicBezTo>
                    <a:cubicBezTo>
                      <a:pt x="6807" y="7699"/>
                      <a:pt x="6813" y="7656"/>
                      <a:pt x="6818" y="7613"/>
                    </a:cubicBezTo>
                    <a:lnTo>
                      <a:pt x="6818" y="7613"/>
                    </a:lnTo>
                    <a:cubicBezTo>
                      <a:pt x="6815" y="7620"/>
                      <a:pt x="6812" y="7626"/>
                      <a:pt x="6809" y="7633"/>
                    </a:cubicBezTo>
                    <a:lnTo>
                      <a:pt x="6809" y="7633"/>
                    </a:lnTo>
                    <a:cubicBezTo>
                      <a:pt x="6809" y="7632"/>
                      <a:pt x="6809" y="7631"/>
                      <a:pt x="6810" y="7630"/>
                    </a:cubicBezTo>
                    <a:lnTo>
                      <a:pt x="6810" y="7630"/>
                    </a:lnTo>
                    <a:cubicBezTo>
                      <a:pt x="6776" y="7706"/>
                      <a:pt x="6742" y="7781"/>
                      <a:pt x="6701" y="7853"/>
                    </a:cubicBezTo>
                    <a:cubicBezTo>
                      <a:pt x="6655" y="7932"/>
                      <a:pt x="6616" y="8013"/>
                      <a:pt x="6572" y="8092"/>
                    </a:cubicBezTo>
                    <a:cubicBezTo>
                      <a:pt x="6531" y="8166"/>
                      <a:pt x="6485" y="8238"/>
                      <a:pt x="6438" y="8309"/>
                    </a:cubicBezTo>
                    <a:cubicBezTo>
                      <a:pt x="6404" y="8363"/>
                      <a:pt x="6367" y="8424"/>
                      <a:pt x="6321" y="8472"/>
                    </a:cubicBezTo>
                    <a:cubicBezTo>
                      <a:pt x="6320" y="8474"/>
                      <a:pt x="6320" y="8476"/>
                      <a:pt x="6318" y="8479"/>
                    </a:cubicBezTo>
                    <a:cubicBezTo>
                      <a:pt x="6310" y="8493"/>
                      <a:pt x="6302" y="8507"/>
                      <a:pt x="6293" y="8521"/>
                    </a:cubicBezTo>
                    <a:cubicBezTo>
                      <a:pt x="6280" y="8537"/>
                      <a:pt x="6268" y="8552"/>
                      <a:pt x="6255" y="8568"/>
                    </a:cubicBezTo>
                    <a:cubicBezTo>
                      <a:pt x="6231" y="8592"/>
                      <a:pt x="6207" y="8616"/>
                      <a:pt x="6182" y="8637"/>
                    </a:cubicBezTo>
                    <a:cubicBezTo>
                      <a:pt x="6157" y="8658"/>
                      <a:pt x="6131" y="8678"/>
                      <a:pt x="6105" y="8695"/>
                    </a:cubicBezTo>
                    <a:cubicBezTo>
                      <a:pt x="6090" y="8704"/>
                      <a:pt x="6075" y="8711"/>
                      <a:pt x="6059" y="8719"/>
                    </a:cubicBezTo>
                    <a:cubicBezTo>
                      <a:pt x="6039" y="8728"/>
                      <a:pt x="6018" y="8737"/>
                      <a:pt x="5998" y="8745"/>
                    </a:cubicBezTo>
                    <a:cubicBezTo>
                      <a:pt x="5986" y="8748"/>
                      <a:pt x="5974" y="8751"/>
                      <a:pt x="5962" y="8754"/>
                    </a:cubicBezTo>
                    <a:cubicBezTo>
                      <a:pt x="5951" y="8755"/>
                      <a:pt x="5941" y="8756"/>
                      <a:pt x="5930" y="8758"/>
                    </a:cubicBezTo>
                    <a:cubicBezTo>
                      <a:pt x="5913" y="8758"/>
                      <a:pt x="5895" y="8758"/>
                      <a:pt x="5878" y="8756"/>
                    </a:cubicBezTo>
                    <a:cubicBezTo>
                      <a:pt x="5864" y="8755"/>
                      <a:pt x="5851" y="8753"/>
                      <a:pt x="5839" y="8751"/>
                    </a:cubicBezTo>
                    <a:cubicBezTo>
                      <a:pt x="5830" y="8748"/>
                      <a:pt x="5820" y="8745"/>
                      <a:pt x="5811" y="8742"/>
                    </a:cubicBezTo>
                    <a:cubicBezTo>
                      <a:pt x="5801" y="8738"/>
                      <a:pt x="5791" y="8732"/>
                      <a:pt x="5780" y="8728"/>
                    </a:cubicBezTo>
                    <a:cubicBezTo>
                      <a:pt x="5768" y="8721"/>
                      <a:pt x="5755" y="8714"/>
                      <a:pt x="5744" y="8706"/>
                    </a:cubicBezTo>
                    <a:cubicBezTo>
                      <a:pt x="5736" y="8699"/>
                      <a:pt x="5729" y="8695"/>
                      <a:pt x="5722" y="8688"/>
                    </a:cubicBezTo>
                    <a:cubicBezTo>
                      <a:pt x="5714" y="8681"/>
                      <a:pt x="5706" y="8673"/>
                      <a:pt x="5699" y="8665"/>
                    </a:cubicBezTo>
                    <a:cubicBezTo>
                      <a:pt x="5689" y="8651"/>
                      <a:pt x="5680" y="8639"/>
                      <a:pt x="5671" y="8624"/>
                    </a:cubicBezTo>
                    <a:cubicBezTo>
                      <a:pt x="5662" y="8607"/>
                      <a:pt x="5652" y="8589"/>
                      <a:pt x="5643" y="8572"/>
                    </a:cubicBezTo>
                    <a:cubicBezTo>
                      <a:pt x="5633" y="8549"/>
                      <a:pt x="5625" y="8527"/>
                      <a:pt x="5616" y="8503"/>
                    </a:cubicBezTo>
                    <a:cubicBezTo>
                      <a:pt x="5608" y="8472"/>
                      <a:pt x="5600" y="8442"/>
                      <a:pt x="5595" y="8410"/>
                    </a:cubicBezTo>
                    <a:cubicBezTo>
                      <a:pt x="5588" y="8372"/>
                      <a:pt x="5585" y="8334"/>
                      <a:pt x="5581" y="8296"/>
                    </a:cubicBezTo>
                    <a:cubicBezTo>
                      <a:pt x="5578" y="8180"/>
                      <a:pt x="5578" y="8065"/>
                      <a:pt x="5584" y="7947"/>
                    </a:cubicBezTo>
                    <a:cubicBezTo>
                      <a:pt x="5591" y="7870"/>
                      <a:pt x="5602" y="7796"/>
                      <a:pt x="5617" y="7719"/>
                    </a:cubicBezTo>
                    <a:cubicBezTo>
                      <a:pt x="5650" y="7571"/>
                      <a:pt x="5691" y="7427"/>
                      <a:pt x="5740" y="7281"/>
                    </a:cubicBezTo>
                    <a:cubicBezTo>
                      <a:pt x="5798" y="7122"/>
                      <a:pt x="5857" y="6963"/>
                      <a:pt x="5912" y="6803"/>
                    </a:cubicBezTo>
                    <a:cubicBezTo>
                      <a:pt x="5967" y="6647"/>
                      <a:pt x="6019" y="6490"/>
                      <a:pt x="6075" y="6332"/>
                    </a:cubicBezTo>
                    <a:cubicBezTo>
                      <a:pt x="6182" y="6043"/>
                      <a:pt x="6290" y="5754"/>
                      <a:pt x="6405" y="5467"/>
                    </a:cubicBezTo>
                    <a:cubicBezTo>
                      <a:pt x="6521" y="5177"/>
                      <a:pt x="6643" y="4891"/>
                      <a:pt x="6764" y="4604"/>
                    </a:cubicBezTo>
                    <a:cubicBezTo>
                      <a:pt x="6914" y="4244"/>
                      <a:pt x="7058" y="3881"/>
                      <a:pt x="7185" y="3511"/>
                    </a:cubicBezTo>
                    <a:cubicBezTo>
                      <a:pt x="7309" y="3147"/>
                      <a:pt x="7433" y="2781"/>
                      <a:pt x="7561" y="2416"/>
                    </a:cubicBezTo>
                    <a:cubicBezTo>
                      <a:pt x="7635" y="2215"/>
                      <a:pt x="7717" y="2018"/>
                      <a:pt x="7801" y="1820"/>
                    </a:cubicBezTo>
                    <a:cubicBezTo>
                      <a:pt x="7883" y="1629"/>
                      <a:pt x="7961" y="1437"/>
                      <a:pt x="8053" y="1251"/>
                    </a:cubicBezTo>
                    <a:cubicBezTo>
                      <a:pt x="8091" y="1185"/>
                      <a:pt x="8131" y="1121"/>
                      <a:pt x="8175" y="1059"/>
                    </a:cubicBezTo>
                    <a:cubicBezTo>
                      <a:pt x="8217" y="1000"/>
                      <a:pt x="8261" y="941"/>
                      <a:pt x="8310" y="887"/>
                    </a:cubicBezTo>
                    <a:cubicBezTo>
                      <a:pt x="8405" y="796"/>
                      <a:pt x="8505" y="707"/>
                      <a:pt x="8607" y="622"/>
                    </a:cubicBezTo>
                    <a:cubicBezTo>
                      <a:pt x="8620" y="613"/>
                      <a:pt x="8631" y="602"/>
                      <a:pt x="8643" y="592"/>
                    </a:cubicBezTo>
                    <a:cubicBezTo>
                      <a:pt x="8648" y="587"/>
                      <a:pt x="8654" y="584"/>
                      <a:pt x="8660" y="579"/>
                    </a:cubicBezTo>
                    <a:cubicBezTo>
                      <a:pt x="8707" y="545"/>
                      <a:pt x="8755" y="513"/>
                      <a:pt x="8804" y="481"/>
                    </a:cubicBezTo>
                    <a:cubicBezTo>
                      <a:pt x="8818" y="472"/>
                      <a:pt x="8831" y="465"/>
                      <a:pt x="8846" y="457"/>
                    </a:cubicBezTo>
                    <a:cubicBezTo>
                      <a:pt x="8871" y="447"/>
                      <a:pt x="8895" y="438"/>
                      <a:pt x="8920" y="428"/>
                    </a:cubicBezTo>
                    <a:lnTo>
                      <a:pt x="8920" y="428"/>
                    </a:lnTo>
                    <a:cubicBezTo>
                      <a:pt x="8917" y="430"/>
                      <a:pt x="8915" y="431"/>
                      <a:pt x="8911" y="431"/>
                    </a:cubicBezTo>
                    <a:cubicBezTo>
                      <a:pt x="8972" y="411"/>
                      <a:pt x="9032" y="394"/>
                      <a:pt x="9095" y="380"/>
                    </a:cubicBezTo>
                    <a:cubicBezTo>
                      <a:pt x="9116" y="377"/>
                      <a:pt x="9137" y="375"/>
                      <a:pt x="9157" y="374"/>
                    </a:cubicBezTo>
                    <a:cubicBezTo>
                      <a:pt x="9169" y="373"/>
                      <a:pt x="9181" y="373"/>
                      <a:pt x="9193" y="373"/>
                    </a:cubicBezTo>
                    <a:close/>
                    <a:moveTo>
                      <a:pt x="7060" y="32129"/>
                    </a:moveTo>
                    <a:lnTo>
                      <a:pt x="7060" y="32129"/>
                    </a:lnTo>
                    <a:cubicBezTo>
                      <a:pt x="7060" y="32131"/>
                      <a:pt x="7060" y="32134"/>
                      <a:pt x="7060" y="32136"/>
                    </a:cubicBezTo>
                    <a:cubicBezTo>
                      <a:pt x="7060" y="32134"/>
                      <a:pt x="7060" y="32131"/>
                      <a:pt x="7060" y="32129"/>
                    </a:cubicBezTo>
                    <a:close/>
                    <a:moveTo>
                      <a:pt x="10653" y="32393"/>
                    </a:moveTo>
                    <a:cubicBezTo>
                      <a:pt x="10653" y="32394"/>
                      <a:pt x="10654" y="32395"/>
                      <a:pt x="10654" y="32397"/>
                    </a:cubicBezTo>
                    <a:cubicBezTo>
                      <a:pt x="10654" y="32396"/>
                      <a:pt x="10654" y="32394"/>
                      <a:pt x="10653" y="32393"/>
                    </a:cubicBezTo>
                    <a:close/>
                    <a:moveTo>
                      <a:pt x="10287" y="32456"/>
                    </a:moveTo>
                    <a:lnTo>
                      <a:pt x="10287" y="32456"/>
                    </a:lnTo>
                    <a:cubicBezTo>
                      <a:pt x="10287" y="32456"/>
                      <a:pt x="10287" y="32457"/>
                      <a:pt x="10287" y="32457"/>
                    </a:cubicBezTo>
                    <a:lnTo>
                      <a:pt x="10287" y="32457"/>
                    </a:lnTo>
                    <a:cubicBezTo>
                      <a:pt x="10287" y="32457"/>
                      <a:pt x="10287" y="32456"/>
                      <a:pt x="10287" y="32456"/>
                    </a:cubicBezTo>
                    <a:close/>
                    <a:moveTo>
                      <a:pt x="8343" y="25702"/>
                    </a:moveTo>
                    <a:cubicBezTo>
                      <a:pt x="8351" y="25748"/>
                      <a:pt x="8358" y="25795"/>
                      <a:pt x="8367" y="25841"/>
                    </a:cubicBezTo>
                    <a:cubicBezTo>
                      <a:pt x="8400" y="26003"/>
                      <a:pt x="8450" y="26162"/>
                      <a:pt x="8497" y="26319"/>
                    </a:cubicBezTo>
                    <a:cubicBezTo>
                      <a:pt x="8548" y="26485"/>
                      <a:pt x="8600" y="26654"/>
                      <a:pt x="8673" y="26811"/>
                    </a:cubicBezTo>
                    <a:cubicBezTo>
                      <a:pt x="8780" y="27037"/>
                      <a:pt x="8941" y="27234"/>
                      <a:pt x="9171" y="27342"/>
                    </a:cubicBezTo>
                    <a:cubicBezTo>
                      <a:pt x="9286" y="27397"/>
                      <a:pt x="9409" y="27439"/>
                      <a:pt x="9537" y="27452"/>
                    </a:cubicBezTo>
                    <a:cubicBezTo>
                      <a:pt x="9565" y="27455"/>
                      <a:pt x="9594" y="27457"/>
                      <a:pt x="9623" y="27457"/>
                    </a:cubicBezTo>
                    <a:cubicBezTo>
                      <a:pt x="9647" y="27457"/>
                      <a:pt x="9672" y="27456"/>
                      <a:pt x="9697" y="27452"/>
                    </a:cubicBezTo>
                    <a:cubicBezTo>
                      <a:pt x="9753" y="27444"/>
                      <a:pt x="9804" y="27427"/>
                      <a:pt x="9856" y="27403"/>
                    </a:cubicBezTo>
                    <a:cubicBezTo>
                      <a:pt x="9963" y="27352"/>
                      <a:pt x="10046" y="27254"/>
                      <a:pt x="10107" y="27155"/>
                    </a:cubicBezTo>
                    <a:cubicBezTo>
                      <a:pt x="10113" y="27309"/>
                      <a:pt x="10126" y="27463"/>
                      <a:pt x="10136" y="27615"/>
                    </a:cubicBezTo>
                    <a:cubicBezTo>
                      <a:pt x="10143" y="27793"/>
                      <a:pt x="10150" y="27974"/>
                      <a:pt x="10154" y="28152"/>
                    </a:cubicBezTo>
                    <a:cubicBezTo>
                      <a:pt x="10158" y="28356"/>
                      <a:pt x="10159" y="28558"/>
                      <a:pt x="10165" y="28762"/>
                    </a:cubicBezTo>
                    <a:cubicBezTo>
                      <a:pt x="10168" y="28948"/>
                      <a:pt x="10176" y="29134"/>
                      <a:pt x="10173" y="29321"/>
                    </a:cubicBezTo>
                    <a:cubicBezTo>
                      <a:pt x="10169" y="29514"/>
                      <a:pt x="10167" y="29708"/>
                      <a:pt x="10168" y="29903"/>
                    </a:cubicBezTo>
                    <a:cubicBezTo>
                      <a:pt x="10170" y="30301"/>
                      <a:pt x="10186" y="30699"/>
                      <a:pt x="10208" y="31097"/>
                    </a:cubicBezTo>
                    <a:cubicBezTo>
                      <a:pt x="10219" y="31289"/>
                      <a:pt x="10221" y="31482"/>
                      <a:pt x="10227" y="31674"/>
                    </a:cubicBezTo>
                    <a:cubicBezTo>
                      <a:pt x="10233" y="31868"/>
                      <a:pt x="10262" y="32060"/>
                      <a:pt x="10274" y="32255"/>
                    </a:cubicBezTo>
                    <a:cubicBezTo>
                      <a:pt x="10274" y="32247"/>
                      <a:pt x="10273" y="32239"/>
                      <a:pt x="10273" y="32232"/>
                    </a:cubicBezTo>
                    <a:lnTo>
                      <a:pt x="10273" y="32232"/>
                    </a:lnTo>
                    <a:cubicBezTo>
                      <a:pt x="10277" y="32286"/>
                      <a:pt x="10280" y="32338"/>
                      <a:pt x="10282" y="32393"/>
                    </a:cubicBezTo>
                    <a:cubicBezTo>
                      <a:pt x="10282" y="32393"/>
                      <a:pt x="10282" y="32392"/>
                      <a:pt x="10282" y="32392"/>
                    </a:cubicBezTo>
                    <a:cubicBezTo>
                      <a:pt x="10285" y="32416"/>
                      <a:pt x="10287" y="32440"/>
                      <a:pt x="10287" y="32464"/>
                    </a:cubicBezTo>
                    <a:cubicBezTo>
                      <a:pt x="10287" y="32463"/>
                      <a:pt x="10287" y="32463"/>
                      <a:pt x="10287" y="32462"/>
                    </a:cubicBezTo>
                    <a:lnTo>
                      <a:pt x="10287" y="32462"/>
                    </a:lnTo>
                    <a:cubicBezTo>
                      <a:pt x="10293" y="32545"/>
                      <a:pt x="10300" y="32627"/>
                      <a:pt x="10306" y="32710"/>
                    </a:cubicBezTo>
                    <a:cubicBezTo>
                      <a:pt x="10214" y="32712"/>
                      <a:pt x="10121" y="32713"/>
                      <a:pt x="10028" y="32719"/>
                    </a:cubicBezTo>
                    <a:cubicBezTo>
                      <a:pt x="9863" y="32728"/>
                      <a:pt x="9697" y="32747"/>
                      <a:pt x="9531" y="32759"/>
                    </a:cubicBezTo>
                    <a:cubicBezTo>
                      <a:pt x="9471" y="32762"/>
                      <a:pt x="9410" y="32765"/>
                      <a:pt x="9349" y="32765"/>
                    </a:cubicBezTo>
                    <a:cubicBezTo>
                      <a:pt x="9327" y="32765"/>
                      <a:pt x="9305" y="32764"/>
                      <a:pt x="9283" y="32764"/>
                    </a:cubicBezTo>
                    <a:cubicBezTo>
                      <a:pt x="9196" y="32761"/>
                      <a:pt x="9110" y="32755"/>
                      <a:pt x="9023" y="32750"/>
                    </a:cubicBezTo>
                    <a:cubicBezTo>
                      <a:pt x="8965" y="32747"/>
                      <a:pt x="8906" y="32746"/>
                      <a:pt x="8847" y="32746"/>
                    </a:cubicBezTo>
                    <a:cubicBezTo>
                      <a:pt x="8741" y="32746"/>
                      <a:pt x="8634" y="32750"/>
                      <a:pt x="8527" y="32753"/>
                    </a:cubicBezTo>
                    <a:cubicBezTo>
                      <a:pt x="8367" y="32758"/>
                      <a:pt x="8207" y="32768"/>
                      <a:pt x="8047" y="32777"/>
                    </a:cubicBezTo>
                    <a:cubicBezTo>
                      <a:pt x="7880" y="32787"/>
                      <a:pt x="7713" y="32815"/>
                      <a:pt x="7545" y="32829"/>
                    </a:cubicBezTo>
                    <a:lnTo>
                      <a:pt x="7541" y="32829"/>
                    </a:lnTo>
                    <a:cubicBezTo>
                      <a:pt x="7539" y="32830"/>
                      <a:pt x="7537" y="32830"/>
                      <a:pt x="7535" y="32830"/>
                    </a:cubicBezTo>
                    <a:lnTo>
                      <a:pt x="7529" y="32830"/>
                    </a:lnTo>
                    <a:cubicBezTo>
                      <a:pt x="7450" y="32835"/>
                      <a:pt x="7372" y="32839"/>
                      <a:pt x="7293" y="32846"/>
                    </a:cubicBezTo>
                    <a:cubicBezTo>
                      <a:pt x="7235" y="32852"/>
                      <a:pt x="7179" y="32857"/>
                      <a:pt x="7122" y="32864"/>
                    </a:cubicBezTo>
                    <a:cubicBezTo>
                      <a:pt x="7119" y="32758"/>
                      <a:pt x="7119" y="32652"/>
                      <a:pt x="7109" y="32546"/>
                    </a:cubicBezTo>
                    <a:cubicBezTo>
                      <a:pt x="7097" y="32412"/>
                      <a:pt x="7071" y="32280"/>
                      <a:pt x="7061" y="32145"/>
                    </a:cubicBezTo>
                    <a:cubicBezTo>
                      <a:pt x="7061" y="32146"/>
                      <a:pt x="7061" y="32147"/>
                      <a:pt x="7061" y="32149"/>
                    </a:cubicBezTo>
                    <a:cubicBezTo>
                      <a:pt x="7061" y="32147"/>
                      <a:pt x="7061" y="32146"/>
                      <a:pt x="7060" y="32144"/>
                    </a:cubicBezTo>
                    <a:cubicBezTo>
                      <a:pt x="7060" y="32138"/>
                      <a:pt x="7060" y="32131"/>
                      <a:pt x="7059" y="32126"/>
                    </a:cubicBezTo>
                    <a:lnTo>
                      <a:pt x="7059" y="32126"/>
                    </a:lnTo>
                    <a:cubicBezTo>
                      <a:pt x="7059" y="32127"/>
                      <a:pt x="7059" y="32128"/>
                      <a:pt x="7060" y="32129"/>
                    </a:cubicBezTo>
                    <a:lnTo>
                      <a:pt x="7060" y="32129"/>
                    </a:lnTo>
                    <a:cubicBezTo>
                      <a:pt x="7052" y="31977"/>
                      <a:pt x="7052" y="31824"/>
                      <a:pt x="7051" y="31671"/>
                    </a:cubicBezTo>
                    <a:cubicBezTo>
                      <a:pt x="7049" y="31499"/>
                      <a:pt x="7037" y="31327"/>
                      <a:pt x="7037" y="31156"/>
                    </a:cubicBezTo>
                    <a:cubicBezTo>
                      <a:pt x="7035" y="30988"/>
                      <a:pt x="7041" y="30821"/>
                      <a:pt x="7043" y="30653"/>
                    </a:cubicBezTo>
                    <a:cubicBezTo>
                      <a:pt x="7043" y="30492"/>
                      <a:pt x="7041" y="30330"/>
                      <a:pt x="7046" y="30169"/>
                    </a:cubicBezTo>
                    <a:cubicBezTo>
                      <a:pt x="7062" y="29959"/>
                      <a:pt x="7075" y="29747"/>
                      <a:pt x="7085" y="29535"/>
                    </a:cubicBezTo>
                    <a:cubicBezTo>
                      <a:pt x="7094" y="29341"/>
                      <a:pt x="7110" y="29146"/>
                      <a:pt x="7109" y="28951"/>
                    </a:cubicBezTo>
                    <a:cubicBezTo>
                      <a:pt x="7109" y="28750"/>
                      <a:pt x="7116" y="28550"/>
                      <a:pt x="7125" y="28350"/>
                    </a:cubicBezTo>
                    <a:cubicBezTo>
                      <a:pt x="7135" y="28147"/>
                      <a:pt x="7141" y="27946"/>
                      <a:pt x="7148" y="27744"/>
                    </a:cubicBezTo>
                    <a:cubicBezTo>
                      <a:pt x="7151" y="27659"/>
                      <a:pt x="7148" y="27576"/>
                      <a:pt x="7146" y="27491"/>
                    </a:cubicBezTo>
                    <a:lnTo>
                      <a:pt x="7146" y="27491"/>
                    </a:lnTo>
                    <a:cubicBezTo>
                      <a:pt x="7155" y="27492"/>
                      <a:pt x="7165" y="27492"/>
                      <a:pt x="7174" y="27492"/>
                    </a:cubicBezTo>
                    <a:cubicBezTo>
                      <a:pt x="7235" y="27492"/>
                      <a:pt x="7295" y="27482"/>
                      <a:pt x="7353" y="27459"/>
                    </a:cubicBezTo>
                    <a:cubicBezTo>
                      <a:pt x="7512" y="27395"/>
                      <a:pt x="7634" y="27274"/>
                      <a:pt x="7746" y="27147"/>
                    </a:cubicBezTo>
                    <a:cubicBezTo>
                      <a:pt x="7811" y="27071"/>
                      <a:pt x="7872" y="26994"/>
                      <a:pt x="7927" y="26909"/>
                    </a:cubicBezTo>
                    <a:cubicBezTo>
                      <a:pt x="8029" y="26755"/>
                      <a:pt x="8105" y="26585"/>
                      <a:pt x="8162" y="26409"/>
                    </a:cubicBezTo>
                    <a:cubicBezTo>
                      <a:pt x="8173" y="26374"/>
                      <a:pt x="8189" y="26339"/>
                      <a:pt x="8197" y="26301"/>
                    </a:cubicBezTo>
                    <a:cubicBezTo>
                      <a:pt x="8200" y="26288"/>
                      <a:pt x="8205" y="26276"/>
                      <a:pt x="8208" y="26263"/>
                    </a:cubicBezTo>
                    <a:cubicBezTo>
                      <a:pt x="8227" y="26191"/>
                      <a:pt x="8248" y="26120"/>
                      <a:pt x="8265" y="26049"/>
                    </a:cubicBezTo>
                    <a:cubicBezTo>
                      <a:pt x="8293" y="25934"/>
                      <a:pt x="8318" y="25817"/>
                      <a:pt x="8343" y="25702"/>
                    </a:cubicBezTo>
                    <a:close/>
                    <a:moveTo>
                      <a:pt x="9202" y="0"/>
                    </a:moveTo>
                    <a:cubicBezTo>
                      <a:pt x="9055" y="0"/>
                      <a:pt x="8908" y="40"/>
                      <a:pt x="8772" y="89"/>
                    </a:cubicBezTo>
                    <a:cubicBezTo>
                      <a:pt x="8662" y="127"/>
                      <a:pt x="8568" y="191"/>
                      <a:pt x="8472" y="257"/>
                    </a:cubicBezTo>
                    <a:cubicBezTo>
                      <a:pt x="8438" y="281"/>
                      <a:pt x="8398" y="308"/>
                      <a:pt x="8367" y="339"/>
                    </a:cubicBezTo>
                    <a:cubicBezTo>
                      <a:pt x="8360" y="346"/>
                      <a:pt x="8353" y="352"/>
                      <a:pt x="8345" y="359"/>
                    </a:cubicBezTo>
                    <a:cubicBezTo>
                      <a:pt x="8309" y="390"/>
                      <a:pt x="8272" y="420"/>
                      <a:pt x="8235" y="452"/>
                    </a:cubicBezTo>
                    <a:cubicBezTo>
                      <a:pt x="8163" y="515"/>
                      <a:pt x="8090" y="578"/>
                      <a:pt x="8025" y="649"/>
                    </a:cubicBezTo>
                    <a:cubicBezTo>
                      <a:pt x="7961" y="720"/>
                      <a:pt x="7905" y="799"/>
                      <a:pt x="7850" y="877"/>
                    </a:cubicBezTo>
                    <a:cubicBezTo>
                      <a:pt x="7792" y="961"/>
                      <a:pt x="7740" y="1047"/>
                      <a:pt x="7695" y="1139"/>
                    </a:cubicBezTo>
                    <a:cubicBezTo>
                      <a:pt x="7655" y="1220"/>
                      <a:pt x="7621" y="1304"/>
                      <a:pt x="7585" y="1388"/>
                    </a:cubicBezTo>
                    <a:cubicBezTo>
                      <a:pt x="7432" y="1737"/>
                      <a:pt x="7281" y="2087"/>
                      <a:pt x="7157" y="2448"/>
                    </a:cubicBezTo>
                    <a:cubicBezTo>
                      <a:pt x="7035" y="2813"/>
                      <a:pt x="6911" y="3176"/>
                      <a:pt x="6783" y="3539"/>
                    </a:cubicBezTo>
                    <a:cubicBezTo>
                      <a:pt x="6647" y="3909"/>
                      <a:pt x="6499" y="4277"/>
                      <a:pt x="6345" y="4642"/>
                    </a:cubicBezTo>
                    <a:cubicBezTo>
                      <a:pt x="6188" y="5016"/>
                      <a:pt x="6035" y="5392"/>
                      <a:pt x="5890" y="5772"/>
                    </a:cubicBezTo>
                    <a:cubicBezTo>
                      <a:pt x="5819" y="5958"/>
                      <a:pt x="5747" y="6147"/>
                      <a:pt x="5682" y="6336"/>
                    </a:cubicBezTo>
                    <a:cubicBezTo>
                      <a:pt x="5619" y="6519"/>
                      <a:pt x="5557" y="6702"/>
                      <a:pt x="5492" y="6883"/>
                    </a:cubicBezTo>
                    <a:cubicBezTo>
                      <a:pt x="5427" y="7061"/>
                      <a:pt x="5360" y="7236"/>
                      <a:pt x="5308" y="7417"/>
                    </a:cubicBezTo>
                    <a:cubicBezTo>
                      <a:pt x="5256" y="7607"/>
                      <a:pt x="5220" y="7800"/>
                      <a:pt x="5210" y="7998"/>
                    </a:cubicBezTo>
                    <a:cubicBezTo>
                      <a:pt x="5195" y="8308"/>
                      <a:pt x="5208" y="8662"/>
                      <a:pt x="5420" y="8907"/>
                    </a:cubicBezTo>
                    <a:cubicBezTo>
                      <a:pt x="5453" y="8945"/>
                      <a:pt x="5491" y="8978"/>
                      <a:pt x="5532" y="9007"/>
                    </a:cubicBezTo>
                    <a:cubicBezTo>
                      <a:pt x="5522" y="9031"/>
                      <a:pt x="5513" y="9055"/>
                      <a:pt x="5503" y="9079"/>
                    </a:cubicBezTo>
                    <a:cubicBezTo>
                      <a:pt x="5437" y="9221"/>
                      <a:pt x="5372" y="9363"/>
                      <a:pt x="5307" y="9505"/>
                    </a:cubicBezTo>
                    <a:lnTo>
                      <a:pt x="5307" y="9505"/>
                    </a:lnTo>
                    <a:cubicBezTo>
                      <a:pt x="5307" y="9504"/>
                      <a:pt x="5308" y="9504"/>
                      <a:pt x="5308" y="9503"/>
                    </a:cubicBezTo>
                    <a:lnTo>
                      <a:pt x="5308" y="9503"/>
                    </a:lnTo>
                    <a:cubicBezTo>
                      <a:pt x="5276" y="9572"/>
                      <a:pt x="5245" y="9640"/>
                      <a:pt x="5214" y="9708"/>
                    </a:cubicBezTo>
                    <a:cubicBezTo>
                      <a:pt x="5132" y="9886"/>
                      <a:pt x="5051" y="10067"/>
                      <a:pt x="4985" y="10252"/>
                    </a:cubicBezTo>
                    <a:cubicBezTo>
                      <a:pt x="4918" y="10441"/>
                      <a:pt x="4862" y="10632"/>
                      <a:pt x="4794" y="10819"/>
                    </a:cubicBezTo>
                    <a:cubicBezTo>
                      <a:pt x="4724" y="11010"/>
                      <a:pt x="4647" y="11197"/>
                      <a:pt x="4566" y="11382"/>
                    </a:cubicBezTo>
                    <a:cubicBezTo>
                      <a:pt x="4487" y="11565"/>
                      <a:pt x="4412" y="11748"/>
                      <a:pt x="4349" y="11936"/>
                    </a:cubicBezTo>
                    <a:cubicBezTo>
                      <a:pt x="4282" y="12132"/>
                      <a:pt x="4214" y="12326"/>
                      <a:pt x="4135" y="12516"/>
                    </a:cubicBezTo>
                    <a:cubicBezTo>
                      <a:pt x="4063" y="12695"/>
                      <a:pt x="3977" y="12867"/>
                      <a:pt x="3911" y="13048"/>
                    </a:cubicBezTo>
                    <a:cubicBezTo>
                      <a:pt x="3841" y="13234"/>
                      <a:pt x="3774" y="13422"/>
                      <a:pt x="3710" y="13610"/>
                    </a:cubicBezTo>
                    <a:cubicBezTo>
                      <a:pt x="3646" y="13801"/>
                      <a:pt x="3590" y="13994"/>
                      <a:pt x="3534" y="14187"/>
                    </a:cubicBezTo>
                    <a:cubicBezTo>
                      <a:pt x="3434" y="14502"/>
                      <a:pt x="3298" y="14807"/>
                      <a:pt x="3205" y="15126"/>
                    </a:cubicBezTo>
                    <a:cubicBezTo>
                      <a:pt x="3156" y="15296"/>
                      <a:pt x="3110" y="15470"/>
                      <a:pt x="3098" y="15647"/>
                    </a:cubicBezTo>
                    <a:cubicBezTo>
                      <a:pt x="3091" y="15745"/>
                      <a:pt x="3086" y="15843"/>
                      <a:pt x="3097" y="15941"/>
                    </a:cubicBezTo>
                    <a:cubicBezTo>
                      <a:pt x="3113" y="16120"/>
                      <a:pt x="3172" y="16300"/>
                      <a:pt x="3293" y="16438"/>
                    </a:cubicBezTo>
                    <a:cubicBezTo>
                      <a:pt x="3368" y="16524"/>
                      <a:pt x="3453" y="16595"/>
                      <a:pt x="3553" y="16653"/>
                    </a:cubicBezTo>
                    <a:cubicBezTo>
                      <a:pt x="3554" y="16654"/>
                      <a:pt x="3555" y="16654"/>
                      <a:pt x="3556" y="16656"/>
                    </a:cubicBezTo>
                    <a:cubicBezTo>
                      <a:pt x="3440" y="16960"/>
                      <a:pt x="3330" y="17266"/>
                      <a:pt x="3227" y="17576"/>
                    </a:cubicBezTo>
                    <a:cubicBezTo>
                      <a:pt x="3099" y="17965"/>
                      <a:pt x="2955" y="18346"/>
                      <a:pt x="2807" y="18726"/>
                    </a:cubicBezTo>
                    <a:cubicBezTo>
                      <a:pt x="2664" y="19098"/>
                      <a:pt x="2524" y="19471"/>
                      <a:pt x="2387" y="19845"/>
                    </a:cubicBezTo>
                    <a:cubicBezTo>
                      <a:pt x="2251" y="20213"/>
                      <a:pt x="2108" y="20580"/>
                      <a:pt x="1972" y="20948"/>
                    </a:cubicBezTo>
                    <a:cubicBezTo>
                      <a:pt x="1906" y="21124"/>
                      <a:pt x="1837" y="21299"/>
                      <a:pt x="1770" y="21475"/>
                    </a:cubicBezTo>
                    <a:cubicBezTo>
                      <a:pt x="1697" y="21665"/>
                      <a:pt x="1632" y="21857"/>
                      <a:pt x="1564" y="22050"/>
                    </a:cubicBezTo>
                    <a:cubicBezTo>
                      <a:pt x="1432" y="22423"/>
                      <a:pt x="1288" y="22794"/>
                      <a:pt x="1149" y="23167"/>
                    </a:cubicBezTo>
                    <a:cubicBezTo>
                      <a:pt x="1080" y="23352"/>
                      <a:pt x="1020" y="23540"/>
                      <a:pt x="957" y="23728"/>
                    </a:cubicBezTo>
                    <a:cubicBezTo>
                      <a:pt x="897" y="23912"/>
                      <a:pt x="830" y="24094"/>
                      <a:pt x="762" y="24275"/>
                    </a:cubicBezTo>
                    <a:cubicBezTo>
                      <a:pt x="689" y="24465"/>
                      <a:pt x="613" y="24655"/>
                      <a:pt x="544" y="24849"/>
                    </a:cubicBezTo>
                    <a:cubicBezTo>
                      <a:pt x="480" y="25029"/>
                      <a:pt x="418" y="25210"/>
                      <a:pt x="350" y="25389"/>
                    </a:cubicBezTo>
                    <a:cubicBezTo>
                      <a:pt x="281" y="25570"/>
                      <a:pt x="204" y="25751"/>
                      <a:pt x="144" y="25936"/>
                    </a:cubicBezTo>
                    <a:cubicBezTo>
                      <a:pt x="73" y="26149"/>
                      <a:pt x="0" y="26376"/>
                      <a:pt x="20" y="26604"/>
                    </a:cubicBezTo>
                    <a:cubicBezTo>
                      <a:pt x="29" y="26717"/>
                      <a:pt x="67" y="26831"/>
                      <a:pt x="123" y="26929"/>
                    </a:cubicBezTo>
                    <a:cubicBezTo>
                      <a:pt x="174" y="27019"/>
                      <a:pt x="238" y="27113"/>
                      <a:pt x="326" y="27172"/>
                    </a:cubicBezTo>
                    <a:cubicBezTo>
                      <a:pt x="432" y="27244"/>
                      <a:pt x="549" y="27291"/>
                      <a:pt x="677" y="27306"/>
                    </a:cubicBezTo>
                    <a:cubicBezTo>
                      <a:pt x="728" y="27312"/>
                      <a:pt x="781" y="27316"/>
                      <a:pt x="833" y="27316"/>
                    </a:cubicBezTo>
                    <a:cubicBezTo>
                      <a:pt x="895" y="27316"/>
                      <a:pt x="957" y="27310"/>
                      <a:pt x="1017" y="27296"/>
                    </a:cubicBezTo>
                    <a:cubicBezTo>
                      <a:pt x="1252" y="27236"/>
                      <a:pt x="1444" y="27062"/>
                      <a:pt x="1580" y="26866"/>
                    </a:cubicBezTo>
                    <a:cubicBezTo>
                      <a:pt x="1604" y="26830"/>
                      <a:pt x="1627" y="26796"/>
                      <a:pt x="1649" y="26760"/>
                    </a:cubicBezTo>
                    <a:cubicBezTo>
                      <a:pt x="1651" y="26786"/>
                      <a:pt x="1654" y="26810"/>
                      <a:pt x="1657" y="26836"/>
                    </a:cubicBezTo>
                    <a:cubicBezTo>
                      <a:pt x="1673" y="26956"/>
                      <a:pt x="1694" y="27083"/>
                      <a:pt x="1770" y="27181"/>
                    </a:cubicBezTo>
                    <a:cubicBezTo>
                      <a:pt x="1889" y="27331"/>
                      <a:pt x="2061" y="27432"/>
                      <a:pt x="2252" y="27442"/>
                    </a:cubicBezTo>
                    <a:lnTo>
                      <a:pt x="2257" y="27442"/>
                    </a:lnTo>
                    <a:cubicBezTo>
                      <a:pt x="2265" y="27442"/>
                      <a:pt x="2273" y="27443"/>
                      <a:pt x="2281" y="27443"/>
                    </a:cubicBezTo>
                    <a:cubicBezTo>
                      <a:pt x="2397" y="27443"/>
                      <a:pt x="2510" y="27404"/>
                      <a:pt x="2614" y="27353"/>
                    </a:cubicBezTo>
                    <a:cubicBezTo>
                      <a:pt x="2708" y="27307"/>
                      <a:pt x="2797" y="27248"/>
                      <a:pt x="2876" y="27179"/>
                    </a:cubicBezTo>
                    <a:cubicBezTo>
                      <a:pt x="2992" y="27078"/>
                      <a:pt x="3082" y="26955"/>
                      <a:pt x="3166" y="26828"/>
                    </a:cubicBezTo>
                    <a:cubicBezTo>
                      <a:pt x="3225" y="26741"/>
                      <a:pt x="3276" y="26652"/>
                      <a:pt x="3324" y="26560"/>
                    </a:cubicBezTo>
                    <a:cubicBezTo>
                      <a:pt x="3324" y="26566"/>
                      <a:pt x="3325" y="26571"/>
                      <a:pt x="3324" y="26575"/>
                    </a:cubicBezTo>
                    <a:cubicBezTo>
                      <a:pt x="3325" y="26651"/>
                      <a:pt x="3328" y="26725"/>
                      <a:pt x="3332" y="26799"/>
                    </a:cubicBezTo>
                    <a:cubicBezTo>
                      <a:pt x="3336" y="26878"/>
                      <a:pt x="3337" y="26962"/>
                      <a:pt x="3352" y="27041"/>
                    </a:cubicBezTo>
                    <a:cubicBezTo>
                      <a:pt x="3372" y="27140"/>
                      <a:pt x="3405" y="27230"/>
                      <a:pt x="3469" y="27309"/>
                    </a:cubicBezTo>
                    <a:cubicBezTo>
                      <a:pt x="3535" y="27389"/>
                      <a:pt x="3630" y="27440"/>
                      <a:pt x="3730" y="27459"/>
                    </a:cubicBezTo>
                    <a:cubicBezTo>
                      <a:pt x="3773" y="27467"/>
                      <a:pt x="3817" y="27471"/>
                      <a:pt x="3861" y="27471"/>
                    </a:cubicBezTo>
                    <a:cubicBezTo>
                      <a:pt x="4045" y="27471"/>
                      <a:pt x="4232" y="27401"/>
                      <a:pt x="4374" y="27289"/>
                    </a:cubicBezTo>
                    <a:cubicBezTo>
                      <a:pt x="4473" y="27209"/>
                      <a:pt x="4570" y="27120"/>
                      <a:pt x="4642" y="27013"/>
                    </a:cubicBezTo>
                    <a:cubicBezTo>
                      <a:pt x="4679" y="26957"/>
                      <a:pt x="4712" y="26901"/>
                      <a:pt x="4746" y="26843"/>
                    </a:cubicBezTo>
                    <a:cubicBezTo>
                      <a:pt x="4796" y="26757"/>
                      <a:pt x="4837" y="26666"/>
                      <a:pt x="4876" y="26576"/>
                    </a:cubicBezTo>
                    <a:cubicBezTo>
                      <a:pt x="4881" y="26670"/>
                      <a:pt x="4891" y="26763"/>
                      <a:pt x="4914" y="26854"/>
                    </a:cubicBezTo>
                    <a:cubicBezTo>
                      <a:pt x="4975" y="27099"/>
                      <a:pt x="5105" y="27353"/>
                      <a:pt x="5330" y="27484"/>
                    </a:cubicBezTo>
                    <a:cubicBezTo>
                      <a:pt x="5426" y="27540"/>
                      <a:pt x="5526" y="27566"/>
                      <a:pt x="5635" y="27566"/>
                    </a:cubicBezTo>
                    <a:cubicBezTo>
                      <a:pt x="5642" y="27566"/>
                      <a:pt x="5649" y="27566"/>
                      <a:pt x="5656" y="27565"/>
                    </a:cubicBezTo>
                    <a:cubicBezTo>
                      <a:pt x="5766" y="27561"/>
                      <a:pt x="5881" y="27524"/>
                      <a:pt x="5974" y="27466"/>
                    </a:cubicBezTo>
                    <a:cubicBezTo>
                      <a:pt x="6152" y="27355"/>
                      <a:pt x="6285" y="27194"/>
                      <a:pt x="6407" y="27026"/>
                    </a:cubicBezTo>
                    <a:cubicBezTo>
                      <a:pt x="6462" y="26950"/>
                      <a:pt x="6509" y="26868"/>
                      <a:pt x="6553" y="26786"/>
                    </a:cubicBezTo>
                    <a:cubicBezTo>
                      <a:pt x="6558" y="26827"/>
                      <a:pt x="6564" y="26868"/>
                      <a:pt x="6572" y="26909"/>
                    </a:cubicBezTo>
                    <a:cubicBezTo>
                      <a:pt x="6584" y="26961"/>
                      <a:pt x="6597" y="27011"/>
                      <a:pt x="6616" y="27061"/>
                    </a:cubicBezTo>
                    <a:cubicBezTo>
                      <a:pt x="6645" y="27140"/>
                      <a:pt x="6673" y="27222"/>
                      <a:pt x="6731" y="27286"/>
                    </a:cubicBezTo>
                    <a:cubicBezTo>
                      <a:pt x="6744" y="27302"/>
                      <a:pt x="6760" y="27318"/>
                      <a:pt x="6776" y="27333"/>
                    </a:cubicBezTo>
                    <a:cubicBezTo>
                      <a:pt x="6778" y="27393"/>
                      <a:pt x="6776" y="27451"/>
                      <a:pt x="6778" y="27509"/>
                    </a:cubicBezTo>
                    <a:cubicBezTo>
                      <a:pt x="6787" y="27909"/>
                      <a:pt x="6751" y="28309"/>
                      <a:pt x="6741" y="28708"/>
                    </a:cubicBezTo>
                    <a:cubicBezTo>
                      <a:pt x="6738" y="28806"/>
                      <a:pt x="6741" y="28904"/>
                      <a:pt x="6740" y="29003"/>
                    </a:cubicBezTo>
                    <a:cubicBezTo>
                      <a:pt x="6740" y="29100"/>
                      <a:pt x="6733" y="29199"/>
                      <a:pt x="6728" y="29297"/>
                    </a:cubicBezTo>
                    <a:cubicBezTo>
                      <a:pt x="6718" y="29488"/>
                      <a:pt x="6710" y="29679"/>
                      <a:pt x="6699" y="29871"/>
                    </a:cubicBezTo>
                    <a:cubicBezTo>
                      <a:pt x="6699" y="29863"/>
                      <a:pt x="6700" y="29855"/>
                      <a:pt x="6700" y="29847"/>
                    </a:cubicBezTo>
                    <a:lnTo>
                      <a:pt x="6700" y="29847"/>
                    </a:lnTo>
                    <a:cubicBezTo>
                      <a:pt x="6687" y="30030"/>
                      <a:pt x="6673" y="30211"/>
                      <a:pt x="6671" y="30394"/>
                    </a:cubicBezTo>
                    <a:cubicBezTo>
                      <a:pt x="6669" y="30487"/>
                      <a:pt x="6672" y="30580"/>
                      <a:pt x="6672" y="30671"/>
                    </a:cubicBezTo>
                    <a:cubicBezTo>
                      <a:pt x="6672" y="30771"/>
                      <a:pt x="6670" y="30870"/>
                      <a:pt x="6669" y="30970"/>
                    </a:cubicBezTo>
                    <a:cubicBezTo>
                      <a:pt x="6668" y="31062"/>
                      <a:pt x="6664" y="31156"/>
                      <a:pt x="6668" y="31250"/>
                    </a:cubicBezTo>
                    <a:cubicBezTo>
                      <a:pt x="6671" y="31342"/>
                      <a:pt x="6677" y="31435"/>
                      <a:pt x="6679" y="31528"/>
                    </a:cubicBezTo>
                    <a:cubicBezTo>
                      <a:pt x="6683" y="31714"/>
                      <a:pt x="6679" y="31902"/>
                      <a:pt x="6688" y="32089"/>
                    </a:cubicBezTo>
                    <a:cubicBezTo>
                      <a:pt x="6693" y="32187"/>
                      <a:pt x="6701" y="32285"/>
                      <a:pt x="6716" y="32383"/>
                    </a:cubicBezTo>
                    <a:cubicBezTo>
                      <a:pt x="6730" y="32474"/>
                      <a:pt x="6741" y="32566"/>
                      <a:pt x="6747" y="32659"/>
                    </a:cubicBezTo>
                    <a:cubicBezTo>
                      <a:pt x="6750" y="32767"/>
                      <a:pt x="6748" y="32876"/>
                      <a:pt x="6755" y="32984"/>
                    </a:cubicBezTo>
                    <a:cubicBezTo>
                      <a:pt x="6757" y="33043"/>
                      <a:pt x="6787" y="33094"/>
                      <a:pt x="6829" y="33128"/>
                    </a:cubicBezTo>
                    <a:cubicBezTo>
                      <a:pt x="6848" y="33170"/>
                      <a:pt x="6883" y="33205"/>
                      <a:pt x="6926" y="33223"/>
                    </a:cubicBezTo>
                    <a:cubicBezTo>
                      <a:pt x="6952" y="33235"/>
                      <a:pt x="6980" y="33239"/>
                      <a:pt x="7009" y="33241"/>
                    </a:cubicBezTo>
                    <a:cubicBezTo>
                      <a:pt x="7014" y="33241"/>
                      <a:pt x="7020" y="33241"/>
                      <a:pt x="7026" y="33241"/>
                    </a:cubicBezTo>
                    <a:cubicBezTo>
                      <a:pt x="7054" y="33241"/>
                      <a:pt x="7081" y="33239"/>
                      <a:pt x="7107" y="33236"/>
                    </a:cubicBezTo>
                    <a:cubicBezTo>
                      <a:pt x="7227" y="33225"/>
                      <a:pt x="7347" y="33212"/>
                      <a:pt x="7468" y="33203"/>
                    </a:cubicBezTo>
                    <a:cubicBezTo>
                      <a:pt x="7567" y="33197"/>
                      <a:pt x="7665" y="33191"/>
                      <a:pt x="7762" y="33179"/>
                    </a:cubicBezTo>
                    <a:cubicBezTo>
                      <a:pt x="7862" y="33167"/>
                      <a:pt x="7960" y="33155"/>
                      <a:pt x="8058" y="33147"/>
                    </a:cubicBezTo>
                    <a:cubicBezTo>
                      <a:pt x="8304" y="33133"/>
                      <a:pt x="8552" y="33114"/>
                      <a:pt x="8799" y="33114"/>
                    </a:cubicBezTo>
                    <a:cubicBezTo>
                      <a:pt x="8873" y="33114"/>
                      <a:pt x="8946" y="33115"/>
                      <a:pt x="9019" y="33119"/>
                    </a:cubicBezTo>
                    <a:cubicBezTo>
                      <a:pt x="9141" y="33126"/>
                      <a:pt x="9262" y="33133"/>
                      <a:pt x="9383" y="33133"/>
                    </a:cubicBezTo>
                    <a:cubicBezTo>
                      <a:pt x="9429" y="33133"/>
                      <a:pt x="9476" y="33132"/>
                      <a:pt x="9522" y="33130"/>
                    </a:cubicBezTo>
                    <a:cubicBezTo>
                      <a:pt x="9679" y="33122"/>
                      <a:pt x="9834" y="33103"/>
                      <a:pt x="9991" y="33091"/>
                    </a:cubicBezTo>
                    <a:cubicBezTo>
                      <a:pt x="10096" y="33084"/>
                      <a:pt x="10201" y="33082"/>
                      <a:pt x="10306" y="33077"/>
                    </a:cubicBezTo>
                    <a:lnTo>
                      <a:pt x="10319" y="33077"/>
                    </a:lnTo>
                    <a:lnTo>
                      <a:pt x="10319" y="33080"/>
                    </a:lnTo>
                    <a:cubicBezTo>
                      <a:pt x="10349" y="33077"/>
                      <a:pt x="10377" y="33074"/>
                      <a:pt x="10407" y="33070"/>
                    </a:cubicBezTo>
                    <a:cubicBezTo>
                      <a:pt x="10489" y="33060"/>
                      <a:pt x="10573" y="33054"/>
                      <a:pt x="10655" y="33048"/>
                    </a:cubicBezTo>
                    <a:cubicBezTo>
                      <a:pt x="10658" y="33048"/>
                      <a:pt x="10660" y="33048"/>
                      <a:pt x="10663" y="33048"/>
                    </a:cubicBezTo>
                    <a:cubicBezTo>
                      <a:pt x="10670" y="33048"/>
                      <a:pt x="10677" y="33049"/>
                      <a:pt x="10684" y="33051"/>
                    </a:cubicBezTo>
                    <a:lnTo>
                      <a:pt x="10688" y="33051"/>
                    </a:lnTo>
                    <a:cubicBezTo>
                      <a:pt x="10688" y="32987"/>
                      <a:pt x="10687" y="32924"/>
                      <a:pt x="10686" y="32861"/>
                    </a:cubicBezTo>
                    <a:cubicBezTo>
                      <a:pt x="10681" y="32740"/>
                      <a:pt x="10669" y="32618"/>
                      <a:pt x="10660" y="32497"/>
                    </a:cubicBezTo>
                    <a:lnTo>
                      <a:pt x="10661" y="32497"/>
                    </a:lnTo>
                    <a:cubicBezTo>
                      <a:pt x="10660" y="32495"/>
                      <a:pt x="10660" y="32492"/>
                      <a:pt x="10660" y="32487"/>
                    </a:cubicBezTo>
                    <a:cubicBezTo>
                      <a:pt x="10660" y="32484"/>
                      <a:pt x="10659" y="32479"/>
                      <a:pt x="10660" y="32474"/>
                    </a:cubicBezTo>
                    <a:lnTo>
                      <a:pt x="10660" y="32474"/>
                    </a:lnTo>
                    <a:cubicBezTo>
                      <a:pt x="10660" y="32474"/>
                      <a:pt x="10660" y="32474"/>
                      <a:pt x="10660" y="32474"/>
                    </a:cubicBezTo>
                    <a:lnTo>
                      <a:pt x="10660" y="32473"/>
                    </a:lnTo>
                    <a:cubicBezTo>
                      <a:pt x="10660" y="32473"/>
                      <a:pt x="10660" y="32473"/>
                      <a:pt x="10660" y="32474"/>
                    </a:cubicBezTo>
                    <a:lnTo>
                      <a:pt x="10660" y="32474"/>
                    </a:lnTo>
                    <a:cubicBezTo>
                      <a:pt x="10657" y="32446"/>
                      <a:pt x="10655" y="32419"/>
                      <a:pt x="10653" y="32392"/>
                    </a:cubicBezTo>
                    <a:lnTo>
                      <a:pt x="10653" y="32392"/>
                    </a:lnTo>
                    <a:cubicBezTo>
                      <a:pt x="10653" y="32392"/>
                      <a:pt x="10653" y="32393"/>
                      <a:pt x="10653" y="32393"/>
                    </a:cubicBezTo>
                    <a:lnTo>
                      <a:pt x="10653" y="32393"/>
                    </a:lnTo>
                    <a:cubicBezTo>
                      <a:pt x="10653" y="32388"/>
                      <a:pt x="10653" y="32384"/>
                      <a:pt x="10653" y="32378"/>
                    </a:cubicBezTo>
                    <a:cubicBezTo>
                      <a:pt x="10653" y="32378"/>
                      <a:pt x="10653" y="32377"/>
                      <a:pt x="10653" y="32376"/>
                    </a:cubicBezTo>
                    <a:cubicBezTo>
                      <a:pt x="10652" y="32366"/>
                      <a:pt x="10652" y="32355"/>
                      <a:pt x="10650" y="32345"/>
                    </a:cubicBezTo>
                    <a:cubicBezTo>
                      <a:pt x="10650" y="32347"/>
                      <a:pt x="10650" y="32350"/>
                      <a:pt x="10650" y="32352"/>
                    </a:cubicBezTo>
                    <a:cubicBezTo>
                      <a:pt x="10645" y="32257"/>
                      <a:pt x="10641" y="32163"/>
                      <a:pt x="10632" y="32070"/>
                    </a:cubicBezTo>
                    <a:cubicBezTo>
                      <a:pt x="10622" y="31982"/>
                      <a:pt x="10612" y="31892"/>
                      <a:pt x="10605" y="31804"/>
                    </a:cubicBezTo>
                    <a:cubicBezTo>
                      <a:pt x="10594" y="31631"/>
                      <a:pt x="10592" y="31457"/>
                      <a:pt x="10586" y="31283"/>
                    </a:cubicBezTo>
                    <a:cubicBezTo>
                      <a:pt x="10580" y="31102"/>
                      <a:pt x="10567" y="30923"/>
                      <a:pt x="10559" y="30742"/>
                    </a:cubicBezTo>
                    <a:cubicBezTo>
                      <a:pt x="10544" y="30376"/>
                      <a:pt x="10535" y="30008"/>
                      <a:pt x="10540" y="29641"/>
                    </a:cubicBezTo>
                    <a:cubicBezTo>
                      <a:pt x="10541" y="29436"/>
                      <a:pt x="10545" y="29230"/>
                      <a:pt x="10542" y="29025"/>
                    </a:cubicBezTo>
                    <a:cubicBezTo>
                      <a:pt x="10538" y="28832"/>
                      <a:pt x="10530" y="28639"/>
                      <a:pt x="10529" y="28447"/>
                    </a:cubicBezTo>
                    <a:cubicBezTo>
                      <a:pt x="10527" y="28237"/>
                      <a:pt x="10520" y="28026"/>
                      <a:pt x="10514" y="27817"/>
                    </a:cubicBezTo>
                    <a:cubicBezTo>
                      <a:pt x="10509" y="27626"/>
                      <a:pt x="10495" y="27435"/>
                      <a:pt x="10481" y="27244"/>
                    </a:cubicBezTo>
                    <a:cubicBezTo>
                      <a:pt x="10480" y="27217"/>
                      <a:pt x="10481" y="27188"/>
                      <a:pt x="10481" y="27160"/>
                    </a:cubicBezTo>
                    <a:cubicBezTo>
                      <a:pt x="10498" y="27186"/>
                      <a:pt x="10517" y="27210"/>
                      <a:pt x="10537" y="27234"/>
                    </a:cubicBezTo>
                    <a:cubicBezTo>
                      <a:pt x="10606" y="27313"/>
                      <a:pt x="10684" y="27379"/>
                      <a:pt x="10772" y="27435"/>
                    </a:cubicBezTo>
                    <a:cubicBezTo>
                      <a:pt x="10840" y="27479"/>
                      <a:pt x="10917" y="27513"/>
                      <a:pt x="10995" y="27535"/>
                    </a:cubicBezTo>
                    <a:cubicBezTo>
                      <a:pt x="11059" y="27553"/>
                      <a:pt x="11126" y="27575"/>
                      <a:pt x="11194" y="27578"/>
                    </a:cubicBezTo>
                    <a:cubicBezTo>
                      <a:pt x="11211" y="27578"/>
                      <a:pt x="11229" y="27578"/>
                      <a:pt x="11245" y="27577"/>
                    </a:cubicBezTo>
                    <a:cubicBezTo>
                      <a:pt x="11361" y="27565"/>
                      <a:pt x="11469" y="27523"/>
                      <a:pt x="11566" y="27458"/>
                    </a:cubicBezTo>
                    <a:cubicBezTo>
                      <a:pt x="11659" y="27395"/>
                      <a:pt x="11745" y="27320"/>
                      <a:pt x="11805" y="27224"/>
                    </a:cubicBezTo>
                    <a:cubicBezTo>
                      <a:pt x="11869" y="27122"/>
                      <a:pt x="11916" y="27012"/>
                      <a:pt x="11946" y="26895"/>
                    </a:cubicBezTo>
                    <a:cubicBezTo>
                      <a:pt x="11969" y="26804"/>
                      <a:pt x="11983" y="26712"/>
                      <a:pt x="11992" y="26619"/>
                    </a:cubicBezTo>
                    <a:cubicBezTo>
                      <a:pt x="11993" y="26605"/>
                      <a:pt x="11994" y="26591"/>
                      <a:pt x="11995" y="26577"/>
                    </a:cubicBezTo>
                    <a:cubicBezTo>
                      <a:pt x="12033" y="26677"/>
                      <a:pt x="12076" y="26775"/>
                      <a:pt x="12137" y="26862"/>
                    </a:cubicBezTo>
                    <a:cubicBezTo>
                      <a:pt x="12202" y="26956"/>
                      <a:pt x="12281" y="27041"/>
                      <a:pt x="12379" y="27101"/>
                    </a:cubicBezTo>
                    <a:cubicBezTo>
                      <a:pt x="12463" y="27153"/>
                      <a:pt x="12551" y="27193"/>
                      <a:pt x="12642" y="27226"/>
                    </a:cubicBezTo>
                    <a:cubicBezTo>
                      <a:pt x="12734" y="27260"/>
                      <a:pt x="12828" y="27291"/>
                      <a:pt x="12924" y="27306"/>
                    </a:cubicBezTo>
                    <a:cubicBezTo>
                      <a:pt x="12974" y="27313"/>
                      <a:pt x="13023" y="27318"/>
                      <a:pt x="13071" y="27318"/>
                    </a:cubicBezTo>
                    <a:cubicBezTo>
                      <a:pt x="13104" y="27318"/>
                      <a:pt x="13136" y="27315"/>
                      <a:pt x="13170" y="27310"/>
                    </a:cubicBezTo>
                    <a:cubicBezTo>
                      <a:pt x="13194" y="27307"/>
                      <a:pt x="13218" y="27304"/>
                      <a:pt x="13243" y="27298"/>
                    </a:cubicBezTo>
                    <a:cubicBezTo>
                      <a:pt x="13294" y="27284"/>
                      <a:pt x="13341" y="27257"/>
                      <a:pt x="13382" y="27222"/>
                    </a:cubicBezTo>
                    <a:cubicBezTo>
                      <a:pt x="13511" y="27118"/>
                      <a:pt x="13616" y="26979"/>
                      <a:pt x="13685" y="26828"/>
                    </a:cubicBezTo>
                    <a:cubicBezTo>
                      <a:pt x="13700" y="26796"/>
                      <a:pt x="13717" y="26764"/>
                      <a:pt x="13728" y="26731"/>
                    </a:cubicBezTo>
                    <a:cubicBezTo>
                      <a:pt x="13738" y="26694"/>
                      <a:pt x="13748" y="26659"/>
                      <a:pt x="13756" y="26623"/>
                    </a:cubicBezTo>
                    <a:cubicBezTo>
                      <a:pt x="13768" y="26579"/>
                      <a:pt x="13778" y="26535"/>
                      <a:pt x="13786" y="26491"/>
                    </a:cubicBezTo>
                    <a:cubicBezTo>
                      <a:pt x="13793" y="26457"/>
                      <a:pt x="13798" y="26424"/>
                      <a:pt x="13804" y="26391"/>
                    </a:cubicBezTo>
                    <a:cubicBezTo>
                      <a:pt x="13877" y="26524"/>
                      <a:pt x="13959" y="26655"/>
                      <a:pt x="14059" y="26765"/>
                    </a:cubicBezTo>
                    <a:cubicBezTo>
                      <a:pt x="14202" y="26918"/>
                      <a:pt x="14417" y="27023"/>
                      <a:pt x="14630" y="27023"/>
                    </a:cubicBezTo>
                    <a:cubicBezTo>
                      <a:pt x="14647" y="27023"/>
                      <a:pt x="14663" y="27022"/>
                      <a:pt x="14680" y="27021"/>
                    </a:cubicBezTo>
                    <a:cubicBezTo>
                      <a:pt x="14798" y="27011"/>
                      <a:pt x="14906" y="26975"/>
                      <a:pt x="15000" y="26901"/>
                    </a:cubicBezTo>
                    <a:cubicBezTo>
                      <a:pt x="15102" y="26822"/>
                      <a:pt x="15189" y="26723"/>
                      <a:pt x="15253" y="26611"/>
                    </a:cubicBezTo>
                    <a:cubicBezTo>
                      <a:pt x="15336" y="26464"/>
                      <a:pt x="15368" y="26302"/>
                      <a:pt x="15384" y="26137"/>
                    </a:cubicBezTo>
                    <a:cubicBezTo>
                      <a:pt x="15387" y="26121"/>
                      <a:pt x="15387" y="26106"/>
                      <a:pt x="15387" y="26092"/>
                    </a:cubicBezTo>
                    <a:cubicBezTo>
                      <a:pt x="15481" y="26252"/>
                      <a:pt x="15598" y="26396"/>
                      <a:pt x="15753" y="26504"/>
                    </a:cubicBezTo>
                    <a:cubicBezTo>
                      <a:pt x="15908" y="26615"/>
                      <a:pt x="16091" y="26707"/>
                      <a:pt x="16283" y="26717"/>
                    </a:cubicBezTo>
                    <a:cubicBezTo>
                      <a:pt x="16295" y="26717"/>
                      <a:pt x="16307" y="26718"/>
                      <a:pt x="16319" y="26718"/>
                    </a:cubicBezTo>
                    <a:cubicBezTo>
                      <a:pt x="16339" y="26718"/>
                      <a:pt x="16359" y="26717"/>
                      <a:pt x="16380" y="26715"/>
                    </a:cubicBezTo>
                    <a:cubicBezTo>
                      <a:pt x="16500" y="26703"/>
                      <a:pt x="16618" y="26645"/>
                      <a:pt x="16704" y="26560"/>
                    </a:cubicBezTo>
                    <a:cubicBezTo>
                      <a:pt x="16791" y="26475"/>
                      <a:pt x="16870" y="26377"/>
                      <a:pt x="16922" y="26268"/>
                    </a:cubicBezTo>
                    <a:cubicBezTo>
                      <a:pt x="17002" y="26104"/>
                      <a:pt x="17043" y="25920"/>
                      <a:pt x="17051" y="25739"/>
                    </a:cubicBezTo>
                    <a:cubicBezTo>
                      <a:pt x="17054" y="25639"/>
                      <a:pt x="17056" y="25537"/>
                      <a:pt x="17045" y="25435"/>
                    </a:cubicBezTo>
                    <a:cubicBezTo>
                      <a:pt x="17033" y="25329"/>
                      <a:pt x="17022" y="25222"/>
                      <a:pt x="17001" y="25116"/>
                    </a:cubicBezTo>
                    <a:cubicBezTo>
                      <a:pt x="16964" y="24925"/>
                      <a:pt x="16924" y="24735"/>
                      <a:pt x="16873" y="24547"/>
                    </a:cubicBezTo>
                    <a:cubicBezTo>
                      <a:pt x="16770" y="24162"/>
                      <a:pt x="16657" y="23782"/>
                      <a:pt x="16538" y="23401"/>
                    </a:cubicBezTo>
                    <a:cubicBezTo>
                      <a:pt x="16416" y="23010"/>
                      <a:pt x="16287" y="22621"/>
                      <a:pt x="16167" y="22229"/>
                    </a:cubicBezTo>
                    <a:cubicBezTo>
                      <a:pt x="16109" y="22045"/>
                      <a:pt x="16051" y="21860"/>
                      <a:pt x="15987" y="21677"/>
                    </a:cubicBezTo>
                    <a:cubicBezTo>
                      <a:pt x="15921" y="21486"/>
                      <a:pt x="15846" y="21297"/>
                      <a:pt x="15774" y="21107"/>
                    </a:cubicBezTo>
                    <a:cubicBezTo>
                      <a:pt x="15634" y="20739"/>
                      <a:pt x="15506" y="20366"/>
                      <a:pt x="15378" y="19993"/>
                    </a:cubicBezTo>
                    <a:cubicBezTo>
                      <a:pt x="15246" y="19609"/>
                      <a:pt x="15105" y="19228"/>
                      <a:pt x="14998" y="18837"/>
                    </a:cubicBezTo>
                    <a:cubicBezTo>
                      <a:pt x="14948" y="18658"/>
                      <a:pt x="14896" y="18478"/>
                      <a:pt x="14829" y="18306"/>
                    </a:cubicBezTo>
                    <a:cubicBezTo>
                      <a:pt x="14753" y="18116"/>
                      <a:pt x="14674" y="17927"/>
                      <a:pt x="14595" y="17740"/>
                    </a:cubicBezTo>
                    <a:lnTo>
                      <a:pt x="14595" y="17740"/>
                    </a:lnTo>
                    <a:cubicBezTo>
                      <a:pt x="14595" y="17741"/>
                      <a:pt x="14597" y="17742"/>
                      <a:pt x="14597" y="17743"/>
                    </a:cubicBezTo>
                    <a:cubicBezTo>
                      <a:pt x="14542" y="17611"/>
                      <a:pt x="14487" y="17480"/>
                      <a:pt x="14437" y="17346"/>
                    </a:cubicBezTo>
                    <a:cubicBezTo>
                      <a:pt x="14384" y="17207"/>
                      <a:pt x="14337" y="17065"/>
                      <a:pt x="14286" y="16924"/>
                    </a:cubicBezTo>
                    <a:cubicBezTo>
                      <a:pt x="14193" y="16666"/>
                      <a:pt x="14123" y="16398"/>
                      <a:pt x="14007" y="16150"/>
                    </a:cubicBezTo>
                    <a:cubicBezTo>
                      <a:pt x="14001" y="16136"/>
                      <a:pt x="13991" y="16127"/>
                      <a:pt x="13981" y="16117"/>
                    </a:cubicBezTo>
                    <a:cubicBezTo>
                      <a:pt x="14001" y="16074"/>
                      <a:pt x="14019" y="16029"/>
                      <a:pt x="14033" y="15985"/>
                    </a:cubicBezTo>
                    <a:cubicBezTo>
                      <a:pt x="14068" y="15871"/>
                      <a:pt x="14088" y="15756"/>
                      <a:pt x="14101" y="15637"/>
                    </a:cubicBezTo>
                    <a:cubicBezTo>
                      <a:pt x="14122" y="15434"/>
                      <a:pt x="14093" y="15228"/>
                      <a:pt x="14048" y="15032"/>
                    </a:cubicBezTo>
                    <a:cubicBezTo>
                      <a:pt x="14002" y="14833"/>
                      <a:pt x="13944" y="14638"/>
                      <a:pt x="13890" y="14442"/>
                    </a:cubicBezTo>
                    <a:cubicBezTo>
                      <a:pt x="13838" y="14252"/>
                      <a:pt x="13792" y="14060"/>
                      <a:pt x="13744" y="13869"/>
                    </a:cubicBezTo>
                    <a:cubicBezTo>
                      <a:pt x="13696" y="13676"/>
                      <a:pt x="13644" y="13482"/>
                      <a:pt x="13590" y="13290"/>
                    </a:cubicBezTo>
                    <a:cubicBezTo>
                      <a:pt x="13538" y="13106"/>
                      <a:pt x="13484" y="12922"/>
                      <a:pt x="13438" y="12736"/>
                    </a:cubicBezTo>
                    <a:cubicBezTo>
                      <a:pt x="13393" y="12547"/>
                      <a:pt x="13350" y="12356"/>
                      <a:pt x="13296" y="12170"/>
                    </a:cubicBezTo>
                    <a:cubicBezTo>
                      <a:pt x="13268" y="12067"/>
                      <a:pt x="13237" y="11965"/>
                      <a:pt x="13203" y="11864"/>
                    </a:cubicBezTo>
                    <a:cubicBezTo>
                      <a:pt x="13173" y="11780"/>
                      <a:pt x="13141" y="11696"/>
                      <a:pt x="13112" y="11611"/>
                    </a:cubicBezTo>
                    <a:cubicBezTo>
                      <a:pt x="13052" y="11426"/>
                      <a:pt x="12995" y="11242"/>
                      <a:pt x="12937" y="11057"/>
                    </a:cubicBezTo>
                    <a:lnTo>
                      <a:pt x="12937" y="11057"/>
                    </a:lnTo>
                    <a:cubicBezTo>
                      <a:pt x="12939" y="11062"/>
                      <a:pt x="12939" y="11065"/>
                      <a:pt x="12940" y="11070"/>
                    </a:cubicBezTo>
                    <a:cubicBezTo>
                      <a:pt x="12937" y="11061"/>
                      <a:pt x="12936" y="11054"/>
                      <a:pt x="12933" y="11046"/>
                    </a:cubicBezTo>
                    <a:cubicBezTo>
                      <a:pt x="12923" y="11007"/>
                      <a:pt x="12911" y="10967"/>
                      <a:pt x="12901" y="10928"/>
                    </a:cubicBezTo>
                    <a:cubicBezTo>
                      <a:pt x="12873" y="10828"/>
                      <a:pt x="12847" y="10730"/>
                      <a:pt x="12817" y="10631"/>
                    </a:cubicBezTo>
                    <a:cubicBezTo>
                      <a:pt x="12790" y="10538"/>
                      <a:pt x="12757" y="10449"/>
                      <a:pt x="12721" y="10358"/>
                    </a:cubicBezTo>
                    <a:cubicBezTo>
                      <a:pt x="12655" y="10190"/>
                      <a:pt x="12591" y="10022"/>
                      <a:pt x="12528" y="9852"/>
                    </a:cubicBezTo>
                    <a:cubicBezTo>
                      <a:pt x="12464" y="9678"/>
                      <a:pt x="12409" y="9502"/>
                      <a:pt x="12353" y="9326"/>
                    </a:cubicBezTo>
                    <a:cubicBezTo>
                      <a:pt x="12303" y="9172"/>
                      <a:pt x="12247" y="9018"/>
                      <a:pt x="12201" y="8862"/>
                    </a:cubicBezTo>
                    <a:cubicBezTo>
                      <a:pt x="12184" y="8802"/>
                      <a:pt x="12171" y="8742"/>
                      <a:pt x="12156" y="8681"/>
                    </a:cubicBezTo>
                    <a:cubicBezTo>
                      <a:pt x="12166" y="8648"/>
                      <a:pt x="12175" y="8613"/>
                      <a:pt x="12184" y="8579"/>
                    </a:cubicBezTo>
                    <a:cubicBezTo>
                      <a:pt x="12232" y="8384"/>
                      <a:pt x="12247" y="8179"/>
                      <a:pt x="12230" y="7979"/>
                    </a:cubicBezTo>
                    <a:cubicBezTo>
                      <a:pt x="12212" y="7789"/>
                      <a:pt x="12177" y="7600"/>
                      <a:pt x="12136" y="7414"/>
                    </a:cubicBezTo>
                    <a:cubicBezTo>
                      <a:pt x="12096" y="7231"/>
                      <a:pt x="12063" y="7048"/>
                      <a:pt x="12022" y="6866"/>
                    </a:cubicBezTo>
                    <a:cubicBezTo>
                      <a:pt x="11983" y="6692"/>
                      <a:pt x="11944" y="6519"/>
                      <a:pt x="11909" y="6345"/>
                    </a:cubicBezTo>
                    <a:cubicBezTo>
                      <a:pt x="11883" y="6192"/>
                      <a:pt x="11857" y="6037"/>
                      <a:pt x="11827" y="5884"/>
                    </a:cubicBezTo>
                    <a:cubicBezTo>
                      <a:pt x="11799" y="5734"/>
                      <a:pt x="11764" y="5587"/>
                      <a:pt x="11730" y="5438"/>
                    </a:cubicBezTo>
                    <a:cubicBezTo>
                      <a:pt x="11690" y="5262"/>
                      <a:pt x="11636" y="5088"/>
                      <a:pt x="11600" y="4911"/>
                    </a:cubicBezTo>
                    <a:cubicBezTo>
                      <a:pt x="11562" y="4725"/>
                      <a:pt x="11525" y="4537"/>
                      <a:pt x="11489" y="4351"/>
                    </a:cubicBezTo>
                    <a:cubicBezTo>
                      <a:pt x="11450" y="4152"/>
                      <a:pt x="11401" y="3955"/>
                      <a:pt x="11354" y="3758"/>
                    </a:cubicBezTo>
                    <a:cubicBezTo>
                      <a:pt x="11310" y="3580"/>
                      <a:pt x="11273" y="3402"/>
                      <a:pt x="11236" y="3222"/>
                    </a:cubicBezTo>
                    <a:cubicBezTo>
                      <a:pt x="11197" y="3008"/>
                      <a:pt x="11166" y="2793"/>
                      <a:pt x="11126" y="2578"/>
                    </a:cubicBezTo>
                    <a:cubicBezTo>
                      <a:pt x="11088" y="2374"/>
                      <a:pt x="11015" y="2177"/>
                      <a:pt x="10951" y="1980"/>
                    </a:cubicBezTo>
                    <a:lnTo>
                      <a:pt x="10951" y="1980"/>
                    </a:lnTo>
                    <a:cubicBezTo>
                      <a:pt x="10903" y="1819"/>
                      <a:pt x="10865" y="1656"/>
                      <a:pt x="10823" y="1492"/>
                    </a:cubicBezTo>
                    <a:cubicBezTo>
                      <a:pt x="10780" y="1323"/>
                      <a:pt x="10739" y="1148"/>
                      <a:pt x="10658" y="990"/>
                    </a:cubicBezTo>
                    <a:cubicBezTo>
                      <a:pt x="10574" y="824"/>
                      <a:pt x="10454" y="690"/>
                      <a:pt x="10321" y="560"/>
                    </a:cubicBezTo>
                    <a:cubicBezTo>
                      <a:pt x="10184" y="424"/>
                      <a:pt x="10040" y="279"/>
                      <a:pt x="9859" y="200"/>
                    </a:cubicBezTo>
                    <a:cubicBezTo>
                      <a:pt x="9693" y="127"/>
                      <a:pt x="9521" y="49"/>
                      <a:pt x="9341" y="13"/>
                    </a:cubicBezTo>
                    <a:cubicBezTo>
                      <a:pt x="9295" y="4"/>
                      <a:pt x="9249" y="0"/>
                      <a:pt x="92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36" name="Google Shape;5736;p70"/>
            <p:cNvGrpSpPr/>
            <p:nvPr/>
          </p:nvGrpSpPr>
          <p:grpSpPr>
            <a:xfrm flipH="1">
              <a:off x="473811" y="4356511"/>
              <a:ext cx="662306" cy="423462"/>
              <a:chOff x="8009588" y="2163100"/>
              <a:chExt cx="270550" cy="172125"/>
            </a:xfrm>
          </p:grpSpPr>
          <p:sp>
            <p:nvSpPr>
              <p:cNvPr id="5737" name="Google Shape;5737;p70"/>
              <p:cNvSpPr/>
              <p:nvPr/>
            </p:nvSpPr>
            <p:spPr>
              <a:xfrm>
                <a:off x="8168613" y="22936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BA9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8" name="Google Shape;5738;p70"/>
              <p:cNvSpPr/>
              <p:nvPr/>
            </p:nvSpPr>
            <p:spPr>
              <a:xfrm>
                <a:off x="8168613" y="2293675"/>
                <a:ext cx="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1" y="1"/>
                    </a:moveTo>
                    <a:lnTo>
                      <a:pt x="0" y="1"/>
                    </a:lnTo>
                    <a:cubicBezTo>
                      <a:pt x="3" y="1"/>
                      <a:pt x="4" y="1"/>
                      <a:pt x="5" y="1"/>
                    </a:cubicBezTo>
                    <a:cubicBezTo>
                      <a:pt x="4" y="1"/>
                      <a:pt x="3" y="1"/>
                      <a:pt x="1" y="1"/>
                    </a:cubicBezTo>
                    <a:close/>
                  </a:path>
                </a:pathLst>
              </a:custGeom>
              <a:solidFill>
                <a:srgbClr val="6BA9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9" name="Google Shape;5739;p70"/>
              <p:cNvSpPr/>
              <p:nvPr/>
            </p:nvSpPr>
            <p:spPr>
              <a:xfrm>
                <a:off x="8168613" y="2293675"/>
                <a:ext cx="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BA9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0" name="Google Shape;5740;p70"/>
              <p:cNvSpPr/>
              <p:nvPr/>
            </p:nvSpPr>
            <p:spPr>
              <a:xfrm>
                <a:off x="8168488" y="2293650"/>
                <a:ext cx="150" cy="50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1" y="0"/>
                    </a:moveTo>
                    <a:cubicBezTo>
                      <a:pt x="2" y="2"/>
                      <a:pt x="3" y="2"/>
                      <a:pt x="4" y="2"/>
                    </a:cubicBezTo>
                    <a:lnTo>
                      <a:pt x="5" y="2"/>
                    </a:lnTo>
                    <a:cubicBezTo>
                      <a:pt x="4" y="2"/>
                      <a:pt x="3" y="2"/>
                      <a:pt x="2" y="0"/>
                    </a:cubicBezTo>
                    <a:close/>
                  </a:path>
                </a:pathLst>
              </a:custGeom>
              <a:solidFill>
                <a:srgbClr val="6BA9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1" name="Google Shape;5741;p70"/>
              <p:cNvSpPr/>
              <p:nvPr/>
            </p:nvSpPr>
            <p:spPr>
              <a:xfrm>
                <a:off x="8099138" y="2235525"/>
                <a:ext cx="93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72" extrusionOk="0">
                    <a:moveTo>
                      <a:pt x="188" y="1"/>
                    </a:moveTo>
                    <a:cubicBezTo>
                      <a:pt x="187" y="1"/>
                      <a:pt x="187" y="1"/>
                      <a:pt x="186" y="1"/>
                    </a:cubicBezTo>
                    <a:cubicBezTo>
                      <a:pt x="85" y="2"/>
                      <a:pt x="1" y="85"/>
                      <a:pt x="1" y="186"/>
                    </a:cubicBezTo>
                    <a:cubicBezTo>
                      <a:pt x="2" y="287"/>
                      <a:pt x="86" y="371"/>
                      <a:pt x="186" y="371"/>
                    </a:cubicBezTo>
                    <a:cubicBezTo>
                      <a:pt x="288" y="370"/>
                      <a:pt x="371" y="287"/>
                      <a:pt x="371" y="186"/>
                    </a:cubicBezTo>
                    <a:cubicBezTo>
                      <a:pt x="371" y="86"/>
                      <a:pt x="288" y="1"/>
                      <a:pt x="188" y="1"/>
                    </a:cubicBezTo>
                    <a:close/>
                  </a:path>
                </a:pathLst>
              </a:custGeom>
              <a:solidFill>
                <a:srgbClr val="6BA9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2" name="Google Shape;5742;p70"/>
              <p:cNvSpPr/>
              <p:nvPr/>
            </p:nvSpPr>
            <p:spPr>
              <a:xfrm>
                <a:off x="8113513" y="2236525"/>
                <a:ext cx="930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71" extrusionOk="0">
                    <a:moveTo>
                      <a:pt x="187" y="1"/>
                    </a:moveTo>
                    <a:cubicBezTo>
                      <a:pt x="186" y="1"/>
                      <a:pt x="186" y="1"/>
                      <a:pt x="185" y="1"/>
                    </a:cubicBezTo>
                    <a:cubicBezTo>
                      <a:pt x="84" y="1"/>
                      <a:pt x="1" y="84"/>
                      <a:pt x="1" y="186"/>
                    </a:cubicBezTo>
                    <a:cubicBezTo>
                      <a:pt x="1" y="285"/>
                      <a:pt x="84" y="370"/>
                      <a:pt x="184" y="370"/>
                    </a:cubicBezTo>
                    <a:cubicBezTo>
                      <a:pt x="185" y="370"/>
                      <a:pt x="185" y="370"/>
                      <a:pt x="186" y="370"/>
                    </a:cubicBezTo>
                    <a:cubicBezTo>
                      <a:pt x="287" y="369"/>
                      <a:pt x="371" y="287"/>
                      <a:pt x="370" y="185"/>
                    </a:cubicBezTo>
                    <a:cubicBezTo>
                      <a:pt x="370" y="85"/>
                      <a:pt x="287" y="1"/>
                      <a:pt x="187" y="1"/>
                    </a:cubicBezTo>
                    <a:close/>
                  </a:path>
                </a:pathLst>
              </a:custGeom>
              <a:solidFill>
                <a:srgbClr val="6BA9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3" name="Google Shape;5743;p70"/>
              <p:cNvSpPr/>
              <p:nvPr/>
            </p:nvSpPr>
            <p:spPr>
              <a:xfrm>
                <a:off x="8106838" y="2223450"/>
                <a:ext cx="92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71" extrusionOk="0">
                    <a:moveTo>
                      <a:pt x="186" y="0"/>
                    </a:moveTo>
                    <a:cubicBezTo>
                      <a:pt x="186" y="0"/>
                      <a:pt x="185" y="0"/>
                      <a:pt x="184" y="0"/>
                    </a:cubicBezTo>
                    <a:cubicBezTo>
                      <a:pt x="84" y="1"/>
                      <a:pt x="0" y="84"/>
                      <a:pt x="0" y="185"/>
                    </a:cubicBezTo>
                    <a:cubicBezTo>
                      <a:pt x="0" y="286"/>
                      <a:pt x="85" y="371"/>
                      <a:pt x="185" y="371"/>
                    </a:cubicBezTo>
                    <a:cubicBezTo>
                      <a:pt x="286" y="369"/>
                      <a:pt x="370" y="286"/>
                      <a:pt x="370" y="185"/>
                    </a:cubicBezTo>
                    <a:cubicBezTo>
                      <a:pt x="370" y="85"/>
                      <a:pt x="286" y="0"/>
                      <a:pt x="186" y="0"/>
                    </a:cubicBezTo>
                    <a:close/>
                  </a:path>
                </a:pathLst>
              </a:custGeom>
              <a:solidFill>
                <a:srgbClr val="6BA9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4" name="Google Shape;5744;p70"/>
              <p:cNvSpPr/>
              <p:nvPr/>
            </p:nvSpPr>
            <p:spPr>
              <a:xfrm>
                <a:off x="8215138" y="2239600"/>
                <a:ext cx="92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70" extrusionOk="0">
                    <a:moveTo>
                      <a:pt x="187" y="0"/>
                    </a:moveTo>
                    <a:cubicBezTo>
                      <a:pt x="186" y="0"/>
                      <a:pt x="186" y="0"/>
                      <a:pt x="185" y="0"/>
                    </a:cubicBezTo>
                    <a:cubicBezTo>
                      <a:pt x="84" y="0"/>
                      <a:pt x="1" y="84"/>
                      <a:pt x="1" y="185"/>
                    </a:cubicBezTo>
                    <a:cubicBezTo>
                      <a:pt x="1" y="285"/>
                      <a:pt x="84" y="370"/>
                      <a:pt x="184" y="370"/>
                    </a:cubicBezTo>
                    <a:cubicBezTo>
                      <a:pt x="185" y="370"/>
                      <a:pt x="185" y="370"/>
                      <a:pt x="186" y="370"/>
                    </a:cubicBezTo>
                    <a:cubicBezTo>
                      <a:pt x="287" y="370"/>
                      <a:pt x="370" y="286"/>
                      <a:pt x="370" y="184"/>
                    </a:cubicBezTo>
                    <a:cubicBezTo>
                      <a:pt x="370" y="84"/>
                      <a:pt x="287" y="0"/>
                      <a:pt x="187" y="0"/>
                    </a:cubicBezTo>
                    <a:close/>
                  </a:path>
                </a:pathLst>
              </a:custGeom>
              <a:solidFill>
                <a:srgbClr val="6BA9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5" name="Google Shape;5745;p70"/>
              <p:cNvSpPr/>
              <p:nvPr/>
            </p:nvSpPr>
            <p:spPr>
              <a:xfrm>
                <a:off x="8260388" y="2220700"/>
                <a:ext cx="3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2" y="2"/>
                      <a:pt x="2" y="3"/>
                    </a:cubicBezTo>
                    <a:lnTo>
                      <a:pt x="2" y="3"/>
                    </a:lnTo>
                    <a:cubicBezTo>
                      <a:pt x="2" y="2"/>
                      <a:pt x="1" y="1"/>
                      <a:pt x="1" y="0"/>
                    </a:cubicBezTo>
                    <a:close/>
                    <a:moveTo>
                      <a:pt x="2" y="3"/>
                    </a:moveTo>
                    <a:cubicBezTo>
                      <a:pt x="5" y="10"/>
                      <a:pt x="8" y="16"/>
                      <a:pt x="11" y="22"/>
                    </a:cubicBezTo>
                    <a:cubicBezTo>
                      <a:pt x="10" y="20"/>
                      <a:pt x="10" y="17"/>
                      <a:pt x="9" y="16"/>
                    </a:cubicBezTo>
                    <a:cubicBezTo>
                      <a:pt x="7" y="11"/>
                      <a:pt x="4" y="7"/>
                      <a:pt x="2" y="3"/>
                    </a:cubicBezTo>
                    <a:close/>
                  </a:path>
                </a:pathLst>
              </a:custGeom>
              <a:solidFill>
                <a:srgbClr val="B8DD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6" name="Google Shape;5746;p70"/>
              <p:cNvSpPr/>
              <p:nvPr/>
            </p:nvSpPr>
            <p:spPr>
              <a:xfrm>
                <a:off x="8011838" y="2167525"/>
                <a:ext cx="264225" cy="166275"/>
              </a:xfrm>
              <a:custGeom>
                <a:avLst/>
                <a:gdLst/>
                <a:ahLst/>
                <a:cxnLst/>
                <a:rect l="l" t="t" r="r" b="b"/>
                <a:pathLst>
                  <a:path w="10569" h="6651" extrusionOk="0">
                    <a:moveTo>
                      <a:pt x="5969" y="0"/>
                    </a:moveTo>
                    <a:cubicBezTo>
                      <a:pt x="5903" y="0"/>
                      <a:pt x="5837" y="4"/>
                      <a:pt x="5772" y="11"/>
                    </a:cubicBezTo>
                    <a:cubicBezTo>
                      <a:pt x="5498" y="41"/>
                      <a:pt x="5228" y="95"/>
                      <a:pt x="4971" y="191"/>
                    </a:cubicBezTo>
                    <a:cubicBezTo>
                      <a:pt x="4908" y="212"/>
                      <a:pt x="4846" y="235"/>
                      <a:pt x="4808" y="291"/>
                    </a:cubicBezTo>
                    <a:cubicBezTo>
                      <a:pt x="4797" y="305"/>
                      <a:pt x="4789" y="318"/>
                      <a:pt x="4782" y="333"/>
                    </a:cubicBezTo>
                    <a:cubicBezTo>
                      <a:pt x="4756" y="345"/>
                      <a:pt x="4731" y="358"/>
                      <a:pt x="4707" y="371"/>
                    </a:cubicBezTo>
                    <a:cubicBezTo>
                      <a:pt x="4593" y="433"/>
                      <a:pt x="4482" y="504"/>
                      <a:pt x="4377" y="583"/>
                    </a:cubicBezTo>
                    <a:cubicBezTo>
                      <a:pt x="4157" y="746"/>
                      <a:pt x="3943" y="931"/>
                      <a:pt x="3764" y="1139"/>
                    </a:cubicBezTo>
                    <a:cubicBezTo>
                      <a:pt x="3599" y="1327"/>
                      <a:pt x="3439" y="1544"/>
                      <a:pt x="3397" y="1797"/>
                    </a:cubicBezTo>
                    <a:cubicBezTo>
                      <a:pt x="3390" y="1845"/>
                      <a:pt x="3385" y="1898"/>
                      <a:pt x="3391" y="1949"/>
                    </a:cubicBezTo>
                    <a:cubicBezTo>
                      <a:pt x="3362" y="1992"/>
                      <a:pt x="3334" y="2037"/>
                      <a:pt x="3305" y="2082"/>
                    </a:cubicBezTo>
                    <a:cubicBezTo>
                      <a:pt x="3279" y="2125"/>
                      <a:pt x="3252" y="2169"/>
                      <a:pt x="3226" y="2213"/>
                    </a:cubicBezTo>
                    <a:cubicBezTo>
                      <a:pt x="3208" y="2212"/>
                      <a:pt x="3190" y="2212"/>
                      <a:pt x="3172" y="2212"/>
                    </a:cubicBezTo>
                    <a:cubicBezTo>
                      <a:pt x="3126" y="2212"/>
                      <a:pt x="3080" y="2214"/>
                      <a:pt x="3034" y="2218"/>
                    </a:cubicBezTo>
                    <a:cubicBezTo>
                      <a:pt x="2928" y="2227"/>
                      <a:pt x="2821" y="2247"/>
                      <a:pt x="2717" y="2274"/>
                    </a:cubicBezTo>
                    <a:cubicBezTo>
                      <a:pt x="2581" y="2308"/>
                      <a:pt x="2446" y="2351"/>
                      <a:pt x="2315" y="2404"/>
                    </a:cubicBezTo>
                    <a:cubicBezTo>
                      <a:pt x="2266" y="2419"/>
                      <a:pt x="2218" y="2435"/>
                      <a:pt x="2171" y="2452"/>
                    </a:cubicBezTo>
                    <a:cubicBezTo>
                      <a:pt x="1912" y="2549"/>
                      <a:pt x="1670" y="2684"/>
                      <a:pt x="1442" y="2841"/>
                    </a:cubicBezTo>
                    <a:cubicBezTo>
                      <a:pt x="1379" y="2884"/>
                      <a:pt x="1317" y="2930"/>
                      <a:pt x="1258" y="2979"/>
                    </a:cubicBezTo>
                    <a:cubicBezTo>
                      <a:pt x="1214" y="3017"/>
                      <a:pt x="1167" y="3054"/>
                      <a:pt x="1127" y="3097"/>
                    </a:cubicBezTo>
                    <a:cubicBezTo>
                      <a:pt x="1088" y="3138"/>
                      <a:pt x="1052" y="3182"/>
                      <a:pt x="1022" y="3231"/>
                    </a:cubicBezTo>
                    <a:cubicBezTo>
                      <a:pt x="999" y="3269"/>
                      <a:pt x="975" y="3311"/>
                      <a:pt x="960" y="3355"/>
                    </a:cubicBezTo>
                    <a:cubicBezTo>
                      <a:pt x="923" y="3391"/>
                      <a:pt x="888" y="3426"/>
                      <a:pt x="852" y="3462"/>
                    </a:cubicBezTo>
                    <a:cubicBezTo>
                      <a:pt x="751" y="3567"/>
                      <a:pt x="653" y="3677"/>
                      <a:pt x="566" y="3793"/>
                    </a:cubicBezTo>
                    <a:cubicBezTo>
                      <a:pt x="492" y="3894"/>
                      <a:pt x="422" y="4005"/>
                      <a:pt x="379" y="4124"/>
                    </a:cubicBezTo>
                    <a:cubicBezTo>
                      <a:pt x="349" y="4205"/>
                      <a:pt x="333" y="4290"/>
                      <a:pt x="338" y="4374"/>
                    </a:cubicBezTo>
                    <a:cubicBezTo>
                      <a:pt x="323" y="4396"/>
                      <a:pt x="308" y="4418"/>
                      <a:pt x="292" y="4441"/>
                    </a:cubicBezTo>
                    <a:cubicBezTo>
                      <a:pt x="225" y="4544"/>
                      <a:pt x="157" y="4654"/>
                      <a:pt x="116" y="4771"/>
                    </a:cubicBezTo>
                    <a:cubicBezTo>
                      <a:pt x="93" y="4840"/>
                      <a:pt x="91" y="4913"/>
                      <a:pt x="107" y="4983"/>
                    </a:cubicBezTo>
                    <a:cubicBezTo>
                      <a:pt x="86" y="5017"/>
                      <a:pt x="70" y="5054"/>
                      <a:pt x="66" y="5097"/>
                    </a:cubicBezTo>
                    <a:cubicBezTo>
                      <a:pt x="59" y="5169"/>
                      <a:pt x="93" y="5226"/>
                      <a:pt x="139" y="5276"/>
                    </a:cubicBezTo>
                    <a:cubicBezTo>
                      <a:pt x="172" y="5314"/>
                      <a:pt x="219" y="5341"/>
                      <a:pt x="268" y="5346"/>
                    </a:cubicBezTo>
                    <a:cubicBezTo>
                      <a:pt x="246" y="5394"/>
                      <a:pt x="228" y="5445"/>
                      <a:pt x="212" y="5496"/>
                    </a:cubicBezTo>
                    <a:cubicBezTo>
                      <a:pt x="193" y="5558"/>
                      <a:pt x="177" y="5621"/>
                      <a:pt x="162" y="5684"/>
                    </a:cubicBezTo>
                    <a:lnTo>
                      <a:pt x="103" y="5741"/>
                    </a:lnTo>
                    <a:cubicBezTo>
                      <a:pt x="89" y="5821"/>
                      <a:pt x="74" y="5902"/>
                      <a:pt x="61" y="5982"/>
                    </a:cubicBezTo>
                    <a:cubicBezTo>
                      <a:pt x="58" y="5998"/>
                      <a:pt x="56" y="6015"/>
                      <a:pt x="52" y="6032"/>
                    </a:cubicBezTo>
                    <a:cubicBezTo>
                      <a:pt x="51" y="6045"/>
                      <a:pt x="47" y="6057"/>
                      <a:pt x="45" y="6070"/>
                    </a:cubicBezTo>
                    <a:cubicBezTo>
                      <a:pt x="39" y="6102"/>
                      <a:pt x="34" y="6134"/>
                      <a:pt x="28" y="6165"/>
                    </a:cubicBezTo>
                    <a:cubicBezTo>
                      <a:pt x="28" y="6171"/>
                      <a:pt x="27" y="6174"/>
                      <a:pt x="27" y="6180"/>
                    </a:cubicBezTo>
                    <a:cubicBezTo>
                      <a:pt x="26" y="6180"/>
                      <a:pt x="26" y="6181"/>
                      <a:pt x="26" y="6182"/>
                    </a:cubicBezTo>
                    <a:cubicBezTo>
                      <a:pt x="20" y="6214"/>
                      <a:pt x="14" y="6246"/>
                      <a:pt x="10" y="6278"/>
                    </a:cubicBezTo>
                    <a:cubicBezTo>
                      <a:pt x="6" y="6292"/>
                      <a:pt x="4" y="6307"/>
                      <a:pt x="0" y="6320"/>
                    </a:cubicBezTo>
                    <a:cubicBezTo>
                      <a:pt x="8" y="6318"/>
                      <a:pt x="14" y="6317"/>
                      <a:pt x="22" y="6316"/>
                    </a:cubicBezTo>
                    <a:cubicBezTo>
                      <a:pt x="38" y="6311"/>
                      <a:pt x="54" y="6307"/>
                      <a:pt x="69" y="6301"/>
                    </a:cubicBezTo>
                    <a:cubicBezTo>
                      <a:pt x="70" y="6301"/>
                      <a:pt x="70" y="6303"/>
                      <a:pt x="70" y="6303"/>
                    </a:cubicBezTo>
                    <a:cubicBezTo>
                      <a:pt x="77" y="6350"/>
                      <a:pt x="95" y="6393"/>
                      <a:pt x="113" y="6436"/>
                    </a:cubicBezTo>
                    <a:cubicBezTo>
                      <a:pt x="141" y="6508"/>
                      <a:pt x="215" y="6546"/>
                      <a:pt x="289" y="6546"/>
                    </a:cubicBezTo>
                    <a:cubicBezTo>
                      <a:pt x="296" y="6546"/>
                      <a:pt x="303" y="6545"/>
                      <a:pt x="310" y="6545"/>
                    </a:cubicBezTo>
                    <a:cubicBezTo>
                      <a:pt x="316" y="6543"/>
                      <a:pt x="322" y="6543"/>
                      <a:pt x="329" y="6542"/>
                    </a:cubicBezTo>
                    <a:cubicBezTo>
                      <a:pt x="380" y="6539"/>
                      <a:pt x="428" y="6531"/>
                      <a:pt x="474" y="6509"/>
                    </a:cubicBezTo>
                    <a:cubicBezTo>
                      <a:pt x="480" y="6515"/>
                      <a:pt x="485" y="6521"/>
                      <a:pt x="491" y="6526"/>
                    </a:cubicBezTo>
                    <a:cubicBezTo>
                      <a:pt x="525" y="6559"/>
                      <a:pt x="572" y="6577"/>
                      <a:pt x="619" y="6577"/>
                    </a:cubicBezTo>
                    <a:cubicBezTo>
                      <a:pt x="660" y="6577"/>
                      <a:pt x="701" y="6563"/>
                      <a:pt x="733" y="6535"/>
                    </a:cubicBezTo>
                    <a:cubicBezTo>
                      <a:pt x="763" y="6511"/>
                      <a:pt x="792" y="6487"/>
                      <a:pt x="819" y="6463"/>
                    </a:cubicBezTo>
                    <a:lnTo>
                      <a:pt x="819" y="6463"/>
                    </a:lnTo>
                    <a:cubicBezTo>
                      <a:pt x="818" y="6505"/>
                      <a:pt x="831" y="6547"/>
                      <a:pt x="859" y="6581"/>
                    </a:cubicBezTo>
                    <a:cubicBezTo>
                      <a:pt x="895" y="6626"/>
                      <a:pt x="945" y="6649"/>
                      <a:pt x="996" y="6651"/>
                    </a:cubicBezTo>
                    <a:cubicBezTo>
                      <a:pt x="1032" y="6651"/>
                      <a:pt x="1067" y="6643"/>
                      <a:pt x="1098" y="6625"/>
                    </a:cubicBezTo>
                    <a:cubicBezTo>
                      <a:pt x="1240" y="6546"/>
                      <a:pt x="1368" y="6447"/>
                      <a:pt x="1497" y="6352"/>
                    </a:cubicBezTo>
                    <a:cubicBezTo>
                      <a:pt x="1498" y="6352"/>
                      <a:pt x="1500" y="6352"/>
                      <a:pt x="1500" y="6351"/>
                    </a:cubicBezTo>
                    <a:cubicBezTo>
                      <a:pt x="1517" y="6351"/>
                      <a:pt x="1534" y="6350"/>
                      <a:pt x="1550" y="6349"/>
                    </a:cubicBezTo>
                    <a:cubicBezTo>
                      <a:pt x="1599" y="6347"/>
                      <a:pt x="1647" y="6343"/>
                      <a:pt x="1695" y="6339"/>
                    </a:cubicBezTo>
                    <a:cubicBezTo>
                      <a:pt x="1721" y="6370"/>
                      <a:pt x="1749" y="6401"/>
                      <a:pt x="1783" y="6423"/>
                    </a:cubicBezTo>
                    <a:cubicBezTo>
                      <a:pt x="1815" y="6444"/>
                      <a:pt x="1852" y="6459"/>
                      <a:pt x="1889" y="6467"/>
                    </a:cubicBezTo>
                    <a:cubicBezTo>
                      <a:pt x="1917" y="6549"/>
                      <a:pt x="1992" y="6603"/>
                      <a:pt x="2076" y="6625"/>
                    </a:cubicBezTo>
                    <a:cubicBezTo>
                      <a:pt x="2152" y="6644"/>
                      <a:pt x="2228" y="6651"/>
                      <a:pt x="2304" y="6651"/>
                    </a:cubicBezTo>
                    <a:cubicBezTo>
                      <a:pt x="2351" y="6651"/>
                      <a:pt x="2399" y="6648"/>
                      <a:pt x="2447" y="6645"/>
                    </a:cubicBezTo>
                    <a:cubicBezTo>
                      <a:pt x="2536" y="6640"/>
                      <a:pt x="2624" y="6629"/>
                      <a:pt x="2710" y="6618"/>
                    </a:cubicBezTo>
                    <a:cubicBezTo>
                      <a:pt x="2745" y="6617"/>
                      <a:pt x="2779" y="6615"/>
                      <a:pt x="2813" y="6614"/>
                    </a:cubicBezTo>
                    <a:cubicBezTo>
                      <a:pt x="2956" y="6607"/>
                      <a:pt x="3099" y="6594"/>
                      <a:pt x="3242" y="6580"/>
                    </a:cubicBezTo>
                    <a:lnTo>
                      <a:pt x="3242" y="6580"/>
                    </a:lnTo>
                    <a:cubicBezTo>
                      <a:pt x="3242" y="6580"/>
                      <a:pt x="3240" y="6581"/>
                      <a:pt x="3240" y="6581"/>
                    </a:cubicBezTo>
                    <a:cubicBezTo>
                      <a:pt x="3329" y="6571"/>
                      <a:pt x="3417" y="6556"/>
                      <a:pt x="3505" y="6537"/>
                    </a:cubicBezTo>
                    <a:cubicBezTo>
                      <a:pt x="3553" y="6525"/>
                      <a:pt x="3602" y="6513"/>
                      <a:pt x="3647" y="6492"/>
                    </a:cubicBezTo>
                    <a:cubicBezTo>
                      <a:pt x="3681" y="6475"/>
                      <a:pt x="3720" y="6459"/>
                      <a:pt x="3751" y="6434"/>
                    </a:cubicBezTo>
                    <a:cubicBezTo>
                      <a:pt x="3773" y="6415"/>
                      <a:pt x="3793" y="6396"/>
                      <a:pt x="3809" y="6374"/>
                    </a:cubicBezTo>
                    <a:cubicBezTo>
                      <a:pt x="4101" y="6333"/>
                      <a:pt x="4393" y="6308"/>
                      <a:pt x="4685" y="6271"/>
                    </a:cubicBezTo>
                    <a:cubicBezTo>
                      <a:pt x="4844" y="6262"/>
                      <a:pt x="5003" y="6253"/>
                      <a:pt x="5164" y="6246"/>
                    </a:cubicBezTo>
                    <a:cubicBezTo>
                      <a:pt x="5210" y="6244"/>
                      <a:pt x="5255" y="6242"/>
                      <a:pt x="5299" y="6240"/>
                    </a:cubicBezTo>
                    <a:cubicBezTo>
                      <a:pt x="5319" y="6254"/>
                      <a:pt x="5340" y="6264"/>
                      <a:pt x="5363" y="6270"/>
                    </a:cubicBezTo>
                    <a:cubicBezTo>
                      <a:pt x="5418" y="6286"/>
                      <a:pt x="5474" y="6290"/>
                      <a:pt x="5530" y="6290"/>
                    </a:cubicBezTo>
                    <a:cubicBezTo>
                      <a:pt x="5568" y="6290"/>
                      <a:pt x="5606" y="6288"/>
                      <a:pt x="5645" y="6286"/>
                    </a:cubicBezTo>
                    <a:cubicBezTo>
                      <a:pt x="5710" y="6285"/>
                      <a:pt x="5776" y="6283"/>
                      <a:pt x="5842" y="6279"/>
                    </a:cubicBezTo>
                    <a:cubicBezTo>
                      <a:pt x="5903" y="6277"/>
                      <a:pt x="5965" y="6276"/>
                      <a:pt x="6027" y="6272"/>
                    </a:cubicBezTo>
                    <a:cubicBezTo>
                      <a:pt x="6054" y="6345"/>
                      <a:pt x="6124" y="6394"/>
                      <a:pt x="6202" y="6394"/>
                    </a:cubicBezTo>
                    <a:cubicBezTo>
                      <a:pt x="6203" y="6394"/>
                      <a:pt x="6204" y="6394"/>
                      <a:pt x="6205" y="6394"/>
                    </a:cubicBezTo>
                    <a:cubicBezTo>
                      <a:pt x="6316" y="6391"/>
                      <a:pt x="6426" y="6383"/>
                      <a:pt x="6537" y="6380"/>
                    </a:cubicBezTo>
                    <a:cubicBezTo>
                      <a:pt x="6631" y="6377"/>
                      <a:pt x="6726" y="6372"/>
                      <a:pt x="6822" y="6369"/>
                    </a:cubicBezTo>
                    <a:cubicBezTo>
                      <a:pt x="6970" y="6364"/>
                      <a:pt x="7120" y="6364"/>
                      <a:pt x="7267" y="6362"/>
                    </a:cubicBezTo>
                    <a:cubicBezTo>
                      <a:pt x="7678" y="6357"/>
                      <a:pt x="8088" y="6348"/>
                      <a:pt x="8499" y="6346"/>
                    </a:cubicBezTo>
                    <a:cubicBezTo>
                      <a:pt x="8710" y="6344"/>
                      <a:pt x="8922" y="6343"/>
                      <a:pt x="9133" y="6338"/>
                    </a:cubicBezTo>
                    <a:cubicBezTo>
                      <a:pt x="9261" y="6335"/>
                      <a:pt x="9389" y="6331"/>
                      <a:pt x="9517" y="6331"/>
                    </a:cubicBezTo>
                    <a:cubicBezTo>
                      <a:pt x="9581" y="6331"/>
                      <a:pt x="9645" y="6332"/>
                      <a:pt x="9709" y="6334"/>
                    </a:cubicBezTo>
                    <a:cubicBezTo>
                      <a:pt x="9801" y="6341"/>
                      <a:pt x="9894" y="6347"/>
                      <a:pt x="9986" y="6348"/>
                    </a:cubicBezTo>
                    <a:cubicBezTo>
                      <a:pt x="10030" y="6348"/>
                      <a:pt x="10074" y="6347"/>
                      <a:pt x="10118" y="6343"/>
                    </a:cubicBezTo>
                    <a:cubicBezTo>
                      <a:pt x="10153" y="6341"/>
                      <a:pt x="10190" y="6339"/>
                      <a:pt x="10225" y="6328"/>
                    </a:cubicBezTo>
                    <a:cubicBezTo>
                      <a:pt x="10271" y="6315"/>
                      <a:pt x="10317" y="6290"/>
                      <a:pt x="10355" y="6259"/>
                    </a:cubicBezTo>
                    <a:cubicBezTo>
                      <a:pt x="10392" y="6229"/>
                      <a:pt x="10427" y="6197"/>
                      <a:pt x="10451" y="6154"/>
                    </a:cubicBezTo>
                    <a:cubicBezTo>
                      <a:pt x="10475" y="6111"/>
                      <a:pt x="10492" y="6065"/>
                      <a:pt x="10503" y="6019"/>
                    </a:cubicBezTo>
                    <a:cubicBezTo>
                      <a:pt x="10515" y="5974"/>
                      <a:pt x="10525" y="5929"/>
                      <a:pt x="10536" y="5885"/>
                    </a:cubicBezTo>
                    <a:cubicBezTo>
                      <a:pt x="10559" y="5785"/>
                      <a:pt x="10568" y="5682"/>
                      <a:pt x="10560" y="5581"/>
                    </a:cubicBezTo>
                    <a:cubicBezTo>
                      <a:pt x="10558" y="5535"/>
                      <a:pt x="10554" y="5488"/>
                      <a:pt x="10551" y="5442"/>
                    </a:cubicBezTo>
                    <a:cubicBezTo>
                      <a:pt x="10543" y="5337"/>
                      <a:pt x="10542" y="5232"/>
                      <a:pt x="10534" y="5128"/>
                    </a:cubicBezTo>
                    <a:cubicBezTo>
                      <a:pt x="10519" y="4947"/>
                      <a:pt x="10454" y="4784"/>
                      <a:pt x="10377" y="4622"/>
                    </a:cubicBezTo>
                    <a:cubicBezTo>
                      <a:pt x="10318" y="4498"/>
                      <a:pt x="10260" y="4374"/>
                      <a:pt x="10195" y="4254"/>
                    </a:cubicBezTo>
                    <a:cubicBezTo>
                      <a:pt x="10188" y="4220"/>
                      <a:pt x="10180" y="4187"/>
                      <a:pt x="10169" y="4155"/>
                    </a:cubicBezTo>
                    <a:cubicBezTo>
                      <a:pt x="10133" y="4034"/>
                      <a:pt x="10068" y="3925"/>
                      <a:pt x="9975" y="3839"/>
                    </a:cubicBezTo>
                    <a:cubicBezTo>
                      <a:pt x="9935" y="3801"/>
                      <a:pt x="9891" y="3765"/>
                      <a:pt x="9846" y="3733"/>
                    </a:cubicBezTo>
                    <a:cubicBezTo>
                      <a:pt x="9815" y="3696"/>
                      <a:pt x="9783" y="3660"/>
                      <a:pt x="9749" y="3625"/>
                    </a:cubicBezTo>
                    <a:cubicBezTo>
                      <a:pt x="9649" y="3521"/>
                      <a:pt x="9547" y="3426"/>
                      <a:pt x="9425" y="3347"/>
                    </a:cubicBezTo>
                    <a:cubicBezTo>
                      <a:pt x="9340" y="3293"/>
                      <a:pt x="9252" y="3240"/>
                      <a:pt x="9159" y="3200"/>
                    </a:cubicBezTo>
                    <a:cubicBezTo>
                      <a:pt x="8972" y="3121"/>
                      <a:pt x="8777" y="3060"/>
                      <a:pt x="8579" y="3018"/>
                    </a:cubicBezTo>
                    <a:cubicBezTo>
                      <a:pt x="8499" y="3002"/>
                      <a:pt x="8418" y="2984"/>
                      <a:pt x="8338" y="2970"/>
                    </a:cubicBezTo>
                    <a:cubicBezTo>
                      <a:pt x="8330" y="2914"/>
                      <a:pt x="8315" y="2858"/>
                      <a:pt x="8297" y="2808"/>
                    </a:cubicBezTo>
                    <a:cubicBezTo>
                      <a:pt x="8296" y="2803"/>
                      <a:pt x="8295" y="2800"/>
                      <a:pt x="8294" y="2796"/>
                    </a:cubicBezTo>
                    <a:cubicBezTo>
                      <a:pt x="8314" y="2658"/>
                      <a:pt x="8309" y="2517"/>
                      <a:pt x="8270" y="2382"/>
                    </a:cubicBezTo>
                    <a:cubicBezTo>
                      <a:pt x="8236" y="2266"/>
                      <a:pt x="8187" y="2155"/>
                      <a:pt x="8133" y="2046"/>
                    </a:cubicBezTo>
                    <a:cubicBezTo>
                      <a:pt x="8133" y="2027"/>
                      <a:pt x="8133" y="2007"/>
                      <a:pt x="8132" y="1989"/>
                    </a:cubicBezTo>
                    <a:cubicBezTo>
                      <a:pt x="8125" y="1789"/>
                      <a:pt x="8062" y="1605"/>
                      <a:pt x="7967" y="1432"/>
                    </a:cubicBezTo>
                    <a:cubicBezTo>
                      <a:pt x="7921" y="1351"/>
                      <a:pt x="7876" y="1272"/>
                      <a:pt x="7818" y="1199"/>
                    </a:cubicBezTo>
                    <a:cubicBezTo>
                      <a:pt x="7767" y="1135"/>
                      <a:pt x="7711" y="1075"/>
                      <a:pt x="7651" y="1017"/>
                    </a:cubicBezTo>
                    <a:cubicBezTo>
                      <a:pt x="7619" y="986"/>
                      <a:pt x="7585" y="956"/>
                      <a:pt x="7552" y="928"/>
                    </a:cubicBezTo>
                    <a:cubicBezTo>
                      <a:pt x="7547" y="924"/>
                      <a:pt x="7543" y="920"/>
                      <a:pt x="7537" y="915"/>
                    </a:cubicBezTo>
                    <a:cubicBezTo>
                      <a:pt x="7511" y="868"/>
                      <a:pt x="7465" y="835"/>
                      <a:pt x="7415" y="825"/>
                    </a:cubicBezTo>
                    <a:cubicBezTo>
                      <a:pt x="7398" y="818"/>
                      <a:pt x="7379" y="813"/>
                      <a:pt x="7361" y="811"/>
                    </a:cubicBezTo>
                    <a:cubicBezTo>
                      <a:pt x="7360" y="793"/>
                      <a:pt x="7355" y="775"/>
                      <a:pt x="7347" y="757"/>
                    </a:cubicBezTo>
                    <a:cubicBezTo>
                      <a:pt x="7338" y="736"/>
                      <a:pt x="7324" y="717"/>
                      <a:pt x="7308" y="701"/>
                    </a:cubicBezTo>
                    <a:cubicBezTo>
                      <a:pt x="7338" y="649"/>
                      <a:pt x="7342" y="595"/>
                      <a:pt x="7343" y="536"/>
                    </a:cubicBezTo>
                    <a:cubicBezTo>
                      <a:pt x="7344" y="431"/>
                      <a:pt x="7251" y="357"/>
                      <a:pt x="7154" y="357"/>
                    </a:cubicBezTo>
                    <a:cubicBezTo>
                      <a:pt x="7138" y="357"/>
                      <a:pt x="7122" y="359"/>
                      <a:pt x="7106" y="363"/>
                    </a:cubicBezTo>
                    <a:cubicBezTo>
                      <a:pt x="7034" y="382"/>
                      <a:pt x="6961" y="397"/>
                      <a:pt x="6890" y="421"/>
                    </a:cubicBezTo>
                    <a:cubicBezTo>
                      <a:pt x="6909" y="381"/>
                      <a:pt x="6915" y="333"/>
                      <a:pt x="6901" y="289"/>
                    </a:cubicBezTo>
                    <a:cubicBezTo>
                      <a:pt x="6881" y="215"/>
                      <a:pt x="6807" y="154"/>
                      <a:pt x="6730" y="154"/>
                    </a:cubicBezTo>
                    <a:cubicBezTo>
                      <a:pt x="6726" y="154"/>
                      <a:pt x="6723" y="155"/>
                      <a:pt x="6720" y="155"/>
                    </a:cubicBezTo>
                    <a:cubicBezTo>
                      <a:pt x="6630" y="163"/>
                      <a:pt x="6541" y="172"/>
                      <a:pt x="6453" y="186"/>
                    </a:cubicBezTo>
                    <a:cubicBezTo>
                      <a:pt x="6446" y="175"/>
                      <a:pt x="6439" y="165"/>
                      <a:pt x="6430" y="155"/>
                    </a:cubicBezTo>
                    <a:cubicBezTo>
                      <a:pt x="6364" y="73"/>
                      <a:pt x="6247" y="23"/>
                      <a:pt x="6144" y="11"/>
                    </a:cubicBezTo>
                    <a:cubicBezTo>
                      <a:pt x="6086" y="3"/>
                      <a:pt x="6028" y="0"/>
                      <a:pt x="59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7" name="Google Shape;5747;p70"/>
              <p:cNvSpPr/>
              <p:nvPr/>
            </p:nvSpPr>
            <p:spPr>
              <a:xfrm>
                <a:off x="8015088" y="2253900"/>
                <a:ext cx="258175" cy="76600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3064" extrusionOk="0">
                    <a:moveTo>
                      <a:pt x="9527" y="783"/>
                    </a:moveTo>
                    <a:lnTo>
                      <a:pt x="9527" y="783"/>
                    </a:lnTo>
                    <a:cubicBezTo>
                      <a:pt x="9528" y="783"/>
                      <a:pt x="9529" y="784"/>
                      <a:pt x="9531" y="784"/>
                    </a:cubicBezTo>
                    <a:lnTo>
                      <a:pt x="9531" y="784"/>
                    </a:lnTo>
                    <a:cubicBezTo>
                      <a:pt x="9529" y="783"/>
                      <a:pt x="9528" y="783"/>
                      <a:pt x="9527" y="783"/>
                    </a:cubicBezTo>
                    <a:close/>
                    <a:moveTo>
                      <a:pt x="9646" y="793"/>
                    </a:moveTo>
                    <a:cubicBezTo>
                      <a:pt x="9648" y="794"/>
                      <a:pt x="9651" y="794"/>
                      <a:pt x="9653" y="794"/>
                    </a:cubicBezTo>
                    <a:lnTo>
                      <a:pt x="9653" y="794"/>
                    </a:lnTo>
                    <a:cubicBezTo>
                      <a:pt x="9651" y="794"/>
                      <a:pt x="9648" y="794"/>
                      <a:pt x="9646" y="793"/>
                    </a:cubicBezTo>
                    <a:close/>
                    <a:moveTo>
                      <a:pt x="7688" y="941"/>
                    </a:moveTo>
                    <a:lnTo>
                      <a:pt x="7688" y="941"/>
                    </a:lnTo>
                    <a:cubicBezTo>
                      <a:pt x="7691" y="942"/>
                      <a:pt x="7694" y="942"/>
                      <a:pt x="7698" y="942"/>
                    </a:cubicBezTo>
                    <a:cubicBezTo>
                      <a:pt x="7694" y="942"/>
                      <a:pt x="7691" y="942"/>
                      <a:pt x="7688" y="941"/>
                    </a:cubicBezTo>
                    <a:close/>
                    <a:moveTo>
                      <a:pt x="9675" y="1168"/>
                    </a:moveTo>
                    <a:cubicBezTo>
                      <a:pt x="9677" y="1169"/>
                      <a:pt x="9680" y="1169"/>
                      <a:pt x="9683" y="1169"/>
                    </a:cubicBezTo>
                    <a:cubicBezTo>
                      <a:pt x="9680" y="1168"/>
                      <a:pt x="9678" y="1168"/>
                      <a:pt x="9675" y="1168"/>
                    </a:cubicBezTo>
                    <a:close/>
                    <a:moveTo>
                      <a:pt x="2426" y="1868"/>
                    </a:moveTo>
                    <a:lnTo>
                      <a:pt x="2424" y="1870"/>
                    </a:lnTo>
                    <a:lnTo>
                      <a:pt x="2424" y="1870"/>
                    </a:lnTo>
                    <a:cubicBezTo>
                      <a:pt x="2425" y="1869"/>
                      <a:pt x="2426" y="1869"/>
                      <a:pt x="2426" y="1868"/>
                    </a:cubicBezTo>
                    <a:close/>
                    <a:moveTo>
                      <a:pt x="602" y="0"/>
                    </a:moveTo>
                    <a:cubicBezTo>
                      <a:pt x="556" y="0"/>
                      <a:pt x="509" y="17"/>
                      <a:pt x="474" y="51"/>
                    </a:cubicBezTo>
                    <a:cubicBezTo>
                      <a:pt x="400" y="121"/>
                      <a:pt x="399" y="239"/>
                      <a:pt x="467" y="312"/>
                    </a:cubicBezTo>
                    <a:cubicBezTo>
                      <a:pt x="543" y="394"/>
                      <a:pt x="673" y="392"/>
                      <a:pt x="776" y="400"/>
                    </a:cubicBezTo>
                    <a:cubicBezTo>
                      <a:pt x="858" y="407"/>
                      <a:pt x="941" y="413"/>
                      <a:pt x="1024" y="421"/>
                    </a:cubicBezTo>
                    <a:cubicBezTo>
                      <a:pt x="1416" y="453"/>
                      <a:pt x="1811" y="469"/>
                      <a:pt x="2204" y="505"/>
                    </a:cubicBezTo>
                    <a:cubicBezTo>
                      <a:pt x="2592" y="540"/>
                      <a:pt x="2982" y="568"/>
                      <a:pt x="3371" y="600"/>
                    </a:cubicBezTo>
                    <a:cubicBezTo>
                      <a:pt x="3571" y="617"/>
                      <a:pt x="3772" y="631"/>
                      <a:pt x="3973" y="646"/>
                    </a:cubicBezTo>
                    <a:cubicBezTo>
                      <a:pt x="3952" y="659"/>
                      <a:pt x="3930" y="671"/>
                      <a:pt x="3908" y="683"/>
                    </a:cubicBezTo>
                    <a:cubicBezTo>
                      <a:pt x="3735" y="777"/>
                      <a:pt x="3557" y="859"/>
                      <a:pt x="3385" y="955"/>
                    </a:cubicBezTo>
                    <a:cubicBezTo>
                      <a:pt x="3220" y="1048"/>
                      <a:pt x="3055" y="1141"/>
                      <a:pt x="2884" y="1223"/>
                    </a:cubicBezTo>
                    <a:cubicBezTo>
                      <a:pt x="2699" y="1311"/>
                      <a:pt x="2514" y="1396"/>
                      <a:pt x="2336" y="1494"/>
                    </a:cubicBezTo>
                    <a:cubicBezTo>
                      <a:pt x="2252" y="1540"/>
                      <a:pt x="2172" y="1595"/>
                      <a:pt x="2093" y="1649"/>
                    </a:cubicBezTo>
                    <a:cubicBezTo>
                      <a:pt x="2012" y="1703"/>
                      <a:pt x="1931" y="1756"/>
                      <a:pt x="1850" y="1809"/>
                    </a:cubicBezTo>
                    <a:lnTo>
                      <a:pt x="1858" y="1804"/>
                    </a:lnTo>
                    <a:lnTo>
                      <a:pt x="1858" y="1804"/>
                    </a:lnTo>
                    <a:cubicBezTo>
                      <a:pt x="1852" y="1808"/>
                      <a:pt x="1846" y="1811"/>
                      <a:pt x="1841" y="1815"/>
                    </a:cubicBezTo>
                    <a:cubicBezTo>
                      <a:pt x="1840" y="1816"/>
                      <a:pt x="1838" y="1817"/>
                      <a:pt x="1837" y="1817"/>
                    </a:cubicBezTo>
                    <a:cubicBezTo>
                      <a:pt x="1837" y="1817"/>
                      <a:pt x="1838" y="1817"/>
                      <a:pt x="1838" y="1816"/>
                    </a:cubicBezTo>
                    <a:lnTo>
                      <a:pt x="1838" y="1816"/>
                    </a:lnTo>
                    <a:cubicBezTo>
                      <a:pt x="1771" y="1858"/>
                      <a:pt x="1701" y="1900"/>
                      <a:pt x="1630" y="1936"/>
                    </a:cubicBezTo>
                    <a:cubicBezTo>
                      <a:pt x="1548" y="1978"/>
                      <a:pt x="1466" y="2017"/>
                      <a:pt x="1382" y="2057"/>
                    </a:cubicBezTo>
                    <a:cubicBezTo>
                      <a:pt x="1230" y="2130"/>
                      <a:pt x="1087" y="2219"/>
                      <a:pt x="946" y="2312"/>
                    </a:cubicBezTo>
                    <a:lnTo>
                      <a:pt x="946" y="2312"/>
                    </a:lnTo>
                    <a:cubicBezTo>
                      <a:pt x="947" y="2311"/>
                      <a:pt x="949" y="2311"/>
                      <a:pt x="950" y="2310"/>
                    </a:cubicBezTo>
                    <a:lnTo>
                      <a:pt x="950" y="2310"/>
                    </a:lnTo>
                    <a:cubicBezTo>
                      <a:pt x="948" y="2311"/>
                      <a:pt x="945" y="2313"/>
                      <a:pt x="943" y="2314"/>
                    </a:cubicBezTo>
                    <a:lnTo>
                      <a:pt x="943" y="2314"/>
                    </a:lnTo>
                    <a:cubicBezTo>
                      <a:pt x="944" y="2313"/>
                      <a:pt x="945" y="2313"/>
                      <a:pt x="946" y="2312"/>
                    </a:cubicBezTo>
                    <a:lnTo>
                      <a:pt x="946" y="2312"/>
                    </a:lnTo>
                    <a:cubicBezTo>
                      <a:pt x="944" y="2313"/>
                      <a:pt x="943" y="2314"/>
                      <a:pt x="942" y="2315"/>
                    </a:cubicBezTo>
                    <a:lnTo>
                      <a:pt x="942" y="2315"/>
                    </a:lnTo>
                    <a:cubicBezTo>
                      <a:pt x="942" y="2314"/>
                      <a:pt x="942" y="2314"/>
                      <a:pt x="943" y="2314"/>
                    </a:cubicBezTo>
                    <a:lnTo>
                      <a:pt x="943" y="2314"/>
                    </a:lnTo>
                    <a:cubicBezTo>
                      <a:pt x="942" y="2315"/>
                      <a:pt x="941" y="2315"/>
                      <a:pt x="941" y="2315"/>
                    </a:cubicBezTo>
                    <a:cubicBezTo>
                      <a:pt x="941" y="2315"/>
                      <a:pt x="941" y="2315"/>
                      <a:pt x="942" y="2315"/>
                    </a:cubicBezTo>
                    <a:lnTo>
                      <a:pt x="942" y="2315"/>
                    </a:lnTo>
                    <a:cubicBezTo>
                      <a:pt x="941" y="2315"/>
                      <a:pt x="940" y="2315"/>
                      <a:pt x="940" y="2315"/>
                    </a:cubicBezTo>
                    <a:cubicBezTo>
                      <a:pt x="938" y="2317"/>
                      <a:pt x="936" y="2318"/>
                      <a:pt x="934" y="2319"/>
                    </a:cubicBezTo>
                    <a:lnTo>
                      <a:pt x="934" y="2319"/>
                    </a:lnTo>
                    <a:cubicBezTo>
                      <a:pt x="935" y="2319"/>
                      <a:pt x="936" y="2318"/>
                      <a:pt x="937" y="2318"/>
                    </a:cubicBezTo>
                    <a:lnTo>
                      <a:pt x="937" y="2318"/>
                    </a:lnTo>
                    <a:cubicBezTo>
                      <a:pt x="936" y="2319"/>
                      <a:pt x="934" y="2320"/>
                      <a:pt x="932" y="2321"/>
                    </a:cubicBezTo>
                    <a:lnTo>
                      <a:pt x="932" y="2321"/>
                    </a:lnTo>
                    <a:cubicBezTo>
                      <a:pt x="933" y="2320"/>
                      <a:pt x="934" y="2320"/>
                      <a:pt x="934" y="2319"/>
                    </a:cubicBezTo>
                    <a:lnTo>
                      <a:pt x="934" y="2319"/>
                    </a:lnTo>
                    <a:cubicBezTo>
                      <a:pt x="933" y="2320"/>
                      <a:pt x="932" y="2320"/>
                      <a:pt x="931" y="2321"/>
                    </a:cubicBezTo>
                    <a:lnTo>
                      <a:pt x="931" y="2321"/>
                    </a:lnTo>
                    <a:cubicBezTo>
                      <a:pt x="931" y="2321"/>
                      <a:pt x="932" y="2321"/>
                      <a:pt x="932" y="2321"/>
                    </a:cubicBezTo>
                    <a:lnTo>
                      <a:pt x="932" y="2321"/>
                    </a:lnTo>
                    <a:cubicBezTo>
                      <a:pt x="931" y="2322"/>
                      <a:pt x="929" y="2323"/>
                      <a:pt x="928" y="2323"/>
                    </a:cubicBezTo>
                    <a:cubicBezTo>
                      <a:pt x="929" y="2323"/>
                      <a:pt x="930" y="2322"/>
                      <a:pt x="931" y="2321"/>
                    </a:cubicBezTo>
                    <a:lnTo>
                      <a:pt x="931" y="2321"/>
                    </a:lnTo>
                    <a:cubicBezTo>
                      <a:pt x="890" y="2345"/>
                      <a:pt x="848" y="2368"/>
                      <a:pt x="806" y="2390"/>
                    </a:cubicBezTo>
                    <a:cubicBezTo>
                      <a:pt x="671" y="2449"/>
                      <a:pt x="534" y="2500"/>
                      <a:pt x="404" y="2570"/>
                    </a:cubicBezTo>
                    <a:cubicBezTo>
                      <a:pt x="312" y="2621"/>
                      <a:pt x="218" y="2667"/>
                      <a:pt x="124" y="2716"/>
                    </a:cubicBezTo>
                    <a:cubicBezTo>
                      <a:pt x="35" y="2763"/>
                      <a:pt x="1" y="2877"/>
                      <a:pt x="48" y="2966"/>
                    </a:cubicBezTo>
                    <a:cubicBezTo>
                      <a:pt x="81" y="3027"/>
                      <a:pt x="144" y="3062"/>
                      <a:pt x="208" y="3063"/>
                    </a:cubicBezTo>
                    <a:cubicBezTo>
                      <a:pt x="210" y="3063"/>
                      <a:pt x="212" y="3063"/>
                      <a:pt x="214" y="3063"/>
                    </a:cubicBezTo>
                    <a:cubicBezTo>
                      <a:pt x="243" y="3063"/>
                      <a:pt x="272" y="3057"/>
                      <a:pt x="298" y="3043"/>
                    </a:cubicBezTo>
                    <a:cubicBezTo>
                      <a:pt x="348" y="3016"/>
                      <a:pt x="398" y="2991"/>
                      <a:pt x="448" y="2966"/>
                    </a:cubicBezTo>
                    <a:cubicBezTo>
                      <a:pt x="526" y="2926"/>
                      <a:pt x="601" y="2883"/>
                      <a:pt x="680" y="2845"/>
                    </a:cubicBezTo>
                    <a:cubicBezTo>
                      <a:pt x="784" y="2799"/>
                      <a:pt x="892" y="2761"/>
                      <a:pt x="992" y="2710"/>
                    </a:cubicBezTo>
                    <a:cubicBezTo>
                      <a:pt x="1103" y="2652"/>
                      <a:pt x="1206" y="2582"/>
                      <a:pt x="1311" y="2516"/>
                    </a:cubicBezTo>
                    <a:cubicBezTo>
                      <a:pt x="1405" y="2460"/>
                      <a:pt x="1501" y="2409"/>
                      <a:pt x="1599" y="2362"/>
                    </a:cubicBezTo>
                    <a:cubicBezTo>
                      <a:pt x="1694" y="2317"/>
                      <a:pt x="1788" y="2271"/>
                      <a:pt x="1880" y="2219"/>
                    </a:cubicBezTo>
                    <a:cubicBezTo>
                      <a:pt x="2065" y="2115"/>
                      <a:pt x="2240" y="1992"/>
                      <a:pt x="2417" y="1874"/>
                    </a:cubicBezTo>
                    <a:lnTo>
                      <a:pt x="2417" y="1874"/>
                    </a:lnTo>
                    <a:cubicBezTo>
                      <a:pt x="2412" y="1876"/>
                      <a:pt x="2409" y="1879"/>
                      <a:pt x="2404" y="1881"/>
                    </a:cubicBezTo>
                    <a:cubicBezTo>
                      <a:pt x="2410" y="1878"/>
                      <a:pt x="2415" y="1875"/>
                      <a:pt x="2420" y="1872"/>
                    </a:cubicBezTo>
                    <a:lnTo>
                      <a:pt x="2424" y="1870"/>
                    </a:lnTo>
                    <a:lnTo>
                      <a:pt x="2424" y="1870"/>
                    </a:lnTo>
                    <a:cubicBezTo>
                      <a:pt x="2423" y="1870"/>
                      <a:pt x="2423" y="1870"/>
                      <a:pt x="2422" y="1871"/>
                    </a:cubicBezTo>
                    <a:cubicBezTo>
                      <a:pt x="2442" y="1858"/>
                      <a:pt x="2463" y="1845"/>
                      <a:pt x="2483" y="1833"/>
                    </a:cubicBezTo>
                    <a:cubicBezTo>
                      <a:pt x="2650" y="1730"/>
                      <a:pt x="2832" y="1651"/>
                      <a:pt x="3009" y="1565"/>
                    </a:cubicBezTo>
                    <a:cubicBezTo>
                      <a:pt x="3097" y="1522"/>
                      <a:pt x="3185" y="1478"/>
                      <a:pt x="3272" y="1432"/>
                    </a:cubicBezTo>
                    <a:cubicBezTo>
                      <a:pt x="3352" y="1389"/>
                      <a:pt x="3430" y="1342"/>
                      <a:pt x="3510" y="1297"/>
                    </a:cubicBezTo>
                    <a:cubicBezTo>
                      <a:pt x="3596" y="1246"/>
                      <a:pt x="3684" y="1196"/>
                      <a:pt x="3772" y="1149"/>
                    </a:cubicBezTo>
                    <a:cubicBezTo>
                      <a:pt x="3860" y="1102"/>
                      <a:pt x="3949" y="1059"/>
                      <a:pt x="4034" y="1010"/>
                    </a:cubicBezTo>
                    <a:cubicBezTo>
                      <a:pt x="4182" y="923"/>
                      <a:pt x="4327" y="831"/>
                      <a:pt x="4476" y="749"/>
                    </a:cubicBezTo>
                    <a:cubicBezTo>
                      <a:pt x="4513" y="749"/>
                      <a:pt x="4550" y="739"/>
                      <a:pt x="4579" y="716"/>
                    </a:cubicBezTo>
                    <a:cubicBezTo>
                      <a:pt x="4588" y="710"/>
                      <a:pt x="4595" y="701"/>
                      <a:pt x="4603" y="693"/>
                    </a:cubicBezTo>
                    <a:cubicBezTo>
                      <a:pt x="4987" y="720"/>
                      <a:pt x="5373" y="749"/>
                      <a:pt x="5757" y="781"/>
                    </a:cubicBezTo>
                    <a:lnTo>
                      <a:pt x="5754" y="781"/>
                    </a:lnTo>
                    <a:cubicBezTo>
                      <a:pt x="5756" y="781"/>
                      <a:pt x="5758" y="781"/>
                      <a:pt x="5760" y="782"/>
                    </a:cubicBezTo>
                    <a:cubicBezTo>
                      <a:pt x="5766" y="782"/>
                      <a:pt x="5771" y="782"/>
                      <a:pt x="5776" y="783"/>
                    </a:cubicBezTo>
                    <a:lnTo>
                      <a:pt x="5771" y="783"/>
                    </a:lnTo>
                    <a:cubicBezTo>
                      <a:pt x="5930" y="799"/>
                      <a:pt x="6089" y="818"/>
                      <a:pt x="6246" y="835"/>
                    </a:cubicBezTo>
                    <a:cubicBezTo>
                      <a:pt x="6405" y="852"/>
                      <a:pt x="6564" y="862"/>
                      <a:pt x="6723" y="872"/>
                    </a:cubicBezTo>
                    <a:cubicBezTo>
                      <a:pt x="7046" y="893"/>
                      <a:pt x="7367" y="912"/>
                      <a:pt x="7688" y="941"/>
                    </a:cubicBezTo>
                    <a:lnTo>
                      <a:pt x="7688" y="941"/>
                    </a:lnTo>
                    <a:cubicBezTo>
                      <a:pt x="7688" y="941"/>
                      <a:pt x="7688" y="941"/>
                      <a:pt x="7687" y="941"/>
                    </a:cubicBezTo>
                    <a:lnTo>
                      <a:pt x="7687" y="941"/>
                    </a:lnTo>
                    <a:cubicBezTo>
                      <a:pt x="7911" y="965"/>
                      <a:pt x="8135" y="997"/>
                      <a:pt x="8360" y="1027"/>
                    </a:cubicBezTo>
                    <a:cubicBezTo>
                      <a:pt x="8573" y="1058"/>
                      <a:pt x="8790" y="1073"/>
                      <a:pt x="9005" y="1091"/>
                    </a:cubicBezTo>
                    <a:lnTo>
                      <a:pt x="9006" y="1091"/>
                    </a:lnTo>
                    <a:cubicBezTo>
                      <a:pt x="9013" y="1092"/>
                      <a:pt x="9018" y="1092"/>
                      <a:pt x="9025" y="1092"/>
                    </a:cubicBezTo>
                    <a:lnTo>
                      <a:pt x="9015" y="1092"/>
                    </a:lnTo>
                    <a:cubicBezTo>
                      <a:pt x="9211" y="1114"/>
                      <a:pt x="9408" y="1143"/>
                      <a:pt x="9606" y="1162"/>
                    </a:cubicBezTo>
                    <a:lnTo>
                      <a:pt x="9611" y="1162"/>
                    </a:lnTo>
                    <a:cubicBezTo>
                      <a:pt x="9616" y="1163"/>
                      <a:pt x="9622" y="1163"/>
                      <a:pt x="9629" y="1163"/>
                    </a:cubicBezTo>
                    <a:lnTo>
                      <a:pt x="9625" y="1163"/>
                    </a:lnTo>
                    <a:cubicBezTo>
                      <a:pt x="9629" y="1163"/>
                      <a:pt x="9632" y="1164"/>
                      <a:pt x="9636" y="1164"/>
                    </a:cubicBezTo>
                    <a:cubicBezTo>
                      <a:pt x="9631" y="1164"/>
                      <a:pt x="9627" y="1163"/>
                      <a:pt x="9623" y="1163"/>
                    </a:cubicBezTo>
                    <a:lnTo>
                      <a:pt x="9623" y="1163"/>
                    </a:lnTo>
                    <a:cubicBezTo>
                      <a:pt x="9640" y="1165"/>
                      <a:pt x="9658" y="1166"/>
                      <a:pt x="9675" y="1168"/>
                    </a:cubicBezTo>
                    <a:lnTo>
                      <a:pt x="9675" y="1168"/>
                    </a:lnTo>
                    <a:cubicBezTo>
                      <a:pt x="9675" y="1168"/>
                      <a:pt x="9675" y="1168"/>
                      <a:pt x="9675" y="1167"/>
                    </a:cubicBezTo>
                    <a:lnTo>
                      <a:pt x="9675" y="1167"/>
                    </a:lnTo>
                    <a:cubicBezTo>
                      <a:pt x="9815" y="1181"/>
                      <a:pt x="9958" y="1197"/>
                      <a:pt x="10099" y="1219"/>
                    </a:cubicBezTo>
                    <a:cubicBezTo>
                      <a:pt x="10106" y="1220"/>
                      <a:pt x="10114" y="1220"/>
                      <a:pt x="10122" y="1220"/>
                    </a:cubicBezTo>
                    <a:cubicBezTo>
                      <a:pt x="10124" y="1220"/>
                      <a:pt x="10126" y="1220"/>
                      <a:pt x="10129" y="1220"/>
                    </a:cubicBezTo>
                    <a:cubicBezTo>
                      <a:pt x="10216" y="1220"/>
                      <a:pt x="10296" y="1156"/>
                      <a:pt x="10309" y="1066"/>
                    </a:cubicBezTo>
                    <a:cubicBezTo>
                      <a:pt x="10326" y="966"/>
                      <a:pt x="10257" y="868"/>
                      <a:pt x="10157" y="853"/>
                    </a:cubicBezTo>
                    <a:cubicBezTo>
                      <a:pt x="10005" y="830"/>
                      <a:pt x="9851" y="814"/>
                      <a:pt x="9697" y="799"/>
                    </a:cubicBezTo>
                    <a:lnTo>
                      <a:pt x="9705" y="799"/>
                    </a:lnTo>
                    <a:cubicBezTo>
                      <a:pt x="9689" y="798"/>
                      <a:pt x="9673" y="797"/>
                      <a:pt x="9657" y="795"/>
                    </a:cubicBezTo>
                    <a:lnTo>
                      <a:pt x="9657" y="795"/>
                    </a:lnTo>
                    <a:cubicBezTo>
                      <a:pt x="9661" y="795"/>
                      <a:pt x="9665" y="795"/>
                      <a:pt x="9669" y="796"/>
                    </a:cubicBezTo>
                    <a:cubicBezTo>
                      <a:pt x="9664" y="795"/>
                      <a:pt x="9658" y="795"/>
                      <a:pt x="9653" y="794"/>
                    </a:cubicBezTo>
                    <a:lnTo>
                      <a:pt x="9653" y="794"/>
                    </a:lnTo>
                    <a:cubicBezTo>
                      <a:pt x="9654" y="794"/>
                      <a:pt x="9655" y="795"/>
                      <a:pt x="9657" y="795"/>
                    </a:cubicBezTo>
                    <a:lnTo>
                      <a:pt x="9657" y="795"/>
                    </a:lnTo>
                    <a:cubicBezTo>
                      <a:pt x="9620" y="792"/>
                      <a:pt x="9584" y="789"/>
                      <a:pt x="9548" y="785"/>
                    </a:cubicBezTo>
                    <a:lnTo>
                      <a:pt x="9545" y="785"/>
                    </a:lnTo>
                    <a:cubicBezTo>
                      <a:pt x="9541" y="785"/>
                      <a:pt x="9536" y="784"/>
                      <a:pt x="9531" y="784"/>
                    </a:cubicBezTo>
                    <a:lnTo>
                      <a:pt x="9531" y="784"/>
                    </a:lnTo>
                    <a:cubicBezTo>
                      <a:pt x="9531" y="784"/>
                      <a:pt x="9531" y="784"/>
                      <a:pt x="9532" y="784"/>
                    </a:cubicBezTo>
                    <a:lnTo>
                      <a:pt x="9532" y="784"/>
                    </a:lnTo>
                    <a:cubicBezTo>
                      <a:pt x="9392" y="769"/>
                      <a:pt x="9256" y="745"/>
                      <a:pt x="9118" y="731"/>
                    </a:cubicBezTo>
                    <a:cubicBezTo>
                      <a:pt x="8968" y="715"/>
                      <a:pt x="8818" y="705"/>
                      <a:pt x="8669" y="692"/>
                    </a:cubicBezTo>
                    <a:cubicBezTo>
                      <a:pt x="8664" y="692"/>
                      <a:pt x="8659" y="691"/>
                      <a:pt x="8653" y="691"/>
                    </a:cubicBezTo>
                    <a:cubicBezTo>
                      <a:pt x="8456" y="670"/>
                      <a:pt x="8259" y="639"/>
                      <a:pt x="8061" y="613"/>
                    </a:cubicBezTo>
                    <a:cubicBezTo>
                      <a:pt x="7871" y="587"/>
                      <a:pt x="7680" y="567"/>
                      <a:pt x="7489" y="552"/>
                    </a:cubicBezTo>
                    <a:cubicBezTo>
                      <a:pt x="7094" y="520"/>
                      <a:pt x="6699" y="504"/>
                      <a:pt x="6305" y="469"/>
                    </a:cubicBezTo>
                    <a:lnTo>
                      <a:pt x="6305" y="469"/>
                    </a:lnTo>
                    <a:cubicBezTo>
                      <a:pt x="6305" y="469"/>
                      <a:pt x="6305" y="469"/>
                      <a:pt x="6306" y="470"/>
                    </a:cubicBezTo>
                    <a:cubicBezTo>
                      <a:pt x="6305" y="470"/>
                      <a:pt x="6304" y="469"/>
                      <a:pt x="6304" y="469"/>
                    </a:cubicBezTo>
                    <a:lnTo>
                      <a:pt x="6304" y="469"/>
                    </a:lnTo>
                    <a:cubicBezTo>
                      <a:pt x="6304" y="469"/>
                      <a:pt x="6304" y="469"/>
                      <a:pt x="6305" y="469"/>
                    </a:cubicBezTo>
                    <a:lnTo>
                      <a:pt x="6305" y="469"/>
                    </a:lnTo>
                    <a:cubicBezTo>
                      <a:pt x="6304" y="469"/>
                      <a:pt x="6304" y="469"/>
                      <a:pt x="6304" y="469"/>
                    </a:cubicBezTo>
                    <a:cubicBezTo>
                      <a:pt x="6301" y="469"/>
                      <a:pt x="6298" y="469"/>
                      <a:pt x="6295" y="468"/>
                    </a:cubicBezTo>
                    <a:lnTo>
                      <a:pt x="6295" y="468"/>
                    </a:lnTo>
                    <a:cubicBezTo>
                      <a:pt x="6295" y="468"/>
                      <a:pt x="6296" y="469"/>
                      <a:pt x="6297" y="469"/>
                    </a:cubicBezTo>
                    <a:cubicBezTo>
                      <a:pt x="6294" y="468"/>
                      <a:pt x="6291" y="468"/>
                      <a:pt x="6288" y="468"/>
                    </a:cubicBezTo>
                    <a:lnTo>
                      <a:pt x="6288" y="468"/>
                    </a:lnTo>
                    <a:cubicBezTo>
                      <a:pt x="6290" y="468"/>
                      <a:pt x="6292" y="468"/>
                      <a:pt x="6295" y="468"/>
                    </a:cubicBezTo>
                    <a:lnTo>
                      <a:pt x="6295" y="468"/>
                    </a:lnTo>
                    <a:cubicBezTo>
                      <a:pt x="6292" y="468"/>
                      <a:pt x="6289" y="468"/>
                      <a:pt x="6287" y="468"/>
                    </a:cubicBezTo>
                    <a:lnTo>
                      <a:pt x="6287" y="468"/>
                    </a:lnTo>
                    <a:cubicBezTo>
                      <a:pt x="6287" y="468"/>
                      <a:pt x="6288" y="468"/>
                      <a:pt x="6288" y="468"/>
                    </a:cubicBezTo>
                    <a:lnTo>
                      <a:pt x="6288" y="468"/>
                    </a:lnTo>
                    <a:cubicBezTo>
                      <a:pt x="6286" y="468"/>
                      <a:pt x="6285" y="468"/>
                      <a:pt x="6283" y="468"/>
                    </a:cubicBezTo>
                    <a:cubicBezTo>
                      <a:pt x="6284" y="468"/>
                      <a:pt x="6286" y="468"/>
                      <a:pt x="6287" y="468"/>
                    </a:cubicBezTo>
                    <a:lnTo>
                      <a:pt x="6287" y="468"/>
                    </a:lnTo>
                    <a:cubicBezTo>
                      <a:pt x="6026" y="438"/>
                      <a:pt x="5765" y="409"/>
                      <a:pt x="5502" y="390"/>
                    </a:cubicBezTo>
                    <a:cubicBezTo>
                      <a:pt x="4712" y="330"/>
                      <a:pt x="3922" y="278"/>
                      <a:pt x="3132" y="210"/>
                    </a:cubicBezTo>
                    <a:cubicBezTo>
                      <a:pt x="2937" y="193"/>
                      <a:pt x="2742" y="179"/>
                      <a:pt x="2547" y="163"/>
                    </a:cubicBezTo>
                    <a:cubicBezTo>
                      <a:pt x="2351" y="147"/>
                      <a:pt x="2155" y="127"/>
                      <a:pt x="1958" y="113"/>
                    </a:cubicBezTo>
                    <a:cubicBezTo>
                      <a:pt x="1743" y="98"/>
                      <a:pt x="1527" y="86"/>
                      <a:pt x="1311" y="72"/>
                    </a:cubicBezTo>
                    <a:cubicBezTo>
                      <a:pt x="1116" y="59"/>
                      <a:pt x="919" y="42"/>
                      <a:pt x="722" y="25"/>
                    </a:cubicBezTo>
                    <a:lnTo>
                      <a:pt x="730" y="25"/>
                    </a:lnTo>
                    <a:cubicBezTo>
                      <a:pt x="715" y="24"/>
                      <a:pt x="699" y="22"/>
                      <a:pt x="685" y="19"/>
                    </a:cubicBezTo>
                    <a:cubicBezTo>
                      <a:pt x="659" y="7"/>
                      <a:pt x="631" y="0"/>
                      <a:pt x="602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8" name="Google Shape;5748;p70"/>
              <p:cNvSpPr/>
              <p:nvPr/>
            </p:nvSpPr>
            <p:spPr>
              <a:xfrm>
                <a:off x="8102188" y="2171525"/>
                <a:ext cx="11597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2047" extrusionOk="0">
                    <a:moveTo>
                      <a:pt x="2043" y="790"/>
                    </a:moveTo>
                    <a:cubicBezTo>
                      <a:pt x="2043" y="790"/>
                      <a:pt x="2042" y="790"/>
                      <a:pt x="2042" y="790"/>
                    </a:cubicBezTo>
                    <a:lnTo>
                      <a:pt x="2042" y="790"/>
                    </a:lnTo>
                    <a:cubicBezTo>
                      <a:pt x="2043" y="790"/>
                      <a:pt x="2043" y="790"/>
                      <a:pt x="2043" y="790"/>
                    </a:cubicBezTo>
                    <a:close/>
                    <a:moveTo>
                      <a:pt x="3084" y="0"/>
                    </a:moveTo>
                    <a:cubicBezTo>
                      <a:pt x="3046" y="0"/>
                      <a:pt x="3009" y="11"/>
                      <a:pt x="2977" y="34"/>
                    </a:cubicBezTo>
                    <a:cubicBezTo>
                      <a:pt x="2901" y="89"/>
                      <a:pt x="2830" y="153"/>
                      <a:pt x="2756" y="210"/>
                    </a:cubicBezTo>
                    <a:cubicBezTo>
                      <a:pt x="2676" y="274"/>
                      <a:pt x="2596" y="334"/>
                      <a:pt x="2515" y="397"/>
                    </a:cubicBezTo>
                    <a:cubicBezTo>
                      <a:pt x="2358" y="519"/>
                      <a:pt x="2208" y="650"/>
                      <a:pt x="2056" y="779"/>
                    </a:cubicBezTo>
                    <a:cubicBezTo>
                      <a:pt x="2057" y="778"/>
                      <a:pt x="2057" y="778"/>
                      <a:pt x="2058" y="777"/>
                    </a:cubicBezTo>
                    <a:lnTo>
                      <a:pt x="2058" y="777"/>
                    </a:lnTo>
                    <a:cubicBezTo>
                      <a:pt x="2055" y="779"/>
                      <a:pt x="2052" y="782"/>
                      <a:pt x="2050" y="784"/>
                    </a:cubicBezTo>
                    <a:cubicBezTo>
                      <a:pt x="2047" y="786"/>
                      <a:pt x="2044" y="789"/>
                      <a:pt x="2041" y="791"/>
                    </a:cubicBezTo>
                    <a:lnTo>
                      <a:pt x="2041" y="791"/>
                    </a:lnTo>
                    <a:cubicBezTo>
                      <a:pt x="2042" y="791"/>
                      <a:pt x="2042" y="791"/>
                      <a:pt x="2042" y="790"/>
                    </a:cubicBezTo>
                    <a:lnTo>
                      <a:pt x="2042" y="790"/>
                    </a:lnTo>
                    <a:cubicBezTo>
                      <a:pt x="2041" y="791"/>
                      <a:pt x="2039" y="792"/>
                      <a:pt x="2039" y="793"/>
                    </a:cubicBezTo>
                    <a:cubicBezTo>
                      <a:pt x="2039" y="792"/>
                      <a:pt x="2040" y="792"/>
                      <a:pt x="2041" y="791"/>
                    </a:cubicBezTo>
                    <a:lnTo>
                      <a:pt x="2041" y="791"/>
                    </a:lnTo>
                    <a:cubicBezTo>
                      <a:pt x="2003" y="823"/>
                      <a:pt x="1962" y="855"/>
                      <a:pt x="1923" y="887"/>
                    </a:cubicBezTo>
                    <a:cubicBezTo>
                      <a:pt x="1883" y="920"/>
                      <a:pt x="1842" y="950"/>
                      <a:pt x="1808" y="989"/>
                    </a:cubicBezTo>
                    <a:cubicBezTo>
                      <a:pt x="1791" y="1008"/>
                      <a:pt x="1779" y="1030"/>
                      <a:pt x="1773" y="1054"/>
                    </a:cubicBezTo>
                    <a:lnTo>
                      <a:pt x="1756" y="1049"/>
                    </a:lnTo>
                    <a:cubicBezTo>
                      <a:pt x="1614" y="1015"/>
                      <a:pt x="1471" y="992"/>
                      <a:pt x="1326" y="969"/>
                    </a:cubicBezTo>
                    <a:cubicBezTo>
                      <a:pt x="1181" y="947"/>
                      <a:pt x="1036" y="927"/>
                      <a:pt x="889" y="905"/>
                    </a:cubicBezTo>
                    <a:cubicBezTo>
                      <a:pt x="749" y="883"/>
                      <a:pt x="607" y="864"/>
                      <a:pt x="468" y="832"/>
                    </a:cubicBezTo>
                    <a:cubicBezTo>
                      <a:pt x="409" y="817"/>
                      <a:pt x="351" y="801"/>
                      <a:pt x="293" y="783"/>
                    </a:cubicBezTo>
                    <a:cubicBezTo>
                      <a:pt x="290" y="782"/>
                      <a:pt x="288" y="780"/>
                      <a:pt x="286" y="779"/>
                    </a:cubicBezTo>
                    <a:cubicBezTo>
                      <a:pt x="262" y="769"/>
                      <a:pt x="237" y="765"/>
                      <a:pt x="212" y="765"/>
                    </a:cubicBezTo>
                    <a:cubicBezTo>
                      <a:pt x="141" y="765"/>
                      <a:pt x="72" y="805"/>
                      <a:pt x="41" y="874"/>
                    </a:cubicBezTo>
                    <a:cubicBezTo>
                      <a:pt x="1" y="966"/>
                      <a:pt x="42" y="1079"/>
                      <a:pt x="136" y="1118"/>
                    </a:cubicBezTo>
                    <a:cubicBezTo>
                      <a:pt x="199" y="1145"/>
                      <a:pt x="266" y="1162"/>
                      <a:pt x="333" y="1179"/>
                    </a:cubicBezTo>
                    <a:cubicBezTo>
                      <a:pt x="395" y="1197"/>
                      <a:pt x="460" y="1209"/>
                      <a:pt x="525" y="1222"/>
                    </a:cubicBezTo>
                    <a:cubicBezTo>
                      <a:pt x="656" y="1245"/>
                      <a:pt x="789" y="1264"/>
                      <a:pt x="921" y="1284"/>
                    </a:cubicBezTo>
                    <a:cubicBezTo>
                      <a:pt x="1170" y="1320"/>
                      <a:pt x="1419" y="1353"/>
                      <a:pt x="1664" y="1408"/>
                    </a:cubicBezTo>
                    <a:cubicBezTo>
                      <a:pt x="1658" y="1406"/>
                      <a:pt x="1653" y="1405"/>
                      <a:pt x="1648" y="1404"/>
                    </a:cubicBezTo>
                    <a:lnTo>
                      <a:pt x="1648" y="1404"/>
                    </a:lnTo>
                    <a:cubicBezTo>
                      <a:pt x="1654" y="1405"/>
                      <a:pt x="1662" y="1407"/>
                      <a:pt x="1669" y="1409"/>
                    </a:cubicBezTo>
                    <a:cubicBezTo>
                      <a:pt x="1850" y="1454"/>
                      <a:pt x="2028" y="1505"/>
                      <a:pt x="2212" y="1542"/>
                    </a:cubicBezTo>
                    <a:cubicBezTo>
                      <a:pt x="2383" y="1576"/>
                      <a:pt x="2558" y="1591"/>
                      <a:pt x="2728" y="1627"/>
                    </a:cubicBezTo>
                    <a:cubicBezTo>
                      <a:pt x="2928" y="1672"/>
                      <a:pt x="3122" y="1742"/>
                      <a:pt x="3322" y="1787"/>
                    </a:cubicBezTo>
                    <a:cubicBezTo>
                      <a:pt x="3506" y="1827"/>
                      <a:pt x="3693" y="1850"/>
                      <a:pt x="3878" y="1888"/>
                    </a:cubicBezTo>
                    <a:cubicBezTo>
                      <a:pt x="3978" y="1911"/>
                      <a:pt x="4075" y="1942"/>
                      <a:pt x="4172" y="1975"/>
                    </a:cubicBezTo>
                    <a:cubicBezTo>
                      <a:pt x="4215" y="1991"/>
                      <a:pt x="4258" y="2006"/>
                      <a:pt x="4303" y="2019"/>
                    </a:cubicBezTo>
                    <a:cubicBezTo>
                      <a:pt x="4346" y="2030"/>
                      <a:pt x="4392" y="2044"/>
                      <a:pt x="4438" y="2046"/>
                    </a:cubicBezTo>
                    <a:lnTo>
                      <a:pt x="4440" y="2046"/>
                    </a:lnTo>
                    <a:cubicBezTo>
                      <a:pt x="4441" y="2046"/>
                      <a:pt x="4443" y="2046"/>
                      <a:pt x="4444" y="2046"/>
                    </a:cubicBezTo>
                    <a:cubicBezTo>
                      <a:pt x="4533" y="2046"/>
                      <a:pt x="4612" y="1978"/>
                      <a:pt x="4625" y="1892"/>
                    </a:cubicBezTo>
                    <a:cubicBezTo>
                      <a:pt x="4639" y="1808"/>
                      <a:pt x="4592" y="1732"/>
                      <a:pt x="4518" y="1695"/>
                    </a:cubicBezTo>
                    <a:cubicBezTo>
                      <a:pt x="4498" y="1685"/>
                      <a:pt x="4478" y="1680"/>
                      <a:pt x="4456" y="1676"/>
                    </a:cubicBezTo>
                    <a:cubicBezTo>
                      <a:pt x="4390" y="1660"/>
                      <a:pt x="4324" y="1638"/>
                      <a:pt x="4258" y="1614"/>
                    </a:cubicBezTo>
                    <a:cubicBezTo>
                      <a:pt x="4178" y="1587"/>
                      <a:pt x="4097" y="1561"/>
                      <a:pt x="4015" y="1541"/>
                    </a:cubicBezTo>
                    <a:cubicBezTo>
                      <a:pt x="3810" y="1489"/>
                      <a:pt x="3599" y="1468"/>
                      <a:pt x="3394" y="1424"/>
                    </a:cubicBezTo>
                    <a:cubicBezTo>
                      <a:pt x="3194" y="1378"/>
                      <a:pt x="3003" y="1308"/>
                      <a:pt x="2802" y="1264"/>
                    </a:cubicBezTo>
                    <a:cubicBezTo>
                      <a:pt x="2705" y="1244"/>
                      <a:pt x="2607" y="1231"/>
                      <a:pt x="2507" y="1217"/>
                    </a:cubicBezTo>
                    <a:cubicBezTo>
                      <a:pt x="2400" y="1202"/>
                      <a:pt x="2295" y="1182"/>
                      <a:pt x="2188" y="1160"/>
                    </a:cubicBezTo>
                    <a:cubicBezTo>
                      <a:pt x="2184" y="1159"/>
                      <a:pt x="2180" y="1158"/>
                      <a:pt x="2176" y="1157"/>
                    </a:cubicBezTo>
                    <a:cubicBezTo>
                      <a:pt x="2304" y="1051"/>
                      <a:pt x="2431" y="944"/>
                      <a:pt x="2558" y="836"/>
                    </a:cubicBezTo>
                    <a:cubicBezTo>
                      <a:pt x="2670" y="745"/>
                      <a:pt x="2784" y="656"/>
                      <a:pt x="2899" y="568"/>
                    </a:cubicBezTo>
                    <a:cubicBezTo>
                      <a:pt x="2998" y="491"/>
                      <a:pt x="3092" y="408"/>
                      <a:pt x="3194" y="333"/>
                    </a:cubicBezTo>
                    <a:cubicBezTo>
                      <a:pt x="3275" y="275"/>
                      <a:pt x="3294" y="158"/>
                      <a:pt x="3235" y="76"/>
                    </a:cubicBezTo>
                    <a:cubicBezTo>
                      <a:pt x="3199" y="27"/>
                      <a:pt x="3142" y="0"/>
                      <a:pt x="308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9" name="Google Shape;5749;p70"/>
              <p:cNvSpPr/>
              <p:nvPr/>
            </p:nvSpPr>
            <p:spPr>
              <a:xfrm>
                <a:off x="8141613" y="2240275"/>
                <a:ext cx="945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72" extrusionOk="0">
                    <a:moveTo>
                      <a:pt x="190" y="1"/>
                    </a:moveTo>
                    <a:cubicBezTo>
                      <a:pt x="92" y="1"/>
                      <a:pt x="8" y="80"/>
                      <a:pt x="4" y="180"/>
                    </a:cubicBezTo>
                    <a:cubicBezTo>
                      <a:pt x="1" y="280"/>
                      <a:pt x="82" y="368"/>
                      <a:pt x="183" y="371"/>
                    </a:cubicBezTo>
                    <a:cubicBezTo>
                      <a:pt x="184" y="371"/>
                      <a:pt x="185" y="371"/>
                      <a:pt x="187" y="371"/>
                    </a:cubicBezTo>
                    <a:cubicBezTo>
                      <a:pt x="286" y="371"/>
                      <a:pt x="370" y="291"/>
                      <a:pt x="374" y="192"/>
                    </a:cubicBezTo>
                    <a:cubicBezTo>
                      <a:pt x="377" y="92"/>
                      <a:pt x="296" y="3"/>
                      <a:pt x="194" y="1"/>
                    </a:cubicBezTo>
                    <a:cubicBezTo>
                      <a:pt x="193" y="1"/>
                      <a:pt x="191" y="1"/>
                      <a:pt x="190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0" name="Google Shape;5750;p70"/>
              <p:cNvSpPr/>
              <p:nvPr/>
            </p:nvSpPr>
            <p:spPr>
              <a:xfrm>
                <a:off x="8155963" y="2242025"/>
                <a:ext cx="94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70" extrusionOk="0">
                    <a:moveTo>
                      <a:pt x="191" y="0"/>
                    </a:moveTo>
                    <a:cubicBezTo>
                      <a:pt x="92" y="0"/>
                      <a:pt x="8" y="80"/>
                      <a:pt x="4" y="180"/>
                    </a:cubicBezTo>
                    <a:cubicBezTo>
                      <a:pt x="1" y="279"/>
                      <a:pt x="82" y="367"/>
                      <a:pt x="184" y="370"/>
                    </a:cubicBezTo>
                    <a:cubicBezTo>
                      <a:pt x="186" y="370"/>
                      <a:pt x="188" y="370"/>
                      <a:pt x="190" y="370"/>
                    </a:cubicBezTo>
                    <a:cubicBezTo>
                      <a:pt x="288" y="370"/>
                      <a:pt x="370" y="290"/>
                      <a:pt x="374" y="190"/>
                    </a:cubicBezTo>
                    <a:cubicBezTo>
                      <a:pt x="377" y="91"/>
                      <a:pt x="296" y="3"/>
                      <a:pt x="195" y="0"/>
                    </a:cubicBezTo>
                    <a:cubicBezTo>
                      <a:pt x="194" y="0"/>
                      <a:pt x="192" y="0"/>
                      <a:pt x="19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1" name="Google Shape;5751;p70"/>
              <p:cNvSpPr/>
              <p:nvPr/>
            </p:nvSpPr>
            <p:spPr>
              <a:xfrm>
                <a:off x="8058313" y="2277000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91" y="1"/>
                    </a:moveTo>
                    <a:cubicBezTo>
                      <a:pt x="92" y="1"/>
                      <a:pt x="8" y="81"/>
                      <a:pt x="4" y="181"/>
                    </a:cubicBezTo>
                    <a:cubicBezTo>
                      <a:pt x="1" y="280"/>
                      <a:pt x="82" y="369"/>
                      <a:pt x="184" y="371"/>
                    </a:cubicBezTo>
                    <a:cubicBezTo>
                      <a:pt x="185" y="372"/>
                      <a:pt x="187" y="372"/>
                      <a:pt x="188" y="372"/>
                    </a:cubicBezTo>
                    <a:cubicBezTo>
                      <a:pt x="287" y="372"/>
                      <a:pt x="371" y="292"/>
                      <a:pt x="375" y="192"/>
                    </a:cubicBezTo>
                    <a:cubicBezTo>
                      <a:pt x="377" y="92"/>
                      <a:pt x="296" y="4"/>
                      <a:pt x="195" y="1"/>
                    </a:cubicBezTo>
                    <a:cubicBezTo>
                      <a:pt x="194" y="1"/>
                      <a:pt x="192" y="1"/>
                      <a:pt x="191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2" name="Google Shape;5752;p70"/>
              <p:cNvSpPr/>
              <p:nvPr/>
            </p:nvSpPr>
            <p:spPr>
              <a:xfrm>
                <a:off x="8166613" y="229950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90" y="1"/>
                    </a:moveTo>
                    <a:cubicBezTo>
                      <a:pt x="92" y="1"/>
                      <a:pt x="7" y="80"/>
                      <a:pt x="4" y="180"/>
                    </a:cubicBezTo>
                    <a:cubicBezTo>
                      <a:pt x="0" y="280"/>
                      <a:pt x="81" y="368"/>
                      <a:pt x="183" y="370"/>
                    </a:cubicBezTo>
                    <a:cubicBezTo>
                      <a:pt x="185" y="370"/>
                      <a:pt x="187" y="370"/>
                      <a:pt x="189" y="370"/>
                    </a:cubicBezTo>
                    <a:cubicBezTo>
                      <a:pt x="287" y="370"/>
                      <a:pt x="370" y="290"/>
                      <a:pt x="373" y="192"/>
                    </a:cubicBezTo>
                    <a:cubicBezTo>
                      <a:pt x="376" y="91"/>
                      <a:pt x="295" y="3"/>
                      <a:pt x="195" y="1"/>
                    </a:cubicBezTo>
                    <a:cubicBezTo>
                      <a:pt x="193" y="1"/>
                      <a:pt x="192" y="1"/>
                      <a:pt x="190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3" name="Google Shape;5753;p70"/>
              <p:cNvSpPr/>
              <p:nvPr/>
            </p:nvSpPr>
            <p:spPr>
              <a:xfrm>
                <a:off x="8150738" y="222792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90" y="1"/>
                    </a:moveTo>
                    <a:cubicBezTo>
                      <a:pt x="91" y="1"/>
                      <a:pt x="6" y="81"/>
                      <a:pt x="3" y="180"/>
                    </a:cubicBezTo>
                    <a:cubicBezTo>
                      <a:pt x="1" y="281"/>
                      <a:pt x="82" y="369"/>
                      <a:pt x="182" y="371"/>
                    </a:cubicBezTo>
                    <a:cubicBezTo>
                      <a:pt x="184" y="371"/>
                      <a:pt x="185" y="371"/>
                      <a:pt x="187" y="371"/>
                    </a:cubicBezTo>
                    <a:cubicBezTo>
                      <a:pt x="285" y="371"/>
                      <a:pt x="370" y="292"/>
                      <a:pt x="373" y="192"/>
                    </a:cubicBezTo>
                    <a:cubicBezTo>
                      <a:pt x="377" y="92"/>
                      <a:pt x="296" y="4"/>
                      <a:pt x="194" y="1"/>
                    </a:cubicBezTo>
                    <a:cubicBezTo>
                      <a:pt x="192" y="1"/>
                      <a:pt x="191" y="1"/>
                      <a:pt x="190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4" name="Google Shape;5754;p70"/>
              <p:cNvSpPr/>
              <p:nvPr/>
            </p:nvSpPr>
            <p:spPr>
              <a:xfrm>
                <a:off x="8182038" y="230190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90" y="1"/>
                    </a:moveTo>
                    <a:cubicBezTo>
                      <a:pt x="91" y="1"/>
                      <a:pt x="8" y="80"/>
                      <a:pt x="4" y="180"/>
                    </a:cubicBezTo>
                    <a:cubicBezTo>
                      <a:pt x="1" y="280"/>
                      <a:pt x="82" y="368"/>
                      <a:pt x="184" y="370"/>
                    </a:cubicBezTo>
                    <a:cubicBezTo>
                      <a:pt x="186" y="370"/>
                      <a:pt x="188" y="370"/>
                      <a:pt x="190" y="370"/>
                    </a:cubicBezTo>
                    <a:cubicBezTo>
                      <a:pt x="288" y="370"/>
                      <a:pt x="370" y="290"/>
                      <a:pt x="373" y="191"/>
                    </a:cubicBezTo>
                    <a:cubicBezTo>
                      <a:pt x="377" y="91"/>
                      <a:pt x="296" y="3"/>
                      <a:pt x="194" y="1"/>
                    </a:cubicBezTo>
                    <a:cubicBezTo>
                      <a:pt x="193" y="1"/>
                      <a:pt x="191" y="1"/>
                      <a:pt x="190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5" name="Google Shape;5755;p70"/>
              <p:cNvSpPr/>
              <p:nvPr/>
            </p:nvSpPr>
            <p:spPr>
              <a:xfrm>
                <a:off x="8065438" y="2224200"/>
                <a:ext cx="2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 extrusionOk="0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lnTo>
                      <a:pt x="1" y="2"/>
                    </a:lnTo>
                    <a:cubicBezTo>
                      <a:pt x="1" y="2"/>
                      <a:pt x="1" y="1"/>
                      <a:pt x="0" y="1"/>
                    </a:cubicBezTo>
                    <a:close/>
                    <a:moveTo>
                      <a:pt x="1" y="2"/>
                    </a:moveTo>
                    <a:cubicBezTo>
                      <a:pt x="2" y="3"/>
                      <a:pt x="2" y="4"/>
                      <a:pt x="2" y="4"/>
                    </a:cubicBezTo>
                    <a:cubicBezTo>
                      <a:pt x="3" y="7"/>
                      <a:pt x="5" y="9"/>
                      <a:pt x="6" y="10"/>
                    </a:cubicBezTo>
                    <a:lnTo>
                      <a:pt x="6" y="10"/>
                    </a:lnTo>
                    <a:cubicBezTo>
                      <a:pt x="4" y="8"/>
                      <a:pt x="3" y="5"/>
                      <a:pt x="1" y="2"/>
                    </a:cubicBezTo>
                    <a:close/>
                    <a:moveTo>
                      <a:pt x="6" y="10"/>
                    </a:moveTo>
                    <a:lnTo>
                      <a:pt x="6" y="10"/>
                    </a:lnTo>
                    <a:cubicBezTo>
                      <a:pt x="6" y="11"/>
                      <a:pt x="7" y="12"/>
                      <a:pt x="7" y="12"/>
                    </a:cubicBezTo>
                    <a:cubicBezTo>
                      <a:pt x="7" y="12"/>
                      <a:pt x="6" y="11"/>
                      <a:pt x="6" y="10"/>
                    </a:cubicBezTo>
                    <a:close/>
                  </a:path>
                </a:pathLst>
              </a:custGeom>
              <a:solidFill>
                <a:srgbClr val="5ABC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6" name="Google Shape;5756;p70"/>
              <p:cNvSpPr/>
              <p:nvPr/>
            </p:nvSpPr>
            <p:spPr>
              <a:xfrm>
                <a:off x="8015013" y="2221775"/>
                <a:ext cx="5157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4412" extrusionOk="0">
                    <a:moveTo>
                      <a:pt x="1853" y="1"/>
                    </a:moveTo>
                    <a:cubicBezTo>
                      <a:pt x="1850" y="1"/>
                      <a:pt x="1848" y="1"/>
                      <a:pt x="1845" y="1"/>
                    </a:cubicBezTo>
                    <a:cubicBezTo>
                      <a:pt x="1773" y="3"/>
                      <a:pt x="1717" y="49"/>
                      <a:pt x="1663" y="92"/>
                    </a:cubicBezTo>
                    <a:cubicBezTo>
                      <a:pt x="1633" y="117"/>
                      <a:pt x="1602" y="140"/>
                      <a:pt x="1574" y="167"/>
                    </a:cubicBezTo>
                    <a:cubicBezTo>
                      <a:pt x="1497" y="237"/>
                      <a:pt x="1425" y="312"/>
                      <a:pt x="1352" y="386"/>
                    </a:cubicBezTo>
                    <a:cubicBezTo>
                      <a:pt x="1283" y="455"/>
                      <a:pt x="1216" y="523"/>
                      <a:pt x="1158" y="602"/>
                    </a:cubicBezTo>
                    <a:cubicBezTo>
                      <a:pt x="1104" y="673"/>
                      <a:pt x="1051" y="746"/>
                      <a:pt x="1003" y="821"/>
                    </a:cubicBezTo>
                    <a:cubicBezTo>
                      <a:pt x="948" y="904"/>
                      <a:pt x="907" y="992"/>
                      <a:pt x="866" y="1081"/>
                    </a:cubicBezTo>
                    <a:cubicBezTo>
                      <a:pt x="829" y="1159"/>
                      <a:pt x="792" y="1235"/>
                      <a:pt x="755" y="1312"/>
                    </a:cubicBezTo>
                    <a:cubicBezTo>
                      <a:pt x="726" y="1374"/>
                      <a:pt x="698" y="1437"/>
                      <a:pt x="673" y="1501"/>
                    </a:cubicBezTo>
                    <a:cubicBezTo>
                      <a:pt x="662" y="1492"/>
                      <a:pt x="652" y="1485"/>
                      <a:pt x="641" y="1479"/>
                    </a:cubicBezTo>
                    <a:cubicBezTo>
                      <a:pt x="613" y="1464"/>
                      <a:pt x="583" y="1457"/>
                      <a:pt x="553" y="1457"/>
                    </a:cubicBezTo>
                    <a:cubicBezTo>
                      <a:pt x="488" y="1457"/>
                      <a:pt x="424" y="1492"/>
                      <a:pt x="390" y="1554"/>
                    </a:cubicBezTo>
                    <a:cubicBezTo>
                      <a:pt x="335" y="1652"/>
                      <a:pt x="286" y="1755"/>
                      <a:pt x="243" y="1860"/>
                    </a:cubicBezTo>
                    <a:cubicBezTo>
                      <a:pt x="203" y="1958"/>
                      <a:pt x="176" y="2061"/>
                      <a:pt x="154" y="2164"/>
                    </a:cubicBezTo>
                    <a:cubicBezTo>
                      <a:pt x="111" y="2355"/>
                      <a:pt x="87" y="2551"/>
                      <a:pt x="68" y="2744"/>
                    </a:cubicBezTo>
                    <a:cubicBezTo>
                      <a:pt x="46" y="2946"/>
                      <a:pt x="30" y="3149"/>
                      <a:pt x="19" y="3352"/>
                    </a:cubicBezTo>
                    <a:cubicBezTo>
                      <a:pt x="10" y="3541"/>
                      <a:pt x="0" y="3733"/>
                      <a:pt x="3" y="3922"/>
                    </a:cubicBezTo>
                    <a:cubicBezTo>
                      <a:pt x="5" y="3996"/>
                      <a:pt x="2" y="4073"/>
                      <a:pt x="12" y="4147"/>
                    </a:cubicBezTo>
                    <a:cubicBezTo>
                      <a:pt x="20" y="4201"/>
                      <a:pt x="29" y="4256"/>
                      <a:pt x="59" y="4304"/>
                    </a:cubicBezTo>
                    <a:cubicBezTo>
                      <a:pt x="80" y="4340"/>
                      <a:pt x="112" y="4365"/>
                      <a:pt x="149" y="4386"/>
                    </a:cubicBezTo>
                    <a:cubicBezTo>
                      <a:pt x="176" y="4403"/>
                      <a:pt x="204" y="4410"/>
                      <a:pt x="233" y="4411"/>
                    </a:cubicBezTo>
                    <a:cubicBezTo>
                      <a:pt x="234" y="4411"/>
                      <a:pt x="235" y="4411"/>
                      <a:pt x="237" y="4411"/>
                    </a:cubicBezTo>
                    <a:cubicBezTo>
                      <a:pt x="333" y="4411"/>
                      <a:pt x="431" y="4338"/>
                      <a:pt x="507" y="4284"/>
                    </a:cubicBezTo>
                    <a:cubicBezTo>
                      <a:pt x="532" y="4267"/>
                      <a:pt x="557" y="4249"/>
                      <a:pt x="576" y="4223"/>
                    </a:cubicBezTo>
                    <a:cubicBezTo>
                      <a:pt x="600" y="4187"/>
                      <a:pt x="609" y="4150"/>
                      <a:pt x="611" y="4108"/>
                    </a:cubicBezTo>
                    <a:cubicBezTo>
                      <a:pt x="612" y="4013"/>
                      <a:pt x="612" y="3918"/>
                      <a:pt x="613" y="3822"/>
                    </a:cubicBezTo>
                    <a:cubicBezTo>
                      <a:pt x="620" y="3644"/>
                      <a:pt x="646" y="3467"/>
                      <a:pt x="660" y="3288"/>
                    </a:cubicBezTo>
                    <a:cubicBezTo>
                      <a:pt x="674" y="3112"/>
                      <a:pt x="696" y="2940"/>
                      <a:pt x="722" y="2765"/>
                    </a:cubicBezTo>
                    <a:cubicBezTo>
                      <a:pt x="780" y="2436"/>
                      <a:pt x="867" y="2114"/>
                      <a:pt x="959" y="1794"/>
                    </a:cubicBezTo>
                    <a:cubicBezTo>
                      <a:pt x="994" y="1689"/>
                      <a:pt x="1038" y="1586"/>
                      <a:pt x="1082" y="1485"/>
                    </a:cubicBezTo>
                    <a:cubicBezTo>
                      <a:pt x="1115" y="1416"/>
                      <a:pt x="1150" y="1348"/>
                      <a:pt x="1182" y="1279"/>
                    </a:cubicBezTo>
                    <a:cubicBezTo>
                      <a:pt x="1216" y="1204"/>
                      <a:pt x="1252" y="1128"/>
                      <a:pt x="1291" y="1054"/>
                    </a:cubicBezTo>
                    <a:cubicBezTo>
                      <a:pt x="1359" y="952"/>
                      <a:pt x="1430" y="853"/>
                      <a:pt x="1506" y="758"/>
                    </a:cubicBezTo>
                    <a:cubicBezTo>
                      <a:pt x="1597" y="659"/>
                      <a:pt x="1693" y="566"/>
                      <a:pt x="1788" y="472"/>
                    </a:cubicBezTo>
                    <a:cubicBezTo>
                      <a:pt x="1830" y="434"/>
                      <a:pt x="1873" y="398"/>
                      <a:pt x="1917" y="362"/>
                    </a:cubicBezTo>
                    <a:cubicBezTo>
                      <a:pt x="1929" y="358"/>
                      <a:pt x="1942" y="352"/>
                      <a:pt x="1955" y="345"/>
                    </a:cubicBezTo>
                    <a:cubicBezTo>
                      <a:pt x="2036" y="294"/>
                      <a:pt x="2062" y="186"/>
                      <a:pt x="2019" y="101"/>
                    </a:cubicBezTo>
                    <a:cubicBezTo>
                      <a:pt x="1986" y="41"/>
                      <a:pt x="1923" y="1"/>
                      <a:pt x="1853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7" name="Google Shape;5757;p70"/>
              <p:cNvSpPr/>
              <p:nvPr/>
            </p:nvSpPr>
            <p:spPr>
              <a:xfrm>
                <a:off x="8107263" y="2167775"/>
                <a:ext cx="164700" cy="161600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6464" extrusionOk="0">
                    <a:moveTo>
                      <a:pt x="4084" y="1560"/>
                    </a:moveTo>
                    <a:cubicBezTo>
                      <a:pt x="4085" y="1563"/>
                      <a:pt x="4086" y="1565"/>
                      <a:pt x="4086" y="1568"/>
                    </a:cubicBezTo>
                    <a:lnTo>
                      <a:pt x="4086" y="1568"/>
                    </a:lnTo>
                    <a:cubicBezTo>
                      <a:pt x="4086" y="1565"/>
                      <a:pt x="4085" y="1563"/>
                      <a:pt x="4084" y="1560"/>
                    </a:cubicBezTo>
                    <a:close/>
                    <a:moveTo>
                      <a:pt x="3897" y="2094"/>
                    </a:moveTo>
                    <a:lnTo>
                      <a:pt x="3897" y="2094"/>
                    </a:lnTo>
                    <a:cubicBezTo>
                      <a:pt x="3898" y="2097"/>
                      <a:pt x="3898" y="2099"/>
                      <a:pt x="3899" y="2102"/>
                    </a:cubicBezTo>
                    <a:lnTo>
                      <a:pt x="3899" y="2102"/>
                    </a:lnTo>
                    <a:cubicBezTo>
                      <a:pt x="3898" y="2099"/>
                      <a:pt x="3898" y="2097"/>
                      <a:pt x="3897" y="2094"/>
                    </a:cubicBezTo>
                    <a:close/>
                    <a:moveTo>
                      <a:pt x="4386" y="2913"/>
                    </a:moveTo>
                    <a:cubicBezTo>
                      <a:pt x="4387" y="2914"/>
                      <a:pt x="4388" y="2914"/>
                      <a:pt x="4389" y="2915"/>
                    </a:cubicBezTo>
                    <a:lnTo>
                      <a:pt x="4389" y="2915"/>
                    </a:lnTo>
                    <a:cubicBezTo>
                      <a:pt x="4388" y="2914"/>
                      <a:pt x="4387" y="2914"/>
                      <a:pt x="4386" y="2913"/>
                    </a:cubicBezTo>
                    <a:close/>
                    <a:moveTo>
                      <a:pt x="4488" y="2943"/>
                    </a:moveTo>
                    <a:lnTo>
                      <a:pt x="4488" y="2943"/>
                    </a:lnTo>
                    <a:cubicBezTo>
                      <a:pt x="4492" y="2943"/>
                      <a:pt x="4495" y="2944"/>
                      <a:pt x="4499" y="2945"/>
                    </a:cubicBezTo>
                    <a:cubicBezTo>
                      <a:pt x="4495" y="2944"/>
                      <a:pt x="4492" y="2944"/>
                      <a:pt x="4488" y="2943"/>
                    </a:cubicBezTo>
                    <a:close/>
                    <a:moveTo>
                      <a:pt x="1674" y="1"/>
                    </a:moveTo>
                    <a:cubicBezTo>
                      <a:pt x="1666" y="1"/>
                      <a:pt x="1657" y="1"/>
                      <a:pt x="1649" y="1"/>
                    </a:cubicBezTo>
                    <a:cubicBezTo>
                      <a:pt x="1554" y="2"/>
                      <a:pt x="1461" y="3"/>
                      <a:pt x="1367" y="16"/>
                    </a:cubicBezTo>
                    <a:cubicBezTo>
                      <a:pt x="1270" y="28"/>
                      <a:pt x="1172" y="44"/>
                      <a:pt x="1075" y="65"/>
                    </a:cubicBezTo>
                    <a:cubicBezTo>
                      <a:pt x="980" y="85"/>
                      <a:pt x="889" y="117"/>
                      <a:pt x="799" y="152"/>
                    </a:cubicBezTo>
                    <a:cubicBezTo>
                      <a:pt x="702" y="188"/>
                      <a:pt x="610" y="231"/>
                      <a:pt x="518" y="276"/>
                    </a:cubicBezTo>
                    <a:cubicBezTo>
                      <a:pt x="433" y="320"/>
                      <a:pt x="350" y="371"/>
                      <a:pt x="273" y="428"/>
                    </a:cubicBezTo>
                    <a:cubicBezTo>
                      <a:pt x="214" y="471"/>
                      <a:pt x="155" y="510"/>
                      <a:pt x="98" y="553"/>
                    </a:cubicBezTo>
                    <a:cubicBezTo>
                      <a:pt x="18" y="614"/>
                      <a:pt x="0" y="731"/>
                      <a:pt x="61" y="811"/>
                    </a:cubicBezTo>
                    <a:cubicBezTo>
                      <a:pt x="97" y="860"/>
                      <a:pt x="153" y="885"/>
                      <a:pt x="209" y="885"/>
                    </a:cubicBezTo>
                    <a:cubicBezTo>
                      <a:pt x="248" y="885"/>
                      <a:pt x="287" y="873"/>
                      <a:pt x="321" y="848"/>
                    </a:cubicBezTo>
                    <a:cubicBezTo>
                      <a:pt x="389" y="797"/>
                      <a:pt x="460" y="747"/>
                      <a:pt x="531" y="698"/>
                    </a:cubicBezTo>
                    <a:cubicBezTo>
                      <a:pt x="597" y="656"/>
                      <a:pt x="666" y="617"/>
                      <a:pt x="737" y="581"/>
                    </a:cubicBezTo>
                    <a:cubicBezTo>
                      <a:pt x="837" y="535"/>
                      <a:pt x="940" y="494"/>
                      <a:pt x="1044" y="457"/>
                    </a:cubicBezTo>
                    <a:cubicBezTo>
                      <a:pt x="1098" y="440"/>
                      <a:pt x="1153" y="426"/>
                      <a:pt x="1208" y="415"/>
                    </a:cubicBezTo>
                    <a:cubicBezTo>
                      <a:pt x="1298" y="399"/>
                      <a:pt x="1389" y="385"/>
                      <a:pt x="1480" y="376"/>
                    </a:cubicBezTo>
                    <a:cubicBezTo>
                      <a:pt x="1539" y="373"/>
                      <a:pt x="1598" y="371"/>
                      <a:pt x="1656" y="371"/>
                    </a:cubicBezTo>
                    <a:cubicBezTo>
                      <a:pt x="1724" y="371"/>
                      <a:pt x="1791" y="373"/>
                      <a:pt x="1859" y="378"/>
                    </a:cubicBezTo>
                    <a:cubicBezTo>
                      <a:pt x="1968" y="387"/>
                      <a:pt x="2076" y="399"/>
                      <a:pt x="2184" y="417"/>
                    </a:cubicBezTo>
                    <a:cubicBezTo>
                      <a:pt x="2312" y="446"/>
                      <a:pt x="2439" y="480"/>
                      <a:pt x="2564" y="522"/>
                    </a:cubicBezTo>
                    <a:cubicBezTo>
                      <a:pt x="2618" y="543"/>
                      <a:pt x="2670" y="565"/>
                      <a:pt x="2722" y="590"/>
                    </a:cubicBezTo>
                    <a:cubicBezTo>
                      <a:pt x="2857" y="669"/>
                      <a:pt x="2989" y="752"/>
                      <a:pt x="3119" y="839"/>
                    </a:cubicBezTo>
                    <a:cubicBezTo>
                      <a:pt x="3143" y="858"/>
                      <a:pt x="3165" y="878"/>
                      <a:pt x="3190" y="900"/>
                    </a:cubicBezTo>
                    <a:cubicBezTo>
                      <a:pt x="3187" y="897"/>
                      <a:pt x="3186" y="896"/>
                      <a:pt x="3184" y="894"/>
                    </a:cubicBezTo>
                    <a:lnTo>
                      <a:pt x="3184" y="894"/>
                    </a:lnTo>
                    <a:cubicBezTo>
                      <a:pt x="3226" y="932"/>
                      <a:pt x="3268" y="970"/>
                      <a:pt x="3312" y="1008"/>
                    </a:cubicBezTo>
                    <a:cubicBezTo>
                      <a:pt x="3344" y="1037"/>
                      <a:pt x="3375" y="1065"/>
                      <a:pt x="3404" y="1097"/>
                    </a:cubicBezTo>
                    <a:cubicBezTo>
                      <a:pt x="3454" y="1157"/>
                      <a:pt x="3499" y="1220"/>
                      <a:pt x="3543" y="1284"/>
                    </a:cubicBezTo>
                    <a:cubicBezTo>
                      <a:pt x="3587" y="1352"/>
                      <a:pt x="3627" y="1423"/>
                      <a:pt x="3664" y="1496"/>
                    </a:cubicBezTo>
                    <a:cubicBezTo>
                      <a:pt x="3681" y="1533"/>
                      <a:pt x="3696" y="1570"/>
                      <a:pt x="3711" y="1607"/>
                    </a:cubicBezTo>
                    <a:cubicBezTo>
                      <a:pt x="3727" y="1658"/>
                      <a:pt x="3743" y="1708"/>
                      <a:pt x="3762" y="1756"/>
                    </a:cubicBezTo>
                    <a:cubicBezTo>
                      <a:pt x="3776" y="1790"/>
                      <a:pt x="3791" y="1826"/>
                      <a:pt x="3805" y="1860"/>
                    </a:cubicBezTo>
                    <a:cubicBezTo>
                      <a:pt x="3832" y="1933"/>
                      <a:pt x="3866" y="2006"/>
                      <a:pt x="3893" y="2081"/>
                    </a:cubicBezTo>
                    <a:cubicBezTo>
                      <a:pt x="3896" y="2090"/>
                      <a:pt x="3899" y="2101"/>
                      <a:pt x="3901" y="2112"/>
                    </a:cubicBezTo>
                    <a:lnTo>
                      <a:pt x="3901" y="2112"/>
                    </a:lnTo>
                    <a:cubicBezTo>
                      <a:pt x="3901" y="2112"/>
                      <a:pt x="3901" y="2113"/>
                      <a:pt x="3901" y="2114"/>
                    </a:cubicBezTo>
                    <a:lnTo>
                      <a:pt x="3901" y="2114"/>
                    </a:lnTo>
                    <a:cubicBezTo>
                      <a:pt x="3901" y="2115"/>
                      <a:pt x="3902" y="2116"/>
                      <a:pt x="3902" y="2117"/>
                    </a:cubicBezTo>
                    <a:cubicBezTo>
                      <a:pt x="3902" y="2117"/>
                      <a:pt x="3902" y="2117"/>
                      <a:pt x="3902" y="2116"/>
                    </a:cubicBezTo>
                    <a:lnTo>
                      <a:pt x="3902" y="2116"/>
                    </a:lnTo>
                    <a:cubicBezTo>
                      <a:pt x="3919" y="2200"/>
                      <a:pt x="3938" y="2284"/>
                      <a:pt x="3956" y="2368"/>
                    </a:cubicBezTo>
                    <a:cubicBezTo>
                      <a:pt x="3953" y="2360"/>
                      <a:pt x="3952" y="2352"/>
                      <a:pt x="3950" y="2344"/>
                    </a:cubicBezTo>
                    <a:lnTo>
                      <a:pt x="3950" y="2344"/>
                    </a:lnTo>
                    <a:cubicBezTo>
                      <a:pt x="3964" y="2411"/>
                      <a:pt x="3975" y="2480"/>
                      <a:pt x="3981" y="2548"/>
                    </a:cubicBezTo>
                    <a:cubicBezTo>
                      <a:pt x="3987" y="2669"/>
                      <a:pt x="3975" y="2791"/>
                      <a:pt x="3981" y="2912"/>
                    </a:cubicBezTo>
                    <a:cubicBezTo>
                      <a:pt x="3982" y="2945"/>
                      <a:pt x="3987" y="2977"/>
                      <a:pt x="3992" y="3009"/>
                    </a:cubicBezTo>
                    <a:cubicBezTo>
                      <a:pt x="4006" y="3089"/>
                      <a:pt x="4057" y="3146"/>
                      <a:pt x="4123" y="3190"/>
                    </a:cubicBezTo>
                    <a:cubicBezTo>
                      <a:pt x="4164" y="3217"/>
                      <a:pt x="4212" y="3243"/>
                      <a:pt x="4258" y="3261"/>
                    </a:cubicBezTo>
                    <a:cubicBezTo>
                      <a:pt x="4334" y="3293"/>
                      <a:pt x="4419" y="3305"/>
                      <a:pt x="4500" y="3321"/>
                    </a:cubicBezTo>
                    <a:cubicBezTo>
                      <a:pt x="4610" y="3345"/>
                      <a:pt x="4719" y="3372"/>
                      <a:pt x="4826" y="3406"/>
                    </a:cubicBezTo>
                    <a:cubicBezTo>
                      <a:pt x="4942" y="3448"/>
                      <a:pt x="5057" y="3501"/>
                      <a:pt x="5168" y="3556"/>
                    </a:cubicBezTo>
                    <a:cubicBezTo>
                      <a:pt x="5216" y="3582"/>
                      <a:pt x="5263" y="3611"/>
                      <a:pt x="5308" y="3640"/>
                    </a:cubicBezTo>
                    <a:cubicBezTo>
                      <a:pt x="5396" y="3703"/>
                      <a:pt x="5478" y="3774"/>
                      <a:pt x="5561" y="3844"/>
                    </a:cubicBezTo>
                    <a:cubicBezTo>
                      <a:pt x="5638" y="3908"/>
                      <a:pt x="5714" y="3970"/>
                      <a:pt x="5789" y="4034"/>
                    </a:cubicBezTo>
                    <a:cubicBezTo>
                      <a:pt x="5829" y="4070"/>
                      <a:pt x="5868" y="4108"/>
                      <a:pt x="5903" y="4148"/>
                    </a:cubicBezTo>
                    <a:cubicBezTo>
                      <a:pt x="5917" y="4164"/>
                      <a:pt x="5928" y="4181"/>
                      <a:pt x="5941" y="4198"/>
                    </a:cubicBezTo>
                    <a:cubicBezTo>
                      <a:pt x="5958" y="4228"/>
                      <a:pt x="5975" y="4259"/>
                      <a:pt x="5991" y="4290"/>
                    </a:cubicBezTo>
                    <a:cubicBezTo>
                      <a:pt x="6025" y="4364"/>
                      <a:pt x="6054" y="4440"/>
                      <a:pt x="6081" y="4516"/>
                    </a:cubicBezTo>
                    <a:cubicBezTo>
                      <a:pt x="6101" y="4579"/>
                      <a:pt x="6118" y="4642"/>
                      <a:pt x="6132" y="4706"/>
                    </a:cubicBezTo>
                    <a:cubicBezTo>
                      <a:pt x="6149" y="4815"/>
                      <a:pt x="6163" y="4925"/>
                      <a:pt x="6172" y="5034"/>
                    </a:cubicBezTo>
                    <a:cubicBezTo>
                      <a:pt x="6174" y="5149"/>
                      <a:pt x="6173" y="5263"/>
                      <a:pt x="6181" y="5377"/>
                    </a:cubicBezTo>
                    <a:cubicBezTo>
                      <a:pt x="6188" y="5479"/>
                      <a:pt x="6197" y="5582"/>
                      <a:pt x="6204" y="5685"/>
                    </a:cubicBezTo>
                    <a:cubicBezTo>
                      <a:pt x="6211" y="5810"/>
                      <a:pt x="6207" y="5937"/>
                      <a:pt x="6211" y="6062"/>
                    </a:cubicBezTo>
                    <a:cubicBezTo>
                      <a:pt x="6214" y="6134"/>
                      <a:pt x="6214" y="6205"/>
                      <a:pt x="6216" y="6278"/>
                    </a:cubicBezTo>
                    <a:cubicBezTo>
                      <a:pt x="6217" y="6378"/>
                      <a:pt x="6296" y="6461"/>
                      <a:pt x="6397" y="6464"/>
                    </a:cubicBezTo>
                    <a:lnTo>
                      <a:pt x="6400" y="6464"/>
                    </a:lnTo>
                    <a:cubicBezTo>
                      <a:pt x="6500" y="6464"/>
                      <a:pt x="6588" y="6379"/>
                      <a:pt x="6587" y="6280"/>
                    </a:cubicBezTo>
                    <a:cubicBezTo>
                      <a:pt x="6583" y="6148"/>
                      <a:pt x="6579" y="6018"/>
                      <a:pt x="6578" y="5886"/>
                    </a:cubicBezTo>
                    <a:cubicBezTo>
                      <a:pt x="6576" y="5790"/>
                      <a:pt x="6575" y="5695"/>
                      <a:pt x="6568" y="5600"/>
                    </a:cubicBezTo>
                    <a:cubicBezTo>
                      <a:pt x="6562" y="5513"/>
                      <a:pt x="6555" y="5427"/>
                      <a:pt x="6549" y="5340"/>
                    </a:cubicBezTo>
                    <a:cubicBezTo>
                      <a:pt x="6543" y="5240"/>
                      <a:pt x="6544" y="5141"/>
                      <a:pt x="6542" y="5042"/>
                    </a:cubicBezTo>
                    <a:cubicBezTo>
                      <a:pt x="6540" y="4938"/>
                      <a:pt x="6524" y="4834"/>
                      <a:pt x="6509" y="4730"/>
                    </a:cubicBezTo>
                    <a:cubicBezTo>
                      <a:pt x="6483" y="4531"/>
                      <a:pt x="6420" y="4336"/>
                      <a:pt x="6335" y="4153"/>
                    </a:cubicBezTo>
                    <a:cubicBezTo>
                      <a:pt x="6292" y="4060"/>
                      <a:pt x="6239" y="3970"/>
                      <a:pt x="6171" y="3893"/>
                    </a:cubicBezTo>
                    <a:cubicBezTo>
                      <a:pt x="6108" y="3823"/>
                      <a:pt x="6038" y="3759"/>
                      <a:pt x="5966" y="3700"/>
                    </a:cubicBezTo>
                    <a:cubicBezTo>
                      <a:pt x="5821" y="3581"/>
                      <a:pt x="5682" y="3454"/>
                      <a:pt x="5530" y="3344"/>
                    </a:cubicBezTo>
                    <a:cubicBezTo>
                      <a:pt x="5449" y="3286"/>
                      <a:pt x="5362" y="3238"/>
                      <a:pt x="5272" y="3196"/>
                    </a:cubicBezTo>
                    <a:cubicBezTo>
                      <a:pt x="5183" y="3153"/>
                      <a:pt x="5092" y="3111"/>
                      <a:pt x="5000" y="3076"/>
                    </a:cubicBezTo>
                    <a:cubicBezTo>
                      <a:pt x="4834" y="3011"/>
                      <a:pt x="4657" y="2977"/>
                      <a:pt x="4482" y="2941"/>
                    </a:cubicBezTo>
                    <a:lnTo>
                      <a:pt x="4482" y="2941"/>
                    </a:lnTo>
                    <a:cubicBezTo>
                      <a:pt x="4455" y="2935"/>
                      <a:pt x="4428" y="2929"/>
                      <a:pt x="4403" y="2920"/>
                    </a:cubicBezTo>
                    <a:cubicBezTo>
                      <a:pt x="4398" y="2918"/>
                      <a:pt x="4394" y="2917"/>
                      <a:pt x="4389" y="2915"/>
                    </a:cubicBezTo>
                    <a:lnTo>
                      <a:pt x="4389" y="2915"/>
                    </a:lnTo>
                    <a:cubicBezTo>
                      <a:pt x="4392" y="2916"/>
                      <a:pt x="4395" y="2917"/>
                      <a:pt x="4397" y="2919"/>
                    </a:cubicBezTo>
                    <a:lnTo>
                      <a:pt x="4396" y="2919"/>
                    </a:lnTo>
                    <a:cubicBezTo>
                      <a:pt x="4381" y="2911"/>
                      <a:pt x="4365" y="2903"/>
                      <a:pt x="4350" y="2894"/>
                    </a:cubicBezTo>
                    <a:cubicBezTo>
                      <a:pt x="4346" y="2791"/>
                      <a:pt x="4352" y="2688"/>
                      <a:pt x="4351" y="2585"/>
                    </a:cubicBezTo>
                    <a:cubicBezTo>
                      <a:pt x="4350" y="2415"/>
                      <a:pt x="4304" y="2250"/>
                      <a:pt x="4271" y="2085"/>
                    </a:cubicBezTo>
                    <a:cubicBezTo>
                      <a:pt x="4271" y="2086"/>
                      <a:pt x="4271" y="2089"/>
                      <a:pt x="4271" y="2090"/>
                    </a:cubicBezTo>
                    <a:cubicBezTo>
                      <a:pt x="4263" y="2043"/>
                      <a:pt x="4255" y="1997"/>
                      <a:pt x="4239" y="1952"/>
                    </a:cubicBezTo>
                    <a:cubicBezTo>
                      <a:pt x="4225" y="1912"/>
                      <a:pt x="4209" y="1873"/>
                      <a:pt x="4192" y="1835"/>
                    </a:cubicBezTo>
                    <a:cubicBezTo>
                      <a:pt x="4156" y="1747"/>
                      <a:pt x="4119" y="1658"/>
                      <a:pt x="4086" y="1568"/>
                    </a:cubicBezTo>
                    <a:lnTo>
                      <a:pt x="4086" y="1568"/>
                    </a:lnTo>
                    <a:cubicBezTo>
                      <a:pt x="4087" y="1571"/>
                      <a:pt x="4088" y="1574"/>
                      <a:pt x="4088" y="1576"/>
                    </a:cubicBezTo>
                    <a:cubicBezTo>
                      <a:pt x="4062" y="1496"/>
                      <a:pt x="4037" y="1419"/>
                      <a:pt x="4000" y="1343"/>
                    </a:cubicBezTo>
                    <a:cubicBezTo>
                      <a:pt x="3954" y="1248"/>
                      <a:pt x="3903" y="1156"/>
                      <a:pt x="3844" y="1070"/>
                    </a:cubicBezTo>
                    <a:cubicBezTo>
                      <a:pt x="3792" y="993"/>
                      <a:pt x="3737" y="919"/>
                      <a:pt x="3677" y="849"/>
                    </a:cubicBezTo>
                    <a:cubicBezTo>
                      <a:pt x="3614" y="775"/>
                      <a:pt x="3536" y="713"/>
                      <a:pt x="3463" y="648"/>
                    </a:cubicBezTo>
                    <a:lnTo>
                      <a:pt x="3463" y="648"/>
                    </a:lnTo>
                    <a:cubicBezTo>
                      <a:pt x="3469" y="654"/>
                      <a:pt x="3474" y="659"/>
                      <a:pt x="3480" y="665"/>
                    </a:cubicBezTo>
                    <a:cubicBezTo>
                      <a:pt x="3434" y="623"/>
                      <a:pt x="3391" y="579"/>
                      <a:pt x="3340" y="543"/>
                    </a:cubicBezTo>
                    <a:cubicBezTo>
                      <a:pt x="3292" y="508"/>
                      <a:pt x="3241" y="476"/>
                      <a:pt x="3191" y="444"/>
                    </a:cubicBezTo>
                    <a:cubicBezTo>
                      <a:pt x="3088" y="382"/>
                      <a:pt x="2988" y="310"/>
                      <a:pt x="2880" y="256"/>
                    </a:cubicBezTo>
                    <a:cubicBezTo>
                      <a:pt x="2669" y="152"/>
                      <a:pt x="2438" y="87"/>
                      <a:pt x="2207" y="45"/>
                    </a:cubicBezTo>
                    <a:cubicBezTo>
                      <a:pt x="2118" y="29"/>
                      <a:pt x="2029" y="21"/>
                      <a:pt x="1939" y="13"/>
                    </a:cubicBezTo>
                    <a:cubicBezTo>
                      <a:pt x="1850" y="6"/>
                      <a:pt x="1762" y="1"/>
                      <a:pt x="1674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70"/>
              <p:cNvSpPr/>
              <p:nvPr/>
            </p:nvSpPr>
            <p:spPr>
              <a:xfrm>
                <a:off x="8009588" y="2163100"/>
                <a:ext cx="270550" cy="172125"/>
              </a:xfrm>
              <a:custGeom>
                <a:avLst/>
                <a:gdLst/>
                <a:ahLst/>
                <a:cxnLst/>
                <a:rect l="l" t="t" r="r" b="b"/>
                <a:pathLst>
                  <a:path w="10822" h="6885" extrusionOk="0">
                    <a:moveTo>
                      <a:pt x="5695" y="370"/>
                    </a:moveTo>
                    <a:cubicBezTo>
                      <a:pt x="5824" y="371"/>
                      <a:pt x="5951" y="376"/>
                      <a:pt x="6080" y="388"/>
                    </a:cubicBezTo>
                    <a:cubicBezTo>
                      <a:pt x="6200" y="404"/>
                      <a:pt x="6318" y="424"/>
                      <a:pt x="6436" y="451"/>
                    </a:cubicBezTo>
                    <a:cubicBezTo>
                      <a:pt x="6501" y="471"/>
                      <a:pt x="6565" y="492"/>
                      <a:pt x="6629" y="515"/>
                    </a:cubicBezTo>
                    <a:cubicBezTo>
                      <a:pt x="6720" y="555"/>
                      <a:pt x="6810" y="599"/>
                      <a:pt x="6898" y="649"/>
                    </a:cubicBezTo>
                    <a:cubicBezTo>
                      <a:pt x="7027" y="726"/>
                      <a:pt x="7155" y="806"/>
                      <a:pt x="7277" y="892"/>
                    </a:cubicBezTo>
                    <a:cubicBezTo>
                      <a:pt x="7372" y="965"/>
                      <a:pt x="7464" y="1041"/>
                      <a:pt x="7552" y="1123"/>
                    </a:cubicBezTo>
                    <a:cubicBezTo>
                      <a:pt x="7595" y="1169"/>
                      <a:pt x="7639" y="1213"/>
                      <a:pt x="7680" y="1260"/>
                    </a:cubicBezTo>
                    <a:cubicBezTo>
                      <a:pt x="7763" y="1371"/>
                      <a:pt x="7837" y="1487"/>
                      <a:pt x="7910" y="1606"/>
                    </a:cubicBezTo>
                    <a:cubicBezTo>
                      <a:pt x="7954" y="1681"/>
                      <a:pt x="7996" y="1758"/>
                      <a:pt x="8034" y="1837"/>
                    </a:cubicBezTo>
                    <a:cubicBezTo>
                      <a:pt x="8047" y="1872"/>
                      <a:pt x="8058" y="1906"/>
                      <a:pt x="8068" y="1942"/>
                    </a:cubicBezTo>
                    <a:cubicBezTo>
                      <a:pt x="8090" y="2037"/>
                      <a:pt x="8108" y="2132"/>
                      <a:pt x="8137" y="2225"/>
                    </a:cubicBezTo>
                    <a:cubicBezTo>
                      <a:pt x="8163" y="2307"/>
                      <a:pt x="8191" y="2387"/>
                      <a:pt x="8215" y="2468"/>
                    </a:cubicBezTo>
                    <a:cubicBezTo>
                      <a:pt x="8217" y="2482"/>
                      <a:pt x="8221" y="2495"/>
                      <a:pt x="8223" y="2510"/>
                    </a:cubicBezTo>
                    <a:cubicBezTo>
                      <a:pt x="8227" y="2560"/>
                      <a:pt x="8229" y="2611"/>
                      <a:pt x="8230" y="2661"/>
                    </a:cubicBezTo>
                    <a:cubicBezTo>
                      <a:pt x="8229" y="2738"/>
                      <a:pt x="8227" y="2815"/>
                      <a:pt x="8219" y="2892"/>
                    </a:cubicBezTo>
                    <a:cubicBezTo>
                      <a:pt x="8229" y="2955"/>
                      <a:pt x="8237" y="3017"/>
                      <a:pt x="8243" y="3080"/>
                    </a:cubicBezTo>
                    <a:cubicBezTo>
                      <a:pt x="8243" y="3081"/>
                      <a:pt x="8243" y="3082"/>
                      <a:pt x="8243" y="3082"/>
                    </a:cubicBezTo>
                    <a:cubicBezTo>
                      <a:pt x="8246" y="3093"/>
                      <a:pt x="8247" y="3106"/>
                      <a:pt x="8249" y="3117"/>
                    </a:cubicBezTo>
                    <a:cubicBezTo>
                      <a:pt x="8278" y="3128"/>
                      <a:pt x="8304" y="3138"/>
                      <a:pt x="8331" y="3149"/>
                    </a:cubicBezTo>
                    <a:cubicBezTo>
                      <a:pt x="8333" y="3151"/>
                      <a:pt x="8335" y="3151"/>
                      <a:pt x="8336" y="3152"/>
                    </a:cubicBezTo>
                    <a:cubicBezTo>
                      <a:pt x="8379" y="3169"/>
                      <a:pt x="8421" y="3188"/>
                      <a:pt x="8462" y="3209"/>
                    </a:cubicBezTo>
                    <a:cubicBezTo>
                      <a:pt x="8484" y="3219"/>
                      <a:pt x="8505" y="3231"/>
                      <a:pt x="8526" y="3242"/>
                    </a:cubicBezTo>
                    <a:cubicBezTo>
                      <a:pt x="8536" y="3244"/>
                      <a:pt x="8548" y="3247"/>
                      <a:pt x="8558" y="3250"/>
                    </a:cubicBezTo>
                    <a:cubicBezTo>
                      <a:pt x="8594" y="3255"/>
                      <a:pt x="8631" y="3261"/>
                      <a:pt x="8668" y="3268"/>
                    </a:cubicBezTo>
                    <a:cubicBezTo>
                      <a:pt x="8750" y="3290"/>
                      <a:pt x="8830" y="3316"/>
                      <a:pt x="8911" y="3346"/>
                    </a:cubicBezTo>
                    <a:cubicBezTo>
                      <a:pt x="9035" y="3398"/>
                      <a:pt x="9156" y="3450"/>
                      <a:pt x="9275" y="3511"/>
                    </a:cubicBezTo>
                    <a:cubicBezTo>
                      <a:pt x="9453" y="3612"/>
                      <a:pt x="9630" y="3714"/>
                      <a:pt x="9795" y="3837"/>
                    </a:cubicBezTo>
                    <a:cubicBezTo>
                      <a:pt x="9842" y="3873"/>
                      <a:pt x="9885" y="3912"/>
                      <a:pt x="9929" y="3952"/>
                    </a:cubicBezTo>
                    <a:cubicBezTo>
                      <a:pt x="9954" y="3980"/>
                      <a:pt x="9980" y="4006"/>
                      <a:pt x="10004" y="4034"/>
                    </a:cubicBezTo>
                    <a:cubicBezTo>
                      <a:pt x="10022" y="4058"/>
                      <a:pt x="10038" y="4082"/>
                      <a:pt x="10054" y="4108"/>
                    </a:cubicBezTo>
                    <a:cubicBezTo>
                      <a:pt x="10104" y="4196"/>
                      <a:pt x="10148" y="4287"/>
                      <a:pt x="10191" y="4380"/>
                    </a:cubicBezTo>
                    <a:cubicBezTo>
                      <a:pt x="10218" y="4451"/>
                      <a:pt x="10244" y="4523"/>
                      <a:pt x="10266" y="4596"/>
                    </a:cubicBezTo>
                    <a:cubicBezTo>
                      <a:pt x="10319" y="4809"/>
                      <a:pt x="10353" y="5028"/>
                      <a:pt x="10385" y="5244"/>
                    </a:cubicBezTo>
                    <a:cubicBezTo>
                      <a:pt x="10400" y="5379"/>
                      <a:pt x="10407" y="5516"/>
                      <a:pt x="10416" y="5652"/>
                    </a:cubicBezTo>
                    <a:cubicBezTo>
                      <a:pt x="10424" y="5786"/>
                      <a:pt x="10430" y="5920"/>
                      <a:pt x="10432" y="6054"/>
                    </a:cubicBezTo>
                    <a:cubicBezTo>
                      <a:pt x="10431" y="6149"/>
                      <a:pt x="10424" y="6245"/>
                      <a:pt x="10414" y="6340"/>
                    </a:cubicBezTo>
                    <a:cubicBezTo>
                      <a:pt x="10410" y="6367"/>
                      <a:pt x="10406" y="6395"/>
                      <a:pt x="10402" y="6422"/>
                    </a:cubicBezTo>
                    <a:cubicBezTo>
                      <a:pt x="10402" y="6422"/>
                      <a:pt x="10401" y="6423"/>
                      <a:pt x="10400" y="6423"/>
                    </a:cubicBezTo>
                    <a:cubicBezTo>
                      <a:pt x="10399" y="6423"/>
                      <a:pt x="10398" y="6422"/>
                      <a:pt x="10398" y="6422"/>
                    </a:cubicBezTo>
                    <a:cubicBezTo>
                      <a:pt x="10384" y="6427"/>
                      <a:pt x="10371" y="6428"/>
                      <a:pt x="10358" y="6430"/>
                    </a:cubicBezTo>
                    <a:cubicBezTo>
                      <a:pt x="10250" y="6444"/>
                      <a:pt x="10143" y="6446"/>
                      <a:pt x="10035" y="6447"/>
                    </a:cubicBezTo>
                    <a:cubicBezTo>
                      <a:pt x="9936" y="6445"/>
                      <a:pt x="9836" y="6439"/>
                      <a:pt x="9737" y="6433"/>
                    </a:cubicBezTo>
                    <a:cubicBezTo>
                      <a:pt x="9621" y="6427"/>
                      <a:pt x="9507" y="6420"/>
                      <a:pt x="9393" y="6420"/>
                    </a:cubicBezTo>
                    <a:cubicBezTo>
                      <a:pt x="9386" y="6420"/>
                      <a:pt x="9380" y="6420"/>
                      <a:pt x="9374" y="6420"/>
                    </a:cubicBezTo>
                    <a:cubicBezTo>
                      <a:pt x="9263" y="6420"/>
                      <a:pt x="9151" y="6429"/>
                      <a:pt x="9040" y="6432"/>
                    </a:cubicBezTo>
                    <a:cubicBezTo>
                      <a:pt x="8938" y="6437"/>
                      <a:pt x="8835" y="6441"/>
                      <a:pt x="8732" y="6444"/>
                    </a:cubicBezTo>
                    <a:cubicBezTo>
                      <a:pt x="8577" y="6440"/>
                      <a:pt x="8424" y="6431"/>
                      <a:pt x="8270" y="6421"/>
                    </a:cubicBezTo>
                    <a:cubicBezTo>
                      <a:pt x="8106" y="6409"/>
                      <a:pt x="7943" y="6399"/>
                      <a:pt x="7778" y="6397"/>
                    </a:cubicBezTo>
                    <a:cubicBezTo>
                      <a:pt x="7751" y="6397"/>
                      <a:pt x="7724" y="6397"/>
                      <a:pt x="7697" y="6397"/>
                    </a:cubicBezTo>
                    <a:cubicBezTo>
                      <a:pt x="7392" y="6397"/>
                      <a:pt x="7086" y="6408"/>
                      <a:pt x="6781" y="6413"/>
                    </a:cubicBezTo>
                    <a:cubicBezTo>
                      <a:pt x="6584" y="6412"/>
                      <a:pt x="6386" y="6405"/>
                      <a:pt x="6188" y="6405"/>
                    </a:cubicBezTo>
                    <a:cubicBezTo>
                      <a:pt x="6120" y="6405"/>
                      <a:pt x="6052" y="6406"/>
                      <a:pt x="5984" y="6408"/>
                    </a:cubicBezTo>
                    <a:cubicBezTo>
                      <a:pt x="5720" y="6415"/>
                      <a:pt x="5454" y="6428"/>
                      <a:pt x="5189" y="6432"/>
                    </a:cubicBezTo>
                    <a:cubicBezTo>
                      <a:pt x="5086" y="6433"/>
                      <a:pt x="4982" y="6433"/>
                      <a:pt x="4879" y="6433"/>
                    </a:cubicBezTo>
                    <a:cubicBezTo>
                      <a:pt x="4775" y="6433"/>
                      <a:pt x="4671" y="6433"/>
                      <a:pt x="4567" y="6433"/>
                    </a:cubicBezTo>
                    <a:cubicBezTo>
                      <a:pt x="4169" y="6436"/>
                      <a:pt x="3770" y="6439"/>
                      <a:pt x="3371" y="6440"/>
                    </a:cubicBezTo>
                    <a:cubicBezTo>
                      <a:pt x="3327" y="6440"/>
                      <a:pt x="3284" y="6440"/>
                      <a:pt x="3240" y="6440"/>
                    </a:cubicBezTo>
                    <a:cubicBezTo>
                      <a:pt x="3087" y="6440"/>
                      <a:pt x="2934" y="6441"/>
                      <a:pt x="2781" y="6447"/>
                    </a:cubicBezTo>
                    <a:cubicBezTo>
                      <a:pt x="2578" y="6456"/>
                      <a:pt x="2374" y="6464"/>
                      <a:pt x="2170" y="6470"/>
                    </a:cubicBezTo>
                    <a:lnTo>
                      <a:pt x="2174" y="6470"/>
                    </a:lnTo>
                    <a:cubicBezTo>
                      <a:pt x="2143" y="6470"/>
                      <a:pt x="2112" y="6470"/>
                      <a:pt x="2081" y="6470"/>
                    </a:cubicBezTo>
                    <a:cubicBezTo>
                      <a:pt x="1822" y="6470"/>
                      <a:pt x="1563" y="6463"/>
                      <a:pt x="1303" y="6463"/>
                    </a:cubicBezTo>
                    <a:cubicBezTo>
                      <a:pt x="1287" y="6463"/>
                      <a:pt x="1271" y="6463"/>
                      <a:pt x="1255" y="6463"/>
                    </a:cubicBezTo>
                    <a:cubicBezTo>
                      <a:pt x="1104" y="6463"/>
                      <a:pt x="954" y="6476"/>
                      <a:pt x="804" y="6487"/>
                    </a:cubicBezTo>
                    <a:cubicBezTo>
                      <a:pt x="663" y="6500"/>
                      <a:pt x="524" y="6508"/>
                      <a:pt x="382" y="6515"/>
                    </a:cubicBezTo>
                    <a:cubicBezTo>
                      <a:pt x="377" y="6447"/>
                      <a:pt x="372" y="6379"/>
                      <a:pt x="369" y="6311"/>
                    </a:cubicBezTo>
                    <a:cubicBezTo>
                      <a:pt x="371" y="6256"/>
                      <a:pt x="376" y="6202"/>
                      <a:pt x="382" y="6148"/>
                    </a:cubicBezTo>
                    <a:cubicBezTo>
                      <a:pt x="414" y="5891"/>
                      <a:pt x="430" y="5634"/>
                      <a:pt x="456" y="5378"/>
                    </a:cubicBezTo>
                    <a:cubicBezTo>
                      <a:pt x="485" y="5148"/>
                      <a:pt x="517" y="4918"/>
                      <a:pt x="568" y="4693"/>
                    </a:cubicBezTo>
                    <a:cubicBezTo>
                      <a:pt x="623" y="4486"/>
                      <a:pt x="690" y="4284"/>
                      <a:pt x="767" y="4084"/>
                    </a:cubicBezTo>
                    <a:cubicBezTo>
                      <a:pt x="798" y="4010"/>
                      <a:pt x="833" y="3938"/>
                      <a:pt x="867" y="3867"/>
                    </a:cubicBezTo>
                    <a:cubicBezTo>
                      <a:pt x="910" y="3794"/>
                      <a:pt x="956" y="3725"/>
                      <a:pt x="1004" y="3655"/>
                    </a:cubicBezTo>
                    <a:cubicBezTo>
                      <a:pt x="1067" y="3575"/>
                      <a:pt x="1130" y="3496"/>
                      <a:pt x="1196" y="3417"/>
                    </a:cubicBezTo>
                    <a:cubicBezTo>
                      <a:pt x="1260" y="3339"/>
                      <a:pt x="1332" y="3267"/>
                      <a:pt x="1401" y="3195"/>
                    </a:cubicBezTo>
                    <a:cubicBezTo>
                      <a:pt x="1500" y="3097"/>
                      <a:pt x="1598" y="2997"/>
                      <a:pt x="1706" y="2910"/>
                    </a:cubicBezTo>
                    <a:cubicBezTo>
                      <a:pt x="1737" y="2888"/>
                      <a:pt x="1770" y="2866"/>
                      <a:pt x="1803" y="2845"/>
                    </a:cubicBezTo>
                    <a:cubicBezTo>
                      <a:pt x="1862" y="2812"/>
                      <a:pt x="1920" y="2785"/>
                      <a:pt x="1981" y="2758"/>
                    </a:cubicBezTo>
                    <a:lnTo>
                      <a:pt x="1981" y="2758"/>
                    </a:lnTo>
                    <a:cubicBezTo>
                      <a:pt x="1978" y="2759"/>
                      <a:pt x="1976" y="2761"/>
                      <a:pt x="1973" y="2763"/>
                    </a:cubicBezTo>
                    <a:cubicBezTo>
                      <a:pt x="2129" y="2699"/>
                      <a:pt x="2293" y="2654"/>
                      <a:pt x="2453" y="2609"/>
                    </a:cubicBezTo>
                    <a:cubicBezTo>
                      <a:pt x="2539" y="2586"/>
                      <a:pt x="2623" y="2565"/>
                      <a:pt x="2709" y="2550"/>
                    </a:cubicBezTo>
                    <a:cubicBezTo>
                      <a:pt x="2763" y="2544"/>
                      <a:pt x="2815" y="2539"/>
                      <a:pt x="2869" y="2538"/>
                    </a:cubicBezTo>
                    <a:cubicBezTo>
                      <a:pt x="2902" y="2539"/>
                      <a:pt x="2934" y="2541"/>
                      <a:pt x="2966" y="2543"/>
                    </a:cubicBezTo>
                    <a:cubicBezTo>
                      <a:pt x="2974" y="2544"/>
                      <a:pt x="2982" y="2547"/>
                      <a:pt x="2990" y="2548"/>
                    </a:cubicBezTo>
                    <a:cubicBezTo>
                      <a:pt x="3012" y="2547"/>
                      <a:pt x="3033" y="2546"/>
                      <a:pt x="3055" y="2546"/>
                    </a:cubicBezTo>
                    <a:cubicBezTo>
                      <a:pt x="3094" y="2546"/>
                      <a:pt x="3134" y="2548"/>
                      <a:pt x="3173" y="2550"/>
                    </a:cubicBezTo>
                    <a:cubicBezTo>
                      <a:pt x="3205" y="2552"/>
                      <a:pt x="3236" y="2555"/>
                      <a:pt x="3267" y="2557"/>
                    </a:cubicBezTo>
                    <a:lnTo>
                      <a:pt x="3286" y="2557"/>
                    </a:lnTo>
                    <a:cubicBezTo>
                      <a:pt x="3307" y="2557"/>
                      <a:pt x="3328" y="2558"/>
                      <a:pt x="3347" y="2559"/>
                    </a:cubicBezTo>
                    <a:cubicBezTo>
                      <a:pt x="3354" y="2559"/>
                      <a:pt x="3360" y="2560"/>
                      <a:pt x="3365" y="2563"/>
                    </a:cubicBezTo>
                    <a:cubicBezTo>
                      <a:pt x="3387" y="2500"/>
                      <a:pt x="3409" y="2439"/>
                      <a:pt x="3433" y="2376"/>
                    </a:cubicBezTo>
                    <a:cubicBezTo>
                      <a:pt x="3441" y="2358"/>
                      <a:pt x="3448" y="2338"/>
                      <a:pt x="3457" y="2318"/>
                    </a:cubicBezTo>
                    <a:cubicBezTo>
                      <a:pt x="3461" y="2292"/>
                      <a:pt x="3467" y="2265"/>
                      <a:pt x="3473" y="2239"/>
                    </a:cubicBezTo>
                    <a:cubicBezTo>
                      <a:pt x="3483" y="2206"/>
                      <a:pt x="3495" y="2173"/>
                      <a:pt x="3506" y="2141"/>
                    </a:cubicBezTo>
                    <a:cubicBezTo>
                      <a:pt x="3560" y="2009"/>
                      <a:pt x="3617" y="1879"/>
                      <a:pt x="3682" y="1752"/>
                    </a:cubicBezTo>
                    <a:cubicBezTo>
                      <a:pt x="3758" y="1623"/>
                      <a:pt x="3840" y="1500"/>
                      <a:pt x="3929" y="1380"/>
                    </a:cubicBezTo>
                    <a:cubicBezTo>
                      <a:pt x="4048" y="1226"/>
                      <a:pt x="4172" y="1075"/>
                      <a:pt x="4306" y="933"/>
                    </a:cubicBezTo>
                    <a:cubicBezTo>
                      <a:pt x="4362" y="883"/>
                      <a:pt x="4418" y="837"/>
                      <a:pt x="4478" y="790"/>
                    </a:cubicBezTo>
                    <a:cubicBezTo>
                      <a:pt x="4582" y="719"/>
                      <a:pt x="4686" y="650"/>
                      <a:pt x="4792" y="583"/>
                    </a:cubicBezTo>
                    <a:cubicBezTo>
                      <a:pt x="4850" y="550"/>
                      <a:pt x="4904" y="519"/>
                      <a:pt x="4964" y="493"/>
                    </a:cubicBezTo>
                    <a:cubicBezTo>
                      <a:pt x="5006" y="476"/>
                      <a:pt x="5049" y="462"/>
                      <a:pt x="5092" y="448"/>
                    </a:cubicBezTo>
                    <a:cubicBezTo>
                      <a:pt x="5167" y="429"/>
                      <a:pt x="5243" y="415"/>
                      <a:pt x="5318" y="402"/>
                    </a:cubicBezTo>
                    <a:cubicBezTo>
                      <a:pt x="5444" y="386"/>
                      <a:pt x="5569" y="374"/>
                      <a:pt x="5695" y="370"/>
                    </a:cubicBezTo>
                    <a:close/>
                    <a:moveTo>
                      <a:pt x="5779" y="0"/>
                    </a:moveTo>
                    <a:cubicBezTo>
                      <a:pt x="5673" y="0"/>
                      <a:pt x="5568" y="3"/>
                      <a:pt x="5461" y="12"/>
                    </a:cubicBezTo>
                    <a:cubicBezTo>
                      <a:pt x="5360" y="21"/>
                      <a:pt x="5258" y="36"/>
                      <a:pt x="5157" y="54"/>
                    </a:cubicBezTo>
                    <a:cubicBezTo>
                      <a:pt x="5058" y="73"/>
                      <a:pt x="4961" y="95"/>
                      <a:pt x="4867" y="133"/>
                    </a:cubicBezTo>
                    <a:cubicBezTo>
                      <a:pt x="4792" y="163"/>
                      <a:pt x="4723" y="197"/>
                      <a:pt x="4654" y="236"/>
                    </a:cubicBezTo>
                    <a:cubicBezTo>
                      <a:pt x="4565" y="286"/>
                      <a:pt x="4479" y="342"/>
                      <a:pt x="4392" y="399"/>
                    </a:cubicBezTo>
                    <a:cubicBezTo>
                      <a:pt x="4230" y="506"/>
                      <a:pt x="4078" y="628"/>
                      <a:pt x="3949" y="773"/>
                    </a:cubicBezTo>
                    <a:cubicBezTo>
                      <a:pt x="3811" y="928"/>
                      <a:pt x="3683" y="1088"/>
                      <a:pt x="3561" y="1253"/>
                    </a:cubicBezTo>
                    <a:cubicBezTo>
                      <a:pt x="3445" y="1412"/>
                      <a:pt x="3348" y="1582"/>
                      <a:pt x="3266" y="1759"/>
                    </a:cubicBezTo>
                    <a:cubicBezTo>
                      <a:pt x="3226" y="1846"/>
                      <a:pt x="3186" y="1935"/>
                      <a:pt x="3153" y="2026"/>
                    </a:cubicBezTo>
                    <a:cubicBezTo>
                      <a:pt x="3133" y="2081"/>
                      <a:pt x="3117" y="2137"/>
                      <a:pt x="3105" y="2193"/>
                    </a:cubicBezTo>
                    <a:cubicBezTo>
                      <a:pt x="3029" y="2175"/>
                      <a:pt x="2950" y="2167"/>
                      <a:pt x="2872" y="2167"/>
                    </a:cubicBezTo>
                    <a:cubicBezTo>
                      <a:pt x="2816" y="2167"/>
                      <a:pt x="2761" y="2171"/>
                      <a:pt x="2708" y="2179"/>
                    </a:cubicBezTo>
                    <a:cubicBezTo>
                      <a:pt x="2487" y="2207"/>
                      <a:pt x="2276" y="2273"/>
                      <a:pt x="2064" y="2338"/>
                    </a:cubicBezTo>
                    <a:cubicBezTo>
                      <a:pt x="1905" y="2387"/>
                      <a:pt x="1750" y="2447"/>
                      <a:pt x="1608" y="2532"/>
                    </a:cubicBezTo>
                    <a:cubicBezTo>
                      <a:pt x="1483" y="2606"/>
                      <a:pt x="1377" y="2702"/>
                      <a:pt x="1273" y="2802"/>
                    </a:cubicBezTo>
                    <a:cubicBezTo>
                      <a:pt x="1129" y="2940"/>
                      <a:pt x="990" y="3085"/>
                      <a:pt x="862" y="3240"/>
                    </a:cubicBezTo>
                    <a:cubicBezTo>
                      <a:pt x="732" y="3394"/>
                      <a:pt x="607" y="3555"/>
                      <a:pt x="518" y="3737"/>
                    </a:cubicBezTo>
                    <a:cubicBezTo>
                      <a:pt x="427" y="3922"/>
                      <a:pt x="356" y="4116"/>
                      <a:pt x="292" y="4312"/>
                    </a:cubicBezTo>
                    <a:cubicBezTo>
                      <a:pt x="232" y="4494"/>
                      <a:pt x="184" y="4683"/>
                      <a:pt x="154" y="4871"/>
                    </a:cubicBezTo>
                    <a:cubicBezTo>
                      <a:pt x="124" y="5066"/>
                      <a:pt x="94" y="5260"/>
                      <a:pt x="77" y="5456"/>
                    </a:cubicBezTo>
                    <a:cubicBezTo>
                      <a:pt x="61" y="5638"/>
                      <a:pt x="48" y="5819"/>
                      <a:pt x="28" y="6002"/>
                    </a:cubicBezTo>
                    <a:cubicBezTo>
                      <a:pt x="15" y="6104"/>
                      <a:pt x="2" y="6205"/>
                      <a:pt x="0" y="6308"/>
                    </a:cubicBezTo>
                    <a:cubicBezTo>
                      <a:pt x="1" y="6312"/>
                      <a:pt x="2" y="6316"/>
                      <a:pt x="4" y="6320"/>
                    </a:cubicBezTo>
                    <a:cubicBezTo>
                      <a:pt x="14" y="6401"/>
                      <a:pt x="24" y="6481"/>
                      <a:pt x="32" y="6563"/>
                    </a:cubicBezTo>
                    <a:cubicBezTo>
                      <a:pt x="33" y="6568"/>
                      <a:pt x="33" y="6574"/>
                      <a:pt x="34" y="6581"/>
                    </a:cubicBezTo>
                    <a:cubicBezTo>
                      <a:pt x="38" y="6616"/>
                      <a:pt x="40" y="6651"/>
                      <a:pt x="44" y="6686"/>
                    </a:cubicBezTo>
                    <a:cubicBezTo>
                      <a:pt x="46" y="6714"/>
                      <a:pt x="48" y="6741"/>
                      <a:pt x="50" y="6768"/>
                    </a:cubicBezTo>
                    <a:cubicBezTo>
                      <a:pt x="54" y="6797"/>
                      <a:pt x="56" y="6825"/>
                      <a:pt x="58" y="6853"/>
                    </a:cubicBezTo>
                    <a:cubicBezTo>
                      <a:pt x="102" y="6876"/>
                      <a:pt x="154" y="6882"/>
                      <a:pt x="206" y="6883"/>
                    </a:cubicBezTo>
                    <a:cubicBezTo>
                      <a:pt x="223" y="6884"/>
                      <a:pt x="241" y="6884"/>
                      <a:pt x="257" y="6884"/>
                    </a:cubicBezTo>
                    <a:cubicBezTo>
                      <a:pt x="281" y="6884"/>
                      <a:pt x="306" y="6884"/>
                      <a:pt x="330" y="6884"/>
                    </a:cubicBezTo>
                    <a:cubicBezTo>
                      <a:pt x="354" y="6884"/>
                      <a:pt x="379" y="6884"/>
                      <a:pt x="403" y="6883"/>
                    </a:cubicBezTo>
                    <a:cubicBezTo>
                      <a:pt x="496" y="6879"/>
                      <a:pt x="589" y="6875"/>
                      <a:pt x="682" y="6868"/>
                    </a:cubicBezTo>
                    <a:cubicBezTo>
                      <a:pt x="775" y="6861"/>
                      <a:pt x="869" y="6853"/>
                      <a:pt x="963" y="6845"/>
                    </a:cubicBezTo>
                    <a:cubicBezTo>
                      <a:pt x="1049" y="6838"/>
                      <a:pt x="1134" y="6836"/>
                      <a:pt x="1220" y="6833"/>
                    </a:cubicBezTo>
                    <a:cubicBezTo>
                      <a:pt x="1235" y="6832"/>
                      <a:pt x="1249" y="6832"/>
                      <a:pt x="1264" y="6832"/>
                    </a:cubicBezTo>
                    <a:cubicBezTo>
                      <a:pt x="1515" y="6832"/>
                      <a:pt x="1765" y="6840"/>
                      <a:pt x="2017" y="6840"/>
                    </a:cubicBezTo>
                    <a:cubicBezTo>
                      <a:pt x="2057" y="6840"/>
                      <a:pt x="2097" y="6840"/>
                      <a:pt x="2137" y="6839"/>
                    </a:cubicBezTo>
                    <a:cubicBezTo>
                      <a:pt x="2430" y="6837"/>
                      <a:pt x="2724" y="6818"/>
                      <a:pt x="3018" y="6811"/>
                    </a:cubicBezTo>
                    <a:lnTo>
                      <a:pt x="3017" y="6811"/>
                    </a:lnTo>
                    <a:cubicBezTo>
                      <a:pt x="3203" y="6810"/>
                      <a:pt x="3391" y="6810"/>
                      <a:pt x="3578" y="6809"/>
                    </a:cubicBezTo>
                    <a:cubicBezTo>
                      <a:pt x="3989" y="6806"/>
                      <a:pt x="4401" y="6803"/>
                      <a:pt x="4813" y="6803"/>
                    </a:cubicBezTo>
                    <a:cubicBezTo>
                      <a:pt x="4893" y="6803"/>
                      <a:pt x="4972" y="6803"/>
                      <a:pt x="5052" y="6803"/>
                    </a:cubicBezTo>
                    <a:cubicBezTo>
                      <a:pt x="5171" y="6803"/>
                      <a:pt x="5291" y="6802"/>
                      <a:pt x="5410" y="6798"/>
                    </a:cubicBezTo>
                    <a:cubicBezTo>
                      <a:pt x="5610" y="6791"/>
                      <a:pt x="5810" y="6782"/>
                      <a:pt x="6009" y="6776"/>
                    </a:cubicBezTo>
                    <a:cubicBezTo>
                      <a:pt x="6262" y="6776"/>
                      <a:pt x="6514" y="6782"/>
                      <a:pt x="6766" y="6782"/>
                    </a:cubicBezTo>
                    <a:cubicBezTo>
                      <a:pt x="6776" y="6782"/>
                      <a:pt x="6785" y="6782"/>
                      <a:pt x="6795" y="6782"/>
                    </a:cubicBezTo>
                    <a:cubicBezTo>
                      <a:pt x="7029" y="6782"/>
                      <a:pt x="7262" y="6769"/>
                      <a:pt x="7494" y="6766"/>
                    </a:cubicBezTo>
                    <a:lnTo>
                      <a:pt x="7492" y="6766"/>
                    </a:lnTo>
                    <a:cubicBezTo>
                      <a:pt x="7546" y="6766"/>
                      <a:pt x="7600" y="6765"/>
                      <a:pt x="7653" y="6765"/>
                    </a:cubicBezTo>
                    <a:cubicBezTo>
                      <a:pt x="7751" y="6765"/>
                      <a:pt x="7849" y="6767"/>
                      <a:pt x="7946" y="6772"/>
                    </a:cubicBezTo>
                    <a:cubicBezTo>
                      <a:pt x="8113" y="6781"/>
                      <a:pt x="8280" y="6792"/>
                      <a:pt x="8447" y="6803"/>
                    </a:cubicBezTo>
                    <a:cubicBezTo>
                      <a:pt x="8537" y="6809"/>
                      <a:pt x="8627" y="6812"/>
                      <a:pt x="8717" y="6812"/>
                    </a:cubicBezTo>
                    <a:cubicBezTo>
                      <a:pt x="8792" y="6812"/>
                      <a:pt x="8867" y="6810"/>
                      <a:pt x="8943" y="6806"/>
                    </a:cubicBezTo>
                    <a:cubicBezTo>
                      <a:pt x="9092" y="6799"/>
                      <a:pt x="9242" y="6794"/>
                      <a:pt x="9389" y="6789"/>
                    </a:cubicBezTo>
                    <a:cubicBezTo>
                      <a:pt x="9385" y="6789"/>
                      <a:pt x="9379" y="6788"/>
                      <a:pt x="9373" y="6788"/>
                    </a:cubicBezTo>
                    <a:lnTo>
                      <a:pt x="9373" y="6788"/>
                    </a:lnTo>
                    <a:cubicBezTo>
                      <a:pt x="9377" y="6788"/>
                      <a:pt x="9381" y="6788"/>
                      <a:pt x="9385" y="6788"/>
                    </a:cubicBezTo>
                    <a:cubicBezTo>
                      <a:pt x="9388" y="6788"/>
                      <a:pt x="9390" y="6788"/>
                      <a:pt x="9391" y="6788"/>
                    </a:cubicBezTo>
                    <a:lnTo>
                      <a:pt x="9393" y="6788"/>
                    </a:lnTo>
                    <a:cubicBezTo>
                      <a:pt x="9490" y="6789"/>
                      <a:pt x="9587" y="6795"/>
                      <a:pt x="9685" y="6802"/>
                    </a:cubicBezTo>
                    <a:cubicBezTo>
                      <a:pt x="9779" y="6809"/>
                      <a:pt x="9873" y="6814"/>
                      <a:pt x="9968" y="6817"/>
                    </a:cubicBezTo>
                    <a:cubicBezTo>
                      <a:pt x="9981" y="6817"/>
                      <a:pt x="9993" y="6817"/>
                      <a:pt x="10006" y="6817"/>
                    </a:cubicBezTo>
                    <a:cubicBezTo>
                      <a:pt x="10093" y="6817"/>
                      <a:pt x="10181" y="6813"/>
                      <a:pt x="10267" y="6809"/>
                    </a:cubicBezTo>
                    <a:cubicBezTo>
                      <a:pt x="10314" y="6806"/>
                      <a:pt x="10363" y="6802"/>
                      <a:pt x="10411" y="6795"/>
                    </a:cubicBezTo>
                    <a:cubicBezTo>
                      <a:pt x="10416" y="6802"/>
                      <a:pt x="10418" y="6810"/>
                      <a:pt x="10424" y="6815"/>
                    </a:cubicBezTo>
                    <a:cubicBezTo>
                      <a:pt x="10469" y="6809"/>
                      <a:pt x="10512" y="6803"/>
                      <a:pt x="10557" y="6798"/>
                    </a:cubicBezTo>
                    <a:cubicBezTo>
                      <a:pt x="10610" y="6792"/>
                      <a:pt x="10665" y="6787"/>
                      <a:pt x="10719" y="6781"/>
                    </a:cubicBezTo>
                    <a:cubicBezTo>
                      <a:pt x="10737" y="6750"/>
                      <a:pt x="10746" y="6715"/>
                      <a:pt x="10744" y="6677"/>
                    </a:cubicBezTo>
                    <a:cubicBezTo>
                      <a:pt x="10745" y="6656"/>
                      <a:pt x="10746" y="6637"/>
                      <a:pt x="10748" y="6615"/>
                    </a:cubicBezTo>
                    <a:cubicBezTo>
                      <a:pt x="10757" y="6549"/>
                      <a:pt x="10769" y="6483"/>
                      <a:pt x="10776" y="6415"/>
                    </a:cubicBezTo>
                    <a:cubicBezTo>
                      <a:pt x="10822" y="6050"/>
                      <a:pt x="10791" y="5683"/>
                      <a:pt x="10764" y="5319"/>
                    </a:cubicBezTo>
                    <a:cubicBezTo>
                      <a:pt x="10749" y="5130"/>
                      <a:pt x="10712" y="4942"/>
                      <a:pt x="10678" y="4757"/>
                    </a:cubicBezTo>
                    <a:cubicBezTo>
                      <a:pt x="10642" y="4566"/>
                      <a:pt x="10597" y="4379"/>
                      <a:pt x="10515" y="4201"/>
                    </a:cubicBezTo>
                    <a:cubicBezTo>
                      <a:pt x="10472" y="4108"/>
                      <a:pt x="10426" y="4014"/>
                      <a:pt x="10374" y="3924"/>
                    </a:cubicBezTo>
                    <a:cubicBezTo>
                      <a:pt x="10301" y="3798"/>
                      <a:pt x="10200" y="3694"/>
                      <a:pt x="10089" y="3599"/>
                    </a:cubicBezTo>
                    <a:cubicBezTo>
                      <a:pt x="9940" y="3470"/>
                      <a:pt x="9768" y="3370"/>
                      <a:pt x="9597" y="3271"/>
                    </a:cubicBezTo>
                    <a:cubicBezTo>
                      <a:pt x="9506" y="3217"/>
                      <a:pt x="9414" y="3165"/>
                      <a:pt x="9318" y="3120"/>
                    </a:cubicBezTo>
                    <a:cubicBezTo>
                      <a:pt x="9231" y="3076"/>
                      <a:pt x="9141" y="3041"/>
                      <a:pt x="9051" y="3004"/>
                    </a:cubicBezTo>
                    <a:cubicBezTo>
                      <a:pt x="8958" y="2968"/>
                      <a:pt x="8864" y="2937"/>
                      <a:pt x="8768" y="2913"/>
                    </a:cubicBezTo>
                    <a:cubicBezTo>
                      <a:pt x="8719" y="2900"/>
                      <a:pt x="8669" y="2892"/>
                      <a:pt x="8618" y="2885"/>
                    </a:cubicBezTo>
                    <a:cubicBezTo>
                      <a:pt x="8609" y="2884"/>
                      <a:pt x="8600" y="2883"/>
                      <a:pt x="8591" y="2882"/>
                    </a:cubicBezTo>
                    <a:cubicBezTo>
                      <a:pt x="8598" y="2804"/>
                      <a:pt x="8598" y="2725"/>
                      <a:pt x="8597" y="2646"/>
                    </a:cubicBezTo>
                    <a:cubicBezTo>
                      <a:pt x="8597" y="2539"/>
                      <a:pt x="8591" y="2437"/>
                      <a:pt x="8560" y="2335"/>
                    </a:cubicBezTo>
                    <a:cubicBezTo>
                      <a:pt x="8533" y="2243"/>
                      <a:pt x="8501" y="2152"/>
                      <a:pt x="8474" y="2060"/>
                    </a:cubicBezTo>
                    <a:cubicBezTo>
                      <a:pt x="8442" y="1930"/>
                      <a:pt x="8422" y="1796"/>
                      <a:pt x="8365" y="1674"/>
                    </a:cubicBezTo>
                    <a:cubicBezTo>
                      <a:pt x="8322" y="1585"/>
                      <a:pt x="8277" y="1499"/>
                      <a:pt x="8225" y="1415"/>
                    </a:cubicBezTo>
                    <a:cubicBezTo>
                      <a:pt x="8179" y="1339"/>
                      <a:pt x="8134" y="1261"/>
                      <a:pt x="8082" y="1187"/>
                    </a:cubicBezTo>
                    <a:cubicBezTo>
                      <a:pt x="8024" y="1103"/>
                      <a:pt x="7962" y="1021"/>
                      <a:pt x="7894" y="944"/>
                    </a:cubicBezTo>
                    <a:cubicBezTo>
                      <a:pt x="7826" y="869"/>
                      <a:pt x="7748" y="801"/>
                      <a:pt x="7673" y="735"/>
                    </a:cubicBezTo>
                    <a:cubicBezTo>
                      <a:pt x="7604" y="676"/>
                      <a:pt x="7531" y="620"/>
                      <a:pt x="7458" y="569"/>
                    </a:cubicBezTo>
                    <a:cubicBezTo>
                      <a:pt x="7297" y="455"/>
                      <a:pt x="7127" y="344"/>
                      <a:pt x="6951" y="258"/>
                    </a:cubicBezTo>
                    <a:cubicBezTo>
                      <a:pt x="6769" y="166"/>
                      <a:pt x="6577" y="95"/>
                      <a:pt x="6376" y="60"/>
                    </a:cubicBezTo>
                    <a:cubicBezTo>
                      <a:pt x="6178" y="24"/>
                      <a:pt x="5980" y="1"/>
                      <a:pt x="57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9" name="Google Shape;5759;p70"/>
            <p:cNvGrpSpPr/>
            <p:nvPr/>
          </p:nvGrpSpPr>
          <p:grpSpPr>
            <a:xfrm flipH="1">
              <a:off x="935793" y="4638419"/>
              <a:ext cx="349513" cy="242822"/>
              <a:chOff x="7864000" y="2195900"/>
              <a:chExt cx="142775" cy="98700"/>
            </a:xfrm>
          </p:grpSpPr>
          <p:sp>
            <p:nvSpPr>
              <p:cNvPr id="5760" name="Google Shape;5760;p70"/>
              <p:cNvSpPr/>
              <p:nvPr/>
            </p:nvSpPr>
            <p:spPr>
              <a:xfrm>
                <a:off x="7917700" y="2232675"/>
                <a:ext cx="95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70" extrusionOk="0">
                    <a:moveTo>
                      <a:pt x="182" y="0"/>
                    </a:moveTo>
                    <a:cubicBezTo>
                      <a:pt x="181" y="0"/>
                      <a:pt x="180" y="0"/>
                      <a:pt x="179" y="0"/>
                    </a:cubicBezTo>
                    <a:cubicBezTo>
                      <a:pt x="78" y="2"/>
                      <a:pt x="1" y="101"/>
                      <a:pt x="6" y="197"/>
                    </a:cubicBezTo>
                    <a:cubicBezTo>
                      <a:pt x="13" y="300"/>
                      <a:pt x="101" y="370"/>
                      <a:pt x="201" y="370"/>
                    </a:cubicBezTo>
                    <a:cubicBezTo>
                      <a:pt x="201" y="370"/>
                      <a:pt x="202" y="370"/>
                      <a:pt x="203" y="370"/>
                    </a:cubicBezTo>
                    <a:cubicBezTo>
                      <a:pt x="304" y="369"/>
                      <a:pt x="381" y="269"/>
                      <a:pt x="376" y="173"/>
                    </a:cubicBezTo>
                    <a:cubicBezTo>
                      <a:pt x="368" y="70"/>
                      <a:pt x="281" y="0"/>
                      <a:pt x="182" y="0"/>
                    </a:cubicBezTo>
                    <a:close/>
                  </a:path>
                </a:pathLst>
              </a:custGeom>
              <a:solidFill>
                <a:srgbClr val="6BA9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1" name="Google Shape;5761;p70"/>
              <p:cNvSpPr/>
              <p:nvPr/>
            </p:nvSpPr>
            <p:spPr>
              <a:xfrm>
                <a:off x="7881325" y="2294575"/>
                <a:ext cx="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1" extrusionOk="0">
                    <a:moveTo>
                      <a:pt x="24" y="0"/>
                    </a:moveTo>
                    <a:lnTo>
                      <a:pt x="17" y="0"/>
                    </a:lnTo>
                    <a:cubicBezTo>
                      <a:pt x="12" y="0"/>
                      <a:pt x="6" y="0"/>
                      <a:pt x="0" y="0"/>
                    </a:cubicBezTo>
                    <a:cubicBezTo>
                      <a:pt x="8" y="0"/>
                      <a:pt x="16" y="0"/>
                      <a:pt x="24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70"/>
              <p:cNvSpPr/>
              <p:nvPr/>
            </p:nvSpPr>
            <p:spPr>
              <a:xfrm>
                <a:off x="7870075" y="2202925"/>
                <a:ext cx="13172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5269" h="2019" extrusionOk="0">
                    <a:moveTo>
                      <a:pt x="2806" y="0"/>
                    </a:moveTo>
                    <a:cubicBezTo>
                      <a:pt x="2761" y="0"/>
                      <a:pt x="2715" y="2"/>
                      <a:pt x="2670" y="6"/>
                    </a:cubicBezTo>
                    <a:cubicBezTo>
                      <a:pt x="2445" y="26"/>
                      <a:pt x="2226" y="85"/>
                      <a:pt x="2015" y="162"/>
                    </a:cubicBezTo>
                    <a:cubicBezTo>
                      <a:pt x="1813" y="237"/>
                      <a:pt x="1612" y="325"/>
                      <a:pt x="1428" y="436"/>
                    </a:cubicBezTo>
                    <a:cubicBezTo>
                      <a:pt x="1339" y="490"/>
                      <a:pt x="1242" y="554"/>
                      <a:pt x="1180" y="638"/>
                    </a:cubicBezTo>
                    <a:cubicBezTo>
                      <a:pt x="1044" y="718"/>
                      <a:pt x="912" y="805"/>
                      <a:pt x="785" y="898"/>
                    </a:cubicBezTo>
                    <a:cubicBezTo>
                      <a:pt x="674" y="979"/>
                      <a:pt x="560" y="1062"/>
                      <a:pt x="466" y="1164"/>
                    </a:cubicBezTo>
                    <a:cubicBezTo>
                      <a:pt x="423" y="1211"/>
                      <a:pt x="384" y="1259"/>
                      <a:pt x="355" y="1314"/>
                    </a:cubicBezTo>
                    <a:cubicBezTo>
                      <a:pt x="325" y="1331"/>
                      <a:pt x="297" y="1349"/>
                      <a:pt x="268" y="1368"/>
                    </a:cubicBezTo>
                    <a:cubicBezTo>
                      <a:pt x="202" y="1409"/>
                      <a:pt x="134" y="1444"/>
                      <a:pt x="86" y="1507"/>
                    </a:cubicBezTo>
                    <a:cubicBezTo>
                      <a:pt x="1" y="1618"/>
                      <a:pt x="77" y="1787"/>
                      <a:pt x="215" y="1801"/>
                    </a:cubicBezTo>
                    <a:cubicBezTo>
                      <a:pt x="234" y="1803"/>
                      <a:pt x="253" y="1803"/>
                      <a:pt x="273" y="1803"/>
                    </a:cubicBezTo>
                    <a:cubicBezTo>
                      <a:pt x="296" y="1857"/>
                      <a:pt x="343" y="1901"/>
                      <a:pt x="400" y="1915"/>
                    </a:cubicBezTo>
                    <a:cubicBezTo>
                      <a:pt x="420" y="1945"/>
                      <a:pt x="449" y="1970"/>
                      <a:pt x="486" y="1986"/>
                    </a:cubicBezTo>
                    <a:cubicBezTo>
                      <a:pt x="541" y="2011"/>
                      <a:pt x="594" y="2018"/>
                      <a:pt x="654" y="2018"/>
                    </a:cubicBezTo>
                    <a:cubicBezTo>
                      <a:pt x="658" y="2018"/>
                      <a:pt x="663" y="2018"/>
                      <a:pt x="667" y="2018"/>
                    </a:cubicBezTo>
                    <a:cubicBezTo>
                      <a:pt x="692" y="2018"/>
                      <a:pt x="719" y="2016"/>
                      <a:pt x="745" y="2014"/>
                    </a:cubicBezTo>
                    <a:cubicBezTo>
                      <a:pt x="767" y="2014"/>
                      <a:pt x="789" y="2015"/>
                      <a:pt x="810" y="2015"/>
                    </a:cubicBezTo>
                    <a:cubicBezTo>
                      <a:pt x="826" y="2015"/>
                      <a:pt x="842" y="2015"/>
                      <a:pt x="858" y="2014"/>
                    </a:cubicBezTo>
                    <a:cubicBezTo>
                      <a:pt x="928" y="2008"/>
                      <a:pt x="997" y="2002"/>
                      <a:pt x="1065" y="1994"/>
                    </a:cubicBezTo>
                    <a:cubicBezTo>
                      <a:pt x="1113" y="1989"/>
                      <a:pt x="1162" y="1983"/>
                      <a:pt x="1212" y="1977"/>
                    </a:cubicBezTo>
                    <a:cubicBezTo>
                      <a:pt x="1225" y="1976"/>
                      <a:pt x="1240" y="1975"/>
                      <a:pt x="1254" y="1973"/>
                    </a:cubicBezTo>
                    <a:cubicBezTo>
                      <a:pt x="1332" y="1976"/>
                      <a:pt x="1408" y="1977"/>
                      <a:pt x="1484" y="1977"/>
                    </a:cubicBezTo>
                    <a:cubicBezTo>
                      <a:pt x="1583" y="1977"/>
                      <a:pt x="1683" y="1977"/>
                      <a:pt x="1782" y="1974"/>
                    </a:cubicBezTo>
                    <a:cubicBezTo>
                      <a:pt x="1909" y="1970"/>
                      <a:pt x="2036" y="1967"/>
                      <a:pt x="2163" y="1963"/>
                    </a:cubicBezTo>
                    <a:cubicBezTo>
                      <a:pt x="2248" y="1961"/>
                      <a:pt x="2331" y="1958"/>
                      <a:pt x="2415" y="1953"/>
                    </a:cubicBezTo>
                    <a:cubicBezTo>
                      <a:pt x="2572" y="1946"/>
                      <a:pt x="2730" y="1942"/>
                      <a:pt x="2887" y="1925"/>
                    </a:cubicBezTo>
                    <a:cubicBezTo>
                      <a:pt x="2919" y="1922"/>
                      <a:pt x="2950" y="1922"/>
                      <a:pt x="2982" y="1919"/>
                    </a:cubicBezTo>
                    <a:cubicBezTo>
                      <a:pt x="3018" y="1914"/>
                      <a:pt x="3054" y="1899"/>
                      <a:pt x="3085" y="1880"/>
                    </a:cubicBezTo>
                    <a:cubicBezTo>
                      <a:pt x="3094" y="1874"/>
                      <a:pt x="3103" y="1869"/>
                      <a:pt x="3110" y="1862"/>
                    </a:cubicBezTo>
                    <a:cubicBezTo>
                      <a:pt x="3126" y="1863"/>
                      <a:pt x="3143" y="1865"/>
                      <a:pt x="3159" y="1866"/>
                    </a:cubicBezTo>
                    <a:cubicBezTo>
                      <a:pt x="3438" y="1893"/>
                      <a:pt x="3715" y="1930"/>
                      <a:pt x="3995" y="1943"/>
                    </a:cubicBezTo>
                    <a:lnTo>
                      <a:pt x="4005" y="1943"/>
                    </a:lnTo>
                    <a:cubicBezTo>
                      <a:pt x="4042" y="1942"/>
                      <a:pt x="4075" y="1928"/>
                      <a:pt x="4102" y="1906"/>
                    </a:cubicBezTo>
                    <a:cubicBezTo>
                      <a:pt x="4134" y="1905"/>
                      <a:pt x="4166" y="1905"/>
                      <a:pt x="4198" y="1904"/>
                    </a:cubicBezTo>
                    <a:cubicBezTo>
                      <a:pt x="4226" y="1904"/>
                      <a:pt x="4254" y="1904"/>
                      <a:pt x="4283" y="1903"/>
                    </a:cubicBezTo>
                    <a:cubicBezTo>
                      <a:pt x="4324" y="1904"/>
                      <a:pt x="4366" y="1905"/>
                      <a:pt x="4408" y="1906"/>
                    </a:cubicBezTo>
                    <a:cubicBezTo>
                      <a:pt x="4432" y="1907"/>
                      <a:pt x="4457" y="1908"/>
                      <a:pt x="4482" y="1908"/>
                    </a:cubicBezTo>
                    <a:cubicBezTo>
                      <a:pt x="4515" y="1908"/>
                      <a:pt x="4549" y="1907"/>
                      <a:pt x="4584" y="1906"/>
                    </a:cubicBezTo>
                    <a:cubicBezTo>
                      <a:pt x="4603" y="1906"/>
                      <a:pt x="4623" y="1907"/>
                      <a:pt x="4643" y="1907"/>
                    </a:cubicBezTo>
                    <a:cubicBezTo>
                      <a:pt x="4663" y="1907"/>
                      <a:pt x="4683" y="1906"/>
                      <a:pt x="4703" y="1905"/>
                    </a:cubicBezTo>
                    <a:cubicBezTo>
                      <a:pt x="4738" y="1904"/>
                      <a:pt x="4774" y="1902"/>
                      <a:pt x="4807" y="1893"/>
                    </a:cubicBezTo>
                    <a:cubicBezTo>
                      <a:pt x="4835" y="1885"/>
                      <a:pt x="4863" y="1872"/>
                      <a:pt x="4889" y="1858"/>
                    </a:cubicBezTo>
                    <a:cubicBezTo>
                      <a:pt x="4908" y="1849"/>
                      <a:pt x="4926" y="1838"/>
                      <a:pt x="4940" y="1823"/>
                    </a:cubicBezTo>
                    <a:cubicBezTo>
                      <a:pt x="4960" y="1823"/>
                      <a:pt x="4979" y="1822"/>
                      <a:pt x="4998" y="1818"/>
                    </a:cubicBezTo>
                    <a:cubicBezTo>
                      <a:pt x="5023" y="1814"/>
                      <a:pt x="5048" y="1810"/>
                      <a:pt x="5073" y="1800"/>
                    </a:cubicBezTo>
                    <a:cubicBezTo>
                      <a:pt x="5098" y="1790"/>
                      <a:pt x="5123" y="1777"/>
                      <a:pt x="5149" y="1763"/>
                    </a:cubicBezTo>
                    <a:cubicBezTo>
                      <a:pt x="5253" y="1707"/>
                      <a:pt x="5269" y="1551"/>
                      <a:pt x="5183" y="1471"/>
                    </a:cubicBezTo>
                    <a:cubicBezTo>
                      <a:pt x="5144" y="1435"/>
                      <a:pt x="5105" y="1394"/>
                      <a:pt x="5058" y="1369"/>
                    </a:cubicBezTo>
                    <a:cubicBezTo>
                      <a:pt x="5014" y="1345"/>
                      <a:pt x="4968" y="1323"/>
                      <a:pt x="4920" y="1308"/>
                    </a:cubicBezTo>
                    <a:cubicBezTo>
                      <a:pt x="4900" y="1303"/>
                      <a:pt x="4882" y="1296"/>
                      <a:pt x="4863" y="1290"/>
                    </a:cubicBezTo>
                    <a:cubicBezTo>
                      <a:pt x="4887" y="1269"/>
                      <a:pt x="4907" y="1243"/>
                      <a:pt x="4918" y="1213"/>
                    </a:cubicBezTo>
                    <a:cubicBezTo>
                      <a:pt x="4942" y="1153"/>
                      <a:pt x="4931" y="1083"/>
                      <a:pt x="4891" y="1033"/>
                    </a:cubicBezTo>
                    <a:cubicBezTo>
                      <a:pt x="4867" y="1002"/>
                      <a:pt x="4839" y="978"/>
                      <a:pt x="4809" y="955"/>
                    </a:cubicBezTo>
                    <a:cubicBezTo>
                      <a:pt x="4667" y="812"/>
                      <a:pt x="4505" y="690"/>
                      <a:pt x="4347" y="565"/>
                    </a:cubicBezTo>
                    <a:cubicBezTo>
                      <a:pt x="4323" y="546"/>
                      <a:pt x="4298" y="525"/>
                      <a:pt x="4274" y="506"/>
                    </a:cubicBezTo>
                    <a:cubicBezTo>
                      <a:pt x="4272" y="470"/>
                      <a:pt x="4259" y="433"/>
                      <a:pt x="4244" y="403"/>
                    </a:cubicBezTo>
                    <a:cubicBezTo>
                      <a:pt x="4202" y="318"/>
                      <a:pt x="4125" y="247"/>
                      <a:pt x="4045" y="200"/>
                    </a:cubicBezTo>
                    <a:cubicBezTo>
                      <a:pt x="3853" y="87"/>
                      <a:pt x="3627" y="47"/>
                      <a:pt x="3406" y="37"/>
                    </a:cubicBezTo>
                    <a:cubicBezTo>
                      <a:pt x="3369" y="35"/>
                      <a:pt x="3332" y="35"/>
                      <a:pt x="3295" y="35"/>
                    </a:cubicBezTo>
                    <a:cubicBezTo>
                      <a:pt x="3238" y="35"/>
                      <a:pt x="3181" y="36"/>
                      <a:pt x="3125" y="39"/>
                    </a:cubicBezTo>
                    <a:cubicBezTo>
                      <a:pt x="3078" y="25"/>
                      <a:pt x="3027" y="16"/>
                      <a:pt x="2977" y="10"/>
                    </a:cubicBezTo>
                    <a:cubicBezTo>
                      <a:pt x="2920" y="3"/>
                      <a:pt x="2863" y="0"/>
                      <a:pt x="2806" y="0"/>
                    </a:cubicBezTo>
                    <a:close/>
                  </a:path>
                </a:pathLst>
              </a:custGeom>
              <a:solidFill>
                <a:srgbClr val="A7A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70"/>
              <p:cNvSpPr/>
              <p:nvPr/>
            </p:nvSpPr>
            <p:spPr>
              <a:xfrm>
                <a:off x="7936600" y="2237125"/>
                <a:ext cx="625" cy="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" extrusionOk="0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9" y="2"/>
                      <a:pt x="17" y="2"/>
                      <a:pt x="25" y="1"/>
                    </a:cubicBezTo>
                    <a:cubicBezTo>
                      <a:pt x="17" y="2"/>
                      <a:pt x="9" y="2"/>
                      <a:pt x="1" y="2"/>
                    </a:cubicBezTo>
                    <a:close/>
                  </a:path>
                </a:pathLst>
              </a:custGeom>
              <a:solidFill>
                <a:srgbClr val="8692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4" name="Google Shape;5764;p70"/>
              <p:cNvSpPr/>
              <p:nvPr/>
            </p:nvSpPr>
            <p:spPr>
              <a:xfrm>
                <a:off x="7874075" y="2237125"/>
                <a:ext cx="1248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572" extrusionOk="0">
                    <a:moveTo>
                      <a:pt x="4032" y="17"/>
                    </a:moveTo>
                    <a:cubicBezTo>
                      <a:pt x="4027" y="17"/>
                      <a:pt x="4023" y="17"/>
                      <a:pt x="4019" y="17"/>
                    </a:cubicBezTo>
                    <a:lnTo>
                      <a:pt x="4019" y="17"/>
                    </a:lnTo>
                    <a:cubicBezTo>
                      <a:pt x="4023" y="17"/>
                      <a:pt x="4027" y="17"/>
                      <a:pt x="4032" y="17"/>
                    </a:cubicBezTo>
                    <a:close/>
                    <a:moveTo>
                      <a:pt x="2606" y="0"/>
                    </a:moveTo>
                    <a:cubicBezTo>
                      <a:pt x="2571" y="0"/>
                      <a:pt x="2536" y="1"/>
                      <a:pt x="2502" y="2"/>
                    </a:cubicBezTo>
                    <a:cubicBezTo>
                      <a:pt x="2427" y="4"/>
                      <a:pt x="2353" y="7"/>
                      <a:pt x="2279" y="9"/>
                    </a:cubicBezTo>
                    <a:cubicBezTo>
                      <a:pt x="1952" y="17"/>
                      <a:pt x="1623" y="26"/>
                      <a:pt x="1297" y="26"/>
                    </a:cubicBezTo>
                    <a:cubicBezTo>
                      <a:pt x="1140" y="26"/>
                      <a:pt x="983" y="20"/>
                      <a:pt x="825" y="15"/>
                    </a:cubicBezTo>
                    <a:cubicBezTo>
                      <a:pt x="739" y="11"/>
                      <a:pt x="652" y="6"/>
                      <a:pt x="565" y="6"/>
                    </a:cubicBezTo>
                    <a:cubicBezTo>
                      <a:pt x="545" y="6"/>
                      <a:pt x="525" y="6"/>
                      <a:pt x="505" y="7"/>
                    </a:cubicBezTo>
                    <a:cubicBezTo>
                      <a:pt x="361" y="10"/>
                      <a:pt x="179" y="9"/>
                      <a:pt x="91" y="145"/>
                    </a:cubicBezTo>
                    <a:cubicBezTo>
                      <a:pt x="74" y="171"/>
                      <a:pt x="65" y="200"/>
                      <a:pt x="64" y="230"/>
                    </a:cubicBezTo>
                    <a:cubicBezTo>
                      <a:pt x="21" y="273"/>
                      <a:pt x="1" y="334"/>
                      <a:pt x="14" y="398"/>
                    </a:cubicBezTo>
                    <a:cubicBezTo>
                      <a:pt x="33" y="480"/>
                      <a:pt x="111" y="543"/>
                      <a:pt x="194" y="543"/>
                    </a:cubicBezTo>
                    <a:cubicBezTo>
                      <a:pt x="208" y="543"/>
                      <a:pt x="222" y="542"/>
                      <a:pt x="235" y="538"/>
                    </a:cubicBezTo>
                    <a:cubicBezTo>
                      <a:pt x="257" y="533"/>
                      <a:pt x="277" y="528"/>
                      <a:pt x="298" y="523"/>
                    </a:cubicBezTo>
                    <a:cubicBezTo>
                      <a:pt x="315" y="521"/>
                      <a:pt x="332" y="520"/>
                      <a:pt x="350" y="519"/>
                    </a:cubicBezTo>
                    <a:cubicBezTo>
                      <a:pt x="411" y="518"/>
                      <a:pt x="473" y="520"/>
                      <a:pt x="535" y="515"/>
                    </a:cubicBezTo>
                    <a:cubicBezTo>
                      <a:pt x="605" y="511"/>
                      <a:pt x="673" y="505"/>
                      <a:pt x="743" y="503"/>
                    </a:cubicBezTo>
                    <a:cubicBezTo>
                      <a:pt x="795" y="502"/>
                      <a:pt x="846" y="501"/>
                      <a:pt x="898" y="501"/>
                    </a:cubicBezTo>
                    <a:cubicBezTo>
                      <a:pt x="1041" y="501"/>
                      <a:pt x="1185" y="505"/>
                      <a:pt x="1328" y="515"/>
                    </a:cubicBezTo>
                    <a:cubicBezTo>
                      <a:pt x="1386" y="520"/>
                      <a:pt x="1444" y="521"/>
                      <a:pt x="1502" y="521"/>
                    </a:cubicBezTo>
                    <a:cubicBezTo>
                      <a:pt x="1660" y="521"/>
                      <a:pt x="1817" y="509"/>
                      <a:pt x="1976" y="504"/>
                    </a:cubicBezTo>
                    <a:cubicBezTo>
                      <a:pt x="1991" y="504"/>
                      <a:pt x="2006" y="504"/>
                      <a:pt x="2021" y="504"/>
                    </a:cubicBezTo>
                    <a:cubicBezTo>
                      <a:pt x="2194" y="504"/>
                      <a:pt x="2366" y="520"/>
                      <a:pt x="2537" y="523"/>
                    </a:cubicBezTo>
                    <a:cubicBezTo>
                      <a:pt x="2749" y="528"/>
                      <a:pt x="2960" y="530"/>
                      <a:pt x="3170" y="541"/>
                    </a:cubicBezTo>
                    <a:cubicBezTo>
                      <a:pt x="3372" y="550"/>
                      <a:pt x="3572" y="562"/>
                      <a:pt x="3773" y="568"/>
                    </a:cubicBezTo>
                    <a:cubicBezTo>
                      <a:pt x="3836" y="570"/>
                      <a:pt x="3900" y="571"/>
                      <a:pt x="3963" y="571"/>
                    </a:cubicBezTo>
                    <a:cubicBezTo>
                      <a:pt x="3989" y="571"/>
                      <a:pt x="4016" y="571"/>
                      <a:pt x="4042" y="570"/>
                    </a:cubicBezTo>
                    <a:cubicBezTo>
                      <a:pt x="4102" y="568"/>
                      <a:pt x="4163" y="568"/>
                      <a:pt x="4224" y="566"/>
                    </a:cubicBezTo>
                    <a:cubicBezTo>
                      <a:pt x="4319" y="562"/>
                      <a:pt x="4415" y="558"/>
                      <a:pt x="4507" y="544"/>
                    </a:cubicBezTo>
                    <a:cubicBezTo>
                      <a:pt x="4635" y="525"/>
                      <a:pt x="4767" y="499"/>
                      <a:pt x="4871" y="419"/>
                    </a:cubicBezTo>
                    <a:cubicBezTo>
                      <a:pt x="4947" y="361"/>
                      <a:pt x="4994" y="270"/>
                      <a:pt x="4973" y="172"/>
                    </a:cubicBezTo>
                    <a:cubicBezTo>
                      <a:pt x="4952" y="79"/>
                      <a:pt x="4866" y="27"/>
                      <a:pt x="4777" y="17"/>
                    </a:cubicBezTo>
                    <a:cubicBezTo>
                      <a:pt x="4729" y="10"/>
                      <a:pt x="4681" y="7"/>
                      <a:pt x="4634" y="5"/>
                    </a:cubicBezTo>
                    <a:cubicBezTo>
                      <a:pt x="4582" y="4"/>
                      <a:pt x="4530" y="3"/>
                      <a:pt x="4478" y="3"/>
                    </a:cubicBezTo>
                    <a:cubicBezTo>
                      <a:pt x="4436" y="3"/>
                      <a:pt x="4394" y="3"/>
                      <a:pt x="4352" y="4"/>
                    </a:cubicBezTo>
                    <a:cubicBezTo>
                      <a:pt x="4265" y="7"/>
                      <a:pt x="4178" y="12"/>
                      <a:pt x="4092" y="16"/>
                    </a:cubicBezTo>
                    <a:cubicBezTo>
                      <a:pt x="4064" y="16"/>
                      <a:pt x="4036" y="17"/>
                      <a:pt x="4007" y="18"/>
                    </a:cubicBezTo>
                    <a:cubicBezTo>
                      <a:pt x="4011" y="17"/>
                      <a:pt x="4015" y="17"/>
                      <a:pt x="4019" y="17"/>
                    </a:cubicBezTo>
                    <a:lnTo>
                      <a:pt x="4019" y="17"/>
                    </a:lnTo>
                    <a:cubicBezTo>
                      <a:pt x="3937" y="18"/>
                      <a:pt x="3855" y="18"/>
                      <a:pt x="3773" y="20"/>
                    </a:cubicBezTo>
                    <a:lnTo>
                      <a:pt x="3766" y="20"/>
                    </a:lnTo>
                    <a:cubicBezTo>
                      <a:pt x="3762" y="20"/>
                      <a:pt x="3757" y="20"/>
                      <a:pt x="3752" y="20"/>
                    </a:cubicBezTo>
                    <a:cubicBezTo>
                      <a:pt x="3733" y="20"/>
                      <a:pt x="3712" y="22"/>
                      <a:pt x="3692" y="23"/>
                    </a:cubicBezTo>
                    <a:cubicBezTo>
                      <a:pt x="3663" y="24"/>
                      <a:pt x="3635" y="24"/>
                      <a:pt x="3606" y="25"/>
                    </a:cubicBezTo>
                    <a:cubicBezTo>
                      <a:pt x="3542" y="26"/>
                      <a:pt x="3479" y="27"/>
                      <a:pt x="3415" y="27"/>
                    </a:cubicBezTo>
                    <a:cubicBezTo>
                      <a:pt x="3297" y="27"/>
                      <a:pt x="3179" y="24"/>
                      <a:pt x="3061" y="17"/>
                    </a:cubicBezTo>
                    <a:cubicBezTo>
                      <a:pt x="2909" y="9"/>
                      <a:pt x="2758" y="0"/>
                      <a:pt x="2606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5" name="Google Shape;5765;p70"/>
              <p:cNvSpPr/>
              <p:nvPr/>
            </p:nvSpPr>
            <p:spPr>
              <a:xfrm>
                <a:off x="7915625" y="2218625"/>
                <a:ext cx="97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81" extrusionOk="0">
                    <a:moveTo>
                      <a:pt x="189" y="1"/>
                    </a:moveTo>
                    <a:cubicBezTo>
                      <a:pt x="127" y="1"/>
                      <a:pt x="66" y="32"/>
                      <a:pt x="31" y="88"/>
                    </a:cubicBezTo>
                    <a:cubicBezTo>
                      <a:pt x="6" y="126"/>
                      <a:pt x="0" y="168"/>
                      <a:pt x="5" y="211"/>
                    </a:cubicBezTo>
                    <a:lnTo>
                      <a:pt x="5" y="213"/>
                    </a:lnTo>
                    <a:cubicBezTo>
                      <a:pt x="5" y="214"/>
                      <a:pt x="5" y="214"/>
                      <a:pt x="5" y="215"/>
                    </a:cubicBezTo>
                    <a:cubicBezTo>
                      <a:pt x="6" y="218"/>
                      <a:pt x="6" y="223"/>
                      <a:pt x="7" y="226"/>
                    </a:cubicBezTo>
                    <a:cubicBezTo>
                      <a:pt x="7" y="223"/>
                      <a:pt x="6" y="221"/>
                      <a:pt x="6" y="217"/>
                    </a:cubicBezTo>
                    <a:lnTo>
                      <a:pt x="6" y="217"/>
                    </a:lnTo>
                    <a:cubicBezTo>
                      <a:pt x="22" y="309"/>
                      <a:pt x="95" y="381"/>
                      <a:pt x="190" y="381"/>
                    </a:cubicBezTo>
                    <a:cubicBezTo>
                      <a:pt x="192" y="381"/>
                      <a:pt x="193" y="381"/>
                      <a:pt x="195" y="381"/>
                    </a:cubicBezTo>
                    <a:cubicBezTo>
                      <a:pt x="198" y="381"/>
                      <a:pt x="203" y="380"/>
                      <a:pt x="206" y="380"/>
                    </a:cubicBezTo>
                    <a:cubicBezTo>
                      <a:pt x="303" y="370"/>
                      <a:pt x="388" y="278"/>
                      <a:pt x="373" y="178"/>
                    </a:cubicBezTo>
                    <a:cubicBezTo>
                      <a:pt x="372" y="173"/>
                      <a:pt x="372" y="168"/>
                      <a:pt x="371" y="162"/>
                    </a:cubicBezTo>
                    <a:cubicBezTo>
                      <a:pt x="364" y="109"/>
                      <a:pt x="334" y="58"/>
                      <a:pt x="286" y="28"/>
                    </a:cubicBezTo>
                    <a:cubicBezTo>
                      <a:pt x="256" y="10"/>
                      <a:pt x="222" y="1"/>
                      <a:pt x="189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6" name="Google Shape;5766;p70"/>
              <p:cNvSpPr/>
              <p:nvPr/>
            </p:nvSpPr>
            <p:spPr>
              <a:xfrm>
                <a:off x="7929475" y="2218275"/>
                <a:ext cx="970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68" extrusionOk="0">
                    <a:moveTo>
                      <a:pt x="184" y="0"/>
                    </a:moveTo>
                    <a:cubicBezTo>
                      <a:pt x="182" y="0"/>
                      <a:pt x="179" y="0"/>
                      <a:pt x="177" y="0"/>
                    </a:cubicBezTo>
                    <a:cubicBezTo>
                      <a:pt x="75" y="4"/>
                      <a:pt x="1" y="105"/>
                      <a:pt x="10" y="201"/>
                    </a:cubicBezTo>
                    <a:cubicBezTo>
                      <a:pt x="19" y="304"/>
                      <a:pt x="106" y="367"/>
                      <a:pt x="204" y="367"/>
                    </a:cubicBezTo>
                    <a:cubicBezTo>
                      <a:pt x="206" y="367"/>
                      <a:pt x="209" y="367"/>
                      <a:pt x="211" y="367"/>
                    </a:cubicBezTo>
                    <a:cubicBezTo>
                      <a:pt x="312" y="365"/>
                      <a:pt x="387" y="262"/>
                      <a:pt x="377" y="167"/>
                    </a:cubicBezTo>
                    <a:cubicBezTo>
                      <a:pt x="368" y="65"/>
                      <a:pt x="282" y="0"/>
                      <a:pt x="18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7" name="Google Shape;5767;p70"/>
              <p:cNvSpPr/>
              <p:nvPr/>
            </p:nvSpPr>
            <p:spPr>
              <a:xfrm>
                <a:off x="7899575" y="2205125"/>
                <a:ext cx="7955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458" extrusionOk="0">
                    <a:moveTo>
                      <a:pt x="2005" y="0"/>
                    </a:moveTo>
                    <a:cubicBezTo>
                      <a:pt x="1905" y="0"/>
                      <a:pt x="1806" y="4"/>
                      <a:pt x="1707" y="7"/>
                    </a:cubicBezTo>
                    <a:cubicBezTo>
                      <a:pt x="1444" y="14"/>
                      <a:pt x="1181" y="17"/>
                      <a:pt x="919" y="40"/>
                    </a:cubicBezTo>
                    <a:cubicBezTo>
                      <a:pt x="927" y="39"/>
                      <a:pt x="935" y="39"/>
                      <a:pt x="943" y="38"/>
                    </a:cubicBezTo>
                    <a:lnTo>
                      <a:pt x="943" y="38"/>
                    </a:lnTo>
                    <a:cubicBezTo>
                      <a:pt x="854" y="44"/>
                      <a:pt x="766" y="44"/>
                      <a:pt x="677" y="44"/>
                    </a:cubicBezTo>
                    <a:cubicBezTo>
                      <a:pt x="660" y="44"/>
                      <a:pt x="642" y="44"/>
                      <a:pt x="625" y="44"/>
                    </a:cubicBezTo>
                    <a:cubicBezTo>
                      <a:pt x="598" y="44"/>
                      <a:pt x="572" y="45"/>
                      <a:pt x="545" y="45"/>
                    </a:cubicBezTo>
                    <a:cubicBezTo>
                      <a:pt x="409" y="47"/>
                      <a:pt x="266" y="57"/>
                      <a:pt x="138" y="104"/>
                    </a:cubicBezTo>
                    <a:cubicBezTo>
                      <a:pt x="43" y="137"/>
                      <a:pt x="1" y="257"/>
                      <a:pt x="38" y="345"/>
                    </a:cubicBezTo>
                    <a:cubicBezTo>
                      <a:pt x="69" y="419"/>
                      <a:pt x="137" y="457"/>
                      <a:pt x="210" y="457"/>
                    </a:cubicBezTo>
                    <a:cubicBezTo>
                      <a:pt x="229" y="457"/>
                      <a:pt x="247" y="455"/>
                      <a:pt x="266" y="450"/>
                    </a:cubicBezTo>
                    <a:lnTo>
                      <a:pt x="266" y="450"/>
                    </a:lnTo>
                    <a:cubicBezTo>
                      <a:pt x="265" y="450"/>
                      <a:pt x="264" y="450"/>
                      <a:pt x="263" y="451"/>
                    </a:cubicBezTo>
                    <a:cubicBezTo>
                      <a:pt x="266" y="450"/>
                      <a:pt x="269" y="449"/>
                      <a:pt x="272" y="448"/>
                    </a:cubicBezTo>
                    <a:lnTo>
                      <a:pt x="272" y="448"/>
                    </a:lnTo>
                    <a:cubicBezTo>
                      <a:pt x="270" y="448"/>
                      <a:pt x="268" y="449"/>
                      <a:pt x="266" y="450"/>
                    </a:cubicBezTo>
                    <a:lnTo>
                      <a:pt x="266" y="450"/>
                    </a:lnTo>
                    <a:cubicBezTo>
                      <a:pt x="269" y="449"/>
                      <a:pt x="271" y="448"/>
                      <a:pt x="274" y="447"/>
                    </a:cubicBezTo>
                    <a:lnTo>
                      <a:pt x="274" y="447"/>
                    </a:lnTo>
                    <a:cubicBezTo>
                      <a:pt x="273" y="447"/>
                      <a:pt x="273" y="448"/>
                      <a:pt x="272" y="448"/>
                    </a:cubicBezTo>
                    <a:lnTo>
                      <a:pt x="272" y="448"/>
                    </a:lnTo>
                    <a:cubicBezTo>
                      <a:pt x="274" y="447"/>
                      <a:pt x="275" y="447"/>
                      <a:pt x="277" y="446"/>
                    </a:cubicBezTo>
                    <a:lnTo>
                      <a:pt x="277" y="446"/>
                    </a:lnTo>
                    <a:cubicBezTo>
                      <a:pt x="286" y="444"/>
                      <a:pt x="294" y="442"/>
                      <a:pt x="303" y="440"/>
                    </a:cubicBezTo>
                    <a:cubicBezTo>
                      <a:pt x="353" y="430"/>
                      <a:pt x="402" y="423"/>
                      <a:pt x="452" y="419"/>
                    </a:cubicBezTo>
                    <a:cubicBezTo>
                      <a:pt x="502" y="416"/>
                      <a:pt x="552" y="415"/>
                      <a:pt x="602" y="415"/>
                    </a:cubicBezTo>
                    <a:cubicBezTo>
                      <a:pt x="662" y="415"/>
                      <a:pt x="722" y="416"/>
                      <a:pt x="783" y="416"/>
                    </a:cubicBezTo>
                    <a:cubicBezTo>
                      <a:pt x="895" y="415"/>
                      <a:pt x="1008" y="403"/>
                      <a:pt x="1121" y="394"/>
                    </a:cubicBezTo>
                    <a:cubicBezTo>
                      <a:pt x="1232" y="388"/>
                      <a:pt x="1342" y="386"/>
                      <a:pt x="1454" y="383"/>
                    </a:cubicBezTo>
                    <a:cubicBezTo>
                      <a:pt x="1539" y="381"/>
                      <a:pt x="1624" y="380"/>
                      <a:pt x="1710" y="378"/>
                    </a:cubicBezTo>
                    <a:cubicBezTo>
                      <a:pt x="1799" y="373"/>
                      <a:pt x="1888" y="369"/>
                      <a:pt x="1977" y="369"/>
                    </a:cubicBezTo>
                    <a:cubicBezTo>
                      <a:pt x="1988" y="369"/>
                      <a:pt x="1998" y="369"/>
                      <a:pt x="2009" y="369"/>
                    </a:cubicBezTo>
                    <a:cubicBezTo>
                      <a:pt x="2105" y="371"/>
                      <a:pt x="2201" y="375"/>
                      <a:pt x="2296" y="381"/>
                    </a:cubicBezTo>
                    <a:cubicBezTo>
                      <a:pt x="2357" y="384"/>
                      <a:pt x="2418" y="389"/>
                      <a:pt x="2480" y="392"/>
                    </a:cubicBezTo>
                    <a:cubicBezTo>
                      <a:pt x="2556" y="397"/>
                      <a:pt x="2634" y="397"/>
                      <a:pt x="2711" y="400"/>
                    </a:cubicBezTo>
                    <a:cubicBezTo>
                      <a:pt x="2781" y="406"/>
                      <a:pt x="2850" y="416"/>
                      <a:pt x="2921" y="420"/>
                    </a:cubicBezTo>
                    <a:lnTo>
                      <a:pt x="2936" y="420"/>
                    </a:lnTo>
                    <a:cubicBezTo>
                      <a:pt x="2963" y="419"/>
                      <a:pt x="2990" y="415"/>
                      <a:pt x="3016" y="413"/>
                    </a:cubicBezTo>
                    <a:lnTo>
                      <a:pt x="3009" y="413"/>
                    </a:lnTo>
                    <a:cubicBezTo>
                      <a:pt x="3104" y="404"/>
                      <a:pt x="3182" y="327"/>
                      <a:pt x="3181" y="228"/>
                    </a:cubicBezTo>
                    <a:cubicBezTo>
                      <a:pt x="3180" y="131"/>
                      <a:pt x="3098" y="44"/>
                      <a:pt x="3000" y="44"/>
                    </a:cubicBezTo>
                    <a:cubicBezTo>
                      <a:pt x="2998" y="44"/>
                      <a:pt x="2996" y="44"/>
                      <a:pt x="2994" y="44"/>
                    </a:cubicBezTo>
                    <a:cubicBezTo>
                      <a:pt x="2977" y="45"/>
                      <a:pt x="2962" y="47"/>
                      <a:pt x="2946" y="49"/>
                    </a:cubicBezTo>
                    <a:lnTo>
                      <a:pt x="2926" y="49"/>
                    </a:lnTo>
                    <a:cubicBezTo>
                      <a:pt x="2865" y="45"/>
                      <a:pt x="2806" y="36"/>
                      <a:pt x="2745" y="32"/>
                    </a:cubicBezTo>
                    <a:cubicBezTo>
                      <a:pt x="2665" y="26"/>
                      <a:pt x="2586" y="28"/>
                      <a:pt x="2506" y="24"/>
                    </a:cubicBezTo>
                    <a:cubicBezTo>
                      <a:pt x="2491" y="23"/>
                      <a:pt x="2476" y="23"/>
                      <a:pt x="2463" y="22"/>
                    </a:cubicBezTo>
                    <a:lnTo>
                      <a:pt x="2478" y="22"/>
                    </a:lnTo>
                    <a:cubicBezTo>
                      <a:pt x="2347" y="15"/>
                      <a:pt x="2217" y="4"/>
                      <a:pt x="2088" y="1"/>
                    </a:cubicBezTo>
                    <a:cubicBezTo>
                      <a:pt x="2060" y="1"/>
                      <a:pt x="2032" y="0"/>
                      <a:pt x="2005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8" name="Google Shape;5768;p70"/>
              <p:cNvSpPr/>
              <p:nvPr/>
            </p:nvSpPr>
            <p:spPr>
              <a:xfrm>
                <a:off x="7973775" y="2257400"/>
                <a:ext cx="275" cy="50"/>
              </a:xfrm>
              <a:custGeom>
                <a:avLst/>
                <a:gdLst/>
                <a:ahLst/>
                <a:cxnLst/>
                <a:rect l="l" t="t" r="r" b="b"/>
                <a:pathLst>
                  <a:path w="11" h="2" extrusionOk="0">
                    <a:moveTo>
                      <a:pt x="9" y="1"/>
                    </a:moveTo>
                    <a:cubicBezTo>
                      <a:pt x="7" y="1"/>
                      <a:pt x="3" y="2"/>
                      <a:pt x="0" y="2"/>
                    </a:cubicBezTo>
                    <a:cubicBezTo>
                      <a:pt x="3" y="2"/>
                      <a:pt x="7" y="1"/>
                      <a:pt x="10" y="1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9" name="Google Shape;5769;p70"/>
              <p:cNvSpPr/>
              <p:nvPr/>
            </p:nvSpPr>
            <p:spPr>
              <a:xfrm>
                <a:off x="7869825" y="2258000"/>
                <a:ext cx="600" cy="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" extrusionOk="0">
                    <a:moveTo>
                      <a:pt x="23" y="1"/>
                    </a:moveTo>
                    <a:cubicBezTo>
                      <a:pt x="15" y="1"/>
                      <a:pt x="8" y="1"/>
                      <a:pt x="0" y="2"/>
                    </a:cubicBezTo>
                    <a:cubicBezTo>
                      <a:pt x="7" y="2"/>
                      <a:pt x="15" y="1"/>
                      <a:pt x="23" y="1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0" name="Google Shape;5770;p70"/>
              <p:cNvSpPr/>
              <p:nvPr/>
            </p:nvSpPr>
            <p:spPr>
              <a:xfrm>
                <a:off x="7864000" y="2195900"/>
                <a:ext cx="14277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5711" h="2486" extrusionOk="0">
                    <a:moveTo>
                      <a:pt x="3099" y="2111"/>
                    </a:moveTo>
                    <a:cubicBezTo>
                      <a:pt x="3099" y="2111"/>
                      <a:pt x="3099" y="2111"/>
                      <a:pt x="3099" y="2111"/>
                    </a:cubicBezTo>
                    <a:lnTo>
                      <a:pt x="3099" y="2111"/>
                    </a:lnTo>
                    <a:cubicBezTo>
                      <a:pt x="3099" y="2111"/>
                      <a:pt x="3099" y="2111"/>
                      <a:pt x="3099" y="2111"/>
                    </a:cubicBezTo>
                    <a:close/>
                    <a:moveTo>
                      <a:pt x="2948" y="370"/>
                    </a:moveTo>
                    <a:cubicBezTo>
                      <a:pt x="3055" y="371"/>
                      <a:pt x="3163" y="378"/>
                      <a:pt x="3272" y="389"/>
                    </a:cubicBezTo>
                    <a:cubicBezTo>
                      <a:pt x="3456" y="413"/>
                      <a:pt x="3638" y="441"/>
                      <a:pt x="3819" y="485"/>
                    </a:cubicBezTo>
                    <a:cubicBezTo>
                      <a:pt x="3919" y="513"/>
                      <a:pt x="4015" y="546"/>
                      <a:pt x="4112" y="584"/>
                    </a:cubicBezTo>
                    <a:cubicBezTo>
                      <a:pt x="4162" y="607"/>
                      <a:pt x="4212" y="631"/>
                      <a:pt x="4260" y="658"/>
                    </a:cubicBezTo>
                    <a:cubicBezTo>
                      <a:pt x="4296" y="680"/>
                      <a:pt x="4332" y="704"/>
                      <a:pt x="4366" y="730"/>
                    </a:cubicBezTo>
                    <a:cubicBezTo>
                      <a:pt x="4415" y="769"/>
                      <a:pt x="4460" y="812"/>
                      <a:pt x="4504" y="856"/>
                    </a:cubicBezTo>
                    <a:cubicBezTo>
                      <a:pt x="4569" y="925"/>
                      <a:pt x="4629" y="997"/>
                      <a:pt x="4687" y="1071"/>
                    </a:cubicBezTo>
                    <a:cubicBezTo>
                      <a:pt x="4883" y="1327"/>
                      <a:pt x="5066" y="1592"/>
                      <a:pt x="5233" y="1867"/>
                    </a:cubicBezTo>
                    <a:cubicBezTo>
                      <a:pt x="5270" y="1933"/>
                      <a:pt x="5305" y="2001"/>
                      <a:pt x="5337" y="2070"/>
                    </a:cubicBezTo>
                    <a:cubicBezTo>
                      <a:pt x="5285" y="2071"/>
                      <a:pt x="5233" y="2073"/>
                      <a:pt x="5181" y="2073"/>
                    </a:cubicBezTo>
                    <a:lnTo>
                      <a:pt x="5196" y="2073"/>
                    </a:lnTo>
                    <a:cubicBezTo>
                      <a:pt x="5059" y="2074"/>
                      <a:pt x="4922" y="2072"/>
                      <a:pt x="4782" y="2079"/>
                    </a:cubicBezTo>
                    <a:cubicBezTo>
                      <a:pt x="4657" y="2083"/>
                      <a:pt x="4534" y="2090"/>
                      <a:pt x="4410" y="2092"/>
                    </a:cubicBezTo>
                    <a:lnTo>
                      <a:pt x="4398" y="2092"/>
                    </a:lnTo>
                    <a:cubicBezTo>
                      <a:pt x="4396" y="2092"/>
                      <a:pt x="4394" y="2092"/>
                      <a:pt x="4393" y="2092"/>
                    </a:cubicBezTo>
                    <a:cubicBezTo>
                      <a:pt x="4391" y="2092"/>
                      <a:pt x="4389" y="2092"/>
                      <a:pt x="4388" y="2092"/>
                    </a:cubicBezTo>
                    <a:lnTo>
                      <a:pt x="4326" y="2092"/>
                    </a:lnTo>
                    <a:cubicBezTo>
                      <a:pt x="4323" y="2092"/>
                      <a:pt x="4320" y="2092"/>
                      <a:pt x="4318" y="2092"/>
                    </a:cubicBezTo>
                    <a:cubicBezTo>
                      <a:pt x="4316" y="2092"/>
                      <a:pt x="4313" y="2092"/>
                      <a:pt x="4311" y="2092"/>
                    </a:cubicBezTo>
                    <a:lnTo>
                      <a:pt x="4304" y="2092"/>
                    </a:lnTo>
                    <a:cubicBezTo>
                      <a:pt x="4105" y="2092"/>
                      <a:pt x="3906" y="2092"/>
                      <a:pt x="3707" y="2098"/>
                    </a:cubicBezTo>
                    <a:cubicBezTo>
                      <a:pt x="3501" y="2104"/>
                      <a:pt x="3293" y="2110"/>
                      <a:pt x="3086" y="2112"/>
                    </a:cubicBezTo>
                    <a:lnTo>
                      <a:pt x="3086" y="2112"/>
                    </a:lnTo>
                    <a:cubicBezTo>
                      <a:pt x="3090" y="2112"/>
                      <a:pt x="3094" y="2111"/>
                      <a:pt x="3099" y="2111"/>
                    </a:cubicBezTo>
                    <a:lnTo>
                      <a:pt x="3099" y="2111"/>
                    </a:lnTo>
                    <a:cubicBezTo>
                      <a:pt x="3081" y="2111"/>
                      <a:pt x="3064" y="2111"/>
                      <a:pt x="3046" y="2111"/>
                    </a:cubicBezTo>
                    <a:cubicBezTo>
                      <a:pt x="2761" y="2111"/>
                      <a:pt x="2475" y="2102"/>
                      <a:pt x="2189" y="2097"/>
                    </a:cubicBezTo>
                    <a:cubicBezTo>
                      <a:pt x="1919" y="2092"/>
                      <a:pt x="1648" y="2088"/>
                      <a:pt x="1378" y="2088"/>
                    </a:cubicBezTo>
                    <a:cubicBezTo>
                      <a:pt x="1346" y="2088"/>
                      <a:pt x="1315" y="2088"/>
                      <a:pt x="1283" y="2088"/>
                    </a:cubicBezTo>
                    <a:lnTo>
                      <a:pt x="1285" y="2088"/>
                    </a:lnTo>
                    <a:cubicBezTo>
                      <a:pt x="1225" y="2088"/>
                      <a:pt x="1166" y="2088"/>
                      <a:pt x="1107" y="2089"/>
                    </a:cubicBezTo>
                    <a:lnTo>
                      <a:pt x="1110" y="2089"/>
                    </a:lnTo>
                    <a:cubicBezTo>
                      <a:pt x="977" y="2089"/>
                      <a:pt x="845" y="2091"/>
                      <a:pt x="711" y="2098"/>
                    </a:cubicBezTo>
                    <a:cubicBezTo>
                      <a:pt x="640" y="2102"/>
                      <a:pt x="570" y="2104"/>
                      <a:pt x="499" y="2107"/>
                    </a:cubicBezTo>
                    <a:cubicBezTo>
                      <a:pt x="501" y="2100"/>
                      <a:pt x="504" y="2092"/>
                      <a:pt x="508" y="2086"/>
                    </a:cubicBezTo>
                    <a:cubicBezTo>
                      <a:pt x="547" y="2000"/>
                      <a:pt x="584" y="1914"/>
                      <a:pt x="629" y="1829"/>
                    </a:cubicBezTo>
                    <a:cubicBezTo>
                      <a:pt x="666" y="1772"/>
                      <a:pt x="703" y="1717"/>
                      <a:pt x="745" y="1662"/>
                    </a:cubicBezTo>
                    <a:cubicBezTo>
                      <a:pt x="825" y="1558"/>
                      <a:pt x="908" y="1457"/>
                      <a:pt x="988" y="1351"/>
                    </a:cubicBezTo>
                    <a:cubicBezTo>
                      <a:pt x="1048" y="1275"/>
                      <a:pt x="1110" y="1202"/>
                      <a:pt x="1176" y="1131"/>
                    </a:cubicBezTo>
                    <a:cubicBezTo>
                      <a:pt x="1232" y="1077"/>
                      <a:pt x="1289" y="1027"/>
                      <a:pt x="1349" y="979"/>
                    </a:cubicBezTo>
                    <a:cubicBezTo>
                      <a:pt x="1404" y="941"/>
                      <a:pt x="1460" y="904"/>
                      <a:pt x="1518" y="869"/>
                    </a:cubicBezTo>
                    <a:cubicBezTo>
                      <a:pt x="1720" y="758"/>
                      <a:pt x="1927" y="657"/>
                      <a:pt x="2138" y="566"/>
                    </a:cubicBezTo>
                    <a:cubicBezTo>
                      <a:pt x="2280" y="512"/>
                      <a:pt x="2424" y="467"/>
                      <a:pt x="2571" y="429"/>
                    </a:cubicBezTo>
                    <a:cubicBezTo>
                      <a:pt x="2663" y="407"/>
                      <a:pt x="2756" y="390"/>
                      <a:pt x="2850" y="376"/>
                    </a:cubicBezTo>
                    <a:cubicBezTo>
                      <a:pt x="2883" y="374"/>
                      <a:pt x="2915" y="373"/>
                      <a:pt x="2948" y="370"/>
                    </a:cubicBezTo>
                    <a:close/>
                    <a:moveTo>
                      <a:pt x="3031" y="1"/>
                    </a:moveTo>
                    <a:cubicBezTo>
                      <a:pt x="2970" y="1"/>
                      <a:pt x="2909" y="2"/>
                      <a:pt x="2849" y="7"/>
                    </a:cubicBezTo>
                    <a:cubicBezTo>
                      <a:pt x="2797" y="9"/>
                      <a:pt x="2746" y="18"/>
                      <a:pt x="2693" y="25"/>
                    </a:cubicBezTo>
                    <a:cubicBezTo>
                      <a:pt x="2595" y="38"/>
                      <a:pt x="2497" y="66"/>
                      <a:pt x="2401" y="91"/>
                    </a:cubicBezTo>
                    <a:cubicBezTo>
                      <a:pt x="2307" y="116"/>
                      <a:pt x="2214" y="146"/>
                      <a:pt x="2121" y="178"/>
                    </a:cubicBezTo>
                    <a:cubicBezTo>
                      <a:pt x="1930" y="243"/>
                      <a:pt x="1750" y="335"/>
                      <a:pt x="1569" y="424"/>
                    </a:cubicBezTo>
                    <a:cubicBezTo>
                      <a:pt x="1483" y="466"/>
                      <a:pt x="1395" y="510"/>
                      <a:pt x="1314" y="560"/>
                    </a:cubicBezTo>
                    <a:cubicBezTo>
                      <a:pt x="1224" y="615"/>
                      <a:pt x="1138" y="673"/>
                      <a:pt x="1056" y="740"/>
                    </a:cubicBezTo>
                    <a:cubicBezTo>
                      <a:pt x="901" y="862"/>
                      <a:pt x="777" y="1020"/>
                      <a:pt x="658" y="1176"/>
                    </a:cubicBezTo>
                    <a:cubicBezTo>
                      <a:pt x="535" y="1334"/>
                      <a:pt x="396" y="1484"/>
                      <a:pt x="301" y="1660"/>
                    </a:cubicBezTo>
                    <a:cubicBezTo>
                      <a:pt x="254" y="1748"/>
                      <a:pt x="213" y="1839"/>
                      <a:pt x="172" y="1931"/>
                    </a:cubicBezTo>
                    <a:cubicBezTo>
                      <a:pt x="143" y="1996"/>
                      <a:pt x="114" y="2061"/>
                      <a:pt x="87" y="2127"/>
                    </a:cubicBezTo>
                    <a:cubicBezTo>
                      <a:pt x="81" y="2129"/>
                      <a:pt x="76" y="2130"/>
                      <a:pt x="71" y="2132"/>
                    </a:cubicBezTo>
                    <a:cubicBezTo>
                      <a:pt x="63" y="2163"/>
                      <a:pt x="55" y="2194"/>
                      <a:pt x="47" y="2224"/>
                    </a:cubicBezTo>
                    <a:cubicBezTo>
                      <a:pt x="36" y="2268"/>
                      <a:pt x="24" y="2312"/>
                      <a:pt x="13" y="2354"/>
                    </a:cubicBezTo>
                    <a:cubicBezTo>
                      <a:pt x="8" y="2373"/>
                      <a:pt x="4" y="2391"/>
                      <a:pt x="0" y="2409"/>
                    </a:cubicBezTo>
                    <a:cubicBezTo>
                      <a:pt x="31" y="2451"/>
                      <a:pt x="81" y="2481"/>
                      <a:pt x="137" y="2485"/>
                    </a:cubicBezTo>
                    <a:cubicBezTo>
                      <a:pt x="150" y="2485"/>
                      <a:pt x="163" y="2486"/>
                      <a:pt x="177" y="2486"/>
                    </a:cubicBezTo>
                    <a:cubicBezTo>
                      <a:pt x="203" y="2486"/>
                      <a:pt x="229" y="2485"/>
                      <a:pt x="255" y="2485"/>
                    </a:cubicBezTo>
                    <a:cubicBezTo>
                      <a:pt x="392" y="2483"/>
                      <a:pt x="531" y="2478"/>
                      <a:pt x="669" y="2472"/>
                    </a:cubicBezTo>
                    <a:cubicBezTo>
                      <a:pt x="806" y="2465"/>
                      <a:pt x="945" y="2459"/>
                      <a:pt x="1083" y="2458"/>
                    </a:cubicBezTo>
                    <a:cubicBezTo>
                      <a:pt x="1148" y="2458"/>
                      <a:pt x="1214" y="2457"/>
                      <a:pt x="1280" y="2457"/>
                    </a:cubicBezTo>
                    <a:lnTo>
                      <a:pt x="1280" y="2457"/>
                    </a:lnTo>
                    <a:cubicBezTo>
                      <a:pt x="1388" y="2457"/>
                      <a:pt x="1498" y="2457"/>
                      <a:pt x="1608" y="2459"/>
                    </a:cubicBezTo>
                    <a:cubicBezTo>
                      <a:pt x="2002" y="2464"/>
                      <a:pt x="2398" y="2470"/>
                      <a:pt x="2794" y="2478"/>
                    </a:cubicBezTo>
                    <a:cubicBezTo>
                      <a:pt x="2864" y="2479"/>
                      <a:pt x="2935" y="2480"/>
                      <a:pt x="3006" y="2480"/>
                    </a:cubicBezTo>
                    <a:cubicBezTo>
                      <a:pt x="3329" y="2480"/>
                      <a:pt x="3652" y="2466"/>
                      <a:pt x="3976" y="2463"/>
                    </a:cubicBezTo>
                    <a:lnTo>
                      <a:pt x="3952" y="2463"/>
                    </a:lnTo>
                    <a:cubicBezTo>
                      <a:pt x="4090" y="2462"/>
                      <a:pt x="4229" y="2462"/>
                      <a:pt x="4367" y="2461"/>
                    </a:cubicBezTo>
                    <a:lnTo>
                      <a:pt x="4400" y="2461"/>
                    </a:lnTo>
                    <a:cubicBezTo>
                      <a:pt x="4504" y="2459"/>
                      <a:pt x="4608" y="2455"/>
                      <a:pt x="4712" y="2451"/>
                    </a:cubicBezTo>
                    <a:cubicBezTo>
                      <a:pt x="4803" y="2447"/>
                      <a:pt x="4893" y="2443"/>
                      <a:pt x="4985" y="2441"/>
                    </a:cubicBezTo>
                    <a:cubicBezTo>
                      <a:pt x="5064" y="2442"/>
                      <a:pt x="5143" y="2443"/>
                      <a:pt x="5222" y="2443"/>
                    </a:cubicBezTo>
                    <a:cubicBezTo>
                      <a:pt x="5273" y="2443"/>
                      <a:pt x="5324" y="2442"/>
                      <a:pt x="5374" y="2441"/>
                    </a:cubicBezTo>
                    <a:cubicBezTo>
                      <a:pt x="5412" y="2440"/>
                      <a:pt x="5448" y="2438"/>
                      <a:pt x="5484" y="2437"/>
                    </a:cubicBezTo>
                    <a:cubicBezTo>
                      <a:pt x="5562" y="2431"/>
                      <a:pt x="5625" y="2377"/>
                      <a:pt x="5648" y="2306"/>
                    </a:cubicBezTo>
                    <a:cubicBezTo>
                      <a:pt x="5667" y="2286"/>
                      <a:pt x="5682" y="2262"/>
                      <a:pt x="5689" y="2234"/>
                    </a:cubicBezTo>
                    <a:cubicBezTo>
                      <a:pt x="5711" y="2171"/>
                      <a:pt x="5699" y="2096"/>
                      <a:pt x="5680" y="2032"/>
                    </a:cubicBezTo>
                    <a:cubicBezTo>
                      <a:pt x="5658" y="1962"/>
                      <a:pt x="5631" y="1895"/>
                      <a:pt x="5600" y="1829"/>
                    </a:cubicBezTo>
                    <a:cubicBezTo>
                      <a:pt x="5553" y="1730"/>
                      <a:pt x="5498" y="1634"/>
                      <a:pt x="5442" y="1539"/>
                    </a:cubicBezTo>
                    <a:cubicBezTo>
                      <a:pt x="5332" y="1355"/>
                      <a:pt x="5214" y="1174"/>
                      <a:pt x="5087" y="1001"/>
                    </a:cubicBezTo>
                    <a:cubicBezTo>
                      <a:pt x="5027" y="920"/>
                      <a:pt x="4970" y="836"/>
                      <a:pt x="4904" y="758"/>
                    </a:cubicBezTo>
                    <a:cubicBezTo>
                      <a:pt x="4837" y="677"/>
                      <a:pt x="4766" y="601"/>
                      <a:pt x="4691" y="527"/>
                    </a:cubicBezTo>
                    <a:cubicBezTo>
                      <a:pt x="4481" y="321"/>
                      <a:pt x="4205" y="215"/>
                      <a:pt x="3930" y="134"/>
                    </a:cubicBezTo>
                    <a:cubicBezTo>
                      <a:pt x="3732" y="75"/>
                      <a:pt x="3525" y="50"/>
                      <a:pt x="3323" y="24"/>
                    </a:cubicBezTo>
                    <a:cubicBezTo>
                      <a:pt x="3227" y="11"/>
                      <a:pt x="3128" y="3"/>
                      <a:pt x="303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2422062" y="3922504"/>
            <a:ext cx="4298581" cy="48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38"/>
          <p:cNvSpPr txBox="1">
            <a:spLocks noGrp="1"/>
          </p:cNvSpPr>
          <p:nvPr>
            <p:ph type="title"/>
          </p:nvPr>
        </p:nvSpPr>
        <p:spPr>
          <a:xfrm>
            <a:off x="710933" y="2074635"/>
            <a:ext cx="20559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>
                <a:latin typeface="Chalkboard SE" charset="0"/>
                <a:ea typeface="Chalkboard SE" charset="0"/>
                <a:cs typeface="Chalkboard SE" charset="0"/>
              </a:rPr>
              <a:t>Planting a plant</a:t>
            </a:r>
            <a:endParaRPr lang="en-US"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1275" name="Google Shape;1275;p38"/>
          <p:cNvSpPr txBox="1">
            <a:spLocks noGrp="1"/>
          </p:cNvSpPr>
          <p:nvPr>
            <p:ph type="title" idx="2"/>
          </p:nvPr>
        </p:nvSpPr>
        <p:spPr>
          <a:xfrm>
            <a:off x="723450" y="1284675"/>
            <a:ext cx="1122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halkboard SE" charset="0"/>
                <a:ea typeface="Chalkboard SE" charset="0"/>
                <a:cs typeface="Chalkboard SE" charset="0"/>
              </a:rPr>
              <a:t>01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1277" name="Google Shape;1277;p38"/>
          <p:cNvSpPr txBox="1">
            <a:spLocks noGrp="1"/>
          </p:cNvSpPr>
          <p:nvPr>
            <p:ph type="title" idx="3"/>
          </p:nvPr>
        </p:nvSpPr>
        <p:spPr>
          <a:xfrm>
            <a:off x="3544000" y="2038519"/>
            <a:ext cx="20559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>
                <a:latin typeface="Chalkboard SE" charset="0"/>
                <a:ea typeface="Chalkboard SE" charset="0"/>
                <a:cs typeface="Chalkboard SE" charset="0"/>
              </a:rPr>
              <a:t>Parts of a flower</a:t>
            </a:r>
            <a:endParaRPr lang="en-US"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1278" name="Google Shape;1278;p38"/>
          <p:cNvSpPr txBox="1">
            <a:spLocks noGrp="1"/>
          </p:cNvSpPr>
          <p:nvPr>
            <p:ph type="title" idx="4"/>
          </p:nvPr>
        </p:nvSpPr>
        <p:spPr>
          <a:xfrm>
            <a:off x="3544000" y="1284675"/>
            <a:ext cx="1122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alkboard SE" charset="0"/>
                <a:ea typeface="Chalkboard SE" charset="0"/>
                <a:cs typeface="Chalkboard SE" charset="0"/>
              </a:rPr>
              <a:t>02</a:t>
            </a:r>
            <a:endParaRPr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1280" name="Google Shape;1280;p38"/>
          <p:cNvSpPr txBox="1">
            <a:spLocks noGrp="1"/>
          </p:cNvSpPr>
          <p:nvPr>
            <p:ph type="title" idx="6"/>
          </p:nvPr>
        </p:nvSpPr>
        <p:spPr>
          <a:xfrm>
            <a:off x="6393124" y="2047844"/>
            <a:ext cx="20559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Leaf vs stem plants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1281" name="Google Shape;1281;p38"/>
          <p:cNvSpPr txBox="1">
            <a:spLocks noGrp="1"/>
          </p:cNvSpPr>
          <p:nvPr>
            <p:ph type="title" idx="7"/>
          </p:nvPr>
        </p:nvSpPr>
        <p:spPr>
          <a:xfrm>
            <a:off x="6364488" y="1284675"/>
            <a:ext cx="1122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alkboard SE" charset="0"/>
                <a:ea typeface="Chalkboard SE" charset="0"/>
                <a:cs typeface="Chalkboard SE" charset="0"/>
              </a:rPr>
              <a:t>03</a:t>
            </a:r>
            <a:endParaRPr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1283" name="Google Shape;1283;p38"/>
          <p:cNvSpPr txBox="1">
            <a:spLocks noGrp="1"/>
          </p:cNvSpPr>
          <p:nvPr>
            <p:ph type="title" idx="9"/>
          </p:nvPr>
        </p:nvSpPr>
        <p:spPr>
          <a:xfrm>
            <a:off x="723450" y="3959322"/>
            <a:ext cx="20559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halkboard SE" charset="0"/>
                <a:ea typeface="Chalkboard SE" charset="0"/>
                <a:cs typeface="Chalkboard SE" charset="0"/>
              </a:rPr>
              <a:t>C</a:t>
            </a: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otton plant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1284" name="Google Shape;1284;p38"/>
          <p:cNvSpPr txBox="1">
            <a:spLocks noGrp="1"/>
          </p:cNvSpPr>
          <p:nvPr>
            <p:ph type="title" idx="13"/>
          </p:nvPr>
        </p:nvSpPr>
        <p:spPr>
          <a:xfrm>
            <a:off x="723450" y="3183295"/>
            <a:ext cx="1122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alkboard SE" charset="0"/>
                <a:ea typeface="Chalkboard SE" charset="0"/>
                <a:cs typeface="Chalkboard SE" charset="0"/>
              </a:rPr>
              <a:t>04</a:t>
            </a:r>
            <a:endParaRPr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1286" name="Google Shape;1286;p38"/>
          <p:cNvSpPr txBox="1">
            <a:spLocks noGrp="1"/>
          </p:cNvSpPr>
          <p:nvPr>
            <p:ph type="title" idx="15"/>
          </p:nvPr>
        </p:nvSpPr>
        <p:spPr>
          <a:xfrm>
            <a:off x="3544000" y="3959322"/>
            <a:ext cx="20559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halkboard SE" charset="0"/>
                <a:ea typeface="Chalkboard SE" charset="0"/>
                <a:cs typeface="Chalkboard SE" charset="0"/>
              </a:rPr>
              <a:t>P</a:t>
            </a:r>
            <a:r>
              <a:rPr lang="en-US" smtClean="0">
                <a:latin typeface="Chalkboard SE" charset="0"/>
                <a:ea typeface="Chalkboard SE" charset="0"/>
                <a:cs typeface="Chalkboard SE" charset="0"/>
              </a:rPr>
              <a:t>hotosynthesis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1287" name="Google Shape;1287;p38"/>
          <p:cNvSpPr txBox="1">
            <a:spLocks noGrp="1"/>
          </p:cNvSpPr>
          <p:nvPr>
            <p:ph type="title" idx="16"/>
          </p:nvPr>
        </p:nvSpPr>
        <p:spPr>
          <a:xfrm>
            <a:off x="3544000" y="3183295"/>
            <a:ext cx="1122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alkboard SE" charset="0"/>
                <a:ea typeface="Chalkboard SE" charset="0"/>
                <a:cs typeface="Chalkboard SE" charset="0"/>
              </a:rPr>
              <a:t>05</a:t>
            </a:r>
            <a:endParaRPr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1289" name="Google Shape;1289;p38"/>
          <p:cNvSpPr txBox="1">
            <a:spLocks noGrp="1"/>
          </p:cNvSpPr>
          <p:nvPr>
            <p:ph type="title" idx="18"/>
          </p:nvPr>
        </p:nvSpPr>
        <p:spPr>
          <a:xfrm>
            <a:off x="6288991" y="3950705"/>
            <a:ext cx="2373955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Plant kinds around </a:t>
            </a:r>
            <a:r>
              <a:rPr lang="en-US" smtClean="0">
                <a:latin typeface="Chalkboard SE" charset="0"/>
                <a:ea typeface="Chalkboard SE" charset="0"/>
                <a:cs typeface="Chalkboard SE" charset="0"/>
              </a:rPr>
              <a:t>the world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1290" name="Google Shape;1290;p38"/>
          <p:cNvSpPr txBox="1">
            <a:spLocks noGrp="1"/>
          </p:cNvSpPr>
          <p:nvPr>
            <p:ph type="title" idx="19"/>
          </p:nvPr>
        </p:nvSpPr>
        <p:spPr>
          <a:xfrm>
            <a:off x="6364488" y="3183295"/>
            <a:ext cx="1122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halkboard SE" charset="0"/>
                <a:ea typeface="Chalkboard SE" charset="0"/>
                <a:cs typeface="Chalkboard SE" charset="0"/>
              </a:rPr>
              <a:t>06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1292" name="Google Shape;1292;p38"/>
          <p:cNvSpPr txBox="1">
            <a:spLocks noGrp="1"/>
          </p:cNvSpPr>
          <p:nvPr>
            <p:ph type="title" idx="21"/>
          </p:nvPr>
        </p:nvSpPr>
        <p:spPr>
          <a:xfrm>
            <a:off x="720000" y="478411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halkboard SE" charset="0"/>
                <a:ea typeface="Chalkboard SE" charset="0"/>
                <a:cs typeface="Chalkboard SE" charset="0"/>
              </a:rPr>
              <a:t>TABLE OF CONTENTS</a:t>
            </a:r>
            <a:endParaRPr dirty="0">
              <a:latin typeface="Chalkboard SE" charset="0"/>
              <a:ea typeface="Chalkboard SE" charset="0"/>
              <a:cs typeface="Chalkboard SE" charset="0"/>
              <a:sym typeface="Pompiere"/>
            </a:endParaRPr>
          </a:p>
        </p:txBody>
      </p:sp>
      <p:grpSp>
        <p:nvGrpSpPr>
          <p:cNvPr id="1293" name="Google Shape;1293;p38"/>
          <p:cNvGrpSpPr/>
          <p:nvPr/>
        </p:nvGrpSpPr>
        <p:grpSpPr>
          <a:xfrm flipH="1">
            <a:off x="8602263" y="540004"/>
            <a:ext cx="340079" cy="151289"/>
            <a:chOff x="3659575" y="587325"/>
            <a:chExt cx="181250" cy="79400"/>
          </a:xfrm>
        </p:grpSpPr>
        <p:sp>
          <p:nvSpPr>
            <p:cNvPr id="1294" name="Google Shape;1294;p38"/>
            <p:cNvSpPr/>
            <p:nvPr/>
          </p:nvSpPr>
          <p:spPr>
            <a:xfrm>
              <a:off x="3669725" y="594375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lnTo>
                    <a:pt x="4916" y="1720"/>
                  </a:lnTo>
                  <a:cubicBezTo>
                    <a:pt x="4905" y="1727"/>
                    <a:pt x="4895" y="1735"/>
                    <a:pt x="4884" y="1743"/>
                  </a:cubicBezTo>
                  <a:cubicBezTo>
                    <a:pt x="4882" y="1744"/>
                    <a:pt x="4881" y="1745"/>
                    <a:pt x="4880" y="1746"/>
                  </a:cubicBezTo>
                  <a:cubicBezTo>
                    <a:pt x="4819" y="1754"/>
                    <a:pt x="4760" y="1762"/>
                    <a:pt x="4700" y="1770"/>
                  </a:cubicBezTo>
                  <a:cubicBezTo>
                    <a:pt x="4723" y="1765"/>
                    <a:pt x="4746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8" y="1"/>
                  </a:moveTo>
                  <a:cubicBezTo>
                    <a:pt x="4093" y="1"/>
                    <a:pt x="4036" y="11"/>
                    <a:pt x="3985" y="22"/>
                  </a:cubicBezTo>
                  <a:cubicBezTo>
                    <a:pt x="3923" y="37"/>
                    <a:pt x="3861" y="49"/>
                    <a:pt x="3803" y="71"/>
                  </a:cubicBezTo>
                  <a:cubicBezTo>
                    <a:pt x="3675" y="117"/>
                    <a:pt x="3550" y="172"/>
                    <a:pt x="3430" y="235"/>
                  </a:cubicBezTo>
                  <a:cubicBezTo>
                    <a:pt x="3304" y="301"/>
                    <a:pt x="3175" y="368"/>
                    <a:pt x="3055" y="446"/>
                  </a:cubicBezTo>
                  <a:cubicBezTo>
                    <a:pt x="3007" y="477"/>
                    <a:pt x="2958" y="507"/>
                    <a:pt x="2912" y="542"/>
                  </a:cubicBezTo>
                  <a:cubicBezTo>
                    <a:pt x="2871" y="575"/>
                    <a:pt x="2825" y="617"/>
                    <a:pt x="2798" y="662"/>
                  </a:cubicBezTo>
                  <a:cubicBezTo>
                    <a:pt x="2766" y="714"/>
                    <a:pt x="2743" y="764"/>
                    <a:pt x="2742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2" y="995"/>
                  </a:cubicBezTo>
                  <a:cubicBezTo>
                    <a:pt x="2721" y="1005"/>
                    <a:pt x="2702" y="1017"/>
                    <a:pt x="2682" y="1028"/>
                  </a:cubicBezTo>
                  <a:cubicBezTo>
                    <a:pt x="2690" y="1024"/>
                    <a:pt x="2697" y="1020"/>
                    <a:pt x="2704" y="1017"/>
                  </a:cubicBezTo>
                  <a:lnTo>
                    <a:pt x="2704" y="1017"/>
                  </a:lnTo>
                  <a:cubicBezTo>
                    <a:pt x="2634" y="1054"/>
                    <a:pt x="2567" y="1091"/>
                    <a:pt x="2521" y="1157"/>
                  </a:cubicBezTo>
                  <a:cubicBezTo>
                    <a:pt x="2496" y="1195"/>
                    <a:pt x="2485" y="1236"/>
                    <a:pt x="2480" y="1280"/>
                  </a:cubicBezTo>
                  <a:cubicBezTo>
                    <a:pt x="2365" y="1317"/>
                    <a:pt x="2251" y="1355"/>
                    <a:pt x="2137" y="1395"/>
                  </a:cubicBezTo>
                  <a:cubicBezTo>
                    <a:pt x="2109" y="1404"/>
                    <a:pt x="2082" y="1414"/>
                    <a:pt x="2054" y="1424"/>
                  </a:cubicBezTo>
                  <a:cubicBezTo>
                    <a:pt x="2045" y="1422"/>
                    <a:pt x="2036" y="1419"/>
                    <a:pt x="2027" y="1417"/>
                  </a:cubicBezTo>
                  <a:cubicBezTo>
                    <a:pt x="1970" y="1333"/>
                    <a:pt x="1897" y="1259"/>
                    <a:pt x="1804" y="1213"/>
                  </a:cubicBezTo>
                  <a:cubicBezTo>
                    <a:pt x="1716" y="1170"/>
                    <a:pt x="1626" y="1144"/>
                    <a:pt x="1526" y="1137"/>
                  </a:cubicBezTo>
                  <a:cubicBezTo>
                    <a:pt x="1511" y="1136"/>
                    <a:pt x="1495" y="1135"/>
                    <a:pt x="1480" y="1135"/>
                  </a:cubicBezTo>
                  <a:cubicBezTo>
                    <a:pt x="1390" y="1135"/>
                    <a:pt x="1295" y="1152"/>
                    <a:pt x="1210" y="1177"/>
                  </a:cubicBezTo>
                  <a:cubicBezTo>
                    <a:pt x="1093" y="1210"/>
                    <a:pt x="978" y="1259"/>
                    <a:pt x="871" y="1317"/>
                  </a:cubicBezTo>
                  <a:cubicBezTo>
                    <a:pt x="773" y="1370"/>
                    <a:pt x="679" y="1426"/>
                    <a:pt x="588" y="1491"/>
                  </a:cubicBezTo>
                  <a:cubicBezTo>
                    <a:pt x="537" y="1528"/>
                    <a:pt x="496" y="1571"/>
                    <a:pt x="460" y="1621"/>
                  </a:cubicBezTo>
                  <a:cubicBezTo>
                    <a:pt x="367" y="1705"/>
                    <a:pt x="276" y="1810"/>
                    <a:pt x="242" y="1928"/>
                  </a:cubicBezTo>
                  <a:cubicBezTo>
                    <a:pt x="196" y="1954"/>
                    <a:pt x="152" y="1983"/>
                    <a:pt x="108" y="2014"/>
                  </a:cubicBezTo>
                  <a:cubicBezTo>
                    <a:pt x="48" y="2056"/>
                    <a:pt x="16" y="2128"/>
                    <a:pt x="25" y="2197"/>
                  </a:cubicBezTo>
                  <a:cubicBezTo>
                    <a:pt x="9" y="2244"/>
                    <a:pt x="11" y="2297"/>
                    <a:pt x="30" y="2342"/>
                  </a:cubicBezTo>
                  <a:cubicBezTo>
                    <a:pt x="17" y="2366"/>
                    <a:pt x="6" y="2392"/>
                    <a:pt x="4" y="2422"/>
                  </a:cubicBezTo>
                  <a:cubicBezTo>
                    <a:pt x="1" y="2470"/>
                    <a:pt x="16" y="2518"/>
                    <a:pt x="46" y="2556"/>
                  </a:cubicBezTo>
                  <a:cubicBezTo>
                    <a:pt x="84" y="2602"/>
                    <a:pt x="126" y="2638"/>
                    <a:pt x="185" y="2653"/>
                  </a:cubicBezTo>
                  <a:cubicBezTo>
                    <a:pt x="209" y="2660"/>
                    <a:pt x="233" y="2663"/>
                    <a:pt x="257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8" y="2665"/>
                    <a:pt x="320" y="2664"/>
                    <a:pt x="340" y="2661"/>
                  </a:cubicBezTo>
                  <a:cubicBezTo>
                    <a:pt x="470" y="2645"/>
                    <a:pt x="596" y="2622"/>
                    <a:pt x="721" y="2583"/>
                  </a:cubicBezTo>
                  <a:cubicBezTo>
                    <a:pt x="786" y="2564"/>
                    <a:pt x="869" y="2540"/>
                    <a:pt x="945" y="2506"/>
                  </a:cubicBezTo>
                  <a:cubicBezTo>
                    <a:pt x="974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5" y="2599"/>
                    <a:pt x="1276" y="2599"/>
                    <a:pt x="1288" y="2599"/>
                  </a:cubicBezTo>
                  <a:cubicBezTo>
                    <a:pt x="1427" y="2605"/>
                    <a:pt x="1566" y="2607"/>
                    <a:pt x="1704" y="2607"/>
                  </a:cubicBezTo>
                  <a:cubicBezTo>
                    <a:pt x="1978" y="2607"/>
                    <a:pt x="2251" y="2599"/>
                    <a:pt x="2524" y="2590"/>
                  </a:cubicBezTo>
                  <a:cubicBezTo>
                    <a:pt x="2612" y="2588"/>
                    <a:pt x="2702" y="2583"/>
                    <a:pt x="2790" y="2579"/>
                  </a:cubicBezTo>
                  <a:cubicBezTo>
                    <a:pt x="2840" y="2576"/>
                    <a:pt x="2889" y="2574"/>
                    <a:pt x="2941" y="2571"/>
                  </a:cubicBezTo>
                  <a:cubicBezTo>
                    <a:pt x="3009" y="2567"/>
                    <a:pt x="3079" y="2560"/>
                    <a:pt x="3149" y="2557"/>
                  </a:cubicBezTo>
                  <a:cubicBezTo>
                    <a:pt x="3170" y="2555"/>
                    <a:pt x="3193" y="2555"/>
                    <a:pt x="3215" y="2554"/>
                  </a:cubicBezTo>
                  <a:cubicBezTo>
                    <a:pt x="3223" y="2556"/>
                    <a:pt x="3232" y="2559"/>
                    <a:pt x="3241" y="2562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2"/>
                    <a:pt x="3596" y="2602"/>
                  </a:cubicBezTo>
                  <a:cubicBezTo>
                    <a:pt x="3646" y="2602"/>
                    <a:pt x="3696" y="2602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6"/>
                    <a:pt x="4211" y="2576"/>
                    <a:pt x="4285" y="2570"/>
                  </a:cubicBezTo>
                  <a:cubicBezTo>
                    <a:pt x="4366" y="2564"/>
                    <a:pt x="4448" y="2558"/>
                    <a:pt x="4529" y="2549"/>
                  </a:cubicBezTo>
                  <a:cubicBezTo>
                    <a:pt x="4605" y="2539"/>
                    <a:pt x="4682" y="2531"/>
                    <a:pt x="4759" y="2522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4" y="2512"/>
                    <a:pt x="5369" y="2513"/>
                    <a:pt x="5423" y="2513"/>
                  </a:cubicBezTo>
                  <a:cubicBezTo>
                    <a:pt x="5581" y="2513"/>
                    <a:pt x="5738" y="2505"/>
                    <a:pt x="5893" y="2479"/>
                  </a:cubicBezTo>
                  <a:cubicBezTo>
                    <a:pt x="5939" y="2477"/>
                    <a:pt x="5984" y="2474"/>
                    <a:pt x="6030" y="2470"/>
                  </a:cubicBezTo>
                  <a:cubicBezTo>
                    <a:pt x="6074" y="2468"/>
                    <a:pt x="6115" y="2464"/>
                    <a:pt x="6157" y="2461"/>
                  </a:cubicBezTo>
                  <a:cubicBezTo>
                    <a:pt x="6187" y="2458"/>
                    <a:pt x="6218" y="2459"/>
                    <a:pt x="6246" y="2454"/>
                  </a:cubicBezTo>
                  <a:cubicBezTo>
                    <a:pt x="6284" y="2448"/>
                    <a:pt x="6317" y="2438"/>
                    <a:pt x="6352" y="2422"/>
                  </a:cubicBezTo>
                  <a:cubicBezTo>
                    <a:pt x="6381" y="2408"/>
                    <a:pt x="6405" y="2388"/>
                    <a:pt x="6424" y="2361"/>
                  </a:cubicBezTo>
                  <a:cubicBezTo>
                    <a:pt x="6432" y="2360"/>
                    <a:pt x="6441" y="2358"/>
                    <a:pt x="6449" y="2357"/>
                  </a:cubicBezTo>
                  <a:cubicBezTo>
                    <a:pt x="6522" y="2343"/>
                    <a:pt x="6583" y="2287"/>
                    <a:pt x="6597" y="2213"/>
                  </a:cubicBezTo>
                  <a:cubicBezTo>
                    <a:pt x="6607" y="2169"/>
                    <a:pt x="6604" y="2133"/>
                    <a:pt x="6592" y="2090"/>
                  </a:cubicBezTo>
                  <a:cubicBezTo>
                    <a:pt x="6572" y="2022"/>
                    <a:pt x="6510" y="1972"/>
                    <a:pt x="6441" y="1962"/>
                  </a:cubicBezTo>
                  <a:cubicBezTo>
                    <a:pt x="6412" y="1916"/>
                    <a:pt x="6370" y="1875"/>
                    <a:pt x="6323" y="1843"/>
                  </a:cubicBezTo>
                  <a:cubicBezTo>
                    <a:pt x="6362" y="1814"/>
                    <a:pt x="6393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5" y="1406"/>
                    <a:pt x="6283" y="1362"/>
                  </a:cubicBezTo>
                  <a:cubicBezTo>
                    <a:pt x="6273" y="1355"/>
                    <a:pt x="6261" y="1347"/>
                    <a:pt x="6250" y="1340"/>
                  </a:cubicBezTo>
                  <a:cubicBezTo>
                    <a:pt x="6246" y="1292"/>
                    <a:pt x="6231" y="1244"/>
                    <a:pt x="6209" y="1200"/>
                  </a:cubicBezTo>
                  <a:cubicBezTo>
                    <a:pt x="6166" y="1113"/>
                    <a:pt x="6083" y="1046"/>
                    <a:pt x="5992" y="1006"/>
                  </a:cubicBezTo>
                  <a:cubicBezTo>
                    <a:pt x="5986" y="985"/>
                    <a:pt x="5976" y="965"/>
                    <a:pt x="5965" y="945"/>
                  </a:cubicBezTo>
                  <a:cubicBezTo>
                    <a:pt x="5966" y="924"/>
                    <a:pt x="5963" y="904"/>
                    <a:pt x="5957" y="883"/>
                  </a:cubicBezTo>
                  <a:cubicBezTo>
                    <a:pt x="5926" y="783"/>
                    <a:pt x="5830" y="722"/>
                    <a:pt x="5734" y="695"/>
                  </a:cubicBezTo>
                  <a:cubicBezTo>
                    <a:pt x="5728" y="694"/>
                    <a:pt x="5724" y="693"/>
                    <a:pt x="5719" y="692"/>
                  </a:cubicBezTo>
                  <a:cubicBezTo>
                    <a:pt x="5725" y="668"/>
                    <a:pt x="5726" y="642"/>
                    <a:pt x="5721" y="615"/>
                  </a:cubicBezTo>
                  <a:cubicBezTo>
                    <a:pt x="5707" y="533"/>
                    <a:pt x="5633" y="466"/>
                    <a:pt x="5550" y="462"/>
                  </a:cubicBezTo>
                  <a:cubicBezTo>
                    <a:pt x="5537" y="410"/>
                    <a:pt x="5504" y="362"/>
                    <a:pt x="5464" y="324"/>
                  </a:cubicBezTo>
                  <a:cubicBezTo>
                    <a:pt x="5404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6" y="252"/>
                    <a:pt x="5142" y="249"/>
                    <a:pt x="5136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5" y="171"/>
                    <a:pt x="4929" y="159"/>
                    <a:pt x="4883" y="155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3"/>
                    <a:pt x="4559" y="158"/>
                  </a:cubicBezTo>
                  <a:cubicBezTo>
                    <a:pt x="4540" y="160"/>
                    <a:pt x="4521" y="163"/>
                    <a:pt x="4503" y="165"/>
                  </a:cubicBezTo>
                  <a:cubicBezTo>
                    <a:pt x="4489" y="141"/>
                    <a:pt x="4472" y="119"/>
                    <a:pt x="4451" y="100"/>
                  </a:cubicBezTo>
                  <a:cubicBezTo>
                    <a:pt x="4379" y="35"/>
                    <a:pt x="4277" y="12"/>
                    <a:pt x="4184" y="2"/>
                  </a:cubicBezTo>
                  <a:cubicBezTo>
                    <a:pt x="4172" y="1"/>
                    <a:pt x="4160" y="1"/>
                    <a:pt x="4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8"/>
            <p:cNvSpPr/>
            <p:nvPr/>
          </p:nvSpPr>
          <p:spPr>
            <a:xfrm>
              <a:off x="3665625" y="643200"/>
              <a:ext cx="172725" cy="17150"/>
            </a:xfrm>
            <a:custGeom>
              <a:avLst/>
              <a:gdLst/>
              <a:ahLst/>
              <a:cxnLst/>
              <a:rect l="l" t="t" r="r" b="b"/>
              <a:pathLst>
                <a:path w="6909" h="686" extrusionOk="0">
                  <a:moveTo>
                    <a:pt x="5396" y="45"/>
                  </a:moveTo>
                  <a:cubicBezTo>
                    <a:pt x="5399" y="45"/>
                    <a:pt x="5402" y="45"/>
                    <a:pt x="5406" y="45"/>
                  </a:cubicBezTo>
                  <a:lnTo>
                    <a:pt x="5406" y="45"/>
                  </a:lnTo>
                  <a:cubicBezTo>
                    <a:pt x="5402" y="45"/>
                    <a:pt x="5399" y="45"/>
                    <a:pt x="5396" y="45"/>
                  </a:cubicBezTo>
                  <a:close/>
                  <a:moveTo>
                    <a:pt x="5389" y="626"/>
                  </a:move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lnTo>
                    <a:pt x="5401" y="627"/>
                  </a:lnTo>
                  <a:cubicBezTo>
                    <a:pt x="5397" y="627"/>
                    <a:pt x="5393" y="627"/>
                    <a:pt x="5389" y="626"/>
                  </a:cubicBezTo>
                  <a:close/>
                  <a:moveTo>
                    <a:pt x="6541" y="0"/>
                  </a:moveTo>
                  <a:cubicBezTo>
                    <a:pt x="6404" y="0"/>
                    <a:pt x="6264" y="16"/>
                    <a:pt x="6127" y="29"/>
                  </a:cubicBezTo>
                  <a:cubicBezTo>
                    <a:pt x="6006" y="38"/>
                    <a:pt x="5884" y="41"/>
                    <a:pt x="5762" y="43"/>
                  </a:cubicBezTo>
                  <a:cubicBezTo>
                    <a:pt x="5675" y="43"/>
                    <a:pt x="5588" y="47"/>
                    <a:pt x="5501" y="47"/>
                  </a:cubicBezTo>
                  <a:cubicBezTo>
                    <a:pt x="5469" y="47"/>
                    <a:pt x="5437" y="47"/>
                    <a:pt x="5406" y="45"/>
                  </a:cubicBezTo>
                  <a:lnTo>
                    <a:pt x="5406" y="45"/>
                  </a:lnTo>
                  <a:cubicBezTo>
                    <a:pt x="5406" y="45"/>
                    <a:pt x="5407" y="45"/>
                    <a:pt x="5408" y="45"/>
                  </a:cubicBezTo>
                  <a:lnTo>
                    <a:pt x="5408" y="45"/>
                  </a:lnTo>
                  <a:cubicBezTo>
                    <a:pt x="5185" y="34"/>
                    <a:pt x="4962" y="32"/>
                    <a:pt x="4739" y="27"/>
                  </a:cubicBezTo>
                  <a:cubicBezTo>
                    <a:pt x="4716" y="26"/>
                    <a:pt x="4694" y="26"/>
                    <a:pt x="4672" y="26"/>
                  </a:cubicBezTo>
                  <a:cubicBezTo>
                    <a:pt x="4575" y="26"/>
                    <a:pt x="4479" y="31"/>
                    <a:pt x="4382" y="36"/>
                  </a:cubicBezTo>
                  <a:cubicBezTo>
                    <a:pt x="4277" y="39"/>
                    <a:pt x="4173" y="37"/>
                    <a:pt x="4067" y="39"/>
                  </a:cubicBezTo>
                  <a:cubicBezTo>
                    <a:pt x="3966" y="40"/>
                    <a:pt x="3863" y="45"/>
                    <a:pt x="3760" y="49"/>
                  </a:cubicBezTo>
                  <a:cubicBezTo>
                    <a:pt x="3717" y="51"/>
                    <a:pt x="3674" y="52"/>
                    <a:pt x="3630" y="52"/>
                  </a:cubicBezTo>
                  <a:cubicBezTo>
                    <a:pt x="3578" y="52"/>
                    <a:pt x="3525" y="51"/>
                    <a:pt x="3473" y="51"/>
                  </a:cubicBezTo>
                  <a:cubicBezTo>
                    <a:pt x="3450" y="50"/>
                    <a:pt x="3427" y="50"/>
                    <a:pt x="3404" y="50"/>
                  </a:cubicBezTo>
                  <a:cubicBezTo>
                    <a:pt x="3350" y="50"/>
                    <a:pt x="3295" y="51"/>
                    <a:pt x="3241" y="52"/>
                  </a:cubicBezTo>
                  <a:cubicBezTo>
                    <a:pt x="3164" y="49"/>
                    <a:pt x="3087" y="47"/>
                    <a:pt x="3011" y="47"/>
                  </a:cubicBezTo>
                  <a:cubicBezTo>
                    <a:pt x="2994" y="47"/>
                    <a:pt x="2978" y="47"/>
                    <a:pt x="2962" y="47"/>
                  </a:cubicBezTo>
                  <a:cubicBezTo>
                    <a:pt x="2919" y="48"/>
                    <a:pt x="2877" y="48"/>
                    <a:pt x="2834" y="48"/>
                  </a:cubicBezTo>
                  <a:cubicBezTo>
                    <a:pt x="2687" y="48"/>
                    <a:pt x="2540" y="45"/>
                    <a:pt x="2393" y="43"/>
                  </a:cubicBezTo>
                  <a:cubicBezTo>
                    <a:pt x="2202" y="40"/>
                    <a:pt x="2011" y="32"/>
                    <a:pt x="1820" y="30"/>
                  </a:cubicBezTo>
                  <a:cubicBezTo>
                    <a:pt x="1796" y="30"/>
                    <a:pt x="1771" y="30"/>
                    <a:pt x="1746" y="30"/>
                  </a:cubicBezTo>
                  <a:cubicBezTo>
                    <a:pt x="1460" y="30"/>
                    <a:pt x="1174" y="47"/>
                    <a:pt x="888" y="47"/>
                  </a:cubicBezTo>
                  <a:cubicBezTo>
                    <a:pt x="809" y="47"/>
                    <a:pt x="730" y="46"/>
                    <a:pt x="651" y="43"/>
                  </a:cubicBezTo>
                  <a:cubicBezTo>
                    <a:pt x="585" y="38"/>
                    <a:pt x="518" y="30"/>
                    <a:pt x="453" y="30"/>
                  </a:cubicBezTo>
                  <a:cubicBezTo>
                    <a:pt x="427" y="30"/>
                    <a:pt x="402" y="31"/>
                    <a:pt x="377" y="35"/>
                  </a:cubicBezTo>
                  <a:cubicBezTo>
                    <a:pt x="296" y="44"/>
                    <a:pt x="236" y="110"/>
                    <a:pt x="222" y="188"/>
                  </a:cubicBezTo>
                  <a:cubicBezTo>
                    <a:pt x="220" y="189"/>
                    <a:pt x="216" y="189"/>
                    <a:pt x="214" y="190"/>
                  </a:cubicBezTo>
                  <a:cubicBezTo>
                    <a:pt x="116" y="224"/>
                    <a:pt x="21" y="290"/>
                    <a:pt x="8" y="402"/>
                  </a:cubicBezTo>
                  <a:cubicBezTo>
                    <a:pt x="0" y="479"/>
                    <a:pt x="43" y="562"/>
                    <a:pt x="116" y="597"/>
                  </a:cubicBezTo>
                  <a:cubicBezTo>
                    <a:pt x="184" y="631"/>
                    <a:pt x="261" y="651"/>
                    <a:pt x="336" y="668"/>
                  </a:cubicBezTo>
                  <a:cubicBezTo>
                    <a:pt x="374" y="677"/>
                    <a:pt x="412" y="682"/>
                    <a:pt x="449" y="683"/>
                  </a:cubicBezTo>
                  <a:cubicBezTo>
                    <a:pt x="476" y="685"/>
                    <a:pt x="503" y="685"/>
                    <a:pt x="530" y="685"/>
                  </a:cubicBezTo>
                  <a:cubicBezTo>
                    <a:pt x="557" y="685"/>
                    <a:pt x="584" y="685"/>
                    <a:pt x="612" y="684"/>
                  </a:cubicBezTo>
                  <a:cubicBezTo>
                    <a:pt x="707" y="682"/>
                    <a:pt x="800" y="683"/>
                    <a:pt x="895" y="676"/>
                  </a:cubicBezTo>
                  <a:cubicBezTo>
                    <a:pt x="1083" y="662"/>
                    <a:pt x="1268" y="634"/>
                    <a:pt x="1455" y="615"/>
                  </a:cubicBezTo>
                  <a:cubicBezTo>
                    <a:pt x="1672" y="609"/>
                    <a:pt x="1889" y="611"/>
                    <a:pt x="2106" y="609"/>
                  </a:cubicBezTo>
                  <a:cubicBezTo>
                    <a:pt x="2121" y="608"/>
                    <a:pt x="2135" y="608"/>
                    <a:pt x="2150" y="608"/>
                  </a:cubicBezTo>
                  <a:cubicBezTo>
                    <a:pt x="2242" y="608"/>
                    <a:pt x="2333" y="611"/>
                    <a:pt x="2424" y="613"/>
                  </a:cubicBezTo>
                  <a:cubicBezTo>
                    <a:pt x="2439" y="613"/>
                    <a:pt x="2454" y="614"/>
                    <a:pt x="2469" y="614"/>
                  </a:cubicBezTo>
                  <a:cubicBezTo>
                    <a:pt x="2562" y="614"/>
                    <a:pt x="2655" y="608"/>
                    <a:pt x="2749" y="604"/>
                  </a:cubicBezTo>
                  <a:cubicBezTo>
                    <a:pt x="2940" y="596"/>
                    <a:pt x="3132" y="589"/>
                    <a:pt x="3324" y="588"/>
                  </a:cubicBezTo>
                  <a:cubicBezTo>
                    <a:pt x="3526" y="588"/>
                    <a:pt x="3730" y="594"/>
                    <a:pt x="3932" y="597"/>
                  </a:cubicBezTo>
                  <a:cubicBezTo>
                    <a:pt x="4334" y="604"/>
                    <a:pt x="4734" y="601"/>
                    <a:pt x="5134" y="613"/>
                  </a:cubicBezTo>
                  <a:lnTo>
                    <a:pt x="5134" y="613"/>
                  </a:lnTo>
                  <a:cubicBezTo>
                    <a:pt x="5215" y="617"/>
                    <a:pt x="5296" y="622"/>
                    <a:pt x="5377" y="626"/>
                  </a:cubicBezTo>
                  <a:lnTo>
                    <a:pt x="5377" y="626"/>
                  </a:lnTo>
                  <a:cubicBezTo>
                    <a:pt x="5377" y="626"/>
                    <a:pt x="5377" y="626"/>
                    <a:pt x="5377" y="626"/>
                  </a:cubicBezTo>
                  <a:cubicBezTo>
                    <a:pt x="5381" y="626"/>
                    <a:pt x="5385" y="626"/>
                    <a:pt x="5389" y="626"/>
                  </a:cubicBezTo>
                  <a:lnTo>
                    <a:pt x="5389" y="626"/>
                  </a:lnTo>
                  <a:cubicBezTo>
                    <a:pt x="5389" y="626"/>
                    <a:pt x="5389" y="626"/>
                    <a:pt x="5389" y="626"/>
                  </a:cubicBez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cubicBezTo>
                    <a:pt x="5401" y="627"/>
                    <a:pt x="5401" y="627"/>
                    <a:pt x="5401" y="627"/>
                  </a:cubicBezTo>
                  <a:lnTo>
                    <a:pt x="5401" y="627"/>
                  </a:lnTo>
                  <a:cubicBezTo>
                    <a:pt x="5606" y="637"/>
                    <a:pt x="5811" y="644"/>
                    <a:pt x="6016" y="644"/>
                  </a:cubicBezTo>
                  <a:cubicBezTo>
                    <a:pt x="6041" y="644"/>
                    <a:pt x="6065" y="644"/>
                    <a:pt x="6090" y="644"/>
                  </a:cubicBezTo>
                  <a:cubicBezTo>
                    <a:pt x="6199" y="642"/>
                    <a:pt x="6309" y="633"/>
                    <a:pt x="6416" y="621"/>
                  </a:cubicBezTo>
                  <a:cubicBezTo>
                    <a:pt x="6473" y="615"/>
                    <a:pt x="6529" y="607"/>
                    <a:pt x="6586" y="598"/>
                  </a:cubicBezTo>
                  <a:cubicBezTo>
                    <a:pt x="6670" y="586"/>
                    <a:pt x="6766" y="569"/>
                    <a:pt x="6830" y="511"/>
                  </a:cubicBezTo>
                  <a:cubicBezTo>
                    <a:pt x="6879" y="466"/>
                    <a:pt x="6909" y="407"/>
                    <a:pt x="6899" y="339"/>
                  </a:cubicBezTo>
                  <a:cubicBezTo>
                    <a:pt x="6889" y="279"/>
                    <a:pt x="6854" y="234"/>
                    <a:pt x="6804" y="203"/>
                  </a:cubicBezTo>
                  <a:cubicBezTo>
                    <a:pt x="6789" y="194"/>
                    <a:pt x="6773" y="188"/>
                    <a:pt x="6757" y="183"/>
                  </a:cubicBezTo>
                  <a:lnTo>
                    <a:pt x="6757" y="182"/>
                  </a:lnTo>
                  <a:cubicBezTo>
                    <a:pt x="6755" y="79"/>
                    <a:pt x="6669" y="4"/>
                    <a:pt x="6568" y="0"/>
                  </a:cubicBezTo>
                  <a:cubicBezTo>
                    <a:pt x="6559" y="0"/>
                    <a:pt x="6550" y="0"/>
                    <a:pt x="654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8"/>
            <p:cNvSpPr/>
            <p:nvPr/>
          </p:nvSpPr>
          <p:spPr>
            <a:xfrm>
              <a:off x="3770175" y="624450"/>
              <a:ext cx="9775" cy="9250"/>
            </a:xfrm>
            <a:custGeom>
              <a:avLst/>
              <a:gdLst/>
              <a:ahLst/>
              <a:cxnLst/>
              <a:rect l="l" t="t" r="r" b="b"/>
              <a:pathLst>
                <a:path w="391" h="370" extrusionOk="0">
                  <a:moveTo>
                    <a:pt x="205" y="1"/>
                  </a:moveTo>
                  <a:cubicBezTo>
                    <a:pt x="109" y="1"/>
                    <a:pt x="23" y="65"/>
                    <a:pt x="12" y="165"/>
                  </a:cubicBezTo>
                  <a:cubicBezTo>
                    <a:pt x="1" y="262"/>
                    <a:pt x="74" y="364"/>
                    <a:pt x="176" y="369"/>
                  </a:cubicBezTo>
                  <a:cubicBezTo>
                    <a:pt x="180" y="370"/>
                    <a:pt x="184" y="370"/>
                    <a:pt x="188" y="370"/>
                  </a:cubicBezTo>
                  <a:cubicBezTo>
                    <a:pt x="284" y="370"/>
                    <a:pt x="370" y="306"/>
                    <a:pt x="380" y="206"/>
                  </a:cubicBezTo>
                  <a:cubicBezTo>
                    <a:pt x="391" y="110"/>
                    <a:pt x="318" y="7"/>
                    <a:pt x="217" y="1"/>
                  </a:cubicBezTo>
                  <a:cubicBezTo>
                    <a:pt x="213" y="1"/>
                    <a:pt x="209" y="1"/>
                    <a:pt x="20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8"/>
            <p:cNvSpPr/>
            <p:nvPr/>
          </p:nvSpPr>
          <p:spPr>
            <a:xfrm>
              <a:off x="3784175" y="624800"/>
              <a:ext cx="9725" cy="9250"/>
            </a:xfrm>
            <a:custGeom>
              <a:avLst/>
              <a:gdLst/>
              <a:ahLst/>
              <a:cxnLst/>
              <a:rect l="l" t="t" r="r" b="b"/>
              <a:pathLst>
                <a:path w="389" h="370" extrusionOk="0">
                  <a:moveTo>
                    <a:pt x="203" y="1"/>
                  </a:moveTo>
                  <a:cubicBezTo>
                    <a:pt x="107" y="1"/>
                    <a:pt x="21" y="65"/>
                    <a:pt x="10" y="165"/>
                  </a:cubicBezTo>
                  <a:cubicBezTo>
                    <a:pt x="0" y="261"/>
                    <a:pt x="73" y="363"/>
                    <a:pt x="174" y="369"/>
                  </a:cubicBezTo>
                  <a:cubicBezTo>
                    <a:pt x="178" y="369"/>
                    <a:pt x="182" y="370"/>
                    <a:pt x="186" y="370"/>
                  </a:cubicBezTo>
                  <a:cubicBezTo>
                    <a:pt x="282" y="370"/>
                    <a:pt x="368" y="306"/>
                    <a:pt x="378" y="206"/>
                  </a:cubicBezTo>
                  <a:cubicBezTo>
                    <a:pt x="389" y="108"/>
                    <a:pt x="316" y="7"/>
                    <a:pt x="215" y="1"/>
                  </a:cubicBezTo>
                  <a:cubicBezTo>
                    <a:pt x="211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8"/>
            <p:cNvSpPr/>
            <p:nvPr/>
          </p:nvSpPr>
          <p:spPr>
            <a:xfrm>
              <a:off x="3659575" y="587325"/>
              <a:ext cx="181250" cy="79400"/>
            </a:xfrm>
            <a:custGeom>
              <a:avLst/>
              <a:gdLst/>
              <a:ahLst/>
              <a:cxnLst/>
              <a:rect l="l" t="t" r="r" b="b"/>
              <a:pathLst>
                <a:path w="7250" h="3176" extrusionOk="0">
                  <a:moveTo>
                    <a:pt x="6001" y="922"/>
                  </a:moveTo>
                  <a:cubicBezTo>
                    <a:pt x="6003" y="923"/>
                    <a:pt x="6005" y="925"/>
                    <a:pt x="6007" y="927"/>
                  </a:cubicBezTo>
                  <a:cubicBezTo>
                    <a:pt x="6005" y="925"/>
                    <a:pt x="6003" y="924"/>
                    <a:pt x="6001" y="922"/>
                  </a:cubicBezTo>
                  <a:close/>
                  <a:moveTo>
                    <a:pt x="4662" y="370"/>
                  </a:moveTo>
                  <a:cubicBezTo>
                    <a:pt x="4729" y="374"/>
                    <a:pt x="4793" y="378"/>
                    <a:pt x="4861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30" y="480"/>
                    <a:pt x="5387" y="499"/>
                    <a:pt x="5441" y="520"/>
                  </a:cubicBezTo>
                  <a:cubicBezTo>
                    <a:pt x="5465" y="531"/>
                    <a:pt x="5491" y="543"/>
                    <a:pt x="5513" y="554"/>
                  </a:cubicBezTo>
                  <a:cubicBezTo>
                    <a:pt x="5617" y="616"/>
                    <a:pt x="5716" y="686"/>
                    <a:pt x="5813" y="756"/>
                  </a:cubicBezTo>
                  <a:cubicBezTo>
                    <a:pt x="5814" y="758"/>
                    <a:pt x="5815" y="758"/>
                    <a:pt x="5818" y="759"/>
                  </a:cubicBezTo>
                  <a:cubicBezTo>
                    <a:pt x="5818" y="759"/>
                    <a:pt x="5818" y="759"/>
                    <a:pt x="5818" y="760"/>
                  </a:cubicBezTo>
                  <a:lnTo>
                    <a:pt x="5818" y="760"/>
                  </a:lnTo>
                  <a:cubicBezTo>
                    <a:pt x="5818" y="760"/>
                    <a:pt x="5818" y="759"/>
                    <a:pt x="5818" y="759"/>
                  </a:cubicBezTo>
                  <a:lnTo>
                    <a:pt x="5818" y="759"/>
                  </a:lnTo>
                  <a:cubicBezTo>
                    <a:pt x="5819" y="760"/>
                    <a:pt x="5819" y="761"/>
                    <a:pt x="5820" y="761"/>
                  </a:cubicBezTo>
                  <a:lnTo>
                    <a:pt x="5820" y="761"/>
                  </a:lnTo>
                  <a:cubicBezTo>
                    <a:pt x="5820" y="761"/>
                    <a:pt x="5819" y="760"/>
                    <a:pt x="5818" y="760"/>
                  </a:cubicBezTo>
                  <a:lnTo>
                    <a:pt x="5818" y="760"/>
                  </a:lnTo>
                  <a:cubicBezTo>
                    <a:pt x="5819" y="760"/>
                    <a:pt x="5820" y="760"/>
                    <a:pt x="5821" y="761"/>
                  </a:cubicBezTo>
                  <a:cubicBezTo>
                    <a:pt x="5821" y="761"/>
                    <a:pt x="5821" y="761"/>
                    <a:pt x="5820" y="761"/>
                  </a:cubicBezTo>
                  <a:lnTo>
                    <a:pt x="5820" y="761"/>
                  </a:lnTo>
                  <a:cubicBezTo>
                    <a:pt x="5862" y="794"/>
                    <a:pt x="5901" y="826"/>
                    <a:pt x="5940" y="860"/>
                  </a:cubicBezTo>
                  <a:cubicBezTo>
                    <a:pt x="5941" y="862"/>
                    <a:pt x="5942" y="862"/>
                    <a:pt x="5943" y="864"/>
                  </a:cubicBezTo>
                  <a:cubicBezTo>
                    <a:pt x="5945" y="864"/>
                    <a:pt x="5946" y="865"/>
                    <a:pt x="5946" y="867"/>
                  </a:cubicBezTo>
                  <a:cubicBezTo>
                    <a:pt x="5953" y="873"/>
                    <a:pt x="5959" y="881"/>
                    <a:pt x="5966" y="886"/>
                  </a:cubicBezTo>
                  <a:cubicBezTo>
                    <a:pt x="5969" y="889"/>
                    <a:pt x="5973" y="893"/>
                    <a:pt x="5975" y="895"/>
                  </a:cubicBezTo>
                  <a:cubicBezTo>
                    <a:pt x="5978" y="897"/>
                    <a:pt x="5980" y="900"/>
                    <a:pt x="5981" y="902"/>
                  </a:cubicBezTo>
                  <a:cubicBezTo>
                    <a:pt x="5986" y="906"/>
                    <a:pt x="5991" y="911"/>
                    <a:pt x="5996" y="916"/>
                  </a:cubicBezTo>
                  <a:lnTo>
                    <a:pt x="5996" y="916"/>
                  </a:lnTo>
                  <a:cubicBezTo>
                    <a:pt x="5994" y="914"/>
                    <a:pt x="5991" y="913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50" y="1073"/>
                    <a:pt x="6233" y="1154"/>
                  </a:cubicBezTo>
                  <a:cubicBezTo>
                    <a:pt x="6261" y="1183"/>
                    <a:pt x="6289" y="1213"/>
                    <a:pt x="6315" y="1246"/>
                  </a:cubicBezTo>
                  <a:cubicBezTo>
                    <a:pt x="6333" y="1271"/>
                    <a:pt x="6350" y="1298"/>
                    <a:pt x="6368" y="1325"/>
                  </a:cubicBezTo>
                  <a:cubicBezTo>
                    <a:pt x="6402" y="1387"/>
                    <a:pt x="6435" y="1449"/>
                    <a:pt x="6472" y="1509"/>
                  </a:cubicBezTo>
                  <a:cubicBezTo>
                    <a:pt x="6511" y="1574"/>
                    <a:pt x="6551" y="1637"/>
                    <a:pt x="6591" y="1700"/>
                  </a:cubicBezTo>
                  <a:cubicBezTo>
                    <a:pt x="6640" y="1793"/>
                    <a:pt x="6683" y="1889"/>
                    <a:pt x="6724" y="1987"/>
                  </a:cubicBezTo>
                  <a:cubicBezTo>
                    <a:pt x="6734" y="2011"/>
                    <a:pt x="6742" y="2035"/>
                    <a:pt x="6750" y="2060"/>
                  </a:cubicBezTo>
                  <a:cubicBezTo>
                    <a:pt x="6759" y="2099"/>
                    <a:pt x="6766" y="2139"/>
                    <a:pt x="6772" y="2180"/>
                  </a:cubicBezTo>
                  <a:lnTo>
                    <a:pt x="6771" y="2179"/>
                  </a:lnTo>
                  <a:lnTo>
                    <a:pt x="6771" y="2179"/>
                  </a:lnTo>
                  <a:cubicBezTo>
                    <a:pt x="6790" y="2323"/>
                    <a:pt x="6795" y="2470"/>
                    <a:pt x="6810" y="2614"/>
                  </a:cubicBezTo>
                  <a:cubicBezTo>
                    <a:pt x="6814" y="2637"/>
                    <a:pt x="6818" y="2658"/>
                    <a:pt x="6822" y="2680"/>
                  </a:cubicBezTo>
                  <a:cubicBezTo>
                    <a:pt x="6736" y="2687"/>
                    <a:pt x="6651" y="2694"/>
                    <a:pt x="6567" y="2701"/>
                  </a:cubicBezTo>
                  <a:cubicBezTo>
                    <a:pt x="6489" y="2706"/>
                    <a:pt x="6409" y="2708"/>
                    <a:pt x="6332" y="2717"/>
                  </a:cubicBezTo>
                  <a:cubicBezTo>
                    <a:pt x="6301" y="2720"/>
                    <a:pt x="6274" y="2732"/>
                    <a:pt x="6249" y="2748"/>
                  </a:cubicBezTo>
                  <a:cubicBezTo>
                    <a:pt x="6211" y="2751"/>
                    <a:pt x="6173" y="2754"/>
                    <a:pt x="6135" y="2758"/>
                  </a:cubicBezTo>
                  <a:cubicBezTo>
                    <a:pt x="5981" y="2769"/>
                    <a:pt x="5827" y="2782"/>
                    <a:pt x="5671" y="2786"/>
                  </a:cubicBezTo>
                  <a:cubicBezTo>
                    <a:pt x="5603" y="2786"/>
                    <a:pt x="5533" y="2786"/>
                    <a:pt x="5464" y="2785"/>
                  </a:cubicBezTo>
                  <a:cubicBezTo>
                    <a:pt x="5278" y="2782"/>
                    <a:pt x="5091" y="2772"/>
                    <a:pt x="4906" y="2769"/>
                  </a:cubicBezTo>
                  <a:cubicBezTo>
                    <a:pt x="4897" y="2769"/>
                    <a:pt x="4887" y="2769"/>
                    <a:pt x="4878" y="2769"/>
                  </a:cubicBezTo>
                  <a:cubicBezTo>
                    <a:pt x="4685" y="2769"/>
                    <a:pt x="4492" y="2780"/>
                    <a:pt x="4299" y="2785"/>
                  </a:cubicBezTo>
                  <a:cubicBezTo>
                    <a:pt x="4089" y="2792"/>
                    <a:pt x="3879" y="2792"/>
                    <a:pt x="3669" y="2796"/>
                  </a:cubicBezTo>
                  <a:cubicBezTo>
                    <a:pt x="3477" y="2799"/>
                    <a:pt x="3285" y="2805"/>
                    <a:pt x="3093" y="2806"/>
                  </a:cubicBezTo>
                  <a:cubicBezTo>
                    <a:pt x="2907" y="2805"/>
                    <a:pt x="2725" y="2804"/>
                    <a:pt x="2540" y="2798"/>
                  </a:cubicBezTo>
                  <a:cubicBezTo>
                    <a:pt x="2126" y="2785"/>
                    <a:pt x="1713" y="2758"/>
                    <a:pt x="1299" y="2748"/>
                  </a:cubicBezTo>
                  <a:cubicBezTo>
                    <a:pt x="1113" y="2742"/>
                    <a:pt x="928" y="2742"/>
                    <a:pt x="744" y="2732"/>
                  </a:cubicBezTo>
                  <a:cubicBezTo>
                    <a:pt x="651" y="2726"/>
                    <a:pt x="560" y="2721"/>
                    <a:pt x="467" y="2717"/>
                  </a:cubicBezTo>
                  <a:cubicBezTo>
                    <a:pt x="483" y="2666"/>
                    <a:pt x="499" y="2616"/>
                    <a:pt x="516" y="2566"/>
                  </a:cubicBezTo>
                  <a:cubicBezTo>
                    <a:pt x="587" y="2400"/>
                    <a:pt x="662" y="2236"/>
                    <a:pt x="749" y="2079"/>
                  </a:cubicBezTo>
                  <a:cubicBezTo>
                    <a:pt x="774" y="2039"/>
                    <a:pt x="800" y="1999"/>
                    <a:pt x="827" y="1960"/>
                  </a:cubicBezTo>
                  <a:cubicBezTo>
                    <a:pt x="858" y="1920"/>
                    <a:pt x="890" y="1882"/>
                    <a:pt x="926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3" y="1657"/>
                    <a:pt x="1220" y="1621"/>
                  </a:cubicBezTo>
                  <a:cubicBezTo>
                    <a:pt x="1271" y="1595"/>
                    <a:pt x="1323" y="1570"/>
                    <a:pt x="1375" y="1546"/>
                  </a:cubicBezTo>
                  <a:cubicBezTo>
                    <a:pt x="1418" y="1531"/>
                    <a:pt x="1459" y="1516"/>
                    <a:pt x="1502" y="1505"/>
                  </a:cubicBezTo>
                  <a:cubicBezTo>
                    <a:pt x="1533" y="1497"/>
                    <a:pt x="1565" y="1491"/>
                    <a:pt x="1597" y="1485"/>
                  </a:cubicBezTo>
                  <a:cubicBezTo>
                    <a:pt x="1630" y="1482"/>
                    <a:pt x="1662" y="1479"/>
                    <a:pt x="1695" y="1477"/>
                  </a:cubicBezTo>
                  <a:cubicBezTo>
                    <a:pt x="1755" y="1479"/>
                    <a:pt x="1811" y="1484"/>
                    <a:pt x="1869" y="1490"/>
                  </a:cubicBezTo>
                  <a:cubicBezTo>
                    <a:pt x="1962" y="1501"/>
                    <a:pt x="2052" y="1516"/>
                    <a:pt x="2142" y="1537"/>
                  </a:cubicBezTo>
                  <a:cubicBezTo>
                    <a:pt x="2178" y="1547"/>
                    <a:pt x="2213" y="1559"/>
                    <a:pt x="2248" y="1573"/>
                  </a:cubicBezTo>
                  <a:cubicBezTo>
                    <a:pt x="2252" y="1575"/>
                    <a:pt x="2258" y="1577"/>
                    <a:pt x="2264" y="1580"/>
                  </a:cubicBezTo>
                  <a:cubicBezTo>
                    <a:pt x="2271" y="1581"/>
                    <a:pt x="2279" y="1582"/>
                    <a:pt x="2285" y="1585"/>
                  </a:cubicBezTo>
                  <a:cubicBezTo>
                    <a:pt x="2319" y="1598"/>
                    <a:pt x="2352" y="1615"/>
                    <a:pt x="2384" y="1633"/>
                  </a:cubicBezTo>
                  <a:cubicBezTo>
                    <a:pt x="2396" y="1638"/>
                    <a:pt x="2409" y="1645"/>
                    <a:pt x="2421" y="1651"/>
                  </a:cubicBezTo>
                  <a:cubicBezTo>
                    <a:pt x="2421" y="1652"/>
                    <a:pt x="2421" y="1652"/>
                    <a:pt x="2420" y="1652"/>
                  </a:cubicBezTo>
                  <a:cubicBezTo>
                    <a:pt x="2428" y="1657"/>
                    <a:pt x="2434" y="1660"/>
                    <a:pt x="2441" y="1664"/>
                  </a:cubicBezTo>
                  <a:cubicBezTo>
                    <a:pt x="2467" y="1677"/>
                    <a:pt x="2494" y="1691"/>
                    <a:pt x="2520" y="1706"/>
                  </a:cubicBezTo>
                  <a:cubicBezTo>
                    <a:pt x="2540" y="1715"/>
                    <a:pt x="2562" y="1726"/>
                    <a:pt x="2583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7" y="1774"/>
                    <a:pt x="2692" y="1795"/>
                    <a:pt x="2729" y="1814"/>
                  </a:cubicBezTo>
                  <a:cubicBezTo>
                    <a:pt x="2736" y="1797"/>
                    <a:pt x="2745" y="1780"/>
                    <a:pt x="2753" y="1763"/>
                  </a:cubicBezTo>
                  <a:cubicBezTo>
                    <a:pt x="2783" y="1697"/>
                    <a:pt x="2818" y="1633"/>
                    <a:pt x="2857" y="1572"/>
                  </a:cubicBezTo>
                  <a:cubicBezTo>
                    <a:pt x="2861" y="1566"/>
                    <a:pt x="2864" y="1561"/>
                    <a:pt x="2867" y="1556"/>
                  </a:cubicBezTo>
                  <a:cubicBezTo>
                    <a:pt x="2886" y="1527"/>
                    <a:pt x="2905" y="1499"/>
                    <a:pt x="2926" y="1471"/>
                  </a:cubicBezTo>
                  <a:cubicBezTo>
                    <a:pt x="2990" y="1366"/>
                    <a:pt x="3057" y="1264"/>
                    <a:pt x="3130" y="1165"/>
                  </a:cubicBezTo>
                  <a:cubicBezTo>
                    <a:pt x="3208" y="1067"/>
                    <a:pt x="3284" y="966"/>
                    <a:pt x="3369" y="875"/>
                  </a:cubicBezTo>
                  <a:cubicBezTo>
                    <a:pt x="3399" y="845"/>
                    <a:pt x="3431" y="817"/>
                    <a:pt x="3464" y="792"/>
                  </a:cubicBezTo>
                  <a:cubicBezTo>
                    <a:pt x="3541" y="734"/>
                    <a:pt x="3626" y="685"/>
                    <a:pt x="3709" y="637"/>
                  </a:cubicBezTo>
                  <a:cubicBezTo>
                    <a:pt x="3799" y="588"/>
                    <a:pt x="3891" y="543"/>
                    <a:pt x="3983" y="503"/>
                  </a:cubicBezTo>
                  <a:cubicBezTo>
                    <a:pt x="4039" y="482"/>
                    <a:pt x="4096" y="463"/>
                    <a:pt x="4153" y="445"/>
                  </a:cubicBezTo>
                  <a:cubicBezTo>
                    <a:pt x="4205" y="431"/>
                    <a:pt x="4258" y="418"/>
                    <a:pt x="4312" y="407"/>
                  </a:cubicBezTo>
                  <a:cubicBezTo>
                    <a:pt x="4364" y="395"/>
                    <a:pt x="4419" y="389"/>
                    <a:pt x="4474" y="381"/>
                  </a:cubicBezTo>
                  <a:lnTo>
                    <a:pt x="4474" y="381"/>
                  </a:lnTo>
                  <a:cubicBezTo>
                    <a:pt x="4473" y="382"/>
                    <a:pt x="4472" y="383"/>
                    <a:pt x="4472" y="383"/>
                  </a:cubicBezTo>
                  <a:cubicBezTo>
                    <a:pt x="4536" y="376"/>
                    <a:pt x="4599" y="373"/>
                    <a:pt x="4662" y="370"/>
                  </a:cubicBezTo>
                  <a:close/>
                  <a:moveTo>
                    <a:pt x="4650" y="1"/>
                  </a:moveTo>
                  <a:cubicBezTo>
                    <a:pt x="4572" y="1"/>
                    <a:pt x="4493" y="5"/>
                    <a:pt x="4415" y="17"/>
                  </a:cubicBezTo>
                  <a:cubicBezTo>
                    <a:pt x="4214" y="44"/>
                    <a:pt x="4017" y="86"/>
                    <a:pt x="3830" y="166"/>
                  </a:cubicBezTo>
                  <a:cubicBezTo>
                    <a:pt x="3647" y="244"/>
                    <a:pt x="3476" y="341"/>
                    <a:pt x="3309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8" y="966"/>
                    <a:pt x="2754" y="1053"/>
                  </a:cubicBezTo>
                  <a:cubicBezTo>
                    <a:pt x="2698" y="1128"/>
                    <a:pt x="2649" y="1211"/>
                    <a:pt x="2601" y="1292"/>
                  </a:cubicBezTo>
                  <a:cubicBezTo>
                    <a:pt x="2596" y="1301"/>
                    <a:pt x="2591" y="1310"/>
                    <a:pt x="2585" y="1320"/>
                  </a:cubicBezTo>
                  <a:cubicBezTo>
                    <a:pt x="2556" y="1306"/>
                    <a:pt x="2528" y="1291"/>
                    <a:pt x="2498" y="1278"/>
                  </a:cubicBezTo>
                  <a:cubicBezTo>
                    <a:pt x="2420" y="1243"/>
                    <a:pt x="2341" y="1211"/>
                    <a:pt x="2260" y="1186"/>
                  </a:cubicBezTo>
                  <a:cubicBezTo>
                    <a:pt x="2181" y="1160"/>
                    <a:pt x="2098" y="1149"/>
                    <a:pt x="2017" y="1135"/>
                  </a:cubicBezTo>
                  <a:cubicBezTo>
                    <a:pt x="1944" y="1124"/>
                    <a:pt x="1867" y="1114"/>
                    <a:pt x="1794" y="1111"/>
                  </a:cubicBezTo>
                  <a:cubicBezTo>
                    <a:pt x="1766" y="1110"/>
                    <a:pt x="1739" y="1109"/>
                    <a:pt x="1711" y="1109"/>
                  </a:cubicBezTo>
                  <a:cubicBezTo>
                    <a:pt x="1584" y="1109"/>
                    <a:pt x="1457" y="1124"/>
                    <a:pt x="1336" y="1166"/>
                  </a:cubicBezTo>
                  <a:cubicBezTo>
                    <a:pt x="1261" y="1194"/>
                    <a:pt x="1188" y="1221"/>
                    <a:pt x="1118" y="1258"/>
                  </a:cubicBezTo>
                  <a:cubicBezTo>
                    <a:pt x="1023" y="1307"/>
                    <a:pt x="936" y="1362"/>
                    <a:pt x="849" y="1423"/>
                  </a:cubicBezTo>
                  <a:cubicBezTo>
                    <a:pt x="686" y="1539"/>
                    <a:pt x="554" y="1693"/>
                    <a:pt x="449" y="1860"/>
                  </a:cubicBezTo>
                  <a:cubicBezTo>
                    <a:pt x="343" y="2028"/>
                    <a:pt x="264" y="2215"/>
                    <a:pt x="188" y="2396"/>
                  </a:cubicBezTo>
                  <a:cubicBezTo>
                    <a:pt x="153" y="2480"/>
                    <a:pt x="124" y="2565"/>
                    <a:pt x="101" y="2650"/>
                  </a:cubicBezTo>
                  <a:cubicBezTo>
                    <a:pt x="90" y="2702"/>
                    <a:pt x="80" y="2753"/>
                    <a:pt x="68" y="2805"/>
                  </a:cubicBezTo>
                  <a:cubicBezTo>
                    <a:pt x="65" y="2820"/>
                    <a:pt x="60" y="2836"/>
                    <a:pt x="57" y="2850"/>
                  </a:cubicBezTo>
                  <a:cubicBezTo>
                    <a:pt x="50" y="2882"/>
                    <a:pt x="43" y="2913"/>
                    <a:pt x="35" y="2945"/>
                  </a:cubicBezTo>
                  <a:cubicBezTo>
                    <a:pt x="27" y="2972"/>
                    <a:pt x="21" y="2999"/>
                    <a:pt x="13" y="3027"/>
                  </a:cubicBezTo>
                  <a:cubicBezTo>
                    <a:pt x="10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5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6" y="3072"/>
                    <a:pt x="439" y="3072"/>
                    <a:pt x="463" y="3071"/>
                  </a:cubicBezTo>
                  <a:lnTo>
                    <a:pt x="463" y="3071"/>
                  </a:lnTo>
                  <a:cubicBezTo>
                    <a:pt x="462" y="3071"/>
                    <a:pt x="461" y="3072"/>
                    <a:pt x="459" y="3072"/>
                  </a:cubicBezTo>
                  <a:cubicBezTo>
                    <a:pt x="462" y="3072"/>
                    <a:pt x="464" y="3071"/>
                    <a:pt x="466" y="3071"/>
                  </a:cubicBezTo>
                  <a:cubicBezTo>
                    <a:pt x="486" y="3071"/>
                    <a:pt x="504" y="3078"/>
                    <a:pt x="519" y="3089"/>
                  </a:cubicBezTo>
                  <a:cubicBezTo>
                    <a:pt x="588" y="3093"/>
                    <a:pt x="659" y="3097"/>
                    <a:pt x="731" y="3101"/>
                  </a:cubicBezTo>
                  <a:cubicBezTo>
                    <a:pt x="911" y="3107"/>
                    <a:pt x="1090" y="3110"/>
                    <a:pt x="1271" y="3116"/>
                  </a:cubicBezTo>
                  <a:cubicBezTo>
                    <a:pt x="1643" y="3126"/>
                    <a:pt x="2013" y="3151"/>
                    <a:pt x="2385" y="3163"/>
                  </a:cubicBezTo>
                  <a:cubicBezTo>
                    <a:pt x="2595" y="3169"/>
                    <a:pt x="2806" y="3174"/>
                    <a:pt x="3016" y="3175"/>
                  </a:cubicBezTo>
                  <a:cubicBezTo>
                    <a:pt x="3034" y="3175"/>
                    <a:pt x="3052" y="3175"/>
                    <a:pt x="3069" y="3175"/>
                  </a:cubicBezTo>
                  <a:cubicBezTo>
                    <a:pt x="3254" y="3175"/>
                    <a:pt x="3439" y="3170"/>
                    <a:pt x="3622" y="3166"/>
                  </a:cubicBezTo>
                  <a:cubicBezTo>
                    <a:pt x="3822" y="3161"/>
                    <a:pt x="4021" y="3163"/>
                    <a:pt x="4220" y="3157"/>
                  </a:cubicBezTo>
                  <a:cubicBezTo>
                    <a:pt x="4418" y="3151"/>
                    <a:pt x="4616" y="3142"/>
                    <a:pt x="4815" y="3137"/>
                  </a:cubicBezTo>
                  <a:cubicBezTo>
                    <a:pt x="5071" y="3140"/>
                    <a:pt x="5327" y="3156"/>
                    <a:pt x="5583" y="3156"/>
                  </a:cubicBezTo>
                  <a:cubicBezTo>
                    <a:pt x="5630" y="3156"/>
                    <a:pt x="5676" y="3156"/>
                    <a:pt x="5723" y="3155"/>
                  </a:cubicBezTo>
                  <a:cubicBezTo>
                    <a:pt x="5954" y="3148"/>
                    <a:pt x="6185" y="3123"/>
                    <a:pt x="6414" y="3101"/>
                  </a:cubicBezTo>
                  <a:cubicBezTo>
                    <a:pt x="6420" y="3105"/>
                    <a:pt x="6424" y="3111"/>
                    <a:pt x="6429" y="3115"/>
                  </a:cubicBezTo>
                  <a:cubicBezTo>
                    <a:pt x="6464" y="3112"/>
                    <a:pt x="6498" y="3110"/>
                    <a:pt x="6533" y="3108"/>
                  </a:cubicBezTo>
                  <a:cubicBezTo>
                    <a:pt x="6633" y="3101"/>
                    <a:pt x="6732" y="3096"/>
                    <a:pt x="6833" y="3092"/>
                  </a:cubicBezTo>
                  <a:cubicBezTo>
                    <a:pt x="6971" y="3085"/>
                    <a:pt x="7111" y="3077"/>
                    <a:pt x="7249" y="3075"/>
                  </a:cubicBezTo>
                  <a:cubicBezTo>
                    <a:pt x="7246" y="3044"/>
                    <a:pt x="7244" y="3013"/>
                    <a:pt x="7240" y="2982"/>
                  </a:cubicBezTo>
                  <a:cubicBezTo>
                    <a:pt x="7239" y="2981"/>
                    <a:pt x="7240" y="2979"/>
                    <a:pt x="7240" y="2977"/>
                  </a:cubicBezTo>
                  <a:cubicBezTo>
                    <a:pt x="7232" y="2941"/>
                    <a:pt x="7226" y="2904"/>
                    <a:pt x="7219" y="2868"/>
                  </a:cubicBezTo>
                  <a:cubicBezTo>
                    <a:pt x="7215" y="2840"/>
                    <a:pt x="7211" y="2812"/>
                    <a:pt x="7207" y="2784"/>
                  </a:cubicBezTo>
                  <a:cubicBezTo>
                    <a:pt x="7197" y="2724"/>
                    <a:pt x="7186" y="2663"/>
                    <a:pt x="7178" y="2602"/>
                  </a:cubicBezTo>
                  <a:cubicBezTo>
                    <a:pt x="7166" y="2507"/>
                    <a:pt x="7154" y="2411"/>
                    <a:pt x="7152" y="2316"/>
                  </a:cubicBezTo>
                  <a:cubicBezTo>
                    <a:pt x="7152" y="2306"/>
                    <a:pt x="7153" y="2297"/>
                    <a:pt x="7155" y="2288"/>
                  </a:cubicBezTo>
                  <a:cubicBezTo>
                    <a:pt x="7144" y="2141"/>
                    <a:pt x="7125" y="1996"/>
                    <a:pt x="7072" y="1858"/>
                  </a:cubicBezTo>
                  <a:cubicBezTo>
                    <a:pt x="7032" y="1754"/>
                    <a:pt x="6985" y="1650"/>
                    <a:pt x="6931" y="1554"/>
                  </a:cubicBezTo>
                  <a:cubicBezTo>
                    <a:pt x="6882" y="1465"/>
                    <a:pt x="6826" y="1380"/>
                    <a:pt x="6774" y="1293"/>
                  </a:cubicBezTo>
                  <a:cubicBezTo>
                    <a:pt x="6714" y="1187"/>
                    <a:pt x="6659" y="1077"/>
                    <a:pt x="6580" y="984"/>
                  </a:cubicBezTo>
                  <a:cubicBezTo>
                    <a:pt x="6507" y="897"/>
                    <a:pt x="6422" y="821"/>
                    <a:pt x="6340" y="741"/>
                  </a:cubicBezTo>
                  <a:cubicBezTo>
                    <a:pt x="6310" y="709"/>
                    <a:pt x="6280" y="671"/>
                    <a:pt x="6243" y="641"/>
                  </a:cubicBezTo>
                  <a:cubicBezTo>
                    <a:pt x="6242" y="640"/>
                    <a:pt x="6240" y="638"/>
                    <a:pt x="6237" y="636"/>
                  </a:cubicBezTo>
                  <a:cubicBezTo>
                    <a:pt x="6236" y="633"/>
                    <a:pt x="6234" y="632"/>
                    <a:pt x="6232" y="630"/>
                  </a:cubicBezTo>
                  <a:cubicBezTo>
                    <a:pt x="6230" y="628"/>
                    <a:pt x="6228" y="625"/>
                    <a:pt x="6226" y="624"/>
                  </a:cubicBezTo>
                  <a:cubicBezTo>
                    <a:pt x="6214" y="609"/>
                    <a:pt x="6202" y="598"/>
                    <a:pt x="6188" y="585"/>
                  </a:cubicBezTo>
                  <a:cubicBezTo>
                    <a:pt x="6108" y="517"/>
                    <a:pt x="6027" y="454"/>
                    <a:pt x="5941" y="392"/>
                  </a:cubicBezTo>
                  <a:cubicBezTo>
                    <a:pt x="5840" y="319"/>
                    <a:pt x="5732" y="242"/>
                    <a:pt x="5616" y="193"/>
                  </a:cubicBezTo>
                  <a:cubicBezTo>
                    <a:pt x="5430" y="112"/>
                    <a:pt x="5228" y="63"/>
                    <a:pt x="5026" y="35"/>
                  </a:cubicBezTo>
                  <a:cubicBezTo>
                    <a:pt x="4926" y="20"/>
                    <a:pt x="4824" y="5"/>
                    <a:pt x="4721" y="2"/>
                  </a:cubicBezTo>
                  <a:cubicBezTo>
                    <a:pt x="4697" y="1"/>
                    <a:pt x="4674" y="1"/>
                    <a:pt x="46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9" name="Google Shape;1299;p38"/>
          <p:cNvGrpSpPr/>
          <p:nvPr/>
        </p:nvGrpSpPr>
        <p:grpSpPr>
          <a:xfrm flipH="1">
            <a:off x="6631078" y="185618"/>
            <a:ext cx="662944" cy="228597"/>
            <a:chOff x="1579263" y="684775"/>
            <a:chExt cx="290650" cy="101925"/>
          </a:xfrm>
        </p:grpSpPr>
        <p:sp>
          <p:nvSpPr>
            <p:cNvPr id="1300" name="Google Shape;1300;p38"/>
            <p:cNvSpPr/>
            <p:nvPr/>
          </p:nvSpPr>
          <p:spPr>
            <a:xfrm>
              <a:off x="1587275" y="691775"/>
              <a:ext cx="270675" cy="88550"/>
            </a:xfrm>
            <a:custGeom>
              <a:avLst/>
              <a:gdLst/>
              <a:ahLst/>
              <a:cxnLst/>
              <a:rect l="l" t="t" r="r" b="b"/>
              <a:pathLst>
                <a:path w="10827" h="3542" extrusionOk="0">
                  <a:moveTo>
                    <a:pt x="3593" y="1613"/>
                  </a:moveTo>
                  <a:lnTo>
                    <a:pt x="3593" y="1613"/>
                  </a:lnTo>
                  <a:cubicBezTo>
                    <a:pt x="3563" y="1641"/>
                    <a:pt x="3532" y="1668"/>
                    <a:pt x="3503" y="1695"/>
                  </a:cubicBezTo>
                  <a:cubicBezTo>
                    <a:pt x="3508" y="1687"/>
                    <a:pt x="3515" y="1677"/>
                    <a:pt x="3521" y="1669"/>
                  </a:cubicBezTo>
                  <a:cubicBezTo>
                    <a:pt x="3521" y="1668"/>
                    <a:pt x="3522" y="1668"/>
                    <a:pt x="3522" y="1667"/>
                  </a:cubicBezTo>
                  <a:cubicBezTo>
                    <a:pt x="3545" y="1649"/>
                    <a:pt x="3569" y="1632"/>
                    <a:pt x="3593" y="1613"/>
                  </a:cubicBezTo>
                  <a:close/>
                  <a:moveTo>
                    <a:pt x="5070" y="0"/>
                  </a:moveTo>
                  <a:cubicBezTo>
                    <a:pt x="5038" y="0"/>
                    <a:pt x="5005" y="4"/>
                    <a:pt x="4972" y="11"/>
                  </a:cubicBezTo>
                  <a:cubicBezTo>
                    <a:pt x="4902" y="26"/>
                    <a:pt x="4835" y="43"/>
                    <a:pt x="4767" y="64"/>
                  </a:cubicBezTo>
                  <a:cubicBezTo>
                    <a:pt x="4614" y="97"/>
                    <a:pt x="4464" y="14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13" y="212"/>
                    <a:pt x="4306" y="215"/>
                    <a:pt x="4298" y="218"/>
                  </a:cubicBezTo>
                  <a:cubicBezTo>
                    <a:pt x="4300" y="218"/>
                    <a:pt x="4302" y="217"/>
                    <a:pt x="4303" y="217"/>
                  </a:cubicBezTo>
                  <a:lnTo>
                    <a:pt x="4303" y="217"/>
                  </a:lnTo>
                  <a:cubicBezTo>
                    <a:pt x="4296" y="220"/>
                    <a:pt x="4289" y="223"/>
                    <a:pt x="4282" y="225"/>
                  </a:cubicBezTo>
                  <a:cubicBezTo>
                    <a:pt x="4260" y="216"/>
                    <a:pt x="4237" y="211"/>
                    <a:pt x="4212" y="211"/>
                  </a:cubicBezTo>
                  <a:cubicBezTo>
                    <a:pt x="4206" y="211"/>
                    <a:pt x="4200" y="211"/>
                    <a:pt x="4194" y="212"/>
                  </a:cubicBezTo>
                  <a:cubicBezTo>
                    <a:pt x="4048" y="225"/>
                    <a:pt x="3913" y="300"/>
                    <a:pt x="3788" y="372"/>
                  </a:cubicBezTo>
                  <a:cubicBezTo>
                    <a:pt x="3777" y="379"/>
                    <a:pt x="3767" y="384"/>
                    <a:pt x="3756" y="391"/>
                  </a:cubicBezTo>
                  <a:cubicBezTo>
                    <a:pt x="3730" y="395"/>
                    <a:pt x="3704" y="405"/>
                    <a:pt x="3682" y="420"/>
                  </a:cubicBezTo>
                  <a:cubicBezTo>
                    <a:pt x="3650" y="443"/>
                    <a:pt x="3620" y="467"/>
                    <a:pt x="3591" y="493"/>
                  </a:cubicBezTo>
                  <a:cubicBezTo>
                    <a:pt x="3530" y="532"/>
                    <a:pt x="3469" y="573"/>
                    <a:pt x="3409" y="616"/>
                  </a:cubicBezTo>
                  <a:cubicBezTo>
                    <a:pt x="3353" y="658"/>
                    <a:pt x="3298" y="701"/>
                    <a:pt x="3243" y="744"/>
                  </a:cubicBezTo>
                  <a:cubicBezTo>
                    <a:pt x="3211" y="768"/>
                    <a:pt x="3179" y="792"/>
                    <a:pt x="3148" y="819"/>
                  </a:cubicBezTo>
                  <a:cubicBezTo>
                    <a:pt x="3120" y="844"/>
                    <a:pt x="3092" y="871"/>
                    <a:pt x="3069" y="902"/>
                  </a:cubicBezTo>
                  <a:cubicBezTo>
                    <a:pt x="3052" y="926"/>
                    <a:pt x="3037" y="950"/>
                    <a:pt x="3021" y="975"/>
                  </a:cubicBezTo>
                  <a:cubicBezTo>
                    <a:pt x="2994" y="1021"/>
                    <a:pt x="2987" y="1074"/>
                    <a:pt x="3001" y="1122"/>
                  </a:cubicBezTo>
                  <a:cubicBezTo>
                    <a:pt x="2939" y="1195"/>
                    <a:pt x="2882" y="1273"/>
                    <a:pt x="2828" y="1352"/>
                  </a:cubicBezTo>
                  <a:cubicBezTo>
                    <a:pt x="2795" y="1400"/>
                    <a:pt x="2764" y="1448"/>
                    <a:pt x="2733" y="1497"/>
                  </a:cubicBezTo>
                  <a:cubicBezTo>
                    <a:pt x="2712" y="1529"/>
                    <a:pt x="2693" y="1559"/>
                    <a:pt x="2680" y="1592"/>
                  </a:cubicBezTo>
                  <a:cubicBezTo>
                    <a:pt x="2645" y="1628"/>
                    <a:pt x="2611" y="1666"/>
                    <a:pt x="2575" y="1703"/>
                  </a:cubicBezTo>
                  <a:cubicBezTo>
                    <a:pt x="2516" y="1764"/>
                    <a:pt x="2454" y="1827"/>
                    <a:pt x="2399" y="1894"/>
                  </a:cubicBezTo>
                  <a:cubicBezTo>
                    <a:pt x="2343" y="1870"/>
                    <a:pt x="2285" y="1850"/>
                    <a:pt x="2225" y="1833"/>
                  </a:cubicBezTo>
                  <a:cubicBezTo>
                    <a:pt x="2129" y="1806"/>
                    <a:pt x="2026" y="1795"/>
                    <a:pt x="1925" y="1794"/>
                  </a:cubicBezTo>
                  <a:cubicBezTo>
                    <a:pt x="1850" y="1776"/>
                    <a:pt x="1775" y="1760"/>
                    <a:pt x="1699" y="1751"/>
                  </a:cubicBezTo>
                  <a:cubicBezTo>
                    <a:pt x="1659" y="1746"/>
                    <a:pt x="1615" y="1741"/>
                    <a:pt x="1574" y="1741"/>
                  </a:cubicBezTo>
                  <a:cubicBezTo>
                    <a:pt x="1561" y="1741"/>
                    <a:pt x="1549" y="1742"/>
                    <a:pt x="1537" y="1743"/>
                  </a:cubicBezTo>
                  <a:cubicBezTo>
                    <a:pt x="1514" y="1745"/>
                    <a:pt x="1491" y="1748"/>
                    <a:pt x="1469" y="1752"/>
                  </a:cubicBezTo>
                  <a:cubicBezTo>
                    <a:pt x="1460" y="1746"/>
                    <a:pt x="1451" y="1740"/>
                    <a:pt x="1442" y="1736"/>
                  </a:cubicBezTo>
                  <a:cubicBezTo>
                    <a:pt x="1381" y="1708"/>
                    <a:pt x="1310" y="1698"/>
                    <a:pt x="1240" y="1698"/>
                  </a:cubicBezTo>
                  <a:cubicBezTo>
                    <a:pt x="1191" y="1698"/>
                    <a:pt x="1144" y="1703"/>
                    <a:pt x="1099" y="1710"/>
                  </a:cubicBezTo>
                  <a:cubicBezTo>
                    <a:pt x="838" y="1752"/>
                    <a:pt x="600" y="1899"/>
                    <a:pt x="408" y="2077"/>
                  </a:cubicBezTo>
                  <a:cubicBezTo>
                    <a:pt x="304" y="2173"/>
                    <a:pt x="212" y="2277"/>
                    <a:pt x="142" y="2399"/>
                  </a:cubicBezTo>
                  <a:cubicBezTo>
                    <a:pt x="111" y="2453"/>
                    <a:pt x="86" y="2509"/>
                    <a:pt x="62" y="2565"/>
                  </a:cubicBezTo>
                  <a:cubicBezTo>
                    <a:pt x="42" y="2611"/>
                    <a:pt x="24" y="2660"/>
                    <a:pt x="15" y="2709"/>
                  </a:cubicBezTo>
                  <a:cubicBezTo>
                    <a:pt x="4" y="2775"/>
                    <a:pt x="23" y="2837"/>
                    <a:pt x="62" y="2885"/>
                  </a:cubicBezTo>
                  <a:cubicBezTo>
                    <a:pt x="57" y="2950"/>
                    <a:pt x="80" y="3018"/>
                    <a:pt x="127" y="3069"/>
                  </a:cubicBezTo>
                  <a:cubicBezTo>
                    <a:pt x="133" y="3075"/>
                    <a:pt x="138" y="3081"/>
                    <a:pt x="144" y="3085"/>
                  </a:cubicBezTo>
                  <a:cubicBezTo>
                    <a:pt x="126" y="3094"/>
                    <a:pt x="109" y="3105"/>
                    <a:pt x="92" y="3117"/>
                  </a:cubicBezTo>
                  <a:cubicBezTo>
                    <a:pt x="32" y="3162"/>
                    <a:pt x="0" y="3234"/>
                    <a:pt x="16" y="3309"/>
                  </a:cubicBezTo>
                  <a:cubicBezTo>
                    <a:pt x="20" y="3328"/>
                    <a:pt x="26" y="3345"/>
                    <a:pt x="37" y="3362"/>
                  </a:cubicBezTo>
                  <a:cubicBezTo>
                    <a:pt x="37" y="3363"/>
                    <a:pt x="37" y="3364"/>
                    <a:pt x="38" y="3366"/>
                  </a:cubicBezTo>
                  <a:cubicBezTo>
                    <a:pt x="61" y="3430"/>
                    <a:pt x="116" y="3470"/>
                    <a:pt x="181" y="3486"/>
                  </a:cubicBezTo>
                  <a:cubicBezTo>
                    <a:pt x="255" y="3504"/>
                    <a:pt x="331" y="3512"/>
                    <a:pt x="407" y="3514"/>
                  </a:cubicBezTo>
                  <a:cubicBezTo>
                    <a:pt x="416" y="3514"/>
                    <a:pt x="425" y="3514"/>
                    <a:pt x="434" y="3514"/>
                  </a:cubicBezTo>
                  <a:cubicBezTo>
                    <a:pt x="473" y="3514"/>
                    <a:pt x="512" y="3512"/>
                    <a:pt x="551" y="3510"/>
                  </a:cubicBezTo>
                  <a:cubicBezTo>
                    <a:pt x="566" y="3509"/>
                    <a:pt x="581" y="3509"/>
                    <a:pt x="597" y="3508"/>
                  </a:cubicBezTo>
                  <a:cubicBezTo>
                    <a:pt x="647" y="3514"/>
                    <a:pt x="699" y="3516"/>
                    <a:pt x="749" y="3516"/>
                  </a:cubicBezTo>
                  <a:cubicBezTo>
                    <a:pt x="758" y="3516"/>
                    <a:pt x="766" y="3516"/>
                    <a:pt x="775" y="3516"/>
                  </a:cubicBezTo>
                  <a:cubicBezTo>
                    <a:pt x="955" y="3516"/>
                    <a:pt x="1135" y="3505"/>
                    <a:pt x="1314" y="3483"/>
                  </a:cubicBezTo>
                  <a:lnTo>
                    <a:pt x="1317" y="3483"/>
                  </a:lnTo>
                  <a:cubicBezTo>
                    <a:pt x="1730" y="3473"/>
                    <a:pt x="2143" y="3467"/>
                    <a:pt x="2555" y="3446"/>
                  </a:cubicBezTo>
                  <a:cubicBezTo>
                    <a:pt x="2778" y="3435"/>
                    <a:pt x="3001" y="3422"/>
                    <a:pt x="3224" y="3405"/>
                  </a:cubicBezTo>
                  <a:cubicBezTo>
                    <a:pt x="3259" y="3403"/>
                    <a:pt x="3293" y="3401"/>
                    <a:pt x="3329" y="3397"/>
                  </a:cubicBezTo>
                  <a:cubicBezTo>
                    <a:pt x="3345" y="3403"/>
                    <a:pt x="3362" y="3406"/>
                    <a:pt x="3379" y="3406"/>
                  </a:cubicBezTo>
                  <a:cubicBezTo>
                    <a:pt x="3464" y="3410"/>
                    <a:pt x="3550" y="3415"/>
                    <a:pt x="3636" y="3415"/>
                  </a:cubicBezTo>
                  <a:cubicBezTo>
                    <a:pt x="3652" y="3415"/>
                    <a:pt x="3667" y="3415"/>
                    <a:pt x="3683" y="3414"/>
                  </a:cubicBezTo>
                  <a:cubicBezTo>
                    <a:pt x="3768" y="3412"/>
                    <a:pt x="3852" y="3410"/>
                    <a:pt x="3937" y="3409"/>
                  </a:cubicBezTo>
                  <a:cubicBezTo>
                    <a:pt x="4041" y="3406"/>
                    <a:pt x="4146" y="3403"/>
                    <a:pt x="4250" y="3398"/>
                  </a:cubicBezTo>
                  <a:cubicBezTo>
                    <a:pt x="4258" y="3401"/>
                    <a:pt x="4266" y="3403"/>
                    <a:pt x="4274" y="3404"/>
                  </a:cubicBezTo>
                  <a:cubicBezTo>
                    <a:pt x="4308" y="3410"/>
                    <a:pt x="4342" y="3418"/>
                    <a:pt x="4376" y="3421"/>
                  </a:cubicBezTo>
                  <a:cubicBezTo>
                    <a:pt x="4461" y="3431"/>
                    <a:pt x="4547" y="3433"/>
                    <a:pt x="4632" y="3433"/>
                  </a:cubicBezTo>
                  <a:cubicBezTo>
                    <a:pt x="4723" y="3433"/>
                    <a:pt x="4814" y="3430"/>
                    <a:pt x="4904" y="3430"/>
                  </a:cubicBezTo>
                  <a:cubicBezTo>
                    <a:pt x="5026" y="3429"/>
                    <a:pt x="5148" y="3429"/>
                    <a:pt x="5269" y="3429"/>
                  </a:cubicBezTo>
                  <a:cubicBezTo>
                    <a:pt x="5288" y="3429"/>
                    <a:pt x="5306" y="3429"/>
                    <a:pt x="5324" y="3429"/>
                  </a:cubicBezTo>
                  <a:cubicBezTo>
                    <a:pt x="5432" y="3429"/>
                    <a:pt x="5539" y="3431"/>
                    <a:pt x="5646" y="3431"/>
                  </a:cubicBezTo>
                  <a:cubicBezTo>
                    <a:pt x="5712" y="3431"/>
                    <a:pt x="5778" y="3430"/>
                    <a:pt x="5844" y="3428"/>
                  </a:cubicBezTo>
                  <a:cubicBezTo>
                    <a:pt x="5993" y="3424"/>
                    <a:pt x="6143" y="3420"/>
                    <a:pt x="6293" y="3414"/>
                  </a:cubicBezTo>
                  <a:cubicBezTo>
                    <a:pt x="6313" y="3465"/>
                    <a:pt x="6356" y="3506"/>
                    <a:pt x="6409" y="3524"/>
                  </a:cubicBezTo>
                  <a:cubicBezTo>
                    <a:pt x="6451" y="3538"/>
                    <a:pt x="6496" y="3541"/>
                    <a:pt x="6541" y="3541"/>
                  </a:cubicBezTo>
                  <a:cubicBezTo>
                    <a:pt x="6564" y="3541"/>
                    <a:pt x="6587" y="3541"/>
                    <a:pt x="6609" y="3540"/>
                  </a:cubicBezTo>
                  <a:cubicBezTo>
                    <a:pt x="6655" y="3540"/>
                    <a:pt x="6702" y="3540"/>
                    <a:pt x="6749" y="3539"/>
                  </a:cubicBezTo>
                  <a:cubicBezTo>
                    <a:pt x="6851" y="3537"/>
                    <a:pt x="6951" y="3537"/>
                    <a:pt x="7053" y="3535"/>
                  </a:cubicBezTo>
                  <a:cubicBezTo>
                    <a:pt x="7250" y="3531"/>
                    <a:pt x="7449" y="3525"/>
                    <a:pt x="7645" y="3513"/>
                  </a:cubicBezTo>
                  <a:cubicBezTo>
                    <a:pt x="7847" y="3499"/>
                    <a:pt x="8046" y="3481"/>
                    <a:pt x="8247" y="3461"/>
                  </a:cubicBezTo>
                  <a:cubicBezTo>
                    <a:pt x="8447" y="3443"/>
                    <a:pt x="8646" y="3420"/>
                    <a:pt x="8844" y="3388"/>
                  </a:cubicBezTo>
                  <a:cubicBezTo>
                    <a:pt x="8878" y="3382"/>
                    <a:pt x="8911" y="3377"/>
                    <a:pt x="8946" y="3371"/>
                  </a:cubicBezTo>
                  <a:cubicBezTo>
                    <a:pt x="8978" y="3376"/>
                    <a:pt x="9010" y="3378"/>
                    <a:pt x="9042" y="3379"/>
                  </a:cubicBezTo>
                  <a:cubicBezTo>
                    <a:pt x="9100" y="3381"/>
                    <a:pt x="9157" y="3381"/>
                    <a:pt x="9215" y="3381"/>
                  </a:cubicBezTo>
                  <a:lnTo>
                    <a:pt x="9431" y="3381"/>
                  </a:lnTo>
                  <a:cubicBezTo>
                    <a:pt x="9553" y="3380"/>
                    <a:pt x="9673" y="3377"/>
                    <a:pt x="9794" y="3372"/>
                  </a:cubicBezTo>
                  <a:cubicBezTo>
                    <a:pt x="9905" y="3369"/>
                    <a:pt x="10015" y="3363"/>
                    <a:pt x="10124" y="3357"/>
                  </a:cubicBezTo>
                  <a:cubicBezTo>
                    <a:pt x="10154" y="3355"/>
                    <a:pt x="10185" y="3354"/>
                    <a:pt x="10215" y="3352"/>
                  </a:cubicBezTo>
                  <a:cubicBezTo>
                    <a:pt x="10264" y="3357"/>
                    <a:pt x="10313" y="3361"/>
                    <a:pt x="10362" y="3363"/>
                  </a:cubicBezTo>
                  <a:cubicBezTo>
                    <a:pt x="10398" y="3364"/>
                    <a:pt x="10434" y="3367"/>
                    <a:pt x="10470" y="3367"/>
                  </a:cubicBezTo>
                  <a:cubicBezTo>
                    <a:pt x="10490" y="3367"/>
                    <a:pt x="10510" y="3366"/>
                    <a:pt x="10529" y="3364"/>
                  </a:cubicBezTo>
                  <a:cubicBezTo>
                    <a:pt x="10629" y="3355"/>
                    <a:pt x="10726" y="3325"/>
                    <a:pt x="10778" y="3234"/>
                  </a:cubicBezTo>
                  <a:cubicBezTo>
                    <a:pt x="10827" y="3150"/>
                    <a:pt x="10827" y="3044"/>
                    <a:pt x="10790" y="2956"/>
                  </a:cubicBezTo>
                  <a:cubicBezTo>
                    <a:pt x="10785" y="2947"/>
                    <a:pt x="10782" y="2938"/>
                    <a:pt x="10777" y="2928"/>
                  </a:cubicBezTo>
                  <a:cubicBezTo>
                    <a:pt x="10796" y="2885"/>
                    <a:pt x="10806" y="2839"/>
                    <a:pt x="10806" y="2796"/>
                  </a:cubicBezTo>
                  <a:cubicBezTo>
                    <a:pt x="10806" y="2739"/>
                    <a:pt x="10801" y="2683"/>
                    <a:pt x="10776" y="2631"/>
                  </a:cubicBezTo>
                  <a:cubicBezTo>
                    <a:pt x="10752" y="2580"/>
                    <a:pt x="10718" y="2536"/>
                    <a:pt x="10679" y="2496"/>
                  </a:cubicBezTo>
                  <a:cubicBezTo>
                    <a:pt x="10629" y="2444"/>
                    <a:pt x="10576" y="2391"/>
                    <a:pt x="10517" y="2346"/>
                  </a:cubicBezTo>
                  <a:cubicBezTo>
                    <a:pt x="10482" y="2321"/>
                    <a:pt x="10446" y="2297"/>
                    <a:pt x="10409" y="2276"/>
                  </a:cubicBezTo>
                  <a:cubicBezTo>
                    <a:pt x="10393" y="2265"/>
                    <a:pt x="10377" y="2255"/>
                    <a:pt x="10361" y="2246"/>
                  </a:cubicBezTo>
                  <a:cubicBezTo>
                    <a:pt x="10321" y="2222"/>
                    <a:pt x="10279" y="2198"/>
                    <a:pt x="10235" y="2179"/>
                  </a:cubicBezTo>
                  <a:cubicBezTo>
                    <a:pt x="10234" y="2179"/>
                    <a:pt x="10233" y="2178"/>
                    <a:pt x="10232" y="2178"/>
                  </a:cubicBezTo>
                  <a:cubicBezTo>
                    <a:pt x="10164" y="2109"/>
                    <a:pt x="10092" y="2047"/>
                    <a:pt x="10003" y="2006"/>
                  </a:cubicBezTo>
                  <a:cubicBezTo>
                    <a:pt x="9910" y="1964"/>
                    <a:pt x="9803" y="1954"/>
                    <a:pt x="9699" y="1954"/>
                  </a:cubicBezTo>
                  <a:cubicBezTo>
                    <a:pt x="9680" y="1954"/>
                    <a:pt x="9661" y="1955"/>
                    <a:pt x="9642" y="1955"/>
                  </a:cubicBezTo>
                  <a:cubicBezTo>
                    <a:pt x="9609" y="1910"/>
                    <a:pt x="9561" y="1873"/>
                    <a:pt x="9509" y="1851"/>
                  </a:cubicBezTo>
                  <a:cubicBezTo>
                    <a:pt x="9461" y="1831"/>
                    <a:pt x="9412" y="1816"/>
                    <a:pt x="9358" y="1807"/>
                  </a:cubicBezTo>
                  <a:cubicBezTo>
                    <a:pt x="9328" y="1801"/>
                    <a:pt x="9297" y="1800"/>
                    <a:pt x="9265" y="1800"/>
                  </a:cubicBezTo>
                  <a:cubicBezTo>
                    <a:pt x="9237" y="1800"/>
                    <a:pt x="9208" y="1801"/>
                    <a:pt x="9180" y="1802"/>
                  </a:cubicBezTo>
                  <a:cubicBezTo>
                    <a:pt x="9056" y="1808"/>
                    <a:pt x="8935" y="1818"/>
                    <a:pt x="8814" y="1838"/>
                  </a:cubicBezTo>
                  <a:cubicBezTo>
                    <a:pt x="8632" y="1867"/>
                    <a:pt x="8453" y="1908"/>
                    <a:pt x="8275" y="1959"/>
                  </a:cubicBezTo>
                  <a:cubicBezTo>
                    <a:pt x="8191" y="1983"/>
                    <a:pt x="8107" y="2006"/>
                    <a:pt x="8024" y="2032"/>
                  </a:cubicBezTo>
                  <a:cubicBezTo>
                    <a:pt x="8001" y="1990"/>
                    <a:pt x="7974" y="1951"/>
                    <a:pt x="7938" y="1914"/>
                  </a:cubicBezTo>
                  <a:cubicBezTo>
                    <a:pt x="7889" y="1860"/>
                    <a:pt x="7836" y="1808"/>
                    <a:pt x="7775" y="1768"/>
                  </a:cubicBezTo>
                  <a:cubicBezTo>
                    <a:pt x="7764" y="1761"/>
                    <a:pt x="7755" y="1754"/>
                    <a:pt x="7745" y="1748"/>
                  </a:cubicBezTo>
                  <a:cubicBezTo>
                    <a:pt x="7748" y="1675"/>
                    <a:pt x="7716" y="1601"/>
                    <a:pt x="7676" y="1540"/>
                  </a:cubicBezTo>
                  <a:cubicBezTo>
                    <a:pt x="7650" y="1498"/>
                    <a:pt x="7609" y="1464"/>
                    <a:pt x="7569" y="1436"/>
                  </a:cubicBezTo>
                  <a:cubicBezTo>
                    <a:pt x="7523" y="1404"/>
                    <a:pt x="7473" y="1374"/>
                    <a:pt x="7421" y="1350"/>
                  </a:cubicBezTo>
                  <a:cubicBezTo>
                    <a:pt x="7340" y="1312"/>
                    <a:pt x="7257" y="1281"/>
                    <a:pt x="7170" y="1259"/>
                  </a:cubicBezTo>
                  <a:cubicBezTo>
                    <a:pt x="7169" y="1259"/>
                    <a:pt x="7169" y="1258"/>
                    <a:pt x="7167" y="1257"/>
                  </a:cubicBezTo>
                  <a:cubicBezTo>
                    <a:pt x="7169" y="1242"/>
                    <a:pt x="7167" y="1228"/>
                    <a:pt x="7166" y="1213"/>
                  </a:cubicBezTo>
                  <a:cubicBezTo>
                    <a:pt x="7157" y="1116"/>
                    <a:pt x="7113" y="1015"/>
                    <a:pt x="7052" y="938"/>
                  </a:cubicBezTo>
                  <a:cubicBezTo>
                    <a:pt x="6981" y="846"/>
                    <a:pt x="6899" y="771"/>
                    <a:pt x="6796" y="715"/>
                  </a:cubicBezTo>
                  <a:cubicBezTo>
                    <a:pt x="6782" y="707"/>
                    <a:pt x="6768" y="700"/>
                    <a:pt x="6755" y="693"/>
                  </a:cubicBezTo>
                  <a:cubicBezTo>
                    <a:pt x="6729" y="676"/>
                    <a:pt x="6704" y="660"/>
                    <a:pt x="6678" y="645"/>
                  </a:cubicBezTo>
                  <a:cubicBezTo>
                    <a:pt x="6596" y="483"/>
                    <a:pt x="6425" y="363"/>
                    <a:pt x="6261" y="301"/>
                  </a:cubicBezTo>
                  <a:cubicBezTo>
                    <a:pt x="6116" y="248"/>
                    <a:pt x="5966" y="227"/>
                    <a:pt x="5814" y="227"/>
                  </a:cubicBezTo>
                  <a:cubicBezTo>
                    <a:pt x="5744" y="227"/>
                    <a:pt x="5673" y="231"/>
                    <a:pt x="5603" y="239"/>
                  </a:cubicBezTo>
                  <a:cubicBezTo>
                    <a:pt x="5573" y="164"/>
                    <a:pt x="5501" y="112"/>
                    <a:pt x="5428" y="79"/>
                  </a:cubicBezTo>
                  <a:cubicBezTo>
                    <a:pt x="5358" y="49"/>
                    <a:pt x="5282" y="33"/>
                    <a:pt x="5206" y="27"/>
                  </a:cubicBezTo>
                  <a:cubicBezTo>
                    <a:pt x="5162" y="9"/>
                    <a:pt x="5116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8"/>
            <p:cNvSpPr/>
            <p:nvPr/>
          </p:nvSpPr>
          <p:spPr>
            <a:xfrm>
              <a:off x="1581875" y="760450"/>
              <a:ext cx="278500" cy="18175"/>
            </a:xfrm>
            <a:custGeom>
              <a:avLst/>
              <a:gdLst/>
              <a:ahLst/>
              <a:cxnLst/>
              <a:rect l="l" t="t" r="r" b="b"/>
              <a:pathLst>
                <a:path w="11140" h="727" extrusionOk="0">
                  <a:moveTo>
                    <a:pt x="6278" y="114"/>
                  </a:moveTo>
                  <a:cubicBezTo>
                    <a:pt x="6280" y="114"/>
                    <a:pt x="6283" y="114"/>
                    <a:pt x="6286" y="114"/>
                  </a:cubicBezTo>
                  <a:lnTo>
                    <a:pt x="6286" y="114"/>
                  </a:lnTo>
                  <a:cubicBezTo>
                    <a:pt x="6283" y="114"/>
                    <a:pt x="6280" y="114"/>
                    <a:pt x="6278" y="114"/>
                  </a:cubicBezTo>
                  <a:close/>
                  <a:moveTo>
                    <a:pt x="8335" y="563"/>
                  </a:moveTo>
                  <a:lnTo>
                    <a:pt x="8335" y="563"/>
                  </a:lnTo>
                  <a:cubicBezTo>
                    <a:pt x="8334" y="563"/>
                    <a:pt x="8332" y="563"/>
                    <a:pt x="8331" y="563"/>
                  </a:cubicBezTo>
                  <a:lnTo>
                    <a:pt x="8331" y="563"/>
                  </a:lnTo>
                  <a:cubicBezTo>
                    <a:pt x="8332" y="564"/>
                    <a:pt x="8334" y="564"/>
                    <a:pt x="8336" y="564"/>
                  </a:cubicBezTo>
                  <a:cubicBezTo>
                    <a:pt x="8338" y="564"/>
                    <a:pt x="8341" y="564"/>
                    <a:pt x="8343" y="564"/>
                  </a:cubicBezTo>
                  <a:lnTo>
                    <a:pt x="8343" y="564"/>
                  </a:lnTo>
                  <a:cubicBezTo>
                    <a:pt x="8340" y="564"/>
                    <a:pt x="8338" y="563"/>
                    <a:pt x="8335" y="563"/>
                  </a:cubicBezTo>
                  <a:close/>
                  <a:moveTo>
                    <a:pt x="10614" y="0"/>
                  </a:moveTo>
                  <a:cubicBezTo>
                    <a:pt x="10551" y="0"/>
                    <a:pt x="10488" y="2"/>
                    <a:pt x="10425" y="3"/>
                  </a:cubicBezTo>
                  <a:cubicBezTo>
                    <a:pt x="10242" y="9"/>
                    <a:pt x="10058" y="18"/>
                    <a:pt x="9874" y="20"/>
                  </a:cubicBezTo>
                  <a:cubicBezTo>
                    <a:pt x="9774" y="18"/>
                    <a:pt x="9675" y="12"/>
                    <a:pt x="9575" y="8"/>
                  </a:cubicBezTo>
                  <a:cubicBezTo>
                    <a:pt x="9501" y="5"/>
                    <a:pt x="9427" y="4"/>
                    <a:pt x="9353" y="4"/>
                  </a:cubicBezTo>
                  <a:cubicBezTo>
                    <a:pt x="9315" y="4"/>
                    <a:pt x="9279" y="4"/>
                    <a:pt x="9242" y="4"/>
                  </a:cubicBezTo>
                  <a:cubicBezTo>
                    <a:pt x="9031" y="8"/>
                    <a:pt x="8821" y="13"/>
                    <a:pt x="8611" y="33"/>
                  </a:cubicBezTo>
                  <a:cubicBezTo>
                    <a:pt x="8416" y="50"/>
                    <a:pt x="8220" y="51"/>
                    <a:pt x="8024" y="57"/>
                  </a:cubicBezTo>
                  <a:cubicBezTo>
                    <a:pt x="7836" y="63"/>
                    <a:pt x="7648" y="57"/>
                    <a:pt x="7460" y="73"/>
                  </a:cubicBezTo>
                  <a:cubicBezTo>
                    <a:pt x="7267" y="88"/>
                    <a:pt x="7075" y="106"/>
                    <a:pt x="6879" y="108"/>
                  </a:cubicBezTo>
                  <a:cubicBezTo>
                    <a:pt x="6706" y="111"/>
                    <a:pt x="6533" y="114"/>
                    <a:pt x="6358" y="114"/>
                  </a:cubicBezTo>
                  <a:cubicBezTo>
                    <a:pt x="6334" y="114"/>
                    <a:pt x="6310" y="114"/>
                    <a:pt x="6286" y="114"/>
                  </a:cubicBezTo>
                  <a:lnTo>
                    <a:pt x="6286" y="114"/>
                  </a:lnTo>
                  <a:cubicBezTo>
                    <a:pt x="6291" y="114"/>
                    <a:pt x="6296" y="114"/>
                    <a:pt x="6302" y="115"/>
                  </a:cubicBezTo>
                  <a:cubicBezTo>
                    <a:pt x="6208" y="113"/>
                    <a:pt x="6112" y="113"/>
                    <a:pt x="6017" y="112"/>
                  </a:cubicBezTo>
                  <a:lnTo>
                    <a:pt x="6007" y="112"/>
                  </a:lnTo>
                  <a:cubicBezTo>
                    <a:pt x="5809" y="107"/>
                    <a:pt x="5612" y="93"/>
                    <a:pt x="5414" y="80"/>
                  </a:cubicBezTo>
                  <a:cubicBezTo>
                    <a:pt x="5211" y="66"/>
                    <a:pt x="5006" y="64"/>
                    <a:pt x="4803" y="63"/>
                  </a:cubicBezTo>
                  <a:cubicBezTo>
                    <a:pt x="4678" y="61"/>
                    <a:pt x="4553" y="58"/>
                    <a:pt x="4429" y="58"/>
                  </a:cubicBezTo>
                  <a:cubicBezTo>
                    <a:pt x="4361" y="58"/>
                    <a:pt x="4294" y="59"/>
                    <a:pt x="4226" y="61"/>
                  </a:cubicBezTo>
                  <a:cubicBezTo>
                    <a:pt x="4033" y="68"/>
                    <a:pt x="3839" y="79"/>
                    <a:pt x="3644" y="80"/>
                  </a:cubicBezTo>
                  <a:cubicBezTo>
                    <a:pt x="3465" y="73"/>
                    <a:pt x="3285" y="53"/>
                    <a:pt x="3106" y="53"/>
                  </a:cubicBezTo>
                  <a:cubicBezTo>
                    <a:pt x="2935" y="53"/>
                    <a:pt x="2765" y="61"/>
                    <a:pt x="2595" y="63"/>
                  </a:cubicBezTo>
                  <a:cubicBezTo>
                    <a:pt x="2509" y="62"/>
                    <a:pt x="2423" y="60"/>
                    <a:pt x="2337" y="60"/>
                  </a:cubicBezTo>
                  <a:cubicBezTo>
                    <a:pt x="2285" y="60"/>
                    <a:pt x="2233" y="61"/>
                    <a:pt x="2181" y="63"/>
                  </a:cubicBezTo>
                  <a:cubicBezTo>
                    <a:pt x="2047" y="68"/>
                    <a:pt x="1913" y="72"/>
                    <a:pt x="1780" y="72"/>
                  </a:cubicBezTo>
                  <a:cubicBezTo>
                    <a:pt x="1556" y="66"/>
                    <a:pt x="1333" y="59"/>
                    <a:pt x="1109" y="55"/>
                  </a:cubicBezTo>
                  <a:cubicBezTo>
                    <a:pt x="1089" y="54"/>
                    <a:pt x="1068" y="54"/>
                    <a:pt x="1048" y="54"/>
                  </a:cubicBezTo>
                  <a:cubicBezTo>
                    <a:pt x="951" y="54"/>
                    <a:pt x="854" y="60"/>
                    <a:pt x="758" y="69"/>
                  </a:cubicBezTo>
                  <a:cubicBezTo>
                    <a:pt x="632" y="80"/>
                    <a:pt x="505" y="96"/>
                    <a:pt x="378" y="97"/>
                  </a:cubicBezTo>
                  <a:cubicBezTo>
                    <a:pt x="354" y="96"/>
                    <a:pt x="330" y="93"/>
                    <a:pt x="305" y="91"/>
                  </a:cubicBezTo>
                  <a:cubicBezTo>
                    <a:pt x="294" y="89"/>
                    <a:pt x="282" y="87"/>
                    <a:pt x="271" y="84"/>
                  </a:cubicBezTo>
                  <a:lnTo>
                    <a:pt x="268" y="83"/>
                  </a:lnTo>
                  <a:cubicBezTo>
                    <a:pt x="248" y="76"/>
                    <a:pt x="228" y="72"/>
                    <a:pt x="208" y="72"/>
                  </a:cubicBezTo>
                  <a:cubicBezTo>
                    <a:pt x="132" y="72"/>
                    <a:pt x="59" y="123"/>
                    <a:pt x="33" y="197"/>
                  </a:cubicBezTo>
                  <a:cubicBezTo>
                    <a:pt x="0" y="290"/>
                    <a:pt x="47" y="387"/>
                    <a:pt x="134" y="427"/>
                  </a:cubicBezTo>
                  <a:cubicBezTo>
                    <a:pt x="102" y="467"/>
                    <a:pt x="87" y="521"/>
                    <a:pt x="96" y="575"/>
                  </a:cubicBezTo>
                  <a:cubicBezTo>
                    <a:pt x="112" y="661"/>
                    <a:pt x="190" y="725"/>
                    <a:pt x="274" y="727"/>
                  </a:cubicBezTo>
                  <a:cubicBezTo>
                    <a:pt x="287" y="727"/>
                    <a:pt x="300" y="726"/>
                    <a:pt x="311" y="723"/>
                  </a:cubicBezTo>
                  <a:cubicBezTo>
                    <a:pt x="337" y="718"/>
                    <a:pt x="364" y="715"/>
                    <a:pt x="390" y="712"/>
                  </a:cubicBezTo>
                  <a:cubicBezTo>
                    <a:pt x="539" y="697"/>
                    <a:pt x="688" y="705"/>
                    <a:pt x="838" y="698"/>
                  </a:cubicBezTo>
                  <a:cubicBezTo>
                    <a:pt x="1004" y="693"/>
                    <a:pt x="1169" y="666"/>
                    <a:pt x="1333" y="649"/>
                  </a:cubicBezTo>
                  <a:cubicBezTo>
                    <a:pt x="1657" y="617"/>
                    <a:pt x="1982" y="598"/>
                    <a:pt x="2307" y="598"/>
                  </a:cubicBezTo>
                  <a:cubicBezTo>
                    <a:pt x="2316" y="598"/>
                    <a:pt x="2326" y="598"/>
                    <a:pt x="2335" y="598"/>
                  </a:cubicBezTo>
                  <a:cubicBezTo>
                    <a:pt x="2532" y="602"/>
                    <a:pt x="2727" y="613"/>
                    <a:pt x="2923" y="614"/>
                  </a:cubicBezTo>
                  <a:cubicBezTo>
                    <a:pt x="3123" y="614"/>
                    <a:pt x="3324" y="609"/>
                    <a:pt x="3525" y="607"/>
                  </a:cubicBezTo>
                  <a:cubicBezTo>
                    <a:pt x="3739" y="612"/>
                    <a:pt x="3953" y="620"/>
                    <a:pt x="4167" y="620"/>
                  </a:cubicBezTo>
                  <a:cubicBezTo>
                    <a:pt x="4201" y="620"/>
                    <a:pt x="4236" y="620"/>
                    <a:pt x="4270" y="619"/>
                  </a:cubicBezTo>
                  <a:cubicBezTo>
                    <a:pt x="4455" y="618"/>
                    <a:pt x="4639" y="616"/>
                    <a:pt x="4823" y="616"/>
                  </a:cubicBezTo>
                  <a:cubicBezTo>
                    <a:pt x="4893" y="616"/>
                    <a:pt x="4963" y="616"/>
                    <a:pt x="5034" y="617"/>
                  </a:cubicBezTo>
                  <a:lnTo>
                    <a:pt x="5034" y="617"/>
                  </a:lnTo>
                  <a:cubicBezTo>
                    <a:pt x="5032" y="617"/>
                    <a:pt x="5030" y="617"/>
                    <a:pt x="5028" y="617"/>
                  </a:cubicBezTo>
                  <a:cubicBezTo>
                    <a:pt x="5331" y="621"/>
                    <a:pt x="5633" y="623"/>
                    <a:pt x="5935" y="630"/>
                  </a:cubicBezTo>
                  <a:cubicBezTo>
                    <a:pt x="6055" y="632"/>
                    <a:pt x="6174" y="635"/>
                    <a:pt x="6294" y="635"/>
                  </a:cubicBezTo>
                  <a:cubicBezTo>
                    <a:pt x="6386" y="635"/>
                    <a:pt x="6478" y="633"/>
                    <a:pt x="6570" y="630"/>
                  </a:cubicBezTo>
                  <a:cubicBezTo>
                    <a:pt x="6768" y="622"/>
                    <a:pt x="6965" y="605"/>
                    <a:pt x="7163" y="599"/>
                  </a:cubicBezTo>
                  <a:cubicBezTo>
                    <a:pt x="7365" y="594"/>
                    <a:pt x="7566" y="586"/>
                    <a:pt x="7769" y="576"/>
                  </a:cubicBezTo>
                  <a:cubicBezTo>
                    <a:pt x="7955" y="566"/>
                    <a:pt x="8143" y="565"/>
                    <a:pt x="8331" y="563"/>
                  </a:cubicBezTo>
                  <a:lnTo>
                    <a:pt x="8331" y="563"/>
                  </a:lnTo>
                  <a:cubicBezTo>
                    <a:pt x="8331" y="563"/>
                    <a:pt x="8330" y="563"/>
                    <a:pt x="8330" y="563"/>
                  </a:cubicBezTo>
                  <a:lnTo>
                    <a:pt x="8330" y="563"/>
                  </a:lnTo>
                  <a:cubicBezTo>
                    <a:pt x="8332" y="563"/>
                    <a:pt x="8334" y="563"/>
                    <a:pt x="8335" y="563"/>
                  </a:cubicBezTo>
                  <a:lnTo>
                    <a:pt x="8335" y="563"/>
                  </a:lnTo>
                  <a:cubicBezTo>
                    <a:pt x="8339" y="563"/>
                    <a:pt x="8343" y="563"/>
                    <a:pt x="8347" y="563"/>
                  </a:cubicBezTo>
                  <a:lnTo>
                    <a:pt x="8347" y="563"/>
                  </a:lnTo>
                  <a:cubicBezTo>
                    <a:pt x="8345" y="563"/>
                    <a:pt x="8344" y="563"/>
                    <a:pt x="8343" y="564"/>
                  </a:cubicBezTo>
                  <a:lnTo>
                    <a:pt x="8343" y="564"/>
                  </a:lnTo>
                  <a:cubicBezTo>
                    <a:pt x="8591" y="567"/>
                    <a:pt x="8838" y="576"/>
                    <a:pt x="9085" y="599"/>
                  </a:cubicBezTo>
                  <a:cubicBezTo>
                    <a:pt x="9284" y="615"/>
                    <a:pt x="9484" y="631"/>
                    <a:pt x="9683" y="631"/>
                  </a:cubicBezTo>
                  <a:cubicBezTo>
                    <a:pt x="9749" y="631"/>
                    <a:pt x="9816" y="629"/>
                    <a:pt x="9882" y="625"/>
                  </a:cubicBezTo>
                  <a:cubicBezTo>
                    <a:pt x="9977" y="619"/>
                    <a:pt x="10073" y="611"/>
                    <a:pt x="10169" y="607"/>
                  </a:cubicBezTo>
                  <a:cubicBezTo>
                    <a:pt x="10264" y="602"/>
                    <a:pt x="10359" y="601"/>
                    <a:pt x="10455" y="598"/>
                  </a:cubicBezTo>
                  <a:cubicBezTo>
                    <a:pt x="10571" y="594"/>
                    <a:pt x="10687" y="590"/>
                    <a:pt x="10802" y="578"/>
                  </a:cubicBezTo>
                  <a:cubicBezTo>
                    <a:pt x="10861" y="573"/>
                    <a:pt x="10926" y="565"/>
                    <a:pt x="10980" y="541"/>
                  </a:cubicBezTo>
                  <a:cubicBezTo>
                    <a:pt x="11022" y="521"/>
                    <a:pt x="11069" y="494"/>
                    <a:pt x="11094" y="452"/>
                  </a:cubicBezTo>
                  <a:cubicBezTo>
                    <a:pt x="11120" y="411"/>
                    <a:pt x="11140" y="371"/>
                    <a:pt x="11136" y="322"/>
                  </a:cubicBezTo>
                  <a:cubicBezTo>
                    <a:pt x="11135" y="278"/>
                    <a:pt x="11119" y="237"/>
                    <a:pt x="11095" y="202"/>
                  </a:cubicBezTo>
                  <a:cubicBezTo>
                    <a:pt x="11073" y="169"/>
                    <a:pt x="11043" y="145"/>
                    <a:pt x="11012" y="121"/>
                  </a:cubicBezTo>
                  <a:cubicBezTo>
                    <a:pt x="10977" y="93"/>
                    <a:pt x="10942" y="63"/>
                    <a:pt x="10902" y="44"/>
                  </a:cubicBezTo>
                  <a:cubicBezTo>
                    <a:pt x="10845" y="17"/>
                    <a:pt x="10786" y="3"/>
                    <a:pt x="10722" y="2"/>
                  </a:cubicBezTo>
                  <a:cubicBezTo>
                    <a:pt x="10686" y="1"/>
                    <a:pt x="10650" y="0"/>
                    <a:pt x="106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8"/>
            <p:cNvSpPr/>
            <p:nvPr/>
          </p:nvSpPr>
          <p:spPr>
            <a:xfrm>
              <a:off x="1661925" y="740875"/>
              <a:ext cx="9475" cy="930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180" y="0"/>
                  </a:moveTo>
                  <a:cubicBezTo>
                    <a:pt x="80" y="0"/>
                    <a:pt x="1" y="97"/>
                    <a:pt x="4" y="193"/>
                  </a:cubicBezTo>
                  <a:cubicBezTo>
                    <a:pt x="8" y="297"/>
                    <a:pt x="96" y="369"/>
                    <a:pt x="195" y="371"/>
                  </a:cubicBezTo>
                  <a:cubicBezTo>
                    <a:pt x="196" y="371"/>
                    <a:pt x="198" y="371"/>
                    <a:pt x="199" y="371"/>
                  </a:cubicBezTo>
                  <a:cubicBezTo>
                    <a:pt x="299" y="371"/>
                    <a:pt x="378" y="275"/>
                    <a:pt x="375" y="180"/>
                  </a:cubicBezTo>
                  <a:cubicBezTo>
                    <a:pt x="371" y="75"/>
                    <a:pt x="283" y="3"/>
                    <a:pt x="184" y="1"/>
                  </a:cubicBezTo>
                  <a:cubicBezTo>
                    <a:pt x="183" y="0"/>
                    <a:pt x="1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8"/>
            <p:cNvSpPr/>
            <p:nvPr/>
          </p:nvSpPr>
          <p:spPr>
            <a:xfrm>
              <a:off x="1676050" y="74165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79" y="0"/>
                  </a:moveTo>
                  <a:cubicBezTo>
                    <a:pt x="80" y="0"/>
                    <a:pt x="1" y="96"/>
                    <a:pt x="4" y="192"/>
                  </a:cubicBezTo>
                  <a:cubicBezTo>
                    <a:pt x="8" y="297"/>
                    <a:pt x="95" y="369"/>
                    <a:pt x="195" y="371"/>
                  </a:cubicBezTo>
                  <a:cubicBezTo>
                    <a:pt x="196" y="371"/>
                    <a:pt x="197" y="371"/>
                    <a:pt x="199" y="371"/>
                  </a:cubicBezTo>
                  <a:cubicBezTo>
                    <a:pt x="298" y="371"/>
                    <a:pt x="377" y="275"/>
                    <a:pt x="374" y="180"/>
                  </a:cubicBezTo>
                  <a:cubicBezTo>
                    <a:pt x="370" y="75"/>
                    <a:pt x="283" y="3"/>
                    <a:pt x="183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8"/>
            <p:cNvSpPr/>
            <p:nvPr/>
          </p:nvSpPr>
          <p:spPr>
            <a:xfrm>
              <a:off x="1669450" y="730050"/>
              <a:ext cx="9425" cy="9250"/>
            </a:xfrm>
            <a:custGeom>
              <a:avLst/>
              <a:gdLst/>
              <a:ahLst/>
              <a:cxnLst/>
              <a:rect l="l" t="t" r="r" b="b"/>
              <a:pathLst>
                <a:path w="377" h="370" extrusionOk="0">
                  <a:moveTo>
                    <a:pt x="179" y="0"/>
                  </a:moveTo>
                  <a:cubicBezTo>
                    <a:pt x="79" y="0"/>
                    <a:pt x="1" y="96"/>
                    <a:pt x="3" y="191"/>
                  </a:cubicBezTo>
                  <a:cubicBezTo>
                    <a:pt x="7" y="296"/>
                    <a:pt x="94" y="367"/>
                    <a:pt x="195" y="369"/>
                  </a:cubicBezTo>
                  <a:cubicBezTo>
                    <a:pt x="196" y="370"/>
                    <a:pt x="197" y="370"/>
                    <a:pt x="198" y="370"/>
                  </a:cubicBezTo>
                  <a:cubicBezTo>
                    <a:pt x="297" y="370"/>
                    <a:pt x="377" y="273"/>
                    <a:pt x="373" y="179"/>
                  </a:cubicBezTo>
                  <a:cubicBezTo>
                    <a:pt x="370" y="73"/>
                    <a:pt x="283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8"/>
            <p:cNvSpPr/>
            <p:nvPr/>
          </p:nvSpPr>
          <p:spPr>
            <a:xfrm>
              <a:off x="1756525" y="73947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79" y="0"/>
                  </a:moveTo>
                  <a:cubicBezTo>
                    <a:pt x="80" y="0"/>
                    <a:pt x="1" y="97"/>
                    <a:pt x="4" y="191"/>
                  </a:cubicBezTo>
                  <a:cubicBezTo>
                    <a:pt x="7" y="297"/>
                    <a:pt x="94" y="369"/>
                    <a:pt x="195" y="371"/>
                  </a:cubicBezTo>
                  <a:cubicBezTo>
                    <a:pt x="196" y="371"/>
                    <a:pt x="197" y="371"/>
                    <a:pt x="198" y="371"/>
                  </a:cubicBezTo>
                  <a:cubicBezTo>
                    <a:pt x="298" y="371"/>
                    <a:pt x="377" y="275"/>
                    <a:pt x="373" y="180"/>
                  </a:cubicBezTo>
                  <a:cubicBezTo>
                    <a:pt x="370" y="75"/>
                    <a:pt x="283" y="3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8"/>
            <p:cNvSpPr/>
            <p:nvPr/>
          </p:nvSpPr>
          <p:spPr>
            <a:xfrm>
              <a:off x="1638200" y="76012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7"/>
                    <a:pt x="19" y="14"/>
                    <a:pt x="29" y="21"/>
                  </a:cubicBezTo>
                  <a:cubicBezTo>
                    <a:pt x="50" y="33"/>
                    <a:pt x="73" y="41"/>
                    <a:pt x="97" y="45"/>
                  </a:cubicBezTo>
                  <a:cubicBezTo>
                    <a:pt x="65" y="30"/>
                    <a:pt x="33" y="15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8"/>
            <p:cNvSpPr/>
            <p:nvPr/>
          </p:nvSpPr>
          <p:spPr>
            <a:xfrm>
              <a:off x="1579263" y="684775"/>
              <a:ext cx="290650" cy="101925"/>
            </a:xfrm>
            <a:custGeom>
              <a:avLst/>
              <a:gdLst/>
              <a:ahLst/>
              <a:cxnLst/>
              <a:rect l="l" t="t" r="r" b="b"/>
              <a:pathLst>
                <a:path w="11626" h="4077" extrusionOk="0">
                  <a:moveTo>
                    <a:pt x="3879" y="936"/>
                  </a:moveTo>
                  <a:cubicBezTo>
                    <a:pt x="3878" y="937"/>
                    <a:pt x="3877" y="938"/>
                    <a:pt x="3876" y="939"/>
                  </a:cubicBezTo>
                  <a:cubicBezTo>
                    <a:pt x="3878" y="938"/>
                    <a:pt x="3879" y="937"/>
                    <a:pt x="3879" y="936"/>
                  </a:cubicBezTo>
                  <a:close/>
                  <a:moveTo>
                    <a:pt x="7691" y="1091"/>
                  </a:moveTo>
                  <a:lnTo>
                    <a:pt x="7691" y="1091"/>
                  </a:lnTo>
                  <a:cubicBezTo>
                    <a:pt x="7692" y="1092"/>
                    <a:pt x="7694" y="1094"/>
                    <a:pt x="7696" y="1096"/>
                  </a:cubicBezTo>
                  <a:lnTo>
                    <a:pt x="7696" y="1096"/>
                  </a:lnTo>
                  <a:cubicBezTo>
                    <a:pt x="7694" y="1094"/>
                    <a:pt x="7692" y="1092"/>
                    <a:pt x="7691" y="1091"/>
                  </a:cubicBezTo>
                  <a:close/>
                  <a:moveTo>
                    <a:pt x="3198" y="1775"/>
                  </a:moveTo>
                  <a:cubicBezTo>
                    <a:pt x="3197" y="1777"/>
                    <a:pt x="3196" y="1779"/>
                    <a:pt x="3195" y="1781"/>
                  </a:cubicBezTo>
                  <a:lnTo>
                    <a:pt x="3195" y="1781"/>
                  </a:lnTo>
                  <a:cubicBezTo>
                    <a:pt x="3196" y="1779"/>
                    <a:pt x="3197" y="1776"/>
                    <a:pt x="3198" y="1775"/>
                  </a:cubicBezTo>
                  <a:close/>
                  <a:moveTo>
                    <a:pt x="5447" y="370"/>
                  </a:moveTo>
                  <a:cubicBezTo>
                    <a:pt x="5483" y="370"/>
                    <a:pt x="5520" y="372"/>
                    <a:pt x="5556" y="374"/>
                  </a:cubicBezTo>
                  <a:cubicBezTo>
                    <a:pt x="5595" y="378"/>
                    <a:pt x="5632" y="384"/>
                    <a:pt x="5670" y="391"/>
                  </a:cubicBezTo>
                  <a:cubicBezTo>
                    <a:pt x="5701" y="399"/>
                    <a:pt x="5733" y="409"/>
                    <a:pt x="5765" y="414"/>
                  </a:cubicBezTo>
                  <a:cubicBezTo>
                    <a:pt x="5798" y="423"/>
                    <a:pt x="5834" y="428"/>
                    <a:pt x="5867" y="434"/>
                  </a:cubicBezTo>
                  <a:cubicBezTo>
                    <a:pt x="5939" y="449"/>
                    <a:pt x="6012" y="464"/>
                    <a:pt x="6085" y="480"/>
                  </a:cubicBezTo>
                  <a:cubicBezTo>
                    <a:pt x="6122" y="489"/>
                    <a:pt x="6158" y="500"/>
                    <a:pt x="6195" y="512"/>
                  </a:cubicBezTo>
                  <a:cubicBezTo>
                    <a:pt x="6284" y="549"/>
                    <a:pt x="6372" y="590"/>
                    <a:pt x="6461" y="628"/>
                  </a:cubicBezTo>
                  <a:cubicBezTo>
                    <a:pt x="6538" y="659"/>
                    <a:pt x="6616" y="689"/>
                    <a:pt x="6690" y="727"/>
                  </a:cubicBezTo>
                  <a:cubicBezTo>
                    <a:pt x="6744" y="756"/>
                    <a:pt x="6796" y="788"/>
                    <a:pt x="6849" y="819"/>
                  </a:cubicBezTo>
                  <a:cubicBezTo>
                    <a:pt x="6890" y="844"/>
                    <a:pt x="6931" y="868"/>
                    <a:pt x="6971" y="895"/>
                  </a:cubicBezTo>
                  <a:cubicBezTo>
                    <a:pt x="7029" y="935"/>
                    <a:pt x="7079" y="983"/>
                    <a:pt x="7129" y="1030"/>
                  </a:cubicBezTo>
                  <a:cubicBezTo>
                    <a:pt x="7123" y="1026"/>
                    <a:pt x="7118" y="1019"/>
                    <a:pt x="7111" y="1014"/>
                  </a:cubicBezTo>
                  <a:lnTo>
                    <a:pt x="7111" y="1014"/>
                  </a:lnTo>
                  <a:cubicBezTo>
                    <a:pt x="7191" y="1090"/>
                    <a:pt x="7258" y="1177"/>
                    <a:pt x="7334" y="1255"/>
                  </a:cubicBezTo>
                  <a:cubicBezTo>
                    <a:pt x="7416" y="1342"/>
                    <a:pt x="7507" y="1420"/>
                    <a:pt x="7595" y="1500"/>
                  </a:cubicBezTo>
                  <a:cubicBezTo>
                    <a:pt x="7625" y="1532"/>
                    <a:pt x="7656" y="1563"/>
                    <a:pt x="7684" y="1596"/>
                  </a:cubicBezTo>
                  <a:cubicBezTo>
                    <a:pt x="7709" y="1626"/>
                    <a:pt x="7729" y="1658"/>
                    <a:pt x="7751" y="1691"/>
                  </a:cubicBezTo>
                  <a:cubicBezTo>
                    <a:pt x="7805" y="1780"/>
                    <a:pt x="7851" y="1875"/>
                    <a:pt x="7904" y="1967"/>
                  </a:cubicBezTo>
                  <a:cubicBezTo>
                    <a:pt x="7934" y="2018"/>
                    <a:pt x="7966" y="2067"/>
                    <a:pt x="8001" y="2114"/>
                  </a:cubicBezTo>
                  <a:cubicBezTo>
                    <a:pt x="8035" y="2161"/>
                    <a:pt x="8074" y="2202"/>
                    <a:pt x="8111" y="2246"/>
                  </a:cubicBezTo>
                  <a:cubicBezTo>
                    <a:pt x="8117" y="2254"/>
                    <a:pt x="8123" y="2261"/>
                    <a:pt x="8129" y="2266"/>
                  </a:cubicBezTo>
                  <a:cubicBezTo>
                    <a:pt x="8131" y="2269"/>
                    <a:pt x="8134" y="2271"/>
                    <a:pt x="8137" y="2273"/>
                  </a:cubicBezTo>
                  <a:cubicBezTo>
                    <a:pt x="8138" y="2274"/>
                    <a:pt x="8139" y="2275"/>
                    <a:pt x="8140" y="2275"/>
                  </a:cubicBezTo>
                  <a:cubicBezTo>
                    <a:pt x="8150" y="2285"/>
                    <a:pt x="8159" y="2293"/>
                    <a:pt x="8171" y="2301"/>
                  </a:cubicBezTo>
                  <a:cubicBezTo>
                    <a:pt x="8185" y="2312"/>
                    <a:pt x="8198" y="2322"/>
                    <a:pt x="8213" y="2334"/>
                  </a:cubicBezTo>
                  <a:cubicBezTo>
                    <a:pt x="8223" y="2342"/>
                    <a:pt x="8235" y="2351"/>
                    <a:pt x="8245" y="2359"/>
                  </a:cubicBezTo>
                  <a:cubicBezTo>
                    <a:pt x="8264" y="2373"/>
                    <a:pt x="8281" y="2389"/>
                    <a:pt x="8299" y="2402"/>
                  </a:cubicBezTo>
                  <a:cubicBezTo>
                    <a:pt x="8338" y="2433"/>
                    <a:pt x="8378" y="2464"/>
                    <a:pt x="8414" y="2496"/>
                  </a:cubicBezTo>
                  <a:cubicBezTo>
                    <a:pt x="8427" y="2488"/>
                    <a:pt x="8440" y="2481"/>
                    <a:pt x="8451" y="2473"/>
                  </a:cubicBezTo>
                  <a:cubicBezTo>
                    <a:pt x="8454" y="2472"/>
                    <a:pt x="8457" y="2470"/>
                    <a:pt x="8459" y="2469"/>
                  </a:cubicBezTo>
                  <a:cubicBezTo>
                    <a:pt x="8464" y="2465"/>
                    <a:pt x="8468" y="2463"/>
                    <a:pt x="8473" y="2461"/>
                  </a:cubicBezTo>
                  <a:cubicBezTo>
                    <a:pt x="8489" y="2450"/>
                    <a:pt x="8505" y="2440"/>
                    <a:pt x="8522" y="2431"/>
                  </a:cubicBezTo>
                  <a:cubicBezTo>
                    <a:pt x="8522" y="2431"/>
                    <a:pt x="8523" y="2430"/>
                    <a:pt x="8523" y="2430"/>
                  </a:cubicBezTo>
                  <a:cubicBezTo>
                    <a:pt x="8557" y="2409"/>
                    <a:pt x="8593" y="2392"/>
                    <a:pt x="8628" y="2375"/>
                  </a:cubicBezTo>
                  <a:cubicBezTo>
                    <a:pt x="8627" y="2373"/>
                    <a:pt x="8625" y="2370"/>
                    <a:pt x="8624" y="2367"/>
                  </a:cubicBezTo>
                  <a:cubicBezTo>
                    <a:pt x="8650" y="2353"/>
                    <a:pt x="8677" y="2338"/>
                    <a:pt x="8705" y="2326"/>
                  </a:cubicBezTo>
                  <a:cubicBezTo>
                    <a:pt x="8765" y="2301"/>
                    <a:pt x="8828" y="2279"/>
                    <a:pt x="8891" y="2258"/>
                  </a:cubicBezTo>
                  <a:cubicBezTo>
                    <a:pt x="9035" y="2216"/>
                    <a:pt x="9178" y="2182"/>
                    <a:pt x="9326" y="2153"/>
                  </a:cubicBezTo>
                  <a:cubicBezTo>
                    <a:pt x="9396" y="2142"/>
                    <a:pt x="9464" y="2131"/>
                    <a:pt x="9534" y="2126"/>
                  </a:cubicBezTo>
                  <a:cubicBezTo>
                    <a:pt x="9577" y="2126"/>
                    <a:pt x="9619" y="2127"/>
                    <a:pt x="9662" y="2129"/>
                  </a:cubicBezTo>
                  <a:cubicBezTo>
                    <a:pt x="9705" y="2134"/>
                    <a:pt x="9748" y="2138"/>
                    <a:pt x="9791" y="2146"/>
                  </a:cubicBezTo>
                  <a:cubicBezTo>
                    <a:pt x="9822" y="2154"/>
                    <a:pt x="9851" y="2162"/>
                    <a:pt x="9880" y="2172"/>
                  </a:cubicBezTo>
                  <a:cubicBezTo>
                    <a:pt x="9940" y="2195"/>
                    <a:pt x="9997" y="2223"/>
                    <a:pt x="10054" y="2251"/>
                  </a:cubicBezTo>
                  <a:cubicBezTo>
                    <a:pt x="10223" y="2343"/>
                    <a:pt x="10389" y="2439"/>
                    <a:pt x="10550" y="2544"/>
                  </a:cubicBezTo>
                  <a:cubicBezTo>
                    <a:pt x="10597" y="2578"/>
                    <a:pt x="10642" y="2615"/>
                    <a:pt x="10685" y="2654"/>
                  </a:cubicBezTo>
                  <a:cubicBezTo>
                    <a:pt x="10736" y="2702"/>
                    <a:pt x="10784" y="2751"/>
                    <a:pt x="10829" y="2803"/>
                  </a:cubicBezTo>
                  <a:cubicBezTo>
                    <a:pt x="10855" y="2835"/>
                    <a:pt x="10879" y="2868"/>
                    <a:pt x="10901" y="2902"/>
                  </a:cubicBezTo>
                  <a:cubicBezTo>
                    <a:pt x="10911" y="2918"/>
                    <a:pt x="10919" y="2934"/>
                    <a:pt x="10927" y="2950"/>
                  </a:cubicBezTo>
                  <a:cubicBezTo>
                    <a:pt x="10938" y="2979"/>
                    <a:pt x="10947" y="3008"/>
                    <a:pt x="10958" y="3038"/>
                  </a:cubicBezTo>
                  <a:cubicBezTo>
                    <a:pt x="10984" y="3128"/>
                    <a:pt x="11009" y="3222"/>
                    <a:pt x="11042" y="3310"/>
                  </a:cubicBezTo>
                  <a:cubicBezTo>
                    <a:pt x="11067" y="3378"/>
                    <a:pt x="11098" y="3444"/>
                    <a:pt x="11128" y="3509"/>
                  </a:cubicBezTo>
                  <a:cubicBezTo>
                    <a:pt x="11008" y="3509"/>
                    <a:pt x="10888" y="3507"/>
                    <a:pt x="10767" y="3507"/>
                  </a:cubicBezTo>
                  <a:cubicBezTo>
                    <a:pt x="10690" y="3507"/>
                    <a:pt x="10612" y="3508"/>
                    <a:pt x="10534" y="3509"/>
                  </a:cubicBezTo>
                  <a:cubicBezTo>
                    <a:pt x="10332" y="3514"/>
                    <a:pt x="10129" y="3522"/>
                    <a:pt x="9927" y="3530"/>
                  </a:cubicBezTo>
                  <a:cubicBezTo>
                    <a:pt x="9721" y="3538"/>
                    <a:pt x="9516" y="3560"/>
                    <a:pt x="9312" y="3584"/>
                  </a:cubicBezTo>
                  <a:cubicBezTo>
                    <a:pt x="9129" y="3606"/>
                    <a:pt x="8946" y="3624"/>
                    <a:pt x="8762" y="3633"/>
                  </a:cubicBezTo>
                  <a:cubicBezTo>
                    <a:pt x="8702" y="3634"/>
                    <a:pt x="8642" y="3634"/>
                    <a:pt x="8581" y="3634"/>
                  </a:cubicBezTo>
                  <a:cubicBezTo>
                    <a:pt x="8238" y="3634"/>
                    <a:pt x="7893" y="3622"/>
                    <a:pt x="7549" y="3619"/>
                  </a:cubicBezTo>
                  <a:cubicBezTo>
                    <a:pt x="7533" y="3619"/>
                    <a:pt x="7516" y="3619"/>
                    <a:pt x="7500" y="3619"/>
                  </a:cubicBezTo>
                  <a:cubicBezTo>
                    <a:pt x="7335" y="3619"/>
                    <a:pt x="7170" y="3624"/>
                    <a:pt x="7005" y="3626"/>
                  </a:cubicBezTo>
                  <a:cubicBezTo>
                    <a:pt x="6955" y="3626"/>
                    <a:pt x="6906" y="3626"/>
                    <a:pt x="6857" y="3626"/>
                  </a:cubicBezTo>
                  <a:cubicBezTo>
                    <a:pt x="6698" y="3626"/>
                    <a:pt x="6539" y="3625"/>
                    <a:pt x="6381" y="3621"/>
                  </a:cubicBezTo>
                  <a:cubicBezTo>
                    <a:pt x="6223" y="3618"/>
                    <a:pt x="6064" y="3614"/>
                    <a:pt x="5905" y="3614"/>
                  </a:cubicBezTo>
                  <a:cubicBezTo>
                    <a:pt x="5875" y="3614"/>
                    <a:pt x="5845" y="3614"/>
                    <a:pt x="5815" y="3614"/>
                  </a:cubicBezTo>
                  <a:cubicBezTo>
                    <a:pt x="5616" y="3617"/>
                    <a:pt x="5416" y="3621"/>
                    <a:pt x="5217" y="3628"/>
                  </a:cubicBezTo>
                  <a:cubicBezTo>
                    <a:pt x="5024" y="3634"/>
                    <a:pt x="4830" y="3641"/>
                    <a:pt x="4636" y="3641"/>
                  </a:cubicBezTo>
                  <a:cubicBezTo>
                    <a:pt x="4621" y="3641"/>
                    <a:pt x="4605" y="3641"/>
                    <a:pt x="4590" y="3641"/>
                  </a:cubicBezTo>
                  <a:cubicBezTo>
                    <a:pt x="4386" y="3638"/>
                    <a:pt x="4182" y="3637"/>
                    <a:pt x="3979" y="3636"/>
                  </a:cubicBezTo>
                  <a:cubicBezTo>
                    <a:pt x="3788" y="3635"/>
                    <a:pt x="3599" y="3629"/>
                    <a:pt x="3409" y="3620"/>
                  </a:cubicBezTo>
                  <a:cubicBezTo>
                    <a:pt x="3219" y="3611"/>
                    <a:pt x="3028" y="3599"/>
                    <a:pt x="2837" y="3599"/>
                  </a:cubicBezTo>
                  <a:cubicBezTo>
                    <a:pt x="2828" y="3599"/>
                    <a:pt x="2820" y="3599"/>
                    <a:pt x="2811" y="3600"/>
                  </a:cubicBezTo>
                  <a:cubicBezTo>
                    <a:pt x="2608" y="3601"/>
                    <a:pt x="2405" y="3608"/>
                    <a:pt x="2202" y="3621"/>
                  </a:cubicBezTo>
                  <a:cubicBezTo>
                    <a:pt x="2005" y="3634"/>
                    <a:pt x="1807" y="3646"/>
                    <a:pt x="1612" y="3657"/>
                  </a:cubicBezTo>
                  <a:cubicBezTo>
                    <a:pt x="1495" y="3661"/>
                    <a:pt x="1379" y="3666"/>
                    <a:pt x="1262" y="3666"/>
                  </a:cubicBezTo>
                  <a:cubicBezTo>
                    <a:pt x="1208" y="3666"/>
                    <a:pt x="1153" y="3665"/>
                    <a:pt x="1099" y="3662"/>
                  </a:cubicBezTo>
                  <a:cubicBezTo>
                    <a:pt x="998" y="3659"/>
                    <a:pt x="896" y="3652"/>
                    <a:pt x="794" y="3651"/>
                  </a:cubicBezTo>
                  <a:cubicBezTo>
                    <a:pt x="671" y="3651"/>
                    <a:pt x="546" y="3656"/>
                    <a:pt x="426" y="3684"/>
                  </a:cubicBezTo>
                  <a:cubicBezTo>
                    <a:pt x="411" y="3688"/>
                    <a:pt x="396" y="3693"/>
                    <a:pt x="382" y="3697"/>
                  </a:cubicBezTo>
                  <a:cubicBezTo>
                    <a:pt x="384" y="3644"/>
                    <a:pt x="385" y="3593"/>
                    <a:pt x="388" y="3540"/>
                  </a:cubicBezTo>
                  <a:cubicBezTo>
                    <a:pt x="399" y="3436"/>
                    <a:pt x="414" y="3334"/>
                    <a:pt x="433" y="3231"/>
                  </a:cubicBezTo>
                  <a:cubicBezTo>
                    <a:pt x="448" y="3170"/>
                    <a:pt x="467" y="3108"/>
                    <a:pt x="487" y="3046"/>
                  </a:cubicBezTo>
                  <a:cubicBezTo>
                    <a:pt x="520" y="2964"/>
                    <a:pt x="556" y="2885"/>
                    <a:pt x="595" y="2805"/>
                  </a:cubicBezTo>
                  <a:cubicBezTo>
                    <a:pt x="635" y="2733"/>
                    <a:pt x="678" y="2662"/>
                    <a:pt x="725" y="2593"/>
                  </a:cubicBezTo>
                  <a:cubicBezTo>
                    <a:pt x="763" y="2542"/>
                    <a:pt x="803" y="2492"/>
                    <a:pt x="847" y="2442"/>
                  </a:cubicBezTo>
                  <a:cubicBezTo>
                    <a:pt x="892" y="2397"/>
                    <a:pt x="938" y="2351"/>
                    <a:pt x="988" y="2309"/>
                  </a:cubicBezTo>
                  <a:cubicBezTo>
                    <a:pt x="1029" y="2277"/>
                    <a:pt x="1072" y="2248"/>
                    <a:pt x="1116" y="2219"/>
                  </a:cubicBezTo>
                  <a:cubicBezTo>
                    <a:pt x="1158" y="2195"/>
                    <a:pt x="1201" y="2172"/>
                    <a:pt x="1246" y="2151"/>
                  </a:cubicBezTo>
                  <a:cubicBezTo>
                    <a:pt x="1270" y="2142"/>
                    <a:pt x="1294" y="2132"/>
                    <a:pt x="1318" y="2124"/>
                  </a:cubicBezTo>
                  <a:cubicBezTo>
                    <a:pt x="1343" y="2118"/>
                    <a:pt x="1368" y="2112"/>
                    <a:pt x="1392" y="2106"/>
                  </a:cubicBezTo>
                  <a:cubicBezTo>
                    <a:pt x="1468" y="2094"/>
                    <a:pt x="1542" y="2086"/>
                    <a:pt x="1618" y="2080"/>
                  </a:cubicBezTo>
                  <a:cubicBezTo>
                    <a:pt x="1661" y="2080"/>
                    <a:pt x="1705" y="2080"/>
                    <a:pt x="1748" y="2082"/>
                  </a:cubicBezTo>
                  <a:cubicBezTo>
                    <a:pt x="1803" y="2087"/>
                    <a:pt x="1858" y="2095"/>
                    <a:pt x="1913" y="2106"/>
                  </a:cubicBezTo>
                  <a:cubicBezTo>
                    <a:pt x="1977" y="2122"/>
                    <a:pt x="2038" y="2142"/>
                    <a:pt x="2100" y="2163"/>
                  </a:cubicBezTo>
                  <a:cubicBezTo>
                    <a:pt x="2162" y="2186"/>
                    <a:pt x="2220" y="2214"/>
                    <a:pt x="2279" y="2242"/>
                  </a:cubicBezTo>
                  <a:cubicBezTo>
                    <a:pt x="2321" y="2265"/>
                    <a:pt x="2361" y="2288"/>
                    <a:pt x="2401" y="2313"/>
                  </a:cubicBezTo>
                  <a:cubicBezTo>
                    <a:pt x="2416" y="2326"/>
                    <a:pt x="2430" y="2336"/>
                    <a:pt x="2444" y="2349"/>
                  </a:cubicBezTo>
                  <a:cubicBezTo>
                    <a:pt x="2460" y="2366"/>
                    <a:pt x="2475" y="2384"/>
                    <a:pt x="2491" y="2401"/>
                  </a:cubicBezTo>
                  <a:cubicBezTo>
                    <a:pt x="2489" y="2405"/>
                    <a:pt x="2488" y="2408"/>
                    <a:pt x="2487" y="2411"/>
                  </a:cubicBezTo>
                  <a:cubicBezTo>
                    <a:pt x="2492" y="2417"/>
                    <a:pt x="2498" y="2423"/>
                    <a:pt x="2505" y="2429"/>
                  </a:cubicBezTo>
                  <a:cubicBezTo>
                    <a:pt x="2560" y="2478"/>
                    <a:pt x="2614" y="2526"/>
                    <a:pt x="2667" y="2574"/>
                  </a:cubicBezTo>
                  <a:cubicBezTo>
                    <a:pt x="2672" y="2578"/>
                    <a:pt x="2676" y="2582"/>
                    <a:pt x="2681" y="2585"/>
                  </a:cubicBezTo>
                  <a:lnTo>
                    <a:pt x="2680" y="2585"/>
                  </a:lnTo>
                  <a:cubicBezTo>
                    <a:pt x="2681" y="2586"/>
                    <a:pt x="2682" y="2586"/>
                    <a:pt x="2683" y="2588"/>
                  </a:cubicBezTo>
                  <a:cubicBezTo>
                    <a:pt x="2686" y="2590"/>
                    <a:pt x="2688" y="2592"/>
                    <a:pt x="2691" y="2594"/>
                  </a:cubicBezTo>
                  <a:cubicBezTo>
                    <a:pt x="2695" y="2589"/>
                    <a:pt x="2698" y="2583"/>
                    <a:pt x="2701" y="2577"/>
                  </a:cubicBezTo>
                  <a:cubicBezTo>
                    <a:pt x="2742" y="2508"/>
                    <a:pt x="2783" y="2438"/>
                    <a:pt x="2829" y="2373"/>
                  </a:cubicBezTo>
                  <a:cubicBezTo>
                    <a:pt x="2829" y="2373"/>
                    <a:pt x="2830" y="2371"/>
                    <a:pt x="2830" y="2371"/>
                  </a:cubicBezTo>
                  <a:cubicBezTo>
                    <a:pt x="2880" y="2298"/>
                    <a:pt x="2931" y="2227"/>
                    <a:pt x="2983" y="2155"/>
                  </a:cubicBezTo>
                  <a:cubicBezTo>
                    <a:pt x="3004" y="2127"/>
                    <a:pt x="3023" y="2099"/>
                    <a:pt x="3042" y="2072"/>
                  </a:cubicBezTo>
                  <a:cubicBezTo>
                    <a:pt x="3049" y="2063"/>
                    <a:pt x="3055" y="2054"/>
                    <a:pt x="3062" y="2044"/>
                  </a:cubicBezTo>
                  <a:cubicBezTo>
                    <a:pt x="3105" y="1956"/>
                    <a:pt x="3150" y="1868"/>
                    <a:pt x="3195" y="1781"/>
                  </a:cubicBezTo>
                  <a:lnTo>
                    <a:pt x="3195" y="1781"/>
                  </a:lnTo>
                  <a:cubicBezTo>
                    <a:pt x="3194" y="1782"/>
                    <a:pt x="3194" y="1782"/>
                    <a:pt x="3193" y="1783"/>
                  </a:cubicBezTo>
                  <a:cubicBezTo>
                    <a:pt x="3197" y="1776"/>
                    <a:pt x="3200" y="1770"/>
                    <a:pt x="3204" y="1764"/>
                  </a:cubicBezTo>
                  <a:cubicBezTo>
                    <a:pt x="3204" y="1763"/>
                    <a:pt x="3204" y="1763"/>
                    <a:pt x="3205" y="1762"/>
                  </a:cubicBezTo>
                  <a:lnTo>
                    <a:pt x="3205" y="1762"/>
                  </a:lnTo>
                  <a:cubicBezTo>
                    <a:pt x="3205" y="1762"/>
                    <a:pt x="3205" y="1763"/>
                    <a:pt x="3205" y="1763"/>
                  </a:cubicBezTo>
                  <a:cubicBezTo>
                    <a:pt x="3259" y="1665"/>
                    <a:pt x="3315" y="1569"/>
                    <a:pt x="3375" y="1475"/>
                  </a:cubicBezTo>
                  <a:cubicBezTo>
                    <a:pt x="3447" y="1373"/>
                    <a:pt x="3523" y="1277"/>
                    <a:pt x="3604" y="1183"/>
                  </a:cubicBezTo>
                  <a:cubicBezTo>
                    <a:pt x="3693" y="1095"/>
                    <a:pt x="3786" y="1014"/>
                    <a:pt x="3881" y="934"/>
                  </a:cubicBezTo>
                  <a:lnTo>
                    <a:pt x="3881" y="934"/>
                  </a:lnTo>
                  <a:cubicBezTo>
                    <a:pt x="3880" y="935"/>
                    <a:pt x="3880" y="935"/>
                    <a:pt x="3879" y="936"/>
                  </a:cubicBezTo>
                  <a:lnTo>
                    <a:pt x="3879" y="936"/>
                  </a:lnTo>
                  <a:cubicBezTo>
                    <a:pt x="4001" y="841"/>
                    <a:pt x="4127" y="750"/>
                    <a:pt x="4257" y="667"/>
                  </a:cubicBezTo>
                  <a:cubicBezTo>
                    <a:pt x="4307" y="638"/>
                    <a:pt x="4359" y="612"/>
                    <a:pt x="4411" y="586"/>
                  </a:cubicBezTo>
                  <a:cubicBezTo>
                    <a:pt x="4496" y="550"/>
                    <a:pt x="4582" y="519"/>
                    <a:pt x="4670" y="492"/>
                  </a:cubicBezTo>
                  <a:cubicBezTo>
                    <a:pt x="4763" y="463"/>
                    <a:pt x="4859" y="439"/>
                    <a:pt x="4957" y="421"/>
                  </a:cubicBezTo>
                  <a:cubicBezTo>
                    <a:pt x="5093" y="398"/>
                    <a:pt x="5231" y="381"/>
                    <a:pt x="5369" y="373"/>
                  </a:cubicBezTo>
                  <a:lnTo>
                    <a:pt x="5368" y="373"/>
                  </a:lnTo>
                  <a:cubicBezTo>
                    <a:pt x="5371" y="371"/>
                    <a:pt x="5374" y="371"/>
                    <a:pt x="5377" y="371"/>
                  </a:cubicBezTo>
                  <a:lnTo>
                    <a:pt x="5387" y="371"/>
                  </a:lnTo>
                  <a:cubicBezTo>
                    <a:pt x="5407" y="371"/>
                    <a:pt x="5427" y="370"/>
                    <a:pt x="5447" y="370"/>
                  </a:cubicBezTo>
                  <a:close/>
                  <a:moveTo>
                    <a:pt x="5448" y="1"/>
                  </a:moveTo>
                  <a:cubicBezTo>
                    <a:pt x="5424" y="1"/>
                    <a:pt x="5399" y="1"/>
                    <a:pt x="5375" y="2"/>
                  </a:cubicBezTo>
                  <a:cubicBezTo>
                    <a:pt x="5198" y="10"/>
                    <a:pt x="5017" y="32"/>
                    <a:pt x="4842" y="66"/>
                  </a:cubicBezTo>
                  <a:cubicBezTo>
                    <a:pt x="4674" y="99"/>
                    <a:pt x="4505" y="146"/>
                    <a:pt x="4348" y="213"/>
                  </a:cubicBezTo>
                  <a:cubicBezTo>
                    <a:pt x="4265" y="247"/>
                    <a:pt x="4180" y="282"/>
                    <a:pt x="4102" y="329"/>
                  </a:cubicBezTo>
                  <a:cubicBezTo>
                    <a:pt x="4021" y="377"/>
                    <a:pt x="3943" y="430"/>
                    <a:pt x="3866" y="485"/>
                  </a:cubicBezTo>
                  <a:cubicBezTo>
                    <a:pt x="3786" y="542"/>
                    <a:pt x="3707" y="600"/>
                    <a:pt x="3630" y="663"/>
                  </a:cubicBezTo>
                  <a:cubicBezTo>
                    <a:pt x="3556" y="724"/>
                    <a:pt x="3480" y="784"/>
                    <a:pt x="3413" y="852"/>
                  </a:cubicBezTo>
                  <a:cubicBezTo>
                    <a:pt x="3337" y="927"/>
                    <a:pt x="3268" y="1004"/>
                    <a:pt x="3201" y="1088"/>
                  </a:cubicBezTo>
                  <a:cubicBezTo>
                    <a:pt x="3143" y="1163"/>
                    <a:pt x="3087" y="1242"/>
                    <a:pt x="3034" y="1322"/>
                  </a:cubicBezTo>
                  <a:cubicBezTo>
                    <a:pt x="2930" y="1482"/>
                    <a:pt x="2846" y="1653"/>
                    <a:pt x="2761" y="1823"/>
                  </a:cubicBezTo>
                  <a:cubicBezTo>
                    <a:pt x="2725" y="1896"/>
                    <a:pt x="2687" y="1968"/>
                    <a:pt x="2650" y="2041"/>
                  </a:cubicBezTo>
                  <a:cubicBezTo>
                    <a:pt x="2617" y="2014"/>
                    <a:pt x="2582" y="1990"/>
                    <a:pt x="2544" y="1967"/>
                  </a:cubicBezTo>
                  <a:cubicBezTo>
                    <a:pt x="2378" y="1866"/>
                    <a:pt x="2196" y="1797"/>
                    <a:pt x="2010" y="1749"/>
                  </a:cubicBezTo>
                  <a:cubicBezTo>
                    <a:pt x="1904" y="1721"/>
                    <a:pt x="1793" y="1710"/>
                    <a:pt x="1682" y="1710"/>
                  </a:cubicBezTo>
                  <a:cubicBezTo>
                    <a:pt x="1602" y="1710"/>
                    <a:pt x="1523" y="1716"/>
                    <a:pt x="1446" y="1725"/>
                  </a:cubicBezTo>
                  <a:cubicBezTo>
                    <a:pt x="1344" y="1737"/>
                    <a:pt x="1241" y="1755"/>
                    <a:pt x="1145" y="1793"/>
                  </a:cubicBezTo>
                  <a:cubicBezTo>
                    <a:pt x="1048" y="1832"/>
                    <a:pt x="959" y="1880"/>
                    <a:pt x="872" y="1936"/>
                  </a:cubicBezTo>
                  <a:cubicBezTo>
                    <a:pt x="711" y="2038"/>
                    <a:pt x="569" y="2183"/>
                    <a:pt x="456" y="2334"/>
                  </a:cubicBezTo>
                  <a:cubicBezTo>
                    <a:pt x="334" y="2497"/>
                    <a:pt x="234" y="2680"/>
                    <a:pt x="159" y="2870"/>
                  </a:cubicBezTo>
                  <a:cubicBezTo>
                    <a:pt x="82" y="3063"/>
                    <a:pt x="43" y="3266"/>
                    <a:pt x="24" y="3471"/>
                  </a:cubicBezTo>
                  <a:cubicBezTo>
                    <a:pt x="14" y="3565"/>
                    <a:pt x="10" y="3661"/>
                    <a:pt x="8" y="3755"/>
                  </a:cubicBezTo>
                  <a:cubicBezTo>
                    <a:pt x="5" y="3856"/>
                    <a:pt x="1" y="3957"/>
                    <a:pt x="10" y="4059"/>
                  </a:cubicBezTo>
                  <a:cubicBezTo>
                    <a:pt x="11" y="4064"/>
                    <a:pt x="11" y="4068"/>
                    <a:pt x="11" y="4074"/>
                  </a:cubicBezTo>
                  <a:cubicBezTo>
                    <a:pt x="41" y="4075"/>
                    <a:pt x="69" y="4076"/>
                    <a:pt x="98" y="4076"/>
                  </a:cubicBezTo>
                  <a:cubicBezTo>
                    <a:pt x="117" y="4076"/>
                    <a:pt x="136" y="4075"/>
                    <a:pt x="154" y="4075"/>
                  </a:cubicBezTo>
                  <a:lnTo>
                    <a:pt x="155" y="4075"/>
                  </a:lnTo>
                  <a:cubicBezTo>
                    <a:pt x="180" y="4074"/>
                    <a:pt x="207" y="4074"/>
                    <a:pt x="234" y="4073"/>
                  </a:cubicBezTo>
                  <a:cubicBezTo>
                    <a:pt x="287" y="4073"/>
                    <a:pt x="340" y="4073"/>
                    <a:pt x="394" y="4074"/>
                  </a:cubicBezTo>
                  <a:cubicBezTo>
                    <a:pt x="400" y="4074"/>
                    <a:pt x="407" y="4073"/>
                    <a:pt x="412" y="4073"/>
                  </a:cubicBezTo>
                  <a:cubicBezTo>
                    <a:pt x="416" y="4072"/>
                    <a:pt x="419" y="4069"/>
                    <a:pt x="423" y="4068"/>
                  </a:cubicBezTo>
                  <a:cubicBezTo>
                    <a:pt x="467" y="4056"/>
                    <a:pt x="511" y="4043"/>
                    <a:pt x="556" y="4035"/>
                  </a:cubicBezTo>
                  <a:cubicBezTo>
                    <a:pt x="598" y="4028"/>
                    <a:pt x="641" y="4025"/>
                    <a:pt x="683" y="4021"/>
                  </a:cubicBezTo>
                  <a:cubicBezTo>
                    <a:pt x="700" y="4021"/>
                    <a:pt x="716" y="4021"/>
                    <a:pt x="733" y="4021"/>
                  </a:cubicBezTo>
                  <a:cubicBezTo>
                    <a:pt x="805" y="4021"/>
                    <a:pt x="878" y="4025"/>
                    <a:pt x="951" y="4028"/>
                  </a:cubicBezTo>
                  <a:cubicBezTo>
                    <a:pt x="1026" y="4031"/>
                    <a:pt x="1102" y="4035"/>
                    <a:pt x="1179" y="4035"/>
                  </a:cubicBezTo>
                  <a:cubicBezTo>
                    <a:pt x="1327" y="4034"/>
                    <a:pt x="1475" y="4032"/>
                    <a:pt x="1622" y="4025"/>
                  </a:cubicBezTo>
                  <a:cubicBezTo>
                    <a:pt x="1905" y="4016"/>
                    <a:pt x="2187" y="3991"/>
                    <a:pt x="2470" y="3975"/>
                  </a:cubicBezTo>
                  <a:cubicBezTo>
                    <a:pt x="2555" y="3972"/>
                    <a:pt x="2643" y="3969"/>
                    <a:pt x="2730" y="3969"/>
                  </a:cubicBezTo>
                  <a:cubicBezTo>
                    <a:pt x="2742" y="3969"/>
                    <a:pt x="2753" y="3969"/>
                    <a:pt x="2765" y="3969"/>
                  </a:cubicBezTo>
                  <a:cubicBezTo>
                    <a:pt x="2957" y="3969"/>
                    <a:pt x="3149" y="3977"/>
                    <a:pt x="3341" y="3987"/>
                  </a:cubicBezTo>
                  <a:cubicBezTo>
                    <a:pt x="3528" y="3995"/>
                    <a:pt x="3715" y="4004"/>
                    <a:pt x="3902" y="4005"/>
                  </a:cubicBezTo>
                  <a:cubicBezTo>
                    <a:pt x="4106" y="4007"/>
                    <a:pt x="4310" y="4009"/>
                    <a:pt x="4514" y="4009"/>
                  </a:cubicBezTo>
                  <a:cubicBezTo>
                    <a:pt x="4718" y="4009"/>
                    <a:pt x="4922" y="4007"/>
                    <a:pt x="5126" y="4000"/>
                  </a:cubicBezTo>
                  <a:cubicBezTo>
                    <a:pt x="5324" y="3994"/>
                    <a:pt x="5521" y="3987"/>
                    <a:pt x="5719" y="3985"/>
                  </a:cubicBezTo>
                  <a:cubicBezTo>
                    <a:pt x="5764" y="3984"/>
                    <a:pt x="5809" y="3984"/>
                    <a:pt x="5854" y="3984"/>
                  </a:cubicBezTo>
                  <a:cubicBezTo>
                    <a:pt x="6007" y="3984"/>
                    <a:pt x="6161" y="3987"/>
                    <a:pt x="6315" y="3989"/>
                  </a:cubicBezTo>
                  <a:cubicBezTo>
                    <a:pt x="6491" y="3992"/>
                    <a:pt x="6668" y="3995"/>
                    <a:pt x="6845" y="3995"/>
                  </a:cubicBezTo>
                  <a:cubicBezTo>
                    <a:pt x="6872" y="3995"/>
                    <a:pt x="6900" y="3995"/>
                    <a:pt x="6927" y="3995"/>
                  </a:cubicBezTo>
                  <a:cubicBezTo>
                    <a:pt x="7099" y="3994"/>
                    <a:pt x="7270" y="3989"/>
                    <a:pt x="7441" y="3989"/>
                  </a:cubicBezTo>
                  <a:cubicBezTo>
                    <a:pt x="7469" y="3989"/>
                    <a:pt x="7497" y="3989"/>
                    <a:pt x="7525" y="3989"/>
                  </a:cubicBezTo>
                  <a:cubicBezTo>
                    <a:pt x="7873" y="3991"/>
                    <a:pt x="8220" y="4003"/>
                    <a:pt x="8568" y="4003"/>
                  </a:cubicBezTo>
                  <a:cubicBezTo>
                    <a:pt x="8629" y="4003"/>
                    <a:pt x="8690" y="4003"/>
                    <a:pt x="8752" y="4002"/>
                  </a:cubicBezTo>
                  <a:cubicBezTo>
                    <a:pt x="8943" y="3999"/>
                    <a:pt x="9135" y="3977"/>
                    <a:pt x="9326" y="3954"/>
                  </a:cubicBezTo>
                  <a:cubicBezTo>
                    <a:pt x="9528" y="3930"/>
                    <a:pt x="9731" y="3912"/>
                    <a:pt x="9934" y="3898"/>
                  </a:cubicBezTo>
                  <a:lnTo>
                    <a:pt x="9933" y="3898"/>
                  </a:lnTo>
                  <a:cubicBezTo>
                    <a:pt x="10209" y="3887"/>
                    <a:pt x="10484" y="3876"/>
                    <a:pt x="10761" y="3876"/>
                  </a:cubicBezTo>
                  <a:cubicBezTo>
                    <a:pt x="10897" y="3876"/>
                    <a:pt x="11033" y="3879"/>
                    <a:pt x="11168" y="3879"/>
                  </a:cubicBezTo>
                  <a:cubicBezTo>
                    <a:pt x="11206" y="3879"/>
                    <a:pt x="11242" y="3880"/>
                    <a:pt x="11280" y="3880"/>
                  </a:cubicBezTo>
                  <a:cubicBezTo>
                    <a:pt x="11318" y="3879"/>
                    <a:pt x="11354" y="3879"/>
                    <a:pt x="11391" y="3879"/>
                  </a:cubicBezTo>
                  <a:cubicBezTo>
                    <a:pt x="11414" y="3879"/>
                    <a:pt x="11437" y="3877"/>
                    <a:pt x="11460" y="3877"/>
                  </a:cubicBezTo>
                  <a:lnTo>
                    <a:pt x="11506" y="3877"/>
                  </a:lnTo>
                  <a:cubicBezTo>
                    <a:pt x="11529" y="3876"/>
                    <a:pt x="11551" y="3875"/>
                    <a:pt x="11573" y="3874"/>
                  </a:cubicBezTo>
                  <a:cubicBezTo>
                    <a:pt x="11590" y="3873"/>
                    <a:pt x="11607" y="3872"/>
                    <a:pt x="11625" y="3871"/>
                  </a:cubicBezTo>
                  <a:cubicBezTo>
                    <a:pt x="11622" y="3865"/>
                    <a:pt x="11621" y="3859"/>
                    <a:pt x="11618" y="3852"/>
                  </a:cubicBezTo>
                  <a:cubicBezTo>
                    <a:pt x="11596" y="3784"/>
                    <a:pt x="11572" y="3715"/>
                    <a:pt x="11550" y="3646"/>
                  </a:cubicBezTo>
                  <a:cubicBezTo>
                    <a:pt x="11538" y="3613"/>
                    <a:pt x="11528" y="3579"/>
                    <a:pt x="11517" y="3545"/>
                  </a:cubicBezTo>
                  <a:cubicBezTo>
                    <a:pt x="11512" y="3530"/>
                    <a:pt x="11508" y="3516"/>
                    <a:pt x="11504" y="3502"/>
                  </a:cubicBezTo>
                  <a:cubicBezTo>
                    <a:pt x="11490" y="3458"/>
                    <a:pt x="11477" y="3414"/>
                    <a:pt x="11469" y="3369"/>
                  </a:cubicBezTo>
                  <a:cubicBezTo>
                    <a:pt x="11469" y="3367"/>
                    <a:pt x="11469" y="3366"/>
                    <a:pt x="11469" y="3364"/>
                  </a:cubicBezTo>
                  <a:cubicBezTo>
                    <a:pt x="11455" y="3335"/>
                    <a:pt x="11441" y="3306"/>
                    <a:pt x="11427" y="3276"/>
                  </a:cubicBezTo>
                  <a:cubicBezTo>
                    <a:pt x="11406" y="3222"/>
                    <a:pt x="11384" y="3170"/>
                    <a:pt x="11366" y="3115"/>
                  </a:cubicBezTo>
                  <a:cubicBezTo>
                    <a:pt x="11365" y="3115"/>
                    <a:pt x="11365" y="3114"/>
                    <a:pt x="11365" y="3114"/>
                  </a:cubicBezTo>
                  <a:cubicBezTo>
                    <a:pt x="11345" y="3050"/>
                    <a:pt x="11328" y="2985"/>
                    <a:pt x="11309" y="2923"/>
                  </a:cubicBezTo>
                  <a:cubicBezTo>
                    <a:pt x="11281" y="2836"/>
                    <a:pt x="11247" y="2753"/>
                    <a:pt x="11195" y="2677"/>
                  </a:cubicBezTo>
                  <a:cubicBezTo>
                    <a:pt x="11115" y="2556"/>
                    <a:pt x="11012" y="2451"/>
                    <a:pt x="10905" y="2354"/>
                  </a:cubicBezTo>
                  <a:cubicBezTo>
                    <a:pt x="10800" y="2258"/>
                    <a:pt x="10679" y="2185"/>
                    <a:pt x="10556" y="2112"/>
                  </a:cubicBezTo>
                  <a:cubicBezTo>
                    <a:pt x="10437" y="2041"/>
                    <a:pt x="10319" y="1972"/>
                    <a:pt x="10196" y="1909"/>
                  </a:cubicBezTo>
                  <a:cubicBezTo>
                    <a:pt x="10062" y="1842"/>
                    <a:pt x="9923" y="1786"/>
                    <a:pt x="9773" y="1769"/>
                  </a:cubicBezTo>
                  <a:cubicBezTo>
                    <a:pt x="9707" y="1761"/>
                    <a:pt x="9641" y="1757"/>
                    <a:pt x="9575" y="1757"/>
                  </a:cubicBezTo>
                  <a:cubicBezTo>
                    <a:pt x="9533" y="1757"/>
                    <a:pt x="9492" y="1758"/>
                    <a:pt x="9450" y="1762"/>
                  </a:cubicBezTo>
                  <a:cubicBezTo>
                    <a:pt x="9354" y="1769"/>
                    <a:pt x="9257" y="1788"/>
                    <a:pt x="9161" y="1808"/>
                  </a:cubicBezTo>
                  <a:cubicBezTo>
                    <a:pt x="9065" y="1828"/>
                    <a:pt x="8970" y="1850"/>
                    <a:pt x="8876" y="1877"/>
                  </a:cubicBezTo>
                  <a:cubicBezTo>
                    <a:pt x="8737" y="1917"/>
                    <a:pt x="8593" y="1961"/>
                    <a:pt x="8466" y="2032"/>
                  </a:cubicBezTo>
                  <a:cubicBezTo>
                    <a:pt x="8453" y="2039"/>
                    <a:pt x="8442" y="2048"/>
                    <a:pt x="8429" y="2055"/>
                  </a:cubicBezTo>
                  <a:cubicBezTo>
                    <a:pt x="8388" y="2001"/>
                    <a:pt x="8345" y="1949"/>
                    <a:pt x="8301" y="1898"/>
                  </a:cubicBezTo>
                  <a:cubicBezTo>
                    <a:pt x="8281" y="1872"/>
                    <a:pt x="8264" y="1847"/>
                    <a:pt x="8246" y="1820"/>
                  </a:cubicBezTo>
                  <a:cubicBezTo>
                    <a:pt x="8169" y="1691"/>
                    <a:pt x="8108" y="1552"/>
                    <a:pt x="8021" y="1428"/>
                  </a:cubicBezTo>
                  <a:cubicBezTo>
                    <a:pt x="7934" y="1304"/>
                    <a:pt x="7820" y="1206"/>
                    <a:pt x="7707" y="1106"/>
                  </a:cubicBezTo>
                  <a:lnTo>
                    <a:pt x="7707" y="1106"/>
                  </a:lnTo>
                  <a:cubicBezTo>
                    <a:pt x="7708" y="1106"/>
                    <a:pt x="7708" y="1106"/>
                    <a:pt x="7709" y="1107"/>
                  </a:cubicBezTo>
                  <a:cubicBezTo>
                    <a:pt x="7662" y="1063"/>
                    <a:pt x="7616" y="1019"/>
                    <a:pt x="7574" y="971"/>
                  </a:cubicBezTo>
                  <a:cubicBezTo>
                    <a:pt x="7520" y="911"/>
                    <a:pt x="7469" y="848"/>
                    <a:pt x="7413" y="792"/>
                  </a:cubicBezTo>
                  <a:cubicBezTo>
                    <a:pt x="7358" y="736"/>
                    <a:pt x="7298" y="683"/>
                    <a:pt x="7238" y="633"/>
                  </a:cubicBezTo>
                  <a:cubicBezTo>
                    <a:pt x="7177" y="583"/>
                    <a:pt x="7109" y="544"/>
                    <a:pt x="7042" y="504"/>
                  </a:cubicBezTo>
                  <a:cubicBezTo>
                    <a:pt x="6971" y="462"/>
                    <a:pt x="6902" y="420"/>
                    <a:pt x="6828" y="384"/>
                  </a:cubicBezTo>
                  <a:cubicBezTo>
                    <a:pt x="6758" y="349"/>
                    <a:pt x="6683" y="319"/>
                    <a:pt x="6610" y="289"/>
                  </a:cubicBezTo>
                  <a:cubicBezTo>
                    <a:pt x="6533" y="257"/>
                    <a:pt x="6459" y="221"/>
                    <a:pt x="6382" y="190"/>
                  </a:cubicBezTo>
                  <a:cubicBezTo>
                    <a:pt x="6333" y="170"/>
                    <a:pt x="6285" y="152"/>
                    <a:pt x="6234" y="137"/>
                  </a:cubicBezTo>
                  <a:cubicBezTo>
                    <a:pt x="6190" y="125"/>
                    <a:pt x="6145" y="115"/>
                    <a:pt x="6100" y="105"/>
                  </a:cubicBezTo>
                  <a:cubicBezTo>
                    <a:pt x="6017" y="88"/>
                    <a:pt x="5932" y="71"/>
                    <a:pt x="5850" y="54"/>
                  </a:cubicBezTo>
                  <a:cubicBezTo>
                    <a:pt x="5850" y="54"/>
                    <a:pt x="5850" y="54"/>
                    <a:pt x="5850" y="52"/>
                  </a:cubicBezTo>
                  <a:cubicBezTo>
                    <a:pt x="5847" y="52"/>
                    <a:pt x="5845" y="51"/>
                    <a:pt x="5843" y="51"/>
                  </a:cubicBezTo>
                  <a:cubicBezTo>
                    <a:pt x="5840" y="51"/>
                    <a:pt x="5838" y="50"/>
                    <a:pt x="5836" y="50"/>
                  </a:cubicBezTo>
                  <a:cubicBezTo>
                    <a:pt x="5835" y="50"/>
                    <a:pt x="5834" y="49"/>
                    <a:pt x="5831" y="49"/>
                  </a:cubicBezTo>
                  <a:cubicBezTo>
                    <a:pt x="5802" y="40"/>
                    <a:pt x="5770" y="35"/>
                    <a:pt x="5741" y="30"/>
                  </a:cubicBezTo>
                  <a:cubicBezTo>
                    <a:pt x="5700" y="20"/>
                    <a:pt x="5659" y="14"/>
                    <a:pt x="5618" y="9"/>
                  </a:cubicBezTo>
                  <a:cubicBezTo>
                    <a:pt x="5561" y="3"/>
                    <a:pt x="5504" y="1"/>
                    <a:pt x="54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" name="Google Shape;1308;p38"/>
          <p:cNvGrpSpPr/>
          <p:nvPr/>
        </p:nvGrpSpPr>
        <p:grpSpPr>
          <a:xfrm flipH="1">
            <a:off x="2745078" y="1331783"/>
            <a:ext cx="662944" cy="228597"/>
            <a:chOff x="1579263" y="684775"/>
            <a:chExt cx="290650" cy="101925"/>
          </a:xfrm>
        </p:grpSpPr>
        <p:sp>
          <p:nvSpPr>
            <p:cNvPr id="1309" name="Google Shape;1309;p38"/>
            <p:cNvSpPr/>
            <p:nvPr/>
          </p:nvSpPr>
          <p:spPr>
            <a:xfrm>
              <a:off x="1587275" y="691775"/>
              <a:ext cx="270675" cy="88550"/>
            </a:xfrm>
            <a:custGeom>
              <a:avLst/>
              <a:gdLst/>
              <a:ahLst/>
              <a:cxnLst/>
              <a:rect l="l" t="t" r="r" b="b"/>
              <a:pathLst>
                <a:path w="10827" h="3542" extrusionOk="0">
                  <a:moveTo>
                    <a:pt x="3593" y="1613"/>
                  </a:moveTo>
                  <a:lnTo>
                    <a:pt x="3593" y="1613"/>
                  </a:lnTo>
                  <a:cubicBezTo>
                    <a:pt x="3563" y="1641"/>
                    <a:pt x="3532" y="1668"/>
                    <a:pt x="3503" y="1695"/>
                  </a:cubicBezTo>
                  <a:cubicBezTo>
                    <a:pt x="3508" y="1687"/>
                    <a:pt x="3515" y="1677"/>
                    <a:pt x="3521" y="1669"/>
                  </a:cubicBezTo>
                  <a:cubicBezTo>
                    <a:pt x="3521" y="1668"/>
                    <a:pt x="3522" y="1668"/>
                    <a:pt x="3522" y="1667"/>
                  </a:cubicBezTo>
                  <a:cubicBezTo>
                    <a:pt x="3545" y="1649"/>
                    <a:pt x="3569" y="1632"/>
                    <a:pt x="3593" y="1613"/>
                  </a:cubicBezTo>
                  <a:close/>
                  <a:moveTo>
                    <a:pt x="5070" y="0"/>
                  </a:moveTo>
                  <a:cubicBezTo>
                    <a:pt x="5038" y="0"/>
                    <a:pt x="5005" y="4"/>
                    <a:pt x="4972" y="11"/>
                  </a:cubicBezTo>
                  <a:cubicBezTo>
                    <a:pt x="4902" y="26"/>
                    <a:pt x="4835" y="43"/>
                    <a:pt x="4767" y="64"/>
                  </a:cubicBezTo>
                  <a:cubicBezTo>
                    <a:pt x="4614" y="97"/>
                    <a:pt x="4464" y="14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13" y="212"/>
                    <a:pt x="4306" y="215"/>
                    <a:pt x="4298" y="218"/>
                  </a:cubicBezTo>
                  <a:cubicBezTo>
                    <a:pt x="4300" y="218"/>
                    <a:pt x="4302" y="217"/>
                    <a:pt x="4303" y="217"/>
                  </a:cubicBezTo>
                  <a:lnTo>
                    <a:pt x="4303" y="217"/>
                  </a:lnTo>
                  <a:cubicBezTo>
                    <a:pt x="4296" y="220"/>
                    <a:pt x="4289" y="223"/>
                    <a:pt x="4282" y="225"/>
                  </a:cubicBezTo>
                  <a:cubicBezTo>
                    <a:pt x="4260" y="216"/>
                    <a:pt x="4237" y="211"/>
                    <a:pt x="4212" y="211"/>
                  </a:cubicBezTo>
                  <a:cubicBezTo>
                    <a:pt x="4206" y="211"/>
                    <a:pt x="4200" y="211"/>
                    <a:pt x="4194" y="212"/>
                  </a:cubicBezTo>
                  <a:cubicBezTo>
                    <a:pt x="4048" y="225"/>
                    <a:pt x="3913" y="300"/>
                    <a:pt x="3788" y="372"/>
                  </a:cubicBezTo>
                  <a:cubicBezTo>
                    <a:pt x="3777" y="379"/>
                    <a:pt x="3767" y="384"/>
                    <a:pt x="3756" y="391"/>
                  </a:cubicBezTo>
                  <a:cubicBezTo>
                    <a:pt x="3730" y="395"/>
                    <a:pt x="3704" y="405"/>
                    <a:pt x="3682" y="420"/>
                  </a:cubicBezTo>
                  <a:cubicBezTo>
                    <a:pt x="3650" y="443"/>
                    <a:pt x="3620" y="467"/>
                    <a:pt x="3591" y="493"/>
                  </a:cubicBezTo>
                  <a:cubicBezTo>
                    <a:pt x="3530" y="532"/>
                    <a:pt x="3469" y="573"/>
                    <a:pt x="3409" y="616"/>
                  </a:cubicBezTo>
                  <a:cubicBezTo>
                    <a:pt x="3353" y="658"/>
                    <a:pt x="3298" y="701"/>
                    <a:pt x="3243" y="744"/>
                  </a:cubicBezTo>
                  <a:cubicBezTo>
                    <a:pt x="3211" y="768"/>
                    <a:pt x="3179" y="792"/>
                    <a:pt x="3148" y="819"/>
                  </a:cubicBezTo>
                  <a:cubicBezTo>
                    <a:pt x="3120" y="844"/>
                    <a:pt x="3092" y="871"/>
                    <a:pt x="3069" y="902"/>
                  </a:cubicBezTo>
                  <a:cubicBezTo>
                    <a:pt x="3052" y="926"/>
                    <a:pt x="3037" y="950"/>
                    <a:pt x="3021" y="975"/>
                  </a:cubicBezTo>
                  <a:cubicBezTo>
                    <a:pt x="2994" y="1021"/>
                    <a:pt x="2987" y="1074"/>
                    <a:pt x="3001" y="1122"/>
                  </a:cubicBezTo>
                  <a:cubicBezTo>
                    <a:pt x="2939" y="1195"/>
                    <a:pt x="2882" y="1273"/>
                    <a:pt x="2828" y="1352"/>
                  </a:cubicBezTo>
                  <a:cubicBezTo>
                    <a:pt x="2795" y="1400"/>
                    <a:pt x="2764" y="1448"/>
                    <a:pt x="2733" y="1497"/>
                  </a:cubicBezTo>
                  <a:cubicBezTo>
                    <a:pt x="2712" y="1529"/>
                    <a:pt x="2693" y="1559"/>
                    <a:pt x="2680" y="1592"/>
                  </a:cubicBezTo>
                  <a:cubicBezTo>
                    <a:pt x="2645" y="1628"/>
                    <a:pt x="2611" y="1666"/>
                    <a:pt x="2575" y="1703"/>
                  </a:cubicBezTo>
                  <a:cubicBezTo>
                    <a:pt x="2516" y="1764"/>
                    <a:pt x="2454" y="1827"/>
                    <a:pt x="2399" y="1894"/>
                  </a:cubicBezTo>
                  <a:cubicBezTo>
                    <a:pt x="2343" y="1870"/>
                    <a:pt x="2285" y="1850"/>
                    <a:pt x="2225" y="1833"/>
                  </a:cubicBezTo>
                  <a:cubicBezTo>
                    <a:pt x="2129" y="1806"/>
                    <a:pt x="2026" y="1795"/>
                    <a:pt x="1925" y="1794"/>
                  </a:cubicBezTo>
                  <a:cubicBezTo>
                    <a:pt x="1850" y="1776"/>
                    <a:pt x="1775" y="1760"/>
                    <a:pt x="1699" y="1751"/>
                  </a:cubicBezTo>
                  <a:cubicBezTo>
                    <a:pt x="1659" y="1746"/>
                    <a:pt x="1615" y="1741"/>
                    <a:pt x="1574" y="1741"/>
                  </a:cubicBezTo>
                  <a:cubicBezTo>
                    <a:pt x="1561" y="1741"/>
                    <a:pt x="1549" y="1742"/>
                    <a:pt x="1537" y="1743"/>
                  </a:cubicBezTo>
                  <a:cubicBezTo>
                    <a:pt x="1514" y="1745"/>
                    <a:pt x="1491" y="1748"/>
                    <a:pt x="1469" y="1752"/>
                  </a:cubicBezTo>
                  <a:cubicBezTo>
                    <a:pt x="1460" y="1746"/>
                    <a:pt x="1451" y="1740"/>
                    <a:pt x="1442" y="1736"/>
                  </a:cubicBezTo>
                  <a:cubicBezTo>
                    <a:pt x="1381" y="1708"/>
                    <a:pt x="1310" y="1698"/>
                    <a:pt x="1240" y="1698"/>
                  </a:cubicBezTo>
                  <a:cubicBezTo>
                    <a:pt x="1191" y="1698"/>
                    <a:pt x="1144" y="1703"/>
                    <a:pt x="1099" y="1710"/>
                  </a:cubicBezTo>
                  <a:cubicBezTo>
                    <a:pt x="838" y="1752"/>
                    <a:pt x="600" y="1899"/>
                    <a:pt x="408" y="2077"/>
                  </a:cubicBezTo>
                  <a:cubicBezTo>
                    <a:pt x="304" y="2173"/>
                    <a:pt x="212" y="2277"/>
                    <a:pt x="142" y="2399"/>
                  </a:cubicBezTo>
                  <a:cubicBezTo>
                    <a:pt x="111" y="2453"/>
                    <a:pt x="86" y="2509"/>
                    <a:pt x="62" y="2565"/>
                  </a:cubicBezTo>
                  <a:cubicBezTo>
                    <a:pt x="42" y="2611"/>
                    <a:pt x="24" y="2660"/>
                    <a:pt x="15" y="2709"/>
                  </a:cubicBezTo>
                  <a:cubicBezTo>
                    <a:pt x="4" y="2775"/>
                    <a:pt x="23" y="2837"/>
                    <a:pt x="62" y="2885"/>
                  </a:cubicBezTo>
                  <a:cubicBezTo>
                    <a:pt x="57" y="2950"/>
                    <a:pt x="80" y="3018"/>
                    <a:pt x="127" y="3069"/>
                  </a:cubicBezTo>
                  <a:cubicBezTo>
                    <a:pt x="133" y="3075"/>
                    <a:pt x="138" y="3081"/>
                    <a:pt x="144" y="3085"/>
                  </a:cubicBezTo>
                  <a:cubicBezTo>
                    <a:pt x="126" y="3094"/>
                    <a:pt x="109" y="3105"/>
                    <a:pt x="92" y="3117"/>
                  </a:cubicBezTo>
                  <a:cubicBezTo>
                    <a:pt x="32" y="3162"/>
                    <a:pt x="0" y="3234"/>
                    <a:pt x="16" y="3309"/>
                  </a:cubicBezTo>
                  <a:cubicBezTo>
                    <a:pt x="20" y="3328"/>
                    <a:pt x="26" y="3345"/>
                    <a:pt x="37" y="3362"/>
                  </a:cubicBezTo>
                  <a:cubicBezTo>
                    <a:pt x="37" y="3363"/>
                    <a:pt x="37" y="3364"/>
                    <a:pt x="38" y="3366"/>
                  </a:cubicBezTo>
                  <a:cubicBezTo>
                    <a:pt x="61" y="3430"/>
                    <a:pt x="116" y="3470"/>
                    <a:pt x="181" y="3486"/>
                  </a:cubicBezTo>
                  <a:cubicBezTo>
                    <a:pt x="255" y="3504"/>
                    <a:pt x="331" y="3512"/>
                    <a:pt x="407" y="3514"/>
                  </a:cubicBezTo>
                  <a:cubicBezTo>
                    <a:pt x="416" y="3514"/>
                    <a:pt x="425" y="3514"/>
                    <a:pt x="434" y="3514"/>
                  </a:cubicBezTo>
                  <a:cubicBezTo>
                    <a:pt x="473" y="3514"/>
                    <a:pt x="512" y="3512"/>
                    <a:pt x="551" y="3510"/>
                  </a:cubicBezTo>
                  <a:cubicBezTo>
                    <a:pt x="566" y="3509"/>
                    <a:pt x="581" y="3509"/>
                    <a:pt x="597" y="3508"/>
                  </a:cubicBezTo>
                  <a:cubicBezTo>
                    <a:pt x="647" y="3514"/>
                    <a:pt x="699" y="3516"/>
                    <a:pt x="749" y="3516"/>
                  </a:cubicBezTo>
                  <a:cubicBezTo>
                    <a:pt x="758" y="3516"/>
                    <a:pt x="766" y="3516"/>
                    <a:pt x="775" y="3516"/>
                  </a:cubicBezTo>
                  <a:cubicBezTo>
                    <a:pt x="955" y="3516"/>
                    <a:pt x="1135" y="3505"/>
                    <a:pt x="1314" y="3483"/>
                  </a:cubicBezTo>
                  <a:lnTo>
                    <a:pt x="1317" y="3483"/>
                  </a:lnTo>
                  <a:cubicBezTo>
                    <a:pt x="1730" y="3473"/>
                    <a:pt x="2143" y="3467"/>
                    <a:pt x="2555" y="3446"/>
                  </a:cubicBezTo>
                  <a:cubicBezTo>
                    <a:pt x="2778" y="3435"/>
                    <a:pt x="3001" y="3422"/>
                    <a:pt x="3224" y="3405"/>
                  </a:cubicBezTo>
                  <a:cubicBezTo>
                    <a:pt x="3259" y="3403"/>
                    <a:pt x="3293" y="3401"/>
                    <a:pt x="3329" y="3397"/>
                  </a:cubicBezTo>
                  <a:cubicBezTo>
                    <a:pt x="3345" y="3403"/>
                    <a:pt x="3362" y="3406"/>
                    <a:pt x="3379" y="3406"/>
                  </a:cubicBezTo>
                  <a:cubicBezTo>
                    <a:pt x="3464" y="3410"/>
                    <a:pt x="3550" y="3415"/>
                    <a:pt x="3636" y="3415"/>
                  </a:cubicBezTo>
                  <a:cubicBezTo>
                    <a:pt x="3652" y="3415"/>
                    <a:pt x="3667" y="3415"/>
                    <a:pt x="3683" y="3414"/>
                  </a:cubicBezTo>
                  <a:cubicBezTo>
                    <a:pt x="3768" y="3412"/>
                    <a:pt x="3852" y="3410"/>
                    <a:pt x="3937" y="3409"/>
                  </a:cubicBezTo>
                  <a:cubicBezTo>
                    <a:pt x="4041" y="3406"/>
                    <a:pt x="4146" y="3403"/>
                    <a:pt x="4250" y="3398"/>
                  </a:cubicBezTo>
                  <a:cubicBezTo>
                    <a:pt x="4258" y="3401"/>
                    <a:pt x="4266" y="3403"/>
                    <a:pt x="4274" y="3404"/>
                  </a:cubicBezTo>
                  <a:cubicBezTo>
                    <a:pt x="4308" y="3410"/>
                    <a:pt x="4342" y="3418"/>
                    <a:pt x="4376" y="3421"/>
                  </a:cubicBezTo>
                  <a:cubicBezTo>
                    <a:pt x="4461" y="3431"/>
                    <a:pt x="4547" y="3433"/>
                    <a:pt x="4632" y="3433"/>
                  </a:cubicBezTo>
                  <a:cubicBezTo>
                    <a:pt x="4723" y="3433"/>
                    <a:pt x="4814" y="3430"/>
                    <a:pt x="4904" y="3430"/>
                  </a:cubicBezTo>
                  <a:cubicBezTo>
                    <a:pt x="5026" y="3429"/>
                    <a:pt x="5148" y="3429"/>
                    <a:pt x="5269" y="3429"/>
                  </a:cubicBezTo>
                  <a:cubicBezTo>
                    <a:pt x="5288" y="3429"/>
                    <a:pt x="5306" y="3429"/>
                    <a:pt x="5324" y="3429"/>
                  </a:cubicBezTo>
                  <a:cubicBezTo>
                    <a:pt x="5432" y="3429"/>
                    <a:pt x="5539" y="3431"/>
                    <a:pt x="5646" y="3431"/>
                  </a:cubicBezTo>
                  <a:cubicBezTo>
                    <a:pt x="5712" y="3431"/>
                    <a:pt x="5778" y="3430"/>
                    <a:pt x="5844" y="3428"/>
                  </a:cubicBezTo>
                  <a:cubicBezTo>
                    <a:pt x="5993" y="3424"/>
                    <a:pt x="6143" y="3420"/>
                    <a:pt x="6293" y="3414"/>
                  </a:cubicBezTo>
                  <a:cubicBezTo>
                    <a:pt x="6313" y="3465"/>
                    <a:pt x="6356" y="3506"/>
                    <a:pt x="6409" y="3524"/>
                  </a:cubicBezTo>
                  <a:cubicBezTo>
                    <a:pt x="6451" y="3538"/>
                    <a:pt x="6496" y="3541"/>
                    <a:pt x="6541" y="3541"/>
                  </a:cubicBezTo>
                  <a:cubicBezTo>
                    <a:pt x="6564" y="3541"/>
                    <a:pt x="6587" y="3541"/>
                    <a:pt x="6609" y="3540"/>
                  </a:cubicBezTo>
                  <a:cubicBezTo>
                    <a:pt x="6655" y="3540"/>
                    <a:pt x="6702" y="3540"/>
                    <a:pt x="6749" y="3539"/>
                  </a:cubicBezTo>
                  <a:cubicBezTo>
                    <a:pt x="6851" y="3537"/>
                    <a:pt x="6951" y="3537"/>
                    <a:pt x="7053" y="3535"/>
                  </a:cubicBezTo>
                  <a:cubicBezTo>
                    <a:pt x="7250" y="3531"/>
                    <a:pt x="7449" y="3525"/>
                    <a:pt x="7645" y="3513"/>
                  </a:cubicBezTo>
                  <a:cubicBezTo>
                    <a:pt x="7847" y="3499"/>
                    <a:pt x="8046" y="3481"/>
                    <a:pt x="8247" y="3461"/>
                  </a:cubicBezTo>
                  <a:cubicBezTo>
                    <a:pt x="8447" y="3443"/>
                    <a:pt x="8646" y="3420"/>
                    <a:pt x="8844" y="3388"/>
                  </a:cubicBezTo>
                  <a:cubicBezTo>
                    <a:pt x="8878" y="3382"/>
                    <a:pt x="8911" y="3377"/>
                    <a:pt x="8946" y="3371"/>
                  </a:cubicBezTo>
                  <a:cubicBezTo>
                    <a:pt x="8978" y="3376"/>
                    <a:pt x="9010" y="3378"/>
                    <a:pt x="9042" y="3379"/>
                  </a:cubicBezTo>
                  <a:cubicBezTo>
                    <a:pt x="9100" y="3381"/>
                    <a:pt x="9157" y="3381"/>
                    <a:pt x="9215" y="3381"/>
                  </a:cubicBezTo>
                  <a:lnTo>
                    <a:pt x="9431" y="3381"/>
                  </a:lnTo>
                  <a:cubicBezTo>
                    <a:pt x="9553" y="3380"/>
                    <a:pt x="9673" y="3377"/>
                    <a:pt x="9794" y="3372"/>
                  </a:cubicBezTo>
                  <a:cubicBezTo>
                    <a:pt x="9905" y="3369"/>
                    <a:pt x="10015" y="3363"/>
                    <a:pt x="10124" y="3357"/>
                  </a:cubicBezTo>
                  <a:cubicBezTo>
                    <a:pt x="10154" y="3355"/>
                    <a:pt x="10185" y="3354"/>
                    <a:pt x="10215" y="3352"/>
                  </a:cubicBezTo>
                  <a:cubicBezTo>
                    <a:pt x="10264" y="3357"/>
                    <a:pt x="10313" y="3361"/>
                    <a:pt x="10362" y="3363"/>
                  </a:cubicBezTo>
                  <a:cubicBezTo>
                    <a:pt x="10398" y="3364"/>
                    <a:pt x="10434" y="3367"/>
                    <a:pt x="10470" y="3367"/>
                  </a:cubicBezTo>
                  <a:cubicBezTo>
                    <a:pt x="10490" y="3367"/>
                    <a:pt x="10510" y="3366"/>
                    <a:pt x="10529" y="3364"/>
                  </a:cubicBezTo>
                  <a:cubicBezTo>
                    <a:pt x="10629" y="3355"/>
                    <a:pt x="10726" y="3325"/>
                    <a:pt x="10778" y="3234"/>
                  </a:cubicBezTo>
                  <a:cubicBezTo>
                    <a:pt x="10827" y="3150"/>
                    <a:pt x="10827" y="3044"/>
                    <a:pt x="10790" y="2956"/>
                  </a:cubicBezTo>
                  <a:cubicBezTo>
                    <a:pt x="10785" y="2947"/>
                    <a:pt x="10782" y="2938"/>
                    <a:pt x="10777" y="2928"/>
                  </a:cubicBezTo>
                  <a:cubicBezTo>
                    <a:pt x="10796" y="2885"/>
                    <a:pt x="10806" y="2839"/>
                    <a:pt x="10806" y="2796"/>
                  </a:cubicBezTo>
                  <a:cubicBezTo>
                    <a:pt x="10806" y="2739"/>
                    <a:pt x="10801" y="2683"/>
                    <a:pt x="10776" y="2631"/>
                  </a:cubicBezTo>
                  <a:cubicBezTo>
                    <a:pt x="10752" y="2580"/>
                    <a:pt x="10718" y="2536"/>
                    <a:pt x="10679" y="2496"/>
                  </a:cubicBezTo>
                  <a:cubicBezTo>
                    <a:pt x="10629" y="2444"/>
                    <a:pt x="10576" y="2391"/>
                    <a:pt x="10517" y="2346"/>
                  </a:cubicBezTo>
                  <a:cubicBezTo>
                    <a:pt x="10482" y="2321"/>
                    <a:pt x="10446" y="2297"/>
                    <a:pt x="10409" y="2276"/>
                  </a:cubicBezTo>
                  <a:cubicBezTo>
                    <a:pt x="10393" y="2265"/>
                    <a:pt x="10377" y="2255"/>
                    <a:pt x="10361" y="2246"/>
                  </a:cubicBezTo>
                  <a:cubicBezTo>
                    <a:pt x="10321" y="2222"/>
                    <a:pt x="10279" y="2198"/>
                    <a:pt x="10235" y="2179"/>
                  </a:cubicBezTo>
                  <a:cubicBezTo>
                    <a:pt x="10234" y="2179"/>
                    <a:pt x="10233" y="2178"/>
                    <a:pt x="10232" y="2178"/>
                  </a:cubicBezTo>
                  <a:cubicBezTo>
                    <a:pt x="10164" y="2109"/>
                    <a:pt x="10092" y="2047"/>
                    <a:pt x="10003" y="2006"/>
                  </a:cubicBezTo>
                  <a:cubicBezTo>
                    <a:pt x="9910" y="1964"/>
                    <a:pt x="9803" y="1954"/>
                    <a:pt x="9699" y="1954"/>
                  </a:cubicBezTo>
                  <a:cubicBezTo>
                    <a:pt x="9680" y="1954"/>
                    <a:pt x="9661" y="1955"/>
                    <a:pt x="9642" y="1955"/>
                  </a:cubicBezTo>
                  <a:cubicBezTo>
                    <a:pt x="9609" y="1910"/>
                    <a:pt x="9561" y="1873"/>
                    <a:pt x="9509" y="1851"/>
                  </a:cubicBezTo>
                  <a:cubicBezTo>
                    <a:pt x="9461" y="1831"/>
                    <a:pt x="9412" y="1816"/>
                    <a:pt x="9358" y="1807"/>
                  </a:cubicBezTo>
                  <a:cubicBezTo>
                    <a:pt x="9328" y="1801"/>
                    <a:pt x="9297" y="1800"/>
                    <a:pt x="9265" y="1800"/>
                  </a:cubicBezTo>
                  <a:cubicBezTo>
                    <a:pt x="9237" y="1800"/>
                    <a:pt x="9208" y="1801"/>
                    <a:pt x="9180" y="1802"/>
                  </a:cubicBezTo>
                  <a:cubicBezTo>
                    <a:pt x="9056" y="1808"/>
                    <a:pt x="8935" y="1818"/>
                    <a:pt x="8814" y="1838"/>
                  </a:cubicBezTo>
                  <a:cubicBezTo>
                    <a:pt x="8632" y="1867"/>
                    <a:pt x="8453" y="1908"/>
                    <a:pt x="8275" y="1959"/>
                  </a:cubicBezTo>
                  <a:cubicBezTo>
                    <a:pt x="8191" y="1983"/>
                    <a:pt x="8107" y="2006"/>
                    <a:pt x="8024" y="2032"/>
                  </a:cubicBezTo>
                  <a:cubicBezTo>
                    <a:pt x="8001" y="1990"/>
                    <a:pt x="7974" y="1951"/>
                    <a:pt x="7938" y="1914"/>
                  </a:cubicBezTo>
                  <a:cubicBezTo>
                    <a:pt x="7889" y="1860"/>
                    <a:pt x="7836" y="1808"/>
                    <a:pt x="7775" y="1768"/>
                  </a:cubicBezTo>
                  <a:cubicBezTo>
                    <a:pt x="7764" y="1761"/>
                    <a:pt x="7755" y="1754"/>
                    <a:pt x="7745" y="1748"/>
                  </a:cubicBezTo>
                  <a:cubicBezTo>
                    <a:pt x="7748" y="1675"/>
                    <a:pt x="7716" y="1601"/>
                    <a:pt x="7676" y="1540"/>
                  </a:cubicBezTo>
                  <a:cubicBezTo>
                    <a:pt x="7650" y="1498"/>
                    <a:pt x="7609" y="1464"/>
                    <a:pt x="7569" y="1436"/>
                  </a:cubicBezTo>
                  <a:cubicBezTo>
                    <a:pt x="7523" y="1404"/>
                    <a:pt x="7473" y="1374"/>
                    <a:pt x="7421" y="1350"/>
                  </a:cubicBezTo>
                  <a:cubicBezTo>
                    <a:pt x="7340" y="1312"/>
                    <a:pt x="7257" y="1281"/>
                    <a:pt x="7170" y="1259"/>
                  </a:cubicBezTo>
                  <a:cubicBezTo>
                    <a:pt x="7169" y="1259"/>
                    <a:pt x="7169" y="1258"/>
                    <a:pt x="7167" y="1257"/>
                  </a:cubicBezTo>
                  <a:cubicBezTo>
                    <a:pt x="7169" y="1242"/>
                    <a:pt x="7167" y="1228"/>
                    <a:pt x="7166" y="1213"/>
                  </a:cubicBezTo>
                  <a:cubicBezTo>
                    <a:pt x="7157" y="1116"/>
                    <a:pt x="7113" y="1015"/>
                    <a:pt x="7052" y="938"/>
                  </a:cubicBezTo>
                  <a:cubicBezTo>
                    <a:pt x="6981" y="846"/>
                    <a:pt x="6899" y="771"/>
                    <a:pt x="6796" y="715"/>
                  </a:cubicBezTo>
                  <a:cubicBezTo>
                    <a:pt x="6782" y="707"/>
                    <a:pt x="6768" y="700"/>
                    <a:pt x="6755" y="693"/>
                  </a:cubicBezTo>
                  <a:cubicBezTo>
                    <a:pt x="6729" y="676"/>
                    <a:pt x="6704" y="660"/>
                    <a:pt x="6678" y="645"/>
                  </a:cubicBezTo>
                  <a:cubicBezTo>
                    <a:pt x="6596" y="483"/>
                    <a:pt x="6425" y="363"/>
                    <a:pt x="6261" y="301"/>
                  </a:cubicBezTo>
                  <a:cubicBezTo>
                    <a:pt x="6116" y="248"/>
                    <a:pt x="5966" y="227"/>
                    <a:pt x="5814" y="227"/>
                  </a:cubicBezTo>
                  <a:cubicBezTo>
                    <a:pt x="5744" y="227"/>
                    <a:pt x="5673" y="231"/>
                    <a:pt x="5603" y="239"/>
                  </a:cubicBezTo>
                  <a:cubicBezTo>
                    <a:pt x="5573" y="164"/>
                    <a:pt x="5501" y="112"/>
                    <a:pt x="5428" y="79"/>
                  </a:cubicBezTo>
                  <a:cubicBezTo>
                    <a:pt x="5358" y="49"/>
                    <a:pt x="5282" y="33"/>
                    <a:pt x="5206" y="27"/>
                  </a:cubicBezTo>
                  <a:cubicBezTo>
                    <a:pt x="5162" y="9"/>
                    <a:pt x="5116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10" name="Google Shape;1310;p38"/>
            <p:cNvSpPr/>
            <p:nvPr/>
          </p:nvSpPr>
          <p:spPr>
            <a:xfrm>
              <a:off x="1581875" y="760450"/>
              <a:ext cx="278500" cy="18175"/>
            </a:xfrm>
            <a:custGeom>
              <a:avLst/>
              <a:gdLst/>
              <a:ahLst/>
              <a:cxnLst/>
              <a:rect l="l" t="t" r="r" b="b"/>
              <a:pathLst>
                <a:path w="11140" h="727" extrusionOk="0">
                  <a:moveTo>
                    <a:pt x="6278" y="114"/>
                  </a:moveTo>
                  <a:cubicBezTo>
                    <a:pt x="6280" y="114"/>
                    <a:pt x="6283" y="114"/>
                    <a:pt x="6286" y="114"/>
                  </a:cubicBezTo>
                  <a:lnTo>
                    <a:pt x="6286" y="114"/>
                  </a:lnTo>
                  <a:cubicBezTo>
                    <a:pt x="6283" y="114"/>
                    <a:pt x="6280" y="114"/>
                    <a:pt x="6278" y="114"/>
                  </a:cubicBezTo>
                  <a:close/>
                  <a:moveTo>
                    <a:pt x="8335" y="563"/>
                  </a:moveTo>
                  <a:lnTo>
                    <a:pt x="8335" y="563"/>
                  </a:lnTo>
                  <a:cubicBezTo>
                    <a:pt x="8334" y="563"/>
                    <a:pt x="8332" y="563"/>
                    <a:pt x="8331" y="563"/>
                  </a:cubicBezTo>
                  <a:lnTo>
                    <a:pt x="8331" y="563"/>
                  </a:lnTo>
                  <a:cubicBezTo>
                    <a:pt x="8332" y="564"/>
                    <a:pt x="8334" y="564"/>
                    <a:pt x="8336" y="564"/>
                  </a:cubicBezTo>
                  <a:cubicBezTo>
                    <a:pt x="8338" y="564"/>
                    <a:pt x="8341" y="564"/>
                    <a:pt x="8343" y="564"/>
                  </a:cubicBezTo>
                  <a:lnTo>
                    <a:pt x="8343" y="564"/>
                  </a:lnTo>
                  <a:cubicBezTo>
                    <a:pt x="8340" y="564"/>
                    <a:pt x="8338" y="563"/>
                    <a:pt x="8335" y="563"/>
                  </a:cubicBezTo>
                  <a:close/>
                  <a:moveTo>
                    <a:pt x="10614" y="0"/>
                  </a:moveTo>
                  <a:cubicBezTo>
                    <a:pt x="10551" y="0"/>
                    <a:pt x="10488" y="2"/>
                    <a:pt x="10425" y="3"/>
                  </a:cubicBezTo>
                  <a:cubicBezTo>
                    <a:pt x="10242" y="9"/>
                    <a:pt x="10058" y="18"/>
                    <a:pt x="9874" y="20"/>
                  </a:cubicBezTo>
                  <a:cubicBezTo>
                    <a:pt x="9774" y="18"/>
                    <a:pt x="9675" y="12"/>
                    <a:pt x="9575" y="8"/>
                  </a:cubicBezTo>
                  <a:cubicBezTo>
                    <a:pt x="9501" y="5"/>
                    <a:pt x="9427" y="4"/>
                    <a:pt x="9353" y="4"/>
                  </a:cubicBezTo>
                  <a:cubicBezTo>
                    <a:pt x="9315" y="4"/>
                    <a:pt x="9279" y="4"/>
                    <a:pt x="9242" y="4"/>
                  </a:cubicBezTo>
                  <a:cubicBezTo>
                    <a:pt x="9031" y="8"/>
                    <a:pt x="8821" y="13"/>
                    <a:pt x="8611" y="33"/>
                  </a:cubicBezTo>
                  <a:cubicBezTo>
                    <a:pt x="8416" y="50"/>
                    <a:pt x="8220" y="51"/>
                    <a:pt x="8024" y="57"/>
                  </a:cubicBezTo>
                  <a:cubicBezTo>
                    <a:pt x="7836" y="63"/>
                    <a:pt x="7648" y="57"/>
                    <a:pt x="7460" y="73"/>
                  </a:cubicBezTo>
                  <a:cubicBezTo>
                    <a:pt x="7267" y="88"/>
                    <a:pt x="7075" y="106"/>
                    <a:pt x="6879" y="108"/>
                  </a:cubicBezTo>
                  <a:cubicBezTo>
                    <a:pt x="6706" y="111"/>
                    <a:pt x="6533" y="114"/>
                    <a:pt x="6358" y="114"/>
                  </a:cubicBezTo>
                  <a:cubicBezTo>
                    <a:pt x="6334" y="114"/>
                    <a:pt x="6310" y="114"/>
                    <a:pt x="6286" y="114"/>
                  </a:cubicBezTo>
                  <a:lnTo>
                    <a:pt x="6286" y="114"/>
                  </a:lnTo>
                  <a:cubicBezTo>
                    <a:pt x="6291" y="114"/>
                    <a:pt x="6296" y="114"/>
                    <a:pt x="6302" y="115"/>
                  </a:cubicBezTo>
                  <a:cubicBezTo>
                    <a:pt x="6208" y="113"/>
                    <a:pt x="6112" y="113"/>
                    <a:pt x="6017" y="112"/>
                  </a:cubicBezTo>
                  <a:lnTo>
                    <a:pt x="6007" y="112"/>
                  </a:lnTo>
                  <a:cubicBezTo>
                    <a:pt x="5809" y="107"/>
                    <a:pt x="5612" y="93"/>
                    <a:pt x="5414" y="80"/>
                  </a:cubicBezTo>
                  <a:cubicBezTo>
                    <a:pt x="5211" y="66"/>
                    <a:pt x="5006" y="64"/>
                    <a:pt x="4803" y="63"/>
                  </a:cubicBezTo>
                  <a:cubicBezTo>
                    <a:pt x="4678" y="61"/>
                    <a:pt x="4553" y="58"/>
                    <a:pt x="4429" y="58"/>
                  </a:cubicBezTo>
                  <a:cubicBezTo>
                    <a:pt x="4361" y="58"/>
                    <a:pt x="4294" y="59"/>
                    <a:pt x="4226" y="61"/>
                  </a:cubicBezTo>
                  <a:cubicBezTo>
                    <a:pt x="4033" y="68"/>
                    <a:pt x="3839" y="79"/>
                    <a:pt x="3644" y="80"/>
                  </a:cubicBezTo>
                  <a:cubicBezTo>
                    <a:pt x="3465" y="73"/>
                    <a:pt x="3285" y="53"/>
                    <a:pt x="3106" y="53"/>
                  </a:cubicBezTo>
                  <a:cubicBezTo>
                    <a:pt x="2935" y="53"/>
                    <a:pt x="2765" y="61"/>
                    <a:pt x="2595" y="63"/>
                  </a:cubicBezTo>
                  <a:cubicBezTo>
                    <a:pt x="2509" y="62"/>
                    <a:pt x="2423" y="60"/>
                    <a:pt x="2337" y="60"/>
                  </a:cubicBezTo>
                  <a:cubicBezTo>
                    <a:pt x="2285" y="60"/>
                    <a:pt x="2233" y="61"/>
                    <a:pt x="2181" y="63"/>
                  </a:cubicBezTo>
                  <a:cubicBezTo>
                    <a:pt x="2047" y="68"/>
                    <a:pt x="1913" y="72"/>
                    <a:pt x="1780" y="72"/>
                  </a:cubicBezTo>
                  <a:cubicBezTo>
                    <a:pt x="1556" y="66"/>
                    <a:pt x="1333" y="59"/>
                    <a:pt x="1109" y="55"/>
                  </a:cubicBezTo>
                  <a:cubicBezTo>
                    <a:pt x="1089" y="54"/>
                    <a:pt x="1068" y="54"/>
                    <a:pt x="1048" y="54"/>
                  </a:cubicBezTo>
                  <a:cubicBezTo>
                    <a:pt x="951" y="54"/>
                    <a:pt x="854" y="60"/>
                    <a:pt x="758" y="69"/>
                  </a:cubicBezTo>
                  <a:cubicBezTo>
                    <a:pt x="632" y="80"/>
                    <a:pt x="505" y="96"/>
                    <a:pt x="378" y="97"/>
                  </a:cubicBezTo>
                  <a:cubicBezTo>
                    <a:pt x="354" y="96"/>
                    <a:pt x="330" y="93"/>
                    <a:pt x="305" y="91"/>
                  </a:cubicBezTo>
                  <a:cubicBezTo>
                    <a:pt x="294" y="89"/>
                    <a:pt x="282" y="87"/>
                    <a:pt x="271" y="84"/>
                  </a:cubicBezTo>
                  <a:lnTo>
                    <a:pt x="268" y="83"/>
                  </a:lnTo>
                  <a:cubicBezTo>
                    <a:pt x="248" y="76"/>
                    <a:pt x="228" y="72"/>
                    <a:pt x="208" y="72"/>
                  </a:cubicBezTo>
                  <a:cubicBezTo>
                    <a:pt x="132" y="72"/>
                    <a:pt x="59" y="123"/>
                    <a:pt x="33" y="197"/>
                  </a:cubicBezTo>
                  <a:cubicBezTo>
                    <a:pt x="0" y="290"/>
                    <a:pt x="47" y="387"/>
                    <a:pt x="134" y="427"/>
                  </a:cubicBezTo>
                  <a:cubicBezTo>
                    <a:pt x="102" y="467"/>
                    <a:pt x="87" y="521"/>
                    <a:pt x="96" y="575"/>
                  </a:cubicBezTo>
                  <a:cubicBezTo>
                    <a:pt x="112" y="661"/>
                    <a:pt x="190" y="725"/>
                    <a:pt x="274" y="727"/>
                  </a:cubicBezTo>
                  <a:cubicBezTo>
                    <a:pt x="287" y="727"/>
                    <a:pt x="300" y="726"/>
                    <a:pt x="311" y="723"/>
                  </a:cubicBezTo>
                  <a:cubicBezTo>
                    <a:pt x="337" y="718"/>
                    <a:pt x="364" y="715"/>
                    <a:pt x="390" y="712"/>
                  </a:cubicBezTo>
                  <a:cubicBezTo>
                    <a:pt x="539" y="697"/>
                    <a:pt x="688" y="705"/>
                    <a:pt x="838" y="698"/>
                  </a:cubicBezTo>
                  <a:cubicBezTo>
                    <a:pt x="1004" y="693"/>
                    <a:pt x="1169" y="666"/>
                    <a:pt x="1333" y="649"/>
                  </a:cubicBezTo>
                  <a:cubicBezTo>
                    <a:pt x="1657" y="617"/>
                    <a:pt x="1982" y="598"/>
                    <a:pt x="2307" y="598"/>
                  </a:cubicBezTo>
                  <a:cubicBezTo>
                    <a:pt x="2316" y="598"/>
                    <a:pt x="2326" y="598"/>
                    <a:pt x="2335" y="598"/>
                  </a:cubicBezTo>
                  <a:cubicBezTo>
                    <a:pt x="2532" y="602"/>
                    <a:pt x="2727" y="613"/>
                    <a:pt x="2923" y="614"/>
                  </a:cubicBezTo>
                  <a:cubicBezTo>
                    <a:pt x="3123" y="614"/>
                    <a:pt x="3324" y="609"/>
                    <a:pt x="3525" y="607"/>
                  </a:cubicBezTo>
                  <a:cubicBezTo>
                    <a:pt x="3739" y="612"/>
                    <a:pt x="3953" y="620"/>
                    <a:pt x="4167" y="620"/>
                  </a:cubicBezTo>
                  <a:cubicBezTo>
                    <a:pt x="4201" y="620"/>
                    <a:pt x="4236" y="620"/>
                    <a:pt x="4270" y="619"/>
                  </a:cubicBezTo>
                  <a:cubicBezTo>
                    <a:pt x="4455" y="618"/>
                    <a:pt x="4639" y="616"/>
                    <a:pt x="4823" y="616"/>
                  </a:cubicBezTo>
                  <a:cubicBezTo>
                    <a:pt x="4893" y="616"/>
                    <a:pt x="4963" y="616"/>
                    <a:pt x="5034" y="617"/>
                  </a:cubicBezTo>
                  <a:lnTo>
                    <a:pt x="5034" y="617"/>
                  </a:lnTo>
                  <a:cubicBezTo>
                    <a:pt x="5032" y="617"/>
                    <a:pt x="5030" y="617"/>
                    <a:pt x="5028" y="617"/>
                  </a:cubicBezTo>
                  <a:cubicBezTo>
                    <a:pt x="5331" y="621"/>
                    <a:pt x="5633" y="623"/>
                    <a:pt x="5935" y="630"/>
                  </a:cubicBezTo>
                  <a:cubicBezTo>
                    <a:pt x="6055" y="632"/>
                    <a:pt x="6174" y="635"/>
                    <a:pt x="6294" y="635"/>
                  </a:cubicBezTo>
                  <a:cubicBezTo>
                    <a:pt x="6386" y="635"/>
                    <a:pt x="6478" y="633"/>
                    <a:pt x="6570" y="630"/>
                  </a:cubicBezTo>
                  <a:cubicBezTo>
                    <a:pt x="6768" y="622"/>
                    <a:pt x="6965" y="605"/>
                    <a:pt x="7163" y="599"/>
                  </a:cubicBezTo>
                  <a:cubicBezTo>
                    <a:pt x="7365" y="594"/>
                    <a:pt x="7566" y="586"/>
                    <a:pt x="7769" y="576"/>
                  </a:cubicBezTo>
                  <a:cubicBezTo>
                    <a:pt x="7955" y="566"/>
                    <a:pt x="8143" y="565"/>
                    <a:pt x="8331" y="563"/>
                  </a:cubicBezTo>
                  <a:lnTo>
                    <a:pt x="8331" y="563"/>
                  </a:lnTo>
                  <a:cubicBezTo>
                    <a:pt x="8331" y="563"/>
                    <a:pt x="8330" y="563"/>
                    <a:pt x="8330" y="563"/>
                  </a:cubicBezTo>
                  <a:lnTo>
                    <a:pt x="8330" y="563"/>
                  </a:lnTo>
                  <a:cubicBezTo>
                    <a:pt x="8332" y="563"/>
                    <a:pt x="8334" y="563"/>
                    <a:pt x="8335" y="563"/>
                  </a:cubicBezTo>
                  <a:lnTo>
                    <a:pt x="8335" y="563"/>
                  </a:lnTo>
                  <a:cubicBezTo>
                    <a:pt x="8339" y="563"/>
                    <a:pt x="8343" y="563"/>
                    <a:pt x="8347" y="563"/>
                  </a:cubicBezTo>
                  <a:lnTo>
                    <a:pt x="8347" y="563"/>
                  </a:lnTo>
                  <a:cubicBezTo>
                    <a:pt x="8345" y="563"/>
                    <a:pt x="8344" y="563"/>
                    <a:pt x="8343" y="564"/>
                  </a:cubicBezTo>
                  <a:lnTo>
                    <a:pt x="8343" y="564"/>
                  </a:lnTo>
                  <a:cubicBezTo>
                    <a:pt x="8591" y="567"/>
                    <a:pt x="8838" y="576"/>
                    <a:pt x="9085" y="599"/>
                  </a:cubicBezTo>
                  <a:cubicBezTo>
                    <a:pt x="9284" y="615"/>
                    <a:pt x="9484" y="631"/>
                    <a:pt x="9683" y="631"/>
                  </a:cubicBezTo>
                  <a:cubicBezTo>
                    <a:pt x="9749" y="631"/>
                    <a:pt x="9816" y="629"/>
                    <a:pt x="9882" y="625"/>
                  </a:cubicBezTo>
                  <a:cubicBezTo>
                    <a:pt x="9977" y="619"/>
                    <a:pt x="10073" y="611"/>
                    <a:pt x="10169" y="607"/>
                  </a:cubicBezTo>
                  <a:cubicBezTo>
                    <a:pt x="10264" y="602"/>
                    <a:pt x="10359" y="601"/>
                    <a:pt x="10455" y="598"/>
                  </a:cubicBezTo>
                  <a:cubicBezTo>
                    <a:pt x="10571" y="594"/>
                    <a:pt x="10687" y="590"/>
                    <a:pt x="10802" y="578"/>
                  </a:cubicBezTo>
                  <a:cubicBezTo>
                    <a:pt x="10861" y="573"/>
                    <a:pt x="10926" y="565"/>
                    <a:pt x="10980" y="541"/>
                  </a:cubicBezTo>
                  <a:cubicBezTo>
                    <a:pt x="11022" y="521"/>
                    <a:pt x="11069" y="494"/>
                    <a:pt x="11094" y="452"/>
                  </a:cubicBezTo>
                  <a:cubicBezTo>
                    <a:pt x="11120" y="411"/>
                    <a:pt x="11140" y="371"/>
                    <a:pt x="11136" y="322"/>
                  </a:cubicBezTo>
                  <a:cubicBezTo>
                    <a:pt x="11135" y="278"/>
                    <a:pt x="11119" y="237"/>
                    <a:pt x="11095" y="202"/>
                  </a:cubicBezTo>
                  <a:cubicBezTo>
                    <a:pt x="11073" y="169"/>
                    <a:pt x="11043" y="145"/>
                    <a:pt x="11012" y="121"/>
                  </a:cubicBezTo>
                  <a:cubicBezTo>
                    <a:pt x="10977" y="93"/>
                    <a:pt x="10942" y="63"/>
                    <a:pt x="10902" y="44"/>
                  </a:cubicBezTo>
                  <a:cubicBezTo>
                    <a:pt x="10845" y="17"/>
                    <a:pt x="10786" y="3"/>
                    <a:pt x="10722" y="2"/>
                  </a:cubicBezTo>
                  <a:cubicBezTo>
                    <a:pt x="10686" y="1"/>
                    <a:pt x="10650" y="0"/>
                    <a:pt x="106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11" name="Google Shape;1311;p38"/>
            <p:cNvSpPr/>
            <p:nvPr/>
          </p:nvSpPr>
          <p:spPr>
            <a:xfrm>
              <a:off x="1661925" y="740875"/>
              <a:ext cx="9475" cy="930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180" y="0"/>
                  </a:moveTo>
                  <a:cubicBezTo>
                    <a:pt x="80" y="0"/>
                    <a:pt x="1" y="97"/>
                    <a:pt x="4" y="193"/>
                  </a:cubicBezTo>
                  <a:cubicBezTo>
                    <a:pt x="8" y="297"/>
                    <a:pt x="96" y="369"/>
                    <a:pt x="195" y="371"/>
                  </a:cubicBezTo>
                  <a:cubicBezTo>
                    <a:pt x="196" y="371"/>
                    <a:pt x="198" y="371"/>
                    <a:pt x="199" y="371"/>
                  </a:cubicBezTo>
                  <a:cubicBezTo>
                    <a:pt x="299" y="371"/>
                    <a:pt x="378" y="275"/>
                    <a:pt x="375" y="180"/>
                  </a:cubicBezTo>
                  <a:cubicBezTo>
                    <a:pt x="371" y="75"/>
                    <a:pt x="283" y="3"/>
                    <a:pt x="184" y="1"/>
                  </a:cubicBezTo>
                  <a:cubicBezTo>
                    <a:pt x="183" y="0"/>
                    <a:pt x="1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12" name="Google Shape;1312;p38"/>
            <p:cNvSpPr/>
            <p:nvPr/>
          </p:nvSpPr>
          <p:spPr>
            <a:xfrm>
              <a:off x="1676050" y="74165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79" y="0"/>
                  </a:moveTo>
                  <a:cubicBezTo>
                    <a:pt x="80" y="0"/>
                    <a:pt x="1" y="96"/>
                    <a:pt x="4" y="192"/>
                  </a:cubicBezTo>
                  <a:cubicBezTo>
                    <a:pt x="8" y="297"/>
                    <a:pt x="95" y="369"/>
                    <a:pt x="195" y="371"/>
                  </a:cubicBezTo>
                  <a:cubicBezTo>
                    <a:pt x="196" y="371"/>
                    <a:pt x="197" y="371"/>
                    <a:pt x="199" y="371"/>
                  </a:cubicBezTo>
                  <a:cubicBezTo>
                    <a:pt x="298" y="371"/>
                    <a:pt x="377" y="275"/>
                    <a:pt x="374" y="180"/>
                  </a:cubicBezTo>
                  <a:cubicBezTo>
                    <a:pt x="370" y="75"/>
                    <a:pt x="283" y="3"/>
                    <a:pt x="183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13" name="Google Shape;1313;p38"/>
            <p:cNvSpPr/>
            <p:nvPr/>
          </p:nvSpPr>
          <p:spPr>
            <a:xfrm>
              <a:off x="1669450" y="730050"/>
              <a:ext cx="9425" cy="9250"/>
            </a:xfrm>
            <a:custGeom>
              <a:avLst/>
              <a:gdLst/>
              <a:ahLst/>
              <a:cxnLst/>
              <a:rect l="l" t="t" r="r" b="b"/>
              <a:pathLst>
                <a:path w="377" h="370" extrusionOk="0">
                  <a:moveTo>
                    <a:pt x="179" y="0"/>
                  </a:moveTo>
                  <a:cubicBezTo>
                    <a:pt x="79" y="0"/>
                    <a:pt x="1" y="96"/>
                    <a:pt x="3" y="191"/>
                  </a:cubicBezTo>
                  <a:cubicBezTo>
                    <a:pt x="7" y="296"/>
                    <a:pt x="94" y="367"/>
                    <a:pt x="195" y="369"/>
                  </a:cubicBezTo>
                  <a:cubicBezTo>
                    <a:pt x="196" y="370"/>
                    <a:pt x="197" y="370"/>
                    <a:pt x="198" y="370"/>
                  </a:cubicBezTo>
                  <a:cubicBezTo>
                    <a:pt x="297" y="370"/>
                    <a:pt x="377" y="273"/>
                    <a:pt x="373" y="179"/>
                  </a:cubicBezTo>
                  <a:cubicBezTo>
                    <a:pt x="370" y="73"/>
                    <a:pt x="283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14" name="Google Shape;1314;p38"/>
            <p:cNvSpPr/>
            <p:nvPr/>
          </p:nvSpPr>
          <p:spPr>
            <a:xfrm>
              <a:off x="1756525" y="73947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79" y="0"/>
                  </a:moveTo>
                  <a:cubicBezTo>
                    <a:pt x="80" y="0"/>
                    <a:pt x="1" y="97"/>
                    <a:pt x="4" y="191"/>
                  </a:cubicBezTo>
                  <a:cubicBezTo>
                    <a:pt x="7" y="297"/>
                    <a:pt x="94" y="369"/>
                    <a:pt x="195" y="371"/>
                  </a:cubicBezTo>
                  <a:cubicBezTo>
                    <a:pt x="196" y="371"/>
                    <a:pt x="197" y="371"/>
                    <a:pt x="198" y="371"/>
                  </a:cubicBezTo>
                  <a:cubicBezTo>
                    <a:pt x="298" y="371"/>
                    <a:pt x="377" y="275"/>
                    <a:pt x="373" y="180"/>
                  </a:cubicBezTo>
                  <a:cubicBezTo>
                    <a:pt x="370" y="75"/>
                    <a:pt x="283" y="3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15" name="Google Shape;1315;p38"/>
            <p:cNvSpPr/>
            <p:nvPr/>
          </p:nvSpPr>
          <p:spPr>
            <a:xfrm>
              <a:off x="1638200" y="76012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7"/>
                    <a:pt x="19" y="14"/>
                    <a:pt x="29" y="21"/>
                  </a:cubicBezTo>
                  <a:cubicBezTo>
                    <a:pt x="50" y="33"/>
                    <a:pt x="73" y="41"/>
                    <a:pt x="97" y="45"/>
                  </a:cubicBezTo>
                  <a:cubicBezTo>
                    <a:pt x="65" y="30"/>
                    <a:pt x="33" y="15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16" name="Google Shape;1316;p38"/>
            <p:cNvSpPr/>
            <p:nvPr/>
          </p:nvSpPr>
          <p:spPr>
            <a:xfrm>
              <a:off x="1579263" y="684775"/>
              <a:ext cx="290650" cy="101925"/>
            </a:xfrm>
            <a:custGeom>
              <a:avLst/>
              <a:gdLst/>
              <a:ahLst/>
              <a:cxnLst/>
              <a:rect l="l" t="t" r="r" b="b"/>
              <a:pathLst>
                <a:path w="11626" h="4077" extrusionOk="0">
                  <a:moveTo>
                    <a:pt x="3879" y="936"/>
                  </a:moveTo>
                  <a:cubicBezTo>
                    <a:pt x="3878" y="937"/>
                    <a:pt x="3877" y="938"/>
                    <a:pt x="3876" y="939"/>
                  </a:cubicBezTo>
                  <a:cubicBezTo>
                    <a:pt x="3878" y="938"/>
                    <a:pt x="3879" y="937"/>
                    <a:pt x="3879" y="936"/>
                  </a:cubicBezTo>
                  <a:close/>
                  <a:moveTo>
                    <a:pt x="7691" y="1091"/>
                  </a:moveTo>
                  <a:lnTo>
                    <a:pt x="7691" y="1091"/>
                  </a:lnTo>
                  <a:cubicBezTo>
                    <a:pt x="7692" y="1092"/>
                    <a:pt x="7694" y="1094"/>
                    <a:pt x="7696" y="1096"/>
                  </a:cubicBezTo>
                  <a:lnTo>
                    <a:pt x="7696" y="1096"/>
                  </a:lnTo>
                  <a:cubicBezTo>
                    <a:pt x="7694" y="1094"/>
                    <a:pt x="7692" y="1092"/>
                    <a:pt x="7691" y="1091"/>
                  </a:cubicBezTo>
                  <a:close/>
                  <a:moveTo>
                    <a:pt x="3198" y="1775"/>
                  </a:moveTo>
                  <a:cubicBezTo>
                    <a:pt x="3197" y="1777"/>
                    <a:pt x="3196" y="1779"/>
                    <a:pt x="3195" y="1781"/>
                  </a:cubicBezTo>
                  <a:lnTo>
                    <a:pt x="3195" y="1781"/>
                  </a:lnTo>
                  <a:cubicBezTo>
                    <a:pt x="3196" y="1779"/>
                    <a:pt x="3197" y="1776"/>
                    <a:pt x="3198" y="1775"/>
                  </a:cubicBezTo>
                  <a:close/>
                  <a:moveTo>
                    <a:pt x="5447" y="370"/>
                  </a:moveTo>
                  <a:cubicBezTo>
                    <a:pt x="5483" y="370"/>
                    <a:pt x="5520" y="372"/>
                    <a:pt x="5556" y="374"/>
                  </a:cubicBezTo>
                  <a:cubicBezTo>
                    <a:pt x="5595" y="378"/>
                    <a:pt x="5632" y="384"/>
                    <a:pt x="5670" y="391"/>
                  </a:cubicBezTo>
                  <a:cubicBezTo>
                    <a:pt x="5701" y="399"/>
                    <a:pt x="5733" y="409"/>
                    <a:pt x="5765" y="414"/>
                  </a:cubicBezTo>
                  <a:cubicBezTo>
                    <a:pt x="5798" y="423"/>
                    <a:pt x="5834" y="428"/>
                    <a:pt x="5867" y="434"/>
                  </a:cubicBezTo>
                  <a:cubicBezTo>
                    <a:pt x="5939" y="449"/>
                    <a:pt x="6012" y="464"/>
                    <a:pt x="6085" y="480"/>
                  </a:cubicBezTo>
                  <a:cubicBezTo>
                    <a:pt x="6122" y="489"/>
                    <a:pt x="6158" y="500"/>
                    <a:pt x="6195" y="512"/>
                  </a:cubicBezTo>
                  <a:cubicBezTo>
                    <a:pt x="6284" y="549"/>
                    <a:pt x="6372" y="590"/>
                    <a:pt x="6461" y="628"/>
                  </a:cubicBezTo>
                  <a:cubicBezTo>
                    <a:pt x="6538" y="659"/>
                    <a:pt x="6616" y="689"/>
                    <a:pt x="6690" y="727"/>
                  </a:cubicBezTo>
                  <a:cubicBezTo>
                    <a:pt x="6744" y="756"/>
                    <a:pt x="6796" y="788"/>
                    <a:pt x="6849" y="819"/>
                  </a:cubicBezTo>
                  <a:cubicBezTo>
                    <a:pt x="6890" y="844"/>
                    <a:pt x="6931" y="868"/>
                    <a:pt x="6971" y="895"/>
                  </a:cubicBezTo>
                  <a:cubicBezTo>
                    <a:pt x="7029" y="935"/>
                    <a:pt x="7079" y="983"/>
                    <a:pt x="7129" y="1030"/>
                  </a:cubicBezTo>
                  <a:cubicBezTo>
                    <a:pt x="7123" y="1026"/>
                    <a:pt x="7118" y="1019"/>
                    <a:pt x="7111" y="1014"/>
                  </a:cubicBezTo>
                  <a:lnTo>
                    <a:pt x="7111" y="1014"/>
                  </a:lnTo>
                  <a:cubicBezTo>
                    <a:pt x="7191" y="1090"/>
                    <a:pt x="7258" y="1177"/>
                    <a:pt x="7334" y="1255"/>
                  </a:cubicBezTo>
                  <a:cubicBezTo>
                    <a:pt x="7416" y="1342"/>
                    <a:pt x="7507" y="1420"/>
                    <a:pt x="7595" y="1500"/>
                  </a:cubicBezTo>
                  <a:cubicBezTo>
                    <a:pt x="7625" y="1532"/>
                    <a:pt x="7656" y="1563"/>
                    <a:pt x="7684" y="1596"/>
                  </a:cubicBezTo>
                  <a:cubicBezTo>
                    <a:pt x="7709" y="1626"/>
                    <a:pt x="7729" y="1658"/>
                    <a:pt x="7751" y="1691"/>
                  </a:cubicBezTo>
                  <a:cubicBezTo>
                    <a:pt x="7805" y="1780"/>
                    <a:pt x="7851" y="1875"/>
                    <a:pt x="7904" y="1967"/>
                  </a:cubicBezTo>
                  <a:cubicBezTo>
                    <a:pt x="7934" y="2018"/>
                    <a:pt x="7966" y="2067"/>
                    <a:pt x="8001" y="2114"/>
                  </a:cubicBezTo>
                  <a:cubicBezTo>
                    <a:pt x="8035" y="2161"/>
                    <a:pt x="8074" y="2202"/>
                    <a:pt x="8111" y="2246"/>
                  </a:cubicBezTo>
                  <a:cubicBezTo>
                    <a:pt x="8117" y="2254"/>
                    <a:pt x="8123" y="2261"/>
                    <a:pt x="8129" y="2266"/>
                  </a:cubicBezTo>
                  <a:cubicBezTo>
                    <a:pt x="8131" y="2269"/>
                    <a:pt x="8134" y="2271"/>
                    <a:pt x="8137" y="2273"/>
                  </a:cubicBezTo>
                  <a:cubicBezTo>
                    <a:pt x="8138" y="2274"/>
                    <a:pt x="8139" y="2275"/>
                    <a:pt x="8140" y="2275"/>
                  </a:cubicBezTo>
                  <a:cubicBezTo>
                    <a:pt x="8150" y="2285"/>
                    <a:pt x="8159" y="2293"/>
                    <a:pt x="8171" y="2301"/>
                  </a:cubicBezTo>
                  <a:cubicBezTo>
                    <a:pt x="8185" y="2312"/>
                    <a:pt x="8198" y="2322"/>
                    <a:pt x="8213" y="2334"/>
                  </a:cubicBezTo>
                  <a:cubicBezTo>
                    <a:pt x="8223" y="2342"/>
                    <a:pt x="8235" y="2351"/>
                    <a:pt x="8245" y="2359"/>
                  </a:cubicBezTo>
                  <a:cubicBezTo>
                    <a:pt x="8264" y="2373"/>
                    <a:pt x="8281" y="2389"/>
                    <a:pt x="8299" y="2402"/>
                  </a:cubicBezTo>
                  <a:cubicBezTo>
                    <a:pt x="8338" y="2433"/>
                    <a:pt x="8378" y="2464"/>
                    <a:pt x="8414" y="2496"/>
                  </a:cubicBezTo>
                  <a:cubicBezTo>
                    <a:pt x="8427" y="2488"/>
                    <a:pt x="8440" y="2481"/>
                    <a:pt x="8451" y="2473"/>
                  </a:cubicBezTo>
                  <a:cubicBezTo>
                    <a:pt x="8454" y="2472"/>
                    <a:pt x="8457" y="2470"/>
                    <a:pt x="8459" y="2469"/>
                  </a:cubicBezTo>
                  <a:cubicBezTo>
                    <a:pt x="8464" y="2465"/>
                    <a:pt x="8468" y="2463"/>
                    <a:pt x="8473" y="2461"/>
                  </a:cubicBezTo>
                  <a:cubicBezTo>
                    <a:pt x="8489" y="2450"/>
                    <a:pt x="8505" y="2440"/>
                    <a:pt x="8522" y="2431"/>
                  </a:cubicBezTo>
                  <a:cubicBezTo>
                    <a:pt x="8522" y="2431"/>
                    <a:pt x="8523" y="2430"/>
                    <a:pt x="8523" y="2430"/>
                  </a:cubicBezTo>
                  <a:cubicBezTo>
                    <a:pt x="8557" y="2409"/>
                    <a:pt x="8593" y="2392"/>
                    <a:pt x="8628" y="2375"/>
                  </a:cubicBezTo>
                  <a:cubicBezTo>
                    <a:pt x="8627" y="2373"/>
                    <a:pt x="8625" y="2370"/>
                    <a:pt x="8624" y="2367"/>
                  </a:cubicBezTo>
                  <a:cubicBezTo>
                    <a:pt x="8650" y="2353"/>
                    <a:pt x="8677" y="2338"/>
                    <a:pt x="8705" y="2326"/>
                  </a:cubicBezTo>
                  <a:cubicBezTo>
                    <a:pt x="8765" y="2301"/>
                    <a:pt x="8828" y="2279"/>
                    <a:pt x="8891" y="2258"/>
                  </a:cubicBezTo>
                  <a:cubicBezTo>
                    <a:pt x="9035" y="2216"/>
                    <a:pt x="9178" y="2182"/>
                    <a:pt x="9326" y="2153"/>
                  </a:cubicBezTo>
                  <a:cubicBezTo>
                    <a:pt x="9396" y="2142"/>
                    <a:pt x="9464" y="2131"/>
                    <a:pt x="9534" y="2126"/>
                  </a:cubicBezTo>
                  <a:cubicBezTo>
                    <a:pt x="9577" y="2126"/>
                    <a:pt x="9619" y="2127"/>
                    <a:pt x="9662" y="2129"/>
                  </a:cubicBezTo>
                  <a:cubicBezTo>
                    <a:pt x="9705" y="2134"/>
                    <a:pt x="9748" y="2138"/>
                    <a:pt x="9791" y="2146"/>
                  </a:cubicBezTo>
                  <a:cubicBezTo>
                    <a:pt x="9822" y="2154"/>
                    <a:pt x="9851" y="2162"/>
                    <a:pt x="9880" y="2172"/>
                  </a:cubicBezTo>
                  <a:cubicBezTo>
                    <a:pt x="9940" y="2195"/>
                    <a:pt x="9997" y="2223"/>
                    <a:pt x="10054" y="2251"/>
                  </a:cubicBezTo>
                  <a:cubicBezTo>
                    <a:pt x="10223" y="2343"/>
                    <a:pt x="10389" y="2439"/>
                    <a:pt x="10550" y="2544"/>
                  </a:cubicBezTo>
                  <a:cubicBezTo>
                    <a:pt x="10597" y="2578"/>
                    <a:pt x="10642" y="2615"/>
                    <a:pt x="10685" y="2654"/>
                  </a:cubicBezTo>
                  <a:cubicBezTo>
                    <a:pt x="10736" y="2702"/>
                    <a:pt x="10784" y="2751"/>
                    <a:pt x="10829" y="2803"/>
                  </a:cubicBezTo>
                  <a:cubicBezTo>
                    <a:pt x="10855" y="2835"/>
                    <a:pt x="10879" y="2868"/>
                    <a:pt x="10901" y="2902"/>
                  </a:cubicBezTo>
                  <a:cubicBezTo>
                    <a:pt x="10911" y="2918"/>
                    <a:pt x="10919" y="2934"/>
                    <a:pt x="10927" y="2950"/>
                  </a:cubicBezTo>
                  <a:cubicBezTo>
                    <a:pt x="10938" y="2979"/>
                    <a:pt x="10947" y="3008"/>
                    <a:pt x="10958" y="3038"/>
                  </a:cubicBezTo>
                  <a:cubicBezTo>
                    <a:pt x="10984" y="3128"/>
                    <a:pt x="11009" y="3222"/>
                    <a:pt x="11042" y="3310"/>
                  </a:cubicBezTo>
                  <a:cubicBezTo>
                    <a:pt x="11067" y="3378"/>
                    <a:pt x="11098" y="3444"/>
                    <a:pt x="11128" y="3509"/>
                  </a:cubicBezTo>
                  <a:cubicBezTo>
                    <a:pt x="11008" y="3509"/>
                    <a:pt x="10888" y="3507"/>
                    <a:pt x="10767" y="3507"/>
                  </a:cubicBezTo>
                  <a:cubicBezTo>
                    <a:pt x="10690" y="3507"/>
                    <a:pt x="10612" y="3508"/>
                    <a:pt x="10534" y="3509"/>
                  </a:cubicBezTo>
                  <a:cubicBezTo>
                    <a:pt x="10332" y="3514"/>
                    <a:pt x="10129" y="3522"/>
                    <a:pt x="9927" y="3530"/>
                  </a:cubicBezTo>
                  <a:cubicBezTo>
                    <a:pt x="9721" y="3538"/>
                    <a:pt x="9516" y="3560"/>
                    <a:pt x="9312" y="3584"/>
                  </a:cubicBezTo>
                  <a:cubicBezTo>
                    <a:pt x="9129" y="3606"/>
                    <a:pt x="8946" y="3624"/>
                    <a:pt x="8762" y="3633"/>
                  </a:cubicBezTo>
                  <a:cubicBezTo>
                    <a:pt x="8702" y="3634"/>
                    <a:pt x="8642" y="3634"/>
                    <a:pt x="8581" y="3634"/>
                  </a:cubicBezTo>
                  <a:cubicBezTo>
                    <a:pt x="8238" y="3634"/>
                    <a:pt x="7893" y="3622"/>
                    <a:pt x="7549" y="3619"/>
                  </a:cubicBezTo>
                  <a:cubicBezTo>
                    <a:pt x="7533" y="3619"/>
                    <a:pt x="7516" y="3619"/>
                    <a:pt x="7500" y="3619"/>
                  </a:cubicBezTo>
                  <a:cubicBezTo>
                    <a:pt x="7335" y="3619"/>
                    <a:pt x="7170" y="3624"/>
                    <a:pt x="7005" y="3626"/>
                  </a:cubicBezTo>
                  <a:cubicBezTo>
                    <a:pt x="6955" y="3626"/>
                    <a:pt x="6906" y="3626"/>
                    <a:pt x="6857" y="3626"/>
                  </a:cubicBezTo>
                  <a:cubicBezTo>
                    <a:pt x="6698" y="3626"/>
                    <a:pt x="6539" y="3625"/>
                    <a:pt x="6381" y="3621"/>
                  </a:cubicBezTo>
                  <a:cubicBezTo>
                    <a:pt x="6223" y="3618"/>
                    <a:pt x="6064" y="3614"/>
                    <a:pt x="5905" y="3614"/>
                  </a:cubicBezTo>
                  <a:cubicBezTo>
                    <a:pt x="5875" y="3614"/>
                    <a:pt x="5845" y="3614"/>
                    <a:pt x="5815" y="3614"/>
                  </a:cubicBezTo>
                  <a:cubicBezTo>
                    <a:pt x="5616" y="3617"/>
                    <a:pt x="5416" y="3621"/>
                    <a:pt x="5217" y="3628"/>
                  </a:cubicBezTo>
                  <a:cubicBezTo>
                    <a:pt x="5024" y="3634"/>
                    <a:pt x="4830" y="3641"/>
                    <a:pt x="4636" y="3641"/>
                  </a:cubicBezTo>
                  <a:cubicBezTo>
                    <a:pt x="4621" y="3641"/>
                    <a:pt x="4605" y="3641"/>
                    <a:pt x="4590" y="3641"/>
                  </a:cubicBezTo>
                  <a:cubicBezTo>
                    <a:pt x="4386" y="3638"/>
                    <a:pt x="4182" y="3637"/>
                    <a:pt x="3979" y="3636"/>
                  </a:cubicBezTo>
                  <a:cubicBezTo>
                    <a:pt x="3788" y="3635"/>
                    <a:pt x="3599" y="3629"/>
                    <a:pt x="3409" y="3620"/>
                  </a:cubicBezTo>
                  <a:cubicBezTo>
                    <a:pt x="3219" y="3611"/>
                    <a:pt x="3028" y="3599"/>
                    <a:pt x="2837" y="3599"/>
                  </a:cubicBezTo>
                  <a:cubicBezTo>
                    <a:pt x="2828" y="3599"/>
                    <a:pt x="2820" y="3599"/>
                    <a:pt x="2811" y="3600"/>
                  </a:cubicBezTo>
                  <a:cubicBezTo>
                    <a:pt x="2608" y="3601"/>
                    <a:pt x="2405" y="3608"/>
                    <a:pt x="2202" y="3621"/>
                  </a:cubicBezTo>
                  <a:cubicBezTo>
                    <a:pt x="2005" y="3634"/>
                    <a:pt x="1807" y="3646"/>
                    <a:pt x="1612" y="3657"/>
                  </a:cubicBezTo>
                  <a:cubicBezTo>
                    <a:pt x="1495" y="3661"/>
                    <a:pt x="1379" y="3666"/>
                    <a:pt x="1262" y="3666"/>
                  </a:cubicBezTo>
                  <a:cubicBezTo>
                    <a:pt x="1208" y="3666"/>
                    <a:pt x="1153" y="3665"/>
                    <a:pt x="1099" y="3662"/>
                  </a:cubicBezTo>
                  <a:cubicBezTo>
                    <a:pt x="998" y="3659"/>
                    <a:pt x="896" y="3652"/>
                    <a:pt x="794" y="3651"/>
                  </a:cubicBezTo>
                  <a:cubicBezTo>
                    <a:pt x="671" y="3651"/>
                    <a:pt x="546" y="3656"/>
                    <a:pt x="426" y="3684"/>
                  </a:cubicBezTo>
                  <a:cubicBezTo>
                    <a:pt x="411" y="3688"/>
                    <a:pt x="396" y="3693"/>
                    <a:pt x="382" y="3697"/>
                  </a:cubicBezTo>
                  <a:cubicBezTo>
                    <a:pt x="384" y="3644"/>
                    <a:pt x="385" y="3593"/>
                    <a:pt x="388" y="3540"/>
                  </a:cubicBezTo>
                  <a:cubicBezTo>
                    <a:pt x="399" y="3436"/>
                    <a:pt x="414" y="3334"/>
                    <a:pt x="433" y="3231"/>
                  </a:cubicBezTo>
                  <a:cubicBezTo>
                    <a:pt x="448" y="3170"/>
                    <a:pt x="467" y="3108"/>
                    <a:pt x="487" y="3046"/>
                  </a:cubicBezTo>
                  <a:cubicBezTo>
                    <a:pt x="520" y="2964"/>
                    <a:pt x="556" y="2885"/>
                    <a:pt x="595" y="2805"/>
                  </a:cubicBezTo>
                  <a:cubicBezTo>
                    <a:pt x="635" y="2733"/>
                    <a:pt x="678" y="2662"/>
                    <a:pt x="725" y="2593"/>
                  </a:cubicBezTo>
                  <a:cubicBezTo>
                    <a:pt x="763" y="2542"/>
                    <a:pt x="803" y="2492"/>
                    <a:pt x="847" y="2442"/>
                  </a:cubicBezTo>
                  <a:cubicBezTo>
                    <a:pt x="892" y="2397"/>
                    <a:pt x="938" y="2351"/>
                    <a:pt x="988" y="2309"/>
                  </a:cubicBezTo>
                  <a:cubicBezTo>
                    <a:pt x="1029" y="2277"/>
                    <a:pt x="1072" y="2248"/>
                    <a:pt x="1116" y="2219"/>
                  </a:cubicBezTo>
                  <a:cubicBezTo>
                    <a:pt x="1158" y="2195"/>
                    <a:pt x="1201" y="2172"/>
                    <a:pt x="1246" y="2151"/>
                  </a:cubicBezTo>
                  <a:cubicBezTo>
                    <a:pt x="1270" y="2142"/>
                    <a:pt x="1294" y="2132"/>
                    <a:pt x="1318" y="2124"/>
                  </a:cubicBezTo>
                  <a:cubicBezTo>
                    <a:pt x="1343" y="2118"/>
                    <a:pt x="1368" y="2112"/>
                    <a:pt x="1392" y="2106"/>
                  </a:cubicBezTo>
                  <a:cubicBezTo>
                    <a:pt x="1468" y="2094"/>
                    <a:pt x="1542" y="2086"/>
                    <a:pt x="1618" y="2080"/>
                  </a:cubicBezTo>
                  <a:cubicBezTo>
                    <a:pt x="1661" y="2080"/>
                    <a:pt x="1705" y="2080"/>
                    <a:pt x="1748" y="2082"/>
                  </a:cubicBezTo>
                  <a:cubicBezTo>
                    <a:pt x="1803" y="2087"/>
                    <a:pt x="1858" y="2095"/>
                    <a:pt x="1913" y="2106"/>
                  </a:cubicBezTo>
                  <a:cubicBezTo>
                    <a:pt x="1977" y="2122"/>
                    <a:pt x="2038" y="2142"/>
                    <a:pt x="2100" y="2163"/>
                  </a:cubicBezTo>
                  <a:cubicBezTo>
                    <a:pt x="2162" y="2186"/>
                    <a:pt x="2220" y="2214"/>
                    <a:pt x="2279" y="2242"/>
                  </a:cubicBezTo>
                  <a:cubicBezTo>
                    <a:pt x="2321" y="2265"/>
                    <a:pt x="2361" y="2288"/>
                    <a:pt x="2401" y="2313"/>
                  </a:cubicBezTo>
                  <a:cubicBezTo>
                    <a:pt x="2416" y="2326"/>
                    <a:pt x="2430" y="2336"/>
                    <a:pt x="2444" y="2349"/>
                  </a:cubicBezTo>
                  <a:cubicBezTo>
                    <a:pt x="2460" y="2366"/>
                    <a:pt x="2475" y="2384"/>
                    <a:pt x="2491" y="2401"/>
                  </a:cubicBezTo>
                  <a:cubicBezTo>
                    <a:pt x="2489" y="2405"/>
                    <a:pt x="2488" y="2408"/>
                    <a:pt x="2487" y="2411"/>
                  </a:cubicBezTo>
                  <a:cubicBezTo>
                    <a:pt x="2492" y="2417"/>
                    <a:pt x="2498" y="2423"/>
                    <a:pt x="2505" y="2429"/>
                  </a:cubicBezTo>
                  <a:cubicBezTo>
                    <a:pt x="2560" y="2478"/>
                    <a:pt x="2614" y="2526"/>
                    <a:pt x="2667" y="2574"/>
                  </a:cubicBezTo>
                  <a:cubicBezTo>
                    <a:pt x="2672" y="2578"/>
                    <a:pt x="2676" y="2582"/>
                    <a:pt x="2681" y="2585"/>
                  </a:cubicBezTo>
                  <a:lnTo>
                    <a:pt x="2680" y="2585"/>
                  </a:lnTo>
                  <a:cubicBezTo>
                    <a:pt x="2681" y="2586"/>
                    <a:pt x="2682" y="2586"/>
                    <a:pt x="2683" y="2588"/>
                  </a:cubicBezTo>
                  <a:cubicBezTo>
                    <a:pt x="2686" y="2590"/>
                    <a:pt x="2688" y="2592"/>
                    <a:pt x="2691" y="2594"/>
                  </a:cubicBezTo>
                  <a:cubicBezTo>
                    <a:pt x="2695" y="2589"/>
                    <a:pt x="2698" y="2583"/>
                    <a:pt x="2701" y="2577"/>
                  </a:cubicBezTo>
                  <a:cubicBezTo>
                    <a:pt x="2742" y="2508"/>
                    <a:pt x="2783" y="2438"/>
                    <a:pt x="2829" y="2373"/>
                  </a:cubicBezTo>
                  <a:cubicBezTo>
                    <a:pt x="2829" y="2373"/>
                    <a:pt x="2830" y="2371"/>
                    <a:pt x="2830" y="2371"/>
                  </a:cubicBezTo>
                  <a:cubicBezTo>
                    <a:pt x="2880" y="2298"/>
                    <a:pt x="2931" y="2227"/>
                    <a:pt x="2983" y="2155"/>
                  </a:cubicBezTo>
                  <a:cubicBezTo>
                    <a:pt x="3004" y="2127"/>
                    <a:pt x="3023" y="2099"/>
                    <a:pt x="3042" y="2072"/>
                  </a:cubicBezTo>
                  <a:cubicBezTo>
                    <a:pt x="3049" y="2063"/>
                    <a:pt x="3055" y="2054"/>
                    <a:pt x="3062" y="2044"/>
                  </a:cubicBezTo>
                  <a:cubicBezTo>
                    <a:pt x="3105" y="1956"/>
                    <a:pt x="3150" y="1868"/>
                    <a:pt x="3195" y="1781"/>
                  </a:cubicBezTo>
                  <a:lnTo>
                    <a:pt x="3195" y="1781"/>
                  </a:lnTo>
                  <a:cubicBezTo>
                    <a:pt x="3194" y="1782"/>
                    <a:pt x="3194" y="1782"/>
                    <a:pt x="3193" y="1783"/>
                  </a:cubicBezTo>
                  <a:cubicBezTo>
                    <a:pt x="3197" y="1776"/>
                    <a:pt x="3200" y="1770"/>
                    <a:pt x="3204" y="1764"/>
                  </a:cubicBezTo>
                  <a:cubicBezTo>
                    <a:pt x="3204" y="1763"/>
                    <a:pt x="3204" y="1763"/>
                    <a:pt x="3205" y="1762"/>
                  </a:cubicBezTo>
                  <a:lnTo>
                    <a:pt x="3205" y="1762"/>
                  </a:lnTo>
                  <a:cubicBezTo>
                    <a:pt x="3205" y="1762"/>
                    <a:pt x="3205" y="1763"/>
                    <a:pt x="3205" y="1763"/>
                  </a:cubicBezTo>
                  <a:cubicBezTo>
                    <a:pt x="3259" y="1665"/>
                    <a:pt x="3315" y="1569"/>
                    <a:pt x="3375" y="1475"/>
                  </a:cubicBezTo>
                  <a:cubicBezTo>
                    <a:pt x="3447" y="1373"/>
                    <a:pt x="3523" y="1277"/>
                    <a:pt x="3604" y="1183"/>
                  </a:cubicBezTo>
                  <a:cubicBezTo>
                    <a:pt x="3693" y="1095"/>
                    <a:pt x="3786" y="1014"/>
                    <a:pt x="3881" y="934"/>
                  </a:cubicBezTo>
                  <a:lnTo>
                    <a:pt x="3881" y="934"/>
                  </a:lnTo>
                  <a:cubicBezTo>
                    <a:pt x="3880" y="935"/>
                    <a:pt x="3880" y="935"/>
                    <a:pt x="3879" y="936"/>
                  </a:cubicBezTo>
                  <a:lnTo>
                    <a:pt x="3879" y="936"/>
                  </a:lnTo>
                  <a:cubicBezTo>
                    <a:pt x="4001" y="841"/>
                    <a:pt x="4127" y="750"/>
                    <a:pt x="4257" y="667"/>
                  </a:cubicBezTo>
                  <a:cubicBezTo>
                    <a:pt x="4307" y="638"/>
                    <a:pt x="4359" y="612"/>
                    <a:pt x="4411" y="586"/>
                  </a:cubicBezTo>
                  <a:cubicBezTo>
                    <a:pt x="4496" y="550"/>
                    <a:pt x="4582" y="519"/>
                    <a:pt x="4670" y="492"/>
                  </a:cubicBezTo>
                  <a:cubicBezTo>
                    <a:pt x="4763" y="463"/>
                    <a:pt x="4859" y="439"/>
                    <a:pt x="4957" y="421"/>
                  </a:cubicBezTo>
                  <a:cubicBezTo>
                    <a:pt x="5093" y="398"/>
                    <a:pt x="5231" y="381"/>
                    <a:pt x="5369" y="373"/>
                  </a:cubicBezTo>
                  <a:lnTo>
                    <a:pt x="5368" y="373"/>
                  </a:lnTo>
                  <a:cubicBezTo>
                    <a:pt x="5371" y="371"/>
                    <a:pt x="5374" y="371"/>
                    <a:pt x="5377" y="371"/>
                  </a:cubicBezTo>
                  <a:lnTo>
                    <a:pt x="5387" y="371"/>
                  </a:lnTo>
                  <a:cubicBezTo>
                    <a:pt x="5407" y="371"/>
                    <a:pt x="5427" y="370"/>
                    <a:pt x="5447" y="370"/>
                  </a:cubicBezTo>
                  <a:close/>
                  <a:moveTo>
                    <a:pt x="5448" y="1"/>
                  </a:moveTo>
                  <a:cubicBezTo>
                    <a:pt x="5424" y="1"/>
                    <a:pt x="5399" y="1"/>
                    <a:pt x="5375" y="2"/>
                  </a:cubicBezTo>
                  <a:cubicBezTo>
                    <a:pt x="5198" y="10"/>
                    <a:pt x="5017" y="32"/>
                    <a:pt x="4842" y="66"/>
                  </a:cubicBezTo>
                  <a:cubicBezTo>
                    <a:pt x="4674" y="99"/>
                    <a:pt x="4505" y="146"/>
                    <a:pt x="4348" y="213"/>
                  </a:cubicBezTo>
                  <a:cubicBezTo>
                    <a:pt x="4265" y="247"/>
                    <a:pt x="4180" y="282"/>
                    <a:pt x="4102" y="329"/>
                  </a:cubicBezTo>
                  <a:cubicBezTo>
                    <a:pt x="4021" y="377"/>
                    <a:pt x="3943" y="430"/>
                    <a:pt x="3866" y="485"/>
                  </a:cubicBezTo>
                  <a:cubicBezTo>
                    <a:pt x="3786" y="542"/>
                    <a:pt x="3707" y="600"/>
                    <a:pt x="3630" y="663"/>
                  </a:cubicBezTo>
                  <a:cubicBezTo>
                    <a:pt x="3556" y="724"/>
                    <a:pt x="3480" y="784"/>
                    <a:pt x="3413" y="852"/>
                  </a:cubicBezTo>
                  <a:cubicBezTo>
                    <a:pt x="3337" y="927"/>
                    <a:pt x="3268" y="1004"/>
                    <a:pt x="3201" y="1088"/>
                  </a:cubicBezTo>
                  <a:cubicBezTo>
                    <a:pt x="3143" y="1163"/>
                    <a:pt x="3087" y="1242"/>
                    <a:pt x="3034" y="1322"/>
                  </a:cubicBezTo>
                  <a:cubicBezTo>
                    <a:pt x="2930" y="1482"/>
                    <a:pt x="2846" y="1653"/>
                    <a:pt x="2761" y="1823"/>
                  </a:cubicBezTo>
                  <a:cubicBezTo>
                    <a:pt x="2725" y="1896"/>
                    <a:pt x="2687" y="1968"/>
                    <a:pt x="2650" y="2041"/>
                  </a:cubicBezTo>
                  <a:cubicBezTo>
                    <a:pt x="2617" y="2014"/>
                    <a:pt x="2582" y="1990"/>
                    <a:pt x="2544" y="1967"/>
                  </a:cubicBezTo>
                  <a:cubicBezTo>
                    <a:pt x="2378" y="1866"/>
                    <a:pt x="2196" y="1797"/>
                    <a:pt x="2010" y="1749"/>
                  </a:cubicBezTo>
                  <a:cubicBezTo>
                    <a:pt x="1904" y="1721"/>
                    <a:pt x="1793" y="1710"/>
                    <a:pt x="1682" y="1710"/>
                  </a:cubicBezTo>
                  <a:cubicBezTo>
                    <a:pt x="1602" y="1710"/>
                    <a:pt x="1523" y="1716"/>
                    <a:pt x="1446" y="1725"/>
                  </a:cubicBezTo>
                  <a:cubicBezTo>
                    <a:pt x="1344" y="1737"/>
                    <a:pt x="1241" y="1755"/>
                    <a:pt x="1145" y="1793"/>
                  </a:cubicBezTo>
                  <a:cubicBezTo>
                    <a:pt x="1048" y="1832"/>
                    <a:pt x="959" y="1880"/>
                    <a:pt x="872" y="1936"/>
                  </a:cubicBezTo>
                  <a:cubicBezTo>
                    <a:pt x="711" y="2038"/>
                    <a:pt x="569" y="2183"/>
                    <a:pt x="456" y="2334"/>
                  </a:cubicBezTo>
                  <a:cubicBezTo>
                    <a:pt x="334" y="2497"/>
                    <a:pt x="234" y="2680"/>
                    <a:pt x="159" y="2870"/>
                  </a:cubicBezTo>
                  <a:cubicBezTo>
                    <a:pt x="82" y="3063"/>
                    <a:pt x="43" y="3266"/>
                    <a:pt x="24" y="3471"/>
                  </a:cubicBezTo>
                  <a:cubicBezTo>
                    <a:pt x="14" y="3565"/>
                    <a:pt x="10" y="3661"/>
                    <a:pt x="8" y="3755"/>
                  </a:cubicBezTo>
                  <a:cubicBezTo>
                    <a:pt x="5" y="3856"/>
                    <a:pt x="1" y="3957"/>
                    <a:pt x="10" y="4059"/>
                  </a:cubicBezTo>
                  <a:cubicBezTo>
                    <a:pt x="11" y="4064"/>
                    <a:pt x="11" y="4068"/>
                    <a:pt x="11" y="4074"/>
                  </a:cubicBezTo>
                  <a:cubicBezTo>
                    <a:pt x="41" y="4075"/>
                    <a:pt x="69" y="4076"/>
                    <a:pt x="98" y="4076"/>
                  </a:cubicBezTo>
                  <a:cubicBezTo>
                    <a:pt x="117" y="4076"/>
                    <a:pt x="136" y="4075"/>
                    <a:pt x="154" y="4075"/>
                  </a:cubicBezTo>
                  <a:lnTo>
                    <a:pt x="155" y="4075"/>
                  </a:lnTo>
                  <a:cubicBezTo>
                    <a:pt x="180" y="4074"/>
                    <a:pt x="207" y="4074"/>
                    <a:pt x="234" y="4073"/>
                  </a:cubicBezTo>
                  <a:cubicBezTo>
                    <a:pt x="287" y="4073"/>
                    <a:pt x="340" y="4073"/>
                    <a:pt x="394" y="4074"/>
                  </a:cubicBezTo>
                  <a:cubicBezTo>
                    <a:pt x="400" y="4074"/>
                    <a:pt x="407" y="4073"/>
                    <a:pt x="412" y="4073"/>
                  </a:cubicBezTo>
                  <a:cubicBezTo>
                    <a:pt x="416" y="4072"/>
                    <a:pt x="419" y="4069"/>
                    <a:pt x="423" y="4068"/>
                  </a:cubicBezTo>
                  <a:cubicBezTo>
                    <a:pt x="467" y="4056"/>
                    <a:pt x="511" y="4043"/>
                    <a:pt x="556" y="4035"/>
                  </a:cubicBezTo>
                  <a:cubicBezTo>
                    <a:pt x="598" y="4028"/>
                    <a:pt x="641" y="4025"/>
                    <a:pt x="683" y="4021"/>
                  </a:cubicBezTo>
                  <a:cubicBezTo>
                    <a:pt x="700" y="4021"/>
                    <a:pt x="716" y="4021"/>
                    <a:pt x="733" y="4021"/>
                  </a:cubicBezTo>
                  <a:cubicBezTo>
                    <a:pt x="805" y="4021"/>
                    <a:pt x="878" y="4025"/>
                    <a:pt x="951" y="4028"/>
                  </a:cubicBezTo>
                  <a:cubicBezTo>
                    <a:pt x="1026" y="4031"/>
                    <a:pt x="1102" y="4035"/>
                    <a:pt x="1179" y="4035"/>
                  </a:cubicBezTo>
                  <a:cubicBezTo>
                    <a:pt x="1327" y="4034"/>
                    <a:pt x="1475" y="4032"/>
                    <a:pt x="1622" y="4025"/>
                  </a:cubicBezTo>
                  <a:cubicBezTo>
                    <a:pt x="1905" y="4016"/>
                    <a:pt x="2187" y="3991"/>
                    <a:pt x="2470" y="3975"/>
                  </a:cubicBezTo>
                  <a:cubicBezTo>
                    <a:pt x="2555" y="3972"/>
                    <a:pt x="2643" y="3969"/>
                    <a:pt x="2730" y="3969"/>
                  </a:cubicBezTo>
                  <a:cubicBezTo>
                    <a:pt x="2742" y="3969"/>
                    <a:pt x="2753" y="3969"/>
                    <a:pt x="2765" y="3969"/>
                  </a:cubicBezTo>
                  <a:cubicBezTo>
                    <a:pt x="2957" y="3969"/>
                    <a:pt x="3149" y="3977"/>
                    <a:pt x="3341" y="3987"/>
                  </a:cubicBezTo>
                  <a:cubicBezTo>
                    <a:pt x="3528" y="3995"/>
                    <a:pt x="3715" y="4004"/>
                    <a:pt x="3902" y="4005"/>
                  </a:cubicBezTo>
                  <a:cubicBezTo>
                    <a:pt x="4106" y="4007"/>
                    <a:pt x="4310" y="4009"/>
                    <a:pt x="4514" y="4009"/>
                  </a:cubicBezTo>
                  <a:cubicBezTo>
                    <a:pt x="4718" y="4009"/>
                    <a:pt x="4922" y="4007"/>
                    <a:pt x="5126" y="4000"/>
                  </a:cubicBezTo>
                  <a:cubicBezTo>
                    <a:pt x="5324" y="3994"/>
                    <a:pt x="5521" y="3987"/>
                    <a:pt x="5719" y="3985"/>
                  </a:cubicBezTo>
                  <a:cubicBezTo>
                    <a:pt x="5764" y="3984"/>
                    <a:pt x="5809" y="3984"/>
                    <a:pt x="5854" y="3984"/>
                  </a:cubicBezTo>
                  <a:cubicBezTo>
                    <a:pt x="6007" y="3984"/>
                    <a:pt x="6161" y="3987"/>
                    <a:pt x="6315" y="3989"/>
                  </a:cubicBezTo>
                  <a:cubicBezTo>
                    <a:pt x="6491" y="3992"/>
                    <a:pt x="6668" y="3995"/>
                    <a:pt x="6845" y="3995"/>
                  </a:cubicBezTo>
                  <a:cubicBezTo>
                    <a:pt x="6872" y="3995"/>
                    <a:pt x="6900" y="3995"/>
                    <a:pt x="6927" y="3995"/>
                  </a:cubicBezTo>
                  <a:cubicBezTo>
                    <a:pt x="7099" y="3994"/>
                    <a:pt x="7270" y="3989"/>
                    <a:pt x="7441" y="3989"/>
                  </a:cubicBezTo>
                  <a:cubicBezTo>
                    <a:pt x="7469" y="3989"/>
                    <a:pt x="7497" y="3989"/>
                    <a:pt x="7525" y="3989"/>
                  </a:cubicBezTo>
                  <a:cubicBezTo>
                    <a:pt x="7873" y="3991"/>
                    <a:pt x="8220" y="4003"/>
                    <a:pt x="8568" y="4003"/>
                  </a:cubicBezTo>
                  <a:cubicBezTo>
                    <a:pt x="8629" y="4003"/>
                    <a:pt x="8690" y="4003"/>
                    <a:pt x="8752" y="4002"/>
                  </a:cubicBezTo>
                  <a:cubicBezTo>
                    <a:pt x="8943" y="3999"/>
                    <a:pt x="9135" y="3977"/>
                    <a:pt x="9326" y="3954"/>
                  </a:cubicBezTo>
                  <a:cubicBezTo>
                    <a:pt x="9528" y="3930"/>
                    <a:pt x="9731" y="3912"/>
                    <a:pt x="9934" y="3898"/>
                  </a:cubicBezTo>
                  <a:lnTo>
                    <a:pt x="9933" y="3898"/>
                  </a:lnTo>
                  <a:cubicBezTo>
                    <a:pt x="10209" y="3887"/>
                    <a:pt x="10484" y="3876"/>
                    <a:pt x="10761" y="3876"/>
                  </a:cubicBezTo>
                  <a:cubicBezTo>
                    <a:pt x="10897" y="3876"/>
                    <a:pt x="11033" y="3879"/>
                    <a:pt x="11168" y="3879"/>
                  </a:cubicBezTo>
                  <a:cubicBezTo>
                    <a:pt x="11206" y="3879"/>
                    <a:pt x="11242" y="3880"/>
                    <a:pt x="11280" y="3880"/>
                  </a:cubicBezTo>
                  <a:cubicBezTo>
                    <a:pt x="11318" y="3879"/>
                    <a:pt x="11354" y="3879"/>
                    <a:pt x="11391" y="3879"/>
                  </a:cubicBezTo>
                  <a:cubicBezTo>
                    <a:pt x="11414" y="3879"/>
                    <a:pt x="11437" y="3877"/>
                    <a:pt x="11460" y="3877"/>
                  </a:cubicBezTo>
                  <a:lnTo>
                    <a:pt x="11506" y="3877"/>
                  </a:lnTo>
                  <a:cubicBezTo>
                    <a:pt x="11529" y="3876"/>
                    <a:pt x="11551" y="3875"/>
                    <a:pt x="11573" y="3874"/>
                  </a:cubicBezTo>
                  <a:cubicBezTo>
                    <a:pt x="11590" y="3873"/>
                    <a:pt x="11607" y="3872"/>
                    <a:pt x="11625" y="3871"/>
                  </a:cubicBezTo>
                  <a:cubicBezTo>
                    <a:pt x="11622" y="3865"/>
                    <a:pt x="11621" y="3859"/>
                    <a:pt x="11618" y="3852"/>
                  </a:cubicBezTo>
                  <a:cubicBezTo>
                    <a:pt x="11596" y="3784"/>
                    <a:pt x="11572" y="3715"/>
                    <a:pt x="11550" y="3646"/>
                  </a:cubicBezTo>
                  <a:cubicBezTo>
                    <a:pt x="11538" y="3613"/>
                    <a:pt x="11528" y="3579"/>
                    <a:pt x="11517" y="3545"/>
                  </a:cubicBezTo>
                  <a:cubicBezTo>
                    <a:pt x="11512" y="3530"/>
                    <a:pt x="11508" y="3516"/>
                    <a:pt x="11504" y="3502"/>
                  </a:cubicBezTo>
                  <a:cubicBezTo>
                    <a:pt x="11490" y="3458"/>
                    <a:pt x="11477" y="3414"/>
                    <a:pt x="11469" y="3369"/>
                  </a:cubicBezTo>
                  <a:cubicBezTo>
                    <a:pt x="11469" y="3367"/>
                    <a:pt x="11469" y="3366"/>
                    <a:pt x="11469" y="3364"/>
                  </a:cubicBezTo>
                  <a:cubicBezTo>
                    <a:pt x="11455" y="3335"/>
                    <a:pt x="11441" y="3306"/>
                    <a:pt x="11427" y="3276"/>
                  </a:cubicBezTo>
                  <a:cubicBezTo>
                    <a:pt x="11406" y="3222"/>
                    <a:pt x="11384" y="3170"/>
                    <a:pt x="11366" y="3115"/>
                  </a:cubicBezTo>
                  <a:cubicBezTo>
                    <a:pt x="11365" y="3115"/>
                    <a:pt x="11365" y="3114"/>
                    <a:pt x="11365" y="3114"/>
                  </a:cubicBezTo>
                  <a:cubicBezTo>
                    <a:pt x="11345" y="3050"/>
                    <a:pt x="11328" y="2985"/>
                    <a:pt x="11309" y="2923"/>
                  </a:cubicBezTo>
                  <a:cubicBezTo>
                    <a:pt x="11281" y="2836"/>
                    <a:pt x="11247" y="2753"/>
                    <a:pt x="11195" y="2677"/>
                  </a:cubicBezTo>
                  <a:cubicBezTo>
                    <a:pt x="11115" y="2556"/>
                    <a:pt x="11012" y="2451"/>
                    <a:pt x="10905" y="2354"/>
                  </a:cubicBezTo>
                  <a:cubicBezTo>
                    <a:pt x="10800" y="2258"/>
                    <a:pt x="10679" y="2185"/>
                    <a:pt x="10556" y="2112"/>
                  </a:cubicBezTo>
                  <a:cubicBezTo>
                    <a:pt x="10437" y="2041"/>
                    <a:pt x="10319" y="1972"/>
                    <a:pt x="10196" y="1909"/>
                  </a:cubicBezTo>
                  <a:cubicBezTo>
                    <a:pt x="10062" y="1842"/>
                    <a:pt x="9923" y="1786"/>
                    <a:pt x="9773" y="1769"/>
                  </a:cubicBezTo>
                  <a:cubicBezTo>
                    <a:pt x="9707" y="1761"/>
                    <a:pt x="9641" y="1757"/>
                    <a:pt x="9575" y="1757"/>
                  </a:cubicBezTo>
                  <a:cubicBezTo>
                    <a:pt x="9533" y="1757"/>
                    <a:pt x="9492" y="1758"/>
                    <a:pt x="9450" y="1762"/>
                  </a:cubicBezTo>
                  <a:cubicBezTo>
                    <a:pt x="9354" y="1769"/>
                    <a:pt x="9257" y="1788"/>
                    <a:pt x="9161" y="1808"/>
                  </a:cubicBezTo>
                  <a:cubicBezTo>
                    <a:pt x="9065" y="1828"/>
                    <a:pt x="8970" y="1850"/>
                    <a:pt x="8876" y="1877"/>
                  </a:cubicBezTo>
                  <a:cubicBezTo>
                    <a:pt x="8737" y="1917"/>
                    <a:pt x="8593" y="1961"/>
                    <a:pt x="8466" y="2032"/>
                  </a:cubicBezTo>
                  <a:cubicBezTo>
                    <a:pt x="8453" y="2039"/>
                    <a:pt x="8442" y="2048"/>
                    <a:pt x="8429" y="2055"/>
                  </a:cubicBezTo>
                  <a:cubicBezTo>
                    <a:pt x="8388" y="2001"/>
                    <a:pt x="8345" y="1949"/>
                    <a:pt x="8301" y="1898"/>
                  </a:cubicBezTo>
                  <a:cubicBezTo>
                    <a:pt x="8281" y="1872"/>
                    <a:pt x="8264" y="1847"/>
                    <a:pt x="8246" y="1820"/>
                  </a:cubicBezTo>
                  <a:cubicBezTo>
                    <a:pt x="8169" y="1691"/>
                    <a:pt x="8108" y="1552"/>
                    <a:pt x="8021" y="1428"/>
                  </a:cubicBezTo>
                  <a:cubicBezTo>
                    <a:pt x="7934" y="1304"/>
                    <a:pt x="7820" y="1206"/>
                    <a:pt x="7707" y="1106"/>
                  </a:cubicBezTo>
                  <a:lnTo>
                    <a:pt x="7707" y="1106"/>
                  </a:lnTo>
                  <a:cubicBezTo>
                    <a:pt x="7708" y="1106"/>
                    <a:pt x="7708" y="1106"/>
                    <a:pt x="7709" y="1107"/>
                  </a:cubicBezTo>
                  <a:cubicBezTo>
                    <a:pt x="7662" y="1063"/>
                    <a:pt x="7616" y="1019"/>
                    <a:pt x="7574" y="971"/>
                  </a:cubicBezTo>
                  <a:cubicBezTo>
                    <a:pt x="7520" y="911"/>
                    <a:pt x="7469" y="848"/>
                    <a:pt x="7413" y="792"/>
                  </a:cubicBezTo>
                  <a:cubicBezTo>
                    <a:pt x="7358" y="736"/>
                    <a:pt x="7298" y="683"/>
                    <a:pt x="7238" y="633"/>
                  </a:cubicBezTo>
                  <a:cubicBezTo>
                    <a:pt x="7177" y="583"/>
                    <a:pt x="7109" y="544"/>
                    <a:pt x="7042" y="504"/>
                  </a:cubicBezTo>
                  <a:cubicBezTo>
                    <a:pt x="6971" y="462"/>
                    <a:pt x="6902" y="420"/>
                    <a:pt x="6828" y="384"/>
                  </a:cubicBezTo>
                  <a:cubicBezTo>
                    <a:pt x="6758" y="349"/>
                    <a:pt x="6683" y="319"/>
                    <a:pt x="6610" y="289"/>
                  </a:cubicBezTo>
                  <a:cubicBezTo>
                    <a:pt x="6533" y="257"/>
                    <a:pt x="6459" y="221"/>
                    <a:pt x="6382" y="190"/>
                  </a:cubicBezTo>
                  <a:cubicBezTo>
                    <a:pt x="6333" y="170"/>
                    <a:pt x="6285" y="152"/>
                    <a:pt x="6234" y="137"/>
                  </a:cubicBezTo>
                  <a:cubicBezTo>
                    <a:pt x="6190" y="125"/>
                    <a:pt x="6145" y="115"/>
                    <a:pt x="6100" y="105"/>
                  </a:cubicBezTo>
                  <a:cubicBezTo>
                    <a:pt x="6017" y="88"/>
                    <a:pt x="5932" y="71"/>
                    <a:pt x="5850" y="54"/>
                  </a:cubicBezTo>
                  <a:cubicBezTo>
                    <a:pt x="5850" y="54"/>
                    <a:pt x="5850" y="54"/>
                    <a:pt x="5850" y="52"/>
                  </a:cubicBezTo>
                  <a:cubicBezTo>
                    <a:pt x="5847" y="52"/>
                    <a:pt x="5845" y="51"/>
                    <a:pt x="5843" y="51"/>
                  </a:cubicBezTo>
                  <a:cubicBezTo>
                    <a:pt x="5840" y="51"/>
                    <a:pt x="5838" y="50"/>
                    <a:pt x="5836" y="50"/>
                  </a:cubicBezTo>
                  <a:cubicBezTo>
                    <a:pt x="5835" y="50"/>
                    <a:pt x="5834" y="49"/>
                    <a:pt x="5831" y="49"/>
                  </a:cubicBezTo>
                  <a:cubicBezTo>
                    <a:pt x="5802" y="40"/>
                    <a:pt x="5770" y="35"/>
                    <a:pt x="5741" y="30"/>
                  </a:cubicBezTo>
                  <a:cubicBezTo>
                    <a:pt x="5700" y="20"/>
                    <a:pt x="5659" y="14"/>
                    <a:pt x="5618" y="9"/>
                  </a:cubicBezTo>
                  <a:cubicBezTo>
                    <a:pt x="5561" y="3"/>
                    <a:pt x="5504" y="1"/>
                    <a:pt x="54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grpSp>
        <p:nvGrpSpPr>
          <p:cNvPr id="1317" name="Google Shape;1317;p38"/>
          <p:cNvGrpSpPr/>
          <p:nvPr/>
        </p:nvGrpSpPr>
        <p:grpSpPr>
          <a:xfrm flipH="1">
            <a:off x="5726574" y="3378431"/>
            <a:ext cx="431339" cy="182882"/>
            <a:chOff x="3659575" y="587325"/>
            <a:chExt cx="181250" cy="79400"/>
          </a:xfrm>
        </p:grpSpPr>
        <p:sp>
          <p:nvSpPr>
            <p:cNvPr id="1318" name="Google Shape;1318;p38"/>
            <p:cNvSpPr/>
            <p:nvPr/>
          </p:nvSpPr>
          <p:spPr>
            <a:xfrm>
              <a:off x="3669725" y="594375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lnTo>
                    <a:pt x="4916" y="1720"/>
                  </a:lnTo>
                  <a:cubicBezTo>
                    <a:pt x="4905" y="1727"/>
                    <a:pt x="4895" y="1735"/>
                    <a:pt x="4884" y="1743"/>
                  </a:cubicBezTo>
                  <a:cubicBezTo>
                    <a:pt x="4882" y="1744"/>
                    <a:pt x="4881" y="1745"/>
                    <a:pt x="4880" y="1746"/>
                  </a:cubicBezTo>
                  <a:cubicBezTo>
                    <a:pt x="4819" y="1754"/>
                    <a:pt x="4760" y="1762"/>
                    <a:pt x="4700" y="1770"/>
                  </a:cubicBezTo>
                  <a:cubicBezTo>
                    <a:pt x="4723" y="1765"/>
                    <a:pt x="4746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8" y="1"/>
                  </a:moveTo>
                  <a:cubicBezTo>
                    <a:pt x="4093" y="1"/>
                    <a:pt x="4036" y="11"/>
                    <a:pt x="3985" y="22"/>
                  </a:cubicBezTo>
                  <a:cubicBezTo>
                    <a:pt x="3923" y="37"/>
                    <a:pt x="3861" y="49"/>
                    <a:pt x="3803" y="71"/>
                  </a:cubicBezTo>
                  <a:cubicBezTo>
                    <a:pt x="3675" y="117"/>
                    <a:pt x="3550" y="172"/>
                    <a:pt x="3430" y="235"/>
                  </a:cubicBezTo>
                  <a:cubicBezTo>
                    <a:pt x="3304" y="301"/>
                    <a:pt x="3175" y="368"/>
                    <a:pt x="3055" y="446"/>
                  </a:cubicBezTo>
                  <a:cubicBezTo>
                    <a:pt x="3007" y="477"/>
                    <a:pt x="2958" y="507"/>
                    <a:pt x="2912" y="542"/>
                  </a:cubicBezTo>
                  <a:cubicBezTo>
                    <a:pt x="2871" y="575"/>
                    <a:pt x="2825" y="617"/>
                    <a:pt x="2798" y="662"/>
                  </a:cubicBezTo>
                  <a:cubicBezTo>
                    <a:pt x="2766" y="714"/>
                    <a:pt x="2743" y="764"/>
                    <a:pt x="2742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2" y="995"/>
                  </a:cubicBezTo>
                  <a:cubicBezTo>
                    <a:pt x="2721" y="1005"/>
                    <a:pt x="2702" y="1017"/>
                    <a:pt x="2682" y="1028"/>
                  </a:cubicBezTo>
                  <a:cubicBezTo>
                    <a:pt x="2690" y="1024"/>
                    <a:pt x="2697" y="1020"/>
                    <a:pt x="2704" y="1017"/>
                  </a:cubicBezTo>
                  <a:lnTo>
                    <a:pt x="2704" y="1017"/>
                  </a:lnTo>
                  <a:cubicBezTo>
                    <a:pt x="2634" y="1054"/>
                    <a:pt x="2567" y="1091"/>
                    <a:pt x="2521" y="1157"/>
                  </a:cubicBezTo>
                  <a:cubicBezTo>
                    <a:pt x="2496" y="1195"/>
                    <a:pt x="2485" y="1236"/>
                    <a:pt x="2480" y="1280"/>
                  </a:cubicBezTo>
                  <a:cubicBezTo>
                    <a:pt x="2365" y="1317"/>
                    <a:pt x="2251" y="1355"/>
                    <a:pt x="2137" y="1395"/>
                  </a:cubicBezTo>
                  <a:cubicBezTo>
                    <a:pt x="2109" y="1404"/>
                    <a:pt x="2082" y="1414"/>
                    <a:pt x="2054" y="1424"/>
                  </a:cubicBezTo>
                  <a:cubicBezTo>
                    <a:pt x="2045" y="1422"/>
                    <a:pt x="2036" y="1419"/>
                    <a:pt x="2027" y="1417"/>
                  </a:cubicBezTo>
                  <a:cubicBezTo>
                    <a:pt x="1970" y="1333"/>
                    <a:pt x="1897" y="1259"/>
                    <a:pt x="1804" y="1213"/>
                  </a:cubicBezTo>
                  <a:cubicBezTo>
                    <a:pt x="1716" y="1170"/>
                    <a:pt x="1626" y="1144"/>
                    <a:pt x="1526" y="1137"/>
                  </a:cubicBezTo>
                  <a:cubicBezTo>
                    <a:pt x="1511" y="1136"/>
                    <a:pt x="1495" y="1135"/>
                    <a:pt x="1480" y="1135"/>
                  </a:cubicBezTo>
                  <a:cubicBezTo>
                    <a:pt x="1390" y="1135"/>
                    <a:pt x="1295" y="1152"/>
                    <a:pt x="1210" y="1177"/>
                  </a:cubicBezTo>
                  <a:cubicBezTo>
                    <a:pt x="1093" y="1210"/>
                    <a:pt x="978" y="1259"/>
                    <a:pt x="871" y="1317"/>
                  </a:cubicBezTo>
                  <a:cubicBezTo>
                    <a:pt x="773" y="1370"/>
                    <a:pt x="679" y="1426"/>
                    <a:pt x="588" y="1491"/>
                  </a:cubicBezTo>
                  <a:cubicBezTo>
                    <a:pt x="537" y="1528"/>
                    <a:pt x="496" y="1571"/>
                    <a:pt x="460" y="1621"/>
                  </a:cubicBezTo>
                  <a:cubicBezTo>
                    <a:pt x="367" y="1705"/>
                    <a:pt x="276" y="1810"/>
                    <a:pt x="242" y="1928"/>
                  </a:cubicBezTo>
                  <a:cubicBezTo>
                    <a:pt x="196" y="1954"/>
                    <a:pt x="152" y="1983"/>
                    <a:pt x="108" y="2014"/>
                  </a:cubicBezTo>
                  <a:cubicBezTo>
                    <a:pt x="48" y="2056"/>
                    <a:pt x="16" y="2128"/>
                    <a:pt x="25" y="2197"/>
                  </a:cubicBezTo>
                  <a:cubicBezTo>
                    <a:pt x="9" y="2244"/>
                    <a:pt x="11" y="2297"/>
                    <a:pt x="30" y="2342"/>
                  </a:cubicBezTo>
                  <a:cubicBezTo>
                    <a:pt x="17" y="2366"/>
                    <a:pt x="6" y="2392"/>
                    <a:pt x="4" y="2422"/>
                  </a:cubicBezTo>
                  <a:cubicBezTo>
                    <a:pt x="1" y="2470"/>
                    <a:pt x="16" y="2518"/>
                    <a:pt x="46" y="2556"/>
                  </a:cubicBezTo>
                  <a:cubicBezTo>
                    <a:pt x="84" y="2602"/>
                    <a:pt x="126" y="2638"/>
                    <a:pt x="185" y="2653"/>
                  </a:cubicBezTo>
                  <a:cubicBezTo>
                    <a:pt x="209" y="2660"/>
                    <a:pt x="233" y="2663"/>
                    <a:pt x="257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8" y="2665"/>
                    <a:pt x="320" y="2664"/>
                    <a:pt x="340" y="2661"/>
                  </a:cubicBezTo>
                  <a:cubicBezTo>
                    <a:pt x="470" y="2645"/>
                    <a:pt x="596" y="2622"/>
                    <a:pt x="721" y="2583"/>
                  </a:cubicBezTo>
                  <a:cubicBezTo>
                    <a:pt x="786" y="2564"/>
                    <a:pt x="869" y="2540"/>
                    <a:pt x="945" y="2506"/>
                  </a:cubicBezTo>
                  <a:cubicBezTo>
                    <a:pt x="974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5" y="2599"/>
                    <a:pt x="1276" y="2599"/>
                    <a:pt x="1288" y="2599"/>
                  </a:cubicBezTo>
                  <a:cubicBezTo>
                    <a:pt x="1427" y="2605"/>
                    <a:pt x="1566" y="2607"/>
                    <a:pt x="1704" y="2607"/>
                  </a:cubicBezTo>
                  <a:cubicBezTo>
                    <a:pt x="1978" y="2607"/>
                    <a:pt x="2251" y="2599"/>
                    <a:pt x="2524" y="2590"/>
                  </a:cubicBezTo>
                  <a:cubicBezTo>
                    <a:pt x="2612" y="2588"/>
                    <a:pt x="2702" y="2583"/>
                    <a:pt x="2790" y="2579"/>
                  </a:cubicBezTo>
                  <a:cubicBezTo>
                    <a:pt x="2840" y="2576"/>
                    <a:pt x="2889" y="2574"/>
                    <a:pt x="2941" y="2571"/>
                  </a:cubicBezTo>
                  <a:cubicBezTo>
                    <a:pt x="3009" y="2567"/>
                    <a:pt x="3079" y="2560"/>
                    <a:pt x="3149" y="2557"/>
                  </a:cubicBezTo>
                  <a:cubicBezTo>
                    <a:pt x="3170" y="2555"/>
                    <a:pt x="3193" y="2555"/>
                    <a:pt x="3215" y="2554"/>
                  </a:cubicBezTo>
                  <a:cubicBezTo>
                    <a:pt x="3223" y="2556"/>
                    <a:pt x="3232" y="2559"/>
                    <a:pt x="3241" y="2562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2"/>
                    <a:pt x="3596" y="2602"/>
                  </a:cubicBezTo>
                  <a:cubicBezTo>
                    <a:pt x="3646" y="2602"/>
                    <a:pt x="3696" y="2602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6"/>
                    <a:pt x="4211" y="2576"/>
                    <a:pt x="4285" y="2570"/>
                  </a:cubicBezTo>
                  <a:cubicBezTo>
                    <a:pt x="4366" y="2564"/>
                    <a:pt x="4448" y="2558"/>
                    <a:pt x="4529" y="2549"/>
                  </a:cubicBezTo>
                  <a:cubicBezTo>
                    <a:pt x="4605" y="2539"/>
                    <a:pt x="4682" y="2531"/>
                    <a:pt x="4759" y="2522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4" y="2512"/>
                    <a:pt x="5369" y="2513"/>
                    <a:pt x="5423" y="2513"/>
                  </a:cubicBezTo>
                  <a:cubicBezTo>
                    <a:pt x="5581" y="2513"/>
                    <a:pt x="5738" y="2505"/>
                    <a:pt x="5893" y="2479"/>
                  </a:cubicBezTo>
                  <a:cubicBezTo>
                    <a:pt x="5939" y="2477"/>
                    <a:pt x="5984" y="2474"/>
                    <a:pt x="6030" y="2470"/>
                  </a:cubicBezTo>
                  <a:cubicBezTo>
                    <a:pt x="6074" y="2468"/>
                    <a:pt x="6115" y="2464"/>
                    <a:pt x="6157" y="2461"/>
                  </a:cubicBezTo>
                  <a:cubicBezTo>
                    <a:pt x="6187" y="2458"/>
                    <a:pt x="6218" y="2459"/>
                    <a:pt x="6246" y="2454"/>
                  </a:cubicBezTo>
                  <a:cubicBezTo>
                    <a:pt x="6284" y="2448"/>
                    <a:pt x="6317" y="2438"/>
                    <a:pt x="6352" y="2422"/>
                  </a:cubicBezTo>
                  <a:cubicBezTo>
                    <a:pt x="6381" y="2408"/>
                    <a:pt x="6405" y="2388"/>
                    <a:pt x="6424" y="2361"/>
                  </a:cubicBezTo>
                  <a:cubicBezTo>
                    <a:pt x="6432" y="2360"/>
                    <a:pt x="6441" y="2358"/>
                    <a:pt x="6449" y="2357"/>
                  </a:cubicBezTo>
                  <a:cubicBezTo>
                    <a:pt x="6522" y="2343"/>
                    <a:pt x="6583" y="2287"/>
                    <a:pt x="6597" y="2213"/>
                  </a:cubicBezTo>
                  <a:cubicBezTo>
                    <a:pt x="6607" y="2169"/>
                    <a:pt x="6604" y="2133"/>
                    <a:pt x="6592" y="2090"/>
                  </a:cubicBezTo>
                  <a:cubicBezTo>
                    <a:pt x="6572" y="2022"/>
                    <a:pt x="6510" y="1972"/>
                    <a:pt x="6441" y="1962"/>
                  </a:cubicBezTo>
                  <a:cubicBezTo>
                    <a:pt x="6412" y="1916"/>
                    <a:pt x="6370" y="1875"/>
                    <a:pt x="6323" y="1843"/>
                  </a:cubicBezTo>
                  <a:cubicBezTo>
                    <a:pt x="6362" y="1814"/>
                    <a:pt x="6393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5" y="1406"/>
                    <a:pt x="6283" y="1362"/>
                  </a:cubicBezTo>
                  <a:cubicBezTo>
                    <a:pt x="6273" y="1355"/>
                    <a:pt x="6261" y="1347"/>
                    <a:pt x="6250" y="1340"/>
                  </a:cubicBezTo>
                  <a:cubicBezTo>
                    <a:pt x="6246" y="1292"/>
                    <a:pt x="6231" y="1244"/>
                    <a:pt x="6209" y="1200"/>
                  </a:cubicBezTo>
                  <a:cubicBezTo>
                    <a:pt x="6166" y="1113"/>
                    <a:pt x="6083" y="1046"/>
                    <a:pt x="5992" y="1006"/>
                  </a:cubicBezTo>
                  <a:cubicBezTo>
                    <a:pt x="5986" y="985"/>
                    <a:pt x="5976" y="965"/>
                    <a:pt x="5965" y="945"/>
                  </a:cubicBezTo>
                  <a:cubicBezTo>
                    <a:pt x="5966" y="924"/>
                    <a:pt x="5963" y="904"/>
                    <a:pt x="5957" y="883"/>
                  </a:cubicBezTo>
                  <a:cubicBezTo>
                    <a:pt x="5926" y="783"/>
                    <a:pt x="5830" y="722"/>
                    <a:pt x="5734" y="695"/>
                  </a:cubicBezTo>
                  <a:cubicBezTo>
                    <a:pt x="5728" y="694"/>
                    <a:pt x="5724" y="693"/>
                    <a:pt x="5719" y="692"/>
                  </a:cubicBezTo>
                  <a:cubicBezTo>
                    <a:pt x="5725" y="668"/>
                    <a:pt x="5726" y="642"/>
                    <a:pt x="5721" y="615"/>
                  </a:cubicBezTo>
                  <a:cubicBezTo>
                    <a:pt x="5707" y="533"/>
                    <a:pt x="5633" y="466"/>
                    <a:pt x="5550" y="462"/>
                  </a:cubicBezTo>
                  <a:cubicBezTo>
                    <a:pt x="5537" y="410"/>
                    <a:pt x="5504" y="362"/>
                    <a:pt x="5464" y="324"/>
                  </a:cubicBezTo>
                  <a:cubicBezTo>
                    <a:pt x="5404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6" y="252"/>
                    <a:pt x="5142" y="249"/>
                    <a:pt x="5136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5" y="171"/>
                    <a:pt x="4929" y="159"/>
                    <a:pt x="4883" y="155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3"/>
                    <a:pt x="4559" y="158"/>
                  </a:cubicBezTo>
                  <a:cubicBezTo>
                    <a:pt x="4540" y="160"/>
                    <a:pt x="4521" y="163"/>
                    <a:pt x="4503" y="165"/>
                  </a:cubicBezTo>
                  <a:cubicBezTo>
                    <a:pt x="4489" y="141"/>
                    <a:pt x="4472" y="119"/>
                    <a:pt x="4451" y="100"/>
                  </a:cubicBezTo>
                  <a:cubicBezTo>
                    <a:pt x="4379" y="35"/>
                    <a:pt x="4277" y="12"/>
                    <a:pt x="4184" y="2"/>
                  </a:cubicBezTo>
                  <a:cubicBezTo>
                    <a:pt x="4172" y="1"/>
                    <a:pt x="4160" y="1"/>
                    <a:pt x="4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19" name="Google Shape;1319;p38"/>
            <p:cNvSpPr/>
            <p:nvPr/>
          </p:nvSpPr>
          <p:spPr>
            <a:xfrm>
              <a:off x="3665625" y="643200"/>
              <a:ext cx="172725" cy="17150"/>
            </a:xfrm>
            <a:custGeom>
              <a:avLst/>
              <a:gdLst/>
              <a:ahLst/>
              <a:cxnLst/>
              <a:rect l="l" t="t" r="r" b="b"/>
              <a:pathLst>
                <a:path w="6909" h="686" extrusionOk="0">
                  <a:moveTo>
                    <a:pt x="5396" y="45"/>
                  </a:moveTo>
                  <a:cubicBezTo>
                    <a:pt x="5399" y="45"/>
                    <a:pt x="5402" y="45"/>
                    <a:pt x="5406" y="45"/>
                  </a:cubicBezTo>
                  <a:lnTo>
                    <a:pt x="5406" y="45"/>
                  </a:lnTo>
                  <a:cubicBezTo>
                    <a:pt x="5402" y="45"/>
                    <a:pt x="5399" y="45"/>
                    <a:pt x="5396" y="45"/>
                  </a:cubicBezTo>
                  <a:close/>
                  <a:moveTo>
                    <a:pt x="5389" y="626"/>
                  </a:move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lnTo>
                    <a:pt x="5401" y="627"/>
                  </a:lnTo>
                  <a:cubicBezTo>
                    <a:pt x="5397" y="627"/>
                    <a:pt x="5393" y="627"/>
                    <a:pt x="5389" y="626"/>
                  </a:cubicBezTo>
                  <a:close/>
                  <a:moveTo>
                    <a:pt x="6541" y="0"/>
                  </a:moveTo>
                  <a:cubicBezTo>
                    <a:pt x="6404" y="0"/>
                    <a:pt x="6264" y="16"/>
                    <a:pt x="6127" y="29"/>
                  </a:cubicBezTo>
                  <a:cubicBezTo>
                    <a:pt x="6006" y="38"/>
                    <a:pt x="5884" y="41"/>
                    <a:pt x="5762" y="43"/>
                  </a:cubicBezTo>
                  <a:cubicBezTo>
                    <a:pt x="5675" y="43"/>
                    <a:pt x="5588" y="47"/>
                    <a:pt x="5501" y="47"/>
                  </a:cubicBezTo>
                  <a:cubicBezTo>
                    <a:pt x="5469" y="47"/>
                    <a:pt x="5437" y="47"/>
                    <a:pt x="5406" y="45"/>
                  </a:cubicBezTo>
                  <a:lnTo>
                    <a:pt x="5406" y="45"/>
                  </a:lnTo>
                  <a:cubicBezTo>
                    <a:pt x="5406" y="45"/>
                    <a:pt x="5407" y="45"/>
                    <a:pt x="5408" y="45"/>
                  </a:cubicBezTo>
                  <a:lnTo>
                    <a:pt x="5408" y="45"/>
                  </a:lnTo>
                  <a:cubicBezTo>
                    <a:pt x="5185" y="34"/>
                    <a:pt x="4962" y="32"/>
                    <a:pt x="4739" y="27"/>
                  </a:cubicBezTo>
                  <a:cubicBezTo>
                    <a:pt x="4716" y="26"/>
                    <a:pt x="4694" y="26"/>
                    <a:pt x="4672" y="26"/>
                  </a:cubicBezTo>
                  <a:cubicBezTo>
                    <a:pt x="4575" y="26"/>
                    <a:pt x="4479" y="31"/>
                    <a:pt x="4382" y="36"/>
                  </a:cubicBezTo>
                  <a:cubicBezTo>
                    <a:pt x="4277" y="39"/>
                    <a:pt x="4173" y="37"/>
                    <a:pt x="4067" y="39"/>
                  </a:cubicBezTo>
                  <a:cubicBezTo>
                    <a:pt x="3966" y="40"/>
                    <a:pt x="3863" y="45"/>
                    <a:pt x="3760" y="49"/>
                  </a:cubicBezTo>
                  <a:cubicBezTo>
                    <a:pt x="3717" y="51"/>
                    <a:pt x="3674" y="52"/>
                    <a:pt x="3630" y="52"/>
                  </a:cubicBezTo>
                  <a:cubicBezTo>
                    <a:pt x="3578" y="52"/>
                    <a:pt x="3525" y="51"/>
                    <a:pt x="3473" y="51"/>
                  </a:cubicBezTo>
                  <a:cubicBezTo>
                    <a:pt x="3450" y="50"/>
                    <a:pt x="3427" y="50"/>
                    <a:pt x="3404" y="50"/>
                  </a:cubicBezTo>
                  <a:cubicBezTo>
                    <a:pt x="3350" y="50"/>
                    <a:pt x="3295" y="51"/>
                    <a:pt x="3241" y="52"/>
                  </a:cubicBezTo>
                  <a:cubicBezTo>
                    <a:pt x="3164" y="49"/>
                    <a:pt x="3087" y="47"/>
                    <a:pt x="3011" y="47"/>
                  </a:cubicBezTo>
                  <a:cubicBezTo>
                    <a:pt x="2994" y="47"/>
                    <a:pt x="2978" y="47"/>
                    <a:pt x="2962" y="47"/>
                  </a:cubicBezTo>
                  <a:cubicBezTo>
                    <a:pt x="2919" y="48"/>
                    <a:pt x="2877" y="48"/>
                    <a:pt x="2834" y="48"/>
                  </a:cubicBezTo>
                  <a:cubicBezTo>
                    <a:pt x="2687" y="48"/>
                    <a:pt x="2540" y="45"/>
                    <a:pt x="2393" y="43"/>
                  </a:cubicBezTo>
                  <a:cubicBezTo>
                    <a:pt x="2202" y="40"/>
                    <a:pt x="2011" y="32"/>
                    <a:pt x="1820" y="30"/>
                  </a:cubicBezTo>
                  <a:cubicBezTo>
                    <a:pt x="1796" y="30"/>
                    <a:pt x="1771" y="30"/>
                    <a:pt x="1746" y="30"/>
                  </a:cubicBezTo>
                  <a:cubicBezTo>
                    <a:pt x="1460" y="30"/>
                    <a:pt x="1174" y="47"/>
                    <a:pt x="888" y="47"/>
                  </a:cubicBezTo>
                  <a:cubicBezTo>
                    <a:pt x="809" y="47"/>
                    <a:pt x="730" y="46"/>
                    <a:pt x="651" y="43"/>
                  </a:cubicBezTo>
                  <a:cubicBezTo>
                    <a:pt x="585" y="38"/>
                    <a:pt x="518" y="30"/>
                    <a:pt x="453" y="30"/>
                  </a:cubicBezTo>
                  <a:cubicBezTo>
                    <a:pt x="427" y="30"/>
                    <a:pt x="402" y="31"/>
                    <a:pt x="377" y="35"/>
                  </a:cubicBezTo>
                  <a:cubicBezTo>
                    <a:pt x="296" y="44"/>
                    <a:pt x="236" y="110"/>
                    <a:pt x="222" y="188"/>
                  </a:cubicBezTo>
                  <a:cubicBezTo>
                    <a:pt x="220" y="189"/>
                    <a:pt x="216" y="189"/>
                    <a:pt x="214" y="190"/>
                  </a:cubicBezTo>
                  <a:cubicBezTo>
                    <a:pt x="116" y="224"/>
                    <a:pt x="21" y="290"/>
                    <a:pt x="8" y="402"/>
                  </a:cubicBezTo>
                  <a:cubicBezTo>
                    <a:pt x="0" y="479"/>
                    <a:pt x="43" y="562"/>
                    <a:pt x="116" y="597"/>
                  </a:cubicBezTo>
                  <a:cubicBezTo>
                    <a:pt x="184" y="631"/>
                    <a:pt x="261" y="651"/>
                    <a:pt x="336" y="668"/>
                  </a:cubicBezTo>
                  <a:cubicBezTo>
                    <a:pt x="374" y="677"/>
                    <a:pt x="412" y="682"/>
                    <a:pt x="449" y="683"/>
                  </a:cubicBezTo>
                  <a:cubicBezTo>
                    <a:pt x="476" y="685"/>
                    <a:pt x="503" y="685"/>
                    <a:pt x="530" y="685"/>
                  </a:cubicBezTo>
                  <a:cubicBezTo>
                    <a:pt x="557" y="685"/>
                    <a:pt x="584" y="685"/>
                    <a:pt x="612" y="684"/>
                  </a:cubicBezTo>
                  <a:cubicBezTo>
                    <a:pt x="707" y="682"/>
                    <a:pt x="800" y="683"/>
                    <a:pt x="895" y="676"/>
                  </a:cubicBezTo>
                  <a:cubicBezTo>
                    <a:pt x="1083" y="662"/>
                    <a:pt x="1268" y="634"/>
                    <a:pt x="1455" y="615"/>
                  </a:cubicBezTo>
                  <a:cubicBezTo>
                    <a:pt x="1672" y="609"/>
                    <a:pt x="1889" y="611"/>
                    <a:pt x="2106" y="609"/>
                  </a:cubicBezTo>
                  <a:cubicBezTo>
                    <a:pt x="2121" y="608"/>
                    <a:pt x="2135" y="608"/>
                    <a:pt x="2150" y="608"/>
                  </a:cubicBezTo>
                  <a:cubicBezTo>
                    <a:pt x="2242" y="608"/>
                    <a:pt x="2333" y="611"/>
                    <a:pt x="2424" y="613"/>
                  </a:cubicBezTo>
                  <a:cubicBezTo>
                    <a:pt x="2439" y="613"/>
                    <a:pt x="2454" y="614"/>
                    <a:pt x="2469" y="614"/>
                  </a:cubicBezTo>
                  <a:cubicBezTo>
                    <a:pt x="2562" y="614"/>
                    <a:pt x="2655" y="608"/>
                    <a:pt x="2749" y="604"/>
                  </a:cubicBezTo>
                  <a:cubicBezTo>
                    <a:pt x="2940" y="596"/>
                    <a:pt x="3132" y="589"/>
                    <a:pt x="3324" y="588"/>
                  </a:cubicBezTo>
                  <a:cubicBezTo>
                    <a:pt x="3526" y="588"/>
                    <a:pt x="3730" y="594"/>
                    <a:pt x="3932" y="597"/>
                  </a:cubicBezTo>
                  <a:cubicBezTo>
                    <a:pt x="4334" y="604"/>
                    <a:pt x="4734" y="601"/>
                    <a:pt x="5134" y="613"/>
                  </a:cubicBezTo>
                  <a:lnTo>
                    <a:pt x="5134" y="613"/>
                  </a:lnTo>
                  <a:cubicBezTo>
                    <a:pt x="5215" y="617"/>
                    <a:pt x="5296" y="622"/>
                    <a:pt x="5377" y="626"/>
                  </a:cubicBezTo>
                  <a:lnTo>
                    <a:pt x="5377" y="626"/>
                  </a:lnTo>
                  <a:cubicBezTo>
                    <a:pt x="5377" y="626"/>
                    <a:pt x="5377" y="626"/>
                    <a:pt x="5377" y="626"/>
                  </a:cubicBezTo>
                  <a:cubicBezTo>
                    <a:pt x="5381" y="626"/>
                    <a:pt x="5385" y="626"/>
                    <a:pt x="5389" y="626"/>
                  </a:cubicBezTo>
                  <a:lnTo>
                    <a:pt x="5389" y="626"/>
                  </a:lnTo>
                  <a:cubicBezTo>
                    <a:pt x="5389" y="626"/>
                    <a:pt x="5389" y="626"/>
                    <a:pt x="5389" y="626"/>
                  </a:cubicBez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cubicBezTo>
                    <a:pt x="5401" y="627"/>
                    <a:pt x="5401" y="627"/>
                    <a:pt x="5401" y="627"/>
                  </a:cubicBezTo>
                  <a:lnTo>
                    <a:pt x="5401" y="627"/>
                  </a:lnTo>
                  <a:cubicBezTo>
                    <a:pt x="5606" y="637"/>
                    <a:pt x="5811" y="644"/>
                    <a:pt x="6016" y="644"/>
                  </a:cubicBezTo>
                  <a:cubicBezTo>
                    <a:pt x="6041" y="644"/>
                    <a:pt x="6065" y="644"/>
                    <a:pt x="6090" y="644"/>
                  </a:cubicBezTo>
                  <a:cubicBezTo>
                    <a:pt x="6199" y="642"/>
                    <a:pt x="6309" y="633"/>
                    <a:pt x="6416" y="621"/>
                  </a:cubicBezTo>
                  <a:cubicBezTo>
                    <a:pt x="6473" y="615"/>
                    <a:pt x="6529" y="607"/>
                    <a:pt x="6586" y="598"/>
                  </a:cubicBezTo>
                  <a:cubicBezTo>
                    <a:pt x="6670" y="586"/>
                    <a:pt x="6766" y="569"/>
                    <a:pt x="6830" y="511"/>
                  </a:cubicBezTo>
                  <a:cubicBezTo>
                    <a:pt x="6879" y="466"/>
                    <a:pt x="6909" y="407"/>
                    <a:pt x="6899" y="339"/>
                  </a:cubicBezTo>
                  <a:cubicBezTo>
                    <a:pt x="6889" y="279"/>
                    <a:pt x="6854" y="234"/>
                    <a:pt x="6804" y="203"/>
                  </a:cubicBezTo>
                  <a:cubicBezTo>
                    <a:pt x="6789" y="194"/>
                    <a:pt x="6773" y="188"/>
                    <a:pt x="6757" y="183"/>
                  </a:cubicBezTo>
                  <a:lnTo>
                    <a:pt x="6757" y="182"/>
                  </a:lnTo>
                  <a:cubicBezTo>
                    <a:pt x="6755" y="79"/>
                    <a:pt x="6669" y="4"/>
                    <a:pt x="6568" y="0"/>
                  </a:cubicBezTo>
                  <a:cubicBezTo>
                    <a:pt x="6559" y="0"/>
                    <a:pt x="6550" y="0"/>
                    <a:pt x="654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20" name="Google Shape;1320;p38"/>
            <p:cNvSpPr/>
            <p:nvPr/>
          </p:nvSpPr>
          <p:spPr>
            <a:xfrm>
              <a:off x="3770175" y="624450"/>
              <a:ext cx="9775" cy="9250"/>
            </a:xfrm>
            <a:custGeom>
              <a:avLst/>
              <a:gdLst/>
              <a:ahLst/>
              <a:cxnLst/>
              <a:rect l="l" t="t" r="r" b="b"/>
              <a:pathLst>
                <a:path w="391" h="370" extrusionOk="0">
                  <a:moveTo>
                    <a:pt x="205" y="1"/>
                  </a:moveTo>
                  <a:cubicBezTo>
                    <a:pt x="109" y="1"/>
                    <a:pt x="23" y="65"/>
                    <a:pt x="12" y="165"/>
                  </a:cubicBezTo>
                  <a:cubicBezTo>
                    <a:pt x="1" y="262"/>
                    <a:pt x="74" y="364"/>
                    <a:pt x="176" y="369"/>
                  </a:cubicBezTo>
                  <a:cubicBezTo>
                    <a:pt x="180" y="370"/>
                    <a:pt x="184" y="370"/>
                    <a:pt x="188" y="370"/>
                  </a:cubicBezTo>
                  <a:cubicBezTo>
                    <a:pt x="284" y="370"/>
                    <a:pt x="370" y="306"/>
                    <a:pt x="380" y="206"/>
                  </a:cubicBezTo>
                  <a:cubicBezTo>
                    <a:pt x="391" y="110"/>
                    <a:pt x="318" y="7"/>
                    <a:pt x="217" y="1"/>
                  </a:cubicBezTo>
                  <a:cubicBezTo>
                    <a:pt x="213" y="1"/>
                    <a:pt x="209" y="1"/>
                    <a:pt x="20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21" name="Google Shape;1321;p38"/>
            <p:cNvSpPr/>
            <p:nvPr/>
          </p:nvSpPr>
          <p:spPr>
            <a:xfrm>
              <a:off x="3784175" y="624800"/>
              <a:ext cx="9725" cy="9250"/>
            </a:xfrm>
            <a:custGeom>
              <a:avLst/>
              <a:gdLst/>
              <a:ahLst/>
              <a:cxnLst/>
              <a:rect l="l" t="t" r="r" b="b"/>
              <a:pathLst>
                <a:path w="389" h="370" extrusionOk="0">
                  <a:moveTo>
                    <a:pt x="203" y="1"/>
                  </a:moveTo>
                  <a:cubicBezTo>
                    <a:pt x="107" y="1"/>
                    <a:pt x="21" y="65"/>
                    <a:pt x="10" y="165"/>
                  </a:cubicBezTo>
                  <a:cubicBezTo>
                    <a:pt x="0" y="261"/>
                    <a:pt x="73" y="363"/>
                    <a:pt x="174" y="369"/>
                  </a:cubicBezTo>
                  <a:cubicBezTo>
                    <a:pt x="178" y="369"/>
                    <a:pt x="182" y="370"/>
                    <a:pt x="186" y="370"/>
                  </a:cubicBezTo>
                  <a:cubicBezTo>
                    <a:pt x="282" y="370"/>
                    <a:pt x="368" y="306"/>
                    <a:pt x="378" y="206"/>
                  </a:cubicBezTo>
                  <a:cubicBezTo>
                    <a:pt x="389" y="108"/>
                    <a:pt x="316" y="7"/>
                    <a:pt x="215" y="1"/>
                  </a:cubicBezTo>
                  <a:cubicBezTo>
                    <a:pt x="211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22" name="Google Shape;1322;p38"/>
            <p:cNvSpPr/>
            <p:nvPr/>
          </p:nvSpPr>
          <p:spPr>
            <a:xfrm>
              <a:off x="3659575" y="587325"/>
              <a:ext cx="181250" cy="79400"/>
            </a:xfrm>
            <a:custGeom>
              <a:avLst/>
              <a:gdLst/>
              <a:ahLst/>
              <a:cxnLst/>
              <a:rect l="l" t="t" r="r" b="b"/>
              <a:pathLst>
                <a:path w="7250" h="3176" extrusionOk="0">
                  <a:moveTo>
                    <a:pt x="6001" y="922"/>
                  </a:moveTo>
                  <a:cubicBezTo>
                    <a:pt x="6003" y="923"/>
                    <a:pt x="6005" y="925"/>
                    <a:pt x="6007" y="927"/>
                  </a:cubicBezTo>
                  <a:cubicBezTo>
                    <a:pt x="6005" y="925"/>
                    <a:pt x="6003" y="924"/>
                    <a:pt x="6001" y="922"/>
                  </a:cubicBezTo>
                  <a:close/>
                  <a:moveTo>
                    <a:pt x="4662" y="370"/>
                  </a:moveTo>
                  <a:cubicBezTo>
                    <a:pt x="4729" y="374"/>
                    <a:pt x="4793" y="378"/>
                    <a:pt x="4861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30" y="480"/>
                    <a:pt x="5387" y="499"/>
                    <a:pt x="5441" y="520"/>
                  </a:cubicBezTo>
                  <a:cubicBezTo>
                    <a:pt x="5465" y="531"/>
                    <a:pt x="5491" y="543"/>
                    <a:pt x="5513" y="554"/>
                  </a:cubicBezTo>
                  <a:cubicBezTo>
                    <a:pt x="5617" y="616"/>
                    <a:pt x="5716" y="686"/>
                    <a:pt x="5813" y="756"/>
                  </a:cubicBezTo>
                  <a:cubicBezTo>
                    <a:pt x="5814" y="758"/>
                    <a:pt x="5815" y="758"/>
                    <a:pt x="5818" y="759"/>
                  </a:cubicBezTo>
                  <a:cubicBezTo>
                    <a:pt x="5818" y="759"/>
                    <a:pt x="5818" y="759"/>
                    <a:pt x="5818" y="760"/>
                  </a:cubicBezTo>
                  <a:lnTo>
                    <a:pt x="5818" y="760"/>
                  </a:lnTo>
                  <a:cubicBezTo>
                    <a:pt x="5818" y="760"/>
                    <a:pt x="5818" y="759"/>
                    <a:pt x="5818" y="759"/>
                  </a:cubicBezTo>
                  <a:lnTo>
                    <a:pt x="5818" y="759"/>
                  </a:lnTo>
                  <a:cubicBezTo>
                    <a:pt x="5819" y="760"/>
                    <a:pt x="5819" y="761"/>
                    <a:pt x="5820" y="761"/>
                  </a:cubicBezTo>
                  <a:lnTo>
                    <a:pt x="5820" y="761"/>
                  </a:lnTo>
                  <a:cubicBezTo>
                    <a:pt x="5820" y="761"/>
                    <a:pt x="5819" y="760"/>
                    <a:pt x="5818" y="760"/>
                  </a:cubicBezTo>
                  <a:lnTo>
                    <a:pt x="5818" y="760"/>
                  </a:lnTo>
                  <a:cubicBezTo>
                    <a:pt x="5819" y="760"/>
                    <a:pt x="5820" y="760"/>
                    <a:pt x="5821" y="761"/>
                  </a:cubicBezTo>
                  <a:cubicBezTo>
                    <a:pt x="5821" y="761"/>
                    <a:pt x="5821" y="761"/>
                    <a:pt x="5820" y="761"/>
                  </a:cubicBezTo>
                  <a:lnTo>
                    <a:pt x="5820" y="761"/>
                  </a:lnTo>
                  <a:cubicBezTo>
                    <a:pt x="5862" y="794"/>
                    <a:pt x="5901" y="826"/>
                    <a:pt x="5940" y="860"/>
                  </a:cubicBezTo>
                  <a:cubicBezTo>
                    <a:pt x="5941" y="862"/>
                    <a:pt x="5942" y="862"/>
                    <a:pt x="5943" y="864"/>
                  </a:cubicBezTo>
                  <a:cubicBezTo>
                    <a:pt x="5945" y="864"/>
                    <a:pt x="5946" y="865"/>
                    <a:pt x="5946" y="867"/>
                  </a:cubicBezTo>
                  <a:cubicBezTo>
                    <a:pt x="5953" y="873"/>
                    <a:pt x="5959" y="881"/>
                    <a:pt x="5966" y="886"/>
                  </a:cubicBezTo>
                  <a:cubicBezTo>
                    <a:pt x="5969" y="889"/>
                    <a:pt x="5973" y="893"/>
                    <a:pt x="5975" y="895"/>
                  </a:cubicBezTo>
                  <a:cubicBezTo>
                    <a:pt x="5978" y="897"/>
                    <a:pt x="5980" y="900"/>
                    <a:pt x="5981" y="902"/>
                  </a:cubicBezTo>
                  <a:cubicBezTo>
                    <a:pt x="5986" y="906"/>
                    <a:pt x="5991" y="911"/>
                    <a:pt x="5996" y="916"/>
                  </a:cubicBezTo>
                  <a:lnTo>
                    <a:pt x="5996" y="916"/>
                  </a:lnTo>
                  <a:cubicBezTo>
                    <a:pt x="5994" y="914"/>
                    <a:pt x="5991" y="913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50" y="1073"/>
                    <a:pt x="6233" y="1154"/>
                  </a:cubicBezTo>
                  <a:cubicBezTo>
                    <a:pt x="6261" y="1183"/>
                    <a:pt x="6289" y="1213"/>
                    <a:pt x="6315" y="1246"/>
                  </a:cubicBezTo>
                  <a:cubicBezTo>
                    <a:pt x="6333" y="1271"/>
                    <a:pt x="6350" y="1298"/>
                    <a:pt x="6368" y="1325"/>
                  </a:cubicBezTo>
                  <a:cubicBezTo>
                    <a:pt x="6402" y="1387"/>
                    <a:pt x="6435" y="1449"/>
                    <a:pt x="6472" y="1509"/>
                  </a:cubicBezTo>
                  <a:cubicBezTo>
                    <a:pt x="6511" y="1574"/>
                    <a:pt x="6551" y="1637"/>
                    <a:pt x="6591" y="1700"/>
                  </a:cubicBezTo>
                  <a:cubicBezTo>
                    <a:pt x="6640" y="1793"/>
                    <a:pt x="6683" y="1889"/>
                    <a:pt x="6724" y="1987"/>
                  </a:cubicBezTo>
                  <a:cubicBezTo>
                    <a:pt x="6734" y="2011"/>
                    <a:pt x="6742" y="2035"/>
                    <a:pt x="6750" y="2060"/>
                  </a:cubicBezTo>
                  <a:cubicBezTo>
                    <a:pt x="6759" y="2099"/>
                    <a:pt x="6766" y="2139"/>
                    <a:pt x="6772" y="2180"/>
                  </a:cubicBezTo>
                  <a:lnTo>
                    <a:pt x="6771" y="2179"/>
                  </a:lnTo>
                  <a:lnTo>
                    <a:pt x="6771" y="2179"/>
                  </a:lnTo>
                  <a:cubicBezTo>
                    <a:pt x="6790" y="2323"/>
                    <a:pt x="6795" y="2470"/>
                    <a:pt x="6810" y="2614"/>
                  </a:cubicBezTo>
                  <a:cubicBezTo>
                    <a:pt x="6814" y="2637"/>
                    <a:pt x="6818" y="2658"/>
                    <a:pt x="6822" y="2680"/>
                  </a:cubicBezTo>
                  <a:cubicBezTo>
                    <a:pt x="6736" y="2687"/>
                    <a:pt x="6651" y="2694"/>
                    <a:pt x="6567" y="2701"/>
                  </a:cubicBezTo>
                  <a:cubicBezTo>
                    <a:pt x="6489" y="2706"/>
                    <a:pt x="6409" y="2708"/>
                    <a:pt x="6332" y="2717"/>
                  </a:cubicBezTo>
                  <a:cubicBezTo>
                    <a:pt x="6301" y="2720"/>
                    <a:pt x="6274" y="2732"/>
                    <a:pt x="6249" y="2748"/>
                  </a:cubicBezTo>
                  <a:cubicBezTo>
                    <a:pt x="6211" y="2751"/>
                    <a:pt x="6173" y="2754"/>
                    <a:pt x="6135" y="2758"/>
                  </a:cubicBezTo>
                  <a:cubicBezTo>
                    <a:pt x="5981" y="2769"/>
                    <a:pt x="5827" y="2782"/>
                    <a:pt x="5671" y="2786"/>
                  </a:cubicBezTo>
                  <a:cubicBezTo>
                    <a:pt x="5603" y="2786"/>
                    <a:pt x="5533" y="2786"/>
                    <a:pt x="5464" y="2785"/>
                  </a:cubicBezTo>
                  <a:cubicBezTo>
                    <a:pt x="5278" y="2782"/>
                    <a:pt x="5091" y="2772"/>
                    <a:pt x="4906" y="2769"/>
                  </a:cubicBezTo>
                  <a:cubicBezTo>
                    <a:pt x="4897" y="2769"/>
                    <a:pt x="4887" y="2769"/>
                    <a:pt x="4878" y="2769"/>
                  </a:cubicBezTo>
                  <a:cubicBezTo>
                    <a:pt x="4685" y="2769"/>
                    <a:pt x="4492" y="2780"/>
                    <a:pt x="4299" y="2785"/>
                  </a:cubicBezTo>
                  <a:cubicBezTo>
                    <a:pt x="4089" y="2792"/>
                    <a:pt x="3879" y="2792"/>
                    <a:pt x="3669" y="2796"/>
                  </a:cubicBezTo>
                  <a:cubicBezTo>
                    <a:pt x="3477" y="2799"/>
                    <a:pt x="3285" y="2805"/>
                    <a:pt x="3093" y="2806"/>
                  </a:cubicBezTo>
                  <a:cubicBezTo>
                    <a:pt x="2907" y="2805"/>
                    <a:pt x="2725" y="2804"/>
                    <a:pt x="2540" y="2798"/>
                  </a:cubicBezTo>
                  <a:cubicBezTo>
                    <a:pt x="2126" y="2785"/>
                    <a:pt x="1713" y="2758"/>
                    <a:pt x="1299" y="2748"/>
                  </a:cubicBezTo>
                  <a:cubicBezTo>
                    <a:pt x="1113" y="2742"/>
                    <a:pt x="928" y="2742"/>
                    <a:pt x="744" y="2732"/>
                  </a:cubicBezTo>
                  <a:cubicBezTo>
                    <a:pt x="651" y="2726"/>
                    <a:pt x="560" y="2721"/>
                    <a:pt x="467" y="2717"/>
                  </a:cubicBezTo>
                  <a:cubicBezTo>
                    <a:pt x="483" y="2666"/>
                    <a:pt x="499" y="2616"/>
                    <a:pt x="516" y="2566"/>
                  </a:cubicBezTo>
                  <a:cubicBezTo>
                    <a:pt x="587" y="2400"/>
                    <a:pt x="662" y="2236"/>
                    <a:pt x="749" y="2079"/>
                  </a:cubicBezTo>
                  <a:cubicBezTo>
                    <a:pt x="774" y="2039"/>
                    <a:pt x="800" y="1999"/>
                    <a:pt x="827" y="1960"/>
                  </a:cubicBezTo>
                  <a:cubicBezTo>
                    <a:pt x="858" y="1920"/>
                    <a:pt x="890" y="1882"/>
                    <a:pt x="926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3" y="1657"/>
                    <a:pt x="1220" y="1621"/>
                  </a:cubicBezTo>
                  <a:cubicBezTo>
                    <a:pt x="1271" y="1595"/>
                    <a:pt x="1323" y="1570"/>
                    <a:pt x="1375" y="1546"/>
                  </a:cubicBezTo>
                  <a:cubicBezTo>
                    <a:pt x="1418" y="1531"/>
                    <a:pt x="1459" y="1516"/>
                    <a:pt x="1502" y="1505"/>
                  </a:cubicBezTo>
                  <a:cubicBezTo>
                    <a:pt x="1533" y="1497"/>
                    <a:pt x="1565" y="1491"/>
                    <a:pt x="1597" y="1485"/>
                  </a:cubicBezTo>
                  <a:cubicBezTo>
                    <a:pt x="1630" y="1482"/>
                    <a:pt x="1662" y="1479"/>
                    <a:pt x="1695" y="1477"/>
                  </a:cubicBezTo>
                  <a:cubicBezTo>
                    <a:pt x="1755" y="1479"/>
                    <a:pt x="1811" y="1484"/>
                    <a:pt x="1869" y="1490"/>
                  </a:cubicBezTo>
                  <a:cubicBezTo>
                    <a:pt x="1962" y="1501"/>
                    <a:pt x="2052" y="1516"/>
                    <a:pt x="2142" y="1537"/>
                  </a:cubicBezTo>
                  <a:cubicBezTo>
                    <a:pt x="2178" y="1547"/>
                    <a:pt x="2213" y="1559"/>
                    <a:pt x="2248" y="1573"/>
                  </a:cubicBezTo>
                  <a:cubicBezTo>
                    <a:pt x="2252" y="1575"/>
                    <a:pt x="2258" y="1577"/>
                    <a:pt x="2264" y="1580"/>
                  </a:cubicBezTo>
                  <a:cubicBezTo>
                    <a:pt x="2271" y="1581"/>
                    <a:pt x="2279" y="1582"/>
                    <a:pt x="2285" y="1585"/>
                  </a:cubicBezTo>
                  <a:cubicBezTo>
                    <a:pt x="2319" y="1598"/>
                    <a:pt x="2352" y="1615"/>
                    <a:pt x="2384" y="1633"/>
                  </a:cubicBezTo>
                  <a:cubicBezTo>
                    <a:pt x="2396" y="1638"/>
                    <a:pt x="2409" y="1645"/>
                    <a:pt x="2421" y="1651"/>
                  </a:cubicBezTo>
                  <a:cubicBezTo>
                    <a:pt x="2421" y="1652"/>
                    <a:pt x="2421" y="1652"/>
                    <a:pt x="2420" y="1652"/>
                  </a:cubicBezTo>
                  <a:cubicBezTo>
                    <a:pt x="2428" y="1657"/>
                    <a:pt x="2434" y="1660"/>
                    <a:pt x="2441" y="1664"/>
                  </a:cubicBezTo>
                  <a:cubicBezTo>
                    <a:pt x="2467" y="1677"/>
                    <a:pt x="2494" y="1691"/>
                    <a:pt x="2520" y="1706"/>
                  </a:cubicBezTo>
                  <a:cubicBezTo>
                    <a:pt x="2540" y="1715"/>
                    <a:pt x="2562" y="1726"/>
                    <a:pt x="2583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7" y="1774"/>
                    <a:pt x="2692" y="1795"/>
                    <a:pt x="2729" y="1814"/>
                  </a:cubicBezTo>
                  <a:cubicBezTo>
                    <a:pt x="2736" y="1797"/>
                    <a:pt x="2745" y="1780"/>
                    <a:pt x="2753" y="1763"/>
                  </a:cubicBezTo>
                  <a:cubicBezTo>
                    <a:pt x="2783" y="1697"/>
                    <a:pt x="2818" y="1633"/>
                    <a:pt x="2857" y="1572"/>
                  </a:cubicBezTo>
                  <a:cubicBezTo>
                    <a:pt x="2861" y="1566"/>
                    <a:pt x="2864" y="1561"/>
                    <a:pt x="2867" y="1556"/>
                  </a:cubicBezTo>
                  <a:cubicBezTo>
                    <a:pt x="2886" y="1527"/>
                    <a:pt x="2905" y="1499"/>
                    <a:pt x="2926" y="1471"/>
                  </a:cubicBezTo>
                  <a:cubicBezTo>
                    <a:pt x="2990" y="1366"/>
                    <a:pt x="3057" y="1264"/>
                    <a:pt x="3130" y="1165"/>
                  </a:cubicBezTo>
                  <a:cubicBezTo>
                    <a:pt x="3208" y="1067"/>
                    <a:pt x="3284" y="966"/>
                    <a:pt x="3369" y="875"/>
                  </a:cubicBezTo>
                  <a:cubicBezTo>
                    <a:pt x="3399" y="845"/>
                    <a:pt x="3431" y="817"/>
                    <a:pt x="3464" y="792"/>
                  </a:cubicBezTo>
                  <a:cubicBezTo>
                    <a:pt x="3541" y="734"/>
                    <a:pt x="3626" y="685"/>
                    <a:pt x="3709" y="637"/>
                  </a:cubicBezTo>
                  <a:cubicBezTo>
                    <a:pt x="3799" y="588"/>
                    <a:pt x="3891" y="543"/>
                    <a:pt x="3983" y="503"/>
                  </a:cubicBezTo>
                  <a:cubicBezTo>
                    <a:pt x="4039" y="482"/>
                    <a:pt x="4096" y="463"/>
                    <a:pt x="4153" y="445"/>
                  </a:cubicBezTo>
                  <a:cubicBezTo>
                    <a:pt x="4205" y="431"/>
                    <a:pt x="4258" y="418"/>
                    <a:pt x="4312" y="407"/>
                  </a:cubicBezTo>
                  <a:cubicBezTo>
                    <a:pt x="4364" y="395"/>
                    <a:pt x="4419" y="389"/>
                    <a:pt x="4474" y="381"/>
                  </a:cubicBezTo>
                  <a:lnTo>
                    <a:pt x="4474" y="381"/>
                  </a:lnTo>
                  <a:cubicBezTo>
                    <a:pt x="4473" y="382"/>
                    <a:pt x="4472" y="383"/>
                    <a:pt x="4472" y="383"/>
                  </a:cubicBezTo>
                  <a:cubicBezTo>
                    <a:pt x="4536" y="376"/>
                    <a:pt x="4599" y="373"/>
                    <a:pt x="4662" y="370"/>
                  </a:cubicBezTo>
                  <a:close/>
                  <a:moveTo>
                    <a:pt x="4650" y="1"/>
                  </a:moveTo>
                  <a:cubicBezTo>
                    <a:pt x="4572" y="1"/>
                    <a:pt x="4493" y="5"/>
                    <a:pt x="4415" y="17"/>
                  </a:cubicBezTo>
                  <a:cubicBezTo>
                    <a:pt x="4214" y="44"/>
                    <a:pt x="4017" y="86"/>
                    <a:pt x="3830" y="166"/>
                  </a:cubicBezTo>
                  <a:cubicBezTo>
                    <a:pt x="3647" y="244"/>
                    <a:pt x="3476" y="341"/>
                    <a:pt x="3309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8" y="966"/>
                    <a:pt x="2754" y="1053"/>
                  </a:cubicBezTo>
                  <a:cubicBezTo>
                    <a:pt x="2698" y="1128"/>
                    <a:pt x="2649" y="1211"/>
                    <a:pt x="2601" y="1292"/>
                  </a:cubicBezTo>
                  <a:cubicBezTo>
                    <a:pt x="2596" y="1301"/>
                    <a:pt x="2591" y="1310"/>
                    <a:pt x="2585" y="1320"/>
                  </a:cubicBezTo>
                  <a:cubicBezTo>
                    <a:pt x="2556" y="1306"/>
                    <a:pt x="2528" y="1291"/>
                    <a:pt x="2498" y="1278"/>
                  </a:cubicBezTo>
                  <a:cubicBezTo>
                    <a:pt x="2420" y="1243"/>
                    <a:pt x="2341" y="1211"/>
                    <a:pt x="2260" y="1186"/>
                  </a:cubicBezTo>
                  <a:cubicBezTo>
                    <a:pt x="2181" y="1160"/>
                    <a:pt x="2098" y="1149"/>
                    <a:pt x="2017" y="1135"/>
                  </a:cubicBezTo>
                  <a:cubicBezTo>
                    <a:pt x="1944" y="1124"/>
                    <a:pt x="1867" y="1114"/>
                    <a:pt x="1794" y="1111"/>
                  </a:cubicBezTo>
                  <a:cubicBezTo>
                    <a:pt x="1766" y="1110"/>
                    <a:pt x="1739" y="1109"/>
                    <a:pt x="1711" y="1109"/>
                  </a:cubicBezTo>
                  <a:cubicBezTo>
                    <a:pt x="1584" y="1109"/>
                    <a:pt x="1457" y="1124"/>
                    <a:pt x="1336" y="1166"/>
                  </a:cubicBezTo>
                  <a:cubicBezTo>
                    <a:pt x="1261" y="1194"/>
                    <a:pt x="1188" y="1221"/>
                    <a:pt x="1118" y="1258"/>
                  </a:cubicBezTo>
                  <a:cubicBezTo>
                    <a:pt x="1023" y="1307"/>
                    <a:pt x="936" y="1362"/>
                    <a:pt x="849" y="1423"/>
                  </a:cubicBezTo>
                  <a:cubicBezTo>
                    <a:pt x="686" y="1539"/>
                    <a:pt x="554" y="1693"/>
                    <a:pt x="449" y="1860"/>
                  </a:cubicBezTo>
                  <a:cubicBezTo>
                    <a:pt x="343" y="2028"/>
                    <a:pt x="264" y="2215"/>
                    <a:pt x="188" y="2396"/>
                  </a:cubicBezTo>
                  <a:cubicBezTo>
                    <a:pt x="153" y="2480"/>
                    <a:pt x="124" y="2565"/>
                    <a:pt x="101" y="2650"/>
                  </a:cubicBezTo>
                  <a:cubicBezTo>
                    <a:pt x="90" y="2702"/>
                    <a:pt x="80" y="2753"/>
                    <a:pt x="68" y="2805"/>
                  </a:cubicBezTo>
                  <a:cubicBezTo>
                    <a:pt x="65" y="2820"/>
                    <a:pt x="60" y="2836"/>
                    <a:pt x="57" y="2850"/>
                  </a:cubicBezTo>
                  <a:cubicBezTo>
                    <a:pt x="50" y="2882"/>
                    <a:pt x="43" y="2913"/>
                    <a:pt x="35" y="2945"/>
                  </a:cubicBezTo>
                  <a:cubicBezTo>
                    <a:pt x="27" y="2972"/>
                    <a:pt x="21" y="2999"/>
                    <a:pt x="13" y="3027"/>
                  </a:cubicBezTo>
                  <a:cubicBezTo>
                    <a:pt x="10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5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6" y="3072"/>
                    <a:pt x="439" y="3072"/>
                    <a:pt x="463" y="3071"/>
                  </a:cubicBezTo>
                  <a:lnTo>
                    <a:pt x="463" y="3071"/>
                  </a:lnTo>
                  <a:cubicBezTo>
                    <a:pt x="462" y="3071"/>
                    <a:pt x="461" y="3072"/>
                    <a:pt x="459" y="3072"/>
                  </a:cubicBezTo>
                  <a:cubicBezTo>
                    <a:pt x="462" y="3072"/>
                    <a:pt x="464" y="3071"/>
                    <a:pt x="466" y="3071"/>
                  </a:cubicBezTo>
                  <a:cubicBezTo>
                    <a:pt x="486" y="3071"/>
                    <a:pt x="504" y="3078"/>
                    <a:pt x="519" y="3089"/>
                  </a:cubicBezTo>
                  <a:cubicBezTo>
                    <a:pt x="588" y="3093"/>
                    <a:pt x="659" y="3097"/>
                    <a:pt x="731" y="3101"/>
                  </a:cubicBezTo>
                  <a:cubicBezTo>
                    <a:pt x="911" y="3107"/>
                    <a:pt x="1090" y="3110"/>
                    <a:pt x="1271" y="3116"/>
                  </a:cubicBezTo>
                  <a:cubicBezTo>
                    <a:pt x="1643" y="3126"/>
                    <a:pt x="2013" y="3151"/>
                    <a:pt x="2385" y="3163"/>
                  </a:cubicBezTo>
                  <a:cubicBezTo>
                    <a:pt x="2595" y="3169"/>
                    <a:pt x="2806" y="3174"/>
                    <a:pt x="3016" y="3175"/>
                  </a:cubicBezTo>
                  <a:cubicBezTo>
                    <a:pt x="3034" y="3175"/>
                    <a:pt x="3052" y="3175"/>
                    <a:pt x="3069" y="3175"/>
                  </a:cubicBezTo>
                  <a:cubicBezTo>
                    <a:pt x="3254" y="3175"/>
                    <a:pt x="3439" y="3170"/>
                    <a:pt x="3622" y="3166"/>
                  </a:cubicBezTo>
                  <a:cubicBezTo>
                    <a:pt x="3822" y="3161"/>
                    <a:pt x="4021" y="3163"/>
                    <a:pt x="4220" y="3157"/>
                  </a:cubicBezTo>
                  <a:cubicBezTo>
                    <a:pt x="4418" y="3151"/>
                    <a:pt x="4616" y="3142"/>
                    <a:pt x="4815" y="3137"/>
                  </a:cubicBezTo>
                  <a:cubicBezTo>
                    <a:pt x="5071" y="3140"/>
                    <a:pt x="5327" y="3156"/>
                    <a:pt x="5583" y="3156"/>
                  </a:cubicBezTo>
                  <a:cubicBezTo>
                    <a:pt x="5630" y="3156"/>
                    <a:pt x="5676" y="3156"/>
                    <a:pt x="5723" y="3155"/>
                  </a:cubicBezTo>
                  <a:cubicBezTo>
                    <a:pt x="5954" y="3148"/>
                    <a:pt x="6185" y="3123"/>
                    <a:pt x="6414" y="3101"/>
                  </a:cubicBezTo>
                  <a:cubicBezTo>
                    <a:pt x="6420" y="3105"/>
                    <a:pt x="6424" y="3111"/>
                    <a:pt x="6429" y="3115"/>
                  </a:cubicBezTo>
                  <a:cubicBezTo>
                    <a:pt x="6464" y="3112"/>
                    <a:pt x="6498" y="3110"/>
                    <a:pt x="6533" y="3108"/>
                  </a:cubicBezTo>
                  <a:cubicBezTo>
                    <a:pt x="6633" y="3101"/>
                    <a:pt x="6732" y="3096"/>
                    <a:pt x="6833" y="3092"/>
                  </a:cubicBezTo>
                  <a:cubicBezTo>
                    <a:pt x="6971" y="3085"/>
                    <a:pt x="7111" y="3077"/>
                    <a:pt x="7249" y="3075"/>
                  </a:cubicBezTo>
                  <a:cubicBezTo>
                    <a:pt x="7246" y="3044"/>
                    <a:pt x="7244" y="3013"/>
                    <a:pt x="7240" y="2982"/>
                  </a:cubicBezTo>
                  <a:cubicBezTo>
                    <a:pt x="7239" y="2981"/>
                    <a:pt x="7240" y="2979"/>
                    <a:pt x="7240" y="2977"/>
                  </a:cubicBezTo>
                  <a:cubicBezTo>
                    <a:pt x="7232" y="2941"/>
                    <a:pt x="7226" y="2904"/>
                    <a:pt x="7219" y="2868"/>
                  </a:cubicBezTo>
                  <a:cubicBezTo>
                    <a:pt x="7215" y="2840"/>
                    <a:pt x="7211" y="2812"/>
                    <a:pt x="7207" y="2784"/>
                  </a:cubicBezTo>
                  <a:cubicBezTo>
                    <a:pt x="7197" y="2724"/>
                    <a:pt x="7186" y="2663"/>
                    <a:pt x="7178" y="2602"/>
                  </a:cubicBezTo>
                  <a:cubicBezTo>
                    <a:pt x="7166" y="2507"/>
                    <a:pt x="7154" y="2411"/>
                    <a:pt x="7152" y="2316"/>
                  </a:cubicBezTo>
                  <a:cubicBezTo>
                    <a:pt x="7152" y="2306"/>
                    <a:pt x="7153" y="2297"/>
                    <a:pt x="7155" y="2288"/>
                  </a:cubicBezTo>
                  <a:cubicBezTo>
                    <a:pt x="7144" y="2141"/>
                    <a:pt x="7125" y="1996"/>
                    <a:pt x="7072" y="1858"/>
                  </a:cubicBezTo>
                  <a:cubicBezTo>
                    <a:pt x="7032" y="1754"/>
                    <a:pt x="6985" y="1650"/>
                    <a:pt x="6931" y="1554"/>
                  </a:cubicBezTo>
                  <a:cubicBezTo>
                    <a:pt x="6882" y="1465"/>
                    <a:pt x="6826" y="1380"/>
                    <a:pt x="6774" y="1293"/>
                  </a:cubicBezTo>
                  <a:cubicBezTo>
                    <a:pt x="6714" y="1187"/>
                    <a:pt x="6659" y="1077"/>
                    <a:pt x="6580" y="984"/>
                  </a:cubicBezTo>
                  <a:cubicBezTo>
                    <a:pt x="6507" y="897"/>
                    <a:pt x="6422" y="821"/>
                    <a:pt x="6340" y="741"/>
                  </a:cubicBezTo>
                  <a:cubicBezTo>
                    <a:pt x="6310" y="709"/>
                    <a:pt x="6280" y="671"/>
                    <a:pt x="6243" y="641"/>
                  </a:cubicBezTo>
                  <a:cubicBezTo>
                    <a:pt x="6242" y="640"/>
                    <a:pt x="6240" y="638"/>
                    <a:pt x="6237" y="636"/>
                  </a:cubicBezTo>
                  <a:cubicBezTo>
                    <a:pt x="6236" y="633"/>
                    <a:pt x="6234" y="632"/>
                    <a:pt x="6232" y="630"/>
                  </a:cubicBezTo>
                  <a:cubicBezTo>
                    <a:pt x="6230" y="628"/>
                    <a:pt x="6228" y="625"/>
                    <a:pt x="6226" y="624"/>
                  </a:cubicBezTo>
                  <a:cubicBezTo>
                    <a:pt x="6214" y="609"/>
                    <a:pt x="6202" y="598"/>
                    <a:pt x="6188" y="585"/>
                  </a:cubicBezTo>
                  <a:cubicBezTo>
                    <a:pt x="6108" y="517"/>
                    <a:pt x="6027" y="454"/>
                    <a:pt x="5941" y="392"/>
                  </a:cubicBezTo>
                  <a:cubicBezTo>
                    <a:pt x="5840" y="319"/>
                    <a:pt x="5732" y="242"/>
                    <a:pt x="5616" y="193"/>
                  </a:cubicBezTo>
                  <a:cubicBezTo>
                    <a:pt x="5430" y="112"/>
                    <a:pt x="5228" y="63"/>
                    <a:pt x="5026" y="35"/>
                  </a:cubicBezTo>
                  <a:cubicBezTo>
                    <a:pt x="4926" y="20"/>
                    <a:pt x="4824" y="5"/>
                    <a:pt x="4721" y="2"/>
                  </a:cubicBezTo>
                  <a:cubicBezTo>
                    <a:pt x="4697" y="1"/>
                    <a:pt x="4674" y="1"/>
                    <a:pt x="46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grpSp>
        <p:nvGrpSpPr>
          <p:cNvPr id="1323" name="Google Shape;1323;p38"/>
          <p:cNvGrpSpPr/>
          <p:nvPr/>
        </p:nvGrpSpPr>
        <p:grpSpPr>
          <a:xfrm>
            <a:off x="7967141" y="2971570"/>
            <a:ext cx="904205" cy="914369"/>
            <a:chOff x="1682425" y="989025"/>
            <a:chExt cx="776875" cy="782850"/>
          </a:xfrm>
        </p:grpSpPr>
        <p:sp>
          <p:nvSpPr>
            <p:cNvPr id="1324" name="Google Shape;1324;p38"/>
            <p:cNvSpPr/>
            <p:nvPr/>
          </p:nvSpPr>
          <p:spPr>
            <a:xfrm>
              <a:off x="1693550" y="1037000"/>
              <a:ext cx="427050" cy="722450"/>
            </a:xfrm>
            <a:custGeom>
              <a:avLst/>
              <a:gdLst/>
              <a:ahLst/>
              <a:cxnLst/>
              <a:rect l="l" t="t" r="r" b="b"/>
              <a:pathLst>
                <a:path w="17082" h="28898" extrusionOk="0">
                  <a:moveTo>
                    <a:pt x="9274" y="4416"/>
                  </a:moveTo>
                  <a:cubicBezTo>
                    <a:pt x="9275" y="4417"/>
                    <a:pt x="9275" y="4418"/>
                    <a:pt x="9275" y="4419"/>
                  </a:cubicBezTo>
                  <a:cubicBezTo>
                    <a:pt x="9275" y="4418"/>
                    <a:pt x="9275" y="4417"/>
                    <a:pt x="9274" y="4416"/>
                  </a:cubicBezTo>
                  <a:close/>
                  <a:moveTo>
                    <a:pt x="9278" y="4427"/>
                  </a:moveTo>
                  <a:cubicBezTo>
                    <a:pt x="9278" y="4428"/>
                    <a:pt x="9278" y="4429"/>
                    <a:pt x="9278" y="4429"/>
                  </a:cubicBezTo>
                  <a:lnTo>
                    <a:pt x="9278" y="4429"/>
                  </a:lnTo>
                  <a:cubicBezTo>
                    <a:pt x="9278" y="4429"/>
                    <a:pt x="9278" y="4428"/>
                    <a:pt x="9278" y="4427"/>
                  </a:cubicBezTo>
                  <a:close/>
                  <a:moveTo>
                    <a:pt x="10249" y="10275"/>
                  </a:moveTo>
                  <a:cubicBezTo>
                    <a:pt x="10246" y="10278"/>
                    <a:pt x="10243" y="10282"/>
                    <a:pt x="10239" y="10285"/>
                  </a:cubicBezTo>
                  <a:cubicBezTo>
                    <a:pt x="10239" y="10284"/>
                    <a:pt x="10240" y="10284"/>
                    <a:pt x="10240" y="10283"/>
                  </a:cubicBezTo>
                  <a:cubicBezTo>
                    <a:pt x="10244" y="10281"/>
                    <a:pt x="10246" y="10278"/>
                    <a:pt x="10249" y="10275"/>
                  </a:cubicBezTo>
                  <a:close/>
                  <a:moveTo>
                    <a:pt x="15239" y="24725"/>
                  </a:moveTo>
                  <a:cubicBezTo>
                    <a:pt x="15240" y="24729"/>
                    <a:pt x="15240" y="24733"/>
                    <a:pt x="15240" y="24736"/>
                  </a:cubicBezTo>
                  <a:cubicBezTo>
                    <a:pt x="15240" y="24733"/>
                    <a:pt x="15240" y="24729"/>
                    <a:pt x="15239" y="24725"/>
                  </a:cubicBezTo>
                  <a:close/>
                  <a:moveTo>
                    <a:pt x="8409" y="0"/>
                  </a:moveTo>
                  <a:cubicBezTo>
                    <a:pt x="8369" y="0"/>
                    <a:pt x="8330" y="13"/>
                    <a:pt x="8293" y="28"/>
                  </a:cubicBezTo>
                  <a:cubicBezTo>
                    <a:pt x="8149" y="89"/>
                    <a:pt x="8011" y="153"/>
                    <a:pt x="7877" y="234"/>
                  </a:cubicBezTo>
                  <a:cubicBezTo>
                    <a:pt x="7592" y="404"/>
                    <a:pt x="7323" y="601"/>
                    <a:pt x="7033" y="763"/>
                  </a:cubicBezTo>
                  <a:cubicBezTo>
                    <a:pt x="6857" y="861"/>
                    <a:pt x="6684" y="960"/>
                    <a:pt x="6516" y="1070"/>
                  </a:cubicBezTo>
                  <a:cubicBezTo>
                    <a:pt x="6348" y="1180"/>
                    <a:pt x="6186" y="1297"/>
                    <a:pt x="6018" y="1407"/>
                  </a:cubicBezTo>
                  <a:cubicBezTo>
                    <a:pt x="5855" y="1514"/>
                    <a:pt x="5692" y="1618"/>
                    <a:pt x="5538" y="1737"/>
                  </a:cubicBezTo>
                  <a:cubicBezTo>
                    <a:pt x="5390" y="1853"/>
                    <a:pt x="5239" y="1965"/>
                    <a:pt x="5090" y="2083"/>
                  </a:cubicBezTo>
                  <a:cubicBezTo>
                    <a:pt x="4927" y="2212"/>
                    <a:pt x="4771" y="2348"/>
                    <a:pt x="4626" y="2498"/>
                  </a:cubicBezTo>
                  <a:cubicBezTo>
                    <a:pt x="4496" y="2632"/>
                    <a:pt x="4369" y="2773"/>
                    <a:pt x="4247" y="2916"/>
                  </a:cubicBezTo>
                  <a:cubicBezTo>
                    <a:pt x="4120" y="3066"/>
                    <a:pt x="3988" y="3214"/>
                    <a:pt x="3868" y="3372"/>
                  </a:cubicBezTo>
                  <a:cubicBezTo>
                    <a:pt x="3747" y="3528"/>
                    <a:pt x="3643" y="3698"/>
                    <a:pt x="3525" y="3857"/>
                  </a:cubicBezTo>
                  <a:cubicBezTo>
                    <a:pt x="3423" y="3981"/>
                    <a:pt x="3312" y="4097"/>
                    <a:pt x="3205" y="4217"/>
                  </a:cubicBezTo>
                  <a:cubicBezTo>
                    <a:pt x="3155" y="4271"/>
                    <a:pt x="3107" y="4325"/>
                    <a:pt x="3063" y="4383"/>
                  </a:cubicBezTo>
                  <a:cubicBezTo>
                    <a:pt x="3060" y="4385"/>
                    <a:pt x="3060" y="4386"/>
                    <a:pt x="3059" y="4387"/>
                  </a:cubicBezTo>
                  <a:cubicBezTo>
                    <a:pt x="3043" y="4407"/>
                    <a:pt x="3025" y="4426"/>
                    <a:pt x="3010" y="4448"/>
                  </a:cubicBezTo>
                  <a:cubicBezTo>
                    <a:pt x="2998" y="4461"/>
                    <a:pt x="2986" y="4476"/>
                    <a:pt x="2975" y="4491"/>
                  </a:cubicBezTo>
                  <a:cubicBezTo>
                    <a:pt x="2878" y="4615"/>
                    <a:pt x="2789" y="4747"/>
                    <a:pt x="2705" y="4881"/>
                  </a:cubicBezTo>
                  <a:cubicBezTo>
                    <a:pt x="2531" y="5156"/>
                    <a:pt x="2361" y="5436"/>
                    <a:pt x="2194" y="5718"/>
                  </a:cubicBezTo>
                  <a:cubicBezTo>
                    <a:pt x="2108" y="5837"/>
                    <a:pt x="2022" y="5959"/>
                    <a:pt x="1946" y="6086"/>
                  </a:cubicBezTo>
                  <a:cubicBezTo>
                    <a:pt x="1852" y="6242"/>
                    <a:pt x="1755" y="6395"/>
                    <a:pt x="1676" y="6559"/>
                  </a:cubicBezTo>
                  <a:cubicBezTo>
                    <a:pt x="1631" y="6650"/>
                    <a:pt x="1588" y="6740"/>
                    <a:pt x="1547" y="6833"/>
                  </a:cubicBezTo>
                  <a:cubicBezTo>
                    <a:pt x="1512" y="6911"/>
                    <a:pt x="1476" y="6990"/>
                    <a:pt x="1448" y="7070"/>
                  </a:cubicBezTo>
                  <a:cubicBezTo>
                    <a:pt x="1433" y="7112"/>
                    <a:pt x="1436" y="7157"/>
                    <a:pt x="1449" y="7196"/>
                  </a:cubicBezTo>
                  <a:cubicBezTo>
                    <a:pt x="1353" y="7348"/>
                    <a:pt x="1256" y="7501"/>
                    <a:pt x="1166" y="7655"/>
                  </a:cubicBezTo>
                  <a:cubicBezTo>
                    <a:pt x="1061" y="7836"/>
                    <a:pt x="955" y="8017"/>
                    <a:pt x="863" y="8205"/>
                  </a:cubicBezTo>
                  <a:cubicBezTo>
                    <a:pt x="774" y="8386"/>
                    <a:pt x="699" y="8577"/>
                    <a:pt x="626" y="8764"/>
                  </a:cubicBezTo>
                  <a:cubicBezTo>
                    <a:pt x="552" y="8950"/>
                    <a:pt x="484" y="9138"/>
                    <a:pt x="416" y="9326"/>
                  </a:cubicBezTo>
                  <a:cubicBezTo>
                    <a:pt x="384" y="9416"/>
                    <a:pt x="352" y="9506"/>
                    <a:pt x="321" y="9598"/>
                  </a:cubicBezTo>
                  <a:cubicBezTo>
                    <a:pt x="285" y="9703"/>
                    <a:pt x="236" y="9823"/>
                    <a:pt x="298" y="9930"/>
                  </a:cubicBezTo>
                  <a:cubicBezTo>
                    <a:pt x="302" y="9935"/>
                    <a:pt x="306" y="9941"/>
                    <a:pt x="310" y="9946"/>
                  </a:cubicBezTo>
                  <a:cubicBezTo>
                    <a:pt x="308" y="9957"/>
                    <a:pt x="305" y="9967"/>
                    <a:pt x="301" y="9979"/>
                  </a:cubicBezTo>
                  <a:cubicBezTo>
                    <a:pt x="261" y="10124"/>
                    <a:pt x="224" y="10268"/>
                    <a:pt x="186" y="10413"/>
                  </a:cubicBezTo>
                  <a:cubicBezTo>
                    <a:pt x="118" y="10669"/>
                    <a:pt x="52" y="10930"/>
                    <a:pt x="11" y="11193"/>
                  </a:cubicBezTo>
                  <a:cubicBezTo>
                    <a:pt x="1" y="11266"/>
                    <a:pt x="25" y="11338"/>
                    <a:pt x="86" y="11382"/>
                  </a:cubicBezTo>
                  <a:cubicBezTo>
                    <a:pt x="117" y="11404"/>
                    <a:pt x="157" y="11416"/>
                    <a:pt x="196" y="11416"/>
                  </a:cubicBezTo>
                  <a:cubicBezTo>
                    <a:pt x="232" y="11416"/>
                    <a:pt x="265" y="11407"/>
                    <a:pt x="292" y="11386"/>
                  </a:cubicBezTo>
                  <a:cubicBezTo>
                    <a:pt x="334" y="11357"/>
                    <a:pt x="360" y="11320"/>
                    <a:pt x="378" y="11274"/>
                  </a:cubicBezTo>
                  <a:cubicBezTo>
                    <a:pt x="411" y="11289"/>
                    <a:pt x="444" y="11303"/>
                    <a:pt x="481" y="11313"/>
                  </a:cubicBezTo>
                  <a:cubicBezTo>
                    <a:pt x="529" y="11328"/>
                    <a:pt x="579" y="11338"/>
                    <a:pt x="629" y="11347"/>
                  </a:cubicBezTo>
                  <a:cubicBezTo>
                    <a:pt x="708" y="11362"/>
                    <a:pt x="788" y="11375"/>
                    <a:pt x="867" y="11397"/>
                  </a:cubicBezTo>
                  <a:cubicBezTo>
                    <a:pt x="891" y="11404"/>
                    <a:pt x="913" y="11412"/>
                    <a:pt x="936" y="11420"/>
                  </a:cubicBezTo>
                  <a:cubicBezTo>
                    <a:pt x="955" y="11428"/>
                    <a:pt x="974" y="11437"/>
                    <a:pt x="993" y="11446"/>
                  </a:cubicBezTo>
                  <a:cubicBezTo>
                    <a:pt x="997" y="11449"/>
                    <a:pt x="1001" y="11452"/>
                    <a:pt x="1005" y="11454"/>
                  </a:cubicBezTo>
                  <a:cubicBezTo>
                    <a:pt x="1008" y="11457"/>
                    <a:pt x="1013" y="11462"/>
                    <a:pt x="1016" y="11465"/>
                  </a:cubicBezTo>
                  <a:cubicBezTo>
                    <a:pt x="1062" y="11516"/>
                    <a:pt x="1106" y="11566"/>
                    <a:pt x="1158" y="11610"/>
                  </a:cubicBezTo>
                  <a:cubicBezTo>
                    <a:pt x="1213" y="11657"/>
                    <a:pt x="1273" y="11699"/>
                    <a:pt x="1336" y="11734"/>
                  </a:cubicBezTo>
                  <a:cubicBezTo>
                    <a:pt x="1452" y="11800"/>
                    <a:pt x="1572" y="11859"/>
                    <a:pt x="1686" y="11925"/>
                  </a:cubicBezTo>
                  <a:cubicBezTo>
                    <a:pt x="1771" y="11979"/>
                    <a:pt x="1850" y="12035"/>
                    <a:pt x="1928" y="12095"/>
                  </a:cubicBezTo>
                  <a:cubicBezTo>
                    <a:pt x="1965" y="12127"/>
                    <a:pt x="2002" y="12161"/>
                    <a:pt x="2038" y="12196"/>
                  </a:cubicBezTo>
                  <a:cubicBezTo>
                    <a:pt x="2115" y="12282"/>
                    <a:pt x="2185" y="12374"/>
                    <a:pt x="2254" y="12467"/>
                  </a:cubicBezTo>
                  <a:lnTo>
                    <a:pt x="2254" y="12467"/>
                  </a:lnTo>
                  <a:cubicBezTo>
                    <a:pt x="2274" y="12497"/>
                    <a:pt x="2293" y="12527"/>
                    <a:pt x="2313" y="12557"/>
                  </a:cubicBezTo>
                  <a:cubicBezTo>
                    <a:pt x="2344" y="12619"/>
                    <a:pt x="2373" y="12683"/>
                    <a:pt x="2402" y="12746"/>
                  </a:cubicBezTo>
                  <a:cubicBezTo>
                    <a:pt x="2413" y="12773"/>
                    <a:pt x="2422" y="12803"/>
                    <a:pt x="2436" y="12829"/>
                  </a:cubicBezTo>
                  <a:cubicBezTo>
                    <a:pt x="2441" y="12840"/>
                    <a:pt x="2445" y="12850"/>
                    <a:pt x="2450" y="12861"/>
                  </a:cubicBezTo>
                  <a:cubicBezTo>
                    <a:pt x="2493" y="12976"/>
                    <a:pt x="2539" y="13089"/>
                    <a:pt x="2585" y="13202"/>
                  </a:cubicBezTo>
                  <a:cubicBezTo>
                    <a:pt x="2601" y="13246"/>
                    <a:pt x="2617" y="13289"/>
                    <a:pt x="2629" y="13334"/>
                  </a:cubicBezTo>
                  <a:cubicBezTo>
                    <a:pt x="2642" y="13385"/>
                    <a:pt x="2650" y="13439"/>
                    <a:pt x="2658" y="13492"/>
                  </a:cubicBezTo>
                  <a:cubicBezTo>
                    <a:pt x="2674" y="13664"/>
                    <a:pt x="2682" y="13840"/>
                    <a:pt x="2685" y="14014"/>
                  </a:cubicBezTo>
                  <a:cubicBezTo>
                    <a:pt x="2684" y="14127"/>
                    <a:pt x="2681" y="14239"/>
                    <a:pt x="2675" y="14351"/>
                  </a:cubicBezTo>
                  <a:cubicBezTo>
                    <a:pt x="2671" y="14467"/>
                    <a:pt x="2671" y="14581"/>
                    <a:pt x="2683" y="14696"/>
                  </a:cubicBezTo>
                  <a:cubicBezTo>
                    <a:pt x="2705" y="14895"/>
                    <a:pt x="2751" y="15095"/>
                    <a:pt x="2819" y="15282"/>
                  </a:cubicBezTo>
                  <a:cubicBezTo>
                    <a:pt x="2852" y="15374"/>
                    <a:pt x="2895" y="15463"/>
                    <a:pt x="2943" y="15547"/>
                  </a:cubicBezTo>
                  <a:cubicBezTo>
                    <a:pt x="2976" y="15606"/>
                    <a:pt x="3017" y="15661"/>
                    <a:pt x="3055" y="15716"/>
                  </a:cubicBezTo>
                  <a:cubicBezTo>
                    <a:pt x="3095" y="15775"/>
                    <a:pt x="3137" y="15829"/>
                    <a:pt x="3194" y="15872"/>
                  </a:cubicBezTo>
                  <a:cubicBezTo>
                    <a:pt x="3257" y="15919"/>
                    <a:pt x="3334" y="15950"/>
                    <a:pt x="3407" y="15977"/>
                  </a:cubicBezTo>
                  <a:cubicBezTo>
                    <a:pt x="3528" y="16024"/>
                    <a:pt x="3655" y="16052"/>
                    <a:pt x="3777" y="16100"/>
                  </a:cubicBezTo>
                  <a:cubicBezTo>
                    <a:pt x="3875" y="16143"/>
                    <a:pt x="3967" y="16197"/>
                    <a:pt x="4064" y="16240"/>
                  </a:cubicBezTo>
                  <a:cubicBezTo>
                    <a:pt x="4069" y="16243"/>
                    <a:pt x="4074" y="16245"/>
                    <a:pt x="4078" y="16246"/>
                  </a:cubicBezTo>
                  <a:cubicBezTo>
                    <a:pt x="4085" y="16250"/>
                    <a:pt x="4092" y="16253"/>
                    <a:pt x="4099" y="16255"/>
                  </a:cubicBezTo>
                  <a:cubicBezTo>
                    <a:pt x="4122" y="16266"/>
                    <a:pt x="4143" y="16274"/>
                    <a:pt x="4167" y="16279"/>
                  </a:cubicBezTo>
                  <a:cubicBezTo>
                    <a:pt x="4215" y="16291"/>
                    <a:pt x="4265" y="16296"/>
                    <a:pt x="4314" y="16301"/>
                  </a:cubicBezTo>
                  <a:cubicBezTo>
                    <a:pt x="4385" y="16306"/>
                    <a:pt x="4453" y="16311"/>
                    <a:pt x="4523" y="16319"/>
                  </a:cubicBezTo>
                  <a:cubicBezTo>
                    <a:pt x="4628" y="16339"/>
                    <a:pt x="4733" y="16366"/>
                    <a:pt x="4840" y="16373"/>
                  </a:cubicBezTo>
                  <a:cubicBezTo>
                    <a:pt x="4941" y="16379"/>
                    <a:pt x="5042" y="16381"/>
                    <a:pt x="5143" y="16394"/>
                  </a:cubicBezTo>
                  <a:cubicBezTo>
                    <a:pt x="5209" y="16406"/>
                    <a:pt x="5275" y="16421"/>
                    <a:pt x="5342" y="16436"/>
                  </a:cubicBezTo>
                  <a:cubicBezTo>
                    <a:pt x="5422" y="16455"/>
                    <a:pt x="5502" y="16464"/>
                    <a:pt x="5583" y="16464"/>
                  </a:cubicBezTo>
                  <a:cubicBezTo>
                    <a:pt x="5597" y="16464"/>
                    <a:pt x="5611" y="16464"/>
                    <a:pt x="5625" y="16463"/>
                  </a:cubicBezTo>
                  <a:cubicBezTo>
                    <a:pt x="5749" y="16461"/>
                    <a:pt x="5873" y="16460"/>
                    <a:pt x="5996" y="16460"/>
                  </a:cubicBezTo>
                  <a:cubicBezTo>
                    <a:pt x="6078" y="16462"/>
                    <a:pt x="6158" y="16467"/>
                    <a:pt x="6240" y="16467"/>
                  </a:cubicBezTo>
                  <a:cubicBezTo>
                    <a:pt x="6248" y="16467"/>
                    <a:pt x="6256" y="16467"/>
                    <a:pt x="6264" y="16467"/>
                  </a:cubicBezTo>
                  <a:cubicBezTo>
                    <a:pt x="6339" y="16466"/>
                    <a:pt x="6413" y="16463"/>
                    <a:pt x="6487" y="16462"/>
                  </a:cubicBezTo>
                  <a:cubicBezTo>
                    <a:pt x="6523" y="16463"/>
                    <a:pt x="6557" y="16466"/>
                    <a:pt x="6593" y="16469"/>
                  </a:cubicBezTo>
                  <a:cubicBezTo>
                    <a:pt x="6571" y="16492"/>
                    <a:pt x="6554" y="16519"/>
                    <a:pt x="6541" y="16549"/>
                  </a:cubicBezTo>
                  <a:cubicBezTo>
                    <a:pt x="6502" y="16642"/>
                    <a:pt x="6563" y="16754"/>
                    <a:pt x="6654" y="16786"/>
                  </a:cubicBezTo>
                  <a:cubicBezTo>
                    <a:pt x="6675" y="16793"/>
                    <a:pt x="6695" y="16796"/>
                    <a:pt x="6715" y="16796"/>
                  </a:cubicBezTo>
                  <a:cubicBezTo>
                    <a:pt x="6762" y="16796"/>
                    <a:pt x="6806" y="16778"/>
                    <a:pt x="6840" y="16747"/>
                  </a:cubicBezTo>
                  <a:cubicBezTo>
                    <a:pt x="6867" y="16748"/>
                    <a:pt x="6895" y="16750"/>
                    <a:pt x="6922" y="16754"/>
                  </a:cubicBezTo>
                  <a:cubicBezTo>
                    <a:pt x="6985" y="16762"/>
                    <a:pt x="7044" y="16774"/>
                    <a:pt x="7105" y="16790"/>
                  </a:cubicBezTo>
                  <a:cubicBezTo>
                    <a:pt x="7138" y="16801"/>
                    <a:pt x="7170" y="16812"/>
                    <a:pt x="7201" y="16825"/>
                  </a:cubicBezTo>
                  <a:cubicBezTo>
                    <a:pt x="7225" y="16835"/>
                    <a:pt x="7247" y="16848"/>
                    <a:pt x="7270" y="16860"/>
                  </a:cubicBezTo>
                  <a:cubicBezTo>
                    <a:pt x="7284" y="16869"/>
                    <a:pt x="7299" y="16880"/>
                    <a:pt x="7313" y="16890"/>
                  </a:cubicBezTo>
                  <a:cubicBezTo>
                    <a:pt x="7329" y="16904"/>
                    <a:pt x="7344" y="16917"/>
                    <a:pt x="7360" y="16931"/>
                  </a:cubicBezTo>
                  <a:cubicBezTo>
                    <a:pt x="7376" y="16951"/>
                    <a:pt x="7392" y="16969"/>
                    <a:pt x="7407" y="16988"/>
                  </a:cubicBezTo>
                  <a:cubicBezTo>
                    <a:pt x="7433" y="17026"/>
                    <a:pt x="7456" y="17064"/>
                    <a:pt x="7479" y="17104"/>
                  </a:cubicBezTo>
                  <a:lnTo>
                    <a:pt x="7557" y="17254"/>
                  </a:lnTo>
                  <a:cubicBezTo>
                    <a:pt x="7586" y="17308"/>
                    <a:pt x="7613" y="17372"/>
                    <a:pt x="7662" y="17412"/>
                  </a:cubicBezTo>
                  <a:cubicBezTo>
                    <a:pt x="7673" y="17422"/>
                    <a:pt x="7686" y="17431"/>
                    <a:pt x="7698" y="17438"/>
                  </a:cubicBezTo>
                  <a:cubicBezTo>
                    <a:pt x="7726" y="17515"/>
                    <a:pt x="7759" y="17592"/>
                    <a:pt x="7783" y="17671"/>
                  </a:cubicBezTo>
                  <a:cubicBezTo>
                    <a:pt x="7786" y="17689"/>
                    <a:pt x="7790" y="17709"/>
                    <a:pt x="7793" y="17728"/>
                  </a:cubicBezTo>
                  <a:cubicBezTo>
                    <a:pt x="7796" y="17761"/>
                    <a:pt x="7794" y="17796"/>
                    <a:pt x="7802" y="17829"/>
                  </a:cubicBezTo>
                  <a:cubicBezTo>
                    <a:pt x="7809" y="17858"/>
                    <a:pt x="7823" y="17886"/>
                    <a:pt x="7841" y="17909"/>
                  </a:cubicBezTo>
                  <a:cubicBezTo>
                    <a:pt x="7838" y="17926"/>
                    <a:pt x="7832" y="17943"/>
                    <a:pt x="7828" y="17960"/>
                  </a:cubicBezTo>
                  <a:cubicBezTo>
                    <a:pt x="7820" y="17984"/>
                    <a:pt x="7813" y="18008"/>
                    <a:pt x="7802" y="18031"/>
                  </a:cubicBezTo>
                  <a:cubicBezTo>
                    <a:pt x="7797" y="18044"/>
                    <a:pt x="7790" y="18057"/>
                    <a:pt x="7782" y="18071"/>
                  </a:cubicBezTo>
                  <a:cubicBezTo>
                    <a:pt x="7774" y="18085"/>
                    <a:pt x="7766" y="18097"/>
                    <a:pt x="7756" y="18110"/>
                  </a:cubicBezTo>
                  <a:cubicBezTo>
                    <a:pt x="7743" y="18125"/>
                    <a:pt x="7730" y="18139"/>
                    <a:pt x="7718" y="18152"/>
                  </a:cubicBezTo>
                  <a:cubicBezTo>
                    <a:pt x="7706" y="18161"/>
                    <a:pt x="7695" y="18172"/>
                    <a:pt x="7684" y="18181"/>
                  </a:cubicBezTo>
                  <a:cubicBezTo>
                    <a:pt x="7674" y="18187"/>
                    <a:pt x="7665" y="18193"/>
                    <a:pt x="7656" y="18199"/>
                  </a:cubicBezTo>
                  <a:cubicBezTo>
                    <a:pt x="7650" y="18201"/>
                    <a:pt x="7644" y="18205"/>
                    <a:pt x="7638" y="18207"/>
                  </a:cubicBezTo>
                  <a:cubicBezTo>
                    <a:pt x="7630" y="18211"/>
                    <a:pt x="7621" y="18213"/>
                    <a:pt x="7612" y="18216"/>
                  </a:cubicBezTo>
                  <a:cubicBezTo>
                    <a:pt x="7571" y="18227"/>
                    <a:pt x="7531" y="18235"/>
                    <a:pt x="7490" y="18243"/>
                  </a:cubicBezTo>
                  <a:cubicBezTo>
                    <a:pt x="7290" y="18285"/>
                    <a:pt x="7092" y="18340"/>
                    <a:pt x="6905" y="18424"/>
                  </a:cubicBezTo>
                  <a:cubicBezTo>
                    <a:pt x="6816" y="18463"/>
                    <a:pt x="6730" y="18517"/>
                    <a:pt x="6648" y="18570"/>
                  </a:cubicBezTo>
                  <a:cubicBezTo>
                    <a:pt x="6564" y="18623"/>
                    <a:pt x="6482" y="18689"/>
                    <a:pt x="6417" y="18764"/>
                  </a:cubicBezTo>
                  <a:cubicBezTo>
                    <a:pt x="6357" y="18832"/>
                    <a:pt x="6299" y="18904"/>
                    <a:pt x="6261" y="18986"/>
                  </a:cubicBezTo>
                  <a:cubicBezTo>
                    <a:pt x="6214" y="19087"/>
                    <a:pt x="6196" y="19188"/>
                    <a:pt x="6212" y="19298"/>
                  </a:cubicBezTo>
                  <a:cubicBezTo>
                    <a:pt x="6231" y="19428"/>
                    <a:pt x="6284" y="19546"/>
                    <a:pt x="6342" y="19662"/>
                  </a:cubicBezTo>
                  <a:cubicBezTo>
                    <a:pt x="6409" y="19790"/>
                    <a:pt x="6502" y="19908"/>
                    <a:pt x="6612" y="19999"/>
                  </a:cubicBezTo>
                  <a:cubicBezTo>
                    <a:pt x="6680" y="20055"/>
                    <a:pt x="6746" y="20108"/>
                    <a:pt x="6824" y="20147"/>
                  </a:cubicBezTo>
                  <a:cubicBezTo>
                    <a:pt x="6871" y="20171"/>
                    <a:pt x="6916" y="20196"/>
                    <a:pt x="6962" y="20221"/>
                  </a:cubicBezTo>
                  <a:cubicBezTo>
                    <a:pt x="6979" y="20231"/>
                    <a:pt x="6996" y="20243"/>
                    <a:pt x="7012" y="20255"/>
                  </a:cubicBezTo>
                  <a:cubicBezTo>
                    <a:pt x="7041" y="20280"/>
                    <a:pt x="7066" y="20305"/>
                    <a:pt x="7094" y="20332"/>
                  </a:cubicBezTo>
                  <a:cubicBezTo>
                    <a:pt x="7142" y="20383"/>
                    <a:pt x="7188" y="20435"/>
                    <a:pt x="7231" y="20492"/>
                  </a:cubicBezTo>
                  <a:cubicBezTo>
                    <a:pt x="7266" y="20543"/>
                    <a:pt x="7299" y="20597"/>
                    <a:pt x="7331" y="20652"/>
                  </a:cubicBezTo>
                  <a:cubicBezTo>
                    <a:pt x="7336" y="20661"/>
                    <a:pt x="7339" y="20669"/>
                    <a:pt x="7344" y="20677"/>
                  </a:cubicBezTo>
                  <a:cubicBezTo>
                    <a:pt x="7345" y="20685"/>
                    <a:pt x="7345" y="20692"/>
                    <a:pt x="7347" y="20700"/>
                  </a:cubicBezTo>
                  <a:cubicBezTo>
                    <a:pt x="7349" y="20721"/>
                    <a:pt x="7350" y="20741"/>
                    <a:pt x="7350" y="20762"/>
                  </a:cubicBezTo>
                  <a:cubicBezTo>
                    <a:pt x="7350" y="20783"/>
                    <a:pt x="7347" y="20806"/>
                    <a:pt x="7346" y="20828"/>
                  </a:cubicBezTo>
                  <a:cubicBezTo>
                    <a:pt x="7342" y="20853"/>
                    <a:pt x="7337" y="20878"/>
                    <a:pt x="7331" y="20902"/>
                  </a:cubicBezTo>
                  <a:cubicBezTo>
                    <a:pt x="7322" y="20934"/>
                    <a:pt x="7312" y="20964"/>
                    <a:pt x="7299" y="20994"/>
                  </a:cubicBezTo>
                  <a:cubicBezTo>
                    <a:pt x="7290" y="21013"/>
                    <a:pt x="7280" y="21033"/>
                    <a:pt x="7270" y="21052"/>
                  </a:cubicBezTo>
                  <a:cubicBezTo>
                    <a:pt x="7250" y="21082"/>
                    <a:pt x="7228" y="21112"/>
                    <a:pt x="7208" y="21140"/>
                  </a:cubicBezTo>
                  <a:cubicBezTo>
                    <a:pt x="7166" y="21191"/>
                    <a:pt x="7121" y="21239"/>
                    <a:pt x="7074" y="21283"/>
                  </a:cubicBezTo>
                  <a:cubicBezTo>
                    <a:pt x="7056" y="21301"/>
                    <a:pt x="7036" y="21317"/>
                    <a:pt x="7016" y="21333"/>
                  </a:cubicBezTo>
                  <a:cubicBezTo>
                    <a:pt x="6948" y="21381"/>
                    <a:pt x="6880" y="21430"/>
                    <a:pt x="6810" y="21474"/>
                  </a:cubicBezTo>
                  <a:cubicBezTo>
                    <a:pt x="6742" y="21519"/>
                    <a:pt x="6672" y="21566"/>
                    <a:pt x="6611" y="21622"/>
                  </a:cubicBezTo>
                  <a:cubicBezTo>
                    <a:pt x="6541" y="21686"/>
                    <a:pt x="6478" y="21757"/>
                    <a:pt x="6423" y="21834"/>
                  </a:cubicBezTo>
                  <a:cubicBezTo>
                    <a:pt x="6342" y="21951"/>
                    <a:pt x="6276" y="22094"/>
                    <a:pt x="6266" y="22238"/>
                  </a:cubicBezTo>
                  <a:cubicBezTo>
                    <a:pt x="6254" y="22391"/>
                    <a:pt x="6299" y="22538"/>
                    <a:pt x="6342" y="22682"/>
                  </a:cubicBezTo>
                  <a:cubicBezTo>
                    <a:pt x="6369" y="22773"/>
                    <a:pt x="6396" y="22866"/>
                    <a:pt x="6429" y="22955"/>
                  </a:cubicBezTo>
                  <a:cubicBezTo>
                    <a:pt x="6491" y="23125"/>
                    <a:pt x="6594" y="23275"/>
                    <a:pt x="6668" y="23440"/>
                  </a:cubicBezTo>
                  <a:cubicBezTo>
                    <a:pt x="6676" y="23463"/>
                    <a:pt x="6684" y="23487"/>
                    <a:pt x="6692" y="23510"/>
                  </a:cubicBezTo>
                  <a:cubicBezTo>
                    <a:pt x="6700" y="23539"/>
                    <a:pt x="6705" y="23569"/>
                    <a:pt x="6710" y="23600"/>
                  </a:cubicBezTo>
                  <a:cubicBezTo>
                    <a:pt x="6717" y="23663"/>
                    <a:pt x="6721" y="23724"/>
                    <a:pt x="6723" y="23787"/>
                  </a:cubicBezTo>
                  <a:cubicBezTo>
                    <a:pt x="6717" y="23941"/>
                    <a:pt x="6693" y="24092"/>
                    <a:pt x="6693" y="24245"/>
                  </a:cubicBezTo>
                  <a:cubicBezTo>
                    <a:pt x="6692" y="24375"/>
                    <a:pt x="6701" y="24505"/>
                    <a:pt x="6747" y="24629"/>
                  </a:cubicBezTo>
                  <a:cubicBezTo>
                    <a:pt x="6794" y="24758"/>
                    <a:pt x="6860" y="24874"/>
                    <a:pt x="6943" y="24982"/>
                  </a:cubicBezTo>
                  <a:cubicBezTo>
                    <a:pt x="7043" y="25112"/>
                    <a:pt x="7161" y="25228"/>
                    <a:pt x="7282" y="25337"/>
                  </a:cubicBezTo>
                  <a:cubicBezTo>
                    <a:pt x="7394" y="25437"/>
                    <a:pt x="7503" y="25537"/>
                    <a:pt x="7608" y="25642"/>
                  </a:cubicBezTo>
                  <a:lnTo>
                    <a:pt x="7608" y="25642"/>
                  </a:lnTo>
                  <a:cubicBezTo>
                    <a:pt x="7608" y="25642"/>
                    <a:pt x="7608" y="25642"/>
                    <a:pt x="7608" y="25642"/>
                  </a:cubicBezTo>
                  <a:lnTo>
                    <a:pt x="7608" y="25642"/>
                  </a:lnTo>
                  <a:cubicBezTo>
                    <a:pt x="7608" y="25642"/>
                    <a:pt x="7608" y="25642"/>
                    <a:pt x="7608" y="25642"/>
                  </a:cubicBezTo>
                  <a:lnTo>
                    <a:pt x="7608" y="25642"/>
                  </a:lnTo>
                  <a:cubicBezTo>
                    <a:pt x="7608" y="25642"/>
                    <a:pt x="7608" y="25642"/>
                    <a:pt x="7608" y="25642"/>
                  </a:cubicBezTo>
                  <a:lnTo>
                    <a:pt x="7608" y="25642"/>
                  </a:lnTo>
                  <a:cubicBezTo>
                    <a:pt x="7608" y="25643"/>
                    <a:pt x="7609" y="25643"/>
                    <a:pt x="7609" y="25643"/>
                  </a:cubicBezTo>
                  <a:lnTo>
                    <a:pt x="7609" y="25643"/>
                  </a:lnTo>
                  <a:cubicBezTo>
                    <a:pt x="7609" y="25643"/>
                    <a:pt x="7608" y="25642"/>
                    <a:pt x="7608" y="25642"/>
                  </a:cubicBezTo>
                  <a:lnTo>
                    <a:pt x="7608" y="25642"/>
                  </a:lnTo>
                  <a:cubicBezTo>
                    <a:pt x="7608" y="25642"/>
                    <a:pt x="7609" y="25643"/>
                    <a:pt x="7609" y="25643"/>
                  </a:cubicBezTo>
                  <a:cubicBezTo>
                    <a:pt x="7609" y="25643"/>
                    <a:pt x="7609" y="25643"/>
                    <a:pt x="7609" y="25643"/>
                  </a:cubicBezTo>
                  <a:lnTo>
                    <a:pt x="7609" y="25643"/>
                  </a:lnTo>
                  <a:cubicBezTo>
                    <a:pt x="7663" y="25699"/>
                    <a:pt x="7713" y="25758"/>
                    <a:pt x="7767" y="25814"/>
                  </a:cubicBezTo>
                  <a:cubicBezTo>
                    <a:pt x="7807" y="25856"/>
                    <a:pt x="7844" y="25899"/>
                    <a:pt x="7880" y="25945"/>
                  </a:cubicBezTo>
                  <a:cubicBezTo>
                    <a:pt x="7951" y="26043"/>
                    <a:pt x="8021" y="26144"/>
                    <a:pt x="8084" y="26249"/>
                  </a:cubicBezTo>
                  <a:cubicBezTo>
                    <a:pt x="8099" y="26280"/>
                    <a:pt x="8113" y="26312"/>
                    <a:pt x="8127" y="26343"/>
                  </a:cubicBezTo>
                  <a:cubicBezTo>
                    <a:pt x="8147" y="26394"/>
                    <a:pt x="8165" y="26447"/>
                    <a:pt x="8181" y="26500"/>
                  </a:cubicBezTo>
                  <a:cubicBezTo>
                    <a:pt x="8182" y="26520"/>
                    <a:pt x="8182" y="26542"/>
                    <a:pt x="8182" y="26564"/>
                  </a:cubicBezTo>
                  <a:cubicBezTo>
                    <a:pt x="8182" y="26590"/>
                    <a:pt x="8180" y="26617"/>
                    <a:pt x="8178" y="26645"/>
                  </a:cubicBezTo>
                  <a:cubicBezTo>
                    <a:pt x="8166" y="26725"/>
                    <a:pt x="8151" y="26803"/>
                    <a:pt x="8131" y="26880"/>
                  </a:cubicBezTo>
                  <a:cubicBezTo>
                    <a:pt x="8124" y="26906"/>
                    <a:pt x="8115" y="26932"/>
                    <a:pt x="8105" y="26957"/>
                  </a:cubicBezTo>
                  <a:lnTo>
                    <a:pt x="8068" y="27039"/>
                  </a:lnTo>
                  <a:cubicBezTo>
                    <a:pt x="8032" y="27047"/>
                    <a:pt x="7999" y="27067"/>
                    <a:pt x="7974" y="27095"/>
                  </a:cubicBezTo>
                  <a:cubicBezTo>
                    <a:pt x="7905" y="27173"/>
                    <a:pt x="7919" y="27286"/>
                    <a:pt x="7991" y="27356"/>
                  </a:cubicBezTo>
                  <a:cubicBezTo>
                    <a:pt x="8005" y="27369"/>
                    <a:pt x="8019" y="27379"/>
                    <a:pt x="8033" y="27389"/>
                  </a:cubicBezTo>
                  <a:cubicBezTo>
                    <a:pt x="8047" y="27403"/>
                    <a:pt x="8063" y="27417"/>
                    <a:pt x="8081" y="27426"/>
                  </a:cubicBezTo>
                  <a:cubicBezTo>
                    <a:pt x="8103" y="27436"/>
                    <a:pt x="8125" y="27443"/>
                    <a:pt x="8148" y="27445"/>
                  </a:cubicBezTo>
                  <a:cubicBezTo>
                    <a:pt x="8156" y="27448"/>
                    <a:pt x="8164" y="27452"/>
                    <a:pt x="8172" y="27455"/>
                  </a:cubicBezTo>
                  <a:cubicBezTo>
                    <a:pt x="8215" y="27474"/>
                    <a:pt x="8260" y="27490"/>
                    <a:pt x="8302" y="27509"/>
                  </a:cubicBezTo>
                  <a:cubicBezTo>
                    <a:pt x="8382" y="27546"/>
                    <a:pt x="8462" y="27583"/>
                    <a:pt x="8542" y="27621"/>
                  </a:cubicBezTo>
                  <a:cubicBezTo>
                    <a:pt x="8700" y="27697"/>
                    <a:pt x="8859" y="27772"/>
                    <a:pt x="9018" y="27847"/>
                  </a:cubicBezTo>
                  <a:cubicBezTo>
                    <a:pt x="9180" y="27921"/>
                    <a:pt x="9342" y="27995"/>
                    <a:pt x="9509" y="28057"/>
                  </a:cubicBezTo>
                  <a:cubicBezTo>
                    <a:pt x="9669" y="28115"/>
                    <a:pt x="9831" y="28168"/>
                    <a:pt x="9992" y="28224"/>
                  </a:cubicBezTo>
                  <a:cubicBezTo>
                    <a:pt x="10180" y="28288"/>
                    <a:pt x="10363" y="28364"/>
                    <a:pt x="10549" y="28430"/>
                  </a:cubicBezTo>
                  <a:cubicBezTo>
                    <a:pt x="10734" y="28496"/>
                    <a:pt x="10921" y="28555"/>
                    <a:pt x="11106" y="28614"/>
                  </a:cubicBezTo>
                  <a:cubicBezTo>
                    <a:pt x="11289" y="28672"/>
                    <a:pt x="11470" y="28735"/>
                    <a:pt x="11653" y="28794"/>
                  </a:cubicBezTo>
                  <a:cubicBezTo>
                    <a:pt x="11750" y="28823"/>
                    <a:pt x="11848" y="28850"/>
                    <a:pt x="11948" y="28872"/>
                  </a:cubicBezTo>
                  <a:cubicBezTo>
                    <a:pt x="12001" y="28885"/>
                    <a:pt x="12055" y="28898"/>
                    <a:pt x="12110" y="28898"/>
                  </a:cubicBezTo>
                  <a:cubicBezTo>
                    <a:pt x="12124" y="28898"/>
                    <a:pt x="12139" y="28898"/>
                    <a:pt x="12153" y="28895"/>
                  </a:cubicBezTo>
                  <a:cubicBezTo>
                    <a:pt x="12253" y="28879"/>
                    <a:pt x="12317" y="28769"/>
                    <a:pt x="12296" y="28676"/>
                  </a:cubicBezTo>
                  <a:cubicBezTo>
                    <a:pt x="12283" y="28616"/>
                    <a:pt x="12245" y="28573"/>
                    <a:pt x="12196" y="28550"/>
                  </a:cubicBezTo>
                  <a:cubicBezTo>
                    <a:pt x="12203" y="28524"/>
                    <a:pt x="12211" y="28498"/>
                    <a:pt x="12219" y="28473"/>
                  </a:cubicBezTo>
                  <a:cubicBezTo>
                    <a:pt x="12257" y="28373"/>
                    <a:pt x="12300" y="28276"/>
                    <a:pt x="12350" y="28181"/>
                  </a:cubicBezTo>
                  <a:cubicBezTo>
                    <a:pt x="12369" y="28145"/>
                    <a:pt x="12391" y="28111"/>
                    <a:pt x="12414" y="28078"/>
                  </a:cubicBezTo>
                  <a:cubicBezTo>
                    <a:pt x="12442" y="28041"/>
                    <a:pt x="12471" y="28007"/>
                    <a:pt x="12501" y="27974"/>
                  </a:cubicBezTo>
                  <a:cubicBezTo>
                    <a:pt x="12595" y="27878"/>
                    <a:pt x="12694" y="27787"/>
                    <a:pt x="12797" y="27701"/>
                  </a:cubicBezTo>
                  <a:cubicBezTo>
                    <a:pt x="12885" y="27634"/>
                    <a:pt x="12972" y="27565"/>
                    <a:pt x="13065" y="27504"/>
                  </a:cubicBezTo>
                  <a:cubicBezTo>
                    <a:pt x="13171" y="27442"/>
                    <a:pt x="13279" y="27384"/>
                    <a:pt x="13391" y="27332"/>
                  </a:cubicBezTo>
                  <a:cubicBezTo>
                    <a:pt x="13502" y="27282"/>
                    <a:pt x="13609" y="27225"/>
                    <a:pt x="13717" y="27167"/>
                  </a:cubicBezTo>
                  <a:cubicBezTo>
                    <a:pt x="13823" y="27110"/>
                    <a:pt x="13929" y="27055"/>
                    <a:pt x="14038" y="27002"/>
                  </a:cubicBezTo>
                  <a:cubicBezTo>
                    <a:pt x="14086" y="26979"/>
                    <a:pt x="14135" y="26958"/>
                    <a:pt x="14181" y="26932"/>
                  </a:cubicBezTo>
                  <a:cubicBezTo>
                    <a:pt x="14231" y="26903"/>
                    <a:pt x="14280" y="26871"/>
                    <a:pt x="14331" y="26840"/>
                  </a:cubicBezTo>
                  <a:lnTo>
                    <a:pt x="14331" y="26840"/>
                  </a:lnTo>
                  <a:lnTo>
                    <a:pt x="14329" y="26842"/>
                  </a:lnTo>
                  <a:cubicBezTo>
                    <a:pt x="14331" y="26842"/>
                    <a:pt x="14331" y="26840"/>
                    <a:pt x="14331" y="26840"/>
                  </a:cubicBezTo>
                  <a:lnTo>
                    <a:pt x="14331" y="26840"/>
                  </a:lnTo>
                  <a:cubicBezTo>
                    <a:pt x="14331" y="26840"/>
                    <a:pt x="14331" y="26840"/>
                    <a:pt x="14331" y="26840"/>
                  </a:cubicBezTo>
                  <a:cubicBezTo>
                    <a:pt x="14349" y="26830"/>
                    <a:pt x="14365" y="26821"/>
                    <a:pt x="14382" y="26811"/>
                  </a:cubicBezTo>
                  <a:cubicBezTo>
                    <a:pt x="14583" y="26701"/>
                    <a:pt x="14796" y="26592"/>
                    <a:pt x="14935" y="26404"/>
                  </a:cubicBezTo>
                  <a:cubicBezTo>
                    <a:pt x="15058" y="26240"/>
                    <a:pt x="15117" y="26048"/>
                    <a:pt x="15160" y="25851"/>
                  </a:cubicBezTo>
                  <a:cubicBezTo>
                    <a:pt x="15198" y="25672"/>
                    <a:pt x="15228" y="25487"/>
                    <a:pt x="15236" y="25304"/>
                  </a:cubicBezTo>
                  <a:cubicBezTo>
                    <a:pt x="15241" y="25208"/>
                    <a:pt x="15249" y="25109"/>
                    <a:pt x="15249" y="25013"/>
                  </a:cubicBezTo>
                  <a:cubicBezTo>
                    <a:pt x="15249" y="24913"/>
                    <a:pt x="15242" y="24813"/>
                    <a:pt x="15238" y="24712"/>
                  </a:cubicBezTo>
                  <a:lnTo>
                    <a:pt x="15238" y="24712"/>
                  </a:lnTo>
                  <a:cubicBezTo>
                    <a:pt x="15239" y="24717"/>
                    <a:pt x="15239" y="24721"/>
                    <a:pt x="15239" y="24725"/>
                  </a:cubicBezTo>
                  <a:lnTo>
                    <a:pt x="15239" y="24725"/>
                  </a:lnTo>
                  <a:cubicBezTo>
                    <a:pt x="15239" y="24639"/>
                    <a:pt x="15242" y="24554"/>
                    <a:pt x="15249" y="24469"/>
                  </a:cubicBezTo>
                  <a:cubicBezTo>
                    <a:pt x="15272" y="24274"/>
                    <a:pt x="15293" y="24080"/>
                    <a:pt x="15332" y="23889"/>
                  </a:cubicBezTo>
                  <a:cubicBezTo>
                    <a:pt x="15361" y="23777"/>
                    <a:pt x="15392" y="23666"/>
                    <a:pt x="15420" y="23554"/>
                  </a:cubicBezTo>
                  <a:cubicBezTo>
                    <a:pt x="15447" y="23450"/>
                    <a:pt x="15477" y="23346"/>
                    <a:pt x="15515" y="23244"/>
                  </a:cubicBezTo>
                  <a:cubicBezTo>
                    <a:pt x="15528" y="23213"/>
                    <a:pt x="15541" y="23182"/>
                    <a:pt x="15558" y="23152"/>
                  </a:cubicBezTo>
                  <a:cubicBezTo>
                    <a:pt x="15577" y="23121"/>
                    <a:pt x="15598" y="23089"/>
                    <a:pt x="15619" y="23059"/>
                  </a:cubicBezTo>
                  <a:cubicBezTo>
                    <a:pt x="15676" y="22986"/>
                    <a:pt x="15735" y="22914"/>
                    <a:pt x="15790" y="22841"/>
                  </a:cubicBezTo>
                  <a:cubicBezTo>
                    <a:pt x="15845" y="22769"/>
                    <a:pt x="15896" y="22695"/>
                    <a:pt x="15947" y="22622"/>
                  </a:cubicBezTo>
                  <a:cubicBezTo>
                    <a:pt x="15950" y="22620"/>
                    <a:pt x="15951" y="22618"/>
                    <a:pt x="15953" y="22615"/>
                  </a:cubicBezTo>
                  <a:cubicBezTo>
                    <a:pt x="15955" y="22612"/>
                    <a:pt x="15957" y="22610"/>
                    <a:pt x="15959" y="22606"/>
                  </a:cubicBezTo>
                  <a:lnTo>
                    <a:pt x="15959" y="22606"/>
                  </a:lnTo>
                  <a:cubicBezTo>
                    <a:pt x="15958" y="22608"/>
                    <a:pt x="15957" y="22610"/>
                    <a:pt x="15955" y="22612"/>
                  </a:cubicBezTo>
                  <a:cubicBezTo>
                    <a:pt x="16072" y="22459"/>
                    <a:pt x="16200" y="22313"/>
                    <a:pt x="16312" y="22156"/>
                  </a:cubicBezTo>
                  <a:cubicBezTo>
                    <a:pt x="16368" y="22076"/>
                    <a:pt x="16422" y="21994"/>
                    <a:pt x="16479" y="21914"/>
                  </a:cubicBezTo>
                  <a:cubicBezTo>
                    <a:pt x="16532" y="21839"/>
                    <a:pt x="16590" y="21766"/>
                    <a:pt x="16640" y="21688"/>
                  </a:cubicBezTo>
                  <a:cubicBezTo>
                    <a:pt x="16744" y="21526"/>
                    <a:pt x="16826" y="21349"/>
                    <a:pt x="16907" y="21176"/>
                  </a:cubicBezTo>
                  <a:cubicBezTo>
                    <a:pt x="16948" y="21088"/>
                    <a:pt x="16983" y="20997"/>
                    <a:pt x="17012" y="20905"/>
                  </a:cubicBezTo>
                  <a:cubicBezTo>
                    <a:pt x="17029" y="20850"/>
                    <a:pt x="17045" y="20795"/>
                    <a:pt x="17057" y="20738"/>
                  </a:cubicBezTo>
                  <a:cubicBezTo>
                    <a:pt x="17073" y="20658"/>
                    <a:pt x="17078" y="20578"/>
                    <a:pt x="17079" y="20494"/>
                  </a:cubicBezTo>
                  <a:cubicBezTo>
                    <a:pt x="17082" y="20371"/>
                    <a:pt x="17062" y="20246"/>
                    <a:pt x="17019" y="20129"/>
                  </a:cubicBezTo>
                  <a:cubicBezTo>
                    <a:pt x="16982" y="20032"/>
                    <a:pt x="16937" y="19941"/>
                    <a:pt x="16885" y="19849"/>
                  </a:cubicBezTo>
                  <a:cubicBezTo>
                    <a:pt x="16838" y="19763"/>
                    <a:pt x="16789" y="19678"/>
                    <a:pt x="16724" y="19603"/>
                  </a:cubicBezTo>
                  <a:cubicBezTo>
                    <a:pt x="16670" y="19541"/>
                    <a:pt x="16612" y="19482"/>
                    <a:pt x="16551" y="19425"/>
                  </a:cubicBezTo>
                  <a:cubicBezTo>
                    <a:pt x="16514" y="19387"/>
                    <a:pt x="16464" y="19367"/>
                    <a:pt x="16414" y="19367"/>
                  </a:cubicBezTo>
                  <a:cubicBezTo>
                    <a:pt x="16394" y="19367"/>
                    <a:pt x="16374" y="19370"/>
                    <a:pt x="16355" y="19377"/>
                  </a:cubicBezTo>
                  <a:cubicBezTo>
                    <a:pt x="16317" y="19351"/>
                    <a:pt x="16279" y="19327"/>
                    <a:pt x="16240" y="19302"/>
                  </a:cubicBezTo>
                  <a:cubicBezTo>
                    <a:pt x="16067" y="19188"/>
                    <a:pt x="15873" y="19120"/>
                    <a:pt x="15683" y="19041"/>
                  </a:cubicBezTo>
                  <a:cubicBezTo>
                    <a:pt x="15595" y="19004"/>
                    <a:pt x="15505" y="18972"/>
                    <a:pt x="15413" y="18946"/>
                  </a:cubicBezTo>
                  <a:cubicBezTo>
                    <a:pt x="15331" y="18923"/>
                    <a:pt x="15246" y="18906"/>
                    <a:pt x="15162" y="18889"/>
                  </a:cubicBezTo>
                  <a:cubicBezTo>
                    <a:pt x="15083" y="18873"/>
                    <a:pt x="15003" y="18857"/>
                    <a:pt x="14922" y="18843"/>
                  </a:cubicBezTo>
                  <a:cubicBezTo>
                    <a:pt x="14899" y="18838"/>
                    <a:pt x="14875" y="18834"/>
                    <a:pt x="14851" y="18832"/>
                  </a:cubicBezTo>
                  <a:cubicBezTo>
                    <a:pt x="14848" y="18831"/>
                    <a:pt x="14845" y="18831"/>
                    <a:pt x="14841" y="18831"/>
                  </a:cubicBezTo>
                  <a:cubicBezTo>
                    <a:pt x="14789" y="18831"/>
                    <a:pt x="14741" y="18850"/>
                    <a:pt x="14706" y="18883"/>
                  </a:cubicBezTo>
                  <a:cubicBezTo>
                    <a:pt x="14700" y="18880"/>
                    <a:pt x="14694" y="18877"/>
                    <a:pt x="14688" y="18875"/>
                  </a:cubicBezTo>
                  <a:cubicBezTo>
                    <a:pt x="14602" y="18834"/>
                    <a:pt x="14519" y="18787"/>
                    <a:pt x="14436" y="18740"/>
                  </a:cubicBezTo>
                  <a:cubicBezTo>
                    <a:pt x="14392" y="18711"/>
                    <a:pt x="14351" y="18682"/>
                    <a:pt x="14309" y="18651"/>
                  </a:cubicBezTo>
                  <a:cubicBezTo>
                    <a:pt x="14205" y="18563"/>
                    <a:pt x="14103" y="18470"/>
                    <a:pt x="14007" y="18374"/>
                  </a:cubicBezTo>
                  <a:cubicBezTo>
                    <a:pt x="13955" y="18317"/>
                    <a:pt x="13906" y="18258"/>
                    <a:pt x="13861" y="18196"/>
                  </a:cubicBezTo>
                  <a:cubicBezTo>
                    <a:pt x="13813" y="18131"/>
                    <a:pt x="13766" y="18064"/>
                    <a:pt x="13721" y="17997"/>
                  </a:cubicBezTo>
                  <a:cubicBezTo>
                    <a:pt x="13674" y="17926"/>
                    <a:pt x="13632" y="17852"/>
                    <a:pt x="13591" y="17776"/>
                  </a:cubicBezTo>
                  <a:cubicBezTo>
                    <a:pt x="13548" y="17701"/>
                    <a:pt x="13508" y="17625"/>
                    <a:pt x="13463" y="17553"/>
                  </a:cubicBezTo>
                  <a:cubicBezTo>
                    <a:pt x="13416" y="17481"/>
                    <a:pt x="13362" y="17412"/>
                    <a:pt x="13307" y="17346"/>
                  </a:cubicBezTo>
                  <a:cubicBezTo>
                    <a:pt x="13180" y="17193"/>
                    <a:pt x="13030" y="17061"/>
                    <a:pt x="12854" y="16968"/>
                  </a:cubicBezTo>
                  <a:cubicBezTo>
                    <a:pt x="12762" y="16919"/>
                    <a:pt x="12665" y="16874"/>
                    <a:pt x="12562" y="16856"/>
                  </a:cubicBezTo>
                  <a:cubicBezTo>
                    <a:pt x="12489" y="16844"/>
                    <a:pt x="12418" y="16838"/>
                    <a:pt x="12346" y="16838"/>
                  </a:cubicBezTo>
                  <a:cubicBezTo>
                    <a:pt x="12334" y="16838"/>
                    <a:pt x="12322" y="16838"/>
                    <a:pt x="12310" y="16838"/>
                  </a:cubicBezTo>
                  <a:cubicBezTo>
                    <a:pt x="12252" y="16840"/>
                    <a:pt x="12194" y="16843"/>
                    <a:pt x="12135" y="16843"/>
                  </a:cubicBezTo>
                  <a:cubicBezTo>
                    <a:pt x="12126" y="16843"/>
                    <a:pt x="12117" y="16843"/>
                    <a:pt x="12108" y="16843"/>
                  </a:cubicBezTo>
                  <a:cubicBezTo>
                    <a:pt x="12033" y="16836"/>
                    <a:pt x="11960" y="16826"/>
                    <a:pt x="11886" y="16813"/>
                  </a:cubicBezTo>
                  <a:cubicBezTo>
                    <a:pt x="11844" y="16804"/>
                    <a:pt x="11801" y="16796"/>
                    <a:pt x="11760" y="16784"/>
                  </a:cubicBezTo>
                  <a:cubicBezTo>
                    <a:pt x="11729" y="16773"/>
                    <a:pt x="11699" y="16762"/>
                    <a:pt x="11671" y="16749"/>
                  </a:cubicBezTo>
                  <a:cubicBezTo>
                    <a:pt x="11605" y="16717"/>
                    <a:pt x="11540" y="16683"/>
                    <a:pt x="11478" y="16645"/>
                  </a:cubicBezTo>
                  <a:cubicBezTo>
                    <a:pt x="11409" y="16602"/>
                    <a:pt x="11345" y="16555"/>
                    <a:pt x="11281" y="16505"/>
                  </a:cubicBezTo>
                  <a:lnTo>
                    <a:pt x="11281" y="16505"/>
                  </a:lnTo>
                  <a:cubicBezTo>
                    <a:pt x="11283" y="16506"/>
                    <a:pt x="11287" y="16508"/>
                    <a:pt x="11289" y="16509"/>
                  </a:cubicBezTo>
                  <a:cubicBezTo>
                    <a:pt x="11215" y="16449"/>
                    <a:pt x="11143" y="16387"/>
                    <a:pt x="11072" y="16323"/>
                  </a:cubicBezTo>
                  <a:cubicBezTo>
                    <a:pt x="11002" y="16261"/>
                    <a:pt x="10938" y="16194"/>
                    <a:pt x="10873" y="16128"/>
                  </a:cubicBezTo>
                  <a:cubicBezTo>
                    <a:pt x="10743" y="15996"/>
                    <a:pt x="10610" y="15868"/>
                    <a:pt x="10482" y="15736"/>
                  </a:cubicBezTo>
                  <a:cubicBezTo>
                    <a:pt x="10434" y="15687"/>
                    <a:pt x="10387" y="15638"/>
                    <a:pt x="10333" y="15596"/>
                  </a:cubicBezTo>
                  <a:cubicBezTo>
                    <a:pt x="10279" y="15552"/>
                    <a:pt x="10221" y="15517"/>
                    <a:pt x="10159" y="15486"/>
                  </a:cubicBezTo>
                  <a:cubicBezTo>
                    <a:pt x="10067" y="15441"/>
                    <a:pt x="9974" y="15401"/>
                    <a:pt x="9878" y="15367"/>
                  </a:cubicBezTo>
                  <a:cubicBezTo>
                    <a:pt x="9809" y="15343"/>
                    <a:pt x="9736" y="15321"/>
                    <a:pt x="9663" y="15304"/>
                  </a:cubicBezTo>
                  <a:cubicBezTo>
                    <a:pt x="9657" y="15302"/>
                    <a:pt x="9650" y="15298"/>
                    <a:pt x="9645" y="15296"/>
                  </a:cubicBezTo>
                  <a:cubicBezTo>
                    <a:pt x="9617" y="15283"/>
                    <a:pt x="9585" y="15282"/>
                    <a:pt x="9554" y="15282"/>
                  </a:cubicBezTo>
                  <a:cubicBezTo>
                    <a:pt x="9502" y="15273"/>
                    <a:pt x="9450" y="15265"/>
                    <a:pt x="9400" y="15265"/>
                  </a:cubicBezTo>
                  <a:cubicBezTo>
                    <a:pt x="9371" y="15265"/>
                    <a:pt x="9343" y="15268"/>
                    <a:pt x="9315" y="15274"/>
                  </a:cubicBezTo>
                  <a:cubicBezTo>
                    <a:pt x="9250" y="15272"/>
                    <a:pt x="9185" y="15268"/>
                    <a:pt x="9119" y="15263"/>
                  </a:cubicBezTo>
                  <a:cubicBezTo>
                    <a:pt x="9001" y="15252"/>
                    <a:pt x="8883" y="15242"/>
                    <a:pt x="8765" y="15231"/>
                  </a:cubicBezTo>
                  <a:cubicBezTo>
                    <a:pt x="8733" y="15179"/>
                    <a:pt x="8674" y="15145"/>
                    <a:pt x="8611" y="15145"/>
                  </a:cubicBezTo>
                  <a:cubicBezTo>
                    <a:pt x="8607" y="15145"/>
                    <a:pt x="8603" y="15145"/>
                    <a:pt x="8599" y="15145"/>
                  </a:cubicBezTo>
                  <a:cubicBezTo>
                    <a:pt x="8486" y="15152"/>
                    <a:pt x="8372" y="15154"/>
                    <a:pt x="8260" y="15163"/>
                  </a:cubicBezTo>
                  <a:cubicBezTo>
                    <a:pt x="8230" y="15167"/>
                    <a:pt x="8200" y="15170"/>
                    <a:pt x="8171" y="15174"/>
                  </a:cubicBezTo>
                  <a:cubicBezTo>
                    <a:pt x="8129" y="15171"/>
                    <a:pt x="8087" y="15169"/>
                    <a:pt x="8046" y="15169"/>
                  </a:cubicBezTo>
                  <a:cubicBezTo>
                    <a:pt x="8025" y="15169"/>
                    <a:pt x="8004" y="15169"/>
                    <a:pt x="7983" y="15170"/>
                  </a:cubicBezTo>
                  <a:cubicBezTo>
                    <a:pt x="7950" y="15170"/>
                    <a:pt x="7919" y="15172"/>
                    <a:pt x="7887" y="15175"/>
                  </a:cubicBezTo>
                  <a:cubicBezTo>
                    <a:pt x="7838" y="15178"/>
                    <a:pt x="7788" y="15182"/>
                    <a:pt x="7742" y="15199"/>
                  </a:cubicBezTo>
                  <a:cubicBezTo>
                    <a:pt x="7693" y="15217"/>
                    <a:pt x="7654" y="15250"/>
                    <a:pt x="7632" y="15295"/>
                  </a:cubicBezTo>
                  <a:cubicBezTo>
                    <a:pt x="7621" y="15295"/>
                    <a:pt x="7609" y="15295"/>
                    <a:pt x="7598" y="15295"/>
                  </a:cubicBezTo>
                  <a:cubicBezTo>
                    <a:pt x="7513" y="15295"/>
                    <a:pt x="7428" y="15298"/>
                    <a:pt x="7344" y="15308"/>
                  </a:cubicBezTo>
                  <a:cubicBezTo>
                    <a:pt x="7225" y="15322"/>
                    <a:pt x="7106" y="15335"/>
                    <a:pt x="6985" y="15336"/>
                  </a:cubicBezTo>
                  <a:cubicBezTo>
                    <a:pt x="6917" y="15337"/>
                    <a:pt x="6850" y="15338"/>
                    <a:pt x="6783" y="15338"/>
                  </a:cubicBezTo>
                  <a:cubicBezTo>
                    <a:pt x="6735" y="15338"/>
                    <a:pt x="6688" y="15338"/>
                    <a:pt x="6641" y="15337"/>
                  </a:cubicBezTo>
                  <a:cubicBezTo>
                    <a:pt x="6540" y="15335"/>
                    <a:pt x="6439" y="15330"/>
                    <a:pt x="6340" y="15321"/>
                  </a:cubicBezTo>
                  <a:lnTo>
                    <a:pt x="6341" y="15321"/>
                  </a:lnTo>
                  <a:cubicBezTo>
                    <a:pt x="6297" y="15313"/>
                    <a:pt x="6252" y="15304"/>
                    <a:pt x="6208" y="15292"/>
                  </a:cubicBezTo>
                  <a:cubicBezTo>
                    <a:pt x="6178" y="15282"/>
                    <a:pt x="6148" y="15272"/>
                    <a:pt x="6118" y="15259"/>
                  </a:cubicBezTo>
                  <a:cubicBezTo>
                    <a:pt x="6080" y="15242"/>
                    <a:pt x="6044" y="15224"/>
                    <a:pt x="6007" y="15203"/>
                  </a:cubicBezTo>
                  <a:cubicBezTo>
                    <a:pt x="5988" y="15190"/>
                    <a:pt x="5969" y="15177"/>
                    <a:pt x="5951" y="15162"/>
                  </a:cubicBezTo>
                  <a:cubicBezTo>
                    <a:pt x="5942" y="15155"/>
                    <a:pt x="5934" y="15147"/>
                    <a:pt x="5926" y="15139"/>
                  </a:cubicBezTo>
                  <a:cubicBezTo>
                    <a:pt x="5889" y="15100"/>
                    <a:pt x="5856" y="15060"/>
                    <a:pt x="5824" y="15018"/>
                  </a:cubicBezTo>
                  <a:cubicBezTo>
                    <a:pt x="5811" y="14996"/>
                    <a:pt x="5797" y="14976"/>
                    <a:pt x="5783" y="14954"/>
                  </a:cubicBezTo>
                  <a:cubicBezTo>
                    <a:pt x="5773" y="14935"/>
                    <a:pt x="5764" y="14915"/>
                    <a:pt x="5756" y="14896"/>
                  </a:cubicBezTo>
                  <a:cubicBezTo>
                    <a:pt x="5728" y="14826"/>
                    <a:pt x="5703" y="14754"/>
                    <a:pt x="5680" y="14682"/>
                  </a:cubicBezTo>
                  <a:cubicBezTo>
                    <a:pt x="5677" y="14664"/>
                    <a:pt x="5672" y="14645"/>
                    <a:pt x="5669" y="14626"/>
                  </a:cubicBezTo>
                  <a:cubicBezTo>
                    <a:pt x="5666" y="14609"/>
                    <a:pt x="5665" y="14590"/>
                    <a:pt x="5665" y="14572"/>
                  </a:cubicBezTo>
                  <a:cubicBezTo>
                    <a:pt x="5665" y="14561"/>
                    <a:pt x="5666" y="14549"/>
                    <a:pt x="5668" y="14538"/>
                  </a:cubicBezTo>
                  <a:cubicBezTo>
                    <a:pt x="5671" y="14518"/>
                    <a:pt x="5674" y="14499"/>
                    <a:pt x="5680" y="14481"/>
                  </a:cubicBezTo>
                  <a:cubicBezTo>
                    <a:pt x="5687" y="14459"/>
                    <a:pt x="5695" y="14438"/>
                    <a:pt x="5704" y="14417"/>
                  </a:cubicBezTo>
                  <a:cubicBezTo>
                    <a:pt x="5722" y="14379"/>
                    <a:pt x="5742" y="14340"/>
                    <a:pt x="5763" y="14302"/>
                  </a:cubicBezTo>
                  <a:cubicBezTo>
                    <a:pt x="5788" y="14260"/>
                    <a:pt x="5813" y="14220"/>
                    <a:pt x="5841" y="14181"/>
                  </a:cubicBezTo>
                  <a:cubicBezTo>
                    <a:pt x="5853" y="14167"/>
                    <a:pt x="5865" y="14154"/>
                    <a:pt x="5878" y="14141"/>
                  </a:cubicBezTo>
                  <a:cubicBezTo>
                    <a:pt x="5887" y="14132"/>
                    <a:pt x="5897" y="14123"/>
                    <a:pt x="5908" y="14114"/>
                  </a:cubicBezTo>
                  <a:cubicBezTo>
                    <a:pt x="5916" y="14108"/>
                    <a:pt x="5924" y="14103"/>
                    <a:pt x="5933" y="14099"/>
                  </a:cubicBezTo>
                  <a:cubicBezTo>
                    <a:pt x="5940" y="14095"/>
                    <a:pt x="5945" y="14093"/>
                    <a:pt x="5952" y="14090"/>
                  </a:cubicBezTo>
                  <a:cubicBezTo>
                    <a:pt x="5961" y="14086"/>
                    <a:pt x="5969" y="14083"/>
                    <a:pt x="5979" y="14080"/>
                  </a:cubicBezTo>
                  <a:cubicBezTo>
                    <a:pt x="6024" y="14069"/>
                    <a:pt x="6070" y="14061"/>
                    <a:pt x="6116" y="14055"/>
                  </a:cubicBezTo>
                  <a:lnTo>
                    <a:pt x="6111" y="14055"/>
                  </a:lnTo>
                  <a:cubicBezTo>
                    <a:pt x="6114" y="14055"/>
                    <a:pt x="6116" y="14055"/>
                    <a:pt x="6117" y="14054"/>
                  </a:cubicBezTo>
                  <a:cubicBezTo>
                    <a:pt x="6117" y="14054"/>
                    <a:pt x="6117" y="14054"/>
                    <a:pt x="6117" y="14055"/>
                  </a:cubicBezTo>
                  <a:cubicBezTo>
                    <a:pt x="6117" y="14055"/>
                    <a:pt x="6118" y="14054"/>
                    <a:pt x="6118" y="14054"/>
                  </a:cubicBezTo>
                  <a:lnTo>
                    <a:pt x="6123" y="14054"/>
                  </a:lnTo>
                  <a:cubicBezTo>
                    <a:pt x="6124" y="14054"/>
                    <a:pt x="6124" y="14053"/>
                    <a:pt x="6126" y="14053"/>
                  </a:cubicBezTo>
                  <a:lnTo>
                    <a:pt x="6128" y="14053"/>
                  </a:lnTo>
                  <a:cubicBezTo>
                    <a:pt x="6260" y="14039"/>
                    <a:pt x="6389" y="14026"/>
                    <a:pt x="6521" y="14010"/>
                  </a:cubicBezTo>
                  <a:cubicBezTo>
                    <a:pt x="6603" y="14002"/>
                    <a:pt x="6686" y="13998"/>
                    <a:pt x="6770" y="13997"/>
                  </a:cubicBezTo>
                  <a:cubicBezTo>
                    <a:pt x="6855" y="13998"/>
                    <a:pt x="6938" y="14000"/>
                    <a:pt x="7021" y="14006"/>
                  </a:cubicBezTo>
                  <a:cubicBezTo>
                    <a:pt x="7096" y="14011"/>
                    <a:pt x="7170" y="14020"/>
                    <a:pt x="7245" y="14020"/>
                  </a:cubicBezTo>
                  <a:cubicBezTo>
                    <a:pt x="7259" y="14020"/>
                    <a:pt x="7274" y="14019"/>
                    <a:pt x="7288" y="14019"/>
                  </a:cubicBezTo>
                  <a:cubicBezTo>
                    <a:pt x="7373" y="14015"/>
                    <a:pt x="7457" y="14008"/>
                    <a:pt x="7542" y="13993"/>
                  </a:cubicBezTo>
                  <a:cubicBezTo>
                    <a:pt x="7613" y="13981"/>
                    <a:pt x="7681" y="13965"/>
                    <a:pt x="7752" y="13949"/>
                  </a:cubicBezTo>
                  <a:cubicBezTo>
                    <a:pt x="7828" y="13931"/>
                    <a:pt x="7905" y="13915"/>
                    <a:pt x="7980" y="13893"/>
                  </a:cubicBezTo>
                  <a:cubicBezTo>
                    <a:pt x="8054" y="13872"/>
                    <a:pt x="8127" y="13845"/>
                    <a:pt x="8198" y="13817"/>
                  </a:cubicBezTo>
                  <a:cubicBezTo>
                    <a:pt x="8260" y="13795"/>
                    <a:pt x="8322" y="13772"/>
                    <a:pt x="8383" y="13747"/>
                  </a:cubicBezTo>
                  <a:cubicBezTo>
                    <a:pt x="8394" y="13768"/>
                    <a:pt x="8407" y="13787"/>
                    <a:pt x="8423" y="13801"/>
                  </a:cubicBezTo>
                  <a:cubicBezTo>
                    <a:pt x="8459" y="13833"/>
                    <a:pt x="8502" y="13849"/>
                    <a:pt x="8546" y="13849"/>
                  </a:cubicBezTo>
                  <a:cubicBezTo>
                    <a:pt x="8581" y="13849"/>
                    <a:pt x="8617" y="13839"/>
                    <a:pt x="8649" y="13821"/>
                  </a:cubicBezTo>
                  <a:cubicBezTo>
                    <a:pt x="8714" y="13783"/>
                    <a:pt x="8768" y="13713"/>
                    <a:pt x="8811" y="13653"/>
                  </a:cubicBezTo>
                  <a:cubicBezTo>
                    <a:pt x="8853" y="13594"/>
                    <a:pt x="8891" y="13535"/>
                    <a:pt x="8927" y="13472"/>
                  </a:cubicBezTo>
                  <a:cubicBezTo>
                    <a:pt x="8951" y="13440"/>
                    <a:pt x="8975" y="13408"/>
                    <a:pt x="8999" y="13376"/>
                  </a:cubicBezTo>
                  <a:cubicBezTo>
                    <a:pt x="9082" y="13264"/>
                    <a:pt x="9161" y="13150"/>
                    <a:pt x="9239" y="13034"/>
                  </a:cubicBezTo>
                  <a:cubicBezTo>
                    <a:pt x="9278" y="12977"/>
                    <a:pt x="9316" y="12915"/>
                    <a:pt x="9351" y="12853"/>
                  </a:cubicBezTo>
                  <a:cubicBezTo>
                    <a:pt x="9401" y="12762"/>
                    <a:pt x="9451" y="12672"/>
                    <a:pt x="9491" y="12574"/>
                  </a:cubicBezTo>
                  <a:cubicBezTo>
                    <a:pt x="9527" y="12492"/>
                    <a:pt x="9557" y="12406"/>
                    <a:pt x="9576" y="12318"/>
                  </a:cubicBezTo>
                  <a:cubicBezTo>
                    <a:pt x="9590" y="12254"/>
                    <a:pt x="9598" y="12189"/>
                    <a:pt x="9606" y="12124"/>
                  </a:cubicBezTo>
                  <a:cubicBezTo>
                    <a:pt x="9614" y="12060"/>
                    <a:pt x="9622" y="11996"/>
                    <a:pt x="9630" y="11933"/>
                  </a:cubicBezTo>
                  <a:lnTo>
                    <a:pt x="9630" y="11935"/>
                  </a:lnTo>
                  <a:cubicBezTo>
                    <a:pt x="9634" y="11898"/>
                    <a:pt x="9641" y="11860"/>
                    <a:pt x="9649" y="11823"/>
                  </a:cubicBezTo>
                  <a:cubicBezTo>
                    <a:pt x="9655" y="11807"/>
                    <a:pt x="9661" y="11791"/>
                    <a:pt x="9667" y="11775"/>
                  </a:cubicBezTo>
                  <a:cubicBezTo>
                    <a:pt x="9698" y="11697"/>
                    <a:pt x="9665" y="11608"/>
                    <a:pt x="9599" y="11561"/>
                  </a:cubicBezTo>
                  <a:cubicBezTo>
                    <a:pt x="9626" y="11481"/>
                    <a:pt x="9654" y="11401"/>
                    <a:pt x="9681" y="11322"/>
                  </a:cubicBezTo>
                  <a:cubicBezTo>
                    <a:pt x="9759" y="11101"/>
                    <a:pt x="9849" y="10883"/>
                    <a:pt x="9938" y="10667"/>
                  </a:cubicBezTo>
                  <a:cubicBezTo>
                    <a:pt x="9952" y="10636"/>
                    <a:pt x="9967" y="10605"/>
                    <a:pt x="9983" y="10577"/>
                  </a:cubicBezTo>
                  <a:cubicBezTo>
                    <a:pt x="10001" y="10549"/>
                    <a:pt x="10022" y="10523"/>
                    <a:pt x="10043" y="10497"/>
                  </a:cubicBezTo>
                  <a:cubicBezTo>
                    <a:pt x="10103" y="10425"/>
                    <a:pt x="10167" y="10355"/>
                    <a:pt x="10235" y="10289"/>
                  </a:cubicBezTo>
                  <a:lnTo>
                    <a:pt x="10237" y="10287"/>
                  </a:lnTo>
                  <a:lnTo>
                    <a:pt x="10237" y="10287"/>
                  </a:lnTo>
                  <a:cubicBezTo>
                    <a:pt x="10236" y="10289"/>
                    <a:pt x="10235" y="10289"/>
                    <a:pt x="10235" y="10291"/>
                  </a:cubicBezTo>
                  <a:cubicBezTo>
                    <a:pt x="10240" y="10285"/>
                    <a:pt x="10245" y="10279"/>
                    <a:pt x="10251" y="10275"/>
                  </a:cubicBezTo>
                  <a:cubicBezTo>
                    <a:pt x="10299" y="10230"/>
                    <a:pt x="10347" y="10186"/>
                    <a:pt x="10399" y="10146"/>
                  </a:cubicBezTo>
                  <a:cubicBezTo>
                    <a:pt x="10419" y="10132"/>
                    <a:pt x="10439" y="10118"/>
                    <a:pt x="10460" y="10106"/>
                  </a:cubicBezTo>
                  <a:cubicBezTo>
                    <a:pt x="10475" y="10098"/>
                    <a:pt x="10490" y="10091"/>
                    <a:pt x="10504" y="10085"/>
                  </a:cubicBezTo>
                  <a:cubicBezTo>
                    <a:pt x="10515" y="10081"/>
                    <a:pt x="10526" y="10077"/>
                    <a:pt x="10537" y="10074"/>
                  </a:cubicBezTo>
                  <a:cubicBezTo>
                    <a:pt x="10637" y="10051"/>
                    <a:pt x="10741" y="10042"/>
                    <a:pt x="10843" y="10029"/>
                  </a:cubicBezTo>
                  <a:cubicBezTo>
                    <a:pt x="10958" y="10015"/>
                    <a:pt x="11077" y="10011"/>
                    <a:pt x="11193" y="9987"/>
                  </a:cubicBezTo>
                  <a:cubicBezTo>
                    <a:pt x="11311" y="9963"/>
                    <a:pt x="11419" y="9922"/>
                    <a:pt x="11530" y="9877"/>
                  </a:cubicBezTo>
                  <a:cubicBezTo>
                    <a:pt x="11681" y="9816"/>
                    <a:pt x="11838" y="9768"/>
                    <a:pt x="11991" y="9712"/>
                  </a:cubicBezTo>
                  <a:cubicBezTo>
                    <a:pt x="12135" y="9661"/>
                    <a:pt x="12273" y="9595"/>
                    <a:pt x="12399" y="9505"/>
                  </a:cubicBezTo>
                  <a:cubicBezTo>
                    <a:pt x="12539" y="9407"/>
                    <a:pt x="12683" y="9318"/>
                    <a:pt x="12823" y="9223"/>
                  </a:cubicBezTo>
                  <a:cubicBezTo>
                    <a:pt x="12905" y="9168"/>
                    <a:pt x="12984" y="9112"/>
                    <a:pt x="13059" y="9049"/>
                  </a:cubicBezTo>
                  <a:cubicBezTo>
                    <a:pt x="13124" y="8994"/>
                    <a:pt x="13185" y="8935"/>
                    <a:pt x="13245" y="8875"/>
                  </a:cubicBezTo>
                  <a:lnTo>
                    <a:pt x="13245" y="8875"/>
                  </a:lnTo>
                  <a:cubicBezTo>
                    <a:pt x="13244" y="8875"/>
                    <a:pt x="13244" y="8878"/>
                    <a:pt x="13242" y="8878"/>
                  </a:cubicBezTo>
                  <a:cubicBezTo>
                    <a:pt x="13245" y="8875"/>
                    <a:pt x="13248" y="8873"/>
                    <a:pt x="13250" y="8871"/>
                  </a:cubicBezTo>
                  <a:lnTo>
                    <a:pt x="13255" y="8866"/>
                  </a:lnTo>
                  <a:lnTo>
                    <a:pt x="13258" y="8864"/>
                  </a:lnTo>
                  <a:cubicBezTo>
                    <a:pt x="13363" y="8764"/>
                    <a:pt x="13478" y="8672"/>
                    <a:pt x="13570" y="8563"/>
                  </a:cubicBezTo>
                  <a:cubicBezTo>
                    <a:pt x="13671" y="8445"/>
                    <a:pt x="13734" y="8299"/>
                    <a:pt x="13791" y="8157"/>
                  </a:cubicBezTo>
                  <a:cubicBezTo>
                    <a:pt x="13861" y="7982"/>
                    <a:pt x="13926" y="7800"/>
                    <a:pt x="13965" y="7616"/>
                  </a:cubicBezTo>
                  <a:cubicBezTo>
                    <a:pt x="13986" y="7517"/>
                    <a:pt x="13999" y="7414"/>
                    <a:pt x="13994" y="7311"/>
                  </a:cubicBezTo>
                  <a:cubicBezTo>
                    <a:pt x="13990" y="7199"/>
                    <a:pt x="13980" y="7082"/>
                    <a:pt x="13944" y="6975"/>
                  </a:cubicBezTo>
                  <a:cubicBezTo>
                    <a:pt x="13919" y="6896"/>
                    <a:pt x="13886" y="6816"/>
                    <a:pt x="13838" y="6748"/>
                  </a:cubicBezTo>
                  <a:cubicBezTo>
                    <a:pt x="13803" y="6699"/>
                    <a:pt x="13763" y="6657"/>
                    <a:pt x="13723" y="6612"/>
                  </a:cubicBezTo>
                  <a:cubicBezTo>
                    <a:pt x="13688" y="6572"/>
                    <a:pt x="13654" y="6532"/>
                    <a:pt x="13615" y="6496"/>
                  </a:cubicBezTo>
                  <a:cubicBezTo>
                    <a:pt x="13582" y="6466"/>
                    <a:pt x="13545" y="6441"/>
                    <a:pt x="13511" y="6413"/>
                  </a:cubicBezTo>
                  <a:cubicBezTo>
                    <a:pt x="13436" y="6356"/>
                    <a:pt x="13362" y="6293"/>
                    <a:pt x="13282" y="6243"/>
                  </a:cubicBezTo>
                  <a:cubicBezTo>
                    <a:pt x="13196" y="6189"/>
                    <a:pt x="13108" y="6138"/>
                    <a:pt x="13021" y="6086"/>
                  </a:cubicBezTo>
                  <a:cubicBezTo>
                    <a:pt x="12957" y="6045"/>
                    <a:pt x="12893" y="6004"/>
                    <a:pt x="12833" y="5957"/>
                  </a:cubicBezTo>
                  <a:cubicBezTo>
                    <a:pt x="12810" y="5938"/>
                    <a:pt x="12788" y="5918"/>
                    <a:pt x="12766" y="5898"/>
                  </a:cubicBezTo>
                  <a:cubicBezTo>
                    <a:pt x="12758" y="5889"/>
                    <a:pt x="12749" y="5879"/>
                    <a:pt x="12741" y="5870"/>
                  </a:cubicBezTo>
                  <a:cubicBezTo>
                    <a:pt x="12708" y="5833"/>
                    <a:pt x="12674" y="5795"/>
                    <a:pt x="12641" y="5756"/>
                  </a:cubicBezTo>
                  <a:cubicBezTo>
                    <a:pt x="12603" y="5704"/>
                    <a:pt x="12568" y="5648"/>
                    <a:pt x="12520" y="5606"/>
                  </a:cubicBezTo>
                  <a:cubicBezTo>
                    <a:pt x="12517" y="5603"/>
                    <a:pt x="12512" y="5598"/>
                    <a:pt x="12508" y="5596"/>
                  </a:cubicBezTo>
                  <a:cubicBezTo>
                    <a:pt x="12507" y="5579"/>
                    <a:pt x="12506" y="5563"/>
                    <a:pt x="12506" y="5545"/>
                  </a:cubicBezTo>
                  <a:cubicBezTo>
                    <a:pt x="12506" y="5519"/>
                    <a:pt x="12507" y="5494"/>
                    <a:pt x="12510" y="5469"/>
                  </a:cubicBezTo>
                  <a:cubicBezTo>
                    <a:pt x="12512" y="5456"/>
                    <a:pt x="12515" y="5444"/>
                    <a:pt x="12519" y="5431"/>
                  </a:cubicBezTo>
                  <a:cubicBezTo>
                    <a:pt x="12523" y="5419"/>
                    <a:pt x="12526" y="5406"/>
                    <a:pt x="12531" y="5395"/>
                  </a:cubicBezTo>
                  <a:cubicBezTo>
                    <a:pt x="12552" y="5347"/>
                    <a:pt x="12580" y="5302"/>
                    <a:pt x="12607" y="5256"/>
                  </a:cubicBezTo>
                  <a:cubicBezTo>
                    <a:pt x="12632" y="5215"/>
                    <a:pt x="12658" y="5176"/>
                    <a:pt x="12686" y="5138"/>
                  </a:cubicBezTo>
                  <a:cubicBezTo>
                    <a:pt x="12701" y="5120"/>
                    <a:pt x="12717" y="5103"/>
                    <a:pt x="12733" y="5087"/>
                  </a:cubicBezTo>
                  <a:cubicBezTo>
                    <a:pt x="12805" y="5023"/>
                    <a:pt x="12881" y="4966"/>
                    <a:pt x="12957" y="4909"/>
                  </a:cubicBezTo>
                  <a:cubicBezTo>
                    <a:pt x="13049" y="4842"/>
                    <a:pt x="13144" y="4779"/>
                    <a:pt x="13233" y="4711"/>
                  </a:cubicBezTo>
                  <a:cubicBezTo>
                    <a:pt x="13287" y="4668"/>
                    <a:pt x="13347" y="4626"/>
                    <a:pt x="13393" y="4574"/>
                  </a:cubicBezTo>
                  <a:cubicBezTo>
                    <a:pt x="13431" y="4529"/>
                    <a:pt x="13462" y="4483"/>
                    <a:pt x="13473" y="4424"/>
                  </a:cubicBezTo>
                  <a:cubicBezTo>
                    <a:pt x="13476" y="4401"/>
                    <a:pt x="13481" y="4377"/>
                    <a:pt x="13483" y="4352"/>
                  </a:cubicBezTo>
                  <a:cubicBezTo>
                    <a:pt x="13498" y="4227"/>
                    <a:pt x="13505" y="4104"/>
                    <a:pt x="13504" y="3978"/>
                  </a:cubicBezTo>
                  <a:cubicBezTo>
                    <a:pt x="13503" y="3850"/>
                    <a:pt x="13470" y="3719"/>
                    <a:pt x="13408" y="3606"/>
                  </a:cubicBezTo>
                  <a:cubicBezTo>
                    <a:pt x="13393" y="3578"/>
                    <a:pt x="13376" y="3549"/>
                    <a:pt x="13357" y="3523"/>
                  </a:cubicBezTo>
                  <a:cubicBezTo>
                    <a:pt x="13381" y="3438"/>
                    <a:pt x="13353" y="3336"/>
                    <a:pt x="13267" y="3297"/>
                  </a:cubicBezTo>
                  <a:cubicBezTo>
                    <a:pt x="13199" y="3265"/>
                    <a:pt x="13121" y="3246"/>
                    <a:pt x="13044" y="3246"/>
                  </a:cubicBezTo>
                  <a:cubicBezTo>
                    <a:pt x="13035" y="3246"/>
                    <a:pt x="13027" y="3247"/>
                    <a:pt x="13019" y="3247"/>
                  </a:cubicBezTo>
                  <a:cubicBezTo>
                    <a:pt x="13005" y="3246"/>
                    <a:pt x="12993" y="3245"/>
                    <a:pt x="12979" y="3245"/>
                  </a:cubicBezTo>
                  <a:cubicBezTo>
                    <a:pt x="12954" y="3244"/>
                    <a:pt x="12929" y="3243"/>
                    <a:pt x="12903" y="3243"/>
                  </a:cubicBezTo>
                  <a:cubicBezTo>
                    <a:pt x="12834" y="3243"/>
                    <a:pt x="12764" y="3248"/>
                    <a:pt x="12695" y="3260"/>
                  </a:cubicBezTo>
                  <a:cubicBezTo>
                    <a:pt x="12509" y="3291"/>
                    <a:pt x="12319" y="3345"/>
                    <a:pt x="12153" y="3440"/>
                  </a:cubicBezTo>
                  <a:cubicBezTo>
                    <a:pt x="12013" y="3522"/>
                    <a:pt x="11873" y="3640"/>
                    <a:pt x="11810" y="3795"/>
                  </a:cubicBezTo>
                  <a:cubicBezTo>
                    <a:pt x="11790" y="3847"/>
                    <a:pt x="11773" y="3906"/>
                    <a:pt x="11769" y="3964"/>
                  </a:cubicBezTo>
                  <a:cubicBezTo>
                    <a:pt x="11755" y="3973"/>
                    <a:pt x="11742" y="3982"/>
                    <a:pt x="11728" y="3992"/>
                  </a:cubicBezTo>
                  <a:cubicBezTo>
                    <a:pt x="11648" y="4046"/>
                    <a:pt x="11571" y="4104"/>
                    <a:pt x="11495" y="4162"/>
                  </a:cubicBezTo>
                  <a:cubicBezTo>
                    <a:pt x="11360" y="4265"/>
                    <a:pt x="11229" y="4373"/>
                    <a:pt x="11096" y="4476"/>
                  </a:cubicBezTo>
                  <a:cubicBezTo>
                    <a:pt x="11028" y="4524"/>
                    <a:pt x="10962" y="4571"/>
                    <a:pt x="10891" y="4612"/>
                  </a:cubicBezTo>
                  <a:cubicBezTo>
                    <a:pt x="10857" y="4630"/>
                    <a:pt x="10822" y="4647"/>
                    <a:pt x="10787" y="4662"/>
                  </a:cubicBezTo>
                  <a:cubicBezTo>
                    <a:pt x="10630" y="4722"/>
                    <a:pt x="10467" y="4766"/>
                    <a:pt x="10304" y="4808"/>
                  </a:cubicBezTo>
                  <a:lnTo>
                    <a:pt x="10306" y="4808"/>
                  </a:lnTo>
                  <a:cubicBezTo>
                    <a:pt x="10304" y="4808"/>
                    <a:pt x="10303" y="4809"/>
                    <a:pt x="10303" y="4809"/>
                  </a:cubicBezTo>
                  <a:cubicBezTo>
                    <a:pt x="10303" y="4809"/>
                    <a:pt x="10303" y="4809"/>
                    <a:pt x="10304" y="4808"/>
                  </a:cubicBezTo>
                  <a:lnTo>
                    <a:pt x="10304" y="4808"/>
                  </a:lnTo>
                  <a:cubicBezTo>
                    <a:pt x="10303" y="4808"/>
                    <a:pt x="10302" y="4809"/>
                    <a:pt x="10301" y="4809"/>
                  </a:cubicBezTo>
                  <a:cubicBezTo>
                    <a:pt x="10300" y="4809"/>
                    <a:pt x="10300" y="4809"/>
                    <a:pt x="10300" y="4810"/>
                  </a:cubicBezTo>
                  <a:lnTo>
                    <a:pt x="10295" y="4810"/>
                  </a:lnTo>
                  <a:cubicBezTo>
                    <a:pt x="10292" y="4811"/>
                    <a:pt x="10289" y="4812"/>
                    <a:pt x="10286" y="4813"/>
                  </a:cubicBezTo>
                  <a:lnTo>
                    <a:pt x="10286" y="4813"/>
                  </a:lnTo>
                  <a:cubicBezTo>
                    <a:pt x="10286" y="4813"/>
                    <a:pt x="10286" y="4813"/>
                    <a:pt x="10286" y="4813"/>
                  </a:cubicBezTo>
                  <a:lnTo>
                    <a:pt x="10286" y="4813"/>
                  </a:lnTo>
                  <a:cubicBezTo>
                    <a:pt x="10286" y="4813"/>
                    <a:pt x="10286" y="4813"/>
                    <a:pt x="10285" y="4813"/>
                  </a:cubicBezTo>
                  <a:lnTo>
                    <a:pt x="10285" y="4813"/>
                  </a:lnTo>
                  <a:cubicBezTo>
                    <a:pt x="10285" y="4813"/>
                    <a:pt x="10286" y="4813"/>
                    <a:pt x="10286" y="4813"/>
                  </a:cubicBezTo>
                  <a:lnTo>
                    <a:pt x="10286" y="4813"/>
                  </a:lnTo>
                  <a:cubicBezTo>
                    <a:pt x="10285" y="4813"/>
                    <a:pt x="10285" y="4813"/>
                    <a:pt x="10284" y="4813"/>
                  </a:cubicBezTo>
                  <a:lnTo>
                    <a:pt x="10284" y="4813"/>
                  </a:lnTo>
                  <a:cubicBezTo>
                    <a:pt x="10285" y="4813"/>
                    <a:pt x="10285" y="4813"/>
                    <a:pt x="10285" y="4813"/>
                  </a:cubicBezTo>
                  <a:lnTo>
                    <a:pt x="10285" y="4813"/>
                  </a:lnTo>
                  <a:cubicBezTo>
                    <a:pt x="10284" y="4813"/>
                    <a:pt x="10283" y="4813"/>
                    <a:pt x="10283" y="4814"/>
                  </a:cubicBezTo>
                  <a:cubicBezTo>
                    <a:pt x="10283" y="4813"/>
                    <a:pt x="10284" y="4813"/>
                    <a:pt x="10284" y="4813"/>
                  </a:cubicBezTo>
                  <a:lnTo>
                    <a:pt x="10284" y="4813"/>
                  </a:lnTo>
                  <a:cubicBezTo>
                    <a:pt x="10216" y="4828"/>
                    <a:pt x="10149" y="4841"/>
                    <a:pt x="10079" y="4851"/>
                  </a:cubicBezTo>
                  <a:cubicBezTo>
                    <a:pt x="10061" y="4854"/>
                    <a:pt x="10041" y="4855"/>
                    <a:pt x="10023" y="4855"/>
                  </a:cubicBezTo>
                  <a:cubicBezTo>
                    <a:pt x="9982" y="4854"/>
                    <a:pt x="9942" y="4851"/>
                    <a:pt x="9902" y="4848"/>
                  </a:cubicBezTo>
                  <a:cubicBezTo>
                    <a:pt x="9852" y="4840"/>
                    <a:pt x="9801" y="4831"/>
                    <a:pt x="9752" y="4819"/>
                  </a:cubicBezTo>
                  <a:cubicBezTo>
                    <a:pt x="9727" y="4813"/>
                    <a:pt x="9703" y="4803"/>
                    <a:pt x="9679" y="4794"/>
                  </a:cubicBezTo>
                  <a:cubicBezTo>
                    <a:pt x="9661" y="4786"/>
                    <a:pt x="9643" y="4777"/>
                    <a:pt x="9626" y="4767"/>
                  </a:cubicBezTo>
                  <a:cubicBezTo>
                    <a:pt x="9601" y="4751"/>
                    <a:pt x="9578" y="4734"/>
                    <a:pt x="9554" y="4715"/>
                  </a:cubicBezTo>
                  <a:cubicBezTo>
                    <a:pt x="9479" y="4654"/>
                    <a:pt x="9400" y="4592"/>
                    <a:pt x="9330" y="4522"/>
                  </a:cubicBezTo>
                  <a:cubicBezTo>
                    <a:pt x="9321" y="4512"/>
                    <a:pt x="9313" y="4502"/>
                    <a:pt x="9304" y="4490"/>
                  </a:cubicBezTo>
                  <a:cubicBezTo>
                    <a:pt x="9303" y="4488"/>
                    <a:pt x="9300" y="4484"/>
                    <a:pt x="9299" y="4482"/>
                  </a:cubicBezTo>
                  <a:cubicBezTo>
                    <a:pt x="9295" y="4474"/>
                    <a:pt x="9291" y="4466"/>
                    <a:pt x="9288" y="4458"/>
                  </a:cubicBezTo>
                  <a:cubicBezTo>
                    <a:pt x="9285" y="4448"/>
                    <a:pt x="9281" y="4439"/>
                    <a:pt x="9278" y="4429"/>
                  </a:cubicBezTo>
                  <a:lnTo>
                    <a:pt x="9278" y="4429"/>
                  </a:lnTo>
                  <a:cubicBezTo>
                    <a:pt x="9279" y="4431"/>
                    <a:pt x="9279" y="4434"/>
                    <a:pt x="9279" y="4435"/>
                  </a:cubicBezTo>
                  <a:cubicBezTo>
                    <a:pt x="9279" y="4432"/>
                    <a:pt x="9278" y="4428"/>
                    <a:pt x="9276" y="4426"/>
                  </a:cubicBezTo>
                  <a:cubicBezTo>
                    <a:pt x="9275" y="4421"/>
                    <a:pt x="9275" y="4417"/>
                    <a:pt x="9273" y="4412"/>
                  </a:cubicBezTo>
                  <a:lnTo>
                    <a:pt x="9273" y="4412"/>
                  </a:lnTo>
                  <a:cubicBezTo>
                    <a:pt x="9274" y="4413"/>
                    <a:pt x="9274" y="4415"/>
                    <a:pt x="9274" y="4416"/>
                  </a:cubicBezTo>
                  <a:lnTo>
                    <a:pt x="9274" y="4416"/>
                  </a:lnTo>
                  <a:cubicBezTo>
                    <a:pt x="9269" y="4390"/>
                    <a:pt x="9265" y="4365"/>
                    <a:pt x="9262" y="4341"/>
                  </a:cubicBezTo>
                  <a:cubicBezTo>
                    <a:pt x="9259" y="4324"/>
                    <a:pt x="9259" y="4306"/>
                    <a:pt x="9259" y="4289"/>
                  </a:cubicBezTo>
                  <a:cubicBezTo>
                    <a:pt x="9259" y="4287"/>
                    <a:pt x="9259" y="4285"/>
                    <a:pt x="9260" y="4284"/>
                  </a:cubicBezTo>
                  <a:cubicBezTo>
                    <a:pt x="9303" y="4192"/>
                    <a:pt x="9356" y="4104"/>
                    <a:pt x="9407" y="4016"/>
                  </a:cubicBezTo>
                  <a:cubicBezTo>
                    <a:pt x="9408" y="4016"/>
                    <a:pt x="9408" y="4014"/>
                    <a:pt x="9408" y="4013"/>
                  </a:cubicBezTo>
                  <a:cubicBezTo>
                    <a:pt x="9409" y="4013"/>
                    <a:pt x="9409" y="4013"/>
                    <a:pt x="9410" y="4012"/>
                  </a:cubicBezTo>
                  <a:cubicBezTo>
                    <a:pt x="9412" y="4006"/>
                    <a:pt x="9416" y="4002"/>
                    <a:pt x="9418" y="3996"/>
                  </a:cubicBezTo>
                  <a:lnTo>
                    <a:pt x="9418" y="3996"/>
                  </a:lnTo>
                  <a:cubicBezTo>
                    <a:pt x="9417" y="4000"/>
                    <a:pt x="9416" y="4002"/>
                    <a:pt x="9415" y="4005"/>
                  </a:cubicBezTo>
                  <a:cubicBezTo>
                    <a:pt x="9457" y="3935"/>
                    <a:pt x="9503" y="3868"/>
                    <a:pt x="9554" y="3804"/>
                  </a:cubicBezTo>
                  <a:cubicBezTo>
                    <a:pt x="9579" y="3774"/>
                    <a:pt x="9605" y="3747"/>
                    <a:pt x="9632" y="3721"/>
                  </a:cubicBezTo>
                  <a:cubicBezTo>
                    <a:pt x="9701" y="3660"/>
                    <a:pt x="9772" y="3602"/>
                    <a:pt x="9839" y="3539"/>
                  </a:cubicBezTo>
                  <a:cubicBezTo>
                    <a:pt x="9902" y="3480"/>
                    <a:pt x="9962" y="3419"/>
                    <a:pt x="10027" y="3361"/>
                  </a:cubicBezTo>
                  <a:cubicBezTo>
                    <a:pt x="10167" y="3238"/>
                    <a:pt x="10316" y="3125"/>
                    <a:pt x="10464" y="3010"/>
                  </a:cubicBezTo>
                  <a:lnTo>
                    <a:pt x="10464" y="3010"/>
                  </a:lnTo>
                  <a:cubicBezTo>
                    <a:pt x="10458" y="3015"/>
                    <a:pt x="10452" y="3021"/>
                    <a:pt x="10445" y="3024"/>
                  </a:cubicBezTo>
                  <a:cubicBezTo>
                    <a:pt x="10572" y="2932"/>
                    <a:pt x="10698" y="2840"/>
                    <a:pt x="10811" y="2731"/>
                  </a:cubicBezTo>
                  <a:cubicBezTo>
                    <a:pt x="10857" y="2687"/>
                    <a:pt x="10901" y="2641"/>
                    <a:pt x="10940" y="2590"/>
                  </a:cubicBezTo>
                  <a:cubicBezTo>
                    <a:pt x="10976" y="2545"/>
                    <a:pt x="11006" y="2498"/>
                    <a:pt x="11028" y="2444"/>
                  </a:cubicBezTo>
                  <a:cubicBezTo>
                    <a:pt x="11042" y="2414"/>
                    <a:pt x="11052" y="2383"/>
                    <a:pt x="11061" y="2351"/>
                  </a:cubicBezTo>
                  <a:cubicBezTo>
                    <a:pt x="11091" y="2261"/>
                    <a:pt x="11122" y="2172"/>
                    <a:pt x="11156" y="2084"/>
                  </a:cubicBezTo>
                  <a:cubicBezTo>
                    <a:pt x="11203" y="1963"/>
                    <a:pt x="11264" y="1836"/>
                    <a:pt x="11273" y="1705"/>
                  </a:cubicBezTo>
                  <a:cubicBezTo>
                    <a:pt x="11276" y="1642"/>
                    <a:pt x="11275" y="1576"/>
                    <a:pt x="11260" y="1514"/>
                  </a:cubicBezTo>
                  <a:cubicBezTo>
                    <a:pt x="11252" y="1485"/>
                    <a:pt x="11244" y="1455"/>
                    <a:pt x="11236" y="1426"/>
                  </a:cubicBezTo>
                  <a:cubicBezTo>
                    <a:pt x="11225" y="1379"/>
                    <a:pt x="11215" y="1331"/>
                    <a:pt x="11197" y="1286"/>
                  </a:cubicBezTo>
                  <a:cubicBezTo>
                    <a:pt x="11156" y="1175"/>
                    <a:pt x="11077" y="1073"/>
                    <a:pt x="10997" y="988"/>
                  </a:cubicBezTo>
                  <a:cubicBezTo>
                    <a:pt x="10932" y="919"/>
                    <a:pt x="10859" y="856"/>
                    <a:pt x="10781" y="805"/>
                  </a:cubicBezTo>
                  <a:cubicBezTo>
                    <a:pt x="10748" y="783"/>
                    <a:pt x="10716" y="760"/>
                    <a:pt x="10681" y="743"/>
                  </a:cubicBezTo>
                  <a:cubicBezTo>
                    <a:pt x="10642" y="725"/>
                    <a:pt x="10602" y="709"/>
                    <a:pt x="10561" y="695"/>
                  </a:cubicBezTo>
                  <a:cubicBezTo>
                    <a:pt x="10517" y="681"/>
                    <a:pt x="10471" y="670"/>
                    <a:pt x="10427" y="659"/>
                  </a:cubicBezTo>
                  <a:cubicBezTo>
                    <a:pt x="10335" y="640"/>
                    <a:pt x="10245" y="629"/>
                    <a:pt x="10155" y="607"/>
                  </a:cubicBezTo>
                  <a:cubicBezTo>
                    <a:pt x="10092" y="587"/>
                    <a:pt x="10030" y="566"/>
                    <a:pt x="9968" y="547"/>
                  </a:cubicBezTo>
                  <a:cubicBezTo>
                    <a:pt x="9890" y="524"/>
                    <a:pt x="9810" y="516"/>
                    <a:pt x="9730" y="513"/>
                  </a:cubicBezTo>
                  <a:cubicBezTo>
                    <a:pt x="9718" y="513"/>
                    <a:pt x="9706" y="512"/>
                    <a:pt x="9694" y="512"/>
                  </a:cubicBezTo>
                  <a:cubicBezTo>
                    <a:pt x="9550" y="512"/>
                    <a:pt x="9410" y="542"/>
                    <a:pt x="9266" y="563"/>
                  </a:cubicBezTo>
                  <a:cubicBezTo>
                    <a:pt x="9199" y="571"/>
                    <a:pt x="9131" y="578"/>
                    <a:pt x="9064" y="579"/>
                  </a:cubicBezTo>
                  <a:cubicBezTo>
                    <a:pt x="9034" y="578"/>
                    <a:pt x="9005" y="576"/>
                    <a:pt x="8976" y="574"/>
                  </a:cubicBezTo>
                  <a:cubicBezTo>
                    <a:pt x="8904" y="560"/>
                    <a:pt x="8833" y="541"/>
                    <a:pt x="8763" y="521"/>
                  </a:cubicBezTo>
                  <a:cubicBezTo>
                    <a:pt x="8732" y="512"/>
                    <a:pt x="8702" y="503"/>
                    <a:pt x="8674" y="491"/>
                  </a:cubicBezTo>
                  <a:cubicBezTo>
                    <a:pt x="8664" y="487"/>
                    <a:pt x="8656" y="483"/>
                    <a:pt x="8646" y="478"/>
                  </a:cubicBezTo>
                  <a:lnTo>
                    <a:pt x="8645" y="478"/>
                  </a:lnTo>
                  <a:cubicBezTo>
                    <a:pt x="8644" y="475"/>
                    <a:pt x="8644" y="472"/>
                    <a:pt x="8643" y="470"/>
                  </a:cubicBezTo>
                  <a:cubicBezTo>
                    <a:pt x="8641" y="459"/>
                    <a:pt x="8638" y="450"/>
                    <a:pt x="8637" y="440"/>
                  </a:cubicBezTo>
                  <a:cubicBezTo>
                    <a:pt x="8629" y="358"/>
                    <a:pt x="8628" y="275"/>
                    <a:pt x="8614" y="194"/>
                  </a:cubicBezTo>
                  <a:cubicBezTo>
                    <a:pt x="8601" y="108"/>
                    <a:pt x="8548" y="42"/>
                    <a:pt x="8468" y="11"/>
                  </a:cubicBezTo>
                  <a:cubicBezTo>
                    <a:pt x="8449" y="3"/>
                    <a:pt x="8429" y="0"/>
                    <a:pt x="8409" y="0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25" name="Google Shape;1325;p38"/>
            <p:cNvSpPr/>
            <p:nvPr/>
          </p:nvSpPr>
          <p:spPr>
            <a:xfrm>
              <a:off x="2107100" y="15223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4"/>
                    <a:pt x="5" y="7"/>
                    <a:pt x="8" y="9"/>
                  </a:cubicBezTo>
                  <a:lnTo>
                    <a:pt x="8" y="9"/>
                  </a:lnTo>
                  <a:cubicBezTo>
                    <a:pt x="6" y="6"/>
                    <a:pt x="3" y="4"/>
                    <a:pt x="0" y="1"/>
                  </a:cubicBezTo>
                  <a:close/>
                  <a:moveTo>
                    <a:pt x="8" y="9"/>
                  </a:moveTo>
                  <a:cubicBezTo>
                    <a:pt x="8" y="10"/>
                    <a:pt x="9" y="10"/>
                    <a:pt x="9" y="11"/>
                  </a:cubicBezTo>
                  <a:cubicBezTo>
                    <a:pt x="10" y="11"/>
                    <a:pt x="10" y="12"/>
                    <a:pt x="11" y="12"/>
                  </a:cubicBezTo>
                  <a:cubicBezTo>
                    <a:pt x="10" y="11"/>
                    <a:pt x="9" y="10"/>
                    <a:pt x="8" y="9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26" name="Google Shape;1326;p38"/>
            <p:cNvSpPr/>
            <p:nvPr/>
          </p:nvSpPr>
          <p:spPr>
            <a:xfrm>
              <a:off x="2182975" y="1164575"/>
              <a:ext cx="46950" cy="43300"/>
            </a:xfrm>
            <a:custGeom>
              <a:avLst/>
              <a:gdLst/>
              <a:ahLst/>
              <a:cxnLst/>
              <a:rect l="l" t="t" r="r" b="b"/>
              <a:pathLst>
                <a:path w="1878" h="1732" extrusionOk="0">
                  <a:moveTo>
                    <a:pt x="1309" y="1"/>
                  </a:moveTo>
                  <a:cubicBezTo>
                    <a:pt x="1303" y="1"/>
                    <a:pt x="1297" y="1"/>
                    <a:pt x="1291" y="1"/>
                  </a:cubicBezTo>
                  <a:cubicBezTo>
                    <a:pt x="1083" y="13"/>
                    <a:pt x="875" y="87"/>
                    <a:pt x="704" y="208"/>
                  </a:cubicBezTo>
                  <a:cubicBezTo>
                    <a:pt x="519" y="341"/>
                    <a:pt x="368" y="518"/>
                    <a:pt x="248" y="710"/>
                  </a:cubicBezTo>
                  <a:cubicBezTo>
                    <a:pt x="185" y="812"/>
                    <a:pt x="124" y="917"/>
                    <a:pt x="79" y="1028"/>
                  </a:cubicBezTo>
                  <a:cubicBezTo>
                    <a:pt x="43" y="1115"/>
                    <a:pt x="11" y="1205"/>
                    <a:pt x="6" y="1300"/>
                  </a:cubicBezTo>
                  <a:cubicBezTo>
                    <a:pt x="1" y="1362"/>
                    <a:pt x="4" y="1429"/>
                    <a:pt x="28" y="1489"/>
                  </a:cubicBezTo>
                  <a:cubicBezTo>
                    <a:pt x="49" y="1538"/>
                    <a:pt x="75" y="1579"/>
                    <a:pt x="111" y="1621"/>
                  </a:cubicBezTo>
                  <a:cubicBezTo>
                    <a:pt x="144" y="1659"/>
                    <a:pt x="193" y="1683"/>
                    <a:pt x="238" y="1704"/>
                  </a:cubicBezTo>
                  <a:cubicBezTo>
                    <a:pt x="286" y="1725"/>
                    <a:pt x="339" y="1730"/>
                    <a:pt x="392" y="1731"/>
                  </a:cubicBezTo>
                  <a:lnTo>
                    <a:pt x="397" y="1731"/>
                  </a:lnTo>
                  <a:cubicBezTo>
                    <a:pt x="518" y="1731"/>
                    <a:pt x="637" y="1680"/>
                    <a:pt x="741" y="1621"/>
                  </a:cubicBezTo>
                  <a:cubicBezTo>
                    <a:pt x="853" y="1557"/>
                    <a:pt x="957" y="1481"/>
                    <a:pt x="1056" y="1398"/>
                  </a:cubicBezTo>
                  <a:cubicBezTo>
                    <a:pt x="1260" y="1231"/>
                    <a:pt x="1450" y="1030"/>
                    <a:pt x="1584" y="803"/>
                  </a:cubicBezTo>
                  <a:cubicBezTo>
                    <a:pt x="1621" y="739"/>
                    <a:pt x="1661" y="663"/>
                    <a:pt x="1690" y="584"/>
                  </a:cubicBezTo>
                  <a:cubicBezTo>
                    <a:pt x="1713" y="558"/>
                    <a:pt x="1736" y="531"/>
                    <a:pt x="1757" y="504"/>
                  </a:cubicBezTo>
                  <a:cubicBezTo>
                    <a:pt x="1819" y="430"/>
                    <a:pt x="1877" y="351"/>
                    <a:pt x="1863" y="250"/>
                  </a:cubicBezTo>
                  <a:cubicBezTo>
                    <a:pt x="1849" y="158"/>
                    <a:pt x="1774" y="86"/>
                    <a:pt x="1682" y="72"/>
                  </a:cubicBezTo>
                  <a:cubicBezTo>
                    <a:pt x="1670" y="70"/>
                    <a:pt x="1658" y="70"/>
                    <a:pt x="1645" y="70"/>
                  </a:cubicBezTo>
                  <a:cubicBezTo>
                    <a:pt x="1622" y="70"/>
                    <a:pt x="1599" y="72"/>
                    <a:pt x="1576" y="78"/>
                  </a:cubicBezTo>
                  <a:cubicBezTo>
                    <a:pt x="1555" y="66"/>
                    <a:pt x="1532" y="58"/>
                    <a:pt x="1509" y="53"/>
                  </a:cubicBezTo>
                  <a:cubicBezTo>
                    <a:pt x="1448" y="19"/>
                    <a:pt x="1381" y="1"/>
                    <a:pt x="1309" y="1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27" name="Google Shape;1327;p38"/>
            <p:cNvSpPr/>
            <p:nvPr/>
          </p:nvSpPr>
          <p:spPr>
            <a:xfrm>
              <a:off x="2064200" y="992875"/>
              <a:ext cx="204825" cy="164825"/>
            </a:xfrm>
            <a:custGeom>
              <a:avLst/>
              <a:gdLst/>
              <a:ahLst/>
              <a:cxnLst/>
              <a:rect l="l" t="t" r="r" b="b"/>
              <a:pathLst>
                <a:path w="8193" h="6593" extrusionOk="0">
                  <a:moveTo>
                    <a:pt x="223" y="0"/>
                  </a:moveTo>
                  <a:cubicBezTo>
                    <a:pt x="151" y="0"/>
                    <a:pt x="82" y="43"/>
                    <a:pt x="52" y="111"/>
                  </a:cubicBezTo>
                  <a:cubicBezTo>
                    <a:pt x="1" y="229"/>
                    <a:pt x="52" y="365"/>
                    <a:pt x="91" y="478"/>
                  </a:cubicBezTo>
                  <a:cubicBezTo>
                    <a:pt x="121" y="562"/>
                    <a:pt x="153" y="645"/>
                    <a:pt x="192" y="724"/>
                  </a:cubicBezTo>
                  <a:cubicBezTo>
                    <a:pt x="236" y="814"/>
                    <a:pt x="290" y="899"/>
                    <a:pt x="359" y="973"/>
                  </a:cubicBezTo>
                  <a:cubicBezTo>
                    <a:pt x="402" y="1020"/>
                    <a:pt x="449" y="1066"/>
                    <a:pt x="499" y="1108"/>
                  </a:cubicBezTo>
                  <a:cubicBezTo>
                    <a:pt x="563" y="1162"/>
                    <a:pt x="629" y="1213"/>
                    <a:pt x="691" y="1270"/>
                  </a:cubicBezTo>
                  <a:cubicBezTo>
                    <a:pt x="720" y="1297"/>
                    <a:pt x="748" y="1327"/>
                    <a:pt x="775" y="1356"/>
                  </a:cubicBezTo>
                  <a:cubicBezTo>
                    <a:pt x="863" y="1468"/>
                    <a:pt x="944" y="1584"/>
                    <a:pt x="1021" y="1704"/>
                  </a:cubicBezTo>
                  <a:cubicBezTo>
                    <a:pt x="1064" y="1778"/>
                    <a:pt x="1105" y="1853"/>
                    <a:pt x="1149" y="1927"/>
                  </a:cubicBezTo>
                  <a:cubicBezTo>
                    <a:pt x="1201" y="2022"/>
                    <a:pt x="1264" y="2112"/>
                    <a:pt x="1311" y="2208"/>
                  </a:cubicBezTo>
                  <a:cubicBezTo>
                    <a:pt x="1314" y="2213"/>
                    <a:pt x="1316" y="2217"/>
                    <a:pt x="1317" y="2222"/>
                  </a:cubicBezTo>
                  <a:cubicBezTo>
                    <a:pt x="1311" y="2229"/>
                    <a:pt x="1306" y="2237"/>
                    <a:pt x="1301" y="2245"/>
                  </a:cubicBezTo>
                  <a:cubicBezTo>
                    <a:pt x="1286" y="2271"/>
                    <a:pt x="1270" y="2299"/>
                    <a:pt x="1254" y="2325"/>
                  </a:cubicBezTo>
                  <a:cubicBezTo>
                    <a:pt x="1215" y="2387"/>
                    <a:pt x="1169" y="2450"/>
                    <a:pt x="1174" y="2526"/>
                  </a:cubicBezTo>
                  <a:cubicBezTo>
                    <a:pt x="1176" y="2582"/>
                    <a:pt x="1200" y="2629"/>
                    <a:pt x="1221" y="2679"/>
                  </a:cubicBezTo>
                  <a:cubicBezTo>
                    <a:pt x="1237" y="2721"/>
                    <a:pt x="1252" y="2764"/>
                    <a:pt x="1267" y="2805"/>
                  </a:cubicBezTo>
                  <a:cubicBezTo>
                    <a:pt x="1326" y="3003"/>
                    <a:pt x="1360" y="3208"/>
                    <a:pt x="1439" y="3399"/>
                  </a:cubicBezTo>
                  <a:cubicBezTo>
                    <a:pt x="1484" y="3507"/>
                    <a:pt x="1538" y="3612"/>
                    <a:pt x="1610" y="3705"/>
                  </a:cubicBezTo>
                  <a:cubicBezTo>
                    <a:pt x="1674" y="3790"/>
                    <a:pt x="1745" y="3867"/>
                    <a:pt x="1822" y="3938"/>
                  </a:cubicBezTo>
                  <a:cubicBezTo>
                    <a:pt x="1902" y="4012"/>
                    <a:pt x="1988" y="4080"/>
                    <a:pt x="2085" y="4128"/>
                  </a:cubicBezTo>
                  <a:cubicBezTo>
                    <a:pt x="2141" y="4156"/>
                    <a:pt x="2201" y="4177"/>
                    <a:pt x="2261" y="4177"/>
                  </a:cubicBezTo>
                  <a:cubicBezTo>
                    <a:pt x="2288" y="4177"/>
                    <a:pt x="2316" y="4173"/>
                    <a:pt x="2343" y="4163"/>
                  </a:cubicBezTo>
                  <a:cubicBezTo>
                    <a:pt x="2355" y="4158"/>
                    <a:pt x="2367" y="4151"/>
                    <a:pt x="2378" y="4144"/>
                  </a:cubicBezTo>
                  <a:cubicBezTo>
                    <a:pt x="2507" y="4265"/>
                    <a:pt x="2635" y="4389"/>
                    <a:pt x="2754" y="4522"/>
                  </a:cubicBezTo>
                  <a:cubicBezTo>
                    <a:pt x="2849" y="4636"/>
                    <a:pt x="2944" y="4754"/>
                    <a:pt x="3028" y="4877"/>
                  </a:cubicBezTo>
                  <a:cubicBezTo>
                    <a:pt x="3040" y="4899"/>
                    <a:pt x="3053" y="4921"/>
                    <a:pt x="3064" y="4942"/>
                  </a:cubicBezTo>
                  <a:cubicBezTo>
                    <a:pt x="3071" y="4958"/>
                    <a:pt x="3077" y="4974"/>
                    <a:pt x="3082" y="4990"/>
                  </a:cubicBezTo>
                  <a:cubicBezTo>
                    <a:pt x="3094" y="5027"/>
                    <a:pt x="3102" y="5065"/>
                    <a:pt x="3110" y="5102"/>
                  </a:cubicBezTo>
                  <a:cubicBezTo>
                    <a:pt x="3124" y="5210"/>
                    <a:pt x="3134" y="5319"/>
                    <a:pt x="3150" y="5424"/>
                  </a:cubicBezTo>
                  <a:cubicBezTo>
                    <a:pt x="3167" y="5534"/>
                    <a:pt x="3189" y="5641"/>
                    <a:pt x="3209" y="5750"/>
                  </a:cubicBezTo>
                  <a:cubicBezTo>
                    <a:pt x="3227" y="5838"/>
                    <a:pt x="3241" y="5927"/>
                    <a:pt x="3263" y="6013"/>
                  </a:cubicBezTo>
                  <a:cubicBezTo>
                    <a:pt x="3287" y="6111"/>
                    <a:pt x="3317" y="6207"/>
                    <a:pt x="3353" y="6302"/>
                  </a:cubicBezTo>
                  <a:cubicBezTo>
                    <a:pt x="3369" y="6345"/>
                    <a:pt x="3388" y="6388"/>
                    <a:pt x="3415" y="6424"/>
                  </a:cubicBezTo>
                  <a:cubicBezTo>
                    <a:pt x="3442" y="6460"/>
                    <a:pt x="3476" y="6487"/>
                    <a:pt x="3512" y="6509"/>
                  </a:cubicBezTo>
                  <a:cubicBezTo>
                    <a:pt x="3586" y="6555"/>
                    <a:pt x="3676" y="6566"/>
                    <a:pt x="3758" y="6582"/>
                  </a:cubicBezTo>
                  <a:cubicBezTo>
                    <a:pt x="3794" y="6588"/>
                    <a:pt x="3829" y="6592"/>
                    <a:pt x="3863" y="6592"/>
                  </a:cubicBezTo>
                  <a:cubicBezTo>
                    <a:pt x="3922" y="6592"/>
                    <a:pt x="3980" y="6582"/>
                    <a:pt x="4037" y="6559"/>
                  </a:cubicBezTo>
                  <a:cubicBezTo>
                    <a:pt x="4101" y="6534"/>
                    <a:pt x="4162" y="6502"/>
                    <a:pt x="4213" y="6454"/>
                  </a:cubicBezTo>
                  <a:cubicBezTo>
                    <a:pt x="4345" y="6331"/>
                    <a:pt x="4439" y="6165"/>
                    <a:pt x="4506" y="5998"/>
                  </a:cubicBezTo>
                  <a:cubicBezTo>
                    <a:pt x="4544" y="5905"/>
                    <a:pt x="4577" y="5810"/>
                    <a:pt x="4604" y="5713"/>
                  </a:cubicBezTo>
                  <a:cubicBezTo>
                    <a:pt x="4628" y="5625"/>
                    <a:pt x="4651" y="5536"/>
                    <a:pt x="4680" y="5449"/>
                  </a:cubicBezTo>
                  <a:cubicBezTo>
                    <a:pt x="4708" y="5372"/>
                    <a:pt x="4743" y="5298"/>
                    <a:pt x="4778" y="5224"/>
                  </a:cubicBezTo>
                  <a:cubicBezTo>
                    <a:pt x="4808" y="5168"/>
                    <a:pt x="4840" y="5113"/>
                    <a:pt x="4874" y="5061"/>
                  </a:cubicBezTo>
                  <a:cubicBezTo>
                    <a:pt x="4895" y="5032"/>
                    <a:pt x="4918" y="5003"/>
                    <a:pt x="4941" y="4976"/>
                  </a:cubicBezTo>
                  <a:cubicBezTo>
                    <a:pt x="4962" y="4953"/>
                    <a:pt x="4985" y="4931"/>
                    <a:pt x="5008" y="4910"/>
                  </a:cubicBezTo>
                  <a:cubicBezTo>
                    <a:pt x="5033" y="4891"/>
                    <a:pt x="5058" y="4874"/>
                    <a:pt x="5085" y="4857"/>
                  </a:cubicBezTo>
                  <a:cubicBezTo>
                    <a:pt x="5103" y="4845"/>
                    <a:pt x="5121" y="4835"/>
                    <a:pt x="5141" y="4826"/>
                  </a:cubicBezTo>
                  <a:cubicBezTo>
                    <a:pt x="5157" y="4819"/>
                    <a:pt x="5174" y="4812"/>
                    <a:pt x="5191" y="4806"/>
                  </a:cubicBezTo>
                  <a:cubicBezTo>
                    <a:pt x="5389" y="4746"/>
                    <a:pt x="5588" y="4693"/>
                    <a:pt x="5779" y="4615"/>
                  </a:cubicBezTo>
                  <a:cubicBezTo>
                    <a:pt x="5859" y="4584"/>
                    <a:pt x="5942" y="4556"/>
                    <a:pt x="6021" y="4522"/>
                  </a:cubicBezTo>
                  <a:cubicBezTo>
                    <a:pt x="6076" y="4498"/>
                    <a:pt x="6122" y="4454"/>
                    <a:pt x="6170" y="4419"/>
                  </a:cubicBezTo>
                  <a:cubicBezTo>
                    <a:pt x="6193" y="4401"/>
                    <a:pt x="6218" y="4385"/>
                    <a:pt x="6240" y="4366"/>
                  </a:cubicBezTo>
                  <a:cubicBezTo>
                    <a:pt x="6253" y="4352"/>
                    <a:pt x="6264" y="4337"/>
                    <a:pt x="6273" y="4321"/>
                  </a:cubicBezTo>
                  <a:cubicBezTo>
                    <a:pt x="6360" y="4318"/>
                    <a:pt x="6448" y="4316"/>
                    <a:pt x="6535" y="4316"/>
                  </a:cubicBezTo>
                  <a:cubicBezTo>
                    <a:pt x="6639" y="4316"/>
                    <a:pt x="6743" y="4319"/>
                    <a:pt x="6848" y="4325"/>
                  </a:cubicBezTo>
                  <a:cubicBezTo>
                    <a:pt x="6944" y="4331"/>
                    <a:pt x="7041" y="4342"/>
                    <a:pt x="7138" y="4343"/>
                  </a:cubicBezTo>
                  <a:cubicBezTo>
                    <a:pt x="7140" y="4343"/>
                    <a:pt x="7141" y="4343"/>
                    <a:pt x="7143" y="4343"/>
                  </a:cubicBezTo>
                  <a:cubicBezTo>
                    <a:pt x="7228" y="4343"/>
                    <a:pt x="7317" y="4310"/>
                    <a:pt x="7389" y="4265"/>
                  </a:cubicBezTo>
                  <a:cubicBezTo>
                    <a:pt x="7467" y="4216"/>
                    <a:pt x="7527" y="4156"/>
                    <a:pt x="7585" y="4087"/>
                  </a:cubicBezTo>
                  <a:cubicBezTo>
                    <a:pt x="7652" y="4009"/>
                    <a:pt x="7717" y="3930"/>
                    <a:pt x="7774" y="3846"/>
                  </a:cubicBezTo>
                  <a:cubicBezTo>
                    <a:pt x="7835" y="3757"/>
                    <a:pt x="7888" y="3664"/>
                    <a:pt x="7932" y="3566"/>
                  </a:cubicBezTo>
                  <a:cubicBezTo>
                    <a:pt x="7973" y="3475"/>
                    <a:pt x="8004" y="3382"/>
                    <a:pt x="8036" y="3288"/>
                  </a:cubicBezTo>
                  <a:cubicBezTo>
                    <a:pt x="8065" y="3202"/>
                    <a:pt x="8084" y="3115"/>
                    <a:pt x="8107" y="3028"/>
                  </a:cubicBezTo>
                  <a:cubicBezTo>
                    <a:pt x="8119" y="2980"/>
                    <a:pt x="8133" y="2932"/>
                    <a:pt x="8147" y="2883"/>
                  </a:cubicBezTo>
                  <a:cubicBezTo>
                    <a:pt x="8168" y="2811"/>
                    <a:pt x="8193" y="2731"/>
                    <a:pt x="8180" y="2653"/>
                  </a:cubicBezTo>
                  <a:cubicBezTo>
                    <a:pt x="8171" y="2597"/>
                    <a:pt x="8158" y="2540"/>
                    <a:pt x="8127" y="2491"/>
                  </a:cubicBezTo>
                  <a:cubicBezTo>
                    <a:pt x="8100" y="2447"/>
                    <a:pt x="8069" y="2404"/>
                    <a:pt x="8031" y="2367"/>
                  </a:cubicBezTo>
                  <a:cubicBezTo>
                    <a:pt x="7989" y="2327"/>
                    <a:pt x="7945" y="2289"/>
                    <a:pt x="7899" y="2254"/>
                  </a:cubicBezTo>
                  <a:cubicBezTo>
                    <a:pt x="7735" y="2129"/>
                    <a:pt x="7551" y="2038"/>
                    <a:pt x="7366" y="1951"/>
                  </a:cubicBezTo>
                  <a:cubicBezTo>
                    <a:pt x="7182" y="1866"/>
                    <a:pt x="6997" y="1786"/>
                    <a:pt x="6811" y="1706"/>
                  </a:cubicBezTo>
                  <a:cubicBezTo>
                    <a:pt x="6636" y="1631"/>
                    <a:pt x="6461" y="1554"/>
                    <a:pt x="6286" y="1480"/>
                  </a:cubicBezTo>
                  <a:cubicBezTo>
                    <a:pt x="6099" y="1402"/>
                    <a:pt x="5909" y="1334"/>
                    <a:pt x="5724" y="1255"/>
                  </a:cubicBezTo>
                  <a:cubicBezTo>
                    <a:pt x="5544" y="1179"/>
                    <a:pt x="5369" y="1095"/>
                    <a:pt x="5190" y="1018"/>
                  </a:cubicBezTo>
                  <a:cubicBezTo>
                    <a:pt x="5005" y="938"/>
                    <a:pt x="4814" y="870"/>
                    <a:pt x="4617" y="818"/>
                  </a:cubicBezTo>
                  <a:cubicBezTo>
                    <a:pt x="4526" y="793"/>
                    <a:pt x="4432" y="774"/>
                    <a:pt x="4339" y="753"/>
                  </a:cubicBezTo>
                  <a:cubicBezTo>
                    <a:pt x="4250" y="732"/>
                    <a:pt x="4163" y="706"/>
                    <a:pt x="4076" y="677"/>
                  </a:cubicBezTo>
                  <a:cubicBezTo>
                    <a:pt x="3972" y="643"/>
                    <a:pt x="3868" y="610"/>
                    <a:pt x="3764" y="575"/>
                  </a:cubicBezTo>
                  <a:cubicBezTo>
                    <a:pt x="3578" y="516"/>
                    <a:pt x="3381" y="489"/>
                    <a:pt x="3187" y="466"/>
                  </a:cubicBezTo>
                  <a:cubicBezTo>
                    <a:pt x="3086" y="454"/>
                    <a:pt x="2988" y="444"/>
                    <a:pt x="2888" y="436"/>
                  </a:cubicBezTo>
                  <a:cubicBezTo>
                    <a:pt x="2854" y="423"/>
                    <a:pt x="2819" y="412"/>
                    <a:pt x="2784" y="402"/>
                  </a:cubicBezTo>
                  <a:cubicBezTo>
                    <a:pt x="2598" y="346"/>
                    <a:pt x="2407" y="306"/>
                    <a:pt x="2215" y="285"/>
                  </a:cubicBezTo>
                  <a:cubicBezTo>
                    <a:pt x="2127" y="276"/>
                    <a:pt x="2038" y="267"/>
                    <a:pt x="1950" y="256"/>
                  </a:cubicBezTo>
                  <a:cubicBezTo>
                    <a:pt x="1812" y="242"/>
                    <a:pt x="1674" y="231"/>
                    <a:pt x="1535" y="216"/>
                  </a:cubicBezTo>
                  <a:cubicBezTo>
                    <a:pt x="1498" y="213"/>
                    <a:pt x="1460" y="208"/>
                    <a:pt x="1421" y="205"/>
                  </a:cubicBezTo>
                  <a:cubicBezTo>
                    <a:pt x="1396" y="198"/>
                    <a:pt x="1371" y="190"/>
                    <a:pt x="1344" y="184"/>
                  </a:cubicBezTo>
                  <a:cubicBezTo>
                    <a:pt x="1240" y="160"/>
                    <a:pt x="1136" y="131"/>
                    <a:pt x="1031" y="115"/>
                  </a:cubicBezTo>
                  <a:cubicBezTo>
                    <a:pt x="925" y="99"/>
                    <a:pt x="818" y="85"/>
                    <a:pt x="713" y="69"/>
                  </a:cubicBezTo>
                  <a:cubicBezTo>
                    <a:pt x="650" y="47"/>
                    <a:pt x="585" y="31"/>
                    <a:pt x="520" y="28"/>
                  </a:cubicBezTo>
                  <a:cubicBezTo>
                    <a:pt x="518" y="28"/>
                    <a:pt x="516" y="28"/>
                    <a:pt x="513" y="28"/>
                  </a:cubicBezTo>
                  <a:cubicBezTo>
                    <a:pt x="462" y="28"/>
                    <a:pt x="413" y="53"/>
                    <a:pt x="380" y="92"/>
                  </a:cubicBezTo>
                  <a:cubicBezTo>
                    <a:pt x="361" y="59"/>
                    <a:pt x="331" y="31"/>
                    <a:pt x="295" y="15"/>
                  </a:cubicBezTo>
                  <a:cubicBezTo>
                    <a:pt x="271" y="5"/>
                    <a:pt x="247" y="0"/>
                    <a:pt x="223" y="0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28" name="Google Shape;1328;p38"/>
            <p:cNvSpPr/>
            <p:nvPr/>
          </p:nvSpPr>
          <p:spPr>
            <a:xfrm>
              <a:off x="2202100" y="1105100"/>
              <a:ext cx="253075" cy="556925"/>
            </a:xfrm>
            <a:custGeom>
              <a:avLst/>
              <a:gdLst/>
              <a:ahLst/>
              <a:cxnLst/>
              <a:rect l="l" t="t" r="r" b="b"/>
              <a:pathLst>
                <a:path w="10123" h="22277" extrusionOk="0">
                  <a:moveTo>
                    <a:pt x="3818" y="4376"/>
                  </a:moveTo>
                  <a:cubicBezTo>
                    <a:pt x="3817" y="4376"/>
                    <a:pt x="3816" y="4377"/>
                    <a:pt x="3814" y="4378"/>
                  </a:cubicBezTo>
                  <a:cubicBezTo>
                    <a:pt x="3815" y="4377"/>
                    <a:pt x="3817" y="4376"/>
                    <a:pt x="3818" y="4376"/>
                  </a:cubicBezTo>
                  <a:close/>
                  <a:moveTo>
                    <a:pt x="5390" y="1"/>
                  </a:moveTo>
                  <a:cubicBezTo>
                    <a:pt x="5350" y="1"/>
                    <a:pt x="5309" y="14"/>
                    <a:pt x="5278" y="37"/>
                  </a:cubicBezTo>
                  <a:cubicBezTo>
                    <a:pt x="5256" y="42"/>
                    <a:pt x="5238" y="50"/>
                    <a:pt x="5222" y="60"/>
                  </a:cubicBezTo>
                  <a:cubicBezTo>
                    <a:pt x="5164" y="94"/>
                    <a:pt x="5139" y="155"/>
                    <a:pt x="5118" y="209"/>
                  </a:cubicBezTo>
                  <a:lnTo>
                    <a:pt x="5109" y="230"/>
                  </a:lnTo>
                  <a:cubicBezTo>
                    <a:pt x="5092" y="280"/>
                    <a:pt x="5073" y="326"/>
                    <a:pt x="5056" y="374"/>
                  </a:cubicBezTo>
                  <a:cubicBezTo>
                    <a:pt x="5032" y="440"/>
                    <a:pt x="5008" y="507"/>
                    <a:pt x="4989" y="573"/>
                  </a:cubicBezTo>
                  <a:cubicBezTo>
                    <a:pt x="4983" y="593"/>
                    <a:pt x="4977" y="611"/>
                    <a:pt x="4973" y="631"/>
                  </a:cubicBezTo>
                  <a:cubicBezTo>
                    <a:pt x="4893" y="673"/>
                    <a:pt x="4858" y="767"/>
                    <a:pt x="4887" y="854"/>
                  </a:cubicBezTo>
                  <a:cubicBezTo>
                    <a:pt x="4898" y="888"/>
                    <a:pt x="4909" y="922"/>
                    <a:pt x="4921" y="967"/>
                  </a:cubicBezTo>
                  <a:cubicBezTo>
                    <a:pt x="4928" y="999"/>
                    <a:pt x="4934" y="1033"/>
                    <a:pt x="4937" y="1067"/>
                  </a:cubicBezTo>
                  <a:cubicBezTo>
                    <a:pt x="4941" y="1111"/>
                    <a:pt x="4940" y="1155"/>
                    <a:pt x="4940" y="1200"/>
                  </a:cubicBezTo>
                  <a:lnTo>
                    <a:pt x="4938" y="1253"/>
                  </a:lnTo>
                  <a:cubicBezTo>
                    <a:pt x="4938" y="1341"/>
                    <a:pt x="4948" y="1431"/>
                    <a:pt x="4956" y="1518"/>
                  </a:cubicBezTo>
                  <a:cubicBezTo>
                    <a:pt x="4959" y="1566"/>
                    <a:pt x="4961" y="1614"/>
                    <a:pt x="4964" y="1663"/>
                  </a:cubicBezTo>
                  <a:cubicBezTo>
                    <a:pt x="4967" y="1710"/>
                    <a:pt x="4969" y="1758"/>
                    <a:pt x="4972" y="1806"/>
                  </a:cubicBezTo>
                  <a:cubicBezTo>
                    <a:pt x="4976" y="1879"/>
                    <a:pt x="4986" y="1951"/>
                    <a:pt x="4997" y="2024"/>
                  </a:cubicBezTo>
                  <a:lnTo>
                    <a:pt x="5007" y="2100"/>
                  </a:lnTo>
                  <a:cubicBezTo>
                    <a:pt x="5010" y="2156"/>
                    <a:pt x="5012" y="2211"/>
                    <a:pt x="5012" y="2268"/>
                  </a:cubicBezTo>
                  <a:cubicBezTo>
                    <a:pt x="5002" y="2444"/>
                    <a:pt x="4991" y="2635"/>
                    <a:pt x="4958" y="2826"/>
                  </a:cubicBezTo>
                  <a:cubicBezTo>
                    <a:pt x="4945" y="2894"/>
                    <a:pt x="4929" y="2961"/>
                    <a:pt x="4909" y="3027"/>
                  </a:cubicBezTo>
                  <a:cubicBezTo>
                    <a:pt x="4892" y="3075"/>
                    <a:pt x="4871" y="3122"/>
                    <a:pt x="4853" y="3169"/>
                  </a:cubicBezTo>
                  <a:cubicBezTo>
                    <a:pt x="4826" y="3235"/>
                    <a:pt x="4799" y="3302"/>
                    <a:pt x="4776" y="3369"/>
                  </a:cubicBezTo>
                  <a:cubicBezTo>
                    <a:pt x="4734" y="3490"/>
                    <a:pt x="4679" y="3609"/>
                    <a:pt x="4630" y="3715"/>
                  </a:cubicBezTo>
                  <a:lnTo>
                    <a:pt x="4631" y="3711"/>
                  </a:lnTo>
                  <a:lnTo>
                    <a:pt x="4631" y="3711"/>
                  </a:lnTo>
                  <a:cubicBezTo>
                    <a:pt x="4619" y="3733"/>
                    <a:pt x="4609" y="3752"/>
                    <a:pt x="4597" y="3773"/>
                  </a:cubicBezTo>
                  <a:cubicBezTo>
                    <a:pt x="4589" y="3785"/>
                    <a:pt x="4578" y="3798"/>
                    <a:pt x="4569" y="3809"/>
                  </a:cubicBezTo>
                  <a:cubicBezTo>
                    <a:pt x="4547" y="3835"/>
                    <a:pt x="4523" y="3860"/>
                    <a:pt x="4499" y="3884"/>
                  </a:cubicBezTo>
                  <a:cubicBezTo>
                    <a:pt x="4443" y="3932"/>
                    <a:pt x="4384" y="3974"/>
                    <a:pt x="4323" y="4016"/>
                  </a:cubicBezTo>
                  <a:cubicBezTo>
                    <a:pt x="4286" y="4043"/>
                    <a:pt x="4247" y="4070"/>
                    <a:pt x="4209" y="4099"/>
                  </a:cubicBezTo>
                  <a:lnTo>
                    <a:pt x="4092" y="4188"/>
                  </a:lnTo>
                  <a:lnTo>
                    <a:pt x="3976" y="4278"/>
                  </a:lnTo>
                  <a:cubicBezTo>
                    <a:pt x="3931" y="4308"/>
                    <a:pt x="3885" y="4337"/>
                    <a:pt x="3840" y="4364"/>
                  </a:cubicBezTo>
                  <a:cubicBezTo>
                    <a:pt x="3834" y="4367"/>
                    <a:pt x="3827" y="4371"/>
                    <a:pt x="3821" y="4374"/>
                  </a:cubicBezTo>
                  <a:lnTo>
                    <a:pt x="3820" y="4374"/>
                  </a:lnTo>
                  <a:cubicBezTo>
                    <a:pt x="3819" y="4375"/>
                    <a:pt x="3818" y="4375"/>
                    <a:pt x="3818" y="4376"/>
                  </a:cubicBezTo>
                  <a:lnTo>
                    <a:pt x="3818" y="4376"/>
                  </a:lnTo>
                  <a:cubicBezTo>
                    <a:pt x="3817" y="4376"/>
                    <a:pt x="3815" y="4377"/>
                    <a:pt x="3814" y="4377"/>
                  </a:cubicBezTo>
                  <a:lnTo>
                    <a:pt x="3821" y="4372"/>
                  </a:lnTo>
                  <a:lnTo>
                    <a:pt x="3821" y="4372"/>
                  </a:lnTo>
                  <a:cubicBezTo>
                    <a:pt x="3666" y="4448"/>
                    <a:pt x="3508" y="4516"/>
                    <a:pt x="3350" y="4585"/>
                  </a:cubicBezTo>
                  <a:cubicBezTo>
                    <a:pt x="3252" y="4626"/>
                    <a:pt x="3156" y="4676"/>
                    <a:pt x="3085" y="4715"/>
                  </a:cubicBezTo>
                  <a:cubicBezTo>
                    <a:pt x="2992" y="4763"/>
                    <a:pt x="2908" y="4821"/>
                    <a:pt x="2830" y="4877"/>
                  </a:cubicBezTo>
                  <a:cubicBezTo>
                    <a:pt x="2703" y="4966"/>
                    <a:pt x="2608" y="5056"/>
                    <a:pt x="2534" y="5159"/>
                  </a:cubicBezTo>
                  <a:cubicBezTo>
                    <a:pt x="2478" y="5237"/>
                    <a:pt x="2421" y="5318"/>
                    <a:pt x="2379" y="5405"/>
                  </a:cubicBezTo>
                  <a:cubicBezTo>
                    <a:pt x="2314" y="5538"/>
                    <a:pt x="2254" y="5685"/>
                    <a:pt x="2248" y="5849"/>
                  </a:cubicBezTo>
                  <a:cubicBezTo>
                    <a:pt x="2244" y="5958"/>
                    <a:pt x="2248" y="6059"/>
                    <a:pt x="2260" y="6155"/>
                  </a:cubicBezTo>
                  <a:lnTo>
                    <a:pt x="2268" y="6224"/>
                  </a:lnTo>
                  <a:cubicBezTo>
                    <a:pt x="2276" y="6293"/>
                    <a:pt x="2283" y="6362"/>
                    <a:pt x="2296" y="6428"/>
                  </a:cubicBezTo>
                  <a:cubicBezTo>
                    <a:pt x="2311" y="6514"/>
                    <a:pt x="2331" y="6597"/>
                    <a:pt x="2351" y="6682"/>
                  </a:cubicBezTo>
                  <a:lnTo>
                    <a:pt x="2359" y="6717"/>
                  </a:lnTo>
                  <a:cubicBezTo>
                    <a:pt x="2369" y="6769"/>
                    <a:pt x="2377" y="6821"/>
                    <a:pt x="2385" y="6873"/>
                  </a:cubicBezTo>
                  <a:cubicBezTo>
                    <a:pt x="2391" y="6908"/>
                    <a:pt x="2395" y="6943"/>
                    <a:pt x="2401" y="6977"/>
                  </a:cubicBezTo>
                  <a:cubicBezTo>
                    <a:pt x="2417" y="7073"/>
                    <a:pt x="2440" y="7167"/>
                    <a:pt x="2463" y="7259"/>
                  </a:cubicBezTo>
                  <a:cubicBezTo>
                    <a:pt x="2471" y="7299"/>
                    <a:pt x="2478" y="7339"/>
                    <a:pt x="2482" y="7381"/>
                  </a:cubicBezTo>
                  <a:cubicBezTo>
                    <a:pt x="2485" y="7407"/>
                    <a:pt x="2485" y="7433"/>
                    <a:pt x="2483" y="7459"/>
                  </a:cubicBezTo>
                  <a:cubicBezTo>
                    <a:pt x="2474" y="7576"/>
                    <a:pt x="2459" y="7702"/>
                    <a:pt x="2438" y="7833"/>
                  </a:cubicBezTo>
                  <a:cubicBezTo>
                    <a:pt x="2430" y="7881"/>
                    <a:pt x="2419" y="7929"/>
                    <a:pt x="2406" y="7977"/>
                  </a:cubicBezTo>
                  <a:cubicBezTo>
                    <a:pt x="2399" y="7997"/>
                    <a:pt x="2392" y="8015"/>
                    <a:pt x="2384" y="8033"/>
                  </a:cubicBezTo>
                  <a:cubicBezTo>
                    <a:pt x="2372" y="8055"/>
                    <a:pt x="2361" y="8076"/>
                    <a:pt x="2348" y="8097"/>
                  </a:cubicBezTo>
                  <a:cubicBezTo>
                    <a:pt x="2335" y="8116"/>
                    <a:pt x="2321" y="8134"/>
                    <a:pt x="2307" y="8152"/>
                  </a:cubicBezTo>
                  <a:cubicBezTo>
                    <a:pt x="2249" y="8218"/>
                    <a:pt x="2187" y="8276"/>
                    <a:pt x="2126" y="8333"/>
                  </a:cubicBezTo>
                  <a:lnTo>
                    <a:pt x="2108" y="8349"/>
                  </a:lnTo>
                  <a:cubicBezTo>
                    <a:pt x="1989" y="8452"/>
                    <a:pt x="1858" y="8557"/>
                    <a:pt x="1709" y="8668"/>
                  </a:cubicBezTo>
                  <a:cubicBezTo>
                    <a:pt x="1625" y="8725"/>
                    <a:pt x="1538" y="8780"/>
                    <a:pt x="1451" y="8834"/>
                  </a:cubicBezTo>
                  <a:lnTo>
                    <a:pt x="1390" y="8870"/>
                  </a:lnTo>
                  <a:cubicBezTo>
                    <a:pt x="1312" y="8919"/>
                    <a:pt x="1235" y="8968"/>
                    <a:pt x="1155" y="9012"/>
                  </a:cubicBezTo>
                  <a:cubicBezTo>
                    <a:pt x="1055" y="9067"/>
                    <a:pt x="974" y="9115"/>
                    <a:pt x="896" y="9172"/>
                  </a:cubicBezTo>
                  <a:cubicBezTo>
                    <a:pt x="815" y="9232"/>
                    <a:pt x="737" y="9295"/>
                    <a:pt x="664" y="9359"/>
                  </a:cubicBezTo>
                  <a:cubicBezTo>
                    <a:pt x="590" y="9424"/>
                    <a:pt x="518" y="9491"/>
                    <a:pt x="447" y="9561"/>
                  </a:cubicBezTo>
                  <a:cubicBezTo>
                    <a:pt x="369" y="9638"/>
                    <a:pt x="305" y="9704"/>
                    <a:pt x="248" y="9778"/>
                  </a:cubicBezTo>
                  <a:cubicBezTo>
                    <a:pt x="99" y="9975"/>
                    <a:pt x="20" y="10169"/>
                    <a:pt x="7" y="10371"/>
                  </a:cubicBezTo>
                  <a:cubicBezTo>
                    <a:pt x="1" y="10472"/>
                    <a:pt x="3" y="10579"/>
                    <a:pt x="16" y="10687"/>
                  </a:cubicBezTo>
                  <a:cubicBezTo>
                    <a:pt x="28" y="10795"/>
                    <a:pt x="47" y="10900"/>
                    <a:pt x="74" y="11012"/>
                  </a:cubicBezTo>
                  <a:cubicBezTo>
                    <a:pt x="86" y="11059"/>
                    <a:pt x="100" y="11105"/>
                    <a:pt x="116" y="11151"/>
                  </a:cubicBezTo>
                  <a:cubicBezTo>
                    <a:pt x="131" y="11192"/>
                    <a:pt x="150" y="11243"/>
                    <a:pt x="178" y="11286"/>
                  </a:cubicBezTo>
                  <a:cubicBezTo>
                    <a:pt x="220" y="11352"/>
                    <a:pt x="265" y="11390"/>
                    <a:pt x="317" y="11404"/>
                  </a:cubicBezTo>
                  <a:cubicBezTo>
                    <a:pt x="330" y="11448"/>
                    <a:pt x="346" y="11491"/>
                    <a:pt x="365" y="11534"/>
                  </a:cubicBezTo>
                  <a:lnTo>
                    <a:pt x="381" y="11576"/>
                  </a:lnTo>
                  <a:cubicBezTo>
                    <a:pt x="402" y="11634"/>
                    <a:pt x="433" y="11706"/>
                    <a:pt x="480" y="11765"/>
                  </a:cubicBezTo>
                  <a:cubicBezTo>
                    <a:pt x="521" y="11816"/>
                    <a:pt x="569" y="11864"/>
                    <a:pt x="637" y="11921"/>
                  </a:cubicBezTo>
                  <a:cubicBezTo>
                    <a:pt x="719" y="11990"/>
                    <a:pt x="809" y="12040"/>
                    <a:pt x="912" y="12076"/>
                  </a:cubicBezTo>
                  <a:cubicBezTo>
                    <a:pt x="1008" y="12111"/>
                    <a:pt x="1111" y="12137"/>
                    <a:pt x="1210" y="12163"/>
                  </a:cubicBezTo>
                  <a:cubicBezTo>
                    <a:pt x="1251" y="12174"/>
                    <a:pt x="1292" y="12184"/>
                    <a:pt x="1332" y="12195"/>
                  </a:cubicBezTo>
                  <a:cubicBezTo>
                    <a:pt x="1390" y="12211"/>
                    <a:pt x="1449" y="12223"/>
                    <a:pt x="1507" y="12237"/>
                  </a:cubicBezTo>
                  <a:cubicBezTo>
                    <a:pt x="1573" y="12252"/>
                    <a:pt x="1642" y="12268"/>
                    <a:pt x="1707" y="12286"/>
                  </a:cubicBezTo>
                  <a:cubicBezTo>
                    <a:pt x="1790" y="12318"/>
                    <a:pt x="1871" y="12356"/>
                    <a:pt x="1951" y="12394"/>
                  </a:cubicBezTo>
                  <a:cubicBezTo>
                    <a:pt x="2100" y="12472"/>
                    <a:pt x="2260" y="12565"/>
                    <a:pt x="2453" y="12690"/>
                  </a:cubicBezTo>
                  <a:cubicBezTo>
                    <a:pt x="2471" y="12705"/>
                    <a:pt x="2490" y="12718"/>
                    <a:pt x="2509" y="12733"/>
                  </a:cubicBezTo>
                  <a:cubicBezTo>
                    <a:pt x="2536" y="12761"/>
                    <a:pt x="2562" y="12788"/>
                    <a:pt x="2587" y="12817"/>
                  </a:cubicBezTo>
                  <a:cubicBezTo>
                    <a:pt x="2649" y="12889"/>
                    <a:pt x="2709" y="12961"/>
                    <a:pt x="2766" y="13036"/>
                  </a:cubicBezTo>
                  <a:cubicBezTo>
                    <a:pt x="2789" y="13075"/>
                    <a:pt x="2813" y="13115"/>
                    <a:pt x="2834" y="13156"/>
                  </a:cubicBezTo>
                  <a:cubicBezTo>
                    <a:pt x="2912" y="13317"/>
                    <a:pt x="2974" y="13481"/>
                    <a:pt x="3021" y="13608"/>
                  </a:cubicBezTo>
                  <a:cubicBezTo>
                    <a:pt x="3070" y="13759"/>
                    <a:pt x="3134" y="13958"/>
                    <a:pt x="3181" y="14164"/>
                  </a:cubicBezTo>
                  <a:cubicBezTo>
                    <a:pt x="3208" y="14315"/>
                    <a:pt x="3229" y="14466"/>
                    <a:pt x="3250" y="14618"/>
                  </a:cubicBezTo>
                  <a:lnTo>
                    <a:pt x="3271" y="14773"/>
                  </a:lnTo>
                  <a:cubicBezTo>
                    <a:pt x="3277" y="14818"/>
                    <a:pt x="3285" y="14862"/>
                    <a:pt x="3292" y="14907"/>
                  </a:cubicBezTo>
                  <a:cubicBezTo>
                    <a:pt x="3301" y="14962"/>
                    <a:pt x="3310" y="15018"/>
                    <a:pt x="3317" y="15073"/>
                  </a:cubicBezTo>
                  <a:cubicBezTo>
                    <a:pt x="3328" y="15150"/>
                    <a:pt x="3335" y="15227"/>
                    <a:pt x="3344" y="15304"/>
                  </a:cubicBezTo>
                  <a:cubicBezTo>
                    <a:pt x="3346" y="15320"/>
                    <a:pt x="3347" y="15335"/>
                    <a:pt x="3348" y="15351"/>
                  </a:cubicBezTo>
                  <a:lnTo>
                    <a:pt x="3348" y="15351"/>
                  </a:lnTo>
                  <a:lnTo>
                    <a:pt x="3344" y="15340"/>
                  </a:lnTo>
                  <a:lnTo>
                    <a:pt x="3344" y="15340"/>
                  </a:lnTo>
                  <a:cubicBezTo>
                    <a:pt x="3352" y="15461"/>
                    <a:pt x="3358" y="15582"/>
                    <a:pt x="3364" y="15700"/>
                  </a:cubicBezTo>
                  <a:lnTo>
                    <a:pt x="3374" y="15927"/>
                  </a:lnTo>
                  <a:lnTo>
                    <a:pt x="3378" y="15983"/>
                  </a:lnTo>
                  <a:cubicBezTo>
                    <a:pt x="3381" y="16072"/>
                    <a:pt x="3387" y="16160"/>
                    <a:pt x="3389" y="16248"/>
                  </a:cubicBezTo>
                  <a:cubicBezTo>
                    <a:pt x="3391" y="16342"/>
                    <a:pt x="3389" y="16435"/>
                    <a:pt x="3384" y="16528"/>
                  </a:cubicBezTo>
                  <a:cubicBezTo>
                    <a:pt x="3364" y="16790"/>
                    <a:pt x="3324" y="17041"/>
                    <a:pt x="3287" y="17252"/>
                  </a:cubicBezTo>
                  <a:lnTo>
                    <a:pt x="3280" y="17294"/>
                  </a:lnTo>
                  <a:cubicBezTo>
                    <a:pt x="3262" y="17403"/>
                    <a:pt x="3243" y="17516"/>
                    <a:pt x="3238" y="17626"/>
                  </a:cubicBezTo>
                  <a:cubicBezTo>
                    <a:pt x="3235" y="17732"/>
                    <a:pt x="3236" y="17848"/>
                    <a:pt x="3242" y="17976"/>
                  </a:cubicBezTo>
                  <a:cubicBezTo>
                    <a:pt x="3247" y="18077"/>
                    <a:pt x="3254" y="18177"/>
                    <a:pt x="3267" y="18277"/>
                  </a:cubicBezTo>
                  <a:cubicBezTo>
                    <a:pt x="3279" y="18366"/>
                    <a:pt x="3298" y="18459"/>
                    <a:pt x="3327" y="18572"/>
                  </a:cubicBezTo>
                  <a:cubicBezTo>
                    <a:pt x="3354" y="18674"/>
                    <a:pt x="3384" y="18773"/>
                    <a:pt x="3419" y="18867"/>
                  </a:cubicBezTo>
                  <a:cubicBezTo>
                    <a:pt x="3453" y="18959"/>
                    <a:pt x="3507" y="19046"/>
                    <a:pt x="3548" y="19111"/>
                  </a:cubicBezTo>
                  <a:cubicBezTo>
                    <a:pt x="3602" y="19193"/>
                    <a:pt x="3654" y="19273"/>
                    <a:pt x="3706" y="19355"/>
                  </a:cubicBezTo>
                  <a:cubicBezTo>
                    <a:pt x="3755" y="19433"/>
                    <a:pt x="3809" y="19515"/>
                    <a:pt x="3870" y="19592"/>
                  </a:cubicBezTo>
                  <a:cubicBezTo>
                    <a:pt x="3969" y="19714"/>
                    <a:pt x="4105" y="19799"/>
                    <a:pt x="4236" y="19881"/>
                  </a:cubicBezTo>
                  <a:lnTo>
                    <a:pt x="4320" y="19934"/>
                  </a:lnTo>
                  <a:cubicBezTo>
                    <a:pt x="4351" y="19956"/>
                    <a:pt x="4382" y="19979"/>
                    <a:pt x="4410" y="20002"/>
                  </a:cubicBezTo>
                  <a:cubicBezTo>
                    <a:pt x="4467" y="20055"/>
                    <a:pt x="4521" y="20109"/>
                    <a:pt x="4573" y="20166"/>
                  </a:cubicBezTo>
                  <a:cubicBezTo>
                    <a:pt x="4638" y="20243"/>
                    <a:pt x="4704" y="20330"/>
                    <a:pt x="4785" y="20444"/>
                  </a:cubicBezTo>
                  <a:cubicBezTo>
                    <a:pt x="4828" y="20509"/>
                    <a:pt x="4868" y="20580"/>
                    <a:pt x="4906" y="20659"/>
                  </a:cubicBezTo>
                  <a:cubicBezTo>
                    <a:pt x="4920" y="20688"/>
                    <a:pt x="4934" y="20718"/>
                    <a:pt x="4946" y="20749"/>
                  </a:cubicBezTo>
                  <a:cubicBezTo>
                    <a:pt x="4989" y="20876"/>
                    <a:pt x="5018" y="20982"/>
                    <a:pt x="5040" y="21083"/>
                  </a:cubicBezTo>
                  <a:cubicBezTo>
                    <a:pt x="5054" y="21165"/>
                    <a:pt x="5064" y="21251"/>
                    <a:pt x="5070" y="21342"/>
                  </a:cubicBezTo>
                  <a:lnTo>
                    <a:pt x="5070" y="21338"/>
                  </a:lnTo>
                  <a:cubicBezTo>
                    <a:pt x="5076" y="21427"/>
                    <a:pt x="5077" y="21500"/>
                    <a:pt x="5073" y="21571"/>
                  </a:cubicBezTo>
                  <a:cubicBezTo>
                    <a:pt x="5070" y="21619"/>
                    <a:pt x="5063" y="21668"/>
                    <a:pt x="5059" y="21716"/>
                  </a:cubicBezTo>
                  <a:cubicBezTo>
                    <a:pt x="5048" y="21801"/>
                    <a:pt x="5039" y="21888"/>
                    <a:pt x="5038" y="21975"/>
                  </a:cubicBezTo>
                  <a:cubicBezTo>
                    <a:pt x="5038" y="21996"/>
                    <a:pt x="5043" y="22018"/>
                    <a:pt x="5049" y="22039"/>
                  </a:cubicBezTo>
                  <a:cubicBezTo>
                    <a:pt x="5028" y="22118"/>
                    <a:pt x="5064" y="22209"/>
                    <a:pt x="5135" y="22250"/>
                  </a:cubicBezTo>
                  <a:cubicBezTo>
                    <a:pt x="5164" y="22269"/>
                    <a:pt x="5195" y="22277"/>
                    <a:pt x="5228" y="22277"/>
                  </a:cubicBezTo>
                  <a:cubicBezTo>
                    <a:pt x="5293" y="22277"/>
                    <a:pt x="5356" y="22241"/>
                    <a:pt x="5391" y="22185"/>
                  </a:cubicBezTo>
                  <a:lnTo>
                    <a:pt x="5446" y="22101"/>
                  </a:lnTo>
                  <a:cubicBezTo>
                    <a:pt x="5509" y="22003"/>
                    <a:pt x="5572" y="21907"/>
                    <a:pt x="5629" y="21807"/>
                  </a:cubicBezTo>
                  <a:cubicBezTo>
                    <a:pt x="5691" y="21699"/>
                    <a:pt x="5774" y="21557"/>
                    <a:pt x="5868" y="21418"/>
                  </a:cubicBezTo>
                  <a:cubicBezTo>
                    <a:pt x="5890" y="21387"/>
                    <a:pt x="5913" y="21357"/>
                    <a:pt x="5937" y="21328"/>
                  </a:cubicBezTo>
                  <a:lnTo>
                    <a:pt x="5977" y="21283"/>
                  </a:lnTo>
                  <a:cubicBezTo>
                    <a:pt x="6021" y="21235"/>
                    <a:pt x="6066" y="21187"/>
                    <a:pt x="6107" y="21135"/>
                  </a:cubicBezTo>
                  <a:cubicBezTo>
                    <a:pt x="6143" y="21093"/>
                    <a:pt x="6176" y="21049"/>
                    <a:pt x="6209" y="21004"/>
                  </a:cubicBezTo>
                  <a:lnTo>
                    <a:pt x="6259" y="20939"/>
                  </a:lnTo>
                  <a:cubicBezTo>
                    <a:pt x="6356" y="20812"/>
                    <a:pt x="6468" y="20662"/>
                    <a:pt x="6569" y="20502"/>
                  </a:cubicBezTo>
                  <a:cubicBezTo>
                    <a:pt x="6618" y="20425"/>
                    <a:pt x="6664" y="20345"/>
                    <a:pt x="6710" y="20266"/>
                  </a:cubicBezTo>
                  <a:cubicBezTo>
                    <a:pt x="6750" y="20197"/>
                    <a:pt x="6790" y="20127"/>
                    <a:pt x="6832" y="20059"/>
                  </a:cubicBezTo>
                  <a:cubicBezTo>
                    <a:pt x="6859" y="20016"/>
                    <a:pt x="6885" y="19971"/>
                    <a:pt x="6912" y="19928"/>
                  </a:cubicBezTo>
                  <a:cubicBezTo>
                    <a:pt x="6961" y="19843"/>
                    <a:pt x="7013" y="19760"/>
                    <a:pt x="7068" y="19677"/>
                  </a:cubicBezTo>
                  <a:cubicBezTo>
                    <a:pt x="7090" y="19647"/>
                    <a:pt x="7113" y="19615"/>
                    <a:pt x="7136" y="19584"/>
                  </a:cubicBezTo>
                  <a:cubicBezTo>
                    <a:pt x="7166" y="19545"/>
                    <a:pt x="7195" y="19506"/>
                    <a:pt x="7223" y="19465"/>
                  </a:cubicBezTo>
                  <a:lnTo>
                    <a:pt x="7259" y="19414"/>
                  </a:lnTo>
                  <a:lnTo>
                    <a:pt x="7270" y="19394"/>
                  </a:lnTo>
                  <a:cubicBezTo>
                    <a:pt x="7292" y="19403"/>
                    <a:pt x="7316" y="19408"/>
                    <a:pt x="7339" y="19408"/>
                  </a:cubicBezTo>
                  <a:cubicBezTo>
                    <a:pt x="7380" y="19408"/>
                    <a:pt x="7421" y="19394"/>
                    <a:pt x="7455" y="19371"/>
                  </a:cubicBezTo>
                  <a:cubicBezTo>
                    <a:pt x="7495" y="19344"/>
                    <a:pt x="7523" y="19296"/>
                    <a:pt x="7554" y="19241"/>
                  </a:cubicBezTo>
                  <a:cubicBezTo>
                    <a:pt x="7589" y="19179"/>
                    <a:pt x="7624" y="19116"/>
                    <a:pt x="7659" y="19052"/>
                  </a:cubicBezTo>
                  <a:lnTo>
                    <a:pt x="7717" y="18946"/>
                  </a:lnTo>
                  <a:cubicBezTo>
                    <a:pt x="7758" y="18866"/>
                    <a:pt x="7799" y="18788"/>
                    <a:pt x="7846" y="18711"/>
                  </a:cubicBezTo>
                  <a:lnTo>
                    <a:pt x="7898" y="18627"/>
                  </a:lnTo>
                  <a:cubicBezTo>
                    <a:pt x="7970" y="18510"/>
                    <a:pt x="8045" y="18391"/>
                    <a:pt x="8100" y="18261"/>
                  </a:cubicBezTo>
                  <a:lnTo>
                    <a:pt x="8147" y="18152"/>
                  </a:lnTo>
                  <a:cubicBezTo>
                    <a:pt x="8202" y="18023"/>
                    <a:pt x="8258" y="17894"/>
                    <a:pt x="8309" y="17762"/>
                  </a:cubicBezTo>
                  <a:lnTo>
                    <a:pt x="8347" y="17667"/>
                  </a:lnTo>
                  <a:cubicBezTo>
                    <a:pt x="8403" y="17521"/>
                    <a:pt x="8461" y="17371"/>
                    <a:pt x="8532" y="17229"/>
                  </a:cubicBezTo>
                  <a:cubicBezTo>
                    <a:pt x="8626" y="17042"/>
                    <a:pt x="8705" y="16873"/>
                    <a:pt x="8775" y="16714"/>
                  </a:cubicBezTo>
                  <a:cubicBezTo>
                    <a:pt x="8819" y="16612"/>
                    <a:pt x="8865" y="16510"/>
                    <a:pt x="8911" y="16408"/>
                  </a:cubicBezTo>
                  <a:lnTo>
                    <a:pt x="9006" y="16193"/>
                  </a:lnTo>
                  <a:cubicBezTo>
                    <a:pt x="9081" y="16026"/>
                    <a:pt x="9166" y="15835"/>
                    <a:pt x="9223" y="15641"/>
                  </a:cubicBezTo>
                  <a:cubicBezTo>
                    <a:pt x="9237" y="15594"/>
                    <a:pt x="9250" y="15547"/>
                    <a:pt x="9263" y="15499"/>
                  </a:cubicBezTo>
                  <a:cubicBezTo>
                    <a:pt x="9274" y="15457"/>
                    <a:pt x="9286" y="15416"/>
                    <a:pt x="9297" y="15375"/>
                  </a:cubicBezTo>
                  <a:lnTo>
                    <a:pt x="9334" y="15259"/>
                  </a:lnTo>
                  <a:cubicBezTo>
                    <a:pt x="9350" y="15210"/>
                    <a:pt x="9365" y="15161"/>
                    <a:pt x="9379" y="15112"/>
                  </a:cubicBezTo>
                  <a:cubicBezTo>
                    <a:pt x="9405" y="15024"/>
                    <a:pt x="9430" y="14935"/>
                    <a:pt x="9452" y="14846"/>
                  </a:cubicBezTo>
                  <a:cubicBezTo>
                    <a:pt x="9470" y="14766"/>
                    <a:pt x="9486" y="14685"/>
                    <a:pt x="9501" y="14605"/>
                  </a:cubicBezTo>
                  <a:lnTo>
                    <a:pt x="9509" y="14567"/>
                  </a:lnTo>
                  <a:cubicBezTo>
                    <a:pt x="9523" y="14500"/>
                    <a:pt x="9539" y="14433"/>
                    <a:pt x="9555" y="14367"/>
                  </a:cubicBezTo>
                  <a:cubicBezTo>
                    <a:pt x="9574" y="14288"/>
                    <a:pt x="9592" y="14211"/>
                    <a:pt x="9608" y="14133"/>
                  </a:cubicBezTo>
                  <a:cubicBezTo>
                    <a:pt x="9627" y="14046"/>
                    <a:pt x="9640" y="13959"/>
                    <a:pt x="9655" y="13872"/>
                  </a:cubicBezTo>
                  <a:cubicBezTo>
                    <a:pt x="9664" y="13814"/>
                    <a:pt x="9675" y="13754"/>
                    <a:pt x="9685" y="13696"/>
                  </a:cubicBezTo>
                  <a:cubicBezTo>
                    <a:pt x="9709" y="13585"/>
                    <a:pt x="9740" y="13480"/>
                    <a:pt x="9768" y="13380"/>
                  </a:cubicBezTo>
                  <a:cubicBezTo>
                    <a:pt x="9799" y="13275"/>
                    <a:pt x="9825" y="13170"/>
                    <a:pt x="9849" y="13062"/>
                  </a:cubicBezTo>
                  <a:cubicBezTo>
                    <a:pt x="9870" y="12956"/>
                    <a:pt x="9891" y="12850"/>
                    <a:pt x="9915" y="12746"/>
                  </a:cubicBezTo>
                  <a:cubicBezTo>
                    <a:pt x="9949" y="12746"/>
                    <a:pt x="9982" y="12735"/>
                    <a:pt x="10011" y="12718"/>
                  </a:cubicBezTo>
                  <a:cubicBezTo>
                    <a:pt x="10092" y="12668"/>
                    <a:pt x="10123" y="12565"/>
                    <a:pt x="10080" y="12475"/>
                  </a:cubicBezTo>
                  <a:cubicBezTo>
                    <a:pt x="10065" y="12444"/>
                    <a:pt x="10051" y="12414"/>
                    <a:pt x="10036" y="12383"/>
                  </a:cubicBezTo>
                  <a:cubicBezTo>
                    <a:pt x="10010" y="12328"/>
                    <a:pt x="9982" y="12273"/>
                    <a:pt x="9953" y="12220"/>
                  </a:cubicBezTo>
                  <a:cubicBezTo>
                    <a:pt x="9950" y="12176"/>
                    <a:pt x="9942" y="12137"/>
                    <a:pt x="9931" y="12103"/>
                  </a:cubicBezTo>
                  <a:cubicBezTo>
                    <a:pt x="9906" y="12032"/>
                    <a:pt x="9836" y="11981"/>
                    <a:pt x="9760" y="11973"/>
                  </a:cubicBezTo>
                  <a:cubicBezTo>
                    <a:pt x="9716" y="11929"/>
                    <a:pt x="9670" y="11886"/>
                    <a:pt x="9607" y="11838"/>
                  </a:cubicBezTo>
                  <a:cubicBezTo>
                    <a:pt x="9535" y="11781"/>
                    <a:pt x="9461" y="11722"/>
                    <a:pt x="9377" y="11682"/>
                  </a:cubicBezTo>
                  <a:cubicBezTo>
                    <a:pt x="9315" y="11651"/>
                    <a:pt x="9250" y="11623"/>
                    <a:pt x="9184" y="11598"/>
                  </a:cubicBezTo>
                  <a:cubicBezTo>
                    <a:pt x="9086" y="11559"/>
                    <a:pt x="8985" y="11527"/>
                    <a:pt x="8885" y="11494"/>
                  </a:cubicBezTo>
                  <a:lnTo>
                    <a:pt x="8839" y="11480"/>
                  </a:lnTo>
                  <a:cubicBezTo>
                    <a:pt x="8777" y="11458"/>
                    <a:pt x="8716" y="11435"/>
                    <a:pt x="8657" y="11409"/>
                  </a:cubicBezTo>
                  <a:cubicBezTo>
                    <a:pt x="8535" y="11323"/>
                    <a:pt x="8389" y="11220"/>
                    <a:pt x="8247" y="11108"/>
                  </a:cubicBezTo>
                  <a:cubicBezTo>
                    <a:pt x="8194" y="11064"/>
                    <a:pt x="8145" y="11019"/>
                    <a:pt x="8099" y="10971"/>
                  </a:cubicBezTo>
                  <a:cubicBezTo>
                    <a:pt x="8069" y="10937"/>
                    <a:pt x="8041" y="10902"/>
                    <a:pt x="8016" y="10868"/>
                  </a:cubicBezTo>
                  <a:cubicBezTo>
                    <a:pt x="7986" y="10820"/>
                    <a:pt x="7956" y="10773"/>
                    <a:pt x="7929" y="10724"/>
                  </a:cubicBezTo>
                  <a:cubicBezTo>
                    <a:pt x="7913" y="10692"/>
                    <a:pt x="7897" y="10659"/>
                    <a:pt x="7884" y="10626"/>
                  </a:cubicBezTo>
                  <a:lnTo>
                    <a:pt x="7883" y="10627"/>
                  </a:lnTo>
                  <a:lnTo>
                    <a:pt x="7878" y="10603"/>
                  </a:lnTo>
                  <a:cubicBezTo>
                    <a:pt x="7874" y="10583"/>
                    <a:pt x="7871" y="10565"/>
                    <a:pt x="7868" y="10546"/>
                  </a:cubicBezTo>
                  <a:lnTo>
                    <a:pt x="7867" y="10519"/>
                  </a:lnTo>
                  <a:lnTo>
                    <a:pt x="7866" y="10494"/>
                  </a:lnTo>
                  <a:cubicBezTo>
                    <a:pt x="7868" y="10472"/>
                    <a:pt x="7869" y="10452"/>
                    <a:pt x="7874" y="10430"/>
                  </a:cubicBezTo>
                  <a:cubicBezTo>
                    <a:pt x="7875" y="10420"/>
                    <a:pt x="7877" y="10408"/>
                    <a:pt x="7881" y="10398"/>
                  </a:cubicBezTo>
                  <a:cubicBezTo>
                    <a:pt x="7891" y="10370"/>
                    <a:pt x="7901" y="10341"/>
                    <a:pt x="7915" y="10314"/>
                  </a:cubicBezTo>
                  <a:cubicBezTo>
                    <a:pt x="7923" y="10299"/>
                    <a:pt x="7931" y="10283"/>
                    <a:pt x="7953" y="10263"/>
                  </a:cubicBezTo>
                  <a:cubicBezTo>
                    <a:pt x="7972" y="10258"/>
                    <a:pt x="7990" y="10252"/>
                    <a:pt x="8019" y="10246"/>
                  </a:cubicBezTo>
                  <a:lnTo>
                    <a:pt x="8080" y="10234"/>
                  </a:lnTo>
                  <a:cubicBezTo>
                    <a:pt x="8200" y="10208"/>
                    <a:pt x="8323" y="10182"/>
                    <a:pt x="8445" y="10167"/>
                  </a:cubicBezTo>
                  <a:cubicBezTo>
                    <a:pt x="8463" y="10173"/>
                    <a:pt x="8481" y="10175"/>
                    <a:pt x="8498" y="10175"/>
                  </a:cubicBezTo>
                  <a:cubicBezTo>
                    <a:pt x="8558" y="10175"/>
                    <a:pt x="8612" y="10149"/>
                    <a:pt x="8647" y="10102"/>
                  </a:cubicBezTo>
                  <a:cubicBezTo>
                    <a:pt x="8652" y="10093"/>
                    <a:pt x="8658" y="10085"/>
                    <a:pt x="8660" y="10077"/>
                  </a:cubicBezTo>
                  <a:cubicBezTo>
                    <a:pt x="8720" y="10092"/>
                    <a:pt x="8778" y="10108"/>
                    <a:pt x="8838" y="10123"/>
                  </a:cubicBezTo>
                  <a:lnTo>
                    <a:pt x="8915" y="10140"/>
                  </a:lnTo>
                  <a:cubicBezTo>
                    <a:pt x="8966" y="10151"/>
                    <a:pt x="9015" y="10163"/>
                    <a:pt x="9065" y="10175"/>
                  </a:cubicBezTo>
                  <a:cubicBezTo>
                    <a:pt x="9109" y="10187"/>
                    <a:pt x="9152" y="10198"/>
                    <a:pt x="9198" y="10211"/>
                  </a:cubicBezTo>
                  <a:cubicBezTo>
                    <a:pt x="9213" y="10217"/>
                    <a:pt x="9228" y="10222"/>
                    <a:pt x="9242" y="10226"/>
                  </a:cubicBezTo>
                  <a:lnTo>
                    <a:pt x="9271" y="10238"/>
                  </a:lnTo>
                  <a:lnTo>
                    <a:pt x="9299" y="10250"/>
                  </a:lnTo>
                  <a:cubicBezTo>
                    <a:pt x="9403" y="10300"/>
                    <a:pt x="9487" y="10346"/>
                    <a:pt x="9563" y="10394"/>
                  </a:cubicBezTo>
                  <a:cubicBezTo>
                    <a:pt x="9581" y="10407"/>
                    <a:pt x="9600" y="10422"/>
                    <a:pt x="9620" y="10437"/>
                  </a:cubicBezTo>
                  <a:cubicBezTo>
                    <a:pt x="9636" y="10452"/>
                    <a:pt x="9652" y="10466"/>
                    <a:pt x="9668" y="10482"/>
                  </a:cubicBezTo>
                  <a:lnTo>
                    <a:pt x="9670" y="10480"/>
                  </a:lnTo>
                  <a:lnTo>
                    <a:pt x="9680" y="10500"/>
                  </a:lnTo>
                  <a:cubicBezTo>
                    <a:pt x="9711" y="10567"/>
                    <a:pt x="9779" y="10611"/>
                    <a:pt x="9852" y="10611"/>
                  </a:cubicBezTo>
                  <a:cubicBezTo>
                    <a:pt x="9870" y="10611"/>
                    <a:pt x="9887" y="10609"/>
                    <a:pt x="9905" y="10603"/>
                  </a:cubicBezTo>
                  <a:cubicBezTo>
                    <a:pt x="9995" y="10575"/>
                    <a:pt x="10053" y="10483"/>
                    <a:pt x="10036" y="10395"/>
                  </a:cubicBezTo>
                  <a:cubicBezTo>
                    <a:pt x="10012" y="10277"/>
                    <a:pt x="9996" y="10165"/>
                    <a:pt x="9985" y="10053"/>
                  </a:cubicBezTo>
                  <a:lnTo>
                    <a:pt x="9982" y="10020"/>
                  </a:lnTo>
                  <a:cubicBezTo>
                    <a:pt x="9975" y="9940"/>
                    <a:pt x="9969" y="9858"/>
                    <a:pt x="9967" y="9778"/>
                  </a:cubicBezTo>
                  <a:cubicBezTo>
                    <a:pt x="9966" y="9732"/>
                    <a:pt x="9964" y="9685"/>
                    <a:pt x="9958" y="9639"/>
                  </a:cubicBezTo>
                  <a:cubicBezTo>
                    <a:pt x="9953" y="9607"/>
                    <a:pt x="9946" y="9576"/>
                    <a:pt x="9939" y="9544"/>
                  </a:cubicBezTo>
                  <a:lnTo>
                    <a:pt x="9932" y="9515"/>
                  </a:lnTo>
                  <a:lnTo>
                    <a:pt x="9931" y="9515"/>
                  </a:lnTo>
                  <a:cubicBezTo>
                    <a:pt x="9915" y="9442"/>
                    <a:pt x="9901" y="9370"/>
                    <a:pt x="9892" y="9297"/>
                  </a:cubicBezTo>
                  <a:cubicBezTo>
                    <a:pt x="9882" y="9184"/>
                    <a:pt x="9881" y="9069"/>
                    <a:pt x="9879" y="8960"/>
                  </a:cubicBezTo>
                  <a:cubicBezTo>
                    <a:pt x="9879" y="8894"/>
                    <a:pt x="9878" y="8828"/>
                    <a:pt x="9876" y="8763"/>
                  </a:cubicBezTo>
                  <a:cubicBezTo>
                    <a:pt x="9873" y="8680"/>
                    <a:pt x="9862" y="8588"/>
                    <a:pt x="9845" y="8482"/>
                  </a:cubicBezTo>
                  <a:cubicBezTo>
                    <a:pt x="9829" y="8390"/>
                    <a:pt x="9817" y="8298"/>
                    <a:pt x="9806" y="8204"/>
                  </a:cubicBezTo>
                  <a:cubicBezTo>
                    <a:pt x="9792" y="8078"/>
                    <a:pt x="9772" y="7955"/>
                    <a:pt x="9750" y="7830"/>
                  </a:cubicBezTo>
                  <a:cubicBezTo>
                    <a:pt x="9739" y="7765"/>
                    <a:pt x="9728" y="7701"/>
                    <a:pt x="9719" y="7636"/>
                  </a:cubicBezTo>
                  <a:cubicBezTo>
                    <a:pt x="9703" y="7539"/>
                    <a:pt x="9688" y="7443"/>
                    <a:pt x="9670" y="7347"/>
                  </a:cubicBezTo>
                  <a:lnTo>
                    <a:pt x="9664" y="7315"/>
                  </a:lnTo>
                  <a:cubicBezTo>
                    <a:pt x="9651" y="7228"/>
                    <a:pt x="9635" y="7143"/>
                    <a:pt x="9615" y="7057"/>
                  </a:cubicBezTo>
                  <a:cubicBezTo>
                    <a:pt x="9592" y="6961"/>
                    <a:pt x="9564" y="6865"/>
                    <a:pt x="9535" y="6770"/>
                  </a:cubicBezTo>
                  <a:cubicBezTo>
                    <a:pt x="9509" y="6683"/>
                    <a:pt x="9483" y="6596"/>
                    <a:pt x="9462" y="6508"/>
                  </a:cubicBezTo>
                  <a:cubicBezTo>
                    <a:pt x="9448" y="6436"/>
                    <a:pt x="9439" y="6366"/>
                    <a:pt x="9429" y="6295"/>
                  </a:cubicBezTo>
                  <a:cubicBezTo>
                    <a:pt x="9428" y="6281"/>
                    <a:pt x="9427" y="6266"/>
                    <a:pt x="9425" y="6251"/>
                  </a:cubicBezTo>
                  <a:lnTo>
                    <a:pt x="9425" y="6251"/>
                  </a:lnTo>
                  <a:lnTo>
                    <a:pt x="9428" y="6262"/>
                  </a:lnTo>
                  <a:cubicBezTo>
                    <a:pt x="9408" y="6045"/>
                    <a:pt x="9374" y="5857"/>
                    <a:pt x="9323" y="5690"/>
                  </a:cubicBezTo>
                  <a:lnTo>
                    <a:pt x="9309" y="5641"/>
                  </a:lnTo>
                  <a:cubicBezTo>
                    <a:pt x="9287" y="5572"/>
                    <a:pt x="9266" y="5502"/>
                    <a:pt x="9246" y="5432"/>
                  </a:cubicBezTo>
                  <a:cubicBezTo>
                    <a:pt x="9218" y="5333"/>
                    <a:pt x="9191" y="5234"/>
                    <a:pt x="9160" y="5137"/>
                  </a:cubicBezTo>
                  <a:cubicBezTo>
                    <a:pt x="9130" y="5047"/>
                    <a:pt x="9093" y="4960"/>
                    <a:pt x="9056" y="4880"/>
                  </a:cubicBezTo>
                  <a:cubicBezTo>
                    <a:pt x="9016" y="4792"/>
                    <a:pt x="8977" y="4703"/>
                    <a:pt x="8931" y="4617"/>
                  </a:cubicBezTo>
                  <a:cubicBezTo>
                    <a:pt x="8870" y="4494"/>
                    <a:pt x="8803" y="4375"/>
                    <a:pt x="8737" y="4254"/>
                  </a:cubicBezTo>
                  <a:lnTo>
                    <a:pt x="8667" y="4128"/>
                  </a:lnTo>
                  <a:cubicBezTo>
                    <a:pt x="8647" y="4087"/>
                    <a:pt x="8627" y="4045"/>
                    <a:pt x="8607" y="4004"/>
                  </a:cubicBezTo>
                  <a:cubicBezTo>
                    <a:pt x="8587" y="3963"/>
                    <a:pt x="8567" y="3922"/>
                    <a:pt x="8546" y="3880"/>
                  </a:cubicBezTo>
                  <a:cubicBezTo>
                    <a:pt x="8499" y="3785"/>
                    <a:pt x="8450" y="3694"/>
                    <a:pt x="8400" y="3601"/>
                  </a:cubicBezTo>
                  <a:lnTo>
                    <a:pt x="8367" y="3541"/>
                  </a:lnTo>
                  <a:cubicBezTo>
                    <a:pt x="8330" y="3476"/>
                    <a:pt x="8295" y="3410"/>
                    <a:pt x="8253" y="3347"/>
                  </a:cubicBezTo>
                  <a:cubicBezTo>
                    <a:pt x="8213" y="3286"/>
                    <a:pt x="8170" y="3226"/>
                    <a:pt x="8128" y="3167"/>
                  </a:cubicBezTo>
                  <a:lnTo>
                    <a:pt x="8099" y="3128"/>
                  </a:lnTo>
                  <a:cubicBezTo>
                    <a:pt x="8056" y="3063"/>
                    <a:pt x="8014" y="2999"/>
                    <a:pt x="7976" y="2931"/>
                  </a:cubicBezTo>
                  <a:lnTo>
                    <a:pt x="7949" y="2887"/>
                  </a:lnTo>
                  <a:cubicBezTo>
                    <a:pt x="7923" y="2840"/>
                    <a:pt x="7895" y="2793"/>
                    <a:pt x="7865" y="2748"/>
                  </a:cubicBezTo>
                  <a:cubicBezTo>
                    <a:pt x="7805" y="2659"/>
                    <a:pt x="7733" y="2576"/>
                    <a:pt x="7664" y="2496"/>
                  </a:cubicBezTo>
                  <a:cubicBezTo>
                    <a:pt x="7632" y="2459"/>
                    <a:pt x="7600" y="2422"/>
                    <a:pt x="7571" y="2385"/>
                  </a:cubicBezTo>
                  <a:cubicBezTo>
                    <a:pt x="7540" y="2347"/>
                    <a:pt x="7510" y="2306"/>
                    <a:pt x="7480" y="2266"/>
                  </a:cubicBezTo>
                  <a:lnTo>
                    <a:pt x="7430" y="2197"/>
                  </a:lnTo>
                  <a:cubicBezTo>
                    <a:pt x="7387" y="2141"/>
                    <a:pt x="7341" y="2085"/>
                    <a:pt x="7294" y="2032"/>
                  </a:cubicBezTo>
                  <a:cubicBezTo>
                    <a:pt x="7241" y="1973"/>
                    <a:pt x="7185" y="1909"/>
                    <a:pt x="7122" y="1854"/>
                  </a:cubicBezTo>
                  <a:cubicBezTo>
                    <a:pt x="7082" y="1819"/>
                    <a:pt x="7041" y="1786"/>
                    <a:pt x="7001" y="1750"/>
                  </a:cubicBezTo>
                  <a:lnTo>
                    <a:pt x="6941" y="1699"/>
                  </a:lnTo>
                  <a:cubicBezTo>
                    <a:pt x="6902" y="1663"/>
                    <a:pt x="6864" y="1627"/>
                    <a:pt x="6827" y="1589"/>
                  </a:cubicBezTo>
                  <a:cubicBezTo>
                    <a:pt x="6746" y="1493"/>
                    <a:pt x="6669" y="1396"/>
                    <a:pt x="6593" y="1296"/>
                  </a:cubicBezTo>
                  <a:cubicBezTo>
                    <a:pt x="6554" y="1240"/>
                    <a:pt x="6519" y="1183"/>
                    <a:pt x="6483" y="1123"/>
                  </a:cubicBezTo>
                  <a:lnTo>
                    <a:pt x="6466" y="1095"/>
                  </a:lnTo>
                  <a:cubicBezTo>
                    <a:pt x="6454" y="1072"/>
                    <a:pt x="6441" y="1050"/>
                    <a:pt x="6427" y="1030"/>
                  </a:cubicBezTo>
                  <a:cubicBezTo>
                    <a:pt x="6382" y="959"/>
                    <a:pt x="6331" y="896"/>
                    <a:pt x="6273" y="838"/>
                  </a:cubicBezTo>
                  <a:cubicBezTo>
                    <a:pt x="6204" y="769"/>
                    <a:pt x="6137" y="698"/>
                    <a:pt x="6069" y="627"/>
                  </a:cubicBezTo>
                  <a:lnTo>
                    <a:pt x="6058" y="604"/>
                  </a:lnTo>
                  <a:cubicBezTo>
                    <a:pt x="6045" y="580"/>
                    <a:pt x="6034" y="555"/>
                    <a:pt x="6024" y="531"/>
                  </a:cubicBezTo>
                  <a:cubicBezTo>
                    <a:pt x="6010" y="499"/>
                    <a:pt x="5995" y="468"/>
                    <a:pt x="5980" y="438"/>
                  </a:cubicBezTo>
                  <a:cubicBezTo>
                    <a:pt x="5955" y="387"/>
                    <a:pt x="5918" y="318"/>
                    <a:pt x="5867" y="260"/>
                  </a:cubicBezTo>
                  <a:cubicBezTo>
                    <a:pt x="5822" y="212"/>
                    <a:pt x="5766" y="173"/>
                    <a:pt x="5698" y="142"/>
                  </a:cubicBezTo>
                  <a:lnTo>
                    <a:pt x="5619" y="107"/>
                  </a:lnTo>
                  <a:lnTo>
                    <a:pt x="5586" y="93"/>
                  </a:lnTo>
                  <a:cubicBezTo>
                    <a:pt x="5571" y="86"/>
                    <a:pt x="5555" y="79"/>
                    <a:pt x="5539" y="73"/>
                  </a:cubicBezTo>
                  <a:cubicBezTo>
                    <a:pt x="5533" y="66"/>
                    <a:pt x="5527" y="59"/>
                    <a:pt x="5520" y="53"/>
                  </a:cubicBezTo>
                  <a:cubicBezTo>
                    <a:pt x="5486" y="20"/>
                    <a:pt x="5439" y="1"/>
                    <a:pt x="5390" y="1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29" name="Google Shape;1329;p38"/>
            <p:cNvSpPr/>
            <p:nvPr/>
          </p:nvSpPr>
          <p:spPr>
            <a:xfrm>
              <a:off x="1867400" y="1349125"/>
              <a:ext cx="9475" cy="9250"/>
            </a:xfrm>
            <a:custGeom>
              <a:avLst/>
              <a:gdLst/>
              <a:ahLst/>
              <a:cxnLst/>
              <a:rect l="l" t="t" r="r" b="b"/>
              <a:pathLst>
                <a:path w="379" h="370" extrusionOk="0">
                  <a:moveTo>
                    <a:pt x="198" y="0"/>
                  </a:moveTo>
                  <a:cubicBezTo>
                    <a:pt x="97" y="0"/>
                    <a:pt x="9" y="72"/>
                    <a:pt x="5" y="176"/>
                  </a:cubicBezTo>
                  <a:cubicBezTo>
                    <a:pt x="0" y="272"/>
                    <a:pt x="80" y="370"/>
                    <a:pt x="181" y="370"/>
                  </a:cubicBezTo>
                  <a:cubicBezTo>
                    <a:pt x="281" y="370"/>
                    <a:pt x="369" y="298"/>
                    <a:pt x="374" y="194"/>
                  </a:cubicBezTo>
                  <a:cubicBezTo>
                    <a:pt x="379" y="96"/>
                    <a:pt x="300" y="0"/>
                    <a:pt x="19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30" name="Google Shape;1330;p38"/>
            <p:cNvSpPr/>
            <p:nvPr/>
          </p:nvSpPr>
          <p:spPr>
            <a:xfrm>
              <a:off x="1882475" y="1345550"/>
              <a:ext cx="9525" cy="9275"/>
            </a:xfrm>
            <a:custGeom>
              <a:avLst/>
              <a:gdLst/>
              <a:ahLst/>
              <a:cxnLst/>
              <a:rect l="l" t="t" r="r" b="b"/>
              <a:pathLst>
                <a:path w="381" h="371" extrusionOk="0">
                  <a:moveTo>
                    <a:pt x="200" y="0"/>
                  </a:moveTo>
                  <a:cubicBezTo>
                    <a:pt x="99" y="0"/>
                    <a:pt x="11" y="72"/>
                    <a:pt x="5" y="176"/>
                  </a:cubicBezTo>
                  <a:cubicBezTo>
                    <a:pt x="1" y="274"/>
                    <a:pt x="81" y="371"/>
                    <a:pt x="181" y="371"/>
                  </a:cubicBezTo>
                  <a:cubicBezTo>
                    <a:pt x="282" y="371"/>
                    <a:pt x="370" y="298"/>
                    <a:pt x="376" y="194"/>
                  </a:cubicBezTo>
                  <a:cubicBezTo>
                    <a:pt x="380" y="98"/>
                    <a:pt x="300" y="0"/>
                    <a:pt x="200" y="0"/>
                  </a:cubicBezTo>
                  <a:close/>
                </a:path>
              </a:pathLst>
            </a:custGeom>
            <a:solidFill>
              <a:srgbClr val="6BA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31" name="Google Shape;1331;p38"/>
            <p:cNvSpPr/>
            <p:nvPr/>
          </p:nvSpPr>
          <p:spPr>
            <a:xfrm>
              <a:off x="1872925" y="1335175"/>
              <a:ext cx="9500" cy="9275"/>
            </a:xfrm>
            <a:custGeom>
              <a:avLst/>
              <a:gdLst/>
              <a:ahLst/>
              <a:cxnLst/>
              <a:rect l="l" t="t" r="r" b="b"/>
              <a:pathLst>
                <a:path w="380" h="371" extrusionOk="0">
                  <a:moveTo>
                    <a:pt x="199" y="0"/>
                  </a:moveTo>
                  <a:cubicBezTo>
                    <a:pt x="98" y="0"/>
                    <a:pt x="10" y="72"/>
                    <a:pt x="5" y="176"/>
                  </a:cubicBezTo>
                  <a:cubicBezTo>
                    <a:pt x="1" y="274"/>
                    <a:pt x="80" y="371"/>
                    <a:pt x="182" y="371"/>
                  </a:cubicBezTo>
                  <a:cubicBezTo>
                    <a:pt x="282" y="371"/>
                    <a:pt x="370" y="298"/>
                    <a:pt x="375" y="193"/>
                  </a:cubicBezTo>
                  <a:cubicBezTo>
                    <a:pt x="379" y="97"/>
                    <a:pt x="300" y="0"/>
                    <a:pt x="19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32" name="Google Shape;1332;p38"/>
            <p:cNvSpPr/>
            <p:nvPr/>
          </p:nvSpPr>
          <p:spPr>
            <a:xfrm>
              <a:off x="1901950" y="1109750"/>
              <a:ext cx="9525" cy="9300"/>
            </a:xfrm>
            <a:custGeom>
              <a:avLst/>
              <a:gdLst/>
              <a:ahLst/>
              <a:cxnLst/>
              <a:rect l="l" t="t" r="r" b="b"/>
              <a:pathLst>
                <a:path w="381" h="372" extrusionOk="0">
                  <a:moveTo>
                    <a:pt x="199" y="1"/>
                  </a:moveTo>
                  <a:cubicBezTo>
                    <a:pt x="99" y="1"/>
                    <a:pt x="11" y="73"/>
                    <a:pt x="5" y="177"/>
                  </a:cubicBezTo>
                  <a:cubicBezTo>
                    <a:pt x="0" y="274"/>
                    <a:pt x="81" y="371"/>
                    <a:pt x="181" y="371"/>
                  </a:cubicBezTo>
                  <a:cubicBezTo>
                    <a:pt x="282" y="371"/>
                    <a:pt x="370" y="299"/>
                    <a:pt x="376" y="195"/>
                  </a:cubicBezTo>
                  <a:cubicBezTo>
                    <a:pt x="380" y="98"/>
                    <a:pt x="300" y="1"/>
                    <a:pt x="199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33" name="Google Shape;1333;p38"/>
            <p:cNvSpPr/>
            <p:nvPr/>
          </p:nvSpPr>
          <p:spPr>
            <a:xfrm>
              <a:off x="1894050" y="1121825"/>
              <a:ext cx="9500" cy="9275"/>
            </a:xfrm>
            <a:custGeom>
              <a:avLst/>
              <a:gdLst/>
              <a:ahLst/>
              <a:cxnLst/>
              <a:rect l="l" t="t" r="r" b="b"/>
              <a:pathLst>
                <a:path w="380" h="371" extrusionOk="0">
                  <a:moveTo>
                    <a:pt x="199" y="0"/>
                  </a:moveTo>
                  <a:cubicBezTo>
                    <a:pt x="98" y="0"/>
                    <a:pt x="10" y="73"/>
                    <a:pt x="4" y="177"/>
                  </a:cubicBezTo>
                  <a:cubicBezTo>
                    <a:pt x="1" y="274"/>
                    <a:pt x="80" y="371"/>
                    <a:pt x="180" y="371"/>
                  </a:cubicBezTo>
                  <a:cubicBezTo>
                    <a:pt x="281" y="371"/>
                    <a:pt x="369" y="298"/>
                    <a:pt x="375" y="194"/>
                  </a:cubicBezTo>
                  <a:cubicBezTo>
                    <a:pt x="379" y="98"/>
                    <a:pt x="299" y="0"/>
                    <a:pt x="19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34" name="Google Shape;1334;p38"/>
            <p:cNvSpPr/>
            <p:nvPr/>
          </p:nvSpPr>
          <p:spPr>
            <a:xfrm>
              <a:off x="1995325" y="1231225"/>
              <a:ext cx="9475" cy="9250"/>
            </a:xfrm>
            <a:custGeom>
              <a:avLst/>
              <a:gdLst/>
              <a:ahLst/>
              <a:cxnLst/>
              <a:rect l="l" t="t" r="r" b="b"/>
              <a:pathLst>
                <a:path w="379" h="370" extrusionOk="0">
                  <a:moveTo>
                    <a:pt x="199" y="1"/>
                  </a:moveTo>
                  <a:cubicBezTo>
                    <a:pt x="98" y="1"/>
                    <a:pt x="10" y="73"/>
                    <a:pt x="5" y="177"/>
                  </a:cubicBezTo>
                  <a:cubicBezTo>
                    <a:pt x="0" y="274"/>
                    <a:pt x="80" y="370"/>
                    <a:pt x="181" y="370"/>
                  </a:cubicBezTo>
                  <a:cubicBezTo>
                    <a:pt x="281" y="370"/>
                    <a:pt x="369" y="298"/>
                    <a:pt x="375" y="194"/>
                  </a:cubicBezTo>
                  <a:cubicBezTo>
                    <a:pt x="379" y="97"/>
                    <a:pt x="300" y="1"/>
                    <a:pt x="199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35" name="Google Shape;1335;p38"/>
            <p:cNvSpPr/>
            <p:nvPr/>
          </p:nvSpPr>
          <p:spPr>
            <a:xfrm>
              <a:off x="1758975" y="1285375"/>
              <a:ext cx="9500" cy="9275"/>
            </a:xfrm>
            <a:custGeom>
              <a:avLst/>
              <a:gdLst/>
              <a:ahLst/>
              <a:cxnLst/>
              <a:rect l="l" t="t" r="r" b="b"/>
              <a:pathLst>
                <a:path w="380" h="371" extrusionOk="0">
                  <a:moveTo>
                    <a:pt x="199" y="0"/>
                  </a:moveTo>
                  <a:cubicBezTo>
                    <a:pt x="98" y="0"/>
                    <a:pt x="10" y="72"/>
                    <a:pt x="6" y="176"/>
                  </a:cubicBezTo>
                  <a:cubicBezTo>
                    <a:pt x="1" y="274"/>
                    <a:pt x="81" y="371"/>
                    <a:pt x="182" y="371"/>
                  </a:cubicBezTo>
                  <a:cubicBezTo>
                    <a:pt x="282" y="371"/>
                    <a:pt x="370" y="298"/>
                    <a:pt x="375" y="194"/>
                  </a:cubicBezTo>
                  <a:cubicBezTo>
                    <a:pt x="379" y="97"/>
                    <a:pt x="301" y="0"/>
                    <a:pt x="19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36" name="Google Shape;1336;p38"/>
            <p:cNvSpPr/>
            <p:nvPr/>
          </p:nvSpPr>
          <p:spPr>
            <a:xfrm>
              <a:off x="2195050" y="1185350"/>
              <a:ext cx="9525" cy="9250"/>
            </a:xfrm>
            <a:custGeom>
              <a:avLst/>
              <a:gdLst/>
              <a:ahLst/>
              <a:cxnLst/>
              <a:rect l="l" t="t" r="r" b="b"/>
              <a:pathLst>
                <a:path w="381" h="370" extrusionOk="0">
                  <a:moveTo>
                    <a:pt x="199" y="0"/>
                  </a:moveTo>
                  <a:cubicBezTo>
                    <a:pt x="99" y="0"/>
                    <a:pt x="11" y="72"/>
                    <a:pt x="5" y="176"/>
                  </a:cubicBezTo>
                  <a:cubicBezTo>
                    <a:pt x="0" y="274"/>
                    <a:pt x="81" y="370"/>
                    <a:pt x="181" y="370"/>
                  </a:cubicBezTo>
                  <a:cubicBezTo>
                    <a:pt x="282" y="370"/>
                    <a:pt x="370" y="298"/>
                    <a:pt x="376" y="194"/>
                  </a:cubicBezTo>
                  <a:cubicBezTo>
                    <a:pt x="380" y="96"/>
                    <a:pt x="300" y="0"/>
                    <a:pt x="19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37" name="Google Shape;1337;p38"/>
            <p:cNvSpPr/>
            <p:nvPr/>
          </p:nvSpPr>
          <p:spPr>
            <a:xfrm>
              <a:off x="2135400" y="1076575"/>
              <a:ext cx="9500" cy="9275"/>
            </a:xfrm>
            <a:custGeom>
              <a:avLst/>
              <a:gdLst/>
              <a:ahLst/>
              <a:cxnLst/>
              <a:rect l="l" t="t" r="r" b="b"/>
              <a:pathLst>
                <a:path w="380" h="371" extrusionOk="0">
                  <a:moveTo>
                    <a:pt x="199" y="0"/>
                  </a:moveTo>
                  <a:cubicBezTo>
                    <a:pt x="98" y="0"/>
                    <a:pt x="10" y="72"/>
                    <a:pt x="5" y="176"/>
                  </a:cubicBezTo>
                  <a:cubicBezTo>
                    <a:pt x="0" y="274"/>
                    <a:pt x="80" y="371"/>
                    <a:pt x="181" y="371"/>
                  </a:cubicBezTo>
                  <a:cubicBezTo>
                    <a:pt x="281" y="371"/>
                    <a:pt x="369" y="298"/>
                    <a:pt x="375" y="194"/>
                  </a:cubicBezTo>
                  <a:cubicBezTo>
                    <a:pt x="380" y="98"/>
                    <a:pt x="300" y="0"/>
                    <a:pt x="19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38" name="Google Shape;1338;p38"/>
            <p:cNvSpPr/>
            <p:nvPr/>
          </p:nvSpPr>
          <p:spPr>
            <a:xfrm>
              <a:off x="2144925" y="1084300"/>
              <a:ext cx="9525" cy="9275"/>
            </a:xfrm>
            <a:custGeom>
              <a:avLst/>
              <a:gdLst/>
              <a:ahLst/>
              <a:cxnLst/>
              <a:rect l="l" t="t" r="r" b="b"/>
              <a:pathLst>
                <a:path w="381" h="371" extrusionOk="0">
                  <a:moveTo>
                    <a:pt x="200" y="0"/>
                  </a:moveTo>
                  <a:cubicBezTo>
                    <a:pt x="99" y="0"/>
                    <a:pt x="11" y="73"/>
                    <a:pt x="6" y="177"/>
                  </a:cubicBezTo>
                  <a:cubicBezTo>
                    <a:pt x="1" y="273"/>
                    <a:pt x="81" y="371"/>
                    <a:pt x="182" y="371"/>
                  </a:cubicBezTo>
                  <a:cubicBezTo>
                    <a:pt x="282" y="371"/>
                    <a:pt x="370" y="299"/>
                    <a:pt x="376" y="194"/>
                  </a:cubicBezTo>
                  <a:cubicBezTo>
                    <a:pt x="381" y="97"/>
                    <a:pt x="301" y="0"/>
                    <a:pt x="20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39" name="Google Shape;1339;p38"/>
            <p:cNvSpPr/>
            <p:nvPr/>
          </p:nvSpPr>
          <p:spPr>
            <a:xfrm>
              <a:off x="2228525" y="1068450"/>
              <a:ext cx="9475" cy="9250"/>
            </a:xfrm>
            <a:custGeom>
              <a:avLst/>
              <a:gdLst/>
              <a:ahLst/>
              <a:cxnLst/>
              <a:rect l="l" t="t" r="r" b="b"/>
              <a:pathLst>
                <a:path w="379" h="370" extrusionOk="0">
                  <a:moveTo>
                    <a:pt x="198" y="1"/>
                  </a:moveTo>
                  <a:cubicBezTo>
                    <a:pt x="98" y="1"/>
                    <a:pt x="10" y="73"/>
                    <a:pt x="4" y="177"/>
                  </a:cubicBezTo>
                  <a:cubicBezTo>
                    <a:pt x="1" y="274"/>
                    <a:pt x="79" y="370"/>
                    <a:pt x="181" y="370"/>
                  </a:cubicBezTo>
                  <a:cubicBezTo>
                    <a:pt x="282" y="370"/>
                    <a:pt x="370" y="298"/>
                    <a:pt x="374" y="194"/>
                  </a:cubicBezTo>
                  <a:cubicBezTo>
                    <a:pt x="379" y="97"/>
                    <a:pt x="299" y="1"/>
                    <a:pt x="198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40" name="Google Shape;1340;p38"/>
            <p:cNvSpPr/>
            <p:nvPr/>
          </p:nvSpPr>
          <p:spPr>
            <a:xfrm>
              <a:off x="1927450" y="1445050"/>
              <a:ext cx="9475" cy="9275"/>
            </a:xfrm>
            <a:custGeom>
              <a:avLst/>
              <a:gdLst/>
              <a:ahLst/>
              <a:cxnLst/>
              <a:rect l="l" t="t" r="r" b="b"/>
              <a:pathLst>
                <a:path w="379" h="371" extrusionOk="0">
                  <a:moveTo>
                    <a:pt x="198" y="1"/>
                  </a:moveTo>
                  <a:cubicBezTo>
                    <a:pt x="98" y="1"/>
                    <a:pt x="10" y="73"/>
                    <a:pt x="4" y="177"/>
                  </a:cubicBezTo>
                  <a:cubicBezTo>
                    <a:pt x="0" y="273"/>
                    <a:pt x="79" y="370"/>
                    <a:pt x="180" y="370"/>
                  </a:cubicBezTo>
                  <a:cubicBezTo>
                    <a:pt x="281" y="370"/>
                    <a:pt x="369" y="298"/>
                    <a:pt x="374" y="194"/>
                  </a:cubicBezTo>
                  <a:cubicBezTo>
                    <a:pt x="379" y="97"/>
                    <a:pt x="299" y="1"/>
                    <a:pt x="198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41" name="Google Shape;1341;p38"/>
            <p:cNvSpPr/>
            <p:nvPr/>
          </p:nvSpPr>
          <p:spPr>
            <a:xfrm>
              <a:off x="1937025" y="1455375"/>
              <a:ext cx="9525" cy="9250"/>
            </a:xfrm>
            <a:custGeom>
              <a:avLst/>
              <a:gdLst/>
              <a:ahLst/>
              <a:cxnLst/>
              <a:rect l="l" t="t" r="r" b="b"/>
              <a:pathLst>
                <a:path w="381" h="370" extrusionOk="0">
                  <a:moveTo>
                    <a:pt x="198" y="1"/>
                  </a:moveTo>
                  <a:cubicBezTo>
                    <a:pt x="99" y="1"/>
                    <a:pt x="11" y="73"/>
                    <a:pt x="5" y="177"/>
                  </a:cubicBezTo>
                  <a:cubicBezTo>
                    <a:pt x="1" y="273"/>
                    <a:pt x="81" y="370"/>
                    <a:pt x="181" y="370"/>
                  </a:cubicBezTo>
                  <a:cubicBezTo>
                    <a:pt x="282" y="370"/>
                    <a:pt x="370" y="298"/>
                    <a:pt x="376" y="194"/>
                  </a:cubicBezTo>
                  <a:cubicBezTo>
                    <a:pt x="380" y="97"/>
                    <a:pt x="300" y="1"/>
                    <a:pt x="198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42" name="Google Shape;1342;p38"/>
            <p:cNvSpPr/>
            <p:nvPr/>
          </p:nvSpPr>
          <p:spPr>
            <a:xfrm>
              <a:off x="1886775" y="1642725"/>
              <a:ext cx="9475" cy="930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198" y="1"/>
                  </a:moveTo>
                  <a:cubicBezTo>
                    <a:pt x="97" y="1"/>
                    <a:pt x="9" y="73"/>
                    <a:pt x="5" y="177"/>
                  </a:cubicBezTo>
                  <a:cubicBezTo>
                    <a:pt x="0" y="274"/>
                    <a:pt x="79" y="371"/>
                    <a:pt x="181" y="371"/>
                  </a:cubicBezTo>
                  <a:cubicBezTo>
                    <a:pt x="282" y="371"/>
                    <a:pt x="370" y="298"/>
                    <a:pt x="374" y="194"/>
                  </a:cubicBezTo>
                  <a:cubicBezTo>
                    <a:pt x="379" y="98"/>
                    <a:pt x="299" y="1"/>
                    <a:pt x="198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43" name="Google Shape;1343;p38"/>
            <p:cNvSpPr/>
            <p:nvPr/>
          </p:nvSpPr>
          <p:spPr>
            <a:xfrm>
              <a:off x="1897800" y="1650200"/>
              <a:ext cx="9500" cy="9250"/>
            </a:xfrm>
            <a:custGeom>
              <a:avLst/>
              <a:gdLst/>
              <a:ahLst/>
              <a:cxnLst/>
              <a:rect l="l" t="t" r="r" b="b"/>
              <a:pathLst>
                <a:path w="380" h="370" extrusionOk="0">
                  <a:moveTo>
                    <a:pt x="198" y="0"/>
                  </a:moveTo>
                  <a:cubicBezTo>
                    <a:pt x="98" y="0"/>
                    <a:pt x="10" y="72"/>
                    <a:pt x="4" y="176"/>
                  </a:cubicBezTo>
                  <a:cubicBezTo>
                    <a:pt x="1" y="272"/>
                    <a:pt x="80" y="370"/>
                    <a:pt x="181" y="370"/>
                  </a:cubicBezTo>
                  <a:cubicBezTo>
                    <a:pt x="281" y="370"/>
                    <a:pt x="370" y="298"/>
                    <a:pt x="375" y="194"/>
                  </a:cubicBezTo>
                  <a:cubicBezTo>
                    <a:pt x="379" y="96"/>
                    <a:pt x="299" y="0"/>
                    <a:pt x="19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44" name="Google Shape;1344;p38"/>
            <p:cNvSpPr/>
            <p:nvPr/>
          </p:nvSpPr>
          <p:spPr>
            <a:xfrm>
              <a:off x="1898850" y="1636450"/>
              <a:ext cx="9500" cy="9275"/>
            </a:xfrm>
            <a:custGeom>
              <a:avLst/>
              <a:gdLst/>
              <a:ahLst/>
              <a:cxnLst/>
              <a:rect l="l" t="t" r="r" b="b"/>
              <a:pathLst>
                <a:path w="380" h="371" extrusionOk="0">
                  <a:moveTo>
                    <a:pt x="199" y="0"/>
                  </a:moveTo>
                  <a:cubicBezTo>
                    <a:pt x="99" y="0"/>
                    <a:pt x="10" y="72"/>
                    <a:pt x="6" y="176"/>
                  </a:cubicBezTo>
                  <a:cubicBezTo>
                    <a:pt x="1" y="274"/>
                    <a:pt x="81" y="371"/>
                    <a:pt x="182" y="371"/>
                  </a:cubicBezTo>
                  <a:cubicBezTo>
                    <a:pt x="282" y="371"/>
                    <a:pt x="370" y="298"/>
                    <a:pt x="376" y="194"/>
                  </a:cubicBezTo>
                  <a:cubicBezTo>
                    <a:pt x="379" y="98"/>
                    <a:pt x="301" y="0"/>
                    <a:pt x="19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45" name="Google Shape;1345;p38"/>
            <p:cNvSpPr/>
            <p:nvPr/>
          </p:nvSpPr>
          <p:spPr>
            <a:xfrm>
              <a:off x="2063975" y="1565875"/>
              <a:ext cx="9525" cy="9250"/>
            </a:xfrm>
            <a:custGeom>
              <a:avLst/>
              <a:gdLst/>
              <a:ahLst/>
              <a:cxnLst/>
              <a:rect l="l" t="t" r="r" b="b"/>
              <a:pathLst>
                <a:path w="381" h="370" extrusionOk="0">
                  <a:moveTo>
                    <a:pt x="200" y="0"/>
                  </a:moveTo>
                  <a:cubicBezTo>
                    <a:pt x="99" y="0"/>
                    <a:pt x="11" y="72"/>
                    <a:pt x="5" y="176"/>
                  </a:cubicBezTo>
                  <a:cubicBezTo>
                    <a:pt x="1" y="273"/>
                    <a:pt x="81" y="369"/>
                    <a:pt x="181" y="369"/>
                  </a:cubicBezTo>
                  <a:cubicBezTo>
                    <a:pt x="282" y="369"/>
                    <a:pt x="370" y="297"/>
                    <a:pt x="376" y="193"/>
                  </a:cubicBezTo>
                  <a:cubicBezTo>
                    <a:pt x="380" y="96"/>
                    <a:pt x="300" y="0"/>
                    <a:pt x="20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46" name="Google Shape;1346;p38"/>
            <p:cNvSpPr/>
            <p:nvPr/>
          </p:nvSpPr>
          <p:spPr>
            <a:xfrm>
              <a:off x="2234525" y="1372850"/>
              <a:ext cx="9375" cy="9250"/>
            </a:xfrm>
            <a:custGeom>
              <a:avLst/>
              <a:gdLst/>
              <a:ahLst/>
              <a:cxnLst/>
              <a:rect l="l" t="t" r="r" b="b"/>
              <a:pathLst>
                <a:path w="375" h="370" extrusionOk="0">
                  <a:moveTo>
                    <a:pt x="184" y="0"/>
                  </a:moveTo>
                  <a:cubicBezTo>
                    <a:pt x="83" y="0"/>
                    <a:pt x="1" y="90"/>
                    <a:pt x="3" y="189"/>
                  </a:cubicBezTo>
                  <a:cubicBezTo>
                    <a:pt x="4" y="291"/>
                    <a:pt x="90" y="370"/>
                    <a:pt x="192" y="370"/>
                  </a:cubicBezTo>
                  <a:cubicBezTo>
                    <a:pt x="291" y="370"/>
                    <a:pt x="375" y="282"/>
                    <a:pt x="372" y="181"/>
                  </a:cubicBezTo>
                  <a:cubicBezTo>
                    <a:pt x="370" y="79"/>
                    <a:pt x="285" y="0"/>
                    <a:pt x="18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47" name="Google Shape;1347;p38"/>
            <p:cNvSpPr/>
            <p:nvPr/>
          </p:nvSpPr>
          <p:spPr>
            <a:xfrm>
              <a:off x="2247125" y="1375275"/>
              <a:ext cx="9375" cy="9300"/>
            </a:xfrm>
            <a:custGeom>
              <a:avLst/>
              <a:gdLst/>
              <a:ahLst/>
              <a:cxnLst/>
              <a:rect l="l" t="t" r="r" b="b"/>
              <a:pathLst>
                <a:path w="375" h="372" extrusionOk="0">
                  <a:moveTo>
                    <a:pt x="185" y="1"/>
                  </a:moveTo>
                  <a:cubicBezTo>
                    <a:pt x="84" y="1"/>
                    <a:pt x="1" y="90"/>
                    <a:pt x="3" y="189"/>
                  </a:cubicBezTo>
                  <a:cubicBezTo>
                    <a:pt x="5" y="291"/>
                    <a:pt x="90" y="371"/>
                    <a:pt x="192" y="371"/>
                  </a:cubicBezTo>
                  <a:cubicBezTo>
                    <a:pt x="292" y="371"/>
                    <a:pt x="375" y="282"/>
                    <a:pt x="374" y="182"/>
                  </a:cubicBezTo>
                  <a:cubicBezTo>
                    <a:pt x="371" y="81"/>
                    <a:pt x="286" y="1"/>
                    <a:pt x="18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48" name="Google Shape;1348;p38"/>
            <p:cNvSpPr/>
            <p:nvPr/>
          </p:nvSpPr>
          <p:spPr>
            <a:xfrm>
              <a:off x="2243000" y="1359450"/>
              <a:ext cx="9400" cy="9250"/>
            </a:xfrm>
            <a:custGeom>
              <a:avLst/>
              <a:gdLst/>
              <a:ahLst/>
              <a:cxnLst/>
              <a:rect l="l" t="t" r="r" b="b"/>
              <a:pathLst>
                <a:path w="376" h="370" extrusionOk="0">
                  <a:moveTo>
                    <a:pt x="184" y="0"/>
                  </a:moveTo>
                  <a:cubicBezTo>
                    <a:pt x="84" y="0"/>
                    <a:pt x="0" y="88"/>
                    <a:pt x="2" y="189"/>
                  </a:cubicBezTo>
                  <a:cubicBezTo>
                    <a:pt x="5" y="290"/>
                    <a:pt x="90" y="369"/>
                    <a:pt x="191" y="369"/>
                  </a:cubicBezTo>
                  <a:cubicBezTo>
                    <a:pt x="292" y="369"/>
                    <a:pt x="375" y="281"/>
                    <a:pt x="373" y="181"/>
                  </a:cubicBezTo>
                  <a:cubicBezTo>
                    <a:pt x="371" y="79"/>
                    <a:pt x="285" y="0"/>
                    <a:pt x="18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49" name="Google Shape;1349;p38"/>
            <p:cNvSpPr/>
            <p:nvPr/>
          </p:nvSpPr>
          <p:spPr>
            <a:xfrm>
              <a:off x="2304475" y="1231675"/>
              <a:ext cx="9375" cy="9300"/>
            </a:xfrm>
            <a:custGeom>
              <a:avLst/>
              <a:gdLst/>
              <a:ahLst/>
              <a:cxnLst/>
              <a:rect l="l" t="t" r="r" b="b"/>
              <a:pathLst>
                <a:path w="375" h="372" extrusionOk="0">
                  <a:moveTo>
                    <a:pt x="184" y="1"/>
                  </a:moveTo>
                  <a:cubicBezTo>
                    <a:pt x="83" y="1"/>
                    <a:pt x="1" y="90"/>
                    <a:pt x="3" y="190"/>
                  </a:cubicBezTo>
                  <a:cubicBezTo>
                    <a:pt x="5" y="291"/>
                    <a:pt x="90" y="371"/>
                    <a:pt x="192" y="371"/>
                  </a:cubicBezTo>
                  <a:cubicBezTo>
                    <a:pt x="292" y="371"/>
                    <a:pt x="375" y="282"/>
                    <a:pt x="372" y="183"/>
                  </a:cubicBezTo>
                  <a:cubicBezTo>
                    <a:pt x="371" y="81"/>
                    <a:pt x="285" y="1"/>
                    <a:pt x="184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50" name="Google Shape;1350;p38"/>
            <p:cNvSpPr/>
            <p:nvPr/>
          </p:nvSpPr>
          <p:spPr>
            <a:xfrm>
              <a:off x="2317000" y="1224075"/>
              <a:ext cx="9375" cy="9300"/>
            </a:xfrm>
            <a:custGeom>
              <a:avLst/>
              <a:gdLst/>
              <a:ahLst/>
              <a:cxnLst/>
              <a:rect l="l" t="t" r="r" b="b"/>
              <a:pathLst>
                <a:path w="375" h="372" extrusionOk="0">
                  <a:moveTo>
                    <a:pt x="185" y="1"/>
                  </a:moveTo>
                  <a:cubicBezTo>
                    <a:pt x="84" y="1"/>
                    <a:pt x="1" y="90"/>
                    <a:pt x="3" y="189"/>
                  </a:cubicBezTo>
                  <a:cubicBezTo>
                    <a:pt x="5" y="292"/>
                    <a:pt x="90" y="371"/>
                    <a:pt x="192" y="371"/>
                  </a:cubicBezTo>
                  <a:cubicBezTo>
                    <a:pt x="292" y="371"/>
                    <a:pt x="374" y="282"/>
                    <a:pt x="373" y="183"/>
                  </a:cubicBezTo>
                  <a:cubicBezTo>
                    <a:pt x="371" y="81"/>
                    <a:pt x="285" y="1"/>
                    <a:pt x="18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51" name="Google Shape;1351;p38"/>
            <p:cNvSpPr/>
            <p:nvPr/>
          </p:nvSpPr>
          <p:spPr>
            <a:xfrm>
              <a:off x="2317525" y="1550025"/>
              <a:ext cx="9375" cy="9250"/>
            </a:xfrm>
            <a:custGeom>
              <a:avLst/>
              <a:gdLst/>
              <a:ahLst/>
              <a:cxnLst/>
              <a:rect l="l" t="t" r="r" b="b"/>
              <a:pathLst>
                <a:path w="375" h="370" extrusionOk="0">
                  <a:moveTo>
                    <a:pt x="183" y="1"/>
                  </a:moveTo>
                  <a:cubicBezTo>
                    <a:pt x="82" y="1"/>
                    <a:pt x="0" y="90"/>
                    <a:pt x="2" y="189"/>
                  </a:cubicBezTo>
                  <a:cubicBezTo>
                    <a:pt x="4" y="291"/>
                    <a:pt x="89" y="370"/>
                    <a:pt x="190" y="370"/>
                  </a:cubicBezTo>
                  <a:cubicBezTo>
                    <a:pt x="291" y="370"/>
                    <a:pt x="374" y="282"/>
                    <a:pt x="372" y="181"/>
                  </a:cubicBezTo>
                  <a:cubicBezTo>
                    <a:pt x="369" y="80"/>
                    <a:pt x="285" y="1"/>
                    <a:pt x="18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52" name="Google Shape;1352;p38"/>
            <p:cNvSpPr/>
            <p:nvPr/>
          </p:nvSpPr>
          <p:spPr>
            <a:xfrm>
              <a:off x="1696200" y="1036875"/>
              <a:ext cx="218700" cy="288825"/>
            </a:xfrm>
            <a:custGeom>
              <a:avLst/>
              <a:gdLst/>
              <a:ahLst/>
              <a:cxnLst/>
              <a:rect l="l" t="t" r="r" b="b"/>
              <a:pathLst>
                <a:path w="8748" h="11553" extrusionOk="0">
                  <a:moveTo>
                    <a:pt x="8419" y="0"/>
                  </a:moveTo>
                  <a:cubicBezTo>
                    <a:pt x="8410" y="0"/>
                    <a:pt x="8400" y="1"/>
                    <a:pt x="8389" y="2"/>
                  </a:cubicBezTo>
                  <a:cubicBezTo>
                    <a:pt x="8289" y="14"/>
                    <a:pt x="8195" y="55"/>
                    <a:pt x="8105" y="101"/>
                  </a:cubicBezTo>
                  <a:cubicBezTo>
                    <a:pt x="7931" y="189"/>
                    <a:pt x="7767" y="295"/>
                    <a:pt x="7603" y="399"/>
                  </a:cubicBezTo>
                  <a:cubicBezTo>
                    <a:pt x="7441" y="502"/>
                    <a:pt x="7280" y="602"/>
                    <a:pt x="7114" y="698"/>
                  </a:cubicBezTo>
                  <a:cubicBezTo>
                    <a:pt x="6952" y="790"/>
                    <a:pt x="6779" y="863"/>
                    <a:pt x="6618" y="958"/>
                  </a:cubicBezTo>
                  <a:cubicBezTo>
                    <a:pt x="6450" y="1057"/>
                    <a:pt x="6287" y="1160"/>
                    <a:pt x="6123" y="1266"/>
                  </a:cubicBezTo>
                  <a:cubicBezTo>
                    <a:pt x="5944" y="1383"/>
                    <a:pt x="5769" y="1505"/>
                    <a:pt x="5594" y="1627"/>
                  </a:cubicBezTo>
                  <a:cubicBezTo>
                    <a:pt x="5437" y="1737"/>
                    <a:pt x="5276" y="1840"/>
                    <a:pt x="5121" y="1954"/>
                  </a:cubicBezTo>
                  <a:cubicBezTo>
                    <a:pt x="4958" y="2075"/>
                    <a:pt x="4802" y="2207"/>
                    <a:pt x="4651" y="2345"/>
                  </a:cubicBezTo>
                  <a:cubicBezTo>
                    <a:pt x="4506" y="2478"/>
                    <a:pt x="4386" y="2637"/>
                    <a:pt x="4261" y="2790"/>
                  </a:cubicBezTo>
                  <a:cubicBezTo>
                    <a:pt x="4250" y="2805"/>
                    <a:pt x="4237" y="2819"/>
                    <a:pt x="4225" y="2832"/>
                  </a:cubicBezTo>
                  <a:cubicBezTo>
                    <a:pt x="4203" y="2825"/>
                    <a:pt x="4181" y="2821"/>
                    <a:pt x="4159" y="2821"/>
                  </a:cubicBezTo>
                  <a:cubicBezTo>
                    <a:pt x="4129" y="2821"/>
                    <a:pt x="4100" y="2828"/>
                    <a:pt x="4073" y="2844"/>
                  </a:cubicBezTo>
                  <a:cubicBezTo>
                    <a:pt x="4016" y="2878"/>
                    <a:pt x="3973" y="2930"/>
                    <a:pt x="3932" y="2980"/>
                  </a:cubicBezTo>
                  <a:cubicBezTo>
                    <a:pt x="3901" y="3017"/>
                    <a:pt x="3870" y="3053"/>
                    <a:pt x="3841" y="3090"/>
                  </a:cubicBezTo>
                  <a:cubicBezTo>
                    <a:pt x="3796" y="3142"/>
                    <a:pt x="3753" y="3196"/>
                    <a:pt x="3709" y="3250"/>
                  </a:cubicBezTo>
                  <a:cubicBezTo>
                    <a:pt x="3620" y="3357"/>
                    <a:pt x="3530" y="3465"/>
                    <a:pt x="3440" y="3573"/>
                  </a:cubicBezTo>
                  <a:cubicBezTo>
                    <a:pt x="3188" y="3883"/>
                    <a:pt x="2927" y="4186"/>
                    <a:pt x="2710" y="4524"/>
                  </a:cubicBezTo>
                  <a:cubicBezTo>
                    <a:pt x="2594" y="4703"/>
                    <a:pt x="2485" y="4883"/>
                    <a:pt x="2379" y="5068"/>
                  </a:cubicBezTo>
                  <a:cubicBezTo>
                    <a:pt x="2330" y="5154"/>
                    <a:pt x="2282" y="5241"/>
                    <a:pt x="2242" y="5331"/>
                  </a:cubicBezTo>
                  <a:cubicBezTo>
                    <a:pt x="2196" y="5433"/>
                    <a:pt x="2159" y="5537"/>
                    <a:pt x="2125" y="5644"/>
                  </a:cubicBezTo>
                  <a:cubicBezTo>
                    <a:pt x="2124" y="5647"/>
                    <a:pt x="2125" y="5650"/>
                    <a:pt x="2124" y="5652"/>
                  </a:cubicBezTo>
                  <a:cubicBezTo>
                    <a:pt x="2069" y="5737"/>
                    <a:pt x="2015" y="5820"/>
                    <a:pt x="1964" y="5906"/>
                  </a:cubicBezTo>
                  <a:cubicBezTo>
                    <a:pt x="1890" y="6032"/>
                    <a:pt x="1816" y="6158"/>
                    <a:pt x="1740" y="6283"/>
                  </a:cubicBezTo>
                  <a:cubicBezTo>
                    <a:pt x="1689" y="6372"/>
                    <a:pt x="1642" y="6462"/>
                    <a:pt x="1593" y="6551"/>
                  </a:cubicBezTo>
                  <a:cubicBezTo>
                    <a:pt x="1554" y="6622"/>
                    <a:pt x="1515" y="6692"/>
                    <a:pt x="1477" y="6763"/>
                  </a:cubicBezTo>
                  <a:cubicBezTo>
                    <a:pt x="1422" y="6868"/>
                    <a:pt x="1367" y="6973"/>
                    <a:pt x="1312" y="7078"/>
                  </a:cubicBezTo>
                  <a:cubicBezTo>
                    <a:pt x="1261" y="7179"/>
                    <a:pt x="1215" y="7283"/>
                    <a:pt x="1167" y="7383"/>
                  </a:cubicBezTo>
                  <a:cubicBezTo>
                    <a:pt x="1125" y="7473"/>
                    <a:pt x="1089" y="7564"/>
                    <a:pt x="1052" y="7654"/>
                  </a:cubicBezTo>
                  <a:cubicBezTo>
                    <a:pt x="1035" y="7697"/>
                    <a:pt x="1021" y="7740"/>
                    <a:pt x="1006" y="7784"/>
                  </a:cubicBezTo>
                  <a:cubicBezTo>
                    <a:pt x="1003" y="7793"/>
                    <a:pt x="999" y="7803"/>
                    <a:pt x="996" y="7813"/>
                  </a:cubicBezTo>
                  <a:cubicBezTo>
                    <a:pt x="918" y="7940"/>
                    <a:pt x="840" y="8068"/>
                    <a:pt x="773" y="8201"/>
                  </a:cubicBezTo>
                  <a:cubicBezTo>
                    <a:pt x="645" y="8455"/>
                    <a:pt x="536" y="8717"/>
                    <a:pt x="454" y="8988"/>
                  </a:cubicBezTo>
                  <a:cubicBezTo>
                    <a:pt x="403" y="9155"/>
                    <a:pt x="361" y="9322"/>
                    <a:pt x="323" y="9490"/>
                  </a:cubicBezTo>
                  <a:cubicBezTo>
                    <a:pt x="298" y="9603"/>
                    <a:pt x="268" y="9716"/>
                    <a:pt x="247" y="9831"/>
                  </a:cubicBezTo>
                  <a:cubicBezTo>
                    <a:pt x="227" y="9940"/>
                    <a:pt x="208" y="10050"/>
                    <a:pt x="188" y="10160"/>
                  </a:cubicBezTo>
                  <a:cubicBezTo>
                    <a:pt x="175" y="10232"/>
                    <a:pt x="163" y="10303"/>
                    <a:pt x="153" y="10375"/>
                  </a:cubicBezTo>
                  <a:cubicBezTo>
                    <a:pt x="129" y="10475"/>
                    <a:pt x="105" y="10576"/>
                    <a:pt x="82" y="10678"/>
                  </a:cubicBezTo>
                  <a:cubicBezTo>
                    <a:pt x="55" y="10805"/>
                    <a:pt x="25" y="10934"/>
                    <a:pt x="11" y="11064"/>
                  </a:cubicBezTo>
                  <a:cubicBezTo>
                    <a:pt x="1" y="11146"/>
                    <a:pt x="45" y="11226"/>
                    <a:pt x="122" y="11259"/>
                  </a:cubicBezTo>
                  <a:cubicBezTo>
                    <a:pt x="145" y="11269"/>
                    <a:pt x="170" y="11274"/>
                    <a:pt x="193" y="11274"/>
                  </a:cubicBezTo>
                  <a:cubicBezTo>
                    <a:pt x="200" y="11274"/>
                    <a:pt x="206" y="11273"/>
                    <a:pt x="212" y="11272"/>
                  </a:cubicBezTo>
                  <a:cubicBezTo>
                    <a:pt x="226" y="11275"/>
                    <a:pt x="239" y="11276"/>
                    <a:pt x="253" y="11276"/>
                  </a:cubicBezTo>
                  <a:cubicBezTo>
                    <a:pt x="269" y="11276"/>
                    <a:pt x="284" y="11275"/>
                    <a:pt x="299" y="11270"/>
                  </a:cubicBezTo>
                  <a:lnTo>
                    <a:pt x="299" y="11270"/>
                  </a:lnTo>
                  <a:cubicBezTo>
                    <a:pt x="299" y="11272"/>
                    <a:pt x="299" y="11275"/>
                    <a:pt x="298" y="11277"/>
                  </a:cubicBezTo>
                  <a:cubicBezTo>
                    <a:pt x="296" y="11290"/>
                    <a:pt x="294" y="11303"/>
                    <a:pt x="294" y="11318"/>
                  </a:cubicBezTo>
                  <a:cubicBezTo>
                    <a:pt x="294" y="11327"/>
                    <a:pt x="297" y="11335"/>
                    <a:pt x="298" y="11343"/>
                  </a:cubicBezTo>
                  <a:cubicBezTo>
                    <a:pt x="279" y="11443"/>
                    <a:pt x="363" y="11539"/>
                    <a:pt x="458" y="11551"/>
                  </a:cubicBezTo>
                  <a:cubicBezTo>
                    <a:pt x="466" y="11553"/>
                    <a:pt x="474" y="11553"/>
                    <a:pt x="482" y="11553"/>
                  </a:cubicBezTo>
                  <a:cubicBezTo>
                    <a:pt x="522" y="11553"/>
                    <a:pt x="562" y="11540"/>
                    <a:pt x="594" y="11515"/>
                  </a:cubicBezTo>
                  <a:cubicBezTo>
                    <a:pt x="636" y="11484"/>
                    <a:pt x="655" y="11442"/>
                    <a:pt x="665" y="11391"/>
                  </a:cubicBezTo>
                  <a:cubicBezTo>
                    <a:pt x="684" y="11307"/>
                    <a:pt x="696" y="11220"/>
                    <a:pt x="713" y="11134"/>
                  </a:cubicBezTo>
                  <a:cubicBezTo>
                    <a:pt x="769" y="10867"/>
                    <a:pt x="826" y="10599"/>
                    <a:pt x="887" y="10333"/>
                  </a:cubicBezTo>
                  <a:cubicBezTo>
                    <a:pt x="895" y="10309"/>
                    <a:pt x="903" y="10286"/>
                    <a:pt x="911" y="10262"/>
                  </a:cubicBezTo>
                  <a:cubicBezTo>
                    <a:pt x="972" y="10081"/>
                    <a:pt x="1032" y="9901"/>
                    <a:pt x="1088" y="9720"/>
                  </a:cubicBezTo>
                  <a:cubicBezTo>
                    <a:pt x="1146" y="9537"/>
                    <a:pt x="1196" y="9351"/>
                    <a:pt x="1245" y="9166"/>
                  </a:cubicBezTo>
                  <a:cubicBezTo>
                    <a:pt x="1267" y="9079"/>
                    <a:pt x="1290" y="8994"/>
                    <a:pt x="1315" y="8908"/>
                  </a:cubicBezTo>
                  <a:cubicBezTo>
                    <a:pt x="1339" y="8823"/>
                    <a:pt x="1365" y="8742"/>
                    <a:pt x="1394" y="8658"/>
                  </a:cubicBezTo>
                  <a:cubicBezTo>
                    <a:pt x="1427" y="8570"/>
                    <a:pt x="1461" y="8484"/>
                    <a:pt x="1495" y="8397"/>
                  </a:cubicBezTo>
                  <a:cubicBezTo>
                    <a:pt x="1587" y="8154"/>
                    <a:pt x="1698" y="7922"/>
                    <a:pt x="1806" y="7688"/>
                  </a:cubicBezTo>
                  <a:cubicBezTo>
                    <a:pt x="1956" y="7366"/>
                    <a:pt x="2099" y="7043"/>
                    <a:pt x="2252" y="6724"/>
                  </a:cubicBezTo>
                  <a:cubicBezTo>
                    <a:pt x="2376" y="6521"/>
                    <a:pt x="2498" y="6318"/>
                    <a:pt x="2614" y="6111"/>
                  </a:cubicBezTo>
                  <a:cubicBezTo>
                    <a:pt x="2714" y="5931"/>
                    <a:pt x="2816" y="5754"/>
                    <a:pt x="2926" y="5580"/>
                  </a:cubicBezTo>
                  <a:cubicBezTo>
                    <a:pt x="3028" y="5422"/>
                    <a:pt x="3125" y="5262"/>
                    <a:pt x="3230" y="5106"/>
                  </a:cubicBezTo>
                  <a:cubicBezTo>
                    <a:pt x="3332" y="4963"/>
                    <a:pt x="3430" y="4818"/>
                    <a:pt x="3526" y="4670"/>
                  </a:cubicBezTo>
                  <a:lnTo>
                    <a:pt x="3527" y="4669"/>
                  </a:lnTo>
                  <a:cubicBezTo>
                    <a:pt x="3572" y="4616"/>
                    <a:pt x="3618" y="4565"/>
                    <a:pt x="3661" y="4511"/>
                  </a:cubicBezTo>
                  <a:cubicBezTo>
                    <a:pt x="3763" y="4391"/>
                    <a:pt x="3860" y="4268"/>
                    <a:pt x="3964" y="4150"/>
                  </a:cubicBezTo>
                  <a:cubicBezTo>
                    <a:pt x="4069" y="4040"/>
                    <a:pt x="4184" y="3939"/>
                    <a:pt x="4293" y="3834"/>
                  </a:cubicBezTo>
                  <a:cubicBezTo>
                    <a:pt x="4410" y="3724"/>
                    <a:pt x="4524" y="3613"/>
                    <a:pt x="4646" y="3507"/>
                  </a:cubicBezTo>
                  <a:cubicBezTo>
                    <a:pt x="4767" y="3405"/>
                    <a:pt x="4889" y="3305"/>
                    <a:pt x="5009" y="3200"/>
                  </a:cubicBezTo>
                  <a:cubicBezTo>
                    <a:pt x="5120" y="3103"/>
                    <a:pt x="5228" y="3004"/>
                    <a:pt x="5339" y="2908"/>
                  </a:cubicBezTo>
                  <a:cubicBezTo>
                    <a:pt x="5455" y="2810"/>
                    <a:pt x="5573" y="2714"/>
                    <a:pt x="5689" y="2614"/>
                  </a:cubicBezTo>
                  <a:cubicBezTo>
                    <a:pt x="5811" y="2509"/>
                    <a:pt x="5936" y="2407"/>
                    <a:pt x="6062" y="2306"/>
                  </a:cubicBezTo>
                  <a:cubicBezTo>
                    <a:pt x="6315" y="2107"/>
                    <a:pt x="6571" y="1914"/>
                    <a:pt x="6839" y="1734"/>
                  </a:cubicBezTo>
                  <a:cubicBezTo>
                    <a:pt x="7014" y="1618"/>
                    <a:pt x="7188" y="1501"/>
                    <a:pt x="7366" y="1389"/>
                  </a:cubicBezTo>
                  <a:cubicBezTo>
                    <a:pt x="7455" y="1334"/>
                    <a:pt x="7544" y="1277"/>
                    <a:pt x="7632" y="1220"/>
                  </a:cubicBezTo>
                  <a:cubicBezTo>
                    <a:pt x="7719" y="1165"/>
                    <a:pt x="7802" y="1104"/>
                    <a:pt x="7886" y="1045"/>
                  </a:cubicBezTo>
                  <a:cubicBezTo>
                    <a:pt x="8044" y="943"/>
                    <a:pt x="8203" y="839"/>
                    <a:pt x="8371" y="755"/>
                  </a:cubicBezTo>
                  <a:cubicBezTo>
                    <a:pt x="8391" y="746"/>
                    <a:pt x="8410" y="738"/>
                    <a:pt x="8431" y="730"/>
                  </a:cubicBezTo>
                  <a:cubicBezTo>
                    <a:pt x="8469" y="717"/>
                    <a:pt x="8506" y="703"/>
                    <a:pt x="8543" y="680"/>
                  </a:cubicBezTo>
                  <a:cubicBezTo>
                    <a:pt x="8592" y="651"/>
                    <a:pt x="8620" y="602"/>
                    <a:pt x="8630" y="548"/>
                  </a:cubicBezTo>
                  <a:cubicBezTo>
                    <a:pt x="8747" y="430"/>
                    <a:pt x="8728" y="231"/>
                    <a:pt x="8639" y="98"/>
                  </a:cubicBezTo>
                  <a:cubicBezTo>
                    <a:pt x="8625" y="77"/>
                    <a:pt x="8602" y="62"/>
                    <a:pt x="8580" y="47"/>
                  </a:cubicBezTo>
                  <a:cubicBezTo>
                    <a:pt x="8561" y="32"/>
                    <a:pt x="8539" y="20"/>
                    <a:pt x="8515" y="14"/>
                  </a:cubicBezTo>
                  <a:cubicBezTo>
                    <a:pt x="8484" y="7"/>
                    <a:pt x="8452" y="0"/>
                    <a:pt x="8419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53" name="Google Shape;1353;p38"/>
            <p:cNvSpPr/>
            <p:nvPr/>
          </p:nvSpPr>
          <p:spPr>
            <a:xfrm>
              <a:off x="2061100" y="993900"/>
              <a:ext cx="209750" cy="79625"/>
            </a:xfrm>
            <a:custGeom>
              <a:avLst/>
              <a:gdLst/>
              <a:ahLst/>
              <a:cxnLst/>
              <a:rect l="l" t="t" r="r" b="b"/>
              <a:pathLst>
                <a:path w="8390" h="3185" extrusionOk="0">
                  <a:moveTo>
                    <a:pt x="1332" y="0"/>
                  </a:moveTo>
                  <a:cubicBezTo>
                    <a:pt x="1322" y="0"/>
                    <a:pt x="1312" y="0"/>
                    <a:pt x="1301" y="0"/>
                  </a:cubicBezTo>
                  <a:cubicBezTo>
                    <a:pt x="1101" y="4"/>
                    <a:pt x="902" y="20"/>
                    <a:pt x="702" y="42"/>
                  </a:cubicBezTo>
                  <a:cubicBezTo>
                    <a:pt x="609" y="51"/>
                    <a:pt x="514" y="63"/>
                    <a:pt x="420" y="69"/>
                  </a:cubicBezTo>
                  <a:cubicBezTo>
                    <a:pt x="374" y="72"/>
                    <a:pt x="327" y="76"/>
                    <a:pt x="281" y="78"/>
                  </a:cubicBezTo>
                  <a:cubicBezTo>
                    <a:pt x="213" y="83"/>
                    <a:pt x="149" y="83"/>
                    <a:pt x="89" y="123"/>
                  </a:cubicBezTo>
                  <a:cubicBezTo>
                    <a:pt x="25" y="165"/>
                    <a:pt x="0" y="237"/>
                    <a:pt x="10" y="310"/>
                  </a:cubicBezTo>
                  <a:cubicBezTo>
                    <a:pt x="15" y="342"/>
                    <a:pt x="29" y="371"/>
                    <a:pt x="45" y="396"/>
                  </a:cubicBezTo>
                  <a:cubicBezTo>
                    <a:pt x="36" y="412"/>
                    <a:pt x="29" y="430"/>
                    <a:pt x="24" y="449"/>
                  </a:cubicBezTo>
                  <a:cubicBezTo>
                    <a:pt x="8" y="530"/>
                    <a:pt x="49" y="613"/>
                    <a:pt x="123" y="649"/>
                  </a:cubicBezTo>
                  <a:cubicBezTo>
                    <a:pt x="139" y="657"/>
                    <a:pt x="156" y="662"/>
                    <a:pt x="172" y="665"/>
                  </a:cubicBezTo>
                  <a:cubicBezTo>
                    <a:pt x="175" y="676"/>
                    <a:pt x="175" y="688"/>
                    <a:pt x="181" y="699"/>
                  </a:cubicBezTo>
                  <a:cubicBezTo>
                    <a:pt x="234" y="806"/>
                    <a:pt x="347" y="819"/>
                    <a:pt x="454" y="819"/>
                  </a:cubicBezTo>
                  <a:cubicBezTo>
                    <a:pt x="476" y="819"/>
                    <a:pt x="497" y="818"/>
                    <a:pt x="517" y="818"/>
                  </a:cubicBezTo>
                  <a:cubicBezTo>
                    <a:pt x="613" y="816"/>
                    <a:pt x="709" y="813"/>
                    <a:pt x="805" y="812"/>
                  </a:cubicBezTo>
                  <a:cubicBezTo>
                    <a:pt x="918" y="816"/>
                    <a:pt x="1033" y="821"/>
                    <a:pt x="1146" y="824"/>
                  </a:cubicBezTo>
                  <a:cubicBezTo>
                    <a:pt x="1266" y="826"/>
                    <a:pt x="1385" y="826"/>
                    <a:pt x="1505" y="826"/>
                  </a:cubicBezTo>
                  <a:lnTo>
                    <a:pt x="1481" y="826"/>
                  </a:lnTo>
                  <a:cubicBezTo>
                    <a:pt x="1679" y="831"/>
                    <a:pt x="1873" y="847"/>
                    <a:pt x="2070" y="872"/>
                  </a:cubicBezTo>
                  <a:cubicBezTo>
                    <a:pt x="2336" y="913"/>
                    <a:pt x="2603" y="961"/>
                    <a:pt x="2866" y="1014"/>
                  </a:cubicBezTo>
                  <a:cubicBezTo>
                    <a:pt x="3085" y="1057"/>
                    <a:pt x="3301" y="1111"/>
                    <a:pt x="3519" y="1164"/>
                  </a:cubicBezTo>
                  <a:cubicBezTo>
                    <a:pt x="3540" y="1171"/>
                    <a:pt x="3562" y="1178"/>
                    <a:pt x="3584" y="1185"/>
                  </a:cubicBezTo>
                  <a:cubicBezTo>
                    <a:pt x="3736" y="1230"/>
                    <a:pt x="3887" y="1277"/>
                    <a:pt x="4038" y="1327"/>
                  </a:cubicBezTo>
                  <a:cubicBezTo>
                    <a:pt x="4183" y="1376"/>
                    <a:pt x="4326" y="1433"/>
                    <a:pt x="4468" y="1489"/>
                  </a:cubicBezTo>
                  <a:cubicBezTo>
                    <a:pt x="4611" y="1546"/>
                    <a:pt x="4755" y="1604"/>
                    <a:pt x="4897" y="1661"/>
                  </a:cubicBezTo>
                  <a:cubicBezTo>
                    <a:pt x="4890" y="1658"/>
                    <a:pt x="4882" y="1655"/>
                    <a:pt x="4875" y="1653"/>
                  </a:cubicBezTo>
                  <a:lnTo>
                    <a:pt x="4875" y="1653"/>
                  </a:lnTo>
                  <a:cubicBezTo>
                    <a:pt x="4965" y="1690"/>
                    <a:pt x="5055" y="1729"/>
                    <a:pt x="5146" y="1769"/>
                  </a:cubicBezTo>
                  <a:cubicBezTo>
                    <a:pt x="5500" y="1924"/>
                    <a:pt x="5858" y="2068"/>
                    <a:pt x="6209" y="2230"/>
                  </a:cubicBezTo>
                  <a:cubicBezTo>
                    <a:pt x="6390" y="2313"/>
                    <a:pt x="6571" y="2398"/>
                    <a:pt x="6752" y="2479"/>
                  </a:cubicBezTo>
                  <a:cubicBezTo>
                    <a:pt x="6836" y="2516"/>
                    <a:pt x="6922" y="2552"/>
                    <a:pt x="7004" y="2592"/>
                  </a:cubicBezTo>
                  <a:cubicBezTo>
                    <a:pt x="7089" y="2634"/>
                    <a:pt x="7171" y="2677"/>
                    <a:pt x="7253" y="2723"/>
                  </a:cubicBezTo>
                  <a:cubicBezTo>
                    <a:pt x="7503" y="2866"/>
                    <a:pt x="7743" y="3025"/>
                    <a:pt x="7994" y="3166"/>
                  </a:cubicBezTo>
                  <a:cubicBezTo>
                    <a:pt x="8018" y="3179"/>
                    <a:pt x="8046" y="3185"/>
                    <a:pt x="8072" y="3185"/>
                  </a:cubicBezTo>
                  <a:cubicBezTo>
                    <a:pt x="8142" y="3185"/>
                    <a:pt x="8211" y="3144"/>
                    <a:pt x="8241" y="3081"/>
                  </a:cubicBezTo>
                  <a:cubicBezTo>
                    <a:pt x="8264" y="3035"/>
                    <a:pt x="8264" y="2989"/>
                    <a:pt x="8250" y="2946"/>
                  </a:cubicBezTo>
                  <a:cubicBezTo>
                    <a:pt x="8330" y="2923"/>
                    <a:pt x="8390" y="2843"/>
                    <a:pt x="8384" y="2761"/>
                  </a:cubicBezTo>
                  <a:cubicBezTo>
                    <a:pt x="8377" y="2654"/>
                    <a:pt x="8309" y="2572"/>
                    <a:pt x="8237" y="2499"/>
                  </a:cubicBezTo>
                  <a:cubicBezTo>
                    <a:pt x="8034" y="2294"/>
                    <a:pt x="7786" y="2135"/>
                    <a:pt x="7541" y="1985"/>
                  </a:cubicBezTo>
                  <a:cubicBezTo>
                    <a:pt x="7374" y="1883"/>
                    <a:pt x="7206" y="1783"/>
                    <a:pt x="7029" y="1700"/>
                  </a:cubicBezTo>
                  <a:cubicBezTo>
                    <a:pt x="6659" y="1524"/>
                    <a:pt x="6281" y="1361"/>
                    <a:pt x="5903" y="1201"/>
                  </a:cubicBezTo>
                  <a:cubicBezTo>
                    <a:pt x="5712" y="1121"/>
                    <a:pt x="5522" y="1041"/>
                    <a:pt x="5329" y="968"/>
                  </a:cubicBezTo>
                  <a:cubicBezTo>
                    <a:pt x="5139" y="897"/>
                    <a:pt x="4945" y="839"/>
                    <a:pt x="4750" y="779"/>
                  </a:cubicBezTo>
                  <a:cubicBezTo>
                    <a:pt x="4382" y="669"/>
                    <a:pt x="4017" y="546"/>
                    <a:pt x="3652" y="426"/>
                  </a:cubicBezTo>
                  <a:cubicBezTo>
                    <a:pt x="3459" y="363"/>
                    <a:pt x="3267" y="293"/>
                    <a:pt x="3073" y="237"/>
                  </a:cubicBezTo>
                  <a:cubicBezTo>
                    <a:pt x="2971" y="207"/>
                    <a:pt x="2868" y="179"/>
                    <a:pt x="2766" y="153"/>
                  </a:cubicBezTo>
                  <a:cubicBezTo>
                    <a:pt x="2670" y="127"/>
                    <a:pt x="2572" y="110"/>
                    <a:pt x="2474" y="93"/>
                  </a:cubicBezTo>
                  <a:cubicBezTo>
                    <a:pt x="2277" y="59"/>
                    <a:pt x="2077" y="47"/>
                    <a:pt x="1877" y="35"/>
                  </a:cubicBezTo>
                  <a:cubicBezTo>
                    <a:pt x="1781" y="28"/>
                    <a:pt x="1686" y="22"/>
                    <a:pt x="1590" y="14"/>
                  </a:cubicBezTo>
                  <a:cubicBezTo>
                    <a:pt x="1504" y="8"/>
                    <a:pt x="1418" y="0"/>
                    <a:pt x="1332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54" name="Google Shape;1354;p38"/>
            <p:cNvSpPr/>
            <p:nvPr/>
          </p:nvSpPr>
          <p:spPr>
            <a:xfrm>
              <a:off x="1890425" y="1704900"/>
              <a:ext cx="112500" cy="52675"/>
            </a:xfrm>
            <a:custGeom>
              <a:avLst/>
              <a:gdLst/>
              <a:ahLst/>
              <a:cxnLst/>
              <a:rect l="l" t="t" r="r" b="b"/>
              <a:pathLst>
                <a:path w="4500" h="2107" extrusionOk="0">
                  <a:moveTo>
                    <a:pt x="372" y="0"/>
                  </a:moveTo>
                  <a:cubicBezTo>
                    <a:pt x="305" y="0"/>
                    <a:pt x="238" y="39"/>
                    <a:pt x="205" y="100"/>
                  </a:cubicBezTo>
                  <a:cubicBezTo>
                    <a:pt x="185" y="140"/>
                    <a:pt x="184" y="184"/>
                    <a:pt x="193" y="224"/>
                  </a:cubicBezTo>
                  <a:cubicBezTo>
                    <a:pt x="165" y="246"/>
                    <a:pt x="142" y="273"/>
                    <a:pt x="131" y="307"/>
                  </a:cubicBezTo>
                  <a:cubicBezTo>
                    <a:pt x="121" y="334"/>
                    <a:pt x="117" y="366"/>
                    <a:pt x="122" y="395"/>
                  </a:cubicBezTo>
                  <a:cubicBezTo>
                    <a:pt x="102" y="405"/>
                    <a:pt x="84" y="418"/>
                    <a:pt x="68" y="435"/>
                  </a:cubicBezTo>
                  <a:cubicBezTo>
                    <a:pt x="1" y="508"/>
                    <a:pt x="2" y="630"/>
                    <a:pt x="78" y="696"/>
                  </a:cubicBezTo>
                  <a:cubicBezTo>
                    <a:pt x="128" y="740"/>
                    <a:pt x="190" y="767"/>
                    <a:pt x="249" y="797"/>
                  </a:cubicBezTo>
                  <a:cubicBezTo>
                    <a:pt x="304" y="825"/>
                    <a:pt x="360" y="854"/>
                    <a:pt x="415" y="883"/>
                  </a:cubicBezTo>
                  <a:cubicBezTo>
                    <a:pt x="583" y="969"/>
                    <a:pt x="752" y="1058"/>
                    <a:pt x="926" y="1134"/>
                  </a:cubicBezTo>
                  <a:cubicBezTo>
                    <a:pt x="1018" y="1175"/>
                    <a:pt x="1111" y="1215"/>
                    <a:pt x="1207" y="1248"/>
                  </a:cubicBezTo>
                  <a:cubicBezTo>
                    <a:pt x="1297" y="1279"/>
                    <a:pt x="1387" y="1307"/>
                    <a:pt x="1478" y="1334"/>
                  </a:cubicBezTo>
                  <a:cubicBezTo>
                    <a:pt x="1684" y="1396"/>
                    <a:pt x="1889" y="1461"/>
                    <a:pt x="2091" y="1531"/>
                  </a:cubicBezTo>
                  <a:cubicBezTo>
                    <a:pt x="2268" y="1593"/>
                    <a:pt x="2442" y="1662"/>
                    <a:pt x="2617" y="1726"/>
                  </a:cubicBezTo>
                  <a:cubicBezTo>
                    <a:pt x="2810" y="1796"/>
                    <a:pt x="3006" y="1860"/>
                    <a:pt x="3202" y="1922"/>
                  </a:cubicBezTo>
                  <a:cubicBezTo>
                    <a:pt x="3293" y="1949"/>
                    <a:pt x="3384" y="1975"/>
                    <a:pt x="3476" y="1996"/>
                  </a:cubicBezTo>
                  <a:cubicBezTo>
                    <a:pt x="3638" y="2036"/>
                    <a:pt x="3800" y="2081"/>
                    <a:pt x="3966" y="2099"/>
                  </a:cubicBezTo>
                  <a:cubicBezTo>
                    <a:pt x="3999" y="2103"/>
                    <a:pt x="4037" y="2106"/>
                    <a:pt x="4076" y="2106"/>
                  </a:cubicBezTo>
                  <a:cubicBezTo>
                    <a:pt x="4153" y="2106"/>
                    <a:pt x="4230" y="2094"/>
                    <a:pt x="4285" y="2044"/>
                  </a:cubicBezTo>
                  <a:cubicBezTo>
                    <a:pt x="4320" y="2013"/>
                    <a:pt x="4349" y="1983"/>
                    <a:pt x="4364" y="1938"/>
                  </a:cubicBezTo>
                  <a:cubicBezTo>
                    <a:pt x="4369" y="1923"/>
                    <a:pt x="4374" y="1907"/>
                    <a:pt x="4377" y="1891"/>
                  </a:cubicBezTo>
                  <a:cubicBezTo>
                    <a:pt x="4379" y="1881"/>
                    <a:pt x="4380" y="1871"/>
                    <a:pt x="4381" y="1859"/>
                  </a:cubicBezTo>
                  <a:cubicBezTo>
                    <a:pt x="4419" y="1840"/>
                    <a:pt x="4450" y="1808"/>
                    <a:pt x="4466" y="1763"/>
                  </a:cubicBezTo>
                  <a:cubicBezTo>
                    <a:pt x="4499" y="1672"/>
                    <a:pt x="4450" y="1556"/>
                    <a:pt x="4354" y="1526"/>
                  </a:cubicBezTo>
                  <a:cubicBezTo>
                    <a:pt x="4321" y="1517"/>
                    <a:pt x="4290" y="1510"/>
                    <a:pt x="4257" y="1505"/>
                  </a:cubicBezTo>
                  <a:lnTo>
                    <a:pt x="4257" y="1505"/>
                  </a:lnTo>
                  <a:cubicBezTo>
                    <a:pt x="4261" y="1505"/>
                    <a:pt x="4265" y="1506"/>
                    <a:pt x="4269" y="1506"/>
                  </a:cubicBezTo>
                  <a:cubicBezTo>
                    <a:pt x="4226" y="1500"/>
                    <a:pt x="4183" y="1486"/>
                    <a:pt x="4142" y="1475"/>
                  </a:cubicBezTo>
                  <a:cubicBezTo>
                    <a:pt x="4073" y="1455"/>
                    <a:pt x="4005" y="1437"/>
                    <a:pt x="3936" y="1418"/>
                  </a:cubicBezTo>
                  <a:lnTo>
                    <a:pt x="3936" y="1418"/>
                  </a:lnTo>
                  <a:lnTo>
                    <a:pt x="3942" y="1420"/>
                  </a:lnTo>
                  <a:cubicBezTo>
                    <a:pt x="3878" y="1402"/>
                    <a:pt x="3815" y="1382"/>
                    <a:pt x="3754" y="1363"/>
                  </a:cubicBezTo>
                  <a:cubicBezTo>
                    <a:pt x="3561" y="1302"/>
                    <a:pt x="3372" y="1235"/>
                    <a:pt x="3182" y="1168"/>
                  </a:cubicBezTo>
                  <a:cubicBezTo>
                    <a:pt x="3002" y="1106"/>
                    <a:pt x="2819" y="1053"/>
                    <a:pt x="2640" y="990"/>
                  </a:cubicBezTo>
                  <a:cubicBezTo>
                    <a:pt x="2455" y="925"/>
                    <a:pt x="2272" y="854"/>
                    <a:pt x="2086" y="788"/>
                  </a:cubicBezTo>
                  <a:cubicBezTo>
                    <a:pt x="1907" y="722"/>
                    <a:pt x="1731" y="653"/>
                    <a:pt x="1555" y="577"/>
                  </a:cubicBezTo>
                  <a:cubicBezTo>
                    <a:pt x="1361" y="488"/>
                    <a:pt x="1170" y="395"/>
                    <a:pt x="982" y="296"/>
                  </a:cubicBezTo>
                  <a:cubicBezTo>
                    <a:pt x="806" y="206"/>
                    <a:pt x="628" y="116"/>
                    <a:pt x="455" y="22"/>
                  </a:cubicBezTo>
                  <a:cubicBezTo>
                    <a:pt x="429" y="7"/>
                    <a:pt x="401" y="0"/>
                    <a:pt x="372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55" name="Google Shape;1355;p38"/>
            <p:cNvSpPr/>
            <p:nvPr/>
          </p:nvSpPr>
          <p:spPr>
            <a:xfrm>
              <a:off x="2323625" y="1395225"/>
              <a:ext cx="127600" cy="263375"/>
            </a:xfrm>
            <a:custGeom>
              <a:avLst/>
              <a:gdLst/>
              <a:ahLst/>
              <a:cxnLst/>
              <a:rect l="l" t="t" r="r" b="b"/>
              <a:pathLst>
                <a:path w="5104" h="10535" extrusionOk="0">
                  <a:moveTo>
                    <a:pt x="2531" y="6283"/>
                  </a:moveTo>
                  <a:cubicBezTo>
                    <a:pt x="2530" y="6286"/>
                    <a:pt x="2528" y="6289"/>
                    <a:pt x="2527" y="6292"/>
                  </a:cubicBezTo>
                  <a:cubicBezTo>
                    <a:pt x="2528" y="6289"/>
                    <a:pt x="2530" y="6286"/>
                    <a:pt x="2531" y="6283"/>
                  </a:cubicBezTo>
                  <a:close/>
                  <a:moveTo>
                    <a:pt x="4698" y="0"/>
                  </a:moveTo>
                  <a:cubicBezTo>
                    <a:pt x="4669" y="0"/>
                    <a:pt x="4640" y="7"/>
                    <a:pt x="4611" y="22"/>
                  </a:cubicBezTo>
                  <a:cubicBezTo>
                    <a:pt x="4552" y="54"/>
                    <a:pt x="4516" y="115"/>
                    <a:pt x="4510" y="180"/>
                  </a:cubicBezTo>
                  <a:cubicBezTo>
                    <a:pt x="4505" y="218"/>
                    <a:pt x="4504" y="256"/>
                    <a:pt x="4500" y="295"/>
                  </a:cubicBezTo>
                  <a:cubicBezTo>
                    <a:pt x="4488" y="410"/>
                    <a:pt x="4467" y="524"/>
                    <a:pt x="4444" y="638"/>
                  </a:cubicBezTo>
                  <a:cubicBezTo>
                    <a:pt x="4446" y="636"/>
                    <a:pt x="4446" y="634"/>
                    <a:pt x="4447" y="633"/>
                  </a:cubicBezTo>
                  <a:lnTo>
                    <a:pt x="4447" y="633"/>
                  </a:lnTo>
                  <a:cubicBezTo>
                    <a:pt x="4446" y="636"/>
                    <a:pt x="4444" y="641"/>
                    <a:pt x="4443" y="644"/>
                  </a:cubicBezTo>
                  <a:cubicBezTo>
                    <a:pt x="4443" y="647"/>
                    <a:pt x="4443" y="650"/>
                    <a:pt x="4442" y="653"/>
                  </a:cubicBezTo>
                  <a:lnTo>
                    <a:pt x="4442" y="653"/>
                  </a:lnTo>
                  <a:cubicBezTo>
                    <a:pt x="4442" y="651"/>
                    <a:pt x="4442" y="650"/>
                    <a:pt x="4442" y="649"/>
                  </a:cubicBezTo>
                  <a:lnTo>
                    <a:pt x="4442" y="649"/>
                  </a:lnTo>
                  <a:cubicBezTo>
                    <a:pt x="4395" y="851"/>
                    <a:pt x="4355" y="1054"/>
                    <a:pt x="4312" y="1257"/>
                  </a:cubicBezTo>
                  <a:lnTo>
                    <a:pt x="4304" y="1293"/>
                  </a:lnTo>
                  <a:cubicBezTo>
                    <a:pt x="4261" y="1477"/>
                    <a:pt x="4209" y="1659"/>
                    <a:pt x="4157" y="1841"/>
                  </a:cubicBezTo>
                  <a:cubicBezTo>
                    <a:pt x="4104" y="2028"/>
                    <a:pt x="4045" y="2213"/>
                    <a:pt x="3987" y="2400"/>
                  </a:cubicBezTo>
                  <a:cubicBezTo>
                    <a:pt x="3932" y="2574"/>
                    <a:pt x="3884" y="2748"/>
                    <a:pt x="3841" y="2926"/>
                  </a:cubicBezTo>
                  <a:cubicBezTo>
                    <a:pt x="3815" y="3030"/>
                    <a:pt x="3789" y="3133"/>
                    <a:pt x="3762" y="3236"/>
                  </a:cubicBezTo>
                  <a:cubicBezTo>
                    <a:pt x="3738" y="3324"/>
                    <a:pt x="3707" y="3409"/>
                    <a:pt x="3678" y="3495"/>
                  </a:cubicBezTo>
                  <a:cubicBezTo>
                    <a:pt x="3597" y="3714"/>
                    <a:pt x="3508" y="3927"/>
                    <a:pt x="3422" y="4143"/>
                  </a:cubicBezTo>
                  <a:cubicBezTo>
                    <a:pt x="3340" y="4355"/>
                    <a:pt x="3267" y="4571"/>
                    <a:pt x="3189" y="4785"/>
                  </a:cubicBezTo>
                  <a:cubicBezTo>
                    <a:pt x="3190" y="4783"/>
                    <a:pt x="3190" y="4782"/>
                    <a:pt x="3191" y="4779"/>
                  </a:cubicBezTo>
                  <a:lnTo>
                    <a:pt x="3191" y="4779"/>
                  </a:lnTo>
                  <a:cubicBezTo>
                    <a:pt x="2996" y="5291"/>
                    <a:pt x="2780" y="5796"/>
                    <a:pt x="2531" y="6283"/>
                  </a:cubicBezTo>
                  <a:lnTo>
                    <a:pt x="2531" y="6283"/>
                  </a:lnTo>
                  <a:cubicBezTo>
                    <a:pt x="2533" y="6279"/>
                    <a:pt x="2536" y="6275"/>
                    <a:pt x="2538" y="6272"/>
                  </a:cubicBezTo>
                  <a:lnTo>
                    <a:pt x="2538" y="6272"/>
                  </a:lnTo>
                  <a:cubicBezTo>
                    <a:pt x="2508" y="6328"/>
                    <a:pt x="2479" y="6385"/>
                    <a:pt x="2449" y="6441"/>
                  </a:cubicBezTo>
                  <a:cubicBezTo>
                    <a:pt x="2264" y="6792"/>
                    <a:pt x="2079" y="7145"/>
                    <a:pt x="1859" y="7477"/>
                  </a:cubicBezTo>
                  <a:cubicBezTo>
                    <a:pt x="1749" y="7643"/>
                    <a:pt x="1638" y="7805"/>
                    <a:pt x="1529" y="7970"/>
                  </a:cubicBezTo>
                  <a:cubicBezTo>
                    <a:pt x="1419" y="8135"/>
                    <a:pt x="1308" y="8302"/>
                    <a:pt x="1196" y="8466"/>
                  </a:cubicBezTo>
                  <a:cubicBezTo>
                    <a:pt x="1016" y="8716"/>
                    <a:pt x="821" y="8954"/>
                    <a:pt x="630" y="9195"/>
                  </a:cubicBezTo>
                  <a:cubicBezTo>
                    <a:pt x="533" y="9319"/>
                    <a:pt x="434" y="9441"/>
                    <a:pt x="335" y="9562"/>
                  </a:cubicBezTo>
                  <a:cubicBezTo>
                    <a:pt x="283" y="9625"/>
                    <a:pt x="233" y="9686"/>
                    <a:pt x="180" y="9749"/>
                  </a:cubicBezTo>
                  <a:cubicBezTo>
                    <a:pt x="146" y="9790"/>
                    <a:pt x="108" y="9831"/>
                    <a:pt x="76" y="9875"/>
                  </a:cubicBezTo>
                  <a:cubicBezTo>
                    <a:pt x="16" y="9928"/>
                    <a:pt x="1" y="10027"/>
                    <a:pt x="39" y="10098"/>
                  </a:cubicBezTo>
                  <a:cubicBezTo>
                    <a:pt x="61" y="10140"/>
                    <a:pt x="96" y="10168"/>
                    <a:pt x="136" y="10183"/>
                  </a:cubicBezTo>
                  <a:cubicBezTo>
                    <a:pt x="120" y="10206"/>
                    <a:pt x="105" y="10229"/>
                    <a:pt x="91" y="10253"/>
                  </a:cubicBezTo>
                  <a:cubicBezTo>
                    <a:pt x="50" y="10324"/>
                    <a:pt x="58" y="10415"/>
                    <a:pt x="115" y="10476"/>
                  </a:cubicBezTo>
                  <a:cubicBezTo>
                    <a:pt x="149" y="10513"/>
                    <a:pt x="201" y="10534"/>
                    <a:pt x="251" y="10534"/>
                  </a:cubicBezTo>
                  <a:cubicBezTo>
                    <a:pt x="273" y="10534"/>
                    <a:pt x="295" y="10530"/>
                    <a:pt x="314" y="10522"/>
                  </a:cubicBezTo>
                  <a:cubicBezTo>
                    <a:pt x="376" y="10498"/>
                    <a:pt x="427" y="10455"/>
                    <a:pt x="469" y="10403"/>
                  </a:cubicBezTo>
                  <a:cubicBezTo>
                    <a:pt x="503" y="10357"/>
                    <a:pt x="537" y="10311"/>
                    <a:pt x="573" y="10265"/>
                  </a:cubicBezTo>
                  <a:cubicBezTo>
                    <a:pt x="637" y="10179"/>
                    <a:pt x="702" y="10092"/>
                    <a:pt x="764" y="10004"/>
                  </a:cubicBezTo>
                  <a:lnTo>
                    <a:pt x="764" y="10004"/>
                  </a:lnTo>
                  <a:cubicBezTo>
                    <a:pt x="759" y="10012"/>
                    <a:pt x="753" y="10018"/>
                    <a:pt x="750" y="10024"/>
                  </a:cubicBezTo>
                  <a:cubicBezTo>
                    <a:pt x="761" y="10008"/>
                    <a:pt x="773" y="9992"/>
                    <a:pt x="784" y="9975"/>
                  </a:cubicBezTo>
                  <a:cubicBezTo>
                    <a:pt x="804" y="9955"/>
                    <a:pt x="822" y="9933"/>
                    <a:pt x="840" y="9911"/>
                  </a:cubicBezTo>
                  <a:cubicBezTo>
                    <a:pt x="892" y="9855"/>
                    <a:pt x="942" y="9799"/>
                    <a:pt x="988" y="9741"/>
                  </a:cubicBezTo>
                  <a:cubicBezTo>
                    <a:pt x="1084" y="9620"/>
                    <a:pt x="1176" y="9497"/>
                    <a:pt x="1264" y="9370"/>
                  </a:cubicBezTo>
                  <a:cubicBezTo>
                    <a:pt x="1414" y="9153"/>
                    <a:pt x="1563" y="8935"/>
                    <a:pt x="1711" y="8716"/>
                  </a:cubicBezTo>
                  <a:cubicBezTo>
                    <a:pt x="1735" y="8689"/>
                    <a:pt x="1758" y="8659"/>
                    <a:pt x="1780" y="8629"/>
                  </a:cubicBezTo>
                  <a:cubicBezTo>
                    <a:pt x="1793" y="8612"/>
                    <a:pt x="1802" y="8594"/>
                    <a:pt x="1809" y="8574"/>
                  </a:cubicBezTo>
                  <a:lnTo>
                    <a:pt x="1842" y="8526"/>
                  </a:lnTo>
                  <a:lnTo>
                    <a:pt x="1859" y="8501"/>
                  </a:lnTo>
                  <a:cubicBezTo>
                    <a:pt x="1875" y="8501"/>
                    <a:pt x="1892" y="8500"/>
                    <a:pt x="1908" y="8497"/>
                  </a:cubicBezTo>
                  <a:cubicBezTo>
                    <a:pt x="1955" y="8486"/>
                    <a:pt x="1994" y="8458"/>
                    <a:pt x="2026" y="8425"/>
                  </a:cubicBezTo>
                  <a:cubicBezTo>
                    <a:pt x="2075" y="8378"/>
                    <a:pt x="2103" y="8314"/>
                    <a:pt x="2140" y="8258"/>
                  </a:cubicBezTo>
                  <a:cubicBezTo>
                    <a:pt x="2193" y="8181"/>
                    <a:pt x="2250" y="8104"/>
                    <a:pt x="2299" y="8024"/>
                  </a:cubicBezTo>
                  <a:cubicBezTo>
                    <a:pt x="2393" y="7868"/>
                    <a:pt x="2491" y="7713"/>
                    <a:pt x="2579" y="7553"/>
                  </a:cubicBezTo>
                  <a:cubicBezTo>
                    <a:pt x="2682" y="7367"/>
                    <a:pt x="2789" y="7182"/>
                    <a:pt x="2885" y="6993"/>
                  </a:cubicBezTo>
                  <a:cubicBezTo>
                    <a:pt x="2889" y="6983"/>
                    <a:pt x="2895" y="6974"/>
                    <a:pt x="2900" y="6963"/>
                  </a:cubicBezTo>
                  <a:cubicBezTo>
                    <a:pt x="3068" y="6720"/>
                    <a:pt x="3233" y="6475"/>
                    <a:pt x="3398" y="6229"/>
                  </a:cubicBezTo>
                  <a:cubicBezTo>
                    <a:pt x="3420" y="6198"/>
                    <a:pt x="3443" y="6169"/>
                    <a:pt x="3461" y="6135"/>
                  </a:cubicBezTo>
                  <a:cubicBezTo>
                    <a:pt x="3470" y="6131"/>
                    <a:pt x="3478" y="6126"/>
                    <a:pt x="3487" y="6119"/>
                  </a:cubicBezTo>
                  <a:cubicBezTo>
                    <a:pt x="3525" y="6092"/>
                    <a:pt x="3554" y="6059"/>
                    <a:pt x="3573" y="6015"/>
                  </a:cubicBezTo>
                  <a:cubicBezTo>
                    <a:pt x="3584" y="5988"/>
                    <a:pt x="3598" y="5962"/>
                    <a:pt x="3611" y="5935"/>
                  </a:cubicBezTo>
                  <a:cubicBezTo>
                    <a:pt x="3628" y="5903"/>
                    <a:pt x="3643" y="5870"/>
                    <a:pt x="3659" y="5839"/>
                  </a:cubicBezTo>
                  <a:cubicBezTo>
                    <a:pt x="3701" y="5750"/>
                    <a:pt x="3742" y="5661"/>
                    <a:pt x="3782" y="5572"/>
                  </a:cubicBezTo>
                  <a:cubicBezTo>
                    <a:pt x="3850" y="5423"/>
                    <a:pt x="3910" y="5271"/>
                    <a:pt x="3966" y="5118"/>
                  </a:cubicBezTo>
                  <a:cubicBezTo>
                    <a:pt x="4008" y="5007"/>
                    <a:pt x="4049" y="4895"/>
                    <a:pt x="4089" y="4783"/>
                  </a:cubicBezTo>
                  <a:cubicBezTo>
                    <a:pt x="4125" y="4683"/>
                    <a:pt x="4156" y="4580"/>
                    <a:pt x="4191" y="4479"/>
                  </a:cubicBezTo>
                  <a:cubicBezTo>
                    <a:pt x="4257" y="4276"/>
                    <a:pt x="4317" y="4071"/>
                    <a:pt x="4379" y="3866"/>
                  </a:cubicBezTo>
                  <a:cubicBezTo>
                    <a:pt x="4495" y="3479"/>
                    <a:pt x="4596" y="3089"/>
                    <a:pt x="4701" y="2699"/>
                  </a:cubicBezTo>
                  <a:cubicBezTo>
                    <a:pt x="4752" y="2509"/>
                    <a:pt x="4801" y="2317"/>
                    <a:pt x="4850" y="2126"/>
                  </a:cubicBezTo>
                  <a:cubicBezTo>
                    <a:pt x="4875" y="2030"/>
                    <a:pt x="4897" y="1934"/>
                    <a:pt x="4920" y="1838"/>
                  </a:cubicBezTo>
                  <a:cubicBezTo>
                    <a:pt x="4954" y="1696"/>
                    <a:pt x="4989" y="1555"/>
                    <a:pt x="5016" y="1411"/>
                  </a:cubicBezTo>
                  <a:cubicBezTo>
                    <a:pt x="5068" y="1135"/>
                    <a:pt x="5103" y="850"/>
                    <a:pt x="5057" y="571"/>
                  </a:cubicBezTo>
                  <a:cubicBezTo>
                    <a:pt x="5037" y="452"/>
                    <a:pt x="5005" y="332"/>
                    <a:pt x="4950" y="224"/>
                  </a:cubicBezTo>
                  <a:cubicBezTo>
                    <a:pt x="4925" y="174"/>
                    <a:pt x="4899" y="124"/>
                    <a:pt x="4863" y="82"/>
                  </a:cubicBezTo>
                  <a:cubicBezTo>
                    <a:pt x="4820" y="31"/>
                    <a:pt x="4760" y="0"/>
                    <a:pt x="4698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56" name="Google Shape;1356;p38"/>
            <p:cNvSpPr/>
            <p:nvPr/>
          </p:nvSpPr>
          <p:spPr>
            <a:xfrm>
              <a:off x="2322600" y="1108200"/>
              <a:ext cx="129325" cy="263825"/>
            </a:xfrm>
            <a:custGeom>
              <a:avLst/>
              <a:gdLst/>
              <a:ahLst/>
              <a:cxnLst/>
              <a:rect l="l" t="t" r="r" b="b"/>
              <a:pathLst>
                <a:path w="5173" h="10553" extrusionOk="0">
                  <a:moveTo>
                    <a:pt x="147" y="493"/>
                  </a:moveTo>
                  <a:lnTo>
                    <a:pt x="147" y="493"/>
                  </a:lnTo>
                  <a:cubicBezTo>
                    <a:pt x="148" y="493"/>
                    <a:pt x="148" y="493"/>
                    <a:pt x="148" y="494"/>
                  </a:cubicBezTo>
                  <a:lnTo>
                    <a:pt x="148" y="494"/>
                  </a:lnTo>
                  <a:cubicBezTo>
                    <a:pt x="148" y="493"/>
                    <a:pt x="148" y="493"/>
                    <a:pt x="147" y="493"/>
                  </a:cubicBezTo>
                  <a:close/>
                  <a:moveTo>
                    <a:pt x="148" y="494"/>
                  </a:moveTo>
                  <a:lnTo>
                    <a:pt x="148" y="494"/>
                  </a:lnTo>
                  <a:cubicBezTo>
                    <a:pt x="149" y="494"/>
                    <a:pt x="149" y="494"/>
                    <a:pt x="149" y="494"/>
                  </a:cubicBezTo>
                  <a:lnTo>
                    <a:pt x="149" y="494"/>
                  </a:lnTo>
                  <a:cubicBezTo>
                    <a:pt x="149" y="494"/>
                    <a:pt x="149" y="494"/>
                    <a:pt x="148" y="494"/>
                  </a:cubicBezTo>
                  <a:close/>
                  <a:moveTo>
                    <a:pt x="162" y="503"/>
                  </a:moveTo>
                  <a:cubicBezTo>
                    <a:pt x="162" y="504"/>
                    <a:pt x="163" y="504"/>
                    <a:pt x="164" y="505"/>
                  </a:cubicBezTo>
                  <a:lnTo>
                    <a:pt x="162" y="503"/>
                  </a:lnTo>
                  <a:close/>
                  <a:moveTo>
                    <a:pt x="164" y="505"/>
                  </a:moveTo>
                  <a:lnTo>
                    <a:pt x="166" y="507"/>
                  </a:lnTo>
                  <a:cubicBezTo>
                    <a:pt x="166" y="506"/>
                    <a:pt x="165" y="505"/>
                    <a:pt x="164" y="505"/>
                  </a:cubicBezTo>
                  <a:close/>
                  <a:moveTo>
                    <a:pt x="505" y="0"/>
                  </a:moveTo>
                  <a:cubicBezTo>
                    <a:pt x="452" y="0"/>
                    <a:pt x="400" y="19"/>
                    <a:pt x="357" y="62"/>
                  </a:cubicBezTo>
                  <a:cubicBezTo>
                    <a:pt x="331" y="88"/>
                    <a:pt x="319" y="121"/>
                    <a:pt x="312" y="156"/>
                  </a:cubicBezTo>
                  <a:cubicBezTo>
                    <a:pt x="311" y="156"/>
                    <a:pt x="311" y="156"/>
                    <a:pt x="309" y="154"/>
                  </a:cubicBezTo>
                  <a:cubicBezTo>
                    <a:pt x="281" y="135"/>
                    <a:pt x="248" y="126"/>
                    <a:pt x="215" y="126"/>
                  </a:cubicBezTo>
                  <a:cubicBezTo>
                    <a:pt x="152" y="126"/>
                    <a:pt x="88" y="159"/>
                    <a:pt x="54" y="213"/>
                  </a:cubicBezTo>
                  <a:cubicBezTo>
                    <a:pt x="1" y="297"/>
                    <a:pt x="27" y="400"/>
                    <a:pt x="102" y="460"/>
                  </a:cubicBezTo>
                  <a:cubicBezTo>
                    <a:pt x="106" y="462"/>
                    <a:pt x="109" y="464"/>
                    <a:pt x="112" y="467"/>
                  </a:cubicBezTo>
                  <a:cubicBezTo>
                    <a:pt x="109" y="464"/>
                    <a:pt x="106" y="463"/>
                    <a:pt x="104" y="461"/>
                  </a:cubicBezTo>
                  <a:lnTo>
                    <a:pt x="104" y="461"/>
                  </a:lnTo>
                  <a:cubicBezTo>
                    <a:pt x="106" y="463"/>
                    <a:pt x="109" y="465"/>
                    <a:pt x="113" y="468"/>
                  </a:cubicBezTo>
                  <a:cubicBezTo>
                    <a:pt x="115" y="470"/>
                    <a:pt x="117" y="471"/>
                    <a:pt x="121" y="473"/>
                  </a:cubicBezTo>
                  <a:cubicBezTo>
                    <a:pt x="120" y="472"/>
                    <a:pt x="120" y="472"/>
                    <a:pt x="118" y="471"/>
                  </a:cubicBezTo>
                  <a:lnTo>
                    <a:pt x="118" y="471"/>
                  </a:lnTo>
                  <a:cubicBezTo>
                    <a:pt x="129" y="479"/>
                    <a:pt x="139" y="487"/>
                    <a:pt x="149" y="494"/>
                  </a:cubicBezTo>
                  <a:cubicBezTo>
                    <a:pt x="149" y="494"/>
                    <a:pt x="149" y="494"/>
                    <a:pt x="149" y="494"/>
                  </a:cubicBezTo>
                  <a:lnTo>
                    <a:pt x="149" y="494"/>
                  </a:lnTo>
                  <a:cubicBezTo>
                    <a:pt x="151" y="495"/>
                    <a:pt x="152" y="497"/>
                    <a:pt x="155" y="497"/>
                  </a:cubicBezTo>
                  <a:cubicBezTo>
                    <a:pt x="158" y="501"/>
                    <a:pt x="163" y="503"/>
                    <a:pt x="166" y="507"/>
                  </a:cubicBezTo>
                  <a:lnTo>
                    <a:pt x="189" y="524"/>
                  </a:lnTo>
                  <a:cubicBezTo>
                    <a:pt x="189" y="523"/>
                    <a:pt x="188" y="523"/>
                    <a:pt x="188" y="523"/>
                  </a:cubicBezTo>
                  <a:lnTo>
                    <a:pt x="188" y="523"/>
                  </a:lnTo>
                  <a:cubicBezTo>
                    <a:pt x="189" y="523"/>
                    <a:pt x="189" y="524"/>
                    <a:pt x="190" y="524"/>
                  </a:cubicBezTo>
                  <a:cubicBezTo>
                    <a:pt x="192" y="525"/>
                    <a:pt x="194" y="527"/>
                    <a:pt x="196" y="528"/>
                  </a:cubicBezTo>
                  <a:lnTo>
                    <a:pt x="196" y="528"/>
                  </a:lnTo>
                  <a:cubicBezTo>
                    <a:pt x="196" y="528"/>
                    <a:pt x="195" y="527"/>
                    <a:pt x="195" y="527"/>
                  </a:cubicBezTo>
                  <a:lnTo>
                    <a:pt x="195" y="527"/>
                  </a:lnTo>
                  <a:cubicBezTo>
                    <a:pt x="196" y="528"/>
                    <a:pt x="196" y="528"/>
                    <a:pt x="197" y="529"/>
                  </a:cubicBezTo>
                  <a:lnTo>
                    <a:pt x="197" y="529"/>
                  </a:lnTo>
                  <a:cubicBezTo>
                    <a:pt x="197" y="528"/>
                    <a:pt x="196" y="528"/>
                    <a:pt x="196" y="528"/>
                  </a:cubicBezTo>
                  <a:lnTo>
                    <a:pt x="196" y="528"/>
                  </a:lnTo>
                  <a:cubicBezTo>
                    <a:pt x="197" y="529"/>
                    <a:pt x="197" y="529"/>
                    <a:pt x="198" y="529"/>
                  </a:cubicBezTo>
                  <a:lnTo>
                    <a:pt x="198" y="529"/>
                  </a:lnTo>
                  <a:cubicBezTo>
                    <a:pt x="198" y="529"/>
                    <a:pt x="197" y="529"/>
                    <a:pt x="197" y="529"/>
                  </a:cubicBezTo>
                  <a:lnTo>
                    <a:pt x="197" y="529"/>
                  </a:lnTo>
                  <a:cubicBezTo>
                    <a:pt x="198" y="529"/>
                    <a:pt x="198" y="529"/>
                    <a:pt x="198" y="529"/>
                  </a:cubicBezTo>
                  <a:cubicBezTo>
                    <a:pt x="198" y="529"/>
                    <a:pt x="198" y="529"/>
                    <a:pt x="198" y="529"/>
                  </a:cubicBezTo>
                  <a:lnTo>
                    <a:pt x="198" y="529"/>
                  </a:lnTo>
                  <a:cubicBezTo>
                    <a:pt x="210" y="539"/>
                    <a:pt x="221" y="550"/>
                    <a:pt x="233" y="559"/>
                  </a:cubicBezTo>
                  <a:cubicBezTo>
                    <a:pt x="223" y="568"/>
                    <a:pt x="210" y="575"/>
                    <a:pt x="201" y="585"/>
                  </a:cubicBezTo>
                  <a:cubicBezTo>
                    <a:pt x="137" y="663"/>
                    <a:pt x="147" y="783"/>
                    <a:pt x="226" y="846"/>
                  </a:cubicBezTo>
                  <a:cubicBezTo>
                    <a:pt x="296" y="903"/>
                    <a:pt x="362" y="965"/>
                    <a:pt x="434" y="1020"/>
                  </a:cubicBezTo>
                  <a:cubicBezTo>
                    <a:pt x="500" y="1073"/>
                    <a:pt x="564" y="1125"/>
                    <a:pt x="627" y="1180"/>
                  </a:cubicBezTo>
                  <a:cubicBezTo>
                    <a:pt x="718" y="1267"/>
                    <a:pt x="805" y="1356"/>
                    <a:pt x="893" y="1447"/>
                  </a:cubicBezTo>
                  <a:cubicBezTo>
                    <a:pt x="984" y="1541"/>
                    <a:pt x="1077" y="1636"/>
                    <a:pt x="1164" y="1737"/>
                  </a:cubicBezTo>
                  <a:cubicBezTo>
                    <a:pt x="1255" y="1841"/>
                    <a:pt x="1343" y="1949"/>
                    <a:pt x="1432" y="2055"/>
                  </a:cubicBezTo>
                  <a:cubicBezTo>
                    <a:pt x="1510" y="2146"/>
                    <a:pt x="1591" y="2237"/>
                    <a:pt x="1670" y="2328"/>
                  </a:cubicBezTo>
                  <a:cubicBezTo>
                    <a:pt x="1865" y="2576"/>
                    <a:pt x="2034" y="2845"/>
                    <a:pt x="2206" y="3109"/>
                  </a:cubicBezTo>
                  <a:cubicBezTo>
                    <a:pt x="2373" y="3366"/>
                    <a:pt x="2557" y="3611"/>
                    <a:pt x="2726" y="3867"/>
                  </a:cubicBezTo>
                  <a:cubicBezTo>
                    <a:pt x="2780" y="3959"/>
                    <a:pt x="2834" y="4051"/>
                    <a:pt x="2883" y="4146"/>
                  </a:cubicBezTo>
                  <a:cubicBezTo>
                    <a:pt x="2935" y="4248"/>
                    <a:pt x="2987" y="4350"/>
                    <a:pt x="3042" y="4452"/>
                  </a:cubicBezTo>
                  <a:cubicBezTo>
                    <a:pt x="3101" y="4560"/>
                    <a:pt x="3159" y="4668"/>
                    <a:pt x="3224" y="4773"/>
                  </a:cubicBezTo>
                  <a:cubicBezTo>
                    <a:pt x="3268" y="4869"/>
                    <a:pt x="3310" y="4966"/>
                    <a:pt x="3350" y="5063"/>
                  </a:cubicBezTo>
                  <a:cubicBezTo>
                    <a:pt x="3422" y="5242"/>
                    <a:pt x="3488" y="5424"/>
                    <a:pt x="3552" y="5606"/>
                  </a:cubicBezTo>
                  <a:cubicBezTo>
                    <a:pt x="3675" y="5968"/>
                    <a:pt x="3787" y="6334"/>
                    <a:pt x="3888" y="6701"/>
                  </a:cubicBezTo>
                  <a:cubicBezTo>
                    <a:pt x="3941" y="6886"/>
                    <a:pt x="3986" y="7072"/>
                    <a:pt x="4035" y="7259"/>
                  </a:cubicBezTo>
                  <a:cubicBezTo>
                    <a:pt x="4079" y="7424"/>
                    <a:pt x="4119" y="7590"/>
                    <a:pt x="4155" y="7758"/>
                  </a:cubicBezTo>
                  <a:lnTo>
                    <a:pt x="4155" y="7758"/>
                  </a:lnTo>
                  <a:cubicBezTo>
                    <a:pt x="4155" y="7758"/>
                    <a:pt x="4155" y="7758"/>
                    <a:pt x="4155" y="7757"/>
                  </a:cubicBezTo>
                  <a:lnTo>
                    <a:pt x="4155" y="7757"/>
                  </a:lnTo>
                  <a:cubicBezTo>
                    <a:pt x="4155" y="7758"/>
                    <a:pt x="4155" y="7758"/>
                    <a:pt x="4155" y="7758"/>
                  </a:cubicBezTo>
                  <a:lnTo>
                    <a:pt x="4155" y="7758"/>
                  </a:lnTo>
                  <a:cubicBezTo>
                    <a:pt x="4155" y="7758"/>
                    <a:pt x="4155" y="7758"/>
                    <a:pt x="4155" y="7758"/>
                  </a:cubicBezTo>
                  <a:lnTo>
                    <a:pt x="4155" y="7758"/>
                  </a:lnTo>
                  <a:cubicBezTo>
                    <a:pt x="4155" y="7759"/>
                    <a:pt x="4155" y="7760"/>
                    <a:pt x="4155" y="7761"/>
                  </a:cubicBezTo>
                  <a:lnTo>
                    <a:pt x="4155" y="7761"/>
                  </a:lnTo>
                  <a:cubicBezTo>
                    <a:pt x="4155" y="7760"/>
                    <a:pt x="4155" y="7759"/>
                    <a:pt x="4155" y="7758"/>
                  </a:cubicBezTo>
                  <a:lnTo>
                    <a:pt x="4155" y="7758"/>
                  </a:lnTo>
                  <a:cubicBezTo>
                    <a:pt x="4155" y="7760"/>
                    <a:pt x="4156" y="7761"/>
                    <a:pt x="4156" y="7763"/>
                  </a:cubicBezTo>
                  <a:cubicBezTo>
                    <a:pt x="4156" y="7763"/>
                    <a:pt x="4155" y="7762"/>
                    <a:pt x="4155" y="7761"/>
                  </a:cubicBezTo>
                  <a:lnTo>
                    <a:pt x="4155" y="7761"/>
                  </a:lnTo>
                  <a:cubicBezTo>
                    <a:pt x="4156" y="7765"/>
                    <a:pt x="4156" y="7768"/>
                    <a:pt x="4157" y="7771"/>
                  </a:cubicBezTo>
                  <a:cubicBezTo>
                    <a:pt x="4158" y="7774"/>
                    <a:pt x="4158" y="7777"/>
                    <a:pt x="4159" y="7780"/>
                  </a:cubicBezTo>
                  <a:lnTo>
                    <a:pt x="4159" y="7780"/>
                  </a:lnTo>
                  <a:cubicBezTo>
                    <a:pt x="4159" y="7779"/>
                    <a:pt x="4158" y="7779"/>
                    <a:pt x="4158" y="7779"/>
                  </a:cubicBezTo>
                  <a:lnTo>
                    <a:pt x="4158" y="7779"/>
                  </a:lnTo>
                  <a:cubicBezTo>
                    <a:pt x="4166" y="7816"/>
                    <a:pt x="4173" y="7852"/>
                    <a:pt x="4180" y="7889"/>
                  </a:cubicBezTo>
                  <a:cubicBezTo>
                    <a:pt x="4218" y="8074"/>
                    <a:pt x="4243" y="8262"/>
                    <a:pt x="4274" y="8448"/>
                  </a:cubicBezTo>
                  <a:cubicBezTo>
                    <a:pt x="4306" y="8648"/>
                    <a:pt x="4348" y="8848"/>
                    <a:pt x="4371" y="9050"/>
                  </a:cubicBezTo>
                  <a:cubicBezTo>
                    <a:pt x="4395" y="9247"/>
                    <a:pt x="4413" y="9446"/>
                    <a:pt x="4441" y="9644"/>
                  </a:cubicBezTo>
                  <a:cubicBezTo>
                    <a:pt x="4467" y="9836"/>
                    <a:pt x="4497" y="10026"/>
                    <a:pt x="4514" y="10218"/>
                  </a:cubicBezTo>
                  <a:lnTo>
                    <a:pt x="4514" y="10215"/>
                  </a:lnTo>
                  <a:cubicBezTo>
                    <a:pt x="4516" y="10254"/>
                    <a:pt x="4519" y="10291"/>
                    <a:pt x="4520" y="10329"/>
                  </a:cubicBezTo>
                  <a:cubicBezTo>
                    <a:pt x="4522" y="10406"/>
                    <a:pt x="4539" y="10489"/>
                    <a:pt x="4615" y="10528"/>
                  </a:cubicBezTo>
                  <a:cubicBezTo>
                    <a:pt x="4647" y="10543"/>
                    <a:pt x="4679" y="10552"/>
                    <a:pt x="4712" y="10552"/>
                  </a:cubicBezTo>
                  <a:cubicBezTo>
                    <a:pt x="4735" y="10552"/>
                    <a:pt x="4758" y="10549"/>
                    <a:pt x="4780" y="10538"/>
                  </a:cubicBezTo>
                  <a:cubicBezTo>
                    <a:pt x="4816" y="10523"/>
                    <a:pt x="4846" y="10497"/>
                    <a:pt x="4865" y="10465"/>
                  </a:cubicBezTo>
                  <a:cubicBezTo>
                    <a:pt x="4876" y="10468"/>
                    <a:pt x="4888" y="10469"/>
                    <a:pt x="4900" y="10469"/>
                  </a:cubicBezTo>
                  <a:cubicBezTo>
                    <a:pt x="4916" y="10469"/>
                    <a:pt x="4932" y="10466"/>
                    <a:pt x="4948" y="10462"/>
                  </a:cubicBezTo>
                  <a:cubicBezTo>
                    <a:pt x="5045" y="10434"/>
                    <a:pt x="5093" y="10351"/>
                    <a:pt x="5118" y="10259"/>
                  </a:cubicBezTo>
                  <a:cubicBezTo>
                    <a:pt x="5149" y="10140"/>
                    <a:pt x="5163" y="10017"/>
                    <a:pt x="5167" y="9893"/>
                  </a:cubicBezTo>
                  <a:cubicBezTo>
                    <a:pt x="5173" y="9712"/>
                    <a:pt x="5159" y="9531"/>
                    <a:pt x="5137" y="9349"/>
                  </a:cubicBezTo>
                  <a:cubicBezTo>
                    <a:pt x="5127" y="9268"/>
                    <a:pt x="5117" y="9186"/>
                    <a:pt x="5107" y="9103"/>
                  </a:cubicBezTo>
                  <a:cubicBezTo>
                    <a:pt x="5106" y="9082"/>
                    <a:pt x="5105" y="9061"/>
                    <a:pt x="5104" y="9039"/>
                  </a:cubicBezTo>
                  <a:cubicBezTo>
                    <a:pt x="5091" y="8832"/>
                    <a:pt x="5082" y="8625"/>
                    <a:pt x="5061" y="8418"/>
                  </a:cubicBezTo>
                  <a:cubicBezTo>
                    <a:pt x="5040" y="8219"/>
                    <a:pt x="5022" y="8020"/>
                    <a:pt x="4991" y="7823"/>
                  </a:cubicBezTo>
                  <a:cubicBezTo>
                    <a:pt x="4968" y="7681"/>
                    <a:pt x="4946" y="7538"/>
                    <a:pt x="4924" y="7396"/>
                  </a:cubicBezTo>
                  <a:cubicBezTo>
                    <a:pt x="4915" y="7333"/>
                    <a:pt x="4905" y="7270"/>
                    <a:pt x="4891" y="7207"/>
                  </a:cubicBezTo>
                  <a:lnTo>
                    <a:pt x="4809" y="6822"/>
                  </a:lnTo>
                  <a:cubicBezTo>
                    <a:pt x="4795" y="6756"/>
                    <a:pt x="4782" y="6692"/>
                    <a:pt x="4768" y="6625"/>
                  </a:cubicBezTo>
                  <a:cubicBezTo>
                    <a:pt x="4762" y="6601"/>
                    <a:pt x="4759" y="6575"/>
                    <a:pt x="4752" y="6550"/>
                  </a:cubicBezTo>
                  <a:cubicBezTo>
                    <a:pt x="4691" y="6336"/>
                    <a:pt x="4632" y="6122"/>
                    <a:pt x="4571" y="5908"/>
                  </a:cubicBezTo>
                  <a:cubicBezTo>
                    <a:pt x="4554" y="5843"/>
                    <a:pt x="4529" y="5780"/>
                    <a:pt x="4507" y="5716"/>
                  </a:cubicBezTo>
                  <a:cubicBezTo>
                    <a:pt x="4461" y="5586"/>
                    <a:pt x="4416" y="5456"/>
                    <a:pt x="4369" y="5325"/>
                  </a:cubicBezTo>
                  <a:cubicBezTo>
                    <a:pt x="4306" y="5143"/>
                    <a:pt x="4224" y="4967"/>
                    <a:pt x="4148" y="4789"/>
                  </a:cubicBezTo>
                  <a:cubicBezTo>
                    <a:pt x="4078" y="4622"/>
                    <a:pt x="3998" y="4458"/>
                    <a:pt x="3920" y="4294"/>
                  </a:cubicBezTo>
                  <a:cubicBezTo>
                    <a:pt x="3740" y="3912"/>
                    <a:pt x="3550" y="3535"/>
                    <a:pt x="3341" y="3167"/>
                  </a:cubicBezTo>
                  <a:cubicBezTo>
                    <a:pt x="3292" y="3082"/>
                    <a:pt x="3241" y="2996"/>
                    <a:pt x="3194" y="2909"/>
                  </a:cubicBezTo>
                  <a:cubicBezTo>
                    <a:pt x="3148" y="2824"/>
                    <a:pt x="3105" y="2736"/>
                    <a:pt x="3055" y="2653"/>
                  </a:cubicBezTo>
                  <a:cubicBezTo>
                    <a:pt x="2987" y="2542"/>
                    <a:pt x="2903" y="2443"/>
                    <a:pt x="2824" y="2338"/>
                  </a:cubicBezTo>
                  <a:cubicBezTo>
                    <a:pt x="2790" y="2296"/>
                    <a:pt x="2758" y="2253"/>
                    <a:pt x="2726" y="2209"/>
                  </a:cubicBezTo>
                  <a:cubicBezTo>
                    <a:pt x="2683" y="2154"/>
                    <a:pt x="2639" y="2107"/>
                    <a:pt x="2586" y="2063"/>
                  </a:cubicBezTo>
                  <a:cubicBezTo>
                    <a:pt x="2554" y="2037"/>
                    <a:pt x="2516" y="2025"/>
                    <a:pt x="2477" y="2025"/>
                  </a:cubicBezTo>
                  <a:cubicBezTo>
                    <a:pt x="2460" y="2025"/>
                    <a:pt x="2443" y="2027"/>
                    <a:pt x="2426" y="2032"/>
                  </a:cubicBezTo>
                  <a:cubicBezTo>
                    <a:pt x="2412" y="2009"/>
                    <a:pt x="2399" y="1987"/>
                    <a:pt x="2385" y="1966"/>
                  </a:cubicBezTo>
                  <a:cubicBezTo>
                    <a:pt x="2329" y="1880"/>
                    <a:pt x="2276" y="1792"/>
                    <a:pt x="2217" y="1708"/>
                  </a:cubicBezTo>
                  <a:cubicBezTo>
                    <a:pt x="2177" y="1652"/>
                    <a:pt x="2136" y="1595"/>
                    <a:pt x="2094" y="1538"/>
                  </a:cubicBezTo>
                  <a:cubicBezTo>
                    <a:pt x="2070" y="1504"/>
                    <a:pt x="2047" y="1466"/>
                    <a:pt x="2020" y="1433"/>
                  </a:cubicBezTo>
                  <a:cubicBezTo>
                    <a:pt x="1949" y="1345"/>
                    <a:pt x="1878" y="1256"/>
                    <a:pt x="1807" y="1168"/>
                  </a:cubicBezTo>
                  <a:cubicBezTo>
                    <a:pt x="1747" y="1093"/>
                    <a:pt x="1683" y="1022"/>
                    <a:pt x="1621" y="951"/>
                  </a:cubicBezTo>
                  <a:cubicBezTo>
                    <a:pt x="1560" y="881"/>
                    <a:pt x="1499" y="812"/>
                    <a:pt x="1436" y="743"/>
                  </a:cubicBezTo>
                  <a:cubicBezTo>
                    <a:pt x="1371" y="672"/>
                    <a:pt x="1308" y="599"/>
                    <a:pt x="1237" y="533"/>
                  </a:cubicBezTo>
                  <a:cubicBezTo>
                    <a:pt x="1140" y="439"/>
                    <a:pt x="1044" y="342"/>
                    <a:pt x="939" y="255"/>
                  </a:cubicBezTo>
                  <a:cubicBezTo>
                    <a:pt x="880" y="206"/>
                    <a:pt x="819" y="156"/>
                    <a:pt x="757" y="111"/>
                  </a:cubicBezTo>
                  <a:cubicBezTo>
                    <a:pt x="711" y="79"/>
                    <a:pt x="664" y="46"/>
                    <a:pt x="612" y="24"/>
                  </a:cubicBezTo>
                  <a:cubicBezTo>
                    <a:pt x="577" y="9"/>
                    <a:pt x="541" y="0"/>
                    <a:pt x="50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57" name="Google Shape;1357;p38"/>
            <p:cNvSpPr/>
            <p:nvPr/>
          </p:nvSpPr>
          <p:spPr>
            <a:xfrm>
              <a:off x="1835925" y="996500"/>
              <a:ext cx="492525" cy="772625"/>
            </a:xfrm>
            <a:custGeom>
              <a:avLst/>
              <a:gdLst/>
              <a:ahLst/>
              <a:cxnLst/>
              <a:rect l="l" t="t" r="r" b="b"/>
              <a:pathLst>
                <a:path w="19701" h="30905" extrusionOk="0">
                  <a:moveTo>
                    <a:pt x="14899" y="6527"/>
                  </a:moveTo>
                  <a:cubicBezTo>
                    <a:pt x="14924" y="6557"/>
                    <a:pt x="14953" y="6575"/>
                    <a:pt x="14986" y="6583"/>
                  </a:cubicBezTo>
                  <a:cubicBezTo>
                    <a:pt x="15124" y="6618"/>
                    <a:pt x="15265" y="6626"/>
                    <a:pt x="15404" y="6633"/>
                  </a:cubicBezTo>
                  <a:cubicBezTo>
                    <a:pt x="15463" y="6635"/>
                    <a:pt x="15523" y="6638"/>
                    <a:pt x="15583" y="6644"/>
                  </a:cubicBezTo>
                  <a:cubicBezTo>
                    <a:pt x="15647" y="6651"/>
                    <a:pt x="15710" y="6661"/>
                    <a:pt x="15773" y="6675"/>
                  </a:cubicBezTo>
                  <a:cubicBezTo>
                    <a:pt x="15799" y="6682"/>
                    <a:pt x="15825" y="6690"/>
                    <a:pt x="15851" y="6698"/>
                  </a:cubicBezTo>
                  <a:cubicBezTo>
                    <a:pt x="15859" y="6712"/>
                    <a:pt x="15866" y="6725"/>
                    <a:pt x="15871" y="6740"/>
                  </a:cubicBezTo>
                  <a:cubicBezTo>
                    <a:pt x="15877" y="6752"/>
                    <a:pt x="15882" y="6764"/>
                    <a:pt x="15885" y="6777"/>
                  </a:cubicBezTo>
                  <a:cubicBezTo>
                    <a:pt x="15891" y="6796"/>
                    <a:pt x="15894" y="6817"/>
                    <a:pt x="15898" y="6836"/>
                  </a:cubicBezTo>
                  <a:cubicBezTo>
                    <a:pt x="15899" y="6848"/>
                    <a:pt x="15900" y="6859"/>
                    <a:pt x="15901" y="6872"/>
                  </a:cubicBezTo>
                  <a:cubicBezTo>
                    <a:pt x="15901" y="6894"/>
                    <a:pt x="15900" y="6916"/>
                    <a:pt x="15898" y="6939"/>
                  </a:cubicBezTo>
                  <a:cubicBezTo>
                    <a:pt x="15894" y="6965"/>
                    <a:pt x="15890" y="6992"/>
                    <a:pt x="15885" y="7018"/>
                  </a:cubicBezTo>
                  <a:cubicBezTo>
                    <a:pt x="15871" y="7065"/>
                    <a:pt x="15857" y="7111"/>
                    <a:pt x="15834" y="7172"/>
                  </a:cubicBezTo>
                  <a:cubicBezTo>
                    <a:pt x="15813" y="7225"/>
                    <a:pt x="15793" y="7276"/>
                    <a:pt x="15766" y="7327"/>
                  </a:cubicBezTo>
                  <a:cubicBezTo>
                    <a:pt x="15749" y="7356"/>
                    <a:pt x="15731" y="7385"/>
                    <a:pt x="15711" y="7414"/>
                  </a:cubicBezTo>
                  <a:cubicBezTo>
                    <a:pt x="15624" y="7527"/>
                    <a:pt x="15546" y="7621"/>
                    <a:pt x="15467" y="7705"/>
                  </a:cubicBezTo>
                  <a:lnTo>
                    <a:pt x="15468" y="7706"/>
                  </a:lnTo>
                  <a:lnTo>
                    <a:pt x="15450" y="7721"/>
                  </a:lnTo>
                  <a:cubicBezTo>
                    <a:pt x="15445" y="7727"/>
                    <a:pt x="15439" y="7732"/>
                    <a:pt x="15436" y="7737"/>
                  </a:cubicBezTo>
                  <a:lnTo>
                    <a:pt x="15437" y="7738"/>
                  </a:lnTo>
                  <a:lnTo>
                    <a:pt x="15420" y="7752"/>
                  </a:lnTo>
                  <a:lnTo>
                    <a:pt x="15421" y="7754"/>
                  </a:lnTo>
                  <a:lnTo>
                    <a:pt x="15404" y="7769"/>
                  </a:lnTo>
                  <a:lnTo>
                    <a:pt x="15391" y="7782"/>
                  </a:lnTo>
                  <a:lnTo>
                    <a:pt x="15391" y="7782"/>
                  </a:lnTo>
                  <a:cubicBezTo>
                    <a:pt x="15263" y="7909"/>
                    <a:pt x="15143" y="8019"/>
                    <a:pt x="15023" y="8117"/>
                  </a:cubicBezTo>
                  <a:cubicBezTo>
                    <a:pt x="14962" y="8160"/>
                    <a:pt x="14902" y="8201"/>
                    <a:pt x="14839" y="8240"/>
                  </a:cubicBezTo>
                  <a:lnTo>
                    <a:pt x="14797" y="8264"/>
                  </a:lnTo>
                  <a:cubicBezTo>
                    <a:pt x="14663" y="8342"/>
                    <a:pt x="14523" y="8422"/>
                    <a:pt x="14382" y="8488"/>
                  </a:cubicBezTo>
                  <a:cubicBezTo>
                    <a:pt x="14338" y="8506"/>
                    <a:pt x="14295" y="8521"/>
                    <a:pt x="14251" y="8538"/>
                  </a:cubicBezTo>
                  <a:lnTo>
                    <a:pt x="14272" y="8527"/>
                  </a:lnTo>
                  <a:lnTo>
                    <a:pt x="14272" y="8527"/>
                  </a:lnTo>
                  <a:cubicBezTo>
                    <a:pt x="14248" y="8533"/>
                    <a:pt x="14223" y="8539"/>
                    <a:pt x="14195" y="8543"/>
                  </a:cubicBezTo>
                  <a:cubicBezTo>
                    <a:pt x="14176" y="8546"/>
                    <a:pt x="14159" y="8547"/>
                    <a:pt x="14125" y="8549"/>
                  </a:cubicBezTo>
                  <a:cubicBezTo>
                    <a:pt x="14112" y="8549"/>
                    <a:pt x="14098" y="8548"/>
                    <a:pt x="14084" y="8547"/>
                  </a:cubicBezTo>
                  <a:cubicBezTo>
                    <a:pt x="14064" y="8543"/>
                    <a:pt x="14044" y="8540"/>
                    <a:pt x="14025" y="8535"/>
                  </a:cubicBezTo>
                  <a:lnTo>
                    <a:pt x="14025" y="8538"/>
                  </a:lnTo>
                  <a:lnTo>
                    <a:pt x="13990" y="8525"/>
                  </a:lnTo>
                  <a:cubicBezTo>
                    <a:pt x="13976" y="8519"/>
                    <a:pt x="13962" y="8514"/>
                    <a:pt x="13947" y="8506"/>
                  </a:cubicBezTo>
                  <a:cubicBezTo>
                    <a:pt x="13934" y="8499"/>
                    <a:pt x="13922" y="8491"/>
                    <a:pt x="13910" y="8483"/>
                  </a:cubicBezTo>
                  <a:cubicBezTo>
                    <a:pt x="13900" y="8474"/>
                    <a:pt x="13889" y="8466"/>
                    <a:pt x="13880" y="8456"/>
                  </a:cubicBezTo>
                  <a:cubicBezTo>
                    <a:pt x="13864" y="8440"/>
                    <a:pt x="13850" y="8424"/>
                    <a:pt x="13836" y="8407"/>
                  </a:cubicBezTo>
                  <a:cubicBezTo>
                    <a:pt x="13829" y="8397"/>
                    <a:pt x="13822" y="8388"/>
                    <a:pt x="13815" y="8378"/>
                  </a:cubicBezTo>
                  <a:cubicBezTo>
                    <a:pt x="13807" y="8364"/>
                    <a:pt x="13801" y="8350"/>
                    <a:pt x="13795" y="8335"/>
                  </a:cubicBezTo>
                  <a:cubicBezTo>
                    <a:pt x="13794" y="8332"/>
                    <a:pt x="13790" y="8323"/>
                    <a:pt x="13790" y="8322"/>
                  </a:cubicBezTo>
                  <a:cubicBezTo>
                    <a:pt x="13787" y="8307"/>
                    <a:pt x="13783" y="8291"/>
                    <a:pt x="13781" y="8276"/>
                  </a:cubicBezTo>
                  <a:cubicBezTo>
                    <a:pt x="13779" y="8264"/>
                    <a:pt x="13778" y="8252"/>
                    <a:pt x="13777" y="8240"/>
                  </a:cubicBezTo>
                  <a:lnTo>
                    <a:pt x="13777" y="8221"/>
                  </a:lnTo>
                  <a:cubicBezTo>
                    <a:pt x="13778" y="8208"/>
                    <a:pt x="13778" y="8196"/>
                    <a:pt x="13779" y="8183"/>
                  </a:cubicBezTo>
                  <a:cubicBezTo>
                    <a:pt x="13796" y="8023"/>
                    <a:pt x="13833" y="7865"/>
                    <a:pt x="13869" y="7712"/>
                  </a:cubicBezTo>
                  <a:cubicBezTo>
                    <a:pt x="13884" y="7657"/>
                    <a:pt x="13901" y="7602"/>
                    <a:pt x="13920" y="7547"/>
                  </a:cubicBezTo>
                  <a:cubicBezTo>
                    <a:pt x="13944" y="7490"/>
                    <a:pt x="13971" y="7435"/>
                    <a:pt x="13998" y="7380"/>
                  </a:cubicBezTo>
                  <a:cubicBezTo>
                    <a:pt x="14034" y="7319"/>
                    <a:pt x="14069" y="7260"/>
                    <a:pt x="14108" y="7203"/>
                  </a:cubicBezTo>
                  <a:cubicBezTo>
                    <a:pt x="14173" y="7115"/>
                    <a:pt x="14240" y="7036"/>
                    <a:pt x="14312" y="6960"/>
                  </a:cubicBezTo>
                  <a:cubicBezTo>
                    <a:pt x="14386" y="6889"/>
                    <a:pt x="14463" y="6821"/>
                    <a:pt x="14548" y="6753"/>
                  </a:cubicBezTo>
                  <a:cubicBezTo>
                    <a:pt x="14606" y="6709"/>
                    <a:pt x="14664" y="6667"/>
                    <a:pt x="14723" y="6627"/>
                  </a:cubicBezTo>
                  <a:cubicBezTo>
                    <a:pt x="14782" y="6591"/>
                    <a:pt x="14841" y="6558"/>
                    <a:pt x="14899" y="6527"/>
                  </a:cubicBezTo>
                  <a:close/>
                  <a:moveTo>
                    <a:pt x="8741" y="0"/>
                  </a:moveTo>
                  <a:cubicBezTo>
                    <a:pt x="8730" y="0"/>
                    <a:pt x="8721" y="0"/>
                    <a:pt x="8711" y="2"/>
                  </a:cubicBezTo>
                  <a:lnTo>
                    <a:pt x="8681" y="7"/>
                  </a:lnTo>
                  <a:cubicBezTo>
                    <a:pt x="8652" y="12"/>
                    <a:pt x="8624" y="23"/>
                    <a:pt x="8600" y="40"/>
                  </a:cubicBezTo>
                  <a:cubicBezTo>
                    <a:pt x="8556" y="50"/>
                    <a:pt x="8510" y="55"/>
                    <a:pt x="8463" y="61"/>
                  </a:cubicBezTo>
                  <a:cubicBezTo>
                    <a:pt x="8225" y="89"/>
                    <a:pt x="7986" y="118"/>
                    <a:pt x="7748" y="149"/>
                  </a:cubicBezTo>
                  <a:lnTo>
                    <a:pt x="7497" y="177"/>
                  </a:lnTo>
                  <a:cubicBezTo>
                    <a:pt x="7367" y="190"/>
                    <a:pt x="7238" y="204"/>
                    <a:pt x="7110" y="219"/>
                  </a:cubicBezTo>
                  <a:cubicBezTo>
                    <a:pt x="6893" y="245"/>
                    <a:pt x="6666" y="281"/>
                    <a:pt x="6439" y="324"/>
                  </a:cubicBezTo>
                  <a:lnTo>
                    <a:pt x="6325" y="346"/>
                  </a:lnTo>
                  <a:cubicBezTo>
                    <a:pt x="6170" y="376"/>
                    <a:pt x="6016" y="405"/>
                    <a:pt x="5861" y="437"/>
                  </a:cubicBezTo>
                  <a:cubicBezTo>
                    <a:pt x="5692" y="475"/>
                    <a:pt x="5523" y="523"/>
                    <a:pt x="5358" y="570"/>
                  </a:cubicBezTo>
                  <a:lnTo>
                    <a:pt x="5284" y="592"/>
                  </a:lnTo>
                  <a:cubicBezTo>
                    <a:pt x="5113" y="640"/>
                    <a:pt x="4934" y="698"/>
                    <a:pt x="4740" y="770"/>
                  </a:cubicBezTo>
                  <a:lnTo>
                    <a:pt x="4660" y="800"/>
                  </a:lnTo>
                  <a:cubicBezTo>
                    <a:pt x="4498" y="859"/>
                    <a:pt x="4333" y="920"/>
                    <a:pt x="4173" y="988"/>
                  </a:cubicBezTo>
                  <a:cubicBezTo>
                    <a:pt x="4083" y="1025"/>
                    <a:pt x="3999" y="1067"/>
                    <a:pt x="3913" y="1110"/>
                  </a:cubicBezTo>
                  <a:cubicBezTo>
                    <a:pt x="3828" y="1152"/>
                    <a:pt x="3743" y="1194"/>
                    <a:pt x="3655" y="1232"/>
                  </a:cubicBezTo>
                  <a:lnTo>
                    <a:pt x="3596" y="1255"/>
                  </a:lnTo>
                  <a:cubicBezTo>
                    <a:pt x="3436" y="1322"/>
                    <a:pt x="3269" y="1391"/>
                    <a:pt x="3154" y="1529"/>
                  </a:cubicBezTo>
                  <a:cubicBezTo>
                    <a:pt x="3094" y="1601"/>
                    <a:pt x="3037" y="1689"/>
                    <a:pt x="3057" y="1795"/>
                  </a:cubicBezTo>
                  <a:cubicBezTo>
                    <a:pt x="3073" y="1880"/>
                    <a:pt x="3142" y="1957"/>
                    <a:pt x="3238" y="1995"/>
                  </a:cubicBezTo>
                  <a:cubicBezTo>
                    <a:pt x="3344" y="2036"/>
                    <a:pt x="3468" y="2060"/>
                    <a:pt x="3632" y="2070"/>
                  </a:cubicBezTo>
                  <a:cubicBezTo>
                    <a:pt x="3664" y="2071"/>
                    <a:pt x="3696" y="2072"/>
                    <a:pt x="3728" y="2072"/>
                  </a:cubicBezTo>
                  <a:cubicBezTo>
                    <a:pt x="3887" y="2072"/>
                    <a:pt x="4046" y="2052"/>
                    <a:pt x="4200" y="2032"/>
                  </a:cubicBezTo>
                  <a:lnTo>
                    <a:pt x="4234" y="2028"/>
                  </a:lnTo>
                  <a:cubicBezTo>
                    <a:pt x="4296" y="2022"/>
                    <a:pt x="4357" y="2019"/>
                    <a:pt x="4417" y="2016"/>
                  </a:cubicBezTo>
                  <a:cubicBezTo>
                    <a:pt x="4468" y="2019"/>
                    <a:pt x="4518" y="2022"/>
                    <a:pt x="4567" y="2028"/>
                  </a:cubicBezTo>
                  <a:cubicBezTo>
                    <a:pt x="4696" y="2051"/>
                    <a:pt x="4824" y="2079"/>
                    <a:pt x="4949" y="2112"/>
                  </a:cubicBezTo>
                  <a:lnTo>
                    <a:pt x="4925" y="2109"/>
                  </a:lnTo>
                  <a:lnTo>
                    <a:pt x="4925" y="2109"/>
                  </a:lnTo>
                  <a:cubicBezTo>
                    <a:pt x="4954" y="2118"/>
                    <a:pt x="4981" y="2128"/>
                    <a:pt x="5008" y="2140"/>
                  </a:cubicBezTo>
                  <a:cubicBezTo>
                    <a:pt x="5043" y="2156"/>
                    <a:pt x="5075" y="2174"/>
                    <a:pt x="5108" y="2193"/>
                  </a:cubicBezTo>
                  <a:cubicBezTo>
                    <a:pt x="5194" y="2249"/>
                    <a:pt x="5276" y="2306"/>
                    <a:pt x="5356" y="2370"/>
                  </a:cubicBezTo>
                  <a:cubicBezTo>
                    <a:pt x="5412" y="2419"/>
                    <a:pt x="5467" y="2470"/>
                    <a:pt x="5520" y="2522"/>
                  </a:cubicBezTo>
                  <a:cubicBezTo>
                    <a:pt x="5560" y="2564"/>
                    <a:pt x="5597" y="2606"/>
                    <a:pt x="5635" y="2651"/>
                  </a:cubicBezTo>
                  <a:cubicBezTo>
                    <a:pt x="5672" y="2704"/>
                    <a:pt x="5706" y="2757"/>
                    <a:pt x="5738" y="2813"/>
                  </a:cubicBezTo>
                  <a:cubicBezTo>
                    <a:pt x="5763" y="2859"/>
                    <a:pt x="5786" y="2905"/>
                    <a:pt x="5808" y="2952"/>
                  </a:cubicBezTo>
                  <a:cubicBezTo>
                    <a:pt x="5817" y="2976"/>
                    <a:pt x="5824" y="3001"/>
                    <a:pt x="5832" y="3026"/>
                  </a:cubicBezTo>
                  <a:cubicBezTo>
                    <a:pt x="5841" y="3070"/>
                    <a:pt x="5850" y="3113"/>
                    <a:pt x="5849" y="3163"/>
                  </a:cubicBezTo>
                  <a:cubicBezTo>
                    <a:pt x="5792" y="3218"/>
                    <a:pt x="5761" y="3297"/>
                    <a:pt x="5731" y="3374"/>
                  </a:cubicBezTo>
                  <a:lnTo>
                    <a:pt x="5712" y="3423"/>
                  </a:lnTo>
                  <a:cubicBezTo>
                    <a:pt x="5682" y="3493"/>
                    <a:pt x="5658" y="3562"/>
                    <a:pt x="5633" y="3633"/>
                  </a:cubicBezTo>
                  <a:cubicBezTo>
                    <a:pt x="5613" y="3686"/>
                    <a:pt x="5597" y="3740"/>
                    <a:pt x="5580" y="3793"/>
                  </a:cubicBezTo>
                  <a:cubicBezTo>
                    <a:pt x="5552" y="3880"/>
                    <a:pt x="5524" y="3967"/>
                    <a:pt x="5489" y="4052"/>
                  </a:cubicBezTo>
                  <a:cubicBezTo>
                    <a:pt x="5460" y="4116"/>
                    <a:pt x="5427" y="4179"/>
                    <a:pt x="5387" y="4246"/>
                  </a:cubicBezTo>
                  <a:cubicBezTo>
                    <a:pt x="5378" y="4261"/>
                    <a:pt x="5368" y="4277"/>
                    <a:pt x="5357" y="4291"/>
                  </a:cubicBezTo>
                  <a:cubicBezTo>
                    <a:pt x="5286" y="4340"/>
                    <a:pt x="5217" y="4391"/>
                    <a:pt x="5137" y="4449"/>
                  </a:cubicBezTo>
                  <a:cubicBezTo>
                    <a:pt x="5063" y="4502"/>
                    <a:pt x="4988" y="4557"/>
                    <a:pt x="4919" y="4618"/>
                  </a:cubicBezTo>
                  <a:cubicBezTo>
                    <a:pt x="4869" y="4662"/>
                    <a:pt x="4823" y="4710"/>
                    <a:pt x="4777" y="4758"/>
                  </a:cubicBezTo>
                  <a:cubicBezTo>
                    <a:pt x="4751" y="4786"/>
                    <a:pt x="4724" y="4813"/>
                    <a:pt x="4700" y="4837"/>
                  </a:cubicBezTo>
                  <a:cubicBezTo>
                    <a:pt x="4654" y="4882"/>
                    <a:pt x="4607" y="4923"/>
                    <a:pt x="4557" y="4962"/>
                  </a:cubicBezTo>
                  <a:cubicBezTo>
                    <a:pt x="4416" y="5068"/>
                    <a:pt x="4296" y="5151"/>
                    <a:pt x="4182" y="5222"/>
                  </a:cubicBezTo>
                  <a:lnTo>
                    <a:pt x="4151" y="5239"/>
                  </a:lnTo>
                  <a:cubicBezTo>
                    <a:pt x="4117" y="5257"/>
                    <a:pt x="4082" y="5274"/>
                    <a:pt x="4047" y="5291"/>
                  </a:cubicBezTo>
                  <a:cubicBezTo>
                    <a:pt x="3994" y="5318"/>
                    <a:pt x="3940" y="5344"/>
                    <a:pt x="3890" y="5375"/>
                  </a:cubicBezTo>
                  <a:cubicBezTo>
                    <a:pt x="3827" y="5411"/>
                    <a:pt x="3784" y="5446"/>
                    <a:pt x="3747" y="5487"/>
                  </a:cubicBezTo>
                  <a:cubicBezTo>
                    <a:pt x="3711" y="5529"/>
                    <a:pt x="3685" y="5585"/>
                    <a:pt x="3674" y="5648"/>
                  </a:cubicBezTo>
                  <a:cubicBezTo>
                    <a:pt x="3648" y="5800"/>
                    <a:pt x="3675" y="5974"/>
                    <a:pt x="3748" y="6111"/>
                  </a:cubicBezTo>
                  <a:cubicBezTo>
                    <a:pt x="3721" y="6156"/>
                    <a:pt x="3713" y="6213"/>
                    <a:pt x="3728" y="6264"/>
                  </a:cubicBezTo>
                  <a:cubicBezTo>
                    <a:pt x="3741" y="6315"/>
                    <a:pt x="3774" y="6355"/>
                    <a:pt x="3819" y="6378"/>
                  </a:cubicBezTo>
                  <a:cubicBezTo>
                    <a:pt x="3839" y="6388"/>
                    <a:pt x="3858" y="6394"/>
                    <a:pt x="3875" y="6398"/>
                  </a:cubicBezTo>
                  <a:cubicBezTo>
                    <a:pt x="3890" y="6402"/>
                    <a:pt x="3905" y="6404"/>
                    <a:pt x="3919" y="6404"/>
                  </a:cubicBezTo>
                  <a:cubicBezTo>
                    <a:pt x="3935" y="6404"/>
                    <a:pt x="3950" y="6402"/>
                    <a:pt x="3964" y="6398"/>
                  </a:cubicBezTo>
                  <a:lnTo>
                    <a:pt x="3993" y="6397"/>
                  </a:lnTo>
                  <a:cubicBezTo>
                    <a:pt x="4012" y="6407"/>
                    <a:pt x="4032" y="6417"/>
                    <a:pt x="4054" y="6423"/>
                  </a:cubicBezTo>
                  <a:cubicBezTo>
                    <a:pt x="4089" y="6437"/>
                    <a:pt x="4130" y="6443"/>
                    <a:pt x="4175" y="6443"/>
                  </a:cubicBezTo>
                  <a:cubicBezTo>
                    <a:pt x="4214" y="6443"/>
                    <a:pt x="4253" y="6439"/>
                    <a:pt x="4292" y="6434"/>
                  </a:cubicBezTo>
                  <a:lnTo>
                    <a:pt x="4325" y="6428"/>
                  </a:lnTo>
                  <a:cubicBezTo>
                    <a:pt x="4364" y="6423"/>
                    <a:pt x="4401" y="6418"/>
                    <a:pt x="4437" y="6406"/>
                  </a:cubicBezTo>
                  <a:cubicBezTo>
                    <a:pt x="4455" y="6401"/>
                    <a:pt x="4471" y="6393"/>
                    <a:pt x="4485" y="6382"/>
                  </a:cubicBezTo>
                  <a:cubicBezTo>
                    <a:pt x="4513" y="6378"/>
                    <a:pt x="4543" y="6372"/>
                    <a:pt x="4571" y="6364"/>
                  </a:cubicBezTo>
                  <a:cubicBezTo>
                    <a:pt x="4680" y="6335"/>
                    <a:pt x="4797" y="6280"/>
                    <a:pt x="4917" y="6202"/>
                  </a:cubicBezTo>
                  <a:cubicBezTo>
                    <a:pt x="4951" y="6180"/>
                    <a:pt x="4984" y="6157"/>
                    <a:pt x="5016" y="6133"/>
                  </a:cubicBezTo>
                  <a:cubicBezTo>
                    <a:pt x="5058" y="6104"/>
                    <a:pt x="5099" y="6075"/>
                    <a:pt x="5142" y="6048"/>
                  </a:cubicBezTo>
                  <a:cubicBezTo>
                    <a:pt x="5185" y="6025"/>
                    <a:pt x="5228" y="6004"/>
                    <a:pt x="5270" y="5982"/>
                  </a:cubicBezTo>
                  <a:lnTo>
                    <a:pt x="5302" y="5966"/>
                  </a:lnTo>
                  <a:cubicBezTo>
                    <a:pt x="5350" y="5943"/>
                    <a:pt x="5397" y="5913"/>
                    <a:pt x="5442" y="5884"/>
                  </a:cubicBezTo>
                  <a:lnTo>
                    <a:pt x="5467" y="5868"/>
                  </a:lnTo>
                  <a:cubicBezTo>
                    <a:pt x="5502" y="5845"/>
                    <a:pt x="5538" y="5823"/>
                    <a:pt x="5573" y="5801"/>
                  </a:cubicBezTo>
                  <a:cubicBezTo>
                    <a:pt x="5651" y="5753"/>
                    <a:pt x="5731" y="5704"/>
                    <a:pt x="5817" y="5638"/>
                  </a:cubicBezTo>
                  <a:cubicBezTo>
                    <a:pt x="5914" y="5563"/>
                    <a:pt x="6014" y="5488"/>
                    <a:pt x="6107" y="5409"/>
                  </a:cubicBezTo>
                  <a:cubicBezTo>
                    <a:pt x="6146" y="5377"/>
                    <a:pt x="6184" y="5343"/>
                    <a:pt x="6222" y="5308"/>
                  </a:cubicBezTo>
                  <a:cubicBezTo>
                    <a:pt x="6271" y="5264"/>
                    <a:pt x="6319" y="5220"/>
                    <a:pt x="6382" y="5170"/>
                  </a:cubicBezTo>
                  <a:lnTo>
                    <a:pt x="6410" y="5148"/>
                  </a:lnTo>
                  <a:cubicBezTo>
                    <a:pt x="6454" y="5116"/>
                    <a:pt x="6496" y="5084"/>
                    <a:pt x="6538" y="5050"/>
                  </a:cubicBezTo>
                  <a:cubicBezTo>
                    <a:pt x="6577" y="5016"/>
                    <a:pt x="6613" y="4980"/>
                    <a:pt x="6648" y="4944"/>
                  </a:cubicBezTo>
                  <a:cubicBezTo>
                    <a:pt x="6665" y="4928"/>
                    <a:pt x="6683" y="4912"/>
                    <a:pt x="6697" y="4897"/>
                  </a:cubicBezTo>
                  <a:cubicBezTo>
                    <a:pt x="6719" y="4920"/>
                    <a:pt x="6747" y="4937"/>
                    <a:pt x="6780" y="4947"/>
                  </a:cubicBezTo>
                  <a:cubicBezTo>
                    <a:pt x="6797" y="4953"/>
                    <a:pt x="6816" y="4956"/>
                    <a:pt x="6838" y="4956"/>
                  </a:cubicBezTo>
                  <a:cubicBezTo>
                    <a:pt x="6862" y="4956"/>
                    <a:pt x="6886" y="4953"/>
                    <a:pt x="6909" y="4949"/>
                  </a:cubicBezTo>
                  <a:cubicBezTo>
                    <a:pt x="6925" y="4948"/>
                    <a:pt x="6939" y="4946"/>
                    <a:pt x="6954" y="4945"/>
                  </a:cubicBezTo>
                  <a:cubicBezTo>
                    <a:pt x="6990" y="4941"/>
                    <a:pt x="7027" y="4939"/>
                    <a:pt x="7064" y="4937"/>
                  </a:cubicBezTo>
                  <a:lnTo>
                    <a:pt x="7100" y="4936"/>
                  </a:lnTo>
                  <a:lnTo>
                    <a:pt x="7125" y="4936"/>
                  </a:lnTo>
                  <a:lnTo>
                    <a:pt x="7149" y="4935"/>
                  </a:lnTo>
                  <a:cubicBezTo>
                    <a:pt x="7196" y="4961"/>
                    <a:pt x="7245" y="4984"/>
                    <a:pt x="7294" y="5003"/>
                  </a:cubicBezTo>
                  <a:cubicBezTo>
                    <a:pt x="7423" y="5055"/>
                    <a:pt x="7552" y="5116"/>
                    <a:pt x="7660" y="5167"/>
                  </a:cubicBezTo>
                  <a:cubicBezTo>
                    <a:pt x="7715" y="5196"/>
                    <a:pt x="7768" y="5228"/>
                    <a:pt x="7819" y="5263"/>
                  </a:cubicBezTo>
                  <a:cubicBezTo>
                    <a:pt x="7861" y="5294"/>
                    <a:pt x="7904" y="5327"/>
                    <a:pt x="7945" y="5361"/>
                  </a:cubicBezTo>
                  <a:lnTo>
                    <a:pt x="7971" y="5387"/>
                  </a:lnTo>
                  <a:lnTo>
                    <a:pt x="7973" y="5386"/>
                  </a:lnTo>
                  <a:lnTo>
                    <a:pt x="7984" y="5405"/>
                  </a:lnTo>
                  <a:lnTo>
                    <a:pt x="7993" y="5422"/>
                  </a:lnTo>
                  <a:lnTo>
                    <a:pt x="7995" y="5422"/>
                  </a:lnTo>
                  <a:lnTo>
                    <a:pt x="8003" y="5448"/>
                  </a:lnTo>
                  <a:cubicBezTo>
                    <a:pt x="8011" y="5475"/>
                    <a:pt x="8017" y="5502"/>
                    <a:pt x="8023" y="5529"/>
                  </a:cubicBezTo>
                  <a:cubicBezTo>
                    <a:pt x="8026" y="5567"/>
                    <a:pt x="8030" y="5604"/>
                    <a:pt x="8031" y="5641"/>
                  </a:cubicBezTo>
                  <a:cubicBezTo>
                    <a:pt x="8032" y="5710"/>
                    <a:pt x="8030" y="5777"/>
                    <a:pt x="8026" y="5846"/>
                  </a:cubicBezTo>
                  <a:cubicBezTo>
                    <a:pt x="8022" y="5892"/>
                    <a:pt x="8015" y="5935"/>
                    <a:pt x="8008" y="5980"/>
                  </a:cubicBezTo>
                  <a:lnTo>
                    <a:pt x="8002" y="5999"/>
                  </a:lnTo>
                  <a:cubicBezTo>
                    <a:pt x="7994" y="6027"/>
                    <a:pt x="7987" y="6053"/>
                    <a:pt x="7978" y="6080"/>
                  </a:cubicBezTo>
                  <a:cubicBezTo>
                    <a:pt x="7970" y="6103"/>
                    <a:pt x="7961" y="6125"/>
                    <a:pt x="7951" y="6147"/>
                  </a:cubicBezTo>
                  <a:lnTo>
                    <a:pt x="7920" y="6194"/>
                  </a:lnTo>
                  <a:cubicBezTo>
                    <a:pt x="7907" y="6207"/>
                    <a:pt x="7893" y="6220"/>
                    <a:pt x="7880" y="6232"/>
                  </a:cubicBezTo>
                  <a:cubicBezTo>
                    <a:pt x="7844" y="6260"/>
                    <a:pt x="7810" y="6285"/>
                    <a:pt x="7773" y="6309"/>
                  </a:cubicBezTo>
                  <a:cubicBezTo>
                    <a:pt x="7701" y="6352"/>
                    <a:pt x="7627" y="6393"/>
                    <a:pt x="7534" y="6436"/>
                  </a:cubicBezTo>
                  <a:cubicBezTo>
                    <a:pt x="7526" y="6439"/>
                    <a:pt x="7520" y="6443"/>
                    <a:pt x="7513" y="6445"/>
                  </a:cubicBezTo>
                  <a:cubicBezTo>
                    <a:pt x="7425" y="6452"/>
                    <a:pt x="7345" y="6500"/>
                    <a:pt x="7291" y="6535"/>
                  </a:cubicBezTo>
                  <a:cubicBezTo>
                    <a:pt x="7247" y="6565"/>
                    <a:pt x="7206" y="6603"/>
                    <a:pt x="7170" y="6650"/>
                  </a:cubicBezTo>
                  <a:cubicBezTo>
                    <a:pt x="7120" y="6712"/>
                    <a:pt x="7108" y="6789"/>
                    <a:pt x="7104" y="6844"/>
                  </a:cubicBezTo>
                  <a:cubicBezTo>
                    <a:pt x="7101" y="6924"/>
                    <a:pt x="7111" y="7004"/>
                    <a:pt x="7123" y="7092"/>
                  </a:cubicBezTo>
                  <a:cubicBezTo>
                    <a:pt x="7139" y="7202"/>
                    <a:pt x="7159" y="7294"/>
                    <a:pt x="7209" y="7379"/>
                  </a:cubicBezTo>
                  <a:cubicBezTo>
                    <a:pt x="7249" y="7451"/>
                    <a:pt x="7305" y="7519"/>
                    <a:pt x="7358" y="7584"/>
                  </a:cubicBezTo>
                  <a:cubicBezTo>
                    <a:pt x="7413" y="7650"/>
                    <a:pt x="7470" y="7719"/>
                    <a:pt x="7539" y="7773"/>
                  </a:cubicBezTo>
                  <a:cubicBezTo>
                    <a:pt x="7619" y="7834"/>
                    <a:pt x="7691" y="7880"/>
                    <a:pt x="7767" y="7914"/>
                  </a:cubicBezTo>
                  <a:cubicBezTo>
                    <a:pt x="7813" y="7937"/>
                    <a:pt x="7860" y="7959"/>
                    <a:pt x="7908" y="7981"/>
                  </a:cubicBezTo>
                  <a:lnTo>
                    <a:pt x="7991" y="8019"/>
                  </a:lnTo>
                  <a:cubicBezTo>
                    <a:pt x="8024" y="8036"/>
                    <a:pt x="8056" y="8054"/>
                    <a:pt x="8087" y="8075"/>
                  </a:cubicBezTo>
                  <a:lnTo>
                    <a:pt x="8104" y="8092"/>
                  </a:lnTo>
                  <a:lnTo>
                    <a:pt x="8116" y="8108"/>
                  </a:lnTo>
                  <a:cubicBezTo>
                    <a:pt x="8127" y="8125"/>
                    <a:pt x="8136" y="8142"/>
                    <a:pt x="8144" y="8158"/>
                  </a:cubicBezTo>
                  <a:cubicBezTo>
                    <a:pt x="8169" y="8213"/>
                    <a:pt x="8193" y="8268"/>
                    <a:pt x="8217" y="8324"/>
                  </a:cubicBezTo>
                  <a:cubicBezTo>
                    <a:pt x="8236" y="8370"/>
                    <a:pt x="8256" y="8414"/>
                    <a:pt x="8278" y="8459"/>
                  </a:cubicBezTo>
                  <a:cubicBezTo>
                    <a:pt x="8328" y="8572"/>
                    <a:pt x="8374" y="8675"/>
                    <a:pt x="8410" y="8784"/>
                  </a:cubicBezTo>
                  <a:cubicBezTo>
                    <a:pt x="8419" y="8811"/>
                    <a:pt x="8426" y="8837"/>
                    <a:pt x="8431" y="8864"/>
                  </a:cubicBezTo>
                  <a:cubicBezTo>
                    <a:pt x="8434" y="8884"/>
                    <a:pt x="8437" y="8904"/>
                    <a:pt x="8438" y="8925"/>
                  </a:cubicBezTo>
                  <a:cubicBezTo>
                    <a:pt x="8438" y="9014"/>
                    <a:pt x="8430" y="9106"/>
                    <a:pt x="8423" y="9194"/>
                  </a:cubicBezTo>
                  <a:cubicBezTo>
                    <a:pt x="8418" y="9237"/>
                    <a:pt x="8415" y="9281"/>
                    <a:pt x="8413" y="9323"/>
                  </a:cubicBezTo>
                  <a:cubicBezTo>
                    <a:pt x="8409" y="9376"/>
                    <a:pt x="8407" y="9427"/>
                    <a:pt x="8405" y="9479"/>
                  </a:cubicBezTo>
                  <a:cubicBezTo>
                    <a:pt x="8401" y="9551"/>
                    <a:pt x="8399" y="9622"/>
                    <a:pt x="8392" y="9694"/>
                  </a:cubicBezTo>
                  <a:cubicBezTo>
                    <a:pt x="8386" y="9730"/>
                    <a:pt x="8381" y="9766"/>
                    <a:pt x="8369" y="9814"/>
                  </a:cubicBezTo>
                  <a:lnTo>
                    <a:pt x="8351" y="9877"/>
                  </a:lnTo>
                  <a:cubicBezTo>
                    <a:pt x="8343" y="9896"/>
                    <a:pt x="8335" y="9916"/>
                    <a:pt x="8326" y="9935"/>
                  </a:cubicBezTo>
                  <a:cubicBezTo>
                    <a:pt x="8293" y="9999"/>
                    <a:pt x="8252" y="10058"/>
                    <a:pt x="8215" y="10119"/>
                  </a:cubicBezTo>
                  <a:lnTo>
                    <a:pt x="8225" y="10096"/>
                  </a:lnTo>
                  <a:lnTo>
                    <a:pt x="8225" y="10096"/>
                  </a:lnTo>
                  <a:cubicBezTo>
                    <a:pt x="8188" y="10147"/>
                    <a:pt x="8150" y="10196"/>
                    <a:pt x="8110" y="10243"/>
                  </a:cubicBezTo>
                  <a:cubicBezTo>
                    <a:pt x="8054" y="10301"/>
                    <a:pt x="7997" y="10359"/>
                    <a:pt x="7940" y="10418"/>
                  </a:cubicBezTo>
                  <a:lnTo>
                    <a:pt x="7803" y="10556"/>
                  </a:lnTo>
                  <a:cubicBezTo>
                    <a:pt x="7781" y="10579"/>
                    <a:pt x="7761" y="10602"/>
                    <a:pt x="7739" y="10625"/>
                  </a:cubicBezTo>
                  <a:cubicBezTo>
                    <a:pt x="7715" y="10650"/>
                    <a:pt x="7691" y="10676"/>
                    <a:pt x="7667" y="10700"/>
                  </a:cubicBezTo>
                  <a:cubicBezTo>
                    <a:pt x="7620" y="10747"/>
                    <a:pt x="7573" y="10790"/>
                    <a:pt x="7524" y="10836"/>
                  </a:cubicBezTo>
                  <a:cubicBezTo>
                    <a:pt x="7372" y="10957"/>
                    <a:pt x="7215" y="11061"/>
                    <a:pt x="7029" y="11183"/>
                  </a:cubicBezTo>
                  <a:cubicBezTo>
                    <a:pt x="6963" y="11226"/>
                    <a:pt x="6895" y="11269"/>
                    <a:pt x="6825" y="11308"/>
                  </a:cubicBezTo>
                  <a:cubicBezTo>
                    <a:pt x="6767" y="11340"/>
                    <a:pt x="6709" y="11370"/>
                    <a:pt x="6649" y="11400"/>
                  </a:cubicBezTo>
                  <a:lnTo>
                    <a:pt x="6645" y="11402"/>
                  </a:lnTo>
                  <a:cubicBezTo>
                    <a:pt x="6538" y="11451"/>
                    <a:pt x="6428" y="11502"/>
                    <a:pt x="6314" y="11539"/>
                  </a:cubicBezTo>
                  <a:cubicBezTo>
                    <a:pt x="6283" y="11547"/>
                    <a:pt x="6253" y="11554"/>
                    <a:pt x="6240" y="11558"/>
                  </a:cubicBezTo>
                  <a:cubicBezTo>
                    <a:pt x="6132" y="11575"/>
                    <a:pt x="6023" y="11580"/>
                    <a:pt x="5915" y="11586"/>
                  </a:cubicBezTo>
                  <a:lnTo>
                    <a:pt x="5879" y="11587"/>
                  </a:lnTo>
                  <a:lnTo>
                    <a:pt x="5882" y="11586"/>
                  </a:lnTo>
                  <a:lnTo>
                    <a:pt x="5882" y="11586"/>
                  </a:lnTo>
                  <a:lnTo>
                    <a:pt x="5856" y="11587"/>
                  </a:lnTo>
                  <a:cubicBezTo>
                    <a:pt x="5668" y="11594"/>
                    <a:pt x="5474" y="11600"/>
                    <a:pt x="5285" y="11634"/>
                  </a:cubicBezTo>
                  <a:cubicBezTo>
                    <a:pt x="5185" y="11652"/>
                    <a:pt x="5087" y="11674"/>
                    <a:pt x="4989" y="11701"/>
                  </a:cubicBezTo>
                  <a:cubicBezTo>
                    <a:pt x="4811" y="11747"/>
                    <a:pt x="4645" y="11842"/>
                    <a:pt x="4520" y="11966"/>
                  </a:cubicBezTo>
                  <a:cubicBezTo>
                    <a:pt x="4382" y="12104"/>
                    <a:pt x="4272" y="12272"/>
                    <a:pt x="4203" y="12452"/>
                  </a:cubicBezTo>
                  <a:cubicBezTo>
                    <a:pt x="4166" y="12547"/>
                    <a:pt x="4139" y="12642"/>
                    <a:pt x="4123" y="12734"/>
                  </a:cubicBezTo>
                  <a:cubicBezTo>
                    <a:pt x="4113" y="12805"/>
                    <a:pt x="4107" y="12878"/>
                    <a:pt x="4103" y="12951"/>
                  </a:cubicBezTo>
                  <a:lnTo>
                    <a:pt x="4099" y="13002"/>
                  </a:lnTo>
                  <a:cubicBezTo>
                    <a:pt x="4093" y="13066"/>
                    <a:pt x="4086" y="13131"/>
                    <a:pt x="4078" y="13196"/>
                  </a:cubicBezTo>
                  <a:lnTo>
                    <a:pt x="4075" y="13225"/>
                  </a:lnTo>
                  <a:cubicBezTo>
                    <a:pt x="4070" y="13282"/>
                    <a:pt x="4064" y="13339"/>
                    <a:pt x="4054" y="13386"/>
                  </a:cubicBezTo>
                  <a:lnTo>
                    <a:pt x="4049" y="13408"/>
                  </a:lnTo>
                  <a:lnTo>
                    <a:pt x="4043" y="13428"/>
                  </a:lnTo>
                  <a:cubicBezTo>
                    <a:pt x="3967" y="13737"/>
                    <a:pt x="3888" y="14007"/>
                    <a:pt x="3800" y="14261"/>
                  </a:cubicBezTo>
                  <a:cubicBezTo>
                    <a:pt x="3766" y="14348"/>
                    <a:pt x="3730" y="14432"/>
                    <a:pt x="3692" y="14519"/>
                  </a:cubicBezTo>
                  <a:cubicBezTo>
                    <a:pt x="3655" y="14591"/>
                    <a:pt x="3616" y="14662"/>
                    <a:pt x="3572" y="14733"/>
                  </a:cubicBezTo>
                  <a:cubicBezTo>
                    <a:pt x="3559" y="14757"/>
                    <a:pt x="3543" y="14781"/>
                    <a:pt x="3527" y="14804"/>
                  </a:cubicBezTo>
                  <a:lnTo>
                    <a:pt x="3500" y="14822"/>
                  </a:lnTo>
                  <a:cubicBezTo>
                    <a:pt x="3411" y="14891"/>
                    <a:pt x="3339" y="14987"/>
                    <a:pt x="3273" y="15081"/>
                  </a:cubicBezTo>
                  <a:lnTo>
                    <a:pt x="3223" y="15150"/>
                  </a:lnTo>
                  <a:cubicBezTo>
                    <a:pt x="3197" y="15188"/>
                    <a:pt x="3170" y="15226"/>
                    <a:pt x="3145" y="15265"/>
                  </a:cubicBezTo>
                  <a:cubicBezTo>
                    <a:pt x="3093" y="15304"/>
                    <a:pt x="3039" y="15340"/>
                    <a:pt x="2986" y="15376"/>
                  </a:cubicBezTo>
                  <a:cubicBezTo>
                    <a:pt x="2830" y="15473"/>
                    <a:pt x="2667" y="15560"/>
                    <a:pt x="2510" y="15644"/>
                  </a:cubicBezTo>
                  <a:cubicBezTo>
                    <a:pt x="2409" y="15699"/>
                    <a:pt x="2308" y="15752"/>
                    <a:pt x="2208" y="15804"/>
                  </a:cubicBezTo>
                  <a:cubicBezTo>
                    <a:pt x="2174" y="15779"/>
                    <a:pt x="2133" y="15766"/>
                    <a:pt x="2077" y="15766"/>
                  </a:cubicBezTo>
                  <a:lnTo>
                    <a:pt x="2074" y="15766"/>
                  </a:lnTo>
                  <a:cubicBezTo>
                    <a:pt x="1999" y="15770"/>
                    <a:pt x="1922" y="15779"/>
                    <a:pt x="1847" y="15787"/>
                  </a:cubicBezTo>
                  <a:lnTo>
                    <a:pt x="1752" y="15798"/>
                  </a:lnTo>
                  <a:lnTo>
                    <a:pt x="1724" y="15800"/>
                  </a:lnTo>
                  <a:lnTo>
                    <a:pt x="1694" y="15803"/>
                  </a:lnTo>
                  <a:cubicBezTo>
                    <a:pt x="1616" y="15807"/>
                    <a:pt x="1538" y="15809"/>
                    <a:pt x="1461" y="15815"/>
                  </a:cubicBezTo>
                  <a:cubicBezTo>
                    <a:pt x="1442" y="15730"/>
                    <a:pt x="1366" y="15673"/>
                    <a:pt x="1275" y="15673"/>
                  </a:cubicBezTo>
                  <a:cubicBezTo>
                    <a:pt x="1262" y="15673"/>
                    <a:pt x="1250" y="15674"/>
                    <a:pt x="1237" y="15675"/>
                  </a:cubicBezTo>
                  <a:lnTo>
                    <a:pt x="1237" y="15678"/>
                  </a:lnTo>
                  <a:lnTo>
                    <a:pt x="1204" y="15682"/>
                  </a:lnTo>
                  <a:lnTo>
                    <a:pt x="1164" y="15689"/>
                  </a:lnTo>
                  <a:lnTo>
                    <a:pt x="1010" y="15714"/>
                  </a:lnTo>
                  <a:lnTo>
                    <a:pt x="908" y="15728"/>
                  </a:lnTo>
                  <a:cubicBezTo>
                    <a:pt x="843" y="15738"/>
                    <a:pt x="776" y="15746"/>
                    <a:pt x="711" y="15758"/>
                  </a:cubicBezTo>
                  <a:lnTo>
                    <a:pt x="638" y="15769"/>
                  </a:lnTo>
                  <a:cubicBezTo>
                    <a:pt x="505" y="15791"/>
                    <a:pt x="369" y="15811"/>
                    <a:pt x="246" y="15866"/>
                  </a:cubicBezTo>
                  <a:cubicBezTo>
                    <a:pt x="161" y="15903"/>
                    <a:pt x="53" y="15970"/>
                    <a:pt x="21" y="16081"/>
                  </a:cubicBezTo>
                  <a:cubicBezTo>
                    <a:pt x="0" y="16154"/>
                    <a:pt x="22" y="16248"/>
                    <a:pt x="73" y="16317"/>
                  </a:cubicBezTo>
                  <a:cubicBezTo>
                    <a:pt x="113" y="16370"/>
                    <a:pt x="169" y="16414"/>
                    <a:pt x="242" y="16451"/>
                  </a:cubicBezTo>
                  <a:cubicBezTo>
                    <a:pt x="240" y="16500"/>
                    <a:pt x="260" y="16548"/>
                    <a:pt x="295" y="16587"/>
                  </a:cubicBezTo>
                  <a:cubicBezTo>
                    <a:pt x="342" y="16638"/>
                    <a:pt x="414" y="16655"/>
                    <a:pt x="484" y="16668"/>
                  </a:cubicBezTo>
                  <a:cubicBezTo>
                    <a:pt x="520" y="16675"/>
                    <a:pt x="558" y="16679"/>
                    <a:pt x="595" y="16680"/>
                  </a:cubicBezTo>
                  <a:lnTo>
                    <a:pt x="620" y="16680"/>
                  </a:lnTo>
                  <a:cubicBezTo>
                    <a:pt x="663" y="16680"/>
                    <a:pt x="707" y="16676"/>
                    <a:pt x="749" y="16670"/>
                  </a:cubicBezTo>
                  <a:lnTo>
                    <a:pt x="784" y="16665"/>
                  </a:lnTo>
                  <a:cubicBezTo>
                    <a:pt x="811" y="16662"/>
                    <a:pt x="838" y="16660"/>
                    <a:pt x="862" y="16654"/>
                  </a:cubicBezTo>
                  <a:cubicBezTo>
                    <a:pt x="917" y="16656"/>
                    <a:pt x="971" y="16657"/>
                    <a:pt x="1027" y="16657"/>
                  </a:cubicBezTo>
                  <a:cubicBezTo>
                    <a:pt x="1070" y="16657"/>
                    <a:pt x="1115" y="16656"/>
                    <a:pt x="1160" y="16656"/>
                  </a:cubicBezTo>
                  <a:cubicBezTo>
                    <a:pt x="1267" y="16653"/>
                    <a:pt x="1378" y="16645"/>
                    <a:pt x="1488" y="16631"/>
                  </a:cubicBezTo>
                  <a:cubicBezTo>
                    <a:pt x="1544" y="16623"/>
                    <a:pt x="1601" y="16615"/>
                    <a:pt x="1658" y="16604"/>
                  </a:cubicBezTo>
                  <a:cubicBezTo>
                    <a:pt x="1721" y="16609"/>
                    <a:pt x="1784" y="16615"/>
                    <a:pt x="1847" y="16620"/>
                  </a:cubicBezTo>
                  <a:lnTo>
                    <a:pt x="1847" y="16619"/>
                  </a:lnTo>
                  <a:cubicBezTo>
                    <a:pt x="1997" y="16632"/>
                    <a:pt x="2146" y="16645"/>
                    <a:pt x="2297" y="16654"/>
                  </a:cubicBezTo>
                  <a:cubicBezTo>
                    <a:pt x="2384" y="16662"/>
                    <a:pt x="2471" y="16674"/>
                    <a:pt x="2558" y="16687"/>
                  </a:cubicBezTo>
                  <a:lnTo>
                    <a:pt x="2599" y="16693"/>
                  </a:lnTo>
                  <a:cubicBezTo>
                    <a:pt x="2676" y="16706"/>
                    <a:pt x="2752" y="16717"/>
                    <a:pt x="2830" y="16724"/>
                  </a:cubicBezTo>
                  <a:cubicBezTo>
                    <a:pt x="2923" y="16732"/>
                    <a:pt x="3015" y="16736"/>
                    <a:pt x="3108" y="16736"/>
                  </a:cubicBezTo>
                  <a:lnTo>
                    <a:pt x="3127" y="16736"/>
                  </a:lnTo>
                  <a:cubicBezTo>
                    <a:pt x="3203" y="16736"/>
                    <a:pt x="3278" y="16733"/>
                    <a:pt x="3355" y="16730"/>
                  </a:cubicBezTo>
                  <a:lnTo>
                    <a:pt x="3395" y="16728"/>
                  </a:lnTo>
                  <a:cubicBezTo>
                    <a:pt x="3465" y="16725"/>
                    <a:pt x="3533" y="16724"/>
                    <a:pt x="3603" y="16724"/>
                  </a:cubicBezTo>
                  <a:cubicBezTo>
                    <a:pt x="3663" y="16724"/>
                    <a:pt x="3722" y="16725"/>
                    <a:pt x="3784" y="16728"/>
                  </a:cubicBezTo>
                  <a:cubicBezTo>
                    <a:pt x="3898" y="16741"/>
                    <a:pt x="4008" y="16758"/>
                    <a:pt x="4119" y="16780"/>
                  </a:cubicBezTo>
                  <a:cubicBezTo>
                    <a:pt x="4203" y="16802"/>
                    <a:pt x="4286" y="16823"/>
                    <a:pt x="4368" y="16851"/>
                  </a:cubicBezTo>
                  <a:cubicBezTo>
                    <a:pt x="4402" y="16863"/>
                    <a:pt x="4437" y="16877"/>
                    <a:pt x="4471" y="16892"/>
                  </a:cubicBezTo>
                  <a:cubicBezTo>
                    <a:pt x="4478" y="16895"/>
                    <a:pt x="4485" y="16900"/>
                    <a:pt x="4490" y="16904"/>
                  </a:cubicBezTo>
                  <a:cubicBezTo>
                    <a:pt x="4632" y="17007"/>
                    <a:pt x="4768" y="17117"/>
                    <a:pt x="4898" y="17232"/>
                  </a:cubicBezTo>
                  <a:lnTo>
                    <a:pt x="4992" y="17317"/>
                  </a:lnTo>
                  <a:lnTo>
                    <a:pt x="5090" y="17405"/>
                  </a:lnTo>
                  <a:cubicBezTo>
                    <a:pt x="5105" y="17491"/>
                    <a:pt x="5172" y="17585"/>
                    <a:pt x="5291" y="17687"/>
                  </a:cubicBezTo>
                  <a:lnTo>
                    <a:pt x="5311" y="17705"/>
                  </a:lnTo>
                  <a:cubicBezTo>
                    <a:pt x="5372" y="17759"/>
                    <a:pt x="5442" y="17820"/>
                    <a:pt x="5521" y="17841"/>
                  </a:cubicBezTo>
                  <a:cubicBezTo>
                    <a:pt x="5536" y="17846"/>
                    <a:pt x="5550" y="17848"/>
                    <a:pt x="5572" y="17848"/>
                  </a:cubicBezTo>
                  <a:lnTo>
                    <a:pt x="5582" y="17848"/>
                  </a:lnTo>
                  <a:cubicBezTo>
                    <a:pt x="5669" y="17928"/>
                    <a:pt x="5778" y="17982"/>
                    <a:pt x="5887" y="18035"/>
                  </a:cubicBezTo>
                  <a:cubicBezTo>
                    <a:pt x="5969" y="18077"/>
                    <a:pt x="6051" y="18118"/>
                    <a:pt x="6136" y="18154"/>
                  </a:cubicBezTo>
                  <a:cubicBezTo>
                    <a:pt x="6160" y="18165"/>
                    <a:pt x="6184" y="18170"/>
                    <a:pt x="6209" y="18170"/>
                  </a:cubicBezTo>
                  <a:cubicBezTo>
                    <a:pt x="6235" y="18170"/>
                    <a:pt x="6262" y="18165"/>
                    <a:pt x="6285" y="18154"/>
                  </a:cubicBezTo>
                  <a:lnTo>
                    <a:pt x="6306" y="18162"/>
                  </a:lnTo>
                  <a:lnTo>
                    <a:pt x="6328" y="18170"/>
                  </a:lnTo>
                  <a:cubicBezTo>
                    <a:pt x="6424" y="18206"/>
                    <a:pt x="6519" y="18245"/>
                    <a:pt x="6614" y="18285"/>
                  </a:cubicBezTo>
                  <a:lnTo>
                    <a:pt x="6732" y="18334"/>
                  </a:lnTo>
                  <a:cubicBezTo>
                    <a:pt x="6797" y="18360"/>
                    <a:pt x="6863" y="18384"/>
                    <a:pt x="6932" y="18405"/>
                  </a:cubicBezTo>
                  <a:cubicBezTo>
                    <a:pt x="6988" y="18422"/>
                    <a:pt x="7046" y="18432"/>
                    <a:pt x="7104" y="18442"/>
                  </a:cubicBezTo>
                  <a:lnTo>
                    <a:pt x="7123" y="18447"/>
                  </a:lnTo>
                  <a:cubicBezTo>
                    <a:pt x="7266" y="18585"/>
                    <a:pt x="7401" y="18727"/>
                    <a:pt x="7560" y="18896"/>
                  </a:cubicBezTo>
                  <a:lnTo>
                    <a:pt x="7718" y="19063"/>
                  </a:lnTo>
                  <a:cubicBezTo>
                    <a:pt x="7829" y="19180"/>
                    <a:pt x="7940" y="19298"/>
                    <a:pt x="8049" y="19418"/>
                  </a:cubicBezTo>
                  <a:cubicBezTo>
                    <a:pt x="8060" y="19435"/>
                    <a:pt x="8073" y="19452"/>
                    <a:pt x="8086" y="19467"/>
                  </a:cubicBezTo>
                  <a:cubicBezTo>
                    <a:pt x="8102" y="19488"/>
                    <a:pt x="8122" y="19504"/>
                    <a:pt x="8144" y="19516"/>
                  </a:cubicBezTo>
                  <a:lnTo>
                    <a:pt x="8174" y="19555"/>
                  </a:lnTo>
                  <a:cubicBezTo>
                    <a:pt x="8238" y="19634"/>
                    <a:pt x="8304" y="19709"/>
                    <a:pt x="8373" y="19785"/>
                  </a:cubicBezTo>
                  <a:cubicBezTo>
                    <a:pt x="8496" y="19919"/>
                    <a:pt x="8653" y="20043"/>
                    <a:pt x="8839" y="20152"/>
                  </a:cubicBezTo>
                  <a:cubicBezTo>
                    <a:pt x="8851" y="20165"/>
                    <a:pt x="8863" y="20174"/>
                    <a:pt x="8877" y="20183"/>
                  </a:cubicBezTo>
                  <a:cubicBezTo>
                    <a:pt x="8950" y="20226"/>
                    <a:pt x="9033" y="20265"/>
                    <a:pt x="9139" y="20306"/>
                  </a:cubicBezTo>
                  <a:cubicBezTo>
                    <a:pt x="9183" y="20327"/>
                    <a:pt x="9229" y="20346"/>
                    <a:pt x="9275" y="20365"/>
                  </a:cubicBezTo>
                  <a:cubicBezTo>
                    <a:pt x="9676" y="20522"/>
                    <a:pt x="10088" y="20661"/>
                    <a:pt x="10496" y="20779"/>
                  </a:cubicBezTo>
                  <a:cubicBezTo>
                    <a:pt x="10551" y="20831"/>
                    <a:pt x="10607" y="20885"/>
                    <a:pt x="10663" y="20936"/>
                  </a:cubicBezTo>
                  <a:lnTo>
                    <a:pt x="10690" y="20960"/>
                  </a:lnTo>
                  <a:cubicBezTo>
                    <a:pt x="10744" y="21008"/>
                    <a:pt x="10797" y="21056"/>
                    <a:pt x="10848" y="21109"/>
                  </a:cubicBezTo>
                  <a:cubicBezTo>
                    <a:pt x="10895" y="21157"/>
                    <a:pt x="10939" y="21209"/>
                    <a:pt x="10993" y="21271"/>
                  </a:cubicBezTo>
                  <a:cubicBezTo>
                    <a:pt x="11038" y="21324"/>
                    <a:pt x="11080" y="21379"/>
                    <a:pt x="11119" y="21436"/>
                  </a:cubicBezTo>
                  <a:cubicBezTo>
                    <a:pt x="11133" y="21460"/>
                    <a:pt x="11145" y="21483"/>
                    <a:pt x="11158" y="21507"/>
                  </a:cubicBezTo>
                  <a:cubicBezTo>
                    <a:pt x="11216" y="21635"/>
                    <a:pt x="11262" y="21749"/>
                    <a:pt x="11300" y="21859"/>
                  </a:cubicBezTo>
                  <a:cubicBezTo>
                    <a:pt x="11312" y="21906"/>
                    <a:pt x="11323" y="21953"/>
                    <a:pt x="11333" y="21999"/>
                  </a:cubicBezTo>
                  <a:cubicBezTo>
                    <a:pt x="11338" y="22032"/>
                    <a:pt x="11341" y="22065"/>
                    <a:pt x="11344" y="22098"/>
                  </a:cubicBezTo>
                  <a:cubicBezTo>
                    <a:pt x="11344" y="22142"/>
                    <a:pt x="11343" y="22186"/>
                    <a:pt x="11340" y="22230"/>
                  </a:cubicBezTo>
                  <a:cubicBezTo>
                    <a:pt x="11322" y="22399"/>
                    <a:pt x="11301" y="22537"/>
                    <a:pt x="11275" y="22662"/>
                  </a:cubicBezTo>
                  <a:cubicBezTo>
                    <a:pt x="11252" y="22760"/>
                    <a:pt x="11231" y="22835"/>
                    <a:pt x="11210" y="22901"/>
                  </a:cubicBezTo>
                  <a:cubicBezTo>
                    <a:pt x="11200" y="22923"/>
                    <a:pt x="11191" y="22945"/>
                    <a:pt x="11181" y="22967"/>
                  </a:cubicBezTo>
                  <a:cubicBezTo>
                    <a:pt x="11159" y="23005"/>
                    <a:pt x="11135" y="23044"/>
                    <a:pt x="11113" y="23083"/>
                  </a:cubicBezTo>
                  <a:lnTo>
                    <a:pt x="11124" y="23061"/>
                  </a:lnTo>
                  <a:lnTo>
                    <a:pt x="11124" y="23061"/>
                  </a:lnTo>
                  <a:cubicBezTo>
                    <a:pt x="11033" y="23189"/>
                    <a:pt x="10939" y="23316"/>
                    <a:pt x="10845" y="23443"/>
                  </a:cubicBezTo>
                  <a:lnTo>
                    <a:pt x="10703" y="23633"/>
                  </a:lnTo>
                  <a:lnTo>
                    <a:pt x="10645" y="23712"/>
                  </a:lnTo>
                  <a:cubicBezTo>
                    <a:pt x="10598" y="23773"/>
                    <a:pt x="10551" y="23835"/>
                    <a:pt x="10507" y="23900"/>
                  </a:cubicBezTo>
                  <a:cubicBezTo>
                    <a:pt x="10478" y="23944"/>
                    <a:pt x="10449" y="23991"/>
                    <a:pt x="10421" y="24036"/>
                  </a:cubicBezTo>
                  <a:cubicBezTo>
                    <a:pt x="10400" y="24071"/>
                    <a:pt x="10379" y="24106"/>
                    <a:pt x="10358" y="24139"/>
                  </a:cubicBezTo>
                  <a:cubicBezTo>
                    <a:pt x="10316" y="24198"/>
                    <a:pt x="10267" y="24251"/>
                    <a:pt x="10212" y="24314"/>
                  </a:cubicBezTo>
                  <a:cubicBezTo>
                    <a:pt x="10131" y="24403"/>
                    <a:pt x="10049" y="24489"/>
                    <a:pt x="9964" y="24574"/>
                  </a:cubicBezTo>
                  <a:cubicBezTo>
                    <a:pt x="9896" y="24644"/>
                    <a:pt x="9830" y="24717"/>
                    <a:pt x="9768" y="24791"/>
                  </a:cubicBezTo>
                  <a:cubicBezTo>
                    <a:pt x="9706" y="24864"/>
                    <a:pt x="9645" y="24943"/>
                    <a:pt x="9614" y="25030"/>
                  </a:cubicBezTo>
                  <a:cubicBezTo>
                    <a:pt x="9562" y="25176"/>
                    <a:pt x="9553" y="25333"/>
                    <a:pt x="9543" y="25486"/>
                  </a:cubicBezTo>
                  <a:lnTo>
                    <a:pt x="9537" y="25582"/>
                  </a:lnTo>
                  <a:cubicBezTo>
                    <a:pt x="9531" y="25668"/>
                    <a:pt x="9542" y="25755"/>
                    <a:pt x="9553" y="25837"/>
                  </a:cubicBezTo>
                  <a:cubicBezTo>
                    <a:pt x="9566" y="25931"/>
                    <a:pt x="9582" y="26025"/>
                    <a:pt x="9600" y="26129"/>
                  </a:cubicBezTo>
                  <a:cubicBezTo>
                    <a:pt x="9617" y="26225"/>
                    <a:pt x="9638" y="26321"/>
                    <a:pt x="9660" y="26416"/>
                  </a:cubicBezTo>
                  <a:cubicBezTo>
                    <a:pt x="9682" y="26507"/>
                    <a:pt x="9702" y="26599"/>
                    <a:pt x="9720" y="26691"/>
                  </a:cubicBezTo>
                  <a:lnTo>
                    <a:pt x="9718" y="26690"/>
                  </a:lnTo>
                  <a:lnTo>
                    <a:pt x="9718" y="26690"/>
                  </a:lnTo>
                  <a:cubicBezTo>
                    <a:pt x="9729" y="26756"/>
                    <a:pt x="9737" y="26822"/>
                    <a:pt x="9741" y="26889"/>
                  </a:cubicBezTo>
                  <a:cubicBezTo>
                    <a:pt x="9744" y="27035"/>
                    <a:pt x="9740" y="27164"/>
                    <a:pt x="9731" y="27282"/>
                  </a:cubicBezTo>
                  <a:cubicBezTo>
                    <a:pt x="9720" y="27375"/>
                    <a:pt x="9706" y="27468"/>
                    <a:pt x="9689" y="27558"/>
                  </a:cubicBezTo>
                  <a:cubicBezTo>
                    <a:pt x="9673" y="27627"/>
                    <a:pt x="9652" y="27693"/>
                    <a:pt x="9630" y="27760"/>
                  </a:cubicBezTo>
                  <a:cubicBezTo>
                    <a:pt x="9612" y="27804"/>
                    <a:pt x="9594" y="27848"/>
                    <a:pt x="9572" y="27890"/>
                  </a:cubicBezTo>
                  <a:cubicBezTo>
                    <a:pt x="9550" y="27932"/>
                    <a:pt x="9525" y="27973"/>
                    <a:pt x="9499" y="28016"/>
                  </a:cubicBezTo>
                  <a:cubicBezTo>
                    <a:pt x="9474" y="28050"/>
                    <a:pt x="9447" y="28084"/>
                    <a:pt x="9420" y="28119"/>
                  </a:cubicBezTo>
                  <a:cubicBezTo>
                    <a:pt x="9366" y="28176"/>
                    <a:pt x="9308" y="28229"/>
                    <a:pt x="9250" y="28282"/>
                  </a:cubicBezTo>
                  <a:lnTo>
                    <a:pt x="9227" y="28303"/>
                  </a:lnTo>
                  <a:cubicBezTo>
                    <a:pt x="9180" y="28346"/>
                    <a:pt x="9133" y="28390"/>
                    <a:pt x="9084" y="28432"/>
                  </a:cubicBezTo>
                  <a:cubicBezTo>
                    <a:pt x="9019" y="28486"/>
                    <a:pt x="8953" y="28536"/>
                    <a:pt x="8885" y="28584"/>
                  </a:cubicBezTo>
                  <a:cubicBezTo>
                    <a:pt x="8824" y="28619"/>
                    <a:pt x="8764" y="28653"/>
                    <a:pt x="8701" y="28683"/>
                  </a:cubicBezTo>
                  <a:cubicBezTo>
                    <a:pt x="8622" y="28717"/>
                    <a:pt x="8542" y="28749"/>
                    <a:pt x="8462" y="28781"/>
                  </a:cubicBezTo>
                  <a:lnTo>
                    <a:pt x="8337" y="28830"/>
                  </a:lnTo>
                  <a:cubicBezTo>
                    <a:pt x="8185" y="28893"/>
                    <a:pt x="8054" y="28951"/>
                    <a:pt x="7935" y="29013"/>
                  </a:cubicBezTo>
                  <a:cubicBezTo>
                    <a:pt x="7738" y="29111"/>
                    <a:pt x="7553" y="29236"/>
                    <a:pt x="7373" y="29356"/>
                  </a:cubicBezTo>
                  <a:lnTo>
                    <a:pt x="7283" y="29418"/>
                  </a:lnTo>
                  <a:cubicBezTo>
                    <a:pt x="7247" y="29439"/>
                    <a:pt x="7212" y="29461"/>
                    <a:pt x="7175" y="29484"/>
                  </a:cubicBezTo>
                  <a:cubicBezTo>
                    <a:pt x="7071" y="29547"/>
                    <a:pt x="6964" y="29613"/>
                    <a:pt x="6868" y="29690"/>
                  </a:cubicBezTo>
                  <a:cubicBezTo>
                    <a:pt x="6759" y="29780"/>
                    <a:pt x="6608" y="29922"/>
                    <a:pt x="6576" y="30120"/>
                  </a:cubicBezTo>
                  <a:cubicBezTo>
                    <a:pt x="6564" y="30204"/>
                    <a:pt x="6565" y="30275"/>
                    <a:pt x="6580" y="30341"/>
                  </a:cubicBezTo>
                  <a:cubicBezTo>
                    <a:pt x="6600" y="30434"/>
                    <a:pt x="6638" y="30500"/>
                    <a:pt x="6694" y="30543"/>
                  </a:cubicBezTo>
                  <a:cubicBezTo>
                    <a:pt x="6749" y="30584"/>
                    <a:pt x="6814" y="30609"/>
                    <a:pt x="6875" y="30632"/>
                  </a:cubicBezTo>
                  <a:cubicBezTo>
                    <a:pt x="6960" y="30664"/>
                    <a:pt x="7047" y="30686"/>
                    <a:pt x="7150" y="30710"/>
                  </a:cubicBezTo>
                  <a:cubicBezTo>
                    <a:pt x="7179" y="30718"/>
                    <a:pt x="7209" y="30725"/>
                    <a:pt x="7238" y="30733"/>
                  </a:cubicBezTo>
                  <a:cubicBezTo>
                    <a:pt x="7301" y="30747"/>
                    <a:pt x="7363" y="30763"/>
                    <a:pt x="7426" y="30773"/>
                  </a:cubicBezTo>
                  <a:cubicBezTo>
                    <a:pt x="7627" y="30800"/>
                    <a:pt x="7833" y="30815"/>
                    <a:pt x="8038" y="30830"/>
                  </a:cubicBezTo>
                  <a:lnTo>
                    <a:pt x="8243" y="30842"/>
                  </a:lnTo>
                  <a:cubicBezTo>
                    <a:pt x="8378" y="30851"/>
                    <a:pt x="8513" y="30861"/>
                    <a:pt x="8649" y="30871"/>
                  </a:cubicBezTo>
                  <a:cubicBezTo>
                    <a:pt x="8786" y="30885"/>
                    <a:pt x="8923" y="30897"/>
                    <a:pt x="9060" y="30903"/>
                  </a:cubicBezTo>
                  <a:cubicBezTo>
                    <a:pt x="9086" y="30904"/>
                    <a:pt x="9114" y="30904"/>
                    <a:pt x="9140" y="30904"/>
                  </a:cubicBezTo>
                  <a:cubicBezTo>
                    <a:pt x="9235" y="30904"/>
                    <a:pt x="9339" y="30898"/>
                    <a:pt x="9467" y="30886"/>
                  </a:cubicBezTo>
                  <a:cubicBezTo>
                    <a:pt x="9562" y="30875"/>
                    <a:pt x="9656" y="30864"/>
                    <a:pt x="9749" y="30853"/>
                  </a:cubicBezTo>
                  <a:lnTo>
                    <a:pt x="9895" y="30835"/>
                  </a:lnTo>
                  <a:lnTo>
                    <a:pt x="10018" y="30822"/>
                  </a:lnTo>
                  <a:cubicBezTo>
                    <a:pt x="10101" y="30811"/>
                    <a:pt x="10186" y="30802"/>
                    <a:pt x="10270" y="30792"/>
                  </a:cubicBezTo>
                  <a:cubicBezTo>
                    <a:pt x="10466" y="30768"/>
                    <a:pt x="10677" y="30739"/>
                    <a:pt x="10882" y="30701"/>
                  </a:cubicBezTo>
                  <a:cubicBezTo>
                    <a:pt x="11044" y="30670"/>
                    <a:pt x="11204" y="30636"/>
                    <a:pt x="11364" y="30602"/>
                  </a:cubicBezTo>
                  <a:lnTo>
                    <a:pt x="11498" y="30575"/>
                  </a:lnTo>
                  <a:cubicBezTo>
                    <a:pt x="11589" y="30555"/>
                    <a:pt x="11681" y="30535"/>
                    <a:pt x="11773" y="30515"/>
                  </a:cubicBezTo>
                  <a:cubicBezTo>
                    <a:pt x="11882" y="30490"/>
                    <a:pt x="11992" y="30466"/>
                    <a:pt x="12101" y="30444"/>
                  </a:cubicBezTo>
                  <a:lnTo>
                    <a:pt x="12169" y="30430"/>
                  </a:lnTo>
                  <a:cubicBezTo>
                    <a:pt x="12348" y="30392"/>
                    <a:pt x="12529" y="30354"/>
                    <a:pt x="12707" y="30311"/>
                  </a:cubicBezTo>
                  <a:cubicBezTo>
                    <a:pt x="12812" y="30285"/>
                    <a:pt x="12916" y="30258"/>
                    <a:pt x="13020" y="30229"/>
                  </a:cubicBezTo>
                  <a:cubicBezTo>
                    <a:pt x="13105" y="30207"/>
                    <a:pt x="13193" y="30184"/>
                    <a:pt x="13280" y="30161"/>
                  </a:cubicBezTo>
                  <a:lnTo>
                    <a:pt x="13328" y="30149"/>
                  </a:lnTo>
                  <a:cubicBezTo>
                    <a:pt x="13508" y="30106"/>
                    <a:pt x="13692" y="30060"/>
                    <a:pt x="13869" y="29995"/>
                  </a:cubicBezTo>
                  <a:cubicBezTo>
                    <a:pt x="13989" y="29952"/>
                    <a:pt x="14108" y="29905"/>
                    <a:pt x="14227" y="29857"/>
                  </a:cubicBezTo>
                  <a:cubicBezTo>
                    <a:pt x="14297" y="29829"/>
                    <a:pt x="14367" y="29802"/>
                    <a:pt x="14436" y="29774"/>
                  </a:cubicBezTo>
                  <a:cubicBezTo>
                    <a:pt x="14532" y="29737"/>
                    <a:pt x="14627" y="29699"/>
                    <a:pt x="14722" y="29658"/>
                  </a:cubicBezTo>
                  <a:cubicBezTo>
                    <a:pt x="14790" y="29627"/>
                    <a:pt x="14856" y="29596"/>
                    <a:pt x="14922" y="29564"/>
                  </a:cubicBezTo>
                  <a:lnTo>
                    <a:pt x="15008" y="29524"/>
                  </a:lnTo>
                  <a:cubicBezTo>
                    <a:pt x="15295" y="29395"/>
                    <a:pt x="15584" y="29268"/>
                    <a:pt x="15874" y="29142"/>
                  </a:cubicBezTo>
                  <a:lnTo>
                    <a:pt x="16001" y="29088"/>
                  </a:lnTo>
                  <a:cubicBezTo>
                    <a:pt x="16114" y="29039"/>
                    <a:pt x="16229" y="28990"/>
                    <a:pt x="16341" y="28936"/>
                  </a:cubicBezTo>
                  <a:cubicBezTo>
                    <a:pt x="16489" y="28865"/>
                    <a:pt x="16634" y="28790"/>
                    <a:pt x="16779" y="28714"/>
                  </a:cubicBezTo>
                  <a:lnTo>
                    <a:pt x="16986" y="28608"/>
                  </a:lnTo>
                  <a:cubicBezTo>
                    <a:pt x="17102" y="28549"/>
                    <a:pt x="17217" y="28489"/>
                    <a:pt x="17331" y="28427"/>
                  </a:cubicBezTo>
                  <a:cubicBezTo>
                    <a:pt x="17520" y="28324"/>
                    <a:pt x="17686" y="28229"/>
                    <a:pt x="17838" y="28137"/>
                  </a:cubicBezTo>
                  <a:cubicBezTo>
                    <a:pt x="18009" y="28034"/>
                    <a:pt x="18189" y="27918"/>
                    <a:pt x="18350" y="27782"/>
                  </a:cubicBezTo>
                  <a:cubicBezTo>
                    <a:pt x="18442" y="27703"/>
                    <a:pt x="18532" y="27622"/>
                    <a:pt x="18622" y="27541"/>
                  </a:cubicBezTo>
                  <a:cubicBezTo>
                    <a:pt x="18687" y="27482"/>
                    <a:pt x="18752" y="27423"/>
                    <a:pt x="18817" y="27365"/>
                  </a:cubicBezTo>
                  <a:cubicBezTo>
                    <a:pt x="18906" y="27294"/>
                    <a:pt x="18997" y="27224"/>
                    <a:pt x="19087" y="27153"/>
                  </a:cubicBezTo>
                  <a:cubicBezTo>
                    <a:pt x="19181" y="27080"/>
                    <a:pt x="19271" y="27005"/>
                    <a:pt x="19359" y="26927"/>
                  </a:cubicBezTo>
                  <a:lnTo>
                    <a:pt x="19389" y="26902"/>
                  </a:lnTo>
                  <a:cubicBezTo>
                    <a:pt x="19417" y="26916"/>
                    <a:pt x="19448" y="26924"/>
                    <a:pt x="19478" y="26924"/>
                  </a:cubicBezTo>
                  <a:cubicBezTo>
                    <a:pt x="19516" y="26924"/>
                    <a:pt x="19552" y="26912"/>
                    <a:pt x="19588" y="26890"/>
                  </a:cubicBezTo>
                  <a:cubicBezTo>
                    <a:pt x="19627" y="26866"/>
                    <a:pt x="19654" y="26828"/>
                    <a:pt x="19664" y="26778"/>
                  </a:cubicBezTo>
                  <a:cubicBezTo>
                    <a:pt x="19676" y="26727"/>
                    <a:pt x="19665" y="26673"/>
                    <a:pt x="19638" y="26632"/>
                  </a:cubicBezTo>
                  <a:cubicBezTo>
                    <a:pt x="19629" y="26619"/>
                    <a:pt x="19619" y="26608"/>
                    <a:pt x="19607" y="26598"/>
                  </a:cubicBezTo>
                  <a:cubicBezTo>
                    <a:pt x="19605" y="26578"/>
                    <a:pt x="19604" y="26559"/>
                    <a:pt x="19604" y="26538"/>
                  </a:cubicBezTo>
                  <a:cubicBezTo>
                    <a:pt x="19605" y="26470"/>
                    <a:pt x="19611" y="26401"/>
                    <a:pt x="19620" y="26324"/>
                  </a:cubicBezTo>
                  <a:lnTo>
                    <a:pt x="19630" y="26252"/>
                  </a:lnTo>
                  <a:cubicBezTo>
                    <a:pt x="19646" y="26146"/>
                    <a:pt x="19656" y="26045"/>
                    <a:pt x="19661" y="25947"/>
                  </a:cubicBezTo>
                  <a:lnTo>
                    <a:pt x="19664" y="25867"/>
                  </a:lnTo>
                  <a:cubicBezTo>
                    <a:pt x="19668" y="25803"/>
                    <a:pt x="19672" y="25739"/>
                    <a:pt x="19673" y="25667"/>
                  </a:cubicBezTo>
                  <a:cubicBezTo>
                    <a:pt x="19675" y="25565"/>
                    <a:pt x="19676" y="25459"/>
                    <a:pt x="19656" y="25357"/>
                  </a:cubicBezTo>
                  <a:cubicBezTo>
                    <a:pt x="19636" y="25258"/>
                    <a:pt x="19605" y="25160"/>
                    <a:pt x="19560" y="25059"/>
                  </a:cubicBezTo>
                  <a:cubicBezTo>
                    <a:pt x="19519" y="24959"/>
                    <a:pt x="19471" y="24873"/>
                    <a:pt x="19421" y="24802"/>
                  </a:cubicBezTo>
                  <a:cubicBezTo>
                    <a:pt x="19380" y="24750"/>
                    <a:pt x="19346" y="24705"/>
                    <a:pt x="19298" y="24670"/>
                  </a:cubicBezTo>
                  <a:cubicBezTo>
                    <a:pt x="19270" y="24648"/>
                    <a:pt x="19240" y="24629"/>
                    <a:pt x="19210" y="24608"/>
                  </a:cubicBezTo>
                  <a:lnTo>
                    <a:pt x="19191" y="24594"/>
                  </a:lnTo>
                  <a:cubicBezTo>
                    <a:pt x="19161" y="24575"/>
                    <a:pt x="19134" y="24555"/>
                    <a:pt x="19105" y="24534"/>
                  </a:cubicBezTo>
                  <a:cubicBezTo>
                    <a:pt x="19061" y="24501"/>
                    <a:pt x="19015" y="24469"/>
                    <a:pt x="18967" y="24441"/>
                  </a:cubicBezTo>
                  <a:cubicBezTo>
                    <a:pt x="18914" y="24410"/>
                    <a:pt x="18858" y="24383"/>
                    <a:pt x="18803" y="24355"/>
                  </a:cubicBezTo>
                  <a:cubicBezTo>
                    <a:pt x="18770" y="24339"/>
                    <a:pt x="18737" y="24322"/>
                    <a:pt x="18700" y="24303"/>
                  </a:cubicBezTo>
                  <a:cubicBezTo>
                    <a:pt x="18663" y="24280"/>
                    <a:pt x="18627" y="24257"/>
                    <a:pt x="18592" y="24232"/>
                  </a:cubicBezTo>
                  <a:cubicBezTo>
                    <a:pt x="18551" y="24199"/>
                    <a:pt x="18509" y="24163"/>
                    <a:pt x="18473" y="24128"/>
                  </a:cubicBezTo>
                  <a:lnTo>
                    <a:pt x="18388" y="24044"/>
                  </a:lnTo>
                  <a:lnTo>
                    <a:pt x="18301" y="23963"/>
                  </a:lnTo>
                  <a:lnTo>
                    <a:pt x="18322" y="23978"/>
                  </a:lnTo>
                  <a:cubicBezTo>
                    <a:pt x="18260" y="23916"/>
                    <a:pt x="18196" y="23852"/>
                    <a:pt x="18139" y="23784"/>
                  </a:cubicBezTo>
                  <a:cubicBezTo>
                    <a:pt x="18108" y="23745"/>
                    <a:pt x="18078" y="23704"/>
                    <a:pt x="18049" y="23651"/>
                  </a:cubicBezTo>
                  <a:cubicBezTo>
                    <a:pt x="18041" y="23635"/>
                    <a:pt x="18031" y="23619"/>
                    <a:pt x="18020" y="23586"/>
                  </a:cubicBezTo>
                  <a:cubicBezTo>
                    <a:pt x="18010" y="23540"/>
                    <a:pt x="18003" y="23494"/>
                    <a:pt x="17996" y="23447"/>
                  </a:cubicBezTo>
                  <a:lnTo>
                    <a:pt x="17996" y="23447"/>
                  </a:lnTo>
                  <a:lnTo>
                    <a:pt x="17997" y="23451"/>
                  </a:lnTo>
                  <a:lnTo>
                    <a:pt x="17986" y="23367"/>
                  </a:lnTo>
                  <a:cubicBezTo>
                    <a:pt x="17979" y="23309"/>
                    <a:pt x="17972" y="23250"/>
                    <a:pt x="17964" y="23191"/>
                  </a:cubicBezTo>
                  <a:lnTo>
                    <a:pt x="17964" y="23184"/>
                  </a:lnTo>
                  <a:lnTo>
                    <a:pt x="17961" y="23160"/>
                  </a:lnTo>
                  <a:lnTo>
                    <a:pt x="17958" y="23139"/>
                  </a:lnTo>
                  <a:lnTo>
                    <a:pt x="17957" y="23139"/>
                  </a:lnTo>
                  <a:lnTo>
                    <a:pt x="17948" y="23070"/>
                  </a:lnTo>
                  <a:cubicBezTo>
                    <a:pt x="17931" y="22931"/>
                    <a:pt x="17911" y="22787"/>
                    <a:pt x="17910" y="22645"/>
                  </a:cubicBezTo>
                  <a:cubicBezTo>
                    <a:pt x="17911" y="22546"/>
                    <a:pt x="17911" y="22449"/>
                    <a:pt x="17911" y="22347"/>
                  </a:cubicBezTo>
                  <a:lnTo>
                    <a:pt x="17911" y="22326"/>
                  </a:lnTo>
                  <a:lnTo>
                    <a:pt x="17911" y="22289"/>
                  </a:lnTo>
                  <a:cubicBezTo>
                    <a:pt x="17913" y="22251"/>
                    <a:pt x="17913" y="22214"/>
                    <a:pt x="17915" y="22175"/>
                  </a:cubicBezTo>
                  <a:cubicBezTo>
                    <a:pt x="17918" y="22095"/>
                    <a:pt x="17923" y="22014"/>
                    <a:pt x="17927" y="21933"/>
                  </a:cubicBezTo>
                  <a:cubicBezTo>
                    <a:pt x="17934" y="21789"/>
                    <a:pt x="17948" y="21643"/>
                    <a:pt x="17964" y="21499"/>
                  </a:cubicBezTo>
                  <a:lnTo>
                    <a:pt x="17972" y="21427"/>
                  </a:lnTo>
                  <a:cubicBezTo>
                    <a:pt x="17989" y="21287"/>
                    <a:pt x="18007" y="21143"/>
                    <a:pt x="18011" y="20999"/>
                  </a:cubicBezTo>
                  <a:lnTo>
                    <a:pt x="18013" y="20922"/>
                  </a:lnTo>
                  <a:cubicBezTo>
                    <a:pt x="18014" y="20857"/>
                    <a:pt x="18015" y="20792"/>
                    <a:pt x="18021" y="20727"/>
                  </a:cubicBezTo>
                  <a:lnTo>
                    <a:pt x="18023" y="20694"/>
                  </a:lnTo>
                  <a:cubicBezTo>
                    <a:pt x="18031" y="20609"/>
                    <a:pt x="18038" y="20522"/>
                    <a:pt x="18037" y="20437"/>
                  </a:cubicBezTo>
                  <a:cubicBezTo>
                    <a:pt x="18034" y="20246"/>
                    <a:pt x="18028" y="20042"/>
                    <a:pt x="18007" y="19833"/>
                  </a:cubicBezTo>
                  <a:lnTo>
                    <a:pt x="17987" y="19610"/>
                  </a:lnTo>
                  <a:cubicBezTo>
                    <a:pt x="17975" y="19494"/>
                    <a:pt x="17965" y="19380"/>
                    <a:pt x="17955" y="19266"/>
                  </a:cubicBezTo>
                  <a:lnTo>
                    <a:pt x="17951" y="19238"/>
                  </a:lnTo>
                  <a:cubicBezTo>
                    <a:pt x="17943" y="19159"/>
                    <a:pt x="17937" y="19077"/>
                    <a:pt x="17916" y="18998"/>
                  </a:cubicBezTo>
                  <a:cubicBezTo>
                    <a:pt x="17890" y="18891"/>
                    <a:pt x="17865" y="18802"/>
                    <a:pt x="17835" y="18718"/>
                  </a:cubicBezTo>
                  <a:cubicBezTo>
                    <a:pt x="17818" y="18670"/>
                    <a:pt x="17799" y="18622"/>
                    <a:pt x="17781" y="18573"/>
                  </a:cubicBezTo>
                  <a:cubicBezTo>
                    <a:pt x="17765" y="18532"/>
                    <a:pt x="17749" y="18490"/>
                    <a:pt x="17734" y="18449"/>
                  </a:cubicBezTo>
                  <a:lnTo>
                    <a:pt x="17696" y="18342"/>
                  </a:lnTo>
                  <a:cubicBezTo>
                    <a:pt x="17677" y="18289"/>
                    <a:pt x="17659" y="18235"/>
                    <a:pt x="17639" y="18183"/>
                  </a:cubicBezTo>
                  <a:lnTo>
                    <a:pt x="17624" y="18144"/>
                  </a:lnTo>
                  <a:cubicBezTo>
                    <a:pt x="17564" y="17980"/>
                    <a:pt x="17500" y="17810"/>
                    <a:pt x="17413" y="17656"/>
                  </a:cubicBezTo>
                  <a:cubicBezTo>
                    <a:pt x="17329" y="17506"/>
                    <a:pt x="17214" y="17313"/>
                    <a:pt x="17057" y="17148"/>
                  </a:cubicBezTo>
                  <a:cubicBezTo>
                    <a:pt x="16995" y="17083"/>
                    <a:pt x="16920" y="17020"/>
                    <a:pt x="16827" y="16957"/>
                  </a:cubicBezTo>
                  <a:cubicBezTo>
                    <a:pt x="16762" y="16914"/>
                    <a:pt x="16691" y="16878"/>
                    <a:pt x="16624" y="16843"/>
                  </a:cubicBezTo>
                  <a:lnTo>
                    <a:pt x="16591" y="16827"/>
                  </a:lnTo>
                  <a:cubicBezTo>
                    <a:pt x="16532" y="16791"/>
                    <a:pt x="16476" y="16751"/>
                    <a:pt x="16419" y="16711"/>
                  </a:cubicBezTo>
                  <a:cubicBezTo>
                    <a:pt x="16340" y="16656"/>
                    <a:pt x="16258" y="16598"/>
                    <a:pt x="16170" y="16553"/>
                  </a:cubicBezTo>
                  <a:cubicBezTo>
                    <a:pt x="16064" y="16500"/>
                    <a:pt x="15951" y="16457"/>
                    <a:pt x="15843" y="16415"/>
                  </a:cubicBezTo>
                  <a:lnTo>
                    <a:pt x="15737" y="16374"/>
                  </a:lnTo>
                  <a:cubicBezTo>
                    <a:pt x="15623" y="16325"/>
                    <a:pt x="15516" y="16266"/>
                    <a:pt x="15425" y="16215"/>
                  </a:cubicBezTo>
                  <a:cubicBezTo>
                    <a:pt x="15377" y="16188"/>
                    <a:pt x="15333" y="16158"/>
                    <a:pt x="15288" y="16126"/>
                  </a:cubicBezTo>
                  <a:cubicBezTo>
                    <a:pt x="15244" y="16090"/>
                    <a:pt x="15200" y="16054"/>
                    <a:pt x="15159" y="16015"/>
                  </a:cubicBezTo>
                  <a:cubicBezTo>
                    <a:pt x="15110" y="15963"/>
                    <a:pt x="15063" y="15911"/>
                    <a:pt x="15018" y="15856"/>
                  </a:cubicBezTo>
                  <a:cubicBezTo>
                    <a:pt x="14986" y="15809"/>
                    <a:pt x="14954" y="15761"/>
                    <a:pt x="14924" y="15712"/>
                  </a:cubicBezTo>
                  <a:cubicBezTo>
                    <a:pt x="14896" y="15659"/>
                    <a:pt x="14869" y="15607"/>
                    <a:pt x="14845" y="15552"/>
                  </a:cubicBezTo>
                  <a:cubicBezTo>
                    <a:pt x="14827" y="15501"/>
                    <a:pt x="14811" y="15451"/>
                    <a:pt x="14795" y="15400"/>
                  </a:cubicBezTo>
                  <a:cubicBezTo>
                    <a:pt x="14762" y="15262"/>
                    <a:pt x="14727" y="15115"/>
                    <a:pt x="14703" y="14964"/>
                  </a:cubicBezTo>
                  <a:cubicBezTo>
                    <a:pt x="14694" y="14878"/>
                    <a:pt x="14688" y="14792"/>
                    <a:pt x="14685" y="14706"/>
                  </a:cubicBezTo>
                  <a:cubicBezTo>
                    <a:pt x="14686" y="14629"/>
                    <a:pt x="14689" y="14552"/>
                    <a:pt x="14697" y="14477"/>
                  </a:cubicBezTo>
                  <a:cubicBezTo>
                    <a:pt x="14706" y="14431"/>
                    <a:pt x="14717" y="14387"/>
                    <a:pt x="14727" y="14340"/>
                  </a:cubicBezTo>
                  <a:lnTo>
                    <a:pt x="14729" y="14333"/>
                  </a:lnTo>
                  <a:cubicBezTo>
                    <a:pt x="14744" y="14280"/>
                    <a:pt x="14758" y="14228"/>
                    <a:pt x="14774" y="14176"/>
                  </a:cubicBezTo>
                  <a:cubicBezTo>
                    <a:pt x="14811" y="14157"/>
                    <a:pt x="14842" y="14126"/>
                    <a:pt x="14861" y="14087"/>
                  </a:cubicBezTo>
                  <a:lnTo>
                    <a:pt x="14889" y="14030"/>
                  </a:lnTo>
                  <a:cubicBezTo>
                    <a:pt x="14933" y="13953"/>
                    <a:pt x="14978" y="13881"/>
                    <a:pt x="15029" y="13809"/>
                  </a:cubicBezTo>
                  <a:cubicBezTo>
                    <a:pt x="15110" y="13702"/>
                    <a:pt x="15198" y="13595"/>
                    <a:pt x="15299" y="13484"/>
                  </a:cubicBezTo>
                  <a:cubicBezTo>
                    <a:pt x="15368" y="13413"/>
                    <a:pt x="15440" y="13347"/>
                    <a:pt x="15520" y="13281"/>
                  </a:cubicBezTo>
                  <a:cubicBezTo>
                    <a:pt x="15587" y="13230"/>
                    <a:pt x="15655" y="13182"/>
                    <a:pt x="15726" y="13137"/>
                  </a:cubicBezTo>
                  <a:cubicBezTo>
                    <a:pt x="15805" y="13093"/>
                    <a:pt x="15885" y="13052"/>
                    <a:pt x="15965" y="13011"/>
                  </a:cubicBezTo>
                  <a:cubicBezTo>
                    <a:pt x="16026" y="12981"/>
                    <a:pt x="16085" y="12949"/>
                    <a:pt x="16145" y="12918"/>
                  </a:cubicBezTo>
                  <a:cubicBezTo>
                    <a:pt x="16378" y="12795"/>
                    <a:pt x="16618" y="12655"/>
                    <a:pt x="16777" y="12429"/>
                  </a:cubicBezTo>
                  <a:cubicBezTo>
                    <a:pt x="16840" y="12341"/>
                    <a:pt x="16893" y="12244"/>
                    <a:pt x="16937" y="12159"/>
                  </a:cubicBezTo>
                  <a:cubicBezTo>
                    <a:pt x="16998" y="12047"/>
                    <a:pt x="17063" y="11913"/>
                    <a:pt x="17096" y="11767"/>
                  </a:cubicBezTo>
                  <a:cubicBezTo>
                    <a:pt x="17110" y="11709"/>
                    <a:pt x="17117" y="11654"/>
                    <a:pt x="17117" y="11599"/>
                  </a:cubicBezTo>
                  <a:cubicBezTo>
                    <a:pt x="17117" y="11564"/>
                    <a:pt x="17114" y="11514"/>
                    <a:pt x="17098" y="11476"/>
                  </a:cubicBezTo>
                  <a:cubicBezTo>
                    <a:pt x="17081" y="11435"/>
                    <a:pt x="17061" y="11395"/>
                    <a:pt x="17024" y="11363"/>
                  </a:cubicBezTo>
                  <a:cubicBezTo>
                    <a:pt x="17003" y="11346"/>
                    <a:pt x="16978" y="11332"/>
                    <a:pt x="16953" y="11324"/>
                  </a:cubicBezTo>
                  <a:cubicBezTo>
                    <a:pt x="16939" y="11241"/>
                    <a:pt x="16917" y="11155"/>
                    <a:pt x="16879" y="11043"/>
                  </a:cubicBezTo>
                  <a:cubicBezTo>
                    <a:pt x="16866" y="11006"/>
                    <a:pt x="16851" y="10970"/>
                    <a:pt x="16835" y="10934"/>
                  </a:cubicBezTo>
                  <a:cubicBezTo>
                    <a:pt x="16818" y="10894"/>
                    <a:pt x="16802" y="10854"/>
                    <a:pt x="16787" y="10813"/>
                  </a:cubicBezTo>
                  <a:cubicBezTo>
                    <a:pt x="16783" y="10789"/>
                    <a:pt x="16778" y="10765"/>
                    <a:pt x="16774" y="10737"/>
                  </a:cubicBezTo>
                  <a:cubicBezTo>
                    <a:pt x="16769" y="10691"/>
                    <a:pt x="16765" y="10644"/>
                    <a:pt x="16761" y="10596"/>
                  </a:cubicBezTo>
                  <a:cubicBezTo>
                    <a:pt x="16759" y="10483"/>
                    <a:pt x="16761" y="10368"/>
                    <a:pt x="16770" y="10245"/>
                  </a:cubicBezTo>
                  <a:cubicBezTo>
                    <a:pt x="16778" y="10184"/>
                    <a:pt x="16787" y="10124"/>
                    <a:pt x="16798" y="10063"/>
                  </a:cubicBezTo>
                  <a:cubicBezTo>
                    <a:pt x="16825" y="9958"/>
                    <a:pt x="16861" y="9855"/>
                    <a:pt x="16893" y="9769"/>
                  </a:cubicBezTo>
                  <a:cubicBezTo>
                    <a:pt x="16939" y="9647"/>
                    <a:pt x="16991" y="9535"/>
                    <a:pt x="17046" y="9426"/>
                  </a:cubicBezTo>
                  <a:cubicBezTo>
                    <a:pt x="17068" y="9388"/>
                    <a:pt x="17089" y="9353"/>
                    <a:pt x="17113" y="9319"/>
                  </a:cubicBezTo>
                  <a:cubicBezTo>
                    <a:pt x="17137" y="9284"/>
                    <a:pt x="17165" y="9253"/>
                    <a:pt x="17194" y="9223"/>
                  </a:cubicBezTo>
                  <a:cubicBezTo>
                    <a:pt x="17218" y="9197"/>
                    <a:pt x="17244" y="9175"/>
                    <a:pt x="17269" y="9152"/>
                  </a:cubicBezTo>
                  <a:cubicBezTo>
                    <a:pt x="17295" y="9132"/>
                    <a:pt x="17323" y="9114"/>
                    <a:pt x="17355" y="9092"/>
                  </a:cubicBezTo>
                  <a:cubicBezTo>
                    <a:pt x="17436" y="9045"/>
                    <a:pt x="17521" y="9005"/>
                    <a:pt x="17607" y="8965"/>
                  </a:cubicBezTo>
                  <a:cubicBezTo>
                    <a:pt x="17658" y="8941"/>
                    <a:pt x="17708" y="8917"/>
                    <a:pt x="17757" y="8892"/>
                  </a:cubicBezTo>
                  <a:cubicBezTo>
                    <a:pt x="17887" y="8827"/>
                    <a:pt x="18018" y="8762"/>
                    <a:pt x="18148" y="8694"/>
                  </a:cubicBezTo>
                  <a:lnTo>
                    <a:pt x="18230" y="8653"/>
                  </a:lnTo>
                  <a:cubicBezTo>
                    <a:pt x="18373" y="8580"/>
                    <a:pt x="18522" y="8503"/>
                    <a:pt x="18659" y="8415"/>
                  </a:cubicBezTo>
                  <a:cubicBezTo>
                    <a:pt x="18779" y="8339"/>
                    <a:pt x="18917" y="8246"/>
                    <a:pt x="19014" y="8120"/>
                  </a:cubicBezTo>
                  <a:cubicBezTo>
                    <a:pt x="19088" y="8024"/>
                    <a:pt x="19149" y="7921"/>
                    <a:pt x="19202" y="7825"/>
                  </a:cubicBezTo>
                  <a:cubicBezTo>
                    <a:pt x="19250" y="7743"/>
                    <a:pt x="19298" y="7659"/>
                    <a:pt x="19343" y="7575"/>
                  </a:cubicBezTo>
                  <a:cubicBezTo>
                    <a:pt x="19385" y="7496"/>
                    <a:pt x="19423" y="7409"/>
                    <a:pt x="19460" y="7300"/>
                  </a:cubicBezTo>
                  <a:cubicBezTo>
                    <a:pt x="19507" y="7164"/>
                    <a:pt x="19536" y="7024"/>
                    <a:pt x="19566" y="6885"/>
                  </a:cubicBezTo>
                  <a:cubicBezTo>
                    <a:pt x="19576" y="6841"/>
                    <a:pt x="19585" y="6795"/>
                    <a:pt x="19596" y="6750"/>
                  </a:cubicBezTo>
                  <a:lnTo>
                    <a:pt x="19596" y="6750"/>
                  </a:lnTo>
                  <a:lnTo>
                    <a:pt x="19595" y="6754"/>
                  </a:lnTo>
                  <a:lnTo>
                    <a:pt x="19609" y="6696"/>
                  </a:lnTo>
                  <a:cubicBezTo>
                    <a:pt x="19640" y="6567"/>
                    <a:pt x="19672" y="6435"/>
                    <a:pt x="19644" y="6304"/>
                  </a:cubicBezTo>
                  <a:cubicBezTo>
                    <a:pt x="19629" y="6239"/>
                    <a:pt x="19604" y="6178"/>
                    <a:pt x="19572" y="6101"/>
                  </a:cubicBezTo>
                  <a:cubicBezTo>
                    <a:pt x="19558" y="6068"/>
                    <a:pt x="19548" y="6036"/>
                    <a:pt x="19534" y="5997"/>
                  </a:cubicBezTo>
                  <a:lnTo>
                    <a:pt x="19533" y="5997"/>
                  </a:lnTo>
                  <a:lnTo>
                    <a:pt x="19533" y="5996"/>
                  </a:lnTo>
                  <a:lnTo>
                    <a:pt x="19534" y="5997"/>
                  </a:lnTo>
                  <a:cubicBezTo>
                    <a:pt x="19531" y="5989"/>
                    <a:pt x="19528" y="5981"/>
                    <a:pt x="19526" y="5974"/>
                  </a:cubicBezTo>
                  <a:lnTo>
                    <a:pt x="19526" y="5974"/>
                  </a:lnTo>
                  <a:lnTo>
                    <a:pt x="19536" y="5995"/>
                  </a:lnTo>
                  <a:cubicBezTo>
                    <a:pt x="19519" y="5934"/>
                    <a:pt x="19502" y="5875"/>
                    <a:pt x="19481" y="5816"/>
                  </a:cubicBezTo>
                  <a:lnTo>
                    <a:pt x="19462" y="5765"/>
                  </a:lnTo>
                  <a:cubicBezTo>
                    <a:pt x="19449" y="5735"/>
                    <a:pt x="19438" y="5704"/>
                    <a:pt x="19430" y="5678"/>
                  </a:cubicBezTo>
                  <a:cubicBezTo>
                    <a:pt x="19425" y="5663"/>
                    <a:pt x="19421" y="5648"/>
                    <a:pt x="19413" y="5620"/>
                  </a:cubicBezTo>
                  <a:lnTo>
                    <a:pt x="19405" y="5584"/>
                  </a:lnTo>
                  <a:lnTo>
                    <a:pt x="19398" y="5549"/>
                  </a:lnTo>
                  <a:cubicBezTo>
                    <a:pt x="19383" y="5445"/>
                    <a:pt x="19369" y="5333"/>
                    <a:pt x="19364" y="5219"/>
                  </a:cubicBezTo>
                  <a:cubicBezTo>
                    <a:pt x="19364" y="5195"/>
                    <a:pt x="19365" y="5170"/>
                    <a:pt x="19366" y="5146"/>
                  </a:cubicBezTo>
                  <a:cubicBezTo>
                    <a:pt x="19368" y="5132"/>
                    <a:pt x="19370" y="5120"/>
                    <a:pt x="19373" y="5107"/>
                  </a:cubicBezTo>
                  <a:cubicBezTo>
                    <a:pt x="19376" y="5094"/>
                    <a:pt x="19381" y="5081"/>
                    <a:pt x="19385" y="5067"/>
                  </a:cubicBezTo>
                  <a:cubicBezTo>
                    <a:pt x="19396" y="5043"/>
                    <a:pt x="19407" y="5020"/>
                    <a:pt x="19419" y="4997"/>
                  </a:cubicBezTo>
                  <a:lnTo>
                    <a:pt x="19427" y="4979"/>
                  </a:lnTo>
                  <a:lnTo>
                    <a:pt x="19481" y="4887"/>
                  </a:lnTo>
                  <a:cubicBezTo>
                    <a:pt x="19560" y="4755"/>
                    <a:pt x="19640" y="4618"/>
                    <a:pt x="19680" y="4470"/>
                  </a:cubicBezTo>
                  <a:cubicBezTo>
                    <a:pt x="19700" y="4397"/>
                    <a:pt x="19701" y="4326"/>
                    <a:pt x="19683" y="4256"/>
                  </a:cubicBezTo>
                  <a:cubicBezTo>
                    <a:pt x="19677" y="4240"/>
                    <a:pt x="19673" y="4223"/>
                    <a:pt x="19671" y="4207"/>
                  </a:cubicBezTo>
                  <a:cubicBezTo>
                    <a:pt x="19661" y="4167"/>
                    <a:pt x="19643" y="4127"/>
                    <a:pt x="19612" y="4084"/>
                  </a:cubicBezTo>
                  <a:cubicBezTo>
                    <a:pt x="19476" y="3888"/>
                    <a:pt x="19274" y="3747"/>
                    <a:pt x="19080" y="3610"/>
                  </a:cubicBezTo>
                  <a:lnTo>
                    <a:pt x="19027" y="3572"/>
                  </a:lnTo>
                  <a:cubicBezTo>
                    <a:pt x="18941" y="3509"/>
                    <a:pt x="18856" y="3442"/>
                    <a:pt x="18774" y="3375"/>
                  </a:cubicBezTo>
                  <a:cubicBezTo>
                    <a:pt x="18683" y="3302"/>
                    <a:pt x="18588" y="3242"/>
                    <a:pt x="18507" y="3192"/>
                  </a:cubicBezTo>
                  <a:lnTo>
                    <a:pt x="18365" y="3106"/>
                  </a:lnTo>
                  <a:cubicBezTo>
                    <a:pt x="18222" y="3023"/>
                    <a:pt x="18075" y="2935"/>
                    <a:pt x="17939" y="2835"/>
                  </a:cubicBezTo>
                  <a:lnTo>
                    <a:pt x="17903" y="2810"/>
                  </a:lnTo>
                  <a:cubicBezTo>
                    <a:pt x="17917" y="2754"/>
                    <a:pt x="17906" y="2696"/>
                    <a:pt x="17873" y="2657"/>
                  </a:cubicBezTo>
                  <a:cubicBezTo>
                    <a:pt x="17847" y="2586"/>
                    <a:pt x="17774" y="2536"/>
                    <a:pt x="17682" y="2536"/>
                  </a:cubicBezTo>
                  <a:lnTo>
                    <a:pt x="17680" y="2536"/>
                  </a:lnTo>
                  <a:cubicBezTo>
                    <a:pt x="17668" y="2537"/>
                    <a:pt x="17655" y="2540"/>
                    <a:pt x="17645" y="2542"/>
                  </a:cubicBezTo>
                  <a:cubicBezTo>
                    <a:pt x="17631" y="2545"/>
                    <a:pt x="17618" y="2548"/>
                    <a:pt x="17605" y="2554"/>
                  </a:cubicBezTo>
                  <a:cubicBezTo>
                    <a:pt x="17555" y="2574"/>
                    <a:pt x="17515" y="2598"/>
                    <a:pt x="17484" y="2650"/>
                  </a:cubicBezTo>
                  <a:cubicBezTo>
                    <a:pt x="17456" y="2696"/>
                    <a:pt x="17446" y="2751"/>
                    <a:pt x="17455" y="2805"/>
                  </a:cubicBezTo>
                  <a:cubicBezTo>
                    <a:pt x="17460" y="2829"/>
                    <a:pt x="17467" y="2853"/>
                    <a:pt x="17477" y="2875"/>
                  </a:cubicBezTo>
                  <a:lnTo>
                    <a:pt x="17478" y="2874"/>
                  </a:lnTo>
                  <a:lnTo>
                    <a:pt x="17462" y="2906"/>
                  </a:lnTo>
                  <a:lnTo>
                    <a:pt x="17432" y="2968"/>
                  </a:lnTo>
                  <a:cubicBezTo>
                    <a:pt x="17421" y="2992"/>
                    <a:pt x="17411" y="3015"/>
                    <a:pt x="17399" y="3038"/>
                  </a:cubicBezTo>
                  <a:cubicBezTo>
                    <a:pt x="17352" y="3135"/>
                    <a:pt x="17303" y="3230"/>
                    <a:pt x="17253" y="3325"/>
                  </a:cubicBezTo>
                  <a:cubicBezTo>
                    <a:pt x="17174" y="3467"/>
                    <a:pt x="17101" y="3612"/>
                    <a:pt x="17029" y="3758"/>
                  </a:cubicBezTo>
                  <a:cubicBezTo>
                    <a:pt x="16999" y="3811"/>
                    <a:pt x="16968" y="3862"/>
                    <a:pt x="16934" y="3912"/>
                  </a:cubicBezTo>
                  <a:cubicBezTo>
                    <a:pt x="16880" y="3983"/>
                    <a:pt x="16823" y="4052"/>
                    <a:pt x="16762" y="4118"/>
                  </a:cubicBezTo>
                  <a:cubicBezTo>
                    <a:pt x="16728" y="4151"/>
                    <a:pt x="16694" y="4184"/>
                    <a:pt x="16672" y="4208"/>
                  </a:cubicBezTo>
                  <a:lnTo>
                    <a:pt x="16672" y="4207"/>
                  </a:lnTo>
                  <a:lnTo>
                    <a:pt x="16646" y="4223"/>
                  </a:lnTo>
                  <a:lnTo>
                    <a:pt x="16611" y="4248"/>
                  </a:lnTo>
                  <a:lnTo>
                    <a:pt x="16579" y="4263"/>
                  </a:lnTo>
                  <a:cubicBezTo>
                    <a:pt x="16569" y="4266"/>
                    <a:pt x="16560" y="4268"/>
                    <a:pt x="16550" y="4270"/>
                  </a:cubicBezTo>
                  <a:cubicBezTo>
                    <a:pt x="16524" y="4273"/>
                    <a:pt x="16499" y="4275"/>
                    <a:pt x="16473" y="4276"/>
                  </a:cubicBezTo>
                  <a:cubicBezTo>
                    <a:pt x="16460" y="4276"/>
                    <a:pt x="16449" y="4275"/>
                    <a:pt x="16437" y="4274"/>
                  </a:cubicBezTo>
                  <a:cubicBezTo>
                    <a:pt x="16395" y="4268"/>
                    <a:pt x="16354" y="4259"/>
                    <a:pt x="16313" y="4251"/>
                  </a:cubicBezTo>
                  <a:cubicBezTo>
                    <a:pt x="16283" y="4244"/>
                    <a:pt x="16252" y="4238"/>
                    <a:pt x="16221" y="4232"/>
                  </a:cubicBezTo>
                  <a:cubicBezTo>
                    <a:pt x="16168" y="4223"/>
                    <a:pt x="16113" y="4219"/>
                    <a:pt x="16058" y="4213"/>
                  </a:cubicBezTo>
                  <a:cubicBezTo>
                    <a:pt x="16032" y="4212"/>
                    <a:pt x="16005" y="4211"/>
                    <a:pt x="15978" y="4211"/>
                  </a:cubicBezTo>
                  <a:lnTo>
                    <a:pt x="15908" y="4212"/>
                  </a:lnTo>
                  <a:cubicBezTo>
                    <a:pt x="15862" y="4212"/>
                    <a:pt x="15815" y="4213"/>
                    <a:pt x="15770" y="4219"/>
                  </a:cubicBezTo>
                  <a:cubicBezTo>
                    <a:pt x="15664" y="4231"/>
                    <a:pt x="15568" y="4247"/>
                    <a:pt x="15476" y="4266"/>
                  </a:cubicBezTo>
                  <a:cubicBezTo>
                    <a:pt x="15387" y="4285"/>
                    <a:pt x="15297" y="4302"/>
                    <a:pt x="15208" y="4319"/>
                  </a:cubicBezTo>
                  <a:cubicBezTo>
                    <a:pt x="15101" y="4339"/>
                    <a:pt x="14994" y="4359"/>
                    <a:pt x="14888" y="4383"/>
                  </a:cubicBezTo>
                  <a:cubicBezTo>
                    <a:pt x="14699" y="4426"/>
                    <a:pt x="14524" y="4523"/>
                    <a:pt x="14398" y="4654"/>
                  </a:cubicBezTo>
                  <a:cubicBezTo>
                    <a:pt x="14340" y="4714"/>
                    <a:pt x="14267" y="4794"/>
                    <a:pt x="14211" y="4892"/>
                  </a:cubicBezTo>
                  <a:cubicBezTo>
                    <a:pt x="14188" y="4930"/>
                    <a:pt x="14171" y="4970"/>
                    <a:pt x="14146" y="5025"/>
                  </a:cubicBezTo>
                  <a:cubicBezTo>
                    <a:pt x="14090" y="5154"/>
                    <a:pt x="14065" y="5296"/>
                    <a:pt x="14040" y="5434"/>
                  </a:cubicBezTo>
                  <a:cubicBezTo>
                    <a:pt x="14032" y="5485"/>
                    <a:pt x="14022" y="5534"/>
                    <a:pt x="14013" y="5581"/>
                  </a:cubicBezTo>
                  <a:cubicBezTo>
                    <a:pt x="14001" y="5624"/>
                    <a:pt x="13987" y="5666"/>
                    <a:pt x="13970" y="5713"/>
                  </a:cubicBezTo>
                  <a:cubicBezTo>
                    <a:pt x="13950" y="5756"/>
                    <a:pt x="13932" y="5798"/>
                    <a:pt x="13912" y="5839"/>
                  </a:cubicBezTo>
                  <a:lnTo>
                    <a:pt x="13876" y="5893"/>
                  </a:lnTo>
                  <a:cubicBezTo>
                    <a:pt x="13850" y="5926"/>
                    <a:pt x="13820" y="5959"/>
                    <a:pt x="13789" y="5991"/>
                  </a:cubicBezTo>
                  <a:lnTo>
                    <a:pt x="13690" y="6091"/>
                  </a:lnTo>
                  <a:cubicBezTo>
                    <a:pt x="13641" y="6140"/>
                    <a:pt x="13590" y="6190"/>
                    <a:pt x="13541" y="6240"/>
                  </a:cubicBezTo>
                  <a:lnTo>
                    <a:pt x="13496" y="6287"/>
                  </a:lnTo>
                  <a:cubicBezTo>
                    <a:pt x="13437" y="6350"/>
                    <a:pt x="13375" y="6414"/>
                    <a:pt x="13308" y="6470"/>
                  </a:cubicBezTo>
                  <a:cubicBezTo>
                    <a:pt x="13285" y="6489"/>
                    <a:pt x="13262" y="6506"/>
                    <a:pt x="13237" y="6522"/>
                  </a:cubicBezTo>
                  <a:cubicBezTo>
                    <a:pt x="13217" y="6533"/>
                    <a:pt x="13198" y="6543"/>
                    <a:pt x="13176" y="6554"/>
                  </a:cubicBezTo>
                  <a:cubicBezTo>
                    <a:pt x="13123" y="6577"/>
                    <a:pt x="13069" y="6593"/>
                    <a:pt x="13004" y="6612"/>
                  </a:cubicBezTo>
                  <a:cubicBezTo>
                    <a:pt x="12974" y="6619"/>
                    <a:pt x="12943" y="6626"/>
                    <a:pt x="12912" y="6631"/>
                  </a:cubicBezTo>
                  <a:lnTo>
                    <a:pt x="12882" y="6638"/>
                  </a:lnTo>
                  <a:cubicBezTo>
                    <a:pt x="12894" y="6596"/>
                    <a:pt x="12888" y="6550"/>
                    <a:pt x="12870" y="6510"/>
                  </a:cubicBezTo>
                  <a:cubicBezTo>
                    <a:pt x="12837" y="6437"/>
                    <a:pt x="12760" y="6410"/>
                    <a:pt x="12687" y="6381"/>
                  </a:cubicBezTo>
                  <a:lnTo>
                    <a:pt x="12651" y="6368"/>
                  </a:lnTo>
                  <a:cubicBezTo>
                    <a:pt x="12610" y="6348"/>
                    <a:pt x="12568" y="6328"/>
                    <a:pt x="12527" y="6306"/>
                  </a:cubicBezTo>
                  <a:cubicBezTo>
                    <a:pt x="12513" y="6296"/>
                    <a:pt x="12500" y="6287"/>
                    <a:pt x="12476" y="6270"/>
                  </a:cubicBezTo>
                  <a:lnTo>
                    <a:pt x="12436" y="6234"/>
                  </a:lnTo>
                  <a:lnTo>
                    <a:pt x="12401" y="6195"/>
                  </a:lnTo>
                  <a:cubicBezTo>
                    <a:pt x="12416" y="6162"/>
                    <a:pt x="12420" y="6125"/>
                    <a:pt x="12414" y="6088"/>
                  </a:cubicBezTo>
                  <a:cubicBezTo>
                    <a:pt x="12403" y="6032"/>
                    <a:pt x="12380" y="5983"/>
                    <a:pt x="12359" y="5941"/>
                  </a:cubicBezTo>
                  <a:cubicBezTo>
                    <a:pt x="12267" y="5704"/>
                    <a:pt x="12168" y="5469"/>
                    <a:pt x="12068" y="5235"/>
                  </a:cubicBezTo>
                  <a:cubicBezTo>
                    <a:pt x="12019" y="5120"/>
                    <a:pt x="11971" y="5004"/>
                    <a:pt x="11922" y="4872"/>
                  </a:cubicBezTo>
                  <a:cubicBezTo>
                    <a:pt x="11914" y="4831"/>
                    <a:pt x="11899" y="4795"/>
                    <a:pt x="11882" y="4758"/>
                  </a:cubicBezTo>
                  <a:lnTo>
                    <a:pt x="11868" y="4726"/>
                  </a:lnTo>
                  <a:cubicBezTo>
                    <a:pt x="11846" y="4676"/>
                    <a:pt x="11800" y="4633"/>
                    <a:pt x="11747" y="4617"/>
                  </a:cubicBezTo>
                  <a:cubicBezTo>
                    <a:pt x="11723" y="4587"/>
                    <a:pt x="11700" y="4557"/>
                    <a:pt x="11674" y="4529"/>
                  </a:cubicBezTo>
                  <a:cubicBezTo>
                    <a:pt x="11607" y="4452"/>
                    <a:pt x="11527" y="4374"/>
                    <a:pt x="11429" y="4293"/>
                  </a:cubicBezTo>
                  <a:cubicBezTo>
                    <a:pt x="11383" y="4255"/>
                    <a:pt x="11339" y="4219"/>
                    <a:pt x="11291" y="4186"/>
                  </a:cubicBezTo>
                  <a:cubicBezTo>
                    <a:pt x="11278" y="4148"/>
                    <a:pt x="11254" y="4117"/>
                    <a:pt x="11222" y="4095"/>
                  </a:cubicBezTo>
                  <a:cubicBezTo>
                    <a:pt x="11180" y="4067"/>
                    <a:pt x="11134" y="4043"/>
                    <a:pt x="11087" y="4020"/>
                  </a:cubicBezTo>
                  <a:cubicBezTo>
                    <a:pt x="11047" y="3995"/>
                    <a:pt x="11007" y="3967"/>
                    <a:pt x="10968" y="3940"/>
                  </a:cubicBezTo>
                  <a:lnTo>
                    <a:pt x="10910" y="3896"/>
                  </a:lnTo>
                  <a:cubicBezTo>
                    <a:pt x="10857" y="3860"/>
                    <a:pt x="10806" y="3822"/>
                    <a:pt x="10750" y="3791"/>
                  </a:cubicBezTo>
                  <a:cubicBezTo>
                    <a:pt x="10725" y="3777"/>
                    <a:pt x="10696" y="3771"/>
                    <a:pt x="10665" y="3771"/>
                  </a:cubicBezTo>
                  <a:lnTo>
                    <a:pt x="10638" y="3771"/>
                  </a:lnTo>
                  <a:cubicBezTo>
                    <a:pt x="10631" y="3771"/>
                    <a:pt x="10624" y="3771"/>
                    <a:pt x="10615" y="3769"/>
                  </a:cubicBezTo>
                  <a:cubicBezTo>
                    <a:pt x="10606" y="3759"/>
                    <a:pt x="10597" y="3749"/>
                    <a:pt x="10589" y="3737"/>
                  </a:cubicBezTo>
                  <a:cubicBezTo>
                    <a:pt x="10574" y="3718"/>
                    <a:pt x="10561" y="3698"/>
                    <a:pt x="10547" y="3678"/>
                  </a:cubicBezTo>
                  <a:cubicBezTo>
                    <a:pt x="10526" y="3638"/>
                    <a:pt x="10507" y="3596"/>
                    <a:pt x="10490" y="3553"/>
                  </a:cubicBezTo>
                  <a:cubicBezTo>
                    <a:pt x="10435" y="3406"/>
                    <a:pt x="10391" y="3250"/>
                    <a:pt x="10348" y="3099"/>
                  </a:cubicBezTo>
                  <a:lnTo>
                    <a:pt x="10337" y="3060"/>
                  </a:lnTo>
                  <a:lnTo>
                    <a:pt x="10304" y="2948"/>
                  </a:lnTo>
                  <a:cubicBezTo>
                    <a:pt x="10322" y="2919"/>
                    <a:pt x="10330" y="2885"/>
                    <a:pt x="10328" y="2851"/>
                  </a:cubicBezTo>
                  <a:cubicBezTo>
                    <a:pt x="10321" y="2731"/>
                    <a:pt x="10287" y="2610"/>
                    <a:pt x="10251" y="2497"/>
                  </a:cubicBezTo>
                  <a:cubicBezTo>
                    <a:pt x="10239" y="2457"/>
                    <a:pt x="10226" y="2418"/>
                    <a:pt x="10212" y="2379"/>
                  </a:cubicBezTo>
                  <a:cubicBezTo>
                    <a:pt x="10208" y="2367"/>
                    <a:pt x="10204" y="2356"/>
                    <a:pt x="10201" y="2343"/>
                  </a:cubicBezTo>
                  <a:cubicBezTo>
                    <a:pt x="10191" y="2298"/>
                    <a:pt x="10179" y="2252"/>
                    <a:pt x="10167" y="2206"/>
                  </a:cubicBezTo>
                  <a:cubicBezTo>
                    <a:pt x="10139" y="2111"/>
                    <a:pt x="10106" y="2020"/>
                    <a:pt x="10073" y="1926"/>
                  </a:cubicBezTo>
                  <a:cubicBezTo>
                    <a:pt x="10049" y="1862"/>
                    <a:pt x="10020" y="1799"/>
                    <a:pt x="9992" y="1736"/>
                  </a:cubicBezTo>
                  <a:lnTo>
                    <a:pt x="9963" y="1675"/>
                  </a:lnTo>
                  <a:cubicBezTo>
                    <a:pt x="9952" y="1649"/>
                    <a:pt x="9939" y="1625"/>
                    <a:pt x="9925" y="1601"/>
                  </a:cubicBezTo>
                  <a:lnTo>
                    <a:pt x="9904" y="1561"/>
                  </a:lnTo>
                  <a:lnTo>
                    <a:pt x="9879" y="1514"/>
                  </a:lnTo>
                  <a:lnTo>
                    <a:pt x="9837" y="1440"/>
                  </a:lnTo>
                  <a:cubicBezTo>
                    <a:pt x="9832" y="1429"/>
                    <a:pt x="9826" y="1418"/>
                    <a:pt x="9819" y="1408"/>
                  </a:cubicBezTo>
                  <a:cubicBezTo>
                    <a:pt x="9792" y="1346"/>
                    <a:pt x="9761" y="1287"/>
                    <a:pt x="9728" y="1227"/>
                  </a:cubicBezTo>
                  <a:cubicBezTo>
                    <a:pt x="9682" y="1150"/>
                    <a:pt x="9636" y="1073"/>
                    <a:pt x="9587" y="996"/>
                  </a:cubicBezTo>
                  <a:cubicBezTo>
                    <a:pt x="9545" y="931"/>
                    <a:pt x="9498" y="866"/>
                    <a:pt x="9450" y="804"/>
                  </a:cubicBezTo>
                  <a:lnTo>
                    <a:pt x="9434" y="784"/>
                  </a:lnTo>
                  <a:cubicBezTo>
                    <a:pt x="9417" y="762"/>
                    <a:pt x="9399" y="739"/>
                    <a:pt x="9381" y="717"/>
                  </a:cubicBezTo>
                  <a:lnTo>
                    <a:pt x="9367" y="700"/>
                  </a:lnTo>
                  <a:cubicBezTo>
                    <a:pt x="9343" y="671"/>
                    <a:pt x="9318" y="639"/>
                    <a:pt x="9284" y="617"/>
                  </a:cubicBezTo>
                  <a:cubicBezTo>
                    <a:pt x="9251" y="595"/>
                    <a:pt x="9214" y="584"/>
                    <a:pt x="9167" y="584"/>
                  </a:cubicBezTo>
                  <a:lnTo>
                    <a:pt x="9164" y="584"/>
                  </a:lnTo>
                  <a:lnTo>
                    <a:pt x="9164" y="586"/>
                  </a:lnTo>
                  <a:lnTo>
                    <a:pt x="9155" y="568"/>
                  </a:lnTo>
                  <a:cubicBezTo>
                    <a:pt x="9132" y="528"/>
                    <a:pt x="9112" y="488"/>
                    <a:pt x="9093" y="443"/>
                  </a:cubicBezTo>
                  <a:cubicBezTo>
                    <a:pt x="9094" y="416"/>
                    <a:pt x="9090" y="389"/>
                    <a:pt x="9080" y="368"/>
                  </a:cubicBezTo>
                  <a:cubicBezTo>
                    <a:pt x="9057" y="310"/>
                    <a:pt x="9020" y="270"/>
                    <a:pt x="8967" y="252"/>
                  </a:cubicBezTo>
                  <a:cubicBezTo>
                    <a:pt x="8955" y="246"/>
                    <a:pt x="8941" y="244"/>
                    <a:pt x="8931" y="244"/>
                  </a:cubicBezTo>
                  <a:lnTo>
                    <a:pt x="8926" y="244"/>
                  </a:lnTo>
                  <a:cubicBezTo>
                    <a:pt x="8939" y="205"/>
                    <a:pt x="8937" y="166"/>
                    <a:pt x="8921" y="126"/>
                  </a:cubicBezTo>
                  <a:cubicBezTo>
                    <a:pt x="8893" y="47"/>
                    <a:pt x="8825" y="0"/>
                    <a:pt x="8741" y="0"/>
                  </a:cubicBezTo>
                  <a:close/>
                </a:path>
              </a:pathLst>
            </a:custGeom>
            <a:solidFill>
              <a:srgbClr val="7EA6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58" name="Google Shape;1358;p38"/>
            <p:cNvSpPr/>
            <p:nvPr/>
          </p:nvSpPr>
          <p:spPr>
            <a:xfrm>
              <a:off x="1688275" y="1316750"/>
              <a:ext cx="207250" cy="402500"/>
            </a:xfrm>
            <a:custGeom>
              <a:avLst/>
              <a:gdLst/>
              <a:ahLst/>
              <a:cxnLst/>
              <a:rect l="l" t="t" r="r" b="b"/>
              <a:pathLst>
                <a:path w="8290" h="16100" extrusionOk="0">
                  <a:moveTo>
                    <a:pt x="423" y="1"/>
                  </a:moveTo>
                  <a:cubicBezTo>
                    <a:pt x="367" y="4"/>
                    <a:pt x="321" y="18"/>
                    <a:pt x="287" y="45"/>
                  </a:cubicBezTo>
                  <a:cubicBezTo>
                    <a:pt x="240" y="82"/>
                    <a:pt x="215" y="136"/>
                    <a:pt x="209" y="209"/>
                  </a:cubicBezTo>
                  <a:cubicBezTo>
                    <a:pt x="201" y="211"/>
                    <a:pt x="193" y="215"/>
                    <a:pt x="185" y="218"/>
                  </a:cubicBezTo>
                  <a:cubicBezTo>
                    <a:pt x="122" y="244"/>
                    <a:pt x="77" y="305"/>
                    <a:pt x="72" y="368"/>
                  </a:cubicBezTo>
                  <a:cubicBezTo>
                    <a:pt x="69" y="418"/>
                    <a:pt x="78" y="461"/>
                    <a:pt x="101" y="499"/>
                  </a:cubicBezTo>
                  <a:cubicBezTo>
                    <a:pt x="121" y="535"/>
                    <a:pt x="153" y="562"/>
                    <a:pt x="191" y="576"/>
                  </a:cubicBezTo>
                  <a:cubicBezTo>
                    <a:pt x="185" y="626"/>
                    <a:pt x="178" y="677"/>
                    <a:pt x="172" y="728"/>
                  </a:cubicBezTo>
                  <a:cubicBezTo>
                    <a:pt x="161" y="804"/>
                    <a:pt x="151" y="879"/>
                    <a:pt x="143" y="956"/>
                  </a:cubicBezTo>
                  <a:cubicBezTo>
                    <a:pt x="129" y="1099"/>
                    <a:pt x="120" y="1252"/>
                    <a:pt x="116" y="1410"/>
                  </a:cubicBezTo>
                  <a:cubicBezTo>
                    <a:pt x="112" y="1556"/>
                    <a:pt x="107" y="1703"/>
                    <a:pt x="102" y="1850"/>
                  </a:cubicBezTo>
                  <a:cubicBezTo>
                    <a:pt x="99" y="1916"/>
                    <a:pt x="98" y="1982"/>
                    <a:pt x="96" y="2049"/>
                  </a:cubicBezTo>
                  <a:cubicBezTo>
                    <a:pt x="94" y="2129"/>
                    <a:pt x="91" y="2209"/>
                    <a:pt x="88" y="2288"/>
                  </a:cubicBezTo>
                  <a:lnTo>
                    <a:pt x="83" y="2358"/>
                  </a:lnTo>
                  <a:cubicBezTo>
                    <a:pt x="80" y="2406"/>
                    <a:pt x="77" y="2454"/>
                    <a:pt x="74" y="2500"/>
                  </a:cubicBezTo>
                  <a:cubicBezTo>
                    <a:pt x="72" y="2571"/>
                    <a:pt x="74" y="2640"/>
                    <a:pt x="77" y="2710"/>
                  </a:cubicBezTo>
                  <a:lnTo>
                    <a:pt x="77" y="2736"/>
                  </a:lnTo>
                  <a:cubicBezTo>
                    <a:pt x="79" y="2807"/>
                    <a:pt x="80" y="2877"/>
                    <a:pt x="80" y="2948"/>
                  </a:cubicBezTo>
                  <a:lnTo>
                    <a:pt x="78" y="3009"/>
                  </a:lnTo>
                  <a:cubicBezTo>
                    <a:pt x="70" y="3127"/>
                    <a:pt x="59" y="3245"/>
                    <a:pt x="49" y="3363"/>
                  </a:cubicBezTo>
                  <a:cubicBezTo>
                    <a:pt x="34" y="3523"/>
                    <a:pt x="19" y="3683"/>
                    <a:pt x="11" y="3843"/>
                  </a:cubicBezTo>
                  <a:cubicBezTo>
                    <a:pt x="6" y="3971"/>
                    <a:pt x="0" y="4118"/>
                    <a:pt x="3" y="4268"/>
                  </a:cubicBezTo>
                  <a:cubicBezTo>
                    <a:pt x="7" y="4376"/>
                    <a:pt x="16" y="4484"/>
                    <a:pt x="24" y="4592"/>
                  </a:cubicBezTo>
                  <a:lnTo>
                    <a:pt x="31" y="4680"/>
                  </a:lnTo>
                  <a:cubicBezTo>
                    <a:pt x="39" y="4818"/>
                    <a:pt x="48" y="4954"/>
                    <a:pt x="62" y="5090"/>
                  </a:cubicBezTo>
                  <a:lnTo>
                    <a:pt x="86" y="5304"/>
                  </a:lnTo>
                  <a:lnTo>
                    <a:pt x="110" y="5517"/>
                  </a:lnTo>
                  <a:cubicBezTo>
                    <a:pt x="130" y="5710"/>
                    <a:pt x="154" y="5902"/>
                    <a:pt x="184" y="6094"/>
                  </a:cubicBezTo>
                  <a:lnTo>
                    <a:pt x="189" y="6125"/>
                  </a:lnTo>
                  <a:cubicBezTo>
                    <a:pt x="204" y="6220"/>
                    <a:pt x="217" y="6315"/>
                    <a:pt x="236" y="6410"/>
                  </a:cubicBezTo>
                  <a:lnTo>
                    <a:pt x="245" y="6455"/>
                  </a:lnTo>
                  <a:cubicBezTo>
                    <a:pt x="252" y="6490"/>
                    <a:pt x="258" y="6524"/>
                    <a:pt x="268" y="6560"/>
                  </a:cubicBezTo>
                  <a:cubicBezTo>
                    <a:pt x="282" y="6617"/>
                    <a:pt x="298" y="6675"/>
                    <a:pt x="313" y="6732"/>
                  </a:cubicBezTo>
                  <a:cubicBezTo>
                    <a:pt x="356" y="6891"/>
                    <a:pt x="416" y="7047"/>
                    <a:pt x="475" y="7198"/>
                  </a:cubicBezTo>
                  <a:lnTo>
                    <a:pt x="502" y="7269"/>
                  </a:lnTo>
                  <a:lnTo>
                    <a:pt x="561" y="7425"/>
                  </a:lnTo>
                  <a:cubicBezTo>
                    <a:pt x="619" y="7576"/>
                    <a:pt x="676" y="7727"/>
                    <a:pt x="735" y="7877"/>
                  </a:cubicBezTo>
                  <a:cubicBezTo>
                    <a:pt x="803" y="8049"/>
                    <a:pt x="876" y="8212"/>
                    <a:pt x="959" y="8393"/>
                  </a:cubicBezTo>
                  <a:cubicBezTo>
                    <a:pt x="1042" y="8573"/>
                    <a:pt x="1125" y="8755"/>
                    <a:pt x="1212" y="8935"/>
                  </a:cubicBezTo>
                  <a:cubicBezTo>
                    <a:pt x="1378" y="9273"/>
                    <a:pt x="1576" y="9672"/>
                    <a:pt x="1795" y="10065"/>
                  </a:cubicBezTo>
                  <a:cubicBezTo>
                    <a:pt x="1904" y="10260"/>
                    <a:pt x="1991" y="10409"/>
                    <a:pt x="2079" y="10545"/>
                  </a:cubicBezTo>
                  <a:lnTo>
                    <a:pt x="2199" y="10736"/>
                  </a:lnTo>
                  <a:lnTo>
                    <a:pt x="2272" y="10851"/>
                  </a:lnTo>
                  <a:cubicBezTo>
                    <a:pt x="2310" y="10912"/>
                    <a:pt x="2350" y="10969"/>
                    <a:pt x="2391" y="11027"/>
                  </a:cubicBezTo>
                  <a:lnTo>
                    <a:pt x="2442" y="11102"/>
                  </a:lnTo>
                  <a:cubicBezTo>
                    <a:pt x="2640" y="11388"/>
                    <a:pt x="2875" y="11678"/>
                    <a:pt x="3180" y="12016"/>
                  </a:cubicBezTo>
                  <a:lnTo>
                    <a:pt x="3366" y="12222"/>
                  </a:lnTo>
                  <a:lnTo>
                    <a:pt x="3416" y="12276"/>
                  </a:lnTo>
                  <a:lnTo>
                    <a:pt x="3436" y="12299"/>
                  </a:lnTo>
                  <a:lnTo>
                    <a:pt x="3456" y="12323"/>
                  </a:lnTo>
                  <a:cubicBezTo>
                    <a:pt x="3477" y="12347"/>
                    <a:pt x="3500" y="12364"/>
                    <a:pt x="3526" y="12376"/>
                  </a:cubicBezTo>
                  <a:lnTo>
                    <a:pt x="3604" y="12458"/>
                  </a:lnTo>
                  <a:lnTo>
                    <a:pt x="3682" y="12540"/>
                  </a:lnTo>
                  <a:cubicBezTo>
                    <a:pt x="3811" y="12679"/>
                    <a:pt x="3943" y="12812"/>
                    <a:pt x="4076" y="12947"/>
                  </a:cubicBezTo>
                  <a:lnTo>
                    <a:pt x="4133" y="13004"/>
                  </a:lnTo>
                  <a:lnTo>
                    <a:pt x="4192" y="13066"/>
                  </a:lnTo>
                  <a:cubicBezTo>
                    <a:pt x="4231" y="13107"/>
                    <a:pt x="4271" y="13149"/>
                    <a:pt x="4313" y="13187"/>
                  </a:cubicBezTo>
                  <a:lnTo>
                    <a:pt x="4373" y="13248"/>
                  </a:lnTo>
                  <a:lnTo>
                    <a:pt x="4422" y="13298"/>
                  </a:lnTo>
                  <a:cubicBezTo>
                    <a:pt x="4456" y="13334"/>
                    <a:pt x="4492" y="13370"/>
                    <a:pt x="4528" y="13405"/>
                  </a:cubicBezTo>
                  <a:lnTo>
                    <a:pt x="5052" y="13885"/>
                  </a:lnTo>
                  <a:cubicBezTo>
                    <a:pt x="5095" y="13925"/>
                    <a:pt x="5141" y="13963"/>
                    <a:pt x="5191" y="14004"/>
                  </a:cubicBezTo>
                  <a:lnTo>
                    <a:pt x="5350" y="14135"/>
                  </a:lnTo>
                  <a:lnTo>
                    <a:pt x="5510" y="14268"/>
                  </a:lnTo>
                  <a:lnTo>
                    <a:pt x="5564" y="14313"/>
                  </a:lnTo>
                  <a:cubicBezTo>
                    <a:pt x="5602" y="14345"/>
                    <a:pt x="5640" y="14377"/>
                    <a:pt x="5680" y="14405"/>
                  </a:cubicBezTo>
                  <a:lnTo>
                    <a:pt x="5823" y="14512"/>
                  </a:lnTo>
                  <a:lnTo>
                    <a:pt x="5966" y="14617"/>
                  </a:lnTo>
                  <a:lnTo>
                    <a:pt x="6035" y="14669"/>
                  </a:lnTo>
                  <a:cubicBezTo>
                    <a:pt x="6090" y="14711"/>
                    <a:pt x="6145" y="14752"/>
                    <a:pt x="6201" y="14789"/>
                  </a:cubicBezTo>
                  <a:lnTo>
                    <a:pt x="6375" y="14908"/>
                  </a:lnTo>
                  <a:lnTo>
                    <a:pt x="6464" y="14968"/>
                  </a:lnTo>
                  <a:cubicBezTo>
                    <a:pt x="6562" y="15034"/>
                    <a:pt x="6661" y="15100"/>
                    <a:pt x="6760" y="15164"/>
                  </a:cubicBezTo>
                  <a:cubicBezTo>
                    <a:pt x="6861" y="15295"/>
                    <a:pt x="6985" y="15430"/>
                    <a:pt x="7141" y="15576"/>
                  </a:cubicBezTo>
                  <a:cubicBezTo>
                    <a:pt x="7252" y="15681"/>
                    <a:pt x="7367" y="15780"/>
                    <a:pt x="7484" y="15878"/>
                  </a:cubicBezTo>
                  <a:cubicBezTo>
                    <a:pt x="7560" y="15942"/>
                    <a:pt x="7661" y="16021"/>
                    <a:pt x="7772" y="16066"/>
                  </a:cubicBezTo>
                  <a:cubicBezTo>
                    <a:pt x="7827" y="16088"/>
                    <a:pt x="7879" y="16100"/>
                    <a:pt x="7927" y="16100"/>
                  </a:cubicBezTo>
                  <a:cubicBezTo>
                    <a:pt x="7970" y="16100"/>
                    <a:pt x="8011" y="16090"/>
                    <a:pt x="8047" y="16069"/>
                  </a:cubicBezTo>
                  <a:cubicBezTo>
                    <a:pt x="8134" y="16021"/>
                    <a:pt x="8179" y="15923"/>
                    <a:pt x="8169" y="15806"/>
                  </a:cubicBezTo>
                  <a:cubicBezTo>
                    <a:pt x="8167" y="15787"/>
                    <a:pt x="8163" y="15768"/>
                    <a:pt x="8158" y="15751"/>
                  </a:cubicBezTo>
                  <a:cubicBezTo>
                    <a:pt x="8254" y="15708"/>
                    <a:pt x="8289" y="15598"/>
                    <a:pt x="8289" y="15517"/>
                  </a:cubicBezTo>
                  <a:cubicBezTo>
                    <a:pt x="8288" y="15486"/>
                    <a:pt x="8280" y="15450"/>
                    <a:pt x="8265" y="15409"/>
                  </a:cubicBezTo>
                  <a:cubicBezTo>
                    <a:pt x="8279" y="15357"/>
                    <a:pt x="8275" y="15297"/>
                    <a:pt x="8255" y="15242"/>
                  </a:cubicBezTo>
                  <a:cubicBezTo>
                    <a:pt x="8212" y="15122"/>
                    <a:pt x="8137" y="15018"/>
                    <a:pt x="8056" y="14913"/>
                  </a:cubicBezTo>
                  <a:cubicBezTo>
                    <a:pt x="7977" y="14810"/>
                    <a:pt x="7891" y="14713"/>
                    <a:pt x="7811" y="14622"/>
                  </a:cubicBezTo>
                  <a:lnTo>
                    <a:pt x="7693" y="14489"/>
                  </a:lnTo>
                  <a:lnTo>
                    <a:pt x="7576" y="14356"/>
                  </a:lnTo>
                  <a:cubicBezTo>
                    <a:pt x="7452" y="14218"/>
                    <a:pt x="7330" y="14077"/>
                    <a:pt x="7208" y="13934"/>
                  </a:cubicBezTo>
                  <a:cubicBezTo>
                    <a:pt x="7082" y="13784"/>
                    <a:pt x="6952" y="13633"/>
                    <a:pt x="6814" y="13473"/>
                  </a:cubicBezTo>
                  <a:lnTo>
                    <a:pt x="6774" y="13367"/>
                  </a:lnTo>
                  <a:cubicBezTo>
                    <a:pt x="6750" y="13301"/>
                    <a:pt x="6725" y="13235"/>
                    <a:pt x="6698" y="13161"/>
                  </a:cubicBezTo>
                  <a:cubicBezTo>
                    <a:pt x="6688" y="13134"/>
                    <a:pt x="6679" y="13105"/>
                    <a:pt x="6671" y="13078"/>
                  </a:cubicBezTo>
                  <a:cubicBezTo>
                    <a:pt x="6677" y="13043"/>
                    <a:pt x="6681" y="13010"/>
                    <a:pt x="6686" y="12972"/>
                  </a:cubicBezTo>
                  <a:cubicBezTo>
                    <a:pt x="6692" y="12926"/>
                    <a:pt x="6694" y="12879"/>
                    <a:pt x="6694" y="12833"/>
                  </a:cubicBezTo>
                  <a:cubicBezTo>
                    <a:pt x="6718" y="12813"/>
                    <a:pt x="6738" y="12789"/>
                    <a:pt x="6756" y="12760"/>
                  </a:cubicBezTo>
                  <a:cubicBezTo>
                    <a:pt x="6796" y="12687"/>
                    <a:pt x="6809" y="12585"/>
                    <a:pt x="6796" y="12459"/>
                  </a:cubicBezTo>
                  <a:cubicBezTo>
                    <a:pt x="6776" y="12279"/>
                    <a:pt x="6732" y="12089"/>
                    <a:pt x="6664" y="11891"/>
                  </a:cubicBezTo>
                  <a:lnTo>
                    <a:pt x="6657" y="11871"/>
                  </a:lnTo>
                  <a:lnTo>
                    <a:pt x="6652" y="11854"/>
                  </a:lnTo>
                  <a:cubicBezTo>
                    <a:pt x="6639" y="11819"/>
                    <a:pt x="6626" y="11783"/>
                    <a:pt x="6606" y="11737"/>
                  </a:cubicBezTo>
                  <a:cubicBezTo>
                    <a:pt x="6584" y="11688"/>
                    <a:pt x="6562" y="11636"/>
                    <a:pt x="6522" y="11598"/>
                  </a:cubicBezTo>
                  <a:cubicBezTo>
                    <a:pt x="6505" y="11583"/>
                    <a:pt x="6487" y="11571"/>
                    <a:pt x="6471" y="11563"/>
                  </a:cubicBezTo>
                  <a:cubicBezTo>
                    <a:pt x="6446" y="11506"/>
                    <a:pt x="6418" y="11452"/>
                    <a:pt x="6391" y="11396"/>
                  </a:cubicBezTo>
                  <a:cubicBezTo>
                    <a:pt x="6385" y="11378"/>
                    <a:pt x="6375" y="11361"/>
                    <a:pt x="6366" y="11345"/>
                  </a:cubicBezTo>
                  <a:lnTo>
                    <a:pt x="6353" y="11322"/>
                  </a:lnTo>
                  <a:cubicBezTo>
                    <a:pt x="6321" y="11260"/>
                    <a:pt x="6287" y="11197"/>
                    <a:pt x="6253" y="11137"/>
                  </a:cubicBezTo>
                  <a:cubicBezTo>
                    <a:pt x="6250" y="11125"/>
                    <a:pt x="6249" y="11112"/>
                    <a:pt x="6248" y="11099"/>
                  </a:cubicBezTo>
                  <a:cubicBezTo>
                    <a:pt x="6247" y="11058"/>
                    <a:pt x="6246" y="11017"/>
                    <a:pt x="6248" y="10976"/>
                  </a:cubicBezTo>
                  <a:cubicBezTo>
                    <a:pt x="6254" y="10910"/>
                    <a:pt x="6263" y="10844"/>
                    <a:pt x="6275" y="10779"/>
                  </a:cubicBezTo>
                  <a:cubicBezTo>
                    <a:pt x="6288" y="10719"/>
                    <a:pt x="6303" y="10658"/>
                    <a:pt x="6320" y="10597"/>
                  </a:cubicBezTo>
                  <a:cubicBezTo>
                    <a:pt x="6327" y="10586"/>
                    <a:pt x="6335" y="10577"/>
                    <a:pt x="6343" y="10565"/>
                  </a:cubicBezTo>
                  <a:lnTo>
                    <a:pt x="6375" y="10521"/>
                  </a:lnTo>
                  <a:lnTo>
                    <a:pt x="6432" y="10442"/>
                  </a:lnTo>
                  <a:cubicBezTo>
                    <a:pt x="6446" y="10427"/>
                    <a:pt x="6461" y="10411"/>
                    <a:pt x="6473" y="10397"/>
                  </a:cubicBezTo>
                  <a:cubicBezTo>
                    <a:pt x="6552" y="10392"/>
                    <a:pt x="6624" y="10362"/>
                    <a:pt x="6698" y="10328"/>
                  </a:cubicBezTo>
                  <a:cubicBezTo>
                    <a:pt x="6740" y="10309"/>
                    <a:pt x="6780" y="10289"/>
                    <a:pt x="6820" y="10267"/>
                  </a:cubicBezTo>
                  <a:lnTo>
                    <a:pt x="6844" y="10256"/>
                  </a:lnTo>
                  <a:cubicBezTo>
                    <a:pt x="6913" y="10220"/>
                    <a:pt x="6980" y="10181"/>
                    <a:pt x="7038" y="10140"/>
                  </a:cubicBezTo>
                  <a:cubicBezTo>
                    <a:pt x="7079" y="10155"/>
                    <a:pt x="7125" y="10163"/>
                    <a:pt x="7170" y="10163"/>
                  </a:cubicBezTo>
                  <a:cubicBezTo>
                    <a:pt x="7183" y="10163"/>
                    <a:pt x="7198" y="10163"/>
                    <a:pt x="7212" y="10162"/>
                  </a:cubicBezTo>
                  <a:cubicBezTo>
                    <a:pt x="7301" y="10150"/>
                    <a:pt x="7393" y="10091"/>
                    <a:pt x="7462" y="9999"/>
                  </a:cubicBezTo>
                  <a:cubicBezTo>
                    <a:pt x="7565" y="9861"/>
                    <a:pt x="7531" y="9656"/>
                    <a:pt x="7465" y="9510"/>
                  </a:cubicBezTo>
                  <a:cubicBezTo>
                    <a:pt x="7380" y="9321"/>
                    <a:pt x="7224" y="9182"/>
                    <a:pt x="7074" y="9054"/>
                  </a:cubicBezTo>
                  <a:cubicBezTo>
                    <a:pt x="7010" y="9000"/>
                    <a:pt x="6939" y="8939"/>
                    <a:pt x="6862" y="8889"/>
                  </a:cubicBezTo>
                  <a:cubicBezTo>
                    <a:pt x="6817" y="8860"/>
                    <a:pt x="6772" y="8832"/>
                    <a:pt x="6724" y="8806"/>
                  </a:cubicBezTo>
                  <a:cubicBezTo>
                    <a:pt x="6693" y="8788"/>
                    <a:pt x="6650" y="8768"/>
                    <a:pt x="6605" y="8759"/>
                  </a:cubicBezTo>
                  <a:cubicBezTo>
                    <a:pt x="6510" y="8636"/>
                    <a:pt x="6414" y="8521"/>
                    <a:pt x="6321" y="8415"/>
                  </a:cubicBezTo>
                  <a:lnTo>
                    <a:pt x="6310" y="8391"/>
                  </a:lnTo>
                  <a:lnTo>
                    <a:pt x="6299" y="8368"/>
                  </a:lnTo>
                  <a:lnTo>
                    <a:pt x="6325" y="8253"/>
                  </a:lnTo>
                  <a:lnTo>
                    <a:pt x="6329" y="8232"/>
                  </a:lnTo>
                  <a:lnTo>
                    <a:pt x="6334" y="8211"/>
                  </a:lnTo>
                  <a:cubicBezTo>
                    <a:pt x="6354" y="8109"/>
                    <a:pt x="6376" y="8003"/>
                    <a:pt x="6410" y="7893"/>
                  </a:cubicBezTo>
                  <a:cubicBezTo>
                    <a:pt x="6456" y="7764"/>
                    <a:pt x="6509" y="7638"/>
                    <a:pt x="6561" y="7512"/>
                  </a:cubicBezTo>
                  <a:lnTo>
                    <a:pt x="6589" y="7447"/>
                  </a:lnTo>
                  <a:cubicBezTo>
                    <a:pt x="6598" y="7424"/>
                    <a:pt x="6607" y="7399"/>
                    <a:pt x="6616" y="7375"/>
                  </a:cubicBezTo>
                  <a:cubicBezTo>
                    <a:pt x="6631" y="7357"/>
                    <a:pt x="6648" y="7341"/>
                    <a:pt x="6665" y="7324"/>
                  </a:cubicBezTo>
                  <a:lnTo>
                    <a:pt x="6714" y="7282"/>
                  </a:lnTo>
                  <a:cubicBezTo>
                    <a:pt x="6732" y="7286"/>
                    <a:pt x="6743" y="7288"/>
                    <a:pt x="6761" y="7288"/>
                  </a:cubicBezTo>
                  <a:cubicBezTo>
                    <a:pt x="6800" y="7288"/>
                    <a:pt x="6839" y="7276"/>
                    <a:pt x="6877" y="7264"/>
                  </a:cubicBezTo>
                  <a:lnTo>
                    <a:pt x="6903" y="7255"/>
                  </a:lnTo>
                  <a:lnTo>
                    <a:pt x="6923" y="7249"/>
                  </a:lnTo>
                  <a:cubicBezTo>
                    <a:pt x="6961" y="7238"/>
                    <a:pt x="7003" y="7226"/>
                    <a:pt x="7039" y="7209"/>
                  </a:cubicBezTo>
                  <a:cubicBezTo>
                    <a:pt x="7082" y="7191"/>
                    <a:pt x="7115" y="7170"/>
                    <a:pt x="7136" y="7145"/>
                  </a:cubicBezTo>
                  <a:cubicBezTo>
                    <a:pt x="7183" y="7194"/>
                    <a:pt x="7244" y="7220"/>
                    <a:pt x="7317" y="7220"/>
                  </a:cubicBezTo>
                  <a:cubicBezTo>
                    <a:pt x="7447" y="7220"/>
                    <a:pt x="7588" y="7141"/>
                    <a:pt x="7670" y="7061"/>
                  </a:cubicBezTo>
                  <a:cubicBezTo>
                    <a:pt x="7777" y="6958"/>
                    <a:pt x="7842" y="6867"/>
                    <a:pt x="7877" y="6777"/>
                  </a:cubicBezTo>
                  <a:cubicBezTo>
                    <a:pt x="7889" y="6744"/>
                    <a:pt x="7899" y="6712"/>
                    <a:pt x="7906" y="6679"/>
                  </a:cubicBezTo>
                  <a:cubicBezTo>
                    <a:pt x="7937" y="6650"/>
                    <a:pt x="7957" y="6610"/>
                    <a:pt x="7963" y="6568"/>
                  </a:cubicBezTo>
                  <a:cubicBezTo>
                    <a:pt x="7967" y="6534"/>
                    <a:pt x="7962" y="6498"/>
                    <a:pt x="7956" y="6451"/>
                  </a:cubicBezTo>
                  <a:cubicBezTo>
                    <a:pt x="7952" y="6421"/>
                    <a:pt x="7947" y="6391"/>
                    <a:pt x="7938" y="6361"/>
                  </a:cubicBezTo>
                  <a:cubicBezTo>
                    <a:pt x="7916" y="6300"/>
                    <a:pt x="7883" y="6237"/>
                    <a:pt x="7837" y="6170"/>
                  </a:cubicBezTo>
                  <a:cubicBezTo>
                    <a:pt x="7815" y="6138"/>
                    <a:pt x="7792" y="6106"/>
                    <a:pt x="7761" y="6067"/>
                  </a:cubicBezTo>
                  <a:cubicBezTo>
                    <a:pt x="7712" y="5979"/>
                    <a:pt x="7637" y="5903"/>
                    <a:pt x="7547" y="5847"/>
                  </a:cubicBezTo>
                  <a:cubicBezTo>
                    <a:pt x="7471" y="5772"/>
                    <a:pt x="7409" y="5719"/>
                    <a:pt x="7342" y="5678"/>
                  </a:cubicBezTo>
                  <a:cubicBezTo>
                    <a:pt x="7278" y="5637"/>
                    <a:pt x="7206" y="5608"/>
                    <a:pt x="7116" y="5589"/>
                  </a:cubicBezTo>
                  <a:cubicBezTo>
                    <a:pt x="6976" y="5560"/>
                    <a:pt x="6817" y="5526"/>
                    <a:pt x="6656" y="5476"/>
                  </a:cubicBezTo>
                  <a:cubicBezTo>
                    <a:pt x="6594" y="5454"/>
                    <a:pt x="6534" y="5430"/>
                    <a:pt x="6474" y="5407"/>
                  </a:cubicBezTo>
                  <a:cubicBezTo>
                    <a:pt x="6409" y="5381"/>
                    <a:pt x="6344" y="5356"/>
                    <a:pt x="6278" y="5334"/>
                  </a:cubicBezTo>
                  <a:cubicBezTo>
                    <a:pt x="6134" y="5286"/>
                    <a:pt x="5985" y="5267"/>
                    <a:pt x="5832" y="5248"/>
                  </a:cubicBezTo>
                  <a:cubicBezTo>
                    <a:pt x="5772" y="5241"/>
                    <a:pt x="5713" y="5235"/>
                    <a:pt x="5652" y="5227"/>
                  </a:cubicBezTo>
                  <a:cubicBezTo>
                    <a:pt x="5565" y="5215"/>
                    <a:pt x="5478" y="5204"/>
                    <a:pt x="5385" y="5195"/>
                  </a:cubicBezTo>
                  <a:lnTo>
                    <a:pt x="5325" y="5190"/>
                  </a:lnTo>
                  <a:cubicBezTo>
                    <a:pt x="5284" y="5176"/>
                    <a:pt x="5243" y="5161"/>
                    <a:pt x="5202" y="5148"/>
                  </a:cubicBezTo>
                  <a:cubicBezTo>
                    <a:pt x="5111" y="5116"/>
                    <a:pt x="5022" y="5084"/>
                    <a:pt x="4931" y="5060"/>
                  </a:cubicBezTo>
                  <a:cubicBezTo>
                    <a:pt x="4840" y="5034"/>
                    <a:pt x="4748" y="5024"/>
                    <a:pt x="4657" y="5015"/>
                  </a:cubicBezTo>
                  <a:cubicBezTo>
                    <a:pt x="4609" y="5010"/>
                    <a:pt x="4560" y="5005"/>
                    <a:pt x="4513" y="4999"/>
                  </a:cubicBezTo>
                  <a:cubicBezTo>
                    <a:pt x="4461" y="4986"/>
                    <a:pt x="4410" y="4970"/>
                    <a:pt x="4360" y="4954"/>
                  </a:cubicBezTo>
                  <a:lnTo>
                    <a:pt x="4296" y="4935"/>
                  </a:lnTo>
                  <a:cubicBezTo>
                    <a:pt x="4271" y="4928"/>
                    <a:pt x="4247" y="4921"/>
                    <a:pt x="4222" y="4915"/>
                  </a:cubicBezTo>
                  <a:cubicBezTo>
                    <a:pt x="4199" y="4911"/>
                    <a:pt x="4177" y="4909"/>
                    <a:pt x="4155" y="4909"/>
                  </a:cubicBezTo>
                  <a:cubicBezTo>
                    <a:pt x="4089" y="4909"/>
                    <a:pt x="4035" y="4935"/>
                    <a:pt x="3999" y="4985"/>
                  </a:cubicBezTo>
                  <a:cubicBezTo>
                    <a:pt x="3969" y="5025"/>
                    <a:pt x="3958" y="5071"/>
                    <a:pt x="3967" y="5118"/>
                  </a:cubicBezTo>
                  <a:cubicBezTo>
                    <a:pt x="3942" y="5103"/>
                    <a:pt x="3916" y="5087"/>
                    <a:pt x="3892" y="5071"/>
                  </a:cubicBezTo>
                  <a:cubicBezTo>
                    <a:pt x="3808" y="5017"/>
                    <a:pt x="3723" y="4965"/>
                    <a:pt x="3635" y="4915"/>
                  </a:cubicBezTo>
                  <a:cubicBezTo>
                    <a:pt x="3560" y="4873"/>
                    <a:pt x="3484" y="4829"/>
                    <a:pt x="3425" y="4791"/>
                  </a:cubicBezTo>
                  <a:cubicBezTo>
                    <a:pt x="3390" y="4769"/>
                    <a:pt x="3358" y="4745"/>
                    <a:pt x="3328" y="4719"/>
                  </a:cubicBezTo>
                  <a:cubicBezTo>
                    <a:pt x="3279" y="4679"/>
                    <a:pt x="3235" y="4635"/>
                    <a:pt x="3193" y="4591"/>
                  </a:cubicBezTo>
                  <a:cubicBezTo>
                    <a:pt x="3126" y="4516"/>
                    <a:pt x="3069" y="4435"/>
                    <a:pt x="3005" y="4347"/>
                  </a:cubicBezTo>
                  <a:lnTo>
                    <a:pt x="2995" y="4331"/>
                  </a:lnTo>
                  <a:cubicBezTo>
                    <a:pt x="2936" y="4240"/>
                    <a:pt x="2875" y="4145"/>
                    <a:pt x="2822" y="4046"/>
                  </a:cubicBezTo>
                  <a:cubicBezTo>
                    <a:pt x="2798" y="3997"/>
                    <a:pt x="2776" y="3947"/>
                    <a:pt x="2757" y="3896"/>
                  </a:cubicBezTo>
                  <a:cubicBezTo>
                    <a:pt x="2737" y="3833"/>
                    <a:pt x="2724" y="3771"/>
                    <a:pt x="2704" y="3694"/>
                  </a:cubicBezTo>
                  <a:cubicBezTo>
                    <a:pt x="2693" y="3625"/>
                    <a:pt x="2683" y="3557"/>
                    <a:pt x="2675" y="3487"/>
                  </a:cubicBezTo>
                  <a:cubicBezTo>
                    <a:pt x="2671" y="3428"/>
                    <a:pt x="2669" y="3367"/>
                    <a:pt x="2667" y="3309"/>
                  </a:cubicBezTo>
                  <a:cubicBezTo>
                    <a:pt x="2665" y="3257"/>
                    <a:pt x="2663" y="3206"/>
                    <a:pt x="2665" y="3145"/>
                  </a:cubicBezTo>
                  <a:cubicBezTo>
                    <a:pt x="2691" y="3099"/>
                    <a:pt x="2704" y="3055"/>
                    <a:pt x="2712" y="3001"/>
                  </a:cubicBezTo>
                  <a:cubicBezTo>
                    <a:pt x="2719" y="2948"/>
                    <a:pt x="2716" y="2893"/>
                    <a:pt x="2712" y="2839"/>
                  </a:cubicBezTo>
                  <a:lnTo>
                    <a:pt x="2711" y="2817"/>
                  </a:lnTo>
                  <a:cubicBezTo>
                    <a:pt x="2707" y="2746"/>
                    <a:pt x="2699" y="2678"/>
                    <a:pt x="2689" y="2609"/>
                  </a:cubicBezTo>
                  <a:cubicBezTo>
                    <a:pt x="2683" y="2552"/>
                    <a:pt x="2673" y="2495"/>
                    <a:pt x="2665" y="2439"/>
                  </a:cubicBezTo>
                  <a:cubicBezTo>
                    <a:pt x="2664" y="2351"/>
                    <a:pt x="2662" y="2264"/>
                    <a:pt x="2656" y="2179"/>
                  </a:cubicBezTo>
                  <a:cubicBezTo>
                    <a:pt x="2647" y="2051"/>
                    <a:pt x="2633" y="1923"/>
                    <a:pt x="2612" y="1786"/>
                  </a:cubicBezTo>
                  <a:cubicBezTo>
                    <a:pt x="2599" y="1707"/>
                    <a:pt x="2571" y="1628"/>
                    <a:pt x="2527" y="1551"/>
                  </a:cubicBezTo>
                  <a:cubicBezTo>
                    <a:pt x="2503" y="1508"/>
                    <a:pt x="2474" y="1467"/>
                    <a:pt x="2447" y="1424"/>
                  </a:cubicBezTo>
                  <a:lnTo>
                    <a:pt x="2431" y="1400"/>
                  </a:lnTo>
                  <a:cubicBezTo>
                    <a:pt x="2396" y="1348"/>
                    <a:pt x="2356" y="1296"/>
                    <a:pt x="2309" y="1250"/>
                  </a:cubicBezTo>
                  <a:cubicBezTo>
                    <a:pt x="2343" y="1175"/>
                    <a:pt x="2327" y="1087"/>
                    <a:pt x="2269" y="1035"/>
                  </a:cubicBezTo>
                  <a:cubicBezTo>
                    <a:pt x="2227" y="997"/>
                    <a:pt x="2186" y="956"/>
                    <a:pt x="2146" y="917"/>
                  </a:cubicBezTo>
                  <a:cubicBezTo>
                    <a:pt x="2085" y="854"/>
                    <a:pt x="2022" y="792"/>
                    <a:pt x="1955" y="736"/>
                  </a:cubicBezTo>
                  <a:cubicBezTo>
                    <a:pt x="1828" y="630"/>
                    <a:pt x="1689" y="549"/>
                    <a:pt x="1557" y="477"/>
                  </a:cubicBezTo>
                  <a:cubicBezTo>
                    <a:pt x="1480" y="433"/>
                    <a:pt x="1396" y="392"/>
                    <a:pt x="1300" y="351"/>
                  </a:cubicBezTo>
                  <a:cubicBezTo>
                    <a:pt x="1219" y="313"/>
                    <a:pt x="1131" y="294"/>
                    <a:pt x="1045" y="274"/>
                  </a:cubicBezTo>
                  <a:cubicBezTo>
                    <a:pt x="1012" y="266"/>
                    <a:pt x="979" y="258"/>
                    <a:pt x="946" y="250"/>
                  </a:cubicBezTo>
                  <a:cubicBezTo>
                    <a:pt x="893" y="231"/>
                    <a:pt x="843" y="211"/>
                    <a:pt x="792" y="188"/>
                  </a:cubicBezTo>
                  <a:cubicBezTo>
                    <a:pt x="749" y="165"/>
                    <a:pt x="707" y="140"/>
                    <a:pt x="666" y="114"/>
                  </a:cubicBezTo>
                  <a:lnTo>
                    <a:pt x="625" y="87"/>
                  </a:lnTo>
                  <a:cubicBezTo>
                    <a:pt x="565" y="44"/>
                    <a:pt x="503" y="1"/>
                    <a:pt x="423" y="1"/>
                  </a:cubicBezTo>
                  <a:close/>
                </a:path>
              </a:pathLst>
            </a:custGeom>
            <a:solidFill>
              <a:srgbClr val="7EA6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59" name="Google Shape;1359;p38"/>
            <p:cNvSpPr/>
            <p:nvPr/>
          </p:nvSpPr>
          <p:spPr>
            <a:xfrm>
              <a:off x="2402100" y="1361175"/>
              <a:ext cx="51225" cy="39300"/>
            </a:xfrm>
            <a:custGeom>
              <a:avLst/>
              <a:gdLst/>
              <a:ahLst/>
              <a:cxnLst/>
              <a:rect l="l" t="t" r="r" b="b"/>
              <a:pathLst>
                <a:path w="2049" h="1572" extrusionOk="0">
                  <a:moveTo>
                    <a:pt x="410" y="1"/>
                  </a:moveTo>
                  <a:cubicBezTo>
                    <a:pt x="328" y="1"/>
                    <a:pt x="255" y="25"/>
                    <a:pt x="192" y="71"/>
                  </a:cubicBezTo>
                  <a:cubicBezTo>
                    <a:pt x="139" y="108"/>
                    <a:pt x="104" y="162"/>
                    <a:pt x="85" y="228"/>
                  </a:cubicBezTo>
                  <a:cubicBezTo>
                    <a:pt x="66" y="255"/>
                    <a:pt x="51" y="284"/>
                    <a:pt x="41" y="315"/>
                  </a:cubicBezTo>
                  <a:cubicBezTo>
                    <a:pt x="18" y="379"/>
                    <a:pt x="10" y="444"/>
                    <a:pt x="5" y="507"/>
                  </a:cubicBezTo>
                  <a:cubicBezTo>
                    <a:pt x="1" y="565"/>
                    <a:pt x="26" y="622"/>
                    <a:pt x="72" y="658"/>
                  </a:cubicBezTo>
                  <a:cubicBezTo>
                    <a:pt x="44" y="727"/>
                    <a:pt x="57" y="802"/>
                    <a:pt x="105" y="852"/>
                  </a:cubicBezTo>
                  <a:cubicBezTo>
                    <a:pt x="166" y="916"/>
                    <a:pt x="227" y="978"/>
                    <a:pt x="292" y="1039"/>
                  </a:cubicBezTo>
                  <a:cubicBezTo>
                    <a:pt x="333" y="1077"/>
                    <a:pt x="384" y="1120"/>
                    <a:pt x="447" y="1147"/>
                  </a:cubicBezTo>
                  <a:cubicBezTo>
                    <a:pt x="498" y="1169"/>
                    <a:pt x="556" y="1181"/>
                    <a:pt x="617" y="1181"/>
                  </a:cubicBezTo>
                  <a:cubicBezTo>
                    <a:pt x="641" y="1181"/>
                    <a:pt x="666" y="1179"/>
                    <a:pt x="690" y="1175"/>
                  </a:cubicBezTo>
                  <a:cubicBezTo>
                    <a:pt x="708" y="1172"/>
                    <a:pt x="728" y="1167"/>
                    <a:pt x="744" y="1163"/>
                  </a:cubicBezTo>
                  <a:cubicBezTo>
                    <a:pt x="821" y="1181"/>
                    <a:pt x="911" y="1200"/>
                    <a:pt x="999" y="1200"/>
                  </a:cubicBezTo>
                  <a:cubicBezTo>
                    <a:pt x="1048" y="1200"/>
                    <a:pt x="1094" y="1195"/>
                    <a:pt x="1142" y="1181"/>
                  </a:cubicBezTo>
                  <a:cubicBezTo>
                    <a:pt x="1164" y="1199"/>
                    <a:pt x="1186" y="1217"/>
                    <a:pt x="1210" y="1232"/>
                  </a:cubicBezTo>
                  <a:cubicBezTo>
                    <a:pt x="1250" y="1260"/>
                    <a:pt x="1302" y="1275"/>
                    <a:pt x="1353" y="1275"/>
                  </a:cubicBezTo>
                  <a:cubicBezTo>
                    <a:pt x="1371" y="1275"/>
                    <a:pt x="1389" y="1272"/>
                    <a:pt x="1405" y="1268"/>
                  </a:cubicBezTo>
                  <a:lnTo>
                    <a:pt x="1432" y="1300"/>
                  </a:lnTo>
                  <a:cubicBezTo>
                    <a:pt x="1454" y="1324"/>
                    <a:pt x="1479" y="1352"/>
                    <a:pt x="1511" y="1373"/>
                  </a:cubicBezTo>
                  <a:cubicBezTo>
                    <a:pt x="1533" y="1387"/>
                    <a:pt x="1557" y="1395"/>
                    <a:pt x="1583" y="1403"/>
                  </a:cubicBezTo>
                  <a:cubicBezTo>
                    <a:pt x="1603" y="1410"/>
                    <a:pt x="1622" y="1413"/>
                    <a:pt x="1643" y="1420"/>
                  </a:cubicBezTo>
                  <a:cubicBezTo>
                    <a:pt x="1656" y="1515"/>
                    <a:pt x="1748" y="1572"/>
                    <a:pt x="1830" y="1572"/>
                  </a:cubicBezTo>
                  <a:cubicBezTo>
                    <a:pt x="1867" y="1572"/>
                    <a:pt x="1901" y="1561"/>
                    <a:pt x="1931" y="1540"/>
                  </a:cubicBezTo>
                  <a:cubicBezTo>
                    <a:pt x="1975" y="1509"/>
                    <a:pt x="2002" y="1476"/>
                    <a:pt x="2013" y="1438"/>
                  </a:cubicBezTo>
                  <a:cubicBezTo>
                    <a:pt x="2026" y="1397"/>
                    <a:pt x="2033" y="1356"/>
                    <a:pt x="2035" y="1308"/>
                  </a:cubicBezTo>
                  <a:cubicBezTo>
                    <a:pt x="2037" y="1239"/>
                    <a:pt x="2035" y="1166"/>
                    <a:pt x="2029" y="1071"/>
                  </a:cubicBezTo>
                  <a:lnTo>
                    <a:pt x="2027" y="1038"/>
                  </a:lnTo>
                  <a:lnTo>
                    <a:pt x="2023" y="1006"/>
                  </a:lnTo>
                  <a:cubicBezTo>
                    <a:pt x="2046" y="957"/>
                    <a:pt x="2049" y="895"/>
                    <a:pt x="2031" y="836"/>
                  </a:cubicBezTo>
                  <a:cubicBezTo>
                    <a:pt x="2013" y="772"/>
                    <a:pt x="1978" y="722"/>
                    <a:pt x="1931" y="693"/>
                  </a:cubicBezTo>
                  <a:cubicBezTo>
                    <a:pt x="1898" y="616"/>
                    <a:pt x="1852" y="565"/>
                    <a:pt x="1794" y="536"/>
                  </a:cubicBezTo>
                  <a:cubicBezTo>
                    <a:pt x="1767" y="525"/>
                    <a:pt x="1741" y="518"/>
                    <a:pt x="1712" y="518"/>
                  </a:cubicBezTo>
                  <a:cubicBezTo>
                    <a:pt x="1676" y="518"/>
                    <a:pt x="1637" y="529"/>
                    <a:pt x="1606" y="552"/>
                  </a:cubicBezTo>
                  <a:cubicBezTo>
                    <a:pt x="1567" y="510"/>
                    <a:pt x="1534" y="479"/>
                    <a:pt x="1481" y="460"/>
                  </a:cubicBezTo>
                  <a:cubicBezTo>
                    <a:pt x="1465" y="454"/>
                    <a:pt x="1447" y="450"/>
                    <a:pt x="1424" y="440"/>
                  </a:cubicBezTo>
                  <a:cubicBezTo>
                    <a:pt x="1364" y="364"/>
                    <a:pt x="1302" y="294"/>
                    <a:pt x="1214" y="257"/>
                  </a:cubicBezTo>
                  <a:cubicBezTo>
                    <a:pt x="1186" y="246"/>
                    <a:pt x="1159" y="240"/>
                    <a:pt x="1132" y="240"/>
                  </a:cubicBezTo>
                  <a:cubicBezTo>
                    <a:pt x="1104" y="240"/>
                    <a:pt x="1079" y="246"/>
                    <a:pt x="1054" y="255"/>
                  </a:cubicBezTo>
                  <a:cubicBezTo>
                    <a:pt x="1024" y="226"/>
                    <a:pt x="982" y="210"/>
                    <a:pt x="936" y="210"/>
                  </a:cubicBezTo>
                  <a:cubicBezTo>
                    <a:pt x="913" y="210"/>
                    <a:pt x="889" y="215"/>
                    <a:pt x="870" y="223"/>
                  </a:cubicBezTo>
                  <a:cubicBezTo>
                    <a:pt x="800" y="144"/>
                    <a:pt x="723" y="88"/>
                    <a:pt x="644" y="55"/>
                  </a:cubicBezTo>
                  <a:cubicBezTo>
                    <a:pt x="561" y="19"/>
                    <a:pt x="482" y="1"/>
                    <a:pt x="410" y="1"/>
                  </a:cubicBezTo>
                  <a:close/>
                </a:path>
              </a:pathLst>
            </a:custGeom>
            <a:solidFill>
              <a:srgbClr val="7EA6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60" name="Google Shape;1360;p38"/>
            <p:cNvSpPr/>
            <p:nvPr/>
          </p:nvSpPr>
          <p:spPr>
            <a:xfrm>
              <a:off x="2012100" y="1119800"/>
              <a:ext cx="31225" cy="69525"/>
            </a:xfrm>
            <a:custGeom>
              <a:avLst/>
              <a:gdLst/>
              <a:ahLst/>
              <a:cxnLst/>
              <a:rect l="l" t="t" r="r" b="b"/>
              <a:pathLst>
                <a:path w="1249" h="2781" extrusionOk="0">
                  <a:moveTo>
                    <a:pt x="1009" y="172"/>
                  </a:moveTo>
                  <a:cubicBezTo>
                    <a:pt x="1009" y="174"/>
                    <a:pt x="1010" y="177"/>
                    <a:pt x="1011" y="180"/>
                  </a:cubicBezTo>
                  <a:lnTo>
                    <a:pt x="1011" y="180"/>
                  </a:lnTo>
                  <a:cubicBezTo>
                    <a:pt x="1010" y="177"/>
                    <a:pt x="1010" y="174"/>
                    <a:pt x="1009" y="172"/>
                  </a:cubicBezTo>
                  <a:close/>
                  <a:moveTo>
                    <a:pt x="1019" y="199"/>
                  </a:moveTo>
                  <a:cubicBezTo>
                    <a:pt x="1019" y="200"/>
                    <a:pt x="1019" y="200"/>
                    <a:pt x="1020" y="201"/>
                  </a:cubicBezTo>
                  <a:lnTo>
                    <a:pt x="1020" y="201"/>
                  </a:lnTo>
                  <a:cubicBezTo>
                    <a:pt x="1019" y="200"/>
                    <a:pt x="1019" y="200"/>
                    <a:pt x="1019" y="199"/>
                  </a:cubicBezTo>
                  <a:close/>
                  <a:moveTo>
                    <a:pt x="1020" y="201"/>
                  </a:moveTo>
                  <a:cubicBezTo>
                    <a:pt x="1020" y="201"/>
                    <a:pt x="1020" y="201"/>
                    <a:pt x="1020" y="202"/>
                  </a:cubicBezTo>
                  <a:lnTo>
                    <a:pt x="1020" y="202"/>
                  </a:lnTo>
                  <a:cubicBezTo>
                    <a:pt x="1020" y="201"/>
                    <a:pt x="1020" y="201"/>
                    <a:pt x="1020" y="201"/>
                  </a:cubicBezTo>
                  <a:close/>
                  <a:moveTo>
                    <a:pt x="793" y="550"/>
                  </a:moveTo>
                  <a:cubicBezTo>
                    <a:pt x="793" y="550"/>
                    <a:pt x="793" y="551"/>
                    <a:pt x="793" y="551"/>
                  </a:cubicBezTo>
                  <a:lnTo>
                    <a:pt x="793" y="551"/>
                  </a:lnTo>
                  <a:cubicBezTo>
                    <a:pt x="793" y="551"/>
                    <a:pt x="793" y="551"/>
                    <a:pt x="793" y="550"/>
                  </a:cubicBezTo>
                  <a:close/>
                  <a:moveTo>
                    <a:pt x="821" y="1"/>
                  </a:moveTo>
                  <a:cubicBezTo>
                    <a:pt x="751" y="1"/>
                    <a:pt x="682" y="42"/>
                    <a:pt x="651" y="105"/>
                  </a:cubicBezTo>
                  <a:cubicBezTo>
                    <a:pt x="623" y="160"/>
                    <a:pt x="627" y="220"/>
                    <a:pt x="653" y="270"/>
                  </a:cubicBezTo>
                  <a:cubicBezTo>
                    <a:pt x="659" y="291"/>
                    <a:pt x="665" y="311"/>
                    <a:pt x="674" y="331"/>
                  </a:cubicBezTo>
                  <a:cubicBezTo>
                    <a:pt x="697" y="386"/>
                    <a:pt x="731" y="433"/>
                    <a:pt x="761" y="482"/>
                  </a:cubicBezTo>
                  <a:cubicBezTo>
                    <a:pt x="772" y="505"/>
                    <a:pt x="784" y="527"/>
                    <a:pt x="794" y="551"/>
                  </a:cubicBezTo>
                  <a:cubicBezTo>
                    <a:pt x="793" y="551"/>
                    <a:pt x="793" y="551"/>
                    <a:pt x="793" y="551"/>
                  </a:cubicBezTo>
                  <a:lnTo>
                    <a:pt x="793" y="551"/>
                  </a:lnTo>
                  <a:cubicBezTo>
                    <a:pt x="803" y="576"/>
                    <a:pt x="813" y="601"/>
                    <a:pt x="821" y="628"/>
                  </a:cubicBezTo>
                  <a:cubicBezTo>
                    <a:pt x="840" y="709"/>
                    <a:pt x="857" y="790"/>
                    <a:pt x="870" y="873"/>
                  </a:cubicBezTo>
                  <a:cubicBezTo>
                    <a:pt x="874" y="905"/>
                    <a:pt x="876" y="936"/>
                    <a:pt x="877" y="968"/>
                  </a:cubicBezTo>
                  <a:cubicBezTo>
                    <a:pt x="875" y="1012"/>
                    <a:pt x="872" y="1055"/>
                    <a:pt x="867" y="1098"/>
                  </a:cubicBezTo>
                  <a:cubicBezTo>
                    <a:pt x="858" y="1154"/>
                    <a:pt x="848" y="1210"/>
                    <a:pt x="834" y="1264"/>
                  </a:cubicBezTo>
                  <a:cubicBezTo>
                    <a:pt x="825" y="1297"/>
                    <a:pt x="813" y="1329"/>
                    <a:pt x="802" y="1361"/>
                  </a:cubicBezTo>
                  <a:cubicBezTo>
                    <a:pt x="798" y="1369"/>
                    <a:pt x="794" y="1378"/>
                    <a:pt x="789" y="1386"/>
                  </a:cubicBezTo>
                  <a:cubicBezTo>
                    <a:pt x="779" y="1403"/>
                    <a:pt x="768" y="1419"/>
                    <a:pt x="756" y="1436"/>
                  </a:cubicBezTo>
                  <a:cubicBezTo>
                    <a:pt x="734" y="1464"/>
                    <a:pt x="712" y="1490"/>
                    <a:pt x="686" y="1517"/>
                  </a:cubicBezTo>
                  <a:cubicBezTo>
                    <a:pt x="658" y="1544"/>
                    <a:pt x="629" y="1570"/>
                    <a:pt x="598" y="1595"/>
                  </a:cubicBezTo>
                  <a:cubicBezTo>
                    <a:pt x="570" y="1617"/>
                    <a:pt x="540" y="1638"/>
                    <a:pt x="509" y="1656"/>
                  </a:cubicBezTo>
                  <a:cubicBezTo>
                    <a:pt x="418" y="1706"/>
                    <a:pt x="328" y="1753"/>
                    <a:pt x="251" y="1824"/>
                  </a:cubicBezTo>
                  <a:cubicBezTo>
                    <a:pt x="172" y="1896"/>
                    <a:pt x="120" y="1989"/>
                    <a:pt x="77" y="2085"/>
                  </a:cubicBezTo>
                  <a:cubicBezTo>
                    <a:pt x="38" y="2174"/>
                    <a:pt x="0" y="2272"/>
                    <a:pt x="0" y="2373"/>
                  </a:cubicBezTo>
                  <a:cubicBezTo>
                    <a:pt x="0" y="2426"/>
                    <a:pt x="8" y="2476"/>
                    <a:pt x="24" y="2527"/>
                  </a:cubicBezTo>
                  <a:cubicBezTo>
                    <a:pt x="38" y="2571"/>
                    <a:pt x="57" y="2614"/>
                    <a:pt x="75" y="2658"/>
                  </a:cubicBezTo>
                  <a:cubicBezTo>
                    <a:pt x="103" y="2732"/>
                    <a:pt x="173" y="2780"/>
                    <a:pt x="250" y="2780"/>
                  </a:cubicBezTo>
                  <a:cubicBezTo>
                    <a:pt x="269" y="2780"/>
                    <a:pt x="290" y="2777"/>
                    <a:pt x="310" y="2770"/>
                  </a:cubicBezTo>
                  <a:cubicBezTo>
                    <a:pt x="403" y="2738"/>
                    <a:pt x="459" y="2628"/>
                    <a:pt x="423" y="2534"/>
                  </a:cubicBezTo>
                  <a:cubicBezTo>
                    <a:pt x="406" y="2492"/>
                    <a:pt x="388" y="2448"/>
                    <a:pt x="373" y="2405"/>
                  </a:cubicBezTo>
                  <a:cubicBezTo>
                    <a:pt x="373" y="2402"/>
                    <a:pt x="372" y="2398"/>
                    <a:pt x="371" y="2394"/>
                  </a:cubicBezTo>
                  <a:cubicBezTo>
                    <a:pt x="371" y="2390"/>
                    <a:pt x="371" y="2388"/>
                    <a:pt x="371" y="2384"/>
                  </a:cubicBezTo>
                  <a:cubicBezTo>
                    <a:pt x="371" y="2380"/>
                    <a:pt x="371" y="2375"/>
                    <a:pt x="371" y="2371"/>
                  </a:cubicBezTo>
                  <a:cubicBezTo>
                    <a:pt x="373" y="2359"/>
                    <a:pt x="375" y="2347"/>
                    <a:pt x="378" y="2335"/>
                  </a:cubicBezTo>
                  <a:cubicBezTo>
                    <a:pt x="387" y="2303"/>
                    <a:pt x="399" y="2272"/>
                    <a:pt x="412" y="2242"/>
                  </a:cubicBezTo>
                  <a:cubicBezTo>
                    <a:pt x="424" y="2213"/>
                    <a:pt x="438" y="2185"/>
                    <a:pt x="452" y="2158"/>
                  </a:cubicBezTo>
                  <a:cubicBezTo>
                    <a:pt x="460" y="2148"/>
                    <a:pt x="467" y="2136"/>
                    <a:pt x="475" y="2126"/>
                  </a:cubicBezTo>
                  <a:cubicBezTo>
                    <a:pt x="484" y="2116"/>
                    <a:pt x="493" y="2105"/>
                    <a:pt x="503" y="2095"/>
                  </a:cubicBezTo>
                  <a:cubicBezTo>
                    <a:pt x="513" y="2086"/>
                    <a:pt x="522" y="2078"/>
                    <a:pt x="531" y="2070"/>
                  </a:cubicBezTo>
                  <a:cubicBezTo>
                    <a:pt x="547" y="2060"/>
                    <a:pt x="563" y="2048"/>
                    <a:pt x="579" y="2038"/>
                  </a:cubicBezTo>
                  <a:cubicBezTo>
                    <a:pt x="650" y="1998"/>
                    <a:pt x="725" y="1964"/>
                    <a:pt x="789" y="1914"/>
                  </a:cubicBezTo>
                  <a:cubicBezTo>
                    <a:pt x="862" y="1860"/>
                    <a:pt x="933" y="1800"/>
                    <a:pt x="992" y="1732"/>
                  </a:cubicBezTo>
                  <a:cubicBezTo>
                    <a:pt x="1063" y="1649"/>
                    <a:pt x="1124" y="1562"/>
                    <a:pt x="1160" y="1459"/>
                  </a:cubicBezTo>
                  <a:cubicBezTo>
                    <a:pt x="1188" y="1376"/>
                    <a:pt x="1210" y="1292"/>
                    <a:pt x="1224" y="1207"/>
                  </a:cubicBezTo>
                  <a:cubicBezTo>
                    <a:pt x="1240" y="1111"/>
                    <a:pt x="1249" y="1016"/>
                    <a:pt x="1247" y="918"/>
                  </a:cubicBezTo>
                  <a:cubicBezTo>
                    <a:pt x="1244" y="836"/>
                    <a:pt x="1226" y="753"/>
                    <a:pt x="1209" y="672"/>
                  </a:cubicBezTo>
                  <a:cubicBezTo>
                    <a:pt x="1193" y="591"/>
                    <a:pt x="1177" y="511"/>
                    <a:pt x="1145" y="435"/>
                  </a:cubicBezTo>
                  <a:cubicBezTo>
                    <a:pt x="1128" y="392"/>
                    <a:pt x="1109" y="350"/>
                    <a:pt x="1089" y="310"/>
                  </a:cubicBezTo>
                  <a:cubicBezTo>
                    <a:pt x="1069" y="272"/>
                    <a:pt x="1043" y="238"/>
                    <a:pt x="1020" y="203"/>
                  </a:cubicBezTo>
                  <a:cubicBezTo>
                    <a:pt x="1020" y="202"/>
                    <a:pt x="1020" y="202"/>
                    <a:pt x="1020" y="202"/>
                  </a:cubicBezTo>
                  <a:lnTo>
                    <a:pt x="1019" y="202"/>
                  </a:lnTo>
                  <a:cubicBezTo>
                    <a:pt x="1019" y="200"/>
                    <a:pt x="1019" y="200"/>
                    <a:pt x="1019" y="199"/>
                  </a:cubicBezTo>
                  <a:cubicBezTo>
                    <a:pt x="1017" y="193"/>
                    <a:pt x="1014" y="186"/>
                    <a:pt x="1011" y="180"/>
                  </a:cubicBezTo>
                  <a:lnTo>
                    <a:pt x="1011" y="180"/>
                  </a:lnTo>
                  <a:cubicBezTo>
                    <a:pt x="1013" y="184"/>
                    <a:pt x="1014" y="189"/>
                    <a:pt x="1015" y="194"/>
                  </a:cubicBezTo>
                  <a:cubicBezTo>
                    <a:pt x="1008" y="167"/>
                    <a:pt x="1001" y="141"/>
                    <a:pt x="991" y="115"/>
                  </a:cubicBezTo>
                  <a:cubicBezTo>
                    <a:pt x="972" y="73"/>
                    <a:pt x="939" y="43"/>
                    <a:pt x="900" y="21"/>
                  </a:cubicBezTo>
                  <a:cubicBezTo>
                    <a:pt x="875" y="7"/>
                    <a:pt x="848" y="1"/>
                    <a:pt x="821" y="1"/>
                  </a:cubicBezTo>
                  <a:close/>
                </a:path>
              </a:pathLst>
            </a:custGeom>
            <a:solidFill>
              <a:srgbClr val="4F8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61" name="Google Shape;1361;p38"/>
            <p:cNvSpPr/>
            <p:nvPr/>
          </p:nvSpPr>
          <p:spPr>
            <a:xfrm>
              <a:off x="2037025" y="1262575"/>
              <a:ext cx="225" cy="375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8" y="1"/>
                  </a:moveTo>
                  <a:cubicBezTo>
                    <a:pt x="7" y="4"/>
                    <a:pt x="5" y="7"/>
                    <a:pt x="3" y="10"/>
                  </a:cubicBezTo>
                  <a:lnTo>
                    <a:pt x="3" y="10"/>
                  </a:lnTo>
                  <a:cubicBezTo>
                    <a:pt x="5" y="7"/>
                    <a:pt x="7" y="4"/>
                    <a:pt x="8" y="1"/>
                  </a:cubicBezTo>
                  <a:close/>
                  <a:moveTo>
                    <a:pt x="3" y="10"/>
                  </a:move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lose/>
                  <a:moveTo>
                    <a:pt x="3" y="10"/>
                  </a:moveTo>
                  <a:cubicBezTo>
                    <a:pt x="2" y="11"/>
                    <a:pt x="2" y="12"/>
                    <a:pt x="2" y="12"/>
                  </a:cubicBezTo>
                  <a:cubicBezTo>
                    <a:pt x="2" y="12"/>
                    <a:pt x="0" y="14"/>
                    <a:pt x="0" y="15"/>
                  </a:cubicBezTo>
                  <a:cubicBezTo>
                    <a:pt x="1" y="13"/>
                    <a:pt x="2" y="12"/>
                    <a:pt x="3" y="10"/>
                  </a:cubicBezTo>
                  <a:close/>
                </a:path>
              </a:pathLst>
            </a:custGeom>
            <a:solidFill>
              <a:srgbClr val="4F8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62" name="Google Shape;1362;p38"/>
            <p:cNvSpPr/>
            <p:nvPr/>
          </p:nvSpPr>
          <p:spPr>
            <a:xfrm>
              <a:off x="1833675" y="1234575"/>
              <a:ext cx="213550" cy="176900"/>
            </a:xfrm>
            <a:custGeom>
              <a:avLst/>
              <a:gdLst/>
              <a:ahLst/>
              <a:cxnLst/>
              <a:rect l="l" t="t" r="r" b="b"/>
              <a:pathLst>
                <a:path w="8542" h="7076" extrusionOk="0">
                  <a:moveTo>
                    <a:pt x="4579" y="3896"/>
                  </a:moveTo>
                  <a:lnTo>
                    <a:pt x="4579" y="3896"/>
                  </a:lnTo>
                  <a:cubicBezTo>
                    <a:pt x="4579" y="3896"/>
                    <a:pt x="4579" y="3897"/>
                    <a:pt x="4579" y="3897"/>
                  </a:cubicBezTo>
                  <a:lnTo>
                    <a:pt x="4579" y="3897"/>
                  </a:lnTo>
                  <a:cubicBezTo>
                    <a:pt x="4579" y="3896"/>
                    <a:pt x="4579" y="3896"/>
                    <a:pt x="4579" y="3896"/>
                  </a:cubicBezTo>
                  <a:close/>
                  <a:moveTo>
                    <a:pt x="2957" y="5943"/>
                  </a:moveTo>
                  <a:cubicBezTo>
                    <a:pt x="2956" y="5944"/>
                    <a:pt x="2955" y="5944"/>
                    <a:pt x="2953" y="5945"/>
                  </a:cubicBezTo>
                  <a:cubicBezTo>
                    <a:pt x="2955" y="5944"/>
                    <a:pt x="2956" y="5944"/>
                    <a:pt x="2957" y="5943"/>
                  </a:cubicBezTo>
                  <a:close/>
                  <a:moveTo>
                    <a:pt x="466" y="6691"/>
                  </a:moveTo>
                  <a:lnTo>
                    <a:pt x="464" y="6693"/>
                  </a:lnTo>
                  <a:cubicBezTo>
                    <a:pt x="465" y="6692"/>
                    <a:pt x="465" y="6691"/>
                    <a:pt x="466" y="6691"/>
                  </a:cubicBezTo>
                  <a:close/>
                  <a:moveTo>
                    <a:pt x="8338" y="0"/>
                  </a:moveTo>
                  <a:cubicBezTo>
                    <a:pt x="8250" y="0"/>
                    <a:pt x="8176" y="64"/>
                    <a:pt x="8156" y="151"/>
                  </a:cubicBezTo>
                  <a:cubicBezTo>
                    <a:pt x="8145" y="199"/>
                    <a:pt x="8133" y="248"/>
                    <a:pt x="8122" y="297"/>
                  </a:cubicBezTo>
                  <a:cubicBezTo>
                    <a:pt x="8105" y="362"/>
                    <a:pt x="8083" y="426"/>
                    <a:pt x="8059" y="489"/>
                  </a:cubicBezTo>
                  <a:cubicBezTo>
                    <a:pt x="8018" y="584"/>
                    <a:pt x="7972" y="675"/>
                    <a:pt x="7923" y="765"/>
                  </a:cubicBezTo>
                  <a:cubicBezTo>
                    <a:pt x="7882" y="837"/>
                    <a:pt x="7839" y="908"/>
                    <a:pt x="7798" y="979"/>
                  </a:cubicBezTo>
                  <a:cubicBezTo>
                    <a:pt x="7765" y="1034"/>
                    <a:pt x="7731" y="1088"/>
                    <a:pt x="7692" y="1140"/>
                  </a:cubicBezTo>
                  <a:cubicBezTo>
                    <a:pt x="7613" y="1239"/>
                    <a:pt x="7527" y="1334"/>
                    <a:pt x="7437" y="1423"/>
                  </a:cubicBezTo>
                  <a:cubicBezTo>
                    <a:pt x="7336" y="1521"/>
                    <a:pt x="7234" y="1620"/>
                    <a:pt x="7124" y="1709"/>
                  </a:cubicBezTo>
                  <a:cubicBezTo>
                    <a:pt x="7063" y="1750"/>
                    <a:pt x="7002" y="1786"/>
                    <a:pt x="6939" y="1825"/>
                  </a:cubicBezTo>
                  <a:cubicBezTo>
                    <a:pt x="6833" y="1886"/>
                    <a:pt x="6727" y="1945"/>
                    <a:pt x="6615" y="1996"/>
                  </a:cubicBezTo>
                  <a:cubicBezTo>
                    <a:pt x="6575" y="2011"/>
                    <a:pt x="6532" y="2023"/>
                    <a:pt x="6491" y="2036"/>
                  </a:cubicBezTo>
                  <a:cubicBezTo>
                    <a:pt x="6437" y="2049"/>
                    <a:pt x="6384" y="2060"/>
                    <a:pt x="6329" y="2071"/>
                  </a:cubicBezTo>
                  <a:cubicBezTo>
                    <a:pt x="6311" y="2044"/>
                    <a:pt x="6287" y="2021"/>
                    <a:pt x="6257" y="2006"/>
                  </a:cubicBezTo>
                  <a:cubicBezTo>
                    <a:pt x="6230" y="1992"/>
                    <a:pt x="6199" y="1987"/>
                    <a:pt x="6167" y="1987"/>
                  </a:cubicBezTo>
                  <a:cubicBezTo>
                    <a:pt x="6121" y="1987"/>
                    <a:pt x="6073" y="1998"/>
                    <a:pt x="6032" y="2011"/>
                  </a:cubicBezTo>
                  <a:cubicBezTo>
                    <a:pt x="5996" y="2021"/>
                    <a:pt x="5964" y="2040"/>
                    <a:pt x="5939" y="2065"/>
                  </a:cubicBezTo>
                  <a:cubicBezTo>
                    <a:pt x="5876" y="2080"/>
                    <a:pt x="5811" y="2092"/>
                    <a:pt x="5747" y="2103"/>
                  </a:cubicBezTo>
                  <a:cubicBezTo>
                    <a:pt x="5575" y="2136"/>
                    <a:pt x="5403" y="2182"/>
                    <a:pt x="5244" y="2256"/>
                  </a:cubicBezTo>
                  <a:cubicBezTo>
                    <a:pt x="5071" y="2339"/>
                    <a:pt x="4913" y="2442"/>
                    <a:pt x="4771" y="2571"/>
                  </a:cubicBezTo>
                  <a:cubicBezTo>
                    <a:pt x="4704" y="2631"/>
                    <a:pt x="4640" y="2700"/>
                    <a:pt x="4586" y="2773"/>
                  </a:cubicBezTo>
                  <a:cubicBezTo>
                    <a:pt x="4526" y="2854"/>
                    <a:pt x="4466" y="2940"/>
                    <a:pt x="4430" y="3034"/>
                  </a:cubicBezTo>
                  <a:cubicBezTo>
                    <a:pt x="4396" y="3121"/>
                    <a:pt x="4364" y="3209"/>
                    <a:pt x="4341" y="3299"/>
                  </a:cubicBezTo>
                  <a:cubicBezTo>
                    <a:pt x="4321" y="3377"/>
                    <a:pt x="4308" y="3456"/>
                    <a:pt x="4292" y="3534"/>
                  </a:cubicBezTo>
                  <a:cubicBezTo>
                    <a:pt x="4277" y="3597"/>
                    <a:pt x="4260" y="3657"/>
                    <a:pt x="4243" y="3718"/>
                  </a:cubicBezTo>
                  <a:cubicBezTo>
                    <a:pt x="4225" y="3782"/>
                    <a:pt x="4212" y="3847"/>
                    <a:pt x="4199" y="3911"/>
                  </a:cubicBezTo>
                  <a:cubicBezTo>
                    <a:pt x="4175" y="4006"/>
                    <a:pt x="4145" y="4100"/>
                    <a:pt x="4113" y="4191"/>
                  </a:cubicBezTo>
                  <a:cubicBezTo>
                    <a:pt x="4058" y="4330"/>
                    <a:pt x="4000" y="4466"/>
                    <a:pt x="3942" y="4603"/>
                  </a:cubicBezTo>
                  <a:cubicBezTo>
                    <a:pt x="3888" y="4735"/>
                    <a:pt x="3826" y="4865"/>
                    <a:pt x="3758" y="4992"/>
                  </a:cubicBezTo>
                  <a:cubicBezTo>
                    <a:pt x="3670" y="5155"/>
                    <a:pt x="3581" y="5319"/>
                    <a:pt x="3476" y="5473"/>
                  </a:cubicBezTo>
                  <a:cubicBezTo>
                    <a:pt x="3443" y="5518"/>
                    <a:pt x="3408" y="5561"/>
                    <a:pt x="3371" y="5602"/>
                  </a:cubicBezTo>
                  <a:cubicBezTo>
                    <a:pt x="3286" y="5687"/>
                    <a:pt x="3195" y="5766"/>
                    <a:pt x="3101" y="5842"/>
                  </a:cubicBezTo>
                  <a:cubicBezTo>
                    <a:pt x="3055" y="5878"/>
                    <a:pt x="3006" y="5910"/>
                    <a:pt x="2957" y="5943"/>
                  </a:cubicBezTo>
                  <a:lnTo>
                    <a:pt x="2957" y="5943"/>
                  </a:lnTo>
                  <a:cubicBezTo>
                    <a:pt x="2961" y="5941"/>
                    <a:pt x="2965" y="5939"/>
                    <a:pt x="2968" y="5936"/>
                  </a:cubicBezTo>
                  <a:lnTo>
                    <a:pt x="2968" y="5936"/>
                  </a:lnTo>
                  <a:cubicBezTo>
                    <a:pt x="2964" y="5940"/>
                    <a:pt x="2958" y="5943"/>
                    <a:pt x="2952" y="5946"/>
                  </a:cubicBezTo>
                  <a:cubicBezTo>
                    <a:pt x="2898" y="5976"/>
                    <a:pt x="2844" y="6005"/>
                    <a:pt x="2788" y="6031"/>
                  </a:cubicBezTo>
                  <a:cubicBezTo>
                    <a:pt x="2751" y="6046"/>
                    <a:pt x="2713" y="6061"/>
                    <a:pt x="2674" y="6072"/>
                  </a:cubicBezTo>
                  <a:cubicBezTo>
                    <a:pt x="2489" y="6123"/>
                    <a:pt x="2304" y="6167"/>
                    <a:pt x="2114" y="6200"/>
                  </a:cubicBezTo>
                  <a:cubicBezTo>
                    <a:pt x="2028" y="6212"/>
                    <a:pt x="1944" y="6219"/>
                    <a:pt x="1857" y="6222"/>
                  </a:cubicBezTo>
                  <a:lnTo>
                    <a:pt x="1865" y="6222"/>
                  </a:lnTo>
                  <a:cubicBezTo>
                    <a:pt x="1860" y="6223"/>
                    <a:pt x="1854" y="6223"/>
                    <a:pt x="1850" y="6223"/>
                  </a:cubicBezTo>
                  <a:lnTo>
                    <a:pt x="1845" y="6223"/>
                  </a:lnTo>
                  <a:cubicBezTo>
                    <a:pt x="1811" y="6224"/>
                    <a:pt x="1776" y="6224"/>
                    <a:pt x="1742" y="6224"/>
                  </a:cubicBezTo>
                  <a:cubicBezTo>
                    <a:pt x="1699" y="6224"/>
                    <a:pt x="1657" y="6223"/>
                    <a:pt x="1615" y="6221"/>
                  </a:cubicBezTo>
                  <a:cubicBezTo>
                    <a:pt x="1539" y="6217"/>
                    <a:pt x="1462" y="6207"/>
                    <a:pt x="1386" y="6205"/>
                  </a:cubicBezTo>
                  <a:cubicBezTo>
                    <a:pt x="1311" y="6204"/>
                    <a:pt x="1237" y="6204"/>
                    <a:pt x="1163" y="6198"/>
                  </a:cubicBezTo>
                  <a:cubicBezTo>
                    <a:pt x="1088" y="6193"/>
                    <a:pt x="1015" y="6184"/>
                    <a:pt x="940" y="6181"/>
                  </a:cubicBezTo>
                  <a:cubicBezTo>
                    <a:pt x="921" y="6180"/>
                    <a:pt x="903" y="6179"/>
                    <a:pt x="885" y="6179"/>
                  </a:cubicBezTo>
                  <a:cubicBezTo>
                    <a:pt x="741" y="6179"/>
                    <a:pt x="596" y="6211"/>
                    <a:pt x="462" y="6264"/>
                  </a:cubicBezTo>
                  <a:cubicBezTo>
                    <a:pt x="314" y="6324"/>
                    <a:pt x="175" y="6421"/>
                    <a:pt x="108" y="6571"/>
                  </a:cubicBezTo>
                  <a:cubicBezTo>
                    <a:pt x="88" y="6618"/>
                    <a:pt x="71" y="6666"/>
                    <a:pt x="57" y="6715"/>
                  </a:cubicBezTo>
                  <a:cubicBezTo>
                    <a:pt x="42" y="6763"/>
                    <a:pt x="25" y="6812"/>
                    <a:pt x="17" y="6861"/>
                  </a:cubicBezTo>
                  <a:cubicBezTo>
                    <a:pt x="1" y="6961"/>
                    <a:pt x="71" y="7057"/>
                    <a:pt x="170" y="7073"/>
                  </a:cubicBezTo>
                  <a:cubicBezTo>
                    <a:pt x="179" y="7075"/>
                    <a:pt x="190" y="7075"/>
                    <a:pt x="200" y="7075"/>
                  </a:cubicBezTo>
                  <a:cubicBezTo>
                    <a:pt x="286" y="7075"/>
                    <a:pt x="364" y="7013"/>
                    <a:pt x="380" y="6925"/>
                  </a:cubicBezTo>
                  <a:cubicBezTo>
                    <a:pt x="397" y="6867"/>
                    <a:pt x="414" y="6810"/>
                    <a:pt x="433" y="6751"/>
                  </a:cubicBezTo>
                  <a:cubicBezTo>
                    <a:pt x="439" y="6739"/>
                    <a:pt x="445" y="6726"/>
                    <a:pt x="450" y="6714"/>
                  </a:cubicBezTo>
                  <a:cubicBezTo>
                    <a:pt x="453" y="6709"/>
                    <a:pt x="456" y="6706"/>
                    <a:pt x="458" y="6701"/>
                  </a:cubicBezTo>
                  <a:cubicBezTo>
                    <a:pt x="463" y="6695"/>
                    <a:pt x="469" y="6690"/>
                    <a:pt x="473" y="6684"/>
                  </a:cubicBezTo>
                  <a:cubicBezTo>
                    <a:pt x="478" y="6678"/>
                    <a:pt x="483" y="6674"/>
                    <a:pt x="489" y="6668"/>
                  </a:cubicBezTo>
                  <a:cubicBezTo>
                    <a:pt x="501" y="6659"/>
                    <a:pt x="513" y="6651"/>
                    <a:pt x="526" y="6642"/>
                  </a:cubicBezTo>
                  <a:cubicBezTo>
                    <a:pt x="541" y="6634"/>
                    <a:pt x="555" y="6626"/>
                    <a:pt x="570" y="6619"/>
                  </a:cubicBezTo>
                  <a:cubicBezTo>
                    <a:pt x="607" y="6604"/>
                    <a:pt x="645" y="6591"/>
                    <a:pt x="682" y="6579"/>
                  </a:cubicBezTo>
                  <a:cubicBezTo>
                    <a:pt x="721" y="6570"/>
                    <a:pt x="760" y="6562"/>
                    <a:pt x="799" y="6554"/>
                  </a:cubicBezTo>
                  <a:cubicBezTo>
                    <a:pt x="822" y="6551"/>
                    <a:pt x="845" y="6549"/>
                    <a:pt x="868" y="6548"/>
                  </a:cubicBezTo>
                  <a:cubicBezTo>
                    <a:pt x="981" y="6549"/>
                    <a:pt x="1093" y="6566"/>
                    <a:pt x="1206" y="6570"/>
                  </a:cubicBezTo>
                  <a:cubicBezTo>
                    <a:pt x="1262" y="6572"/>
                    <a:pt x="1318" y="6572"/>
                    <a:pt x="1374" y="6575"/>
                  </a:cubicBezTo>
                  <a:cubicBezTo>
                    <a:pt x="1432" y="6578"/>
                    <a:pt x="1492" y="6583"/>
                    <a:pt x="1550" y="6587"/>
                  </a:cubicBezTo>
                  <a:cubicBezTo>
                    <a:pt x="1616" y="6592"/>
                    <a:pt x="1682" y="6594"/>
                    <a:pt x="1748" y="6594"/>
                  </a:cubicBezTo>
                  <a:cubicBezTo>
                    <a:pt x="1776" y="6594"/>
                    <a:pt x="1805" y="6593"/>
                    <a:pt x="1834" y="6592"/>
                  </a:cubicBezTo>
                  <a:cubicBezTo>
                    <a:pt x="1929" y="6589"/>
                    <a:pt x="2024" y="6587"/>
                    <a:pt x="2117" y="6573"/>
                  </a:cubicBezTo>
                  <a:cubicBezTo>
                    <a:pt x="2300" y="6546"/>
                    <a:pt x="2479" y="6504"/>
                    <a:pt x="2656" y="6459"/>
                  </a:cubicBezTo>
                  <a:cubicBezTo>
                    <a:pt x="2749" y="6436"/>
                    <a:pt x="2837" y="6411"/>
                    <a:pt x="2925" y="6375"/>
                  </a:cubicBezTo>
                  <a:cubicBezTo>
                    <a:pt x="3012" y="6337"/>
                    <a:pt x="3096" y="6293"/>
                    <a:pt x="3176" y="6241"/>
                  </a:cubicBezTo>
                  <a:cubicBezTo>
                    <a:pt x="3339" y="6137"/>
                    <a:pt x="3487" y="6009"/>
                    <a:pt x="3623" y="5873"/>
                  </a:cubicBezTo>
                  <a:cubicBezTo>
                    <a:pt x="3758" y="5737"/>
                    <a:pt x="3865" y="5570"/>
                    <a:pt x="3956" y="5403"/>
                  </a:cubicBezTo>
                  <a:cubicBezTo>
                    <a:pt x="4049" y="5235"/>
                    <a:pt x="4139" y="5068"/>
                    <a:pt x="4219" y="4896"/>
                  </a:cubicBezTo>
                  <a:cubicBezTo>
                    <a:pt x="4296" y="4729"/>
                    <a:pt x="4360" y="4557"/>
                    <a:pt x="4432" y="4390"/>
                  </a:cubicBezTo>
                  <a:cubicBezTo>
                    <a:pt x="4499" y="4230"/>
                    <a:pt x="4543" y="4065"/>
                    <a:pt x="4579" y="3897"/>
                  </a:cubicBezTo>
                  <a:lnTo>
                    <a:pt x="4579" y="3897"/>
                  </a:lnTo>
                  <a:cubicBezTo>
                    <a:pt x="4579" y="3897"/>
                    <a:pt x="4579" y="3898"/>
                    <a:pt x="4578" y="3898"/>
                  </a:cubicBezTo>
                  <a:cubicBezTo>
                    <a:pt x="4599" y="3808"/>
                    <a:pt x="4627" y="3721"/>
                    <a:pt x="4649" y="3631"/>
                  </a:cubicBezTo>
                  <a:cubicBezTo>
                    <a:pt x="4666" y="3555"/>
                    <a:pt x="4680" y="3480"/>
                    <a:pt x="4696" y="3403"/>
                  </a:cubicBezTo>
                  <a:cubicBezTo>
                    <a:pt x="4696" y="3404"/>
                    <a:pt x="4696" y="3404"/>
                    <a:pt x="4696" y="3406"/>
                  </a:cubicBezTo>
                  <a:cubicBezTo>
                    <a:pt x="4712" y="3340"/>
                    <a:pt x="4734" y="3278"/>
                    <a:pt x="4755" y="3215"/>
                  </a:cubicBezTo>
                  <a:cubicBezTo>
                    <a:pt x="4763" y="3194"/>
                    <a:pt x="4774" y="3176"/>
                    <a:pt x="4782" y="3156"/>
                  </a:cubicBezTo>
                  <a:cubicBezTo>
                    <a:pt x="4821" y="3136"/>
                    <a:pt x="4853" y="3103"/>
                    <a:pt x="4867" y="3058"/>
                  </a:cubicBezTo>
                  <a:cubicBezTo>
                    <a:pt x="4869" y="3055"/>
                    <a:pt x="4870" y="3051"/>
                    <a:pt x="4872" y="3049"/>
                  </a:cubicBezTo>
                  <a:cubicBezTo>
                    <a:pt x="4881" y="3033"/>
                    <a:pt x="4891" y="3017"/>
                    <a:pt x="4902" y="3002"/>
                  </a:cubicBezTo>
                  <a:cubicBezTo>
                    <a:pt x="4928" y="2969"/>
                    <a:pt x="4956" y="2937"/>
                    <a:pt x="4984" y="2905"/>
                  </a:cubicBezTo>
                  <a:cubicBezTo>
                    <a:pt x="5013" y="2876"/>
                    <a:pt x="5042" y="2850"/>
                    <a:pt x="5073" y="2822"/>
                  </a:cubicBezTo>
                  <a:cubicBezTo>
                    <a:pt x="5101" y="2803"/>
                    <a:pt x="5127" y="2782"/>
                    <a:pt x="5157" y="2764"/>
                  </a:cubicBezTo>
                  <a:cubicBezTo>
                    <a:pt x="5174" y="2755"/>
                    <a:pt x="5192" y="2746"/>
                    <a:pt x="5212" y="2737"/>
                  </a:cubicBezTo>
                  <a:cubicBezTo>
                    <a:pt x="5295" y="2704"/>
                    <a:pt x="5377" y="2668"/>
                    <a:pt x="5461" y="2633"/>
                  </a:cubicBezTo>
                  <a:lnTo>
                    <a:pt x="5461" y="2633"/>
                  </a:lnTo>
                  <a:cubicBezTo>
                    <a:pt x="5460" y="2634"/>
                    <a:pt x="5459" y="2634"/>
                    <a:pt x="5458" y="2635"/>
                  </a:cubicBezTo>
                  <a:cubicBezTo>
                    <a:pt x="5482" y="2626"/>
                    <a:pt x="5504" y="2617"/>
                    <a:pt x="5528" y="2610"/>
                  </a:cubicBezTo>
                  <a:cubicBezTo>
                    <a:pt x="5544" y="2605"/>
                    <a:pt x="5560" y="2603"/>
                    <a:pt x="5576" y="2599"/>
                  </a:cubicBezTo>
                  <a:cubicBezTo>
                    <a:pt x="5647" y="2590"/>
                    <a:pt x="5718" y="2582"/>
                    <a:pt x="5788" y="2564"/>
                  </a:cubicBezTo>
                  <a:cubicBezTo>
                    <a:pt x="5852" y="2547"/>
                    <a:pt x="5916" y="2533"/>
                    <a:pt x="5982" y="2519"/>
                  </a:cubicBezTo>
                  <a:cubicBezTo>
                    <a:pt x="6105" y="2493"/>
                    <a:pt x="6228" y="2468"/>
                    <a:pt x="6352" y="2446"/>
                  </a:cubicBezTo>
                  <a:cubicBezTo>
                    <a:pt x="6445" y="2429"/>
                    <a:pt x="6537" y="2406"/>
                    <a:pt x="6628" y="2381"/>
                  </a:cubicBezTo>
                  <a:cubicBezTo>
                    <a:pt x="6722" y="2354"/>
                    <a:pt x="6811" y="2315"/>
                    <a:pt x="6899" y="2270"/>
                  </a:cubicBezTo>
                  <a:cubicBezTo>
                    <a:pt x="6983" y="2227"/>
                    <a:pt x="7066" y="2180"/>
                    <a:pt x="7148" y="2131"/>
                  </a:cubicBezTo>
                  <a:cubicBezTo>
                    <a:pt x="7234" y="2079"/>
                    <a:pt x="7323" y="2028"/>
                    <a:pt x="7399" y="1961"/>
                  </a:cubicBezTo>
                  <a:cubicBezTo>
                    <a:pt x="7542" y="1838"/>
                    <a:pt x="7682" y="1709"/>
                    <a:pt x="7810" y="1568"/>
                  </a:cubicBezTo>
                  <a:cubicBezTo>
                    <a:pt x="7874" y="1499"/>
                    <a:pt x="7939" y="1429"/>
                    <a:pt x="7995" y="1353"/>
                  </a:cubicBezTo>
                  <a:cubicBezTo>
                    <a:pt x="8047" y="1283"/>
                    <a:pt x="8092" y="1208"/>
                    <a:pt x="8136" y="1132"/>
                  </a:cubicBezTo>
                  <a:lnTo>
                    <a:pt x="8146" y="1115"/>
                  </a:lnTo>
                  <a:cubicBezTo>
                    <a:pt x="8146" y="1114"/>
                    <a:pt x="8147" y="1114"/>
                    <a:pt x="8147" y="1114"/>
                  </a:cubicBezTo>
                  <a:lnTo>
                    <a:pt x="8146" y="1114"/>
                  </a:lnTo>
                  <a:cubicBezTo>
                    <a:pt x="8226" y="978"/>
                    <a:pt x="8307" y="843"/>
                    <a:pt x="8371" y="698"/>
                  </a:cubicBezTo>
                  <a:cubicBezTo>
                    <a:pt x="8402" y="627"/>
                    <a:pt x="8432" y="555"/>
                    <a:pt x="8455" y="479"/>
                  </a:cubicBezTo>
                  <a:cubicBezTo>
                    <a:pt x="8480" y="394"/>
                    <a:pt x="8498" y="308"/>
                    <a:pt x="8519" y="221"/>
                  </a:cubicBezTo>
                  <a:cubicBezTo>
                    <a:pt x="8541" y="123"/>
                    <a:pt x="8469" y="23"/>
                    <a:pt x="8373" y="4"/>
                  </a:cubicBezTo>
                  <a:cubicBezTo>
                    <a:pt x="8362" y="2"/>
                    <a:pt x="8350" y="0"/>
                    <a:pt x="833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63" name="Google Shape;1363;p38"/>
            <p:cNvSpPr/>
            <p:nvPr/>
          </p:nvSpPr>
          <p:spPr>
            <a:xfrm>
              <a:off x="1930100" y="1082175"/>
              <a:ext cx="52775" cy="79100"/>
            </a:xfrm>
            <a:custGeom>
              <a:avLst/>
              <a:gdLst/>
              <a:ahLst/>
              <a:cxnLst/>
              <a:rect l="l" t="t" r="r" b="b"/>
              <a:pathLst>
                <a:path w="2111" h="3164" extrusionOk="0">
                  <a:moveTo>
                    <a:pt x="1911" y="1"/>
                  </a:moveTo>
                  <a:cubicBezTo>
                    <a:pt x="1825" y="1"/>
                    <a:pt x="1745" y="62"/>
                    <a:pt x="1729" y="150"/>
                  </a:cubicBezTo>
                  <a:cubicBezTo>
                    <a:pt x="1706" y="277"/>
                    <a:pt x="1682" y="405"/>
                    <a:pt x="1652" y="531"/>
                  </a:cubicBezTo>
                  <a:cubicBezTo>
                    <a:pt x="1639" y="579"/>
                    <a:pt x="1625" y="627"/>
                    <a:pt x="1606" y="674"/>
                  </a:cubicBezTo>
                  <a:cubicBezTo>
                    <a:pt x="1593" y="707"/>
                    <a:pt x="1576" y="740"/>
                    <a:pt x="1559" y="772"/>
                  </a:cubicBezTo>
                  <a:cubicBezTo>
                    <a:pt x="1549" y="786"/>
                    <a:pt x="1540" y="800"/>
                    <a:pt x="1530" y="813"/>
                  </a:cubicBezTo>
                  <a:cubicBezTo>
                    <a:pt x="1499" y="852"/>
                    <a:pt x="1468" y="889"/>
                    <a:pt x="1435" y="926"/>
                  </a:cubicBezTo>
                  <a:cubicBezTo>
                    <a:pt x="1372" y="988"/>
                    <a:pt x="1308" y="1048"/>
                    <a:pt x="1239" y="1104"/>
                  </a:cubicBezTo>
                  <a:cubicBezTo>
                    <a:pt x="1183" y="1145"/>
                    <a:pt x="1126" y="1182"/>
                    <a:pt x="1067" y="1218"/>
                  </a:cubicBezTo>
                  <a:cubicBezTo>
                    <a:pt x="914" y="1312"/>
                    <a:pt x="761" y="1402"/>
                    <a:pt x="619" y="1512"/>
                  </a:cubicBezTo>
                  <a:cubicBezTo>
                    <a:pt x="463" y="1632"/>
                    <a:pt x="319" y="1769"/>
                    <a:pt x="205" y="1932"/>
                  </a:cubicBezTo>
                  <a:cubicBezTo>
                    <a:pt x="133" y="2035"/>
                    <a:pt x="74" y="2146"/>
                    <a:pt x="47" y="2270"/>
                  </a:cubicBezTo>
                  <a:cubicBezTo>
                    <a:pt x="26" y="2366"/>
                    <a:pt x="11" y="2465"/>
                    <a:pt x="7" y="2562"/>
                  </a:cubicBezTo>
                  <a:cubicBezTo>
                    <a:pt x="1" y="2670"/>
                    <a:pt x="7" y="2777"/>
                    <a:pt x="28" y="2884"/>
                  </a:cubicBezTo>
                  <a:cubicBezTo>
                    <a:pt x="52" y="2994"/>
                    <a:pt x="107" y="3136"/>
                    <a:pt x="231" y="3160"/>
                  </a:cubicBezTo>
                  <a:cubicBezTo>
                    <a:pt x="242" y="3162"/>
                    <a:pt x="253" y="3163"/>
                    <a:pt x="265" y="3163"/>
                  </a:cubicBezTo>
                  <a:cubicBezTo>
                    <a:pt x="352" y="3163"/>
                    <a:pt x="431" y="3102"/>
                    <a:pt x="448" y="3014"/>
                  </a:cubicBezTo>
                  <a:cubicBezTo>
                    <a:pt x="458" y="2959"/>
                    <a:pt x="443" y="2905"/>
                    <a:pt x="410" y="2864"/>
                  </a:cubicBezTo>
                  <a:cubicBezTo>
                    <a:pt x="408" y="2859"/>
                    <a:pt x="406" y="2856"/>
                    <a:pt x="404" y="2851"/>
                  </a:cubicBezTo>
                  <a:cubicBezTo>
                    <a:pt x="401" y="2843"/>
                    <a:pt x="398" y="2836"/>
                    <a:pt x="395" y="2828"/>
                  </a:cubicBezTo>
                  <a:cubicBezTo>
                    <a:pt x="391" y="2808"/>
                    <a:pt x="386" y="2788"/>
                    <a:pt x="383" y="2769"/>
                  </a:cubicBezTo>
                  <a:cubicBezTo>
                    <a:pt x="378" y="2736"/>
                    <a:pt x="375" y="2704"/>
                    <a:pt x="374" y="2672"/>
                  </a:cubicBezTo>
                  <a:cubicBezTo>
                    <a:pt x="374" y="2608"/>
                    <a:pt x="378" y="2544"/>
                    <a:pt x="386" y="2480"/>
                  </a:cubicBezTo>
                  <a:cubicBezTo>
                    <a:pt x="393" y="2434"/>
                    <a:pt x="400" y="2388"/>
                    <a:pt x="409" y="2343"/>
                  </a:cubicBezTo>
                  <a:cubicBezTo>
                    <a:pt x="416" y="2321"/>
                    <a:pt x="423" y="2298"/>
                    <a:pt x="432" y="2275"/>
                  </a:cubicBezTo>
                  <a:cubicBezTo>
                    <a:pt x="440" y="2257"/>
                    <a:pt x="449" y="2238"/>
                    <a:pt x="459" y="2219"/>
                  </a:cubicBezTo>
                  <a:cubicBezTo>
                    <a:pt x="482" y="2182"/>
                    <a:pt x="507" y="2147"/>
                    <a:pt x="534" y="2111"/>
                  </a:cubicBezTo>
                  <a:cubicBezTo>
                    <a:pt x="579" y="2054"/>
                    <a:pt x="627" y="1998"/>
                    <a:pt x="679" y="1944"/>
                  </a:cubicBezTo>
                  <a:cubicBezTo>
                    <a:pt x="727" y="1900"/>
                    <a:pt x="776" y="1857"/>
                    <a:pt x="829" y="1816"/>
                  </a:cubicBezTo>
                  <a:cubicBezTo>
                    <a:pt x="958" y="1718"/>
                    <a:pt x="1096" y="1633"/>
                    <a:pt x="1235" y="1550"/>
                  </a:cubicBezTo>
                  <a:cubicBezTo>
                    <a:pt x="1311" y="1502"/>
                    <a:pt x="1387" y="1455"/>
                    <a:pt x="1458" y="1401"/>
                  </a:cubicBezTo>
                  <a:cubicBezTo>
                    <a:pt x="1530" y="1347"/>
                    <a:pt x="1596" y="1286"/>
                    <a:pt x="1660" y="1223"/>
                  </a:cubicBezTo>
                  <a:cubicBezTo>
                    <a:pt x="1726" y="1157"/>
                    <a:pt x="1787" y="1088"/>
                    <a:pt x="1843" y="1012"/>
                  </a:cubicBezTo>
                  <a:cubicBezTo>
                    <a:pt x="1901" y="935"/>
                    <a:pt x="1939" y="843"/>
                    <a:pt x="1972" y="753"/>
                  </a:cubicBezTo>
                  <a:cubicBezTo>
                    <a:pt x="2003" y="671"/>
                    <a:pt x="2021" y="583"/>
                    <a:pt x="2038" y="497"/>
                  </a:cubicBezTo>
                  <a:cubicBezTo>
                    <a:pt x="2059" y="405"/>
                    <a:pt x="2075" y="313"/>
                    <a:pt x="2092" y="220"/>
                  </a:cubicBezTo>
                  <a:cubicBezTo>
                    <a:pt x="2110" y="122"/>
                    <a:pt x="2045" y="23"/>
                    <a:pt x="1946" y="4"/>
                  </a:cubicBezTo>
                  <a:cubicBezTo>
                    <a:pt x="1934" y="2"/>
                    <a:pt x="1923" y="1"/>
                    <a:pt x="1911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64" name="Google Shape;1364;p38"/>
            <p:cNvSpPr/>
            <p:nvPr/>
          </p:nvSpPr>
          <p:spPr>
            <a:xfrm>
              <a:off x="1842575" y="1515100"/>
              <a:ext cx="32150" cy="53725"/>
            </a:xfrm>
            <a:custGeom>
              <a:avLst/>
              <a:gdLst/>
              <a:ahLst/>
              <a:cxnLst/>
              <a:rect l="l" t="t" r="r" b="b"/>
              <a:pathLst>
                <a:path w="1286" h="2149" extrusionOk="0">
                  <a:moveTo>
                    <a:pt x="827" y="1810"/>
                  </a:moveTo>
                  <a:cubicBezTo>
                    <a:pt x="827" y="1811"/>
                    <a:pt x="827" y="1811"/>
                    <a:pt x="828" y="1812"/>
                  </a:cubicBezTo>
                  <a:lnTo>
                    <a:pt x="828" y="1812"/>
                  </a:lnTo>
                  <a:cubicBezTo>
                    <a:pt x="827" y="1811"/>
                    <a:pt x="827" y="1811"/>
                    <a:pt x="827" y="1810"/>
                  </a:cubicBezTo>
                  <a:close/>
                  <a:moveTo>
                    <a:pt x="871" y="1920"/>
                  </a:moveTo>
                  <a:lnTo>
                    <a:pt x="871" y="1920"/>
                  </a:lnTo>
                  <a:cubicBezTo>
                    <a:pt x="872" y="1922"/>
                    <a:pt x="872" y="1924"/>
                    <a:pt x="873" y="1926"/>
                  </a:cubicBezTo>
                  <a:cubicBezTo>
                    <a:pt x="873" y="1924"/>
                    <a:pt x="872" y="1922"/>
                    <a:pt x="871" y="1920"/>
                  </a:cubicBezTo>
                  <a:close/>
                  <a:moveTo>
                    <a:pt x="195" y="1"/>
                  </a:moveTo>
                  <a:cubicBezTo>
                    <a:pt x="126" y="1"/>
                    <a:pt x="59" y="42"/>
                    <a:pt x="30" y="107"/>
                  </a:cubicBezTo>
                  <a:cubicBezTo>
                    <a:pt x="13" y="142"/>
                    <a:pt x="11" y="181"/>
                    <a:pt x="19" y="218"/>
                  </a:cubicBezTo>
                  <a:cubicBezTo>
                    <a:pt x="15" y="239"/>
                    <a:pt x="12" y="262"/>
                    <a:pt x="11" y="284"/>
                  </a:cubicBezTo>
                  <a:cubicBezTo>
                    <a:pt x="4" y="339"/>
                    <a:pt x="2" y="394"/>
                    <a:pt x="0" y="449"/>
                  </a:cubicBezTo>
                  <a:cubicBezTo>
                    <a:pt x="0" y="580"/>
                    <a:pt x="22" y="710"/>
                    <a:pt x="81" y="828"/>
                  </a:cubicBezTo>
                  <a:cubicBezTo>
                    <a:pt x="132" y="931"/>
                    <a:pt x="195" y="1032"/>
                    <a:pt x="267" y="1120"/>
                  </a:cubicBezTo>
                  <a:cubicBezTo>
                    <a:pt x="308" y="1169"/>
                    <a:pt x="349" y="1219"/>
                    <a:pt x="397" y="1263"/>
                  </a:cubicBezTo>
                  <a:cubicBezTo>
                    <a:pt x="437" y="1299"/>
                    <a:pt x="481" y="1332"/>
                    <a:pt x="522" y="1368"/>
                  </a:cubicBezTo>
                  <a:cubicBezTo>
                    <a:pt x="552" y="1396"/>
                    <a:pt x="580" y="1426"/>
                    <a:pt x="607" y="1458"/>
                  </a:cubicBezTo>
                  <a:cubicBezTo>
                    <a:pt x="652" y="1514"/>
                    <a:pt x="696" y="1571"/>
                    <a:pt x="736" y="1632"/>
                  </a:cubicBezTo>
                  <a:cubicBezTo>
                    <a:pt x="768" y="1688"/>
                    <a:pt x="796" y="1746"/>
                    <a:pt x="825" y="1806"/>
                  </a:cubicBezTo>
                  <a:cubicBezTo>
                    <a:pt x="825" y="1806"/>
                    <a:pt x="825" y="1806"/>
                    <a:pt x="825" y="1807"/>
                  </a:cubicBezTo>
                  <a:cubicBezTo>
                    <a:pt x="825" y="1808"/>
                    <a:pt x="826" y="1808"/>
                    <a:pt x="827" y="1809"/>
                  </a:cubicBezTo>
                  <a:lnTo>
                    <a:pt x="827" y="1809"/>
                  </a:lnTo>
                  <a:cubicBezTo>
                    <a:pt x="827" y="1810"/>
                    <a:pt x="827" y="1810"/>
                    <a:pt x="827" y="1810"/>
                  </a:cubicBezTo>
                  <a:lnTo>
                    <a:pt x="827" y="1810"/>
                  </a:lnTo>
                  <a:cubicBezTo>
                    <a:pt x="827" y="1810"/>
                    <a:pt x="827" y="1810"/>
                    <a:pt x="827" y="1809"/>
                  </a:cubicBezTo>
                  <a:lnTo>
                    <a:pt x="827" y="1809"/>
                  </a:lnTo>
                  <a:cubicBezTo>
                    <a:pt x="827" y="1810"/>
                    <a:pt x="828" y="1812"/>
                    <a:pt x="828" y="1813"/>
                  </a:cubicBezTo>
                  <a:cubicBezTo>
                    <a:pt x="828" y="1812"/>
                    <a:pt x="828" y="1812"/>
                    <a:pt x="828" y="1812"/>
                  </a:cubicBezTo>
                  <a:lnTo>
                    <a:pt x="828" y="1812"/>
                  </a:lnTo>
                  <a:cubicBezTo>
                    <a:pt x="843" y="1847"/>
                    <a:pt x="859" y="1883"/>
                    <a:pt x="871" y="1920"/>
                  </a:cubicBezTo>
                  <a:lnTo>
                    <a:pt x="871" y="1920"/>
                  </a:lnTo>
                  <a:cubicBezTo>
                    <a:pt x="871" y="1919"/>
                    <a:pt x="871" y="1919"/>
                    <a:pt x="871" y="1919"/>
                  </a:cubicBezTo>
                  <a:lnTo>
                    <a:pt x="871" y="1919"/>
                  </a:lnTo>
                  <a:cubicBezTo>
                    <a:pt x="871" y="1919"/>
                    <a:pt x="871" y="1919"/>
                    <a:pt x="871" y="1920"/>
                  </a:cubicBezTo>
                  <a:lnTo>
                    <a:pt x="871" y="1920"/>
                  </a:lnTo>
                  <a:cubicBezTo>
                    <a:pt x="871" y="1920"/>
                    <a:pt x="871" y="1920"/>
                    <a:pt x="871" y="1920"/>
                  </a:cubicBezTo>
                  <a:lnTo>
                    <a:pt x="871" y="1920"/>
                  </a:lnTo>
                  <a:cubicBezTo>
                    <a:pt x="872" y="1922"/>
                    <a:pt x="873" y="1924"/>
                    <a:pt x="874" y="1927"/>
                  </a:cubicBezTo>
                  <a:cubicBezTo>
                    <a:pt x="875" y="1932"/>
                    <a:pt x="876" y="1936"/>
                    <a:pt x="879" y="1941"/>
                  </a:cubicBezTo>
                  <a:cubicBezTo>
                    <a:pt x="876" y="1937"/>
                    <a:pt x="875" y="1933"/>
                    <a:pt x="874" y="1929"/>
                  </a:cubicBezTo>
                  <a:lnTo>
                    <a:pt x="874" y="1929"/>
                  </a:lnTo>
                  <a:cubicBezTo>
                    <a:pt x="889" y="1977"/>
                    <a:pt x="897" y="2033"/>
                    <a:pt x="928" y="2073"/>
                  </a:cubicBezTo>
                  <a:cubicBezTo>
                    <a:pt x="966" y="2120"/>
                    <a:pt x="1018" y="2149"/>
                    <a:pt x="1078" y="2149"/>
                  </a:cubicBezTo>
                  <a:cubicBezTo>
                    <a:pt x="1084" y="2149"/>
                    <a:pt x="1091" y="2149"/>
                    <a:pt x="1099" y="2148"/>
                  </a:cubicBezTo>
                  <a:cubicBezTo>
                    <a:pt x="1155" y="2141"/>
                    <a:pt x="1205" y="2109"/>
                    <a:pt x="1235" y="2061"/>
                  </a:cubicBezTo>
                  <a:cubicBezTo>
                    <a:pt x="1286" y="1980"/>
                    <a:pt x="1282" y="1869"/>
                    <a:pt x="1281" y="1776"/>
                  </a:cubicBezTo>
                  <a:cubicBezTo>
                    <a:pt x="1280" y="1662"/>
                    <a:pt x="1262" y="1543"/>
                    <a:pt x="1215" y="1436"/>
                  </a:cubicBezTo>
                  <a:cubicBezTo>
                    <a:pt x="1176" y="1351"/>
                    <a:pt x="1135" y="1265"/>
                    <a:pt x="1076" y="1189"/>
                  </a:cubicBezTo>
                  <a:cubicBezTo>
                    <a:pt x="1039" y="1142"/>
                    <a:pt x="982" y="1115"/>
                    <a:pt x="925" y="1115"/>
                  </a:cubicBezTo>
                  <a:cubicBezTo>
                    <a:pt x="890" y="1115"/>
                    <a:pt x="855" y="1125"/>
                    <a:pt x="824" y="1146"/>
                  </a:cubicBezTo>
                  <a:cubicBezTo>
                    <a:pt x="803" y="1124"/>
                    <a:pt x="783" y="1105"/>
                    <a:pt x="761" y="1087"/>
                  </a:cubicBezTo>
                  <a:cubicBezTo>
                    <a:pt x="721" y="1051"/>
                    <a:pt x="679" y="1018"/>
                    <a:pt x="637" y="983"/>
                  </a:cubicBezTo>
                  <a:cubicBezTo>
                    <a:pt x="603" y="948"/>
                    <a:pt x="572" y="910"/>
                    <a:pt x="541" y="874"/>
                  </a:cubicBezTo>
                  <a:cubicBezTo>
                    <a:pt x="513" y="837"/>
                    <a:pt x="488" y="797"/>
                    <a:pt x="461" y="758"/>
                  </a:cubicBezTo>
                  <a:cubicBezTo>
                    <a:pt x="440" y="723"/>
                    <a:pt x="418" y="686"/>
                    <a:pt x="398" y="650"/>
                  </a:cubicBezTo>
                  <a:cubicBezTo>
                    <a:pt x="392" y="635"/>
                    <a:pt x="386" y="621"/>
                    <a:pt x="380" y="606"/>
                  </a:cubicBezTo>
                  <a:cubicBezTo>
                    <a:pt x="374" y="583"/>
                    <a:pt x="369" y="562"/>
                    <a:pt x="364" y="539"/>
                  </a:cubicBezTo>
                  <a:cubicBezTo>
                    <a:pt x="358" y="505"/>
                    <a:pt x="355" y="469"/>
                    <a:pt x="353" y="435"/>
                  </a:cubicBezTo>
                  <a:cubicBezTo>
                    <a:pt x="350" y="387"/>
                    <a:pt x="349" y="339"/>
                    <a:pt x="350" y="292"/>
                  </a:cubicBezTo>
                  <a:cubicBezTo>
                    <a:pt x="350" y="282"/>
                    <a:pt x="350" y="272"/>
                    <a:pt x="350" y="263"/>
                  </a:cubicBezTo>
                  <a:cubicBezTo>
                    <a:pt x="368" y="232"/>
                    <a:pt x="376" y="197"/>
                    <a:pt x="371" y="160"/>
                  </a:cubicBezTo>
                  <a:cubicBezTo>
                    <a:pt x="362" y="80"/>
                    <a:pt x="299" y="15"/>
                    <a:pt x="220" y="3"/>
                  </a:cubicBezTo>
                  <a:cubicBezTo>
                    <a:pt x="212" y="1"/>
                    <a:pt x="203" y="1"/>
                    <a:pt x="19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65" name="Google Shape;1365;p38"/>
            <p:cNvSpPr/>
            <p:nvPr/>
          </p:nvSpPr>
          <p:spPr>
            <a:xfrm>
              <a:off x="1840325" y="1585000"/>
              <a:ext cx="57000" cy="135400"/>
            </a:xfrm>
            <a:custGeom>
              <a:avLst/>
              <a:gdLst/>
              <a:ahLst/>
              <a:cxnLst/>
              <a:rect l="l" t="t" r="r" b="b"/>
              <a:pathLst>
                <a:path w="2280" h="5416" extrusionOk="0">
                  <a:moveTo>
                    <a:pt x="1822" y="4080"/>
                  </a:moveTo>
                  <a:lnTo>
                    <a:pt x="1822" y="4080"/>
                  </a:lnTo>
                  <a:cubicBezTo>
                    <a:pt x="1822" y="4080"/>
                    <a:pt x="1823" y="4080"/>
                    <a:pt x="1823" y="4080"/>
                  </a:cubicBezTo>
                  <a:lnTo>
                    <a:pt x="1823" y="4080"/>
                  </a:lnTo>
                  <a:cubicBezTo>
                    <a:pt x="1823" y="4080"/>
                    <a:pt x="1822" y="4080"/>
                    <a:pt x="1822" y="4080"/>
                  </a:cubicBezTo>
                  <a:close/>
                  <a:moveTo>
                    <a:pt x="252" y="0"/>
                  </a:moveTo>
                  <a:cubicBezTo>
                    <a:pt x="172" y="0"/>
                    <a:pt x="98" y="53"/>
                    <a:pt x="73" y="132"/>
                  </a:cubicBezTo>
                  <a:cubicBezTo>
                    <a:pt x="54" y="196"/>
                    <a:pt x="44" y="262"/>
                    <a:pt x="32" y="328"/>
                  </a:cubicBezTo>
                  <a:cubicBezTo>
                    <a:pt x="21" y="397"/>
                    <a:pt x="9" y="467"/>
                    <a:pt x="6" y="536"/>
                  </a:cubicBezTo>
                  <a:cubicBezTo>
                    <a:pt x="0" y="668"/>
                    <a:pt x="10" y="797"/>
                    <a:pt x="32" y="927"/>
                  </a:cubicBezTo>
                  <a:cubicBezTo>
                    <a:pt x="46" y="1005"/>
                    <a:pt x="63" y="1081"/>
                    <a:pt x="87" y="1157"/>
                  </a:cubicBezTo>
                  <a:cubicBezTo>
                    <a:pt x="108" y="1221"/>
                    <a:pt x="135" y="1284"/>
                    <a:pt x="161" y="1347"/>
                  </a:cubicBezTo>
                  <a:cubicBezTo>
                    <a:pt x="206" y="1458"/>
                    <a:pt x="256" y="1567"/>
                    <a:pt x="296" y="1680"/>
                  </a:cubicBezTo>
                  <a:cubicBezTo>
                    <a:pt x="307" y="1716"/>
                    <a:pt x="316" y="1753"/>
                    <a:pt x="323" y="1790"/>
                  </a:cubicBezTo>
                  <a:cubicBezTo>
                    <a:pt x="335" y="1870"/>
                    <a:pt x="343" y="1951"/>
                    <a:pt x="348" y="2032"/>
                  </a:cubicBezTo>
                  <a:cubicBezTo>
                    <a:pt x="353" y="2193"/>
                    <a:pt x="352" y="2356"/>
                    <a:pt x="345" y="2516"/>
                  </a:cubicBezTo>
                  <a:cubicBezTo>
                    <a:pt x="341" y="2604"/>
                    <a:pt x="344" y="2691"/>
                    <a:pt x="357" y="2778"/>
                  </a:cubicBezTo>
                  <a:cubicBezTo>
                    <a:pt x="368" y="2852"/>
                    <a:pt x="385" y="2927"/>
                    <a:pt x="407" y="2999"/>
                  </a:cubicBezTo>
                  <a:cubicBezTo>
                    <a:pt x="454" y="3166"/>
                    <a:pt x="528" y="3329"/>
                    <a:pt x="650" y="3457"/>
                  </a:cubicBezTo>
                  <a:cubicBezTo>
                    <a:pt x="758" y="3570"/>
                    <a:pt x="885" y="3664"/>
                    <a:pt x="1002" y="3769"/>
                  </a:cubicBezTo>
                  <a:cubicBezTo>
                    <a:pt x="1088" y="3850"/>
                    <a:pt x="1177" y="3928"/>
                    <a:pt x="1266" y="4006"/>
                  </a:cubicBezTo>
                  <a:cubicBezTo>
                    <a:pt x="1322" y="4059"/>
                    <a:pt x="1375" y="4115"/>
                    <a:pt x="1426" y="4174"/>
                  </a:cubicBezTo>
                  <a:cubicBezTo>
                    <a:pt x="1459" y="4215"/>
                    <a:pt x="1491" y="4257"/>
                    <a:pt x="1526" y="4300"/>
                  </a:cubicBezTo>
                  <a:cubicBezTo>
                    <a:pt x="1567" y="4352"/>
                    <a:pt x="1612" y="4402"/>
                    <a:pt x="1656" y="4453"/>
                  </a:cubicBezTo>
                  <a:cubicBezTo>
                    <a:pt x="1665" y="4464"/>
                    <a:pt x="1673" y="4476"/>
                    <a:pt x="1682" y="4487"/>
                  </a:cubicBezTo>
                  <a:cubicBezTo>
                    <a:pt x="1689" y="4499"/>
                    <a:pt x="1696" y="4510"/>
                    <a:pt x="1702" y="4523"/>
                  </a:cubicBezTo>
                  <a:cubicBezTo>
                    <a:pt x="1707" y="4535"/>
                    <a:pt x="1712" y="4549"/>
                    <a:pt x="1718" y="4563"/>
                  </a:cubicBezTo>
                  <a:cubicBezTo>
                    <a:pt x="1720" y="4572"/>
                    <a:pt x="1722" y="4581"/>
                    <a:pt x="1725" y="4590"/>
                  </a:cubicBezTo>
                  <a:cubicBezTo>
                    <a:pt x="1727" y="4607"/>
                    <a:pt x="1729" y="4624"/>
                    <a:pt x="1730" y="4641"/>
                  </a:cubicBezTo>
                  <a:cubicBezTo>
                    <a:pt x="1731" y="4648"/>
                    <a:pt x="1731" y="4654"/>
                    <a:pt x="1733" y="4660"/>
                  </a:cubicBezTo>
                  <a:cubicBezTo>
                    <a:pt x="1731" y="4672"/>
                    <a:pt x="1731" y="4684"/>
                    <a:pt x="1731" y="4696"/>
                  </a:cubicBezTo>
                  <a:cubicBezTo>
                    <a:pt x="1730" y="4720"/>
                    <a:pt x="1729" y="4744"/>
                    <a:pt x="1728" y="4768"/>
                  </a:cubicBezTo>
                  <a:cubicBezTo>
                    <a:pt x="1725" y="4807"/>
                    <a:pt x="1720" y="4845"/>
                    <a:pt x="1713" y="4882"/>
                  </a:cubicBezTo>
                  <a:cubicBezTo>
                    <a:pt x="1708" y="4901"/>
                    <a:pt x="1704" y="4919"/>
                    <a:pt x="1698" y="4939"/>
                  </a:cubicBezTo>
                  <a:cubicBezTo>
                    <a:pt x="1673" y="4999"/>
                    <a:pt x="1643" y="5058"/>
                    <a:pt x="1627" y="5121"/>
                  </a:cubicBezTo>
                  <a:cubicBezTo>
                    <a:pt x="1619" y="5151"/>
                    <a:pt x="1609" y="5187"/>
                    <a:pt x="1609" y="5219"/>
                  </a:cubicBezTo>
                  <a:cubicBezTo>
                    <a:pt x="1609" y="5306"/>
                    <a:pt x="1663" y="5381"/>
                    <a:pt x="1747" y="5406"/>
                  </a:cubicBezTo>
                  <a:cubicBezTo>
                    <a:pt x="1766" y="5412"/>
                    <a:pt x="1784" y="5416"/>
                    <a:pt x="1803" y="5416"/>
                  </a:cubicBezTo>
                  <a:cubicBezTo>
                    <a:pt x="1890" y="5416"/>
                    <a:pt x="1973" y="5357"/>
                    <a:pt x="2030" y="5294"/>
                  </a:cubicBezTo>
                  <a:cubicBezTo>
                    <a:pt x="2100" y="5218"/>
                    <a:pt x="2153" y="5121"/>
                    <a:pt x="2177" y="5020"/>
                  </a:cubicBezTo>
                  <a:cubicBezTo>
                    <a:pt x="2188" y="4975"/>
                    <a:pt x="2197" y="4931"/>
                    <a:pt x="2200" y="4886"/>
                  </a:cubicBezTo>
                  <a:cubicBezTo>
                    <a:pt x="2252" y="4844"/>
                    <a:pt x="2279" y="4774"/>
                    <a:pt x="2261" y="4708"/>
                  </a:cubicBezTo>
                  <a:cubicBezTo>
                    <a:pt x="2248" y="4664"/>
                    <a:pt x="2233" y="4623"/>
                    <a:pt x="2215" y="4583"/>
                  </a:cubicBezTo>
                  <a:cubicBezTo>
                    <a:pt x="2201" y="4553"/>
                    <a:pt x="2186" y="4524"/>
                    <a:pt x="2164" y="4501"/>
                  </a:cubicBezTo>
                  <a:cubicBezTo>
                    <a:pt x="2137" y="4473"/>
                    <a:pt x="2106" y="4461"/>
                    <a:pt x="2071" y="4453"/>
                  </a:cubicBezTo>
                  <a:cubicBezTo>
                    <a:pt x="2053" y="4390"/>
                    <a:pt x="2025" y="4329"/>
                    <a:pt x="1986" y="4277"/>
                  </a:cubicBezTo>
                  <a:cubicBezTo>
                    <a:pt x="1941" y="4212"/>
                    <a:pt x="1886" y="4154"/>
                    <a:pt x="1834" y="4094"/>
                  </a:cubicBezTo>
                  <a:lnTo>
                    <a:pt x="1834" y="4094"/>
                  </a:lnTo>
                  <a:cubicBezTo>
                    <a:pt x="1831" y="4090"/>
                    <a:pt x="1829" y="4087"/>
                    <a:pt x="1826" y="4083"/>
                  </a:cubicBezTo>
                  <a:cubicBezTo>
                    <a:pt x="1826" y="4083"/>
                    <a:pt x="1824" y="4082"/>
                    <a:pt x="1823" y="4081"/>
                  </a:cubicBezTo>
                  <a:lnTo>
                    <a:pt x="1823" y="4081"/>
                  </a:lnTo>
                  <a:cubicBezTo>
                    <a:pt x="1823" y="4081"/>
                    <a:pt x="1824" y="4082"/>
                    <a:pt x="1824" y="4082"/>
                  </a:cubicBezTo>
                  <a:lnTo>
                    <a:pt x="1824" y="4082"/>
                  </a:lnTo>
                  <a:cubicBezTo>
                    <a:pt x="1823" y="4081"/>
                    <a:pt x="1823" y="4081"/>
                    <a:pt x="1823" y="4080"/>
                  </a:cubicBezTo>
                  <a:lnTo>
                    <a:pt x="1823" y="4080"/>
                  </a:lnTo>
                  <a:cubicBezTo>
                    <a:pt x="1823" y="4081"/>
                    <a:pt x="1823" y="4081"/>
                    <a:pt x="1823" y="4081"/>
                  </a:cubicBezTo>
                  <a:lnTo>
                    <a:pt x="1823" y="4081"/>
                  </a:lnTo>
                  <a:cubicBezTo>
                    <a:pt x="1823" y="4080"/>
                    <a:pt x="1822" y="4079"/>
                    <a:pt x="1822" y="4079"/>
                  </a:cubicBezTo>
                  <a:lnTo>
                    <a:pt x="1822" y="4079"/>
                  </a:lnTo>
                  <a:cubicBezTo>
                    <a:pt x="1822" y="4079"/>
                    <a:pt x="1822" y="4079"/>
                    <a:pt x="1822" y="4080"/>
                  </a:cubicBezTo>
                  <a:lnTo>
                    <a:pt x="1822" y="4080"/>
                  </a:lnTo>
                  <a:cubicBezTo>
                    <a:pt x="1752" y="3991"/>
                    <a:pt x="1685" y="3902"/>
                    <a:pt x="1604" y="3820"/>
                  </a:cubicBezTo>
                  <a:cubicBezTo>
                    <a:pt x="1512" y="3726"/>
                    <a:pt x="1408" y="3641"/>
                    <a:pt x="1309" y="3552"/>
                  </a:cubicBezTo>
                  <a:cubicBezTo>
                    <a:pt x="1256" y="3500"/>
                    <a:pt x="1202" y="3450"/>
                    <a:pt x="1147" y="3403"/>
                  </a:cubicBezTo>
                  <a:cubicBezTo>
                    <a:pt x="1096" y="3360"/>
                    <a:pt x="1043" y="3318"/>
                    <a:pt x="992" y="3274"/>
                  </a:cubicBezTo>
                  <a:cubicBezTo>
                    <a:pt x="958" y="3243"/>
                    <a:pt x="926" y="3210"/>
                    <a:pt x="897" y="3176"/>
                  </a:cubicBezTo>
                  <a:cubicBezTo>
                    <a:pt x="881" y="3154"/>
                    <a:pt x="866" y="3132"/>
                    <a:pt x="851" y="3110"/>
                  </a:cubicBezTo>
                  <a:cubicBezTo>
                    <a:pt x="836" y="3084"/>
                    <a:pt x="822" y="3057"/>
                    <a:pt x="807" y="3029"/>
                  </a:cubicBezTo>
                  <a:cubicBezTo>
                    <a:pt x="797" y="3003"/>
                    <a:pt x="787" y="2977"/>
                    <a:pt x="778" y="2950"/>
                  </a:cubicBezTo>
                  <a:cubicBezTo>
                    <a:pt x="757" y="2877"/>
                    <a:pt x="739" y="2804"/>
                    <a:pt x="724" y="2730"/>
                  </a:cubicBezTo>
                  <a:cubicBezTo>
                    <a:pt x="721" y="2704"/>
                    <a:pt x="717" y="2679"/>
                    <a:pt x="715" y="2653"/>
                  </a:cubicBezTo>
                  <a:cubicBezTo>
                    <a:pt x="713" y="2584"/>
                    <a:pt x="716" y="2518"/>
                    <a:pt x="719" y="2449"/>
                  </a:cubicBezTo>
                  <a:cubicBezTo>
                    <a:pt x="723" y="2379"/>
                    <a:pt x="723" y="2308"/>
                    <a:pt x="722" y="2236"/>
                  </a:cubicBezTo>
                  <a:cubicBezTo>
                    <a:pt x="719" y="2088"/>
                    <a:pt x="716" y="1941"/>
                    <a:pt x="699" y="1794"/>
                  </a:cubicBezTo>
                  <a:cubicBezTo>
                    <a:pt x="665" y="1516"/>
                    <a:pt x="518" y="1274"/>
                    <a:pt x="429" y="1013"/>
                  </a:cubicBezTo>
                  <a:cubicBezTo>
                    <a:pt x="420" y="975"/>
                    <a:pt x="411" y="939"/>
                    <a:pt x="404" y="901"/>
                  </a:cubicBezTo>
                  <a:cubicBezTo>
                    <a:pt x="390" y="828"/>
                    <a:pt x="380" y="755"/>
                    <a:pt x="375" y="679"/>
                  </a:cubicBezTo>
                  <a:cubicBezTo>
                    <a:pt x="373" y="624"/>
                    <a:pt x="375" y="571"/>
                    <a:pt x="379" y="517"/>
                  </a:cubicBezTo>
                  <a:cubicBezTo>
                    <a:pt x="389" y="430"/>
                    <a:pt x="404" y="342"/>
                    <a:pt x="423" y="256"/>
                  </a:cubicBezTo>
                  <a:cubicBezTo>
                    <a:pt x="424" y="250"/>
                    <a:pt x="426" y="244"/>
                    <a:pt x="428" y="238"/>
                  </a:cubicBezTo>
                  <a:cubicBezTo>
                    <a:pt x="456" y="142"/>
                    <a:pt x="400" y="37"/>
                    <a:pt x="304" y="8"/>
                  </a:cubicBezTo>
                  <a:cubicBezTo>
                    <a:pt x="287" y="3"/>
                    <a:pt x="269" y="0"/>
                    <a:pt x="252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66" name="Google Shape;1366;p38"/>
            <p:cNvSpPr/>
            <p:nvPr/>
          </p:nvSpPr>
          <p:spPr>
            <a:xfrm>
              <a:off x="1755150" y="1412650"/>
              <a:ext cx="136050" cy="65800"/>
            </a:xfrm>
            <a:custGeom>
              <a:avLst/>
              <a:gdLst/>
              <a:ahLst/>
              <a:cxnLst/>
              <a:rect l="l" t="t" r="r" b="b"/>
              <a:pathLst>
                <a:path w="5442" h="2632" extrusionOk="0">
                  <a:moveTo>
                    <a:pt x="4630" y="2248"/>
                  </a:moveTo>
                  <a:lnTo>
                    <a:pt x="4636" y="2250"/>
                  </a:lnTo>
                  <a:cubicBezTo>
                    <a:pt x="4634" y="2250"/>
                    <a:pt x="4632" y="2249"/>
                    <a:pt x="4630" y="2248"/>
                  </a:cubicBezTo>
                  <a:close/>
                  <a:moveTo>
                    <a:pt x="216" y="1"/>
                  </a:moveTo>
                  <a:cubicBezTo>
                    <a:pt x="139" y="1"/>
                    <a:pt x="69" y="50"/>
                    <a:pt x="40" y="125"/>
                  </a:cubicBezTo>
                  <a:cubicBezTo>
                    <a:pt x="1" y="223"/>
                    <a:pt x="72" y="300"/>
                    <a:pt x="119" y="379"/>
                  </a:cubicBezTo>
                  <a:cubicBezTo>
                    <a:pt x="155" y="448"/>
                    <a:pt x="187" y="521"/>
                    <a:pt x="225" y="592"/>
                  </a:cubicBezTo>
                  <a:cubicBezTo>
                    <a:pt x="272" y="680"/>
                    <a:pt x="323" y="765"/>
                    <a:pt x="380" y="847"/>
                  </a:cubicBezTo>
                  <a:cubicBezTo>
                    <a:pt x="433" y="922"/>
                    <a:pt x="490" y="994"/>
                    <a:pt x="552" y="1059"/>
                  </a:cubicBezTo>
                  <a:cubicBezTo>
                    <a:pt x="603" y="1114"/>
                    <a:pt x="654" y="1172"/>
                    <a:pt x="711" y="1220"/>
                  </a:cubicBezTo>
                  <a:cubicBezTo>
                    <a:pt x="774" y="1272"/>
                    <a:pt x="839" y="1316"/>
                    <a:pt x="910" y="1360"/>
                  </a:cubicBezTo>
                  <a:cubicBezTo>
                    <a:pt x="994" y="1411"/>
                    <a:pt x="1084" y="1453"/>
                    <a:pt x="1174" y="1493"/>
                  </a:cubicBezTo>
                  <a:cubicBezTo>
                    <a:pt x="1264" y="1532"/>
                    <a:pt x="1355" y="1570"/>
                    <a:pt x="1446" y="1605"/>
                  </a:cubicBezTo>
                  <a:cubicBezTo>
                    <a:pt x="1538" y="1640"/>
                    <a:pt x="1634" y="1660"/>
                    <a:pt x="1729" y="1680"/>
                  </a:cubicBezTo>
                  <a:cubicBezTo>
                    <a:pt x="1820" y="1699"/>
                    <a:pt x="1909" y="1726"/>
                    <a:pt x="2001" y="1743"/>
                  </a:cubicBezTo>
                  <a:cubicBezTo>
                    <a:pt x="2099" y="1760"/>
                    <a:pt x="2200" y="1776"/>
                    <a:pt x="2298" y="1792"/>
                  </a:cubicBezTo>
                  <a:cubicBezTo>
                    <a:pt x="2389" y="1806"/>
                    <a:pt x="2482" y="1816"/>
                    <a:pt x="2572" y="1833"/>
                  </a:cubicBezTo>
                  <a:cubicBezTo>
                    <a:pt x="2666" y="1852"/>
                    <a:pt x="2759" y="1877"/>
                    <a:pt x="2854" y="1890"/>
                  </a:cubicBezTo>
                  <a:cubicBezTo>
                    <a:pt x="2953" y="1905"/>
                    <a:pt x="3052" y="1919"/>
                    <a:pt x="3151" y="1931"/>
                  </a:cubicBezTo>
                  <a:cubicBezTo>
                    <a:pt x="3264" y="1950"/>
                    <a:pt x="3377" y="1973"/>
                    <a:pt x="3491" y="1989"/>
                  </a:cubicBezTo>
                  <a:cubicBezTo>
                    <a:pt x="3604" y="2002"/>
                    <a:pt x="3716" y="2013"/>
                    <a:pt x="3829" y="2025"/>
                  </a:cubicBezTo>
                  <a:cubicBezTo>
                    <a:pt x="3955" y="2043"/>
                    <a:pt x="4081" y="2062"/>
                    <a:pt x="4204" y="2093"/>
                  </a:cubicBezTo>
                  <a:cubicBezTo>
                    <a:pt x="4345" y="2134"/>
                    <a:pt x="4481" y="2186"/>
                    <a:pt x="4617" y="2242"/>
                  </a:cubicBezTo>
                  <a:cubicBezTo>
                    <a:pt x="4616" y="2242"/>
                    <a:pt x="4615" y="2241"/>
                    <a:pt x="4614" y="2241"/>
                  </a:cubicBezTo>
                  <a:lnTo>
                    <a:pt x="4618" y="2244"/>
                  </a:lnTo>
                  <a:lnTo>
                    <a:pt x="4629" y="2248"/>
                  </a:lnTo>
                  <a:lnTo>
                    <a:pt x="4629" y="2248"/>
                  </a:lnTo>
                  <a:cubicBezTo>
                    <a:pt x="4686" y="2273"/>
                    <a:pt x="4742" y="2301"/>
                    <a:pt x="4796" y="2333"/>
                  </a:cubicBezTo>
                  <a:cubicBezTo>
                    <a:pt x="4842" y="2362"/>
                    <a:pt x="4888" y="2393"/>
                    <a:pt x="4933" y="2425"/>
                  </a:cubicBezTo>
                  <a:cubicBezTo>
                    <a:pt x="4969" y="2454"/>
                    <a:pt x="5003" y="2481"/>
                    <a:pt x="5037" y="2513"/>
                  </a:cubicBezTo>
                  <a:cubicBezTo>
                    <a:pt x="5054" y="2532"/>
                    <a:pt x="5071" y="2549"/>
                    <a:pt x="5088" y="2567"/>
                  </a:cubicBezTo>
                  <a:cubicBezTo>
                    <a:pt x="5128" y="2608"/>
                    <a:pt x="5181" y="2631"/>
                    <a:pt x="5233" y="2631"/>
                  </a:cubicBezTo>
                  <a:cubicBezTo>
                    <a:pt x="5273" y="2631"/>
                    <a:pt x="5314" y="2617"/>
                    <a:pt x="5349" y="2589"/>
                  </a:cubicBezTo>
                  <a:cubicBezTo>
                    <a:pt x="5422" y="2526"/>
                    <a:pt x="5441" y="2400"/>
                    <a:pt x="5370" y="2327"/>
                  </a:cubicBezTo>
                  <a:cubicBezTo>
                    <a:pt x="5335" y="2290"/>
                    <a:pt x="5302" y="2252"/>
                    <a:pt x="5263" y="2217"/>
                  </a:cubicBezTo>
                  <a:cubicBezTo>
                    <a:pt x="5236" y="2193"/>
                    <a:pt x="5206" y="2170"/>
                    <a:pt x="5178" y="2149"/>
                  </a:cubicBezTo>
                  <a:cubicBezTo>
                    <a:pt x="5110" y="2095"/>
                    <a:pt x="5039" y="2047"/>
                    <a:pt x="4963" y="2002"/>
                  </a:cubicBezTo>
                  <a:cubicBezTo>
                    <a:pt x="4887" y="1958"/>
                    <a:pt x="4808" y="1922"/>
                    <a:pt x="4727" y="1888"/>
                  </a:cubicBezTo>
                  <a:cubicBezTo>
                    <a:pt x="4654" y="1858"/>
                    <a:pt x="4579" y="1827"/>
                    <a:pt x="4504" y="1800"/>
                  </a:cubicBezTo>
                  <a:cubicBezTo>
                    <a:pt x="4423" y="1772"/>
                    <a:pt x="4340" y="1746"/>
                    <a:pt x="4256" y="1723"/>
                  </a:cubicBezTo>
                  <a:cubicBezTo>
                    <a:pt x="4184" y="1705"/>
                    <a:pt x="4109" y="1694"/>
                    <a:pt x="4036" y="1682"/>
                  </a:cubicBezTo>
                  <a:cubicBezTo>
                    <a:pt x="3870" y="1657"/>
                    <a:pt x="3702" y="1641"/>
                    <a:pt x="3536" y="1621"/>
                  </a:cubicBezTo>
                  <a:lnTo>
                    <a:pt x="3536" y="1621"/>
                  </a:lnTo>
                  <a:cubicBezTo>
                    <a:pt x="3537" y="1622"/>
                    <a:pt x="3539" y="1622"/>
                    <a:pt x="3541" y="1623"/>
                  </a:cubicBezTo>
                  <a:cubicBezTo>
                    <a:pt x="3539" y="1622"/>
                    <a:pt x="3537" y="1622"/>
                    <a:pt x="3535" y="1621"/>
                  </a:cubicBezTo>
                  <a:lnTo>
                    <a:pt x="3535" y="1621"/>
                  </a:lnTo>
                  <a:cubicBezTo>
                    <a:pt x="3535" y="1621"/>
                    <a:pt x="3535" y="1621"/>
                    <a:pt x="3536" y="1621"/>
                  </a:cubicBezTo>
                  <a:lnTo>
                    <a:pt x="3536" y="1621"/>
                  </a:lnTo>
                  <a:cubicBezTo>
                    <a:pt x="3535" y="1621"/>
                    <a:pt x="3534" y="1621"/>
                    <a:pt x="3534" y="1621"/>
                  </a:cubicBezTo>
                  <a:lnTo>
                    <a:pt x="3534" y="1621"/>
                  </a:lnTo>
                  <a:cubicBezTo>
                    <a:pt x="3534" y="1621"/>
                    <a:pt x="3535" y="1621"/>
                    <a:pt x="3535" y="1621"/>
                  </a:cubicBezTo>
                  <a:lnTo>
                    <a:pt x="3535" y="1621"/>
                  </a:lnTo>
                  <a:cubicBezTo>
                    <a:pt x="3533" y="1621"/>
                    <a:pt x="3530" y="1621"/>
                    <a:pt x="3527" y="1620"/>
                  </a:cubicBezTo>
                  <a:cubicBezTo>
                    <a:pt x="3529" y="1620"/>
                    <a:pt x="3532" y="1621"/>
                    <a:pt x="3534" y="1621"/>
                  </a:cubicBezTo>
                  <a:lnTo>
                    <a:pt x="3534" y="1621"/>
                  </a:lnTo>
                  <a:cubicBezTo>
                    <a:pt x="3531" y="1620"/>
                    <a:pt x="3528" y="1620"/>
                    <a:pt x="3525" y="1619"/>
                  </a:cubicBezTo>
                  <a:lnTo>
                    <a:pt x="3524" y="1619"/>
                  </a:lnTo>
                  <a:cubicBezTo>
                    <a:pt x="3443" y="1605"/>
                    <a:pt x="3361" y="1589"/>
                    <a:pt x="3281" y="1577"/>
                  </a:cubicBezTo>
                  <a:cubicBezTo>
                    <a:pt x="3186" y="1563"/>
                    <a:pt x="3092" y="1551"/>
                    <a:pt x="2998" y="1538"/>
                  </a:cubicBezTo>
                  <a:cubicBezTo>
                    <a:pt x="2887" y="1521"/>
                    <a:pt x="2779" y="1498"/>
                    <a:pt x="2668" y="1476"/>
                  </a:cubicBezTo>
                  <a:cubicBezTo>
                    <a:pt x="2556" y="1453"/>
                    <a:pt x="2443" y="1440"/>
                    <a:pt x="2329" y="1423"/>
                  </a:cubicBezTo>
                  <a:cubicBezTo>
                    <a:pt x="2215" y="1404"/>
                    <a:pt x="2099" y="1387"/>
                    <a:pt x="1986" y="1360"/>
                  </a:cubicBezTo>
                  <a:cubicBezTo>
                    <a:pt x="1877" y="1334"/>
                    <a:pt x="1767" y="1312"/>
                    <a:pt x="1660" y="1285"/>
                  </a:cubicBezTo>
                  <a:cubicBezTo>
                    <a:pt x="1582" y="1260"/>
                    <a:pt x="1508" y="1233"/>
                    <a:pt x="1432" y="1201"/>
                  </a:cubicBezTo>
                  <a:cubicBezTo>
                    <a:pt x="1321" y="1154"/>
                    <a:pt x="1213" y="1106"/>
                    <a:pt x="1108" y="1047"/>
                  </a:cubicBezTo>
                  <a:cubicBezTo>
                    <a:pt x="1066" y="1022"/>
                    <a:pt x="1026" y="997"/>
                    <a:pt x="988" y="969"/>
                  </a:cubicBezTo>
                  <a:cubicBezTo>
                    <a:pt x="952" y="939"/>
                    <a:pt x="918" y="908"/>
                    <a:pt x="886" y="876"/>
                  </a:cubicBezTo>
                  <a:cubicBezTo>
                    <a:pt x="821" y="806"/>
                    <a:pt x="759" y="734"/>
                    <a:pt x="699" y="659"/>
                  </a:cubicBezTo>
                  <a:cubicBezTo>
                    <a:pt x="658" y="599"/>
                    <a:pt x="618" y="540"/>
                    <a:pt x="583" y="478"/>
                  </a:cubicBezTo>
                  <a:cubicBezTo>
                    <a:pt x="514" y="345"/>
                    <a:pt x="455" y="210"/>
                    <a:pt x="371" y="88"/>
                  </a:cubicBezTo>
                  <a:cubicBezTo>
                    <a:pt x="348" y="53"/>
                    <a:pt x="315" y="24"/>
                    <a:pt x="275" y="10"/>
                  </a:cubicBezTo>
                  <a:cubicBezTo>
                    <a:pt x="255" y="4"/>
                    <a:pt x="235" y="1"/>
                    <a:pt x="216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67" name="Google Shape;1367;p38"/>
            <p:cNvSpPr/>
            <p:nvPr/>
          </p:nvSpPr>
          <p:spPr>
            <a:xfrm>
              <a:off x="1689750" y="1318750"/>
              <a:ext cx="74900" cy="62725"/>
            </a:xfrm>
            <a:custGeom>
              <a:avLst/>
              <a:gdLst/>
              <a:ahLst/>
              <a:cxnLst/>
              <a:rect l="l" t="t" r="r" b="b"/>
              <a:pathLst>
                <a:path w="2996" h="2509" extrusionOk="0">
                  <a:moveTo>
                    <a:pt x="196" y="1"/>
                  </a:moveTo>
                  <a:cubicBezTo>
                    <a:pt x="145" y="1"/>
                    <a:pt x="95" y="22"/>
                    <a:pt x="60" y="60"/>
                  </a:cubicBezTo>
                  <a:cubicBezTo>
                    <a:pt x="13" y="113"/>
                    <a:pt x="0" y="192"/>
                    <a:pt x="31" y="256"/>
                  </a:cubicBezTo>
                  <a:cubicBezTo>
                    <a:pt x="52" y="300"/>
                    <a:pt x="92" y="335"/>
                    <a:pt x="138" y="351"/>
                  </a:cubicBezTo>
                  <a:cubicBezTo>
                    <a:pt x="194" y="402"/>
                    <a:pt x="270" y="437"/>
                    <a:pt x="339" y="465"/>
                  </a:cubicBezTo>
                  <a:cubicBezTo>
                    <a:pt x="434" y="505"/>
                    <a:pt x="531" y="543"/>
                    <a:pt x="627" y="581"/>
                  </a:cubicBezTo>
                  <a:cubicBezTo>
                    <a:pt x="719" y="622"/>
                    <a:pt x="809" y="669"/>
                    <a:pt x="900" y="709"/>
                  </a:cubicBezTo>
                  <a:cubicBezTo>
                    <a:pt x="987" y="749"/>
                    <a:pt x="1076" y="785"/>
                    <a:pt x="1166" y="820"/>
                  </a:cubicBezTo>
                  <a:cubicBezTo>
                    <a:pt x="1333" y="892"/>
                    <a:pt x="1495" y="975"/>
                    <a:pt x="1653" y="1067"/>
                  </a:cubicBezTo>
                  <a:cubicBezTo>
                    <a:pt x="1734" y="1117"/>
                    <a:pt x="1812" y="1170"/>
                    <a:pt x="1887" y="1228"/>
                  </a:cubicBezTo>
                  <a:cubicBezTo>
                    <a:pt x="1960" y="1288"/>
                    <a:pt x="2031" y="1349"/>
                    <a:pt x="2100" y="1415"/>
                  </a:cubicBezTo>
                  <a:cubicBezTo>
                    <a:pt x="2166" y="1486"/>
                    <a:pt x="2228" y="1561"/>
                    <a:pt x="2287" y="1637"/>
                  </a:cubicBezTo>
                  <a:cubicBezTo>
                    <a:pt x="2313" y="1671"/>
                    <a:pt x="2337" y="1705"/>
                    <a:pt x="2359" y="1740"/>
                  </a:cubicBezTo>
                  <a:cubicBezTo>
                    <a:pt x="2412" y="1845"/>
                    <a:pt x="2457" y="1953"/>
                    <a:pt x="2500" y="2063"/>
                  </a:cubicBezTo>
                  <a:cubicBezTo>
                    <a:pt x="2539" y="2167"/>
                    <a:pt x="2572" y="2274"/>
                    <a:pt x="2609" y="2379"/>
                  </a:cubicBezTo>
                  <a:cubicBezTo>
                    <a:pt x="2636" y="2457"/>
                    <a:pt x="2708" y="2509"/>
                    <a:pt x="2786" y="2509"/>
                  </a:cubicBezTo>
                  <a:cubicBezTo>
                    <a:pt x="2805" y="2509"/>
                    <a:pt x="2824" y="2506"/>
                    <a:pt x="2842" y="2501"/>
                  </a:cubicBezTo>
                  <a:cubicBezTo>
                    <a:pt x="2936" y="2470"/>
                    <a:pt x="2995" y="2362"/>
                    <a:pt x="2962" y="2267"/>
                  </a:cubicBezTo>
                  <a:cubicBezTo>
                    <a:pt x="2904" y="2101"/>
                    <a:pt x="2851" y="1934"/>
                    <a:pt x="2783" y="1772"/>
                  </a:cubicBezTo>
                  <a:cubicBezTo>
                    <a:pt x="2747" y="1689"/>
                    <a:pt x="2711" y="1601"/>
                    <a:pt x="2659" y="1524"/>
                  </a:cubicBezTo>
                  <a:cubicBezTo>
                    <a:pt x="2606" y="1445"/>
                    <a:pt x="2549" y="1370"/>
                    <a:pt x="2489" y="1298"/>
                  </a:cubicBezTo>
                  <a:cubicBezTo>
                    <a:pt x="2364" y="1149"/>
                    <a:pt x="2223" y="1023"/>
                    <a:pt x="2070" y="905"/>
                  </a:cubicBezTo>
                  <a:cubicBezTo>
                    <a:pt x="1917" y="788"/>
                    <a:pt x="1743" y="697"/>
                    <a:pt x="1569" y="610"/>
                  </a:cubicBezTo>
                  <a:cubicBezTo>
                    <a:pt x="1482" y="567"/>
                    <a:pt x="1394" y="523"/>
                    <a:pt x="1303" y="488"/>
                  </a:cubicBezTo>
                  <a:cubicBezTo>
                    <a:pt x="1218" y="457"/>
                    <a:pt x="1134" y="424"/>
                    <a:pt x="1050" y="389"/>
                  </a:cubicBezTo>
                  <a:cubicBezTo>
                    <a:pt x="942" y="339"/>
                    <a:pt x="833" y="287"/>
                    <a:pt x="721" y="247"/>
                  </a:cubicBezTo>
                  <a:cubicBezTo>
                    <a:pt x="613" y="208"/>
                    <a:pt x="507" y="171"/>
                    <a:pt x="402" y="128"/>
                  </a:cubicBezTo>
                  <a:cubicBezTo>
                    <a:pt x="386" y="121"/>
                    <a:pt x="371" y="115"/>
                    <a:pt x="356" y="107"/>
                  </a:cubicBezTo>
                  <a:cubicBezTo>
                    <a:pt x="337" y="64"/>
                    <a:pt x="301" y="27"/>
                    <a:pt x="252" y="10"/>
                  </a:cubicBezTo>
                  <a:cubicBezTo>
                    <a:pt x="234" y="4"/>
                    <a:pt x="215" y="1"/>
                    <a:pt x="196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68" name="Google Shape;1368;p38"/>
            <p:cNvSpPr/>
            <p:nvPr/>
          </p:nvSpPr>
          <p:spPr>
            <a:xfrm>
              <a:off x="2086825" y="1662875"/>
              <a:ext cx="50" cy="125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4F8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69" name="Google Shape;1369;p38"/>
            <p:cNvSpPr/>
            <p:nvPr/>
          </p:nvSpPr>
          <p:spPr>
            <a:xfrm>
              <a:off x="2002500" y="1568225"/>
              <a:ext cx="118925" cy="196550"/>
            </a:xfrm>
            <a:custGeom>
              <a:avLst/>
              <a:gdLst/>
              <a:ahLst/>
              <a:cxnLst/>
              <a:rect l="l" t="t" r="r" b="b"/>
              <a:pathLst>
                <a:path w="4757" h="7862" extrusionOk="0">
                  <a:moveTo>
                    <a:pt x="3369" y="3832"/>
                  </a:moveTo>
                  <a:lnTo>
                    <a:pt x="3369" y="3832"/>
                  </a:lnTo>
                  <a:lnTo>
                    <a:pt x="3369" y="3832"/>
                  </a:lnTo>
                  <a:cubicBezTo>
                    <a:pt x="3369" y="3832"/>
                    <a:pt x="3369" y="3832"/>
                    <a:pt x="3369" y="3832"/>
                  </a:cubicBezTo>
                  <a:close/>
                  <a:moveTo>
                    <a:pt x="4552" y="1"/>
                  </a:moveTo>
                  <a:cubicBezTo>
                    <a:pt x="4475" y="1"/>
                    <a:pt x="4400" y="49"/>
                    <a:pt x="4375" y="126"/>
                  </a:cubicBezTo>
                  <a:cubicBezTo>
                    <a:pt x="4349" y="209"/>
                    <a:pt x="4318" y="291"/>
                    <a:pt x="4286" y="373"/>
                  </a:cubicBezTo>
                  <a:cubicBezTo>
                    <a:pt x="4247" y="460"/>
                    <a:pt x="4202" y="542"/>
                    <a:pt x="4163" y="626"/>
                  </a:cubicBezTo>
                  <a:cubicBezTo>
                    <a:pt x="4122" y="713"/>
                    <a:pt x="4083" y="799"/>
                    <a:pt x="4038" y="881"/>
                  </a:cubicBezTo>
                  <a:cubicBezTo>
                    <a:pt x="3983" y="973"/>
                    <a:pt x="3924" y="1063"/>
                    <a:pt x="3862" y="1149"/>
                  </a:cubicBezTo>
                  <a:cubicBezTo>
                    <a:pt x="3796" y="1233"/>
                    <a:pt x="3730" y="1316"/>
                    <a:pt x="3660" y="1397"/>
                  </a:cubicBezTo>
                  <a:cubicBezTo>
                    <a:pt x="3588" y="1483"/>
                    <a:pt x="3514" y="1565"/>
                    <a:pt x="3448" y="1656"/>
                  </a:cubicBezTo>
                  <a:cubicBezTo>
                    <a:pt x="3339" y="1802"/>
                    <a:pt x="3241" y="1953"/>
                    <a:pt x="3177" y="2123"/>
                  </a:cubicBezTo>
                  <a:cubicBezTo>
                    <a:pt x="3115" y="2288"/>
                    <a:pt x="3090" y="2464"/>
                    <a:pt x="3067" y="2637"/>
                  </a:cubicBezTo>
                  <a:cubicBezTo>
                    <a:pt x="3053" y="2734"/>
                    <a:pt x="3053" y="2830"/>
                    <a:pt x="3052" y="2927"/>
                  </a:cubicBezTo>
                  <a:cubicBezTo>
                    <a:pt x="3051" y="3017"/>
                    <a:pt x="3049" y="3108"/>
                    <a:pt x="3045" y="3198"/>
                  </a:cubicBezTo>
                  <a:cubicBezTo>
                    <a:pt x="3036" y="3379"/>
                    <a:pt x="3027" y="3561"/>
                    <a:pt x="3007" y="3739"/>
                  </a:cubicBezTo>
                  <a:cubicBezTo>
                    <a:pt x="3008" y="3738"/>
                    <a:pt x="3009" y="3737"/>
                    <a:pt x="3009" y="3735"/>
                  </a:cubicBezTo>
                  <a:lnTo>
                    <a:pt x="3009" y="3735"/>
                  </a:lnTo>
                  <a:cubicBezTo>
                    <a:pt x="3009" y="3737"/>
                    <a:pt x="3008" y="3739"/>
                    <a:pt x="3007" y="3741"/>
                  </a:cubicBezTo>
                  <a:cubicBezTo>
                    <a:pt x="3007" y="3747"/>
                    <a:pt x="3006" y="3754"/>
                    <a:pt x="3006" y="3760"/>
                  </a:cubicBezTo>
                  <a:cubicBezTo>
                    <a:pt x="3006" y="3758"/>
                    <a:pt x="3006" y="3756"/>
                    <a:pt x="3006" y="3755"/>
                  </a:cubicBezTo>
                  <a:cubicBezTo>
                    <a:pt x="3005" y="3760"/>
                    <a:pt x="3005" y="3764"/>
                    <a:pt x="3004" y="3769"/>
                  </a:cubicBezTo>
                  <a:cubicBezTo>
                    <a:pt x="3004" y="3770"/>
                    <a:pt x="3004" y="3771"/>
                    <a:pt x="3004" y="3772"/>
                  </a:cubicBezTo>
                  <a:cubicBezTo>
                    <a:pt x="3003" y="3782"/>
                    <a:pt x="3002" y="3792"/>
                    <a:pt x="3001" y="3802"/>
                  </a:cubicBezTo>
                  <a:cubicBezTo>
                    <a:pt x="2986" y="3924"/>
                    <a:pt x="2972" y="4047"/>
                    <a:pt x="2958" y="4170"/>
                  </a:cubicBezTo>
                  <a:cubicBezTo>
                    <a:pt x="2958" y="4169"/>
                    <a:pt x="2958" y="4168"/>
                    <a:pt x="2958" y="4167"/>
                  </a:cubicBezTo>
                  <a:cubicBezTo>
                    <a:pt x="2956" y="4185"/>
                    <a:pt x="2953" y="4204"/>
                    <a:pt x="2950" y="4224"/>
                  </a:cubicBezTo>
                  <a:cubicBezTo>
                    <a:pt x="2951" y="4221"/>
                    <a:pt x="2951" y="4218"/>
                    <a:pt x="2951" y="4215"/>
                  </a:cubicBezTo>
                  <a:lnTo>
                    <a:pt x="2951" y="4215"/>
                  </a:lnTo>
                  <a:cubicBezTo>
                    <a:pt x="2930" y="4375"/>
                    <a:pt x="2897" y="4532"/>
                    <a:pt x="2859" y="4688"/>
                  </a:cubicBezTo>
                  <a:cubicBezTo>
                    <a:pt x="2830" y="4791"/>
                    <a:pt x="2795" y="4891"/>
                    <a:pt x="2755" y="4989"/>
                  </a:cubicBezTo>
                  <a:cubicBezTo>
                    <a:pt x="2733" y="5041"/>
                    <a:pt x="2708" y="5093"/>
                    <a:pt x="2680" y="5143"/>
                  </a:cubicBezTo>
                  <a:cubicBezTo>
                    <a:pt x="2645" y="5200"/>
                    <a:pt x="2608" y="5254"/>
                    <a:pt x="2569" y="5307"/>
                  </a:cubicBezTo>
                  <a:cubicBezTo>
                    <a:pt x="2543" y="5340"/>
                    <a:pt x="2515" y="5371"/>
                    <a:pt x="2485" y="5400"/>
                  </a:cubicBezTo>
                  <a:cubicBezTo>
                    <a:pt x="2444" y="5438"/>
                    <a:pt x="2401" y="5476"/>
                    <a:pt x="2359" y="5511"/>
                  </a:cubicBezTo>
                  <a:cubicBezTo>
                    <a:pt x="2328" y="5534"/>
                    <a:pt x="2296" y="5555"/>
                    <a:pt x="2263" y="5574"/>
                  </a:cubicBezTo>
                  <a:cubicBezTo>
                    <a:pt x="2169" y="5626"/>
                    <a:pt x="2075" y="5676"/>
                    <a:pt x="1983" y="5730"/>
                  </a:cubicBezTo>
                  <a:cubicBezTo>
                    <a:pt x="1891" y="5781"/>
                    <a:pt x="1802" y="5834"/>
                    <a:pt x="1707" y="5876"/>
                  </a:cubicBezTo>
                  <a:cubicBezTo>
                    <a:pt x="1628" y="5907"/>
                    <a:pt x="1551" y="5934"/>
                    <a:pt x="1473" y="5968"/>
                  </a:cubicBezTo>
                  <a:cubicBezTo>
                    <a:pt x="1290" y="6044"/>
                    <a:pt x="1107" y="6129"/>
                    <a:pt x="937" y="6230"/>
                  </a:cubicBezTo>
                  <a:cubicBezTo>
                    <a:pt x="859" y="6276"/>
                    <a:pt x="783" y="6328"/>
                    <a:pt x="710" y="6383"/>
                  </a:cubicBezTo>
                  <a:cubicBezTo>
                    <a:pt x="626" y="6446"/>
                    <a:pt x="540" y="6510"/>
                    <a:pt x="469" y="6589"/>
                  </a:cubicBezTo>
                  <a:cubicBezTo>
                    <a:pt x="333" y="6735"/>
                    <a:pt x="216" y="6912"/>
                    <a:pt x="144" y="7099"/>
                  </a:cubicBezTo>
                  <a:cubicBezTo>
                    <a:pt x="105" y="7198"/>
                    <a:pt x="76" y="7299"/>
                    <a:pt x="55" y="7403"/>
                  </a:cubicBezTo>
                  <a:cubicBezTo>
                    <a:pt x="39" y="7482"/>
                    <a:pt x="34" y="7563"/>
                    <a:pt x="18" y="7642"/>
                  </a:cubicBezTo>
                  <a:cubicBezTo>
                    <a:pt x="0" y="7740"/>
                    <a:pt x="66" y="7840"/>
                    <a:pt x="166" y="7858"/>
                  </a:cubicBezTo>
                  <a:cubicBezTo>
                    <a:pt x="177" y="7860"/>
                    <a:pt x="189" y="7861"/>
                    <a:pt x="200" y="7861"/>
                  </a:cubicBezTo>
                  <a:cubicBezTo>
                    <a:pt x="287" y="7861"/>
                    <a:pt x="365" y="7800"/>
                    <a:pt x="382" y="7713"/>
                  </a:cubicBezTo>
                  <a:cubicBezTo>
                    <a:pt x="393" y="7655"/>
                    <a:pt x="397" y="7597"/>
                    <a:pt x="406" y="7540"/>
                  </a:cubicBezTo>
                  <a:cubicBezTo>
                    <a:pt x="417" y="7477"/>
                    <a:pt x="430" y="7415"/>
                    <a:pt x="446" y="7354"/>
                  </a:cubicBezTo>
                  <a:cubicBezTo>
                    <a:pt x="461" y="7307"/>
                    <a:pt x="477" y="7262"/>
                    <a:pt x="495" y="7216"/>
                  </a:cubicBezTo>
                  <a:cubicBezTo>
                    <a:pt x="511" y="7180"/>
                    <a:pt x="528" y="7145"/>
                    <a:pt x="548" y="7110"/>
                  </a:cubicBezTo>
                  <a:cubicBezTo>
                    <a:pt x="586" y="7045"/>
                    <a:pt x="627" y="6983"/>
                    <a:pt x="671" y="6921"/>
                  </a:cubicBezTo>
                  <a:cubicBezTo>
                    <a:pt x="696" y="6890"/>
                    <a:pt x="720" y="6861"/>
                    <a:pt x="747" y="6831"/>
                  </a:cubicBezTo>
                  <a:cubicBezTo>
                    <a:pt x="787" y="6793"/>
                    <a:pt x="829" y="6758"/>
                    <a:pt x="873" y="6722"/>
                  </a:cubicBezTo>
                  <a:cubicBezTo>
                    <a:pt x="967" y="6650"/>
                    <a:pt x="1066" y="6583"/>
                    <a:pt x="1169" y="6522"/>
                  </a:cubicBezTo>
                  <a:cubicBezTo>
                    <a:pt x="1306" y="6447"/>
                    <a:pt x="1450" y="6380"/>
                    <a:pt x="1593" y="6318"/>
                  </a:cubicBezTo>
                  <a:cubicBezTo>
                    <a:pt x="1687" y="6279"/>
                    <a:pt x="1783" y="6247"/>
                    <a:pt x="1875" y="6206"/>
                  </a:cubicBezTo>
                  <a:cubicBezTo>
                    <a:pt x="1966" y="6167"/>
                    <a:pt x="2050" y="6116"/>
                    <a:pt x="2136" y="6067"/>
                  </a:cubicBezTo>
                  <a:cubicBezTo>
                    <a:pt x="2218" y="6020"/>
                    <a:pt x="2301" y="5973"/>
                    <a:pt x="2385" y="5929"/>
                  </a:cubicBezTo>
                  <a:cubicBezTo>
                    <a:pt x="2473" y="5883"/>
                    <a:pt x="2555" y="5829"/>
                    <a:pt x="2632" y="5765"/>
                  </a:cubicBezTo>
                  <a:cubicBezTo>
                    <a:pt x="2706" y="5706"/>
                    <a:pt x="2778" y="5639"/>
                    <a:pt x="2837" y="5565"/>
                  </a:cubicBezTo>
                  <a:cubicBezTo>
                    <a:pt x="2895" y="5492"/>
                    <a:pt x="2948" y="5415"/>
                    <a:pt x="2996" y="5336"/>
                  </a:cubicBezTo>
                  <a:cubicBezTo>
                    <a:pt x="3046" y="5251"/>
                    <a:pt x="3087" y="5157"/>
                    <a:pt x="3123" y="5063"/>
                  </a:cubicBezTo>
                  <a:cubicBezTo>
                    <a:pt x="3158" y="4972"/>
                    <a:pt x="3189" y="4881"/>
                    <a:pt x="3214" y="4788"/>
                  </a:cubicBezTo>
                  <a:cubicBezTo>
                    <a:pt x="3264" y="4603"/>
                    <a:pt x="3299" y="4416"/>
                    <a:pt x="3322" y="4226"/>
                  </a:cubicBezTo>
                  <a:lnTo>
                    <a:pt x="3322" y="4232"/>
                  </a:lnTo>
                  <a:cubicBezTo>
                    <a:pt x="3337" y="4104"/>
                    <a:pt x="3350" y="3975"/>
                    <a:pt x="3366" y="3847"/>
                  </a:cubicBezTo>
                  <a:cubicBezTo>
                    <a:pt x="3366" y="3845"/>
                    <a:pt x="3366" y="3843"/>
                    <a:pt x="3368" y="3842"/>
                  </a:cubicBezTo>
                  <a:lnTo>
                    <a:pt x="3369" y="3833"/>
                  </a:lnTo>
                  <a:lnTo>
                    <a:pt x="3369" y="3833"/>
                  </a:lnTo>
                  <a:cubicBezTo>
                    <a:pt x="3368" y="3833"/>
                    <a:pt x="3368" y="3834"/>
                    <a:pt x="3368" y="3834"/>
                  </a:cubicBezTo>
                  <a:lnTo>
                    <a:pt x="3368" y="3834"/>
                  </a:lnTo>
                  <a:cubicBezTo>
                    <a:pt x="3368" y="3834"/>
                    <a:pt x="3368" y="3833"/>
                    <a:pt x="3368" y="3833"/>
                  </a:cubicBezTo>
                  <a:lnTo>
                    <a:pt x="3368" y="3833"/>
                  </a:lnTo>
                  <a:cubicBezTo>
                    <a:pt x="3368" y="3833"/>
                    <a:pt x="3369" y="3833"/>
                    <a:pt x="3369" y="3833"/>
                  </a:cubicBezTo>
                  <a:lnTo>
                    <a:pt x="3369" y="3833"/>
                  </a:lnTo>
                  <a:lnTo>
                    <a:pt x="3369" y="3833"/>
                  </a:lnTo>
                  <a:lnTo>
                    <a:pt x="3369" y="3833"/>
                  </a:lnTo>
                  <a:cubicBezTo>
                    <a:pt x="3369" y="3833"/>
                    <a:pt x="3369" y="3833"/>
                    <a:pt x="3369" y="3833"/>
                  </a:cubicBezTo>
                  <a:lnTo>
                    <a:pt x="3369" y="3833"/>
                  </a:lnTo>
                  <a:cubicBezTo>
                    <a:pt x="3369" y="3833"/>
                    <a:pt x="3369" y="3833"/>
                    <a:pt x="3369" y="3833"/>
                  </a:cubicBezTo>
                  <a:lnTo>
                    <a:pt x="3369" y="3833"/>
                  </a:lnTo>
                  <a:lnTo>
                    <a:pt x="3369" y="3832"/>
                  </a:lnTo>
                  <a:lnTo>
                    <a:pt x="3369" y="3832"/>
                  </a:lnTo>
                  <a:cubicBezTo>
                    <a:pt x="3369" y="3832"/>
                    <a:pt x="3369" y="3833"/>
                    <a:pt x="3368" y="3833"/>
                  </a:cubicBezTo>
                  <a:lnTo>
                    <a:pt x="3368" y="3833"/>
                  </a:lnTo>
                  <a:cubicBezTo>
                    <a:pt x="3370" y="3818"/>
                    <a:pt x="3372" y="3804"/>
                    <a:pt x="3373" y="3789"/>
                  </a:cubicBezTo>
                  <a:cubicBezTo>
                    <a:pt x="3395" y="3611"/>
                    <a:pt x="3404" y="3429"/>
                    <a:pt x="3412" y="3250"/>
                  </a:cubicBezTo>
                  <a:cubicBezTo>
                    <a:pt x="3417" y="3154"/>
                    <a:pt x="3419" y="3058"/>
                    <a:pt x="3421" y="2961"/>
                  </a:cubicBezTo>
                  <a:cubicBezTo>
                    <a:pt x="3424" y="2873"/>
                    <a:pt x="3422" y="2787"/>
                    <a:pt x="3430" y="2700"/>
                  </a:cubicBezTo>
                  <a:cubicBezTo>
                    <a:pt x="3448" y="2580"/>
                    <a:pt x="3467" y="2458"/>
                    <a:pt x="3495" y="2341"/>
                  </a:cubicBezTo>
                  <a:cubicBezTo>
                    <a:pt x="3507" y="2298"/>
                    <a:pt x="3522" y="2257"/>
                    <a:pt x="3538" y="2216"/>
                  </a:cubicBezTo>
                  <a:cubicBezTo>
                    <a:pt x="3555" y="2176"/>
                    <a:pt x="3573" y="2137"/>
                    <a:pt x="3595" y="2099"/>
                  </a:cubicBezTo>
                  <a:cubicBezTo>
                    <a:pt x="3644" y="2016"/>
                    <a:pt x="3700" y="1936"/>
                    <a:pt x="3759" y="1857"/>
                  </a:cubicBezTo>
                  <a:cubicBezTo>
                    <a:pt x="3849" y="1743"/>
                    <a:pt x="3946" y="1635"/>
                    <a:pt x="4038" y="1522"/>
                  </a:cubicBezTo>
                  <a:cubicBezTo>
                    <a:pt x="4137" y="1398"/>
                    <a:pt x="4231" y="1271"/>
                    <a:pt x="4316" y="1138"/>
                  </a:cubicBezTo>
                  <a:cubicBezTo>
                    <a:pt x="4361" y="1066"/>
                    <a:pt x="4405" y="990"/>
                    <a:pt x="4440" y="912"/>
                  </a:cubicBezTo>
                  <a:cubicBezTo>
                    <a:pt x="4471" y="845"/>
                    <a:pt x="4501" y="777"/>
                    <a:pt x="4534" y="711"/>
                  </a:cubicBezTo>
                  <a:cubicBezTo>
                    <a:pt x="4609" y="560"/>
                    <a:pt x="4673" y="406"/>
                    <a:pt x="4726" y="245"/>
                  </a:cubicBezTo>
                  <a:cubicBezTo>
                    <a:pt x="4757" y="149"/>
                    <a:pt x="4707" y="43"/>
                    <a:pt x="4611" y="10"/>
                  </a:cubicBezTo>
                  <a:cubicBezTo>
                    <a:pt x="4591" y="4"/>
                    <a:pt x="4572" y="1"/>
                    <a:pt x="455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70" name="Google Shape;1370;p38"/>
            <p:cNvSpPr/>
            <p:nvPr/>
          </p:nvSpPr>
          <p:spPr>
            <a:xfrm>
              <a:off x="2077500" y="1662725"/>
              <a:ext cx="75" cy="650"/>
            </a:xfrm>
            <a:custGeom>
              <a:avLst/>
              <a:gdLst/>
              <a:ahLst/>
              <a:cxnLst/>
              <a:rect l="l" t="t" r="r" b="b"/>
              <a:pathLst>
                <a:path w="3" h="26" extrusionOk="0">
                  <a:moveTo>
                    <a:pt x="3" y="0"/>
                  </a:moveTo>
                  <a:cubicBezTo>
                    <a:pt x="3" y="1"/>
                    <a:pt x="2" y="3"/>
                    <a:pt x="2" y="4"/>
                  </a:cubicBezTo>
                  <a:lnTo>
                    <a:pt x="2" y="4"/>
                  </a:lnTo>
                  <a:cubicBezTo>
                    <a:pt x="2" y="3"/>
                    <a:pt x="3" y="1"/>
                    <a:pt x="3" y="0"/>
                  </a:cubicBezTo>
                  <a:close/>
                  <a:moveTo>
                    <a:pt x="2" y="4"/>
                  </a:moveTo>
                  <a:lnTo>
                    <a:pt x="2" y="4"/>
                  </a:lnTo>
                  <a:cubicBezTo>
                    <a:pt x="2" y="10"/>
                    <a:pt x="1" y="16"/>
                    <a:pt x="1" y="21"/>
                  </a:cubicBezTo>
                  <a:lnTo>
                    <a:pt x="1" y="21"/>
                  </a:lnTo>
                  <a:cubicBezTo>
                    <a:pt x="1" y="15"/>
                    <a:pt x="2" y="10"/>
                    <a:pt x="2" y="4"/>
                  </a:cubicBezTo>
                  <a:close/>
                  <a:moveTo>
                    <a:pt x="1" y="21"/>
                  </a:moveTo>
                  <a:cubicBezTo>
                    <a:pt x="1" y="21"/>
                    <a:pt x="1" y="22"/>
                    <a:pt x="1" y="22"/>
                  </a:cubicBezTo>
                  <a:cubicBezTo>
                    <a:pt x="1" y="23"/>
                    <a:pt x="1" y="24"/>
                    <a:pt x="1" y="25"/>
                  </a:cubicBezTo>
                  <a:cubicBezTo>
                    <a:pt x="1" y="24"/>
                    <a:pt x="1" y="23"/>
                    <a:pt x="1" y="21"/>
                  </a:cubicBezTo>
                  <a:close/>
                </a:path>
              </a:pathLst>
            </a:custGeom>
            <a:solidFill>
              <a:srgbClr val="4F8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71" name="Google Shape;1371;p38"/>
            <p:cNvSpPr/>
            <p:nvPr/>
          </p:nvSpPr>
          <p:spPr>
            <a:xfrm>
              <a:off x="2199775" y="1377800"/>
              <a:ext cx="126950" cy="292775"/>
            </a:xfrm>
            <a:custGeom>
              <a:avLst/>
              <a:gdLst/>
              <a:ahLst/>
              <a:cxnLst/>
              <a:rect l="l" t="t" r="r" b="b"/>
              <a:pathLst>
                <a:path w="5078" h="11711" extrusionOk="0">
                  <a:moveTo>
                    <a:pt x="1696" y="1986"/>
                  </a:moveTo>
                  <a:lnTo>
                    <a:pt x="1696" y="1986"/>
                  </a:lnTo>
                  <a:cubicBezTo>
                    <a:pt x="1697" y="1987"/>
                    <a:pt x="1698" y="1987"/>
                    <a:pt x="1698" y="1988"/>
                  </a:cubicBezTo>
                  <a:cubicBezTo>
                    <a:pt x="1698" y="1987"/>
                    <a:pt x="1697" y="1987"/>
                    <a:pt x="1696" y="1986"/>
                  </a:cubicBezTo>
                  <a:close/>
                  <a:moveTo>
                    <a:pt x="200" y="0"/>
                  </a:moveTo>
                  <a:cubicBezTo>
                    <a:pt x="187" y="0"/>
                    <a:pt x="173" y="2"/>
                    <a:pt x="160" y="5"/>
                  </a:cubicBezTo>
                  <a:cubicBezTo>
                    <a:pt x="62" y="28"/>
                    <a:pt x="0" y="126"/>
                    <a:pt x="21" y="225"/>
                  </a:cubicBezTo>
                  <a:cubicBezTo>
                    <a:pt x="46" y="394"/>
                    <a:pt x="84" y="560"/>
                    <a:pt x="133" y="724"/>
                  </a:cubicBezTo>
                  <a:cubicBezTo>
                    <a:pt x="174" y="858"/>
                    <a:pt x="231" y="1000"/>
                    <a:pt x="318" y="1108"/>
                  </a:cubicBezTo>
                  <a:cubicBezTo>
                    <a:pt x="383" y="1188"/>
                    <a:pt x="455" y="1260"/>
                    <a:pt x="530" y="1330"/>
                  </a:cubicBezTo>
                  <a:cubicBezTo>
                    <a:pt x="602" y="1399"/>
                    <a:pt x="676" y="1459"/>
                    <a:pt x="751" y="1522"/>
                  </a:cubicBezTo>
                  <a:cubicBezTo>
                    <a:pt x="823" y="1580"/>
                    <a:pt x="889" y="1643"/>
                    <a:pt x="965" y="1697"/>
                  </a:cubicBezTo>
                  <a:cubicBezTo>
                    <a:pt x="1035" y="1743"/>
                    <a:pt x="1110" y="1781"/>
                    <a:pt x="1191" y="1805"/>
                  </a:cubicBezTo>
                  <a:cubicBezTo>
                    <a:pt x="1232" y="1816"/>
                    <a:pt x="1274" y="1827"/>
                    <a:pt x="1316" y="1838"/>
                  </a:cubicBezTo>
                  <a:cubicBezTo>
                    <a:pt x="1389" y="1858"/>
                    <a:pt x="1463" y="1883"/>
                    <a:pt x="1535" y="1911"/>
                  </a:cubicBezTo>
                  <a:cubicBezTo>
                    <a:pt x="1590" y="1934"/>
                    <a:pt x="1643" y="1958"/>
                    <a:pt x="1696" y="1986"/>
                  </a:cubicBezTo>
                  <a:lnTo>
                    <a:pt x="1696" y="1986"/>
                  </a:lnTo>
                  <a:cubicBezTo>
                    <a:pt x="1696" y="1986"/>
                    <a:pt x="1695" y="1986"/>
                    <a:pt x="1694" y="1985"/>
                  </a:cubicBezTo>
                  <a:lnTo>
                    <a:pt x="1694" y="1985"/>
                  </a:lnTo>
                  <a:cubicBezTo>
                    <a:pt x="1774" y="2028"/>
                    <a:pt x="1854" y="2070"/>
                    <a:pt x="1933" y="2112"/>
                  </a:cubicBezTo>
                  <a:cubicBezTo>
                    <a:pt x="1965" y="2132"/>
                    <a:pt x="1996" y="2150"/>
                    <a:pt x="2026" y="2172"/>
                  </a:cubicBezTo>
                  <a:cubicBezTo>
                    <a:pt x="2040" y="2182"/>
                    <a:pt x="2054" y="2193"/>
                    <a:pt x="2066" y="2205"/>
                  </a:cubicBezTo>
                  <a:cubicBezTo>
                    <a:pt x="2129" y="2268"/>
                    <a:pt x="2189" y="2335"/>
                    <a:pt x="2245" y="2404"/>
                  </a:cubicBezTo>
                  <a:cubicBezTo>
                    <a:pt x="2294" y="2468"/>
                    <a:pt x="2340" y="2534"/>
                    <a:pt x="2383" y="2603"/>
                  </a:cubicBezTo>
                  <a:cubicBezTo>
                    <a:pt x="2437" y="2691"/>
                    <a:pt x="2487" y="2781"/>
                    <a:pt x="2533" y="2875"/>
                  </a:cubicBezTo>
                  <a:cubicBezTo>
                    <a:pt x="2595" y="3013"/>
                    <a:pt x="2646" y="3155"/>
                    <a:pt x="2693" y="3299"/>
                  </a:cubicBezTo>
                  <a:cubicBezTo>
                    <a:pt x="2759" y="3529"/>
                    <a:pt x="2805" y="3762"/>
                    <a:pt x="2843" y="3999"/>
                  </a:cubicBezTo>
                  <a:cubicBezTo>
                    <a:pt x="2857" y="4109"/>
                    <a:pt x="2868" y="4220"/>
                    <a:pt x="2874" y="4332"/>
                  </a:cubicBezTo>
                  <a:cubicBezTo>
                    <a:pt x="2877" y="4493"/>
                    <a:pt x="2876" y="4656"/>
                    <a:pt x="2866" y="4818"/>
                  </a:cubicBezTo>
                  <a:cubicBezTo>
                    <a:pt x="2854" y="4998"/>
                    <a:pt x="2838" y="5179"/>
                    <a:pt x="2826" y="5360"/>
                  </a:cubicBezTo>
                  <a:cubicBezTo>
                    <a:pt x="2812" y="5553"/>
                    <a:pt x="2812" y="5747"/>
                    <a:pt x="2807" y="5941"/>
                  </a:cubicBezTo>
                  <a:cubicBezTo>
                    <a:pt x="2803" y="6138"/>
                    <a:pt x="2785" y="6335"/>
                    <a:pt x="2778" y="6533"/>
                  </a:cubicBezTo>
                  <a:cubicBezTo>
                    <a:pt x="2770" y="6726"/>
                    <a:pt x="2756" y="6919"/>
                    <a:pt x="2772" y="7113"/>
                  </a:cubicBezTo>
                  <a:cubicBezTo>
                    <a:pt x="2787" y="7309"/>
                    <a:pt x="2813" y="7506"/>
                    <a:pt x="2843" y="7701"/>
                  </a:cubicBezTo>
                  <a:cubicBezTo>
                    <a:pt x="2874" y="7891"/>
                    <a:pt x="2914" y="8080"/>
                    <a:pt x="2962" y="8265"/>
                  </a:cubicBezTo>
                  <a:cubicBezTo>
                    <a:pt x="2986" y="8361"/>
                    <a:pt x="3021" y="8452"/>
                    <a:pt x="3060" y="8542"/>
                  </a:cubicBezTo>
                  <a:cubicBezTo>
                    <a:pt x="3100" y="8637"/>
                    <a:pt x="3147" y="8731"/>
                    <a:pt x="3205" y="8815"/>
                  </a:cubicBezTo>
                  <a:cubicBezTo>
                    <a:pt x="3316" y="8981"/>
                    <a:pt x="3448" y="9131"/>
                    <a:pt x="3600" y="9259"/>
                  </a:cubicBezTo>
                  <a:cubicBezTo>
                    <a:pt x="3750" y="9382"/>
                    <a:pt x="3926" y="9466"/>
                    <a:pt x="4085" y="9576"/>
                  </a:cubicBezTo>
                  <a:cubicBezTo>
                    <a:pt x="4109" y="9594"/>
                    <a:pt x="4133" y="9613"/>
                    <a:pt x="4157" y="9633"/>
                  </a:cubicBezTo>
                  <a:cubicBezTo>
                    <a:pt x="4175" y="9651"/>
                    <a:pt x="4192" y="9669"/>
                    <a:pt x="4209" y="9690"/>
                  </a:cubicBezTo>
                  <a:cubicBezTo>
                    <a:pt x="4266" y="9767"/>
                    <a:pt x="4320" y="9845"/>
                    <a:pt x="4372" y="9927"/>
                  </a:cubicBezTo>
                  <a:cubicBezTo>
                    <a:pt x="4407" y="9988"/>
                    <a:pt x="4440" y="10051"/>
                    <a:pt x="4471" y="10115"/>
                  </a:cubicBezTo>
                  <a:cubicBezTo>
                    <a:pt x="4500" y="10185"/>
                    <a:pt x="4524" y="10255"/>
                    <a:pt x="4545" y="10326"/>
                  </a:cubicBezTo>
                  <a:cubicBezTo>
                    <a:pt x="4559" y="10377"/>
                    <a:pt x="4571" y="10428"/>
                    <a:pt x="4581" y="10479"/>
                  </a:cubicBezTo>
                  <a:cubicBezTo>
                    <a:pt x="4600" y="10615"/>
                    <a:pt x="4614" y="10753"/>
                    <a:pt x="4619" y="10891"/>
                  </a:cubicBezTo>
                  <a:cubicBezTo>
                    <a:pt x="4621" y="11018"/>
                    <a:pt x="4619" y="11146"/>
                    <a:pt x="4630" y="11273"/>
                  </a:cubicBezTo>
                  <a:cubicBezTo>
                    <a:pt x="4640" y="11377"/>
                    <a:pt x="4654" y="11480"/>
                    <a:pt x="4693" y="11575"/>
                  </a:cubicBezTo>
                  <a:lnTo>
                    <a:pt x="4693" y="11575"/>
                  </a:lnTo>
                  <a:cubicBezTo>
                    <a:pt x="4692" y="11572"/>
                    <a:pt x="4690" y="11570"/>
                    <a:pt x="4690" y="11568"/>
                  </a:cubicBezTo>
                  <a:lnTo>
                    <a:pt x="4690" y="11568"/>
                  </a:lnTo>
                  <a:cubicBezTo>
                    <a:pt x="4691" y="11572"/>
                    <a:pt x="4693" y="11576"/>
                    <a:pt x="4694" y="11579"/>
                  </a:cubicBezTo>
                  <a:cubicBezTo>
                    <a:pt x="4696" y="11582"/>
                    <a:pt x="4698" y="11587"/>
                    <a:pt x="4700" y="11590"/>
                  </a:cubicBezTo>
                  <a:cubicBezTo>
                    <a:pt x="4699" y="11587"/>
                    <a:pt x="4696" y="11584"/>
                    <a:pt x="4695" y="11580"/>
                  </a:cubicBezTo>
                  <a:lnTo>
                    <a:pt x="4695" y="11580"/>
                  </a:lnTo>
                  <a:cubicBezTo>
                    <a:pt x="4708" y="11606"/>
                    <a:pt x="4723" y="11629"/>
                    <a:pt x="4742" y="11652"/>
                  </a:cubicBezTo>
                  <a:cubicBezTo>
                    <a:pt x="4775" y="11692"/>
                    <a:pt x="4824" y="11710"/>
                    <a:pt x="4874" y="11710"/>
                  </a:cubicBezTo>
                  <a:cubicBezTo>
                    <a:pt x="4922" y="11710"/>
                    <a:pt x="4970" y="11693"/>
                    <a:pt x="5004" y="11661"/>
                  </a:cubicBezTo>
                  <a:cubicBezTo>
                    <a:pt x="5071" y="11597"/>
                    <a:pt x="5077" y="11501"/>
                    <a:pt x="5031" y="11427"/>
                  </a:cubicBezTo>
                  <a:cubicBezTo>
                    <a:pt x="5030" y="11420"/>
                    <a:pt x="5028" y="11414"/>
                    <a:pt x="5026" y="11409"/>
                  </a:cubicBezTo>
                  <a:cubicBezTo>
                    <a:pt x="5019" y="11385"/>
                    <a:pt x="5014" y="11359"/>
                    <a:pt x="5010" y="11333"/>
                  </a:cubicBezTo>
                  <a:cubicBezTo>
                    <a:pt x="4997" y="11243"/>
                    <a:pt x="4994" y="11151"/>
                    <a:pt x="4990" y="11060"/>
                  </a:cubicBezTo>
                  <a:cubicBezTo>
                    <a:pt x="4990" y="11059"/>
                    <a:pt x="4990" y="11058"/>
                    <a:pt x="4990" y="11056"/>
                  </a:cubicBezTo>
                  <a:cubicBezTo>
                    <a:pt x="4990" y="11055"/>
                    <a:pt x="4990" y="11054"/>
                    <a:pt x="4990" y="11053"/>
                  </a:cubicBezTo>
                  <a:cubicBezTo>
                    <a:pt x="4987" y="10859"/>
                    <a:pt x="4982" y="10667"/>
                    <a:pt x="4954" y="10474"/>
                  </a:cubicBezTo>
                  <a:cubicBezTo>
                    <a:pt x="4923" y="10270"/>
                    <a:pt x="4861" y="10075"/>
                    <a:pt x="4773" y="9889"/>
                  </a:cubicBezTo>
                  <a:cubicBezTo>
                    <a:pt x="4733" y="9802"/>
                    <a:pt x="4680" y="9720"/>
                    <a:pt x="4628" y="9640"/>
                  </a:cubicBezTo>
                  <a:cubicBezTo>
                    <a:pt x="4559" y="9538"/>
                    <a:pt x="4488" y="9429"/>
                    <a:pt x="4395" y="9349"/>
                  </a:cubicBezTo>
                  <a:cubicBezTo>
                    <a:pt x="4246" y="9223"/>
                    <a:pt x="4074" y="9135"/>
                    <a:pt x="3911" y="9032"/>
                  </a:cubicBezTo>
                  <a:cubicBezTo>
                    <a:pt x="3869" y="9000"/>
                    <a:pt x="3830" y="8967"/>
                    <a:pt x="3790" y="8932"/>
                  </a:cubicBezTo>
                  <a:cubicBezTo>
                    <a:pt x="3736" y="8880"/>
                    <a:pt x="3683" y="8827"/>
                    <a:pt x="3633" y="8772"/>
                  </a:cubicBezTo>
                  <a:cubicBezTo>
                    <a:pt x="3591" y="8719"/>
                    <a:pt x="3551" y="8667"/>
                    <a:pt x="3513" y="8611"/>
                  </a:cubicBezTo>
                  <a:cubicBezTo>
                    <a:pt x="3474" y="8547"/>
                    <a:pt x="3440" y="8481"/>
                    <a:pt x="3408" y="8415"/>
                  </a:cubicBezTo>
                  <a:cubicBezTo>
                    <a:pt x="3376" y="8340"/>
                    <a:pt x="3348" y="8265"/>
                    <a:pt x="3324" y="8189"/>
                  </a:cubicBezTo>
                  <a:cubicBezTo>
                    <a:pt x="3271" y="7983"/>
                    <a:pt x="3229" y="7776"/>
                    <a:pt x="3196" y="7567"/>
                  </a:cubicBezTo>
                  <a:cubicBezTo>
                    <a:pt x="3170" y="7373"/>
                    <a:pt x="3145" y="7181"/>
                    <a:pt x="3134" y="6988"/>
                  </a:cubicBezTo>
                  <a:cubicBezTo>
                    <a:pt x="3132" y="6786"/>
                    <a:pt x="3144" y="6583"/>
                    <a:pt x="3156" y="6381"/>
                  </a:cubicBezTo>
                  <a:lnTo>
                    <a:pt x="3157" y="6381"/>
                  </a:lnTo>
                  <a:cubicBezTo>
                    <a:pt x="3168" y="6383"/>
                    <a:pt x="3179" y="6384"/>
                    <a:pt x="3190" y="6384"/>
                  </a:cubicBezTo>
                  <a:cubicBezTo>
                    <a:pt x="3226" y="6384"/>
                    <a:pt x="3262" y="6375"/>
                    <a:pt x="3292" y="6358"/>
                  </a:cubicBezTo>
                  <a:cubicBezTo>
                    <a:pt x="3379" y="6306"/>
                    <a:pt x="3417" y="6199"/>
                    <a:pt x="3368" y="6107"/>
                  </a:cubicBezTo>
                  <a:cubicBezTo>
                    <a:pt x="3359" y="6091"/>
                    <a:pt x="3348" y="6078"/>
                    <a:pt x="3336" y="6065"/>
                  </a:cubicBezTo>
                  <a:cubicBezTo>
                    <a:pt x="3335" y="6053"/>
                    <a:pt x="3333" y="6041"/>
                    <a:pt x="3332" y="6030"/>
                  </a:cubicBezTo>
                  <a:cubicBezTo>
                    <a:pt x="3332" y="5889"/>
                    <a:pt x="3341" y="5747"/>
                    <a:pt x="3346" y="5607"/>
                  </a:cubicBezTo>
                  <a:cubicBezTo>
                    <a:pt x="3348" y="5523"/>
                    <a:pt x="3351" y="5441"/>
                    <a:pt x="3354" y="5358"/>
                  </a:cubicBezTo>
                  <a:cubicBezTo>
                    <a:pt x="3400" y="5315"/>
                    <a:pt x="3415" y="5250"/>
                    <a:pt x="3415" y="5186"/>
                  </a:cubicBezTo>
                  <a:cubicBezTo>
                    <a:pt x="3416" y="4967"/>
                    <a:pt x="3413" y="4746"/>
                    <a:pt x="3373" y="4531"/>
                  </a:cubicBezTo>
                  <a:cubicBezTo>
                    <a:pt x="3368" y="4501"/>
                    <a:pt x="3354" y="4475"/>
                    <a:pt x="3336" y="4453"/>
                  </a:cubicBezTo>
                  <a:cubicBezTo>
                    <a:pt x="3327" y="4367"/>
                    <a:pt x="3316" y="4281"/>
                    <a:pt x="3306" y="4196"/>
                  </a:cubicBezTo>
                  <a:cubicBezTo>
                    <a:pt x="3285" y="4027"/>
                    <a:pt x="3265" y="3859"/>
                    <a:pt x="3237" y="3691"/>
                  </a:cubicBezTo>
                  <a:cubicBezTo>
                    <a:pt x="3216" y="3561"/>
                    <a:pt x="3198" y="3426"/>
                    <a:pt x="3157" y="3300"/>
                  </a:cubicBezTo>
                  <a:cubicBezTo>
                    <a:pt x="3117" y="3179"/>
                    <a:pt x="3060" y="3066"/>
                    <a:pt x="3006" y="2949"/>
                  </a:cubicBezTo>
                  <a:cubicBezTo>
                    <a:pt x="2970" y="2866"/>
                    <a:pt x="2935" y="2781"/>
                    <a:pt x="2903" y="2695"/>
                  </a:cubicBezTo>
                  <a:cubicBezTo>
                    <a:pt x="2874" y="2620"/>
                    <a:pt x="2844" y="2540"/>
                    <a:pt x="2804" y="2470"/>
                  </a:cubicBezTo>
                  <a:cubicBezTo>
                    <a:pt x="2759" y="2393"/>
                    <a:pt x="2714" y="2317"/>
                    <a:pt x="2669" y="2240"/>
                  </a:cubicBezTo>
                  <a:cubicBezTo>
                    <a:pt x="2645" y="2201"/>
                    <a:pt x="2622" y="2161"/>
                    <a:pt x="2596" y="2124"/>
                  </a:cubicBezTo>
                  <a:cubicBezTo>
                    <a:pt x="2550" y="2060"/>
                    <a:pt x="2499" y="2001"/>
                    <a:pt x="2446" y="1944"/>
                  </a:cubicBezTo>
                  <a:cubicBezTo>
                    <a:pt x="2367" y="1861"/>
                    <a:pt x="2300" y="1768"/>
                    <a:pt x="2211" y="1696"/>
                  </a:cubicBezTo>
                  <a:cubicBezTo>
                    <a:pt x="2128" y="1627"/>
                    <a:pt x="2038" y="1569"/>
                    <a:pt x="1948" y="1512"/>
                  </a:cubicBezTo>
                  <a:cubicBezTo>
                    <a:pt x="1887" y="1473"/>
                    <a:pt x="1824" y="1435"/>
                    <a:pt x="1759" y="1403"/>
                  </a:cubicBezTo>
                  <a:cubicBezTo>
                    <a:pt x="1738" y="1380"/>
                    <a:pt x="1711" y="1362"/>
                    <a:pt x="1680" y="1354"/>
                  </a:cubicBezTo>
                  <a:cubicBezTo>
                    <a:pt x="1630" y="1340"/>
                    <a:pt x="1580" y="1327"/>
                    <a:pt x="1532" y="1311"/>
                  </a:cubicBezTo>
                  <a:cubicBezTo>
                    <a:pt x="1526" y="1308"/>
                    <a:pt x="1519" y="1305"/>
                    <a:pt x="1512" y="1301"/>
                  </a:cubicBezTo>
                  <a:cubicBezTo>
                    <a:pt x="1510" y="1300"/>
                    <a:pt x="1507" y="1298"/>
                    <a:pt x="1504" y="1297"/>
                  </a:cubicBezTo>
                  <a:cubicBezTo>
                    <a:pt x="1473" y="1278"/>
                    <a:pt x="1439" y="1269"/>
                    <a:pt x="1405" y="1269"/>
                  </a:cubicBezTo>
                  <a:cubicBezTo>
                    <a:pt x="1344" y="1269"/>
                    <a:pt x="1283" y="1299"/>
                    <a:pt x="1249" y="1354"/>
                  </a:cubicBezTo>
                  <a:cubicBezTo>
                    <a:pt x="1236" y="1375"/>
                    <a:pt x="1228" y="1397"/>
                    <a:pt x="1225" y="1419"/>
                  </a:cubicBezTo>
                  <a:cubicBezTo>
                    <a:pt x="1223" y="1418"/>
                    <a:pt x="1219" y="1417"/>
                    <a:pt x="1217" y="1416"/>
                  </a:cubicBezTo>
                  <a:cubicBezTo>
                    <a:pt x="1192" y="1401"/>
                    <a:pt x="1168" y="1386"/>
                    <a:pt x="1142" y="1369"/>
                  </a:cubicBezTo>
                  <a:cubicBezTo>
                    <a:pt x="1090" y="1327"/>
                    <a:pt x="1040" y="1281"/>
                    <a:pt x="988" y="1237"/>
                  </a:cubicBezTo>
                  <a:cubicBezTo>
                    <a:pt x="934" y="1193"/>
                    <a:pt x="881" y="1150"/>
                    <a:pt x="828" y="1104"/>
                  </a:cubicBezTo>
                  <a:cubicBezTo>
                    <a:pt x="758" y="1038"/>
                    <a:pt x="689" y="971"/>
                    <a:pt x="626" y="899"/>
                  </a:cubicBezTo>
                  <a:cubicBezTo>
                    <a:pt x="612" y="882"/>
                    <a:pt x="599" y="865"/>
                    <a:pt x="587" y="847"/>
                  </a:cubicBezTo>
                  <a:cubicBezTo>
                    <a:pt x="573" y="825"/>
                    <a:pt x="560" y="801"/>
                    <a:pt x="549" y="777"/>
                  </a:cubicBezTo>
                  <a:cubicBezTo>
                    <a:pt x="517" y="703"/>
                    <a:pt x="491" y="629"/>
                    <a:pt x="468" y="554"/>
                  </a:cubicBezTo>
                  <a:cubicBezTo>
                    <a:pt x="438" y="435"/>
                    <a:pt x="408" y="315"/>
                    <a:pt x="389" y="193"/>
                  </a:cubicBezTo>
                  <a:cubicBezTo>
                    <a:pt x="387" y="176"/>
                    <a:pt x="386" y="160"/>
                    <a:pt x="382" y="144"/>
                  </a:cubicBezTo>
                  <a:cubicBezTo>
                    <a:pt x="363" y="59"/>
                    <a:pt x="284" y="0"/>
                    <a:pt x="20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72" name="Google Shape;1372;p38"/>
            <p:cNvSpPr/>
            <p:nvPr/>
          </p:nvSpPr>
          <p:spPr>
            <a:xfrm>
              <a:off x="2405625" y="1380850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4" y="1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1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4F8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73" name="Google Shape;1373;p38"/>
            <p:cNvSpPr/>
            <p:nvPr/>
          </p:nvSpPr>
          <p:spPr>
            <a:xfrm>
              <a:off x="2398850" y="1363650"/>
              <a:ext cx="56600" cy="24975"/>
            </a:xfrm>
            <a:custGeom>
              <a:avLst/>
              <a:gdLst/>
              <a:ahLst/>
              <a:cxnLst/>
              <a:rect l="l" t="t" r="r" b="b"/>
              <a:pathLst>
                <a:path w="2264" h="999" extrusionOk="0">
                  <a:moveTo>
                    <a:pt x="481" y="0"/>
                  </a:moveTo>
                  <a:cubicBezTo>
                    <a:pt x="424" y="0"/>
                    <a:pt x="367" y="8"/>
                    <a:pt x="318" y="33"/>
                  </a:cubicBezTo>
                  <a:cubicBezTo>
                    <a:pt x="234" y="78"/>
                    <a:pt x="167" y="132"/>
                    <a:pt x="112" y="208"/>
                  </a:cubicBezTo>
                  <a:cubicBezTo>
                    <a:pt x="67" y="272"/>
                    <a:pt x="38" y="348"/>
                    <a:pt x="19" y="422"/>
                  </a:cubicBezTo>
                  <a:cubicBezTo>
                    <a:pt x="0" y="491"/>
                    <a:pt x="5" y="580"/>
                    <a:pt x="55" y="636"/>
                  </a:cubicBezTo>
                  <a:cubicBezTo>
                    <a:pt x="93" y="678"/>
                    <a:pt x="146" y="704"/>
                    <a:pt x="202" y="704"/>
                  </a:cubicBezTo>
                  <a:cubicBezTo>
                    <a:pt x="225" y="704"/>
                    <a:pt x="249" y="700"/>
                    <a:pt x="271" y="690"/>
                  </a:cubicBezTo>
                  <a:cubicBezTo>
                    <a:pt x="348" y="658"/>
                    <a:pt x="394" y="575"/>
                    <a:pt x="383" y="493"/>
                  </a:cubicBezTo>
                  <a:cubicBezTo>
                    <a:pt x="388" y="478"/>
                    <a:pt x="394" y="463"/>
                    <a:pt x="401" y="448"/>
                  </a:cubicBezTo>
                  <a:cubicBezTo>
                    <a:pt x="405" y="438"/>
                    <a:pt x="411" y="428"/>
                    <a:pt x="417" y="419"/>
                  </a:cubicBezTo>
                  <a:cubicBezTo>
                    <a:pt x="419" y="415"/>
                    <a:pt x="421" y="413"/>
                    <a:pt x="423" y="411"/>
                  </a:cubicBezTo>
                  <a:cubicBezTo>
                    <a:pt x="429" y="404"/>
                    <a:pt x="436" y="397"/>
                    <a:pt x="442" y="390"/>
                  </a:cubicBezTo>
                  <a:cubicBezTo>
                    <a:pt x="444" y="388"/>
                    <a:pt x="445" y="387"/>
                    <a:pt x="447" y="385"/>
                  </a:cubicBezTo>
                  <a:cubicBezTo>
                    <a:pt x="452" y="382"/>
                    <a:pt x="455" y="380"/>
                    <a:pt x="460" y="376"/>
                  </a:cubicBezTo>
                  <a:lnTo>
                    <a:pt x="467" y="373"/>
                  </a:lnTo>
                  <a:cubicBezTo>
                    <a:pt x="469" y="373"/>
                    <a:pt x="470" y="372"/>
                    <a:pt x="473" y="372"/>
                  </a:cubicBezTo>
                  <a:cubicBezTo>
                    <a:pt x="474" y="371"/>
                    <a:pt x="476" y="371"/>
                    <a:pt x="478" y="371"/>
                  </a:cubicBezTo>
                  <a:lnTo>
                    <a:pt x="503" y="371"/>
                  </a:lnTo>
                  <a:cubicBezTo>
                    <a:pt x="531" y="372"/>
                    <a:pt x="556" y="375"/>
                    <a:pt x="582" y="380"/>
                  </a:cubicBezTo>
                  <a:cubicBezTo>
                    <a:pt x="653" y="395"/>
                    <a:pt x="721" y="414"/>
                    <a:pt x="790" y="434"/>
                  </a:cubicBezTo>
                  <a:cubicBezTo>
                    <a:pt x="854" y="452"/>
                    <a:pt x="921" y="468"/>
                    <a:pt x="985" y="486"/>
                  </a:cubicBezTo>
                  <a:cubicBezTo>
                    <a:pt x="1012" y="496"/>
                    <a:pt x="1039" y="507"/>
                    <a:pt x="1065" y="518"/>
                  </a:cubicBezTo>
                  <a:cubicBezTo>
                    <a:pt x="1115" y="542"/>
                    <a:pt x="1162" y="570"/>
                    <a:pt x="1210" y="598"/>
                  </a:cubicBezTo>
                  <a:cubicBezTo>
                    <a:pt x="1236" y="618"/>
                    <a:pt x="1265" y="638"/>
                    <a:pt x="1295" y="653"/>
                  </a:cubicBezTo>
                  <a:cubicBezTo>
                    <a:pt x="1307" y="661"/>
                    <a:pt x="1319" y="668"/>
                    <a:pt x="1331" y="675"/>
                  </a:cubicBezTo>
                  <a:cubicBezTo>
                    <a:pt x="1366" y="695"/>
                    <a:pt x="1401" y="716"/>
                    <a:pt x="1435" y="738"/>
                  </a:cubicBezTo>
                  <a:cubicBezTo>
                    <a:pt x="1509" y="783"/>
                    <a:pt x="1582" y="827"/>
                    <a:pt x="1657" y="868"/>
                  </a:cubicBezTo>
                  <a:cubicBezTo>
                    <a:pt x="1728" y="906"/>
                    <a:pt x="1799" y="946"/>
                    <a:pt x="1872" y="977"/>
                  </a:cubicBezTo>
                  <a:cubicBezTo>
                    <a:pt x="1904" y="990"/>
                    <a:pt x="1937" y="998"/>
                    <a:pt x="1971" y="998"/>
                  </a:cubicBezTo>
                  <a:cubicBezTo>
                    <a:pt x="1996" y="998"/>
                    <a:pt x="2020" y="994"/>
                    <a:pt x="2044" y="984"/>
                  </a:cubicBezTo>
                  <a:cubicBezTo>
                    <a:pt x="2083" y="966"/>
                    <a:pt x="2112" y="938"/>
                    <a:pt x="2132" y="903"/>
                  </a:cubicBezTo>
                  <a:cubicBezTo>
                    <a:pt x="2145" y="897"/>
                    <a:pt x="2159" y="890"/>
                    <a:pt x="2171" y="881"/>
                  </a:cubicBezTo>
                  <a:cubicBezTo>
                    <a:pt x="2226" y="846"/>
                    <a:pt x="2263" y="785"/>
                    <a:pt x="2262" y="717"/>
                  </a:cubicBezTo>
                  <a:cubicBezTo>
                    <a:pt x="2261" y="639"/>
                    <a:pt x="2211" y="575"/>
                    <a:pt x="2142" y="549"/>
                  </a:cubicBezTo>
                  <a:cubicBezTo>
                    <a:pt x="2107" y="528"/>
                    <a:pt x="2072" y="507"/>
                    <a:pt x="2032" y="494"/>
                  </a:cubicBezTo>
                  <a:cubicBezTo>
                    <a:pt x="2006" y="476"/>
                    <a:pt x="1979" y="458"/>
                    <a:pt x="1952" y="440"/>
                  </a:cubicBezTo>
                  <a:cubicBezTo>
                    <a:pt x="1873" y="387"/>
                    <a:pt x="1791" y="337"/>
                    <a:pt x="1713" y="283"/>
                  </a:cubicBezTo>
                  <a:cubicBezTo>
                    <a:pt x="1706" y="277"/>
                    <a:pt x="1700" y="271"/>
                    <a:pt x="1692" y="267"/>
                  </a:cubicBezTo>
                  <a:cubicBezTo>
                    <a:pt x="1690" y="265"/>
                    <a:pt x="1689" y="264"/>
                    <a:pt x="1687" y="263"/>
                  </a:cubicBezTo>
                  <a:cubicBezTo>
                    <a:pt x="1681" y="260"/>
                    <a:pt x="1674" y="255"/>
                    <a:pt x="1667" y="252"/>
                  </a:cubicBezTo>
                  <a:cubicBezTo>
                    <a:pt x="1640" y="236"/>
                    <a:pt x="1610" y="228"/>
                    <a:pt x="1580" y="228"/>
                  </a:cubicBezTo>
                  <a:cubicBezTo>
                    <a:pt x="1522" y="228"/>
                    <a:pt x="1466" y="255"/>
                    <a:pt x="1431" y="301"/>
                  </a:cubicBezTo>
                  <a:cubicBezTo>
                    <a:pt x="1429" y="300"/>
                    <a:pt x="1427" y="300"/>
                    <a:pt x="1426" y="299"/>
                  </a:cubicBezTo>
                  <a:cubicBezTo>
                    <a:pt x="1390" y="275"/>
                    <a:pt x="1354" y="252"/>
                    <a:pt x="1316" y="231"/>
                  </a:cubicBezTo>
                  <a:cubicBezTo>
                    <a:pt x="1238" y="187"/>
                    <a:pt x="1154" y="150"/>
                    <a:pt x="1066" y="125"/>
                  </a:cubicBezTo>
                  <a:cubicBezTo>
                    <a:pt x="989" y="102"/>
                    <a:pt x="912" y="84"/>
                    <a:pt x="835" y="61"/>
                  </a:cubicBezTo>
                  <a:cubicBezTo>
                    <a:pt x="753" y="37"/>
                    <a:pt x="667" y="14"/>
                    <a:pt x="581" y="6"/>
                  </a:cubicBezTo>
                  <a:cubicBezTo>
                    <a:pt x="549" y="3"/>
                    <a:pt x="515" y="0"/>
                    <a:pt x="48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74" name="Google Shape;1374;p38"/>
            <p:cNvSpPr/>
            <p:nvPr/>
          </p:nvSpPr>
          <p:spPr>
            <a:xfrm>
              <a:off x="2050650" y="993575"/>
              <a:ext cx="230675" cy="177125"/>
            </a:xfrm>
            <a:custGeom>
              <a:avLst/>
              <a:gdLst/>
              <a:ahLst/>
              <a:cxnLst/>
              <a:rect l="l" t="t" r="r" b="b"/>
              <a:pathLst>
                <a:path w="9227" h="7085" extrusionOk="0">
                  <a:moveTo>
                    <a:pt x="76" y="75"/>
                  </a:moveTo>
                  <a:lnTo>
                    <a:pt x="76" y="75"/>
                  </a:lnTo>
                  <a:cubicBezTo>
                    <a:pt x="76" y="75"/>
                    <a:pt x="76" y="76"/>
                    <a:pt x="76" y="76"/>
                  </a:cubicBezTo>
                  <a:lnTo>
                    <a:pt x="76" y="76"/>
                  </a:lnTo>
                  <a:cubicBezTo>
                    <a:pt x="76" y="76"/>
                    <a:pt x="76" y="75"/>
                    <a:pt x="76" y="75"/>
                  </a:cubicBezTo>
                  <a:close/>
                  <a:moveTo>
                    <a:pt x="8791" y="3160"/>
                  </a:moveTo>
                  <a:lnTo>
                    <a:pt x="8791" y="3160"/>
                  </a:lnTo>
                  <a:cubicBezTo>
                    <a:pt x="8790" y="3164"/>
                    <a:pt x="8789" y="3168"/>
                    <a:pt x="8788" y="3172"/>
                  </a:cubicBezTo>
                  <a:lnTo>
                    <a:pt x="8788" y="3172"/>
                  </a:lnTo>
                  <a:cubicBezTo>
                    <a:pt x="8789" y="3167"/>
                    <a:pt x="8790" y="3164"/>
                    <a:pt x="8791" y="3160"/>
                  </a:cubicBezTo>
                  <a:close/>
                  <a:moveTo>
                    <a:pt x="8785" y="3183"/>
                  </a:moveTo>
                  <a:lnTo>
                    <a:pt x="8785" y="3185"/>
                  </a:lnTo>
                  <a:cubicBezTo>
                    <a:pt x="8785" y="3185"/>
                    <a:pt x="8785" y="3184"/>
                    <a:pt x="8785" y="3183"/>
                  </a:cubicBezTo>
                  <a:close/>
                  <a:moveTo>
                    <a:pt x="222" y="1"/>
                  </a:moveTo>
                  <a:cubicBezTo>
                    <a:pt x="164" y="1"/>
                    <a:pt x="110" y="30"/>
                    <a:pt x="75" y="77"/>
                  </a:cubicBezTo>
                  <a:lnTo>
                    <a:pt x="75" y="77"/>
                  </a:lnTo>
                  <a:cubicBezTo>
                    <a:pt x="75" y="77"/>
                    <a:pt x="75" y="77"/>
                    <a:pt x="76" y="76"/>
                  </a:cubicBezTo>
                  <a:lnTo>
                    <a:pt x="76" y="76"/>
                  </a:lnTo>
                  <a:cubicBezTo>
                    <a:pt x="1" y="171"/>
                    <a:pt x="28" y="321"/>
                    <a:pt x="67" y="425"/>
                  </a:cubicBezTo>
                  <a:cubicBezTo>
                    <a:pt x="92" y="493"/>
                    <a:pt x="119" y="560"/>
                    <a:pt x="143" y="627"/>
                  </a:cubicBezTo>
                  <a:cubicBezTo>
                    <a:pt x="195" y="772"/>
                    <a:pt x="247" y="916"/>
                    <a:pt x="313" y="1055"/>
                  </a:cubicBezTo>
                  <a:cubicBezTo>
                    <a:pt x="379" y="1192"/>
                    <a:pt x="456" y="1326"/>
                    <a:pt x="559" y="1439"/>
                  </a:cubicBezTo>
                  <a:cubicBezTo>
                    <a:pt x="646" y="1534"/>
                    <a:pt x="738" y="1626"/>
                    <a:pt x="823" y="1724"/>
                  </a:cubicBezTo>
                  <a:cubicBezTo>
                    <a:pt x="905" y="1827"/>
                    <a:pt x="988" y="1930"/>
                    <a:pt x="1063" y="2039"/>
                  </a:cubicBezTo>
                  <a:cubicBezTo>
                    <a:pt x="1091" y="2084"/>
                    <a:pt x="1116" y="2130"/>
                    <a:pt x="1139" y="2177"/>
                  </a:cubicBezTo>
                  <a:cubicBezTo>
                    <a:pt x="1168" y="2249"/>
                    <a:pt x="1196" y="2322"/>
                    <a:pt x="1221" y="2396"/>
                  </a:cubicBezTo>
                  <a:cubicBezTo>
                    <a:pt x="1237" y="2446"/>
                    <a:pt x="1251" y="2492"/>
                    <a:pt x="1262" y="2542"/>
                  </a:cubicBezTo>
                  <a:cubicBezTo>
                    <a:pt x="1276" y="2623"/>
                    <a:pt x="1284" y="2704"/>
                    <a:pt x="1288" y="2786"/>
                  </a:cubicBezTo>
                  <a:cubicBezTo>
                    <a:pt x="1294" y="2885"/>
                    <a:pt x="1306" y="2981"/>
                    <a:pt x="1322" y="3078"/>
                  </a:cubicBezTo>
                  <a:cubicBezTo>
                    <a:pt x="1339" y="3176"/>
                    <a:pt x="1356" y="3276"/>
                    <a:pt x="1381" y="3372"/>
                  </a:cubicBezTo>
                  <a:cubicBezTo>
                    <a:pt x="1403" y="3462"/>
                    <a:pt x="1429" y="3555"/>
                    <a:pt x="1461" y="3642"/>
                  </a:cubicBezTo>
                  <a:cubicBezTo>
                    <a:pt x="1496" y="3734"/>
                    <a:pt x="1542" y="3821"/>
                    <a:pt x="1590" y="3908"/>
                  </a:cubicBezTo>
                  <a:cubicBezTo>
                    <a:pt x="1617" y="3955"/>
                    <a:pt x="1644" y="4004"/>
                    <a:pt x="1677" y="4048"/>
                  </a:cubicBezTo>
                  <a:cubicBezTo>
                    <a:pt x="1726" y="4112"/>
                    <a:pt x="1783" y="4170"/>
                    <a:pt x="1848" y="4221"/>
                  </a:cubicBezTo>
                  <a:cubicBezTo>
                    <a:pt x="1921" y="4281"/>
                    <a:pt x="1996" y="4337"/>
                    <a:pt x="2072" y="4393"/>
                  </a:cubicBezTo>
                  <a:cubicBezTo>
                    <a:pt x="2216" y="4499"/>
                    <a:pt x="2374" y="4585"/>
                    <a:pt x="2521" y="4687"/>
                  </a:cubicBezTo>
                  <a:cubicBezTo>
                    <a:pt x="2575" y="4729"/>
                    <a:pt x="2625" y="4777"/>
                    <a:pt x="2680" y="4818"/>
                  </a:cubicBezTo>
                  <a:cubicBezTo>
                    <a:pt x="2725" y="4851"/>
                    <a:pt x="2768" y="4886"/>
                    <a:pt x="2809" y="4922"/>
                  </a:cubicBezTo>
                  <a:cubicBezTo>
                    <a:pt x="2834" y="4948"/>
                    <a:pt x="2857" y="4974"/>
                    <a:pt x="2881" y="5000"/>
                  </a:cubicBezTo>
                  <a:cubicBezTo>
                    <a:pt x="2938" y="5073"/>
                    <a:pt x="2990" y="5150"/>
                    <a:pt x="3040" y="5227"/>
                  </a:cubicBezTo>
                  <a:cubicBezTo>
                    <a:pt x="3061" y="5259"/>
                    <a:pt x="3079" y="5291"/>
                    <a:pt x="3096" y="5325"/>
                  </a:cubicBezTo>
                  <a:cubicBezTo>
                    <a:pt x="3155" y="5450"/>
                    <a:pt x="3191" y="5584"/>
                    <a:pt x="3238" y="5715"/>
                  </a:cubicBezTo>
                  <a:cubicBezTo>
                    <a:pt x="3277" y="5823"/>
                    <a:pt x="3320" y="5931"/>
                    <a:pt x="3363" y="6038"/>
                  </a:cubicBezTo>
                  <a:cubicBezTo>
                    <a:pt x="3448" y="6258"/>
                    <a:pt x="3526" y="6488"/>
                    <a:pt x="3661" y="6684"/>
                  </a:cubicBezTo>
                  <a:cubicBezTo>
                    <a:pt x="3717" y="6766"/>
                    <a:pt x="3780" y="6837"/>
                    <a:pt x="3861" y="6895"/>
                  </a:cubicBezTo>
                  <a:cubicBezTo>
                    <a:pt x="3945" y="6954"/>
                    <a:pt x="4037" y="7002"/>
                    <a:pt x="4136" y="7033"/>
                  </a:cubicBezTo>
                  <a:cubicBezTo>
                    <a:pt x="4193" y="7049"/>
                    <a:pt x="4250" y="7068"/>
                    <a:pt x="4307" y="7076"/>
                  </a:cubicBezTo>
                  <a:cubicBezTo>
                    <a:pt x="4345" y="7081"/>
                    <a:pt x="4383" y="7085"/>
                    <a:pt x="4420" y="7085"/>
                  </a:cubicBezTo>
                  <a:cubicBezTo>
                    <a:pt x="4481" y="7085"/>
                    <a:pt x="4542" y="7077"/>
                    <a:pt x="4601" y="7064"/>
                  </a:cubicBezTo>
                  <a:cubicBezTo>
                    <a:pt x="4703" y="7041"/>
                    <a:pt x="4801" y="7013"/>
                    <a:pt x="4896" y="6970"/>
                  </a:cubicBezTo>
                  <a:cubicBezTo>
                    <a:pt x="4943" y="6951"/>
                    <a:pt x="4986" y="6926"/>
                    <a:pt x="5030" y="6903"/>
                  </a:cubicBezTo>
                  <a:cubicBezTo>
                    <a:pt x="5073" y="6878"/>
                    <a:pt x="5119" y="6853"/>
                    <a:pt x="5158" y="6822"/>
                  </a:cubicBezTo>
                  <a:cubicBezTo>
                    <a:pt x="5253" y="6751"/>
                    <a:pt x="5332" y="6658"/>
                    <a:pt x="5403" y="6564"/>
                  </a:cubicBezTo>
                  <a:cubicBezTo>
                    <a:pt x="5464" y="6484"/>
                    <a:pt x="5511" y="6395"/>
                    <a:pt x="5555" y="6305"/>
                  </a:cubicBezTo>
                  <a:cubicBezTo>
                    <a:pt x="5589" y="6234"/>
                    <a:pt x="5612" y="6157"/>
                    <a:pt x="5639" y="6083"/>
                  </a:cubicBezTo>
                  <a:cubicBezTo>
                    <a:pt x="5678" y="5980"/>
                    <a:pt x="5732" y="5885"/>
                    <a:pt x="5768" y="5782"/>
                  </a:cubicBezTo>
                  <a:cubicBezTo>
                    <a:pt x="5801" y="5691"/>
                    <a:pt x="5825" y="5595"/>
                    <a:pt x="5857" y="5502"/>
                  </a:cubicBezTo>
                  <a:cubicBezTo>
                    <a:pt x="5869" y="5472"/>
                    <a:pt x="5884" y="5445"/>
                    <a:pt x="5898" y="5416"/>
                  </a:cubicBezTo>
                  <a:cubicBezTo>
                    <a:pt x="5915" y="5384"/>
                    <a:pt x="5933" y="5355"/>
                    <a:pt x="5953" y="5325"/>
                  </a:cubicBezTo>
                  <a:cubicBezTo>
                    <a:pt x="6011" y="5246"/>
                    <a:pt x="6078" y="5173"/>
                    <a:pt x="6145" y="5101"/>
                  </a:cubicBezTo>
                  <a:cubicBezTo>
                    <a:pt x="6173" y="5070"/>
                    <a:pt x="6202" y="5042"/>
                    <a:pt x="6232" y="5014"/>
                  </a:cubicBezTo>
                  <a:cubicBezTo>
                    <a:pt x="6246" y="5002"/>
                    <a:pt x="6262" y="4991"/>
                    <a:pt x="6278" y="4980"/>
                  </a:cubicBezTo>
                  <a:cubicBezTo>
                    <a:pt x="6289" y="4974"/>
                    <a:pt x="6298" y="4968"/>
                    <a:pt x="6308" y="4962"/>
                  </a:cubicBezTo>
                  <a:cubicBezTo>
                    <a:pt x="6324" y="4956"/>
                    <a:pt x="6340" y="4950"/>
                    <a:pt x="6357" y="4944"/>
                  </a:cubicBezTo>
                  <a:cubicBezTo>
                    <a:pt x="6441" y="4919"/>
                    <a:pt x="6527" y="4898"/>
                    <a:pt x="6612" y="4879"/>
                  </a:cubicBezTo>
                  <a:cubicBezTo>
                    <a:pt x="6729" y="4861"/>
                    <a:pt x="6846" y="4850"/>
                    <a:pt x="6962" y="4842"/>
                  </a:cubicBezTo>
                  <a:cubicBezTo>
                    <a:pt x="6972" y="4842"/>
                    <a:pt x="6982" y="4842"/>
                    <a:pt x="6992" y="4842"/>
                  </a:cubicBezTo>
                  <a:cubicBezTo>
                    <a:pt x="7039" y="4842"/>
                    <a:pt x="7085" y="4844"/>
                    <a:pt x="7130" y="4848"/>
                  </a:cubicBezTo>
                  <a:cubicBezTo>
                    <a:pt x="7192" y="4854"/>
                    <a:pt x="7253" y="4859"/>
                    <a:pt x="7314" y="4859"/>
                  </a:cubicBezTo>
                  <a:cubicBezTo>
                    <a:pt x="7328" y="4859"/>
                    <a:pt x="7342" y="4859"/>
                    <a:pt x="7356" y="4858"/>
                  </a:cubicBezTo>
                  <a:cubicBezTo>
                    <a:pt x="7435" y="4855"/>
                    <a:pt x="7512" y="4845"/>
                    <a:pt x="7590" y="4830"/>
                  </a:cubicBezTo>
                  <a:cubicBezTo>
                    <a:pt x="7669" y="4816"/>
                    <a:pt x="7747" y="4797"/>
                    <a:pt x="7824" y="4777"/>
                  </a:cubicBezTo>
                  <a:cubicBezTo>
                    <a:pt x="7902" y="4758"/>
                    <a:pt x="7981" y="4738"/>
                    <a:pt x="8054" y="4707"/>
                  </a:cubicBezTo>
                  <a:cubicBezTo>
                    <a:pt x="8146" y="4669"/>
                    <a:pt x="8236" y="4625"/>
                    <a:pt x="8318" y="4569"/>
                  </a:cubicBezTo>
                  <a:cubicBezTo>
                    <a:pt x="8400" y="4514"/>
                    <a:pt x="8475" y="4450"/>
                    <a:pt x="8546" y="4383"/>
                  </a:cubicBezTo>
                  <a:cubicBezTo>
                    <a:pt x="8693" y="4242"/>
                    <a:pt x="8799" y="4072"/>
                    <a:pt x="8894" y="3892"/>
                  </a:cubicBezTo>
                  <a:cubicBezTo>
                    <a:pt x="8986" y="3716"/>
                    <a:pt x="9072" y="3541"/>
                    <a:pt x="9125" y="3349"/>
                  </a:cubicBezTo>
                  <a:cubicBezTo>
                    <a:pt x="9149" y="3259"/>
                    <a:pt x="9168" y="3165"/>
                    <a:pt x="9181" y="3071"/>
                  </a:cubicBezTo>
                  <a:cubicBezTo>
                    <a:pt x="9186" y="3016"/>
                    <a:pt x="9190" y="2959"/>
                    <a:pt x="9198" y="2904"/>
                  </a:cubicBezTo>
                  <a:cubicBezTo>
                    <a:pt x="9226" y="2817"/>
                    <a:pt x="9181" y="2717"/>
                    <a:pt x="9097" y="2680"/>
                  </a:cubicBezTo>
                  <a:cubicBezTo>
                    <a:pt x="9073" y="2669"/>
                    <a:pt x="9047" y="2664"/>
                    <a:pt x="9022" y="2664"/>
                  </a:cubicBezTo>
                  <a:cubicBezTo>
                    <a:pt x="8951" y="2664"/>
                    <a:pt x="8885" y="2705"/>
                    <a:pt x="8852" y="2773"/>
                  </a:cubicBezTo>
                  <a:cubicBezTo>
                    <a:pt x="8827" y="2825"/>
                    <a:pt x="8828" y="2894"/>
                    <a:pt x="8822" y="2951"/>
                  </a:cubicBezTo>
                  <a:cubicBezTo>
                    <a:pt x="8814" y="3025"/>
                    <a:pt x="8802" y="3099"/>
                    <a:pt x="8788" y="3172"/>
                  </a:cubicBezTo>
                  <a:lnTo>
                    <a:pt x="8788" y="3172"/>
                  </a:lnTo>
                  <a:cubicBezTo>
                    <a:pt x="8787" y="3173"/>
                    <a:pt x="8787" y="3175"/>
                    <a:pt x="8786" y="3176"/>
                  </a:cubicBezTo>
                  <a:lnTo>
                    <a:pt x="8786" y="3181"/>
                  </a:lnTo>
                  <a:lnTo>
                    <a:pt x="8786" y="3181"/>
                  </a:lnTo>
                  <a:cubicBezTo>
                    <a:pt x="8771" y="3240"/>
                    <a:pt x="8755" y="3299"/>
                    <a:pt x="8737" y="3358"/>
                  </a:cubicBezTo>
                  <a:cubicBezTo>
                    <a:pt x="8696" y="3462"/>
                    <a:pt x="8649" y="3563"/>
                    <a:pt x="8597" y="3662"/>
                  </a:cubicBezTo>
                  <a:cubicBezTo>
                    <a:pt x="8596" y="3665"/>
                    <a:pt x="8594" y="3668"/>
                    <a:pt x="8593" y="3671"/>
                  </a:cubicBezTo>
                  <a:lnTo>
                    <a:pt x="8593" y="3671"/>
                  </a:lnTo>
                  <a:cubicBezTo>
                    <a:pt x="8592" y="3673"/>
                    <a:pt x="8591" y="3675"/>
                    <a:pt x="8590" y="3677"/>
                  </a:cubicBezTo>
                  <a:lnTo>
                    <a:pt x="8590" y="3677"/>
                  </a:lnTo>
                  <a:cubicBezTo>
                    <a:pt x="8591" y="3675"/>
                    <a:pt x="8592" y="3673"/>
                    <a:pt x="8593" y="3671"/>
                  </a:cubicBezTo>
                  <a:lnTo>
                    <a:pt x="8593" y="3671"/>
                  </a:lnTo>
                  <a:cubicBezTo>
                    <a:pt x="8591" y="3675"/>
                    <a:pt x="8589" y="3679"/>
                    <a:pt x="8587" y="3683"/>
                  </a:cubicBezTo>
                  <a:cubicBezTo>
                    <a:pt x="8588" y="3681"/>
                    <a:pt x="8589" y="3679"/>
                    <a:pt x="8590" y="3677"/>
                  </a:cubicBezTo>
                  <a:lnTo>
                    <a:pt x="8590" y="3677"/>
                  </a:lnTo>
                  <a:cubicBezTo>
                    <a:pt x="8537" y="3776"/>
                    <a:pt x="8482" y="3874"/>
                    <a:pt x="8419" y="3968"/>
                  </a:cubicBezTo>
                  <a:cubicBezTo>
                    <a:pt x="8393" y="4002"/>
                    <a:pt x="8366" y="4034"/>
                    <a:pt x="8339" y="4065"/>
                  </a:cubicBezTo>
                  <a:cubicBezTo>
                    <a:pt x="8298" y="4107"/>
                    <a:pt x="8256" y="4148"/>
                    <a:pt x="8212" y="4186"/>
                  </a:cubicBezTo>
                  <a:cubicBezTo>
                    <a:pt x="8171" y="4219"/>
                    <a:pt x="8129" y="4250"/>
                    <a:pt x="8085" y="4280"/>
                  </a:cubicBezTo>
                  <a:cubicBezTo>
                    <a:pt x="8057" y="4297"/>
                    <a:pt x="8027" y="4312"/>
                    <a:pt x="7998" y="4328"/>
                  </a:cubicBezTo>
                  <a:cubicBezTo>
                    <a:pt x="7957" y="4346"/>
                    <a:pt x="7916" y="4364"/>
                    <a:pt x="7874" y="4380"/>
                  </a:cubicBezTo>
                  <a:cubicBezTo>
                    <a:pt x="7762" y="4415"/>
                    <a:pt x="7647" y="4441"/>
                    <a:pt x="7533" y="4465"/>
                  </a:cubicBezTo>
                  <a:cubicBezTo>
                    <a:pt x="7465" y="4478"/>
                    <a:pt x="7399" y="4486"/>
                    <a:pt x="7332" y="4490"/>
                  </a:cubicBezTo>
                  <a:cubicBezTo>
                    <a:pt x="7290" y="4489"/>
                    <a:pt x="7249" y="4488"/>
                    <a:pt x="7209" y="4484"/>
                  </a:cubicBezTo>
                  <a:cubicBezTo>
                    <a:pt x="7165" y="4480"/>
                    <a:pt x="7119" y="4475"/>
                    <a:pt x="7073" y="4474"/>
                  </a:cubicBezTo>
                  <a:cubicBezTo>
                    <a:pt x="7054" y="4473"/>
                    <a:pt x="7034" y="4473"/>
                    <a:pt x="7014" y="4473"/>
                  </a:cubicBezTo>
                  <a:cubicBezTo>
                    <a:pt x="6938" y="4473"/>
                    <a:pt x="6861" y="4479"/>
                    <a:pt x="6784" y="4486"/>
                  </a:cubicBezTo>
                  <a:cubicBezTo>
                    <a:pt x="6687" y="4495"/>
                    <a:pt x="6591" y="4505"/>
                    <a:pt x="6495" y="4527"/>
                  </a:cubicBezTo>
                  <a:cubicBezTo>
                    <a:pt x="6448" y="4537"/>
                    <a:pt x="6400" y="4548"/>
                    <a:pt x="6353" y="4561"/>
                  </a:cubicBezTo>
                  <a:cubicBezTo>
                    <a:pt x="6294" y="4576"/>
                    <a:pt x="6234" y="4590"/>
                    <a:pt x="6180" y="4616"/>
                  </a:cubicBezTo>
                  <a:cubicBezTo>
                    <a:pt x="6092" y="4656"/>
                    <a:pt x="6018" y="4709"/>
                    <a:pt x="5947" y="4775"/>
                  </a:cubicBezTo>
                  <a:cubicBezTo>
                    <a:pt x="5911" y="4808"/>
                    <a:pt x="5878" y="4843"/>
                    <a:pt x="5846" y="4880"/>
                  </a:cubicBezTo>
                  <a:cubicBezTo>
                    <a:pt x="5796" y="4937"/>
                    <a:pt x="5743" y="4994"/>
                    <a:pt x="5695" y="5053"/>
                  </a:cubicBezTo>
                  <a:cubicBezTo>
                    <a:pt x="5644" y="5116"/>
                    <a:pt x="5603" y="5184"/>
                    <a:pt x="5565" y="5255"/>
                  </a:cubicBezTo>
                  <a:cubicBezTo>
                    <a:pt x="5533" y="5317"/>
                    <a:pt x="5507" y="5377"/>
                    <a:pt x="5486" y="5444"/>
                  </a:cubicBezTo>
                  <a:cubicBezTo>
                    <a:pt x="5463" y="5519"/>
                    <a:pt x="5441" y="5595"/>
                    <a:pt x="5416" y="5669"/>
                  </a:cubicBezTo>
                  <a:cubicBezTo>
                    <a:pt x="5387" y="5739"/>
                    <a:pt x="5352" y="5805"/>
                    <a:pt x="5324" y="5874"/>
                  </a:cubicBezTo>
                  <a:cubicBezTo>
                    <a:pt x="5295" y="5945"/>
                    <a:pt x="5271" y="6017"/>
                    <a:pt x="5247" y="6089"/>
                  </a:cubicBezTo>
                  <a:cubicBezTo>
                    <a:pt x="5230" y="6131"/>
                    <a:pt x="5208" y="6172"/>
                    <a:pt x="5186" y="6212"/>
                  </a:cubicBezTo>
                  <a:cubicBezTo>
                    <a:pt x="5166" y="6250"/>
                    <a:pt x="5144" y="6288"/>
                    <a:pt x="5120" y="6324"/>
                  </a:cubicBezTo>
                  <a:cubicBezTo>
                    <a:pt x="5079" y="6378"/>
                    <a:pt x="5034" y="6431"/>
                    <a:pt x="4989" y="6481"/>
                  </a:cubicBezTo>
                  <a:cubicBezTo>
                    <a:pt x="4981" y="6489"/>
                    <a:pt x="4971" y="6497"/>
                    <a:pt x="4963" y="6505"/>
                  </a:cubicBezTo>
                  <a:cubicBezTo>
                    <a:pt x="4947" y="6518"/>
                    <a:pt x="4931" y="6529"/>
                    <a:pt x="4915" y="6540"/>
                  </a:cubicBezTo>
                  <a:cubicBezTo>
                    <a:pt x="4862" y="6572"/>
                    <a:pt x="4808" y="6602"/>
                    <a:pt x="4752" y="6630"/>
                  </a:cubicBezTo>
                  <a:cubicBezTo>
                    <a:pt x="4721" y="6642"/>
                    <a:pt x="4689" y="6655"/>
                    <a:pt x="4657" y="6667"/>
                  </a:cubicBezTo>
                  <a:cubicBezTo>
                    <a:pt x="4603" y="6683"/>
                    <a:pt x="4551" y="6697"/>
                    <a:pt x="4496" y="6707"/>
                  </a:cubicBezTo>
                  <a:cubicBezTo>
                    <a:pt x="4474" y="6711"/>
                    <a:pt x="4453" y="6713"/>
                    <a:pt x="4432" y="6714"/>
                  </a:cubicBezTo>
                  <a:cubicBezTo>
                    <a:pt x="4428" y="6715"/>
                    <a:pt x="4425" y="6715"/>
                    <a:pt x="4421" y="6715"/>
                  </a:cubicBezTo>
                  <a:cubicBezTo>
                    <a:pt x="4414" y="6715"/>
                    <a:pt x="4407" y="6714"/>
                    <a:pt x="4400" y="6714"/>
                  </a:cubicBezTo>
                  <a:cubicBezTo>
                    <a:pt x="4383" y="6712"/>
                    <a:pt x="4365" y="6710"/>
                    <a:pt x="4349" y="6707"/>
                  </a:cubicBezTo>
                  <a:cubicBezTo>
                    <a:pt x="4301" y="6696"/>
                    <a:pt x="4256" y="6682"/>
                    <a:pt x="4210" y="6666"/>
                  </a:cubicBezTo>
                  <a:cubicBezTo>
                    <a:pt x="4184" y="6655"/>
                    <a:pt x="4158" y="6642"/>
                    <a:pt x="4133" y="6630"/>
                  </a:cubicBezTo>
                  <a:cubicBezTo>
                    <a:pt x="4114" y="6618"/>
                    <a:pt x="4094" y="6606"/>
                    <a:pt x="4075" y="6593"/>
                  </a:cubicBezTo>
                  <a:cubicBezTo>
                    <a:pt x="4060" y="6582"/>
                    <a:pt x="4046" y="6570"/>
                    <a:pt x="4033" y="6559"/>
                  </a:cubicBezTo>
                  <a:cubicBezTo>
                    <a:pt x="4027" y="6553"/>
                    <a:pt x="4022" y="6547"/>
                    <a:pt x="4017" y="6543"/>
                  </a:cubicBezTo>
                  <a:cubicBezTo>
                    <a:pt x="3994" y="6514"/>
                    <a:pt x="3973" y="6484"/>
                    <a:pt x="3953" y="6455"/>
                  </a:cubicBezTo>
                  <a:cubicBezTo>
                    <a:pt x="3924" y="6409"/>
                    <a:pt x="3898" y="6363"/>
                    <a:pt x="3874" y="6314"/>
                  </a:cubicBezTo>
                  <a:cubicBezTo>
                    <a:pt x="3830" y="6214"/>
                    <a:pt x="3791" y="6113"/>
                    <a:pt x="3751" y="6012"/>
                  </a:cubicBezTo>
                  <a:cubicBezTo>
                    <a:pt x="3677" y="5829"/>
                    <a:pt x="3604" y="5646"/>
                    <a:pt x="3541" y="5459"/>
                  </a:cubicBezTo>
                  <a:cubicBezTo>
                    <a:pt x="3501" y="5340"/>
                    <a:pt x="3464" y="5214"/>
                    <a:pt x="3399" y="5105"/>
                  </a:cubicBezTo>
                  <a:cubicBezTo>
                    <a:pt x="3349" y="5020"/>
                    <a:pt x="3294" y="4936"/>
                    <a:pt x="3237" y="4855"/>
                  </a:cubicBezTo>
                  <a:cubicBezTo>
                    <a:pt x="3175" y="4770"/>
                    <a:pt x="3106" y="4691"/>
                    <a:pt x="3028" y="4622"/>
                  </a:cubicBezTo>
                  <a:cubicBezTo>
                    <a:pt x="2960" y="4561"/>
                    <a:pt x="2885" y="4511"/>
                    <a:pt x="2817" y="4451"/>
                  </a:cubicBezTo>
                  <a:cubicBezTo>
                    <a:pt x="2744" y="4387"/>
                    <a:pt x="2662" y="4337"/>
                    <a:pt x="2580" y="4282"/>
                  </a:cubicBezTo>
                  <a:cubicBezTo>
                    <a:pt x="2505" y="4232"/>
                    <a:pt x="2426" y="4189"/>
                    <a:pt x="2352" y="4139"/>
                  </a:cubicBezTo>
                  <a:cubicBezTo>
                    <a:pt x="2245" y="4062"/>
                    <a:pt x="2140" y="3984"/>
                    <a:pt x="2040" y="3899"/>
                  </a:cubicBezTo>
                  <a:cubicBezTo>
                    <a:pt x="2025" y="3885"/>
                    <a:pt x="2011" y="3870"/>
                    <a:pt x="1997" y="3855"/>
                  </a:cubicBezTo>
                  <a:cubicBezTo>
                    <a:pt x="1985" y="3841"/>
                    <a:pt x="1973" y="3826"/>
                    <a:pt x="1962" y="3810"/>
                  </a:cubicBezTo>
                  <a:cubicBezTo>
                    <a:pt x="1917" y="3738"/>
                    <a:pt x="1877" y="3663"/>
                    <a:pt x="1841" y="3588"/>
                  </a:cubicBezTo>
                  <a:cubicBezTo>
                    <a:pt x="1821" y="3546"/>
                    <a:pt x="1804" y="3502"/>
                    <a:pt x="1789" y="3458"/>
                  </a:cubicBezTo>
                  <a:cubicBezTo>
                    <a:pt x="1769" y="3390"/>
                    <a:pt x="1747" y="3323"/>
                    <a:pt x="1732" y="3253"/>
                  </a:cubicBezTo>
                  <a:cubicBezTo>
                    <a:pt x="1716" y="3180"/>
                    <a:pt x="1702" y="3105"/>
                    <a:pt x="1689" y="3031"/>
                  </a:cubicBezTo>
                  <a:cubicBezTo>
                    <a:pt x="1674" y="2941"/>
                    <a:pt x="1662" y="2852"/>
                    <a:pt x="1657" y="2760"/>
                  </a:cubicBezTo>
                  <a:cubicBezTo>
                    <a:pt x="1652" y="2672"/>
                    <a:pt x="1645" y="2583"/>
                    <a:pt x="1629" y="2496"/>
                  </a:cubicBezTo>
                  <a:cubicBezTo>
                    <a:pt x="1613" y="2407"/>
                    <a:pt x="1586" y="2321"/>
                    <a:pt x="1556" y="2234"/>
                  </a:cubicBezTo>
                  <a:cubicBezTo>
                    <a:pt x="1528" y="2149"/>
                    <a:pt x="1495" y="2067"/>
                    <a:pt x="1458" y="1987"/>
                  </a:cubicBezTo>
                  <a:cubicBezTo>
                    <a:pt x="1383" y="1829"/>
                    <a:pt x="1270" y="1697"/>
                    <a:pt x="1165" y="1559"/>
                  </a:cubicBezTo>
                  <a:cubicBezTo>
                    <a:pt x="1057" y="1422"/>
                    <a:pt x="934" y="1300"/>
                    <a:pt x="816" y="1172"/>
                  </a:cubicBezTo>
                  <a:cubicBezTo>
                    <a:pt x="798" y="1149"/>
                    <a:pt x="780" y="1126"/>
                    <a:pt x="762" y="1102"/>
                  </a:cubicBezTo>
                  <a:cubicBezTo>
                    <a:pt x="709" y="1015"/>
                    <a:pt x="662" y="926"/>
                    <a:pt x="617" y="833"/>
                  </a:cubicBezTo>
                  <a:cubicBezTo>
                    <a:pt x="578" y="741"/>
                    <a:pt x="543" y="647"/>
                    <a:pt x="509" y="552"/>
                  </a:cubicBezTo>
                  <a:cubicBezTo>
                    <a:pt x="475" y="459"/>
                    <a:pt x="439" y="368"/>
                    <a:pt x="407" y="275"/>
                  </a:cubicBezTo>
                  <a:cubicBezTo>
                    <a:pt x="404" y="267"/>
                    <a:pt x="402" y="258"/>
                    <a:pt x="401" y="250"/>
                  </a:cubicBezTo>
                  <a:cubicBezTo>
                    <a:pt x="400" y="247"/>
                    <a:pt x="400" y="243"/>
                    <a:pt x="400" y="240"/>
                  </a:cubicBezTo>
                  <a:cubicBezTo>
                    <a:pt x="400" y="239"/>
                    <a:pt x="400" y="239"/>
                    <a:pt x="400" y="239"/>
                  </a:cubicBezTo>
                  <a:cubicBezTo>
                    <a:pt x="433" y="143"/>
                    <a:pt x="368" y="36"/>
                    <a:pt x="275" y="9"/>
                  </a:cubicBezTo>
                  <a:cubicBezTo>
                    <a:pt x="257" y="3"/>
                    <a:pt x="240" y="1"/>
                    <a:pt x="22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75" name="Google Shape;1375;p38"/>
            <p:cNvSpPr/>
            <p:nvPr/>
          </p:nvSpPr>
          <p:spPr>
            <a:xfrm>
              <a:off x="2052550" y="994875"/>
              <a:ext cx="475" cy="600"/>
            </a:xfrm>
            <a:custGeom>
              <a:avLst/>
              <a:gdLst/>
              <a:ahLst/>
              <a:cxnLst/>
              <a:rect l="l" t="t" r="r" b="b"/>
              <a:pathLst>
                <a:path w="19" h="24" extrusionOk="0">
                  <a:moveTo>
                    <a:pt x="19" y="0"/>
                  </a:moveTo>
                  <a:cubicBezTo>
                    <a:pt x="16" y="3"/>
                    <a:pt x="13" y="6"/>
                    <a:pt x="11" y="9"/>
                  </a:cubicBezTo>
                  <a:lnTo>
                    <a:pt x="11" y="9"/>
                  </a:lnTo>
                  <a:cubicBezTo>
                    <a:pt x="13" y="6"/>
                    <a:pt x="16" y="3"/>
                    <a:pt x="19" y="0"/>
                  </a:cubicBezTo>
                  <a:close/>
                  <a:moveTo>
                    <a:pt x="11" y="9"/>
                  </a:moveTo>
                  <a:lnTo>
                    <a:pt x="11" y="9"/>
                  </a:lnTo>
                  <a:cubicBezTo>
                    <a:pt x="8" y="12"/>
                    <a:pt x="5" y="15"/>
                    <a:pt x="3" y="17"/>
                  </a:cubicBezTo>
                  <a:lnTo>
                    <a:pt x="4" y="17"/>
                  </a:lnTo>
                  <a:cubicBezTo>
                    <a:pt x="3" y="19"/>
                    <a:pt x="1" y="21"/>
                    <a:pt x="0" y="23"/>
                  </a:cubicBezTo>
                  <a:cubicBezTo>
                    <a:pt x="4" y="18"/>
                    <a:pt x="7" y="14"/>
                    <a:pt x="11" y="9"/>
                  </a:cubicBezTo>
                  <a:close/>
                </a:path>
              </a:pathLst>
            </a:custGeom>
            <a:solidFill>
              <a:srgbClr val="4F8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76" name="Google Shape;1376;p38"/>
            <p:cNvSpPr/>
            <p:nvPr/>
          </p:nvSpPr>
          <p:spPr>
            <a:xfrm>
              <a:off x="2178000" y="1162900"/>
              <a:ext cx="63950" cy="58375"/>
            </a:xfrm>
            <a:custGeom>
              <a:avLst/>
              <a:gdLst/>
              <a:ahLst/>
              <a:cxnLst/>
              <a:rect l="l" t="t" r="r" b="b"/>
              <a:pathLst>
                <a:path w="2558" h="2335" extrusionOk="0">
                  <a:moveTo>
                    <a:pt x="379" y="1539"/>
                  </a:moveTo>
                  <a:lnTo>
                    <a:pt x="379" y="1542"/>
                  </a:lnTo>
                  <a:lnTo>
                    <a:pt x="379" y="1542"/>
                  </a:lnTo>
                  <a:cubicBezTo>
                    <a:pt x="379" y="1541"/>
                    <a:pt x="379" y="1540"/>
                    <a:pt x="379" y="1539"/>
                  </a:cubicBezTo>
                  <a:close/>
                  <a:moveTo>
                    <a:pt x="2275" y="0"/>
                  </a:moveTo>
                  <a:cubicBezTo>
                    <a:pt x="2253" y="0"/>
                    <a:pt x="2230" y="4"/>
                    <a:pt x="2208" y="13"/>
                  </a:cubicBezTo>
                  <a:cubicBezTo>
                    <a:pt x="2119" y="49"/>
                    <a:pt x="2062" y="162"/>
                    <a:pt x="2104" y="253"/>
                  </a:cubicBezTo>
                  <a:cubicBezTo>
                    <a:pt x="2128" y="305"/>
                    <a:pt x="2152" y="357"/>
                    <a:pt x="2171" y="410"/>
                  </a:cubicBezTo>
                  <a:cubicBezTo>
                    <a:pt x="2174" y="418"/>
                    <a:pt x="2176" y="426"/>
                    <a:pt x="2177" y="434"/>
                  </a:cubicBezTo>
                  <a:cubicBezTo>
                    <a:pt x="2179" y="441"/>
                    <a:pt x="2180" y="449"/>
                    <a:pt x="2180" y="457"/>
                  </a:cubicBezTo>
                  <a:cubicBezTo>
                    <a:pt x="2182" y="466"/>
                    <a:pt x="2180" y="475"/>
                    <a:pt x="2180" y="484"/>
                  </a:cubicBezTo>
                  <a:cubicBezTo>
                    <a:pt x="2177" y="515"/>
                    <a:pt x="2171" y="545"/>
                    <a:pt x="2166" y="576"/>
                  </a:cubicBezTo>
                  <a:cubicBezTo>
                    <a:pt x="2153" y="628"/>
                    <a:pt x="2138" y="680"/>
                    <a:pt x="2121" y="731"/>
                  </a:cubicBezTo>
                  <a:cubicBezTo>
                    <a:pt x="2105" y="770"/>
                    <a:pt x="2088" y="809"/>
                    <a:pt x="2071" y="847"/>
                  </a:cubicBezTo>
                  <a:cubicBezTo>
                    <a:pt x="2047" y="887"/>
                    <a:pt x="2023" y="927"/>
                    <a:pt x="1996" y="966"/>
                  </a:cubicBezTo>
                  <a:cubicBezTo>
                    <a:pt x="1943" y="1038"/>
                    <a:pt x="1888" y="1108"/>
                    <a:pt x="1835" y="1180"/>
                  </a:cubicBezTo>
                  <a:cubicBezTo>
                    <a:pt x="1784" y="1250"/>
                    <a:pt x="1737" y="1325"/>
                    <a:pt x="1690" y="1396"/>
                  </a:cubicBezTo>
                  <a:cubicBezTo>
                    <a:pt x="1651" y="1447"/>
                    <a:pt x="1612" y="1495"/>
                    <a:pt x="1570" y="1542"/>
                  </a:cubicBezTo>
                  <a:cubicBezTo>
                    <a:pt x="1524" y="1591"/>
                    <a:pt x="1477" y="1638"/>
                    <a:pt x="1428" y="1683"/>
                  </a:cubicBezTo>
                  <a:cubicBezTo>
                    <a:pt x="1379" y="1722"/>
                    <a:pt x="1329" y="1758"/>
                    <a:pt x="1277" y="1794"/>
                  </a:cubicBezTo>
                  <a:cubicBezTo>
                    <a:pt x="1247" y="1812"/>
                    <a:pt x="1218" y="1829"/>
                    <a:pt x="1188" y="1845"/>
                  </a:cubicBezTo>
                  <a:cubicBezTo>
                    <a:pt x="1107" y="1881"/>
                    <a:pt x="1023" y="1913"/>
                    <a:pt x="939" y="1940"/>
                  </a:cubicBezTo>
                  <a:cubicBezTo>
                    <a:pt x="915" y="1947"/>
                    <a:pt x="889" y="1954"/>
                    <a:pt x="863" y="1959"/>
                  </a:cubicBezTo>
                  <a:cubicBezTo>
                    <a:pt x="843" y="1962"/>
                    <a:pt x="823" y="1964"/>
                    <a:pt x="803" y="1965"/>
                  </a:cubicBezTo>
                  <a:lnTo>
                    <a:pt x="783" y="1965"/>
                  </a:lnTo>
                  <a:cubicBezTo>
                    <a:pt x="763" y="1963"/>
                    <a:pt x="743" y="1959"/>
                    <a:pt x="724" y="1956"/>
                  </a:cubicBezTo>
                  <a:cubicBezTo>
                    <a:pt x="703" y="1950"/>
                    <a:pt x="684" y="1945"/>
                    <a:pt x="664" y="1938"/>
                  </a:cubicBezTo>
                  <a:cubicBezTo>
                    <a:pt x="654" y="1933"/>
                    <a:pt x="644" y="1929"/>
                    <a:pt x="633" y="1924"/>
                  </a:cubicBezTo>
                  <a:cubicBezTo>
                    <a:pt x="621" y="1917"/>
                    <a:pt x="609" y="1910"/>
                    <a:pt x="598" y="1902"/>
                  </a:cubicBezTo>
                  <a:cubicBezTo>
                    <a:pt x="568" y="1879"/>
                    <a:pt x="541" y="1855"/>
                    <a:pt x="514" y="1830"/>
                  </a:cubicBezTo>
                  <a:cubicBezTo>
                    <a:pt x="503" y="1819"/>
                    <a:pt x="492" y="1807"/>
                    <a:pt x="481" y="1796"/>
                  </a:cubicBezTo>
                  <a:cubicBezTo>
                    <a:pt x="472" y="1783"/>
                    <a:pt x="463" y="1771"/>
                    <a:pt x="454" y="1757"/>
                  </a:cubicBezTo>
                  <a:cubicBezTo>
                    <a:pt x="446" y="1743"/>
                    <a:pt x="438" y="1727"/>
                    <a:pt x="430" y="1712"/>
                  </a:cubicBezTo>
                  <a:cubicBezTo>
                    <a:pt x="418" y="1687"/>
                    <a:pt x="407" y="1661"/>
                    <a:pt x="398" y="1634"/>
                  </a:cubicBezTo>
                  <a:cubicBezTo>
                    <a:pt x="392" y="1618"/>
                    <a:pt x="389" y="1600"/>
                    <a:pt x="384" y="1583"/>
                  </a:cubicBezTo>
                  <a:cubicBezTo>
                    <a:pt x="382" y="1571"/>
                    <a:pt x="381" y="1558"/>
                    <a:pt x="378" y="1545"/>
                  </a:cubicBezTo>
                  <a:lnTo>
                    <a:pt x="379" y="1542"/>
                  </a:lnTo>
                  <a:lnTo>
                    <a:pt x="379" y="1542"/>
                  </a:lnTo>
                  <a:cubicBezTo>
                    <a:pt x="379" y="1543"/>
                    <a:pt x="378" y="1544"/>
                    <a:pt x="378" y="1544"/>
                  </a:cubicBezTo>
                  <a:cubicBezTo>
                    <a:pt x="378" y="1544"/>
                    <a:pt x="378" y="1544"/>
                    <a:pt x="378" y="1543"/>
                  </a:cubicBezTo>
                  <a:cubicBezTo>
                    <a:pt x="378" y="1542"/>
                    <a:pt x="378" y="1540"/>
                    <a:pt x="379" y="1539"/>
                  </a:cubicBezTo>
                  <a:lnTo>
                    <a:pt x="379" y="1539"/>
                  </a:lnTo>
                  <a:lnTo>
                    <a:pt x="379" y="1539"/>
                  </a:lnTo>
                  <a:cubicBezTo>
                    <a:pt x="382" y="1447"/>
                    <a:pt x="314" y="1364"/>
                    <a:pt x="223" y="1350"/>
                  </a:cubicBezTo>
                  <a:cubicBezTo>
                    <a:pt x="214" y="1349"/>
                    <a:pt x="205" y="1348"/>
                    <a:pt x="196" y="1348"/>
                  </a:cubicBezTo>
                  <a:cubicBezTo>
                    <a:pt x="106" y="1348"/>
                    <a:pt x="26" y="1414"/>
                    <a:pt x="11" y="1504"/>
                  </a:cubicBezTo>
                  <a:cubicBezTo>
                    <a:pt x="1" y="1569"/>
                    <a:pt x="15" y="1644"/>
                    <a:pt x="33" y="1707"/>
                  </a:cubicBezTo>
                  <a:cubicBezTo>
                    <a:pt x="64" y="1811"/>
                    <a:pt x="107" y="1918"/>
                    <a:pt x="176" y="2005"/>
                  </a:cubicBezTo>
                  <a:cubicBezTo>
                    <a:pt x="248" y="2097"/>
                    <a:pt x="341" y="2182"/>
                    <a:pt x="442" y="2241"/>
                  </a:cubicBezTo>
                  <a:cubicBezTo>
                    <a:pt x="550" y="2302"/>
                    <a:pt x="676" y="2334"/>
                    <a:pt x="800" y="2334"/>
                  </a:cubicBezTo>
                  <a:cubicBezTo>
                    <a:pt x="840" y="2334"/>
                    <a:pt x="879" y="2331"/>
                    <a:pt x="918" y="2324"/>
                  </a:cubicBezTo>
                  <a:cubicBezTo>
                    <a:pt x="1038" y="2305"/>
                    <a:pt x="1155" y="2259"/>
                    <a:pt x="1269" y="2213"/>
                  </a:cubicBezTo>
                  <a:cubicBezTo>
                    <a:pt x="1458" y="2137"/>
                    <a:pt x="1626" y="2012"/>
                    <a:pt x="1770" y="1869"/>
                  </a:cubicBezTo>
                  <a:cubicBezTo>
                    <a:pt x="1840" y="1798"/>
                    <a:pt x="1906" y="1725"/>
                    <a:pt x="1964" y="1645"/>
                  </a:cubicBezTo>
                  <a:cubicBezTo>
                    <a:pt x="2020" y="1571"/>
                    <a:pt x="2070" y="1492"/>
                    <a:pt x="2122" y="1414"/>
                  </a:cubicBezTo>
                  <a:cubicBezTo>
                    <a:pt x="2179" y="1335"/>
                    <a:pt x="2240" y="1258"/>
                    <a:pt x="2298" y="1180"/>
                  </a:cubicBezTo>
                  <a:cubicBezTo>
                    <a:pt x="2363" y="1089"/>
                    <a:pt x="2415" y="992"/>
                    <a:pt x="2456" y="889"/>
                  </a:cubicBezTo>
                  <a:cubicBezTo>
                    <a:pt x="2496" y="789"/>
                    <a:pt x="2528" y="681"/>
                    <a:pt x="2542" y="574"/>
                  </a:cubicBezTo>
                  <a:cubicBezTo>
                    <a:pt x="2558" y="457"/>
                    <a:pt x="2548" y="347"/>
                    <a:pt x="2502" y="238"/>
                  </a:cubicBezTo>
                  <a:cubicBezTo>
                    <a:pt x="2485" y="198"/>
                    <a:pt x="2466" y="157"/>
                    <a:pt x="2448" y="117"/>
                  </a:cubicBezTo>
                  <a:cubicBezTo>
                    <a:pt x="2415" y="47"/>
                    <a:pt x="2349" y="0"/>
                    <a:pt x="2275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77" name="Google Shape;1377;p38"/>
            <p:cNvSpPr/>
            <p:nvPr/>
          </p:nvSpPr>
          <p:spPr>
            <a:xfrm>
              <a:off x="1969300" y="1317300"/>
              <a:ext cx="9350" cy="9300"/>
            </a:xfrm>
            <a:custGeom>
              <a:avLst/>
              <a:gdLst/>
              <a:ahLst/>
              <a:cxnLst/>
              <a:rect l="l" t="t" r="r" b="b"/>
              <a:pathLst>
                <a:path w="374" h="372" extrusionOk="0">
                  <a:moveTo>
                    <a:pt x="189" y="1"/>
                  </a:moveTo>
                  <a:cubicBezTo>
                    <a:pt x="89" y="1"/>
                    <a:pt x="3" y="82"/>
                    <a:pt x="2" y="184"/>
                  </a:cubicBezTo>
                  <a:cubicBezTo>
                    <a:pt x="0" y="282"/>
                    <a:pt x="83" y="371"/>
                    <a:pt x="183" y="371"/>
                  </a:cubicBezTo>
                  <a:cubicBezTo>
                    <a:pt x="284" y="371"/>
                    <a:pt x="370" y="291"/>
                    <a:pt x="372" y="189"/>
                  </a:cubicBezTo>
                  <a:cubicBezTo>
                    <a:pt x="373" y="90"/>
                    <a:pt x="291" y="1"/>
                    <a:pt x="189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78" name="Google Shape;1378;p38"/>
            <p:cNvSpPr/>
            <p:nvPr/>
          </p:nvSpPr>
          <p:spPr>
            <a:xfrm>
              <a:off x="1982400" y="1309775"/>
              <a:ext cx="9325" cy="9275"/>
            </a:xfrm>
            <a:custGeom>
              <a:avLst/>
              <a:gdLst/>
              <a:ahLst/>
              <a:cxnLst/>
              <a:rect l="l" t="t" r="r" b="b"/>
              <a:pathLst>
                <a:path w="373" h="371" extrusionOk="0">
                  <a:moveTo>
                    <a:pt x="190" y="1"/>
                  </a:moveTo>
                  <a:cubicBezTo>
                    <a:pt x="89" y="1"/>
                    <a:pt x="4" y="81"/>
                    <a:pt x="2" y="183"/>
                  </a:cubicBezTo>
                  <a:cubicBezTo>
                    <a:pt x="0" y="281"/>
                    <a:pt x="83" y="370"/>
                    <a:pt x="184" y="370"/>
                  </a:cubicBezTo>
                  <a:cubicBezTo>
                    <a:pt x="285" y="370"/>
                    <a:pt x="371" y="290"/>
                    <a:pt x="372" y="188"/>
                  </a:cubicBezTo>
                  <a:cubicBezTo>
                    <a:pt x="373" y="89"/>
                    <a:pt x="291" y="1"/>
                    <a:pt x="190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79" name="Google Shape;1379;p38"/>
            <p:cNvSpPr/>
            <p:nvPr/>
          </p:nvSpPr>
          <p:spPr>
            <a:xfrm>
              <a:off x="2065725" y="1477600"/>
              <a:ext cx="9350" cy="9250"/>
            </a:xfrm>
            <a:custGeom>
              <a:avLst/>
              <a:gdLst/>
              <a:ahLst/>
              <a:cxnLst/>
              <a:rect l="l" t="t" r="r" b="b"/>
              <a:pathLst>
                <a:path w="374" h="370" extrusionOk="0">
                  <a:moveTo>
                    <a:pt x="190" y="0"/>
                  </a:moveTo>
                  <a:cubicBezTo>
                    <a:pt x="90" y="0"/>
                    <a:pt x="4" y="80"/>
                    <a:pt x="3" y="182"/>
                  </a:cubicBezTo>
                  <a:cubicBezTo>
                    <a:pt x="0" y="281"/>
                    <a:pt x="83" y="369"/>
                    <a:pt x="185" y="369"/>
                  </a:cubicBezTo>
                  <a:cubicBezTo>
                    <a:pt x="285" y="369"/>
                    <a:pt x="371" y="289"/>
                    <a:pt x="372" y="188"/>
                  </a:cubicBezTo>
                  <a:cubicBezTo>
                    <a:pt x="373" y="89"/>
                    <a:pt x="291" y="0"/>
                    <a:pt x="19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80" name="Google Shape;1380;p38"/>
            <p:cNvSpPr/>
            <p:nvPr/>
          </p:nvSpPr>
          <p:spPr>
            <a:xfrm>
              <a:off x="2078325" y="1480550"/>
              <a:ext cx="10600" cy="9650"/>
            </a:xfrm>
            <a:custGeom>
              <a:avLst/>
              <a:gdLst/>
              <a:ahLst/>
              <a:cxnLst/>
              <a:rect l="l" t="t" r="r" b="b"/>
              <a:pathLst>
                <a:path w="424" h="386" extrusionOk="0">
                  <a:moveTo>
                    <a:pt x="210" y="0"/>
                  </a:moveTo>
                  <a:cubicBezTo>
                    <a:pt x="173" y="0"/>
                    <a:pt x="136" y="11"/>
                    <a:pt x="104" y="35"/>
                  </a:cubicBezTo>
                  <a:cubicBezTo>
                    <a:pt x="25" y="92"/>
                    <a:pt x="1" y="215"/>
                    <a:pt x="64" y="294"/>
                  </a:cubicBezTo>
                  <a:cubicBezTo>
                    <a:pt x="101" y="341"/>
                    <a:pt x="142" y="373"/>
                    <a:pt x="202" y="382"/>
                  </a:cubicBezTo>
                  <a:cubicBezTo>
                    <a:pt x="212" y="384"/>
                    <a:pt x="223" y="385"/>
                    <a:pt x="232" y="385"/>
                  </a:cubicBezTo>
                  <a:cubicBezTo>
                    <a:pt x="320" y="385"/>
                    <a:pt x="400" y="315"/>
                    <a:pt x="413" y="227"/>
                  </a:cubicBezTo>
                  <a:cubicBezTo>
                    <a:pt x="424" y="160"/>
                    <a:pt x="395" y="97"/>
                    <a:pt x="346" y="57"/>
                  </a:cubicBezTo>
                  <a:cubicBezTo>
                    <a:pt x="309" y="20"/>
                    <a:pt x="260" y="0"/>
                    <a:pt x="21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81" name="Google Shape;1381;p38"/>
            <p:cNvSpPr/>
            <p:nvPr/>
          </p:nvSpPr>
          <p:spPr>
            <a:xfrm>
              <a:off x="2073175" y="1464725"/>
              <a:ext cx="9350" cy="9275"/>
            </a:xfrm>
            <a:custGeom>
              <a:avLst/>
              <a:gdLst/>
              <a:ahLst/>
              <a:cxnLst/>
              <a:rect l="l" t="t" r="r" b="b"/>
              <a:pathLst>
                <a:path w="374" h="371" extrusionOk="0">
                  <a:moveTo>
                    <a:pt x="190" y="0"/>
                  </a:moveTo>
                  <a:cubicBezTo>
                    <a:pt x="89" y="0"/>
                    <a:pt x="3" y="81"/>
                    <a:pt x="2" y="182"/>
                  </a:cubicBezTo>
                  <a:cubicBezTo>
                    <a:pt x="1" y="282"/>
                    <a:pt x="83" y="371"/>
                    <a:pt x="184" y="371"/>
                  </a:cubicBezTo>
                  <a:cubicBezTo>
                    <a:pt x="284" y="371"/>
                    <a:pt x="370" y="291"/>
                    <a:pt x="371" y="188"/>
                  </a:cubicBezTo>
                  <a:cubicBezTo>
                    <a:pt x="374" y="90"/>
                    <a:pt x="291" y="0"/>
                    <a:pt x="19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82" name="Google Shape;1382;p38"/>
            <p:cNvSpPr/>
            <p:nvPr/>
          </p:nvSpPr>
          <p:spPr>
            <a:xfrm>
              <a:off x="2226600" y="1295500"/>
              <a:ext cx="9450" cy="9250"/>
            </a:xfrm>
            <a:custGeom>
              <a:avLst/>
              <a:gdLst/>
              <a:ahLst/>
              <a:cxnLst/>
              <a:rect l="l" t="t" r="r" b="b"/>
              <a:pathLst>
                <a:path w="378" h="370" extrusionOk="0">
                  <a:moveTo>
                    <a:pt x="183" y="0"/>
                  </a:moveTo>
                  <a:cubicBezTo>
                    <a:pt x="82" y="0"/>
                    <a:pt x="1" y="93"/>
                    <a:pt x="4" y="191"/>
                  </a:cubicBezTo>
                  <a:cubicBezTo>
                    <a:pt x="8" y="294"/>
                    <a:pt x="95" y="369"/>
                    <a:pt x="195" y="369"/>
                  </a:cubicBezTo>
                  <a:cubicBezTo>
                    <a:pt x="296" y="369"/>
                    <a:pt x="377" y="277"/>
                    <a:pt x="374" y="180"/>
                  </a:cubicBezTo>
                  <a:cubicBezTo>
                    <a:pt x="370" y="76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83" name="Google Shape;1383;p38"/>
            <p:cNvSpPr/>
            <p:nvPr/>
          </p:nvSpPr>
          <p:spPr>
            <a:xfrm>
              <a:off x="2244125" y="1133175"/>
              <a:ext cx="9450" cy="9275"/>
            </a:xfrm>
            <a:custGeom>
              <a:avLst/>
              <a:gdLst/>
              <a:ahLst/>
              <a:cxnLst/>
              <a:rect l="l" t="t" r="r" b="b"/>
              <a:pathLst>
                <a:path w="378" h="371" extrusionOk="0">
                  <a:moveTo>
                    <a:pt x="184" y="0"/>
                  </a:moveTo>
                  <a:cubicBezTo>
                    <a:pt x="82" y="0"/>
                    <a:pt x="1" y="93"/>
                    <a:pt x="4" y="191"/>
                  </a:cubicBezTo>
                  <a:cubicBezTo>
                    <a:pt x="8" y="294"/>
                    <a:pt x="95" y="371"/>
                    <a:pt x="195" y="371"/>
                  </a:cubicBezTo>
                  <a:cubicBezTo>
                    <a:pt x="296" y="371"/>
                    <a:pt x="377" y="277"/>
                    <a:pt x="374" y="180"/>
                  </a:cubicBezTo>
                  <a:cubicBezTo>
                    <a:pt x="370" y="76"/>
                    <a:pt x="283" y="0"/>
                    <a:pt x="18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84" name="Google Shape;1384;p38"/>
            <p:cNvSpPr/>
            <p:nvPr/>
          </p:nvSpPr>
          <p:spPr>
            <a:xfrm>
              <a:off x="2256900" y="1128725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83" y="0"/>
                  </a:moveTo>
                  <a:cubicBezTo>
                    <a:pt x="82" y="0"/>
                    <a:pt x="1" y="94"/>
                    <a:pt x="3" y="191"/>
                  </a:cubicBezTo>
                  <a:cubicBezTo>
                    <a:pt x="7" y="295"/>
                    <a:pt x="94" y="371"/>
                    <a:pt x="194" y="371"/>
                  </a:cubicBezTo>
                  <a:cubicBezTo>
                    <a:pt x="296" y="371"/>
                    <a:pt x="376" y="278"/>
                    <a:pt x="374" y="180"/>
                  </a:cubicBezTo>
                  <a:cubicBezTo>
                    <a:pt x="370" y="77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85" name="Google Shape;1385;p38"/>
            <p:cNvSpPr/>
            <p:nvPr/>
          </p:nvSpPr>
          <p:spPr>
            <a:xfrm>
              <a:off x="2091725" y="1124675"/>
              <a:ext cx="9450" cy="9275"/>
            </a:xfrm>
            <a:custGeom>
              <a:avLst/>
              <a:gdLst/>
              <a:ahLst/>
              <a:cxnLst/>
              <a:rect l="l" t="t" r="r" b="b"/>
              <a:pathLst>
                <a:path w="378" h="371" extrusionOk="0">
                  <a:moveTo>
                    <a:pt x="183" y="1"/>
                  </a:moveTo>
                  <a:cubicBezTo>
                    <a:pt x="82" y="1"/>
                    <a:pt x="1" y="93"/>
                    <a:pt x="3" y="191"/>
                  </a:cubicBezTo>
                  <a:cubicBezTo>
                    <a:pt x="8" y="295"/>
                    <a:pt x="94" y="370"/>
                    <a:pt x="194" y="370"/>
                  </a:cubicBezTo>
                  <a:cubicBezTo>
                    <a:pt x="296" y="370"/>
                    <a:pt x="377" y="278"/>
                    <a:pt x="374" y="179"/>
                  </a:cubicBezTo>
                  <a:cubicBezTo>
                    <a:pt x="370" y="76"/>
                    <a:pt x="283" y="1"/>
                    <a:pt x="18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86" name="Google Shape;1386;p38"/>
            <p:cNvSpPr/>
            <p:nvPr/>
          </p:nvSpPr>
          <p:spPr>
            <a:xfrm>
              <a:off x="1741175" y="1457525"/>
              <a:ext cx="9575" cy="9250"/>
            </a:xfrm>
            <a:custGeom>
              <a:avLst/>
              <a:gdLst/>
              <a:ahLst/>
              <a:cxnLst/>
              <a:rect l="l" t="t" r="r" b="b"/>
              <a:pathLst>
                <a:path w="383" h="370" extrusionOk="0">
                  <a:moveTo>
                    <a:pt x="180" y="0"/>
                  </a:moveTo>
                  <a:cubicBezTo>
                    <a:pt x="79" y="0"/>
                    <a:pt x="1" y="101"/>
                    <a:pt x="6" y="197"/>
                  </a:cubicBezTo>
                  <a:cubicBezTo>
                    <a:pt x="14" y="302"/>
                    <a:pt x="102" y="370"/>
                    <a:pt x="203" y="370"/>
                  </a:cubicBezTo>
                  <a:cubicBezTo>
                    <a:pt x="305" y="370"/>
                    <a:pt x="382" y="270"/>
                    <a:pt x="377" y="174"/>
                  </a:cubicBezTo>
                  <a:cubicBezTo>
                    <a:pt x="370" y="68"/>
                    <a:pt x="282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87" name="Google Shape;1387;p38"/>
            <p:cNvSpPr/>
            <p:nvPr/>
          </p:nvSpPr>
          <p:spPr>
            <a:xfrm>
              <a:off x="1754625" y="1458750"/>
              <a:ext cx="9550" cy="9275"/>
            </a:xfrm>
            <a:custGeom>
              <a:avLst/>
              <a:gdLst/>
              <a:ahLst/>
              <a:cxnLst/>
              <a:rect l="l" t="t" r="r" b="b"/>
              <a:pathLst>
                <a:path w="382" h="371" extrusionOk="0">
                  <a:moveTo>
                    <a:pt x="180" y="0"/>
                  </a:moveTo>
                  <a:cubicBezTo>
                    <a:pt x="79" y="0"/>
                    <a:pt x="0" y="101"/>
                    <a:pt x="7" y="197"/>
                  </a:cubicBezTo>
                  <a:cubicBezTo>
                    <a:pt x="14" y="304"/>
                    <a:pt x="102" y="371"/>
                    <a:pt x="202" y="371"/>
                  </a:cubicBezTo>
                  <a:cubicBezTo>
                    <a:pt x="304" y="371"/>
                    <a:pt x="382" y="270"/>
                    <a:pt x="376" y="174"/>
                  </a:cubicBezTo>
                  <a:cubicBezTo>
                    <a:pt x="369" y="69"/>
                    <a:pt x="2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88" name="Google Shape;1388;p38"/>
            <p:cNvSpPr/>
            <p:nvPr/>
          </p:nvSpPr>
          <p:spPr>
            <a:xfrm>
              <a:off x="1745925" y="1471925"/>
              <a:ext cx="9575" cy="9300"/>
            </a:xfrm>
            <a:custGeom>
              <a:avLst/>
              <a:gdLst/>
              <a:ahLst/>
              <a:cxnLst/>
              <a:rect l="l" t="t" r="r" b="b"/>
              <a:pathLst>
                <a:path w="383" h="372" extrusionOk="0">
                  <a:moveTo>
                    <a:pt x="180" y="1"/>
                  </a:moveTo>
                  <a:cubicBezTo>
                    <a:pt x="78" y="1"/>
                    <a:pt x="0" y="101"/>
                    <a:pt x="6" y="197"/>
                  </a:cubicBezTo>
                  <a:cubicBezTo>
                    <a:pt x="13" y="303"/>
                    <a:pt x="101" y="371"/>
                    <a:pt x="203" y="371"/>
                  </a:cubicBezTo>
                  <a:cubicBezTo>
                    <a:pt x="303" y="371"/>
                    <a:pt x="382" y="270"/>
                    <a:pt x="377" y="174"/>
                  </a:cubicBezTo>
                  <a:cubicBezTo>
                    <a:pt x="369" y="69"/>
                    <a:pt x="281" y="1"/>
                    <a:pt x="180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89" name="Google Shape;1389;p38"/>
            <p:cNvSpPr/>
            <p:nvPr/>
          </p:nvSpPr>
          <p:spPr>
            <a:xfrm>
              <a:off x="2107975" y="1642400"/>
              <a:ext cx="9575" cy="9250"/>
            </a:xfrm>
            <a:custGeom>
              <a:avLst/>
              <a:gdLst/>
              <a:ahLst/>
              <a:cxnLst/>
              <a:rect l="l" t="t" r="r" b="b"/>
              <a:pathLst>
                <a:path w="383" h="370" extrusionOk="0">
                  <a:moveTo>
                    <a:pt x="180" y="0"/>
                  </a:moveTo>
                  <a:cubicBezTo>
                    <a:pt x="78" y="0"/>
                    <a:pt x="0" y="101"/>
                    <a:pt x="6" y="197"/>
                  </a:cubicBezTo>
                  <a:cubicBezTo>
                    <a:pt x="14" y="302"/>
                    <a:pt x="101" y="370"/>
                    <a:pt x="203" y="370"/>
                  </a:cubicBezTo>
                  <a:cubicBezTo>
                    <a:pt x="303" y="370"/>
                    <a:pt x="382" y="270"/>
                    <a:pt x="377" y="174"/>
                  </a:cubicBezTo>
                  <a:cubicBezTo>
                    <a:pt x="369" y="68"/>
                    <a:pt x="2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90" name="Google Shape;1390;p38"/>
            <p:cNvSpPr/>
            <p:nvPr/>
          </p:nvSpPr>
          <p:spPr>
            <a:xfrm>
              <a:off x="2243500" y="1467825"/>
              <a:ext cx="10400" cy="9175"/>
            </a:xfrm>
            <a:custGeom>
              <a:avLst/>
              <a:gdLst/>
              <a:ahLst/>
              <a:cxnLst/>
              <a:rect l="l" t="t" r="r" b="b"/>
              <a:pathLst>
                <a:path w="416" h="367" extrusionOk="0">
                  <a:moveTo>
                    <a:pt x="206" y="1"/>
                  </a:moveTo>
                  <a:cubicBezTo>
                    <a:pt x="184" y="1"/>
                    <a:pt x="161" y="4"/>
                    <a:pt x="139" y="11"/>
                  </a:cubicBezTo>
                  <a:cubicBezTo>
                    <a:pt x="43" y="43"/>
                    <a:pt x="1" y="163"/>
                    <a:pt x="36" y="253"/>
                  </a:cubicBezTo>
                  <a:cubicBezTo>
                    <a:pt x="67" y="327"/>
                    <a:pt x="135" y="367"/>
                    <a:pt x="209" y="367"/>
                  </a:cubicBezTo>
                  <a:cubicBezTo>
                    <a:pt x="231" y="367"/>
                    <a:pt x="254" y="363"/>
                    <a:pt x="276" y="356"/>
                  </a:cubicBezTo>
                  <a:cubicBezTo>
                    <a:pt x="372" y="325"/>
                    <a:pt x="416" y="205"/>
                    <a:pt x="380" y="115"/>
                  </a:cubicBezTo>
                  <a:cubicBezTo>
                    <a:pt x="350" y="40"/>
                    <a:pt x="280" y="1"/>
                    <a:pt x="206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91" name="Google Shape;1391;p38"/>
            <p:cNvSpPr/>
            <p:nvPr/>
          </p:nvSpPr>
          <p:spPr>
            <a:xfrm>
              <a:off x="2235550" y="1452475"/>
              <a:ext cx="10400" cy="9175"/>
            </a:xfrm>
            <a:custGeom>
              <a:avLst/>
              <a:gdLst/>
              <a:ahLst/>
              <a:cxnLst/>
              <a:rect l="l" t="t" r="r" b="b"/>
              <a:pathLst>
                <a:path w="416" h="367" extrusionOk="0">
                  <a:moveTo>
                    <a:pt x="208" y="0"/>
                  </a:moveTo>
                  <a:cubicBezTo>
                    <a:pt x="185" y="0"/>
                    <a:pt x="162" y="4"/>
                    <a:pt x="139" y="11"/>
                  </a:cubicBezTo>
                  <a:cubicBezTo>
                    <a:pt x="43" y="42"/>
                    <a:pt x="1" y="162"/>
                    <a:pt x="36" y="251"/>
                  </a:cubicBezTo>
                  <a:cubicBezTo>
                    <a:pt x="66" y="327"/>
                    <a:pt x="135" y="366"/>
                    <a:pt x="209" y="366"/>
                  </a:cubicBezTo>
                  <a:cubicBezTo>
                    <a:pt x="231" y="366"/>
                    <a:pt x="254" y="363"/>
                    <a:pt x="276" y="356"/>
                  </a:cubicBezTo>
                  <a:cubicBezTo>
                    <a:pt x="372" y="324"/>
                    <a:pt x="416" y="203"/>
                    <a:pt x="380" y="114"/>
                  </a:cubicBezTo>
                  <a:cubicBezTo>
                    <a:pt x="350" y="39"/>
                    <a:pt x="281" y="0"/>
                    <a:pt x="20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92" name="Google Shape;1392;p38"/>
            <p:cNvSpPr/>
            <p:nvPr/>
          </p:nvSpPr>
          <p:spPr>
            <a:xfrm>
              <a:off x="1689700" y="1320325"/>
              <a:ext cx="209475" cy="396875"/>
            </a:xfrm>
            <a:custGeom>
              <a:avLst/>
              <a:gdLst/>
              <a:ahLst/>
              <a:cxnLst/>
              <a:rect l="l" t="t" r="r" b="b"/>
              <a:pathLst>
                <a:path w="8379" h="15875" extrusionOk="0">
                  <a:moveTo>
                    <a:pt x="2979" y="10526"/>
                  </a:moveTo>
                  <a:lnTo>
                    <a:pt x="2979" y="10526"/>
                  </a:lnTo>
                  <a:cubicBezTo>
                    <a:pt x="2979" y="10527"/>
                    <a:pt x="2980" y="10527"/>
                    <a:pt x="2980" y="10528"/>
                  </a:cubicBezTo>
                  <a:lnTo>
                    <a:pt x="2980" y="10528"/>
                  </a:lnTo>
                  <a:cubicBezTo>
                    <a:pt x="2980" y="10527"/>
                    <a:pt x="2979" y="10527"/>
                    <a:pt x="2979" y="10526"/>
                  </a:cubicBezTo>
                  <a:close/>
                  <a:moveTo>
                    <a:pt x="323" y="0"/>
                  </a:moveTo>
                  <a:cubicBezTo>
                    <a:pt x="306" y="0"/>
                    <a:pt x="289" y="3"/>
                    <a:pt x="272" y="8"/>
                  </a:cubicBezTo>
                  <a:cubicBezTo>
                    <a:pt x="193" y="32"/>
                    <a:pt x="139" y="107"/>
                    <a:pt x="140" y="189"/>
                  </a:cubicBezTo>
                  <a:cubicBezTo>
                    <a:pt x="141" y="271"/>
                    <a:pt x="141" y="353"/>
                    <a:pt x="142" y="434"/>
                  </a:cubicBezTo>
                  <a:cubicBezTo>
                    <a:pt x="131" y="484"/>
                    <a:pt x="120" y="536"/>
                    <a:pt x="110" y="586"/>
                  </a:cubicBezTo>
                  <a:cubicBezTo>
                    <a:pt x="97" y="654"/>
                    <a:pt x="92" y="723"/>
                    <a:pt x="87" y="791"/>
                  </a:cubicBezTo>
                  <a:cubicBezTo>
                    <a:pt x="85" y="818"/>
                    <a:pt x="83" y="846"/>
                    <a:pt x="81" y="873"/>
                  </a:cubicBezTo>
                  <a:cubicBezTo>
                    <a:pt x="64" y="916"/>
                    <a:pt x="57" y="962"/>
                    <a:pt x="59" y="1010"/>
                  </a:cubicBezTo>
                  <a:cubicBezTo>
                    <a:pt x="60" y="1069"/>
                    <a:pt x="56" y="1127"/>
                    <a:pt x="54" y="1185"/>
                  </a:cubicBezTo>
                  <a:cubicBezTo>
                    <a:pt x="50" y="1278"/>
                    <a:pt x="49" y="1371"/>
                    <a:pt x="48" y="1463"/>
                  </a:cubicBezTo>
                  <a:cubicBezTo>
                    <a:pt x="48" y="1498"/>
                    <a:pt x="48" y="1532"/>
                    <a:pt x="47" y="1566"/>
                  </a:cubicBezTo>
                  <a:cubicBezTo>
                    <a:pt x="34" y="1716"/>
                    <a:pt x="24" y="1866"/>
                    <a:pt x="17" y="2016"/>
                  </a:cubicBezTo>
                  <a:cubicBezTo>
                    <a:pt x="13" y="2115"/>
                    <a:pt x="5" y="2216"/>
                    <a:pt x="4" y="2315"/>
                  </a:cubicBezTo>
                  <a:cubicBezTo>
                    <a:pt x="2" y="2442"/>
                    <a:pt x="2" y="2569"/>
                    <a:pt x="1" y="2695"/>
                  </a:cubicBezTo>
                  <a:cubicBezTo>
                    <a:pt x="0" y="2874"/>
                    <a:pt x="4" y="3054"/>
                    <a:pt x="12" y="3232"/>
                  </a:cubicBezTo>
                  <a:cubicBezTo>
                    <a:pt x="17" y="3347"/>
                    <a:pt x="23" y="3462"/>
                    <a:pt x="28" y="3578"/>
                  </a:cubicBezTo>
                  <a:cubicBezTo>
                    <a:pt x="29" y="3600"/>
                    <a:pt x="30" y="3623"/>
                    <a:pt x="31" y="3646"/>
                  </a:cubicBezTo>
                  <a:cubicBezTo>
                    <a:pt x="32" y="3730"/>
                    <a:pt x="34" y="3812"/>
                    <a:pt x="39" y="3894"/>
                  </a:cubicBezTo>
                  <a:cubicBezTo>
                    <a:pt x="40" y="3922"/>
                    <a:pt x="48" y="3948"/>
                    <a:pt x="60" y="3972"/>
                  </a:cubicBezTo>
                  <a:cubicBezTo>
                    <a:pt x="30" y="4011"/>
                    <a:pt x="18" y="4061"/>
                    <a:pt x="24" y="4112"/>
                  </a:cubicBezTo>
                  <a:cubicBezTo>
                    <a:pt x="36" y="4235"/>
                    <a:pt x="49" y="4359"/>
                    <a:pt x="68" y="4482"/>
                  </a:cubicBezTo>
                  <a:cubicBezTo>
                    <a:pt x="72" y="4531"/>
                    <a:pt x="78" y="4580"/>
                    <a:pt x="83" y="4630"/>
                  </a:cubicBezTo>
                  <a:cubicBezTo>
                    <a:pt x="99" y="4782"/>
                    <a:pt x="119" y="4934"/>
                    <a:pt x="140" y="5086"/>
                  </a:cubicBezTo>
                  <a:cubicBezTo>
                    <a:pt x="165" y="5284"/>
                    <a:pt x="198" y="5480"/>
                    <a:pt x="233" y="5676"/>
                  </a:cubicBezTo>
                  <a:cubicBezTo>
                    <a:pt x="189" y="5723"/>
                    <a:pt x="171" y="5791"/>
                    <a:pt x="188" y="5859"/>
                  </a:cubicBezTo>
                  <a:cubicBezTo>
                    <a:pt x="212" y="5958"/>
                    <a:pt x="241" y="6057"/>
                    <a:pt x="271" y="6155"/>
                  </a:cubicBezTo>
                  <a:cubicBezTo>
                    <a:pt x="296" y="6243"/>
                    <a:pt x="320" y="6331"/>
                    <a:pt x="348" y="6419"/>
                  </a:cubicBezTo>
                  <a:cubicBezTo>
                    <a:pt x="384" y="6539"/>
                    <a:pt x="421" y="6659"/>
                    <a:pt x="459" y="6779"/>
                  </a:cubicBezTo>
                  <a:cubicBezTo>
                    <a:pt x="475" y="6833"/>
                    <a:pt x="494" y="6887"/>
                    <a:pt x="514" y="6941"/>
                  </a:cubicBezTo>
                  <a:cubicBezTo>
                    <a:pt x="532" y="7006"/>
                    <a:pt x="550" y="7071"/>
                    <a:pt x="571" y="7136"/>
                  </a:cubicBezTo>
                  <a:cubicBezTo>
                    <a:pt x="599" y="7229"/>
                    <a:pt x="627" y="7324"/>
                    <a:pt x="659" y="7415"/>
                  </a:cubicBezTo>
                  <a:cubicBezTo>
                    <a:pt x="699" y="7525"/>
                    <a:pt x="739" y="7637"/>
                    <a:pt x="779" y="7748"/>
                  </a:cubicBezTo>
                  <a:cubicBezTo>
                    <a:pt x="814" y="7847"/>
                    <a:pt x="857" y="7945"/>
                    <a:pt x="897" y="8043"/>
                  </a:cubicBezTo>
                  <a:cubicBezTo>
                    <a:pt x="915" y="8090"/>
                    <a:pt x="939" y="8137"/>
                    <a:pt x="961" y="8183"/>
                  </a:cubicBezTo>
                  <a:cubicBezTo>
                    <a:pt x="972" y="8210"/>
                    <a:pt x="985" y="8236"/>
                    <a:pt x="997" y="8262"/>
                  </a:cubicBezTo>
                  <a:cubicBezTo>
                    <a:pt x="1022" y="8313"/>
                    <a:pt x="1051" y="8358"/>
                    <a:pt x="1085" y="8403"/>
                  </a:cubicBezTo>
                  <a:cubicBezTo>
                    <a:pt x="1093" y="8414"/>
                    <a:pt x="1102" y="8424"/>
                    <a:pt x="1113" y="8433"/>
                  </a:cubicBezTo>
                  <a:cubicBezTo>
                    <a:pt x="1131" y="8469"/>
                    <a:pt x="1148" y="8507"/>
                    <a:pt x="1165" y="8544"/>
                  </a:cubicBezTo>
                  <a:cubicBezTo>
                    <a:pt x="1204" y="8626"/>
                    <a:pt x="1243" y="8708"/>
                    <a:pt x="1284" y="8790"/>
                  </a:cubicBezTo>
                  <a:cubicBezTo>
                    <a:pt x="1327" y="8887"/>
                    <a:pt x="1369" y="8983"/>
                    <a:pt x="1414" y="9078"/>
                  </a:cubicBezTo>
                  <a:cubicBezTo>
                    <a:pt x="1570" y="9416"/>
                    <a:pt x="1741" y="9745"/>
                    <a:pt x="1922" y="10070"/>
                  </a:cubicBezTo>
                  <a:cubicBezTo>
                    <a:pt x="1933" y="10097"/>
                    <a:pt x="1941" y="10123"/>
                    <a:pt x="1950" y="10149"/>
                  </a:cubicBezTo>
                  <a:cubicBezTo>
                    <a:pt x="2002" y="10292"/>
                    <a:pt x="2062" y="10440"/>
                    <a:pt x="2144" y="10568"/>
                  </a:cubicBezTo>
                  <a:cubicBezTo>
                    <a:pt x="2251" y="10732"/>
                    <a:pt x="2361" y="10892"/>
                    <a:pt x="2476" y="11051"/>
                  </a:cubicBezTo>
                  <a:cubicBezTo>
                    <a:pt x="2591" y="11213"/>
                    <a:pt x="2709" y="11372"/>
                    <a:pt x="2829" y="11529"/>
                  </a:cubicBezTo>
                  <a:cubicBezTo>
                    <a:pt x="2949" y="11686"/>
                    <a:pt x="3076" y="11837"/>
                    <a:pt x="3202" y="11989"/>
                  </a:cubicBezTo>
                  <a:cubicBezTo>
                    <a:pt x="3322" y="12134"/>
                    <a:pt x="3440" y="12282"/>
                    <a:pt x="3566" y="12422"/>
                  </a:cubicBezTo>
                  <a:cubicBezTo>
                    <a:pt x="3697" y="12570"/>
                    <a:pt x="3833" y="12713"/>
                    <a:pt x="3968" y="12857"/>
                  </a:cubicBezTo>
                  <a:cubicBezTo>
                    <a:pt x="4110" y="13008"/>
                    <a:pt x="4249" y="13161"/>
                    <a:pt x="4387" y="13317"/>
                  </a:cubicBezTo>
                  <a:cubicBezTo>
                    <a:pt x="4520" y="13470"/>
                    <a:pt x="4658" y="13621"/>
                    <a:pt x="4799" y="13767"/>
                  </a:cubicBezTo>
                  <a:cubicBezTo>
                    <a:pt x="4869" y="13838"/>
                    <a:pt x="4940" y="13908"/>
                    <a:pt x="5014" y="13975"/>
                  </a:cubicBezTo>
                  <a:cubicBezTo>
                    <a:pt x="5085" y="14039"/>
                    <a:pt x="5154" y="14107"/>
                    <a:pt x="5229" y="14167"/>
                  </a:cubicBezTo>
                  <a:cubicBezTo>
                    <a:pt x="5321" y="14242"/>
                    <a:pt x="5413" y="14317"/>
                    <a:pt x="5505" y="14391"/>
                  </a:cubicBezTo>
                  <a:cubicBezTo>
                    <a:pt x="5592" y="14462"/>
                    <a:pt x="5687" y="14525"/>
                    <a:pt x="5777" y="14593"/>
                  </a:cubicBezTo>
                  <a:cubicBezTo>
                    <a:pt x="5920" y="14698"/>
                    <a:pt x="6071" y="14797"/>
                    <a:pt x="6222" y="14892"/>
                  </a:cubicBezTo>
                  <a:cubicBezTo>
                    <a:pt x="6415" y="15015"/>
                    <a:pt x="6608" y="15134"/>
                    <a:pt x="6804" y="15250"/>
                  </a:cubicBezTo>
                  <a:cubicBezTo>
                    <a:pt x="6969" y="15349"/>
                    <a:pt x="7132" y="15448"/>
                    <a:pt x="7297" y="15545"/>
                  </a:cubicBezTo>
                  <a:cubicBezTo>
                    <a:pt x="7481" y="15655"/>
                    <a:pt x="7669" y="15757"/>
                    <a:pt x="7870" y="15833"/>
                  </a:cubicBezTo>
                  <a:cubicBezTo>
                    <a:pt x="7923" y="15854"/>
                    <a:pt x="7983" y="15875"/>
                    <a:pt x="8040" y="15875"/>
                  </a:cubicBezTo>
                  <a:cubicBezTo>
                    <a:pt x="8085" y="15875"/>
                    <a:pt x="8128" y="15862"/>
                    <a:pt x="8166" y="15829"/>
                  </a:cubicBezTo>
                  <a:cubicBezTo>
                    <a:pt x="8218" y="15783"/>
                    <a:pt x="8238" y="15711"/>
                    <a:pt x="8223" y="15645"/>
                  </a:cubicBezTo>
                  <a:cubicBezTo>
                    <a:pt x="8280" y="15628"/>
                    <a:pt x="8329" y="15585"/>
                    <a:pt x="8349" y="15527"/>
                  </a:cubicBezTo>
                  <a:cubicBezTo>
                    <a:pt x="8378" y="15439"/>
                    <a:pt x="8337" y="15345"/>
                    <a:pt x="8259" y="15303"/>
                  </a:cubicBezTo>
                  <a:cubicBezTo>
                    <a:pt x="8210" y="15273"/>
                    <a:pt x="8166" y="15235"/>
                    <a:pt x="8118" y="15202"/>
                  </a:cubicBezTo>
                  <a:cubicBezTo>
                    <a:pt x="8050" y="15155"/>
                    <a:pt x="7979" y="15113"/>
                    <a:pt x="7907" y="15074"/>
                  </a:cubicBezTo>
                  <a:cubicBezTo>
                    <a:pt x="7880" y="15060"/>
                    <a:pt x="7852" y="15042"/>
                    <a:pt x="7824" y="15028"/>
                  </a:cubicBezTo>
                  <a:cubicBezTo>
                    <a:pt x="7804" y="15017"/>
                    <a:pt x="7785" y="15007"/>
                    <a:pt x="7766" y="14995"/>
                  </a:cubicBezTo>
                  <a:cubicBezTo>
                    <a:pt x="7729" y="14975"/>
                    <a:pt x="7692" y="14954"/>
                    <a:pt x="7655" y="14932"/>
                  </a:cubicBezTo>
                  <a:cubicBezTo>
                    <a:pt x="7642" y="14924"/>
                    <a:pt x="7629" y="14917"/>
                    <a:pt x="7616" y="14911"/>
                  </a:cubicBezTo>
                  <a:cubicBezTo>
                    <a:pt x="7615" y="14910"/>
                    <a:pt x="7614" y="14909"/>
                    <a:pt x="7612" y="14908"/>
                  </a:cubicBezTo>
                  <a:lnTo>
                    <a:pt x="7612" y="14908"/>
                  </a:lnTo>
                  <a:cubicBezTo>
                    <a:pt x="7613" y="14909"/>
                    <a:pt x="7614" y="14909"/>
                    <a:pt x="7615" y="14909"/>
                  </a:cubicBezTo>
                  <a:lnTo>
                    <a:pt x="7611" y="14907"/>
                  </a:lnTo>
                  <a:lnTo>
                    <a:pt x="7611" y="14907"/>
                  </a:lnTo>
                  <a:cubicBezTo>
                    <a:pt x="7611" y="14907"/>
                    <a:pt x="7612" y="14908"/>
                    <a:pt x="7612" y="14908"/>
                  </a:cubicBezTo>
                  <a:lnTo>
                    <a:pt x="7612" y="14908"/>
                  </a:lnTo>
                  <a:cubicBezTo>
                    <a:pt x="7343" y="14752"/>
                    <a:pt x="7070" y="14596"/>
                    <a:pt x="6821" y="14409"/>
                  </a:cubicBezTo>
                  <a:cubicBezTo>
                    <a:pt x="6636" y="14262"/>
                    <a:pt x="6449" y="14119"/>
                    <a:pt x="6260" y="13981"/>
                  </a:cubicBezTo>
                  <a:cubicBezTo>
                    <a:pt x="6071" y="13844"/>
                    <a:pt x="5880" y="13705"/>
                    <a:pt x="5692" y="13565"/>
                  </a:cubicBezTo>
                  <a:lnTo>
                    <a:pt x="5692" y="13565"/>
                  </a:lnTo>
                  <a:lnTo>
                    <a:pt x="5696" y="13566"/>
                  </a:lnTo>
                  <a:cubicBezTo>
                    <a:pt x="5595" y="13489"/>
                    <a:pt x="5493" y="13414"/>
                    <a:pt x="5399" y="13330"/>
                  </a:cubicBezTo>
                  <a:cubicBezTo>
                    <a:pt x="5304" y="13247"/>
                    <a:pt x="5212" y="13160"/>
                    <a:pt x="5118" y="13075"/>
                  </a:cubicBezTo>
                  <a:cubicBezTo>
                    <a:pt x="5025" y="12991"/>
                    <a:pt x="4930" y="12907"/>
                    <a:pt x="4836" y="12824"/>
                  </a:cubicBezTo>
                  <a:cubicBezTo>
                    <a:pt x="4767" y="12749"/>
                    <a:pt x="4700" y="12675"/>
                    <a:pt x="4629" y="12603"/>
                  </a:cubicBezTo>
                  <a:cubicBezTo>
                    <a:pt x="4496" y="12465"/>
                    <a:pt x="4364" y="12324"/>
                    <a:pt x="4229" y="12187"/>
                  </a:cubicBezTo>
                  <a:cubicBezTo>
                    <a:pt x="4157" y="12115"/>
                    <a:pt x="4087" y="12042"/>
                    <a:pt x="4022" y="11964"/>
                  </a:cubicBezTo>
                  <a:cubicBezTo>
                    <a:pt x="3954" y="11885"/>
                    <a:pt x="3889" y="11804"/>
                    <a:pt x="3823" y="11721"/>
                  </a:cubicBezTo>
                  <a:cubicBezTo>
                    <a:pt x="3708" y="11577"/>
                    <a:pt x="3593" y="11433"/>
                    <a:pt x="3477" y="11289"/>
                  </a:cubicBezTo>
                  <a:cubicBezTo>
                    <a:pt x="3295" y="11046"/>
                    <a:pt x="3132" y="10792"/>
                    <a:pt x="2980" y="10528"/>
                  </a:cubicBezTo>
                  <a:lnTo>
                    <a:pt x="2980" y="10528"/>
                  </a:lnTo>
                  <a:cubicBezTo>
                    <a:pt x="2980" y="10528"/>
                    <a:pt x="2980" y="10529"/>
                    <a:pt x="2980" y="10529"/>
                  </a:cubicBezTo>
                  <a:lnTo>
                    <a:pt x="2980" y="10529"/>
                  </a:lnTo>
                  <a:cubicBezTo>
                    <a:pt x="2902" y="10390"/>
                    <a:pt x="2823" y="10252"/>
                    <a:pt x="2741" y="10116"/>
                  </a:cubicBezTo>
                  <a:cubicBezTo>
                    <a:pt x="2659" y="9983"/>
                    <a:pt x="2575" y="9851"/>
                    <a:pt x="2496" y="9717"/>
                  </a:cubicBezTo>
                  <a:cubicBezTo>
                    <a:pt x="2351" y="9449"/>
                    <a:pt x="2220" y="9174"/>
                    <a:pt x="2088" y="8899"/>
                  </a:cubicBezTo>
                  <a:cubicBezTo>
                    <a:pt x="1961" y="8633"/>
                    <a:pt x="1848" y="8360"/>
                    <a:pt x="1734" y="8087"/>
                  </a:cubicBezTo>
                  <a:cubicBezTo>
                    <a:pt x="1694" y="7988"/>
                    <a:pt x="1655" y="7888"/>
                    <a:pt x="1620" y="7788"/>
                  </a:cubicBezTo>
                  <a:cubicBezTo>
                    <a:pt x="1584" y="7678"/>
                    <a:pt x="1551" y="7568"/>
                    <a:pt x="1519" y="7456"/>
                  </a:cubicBezTo>
                  <a:cubicBezTo>
                    <a:pt x="1410" y="7078"/>
                    <a:pt x="1272" y="6708"/>
                    <a:pt x="1160" y="6330"/>
                  </a:cubicBezTo>
                  <a:cubicBezTo>
                    <a:pt x="1108" y="6155"/>
                    <a:pt x="1048" y="5983"/>
                    <a:pt x="985" y="5812"/>
                  </a:cubicBezTo>
                  <a:cubicBezTo>
                    <a:pt x="885" y="5317"/>
                    <a:pt x="803" y="4818"/>
                    <a:pt x="747" y="4316"/>
                  </a:cubicBezTo>
                  <a:cubicBezTo>
                    <a:pt x="741" y="4218"/>
                    <a:pt x="737" y="4120"/>
                    <a:pt x="731" y="4020"/>
                  </a:cubicBezTo>
                  <a:cubicBezTo>
                    <a:pt x="724" y="3924"/>
                    <a:pt x="711" y="3828"/>
                    <a:pt x="708" y="3732"/>
                  </a:cubicBezTo>
                  <a:cubicBezTo>
                    <a:pt x="701" y="3547"/>
                    <a:pt x="703" y="3361"/>
                    <a:pt x="708" y="3175"/>
                  </a:cubicBezTo>
                  <a:cubicBezTo>
                    <a:pt x="717" y="2990"/>
                    <a:pt x="729" y="2806"/>
                    <a:pt x="733" y="2620"/>
                  </a:cubicBezTo>
                  <a:cubicBezTo>
                    <a:pt x="738" y="2447"/>
                    <a:pt x="740" y="2272"/>
                    <a:pt x="747" y="2097"/>
                  </a:cubicBezTo>
                  <a:cubicBezTo>
                    <a:pt x="764" y="1761"/>
                    <a:pt x="793" y="1426"/>
                    <a:pt x="815" y="1091"/>
                  </a:cubicBezTo>
                  <a:cubicBezTo>
                    <a:pt x="822" y="985"/>
                    <a:pt x="827" y="881"/>
                    <a:pt x="829" y="777"/>
                  </a:cubicBezTo>
                  <a:cubicBezTo>
                    <a:pt x="830" y="727"/>
                    <a:pt x="828" y="677"/>
                    <a:pt x="827" y="627"/>
                  </a:cubicBezTo>
                  <a:cubicBezTo>
                    <a:pt x="826" y="554"/>
                    <a:pt x="825" y="467"/>
                    <a:pt x="797" y="394"/>
                  </a:cubicBezTo>
                  <a:cubicBezTo>
                    <a:pt x="799" y="377"/>
                    <a:pt x="802" y="360"/>
                    <a:pt x="804" y="343"/>
                  </a:cubicBezTo>
                  <a:cubicBezTo>
                    <a:pt x="806" y="310"/>
                    <a:pt x="801" y="276"/>
                    <a:pt x="787" y="247"/>
                  </a:cubicBezTo>
                  <a:cubicBezTo>
                    <a:pt x="780" y="229"/>
                    <a:pt x="771" y="213"/>
                    <a:pt x="758" y="197"/>
                  </a:cubicBezTo>
                  <a:cubicBezTo>
                    <a:pt x="724" y="150"/>
                    <a:pt x="673" y="130"/>
                    <a:pt x="622" y="130"/>
                  </a:cubicBezTo>
                  <a:cubicBezTo>
                    <a:pt x="609" y="130"/>
                    <a:pt x="596" y="131"/>
                    <a:pt x="583" y="133"/>
                  </a:cubicBezTo>
                  <a:cubicBezTo>
                    <a:pt x="559" y="87"/>
                    <a:pt x="516" y="50"/>
                    <a:pt x="463" y="39"/>
                  </a:cubicBezTo>
                  <a:cubicBezTo>
                    <a:pt x="452" y="36"/>
                    <a:pt x="440" y="34"/>
                    <a:pt x="429" y="34"/>
                  </a:cubicBezTo>
                  <a:cubicBezTo>
                    <a:pt x="398" y="12"/>
                    <a:pt x="361" y="0"/>
                    <a:pt x="323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93" name="Google Shape;1393;p38"/>
            <p:cNvSpPr/>
            <p:nvPr/>
          </p:nvSpPr>
          <p:spPr>
            <a:xfrm>
              <a:off x="2316350" y="1648475"/>
              <a:ext cx="25" cy="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9C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94" name="Google Shape;1394;p38"/>
            <p:cNvSpPr/>
            <p:nvPr/>
          </p:nvSpPr>
          <p:spPr>
            <a:xfrm>
              <a:off x="1996125" y="1641300"/>
              <a:ext cx="335050" cy="124200"/>
            </a:xfrm>
            <a:custGeom>
              <a:avLst/>
              <a:gdLst/>
              <a:ahLst/>
              <a:cxnLst/>
              <a:rect l="l" t="t" r="r" b="b"/>
              <a:pathLst>
                <a:path w="13402" h="4968" extrusionOk="0">
                  <a:moveTo>
                    <a:pt x="9690" y="2739"/>
                  </a:moveTo>
                  <a:lnTo>
                    <a:pt x="9690" y="2739"/>
                  </a:lnTo>
                  <a:cubicBezTo>
                    <a:pt x="9610" y="2784"/>
                    <a:pt x="9530" y="2827"/>
                    <a:pt x="9450" y="2872"/>
                  </a:cubicBezTo>
                  <a:lnTo>
                    <a:pt x="9443" y="2866"/>
                  </a:lnTo>
                  <a:cubicBezTo>
                    <a:pt x="9525" y="2824"/>
                    <a:pt x="9608" y="2782"/>
                    <a:pt x="9690" y="2739"/>
                  </a:cubicBezTo>
                  <a:close/>
                  <a:moveTo>
                    <a:pt x="13193" y="1"/>
                  </a:moveTo>
                  <a:cubicBezTo>
                    <a:pt x="13157" y="1"/>
                    <a:pt x="13121" y="11"/>
                    <a:pt x="13091" y="32"/>
                  </a:cubicBezTo>
                  <a:cubicBezTo>
                    <a:pt x="13053" y="58"/>
                    <a:pt x="13021" y="93"/>
                    <a:pt x="12986" y="124"/>
                  </a:cubicBezTo>
                  <a:cubicBezTo>
                    <a:pt x="12927" y="179"/>
                    <a:pt x="12866" y="232"/>
                    <a:pt x="12809" y="288"/>
                  </a:cubicBezTo>
                  <a:cubicBezTo>
                    <a:pt x="12770" y="327"/>
                    <a:pt x="12736" y="368"/>
                    <a:pt x="12698" y="408"/>
                  </a:cubicBezTo>
                  <a:cubicBezTo>
                    <a:pt x="12618" y="489"/>
                    <a:pt x="12531" y="566"/>
                    <a:pt x="12442" y="636"/>
                  </a:cubicBezTo>
                  <a:cubicBezTo>
                    <a:pt x="12377" y="686"/>
                    <a:pt x="12310" y="731"/>
                    <a:pt x="12243" y="779"/>
                  </a:cubicBezTo>
                  <a:cubicBezTo>
                    <a:pt x="12181" y="825"/>
                    <a:pt x="12123" y="873"/>
                    <a:pt x="12064" y="921"/>
                  </a:cubicBezTo>
                  <a:cubicBezTo>
                    <a:pt x="12005" y="965"/>
                    <a:pt x="11948" y="1009"/>
                    <a:pt x="11893" y="1056"/>
                  </a:cubicBezTo>
                  <a:cubicBezTo>
                    <a:pt x="11841" y="1100"/>
                    <a:pt x="11789" y="1145"/>
                    <a:pt x="11737" y="1189"/>
                  </a:cubicBezTo>
                  <a:cubicBezTo>
                    <a:pt x="11615" y="1276"/>
                    <a:pt x="11490" y="1352"/>
                    <a:pt x="11363" y="1432"/>
                  </a:cubicBezTo>
                  <a:cubicBezTo>
                    <a:pt x="11240" y="1510"/>
                    <a:pt x="11117" y="1588"/>
                    <a:pt x="10992" y="1663"/>
                  </a:cubicBezTo>
                  <a:cubicBezTo>
                    <a:pt x="10941" y="1693"/>
                    <a:pt x="10889" y="1723"/>
                    <a:pt x="10838" y="1751"/>
                  </a:cubicBezTo>
                  <a:cubicBezTo>
                    <a:pt x="10670" y="1844"/>
                    <a:pt x="10496" y="1924"/>
                    <a:pt x="10324" y="2012"/>
                  </a:cubicBezTo>
                  <a:cubicBezTo>
                    <a:pt x="10146" y="2102"/>
                    <a:pt x="9968" y="2193"/>
                    <a:pt x="9787" y="2280"/>
                  </a:cubicBezTo>
                  <a:cubicBezTo>
                    <a:pt x="9609" y="2365"/>
                    <a:pt x="9433" y="2455"/>
                    <a:pt x="9258" y="2546"/>
                  </a:cubicBezTo>
                  <a:cubicBezTo>
                    <a:pt x="9086" y="2635"/>
                    <a:pt x="8908" y="2711"/>
                    <a:pt x="8729" y="2784"/>
                  </a:cubicBezTo>
                  <a:cubicBezTo>
                    <a:pt x="8590" y="2841"/>
                    <a:pt x="8450" y="2895"/>
                    <a:pt x="8311" y="2952"/>
                  </a:cubicBezTo>
                  <a:cubicBezTo>
                    <a:pt x="8163" y="3011"/>
                    <a:pt x="8016" y="3074"/>
                    <a:pt x="7868" y="3136"/>
                  </a:cubicBezTo>
                  <a:cubicBezTo>
                    <a:pt x="7876" y="3133"/>
                    <a:pt x="7884" y="3129"/>
                    <a:pt x="7892" y="3126"/>
                  </a:cubicBezTo>
                  <a:lnTo>
                    <a:pt x="7892" y="3126"/>
                  </a:lnTo>
                  <a:cubicBezTo>
                    <a:pt x="7579" y="3253"/>
                    <a:pt x="7260" y="3356"/>
                    <a:pt x="6936" y="3452"/>
                  </a:cubicBezTo>
                  <a:cubicBezTo>
                    <a:pt x="6623" y="3544"/>
                    <a:pt x="6309" y="3634"/>
                    <a:pt x="5992" y="3719"/>
                  </a:cubicBezTo>
                  <a:cubicBezTo>
                    <a:pt x="5864" y="3748"/>
                    <a:pt x="5736" y="3774"/>
                    <a:pt x="5607" y="3798"/>
                  </a:cubicBezTo>
                  <a:cubicBezTo>
                    <a:pt x="5486" y="3821"/>
                    <a:pt x="5366" y="3851"/>
                    <a:pt x="5246" y="3877"/>
                  </a:cubicBezTo>
                  <a:cubicBezTo>
                    <a:pt x="5122" y="3905"/>
                    <a:pt x="4997" y="3931"/>
                    <a:pt x="4872" y="3956"/>
                  </a:cubicBezTo>
                  <a:cubicBezTo>
                    <a:pt x="4745" y="3981"/>
                    <a:pt x="4617" y="4001"/>
                    <a:pt x="4489" y="4019"/>
                  </a:cubicBezTo>
                  <a:lnTo>
                    <a:pt x="4493" y="4019"/>
                  </a:lnTo>
                  <a:cubicBezTo>
                    <a:pt x="4298" y="4042"/>
                    <a:pt x="4103" y="4060"/>
                    <a:pt x="3908" y="4090"/>
                  </a:cubicBezTo>
                  <a:cubicBezTo>
                    <a:pt x="3812" y="4104"/>
                    <a:pt x="3717" y="4125"/>
                    <a:pt x="3623" y="4147"/>
                  </a:cubicBezTo>
                  <a:cubicBezTo>
                    <a:pt x="3521" y="4169"/>
                    <a:pt x="3420" y="4196"/>
                    <a:pt x="3316" y="4211"/>
                  </a:cubicBezTo>
                  <a:cubicBezTo>
                    <a:pt x="3235" y="4219"/>
                    <a:pt x="3155" y="4219"/>
                    <a:pt x="3073" y="4219"/>
                  </a:cubicBezTo>
                  <a:cubicBezTo>
                    <a:pt x="3078" y="4219"/>
                    <a:pt x="3083" y="4219"/>
                    <a:pt x="3089" y="4220"/>
                  </a:cubicBezTo>
                  <a:cubicBezTo>
                    <a:pt x="3083" y="4219"/>
                    <a:pt x="3077" y="4219"/>
                    <a:pt x="3073" y="4219"/>
                  </a:cubicBezTo>
                  <a:lnTo>
                    <a:pt x="3071" y="4219"/>
                  </a:lnTo>
                  <a:cubicBezTo>
                    <a:pt x="2883" y="4211"/>
                    <a:pt x="2694" y="4202"/>
                    <a:pt x="2505" y="4190"/>
                  </a:cubicBezTo>
                  <a:cubicBezTo>
                    <a:pt x="2321" y="4179"/>
                    <a:pt x="2136" y="4180"/>
                    <a:pt x="1952" y="4179"/>
                  </a:cubicBezTo>
                  <a:cubicBezTo>
                    <a:pt x="1838" y="4176"/>
                    <a:pt x="1723" y="4170"/>
                    <a:pt x="1609" y="4161"/>
                  </a:cubicBezTo>
                  <a:cubicBezTo>
                    <a:pt x="1481" y="4149"/>
                    <a:pt x="1354" y="4136"/>
                    <a:pt x="1226" y="4129"/>
                  </a:cubicBezTo>
                  <a:cubicBezTo>
                    <a:pt x="1105" y="4122"/>
                    <a:pt x="982" y="4116"/>
                    <a:pt x="862" y="4104"/>
                  </a:cubicBezTo>
                  <a:cubicBezTo>
                    <a:pt x="746" y="4091"/>
                    <a:pt x="630" y="4078"/>
                    <a:pt x="515" y="4063"/>
                  </a:cubicBezTo>
                  <a:cubicBezTo>
                    <a:pt x="481" y="4058"/>
                    <a:pt x="448" y="4053"/>
                    <a:pt x="416" y="4046"/>
                  </a:cubicBezTo>
                  <a:cubicBezTo>
                    <a:pt x="405" y="4039"/>
                    <a:pt x="393" y="4035"/>
                    <a:pt x="382" y="4031"/>
                  </a:cubicBezTo>
                  <a:cubicBezTo>
                    <a:pt x="362" y="4025"/>
                    <a:pt x="342" y="4022"/>
                    <a:pt x="322" y="4022"/>
                  </a:cubicBezTo>
                  <a:cubicBezTo>
                    <a:pt x="246" y="4022"/>
                    <a:pt x="174" y="4068"/>
                    <a:pt x="148" y="4145"/>
                  </a:cubicBezTo>
                  <a:cubicBezTo>
                    <a:pt x="141" y="4163"/>
                    <a:pt x="141" y="4181"/>
                    <a:pt x="140" y="4198"/>
                  </a:cubicBezTo>
                  <a:cubicBezTo>
                    <a:pt x="92" y="4219"/>
                    <a:pt x="52" y="4256"/>
                    <a:pt x="33" y="4307"/>
                  </a:cubicBezTo>
                  <a:cubicBezTo>
                    <a:pt x="0" y="4403"/>
                    <a:pt x="53" y="4509"/>
                    <a:pt x="148" y="4543"/>
                  </a:cubicBezTo>
                  <a:cubicBezTo>
                    <a:pt x="150" y="4544"/>
                    <a:pt x="153" y="4544"/>
                    <a:pt x="156" y="4545"/>
                  </a:cubicBezTo>
                  <a:cubicBezTo>
                    <a:pt x="136" y="4636"/>
                    <a:pt x="190" y="4722"/>
                    <a:pt x="277" y="4758"/>
                  </a:cubicBezTo>
                  <a:cubicBezTo>
                    <a:pt x="376" y="4799"/>
                    <a:pt x="476" y="4832"/>
                    <a:pt x="582" y="4854"/>
                  </a:cubicBezTo>
                  <a:cubicBezTo>
                    <a:pt x="669" y="4872"/>
                    <a:pt x="755" y="4893"/>
                    <a:pt x="842" y="4910"/>
                  </a:cubicBezTo>
                  <a:cubicBezTo>
                    <a:pt x="1021" y="4947"/>
                    <a:pt x="1204" y="4961"/>
                    <a:pt x="1386" y="4965"/>
                  </a:cubicBezTo>
                  <a:cubicBezTo>
                    <a:pt x="1481" y="4967"/>
                    <a:pt x="1577" y="4968"/>
                    <a:pt x="1672" y="4968"/>
                  </a:cubicBezTo>
                  <a:cubicBezTo>
                    <a:pt x="1767" y="4968"/>
                    <a:pt x="1862" y="4967"/>
                    <a:pt x="1955" y="4963"/>
                  </a:cubicBezTo>
                  <a:cubicBezTo>
                    <a:pt x="2154" y="4955"/>
                    <a:pt x="2352" y="4947"/>
                    <a:pt x="2551" y="4936"/>
                  </a:cubicBezTo>
                  <a:cubicBezTo>
                    <a:pt x="2744" y="4923"/>
                    <a:pt x="2939" y="4914"/>
                    <a:pt x="3132" y="4894"/>
                  </a:cubicBezTo>
                  <a:cubicBezTo>
                    <a:pt x="3324" y="4874"/>
                    <a:pt x="3515" y="4857"/>
                    <a:pt x="3706" y="4833"/>
                  </a:cubicBezTo>
                  <a:lnTo>
                    <a:pt x="3708" y="4833"/>
                  </a:lnTo>
                  <a:cubicBezTo>
                    <a:pt x="3710" y="4833"/>
                    <a:pt x="3712" y="4833"/>
                    <a:pt x="3715" y="4833"/>
                  </a:cubicBezTo>
                  <a:lnTo>
                    <a:pt x="3715" y="4833"/>
                  </a:lnTo>
                  <a:cubicBezTo>
                    <a:pt x="3714" y="4833"/>
                    <a:pt x="3714" y="4833"/>
                    <a:pt x="3714" y="4833"/>
                  </a:cubicBezTo>
                  <a:cubicBezTo>
                    <a:pt x="3942" y="4804"/>
                    <a:pt x="4170" y="4775"/>
                    <a:pt x="4398" y="4736"/>
                  </a:cubicBezTo>
                  <a:cubicBezTo>
                    <a:pt x="4579" y="4705"/>
                    <a:pt x="4759" y="4665"/>
                    <a:pt x="4939" y="4619"/>
                  </a:cubicBezTo>
                  <a:cubicBezTo>
                    <a:pt x="4966" y="4612"/>
                    <a:pt x="4995" y="4606"/>
                    <a:pt x="5023" y="4599"/>
                  </a:cubicBezTo>
                  <a:cubicBezTo>
                    <a:pt x="5169" y="4572"/>
                    <a:pt x="5313" y="4545"/>
                    <a:pt x="5457" y="4515"/>
                  </a:cubicBezTo>
                  <a:cubicBezTo>
                    <a:pt x="5486" y="4511"/>
                    <a:pt x="5515" y="4506"/>
                    <a:pt x="5545" y="4501"/>
                  </a:cubicBezTo>
                  <a:cubicBezTo>
                    <a:pt x="5736" y="4472"/>
                    <a:pt x="5926" y="4433"/>
                    <a:pt x="6114" y="4392"/>
                  </a:cubicBezTo>
                  <a:cubicBezTo>
                    <a:pt x="6303" y="4349"/>
                    <a:pt x="6489" y="4294"/>
                    <a:pt x="6678" y="4251"/>
                  </a:cubicBezTo>
                  <a:cubicBezTo>
                    <a:pt x="6876" y="4205"/>
                    <a:pt x="7077" y="4162"/>
                    <a:pt x="7275" y="4114"/>
                  </a:cubicBezTo>
                  <a:cubicBezTo>
                    <a:pt x="7475" y="4065"/>
                    <a:pt x="7674" y="4004"/>
                    <a:pt x="7873" y="3946"/>
                  </a:cubicBezTo>
                  <a:cubicBezTo>
                    <a:pt x="8034" y="3898"/>
                    <a:pt x="8195" y="3846"/>
                    <a:pt x="8355" y="3790"/>
                  </a:cubicBezTo>
                  <a:cubicBezTo>
                    <a:pt x="8456" y="3760"/>
                    <a:pt x="8556" y="3728"/>
                    <a:pt x="8652" y="3690"/>
                  </a:cubicBezTo>
                  <a:cubicBezTo>
                    <a:pt x="8837" y="3619"/>
                    <a:pt x="9020" y="3544"/>
                    <a:pt x="9204" y="3470"/>
                  </a:cubicBezTo>
                  <a:cubicBezTo>
                    <a:pt x="9397" y="3391"/>
                    <a:pt x="9590" y="3313"/>
                    <a:pt x="9786" y="3238"/>
                  </a:cubicBezTo>
                  <a:cubicBezTo>
                    <a:pt x="9965" y="3169"/>
                    <a:pt x="10146" y="3098"/>
                    <a:pt x="10324" y="3026"/>
                  </a:cubicBezTo>
                  <a:cubicBezTo>
                    <a:pt x="10507" y="2951"/>
                    <a:pt x="10684" y="2862"/>
                    <a:pt x="10858" y="2773"/>
                  </a:cubicBezTo>
                  <a:cubicBezTo>
                    <a:pt x="11043" y="2681"/>
                    <a:pt x="11226" y="2585"/>
                    <a:pt x="11405" y="2484"/>
                  </a:cubicBezTo>
                  <a:cubicBezTo>
                    <a:pt x="11574" y="2391"/>
                    <a:pt x="11739" y="2285"/>
                    <a:pt x="11898" y="2174"/>
                  </a:cubicBezTo>
                  <a:cubicBezTo>
                    <a:pt x="11981" y="2115"/>
                    <a:pt x="12063" y="2051"/>
                    <a:pt x="12135" y="1980"/>
                  </a:cubicBezTo>
                  <a:cubicBezTo>
                    <a:pt x="12204" y="1911"/>
                    <a:pt x="12272" y="1841"/>
                    <a:pt x="12339" y="1772"/>
                  </a:cubicBezTo>
                  <a:lnTo>
                    <a:pt x="12339" y="1772"/>
                  </a:lnTo>
                  <a:cubicBezTo>
                    <a:pt x="12335" y="1778"/>
                    <a:pt x="12329" y="1783"/>
                    <a:pt x="12323" y="1789"/>
                  </a:cubicBezTo>
                  <a:cubicBezTo>
                    <a:pt x="12409" y="1707"/>
                    <a:pt x="12501" y="1630"/>
                    <a:pt x="12586" y="1548"/>
                  </a:cubicBezTo>
                  <a:cubicBezTo>
                    <a:pt x="12674" y="1466"/>
                    <a:pt x="12764" y="1384"/>
                    <a:pt x="12855" y="1305"/>
                  </a:cubicBezTo>
                  <a:cubicBezTo>
                    <a:pt x="12949" y="1228"/>
                    <a:pt x="13038" y="1144"/>
                    <a:pt x="13119" y="1053"/>
                  </a:cubicBezTo>
                  <a:cubicBezTo>
                    <a:pt x="13156" y="1014"/>
                    <a:pt x="13189" y="970"/>
                    <a:pt x="13223" y="928"/>
                  </a:cubicBezTo>
                  <a:cubicBezTo>
                    <a:pt x="13249" y="896"/>
                    <a:pt x="13282" y="863"/>
                    <a:pt x="13298" y="825"/>
                  </a:cubicBezTo>
                  <a:cubicBezTo>
                    <a:pt x="13328" y="757"/>
                    <a:pt x="13323" y="678"/>
                    <a:pt x="13271" y="620"/>
                  </a:cubicBezTo>
                  <a:cubicBezTo>
                    <a:pt x="13241" y="587"/>
                    <a:pt x="13203" y="569"/>
                    <a:pt x="13161" y="562"/>
                  </a:cubicBezTo>
                  <a:cubicBezTo>
                    <a:pt x="13165" y="558"/>
                    <a:pt x="13168" y="554"/>
                    <a:pt x="13172" y="550"/>
                  </a:cubicBezTo>
                  <a:cubicBezTo>
                    <a:pt x="13227" y="480"/>
                    <a:pt x="13280" y="411"/>
                    <a:pt x="13328" y="336"/>
                  </a:cubicBezTo>
                  <a:cubicBezTo>
                    <a:pt x="13380" y="256"/>
                    <a:pt x="13402" y="165"/>
                    <a:pt x="13348" y="81"/>
                  </a:cubicBezTo>
                  <a:cubicBezTo>
                    <a:pt x="13314" y="29"/>
                    <a:pt x="13254" y="1"/>
                    <a:pt x="13193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95" name="Google Shape;1395;p38"/>
            <p:cNvSpPr/>
            <p:nvPr/>
          </p:nvSpPr>
          <p:spPr>
            <a:xfrm>
              <a:off x="2436325" y="1363125"/>
              <a:ext cx="17200" cy="35325"/>
            </a:xfrm>
            <a:custGeom>
              <a:avLst/>
              <a:gdLst/>
              <a:ahLst/>
              <a:cxnLst/>
              <a:rect l="l" t="t" r="r" b="b"/>
              <a:pathLst>
                <a:path w="688" h="1413" extrusionOk="0">
                  <a:moveTo>
                    <a:pt x="193" y="1"/>
                  </a:moveTo>
                  <a:cubicBezTo>
                    <a:pt x="187" y="1"/>
                    <a:pt x="181" y="1"/>
                    <a:pt x="175" y="2"/>
                  </a:cubicBezTo>
                  <a:cubicBezTo>
                    <a:pt x="75" y="12"/>
                    <a:pt x="0" y="103"/>
                    <a:pt x="10" y="204"/>
                  </a:cubicBezTo>
                  <a:cubicBezTo>
                    <a:pt x="14" y="258"/>
                    <a:pt x="15" y="310"/>
                    <a:pt x="16" y="364"/>
                  </a:cubicBezTo>
                  <a:cubicBezTo>
                    <a:pt x="16" y="363"/>
                    <a:pt x="16" y="362"/>
                    <a:pt x="16" y="362"/>
                  </a:cubicBezTo>
                  <a:cubicBezTo>
                    <a:pt x="19" y="481"/>
                    <a:pt x="16" y="601"/>
                    <a:pt x="18" y="721"/>
                  </a:cubicBezTo>
                  <a:cubicBezTo>
                    <a:pt x="18" y="784"/>
                    <a:pt x="18" y="847"/>
                    <a:pt x="20" y="910"/>
                  </a:cubicBezTo>
                  <a:cubicBezTo>
                    <a:pt x="23" y="994"/>
                    <a:pt x="20" y="1085"/>
                    <a:pt x="43" y="1167"/>
                  </a:cubicBezTo>
                  <a:cubicBezTo>
                    <a:pt x="55" y="1209"/>
                    <a:pt x="79" y="1246"/>
                    <a:pt x="112" y="1271"/>
                  </a:cubicBezTo>
                  <a:cubicBezTo>
                    <a:pt x="131" y="1305"/>
                    <a:pt x="159" y="1334"/>
                    <a:pt x="197" y="1351"/>
                  </a:cubicBezTo>
                  <a:cubicBezTo>
                    <a:pt x="221" y="1363"/>
                    <a:pt x="247" y="1369"/>
                    <a:pt x="273" y="1369"/>
                  </a:cubicBezTo>
                  <a:cubicBezTo>
                    <a:pt x="277" y="1369"/>
                    <a:pt x="282" y="1368"/>
                    <a:pt x="286" y="1368"/>
                  </a:cubicBezTo>
                  <a:cubicBezTo>
                    <a:pt x="317" y="1394"/>
                    <a:pt x="356" y="1412"/>
                    <a:pt x="398" y="1413"/>
                  </a:cubicBezTo>
                  <a:lnTo>
                    <a:pt x="406" y="1413"/>
                  </a:lnTo>
                  <a:cubicBezTo>
                    <a:pt x="477" y="1413"/>
                    <a:pt x="545" y="1372"/>
                    <a:pt x="573" y="1306"/>
                  </a:cubicBezTo>
                  <a:cubicBezTo>
                    <a:pt x="579" y="1294"/>
                    <a:pt x="584" y="1281"/>
                    <a:pt x="587" y="1269"/>
                  </a:cubicBezTo>
                  <a:cubicBezTo>
                    <a:pt x="589" y="1266"/>
                    <a:pt x="590" y="1264"/>
                    <a:pt x="592" y="1262"/>
                  </a:cubicBezTo>
                  <a:cubicBezTo>
                    <a:pt x="642" y="1175"/>
                    <a:pt x="636" y="1063"/>
                    <a:pt x="642" y="966"/>
                  </a:cubicBezTo>
                  <a:cubicBezTo>
                    <a:pt x="645" y="904"/>
                    <a:pt x="650" y="842"/>
                    <a:pt x="656" y="780"/>
                  </a:cubicBezTo>
                  <a:cubicBezTo>
                    <a:pt x="657" y="764"/>
                    <a:pt x="658" y="750"/>
                    <a:pt x="659" y="734"/>
                  </a:cubicBezTo>
                  <a:cubicBezTo>
                    <a:pt x="662" y="706"/>
                    <a:pt x="665" y="679"/>
                    <a:pt x="668" y="651"/>
                  </a:cubicBezTo>
                  <a:cubicBezTo>
                    <a:pt x="672" y="616"/>
                    <a:pt x="675" y="578"/>
                    <a:pt x="678" y="543"/>
                  </a:cubicBezTo>
                  <a:cubicBezTo>
                    <a:pt x="682" y="503"/>
                    <a:pt x="688" y="461"/>
                    <a:pt x="682" y="421"/>
                  </a:cubicBezTo>
                  <a:cubicBezTo>
                    <a:pt x="671" y="328"/>
                    <a:pt x="593" y="255"/>
                    <a:pt x="499" y="255"/>
                  </a:cubicBezTo>
                  <a:cubicBezTo>
                    <a:pt x="493" y="255"/>
                    <a:pt x="487" y="255"/>
                    <a:pt x="481" y="256"/>
                  </a:cubicBezTo>
                  <a:cubicBezTo>
                    <a:pt x="467" y="257"/>
                    <a:pt x="454" y="259"/>
                    <a:pt x="442" y="264"/>
                  </a:cubicBezTo>
                  <a:lnTo>
                    <a:pt x="441" y="264"/>
                  </a:lnTo>
                  <a:cubicBezTo>
                    <a:pt x="437" y="262"/>
                    <a:pt x="434" y="261"/>
                    <a:pt x="430" y="260"/>
                  </a:cubicBezTo>
                  <a:cubicBezTo>
                    <a:pt x="429" y="252"/>
                    <a:pt x="427" y="244"/>
                    <a:pt x="426" y="236"/>
                  </a:cubicBezTo>
                  <a:cubicBezTo>
                    <a:pt x="418" y="201"/>
                    <a:pt x="399" y="170"/>
                    <a:pt x="374" y="147"/>
                  </a:cubicBezTo>
                  <a:cubicBezTo>
                    <a:pt x="356" y="62"/>
                    <a:pt x="278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96" name="Google Shape;1396;p38"/>
            <p:cNvSpPr/>
            <p:nvPr/>
          </p:nvSpPr>
          <p:spPr>
            <a:xfrm>
              <a:off x="2267375" y="1059550"/>
              <a:ext cx="63475" cy="61525"/>
            </a:xfrm>
            <a:custGeom>
              <a:avLst/>
              <a:gdLst/>
              <a:ahLst/>
              <a:cxnLst/>
              <a:rect l="l" t="t" r="r" b="b"/>
              <a:pathLst>
                <a:path w="2539" h="2461" extrusionOk="0">
                  <a:moveTo>
                    <a:pt x="277" y="1"/>
                  </a:moveTo>
                  <a:cubicBezTo>
                    <a:pt x="259" y="1"/>
                    <a:pt x="240" y="4"/>
                    <a:pt x="222" y="10"/>
                  </a:cubicBezTo>
                  <a:cubicBezTo>
                    <a:pt x="135" y="43"/>
                    <a:pt x="79" y="114"/>
                    <a:pt x="52" y="202"/>
                  </a:cubicBezTo>
                  <a:cubicBezTo>
                    <a:pt x="24" y="291"/>
                    <a:pt x="0" y="381"/>
                    <a:pt x="43" y="471"/>
                  </a:cubicBezTo>
                  <a:cubicBezTo>
                    <a:pt x="57" y="501"/>
                    <a:pt x="78" y="527"/>
                    <a:pt x="101" y="551"/>
                  </a:cubicBezTo>
                  <a:cubicBezTo>
                    <a:pt x="79" y="572"/>
                    <a:pt x="61" y="594"/>
                    <a:pt x="51" y="624"/>
                  </a:cubicBezTo>
                  <a:cubicBezTo>
                    <a:pt x="19" y="716"/>
                    <a:pt x="66" y="817"/>
                    <a:pt x="154" y="854"/>
                  </a:cubicBezTo>
                  <a:cubicBezTo>
                    <a:pt x="182" y="873"/>
                    <a:pt x="211" y="894"/>
                    <a:pt x="239" y="915"/>
                  </a:cubicBezTo>
                  <a:cubicBezTo>
                    <a:pt x="292" y="951"/>
                    <a:pt x="345" y="988"/>
                    <a:pt x="397" y="1026"/>
                  </a:cubicBezTo>
                  <a:cubicBezTo>
                    <a:pt x="502" y="1101"/>
                    <a:pt x="607" y="1176"/>
                    <a:pt x="709" y="1254"/>
                  </a:cubicBezTo>
                  <a:cubicBezTo>
                    <a:pt x="922" y="1420"/>
                    <a:pt x="1134" y="1588"/>
                    <a:pt x="1336" y="1765"/>
                  </a:cubicBezTo>
                  <a:cubicBezTo>
                    <a:pt x="1556" y="1957"/>
                    <a:pt x="1782" y="2143"/>
                    <a:pt x="1990" y="2346"/>
                  </a:cubicBezTo>
                  <a:cubicBezTo>
                    <a:pt x="2022" y="2381"/>
                    <a:pt x="2055" y="2416"/>
                    <a:pt x="2098" y="2441"/>
                  </a:cubicBezTo>
                  <a:cubicBezTo>
                    <a:pt x="2122" y="2455"/>
                    <a:pt x="2148" y="2461"/>
                    <a:pt x="2174" y="2461"/>
                  </a:cubicBezTo>
                  <a:cubicBezTo>
                    <a:pt x="2244" y="2461"/>
                    <a:pt x="2314" y="2418"/>
                    <a:pt x="2345" y="2357"/>
                  </a:cubicBezTo>
                  <a:cubicBezTo>
                    <a:pt x="2386" y="2272"/>
                    <a:pt x="2355" y="2183"/>
                    <a:pt x="2286" y="2129"/>
                  </a:cubicBezTo>
                  <a:cubicBezTo>
                    <a:pt x="2289" y="2128"/>
                    <a:pt x="2289" y="2127"/>
                    <a:pt x="2290" y="2127"/>
                  </a:cubicBezTo>
                  <a:cubicBezTo>
                    <a:pt x="2292" y="2128"/>
                    <a:pt x="2293" y="2129"/>
                    <a:pt x="2294" y="2130"/>
                  </a:cubicBezTo>
                  <a:cubicBezTo>
                    <a:pt x="2293" y="2129"/>
                    <a:pt x="2292" y="2128"/>
                    <a:pt x="2291" y="2127"/>
                  </a:cubicBezTo>
                  <a:cubicBezTo>
                    <a:pt x="2309" y="2119"/>
                    <a:pt x="2327" y="2110"/>
                    <a:pt x="2342" y="2097"/>
                  </a:cubicBezTo>
                  <a:cubicBezTo>
                    <a:pt x="2387" y="2058"/>
                    <a:pt x="2407" y="2005"/>
                    <a:pt x="2405" y="1953"/>
                  </a:cubicBezTo>
                  <a:cubicBezTo>
                    <a:pt x="2420" y="1948"/>
                    <a:pt x="2435" y="1941"/>
                    <a:pt x="2449" y="1932"/>
                  </a:cubicBezTo>
                  <a:cubicBezTo>
                    <a:pt x="2501" y="1898"/>
                    <a:pt x="2539" y="1832"/>
                    <a:pt x="2532" y="1767"/>
                  </a:cubicBezTo>
                  <a:cubicBezTo>
                    <a:pt x="2526" y="1716"/>
                    <a:pt x="2510" y="1678"/>
                    <a:pt x="2478" y="1640"/>
                  </a:cubicBezTo>
                  <a:cubicBezTo>
                    <a:pt x="2451" y="1605"/>
                    <a:pt x="2412" y="1585"/>
                    <a:pt x="2370" y="1579"/>
                  </a:cubicBezTo>
                  <a:cubicBezTo>
                    <a:pt x="2278" y="1520"/>
                    <a:pt x="2191" y="1450"/>
                    <a:pt x="2103" y="1385"/>
                  </a:cubicBezTo>
                  <a:lnTo>
                    <a:pt x="2103" y="1385"/>
                  </a:lnTo>
                  <a:cubicBezTo>
                    <a:pt x="2108" y="1387"/>
                    <a:pt x="2112" y="1390"/>
                    <a:pt x="2117" y="1394"/>
                  </a:cubicBezTo>
                  <a:cubicBezTo>
                    <a:pt x="1940" y="1254"/>
                    <a:pt x="1769" y="1108"/>
                    <a:pt x="1600" y="957"/>
                  </a:cubicBezTo>
                  <a:cubicBezTo>
                    <a:pt x="1514" y="880"/>
                    <a:pt x="1430" y="803"/>
                    <a:pt x="1341" y="732"/>
                  </a:cubicBezTo>
                  <a:cubicBezTo>
                    <a:pt x="1247" y="657"/>
                    <a:pt x="1153" y="584"/>
                    <a:pt x="1057" y="513"/>
                  </a:cubicBezTo>
                  <a:cubicBezTo>
                    <a:pt x="905" y="399"/>
                    <a:pt x="751" y="288"/>
                    <a:pt x="600" y="174"/>
                  </a:cubicBezTo>
                  <a:cubicBezTo>
                    <a:pt x="532" y="122"/>
                    <a:pt x="466" y="70"/>
                    <a:pt x="390" y="31"/>
                  </a:cubicBezTo>
                  <a:cubicBezTo>
                    <a:pt x="356" y="14"/>
                    <a:pt x="317" y="1"/>
                    <a:pt x="27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97" name="Google Shape;1397;p38"/>
            <p:cNvSpPr/>
            <p:nvPr/>
          </p:nvSpPr>
          <p:spPr>
            <a:xfrm>
              <a:off x="1909875" y="997625"/>
              <a:ext cx="162025" cy="53325"/>
            </a:xfrm>
            <a:custGeom>
              <a:avLst/>
              <a:gdLst/>
              <a:ahLst/>
              <a:cxnLst/>
              <a:rect l="l" t="t" r="r" b="b"/>
              <a:pathLst>
                <a:path w="6481" h="2133" extrusionOk="0">
                  <a:moveTo>
                    <a:pt x="2024" y="1586"/>
                  </a:moveTo>
                  <a:lnTo>
                    <a:pt x="2024" y="1586"/>
                  </a:lnTo>
                  <a:cubicBezTo>
                    <a:pt x="2022" y="1587"/>
                    <a:pt x="2020" y="1587"/>
                    <a:pt x="2017" y="1588"/>
                  </a:cubicBezTo>
                  <a:lnTo>
                    <a:pt x="2017" y="1588"/>
                  </a:lnTo>
                  <a:cubicBezTo>
                    <a:pt x="2020" y="1587"/>
                    <a:pt x="2022" y="1587"/>
                    <a:pt x="2024" y="1586"/>
                  </a:cubicBezTo>
                  <a:close/>
                  <a:moveTo>
                    <a:pt x="5273" y="1"/>
                  </a:moveTo>
                  <a:cubicBezTo>
                    <a:pt x="5182" y="1"/>
                    <a:pt x="5091" y="8"/>
                    <a:pt x="5002" y="22"/>
                  </a:cubicBezTo>
                  <a:cubicBezTo>
                    <a:pt x="4890" y="39"/>
                    <a:pt x="4780" y="58"/>
                    <a:pt x="4669" y="81"/>
                  </a:cubicBezTo>
                  <a:cubicBezTo>
                    <a:pt x="4480" y="119"/>
                    <a:pt x="4288" y="149"/>
                    <a:pt x="4098" y="184"/>
                  </a:cubicBezTo>
                  <a:cubicBezTo>
                    <a:pt x="3998" y="202"/>
                    <a:pt x="3897" y="223"/>
                    <a:pt x="3798" y="245"/>
                  </a:cubicBezTo>
                  <a:cubicBezTo>
                    <a:pt x="3691" y="269"/>
                    <a:pt x="3587" y="304"/>
                    <a:pt x="3483" y="337"/>
                  </a:cubicBezTo>
                  <a:cubicBezTo>
                    <a:pt x="3291" y="399"/>
                    <a:pt x="3097" y="456"/>
                    <a:pt x="2902" y="512"/>
                  </a:cubicBezTo>
                  <a:cubicBezTo>
                    <a:pt x="2725" y="562"/>
                    <a:pt x="2548" y="614"/>
                    <a:pt x="2371" y="666"/>
                  </a:cubicBezTo>
                  <a:cubicBezTo>
                    <a:pt x="2180" y="722"/>
                    <a:pt x="1990" y="779"/>
                    <a:pt x="1805" y="851"/>
                  </a:cubicBezTo>
                  <a:cubicBezTo>
                    <a:pt x="1575" y="942"/>
                    <a:pt x="1343" y="1034"/>
                    <a:pt x="1119" y="1139"/>
                  </a:cubicBezTo>
                  <a:cubicBezTo>
                    <a:pt x="1090" y="1116"/>
                    <a:pt x="1054" y="1101"/>
                    <a:pt x="1018" y="1100"/>
                  </a:cubicBezTo>
                  <a:cubicBezTo>
                    <a:pt x="1012" y="1100"/>
                    <a:pt x="1006" y="1100"/>
                    <a:pt x="1000" y="1100"/>
                  </a:cubicBezTo>
                  <a:cubicBezTo>
                    <a:pt x="927" y="1100"/>
                    <a:pt x="854" y="1118"/>
                    <a:pt x="782" y="1133"/>
                  </a:cubicBezTo>
                  <a:cubicBezTo>
                    <a:pt x="713" y="1147"/>
                    <a:pt x="642" y="1162"/>
                    <a:pt x="572" y="1177"/>
                  </a:cubicBezTo>
                  <a:cubicBezTo>
                    <a:pt x="470" y="1198"/>
                    <a:pt x="373" y="1236"/>
                    <a:pt x="279" y="1282"/>
                  </a:cubicBezTo>
                  <a:cubicBezTo>
                    <a:pt x="252" y="1294"/>
                    <a:pt x="224" y="1310"/>
                    <a:pt x="198" y="1327"/>
                  </a:cubicBezTo>
                  <a:cubicBezTo>
                    <a:pt x="153" y="1355"/>
                    <a:pt x="128" y="1400"/>
                    <a:pt x="117" y="1450"/>
                  </a:cubicBezTo>
                  <a:cubicBezTo>
                    <a:pt x="101" y="1522"/>
                    <a:pt x="132" y="1593"/>
                    <a:pt x="187" y="1636"/>
                  </a:cubicBezTo>
                  <a:cubicBezTo>
                    <a:pt x="119" y="1690"/>
                    <a:pt x="62" y="1756"/>
                    <a:pt x="31" y="1839"/>
                  </a:cubicBezTo>
                  <a:cubicBezTo>
                    <a:pt x="3" y="1918"/>
                    <a:pt x="0" y="2000"/>
                    <a:pt x="55" y="2066"/>
                  </a:cubicBezTo>
                  <a:cubicBezTo>
                    <a:pt x="89" y="2107"/>
                    <a:pt x="144" y="2133"/>
                    <a:pt x="198" y="2133"/>
                  </a:cubicBezTo>
                  <a:cubicBezTo>
                    <a:pt x="209" y="2133"/>
                    <a:pt x="222" y="2132"/>
                    <a:pt x="233" y="2128"/>
                  </a:cubicBezTo>
                  <a:cubicBezTo>
                    <a:pt x="286" y="2117"/>
                    <a:pt x="338" y="2098"/>
                    <a:pt x="389" y="2085"/>
                  </a:cubicBezTo>
                  <a:cubicBezTo>
                    <a:pt x="566" y="2035"/>
                    <a:pt x="742" y="1984"/>
                    <a:pt x="917" y="1928"/>
                  </a:cubicBezTo>
                  <a:cubicBezTo>
                    <a:pt x="1011" y="1897"/>
                    <a:pt x="1106" y="1866"/>
                    <a:pt x="1200" y="1834"/>
                  </a:cubicBezTo>
                  <a:cubicBezTo>
                    <a:pt x="1287" y="1804"/>
                    <a:pt x="1372" y="1769"/>
                    <a:pt x="1460" y="1743"/>
                  </a:cubicBezTo>
                  <a:cubicBezTo>
                    <a:pt x="1646" y="1687"/>
                    <a:pt x="1831" y="1636"/>
                    <a:pt x="2017" y="1588"/>
                  </a:cubicBezTo>
                  <a:lnTo>
                    <a:pt x="2017" y="1588"/>
                  </a:lnTo>
                  <a:cubicBezTo>
                    <a:pt x="2014" y="1589"/>
                    <a:pt x="2010" y="1589"/>
                    <a:pt x="2006" y="1590"/>
                  </a:cubicBezTo>
                  <a:lnTo>
                    <a:pt x="2006" y="1590"/>
                  </a:lnTo>
                  <a:cubicBezTo>
                    <a:pt x="2297" y="1513"/>
                    <a:pt x="2585" y="1423"/>
                    <a:pt x="2876" y="1345"/>
                  </a:cubicBezTo>
                  <a:cubicBezTo>
                    <a:pt x="2874" y="1345"/>
                    <a:pt x="2871" y="1346"/>
                    <a:pt x="2869" y="1346"/>
                  </a:cubicBezTo>
                  <a:cubicBezTo>
                    <a:pt x="2893" y="1339"/>
                    <a:pt x="2918" y="1333"/>
                    <a:pt x="2942" y="1327"/>
                  </a:cubicBezTo>
                  <a:cubicBezTo>
                    <a:pt x="3130" y="1278"/>
                    <a:pt x="3321" y="1238"/>
                    <a:pt x="3510" y="1195"/>
                  </a:cubicBezTo>
                  <a:cubicBezTo>
                    <a:pt x="3696" y="1152"/>
                    <a:pt x="3880" y="1105"/>
                    <a:pt x="4068" y="1065"/>
                  </a:cubicBezTo>
                  <a:cubicBezTo>
                    <a:pt x="4267" y="1021"/>
                    <a:pt x="4465" y="977"/>
                    <a:pt x="4666" y="943"/>
                  </a:cubicBezTo>
                  <a:cubicBezTo>
                    <a:pt x="4858" y="911"/>
                    <a:pt x="5050" y="883"/>
                    <a:pt x="5242" y="855"/>
                  </a:cubicBezTo>
                  <a:cubicBezTo>
                    <a:pt x="5423" y="833"/>
                    <a:pt x="5604" y="817"/>
                    <a:pt x="5786" y="803"/>
                  </a:cubicBezTo>
                  <a:cubicBezTo>
                    <a:pt x="5880" y="796"/>
                    <a:pt x="5974" y="789"/>
                    <a:pt x="6067" y="781"/>
                  </a:cubicBezTo>
                  <a:cubicBezTo>
                    <a:pt x="6167" y="774"/>
                    <a:pt x="6276" y="779"/>
                    <a:pt x="6368" y="740"/>
                  </a:cubicBezTo>
                  <a:cubicBezTo>
                    <a:pt x="6447" y="708"/>
                    <a:pt x="6480" y="618"/>
                    <a:pt x="6469" y="539"/>
                  </a:cubicBezTo>
                  <a:cubicBezTo>
                    <a:pt x="6457" y="453"/>
                    <a:pt x="6380" y="398"/>
                    <a:pt x="6300" y="384"/>
                  </a:cubicBezTo>
                  <a:cubicBezTo>
                    <a:pt x="6278" y="380"/>
                    <a:pt x="6254" y="377"/>
                    <a:pt x="6231" y="377"/>
                  </a:cubicBezTo>
                  <a:cubicBezTo>
                    <a:pt x="6203" y="377"/>
                    <a:pt x="6175" y="382"/>
                    <a:pt x="6150" y="392"/>
                  </a:cubicBezTo>
                  <a:cubicBezTo>
                    <a:pt x="6157" y="371"/>
                    <a:pt x="6159" y="348"/>
                    <a:pt x="6158" y="326"/>
                  </a:cubicBezTo>
                  <a:cubicBezTo>
                    <a:pt x="6154" y="260"/>
                    <a:pt x="6116" y="209"/>
                    <a:pt x="6061" y="175"/>
                  </a:cubicBezTo>
                  <a:cubicBezTo>
                    <a:pt x="6056" y="160"/>
                    <a:pt x="6050" y="145"/>
                    <a:pt x="6042" y="132"/>
                  </a:cubicBezTo>
                  <a:cubicBezTo>
                    <a:pt x="6011" y="81"/>
                    <a:pt x="5961" y="60"/>
                    <a:pt x="5907" y="46"/>
                  </a:cubicBezTo>
                  <a:cubicBezTo>
                    <a:pt x="5874" y="37"/>
                    <a:pt x="5832" y="37"/>
                    <a:pt x="5798" y="37"/>
                  </a:cubicBezTo>
                  <a:cubicBezTo>
                    <a:pt x="5773" y="36"/>
                    <a:pt x="5749" y="35"/>
                    <a:pt x="5725" y="35"/>
                  </a:cubicBezTo>
                  <a:cubicBezTo>
                    <a:pt x="5707" y="35"/>
                    <a:pt x="5690" y="36"/>
                    <a:pt x="5672" y="37"/>
                  </a:cubicBezTo>
                  <a:cubicBezTo>
                    <a:pt x="5655" y="38"/>
                    <a:pt x="5639" y="39"/>
                    <a:pt x="5622" y="40"/>
                  </a:cubicBezTo>
                  <a:cubicBezTo>
                    <a:pt x="5580" y="28"/>
                    <a:pt x="5537" y="21"/>
                    <a:pt x="5496" y="15"/>
                  </a:cubicBezTo>
                  <a:cubicBezTo>
                    <a:pt x="5435" y="6"/>
                    <a:pt x="5375" y="1"/>
                    <a:pt x="5312" y="1"/>
                  </a:cubicBezTo>
                  <a:cubicBezTo>
                    <a:pt x="5299" y="1"/>
                    <a:pt x="5286" y="1"/>
                    <a:pt x="5273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98" name="Google Shape;1398;p38"/>
            <p:cNvSpPr/>
            <p:nvPr/>
          </p:nvSpPr>
          <p:spPr>
            <a:xfrm>
              <a:off x="1682425" y="989025"/>
              <a:ext cx="776875" cy="782850"/>
            </a:xfrm>
            <a:custGeom>
              <a:avLst/>
              <a:gdLst/>
              <a:ahLst/>
              <a:cxnLst/>
              <a:rect l="l" t="t" r="r" b="b"/>
              <a:pathLst>
                <a:path w="31075" h="31314" extrusionOk="0">
                  <a:moveTo>
                    <a:pt x="14222" y="122"/>
                  </a:moveTo>
                  <a:cubicBezTo>
                    <a:pt x="14220" y="122"/>
                    <a:pt x="14218" y="122"/>
                    <a:pt x="14217" y="123"/>
                  </a:cubicBezTo>
                  <a:lnTo>
                    <a:pt x="14217" y="123"/>
                  </a:lnTo>
                  <a:cubicBezTo>
                    <a:pt x="14218" y="122"/>
                    <a:pt x="14220" y="122"/>
                    <a:pt x="14222" y="122"/>
                  </a:cubicBezTo>
                  <a:close/>
                  <a:moveTo>
                    <a:pt x="19046" y="807"/>
                  </a:moveTo>
                  <a:lnTo>
                    <a:pt x="19046" y="807"/>
                  </a:lnTo>
                  <a:cubicBezTo>
                    <a:pt x="19049" y="808"/>
                    <a:pt x="19051" y="809"/>
                    <a:pt x="19054" y="809"/>
                  </a:cubicBezTo>
                  <a:lnTo>
                    <a:pt x="19054" y="809"/>
                  </a:lnTo>
                  <a:cubicBezTo>
                    <a:pt x="19051" y="809"/>
                    <a:pt x="19049" y="808"/>
                    <a:pt x="19046" y="807"/>
                  </a:cubicBezTo>
                  <a:close/>
                  <a:moveTo>
                    <a:pt x="7718" y="2669"/>
                  </a:moveTo>
                  <a:cubicBezTo>
                    <a:pt x="7715" y="2671"/>
                    <a:pt x="7712" y="2673"/>
                    <a:pt x="7709" y="2675"/>
                  </a:cubicBezTo>
                  <a:lnTo>
                    <a:pt x="7709" y="2675"/>
                  </a:lnTo>
                  <a:cubicBezTo>
                    <a:pt x="7712" y="2673"/>
                    <a:pt x="7715" y="2671"/>
                    <a:pt x="7718" y="2669"/>
                  </a:cubicBezTo>
                  <a:close/>
                  <a:moveTo>
                    <a:pt x="7707" y="2676"/>
                  </a:moveTo>
                  <a:lnTo>
                    <a:pt x="7707" y="2676"/>
                  </a:lnTo>
                  <a:cubicBezTo>
                    <a:pt x="7704" y="2678"/>
                    <a:pt x="7701" y="2680"/>
                    <a:pt x="7699" y="2681"/>
                  </a:cubicBezTo>
                  <a:cubicBezTo>
                    <a:pt x="7701" y="2680"/>
                    <a:pt x="7704" y="2678"/>
                    <a:pt x="7707" y="2676"/>
                  </a:cubicBezTo>
                  <a:close/>
                  <a:moveTo>
                    <a:pt x="13816" y="5622"/>
                  </a:moveTo>
                  <a:cubicBezTo>
                    <a:pt x="13816" y="5622"/>
                    <a:pt x="13816" y="5623"/>
                    <a:pt x="13816" y="5623"/>
                  </a:cubicBezTo>
                  <a:lnTo>
                    <a:pt x="13816" y="5623"/>
                  </a:lnTo>
                  <a:cubicBezTo>
                    <a:pt x="13816" y="5623"/>
                    <a:pt x="13816" y="5623"/>
                    <a:pt x="13816" y="5622"/>
                  </a:cubicBezTo>
                  <a:close/>
                  <a:moveTo>
                    <a:pt x="15501" y="390"/>
                  </a:moveTo>
                  <a:cubicBezTo>
                    <a:pt x="15602" y="391"/>
                    <a:pt x="15704" y="391"/>
                    <a:pt x="15806" y="391"/>
                  </a:cubicBezTo>
                  <a:cubicBezTo>
                    <a:pt x="16039" y="396"/>
                    <a:pt x="16270" y="428"/>
                    <a:pt x="16503" y="437"/>
                  </a:cubicBezTo>
                  <a:cubicBezTo>
                    <a:pt x="16613" y="441"/>
                    <a:pt x="16723" y="446"/>
                    <a:pt x="16832" y="456"/>
                  </a:cubicBezTo>
                  <a:cubicBezTo>
                    <a:pt x="16945" y="466"/>
                    <a:pt x="17058" y="479"/>
                    <a:pt x="17170" y="493"/>
                  </a:cubicBezTo>
                  <a:lnTo>
                    <a:pt x="17160" y="493"/>
                  </a:lnTo>
                  <a:cubicBezTo>
                    <a:pt x="17330" y="517"/>
                    <a:pt x="17502" y="544"/>
                    <a:pt x="17673" y="566"/>
                  </a:cubicBezTo>
                  <a:cubicBezTo>
                    <a:pt x="17847" y="590"/>
                    <a:pt x="18020" y="612"/>
                    <a:pt x="18195" y="635"/>
                  </a:cubicBezTo>
                  <a:cubicBezTo>
                    <a:pt x="18341" y="655"/>
                    <a:pt x="18488" y="680"/>
                    <a:pt x="18635" y="709"/>
                  </a:cubicBezTo>
                  <a:cubicBezTo>
                    <a:pt x="18781" y="739"/>
                    <a:pt x="18925" y="776"/>
                    <a:pt x="19069" y="813"/>
                  </a:cubicBezTo>
                  <a:cubicBezTo>
                    <a:pt x="19064" y="812"/>
                    <a:pt x="19059" y="811"/>
                    <a:pt x="19054" y="809"/>
                  </a:cubicBezTo>
                  <a:lnTo>
                    <a:pt x="19054" y="809"/>
                  </a:lnTo>
                  <a:cubicBezTo>
                    <a:pt x="19343" y="891"/>
                    <a:pt x="19629" y="984"/>
                    <a:pt x="19914" y="1072"/>
                  </a:cubicBezTo>
                  <a:cubicBezTo>
                    <a:pt x="20212" y="1164"/>
                    <a:pt x="20508" y="1251"/>
                    <a:pt x="20798" y="1356"/>
                  </a:cubicBezTo>
                  <a:cubicBezTo>
                    <a:pt x="20943" y="1419"/>
                    <a:pt x="21088" y="1484"/>
                    <a:pt x="21232" y="1550"/>
                  </a:cubicBezTo>
                  <a:cubicBezTo>
                    <a:pt x="21391" y="1624"/>
                    <a:pt x="21552" y="1696"/>
                    <a:pt x="21707" y="1777"/>
                  </a:cubicBezTo>
                  <a:cubicBezTo>
                    <a:pt x="21864" y="1858"/>
                    <a:pt x="22022" y="1939"/>
                    <a:pt x="22176" y="2024"/>
                  </a:cubicBezTo>
                  <a:cubicBezTo>
                    <a:pt x="22314" y="2098"/>
                    <a:pt x="22452" y="2177"/>
                    <a:pt x="22588" y="2256"/>
                  </a:cubicBezTo>
                  <a:cubicBezTo>
                    <a:pt x="22583" y="2253"/>
                    <a:pt x="22579" y="2250"/>
                    <a:pt x="22575" y="2248"/>
                  </a:cubicBezTo>
                  <a:lnTo>
                    <a:pt x="22575" y="2248"/>
                  </a:lnTo>
                  <a:cubicBezTo>
                    <a:pt x="22682" y="2311"/>
                    <a:pt x="22789" y="2374"/>
                    <a:pt x="22895" y="2438"/>
                  </a:cubicBezTo>
                  <a:cubicBezTo>
                    <a:pt x="23066" y="2541"/>
                    <a:pt x="23236" y="2645"/>
                    <a:pt x="23404" y="2750"/>
                  </a:cubicBezTo>
                  <a:cubicBezTo>
                    <a:pt x="23362" y="2830"/>
                    <a:pt x="23339" y="2923"/>
                    <a:pt x="23317" y="3010"/>
                  </a:cubicBezTo>
                  <a:cubicBezTo>
                    <a:pt x="23277" y="3174"/>
                    <a:pt x="23238" y="3338"/>
                    <a:pt x="23186" y="3498"/>
                  </a:cubicBezTo>
                  <a:cubicBezTo>
                    <a:pt x="23153" y="3582"/>
                    <a:pt x="23116" y="3666"/>
                    <a:pt x="23075" y="3747"/>
                  </a:cubicBezTo>
                  <a:cubicBezTo>
                    <a:pt x="23063" y="3766"/>
                    <a:pt x="23052" y="3787"/>
                    <a:pt x="23039" y="3805"/>
                  </a:cubicBezTo>
                  <a:cubicBezTo>
                    <a:pt x="23012" y="3844"/>
                    <a:pt x="22981" y="3881"/>
                    <a:pt x="22950" y="3917"/>
                  </a:cubicBezTo>
                  <a:cubicBezTo>
                    <a:pt x="22879" y="3996"/>
                    <a:pt x="22807" y="4072"/>
                    <a:pt x="22728" y="4145"/>
                  </a:cubicBezTo>
                  <a:cubicBezTo>
                    <a:pt x="22690" y="4178"/>
                    <a:pt x="22650" y="4209"/>
                    <a:pt x="22607" y="4240"/>
                  </a:cubicBezTo>
                  <a:cubicBezTo>
                    <a:pt x="22576" y="4259"/>
                    <a:pt x="22544" y="4279"/>
                    <a:pt x="22511" y="4296"/>
                  </a:cubicBezTo>
                  <a:cubicBezTo>
                    <a:pt x="22484" y="4309"/>
                    <a:pt x="22456" y="4321"/>
                    <a:pt x="22428" y="4331"/>
                  </a:cubicBezTo>
                  <a:cubicBezTo>
                    <a:pt x="22401" y="4339"/>
                    <a:pt x="22376" y="4346"/>
                    <a:pt x="22350" y="4352"/>
                  </a:cubicBezTo>
                  <a:cubicBezTo>
                    <a:pt x="22320" y="4357"/>
                    <a:pt x="22289" y="4360"/>
                    <a:pt x="22258" y="4363"/>
                  </a:cubicBezTo>
                  <a:cubicBezTo>
                    <a:pt x="22237" y="4364"/>
                    <a:pt x="22216" y="4364"/>
                    <a:pt x="22195" y="4364"/>
                  </a:cubicBezTo>
                  <a:cubicBezTo>
                    <a:pt x="22174" y="4364"/>
                    <a:pt x="22153" y="4364"/>
                    <a:pt x="22132" y="4363"/>
                  </a:cubicBezTo>
                  <a:cubicBezTo>
                    <a:pt x="22055" y="4357"/>
                    <a:pt x="21978" y="4346"/>
                    <a:pt x="21902" y="4339"/>
                  </a:cubicBezTo>
                  <a:cubicBezTo>
                    <a:pt x="21820" y="4333"/>
                    <a:pt x="21739" y="4326"/>
                    <a:pt x="21658" y="4319"/>
                  </a:cubicBezTo>
                  <a:cubicBezTo>
                    <a:pt x="21606" y="4314"/>
                    <a:pt x="21553" y="4311"/>
                    <a:pt x="21501" y="4311"/>
                  </a:cubicBezTo>
                  <a:cubicBezTo>
                    <a:pt x="21391" y="4311"/>
                    <a:pt x="21282" y="4323"/>
                    <a:pt x="21174" y="4352"/>
                  </a:cubicBezTo>
                  <a:cubicBezTo>
                    <a:pt x="21086" y="4375"/>
                    <a:pt x="21001" y="4408"/>
                    <a:pt x="20916" y="4442"/>
                  </a:cubicBezTo>
                  <a:cubicBezTo>
                    <a:pt x="20835" y="4474"/>
                    <a:pt x="20750" y="4503"/>
                    <a:pt x="20672" y="4544"/>
                  </a:cubicBezTo>
                  <a:cubicBezTo>
                    <a:pt x="20594" y="4584"/>
                    <a:pt x="20523" y="4641"/>
                    <a:pt x="20456" y="4698"/>
                  </a:cubicBezTo>
                  <a:cubicBezTo>
                    <a:pt x="20391" y="4754"/>
                    <a:pt x="20326" y="4813"/>
                    <a:pt x="20263" y="4870"/>
                  </a:cubicBezTo>
                  <a:cubicBezTo>
                    <a:pt x="20200" y="4926"/>
                    <a:pt x="20137" y="4985"/>
                    <a:pt x="20089" y="5053"/>
                  </a:cubicBezTo>
                  <a:cubicBezTo>
                    <a:pt x="20031" y="5134"/>
                    <a:pt x="19982" y="5219"/>
                    <a:pt x="19947" y="5312"/>
                  </a:cubicBezTo>
                  <a:cubicBezTo>
                    <a:pt x="19885" y="5483"/>
                    <a:pt x="19869" y="5666"/>
                    <a:pt x="19833" y="5843"/>
                  </a:cubicBezTo>
                  <a:cubicBezTo>
                    <a:pt x="19817" y="5919"/>
                    <a:pt x="19797" y="5993"/>
                    <a:pt x="19773" y="6066"/>
                  </a:cubicBezTo>
                  <a:cubicBezTo>
                    <a:pt x="19761" y="6097"/>
                    <a:pt x="19749" y="6127"/>
                    <a:pt x="19736" y="6156"/>
                  </a:cubicBezTo>
                  <a:cubicBezTo>
                    <a:pt x="19725" y="6178"/>
                    <a:pt x="19713" y="6198"/>
                    <a:pt x="19700" y="6219"/>
                  </a:cubicBezTo>
                  <a:cubicBezTo>
                    <a:pt x="19678" y="6250"/>
                    <a:pt x="19654" y="6281"/>
                    <a:pt x="19627" y="6311"/>
                  </a:cubicBezTo>
                  <a:cubicBezTo>
                    <a:pt x="19592" y="6350"/>
                    <a:pt x="19555" y="6388"/>
                    <a:pt x="19516" y="6425"/>
                  </a:cubicBezTo>
                  <a:cubicBezTo>
                    <a:pt x="19507" y="6433"/>
                    <a:pt x="19498" y="6440"/>
                    <a:pt x="19489" y="6447"/>
                  </a:cubicBezTo>
                  <a:cubicBezTo>
                    <a:pt x="19476" y="6455"/>
                    <a:pt x="19464" y="6462"/>
                    <a:pt x="19450" y="6469"/>
                  </a:cubicBezTo>
                  <a:cubicBezTo>
                    <a:pt x="19411" y="6487"/>
                    <a:pt x="19371" y="6503"/>
                    <a:pt x="19330" y="6518"/>
                  </a:cubicBezTo>
                  <a:cubicBezTo>
                    <a:pt x="19283" y="6533"/>
                    <a:pt x="19237" y="6546"/>
                    <a:pt x="19189" y="6558"/>
                  </a:cubicBezTo>
                  <a:cubicBezTo>
                    <a:pt x="19172" y="6560"/>
                    <a:pt x="19155" y="6563"/>
                    <a:pt x="19138" y="6565"/>
                  </a:cubicBezTo>
                  <a:cubicBezTo>
                    <a:pt x="19117" y="6566"/>
                    <a:pt x="19099" y="6566"/>
                    <a:pt x="19080" y="6566"/>
                  </a:cubicBezTo>
                  <a:cubicBezTo>
                    <a:pt x="19060" y="6563"/>
                    <a:pt x="19042" y="6561"/>
                    <a:pt x="19024" y="6558"/>
                  </a:cubicBezTo>
                  <a:cubicBezTo>
                    <a:pt x="19002" y="6553"/>
                    <a:pt x="18981" y="6549"/>
                    <a:pt x="18961" y="6542"/>
                  </a:cubicBezTo>
                  <a:cubicBezTo>
                    <a:pt x="18945" y="6536"/>
                    <a:pt x="18929" y="6529"/>
                    <a:pt x="18913" y="6522"/>
                  </a:cubicBezTo>
                  <a:cubicBezTo>
                    <a:pt x="18897" y="6513"/>
                    <a:pt x="18881" y="6504"/>
                    <a:pt x="18865" y="6495"/>
                  </a:cubicBezTo>
                  <a:cubicBezTo>
                    <a:pt x="18849" y="6483"/>
                    <a:pt x="18834" y="6472"/>
                    <a:pt x="18819" y="6459"/>
                  </a:cubicBezTo>
                  <a:cubicBezTo>
                    <a:pt x="18805" y="6448"/>
                    <a:pt x="18793" y="6435"/>
                    <a:pt x="18780" y="6422"/>
                  </a:cubicBezTo>
                  <a:cubicBezTo>
                    <a:pt x="18763" y="6402"/>
                    <a:pt x="18747" y="6382"/>
                    <a:pt x="18731" y="6360"/>
                  </a:cubicBezTo>
                  <a:cubicBezTo>
                    <a:pt x="18708" y="6326"/>
                    <a:pt x="18687" y="6290"/>
                    <a:pt x="18669" y="6252"/>
                  </a:cubicBezTo>
                  <a:cubicBezTo>
                    <a:pt x="18651" y="6215"/>
                    <a:pt x="18636" y="6177"/>
                    <a:pt x="18620" y="6139"/>
                  </a:cubicBezTo>
                  <a:cubicBezTo>
                    <a:pt x="18605" y="6095"/>
                    <a:pt x="18590" y="6049"/>
                    <a:pt x="18578" y="6003"/>
                  </a:cubicBezTo>
                  <a:cubicBezTo>
                    <a:pt x="18566" y="5960"/>
                    <a:pt x="18557" y="5916"/>
                    <a:pt x="18548" y="5873"/>
                  </a:cubicBezTo>
                  <a:cubicBezTo>
                    <a:pt x="18548" y="5872"/>
                    <a:pt x="18548" y="5872"/>
                    <a:pt x="18547" y="5870"/>
                  </a:cubicBezTo>
                  <a:cubicBezTo>
                    <a:pt x="18547" y="5870"/>
                    <a:pt x="18547" y="5869"/>
                    <a:pt x="18547" y="5869"/>
                  </a:cubicBezTo>
                  <a:cubicBezTo>
                    <a:pt x="18515" y="5676"/>
                    <a:pt x="18492" y="5477"/>
                    <a:pt x="18439" y="5288"/>
                  </a:cubicBezTo>
                  <a:cubicBezTo>
                    <a:pt x="18411" y="5186"/>
                    <a:pt x="18380" y="5081"/>
                    <a:pt x="18332" y="4985"/>
                  </a:cubicBezTo>
                  <a:cubicBezTo>
                    <a:pt x="18309" y="4940"/>
                    <a:pt x="18285" y="4895"/>
                    <a:pt x="18259" y="4851"/>
                  </a:cubicBezTo>
                  <a:cubicBezTo>
                    <a:pt x="18233" y="4807"/>
                    <a:pt x="18205" y="4767"/>
                    <a:pt x="18176" y="4726"/>
                  </a:cubicBezTo>
                  <a:cubicBezTo>
                    <a:pt x="18124" y="4648"/>
                    <a:pt x="18055" y="4577"/>
                    <a:pt x="17989" y="4511"/>
                  </a:cubicBezTo>
                  <a:cubicBezTo>
                    <a:pt x="17885" y="4407"/>
                    <a:pt x="17766" y="4323"/>
                    <a:pt x="17639" y="4251"/>
                  </a:cubicBezTo>
                  <a:cubicBezTo>
                    <a:pt x="17556" y="4206"/>
                    <a:pt x="17475" y="4160"/>
                    <a:pt x="17395" y="4112"/>
                  </a:cubicBezTo>
                  <a:cubicBezTo>
                    <a:pt x="17351" y="4084"/>
                    <a:pt x="17305" y="4057"/>
                    <a:pt x="17259" y="4031"/>
                  </a:cubicBezTo>
                  <a:cubicBezTo>
                    <a:pt x="17204" y="4000"/>
                    <a:pt x="17149" y="3973"/>
                    <a:pt x="17097" y="3939"/>
                  </a:cubicBezTo>
                  <a:cubicBezTo>
                    <a:pt x="17073" y="3922"/>
                    <a:pt x="17050" y="3905"/>
                    <a:pt x="17027" y="3885"/>
                  </a:cubicBezTo>
                  <a:cubicBezTo>
                    <a:pt x="17002" y="3863"/>
                    <a:pt x="16979" y="3840"/>
                    <a:pt x="16956" y="3815"/>
                  </a:cubicBezTo>
                  <a:cubicBezTo>
                    <a:pt x="16929" y="3784"/>
                    <a:pt x="16904" y="3750"/>
                    <a:pt x="16880" y="3717"/>
                  </a:cubicBezTo>
                  <a:cubicBezTo>
                    <a:pt x="16861" y="3689"/>
                    <a:pt x="16844" y="3659"/>
                    <a:pt x="16827" y="3629"/>
                  </a:cubicBezTo>
                  <a:cubicBezTo>
                    <a:pt x="16805" y="3582"/>
                    <a:pt x="16787" y="3533"/>
                    <a:pt x="16770" y="3484"/>
                  </a:cubicBezTo>
                  <a:cubicBezTo>
                    <a:pt x="16750" y="3422"/>
                    <a:pt x="16734" y="3362"/>
                    <a:pt x="16719" y="3300"/>
                  </a:cubicBezTo>
                  <a:cubicBezTo>
                    <a:pt x="16697" y="3154"/>
                    <a:pt x="16683" y="3006"/>
                    <a:pt x="16673" y="2857"/>
                  </a:cubicBezTo>
                  <a:cubicBezTo>
                    <a:pt x="16665" y="2761"/>
                    <a:pt x="16660" y="2662"/>
                    <a:pt x="16642" y="2567"/>
                  </a:cubicBezTo>
                  <a:cubicBezTo>
                    <a:pt x="16622" y="2465"/>
                    <a:pt x="16601" y="2367"/>
                    <a:pt x="16569" y="2269"/>
                  </a:cubicBezTo>
                  <a:cubicBezTo>
                    <a:pt x="16507" y="2074"/>
                    <a:pt x="16402" y="1895"/>
                    <a:pt x="16307" y="1714"/>
                  </a:cubicBezTo>
                  <a:cubicBezTo>
                    <a:pt x="16263" y="1630"/>
                    <a:pt x="16212" y="1552"/>
                    <a:pt x="16159" y="1473"/>
                  </a:cubicBezTo>
                  <a:cubicBezTo>
                    <a:pt x="16105" y="1393"/>
                    <a:pt x="16046" y="1311"/>
                    <a:pt x="15982" y="1239"/>
                  </a:cubicBezTo>
                  <a:cubicBezTo>
                    <a:pt x="15918" y="1167"/>
                    <a:pt x="15854" y="1098"/>
                    <a:pt x="15783" y="1031"/>
                  </a:cubicBezTo>
                  <a:cubicBezTo>
                    <a:pt x="15717" y="970"/>
                    <a:pt x="15651" y="907"/>
                    <a:pt x="15590" y="839"/>
                  </a:cubicBezTo>
                  <a:cubicBezTo>
                    <a:pt x="15579" y="825"/>
                    <a:pt x="15569" y="813"/>
                    <a:pt x="15559" y="799"/>
                  </a:cubicBezTo>
                  <a:cubicBezTo>
                    <a:pt x="15501" y="708"/>
                    <a:pt x="15451" y="611"/>
                    <a:pt x="15401" y="514"/>
                  </a:cubicBezTo>
                  <a:cubicBezTo>
                    <a:pt x="15383" y="476"/>
                    <a:pt x="15366" y="437"/>
                    <a:pt x="15348" y="397"/>
                  </a:cubicBezTo>
                  <a:cubicBezTo>
                    <a:pt x="15399" y="394"/>
                    <a:pt x="15449" y="390"/>
                    <a:pt x="15501" y="390"/>
                  </a:cubicBezTo>
                  <a:close/>
                  <a:moveTo>
                    <a:pt x="9997" y="6566"/>
                  </a:moveTo>
                  <a:lnTo>
                    <a:pt x="9997" y="6566"/>
                  </a:lnTo>
                  <a:cubicBezTo>
                    <a:pt x="9999" y="6568"/>
                    <a:pt x="10002" y="6570"/>
                    <a:pt x="10004" y="6574"/>
                  </a:cubicBezTo>
                  <a:lnTo>
                    <a:pt x="10003" y="6573"/>
                  </a:lnTo>
                  <a:cubicBezTo>
                    <a:pt x="10000" y="6570"/>
                    <a:pt x="9999" y="6568"/>
                    <a:pt x="9997" y="6566"/>
                  </a:cubicBezTo>
                  <a:close/>
                  <a:moveTo>
                    <a:pt x="25576" y="7101"/>
                  </a:moveTo>
                  <a:lnTo>
                    <a:pt x="25576" y="7101"/>
                  </a:lnTo>
                  <a:cubicBezTo>
                    <a:pt x="25576" y="7103"/>
                    <a:pt x="25576" y="7105"/>
                    <a:pt x="25576" y="7107"/>
                  </a:cubicBezTo>
                  <a:lnTo>
                    <a:pt x="25576" y="7107"/>
                  </a:lnTo>
                  <a:cubicBezTo>
                    <a:pt x="25576" y="7105"/>
                    <a:pt x="25576" y="7103"/>
                    <a:pt x="25576" y="7101"/>
                  </a:cubicBezTo>
                  <a:close/>
                  <a:moveTo>
                    <a:pt x="29546" y="9341"/>
                  </a:moveTo>
                  <a:cubicBezTo>
                    <a:pt x="29547" y="9345"/>
                    <a:pt x="29549" y="9350"/>
                    <a:pt x="29551" y="9355"/>
                  </a:cubicBezTo>
                  <a:lnTo>
                    <a:pt x="29551" y="9355"/>
                  </a:lnTo>
                  <a:cubicBezTo>
                    <a:pt x="29549" y="9350"/>
                    <a:pt x="29548" y="9346"/>
                    <a:pt x="29546" y="9341"/>
                  </a:cubicBezTo>
                  <a:close/>
                  <a:moveTo>
                    <a:pt x="23353" y="9888"/>
                  </a:moveTo>
                  <a:lnTo>
                    <a:pt x="23353" y="9888"/>
                  </a:lnTo>
                  <a:cubicBezTo>
                    <a:pt x="23352" y="9889"/>
                    <a:pt x="23350" y="9891"/>
                    <a:pt x="23349" y="9892"/>
                  </a:cubicBezTo>
                  <a:cubicBezTo>
                    <a:pt x="23351" y="9891"/>
                    <a:pt x="23352" y="9889"/>
                    <a:pt x="23353" y="9888"/>
                  </a:cubicBezTo>
                  <a:close/>
                  <a:moveTo>
                    <a:pt x="29244" y="15035"/>
                  </a:moveTo>
                  <a:cubicBezTo>
                    <a:pt x="29277" y="15037"/>
                    <a:pt x="29310" y="15038"/>
                    <a:pt x="29343" y="15040"/>
                  </a:cubicBezTo>
                  <a:cubicBezTo>
                    <a:pt x="29396" y="15047"/>
                    <a:pt x="29449" y="15056"/>
                    <a:pt x="29502" y="15067"/>
                  </a:cubicBezTo>
                  <a:cubicBezTo>
                    <a:pt x="29627" y="15098"/>
                    <a:pt x="29748" y="15136"/>
                    <a:pt x="29869" y="15180"/>
                  </a:cubicBezTo>
                  <a:cubicBezTo>
                    <a:pt x="29975" y="15222"/>
                    <a:pt x="30079" y="15270"/>
                    <a:pt x="30179" y="15321"/>
                  </a:cubicBezTo>
                  <a:cubicBezTo>
                    <a:pt x="30297" y="15384"/>
                    <a:pt x="30418" y="15444"/>
                    <a:pt x="30543" y="15495"/>
                  </a:cubicBezTo>
                  <a:cubicBezTo>
                    <a:pt x="30594" y="15516"/>
                    <a:pt x="30649" y="15536"/>
                    <a:pt x="30701" y="15560"/>
                  </a:cubicBezTo>
                  <a:cubicBezTo>
                    <a:pt x="30698" y="15661"/>
                    <a:pt x="30697" y="15760"/>
                    <a:pt x="30693" y="15860"/>
                  </a:cubicBezTo>
                  <a:cubicBezTo>
                    <a:pt x="30684" y="16014"/>
                    <a:pt x="30677" y="16167"/>
                    <a:pt x="30668" y="16321"/>
                  </a:cubicBezTo>
                  <a:cubicBezTo>
                    <a:pt x="30668" y="16322"/>
                    <a:pt x="30668" y="16323"/>
                    <a:pt x="30668" y="16324"/>
                  </a:cubicBezTo>
                  <a:cubicBezTo>
                    <a:pt x="30600" y="16258"/>
                    <a:pt x="30529" y="16197"/>
                    <a:pt x="30450" y="16143"/>
                  </a:cubicBezTo>
                  <a:cubicBezTo>
                    <a:pt x="30375" y="16093"/>
                    <a:pt x="30291" y="16051"/>
                    <a:pt x="30209" y="16017"/>
                  </a:cubicBezTo>
                  <a:cubicBezTo>
                    <a:pt x="30119" y="15979"/>
                    <a:pt x="30029" y="15942"/>
                    <a:pt x="29938" y="15914"/>
                  </a:cubicBezTo>
                  <a:cubicBezTo>
                    <a:pt x="29845" y="15885"/>
                    <a:pt x="29754" y="15856"/>
                    <a:pt x="29657" y="15845"/>
                  </a:cubicBezTo>
                  <a:cubicBezTo>
                    <a:pt x="29574" y="15835"/>
                    <a:pt x="29491" y="15827"/>
                    <a:pt x="29409" y="15810"/>
                  </a:cubicBezTo>
                  <a:cubicBezTo>
                    <a:pt x="29383" y="15803"/>
                    <a:pt x="29359" y="15795"/>
                    <a:pt x="29334" y="15786"/>
                  </a:cubicBezTo>
                  <a:cubicBezTo>
                    <a:pt x="29309" y="15775"/>
                    <a:pt x="29284" y="15764"/>
                    <a:pt x="29259" y="15752"/>
                  </a:cubicBezTo>
                  <a:cubicBezTo>
                    <a:pt x="29214" y="15728"/>
                    <a:pt x="29171" y="15702"/>
                    <a:pt x="29128" y="15675"/>
                  </a:cubicBezTo>
                  <a:cubicBezTo>
                    <a:pt x="29088" y="15644"/>
                    <a:pt x="29051" y="15614"/>
                    <a:pt x="29014" y="15581"/>
                  </a:cubicBezTo>
                  <a:cubicBezTo>
                    <a:pt x="28991" y="15558"/>
                    <a:pt x="28971" y="15535"/>
                    <a:pt x="28950" y="15512"/>
                  </a:cubicBezTo>
                  <a:cubicBezTo>
                    <a:pt x="28933" y="15491"/>
                    <a:pt x="28917" y="15470"/>
                    <a:pt x="28901" y="15447"/>
                  </a:cubicBezTo>
                  <a:cubicBezTo>
                    <a:pt x="28891" y="15429"/>
                    <a:pt x="28881" y="15409"/>
                    <a:pt x="28873" y="15391"/>
                  </a:cubicBezTo>
                  <a:cubicBezTo>
                    <a:pt x="28864" y="15368"/>
                    <a:pt x="28856" y="15345"/>
                    <a:pt x="28848" y="15322"/>
                  </a:cubicBezTo>
                  <a:cubicBezTo>
                    <a:pt x="28847" y="15317"/>
                    <a:pt x="28846" y="15312"/>
                    <a:pt x="28845" y="15306"/>
                  </a:cubicBezTo>
                  <a:cubicBezTo>
                    <a:pt x="28845" y="15302"/>
                    <a:pt x="28845" y="15298"/>
                    <a:pt x="28844" y="15294"/>
                  </a:cubicBezTo>
                  <a:cubicBezTo>
                    <a:pt x="28844" y="15289"/>
                    <a:pt x="28845" y="15284"/>
                    <a:pt x="28845" y="15279"/>
                  </a:cubicBezTo>
                  <a:cubicBezTo>
                    <a:pt x="28846" y="15266"/>
                    <a:pt x="28848" y="15256"/>
                    <a:pt x="28852" y="15245"/>
                  </a:cubicBezTo>
                  <a:cubicBezTo>
                    <a:pt x="28856" y="15225"/>
                    <a:pt x="28862" y="15205"/>
                    <a:pt x="28869" y="15185"/>
                  </a:cubicBezTo>
                  <a:cubicBezTo>
                    <a:pt x="28872" y="15176"/>
                    <a:pt x="28877" y="15168"/>
                    <a:pt x="28880" y="15159"/>
                  </a:cubicBezTo>
                  <a:cubicBezTo>
                    <a:pt x="28883" y="15156"/>
                    <a:pt x="28886" y="15152"/>
                    <a:pt x="28887" y="15149"/>
                  </a:cubicBezTo>
                  <a:lnTo>
                    <a:pt x="28894" y="15141"/>
                  </a:lnTo>
                  <a:cubicBezTo>
                    <a:pt x="28899" y="15136"/>
                    <a:pt x="28904" y="15130"/>
                    <a:pt x="28909" y="15126"/>
                  </a:cubicBezTo>
                  <a:cubicBezTo>
                    <a:pt x="28918" y="15120"/>
                    <a:pt x="28926" y="15113"/>
                    <a:pt x="28935" y="15107"/>
                  </a:cubicBezTo>
                  <a:cubicBezTo>
                    <a:pt x="28951" y="15098"/>
                    <a:pt x="28968" y="15089"/>
                    <a:pt x="28984" y="15081"/>
                  </a:cubicBezTo>
                  <a:cubicBezTo>
                    <a:pt x="28998" y="15075"/>
                    <a:pt x="29012" y="15071"/>
                    <a:pt x="29026" y="15066"/>
                  </a:cubicBezTo>
                  <a:cubicBezTo>
                    <a:pt x="29054" y="15058"/>
                    <a:pt x="29083" y="15053"/>
                    <a:pt x="29111" y="15047"/>
                  </a:cubicBezTo>
                  <a:cubicBezTo>
                    <a:pt x="29156" y="15041"/>
                    <a:pt x="29199" y="15038"/>
                    <a:pt x="29244" y="15035"/>
                  </a:cubicBezTo>
                  <a:close/>
                  <a:moveTo>
                    <a:pt x="8773" y="17162"/>
                  </a:moveTo>
                  <a:lnTo>
                    <a:pt x="8773" y="17162"/>
                  </a:lnTo>
                  <a:cubicBezTo>
                    <a:pt x="8769" y="17163"/>
                    <a:pt x="8765" y="17163"/>
                    <a:pt x="8760" y="17163"/>
                  </a:cubicBezTo>
                  <a:lnTo>
                    <a:pt x="8760" y="17163"/>
                  </a:lnTo>
                  <a:cubicBezTo>
                    <a:pt x="8765" y="17163"/>
                    <a:pt x="8769" y="17163"/>
                    <a:pt x="8773" y="17162"/>
                  </a:cubicBezTo>
                  <a:close/>
                  <a:moveTo>
                    <a:pt x="3723" y="17633"/>
                  </a:moveTo>
                  <a:lnTo>
                    <a:pt x="3726" y="17636"/>
                  </a:lnTo>
                  <a:cubicBezTo>
                    <a:pt x="3725" y="17635"/>
                    <a:pt x="3724" y="17634"/>
                    <a:pt x="3723" y="17633"/>
                  </a:cubicBezTo>
                  <a:close/>
                  <a:moveTo>
                    <a:pt x="15312" y="20513"/>
                  </a:moveTo>
                  <a:lnTo>
                    <a:pt x="15312" y="20513"/>
                  </a:lnTo>
                  <a:cubicBezTo>
                    <a:pt x="15312" y="20513"/>
                    <a:pt x="15312" y="20513"/>
                    <a:pt x="15313" y="20513"/>
                  </a:cubicBezTo>
                  <a:lnTo>
                    <a:pt x="15313" y="20513"/>
                  </a:lnTo>
                  <a:cubicBezTo>
                    <a:pt x="15312" y="20513"/>
                    <a:pt x="15312" y="20513"/>
                    <a:pt x="15312" y="20513"/>
                  </a:cubicBezTo>
                  <a:close/>
                  <a:moveTo>
                    <a:pt x="7180" y="22175"/>
                  </a:moveTo>
                  <a:cubicBezTo>
                    <a:pt x="7183" y="22177"/>
                    <a:pt x="7186" y="22179"/>
                    <a:pt x="7190" y="22181"/>
                  </a:cubicBezTo>
                  <a:cubicBezTo>
                    <a:pt x="7186" y="22179"/>
                    <a:pt x="7183" y="22177"/>
                    <a:pt x="7180" y="22175"/>
                  </a:cubicBezTo>
                  <a:close/>
                  <a:moveTo>
                    <a:pt x="28805" y="22717"/>
                  </a:moveTo>
                  <a:lnTo>
                    <a:pt x="28805" y="22717"/>
                  </a:lnTo>
                  <a:cubicBezTo>
                    <a:pt x="28805" y="22717"/>
                    <a:pt x="28804" y="22718"/>
                    <a:pt x="28804" y="22719"/>
                  </a:cubicBezTo>
                  <a:lnTo>
                    <a:pt x="28804" y="22719"/>
                  </a:lnTo>
                  <a:cubicBezTo>
                    <a:pt x="28804" y="22719"/>
                    <a:pt x="28804" y="22718"/>
                    <a:pt x="28805" y="22717"/>
                  </a:cubicBezTo>
                  <a:close/>
                  <a:moveTo>
                    <a:pt x="29128" y="22896"/>
                  </a:moveTo>
                  <a:cubicBezTo>
                    <a:pt x="29124" y="22903"/>
                    <a:pt x="29120" y="22909"/>
                    <a:pt x="29116" y="22916"/>
                  </a:cubicBezTo>
                  <a:cubicBezTo>
                    <a:pt x="29120" y="22909"/>
                    <a:pt x="29125" y="22903"/>
                    <a:pt x="29128" y="22896"/>
                  </a:cubicBezTo>
                  <a:close/>
                  <a:moveTo>
                    <a:pt x="6859" y="23346"/>
                  </a:moveTo>
                  <a:cubicBezTo>
                    <a:pt x="6859" y="23347"/>
                    <a:pt x="6859" y="23347"/>
                    <a:pt x="6858" y="23347"/>
                  </a:cubicBezTo>
                  <a:cubicBezTo>
                    <a:pt x="6859" y="23347"/>
                    <a:pt x="6859" y="23347"/>
                    <a:pt x="6859" y="23346"/>
                  </a:cubicBezTo>
                  <a:close/>
                  <a:moveTo>
                    <a:pt x="7111" y="23618"/>
                  </a:moveTo>
                  <a:lnTo>
                    <a:pt x="7111" y="23618"/>
                  </a:lnTo>
                  <a:cubicBezTo>
                    <a:pt x="7109" y="23620"/>
                    <a:pt x="7106" y="23622"/>
                    <a:pt x="7104" y="23624"/>
                  </a:cubicBezTo>
                  <a:lnTo>
                    <a:pt x="7104" y="23624"/>
                  </a:lnTo>
                  <a:cubicBezTo>
                    <a:pt x="7106" y="23622"/>
                    <a:pt x="7109" y="23620"/>
                    <a:pt x="7111" y="23618"/>
                  </a:cubicBezTo>
                  <a:close/>
                  <a:moveTo>
                    <a:pt x="7045" y="23669"/>
                  </a:moveTo>
                  <a:lnTo>
                    <a:pt x="7045" y="23669"/>
                  </a:lnTo>
                  <a:cubicBezTo>
                    <a:pt x="7044" y="23670"/>
                    <a:pt x="7043" y="23670"/>
                    <a:pt x="7042" y="23671"/>
                  </a:cubicBezTo>
                  <a:cubicBezTo>
                    <a:pt x="7043" y="23671"/>
                    <a:pt x="7044" y="23670"/>
                    <a:pt x="7045" y="23669"/>
                  </a:cubicBezTo>
                  <a:close/>
                  <a:moveTo>
                    <a:pt x="26661" y="25937"/>
                  </a:moveTo>
                  <a:cubicBezTo>
                    <a:pt x="26660" y="25937"/>
                    <a:pt x="26660" y="25938"/>
                    <a:pt x="26660" y="25938"/>
                  </a:cubicBezTo>
                  <a:cubicBezTo>
                    <a:pt x="26660" y="25938"/>
                    <a:pt x="26660" y="25938"/>
                    <a:pt x="26661" y="25937"/>
                  </a:cubicBezTo>
                  <a:close/>
                  <a:moveTo>
                    <a:pt x="26074" y="4783"/>
                  </a:moveTo>
                  <a:cubicBezTo>
                    <a:pt x="26121" y="4826"/>
                    <a:pt x="26168" y="4869"/>
                    <a:pt x="26215" y="4912"/>
                  </a:cubicBezTo>
                  <a:cubicBezTo>
                    <a:pt x="26339" y="5029"/>
                    <a:pt x="26461" y="5149"/>
                    <a:pt x="26583" y="5269"/>
                  </a:cubicBezTo>
                  <a:cubicBezTo>
                    <a:pt x="26668" y="5359"/>
                    <a:pt x="26755" y="5450"/>
                    <a:pt x="26840" y="5540"/>
                  </a:cubicBezTo>
                  <a:cubicBezTo>
                    <a:pt x="26964" y="5670"/>
                    <a:pt x="27085" y="5804"/>
                    <a:pt x="27206" y="5939"/>
                  </a:cubicBezTo>
                  <a:cubicBezTo>
                    <a:pt x="27359" y="6108"/>
                    <a:pt x="27510" y="6278"/>
                    <a:pt x="27661" y="6449"/>
                  </a:cubicBezTo>
                  <a:cubicBezTo>
                    <a:pt x="27791" y="6595"/>
                    <a:pt x="27921" y="6743"/>
                    <a:pt x="28043" y="6895"/>
                  </a:cubicBezTo>
                  <a:cubicBezTo>
                    <a:pt x="28179" y="7068"/>
                    <a:pt x="28317" y="7240"/>
                    <a:pt x="28450" y="7414"/>
                  </a:cubicBezTo>
                  <a:cubicBezTo>
                    <a:pt x="28557" y="7557"/>
                    <a:pt x="28663" y="7698"/>
                    <a:pt x="28764" y="7844"/>
                  </a:cubicBezTo>
                  <a:cubicBezTo>
                    <a:pt x="28812" y="7914"/>
                    <a:pt x="28863" y="7985"/>
                    <a:pt x="28908" y="8057"/>
                  </a:cubicBezTo>
                  <a:cubicBezTo>
                    <a:pt x="28960" y="8144"/>
                    <a:pt x="29014" y="8229"/>
                    <a:pt x="29067" y="8315"/>
                  </a:cubicBezTo>
                  <a:cubicBezTo>
                    <a:pt x="29115" y="8404"/>
                    <a:pt x="29163" y="8494"/>
                    <a:pt x="29212" y="8583"/>
                  </a:cubicBezTo>
                  <a:cubicBezTo>
                    <a:pt x="29259" y="8669"/>
                    <a:pt x="29297" y="8761"/>
                    <a:pt x="29338" y="8849"/>
                  </a:cubicBezTo>
                  <a:cubicBezTo>
                    <a:pt x="29417" y="9017"/>
                    <a:pt x="29483" y="9191"/>
                    <a:pt x="29555" y="9363"/>
                  </a:cubicBezTo>
                  <a:cubicBezTo>
                    <a:pt x="29554" y="9360"/>
                    <a:pt x="29552" y="9357"/>
                    <a:pt x="29551" y="9355"/>
                  </a:cubicBezTo>
                  <a:lnTo>
                    <a:pt x="29551" y="9355"/>
                  </a:lnTo>
                  <a:cubicBezTo>
                    <a:pt x="29616" y="9519"/>
                    <a:pt x="29682" y="9684"/>
                    <a:pt x="29746" y="9850"/>
                  </a:cubicBezTo>
                  <a:cubicBezTo>
                    <a:pt x="29815" y="10030"/>
                    <a:pt x="29881" y="10212"/>
                    <a:pt x="29949" y="10393"/>
                  </a:cubicBezTo>
                  <a:cubicBezTo>
                    <a:pt x="29975" y="10460"/>
                    <a:pt x="29995" y="10529"/>
                    <a:pt x="30017" y="10598"/>
                  </a:cubicBezTo>
                  <a:cubicBezTo>
                    <a:pt x="30052" y="10702"/>
                    <a:pt x="30088" y="10808"/>
                    <a:pt x="30122" y="10913"/>
                  </a:cubicBezTo>
                  <a:cubicBezTo>
                    <a:pt x="30146" y="10983"/>
                    <a:pt x="30164" y="11056"/>
                    <a:pt x="30184" y="11128"/>
                  </a:cubicBezTo>
                  <a:cubicBezTo>
                    <a:pt x="30208" y="11214"/>
                    <a:pt x="30233" y="11300"/>
                    <a:pt x="30257" y="11387"/>
                  </a:cubicBezTo>
                  <a:cubicBezTo>
                    <a:pt x="30279" y="11484"/>
                    <a:pt x="30300" y="11580"/>
                    <a:pt x="30323" y="11677"/>
                  </a:cubicBezTo>
                  <a:cubicBezTo>
                    <a:pt x="30338" y="11745"/>
                    <a:pt x="30354" y="11811"/>
                    <a:pt x="30366" y="11879"/>
                  </a:cubicBezTo>
                  <a:cubicBezTo>
                    <a:pt x="30398" y="12068"/>
                    <a:pt x="30430" y="12257"/>
                    <a:pt x="30455" y="12448"/>
                  </a:cubicBezTo>
                  <a:cubicBezTo>
                    <a:pt x="30505" y="12817"/>
                    <a:pt x="30552" y="13186"/>
                    <a:pt x="30598" y="13556"/>
                  </a:cubicBezTo>
                  <a:cubicBezTo>
                    <a:pt x="30614" y="13712"/>
                    <a:pt x="30633" y="13869"/>
                    <a:pt x="30644" y="14026"/>
                  </a:cubicBezTo>
                  <a:cubicBezTo>
                    <a:pt x="30654" y="14185"/>
                    <a:pt x="30663" y="14345"/>
                    <a:pt x="30673" y="14505"/>
                  </a:cubicBezTo>
                  <a:cubicBezTo>
                    <a:pt x="30687" y="14722"/>
                    <a:pt x="30693" y="14939"/>
                    <a:pt x="30697" y="15157"/>
                  </a:cubicBezTo>
                  <a:cubicBezTo>
                    <a:pt x="30600" y="15115"/>
                    <a:pt x="30503" y="15073"/>
                    <a:pt x="30408" y="15024"/>
                  </a:cubicBezTo>
                  <a:lnTo>
                    <a:pt x="30408" y="15024"/>
                  </a:lnTo>
                  <a:cubicBezTo>
                    <a:pt x="30409" y="15025"/>
                    <a:pt x="30410" y="15025"/>
                    <a:pt x="30410" y="15026"/>
                  </a:cubicBezTo>
                  <a:cubicBezTo>
                    <a:pt x="30408" y="15025"/>
                    <a:pt x="30407" y="15024"/>
                    <a:pt x="30405" y="15023"/>
                  </a:cubicBezTo>
                  <a:cubicBezTo>
                    <a:pt x="30400" y="15021"/>
                    <a:pt x="30397" y="15018"/>
                    <a:pt x="30393" y="15017"/>
                  </a:cubicBezTo>
                  <a:cubicBezTo>
                    <a:pt x="30254" y="14944"/>
                    <a:pt x="30113" y="14875"/>
                    <a:pt x="29965" y="14820"/>
                  </a:cubicBezTo>
                  <a:cubicBezTo>
                    <a:pt x="29824" y="14769"/>
                    <a:pt x="29680" y="14728"/>
                    <a:pt x="29532" y="14695"/>
                  </a:cubicBezTo>
                  <a:cubicBezTo>
                    <a:pt x="29447" y="14676"/>
                    <a:pt x="29360" y="14666"/>
                    <a:pt x="29272" y="14666"/>
                  </a:cubicBezTo>
                  <a:cubicBezTo>
                    <a:pt x="29256" y="14666"/>
                    <a:pt x="29240" y="14667"/>
                    <a:pt x="29223" y="14667"/>
                  </a:cubicBezTo>
                  <a:cubicBezTo>
                    <a:pt x="29103" y="14671"/>
                    <a:pt x="28974" y="14682"/>
                    <a:pt x="28863" y="14731"/>
                  </a:cubicBezTo>
                  <a:cubicBezTo>
                    <a:pt x="28766" y="14772"/>
                    <a:pt x="28663" y="14827"/>
                    <a:pt x="28600" y="14915"/>
                  </a:cubicBezTo>
                  <a:cubicBezTo>
                    <a:pt x="28544" y="14993"/>
                    <a:pt x="28508" y="15079"/>
                    <a:pt x="28489" y="15174"/>
                  </a:cubicBezTo>
                  <a:cubicBezTo>
                    <a:pt x="28465" y="15285"/>
                    <a:pt x="28476" y="15391"/>
                    <a:pt x="28518" y="15496"/>
                  </a:cubicBezTo>
                  <a:cubicBezTo>
                    <a:pt x="28552" y="15583"/>
                    <a:pt x="28597" y="15661"/>
                    <a:pt x="28654" y="15734"/>
                  </a:cubicBezTo>
                  <a:cubicBezTo>
                    <a:pt x="28782" y="15896"/>
                    <a:pt x="28960" y="16021"/>
                    <a:pt x="29147" y="16108"/>
                  </a:cubicBezTo>
                  <a:cubicBezTo>
                    <a:pt x="29234" y="16148"/>
                    <a:pt x="29329" y="16175"/>
                    <a:pt x="29423" y="16188"/>
                  </a:cubicBezTo>
                  <a:cubicBezTo>
                    <a:pt x="29508" y="16198"/>
                    <a:pt x="29593" y="16205"/>
                    <a:pt x="29676" y="16222"/>
                  </a:cubicBezTo>
                  <a:cubicBezTo>
                    <a:pt x="29755" y="16242"/>
                    <a:pt x="29834" y="16267"/>
                    <a:pt x="29911" y="16293"/>
                  </a:cubicBezTo>
                  <a:cubicBezTo>
                    <a:pt x="29989" y="16324"/>
                    <a:pt x="30068" y="16355"/>
                    <a:pt x="30144" y="16394"/>
                  </a:cubicBezTo>
                  <a:cubicBezTo>
                    <a:pt x="30190" y="16418"/>
                    <a:pt x="30233" y="16443"/>
                    <a:pt x="30275" y="16471"/>
                  </a:cubicBezTo>
                  <a:cubicBezTo>
                    <a:pt x="30306" y="16493"/>
                    <a:pt x="30335" y="16519"/>
                    <a:pt x="30363" y="16544"/>
                  </a:cubicBezTo>
                  <a:cubicBezTo>
                    <a:pt x="30392" y="16570"/>
                    <a:pt x="30418" y="16597"/>
                    <a:pt x="30445" y="16626"/>
                  </a:cubicBezTo>
                  <a:cubicBezTo>
                    <a:pt x="30464" y="16652"/>
                    <a:pt x="30483" y="16679"/>
                    <a:pt x="30501" y="16706"/>
                  </a:cubicBezTo>
                  <a:cubicBezTo>
                    <a:pt x="30520" y="16742"/>
                    <a:pt x="30539" y="16777"/>
                    <a:pt x="30557" y="16814"/>
                  </a:cubicBezTo>
                  <a:cubicBezTo>
                    <a:pt x="30582" y="16872"/>
                    <a:pt x="30604" y="16930"/>
                    <a:pt x="30623" y="16991"/>
                  </a:cubicBezTo>
                  <a:cubicBezTo>
                    <a:pt x="30623" y="16992"/>
                    <a:pt x="30623" y="16993"/>
                    <a:pt x="30623" y="16993"/>
                  </a:cubicBezTo>
                  <a:cubicBezTo>
                    <a:pt x="30615" y="17088"/>
                    <a:pt x="30607" y="17182"/>
                    <a:pt x="30598" y="17277"/>
                  </a:cubicBezTo>
                  <a:cubicBezTo>
                    <a:pt x="30584" y="17369"/>
                    <a:pt x="30570" y="17463"/>
                    <a:pt x="30557" y="17557"/>
                  </a:cubicBezTo>
                  <a:cubicBezTo>
                    <a:pt x="30556" y="17557"/>
                    <a:pt x="30555" y="17556"/>
                    <a:pt x="30554" y="17556"/>
                  </a:cubicBezTo>
                  <a:cubicBezTo>
                    <a:pt x="30554" y="17556"/>
                    <a:pt x="30554" y="17556"/>
                    <a:pt x="30553" y="17557"/>
                  </a:cubicBezTo>
                  <a:lnTo>
                    <a:pt x="30543" y="17557"/>
                  </a:lnTo>
                  <a:cubicBezTo>
                    <a:pt x="30539" y="17581"/>
                    <a:pt x="30535" y="17605"/>
                    <a:pt x="30531" y="17628"/>
                  </a:cubicBezTo>
                  <a:cubicBezTo>
                    <a:pt x="30525" y="17675"/>
                    <a:pt x="30517" y="17723"/>
                    <a:pt x="30507" y="17770"/>
                  </a:cubicBezTo>
                  <a:cubicBezTo>
                    <a:pt x="30489" y="17876"/>
                    <a:pt x="30466" y="17981"/>
                    <a:pt x="30440" y="18085"/>
                  </a:cubicBezTo>
                  <a:cubicBezTo>
                    <a:pt x="30426" y="18142"/>
                    <a:pt x="30411" y="18199"/>
                    <a:pt x="30395" y="18257"/>
                  </a:cubicBezTo>
                  <a:cubicBezTo>
                    <a:pt x="30365" y="18432"/>
                    <a:pt x="30330" y="18607"/>
                    <a:pt x="30291" y="18781"/>
                  </a:cubicBezTo>
                  <a:cubicBezTo>
                    <a:pt x="30273" y="18863"/>
                    <a:pt x="30255" y="18944"/>
                    <a:pt x="30235" y="19025"/>
                  </a:cubicBezTo>
                  <a:cubicBezTo>
                    <a:pt x="30230" y="19050"/>
                    <a:pt x="30224" y="19075"/>
                    <a:pt x="30218" y="19099"/>
                  </a:cubicBezTo>
                  <a:cubicBezTo>
                    <a:pt x="30195" y="19191"/>
                    <a:pt x="30164" y="19281"/>
                    <a:pt x="30135" y="19370"/>
                  </a:cubicBezTo>
                  <a:cubicBezTo>
                    <a:pt x="30134" y="19372"/>
                    <a:pt x="30134" y="19373"/>
                    <a:pt x="30134" y="19374"/>
                  </a:cubicBezTo>
                  <a:cubicBezTo>
                    <a:pt x="30106" y="19450"/>
                    <a:pt x="30078" y="19525"/>
                    <a:pt x="30048" y="19600"/>
                  </a:cubicBezTo>
                  <a:cubicBezTo>
                    <a:pt x="30008" y="19750"/>
                    <a:pt x="29967" y="19900"/>
                    <a:pt x="29923" y="20050"/>
                  </a:cubicBezTo>
                  <a:cubicBezTo>
                    <a:pt x="29923" y="20048"/>
                    <a:pt x="29923" y="20048"/>
                    <a:pt x="29923" y="20048"/>
                  </a:cubicBezTo>
                  <a:cubicBezTo>
                    <a:pt x="29869" y="20233"/>
                    <a:pt x="29809" y="20413"/>
                    <a:pt x="29742" y="20593"/>
                  </a:cubicBezTo>
                  <a:cubicBezTo>
                    <a:pt x="29678" y="20768"/>
                    <a:pt x="29613" y="20943"/>
                    <a:pt x="29548" y="21118"/>
                  </a:cubicBezTo>
                  <a:cubicBezTo>
                    <a:pt x="29425" y="21449"/>
                    <a:pt x="29294" y="21776"/>
                    <a:pt x="29151" y="22099"/>
                  </a:cubicBezTo>
                  <a:cubicBezTo>
                    <a:pt x="29116" y="22170"/>
                    <a:pt x="29084" y="22243"/>
                    <a:pt x="29045" y="22311"/>
                  </a:cubicBezTo>
                  <a:cubicBezTo>
                    <a:pt x="29007" y="22378"/>
                    <a:pt x="28971" y="22444"/>
                    <a:pt x="28933" y="22509"/>
                  </a:cubicBezTo>
                  <a:cubicBezTo>
                    <a:pt x="28933" y="22512"/>
                    <a:pt x="28932" y="22512"/>
                    <a:pt x="28931" y="22513"/>
                  </a:cubicBezTo>
                  <a:cubicBezTo>
                    <a:pt x="28929" y="22515"/>
                    <a:pt x="28928" y="22517"/>
                    <a:pt x="28926" y="22521"/>
                  </a:cubicBezTo>
                  <a:cubicBezTo>
                    <a:pt x="28886" y="22587"/>
                    <a:pt x="28845" y="22652"/>
                    <a:pt x="28804" y="22720"/>
                  </a:cubicBezTo>
                  <a:cubicBezTo>
                    <a:pt x="28804" y="22719"/>
                    <a:pt x="28804" y="22719"/>
                    <a:pt x="28804" y="22719"/>
                  </a:cubicBezTo>
                  <a:lnTo>
                    <a:pt x="28804" y="22719"/>
                  </a:lnTo>
                  <a:cubicBezTo>
                    <a:pt x="28803" y="22720"/>
                    <a:pt x="28802" y="22721"/>
                    <a:pt x="28801" y="22723"/>
                  </a:cubicBezTo>
                  <a:cubicBezTo>
                    <a:pt x="28800" y="22724"/>
                    <a:pt x="28800" y="22725"/>
                    <a:pt x="28799" y="22726"/>
                  </a:cubicBezTo>
                  <a:cubicBezTo>
                    <a:pt x="28799" y="22726"/>
                    <a:pt x="28799" y="22726"/>
                    <a:pt x="28800" y="22726"/>
                  </a:cubicBezTo>
                  <a:lnTo>
                    <a:pt x="28800" y="22726"/>
                  </a:lnTo>
                  <a:cubicBezTo>
                    <a:pt x="28683" y="22914"/>
                    <a:pt x="28566" y="23098"/>
                    <a:pt x="28456" y="23290"/>
                  </a:cubicBezTo>
                  <a:cubicBezTo>
                    <a:pt x="28346" y="23482"/>
                    <a:pt x="28237" y="23673"/>
                    <a:pt x="28122" y="23863"/>
                  </a:cubicBezTo>
                  <a:cubicBezTo>
                    <a:pt x="28094" y="23907"/>
                    <a:pt x="28065" y="23951"/>
                    <a:pt x="28038" y="23995"/>
                  </a:cubicBezTo>
                  <a:cubicBezTo>
                    <a:pt x="27932" y="24159"/>
                    <a:pt x="27825" y="24322"/>
                    <a:pt x="27717" y="24484"/>
                  </a:cubicBezTo>
                  <a:cubicBezTo>
                    <a:pt x="27610" y="24648"/>
                    <a:pt x="27502" y="24811"/>
                    <a:pt x="27390" y="24971"/>
                  </a:cubicBezTo>
                  <a:cubicBezTo>
                    <a:pt x="27273" y="25136"/>
                    <a:pt x="27156" y="25303"/>
                    <a:pt x="27032" y="25464"/>
                  </a:cubicBezTo>
                  <a:cubicBezTo>
                    <a:pt x="26912" y="25624"/>
                    <a:pt x="26787" y="25781"/>
                    <a:pt x="26661" y="25937"/>
                  </a:cubicBezTo>
                  <a:lnTo>
                    <a:pt x="26661" y="25937"/>
                  </a:lnTo>
                  <a:cubicBezTo>
                    <a:pt x="26661" y="25937"/>
                    <a:pt x="26661" y="25937"/>
                    <a:pt x="26661" y="25937"/>
                  </a:cubicBezTo>
                  <a:lnTo>
                    <a:pt x="26661" y="25937"/>
                  </a:lnTo>
                  <a:cubicBezTo>
                    <a:pt x="26525" y="26097"/>
                    <a:pt x="26388" y="26258"/>
                    <a:pt x="26247" y="26414"/>
                  </a:cubicBezTo>
                  <a:cubicBezTo>
                    <a:pt x="26155" y="26517"/>
                    <a:pt x="26057" y="26614"/>
                    <a:pt x="25958" y="26711"/>
                  </a:cubicBezTo>
                  <a:cubicBezTo>
                    <a:pt x="25954" y="26665"/>
                    <a:pt x="25952" y="26618"/>
                    <a:pt x="25953" y="26570"/>
                  </a:cubicBezTo>
                  <a:cubicBezTo>
                    <a:pt x="25959" y="26439"/>
                    <a:pt x="25971" y="26310"/>
                    <a:pt x="25969" y="26180"/>
                  </a:cubicBezTo>
                  <a:cubicBezTo>
                    <a:pt x="25969" y="26087"/>
                    <a:pt x="25964" y="25997"/>
                    <a:pt x="25958" y="25905"/>
                  </a:cubicBezTo>
                  <a:cubicBezTo>
                    <a:pt x="25948" y="25816"/>
                    <a:pt x="25928" y="25730"/>
                    <a:pt x="25906" y="25643"/>
                  </a:cubicBezTo>
                  <a:cubicBezTo>
                    <a:pt x="25857" y="25454"/>
                    <a:pt x="25781" y="25271"/>
                    <a:pt x="25687" y="25099"/>
                  </a:cubicBezTo>
                  <a:cubicBezTo>
                    <a:pt x="25588" y="24923"/>
                    <a:pt x="25457" y="24765"/>
                    <a:pt x="25314" y="24624"/>
                  </a:cubicBezTo>
                  <a:cubicBezTo>
                    <a:pt x="25150" y="24460"/>
                    <a:pt x="24932" y="24370"/>
                    <a:pt x="24736" y="24251"/>
                  </a:cubicBezTo>
                  <a:cubicBezTo>
                    <a:pt x="24715" y="24236"/>
                    <a:pt x="24694" y="24221"/>
                    <a:pt x="24675" y="24206"/>
                  </a:cubicBezTo>
                  <a:cubicBezTo>
                    <a:pt x="24656" y="24190"/>
                    <a:pt x="24639" y="24174"/>
                    <a:pt x="24623" y="24157"/>
                  </a:cubicBezTo>
                  <a:cubicBezTo>
                    <a:pt x="24564" y="24089"/>
                    <a:pt x="24509" y="24017"/>
                    <a:pt x="24455" y="23947"/>
                  </a:cubicBezTo>
                  <a:cubicBezTo>
                    <a:pt x="24424" y="23903"/>
                    <a:pt x="24396" y="23861"/>
                    <a:pt x="24370" y="23815"/>
                  </a:cubicBezTo>
                  <a:cubicBezTo>
                    <a:pt x="24342" y="23762"/>
                    <a:pt x="24319" y="23708"/>
                    <a:pt x="24296" y="23653"/>
                  </a:cubicBezTo>
                  <a:cubicBezTo>
                    <a:pt x="24272" y="23583"/>
                    <a:pt x="24252" y="23513"/>
                    <a:pt x="24231" y="23442"/>
                  </a:cubicBezTo>
                  <a:cubicBezTo>
                    <a:pt x="24201" y="23286"/>
                    <a:pt x="24182" y="23130"/>
                    <a:pt x="24166" y="22971"/>
                  </a:cubicBezTo>
                  <a:cubicBezTo>
                    <a:pt x="24152" y="22807"/>
                    <a:pt x="24144" y="22643"/>
                    <a:pt x="24144" y="22477"/>
                  </a:cubicBezTo>
                  <a:cubicBezTo>
                    <a:pt x="24149" y="22391"/>
                    <a:pt x="24153" y="22307"/>
                    <a:pt x="24162" y="22221"/>
                  </a:cubicBezTo>
                  <a:cubicBezTo>
                    <a:pt x="24168" y="22146"/>
                    <a:pt x="24182" y="22071"/>
                    <a:pt x="24194" y="21996"/>
                  </a:cubicBezTo>
                  <a:lnTo>
                    <a:pt x="24194" y="21996"/>
                  </a:lnTo>
                  <a:cubicBezTo>
                    <a:pt x="24194" y="21996"/>
                    <a:pt x="24194" y="21997"/>
                    <a:pt x="24194" y="21997"/>
                  </a:cubicBezTo>
                  <a:cubicBezTo>
                    <a:pt x="24229" y="21811"/>
                    <a:pt x="24268" y="21623"/>
                    <a:pt x="24298" y="21434"/>
                  </a:cubicBezTo>
                  <a:cubicBezTo>
                    <a:pt x="24328" y="21243"/>
                    <a:pt x="24343" y="21052"/>
                    <a:pt x="24352" y="20859"/>
                  </a:cubicBezTo>
                  <a:cubicBezTo>
                    <a:pt x="24372" y="20460"/>
                    <a:pt x="24320" y="20061"/>
                    <a:pt x="24256" y="19667"/>
                  </a:cubicBezTo>
                  <a:cubicBezTo>
                    <a:pt x="24225" y="19472"/>
                    <a:pt x="24193" y="19277"/>
                    <a:pt x="24149" y="19085"/>
                  </a:cubicBezTo>
                  <a:cubicBezTo>
                    <a:pt x="24127" y="18985"/>
                    <a:pt x="24103" y="18887"/>
                    <a:pt x="24072" y="18789"/>
                  </a:cubicBezTo>
                  <a:cubicBezTo>
                    <a:pt x="24043" y="18699"/>
                    <a:pt x="24006" y="18612"/>
                    <a:pt x="23970" y="18524"/>
                  </a:cubicBezTo>
                  <a:cubicBezTo>
                    <a:pt x="23945" y="18454"/>
                    <a:pt x="23921" y="18385"/>
                    <a:pt x="23897" y="18316"/>
                  </a:cubicBezTo>
                  <a:cubicBezTo>
                    <a:pt x="23887" y="18286"/>
                    <a:pt x="23876" y="18255"/>
                    <a:pt x="23865" y="18225"/>
                  </a:cubicBezTo>
                  <a:cubicBezTo>
                    <a:pt x="23864" y="18222"/>
                    <a:pt x="23865" y="18219"/>
                    <a:pt x="23864" y="18217"/>
                  </a:cubicBezTo>
                  <a:cubicBezTo>
                    <a:pt x="23825" y="18125"/>
                    <a:pt x="23787" y="18031"/>
                    <a:pt x="23753" y="17938"/>
                  </a:cubicBezTo>
                  <a:cubicBezTo>
                    <a:pt x="23704" y="17807"/>
                    <a:pt x="23657" y="17675"/>
                    <a:pt x="23587" y="17553"/>
                  </a:cubicBezTo>
                  <a:cubicBezTo>
                    <a:pt x="23455" y="17326"/>
                    <a:pt x="23254" y="17154"/>
                    <a:pt x="23030" y="17022"/>
                  </a:cubicBezTo>
                  <a:cubicBezTo>
                    <a:pt x="22951" y="16974"/>
                    <a:pt x="22871" y="16928"/>
                    <a:pt x="22791" y="16880"/>
                  </a:cubicBezTo>
                  <a:cubicBezTo>
                    <a:pt x="22732" y="16844"/>
                    <a:pt x="22675" y="16808"/>
                    <a:pt x="22613" y="16778"/>
                  </a:cubicBezTo>
                  <a:cubicBezTo>
                    <a:pt x="22534" y="16738"/>
                    <a:pt x="22451" y="16712"/>
                    <a:pt x="22364" y="16693"/>
                  </a:cubicBezTo>
                  <a:cubicBezTo>
                    <a:pt x="22196" y="16656"/>
                    <a:pt x="22026" y="16626"/>
                    <a:pt x="21861" y="16576"/>
                  </a:cubicBezTo>
                  <a:cubicBezTo>
                    <a:pt x="21823" y="16562"/>
                    <a:pt x="21785" y="16547"/>
                    <a:pt x="21747" y="16530"/>
                  </a:cubicBezTo>
                  <a:cubicBezTo>
                    <a:pt x="21700" y="16507"/>
                    <a:pt x="21656" y="16481"/>
                    <a:pt x="21611" y="16452"/>
                  </a:cubicBezTo>
                  <a:cubicBezTo>
                    <a:pt x="21574" y="16427"/>
                    <a:pt x="21538" y="16400"/>
                    <a:pt x="21503" y="16370"/>
                  </a:cubicBezTo>
                  <a:cubicBezTo>
                    <a:pt x="21473" y="16344"/>
                    <a:pt x="21445" y="16315"/>
                    <a:pt x="21417" y="16286"/>
                  </a:cubicBezTo>
                  <a:cubicBezTo>
                    <a:pt x="21363" y="16222"/>
                    <a:pt x="21312" y="16155"/>
                    <a:pt x="21260" y="16087"/>
                  </a:cubicBezTo>
                  <a:cubicBezTo>
                    <a:pt x="21219" y="16025"/>
                    <a:pt x="21178" y="15962"/>
                    <a:pt x="21141" y="15896"/>
                  </a:cubicBezTo>
                  <a:cubicBezTo>
                    <a:pt x="21117" y="15848"/>
                    <a:pt x="21097" y="15799"/>
                    <a:pt x="21077" y="15749"/>
                  </a:cubicBezTo>
                  <a:lnTo>
                    <a:pt x="21077" y="15749"/>
                  </a:lnTo>
                  <a:cubicBezTo>
                    <a:pt x="21078" y="15751"/>
                    <a:pt x="21078" y="15753"/>
                    <a:pt x="21079" y="15755"/>
                  </a:cubicBezTo>
                  <a:lnTo>
                    <a:pt x="21079" y="15755"/>
                  </a:lnTo>
                  <a:cubicBezTo>
                    <a:pt x="21078" y="15752"/>
                    <a:pt x="21077" y="15749"/>
                    <a:pt x="21076" y="15746"/>
                  </a:cubicBezTo>
                  <a:cubicBezTo>
                    <a:pt x="21075" y="15744"/>
                    <a:pt x="21075" y="15743"/>
                    <a:pt x="21074" y="15742"/>
                  </a:cubicBezTo>
                  <a:cubicBezTo>
                    <a:pt x="21045" y="15653"/>
                    <a:pt x="21022" y="15564"/>
                    <a:pt x="21001" y="15472"/>
                  </a:cubicBezTo>
                  <a:cubicBezTo>
                    <a:pt x="20985" y="15391"/>
                    <a:pt x="20970" y="15311"/>
                    <a:pt x="20962" y="15229"/>
                  </a:cubicBezTo>
                  <a:cubicBezTo>
                    <a:pt x="20957" y="15175"/>
                    <a:pt x="20956" y="15121"/>
                    <a:pt x="20957" y="15069"/>
                  </a:cubicBezTo>
                  <a:cubicBezTo>
                    <a:pt x="20961" y="15017"/>
                    <a:pt x="20966" y="14966"/>
                    <a:pt x="20973" y="14913"/>
                  </a:cubicBezTo>
                  <a:cubicBezTo>
                    <a:pt x="20982" y="14867"/>
                    <a:pt x="20993" y="14823"/>
                    <a:pt x="21006" y="14779"/>
                  </a:cubicBezTo>
                  <a:cubicBezTo>
                    <a:pt x="21023" y="14729"/>
                    <a:pt x="21044" y="14680"/>
                    <a:pt x="21067" y="14632"/>
                  </a:cubicBezTo>
                  <a:cubicBezTo>
                    <a:pt x="21104" y="14556"/>
                    <a:pt x="21147" y="14488"/>
                    <a:pt x="21193" y="14417"/>
                  </a:cubicBezTo>
                  <a:cubicBezTo>
                    <a:pt x="21229" y="14364"/>
                    <a:pt x="21268" y="14314"/>
                    <a:pt x="21311" y="14265"/>
                  </a:cubicBezTo>
                  <a:cubicBezTo>
                    <a:pt x="21353" y="14217"/>
                    <a:pt x="21399" y="14171"/>
                    <a:pt x="21447" y="14128"/>
                  </a:cubicBezTo>
                  <a:cubicBezTo>
                    <a:pt x="21515" y="14070"/>
                    <a:pt x="21585" y="14017"/>
                    <a:pt x="21656" y="13963"/>
                  </a:cubicBezTo>
                  <a:cubicBezTo>
                    <a:pt x="21714" y="13923"/>
                    <a:pt x="21774" y="13884"/>
                    <a:pt x="21835" y="13846"/>
                  </a:cubicBezTo>
                  <a:cubicBezTo>
                    <a:pt x="21897" y="13809"/>
                    <a:pt x="21962" y="13774"/>
                    <a:pt x="22026" y="13739"/>
                  </a:cubicBezTo>
                  <a:cubicBezTo>
                    <a:pt x="22081" y="13711"/>
                    <a:pt x="22137" y="13684"/>
                    <a:pt x="22192" y="13656"/>
                  </a:cubicBezTo>
                  <a:cubicBezTo>
                    <a:pt x="22280" y="13610"/>
                    <a:pt x="22371" y="13565"/>
                    <a:pt x="22455" y="13511"/>
                  </a:cubicBezTo>
                  <a:cubicBezTo>
                    <a:pt x="22550" y="13451"/>
                    <a:pt x="22644" y="13388"/>
                    <a:pt x="22736" y="13323"/>
                  </a:cubicBezTo>
                  <a:cubicBezTo>
                    <a:pt x="22916" y="13198"/>
                    <a:pt x="23073" y="13042"/>
                    <a:pt x="23185" y="12854"/>
                  </a:cubicBezTo>
                  <a:cubicBezTo>
                    <a:pt x="23241" y="12760"/>
                    <a:pt x="23292" y="12666"/>
                    <a:pt x="23339" y="12568"/>
                  </a:cubicBezTo>
                  <a:cubicBezTo>
                    <a:pt x="23427" y="12377"/>
                    <a:pt x="23485" y="12172"/>
                    <a:pt x="23493" y="11962"/>
                  </a:cubicBezTo>
                  <a:cubicBezTo>
                    <a:pt x="23499" y="11795"/>
                    <a:pt x="23468" y="11636"/>
                    <a:pt x="23425" y="11477"/>
                  </a:cubicBezTo>
                  <a:cubicBezTo>
                    <a:pt x="23374" y="11293"/>
                    <a:pt x="23306" y="11117"/>
                    <a:pt x="23237" y="10940"/>
                  </a:cubicBezTo>
                  <a:cubicBezTo>
                    <a:pt x="23219" y="10880"/>
                    <a:pt x="23202" y="10821"/>
                    <a:pt x="23187" y="10761"/>
                  </a:cubicBezTo>
                  <a:cubicBezTo>
                    <a:pt x="23176" y="10699"/>
                    <a:pt x="23164" y="10638"/>
                    <a:pt x="23158" y="10576"/>
                  </a:cubicBezTo>
                  <a:cubicBezTo>
                    <a:pt x="23154" y="10523"/>
                    <a:pt x="23151" y="10472"/>
                    <a:pt x="23154" y="10419"/>
                  </a:cubicBezTo>
                  <a:cubicBezTo>
                    <a:pt x="23156" y="10392"/>
                    <a:pt x="23159" y="10362"/>
                    <a:pt x="23164" y="10335"/>
                  </a:cubicBezTo>
                  <a:cubicBezTo>
                    <a:pt x="23172" y="10297"/>
                    <a:pt x="23180" y="10261"/>
                    <a:pt x="23192" y="10226"/>
                  </a:cubicBezTo>
                  <a:cubicBezTo>
                    <a:pt x="23213" y="10163"/>
                    <a:pt x="23237" y="10102"/>
                    <a:pt x="23265" y="10042"/>
                  </a:cubicBezTo>
                  <a:cubicBezTo>
                    <a:pt x="23290" y="9992"/>
                    <a:pt x="23317" y="9944"/>
                    <a:pt x="23347" y="9897"/>
                  </a:cubicBezTo>
                  <a:lnTo>
                    <a:pt x="23347" y="9897"/>
                  </a:lnTo>
                  <a:cubicBezTo>
                    <a:pt x="23345" y="9899"/>
                    <a:pt x="23344" y="9902"/>
                    <a:pt x="23340" y="9906"/>
                  </a:cubicBezTo>
                  <a:cubicBezTo>
                    <a:pt x="23342" y="9902"/>
                    <a:pt x="23345" y="9899"/>
                    <a:pt x="23347" y="9896"/>
                  </a:cubicBezTo>
                  <a:cubicBezTo>
                    <a:pt x="23349" y="9892"/>
                    <a:pt x="23352" y="9889"/>
                    <a:pt x="23354" y="9885"/>
                  </a:cubicBezTo>
                  <a:lnTo>
                    <a:pt x="23354" y="9885"/>
                  </a:lnTo>
                  <a:cubicBezTo>
                    <a:pt x="23354" y="9886"/>
                    <a:pt x="23353" y="9887"/>
                    <a:pt x="23353" y="9888"/>
                  </a:cubicBezTo>
                  <a:lnTo>
                    <a:pt x="23353" y="9888"/>
                  </a:lnTo>
                  <a:cubicBezTo>
                    <a:pt x="23374" y="9858"/>
                    <a:pt x="23396" y="9830"/>
                    <a:pt x="23419" y="9802"/>
                  </a:cubicBezTo>
                  <a:cubicBezTo>
                    <a:pt x="23461" y="9753"/>
                    <a:pt x="23506" y="9707"/>
                    <a:pt x="23554" y="9662"/>
                  </a:cubicBezTo>
                  <a:cubicBezTo>
                    <a:pt x="23600" y="9621"/>
                    <a:pt x="23648" y="9583"/>
                    <a:pt x="23698" y="9548"/>
                  </a:cubicBezTo>
                  <a:cubicBezTo>
                    <a:pt x="23796" y="9483"/>
                    <a:pt x="23899" y="9427"/>
                    <a:pt x="24005" y="9371"/>
                  </a:cubicBezTo>
                  <a:cubicBezTo>
                    <a:pt x="24059" y="9344"/>
                    <a:pt x="24114" y="9319"/>
                    <a:pt x="24170" y="9295"/>
                  </a:cubicBezTo>
                  <a:lnTo>
                    <a:pt x="24169" y="9295"/>
                  </a:lnTo>
                  <a:cubicBezTo>
                    <a:pt x="24270" y="9260"/>
                    <a:pt x="24373" y="9231"/>
                    <a:pt x="24471" y="9190"/>
                  </a:cubicBezTo>
                  <a:cubicBezTo>
                    <a:pt x="24577" y="9144"/>
                    <a:pt x="24680" y="9089"/>
                    <a:pt x="24779" y="9029"/>
                  </a:cubicBezTo>
                  <a:cubicBezTo>
                    <a:pt x="24914" y="8945"/>
                    <a:pt x="25053" y="8860"/>
                    <a:pt x="25173" y="8755"/>
                  </a:cubicBezTo>
                  <a:cubicBezTo>
                    <a:pt x="25291" y="8651"/>
                    <a:pt x="25398" y="8541"/>
                    <a:pt x="25504" y="8424"/>
                  </a:cubicBezTo>
                  <a:cubicBezTo>
                    <a:pt x="25649" y="8263"/>
                    <a:pt x="25765" y="8076"/>
                    <a:pt x="25838" y="7870"/>
                  </a:cubicBezTo>
                  <a:cubicBezTo>
                    <a:pt x="25871" y="7774"/>
                    <a:pt x="25886" y="7671"/>
                    <a:pt x="25902" y="7572"/>
                  </a:cubicBezTo>
                  <a:cubicBezTo>
                    <a:pt x="25918" y="7468"/>
                    <a:pt x="25929" y="7365"/>
                    <a:pt x="25937" y="7261"/>
                  </a:cubicBezTo>
                  <a:cubicBezTo>
                    <a:pt x="25944" y="7165"/>
                    <a:pt x="25950" y="7068"/>
                    <a:pt x="25951" y="6973"/>
                  </a:cubicBezTo>
                  <a:cubicBezTo>
                    <a:pt x="25952" y="6874"/>
                    <a:pt x="25954" y="6776"/>
                    <a:pt x="25948" y="6679"/>
                  </a:cubicBezTo>
                  <a:cubicBezTo>
                    <a:pt x="25936" y="6479"/>
                    <a:pt x="25915" y="6281"/>
                    <a:pt x="25896" y="6082"/>
                  </a:cubicBezTo>
                  <a:cubicBezTo>
                    <a:pt x="25888" y="5973"/>
                    <a:pt x="25879" y="5865"/>
                    <a:pt x="25872" y="5757"/>
                  </a:cubicBezTo>
                  <a:cubicBezTo>
                    <a:pt x="25864" y="5643"/>
                    <a:pt x="25857" y="5527"/>
                    <a:pt x="25859" y="5411"/>
                  </a:cubicBezTo>
                  <a:cubicBezTo>
                    <a:pt x="25862" y="5371"/>
                    <a:pt x="25866" y="5332"/>
                    <a:pt x="25872" y="5293"/>
                  </a:cubicBezTo>
                  <a:cubicBezTo>
                    <a:pt x="25880" y="5259"/>
                    <a:pt x="25889" y="5223"/>
                    <a:pt x="25898" y="5190"/>
                  </a:cubicBezTo>
                  <a:lnTo>
                    <a:pt x="25897" y="5190"/>
                  </a:lnTo>
                  <a:cubicBezTo>
                    <a:pt x="25898" y="5190"/>
                    <a:pt x="25898" y="5189"/>
                    <a:pt x="25898" y="5188"/>
                  </a:cubicBezTo>
                  <a:cubicBezTo>
                    <a:pt x="25930" y="5094"/>
                    <a:pt x="25964" y="5001"/>
                    <a:pt x="26003" y="4909"/>
                  </a:cubicBezTo>
                  <a:cubicBezTo>
                    <a:pt x="26026" y="4865"/>
                    <a:pt x="26049" y="4824"/>
                    <a:pt x="26074" y="4783"/>
                  </a:cubicBezTo>
                  <a:close/>
                  <a:moveTo>
                    <a:pt x="6955" y="28228"/>
                  </a:moveTo>
                  <a:cubicBezTo>
                    <a:pt x="6957" y="28229"/>
                    <a:pt x="6960" y="28231"/>
                    <a:pt x="6962" y="28232"/>
                  </a:cubicBezTo>
                  <a:lnTo>
                    <a:pt x="6962" y="28232"/>
                  </a:lnTo>
                  <a:cubicBezTo>
                    <a:pt x="6960" y="28231"/>
                    <a:pt x="6958" y="28229"/>
                    <a:pt x="6955" y="28228"/>
                  </a:cubicBezTo>
                  <a:close/>
                  <a:moveTo>
                    <a:pt x="532" y="13374"/>
                  </a:moveTo>
                  <a:cubicBezTo>
                    <a:pt x="538" y="13376"/>
                    <a:pt x="545" y="13380"/>
                    <a:pt x="552" y="13382"/>
                  </a:cubicBezTo>
                  <a:cubicBezTo>
                    <a:pt x="586" y="13395"/>
                    <a:pt x="621" y="13404"/>
                    <a:pt x="654" y="13416"/>
                  </a:cubicBezTo>
                  <a:cubicBezTo>
                    <a:pt x="745" y="13454"/>
                    <a:pt x="832" y="13502"/>
                    <a:pt x="919" y="13549"/>
                  </a:cubicBezTo>
                  <a:cubicBezTo>
                    <a:pt x="1020" y="13602"/>
                    <a:pt x="1122" y="13661"/>
                    <a:pt x="1231" y="13694"/>
                  </a:cubicBezTo>
                  <a:cubicBezTo>
                    <a:pt x="1337" y="13727"/>
                    <a:pt x="1446" y="13755"/>
                    <a:pt x="1554" y="13784"/>
                  </a:cubicBezTo>
                  <a:cubicBezTo>
                    <a:pt x="1651" y="13811"/>
                    <a:pt x="1746" y="13844"/>
                    <a:pt x="1839" y="13881"/>
                  </a:cubicBezTo>
                  <a:cubicBezTo>
                    <a:pt x="1901" y="13907"/>
                    <a:pt x="1962" y="13933"/>
                    <a:pt x="2021" y="13965"/>
                  </a:cubicBezTo>
                  <a:cubicBezTo>
                    <a:pt x="2090" y="14005"/>
                    <a:pt x="2157" y="14046"/>
                    <a:pt x="2221" y="14093"/>
                  </a:cubicBezTo>
                  <a:cubicBezTo>
                    <a:pt x="2229" y="14100"/>
                    <a:pt x="2239" y="14108"/>
                    <a:pt x="2247" y="14115"/>
                  </a:cubicBezTo>
                  <a:cubicBezTo>
                    <a:pt x="2260" y="14130"/>
                    <a:pt x="2274" y="14145"/>
                    <a:pt x="2287" y="14161"/>
                  </a:cubicBezTo>
                  <a:cubicBezTo>
                    <a:pt x="2428" y="14352"/>
                    <a:pt x="2568" y="14546"/>
                    <a:pt x="2691" y="14750"/>
                  </a:cubicBezTo>
                  <a:cubicBezTo>
                    <a:pt x="2718" y="14798"/>
                    <a:pt x="2742" y="14846"/>
                    <a:pt x="2765" y="14895"/>
                  </a:cubicBezTo>
                  <a:cubicBezTo>
                    <a:pt x="2791" y="14968"/>
                    <a:pt x="2814" y="15041"/>
                    <a:pt x="2834" y="15115"/>
                  </a:cubicBezTo>
                  <a:cubicBezTo>
                    <a:pt x="2845" y="15166"/>
                    <a:pt x="2854" y="15215"/>
                    <a:pt x="2862" y="15264"/>
                  </a:cubicBezTo>
                  <a:cubicBezTo>
                    <a:pt x="2874" y="15389"/>
                    <a:pt x="2878" y="15512"/>
                    <a:pt x="2886" y="15636"/>
                  </a:cubicBezTo>
                  <a:cubicBezTo>
                    <a:pt x="2895" y="15758"/>
                    <a:pt x="2904" y="15880"/>
                    <a:pt x="2909" y="16004"/>
                  </a:cubicBezTo>
                  <a:cubicBezTo>
                    <a:pt x="2907" y="16069"/>
                    <a:pt x="2905" y="16134"/>
                    <a:pt x="2898" y="16200"/>
                  </a:cubicBezTo>
                  <a:cubicBezTo>
                    <a:pt x="2899" y="16192"/>
                    <a:pt x="2901" y="16185"/>
                    <a:pt x="2902" y="16177"/>
                  </a:cubicBezTo>
                  <a:lnTo>
                    <a:pt x="2902" y="16177"/>
                  </a:lnTo>
                  <a:cubicBezTo>
                    <a:pt x="2889" y="16269"/>
                    <a:pt x="2871" y="16362"/>
                    <a:pt x="2865" y="16456"/>
                  </a:cubicBezTo>
                  <a:cubicBezTo>
                    <a:pt x="2857" y="16548"/>
                    <a:pt x="2857" y="16641"/>
                    <a:pt x="2867" y="16734"/>
                  </a:cubicBezTo>
                  <a:cubicBezTo>
                    <a:pt x="2887" y="16923"/>
                    <a:pt x="2946" y="17109"/>
                    <a:pt x="3016" y="17286"/>
                  </a:cubicBezTo>
                  <a:cubicBezTo>
                    <a:pt x="3077" y="17438"/>
                    <a:pt x="3154" y="17585"/>
                    <a:pt x="3264" y="17707"/>
                  </a:cubicBezTo>
                  <a:cubicBezTo>
                    <a:pt x="3332" y="17783"/>
                    <a:pt x="3403" y="17851"/>
                    <a:pt x="3483" y="17915"/>
                  </a:cubicBezTo>
                  <a:cubicBezTo>
                    <a:pt x="3560" y="17976"/>
                    <a:pt x="3643" y="18039"/>
                    <a:pt x="3731" y="18084"/>
                  </a:cubicBezTo>
                  <a:cubicBezTo>
                    <a:pt x="3830" y="18135"/>
                    <a:pt x="3942" y="18158"/>
                    <a:pt x="4050" y="18186"/>
                  </a:cubicBezTo>
                  <a:cubicBezTo>
                    <a:pt x="4222" y="18236"/>
                    <a:pt x="4388" y="18313"/>
                    <a:pt x="4565" y="18345"/>
                  </a:cubicBezTo>
                  <a:cubicBezTo>
                    <a:pt x="4659" y="18363"/>
                    <a:pt x="4752" y="18382"/>
                    <a:pt x="4843" y="18403"/>
                  </a:cubicBezTo>
                  <a:cubicBezTo>
                    <a:pt x="4936" y="18424"/>
                    <a:pt x="5032" y="18433"/>
                    <a:pt x="5125" y="18445"/>
                  </a:cubicBezTo>
                  <a:cubicBezTo>
                    <a:pt x="5125" y="18445"/>
                    <a:pt x="5125" y="18444"/>
                    <a:pt x="5125" y="18444"/>
                  </a:cubicBezTo>
                  <a:cubicBezTo>
                    <a:pt x="5231" y="18461"/>
                    <a:pt x="5337" y="18481"/>
                    <a:pt x="5445" y="18497"/>
                  </a:cubicBezTo>
                  <a:cubicBezTo>
                    <a:pt x="5557" y="18514"/>
                    <a:pt x="5670" y="18534"/>
                    <a:pt x="5784" y="18546"/>
                  </a:cubicBezTo>
                  <a:cubicBezTo>
                    <a:pt x="6009" y="18567"/>
                    <a:pt x="6234" y="18578"/>
                    <a:pt x="6458" y="18603"/>
                  </a:cubicBezTo>
                  <a:cubicBezTo>
                    <a:pt x="6523" y="18613"/>
                    <a:pt x="6587" y="18626"/>
                    <a:pt x="6651" y="18641"/>
                  </a:cubicBezTo>
                  <a:cubicBezTo>
                    <a:pt x="6783" y="18677"/>
                    <a:pt x="6916" y="18715"/>
                    <a:pt x="7045" y="18763"/>
                  </a:cubicBezTo>
                  <a:cubicBezTo>
                    <a:pt x="7174" y="18813"/>
                    <a:pt x="7302" y="18864"/>
                    <a:pt x="7430" y="18913"/>
                  </a:cubicBezTo>
                  <a:cubicBezTo>
                    <a:pt x="7493" y="18940"/>
                    <a:pt x="7553" y="18971"/>
                    <a:pt x="7613" y="19003"/>
                  </a:cubicBezTo>
                  <a:cubicBezTo>
                    <a:pt x="7660" y="19032"/>
                    <a:pt x="7705" y="19063"/>
                    <a:pt x="7751" y="19095"/>
                  </a:cubicBezTo>
                  <a:cubicBezTo>
                    <a:pt x="7794" y="19123"/>
                    <a:pt x="7837" y="19150"/>
                    <a:pt x="7880" y="19177"/>
                  </a:cubicBezTo>
                  <a:cubicBezTo>
                    <a:pt x="7883" y="19179"/>
                    <a:pt x="7885" y="19182"/>
                    <a:pt x="7887" y="19184"/>
                  </a:cubicBezTo>
                  <a:cubicBezTo>
                    <a:pt x="7895" y="19192"/>
                    <a:pt x="7903" y="19201"/>
                    <a:pt x="7910" y="19210"/>
                  </a:cubicBezTo>
                  <a:cubicBezTo>
                    <a:pt x="7931" y="19237"/>
                    <a:pt x="7949" y="19264"/>
                    <a:pt x="7966" y="19293"/>
                  </a:cubicBezTo>
                  <a:cubicBezTo>
                    <a:pt x="7982" y="19322"/>
                    <a:pt x="7997" y="19352"/>
                    <a:pt x="8011" y="19382"/>
                  </a:cubicBezTo>
                  <a:cubicBezTo>
                    <a:pt x="8036" y="19448"/>
                    <a:pt x="8059" y="19514"/>
                    <a:pt x="8079" y="19582"/>
                  </a:cubicBezTo>
                  <a:cubicBezTo>
                    <a:pt x="8084" y="19598"/>
                    <a:pt x="8086" y="19613"/>
                    <a:pt x="8090" y="19629"/>
                  </a:cubicBezTo>
                  <a:cubicBezTo>
                    <a:pt x="8092" y="19646"/>
                    <a:pt x="8093" y="19663"/>
                    <a:pt x="8094" y="19680"/>
                  </a:cubicBezTo>
                  <a:cubicBezTo>
                    <a:pt x="8092" y="19686"/>
                    <a:pt x="8090" y="19692"/>
                    <a:pt x="8088" y="19698"/>
                  </a:cubicBezTo>
                  <a:lnTo>
                    <a:pt x="8088" y="19698"/>
                  </a:lnTo>
                  <a:cubicBezTo>
                    <a:pt x="8088" y="19697"/>
                    <a:pt x="8088" y="19696"/>
                    <a:pt x="8089" y="19695"/>
                  </a:cubicBezTo>
                  <a:lnTo>
                    <a:pt x="8089" y="19695"/>
                  </a:lnTo>
                  <a:cubicBezTo>
                    <a:pt x="8086" y="19700"/>
                    <a:pt x="8084" y="19705"/>
                    <a:pt x="8082" y="19711"/>
                  </a:cubicBezTo>
                  <a:lnTo>
                    <a:pt x="8082" y="19711"/>
                  </a:lnTo>
                  <a:cubicBezTo>
                    <a:pt x="8081" y="19713"/>
                    <a:pt x="8080" y="19715"/>
                    <a:pt x="8079" y="19717"/>
                  </a:cubicBezTo>
                  <a:cubicBezTo>
                    <a:pt x="8080" y="19715"/>
                    <a:pt x="8081" y="19714"/>
                    <a:pt x="8082" y="19712"/>
                  </a:cubicBezTo>
                  <a:lnTo>
                    <a:pt x="8082" y="19712"/>
                  </a:lnTo>
                  <a:cubicBezTo>
                    <a:pt x="8057" y="19775"/>
                    <a:pt x="8031" y="19840"/>
                    <a:pt x="7999" y="19901"/>
                  </a:cubicBezTo>
                  <a:cubicBezTo>
                    <a:pt x="7983" y="19928"/>
                    <a:pt x="7967" y="19954"/>
                    <a:pt x="7949" y="19980"/>
                  </a:cubicBezTo>
                  <a:cubicBezTo>
                    <a:pt x="7940" y="19991"/>
                    <a:pt x="7931" y="20002"/>
                    <a:pt x="7920" y="20013"/>
                  </a:cubicBezTo>
                  <a:cubicBezTo>
                    <a:pt x="7906" y="20027"/>
                    <a:pt x="7891" y="20040"/>
                    <a:pt x="7875" y="20053"/>
                  </a:cubicBezTo>
                  <a:cubicBezTo>
                    <a:pt x="7868" y="20059"/>
                    <a:pt x="7860" y="20064"/>
                    <a:pt x="7852" y="20069"/>
                  </a:cubicBezTo>
                  <a:cubicBezTo>
                    <a:pt x="7816" y="20090"/>
                    <a:pt x="7780" y="20109"/>
                    <a:pt x="7742" y="20126"/>
                  </a:cubicBezTo>
                  <a:cubicBezTo>
                    <a:pt x="7725" y="20133"/>
                    <a:pt x="7708" y="20139"/>
                    <a:pt x="7691" y="20143"/>
                  </a:cubicBezTo>
                  <a:cubicBezTo>
                    <a:pt x="7675" y="20147"/>
                    <a:pt x="7660" y="20150"/>
                    <a:pt x="7645" y="20153"/>
                  </a:cubicBezTo>
                  <a:cubicBezTo>
                    <a:pt x="7629" y="20154"/>
                    <a:pt x="7613" y="20155"/>
                    <a:pt x="7597" y="20156"/>
                  </a:cubicBezTo>
                  <a:cubicBezTo>
                    <a:pt x="7558" y="20155"/>
                    <a:pt x="7520" y="20152"/>
                    <a:pt x="7482" y="20152"/>
                  </a:cubicBezTo>
                  <a:cubicBezTo>
                    <a:pt x="7476" y="20152"/>
                    <a:pt x="7469" y="20152"/>
                    <a:pt x="7463" y="20153"/>
                  </a:cubicBezTo>
                  <a:cubicBezTo>
                    <a:pt x="7421" y="20155"/>
                    <a:pt x="7377" y="20159"/>
                    <a:pt x="7336" y="20166"/>
                  </a:cubicBezTo>
                  <a:cubicBezTo>
                    <a:pt x="7262" y="20173"/>
                    <a:pt x="7186" y="20172"/>
                    <a:pt x="7113" y="20183"/>
                  </a:cubicBezTo>
                  <a:cubicBezTo>
                    <a:pt x="7050" y="20193"/>
                    <a:pt x="6991" y="20219"/>
                    <a:pt x="6935" y="20250"/>
                  </a:cubicBezTo>
                  <a:cubicBezTo>
                    <a:pt x="6884" y="20277"/>
                    <a:pt x="6839" y="20309"/>
                    <a:pt x="6795" y="20347"/>
                  </a:cubicBezTo>
                  <a:cubicBezTo>
                    <a:pt x="6748" y="20389"/>
                    <a:pt x="6707" y="20437"/>
                    <a:pt x="6663" y="20483"/>
                  </a:cubicBezTo>
                  <a:cubicBezTo>
                    <a:pt x="6615" y="20532"/>
                    <a:pt x="6564" y="20579"/>
                    <a:pt x="6529" y="20637"/>
                  </a:cubicBezTo>
                  <a:cubicBezTo>
                    <a:pt x="6484" y="20712"/>
                    <a:pt x="6459" y="20793"/>
                    <a:pt x="6440" y="20877"/>
                  </a:cubicBezTo>
                  <a:cubicBezTo>
                    <a:pt x="6397" y="21060"/>
                    <a:pt x="6369" y="21261"/>
                    <a:pt x="6416" y="21446"/>
                  </a:cubicBezTo>
                  <a:cubicBezTo>
                    <a:pt x="6461" y="21628"/>
                    <a:pt x="6596" y="21759"/>
                    <a:pt x="6734" y="21877"/>
                  </a:cubicBezTo>
                  <a:cubicBezTo>
                    <a:pt x="6867" y="21990"/>
                    <a:pt x="7018" y="22085"/>
                    <a:pt x="7170" y="22170"/>
                  </a:cubicBezTo>
                  <a:lnTo>
                    <a:pt x="7170" y="22170"/>
                  </a:lnTo>
                  <a:cubicBezTo>
                    <a:pt x="7170" y="22170"/>
                    <a:pt x="7169" y="22170"/>
                    <a:pt x="7169" y="22170"/>
                  </a:cubicBezTo>
                  <a:lnTo>
                    <a:pt x="7169" y="22170"/>
                  </a:lnTo>
                  <a:cubicBezTo>
                    <a:pt x="7209" y="22192"/>
                    <a:pt x="7248" y="22215"/>
                    <a:pt x="7285" y="22240"/>
                  </a:cubicBezTo>
                  <a:cubicBezTo>
                    <a:pt x="7304" y="22255"/>
                    <a:pt x="7321" y="22271"/>
                    <a:pt x="7338" y="22287"/>
                  </a:cubicBezTo>
                  <a:cubicBezTo>
                    <a:pt x="7370" y="22321"/>
                    <a:pt x="7401" y="22355"/>
                    <a:pt x="7430" y="22390"/>
                  </a:cubicBezTo>
                  <a:cubicBezTo>
                    <a:pt x="7454" y="22423"/>
                    <a:pt x="7477" y="22459"/>
                    <a:pt x="7497" y="22494"/>
                  </a:cubicBezTo>
                  <a:cubicBezTo>
                    <a:pt x="7523" y="22538"/>
                    <a:pt x="7548" y="22581"/>
                    <a:pt x="7568" y="22628"/>
                  </a:cubicBezTo>
                  <a:cubicBezTo>
                    <a:pt x="7569" y="22632"/>
                    <a:pt x="7571" y="22635"/>
                    <a:pt x="7572" y="22637"/>
                  </a:cubicBezTo>
                  <a:cubicBezTo>
                    <a:pt x="7579" y="22672"/>
                    <a:pt x="7584" y="22707"/>
                    <a:pt x="7589" y="22741"/>
                  </a:cubicBezTo>
                  <a:cubicBezTo>
                    <a:pt x="7591" y="22763"/>
                    <a:pt x="7593" y="22785"/>
                    <a:pt x="7595" y="22807"/>
                  </a:cubicBezTo>
                  <a:cubicBezTo>
                    <a:pt x="7592" y="22833"/>
                    <a:pt x="7590" y="22858"/>
                    <a:pt x="7588" y="22884"/>
                  </a:cubicBezTo>
                  <a:cubicBezTo>
                    <a:pt x="7585" y="22893"/>
                    <a:pt x="7584" y="22903"/>
                    <a:pt x="7583" y="22912"/>
                  </a:cubicBezTo>
                  <a:cubicBezTo>
                    <a:pt x="7580" y="22920"/>
                    <a:pt x="7577" y="22928"/>
                    <a:pt x="7574" y="22936"/>
                  </a:cubicBezTo>
                  <a:cubicBezTo>
                    <a:pt x="7572" y="22940"/>
                    <a:pt x="7569" y="22945"/>
                    <a:pt x="7568" y="22949"/>
                  </a:cubicBezTo>
                  <a:cubicBezTo>
                    <a:pt x="7561" y="22959"/>
                    <a:pt x="7556" y="22968"/>
                    <a:pt x="7549" y="22978"/>
                  </a:cubicBezTo>
                  <a:cubicBezTo>
                    <a:pt x="7542" y="22986"/>
                    <a:pt x="7536" y="22994"/>
                    <a:pt x="7529" y="23002"/>
                  </a:cubicBezTo>
                  <a:cubicBezTo>
                    <a:pt x="7524" y="23005"/>
                    <a:pt x="7518" y="23009"/>
                    <a:pt x="7512" y="23012"/>
                  </a:cubicBezTo>
                  <a:cubicBezTo>
                    <a:pt x="7485" y="23027"/>
                    <a:pt x="7457" y="23041"/>
                    <a:pt x="7429" y="23054"/>
                  </a:cubicBezTo>
                  <a:cubicBezTo>
                    <a:pt x="7380" y="23073"/>
                    <a:pt x="7329" y="23092"/>
                    <a:pt x="7278" y="23107"/>
                  </a:cubicBezTo>
                  <a:cubicBezTo>
                    <a:pt x="7242" y="23119"/>
                    <a:pt x="7208" y="23129"/>
                    <a:pt x="7174" y="23143"/>
                  </a:cubicBezTo>
                  <a:cubicBezTo>
                    <a:pt x="7061" y="23190"/>
                    <a:pt x="6964" y="23264"/>
                    <a:pt x="6868" y="23339"/>
                  </a:cubicBezTo>
                  <a:cubicBezTo>
                    <a:pt x="6865" y="23341"/>
                    <a:pt x="6862" y="23343"/>
                    <a:pt x="6859" y="23346"/>
                  </a:cubicBezTo>
                  <a:lnTo>
                    <a:pt x="6859" y="23346"/>
                  </a:lnTo>
                  <a:cubicBezTo>
                    <a:pt x="6860" y="23345"/>
                    <a:pt x="6861" y="23345"/>
                    <a:pt x="6863" y="23344"/>
                  </a:cubicBezTo>
                  <a:lnTo>
                    <a:pt x="6863" y="23344"/>
                  </a:lnTo>
                  <a:cubicBezTo>
                    <a:pt x="6830" y="23369"/>
                    <a:pt x="6796" y="23393"/>
                    <a:pt x="6764" y="23419"/>
                  </a:cubicBezTo>
                  <a:cubicBezTo>
                    <a:pt x="6664" y="23506"/>
                    <a:pt x="6576" y="23599"/>
                    <a:pt x="6524" y="23722"/>
                  </a:cubicBezTo>
                  <a:cubicBezTo>
                    <a:pt x="6498" y="23781"/>
                    <a:pt x="6473" y="23840"/>
                    <a:pt x="6453" y="23900"/>
                  </a:cubicBezTo>
                  <a:cubicBezTo>
                    <a:pt x="6432" y="23967"/>
                    <a:pt x="6419" y="24038"/>
                    <a:pt x="6412" y="24109"/>
                  </a:cubicBezTo>
                  <a:cubicBezTo>
                    <a:pt x="6405" y="24192"/>
                    <a:pt x="6394" y="24279"/>
                    <a:pt x="6402" y="24363"/>
                  </a:cubicBezTo>
                  <a:cubicBezTo>
                    <a:pt x="6410" y="24453"/>
                    <a:pt x="6438" y="24542"/>
                    <a:pt x="6473" y="24626"/>
                  </a:cubicBezTo>
                  <a:cubicBezTo>
                    <a:pt x="6497" y="24684"/>
                    <a:pt x="6521" y="24741"/>
                    <a:pt x="6557" y="24793"/>
                  </a:cubicBezTo>
                  <a:cubicBezTo>
                    <a:pt x="6573" y="24816"/>
                    <a:pt x="6589" y="24840"/>
                    <a:pt x="6607" y="24861"/>
                  </a:cubicBezTo>
                  <a:cubicBezTo>
                    <a:pt x="6634" y="24898"/>
                    <a:pt x="6659" y="24936"/>
                    <a:pt x="6683" y="24973"/>
                  </a:cubicBezTo>
                  <a:cubicBezTo>
                    <a:pt x="6729" y="25041"/>
                    <a:pt x="6772" y="25109"/>
                    <a:pt x="6815" y="25178"/>
                  </a:cubicBezTo>
                  <a:cubicBezTo>
                    <a:pt x="6842" y="25226"/>
                    <a:pt x="6866" y="25274"/>
                    <a:pt x="6889" y="25324"/>
                  </a:cubicBezTo>
                  <a:cubicBezTo>
                    <a:pt x="6898" y="25352"/>
                    <a:pt x="6906" y="25378"/>
                    <a:pt x="6914" y="25406"/>
                  </a:cubicBezTo>
                  <a:cubicBezTo>
                    <a:pt x="6920" y="25433"/>
                    <a:pt x="6926" y="25459"/>
                    <a:pt x="6930" y="25487"/>
                  </a:cubicBezTo>
                  <a:cubicBezTo>
                    <a:pt x="6935" y="25522"/>
                    <a:pt x="6938" y="25558"/>
                    <a:pt x="6939" y="25593"/>
                  </a:cubicBezTo>
                  <a:cubicBezTo>
                    <a:pt x="6938" y="25626"/>
                    <a:pt x="6937" y="25658"/>
                    <a:pt x="6935" y="25690"/>
                  </a:cubicBezTo>
                  <a:cubicBezTo>
                    <a:pt x="6921" y="25783"/>
                    <a:pt x="6903" y="25873"/>
                    <a:pt x="6891" y="25965"/>
                  </a:cubicBezTo>
                  <a:cubicBezTo>
                    <a:pt x="6880" y="26056"/>
                    <a:pt x="6872" y="26148"/>
                    <a:pt x="6868" y="26239"/>
                  </a:cubicBezTo>
                  <a:cubicBezTo>
                    <a:pt x="6865" y="26370"/>
                    <a:pt x="6889" y="26509"/>
                    <a:pt x="6935" y="26630"/>
                  </a:cubicBezTo>
                  <a:cubicBezTo>
                    <a:pt x="6989" y="26773"/>
                    <a:pt x="7071" y="26901"/>
                    <a:pt x="7170" y="27019"/>
                  </a:cubicBezTo>
                  <a:cubicBezTo>
                    <a:pt x="7231" y="27090"/>
                    <a:pt x="7295" y="27159"/>
                    <a:pt x="7366" y="27221"/>
                  </a:cubicBezTo>
                  <a:cubicBezTo>
                    <a:pt x="7433" y="27282"/>
                    <a:pt x="7505" y="27336"/>
                    <a:pt x="7575" y="27392"/>
                  </a:cubicBezTo>
                  <a:cubicBezTo>
                    <a:pt x="7648" y="27451"/>
                    <a:pt x="7715" y="27516"/>
                    <a:pt x="7787" y="27575"/>
                  </a:cubicBezTo>
                  <a:cubicBezTo>
                    <a:pt x="7853" y="27630"/>
                    <a:pt x="7917" y="27686"/>
                    <a:pt x="7980" y="27745"/>
                  </a:cubicBezTo>
                  <a:cubicBezTo>
                    <a:pt x="8062" y="27828"/>
                    <a:pt x="8141" y="27914"/>
                    <a:pt x="8215" y="28005"/>
                  </a:cubicBezTo>
                  <a:cubicBezTo>
                    <a:pt x="8237" y="28033"/>
                    <a:pt x="8258" y="28063"/>
                    <a:pt x="8277" y="28093"/>
                  </a:cubicBezTo>
                  <a:cubicBezTo>
                    <a:pt x="8324" y="28175"/>
                    <a:pt x="8365" y="28261"/>
                    <a:pt x="8404" y="28348"/>
                  </a:cubicBezTo>
                  <a:cubicBezTo>
                    <a:pt x="8413" y="28372"/>
                    <a:pt x="8422" y="28397"/>
                    <a:pt x="8430" y="28421"/>
                  </a:cubicBezTo>
                  <a:cubicBezTo>
                    <a:pt x="8434" y="28436"/>
                    <a:pt x="8437" y="28451"/>
                    <a:pt x="8440" y="28466"/>
                  </a:cubicBezTo>
                  <a:cubicBezTo>
                    <a:pt x="8442" y="28490"/>
                    <a:pt x="8444" y="28514"/>
                    <a:pt x="8444" y="28538"/>
                  </a:cubicBezTo>
                  <a:cubicBezTo>
                    <a:pt x="8444" y="28552"/>
                    <a:pt x="8443" y="28566"/>
                    <a:pt x="8442" y="28581"/>
                  </a:cubicBezTo>
                  <a:cubicBezTo>
                    <a:pt x="8437" y="28607"/>
                    <a:pt x="8433" y="28634"/>
                    <a:pt x="8427" y="28660"/>
                  </a:cubicBezTo>
                  <a:cubicBezTo>
                    <a:pt x="8419" y="28684"/>
                    <a:pt x="8411" y="28708"/>
                    <a:pt x="8402" y="28731"/>
                  </a:cubicBezTo>
                  <a:cubicBezTo>
                    <a:pt x="8389" y="28759"/>
                    <a:pt x="8377" y="28788"/>
                    <a:pt x="8362" y="28815"/>
                  </a:cubicBezTo>
                  <a:cubicBezTo>
                    <a:pt x="8353" y="28833"/>
                    <a:pt x="8342" y="28849"/>
                    <a:pt x="8331" y="28865"/>
                  </a:cubicBezTo>
                  <a:cubicBezTo>
                    <a:pt x="8320" y="28880"/>
                    <a:pt x="8307" y="28893"/>
                    <a:pt x="8294" y="28908"/>
                  </a:cubicBezTo>
                  <a:cubicBezTo>
                    <a:pt x="8251" y="28950"/>
                    <a:pt x="8205" y="28992"/>
                    <a:pt x="8162" y="29033"/>
                  </a:cubicBezTo>
                  <a:cubicBezTo>
                    <a:pt x="8157" y="29030"/>
                    <a:pt x="8153" y="29028"/>
                    <a:pt x="8149" y="29026"/>
                  </a:cubicBezTo>
                  <a:cubicBezTo>
                    <a:pt x="8147" y="29025"/>
                    <a:pt x="8145" y="29024"/>
                    <a:pt x="8142" y="29022"/>
                  </a:cubicBezTo>
                  <a:cubicBezTo>
                    <a:pt x="8140" y="29022"/>
                    <a:pt x="8139" y="29020"/>
                    <a:pt x="8138" y="29020"/>
                  </a:cubicBezTo>
                  <a:cubicBezTo>
                    <a:pt x="8047" y="28970"/>
                    <a:pt x="7959" y="28914"/>
                    <a:pt x="7872" y="28857"/>
                  </a:cubicBezTo>
                  <a:cubicBezTo>
                    <a:pt x="7759" y="28782"/>
                    <a:pt x="7646" y="28707"/>
                    <a:pt x="7534" y="28631"/>
                  </a:cubicBezTo>
                  <a:cubicBezTo>
                    <a:pt x="7342" y="28500"/>
                    <a:pt x="7152" y="28366"/>
                    <a:pt x="6962" y="28232"/>
                  </a:cubicBezTo>
                  <a:lnTo>
                    <a:pt x="6962" y="28232"/>
                  </a:lnTo>
                  <a:cubicBezTo>
                    <a:pt x="6966" y="28235"/>
                    <a:pt x="6970" y="28239"/>
                    <a:pt x="6975" y="28243"/>
                  </a:cubicBezTo>
                  <a:cubicBezTo>
                    <a:pt x="6970" y="28239"/>
                    <a:pt x="6966" y="28236"/>
                    <a:pt x="6961" y="28232"/>
                  </a:cubicBezTo>
                  <a:cubicBezTo>
                    <a:pt x="6573" y="27946"/>
                    <a:pt x="6197" y="27646"/>
                    <a:pt x="5816" y="27350"/>
                  </a:cubicBezTo>
                  <a:cubicBezTo>
                    <a:pt x="5709" y="27267"/>
                    <a:pt x="5603" y="27184"/>
                    <a:pt x="5497" y="27098"/>
                  </a:cubicBezTo>
                  <a:cubicBezTo>
                    <a:pt x="5400" y="27019"/>
                    <a:pt x="5304" y="26937"/>
                    <a:pt x="5208" y="26856"/>
                  </a:cubicBezTo>
                  <a:cubicBezTo>
                    <a:pt x="5037" y="26709"/>
                    <a:pt x="4872" y="26551"/>
                    <a:pt x="4707" y="26397"/>
                  </a:cubicBezTo>
                  <a:cubicBezTo>
                    <a:pt x="4635" y="26324"/>
                    <a:pt x="4564" y="26251"/>
                    <a:pt x="4492" y="26177"/>
                  </a:cubicBezTo>
                  <a:cubicBezTo>
                    <a:pt x="4433" y="26116"/>
                    <a:pt x="4376" y="26052"/>
                    <a:pt x="4318" y="25988"/>
                  </a:cubicBezTo>
                  <a:cubicBezTo>
                    <a:pt x="4204" y="25861"/>
                    <a:pt x="4091" y="25733"/>
                    <a:pt x="3977" y="25605"/>
                  </a:cubicBezTo>
                  <a:cubicBezTo>
                    <a:pt x="3727" y="25323"/>
                    <a:pt x="3481" y="25041"/>
                    <a:pt x="3240" y="24753"/>
                  </a:cubicBezTo>
                  <a:lnTo>
                    <a:pt x="3240" y="24754"/>
                  </a:lnTo>
                  <a:cubicBezTo>
                    <a:pt x="3182" y="24678"/>
                    <a:pt x="3125" y="24604"/>
                    <a:pt x="3066" y="24531"/>
                  </a:cubicBezTo>
                  <a:cubicBezTo>
                    <a:pt x="3015" y="24467"/>
                    <a:pt x="2969" y="24398"/>
                    <a:pt x="2921" y="24331"/>
                  </a:cubicBezTo>
                  <a:cubicBezTo>
                    <a:pt x="2819" y="24191"/>
                    <a:pt x="2727" y="24046"/>
                    <a:pt x="2632" y="23901"/>
                  </a:cubicBezTo>
                  <a:lnTo>
                    <a:pt x="2632" y="23901"/>
                  </a:lnTo>
                  <a:lnTo>
                    <a:pt x="2633" y="23902"/>
                  </a:lnTo>
                  <a:cubicBezTo>
                    <a:pt x="2506" y="23686"/>
                    <a:pt x="2375" y="23471"/>
                    <a:pt x="2264" y="23246"/>
                  </a:cubicBezTo>
                  <a:cubicBezTo>
                    <a:pt x="2042" y="22797"/>
                    <a:pt x="1825" y="22348"/>
                    <a:pt x="1604" y="21901"/>
                  </a:cubicBezTo>
                  <a:cubicBezTo>
                    <a:pt x="1397" y="21481"/>
                    <a:pt x="1209" y="21051"/>
                    <a:pt x="1023" y="20620"/>
                  </a:cubicBezTo>
                  <a:lnTo>
                    <a:pt x="1023" y="20620"/>
                  </a:lnTo>
                  <a:cubicBezTo>
                    <a:pt x="1024" y="20624"/>
                    <a:pt x="1026" y="20628"/>
                    <a:pt x="1028" y="20632"/>
                  </a:cubicBezTo>
                  <a:cubicBezTo>
                    <a:pt x="1025" y="20626"/>
                    <a:pt x="1023" y="20621"/>
                    <a:pt x="1021" y="20616"/>
                  </a:cubicBezTo>
                  <a:cubicBezTo>
                    <a:pt x="1021" y="20614"/>
                    <a:pt x="1021" y="20613"/>
                    <a:pt x="1020" y="20612"/>
                  </a:cubicBezTo>
                  <a:cubicBezTo>
                    <a:pt x="949" y="20442"/>
                    <a:pt x="879" y="20270"/>
                    <a:pt x="814" y="20095"/>
                  </a:cubicBezTo>
                  <a:cubicBezTo>
                    <a:pt x="787" y="20021"/>
                    <a:pt x="759" y="19949"/>
                    <a:pt x="737" y="19874"/>
                  </a:cubicBezTo>
                  <a:cubicBezTo>
                    <a:pt x="710" y="19780"/>
                    <a:pt x="681" y="19686"/>
                    <a:pt x="653" y="19592"/>
                  </a:cubicBezTo>
                  <a:cubicBezTo>
                    <a:pt x="626" y="19474"/>
                    <a:pt x="601" y="19358"/>
                    <a:pt x="575" y="19241"/>
                  </a:cubicBezTo>
                  <a:cubicBezTo>
                    <a:pt x="559" y="19131"/>
                    <a:pt x="540" y="19022"/>
                    <a:pt x="529" y="18912"/>
                  </a:cubicBezTo>
                  <a:cubicBezTo>
                    <a:pt x="515" y="18786"/>
                    <a:pt x="503" y="18660"/>
                    <a:pt x="490" y="18534"/>
                  </a:cubicBezTo>
                  <a:cubicBezTo>
                    <a:pt x="468" y="18326"/>
                    <a:pt x="450" y="18118"/>
                    <a:pt x="434" y="17910"/>
                  </a:cubicBezTo>
                  <a:cubicBezTo>
                    <a:pt x="423" y="17773"/>
                    <a:pt x="412" y="17636"/>
                    <a:pt x="401" y="17499"/>
                  </a:cubicBezTo>
                  <a:cubicBezTo>
                    <a:pt x="392" y="17375"/>
                    <a:pt x="390" y="17250"/>
                    <a:pt x="385" y="17127"/>
                  </a:cubicBezTo>
                  <a:cubicBezTo>
                    <a:pt x="376" y="16916"/>
                    <a:pt x="374" y="16705"/>
                    <a:pt x="370" y="16493"/>
                  </a:cubicBezTo>
                  <a:cubicBezTo>
                    <a:pt x="370" y="16055"/>
                    <a:pt x="370" y="15616"/>
                    <a:pt x="378" y="15177"/>
                  </a:cubicBezTo>
                  <a:cubicBezTo>
                    <a:pt x="380" y="15069"/>
                    <a:pt x="380" y="14959"/>
                    <a:pt x="385" y="14851"/>
                  </a:cubicBezTo>
                  <a:cubicBezTo>
                    <a:pt x="390" y="14736"/>
                    <a:pt x="391" y="14619"/>
                    <a:pt x="400" y="14504"/>
                  </a:cubicBezTo>
                  <a:cubicBezTo>
                    <a:pt x="408" y="14385"/>
                    <a:pt x="414" y="14265"/>
                    <a:pt x="425" y="14147"/>
                  </a:cubicBezTo>
                  <a:cubicBezTo>
                    <a:pt x="438" y="14041"/>
                    <a:pt x="449" y="13934"/>
                    <a:pt x="460" y="13827"/>
                  </a:cubicBezTo>
                  <a:cubicBezTo>
                    <a:pt x="482" y="13676"/>
                    <a:pt x="505" y="13525"/>
                    <a:pt x="532" y="13374"/>
                  </a:cubicBezTo>
                  <a:close/>
                  <a:moveTo>
                    <a:pt x="8164" y="29455"/>
                  </a:moveTo>
                  <a:cubicBezTo>
                    <a:pt x="8164" y="29456"/>
                    <a:pt x="8165" y="29456"/>
                    <a:pt x="8165" y="29456"/>
                  </a:cubicBezTo>
                  <a:cubicBezTo>
                    <a:pt x="8165" y="29456"/>
                    <a:pt x="8164" y="29455"/>
                    <a:pt x="8164" y="29455"/>
                  </a:cubicBezTo>
                  <a:close/>
                  <a:moveTo>
                    <a:pt x="8982" y="1982"/>
                  </a:moveTo>
                  <a:cubicBezTo>
                    <a:pt x="8982" y="1991"/>
                    <a:pt x="8979" y="1999"/>
                    <a:pt x="8978" y="2008"/>
                  </a:cubicBezTo>
                  <a:cubicBezTo>
                    <a:pt x="8960" y="2163"/>
                    <a:pt x="8979" y="2339"/>
                    <a:pt x="9078" y="2468"/>
                  </a:cubicBezTo>
                  <a:cubicBezTo>
                    <a:pt x="9183" y="2604"/>
                    <a:pt x="9339" y="2684"/>
                    <a:pt x="9509" y="2709"/>
                  </a:cubicBezTo>
                  <a:cubicBezTo>
                    <a:pt x="9571" y="2718"/>
                    <a:pt x="9634" y="2722"/>
                    <a:pt x="9697" y="2722"/>
                  </a:cubicBezTo>
                  <a:cubicBezTo>
                    <a:pt x="9810" y="2722"/>
                    <a:pt x="9924" y="2709"/>
                    <a:pt x="10035" y="2692"/>
                  </a:cubicBezTo>
                  <a:cubicBezTo>
                    <a:pt x="10183" y="2669"/>
                    <a:pt x="10327" y="2629"/>
                    <a:pt x="10478" y="2615"/>
                  </a:cubicBezTo>
                  <a:cubicBezTo>
                    <a:pt x="10507" y="2614"/>
                    <a:pt x="10534" y="2614"/>
                    <a:pt x="10563" y="2614"/>
                  </a:cubicBezTo>
                  <a:cubicBezTo>
                    <a:pt x="10596" y="2617"/>
                    <a:pt x="10629" y="2622"/>
                    <a:pt x="10662" y="2628"/>
                  </a:cubicBezTo>
                  <a:cubicBezTo>
                    <a:pt x="10700" y="2637"/>
                    <a:pt x="10738" y="2647"/>
                    <a:pt x="10776" y="2657"/>
                  </a:cubicBezTo>
                  <a:cubicBezTo>
                    <a:pt x="10864" y="2685"/>
                    <a:pt x="10951" y="2712"/>
                    <a:pt x="11034" y="2750"/>
                  </a:cubicBezTo>
                  <a:cubicBezTo>
                    <a:pt x="11060" y="2763"/>
                    <a:pt x="11087" y="2776"/>
                    <a:pt x="11112" y="2792"/>
                  </a:cubicBezTo>
                  <a:cubicBezTo>
                    <a:pt x="11176" y="2836"/>
                    <a:pt x="11237" y="2883"/>
                    <a:pt x="11296" y="2931"/>
                  </a:cubicBezTo>
                  <a:cubicBezTo>
                    <a:pt x="11328" y="2958"/>
                    <a:pt x="11358" y="2986"/>
                    <a:pt x="11386" y="3015"/>
                  </a:cubicBezTo>
                  <a:cubicBezTo>
                    <a:pt x="11411" y="3043"/>
                    <a:pt x="11434" y="3070"/>
                    <a:pt x="11456" y="3100"/>
                  </a:cubicBezTo>
                  <a:cubicBezTo>
                    <a:pt x="11495" y="3159"/>
                    <a:pt x="11530" y="3221"/>
                    <a:pt x="11564" y="3283"/>
                  </a:cubicBezTo>
                  <a:cubicBezTo>
                    <a:pt x="11580" y="3313"/>
                    <a:pt x="11593" y="3343"/>
                    <a:pt x="11606" y="3374"/>
                  </a:cubicBezTo>
                  <a:cubicBezTo>
                    <a:pt x="11610" y="3390"/>
                    <a:pt x="11615" y="3405"/>
                    <a:pt x="11620" y="3421"/>
                  </a:cubicBezTo>
                  <a:cubicBezTo>
                    <a:pt x="11626" y="3458"/>
                    <a:pt x="11631" y="3495"/>
                    <a:pt x="11634" y="3533"/>
                  </a:cubicBezTo>
                  <a:cubicBezTo>
                    <a:pt x="11637" y="3587"/>
                    <a:pt x="11636" y="3641"/>
                    <a:pt x="11636" y="3694"/>
                  </a:cubicBezTo>
                  <a:cubicBezTo>
                    <a:pt x="11631" y="3753"/>
                    <a:pt x="11624" y="3809"/>
                    <a:pt x="11617" y="3866"/>
                  </a:cubicBezTo>
                  <a:cubicBezTo>
                    <a:pt x="11609" y="3907"/>
                    <a:pt x="11600" y="3947"/>
                    <a:pt x="11588" y="3988"/>
                  </a:cubicBezTo>
                  <a:cubicBezTo>
                    <a:pt x="11577" y="4019"/>
                    <a:pt x="11565" y="4051"/>
                    <a:pt x="11552" y="4082"/>
                  </a:cubicBezTo>
                  <a:cubicBezTo>
                    <a:pt x="11530" y="4130"/>
                    <a:pt x="11505" y="4176"/>
                    <a:pt x="11477" y="4222"/>
                  </a:cubicBezTo>
                  <a:cubicBezTo>
                    <a:pt x="11443" y="4272"/>
                    <a:pt x="11407" y="4320"/>
                    <a:pt x="11369" y="4368"/>
                  </a:cubicBezTo>
                  <a:cubicBezTo>
                    <a:pt x="11327" y="4415"/>
                    <a:pt x="11283" y="4459"/>
                    <a:pt x="11239" y="4505"/>
                  </a:cubicBezTo>
                  <a:cubicBezTo>
                    <a:pt x="11163" y="4570"/>
                    <a:pt x="11086" y="4630"/>
                    <a:pt x="11004" y="4688"/>
                  </a:cubicBezTo>
                  <a:cubicBezTo>
                    <a:pt x="10844" y="4794"/>
                    <a:pt x="10681" y="4893"/>
                    <a:pt x="10515" y="4990"/>
                  </a:cubicBezTo>
                  <a:cubicBezTo>
                    <a:pt x="10300" y="5116"/>
                    <a:pt x="10079" y="5251"/>
                    <a:pt x="9918" y="5446"/>
                  </a:cubicBezTo>
                  <a:cubicBezTo>
                    <a:pt x="9853" y="5526"/>
                    <a:pt x="9792" y="5610"/>
                    <a:pt x="9736" y="5697"/>
                  </a:cubicBezTo>
                  <a:cubicBezTo>
                    <a:pt x="9711" y="5734"/>
                    <a:pt x="9686" y="5774"/>
                    <a:pt x="9665" y="5814"/>
                  </a:cubicBezTo>
                  <a:cubicBezTo>
                    <a:pt x="9632" y="5880"/>
                    <a:pt x="9597" y="5945"/>
                    <a:pt x="9574" y="6015"/>
                  </a:cubicBezTo>
                  <a:cubicBezTo>
                    <a:pt x="9536" y="6124"/>
                    <a:pt x="9513" y="6242"/>
                    <a:pt x="9532" y="6358"/>
                  </a:cubicBezTo>
                  <a:cubicBezTo>
                    <a:pt x="9549" y="6475"/>
                    <a:pt x="9585" y="6594"/>
                    <a:pt x="9644" y="6697"/>
                  </a:cubicBezTo>
                  <a:cubicBezTo>
                    <a:pt x="9697" y="6794"/>
                    <a:pt x="9774" y="6881"/>
                    <a:pt x="9878" y="6924"/>
                  </a:cubicBezTo>
                  <a:cubicBezTo>
                    <a:pt x="9970" y="6962"/>
                    <a:pt x="10065" y="6975"/>
                    <a:pt x="10161" y="6975"/>
                  </a:cubicBezTo>
                  <a:cubicBezTo>
                    <a:pt x="10190" y="6975"/>
                    <a:pt x="10219" y="6974"/>
                    <a:pt x="10249" y="6972"/>
                  </a:cubicBezTo>
                  <a:cubicBezTo>
                    <a:pt x="10481" y="6956"/>
                    <a:pt x="10711" y="6901"/>
                    <a:pt x="10933" y="6840"/>
                  </a:cubicBezTo>
                  <a:cubicBezTo>
                    <a:pt x="11090" y="6797"/>
                    <a:pt x="11245" y="6730"/>
                    <a:pt x="11378" y="6639"/>
                  </a:cubicBezTo>
                  <a:cubicBezTo>
                    <a:pt x="11481" y="6570"/>
                    <a:pt x="11577" y="6491"/>
                    <a:pt x="11673" y="6414"/>
                  </a:cubicBezTo>
                  <a:cubicBezTo>
                    <a:pt x="11832" y="6288"/>
                    <a:pt x="11988" y="6159"/>
                    <a:pt x="12132" y="6016"/>
                  </a:cubicBezTo>
                  <a:cubicBezTo>
                    <a:pt x="12271" y="5875"/>
                    <a:pt x="12411" y="5733"/>
                    <a:pt x="12555" y="5598"/>
                  </a:cubicBezTo>
                  <a:cubicBezTo>
                    <a:pt x="12626" y="5534"/>
                    <a:pt x="12698" y="5470"/>
                    <a:pt x="12776" y="5413"/>
                  </a:cubicBezTo>
                  <a:cubicBezTo>
                    <a:pt x="12808" y="5393"/>
                    <a:pt x="12840" y="5373"/>
                    <a:pt x="12873" y="5355"/>
                  </a:cubicBezTo>
                  <a:cubicBezTo>
                    <a:pt x="12906" y="5338"/>
                    <a:pt x="12939" y="5323"/>
                    <a:pt x="12972" y="5310"/>
                  </a:cubicBezTo>
                  <a:cubicBezTo>
                    <a:pt x="12995" y="5303"/>
                    <a:pt x="13017" y="5296"/>
                    <a:pt x="13040" y="5291"/>
                  </a:cubicBezTo>
                  <a:cubicBezTo>
                    <a:pt x="13065" y="5286"/>
                    <a:pt x="13090" y="5283"/>
                    <a:pt x="13115" y="5279"/>
                  </a:cubicBezTo>
                  <a:cubicBezTo>
                    <a:pt x="13150" y="5277"/>
                    <a:pt x="13184" y="5277"/>
                    <a:pt x="13219" y="5277"/>
                  </a:cubicBezTo>
                  <a:cubicBezTo>
                    <a:pt x="13247" y="5277"/>
                    <a:pt x="13276" y="5277"/>
                    <a:pt x="13304" y="5278"/>
                  </a:cubicBezTo>
                  <a:cubicBezTo>
                    <a:pt x="13345" y="5282"/>
                    <a:pt x="13386" y="5286"/>
                    <a:pt x="13427" y="5293"/>
                  </a:cubicBezTo>
                  <a:cubicBezTo>
                    <a:pt x="13462" y="5301"/>
                    <a:pt x="13496" y="5310"/>
                    <a:pt x="13529" y="5320"/>
                  </a:cubicBezTo>
                  <a:cubicBezTo>
                    <a:pt x="13557" y="5330"/>
                    <a:pt x="13584" y="5340"/>
                    <a:pt x="13610" y="5351"/>
                  </a:cubicBezTo>
                  <a:cubicBezTo>
                    <a:pt x="13628" y="5361"/>
                    <a:pt x="13644" y="5369"/>
                    <a:pt x="13661" y="5379"/>
                  </a:cubicBezTo>
                  <a:cubicBezTo>
                    <a:pt x="13679" y="5391"/>
                    <a:pt x="13696" y="5404"/>
                    <a:pt x="13713" y="5418"/>
                  </a:cubicBezTo>
                  <a:cubicBezTo>
                    <a:pt x="13711" y="5415"/>
                    <a:pt x="13708" y="5413"/>
                    <a:pt x="13705" y="5410"/>
                  </a:cubicBezTo>
                  <a:lnTo>
                    <a:pt x="13705" y="5410"/>
                  </a:lnTo>
                  <a:cubicBezTo>
                    <a:pt x="13709" y="5413"/>
                    <a:pt x="13713" y="5417"/>
                    <a:pt x="13717" y="5420"/>
                  </a:cubicBezTo>
                  <a:cubicBezTo>
                    <a:pt x="13717" y="5420"/>
                    <a:pt x="13717" y="5421"/>
                    <a:pt x="13718" y="5421"/>
                  </a:cubicBezTo>
                  <a:lnTo>
                    <a:pt x="13718" y="5421"/>
                  </a:lnTo>
                  <a:lnTo>
                    <a:pt x="13718" y="5421"/>
                  </a:lnTo>
                  <a:lnTo>
                    <a:pt x="13718" y="5421"/>
                  </a:lnTo>
                  <a:cubicBezTo>
                    <a:pt x="13718" y="5421"/>
                    <a:pt x="13718" y="5421"/>
                    <a:pt x="13718" y="5421"/>
                  </a:cubicBezTo>
                  <a:lnTo>
                    <a:pt x="13718" y="5421"/>
                  </a:lnTo>
                  <a:cubicBezTo>
                    <a:pt x="13719" y="5422"/>
                    <a:pt x="13720" y="5423"/>
                    <a:pt x="13721" y="5424"/>
                  </a:cubicBezTo>
                  <a:lnTo>
                    <a:pt x="13721" y="5424"/>
                  </a:lnTo>
                  <a:cubicBezTo>
                    <a:pt x="13732" y="5435"/>
                    <a:pt x="13744" y="5446"/>
                    <a:pt x="13756" y="5458"/>
                  </a:cubicBezTo>
                  <a:cubicBezTo>
                    <a:pt x="13765" y="5468"/>
                    <a:pt x="13774" y="5478"/>
                    <a:pt x="13782" y="5490"/>
                  </a:cubicBezTo>
                  <a:lnTo>
                    <a:pt x="13785" y="5495"/>
                  </a:lnTo>
                  <a:cubicBezTo>
                    <a:pt x="13797" y="5531"/>
                    <a:pt x="13805" y="5566"/>
                    <a:pt x="13812" y="5602"/>
                  </a:cubicBezTo>
                  <a:cubicBezTo>
                    <a:pt x="13812" y="5602"/>
                    <a:pt x="13812" y="5601"/>
                    <a:pt x="13812" y="5601"/>
                  </a:cubicBezTo>
                  <a:cubicBezTo>
                    <a:pt x="13813" y="5603"/>
                    <a:pt x="13813" y="5606"/>
                    <a:pt x="13814" y="5610"/>
                  </a:cubicBezTo>
                  <a:cubicBezTo>
                    <a:pt x="13815" y="5614"/>
                    <a:pt x="13816" y="5619"/>
                    <a:pt x="13817" y="5623"/>
                  </a:cubicBezTo>
                  <a:cubicBezTo>
                    <a:pt x="13817" y="5623"/>
                    <a:pt x="13816" y="5623"/>
                    <a:pt x="13816" y="5623"/>
                  </a:cubicBezTo>
                  <a:lnTo>
                    <a:pt x="13816" y="5623"/>
                  </a:lnTo>
                  <a:cubicBezTo>
                    <a:pt x="13837" y="5719"/>
                    <a:pt x="13860" y="5813"/>
                    <a:pt x="13880" y="5908"/>
                  </a:cubicBezTo>
                  <a:cubicBezTo>
                    <a:pt x="13887" y="5944"/>
                    <a:pt x="13893" y="5978"/>
                    <a:pt x="13897" y="6013"/>
                  </a:cubicBezTo>
                  <a:cubicBezTo>
                    <a:pt x="13897" y="6020"/>
                    <a:pt x="13897" y="6027"/>
                    <a:pt x="13897" y="6035"/>
                  </a:cubicBezTo>
                  <a:cubicBezTo>
                    <a:pt x="13897" y="6043"/>
                    <a:pt x="13896" y="6051"/>
                    <a:pt x="13895" y="6060"/>
                  </a:cubicBezTo>
                  <a:cubicBezTo>
                    <a:pt x="13883" y="6120"/>
                    <a:pt x="13868" y="6179"/>
                    <a:pt x="13849" y="6236"/>
                  </a:cubicBezTo>
                  <a:cubicBezTo>
                    <a:pt x="13848" y="6242"/>
                    <a:pt x="13846" y="6248"/>
                    <a:pt x="13844" y="6254"/>
                  </a:cubicBezTo>
                  <a:cubicBezTo>
                    <a:pt x="13840" y="6260"/>
                    <a:pt x="13837" y="6267"/>
                    <a:pt x="13832" y="6274"/>
                  </a:cubicBezTo>
                  <a:cubicBezTo>
                    <a:pt x="13824" y="6288"/>
                    <a:pt x="13815" y="6299"/>
                    <a:pt x="13806" y="6311"/>
                  </a:cubicBezTo>
                  <a:cubicBezTo>
                    <a:pt x="13799" y="6320"/>
                    <a:pt x="13791" y="6328"/>
                    <a:pt x="13783" y="6336"/>
                  </a:cubicBezTo>
                  <a:cubicBezTo>
                    <a:pt x="13695" y="6410"/>
                    <a:pt x="13600" y="6479"/>
                    <a:pt x="13507" y="6545"/>
                  </a:cubicBezTo>
                  <a:cubicBezTo>
                    <a:pt x="13466" y="6575"/>
                    <a:pt x="13424" y="6602"/>
                    <a:pt x="13383" y="6631"/>
                  </a:cubicBezTo>
                  <a:cubicBezTo>
                    <a:pt x="13300" y="6685"/>
                    <a:pt x="13234" y="6753"/>
                    <a:pt x="13171" y="6826"/>
                  </a:cubicBezTo>
                  <a:cubicBezTo>
                    <a:pt x="13103" y="6906"/>
                    <a:pt x="13042" y="6987"/>
                    <a:pt x="12999" y="7081"/>
                  </a:cubicBezTo>
                  <a:cubicBezTo>
                    <a:pt x="12913" y="7270"/>
                    <a:pt x="12943" y="7478"/>
                    <a:pt x="13019" y="7662"/>
                  </a:cubicBezTo>
                  <a:cubicBezTo>
                    <a:pt x="13053" y="7747"/>
                    <a:pt x="13096" y="7840"/>
                    <a:pt x="13155" y="7909"/>
                  </a:cubicBezTo>
                  <a:cubicBezTo>
                    <a:pt x="13216" y="7981"/>
                    <a:pt x="13284" y="8045"/>
                    <a:pt x="13361" y="8098"/>
                  </a:cubicBezTo>
                  <a:cubicBezTo>
                    <a:pt x="13522" y="8209"/>
                    <a:pt x="13693" y="8300"/>
                    <a:pt x="13860" y="8399"/>
                  </a:cubicBezTo>
                  <a:cubicBezTo>
                    <a:pt x="13900" y="8425"/>
                    <a:pt x="13939" y="8451"/>
                    <a:pt x="13975" y="8481"/>
                  </a:cubicBezTo>
                  <a:cubicBezTo>
                    <a:pt x="14006" y="8507"/>
                    <a:pt x="14035" y="8535"/>
                    <a:pt x="14063" y="8563"/>
                  </a:cubicBezTo>
                  <a:cubicBezTo>
                    <a:pt x="14110" y="8617"/>
                    <a:pt x="14154" y="8672"/>
                    <a:pt x="14197" y="8730"/>
                  </a:cubicBezTo>
                  <a:cubicBezTo>
                    <a:pt x="14211" y="8752"/>
                    <a:pt x="14224" y="8774"/>
                    <a:pt x="14237" y="8797"/>
                  </a:cubicBezTo>
                  <a:cubicBezTo>
                    <a:pt x="14246" y="8817"/>
                    <a:pt x="14255" y="8838"/>
                    <a:pt x="14263" y="8860"/>
                  </a:cubicBezTo>
                  <a:cubicBezTo>
                    <a:pt x="14275" y="8896"/>
                    <a:pt x="14285" y="8934"/>
                    <a:pt x="14295" y="8972"/>
                  </a:cubicBezTo>
                  <a:cubicBezTo>
                    <a:pt x="14308" y="9040"/>
                    <a:pt x="14319" y="9109"/>
                    <a:pt x="14326" y="9179"/>
                  </a:cubicBezTo>
                  <a:cubicBezTo>
                    <a:pt x="14327" y="9225"/>
                    <a:pt x="14325" y="9272"/>
                    <a:pt x="14323" y="9319"/>
                  </a:cubicBezTo>
                  <a:cubicBezTo>
                    <a:pt x="14309" y="9480"/>
                    <a:pt x="14286" y="9641"/>
                    <a:pt x="14260" y="9802"/>
                  </a:cubicBezTo>
                  <a:cubicBezTo>
                    <a:pt x="14248" y="9864"/>
                    <a:pt x="14235" y="9925"/>
                    <a:pt x="14218" y="9986"/>
                  </a:cubicBezTo>
                  <a:cubicBezTo>
                    <a:pt x="14207" y="10014"/>
                    <a:pt x="14196" y="10043"/>
                    <a:pt x="14183" y="10072"/>
                  </a:cubicBezTo>
                  <a:cubicBezTo>
                    <a:pt x="14162" y="10114"/>
                    <a:pt x="14137" y="10155"/>
                    <a:pt x="14113" y="10195"/>
                  </a:cubicBezTo>
                  <a:cubicBezTo>
                    <a:pt x="14045" y="10299"/>
                    <a:pt x="13974" y="10400"/>
                    <a:pt x="13899" y="10497"/>
                  </a:cubicBezTo>
                  <a:cubicBezTo>
                    <a:pt x="13801" y="10614"/>
                    <a:pt x="13705" y="10735"/>
                    <a:pt x="13597" y="10841"/>
                  </a:cubicBezTo>
                  <a:cubicBezTo>
                    <a:pt x="13528" y="10902"/>
                    <a:pt x="13455" y="10956"/>
                    <a:pt x="13381" y="11008"/>
                  </a:cubicBezTo>
                  <a:cubicBezTo>
                    <a:pt x="13382" y="11007"/>
                    <a:pt x="13383" y="11006"/>
                    <a:pt x="13384" y="11005"/>
                  </a:cubicBezTo>
                  <a:lnTo>
                    <a:pt x="13384" y="11005"/>
                  </a:lnTo>
                  <a:cubicBezTo>
                    <a:pt x="13138" y="11168"/>
                    <a:pt x="12888" y="11325"/>
                    <a:pt x="12627" y="11463"/>
                  </a:cubicBezTo>
                  <a:cubicBezTo>
                    <a:pt x="12544" y="11502"/>
                    <a:pt x="12461" y="11538"/>
                    <a:pt x="12377" y="11572"/>
                  </a:cubicBezTo>
                  <a:lnTo>
                    <a:pt x="12377" y="11572"/>
                  </a:lnTo>
                  <a:cubicBezTo>
                    <a:pt x="12377" y="11572"/>
                    <a:pt x="12378" y="11572"/>
                    <a:pt x="12378" y="11572"/>
                  </a:cubicBezTo>
                  <a:lnTo>
                    <a:pt x="12378" y="11572"/>
                  </a:lnTo>
                  <a:cubicBezTo>
                    <a:pt x="12316" y="11594"/>
                    <a:pt x="12255" y="11615"/>
                    <a:pt x="12192" y="11632"/>
                  </a:cubicBezTo>
                  <a:cubicBezTo>
                    <a:pt x="12128" y="11651"/>
                    <a:pt x="12064" y="11666"/>
                    <a:pt x="11999" y="11682"/>
                  </a:cubicBezTo>
                  <a:cubicBezTo>
                    <a:pt x="11885" y="11702"/>
                    <a:pt x="11771" y="11722"/>
                    <a:pt x="11655" y="11740"/>
                  </a:cubicBezTo>
                  <a:cubicBezTo>
                    <a:pt x="11592" y="11749"/>
                    <a:pt x="11529" y="11759"/>
                    <a:pt x="11465" y="11770"/>
                  </a:cubicBezTo>
                  <a:cubicBezTo>
                    <a:pt x="11424" y="11777"/>
                    <a:pt x="11378" y="11781"/>
                    <a:pt x="11336" y="11794"/>
                  </a:cubicBezTo>
                  <a:cubicBezTo>
                    <a:pt x="11335" y="11794"/>
                    <a:pt x="11334" y="11795"/>
                    <a:pt x="11333" y="11795"/>
                  </a:cubicBezTo>
                  <a:cubicBezTo>
                    <a:pt x="11310" y="11799"/>
                    <a:pt x="11287" y="11803"/>
                    <a:pt x="11265" y="11810"/>
                  </a:cubicBezTo>
                  <a:cubicBezTo>
                    <a:pt x="11222" y="11819"/>
                    <a:pt x="11178" y="11829"/>
                    <a:pt x="11136" y="11842"/>
                  </a:cubicBezTo>
                  <a:cubicBezTo>
                    <a:pt x="10986" y="11886"/>
                    <a:pt x="10833" y="11939"/>
                    <a:pt x="10703" y="12026"/>
                  </a:cubicBezTo>
                  <a:cubicBezTo>
                    <a:pt x="10589" y="12102"/>
                    <a:pt x="10481" y="12193"/>
                    <a:pt x="10403" y="12307"/>
                  </a:cubicBezTo>
                  <a:cubicBezTo>
                    <a:pt x="10332" y="12413"/>
                    <a:pt x="10278" y="12527"/>
                    <a:pt x="10239" y="12647"/>
                  </a:cubicBezTo>
                  <a:cubicBezTo>
                    <a:pt x="10177" y="12841"/>
                    <a:pt x="10114" y="13036"/>
                    <a:pt x="10068" y="13236"/>
                  </a:cubicBezTo>
                  <a:cubicBezTo>
                    <a:pt x="10026" y="13425"/>
                    <a:pt x="9992" y="13618"/>
                    <a:pt x="9958" y="13810"/>
                  </a:cubicBezTo>
                  <a:cubicBezTo>
                    <a:pt x="9939" y="13911"/>
                    <a:pt x="9915" y="14011"/>
                    <a:pt x="9885" y="14110"/>
                  </a:cubicBezTo>
                  <a:cubicBezTo>
                    <a:pt x="9852" y="14208"/>
                    <a:pt x="9815" y="14301"/>
                    <a:pt x="9774" y="14395"/>
                  </a:cubicBezTo>
                  <a:cubicBezTo>
                    <a:pt x="9728" y="14489"/>
                    <a:pt x="9683" y="14581"/>
                    <a:pt x="9636" y="14675"/>
                  </a:cubicBezTo>
                  <a:cubicBezTo>
                    <a:pt x="9592" y="14759"/>
                    <a:pt x="9543" y="14838"/>
                    <a:pt x="9493" y="14918"/>
                  </a:cubicBezTo>
                  <a:cubicBezTo>
                    <a:pt x="9466" y="14955"/>
                    <a:pt x="9439" y="14992"/>
                    <a:pt x="9413" y="15030"/>
                  </a:cubicBezTo>
                  <a:cubicBezTo>
                    <a:pt x="9375" y="15075"/>
                    <a:pt x="9337" y="15120"/>
                    <a:pt x="9295" y="15162"/>
                  </a:cubicBezTo>
                  <a:cubicBezTo>
                    <a:pt x="9253" y="15206"/>
                    <a:pt x="9209" y="15247"/>
                    <a:pt x="9165" y="15289"/>
                  </a:cubicBezTo>
                  <a:cubicBezTo>
                    <a:pt x="9084" y="15357"/>
                    <a:pt x="9003" y="15421"/>
                    <a:pt x="8921" y="15485"/>
                  </a:cubicBezTo>
                  <a:cubicBezTo>
                    <a:pt x="8827" y="15548"/>
                    <a:pt x="8732" y="15611"/>
                    <a:pt x="8632" y="15663"/>
                  </a:cubicBezTo>
                  <a:cubicBezTo>
                    <a:pt x="8585" y="15686"/>
                    <a:pt x="8538" y="15706"/>
                    <a:pt x="8491" y="15724"/>
                  </a:cubicBezTo>
                  <a:cubicBezTo>
                    <a:pt x="8444" y="15739"/>
                    <a:pt x="8397" y="15751"/>
                    <a:pt x="8350" y="15763"/>
                  </a:cubicBezTo>
                  <a:cubicBezTo>
                    <a:pt x="8301" y="15772"/>
                    <a:pt x="8253" y="15779"/>
                    <a:pt x="8205" y="15783"/>
                  </a:cubicBezTo>
                  <a:cubicBezTo>
                    <a:pt x="8165" y="15786"/>
                    <a:pt x="8125" y="15787"/>
                    <a:pt x="8085" y="15787"/>
                  </a:cubicBezTo>
                  <a:cubicBezTo>
                    <a:pt x="8053" y="15787"/>
                    <a:pt x="8021" y="15786"/>
                    <a:pt x="7988" y="15786"/>
                  </a:cubicBezTo>
                  <a:cubicBezTo>
                    <a:pt x="7805" y="15770"/>
                    <a:pt x="7623" y="15740"/>
                    <a:pt x="7440" y="15730"/>
                  </a:cubicBezTo>
                  <a:cubicBezTo>
                    <a:pt x="7375" y="15726"/>
                    <a:pt x="7311" y="15723"/>
                    <a:pt x="7246" y="15723"/>
                  </a:cubicBezTo>
                  <a:cubicBezTo>
                    <a:pt x="7124" y="15723"/>
                    <a:pt x="7002" y="15731"/>
                    <a:pt x="6882" y="15749"/>
                  </a:cubicBezTo>
                  <a:cubicBezTo>
                    <a:pt x="6688" y="15776"/>
                    <a:pt x="6499" y="15829"/>
                    <a:pt x="6317" y="15900"/>
                  </a:cubicBezTo>
                  <a:cubicBezTo>
                    <a:pt x="6261" y="15922"/>
                    <a:pt x="6201" y="15943"/>
                    <a:pt x="6151" y="15977"/>
                  </a:cubicBezTo>
                  <a:cubicBezTo>
                    <a:pt x="6066" y="16033"/>
                    <a:pt x="5998" y="16105"/>
                    <a:pt x="5959" y="16201"/>
                  </a:cubicBezTo>
                  <a:cubicBezTo>
                    <a:pt x="5882" y="16389"/>
                    <a:pt x="5874" y="16611"/>
                    <a:pt x="5971" y="16795"/>
                  </a:cubicBezTo>
                  <a:cubicBezTo>
                    <a:pt x="6082" y="17006"/>
                    <a:pt x="6284" y="17146"/>
                    <a:pt x="6507" y="17217"/>
                  </a:cubicBezTo>
                  <a:cubicBezTo>
                    <a:pt x="6664" y="17265"/>
                    <a:pt x="6827" y="17281"/>
                    <a:pt x="6990" y="17288"/>
                  </a:cubicBezTo>
                  <a:cubicBezTo>
                    <a:pt x="7033" y="17290"/>
                    <a:pt x="7077" y="17291"/>
                    <a:pt x="7121" y="17291"/>
                  </a:cubicBezTo>
                  <a:cubicBezTo>
                    <a:pt x="7274" y="17291"/>
                    <a:pt x="7426" y="17281"/>
                    <a:pt x="7579" y="17274"/>
                  </a:cubicBezTo>
                  <a:cubicBezTo>
                    <a:pt x="7689" y="17269"/>
                    <a:pt x="7799" y="17263"/>
                    <a:pt x="7909" y="17252"/>
                  </a:cubicBezTo>
                  <a:cubicBezTo>
                    <a:pt x="7997" y="17242"/>
                    <a:pt x="8085" y="17230"/>
                    <a:pt x="8174" y="17221"/>
                  </a:cubicBezTo>
                  <a:cubicBezTo>
                    <a:pt x="8369" y="17202"/>
                    <a:pt x="8565" y="17180"/>
                    <a:pt x="8760" y="17163"/>
                  </a:cubicBezTo>
                  <a:lnTo>
                    <a:pt x="8760" y="17163"/>
                  </a:lnTo>
                  <a:cubicBezTo>
                    <a:pt x="8765" y="17163"/>
                    <a:pt x="8770" y="17163"/>
                    <a:pt x="8775" y="17162"/>
                  </a:cubicBezTo>
                  <a:cubicBezTo>
                    <a:pt x="8864" y="17158"/>
                    <a:pt x="8952" y="17156"/>
                    <a:pt x="9041" y="17156"/>
                  </a:cubicBezTo>
                  <a:cubicBezTo>
                    <a:pt x="9136" y="17156"/>
                    <a:pt x="9232" y="17158"/>
                    <a:pt x="9328" y="17161"/>
                  </a:cubicBezTo>
                  <a:cubicBezTo>
                    <a:pt x="9320" y="17160"/>
                    <a:pt x="9312" y="17160"/>
                    <a:pt x="9304" y="17159"/>
                  </a:cubicBezTo>
                  <a:lnTo>
                    <a:pt x="9304" y="17159"/>
                  </a:lnTo>
                  <a:cubicBezTo>
                    <a:pt x="9380" y="17163"/>
                    <a:pt x="9457" y="17166"/>
                    <a:pt x="9533" y="17177"/>
                  </a:cubicBezTo>
                  <a:cubicBezTo>
                    <a:pt x="9605" y="17187"/>
                    <a:pt x="9676" y="17198"/>
                    <a:pt x="9747" y="17210"/>
                  </a:cubicBezTo>
                  <a:cubicBezTo>
                    <a:pt x="9888" y="17238"/>
                    <a:pt x="10028" y="17269"/>
                    <a:pt x="10165" y="17306"/>
                  </a:cubicBezTo>
                  <a:cubicBezTo>
                    <a:pt x="10245" y="17334"/>
                    <a:pt x="10322" y="17365"/>
                    <a:pt x="10398" y="17398"/>
                  </a:cubicBezTo>
                  <a:cubicBezTo>
                    <a:pt x="10485" y="17440"/>
                    <a:pt x="10569" y="17487"/>
                    <a:pt x="10651" y="17536"/>
                  </a:cubicBezTo>
                  <a:cubicBezTo>
                    <a:pt x="10725" y="17585"/>
                    <a:pt x="10799" y="17638"/>
                    <a:pt x="10869" y="17694"/>
                  </a:cubicBezTo>
                  <a:cubicBezTo>
                    <a:pt x="10901" y="17723"/>
                    <a:pt x="10931" y="17751"/>
                    <a:pt x="10961" y="17781"/>
                  </a:cubicBezTo>
                  <a:cubicBezTo>
                    <a:pt x="11086" y="17925"/>
                    <a:pt x="11188" y="18090"/>
                    <a:pt x="11325" y="18223"/>
                  </a:cubicBezTo>
                  <a:cubicBezTo>
                    <a:pt x="11394" y="18292"/>
                    <a:pt x="11469" y="18355"/>
                    <a:pt x="11546" y="18412"/>
                  </a:cubicBezTo>
                  <a:cubicBezTo>
                    <a:pt x="11624" y="18470"/>
                    <a:pt x="11702" y="18530"/>
                    <a:pt x="11784" y="18581"/>
                  </a:cubicBezTo>
                  <a:cubicBezTo>
                    <a:pt x="11864" y="18632"/>
                    <a:pt x="11947" y="18677"/>
                    <a:pt x="12036" y="18711"/>
                  </a:cubicBezTo>
                  <a:cubicBezTo>
                    <a:pt x="12132" y="18745"/>
                    <a:pt x="12228" y="18769"/>
                    <a:pt x="12329" y="18785"/>
                  </a:cubicBezTo>
                  <a:cubicBezTo>
                    <a:pt x="12420" y="18800"/>
                    <a:pt x="12514" y="18804"/>
                    <a:pt x="12606" y="18809"/>
                  </a:cubicBezTo>
                  <a:cubicBezTo>
                    <a:pt x="12694" y="18813"/>
                    <a:pt x="12780" y="18822"/>
                    <a:pt x="12866" y="18836"/>
                  </a:cubicBezTo>
                  <a:cubicBezTo>
                    <a:pt x="12923" y="18851"/>
                    <a:pt x="12979" y="18866"/>
                    <a:pt x="13035" y="18883"/>
                  </a:cubicBezTo>
                  <a:cubicBezTo>
                    <a:pt x="13027" y="18881"/>
                    <a:pt x="13020" y="18880"/>
                    <a:pt x="13012" y="18878"/>
                  </a:cubicBezTo>
                  <a:lnTo>
                    <a:pt x="13012" y="18878"/>
                  </a:lnTo>
                  <a:cubicBezTo>
                    <a:pt x="13059" y="18894"/>
                    <a:pt x="13105" y="18911"/>
                    <a:pt x="13151" y="18930"/>
                  </a:cubicBezTo>
                  <a:cubicBezTo>
                    <a:pt x="13178" y="18944"/>
                    <a:pt x="13206" y="18959"/>
                    <a:pt x="13233" y="18975"/>
                  </a:cubicBezTo>
                  <a:cubicBezTo>
                    <a:pt x="13283" y="19008"/>
                    <a:pt x="13331" y="19043"/>
                    <a:pt x="13379" y="19080"/>
                  </a:cubicBezTo>
                  <a:cubicBezTo>
                    <a:pt x="13429" y="19123"/>
                    <a:pt x="13475" y="19168"/>
                    <a:pt x="13520" y="19215"/>
                  </a:cubicBezTo>
                  <a:cubicBezTo>
                    <a:pt x="13519" y="19213"/>
                    <a:pt x="13518" y="19211"/>
                    <a:pt x="13516" y="19209"/>
                  </a:cubicBezTo>
                  <a:lnTo>
                    <a:pt x="13516" y="19209"/>
                  </a:lnTo>
                  <a:cubicBezTo>
                    <a:pt x="13518" y="19212"/>
                    <a:pt x="13520" y="19214"/>
                    <a:pt x="13522" y="19216"/>
                  </a:cubicBezTo>
                  <a:cubicBezTo>
                    <a:pt x="13526" y="19221"/>
                    <a:pt x="13529" y="19224"/>
                    <a:pt x="13533" y="19227"/>
                  </a:cubicBezTo>
                  <a:cubicBezTo>
                    <a:pt x="13529" y="19225"/>
                    <a:pt x="13527" y="19222"/>
                    <a:pt x="13523" y="19218"/>
                  </a:cubicBezTo>
                  <a:lnTo>
                    <a:pt x="13523" y="19218"/>
                  </a:lnTo>
                  <a:cubicBezTo>
                    <a:pt x="13573" y="19275"/>
                    <a:pt x="13620" y="19334"/>
                    <a:pt x="13665" y="19393"/>
                  </a:cubicBezTo>
                  <a:cubicBezTo>
                    <a:pt x="13818" y="19615"/>
                    <a:pt x="13949" y="19849"/>
                    <a:pt x="14084" y="20083"/>
                  </a:cubicBezTo>
                  <a:cubicBezTo>
                    <a:pt x="14128" y="20158"/>
                    <a:pt x="14179" y="20234"/>
                    <a:pt x="14243" y="20294"/>
                  </a:cubicBezTo>
                  <a:cubicBezTo>
                    <a:pt x="14301" y="20350"/>
                    <a:pt x="14367" y="20395"/>
                    <a:pt x="14434" y="20441"/>
                  </a:cubicBezTo>
                  <a:cubicBezTo>
                    <a:pt x="14491" y="20481"/>
                    <a:pt x="14548" y="20522"/>
                    <a:pt x="14605" y="20564"/>
                  </a:cubicBezTo>
                  <a:cubicBezTo>
                    <a:pt x="14698" y="20632"/>
                    <a:pt x="14792" y="20690"/>
                    <a:pt x="14900" y="20731"/>
                  </a:cubicBezTo>
                  <a:cubicBezTo>
                    <a:pt x="14917" y="20738"/>
                    <a:pt x="14936" y="20740"/>
                    <a:pt x="14954" y="20741"/>
                  </a:cubicBezTo>
                  <a:cubicBezTo>
                    <a:pt x="14965" y="20755"/>
                    <a:pt x="14978" y="20769"/>
                    <a:pt x="14994" y="20778"/>
                  </a:cubicBezTo>
                  <a:cubicBezTo>
                    <a:pt x="15066" y="20824"/>
                    <a:pt x="15156" y="20852"/>
                    <a:pt x="15239" y="20877"/>
                  </a:cubicBezTo>
                  <a:cubicBezTo>
                    <a:pt x="15306" y="20898"/>
                    <a:pt x="15374" y="20922"/>
                    <a:pt x="15442" y="20943"/>
                  </a:cubicBezTo>
                  <a:cubicBezTo>
                    <a:pt x="15534" y="20971"/>
                    <a:pt x="15626" y="20995"/>
                    <a:pt x="15718" y="21025"/>
                  </a:cubicBezTo>
                  <a:cubicBezTo>
                    <a:pt x="15879" y="21083"/>
                    <a:pt x="16028" y="21169"/>
                    <a:pt x="16188" y="21232"/>
                  </a:cubicBezTo>
                  <a:cubicBezTo>
                    <a:pt x="16352" y="21297"/>
                    <a:pt x="16519" y="21357"/>
                    <a:pt x="16678" y="21433"/>
                  </a:cubicBezTo>
                  <a:cubicBezTo>
                    <a:pt x="16745" y="21468"/>
                    <a:pt x="16810" y="21504"/>
                    <a:pt x="16873" y="21544"/>
                  </a:cubicBezTo>
                  <a:cubicBezTo>
                    <a:pt x="16914" y="21574"/>
                    <a:pt x="16954" y="21605"/>
                    <a:pt x="16993" y="21637"/>
                  </a:cubicBezTo>
                  <a:cubicBezTo>
                    <a:pt x="17035" y="21674"/>
                    <a:pt x="17075" y="21714"/>
                    <a:pt x="17114" y="21755"/>
                  </a:cubicBezTo>
                  <a:cubicBezTo>
                    <a:pt x="17139" y="21785"/>
                    <a:pt x="17162" y="21816"/>
                    <a:pt x="17185" y="21848"/>
                  </a:cubicBezTo>
                  <a:cubicBezTo>
                    <a:pt x="17212" y="21892"/>
                    <a:pt x="17237" y="21935"/>
                    <a:pt x="17263" y="21980"/>
                  </a:cubicBezTo>
                  <a:cubicBezTo>
                    <a:pt x="17277" y="22012"/>
                    <a:pt x="17291" y="22043"/>
                    <a:pt x="17303" y="22076"/>
                  </a:cubicBezTo>
                  <a:cubicBezTo>
                    <a:pt x="17312" y="22104"/>
                    <a:pt x="17319" y="22132"/>
                    <a:pt x="17325" y="22162"/>
                  </a:cubicBezTo>
                  <a:cubicBezTo>
                    <a:pt x="17335" y="22218"/>
                    <a:pt x="17340" y="22275"/>
                    <a:pt x="17346" y="22332"/>
                  </a:cubicBezTo>
                  <a:cubicBezTo>
                    <a:pt x="17353" y="22465"/>
                    <a:pt x="17354" y="22595"/>
                    <a:pt x="17347" y="22726"/>
                  </a:cubicBezTo>
                  <a:cubicBezTo>
                    <a:pt x="17345" y="22756"/>
                    <a:pt x="17340" y="22786"/>
                    <a:pt x="17336" y="22816"/>
                  </a:cubicBezTo>
                  <a:cubicBezTo>
                    <a:pt x="17317" y="22898"/>
                    <a:pt x="17292" y="22978"/>
                    <a:pt x="17268" y="23057"/>
                  </a:cubicBezTo>
                  <a:cubicBezTo>
                    <a:pt x="17239" y="23139"/>
                    <a:pt x="17208" y="23222"/>
                    <a:pt x="17173" y="23303"/>
                  </a:cubicBezTo>
                  <a:cubicBezTo>
                    <a:pt x="17141" y="23362"/>
                    <a:pt x="17111" y="23422"/>
                    <a:pt x="17075" y="23479"/>
                  </a:cubicBezTo>
                  <a:cubicBezTo>
                    <a:pt x="17077" y="23477"/>
                    <a:pt x="17079" y="23474"/>
                    <a:pt x="17081" y="23472"/>
                  </a:cubicBezTo>
                  <a:lnTo>
                    <a:pt x="17081" y="23472"/>
                  </a:lnTo>
                  <a:cubicBezTo>
                    <a:pt x="16978" y="23623"/>
                    <a:pt x="16867" y="23768"/>
                    <a:pt x="16748" y="23908"/>
                  </a:cubicBezTo>
                  <a:cubicBezTo>
                    <a:pt x="16638" y="24031"/>
                    <a:pt x="16525" y="24152"/>
                    <a:pt x="16408" y="24270"/>
                  </a:cubicBezTo>
                  <a:cubicBezTo>
                    <a:pt x="16349" y="24328"/>
                    <a:pt x="16290" y="24388"/>
                    <a:pt x="16231" y="24447"/>
                  </a:cubicBezTo>
                  <a:cubicBezTo>
                    <a:pt x="16172" y="24509"/>
                    <a:pt x="16116" y="24574"/>
                    <a:pt x="16062" y="24642"/>
                  </a:cubicBezTo>
                  <a:cubicBezTo>
                    <a:pt x="15935" y="24796"/>
                    <a:pt x="15839" y="24969"/>
                    <a:pt x="15754" y="25149"/>
                  </a:cubicBezTo>
                  <a:cubicBezTo>
                    <a:pt x="15674" y="25323"/>
                    <a:pt x="15611" y="25511"/>
                    <a:pt x="15575" y="25700"/>
                  </a:cubicBezTo>
                  <a:cubicBezTo>
                    <a:pt x="15536" y="25900"/>
                    <a:pt x="15517" y="26109"/>
                    <a:pt x="15533" y="26312"/>
                  </a:cubicBezTo>
                  <a:cubicBezTo>
                    <a:pt x="15547" y="26509"/>
                    <a:pt x="15571" y="26703"/>
                    <a:pt x="15587" y="26899"/>
                  </a:cubicBezTo>
                  <a:cubicBezTo>
                    <a:pt x="15597" y="27064"/>
                    <a:pt x="15601" y="27229"/>
                    <a:pt x="15593" y="27395"/>
                  </a:cubicBezTo>
                  <a:cubicBezTo>
                    <a:pt x="15590" y="27426"/>
                    <a:pt x="15586" y="27458"/>
                    <a:pt x="15582" y="27489"/>
                  </a:cubicBezTo>
                  <a:cubicBezTo>
                    <a:pt x="15575" y="27520"/>
                    <a:pt x="15567" y="27550"/>
                    <a:pt x="15557" y="27579"/>
                  </a:cubicBezTo>
                  <a:cubicBezTo>
                    <a:pt x="15525" y="27667"/>
                    <a:pt x="15487" y="27753"/>
                    <a:pt x="15450" y="27840"/>
                  </a:cubicBezTo>
                  <a:cubicBezTo>
                    <a:pt x="15410" y="27935"/>
                    <a:pt x="15371" y="28031"/>
                    <a:pt x="15328" y="28124"/>
                  </a:cubicBezTo>
                  <a:cubicBezTo>
                    <a:pt x="15328" y="28124"/>
                    <a:pt x="15328" y="28124"/>
                    <a:pt x="15328" y="28123"/>
                  </a:cubicBezTo>
                  <a:cubicBezTo>
                    <a:pt x="15304" y="28172"/>
                    <a:pt x="15278" y="28220"/>
                    <a:pt x="15248" y="28267"/>
                  </a:cubicBezTo>
                  <a:cubicBezTo>
                    <a:pt x="15228" y="28294"/>
                    <a:pt x="15209" y="28320"/>
                    <a:pt x="15187" y="28347"/>
                  </a:cubicBezTo>
                  <a:cubicBezTo>
                    <a:pt x="15164" y="28372"/>
                    <a:pt x="15141" y="28396"/>
                    <a:pt x="15117" y="28419"/>
                  </a:cubicBezTo>
                  <a:cubicBezTo>
                    <a:pt x="15082" y="28450"/>
                    <a:pt x="15047" y="28478"/>
                    <a:pt x="15009" y="28506"/>
                  </a:cubicBezTo>
                  <a:cubicBezTo>
                    <a:pt x="14795" y="28647"/>
                    <a:pt x="14565" y="28764"/>
                    <a:pt x="14336" y="28882"/>
                  </a:cubicBezTo>
                  <a:cubicBezTo>
                    <a:pt x="14270" y="28915"/>
                    <a:pt x="14204" y="28949"/>
                    <a:pt x="14135" y="28977"/>
                  </a:cubicBezTo>
                  <a:cubicBezTo>
                    <a:pt x="14062" y="29005"/>
                    <a:pt x="13988" y="29033"/>
                    <a:pt x="13913" y="29062"/>
                  </a:cubicBezTo>
                  <a:cubicBezTo>
                    <a:pt x="13821" y="29100"/>
                    <a:pt x="13728" y="29140"/>
                    <a:pt x="13639" y="29185"/>
                  </a:cubicBezTo>
                  <a:cubicBezTo>
                    <a:pt x="13547" y="29231"/>
                    <a:pt x="13455" y="29277"/>
                    <a:pt x="13373" y="29339"/>
                  </a:cubicBezTo>
                  <a:cubicBezTo>
                    <a:pt x="13211" y="29458"/>
                    <a:pt x="13069" y="29596"/>
                    <a:pt x="12944" y="29753"/>
                  </a:cubicBezTo>
                  <a:cubicBezTo>
                    <a:pt x="12816" y="29912"/>
                    <a:pt x="12686" y="30081"/>
                    <a:pt x="12613" y="30275"/>
                  </a:cubicBezTo>
                  <a:cubicBezTo>
                    <a:pt x="12586" y="30350"/>
                    <a:pt x="12557" y="30424"/>
                    <a:pt x="12540" y="30503"/>
                  </a:cubicBezTo>
                  <a:cubicBezTo>
                    <a:pt x="12527" y="30557"/>
                    <a:pt x="12521" y="30612"/>
                    <a:pt x="12517" y="30667"/>
                  </a:cubicBezTo>
                  <a:cubicBezTo>
                    <a:pt x="12492" y="30660"/>
                    <a:pt x="12467" y="30653"/>
                    <a:pt x="12442" y="30646"/>
                  </a:cubicBezTo>
                  <a:cubicBezTo>
                    <a:pt x="12213" y="30588"/>
                    <a:pt x="11987" y="30517"/>
                    <a:pt x="11759" y="30451"/>
                  </a:cubicBezTo>
                  <a:cubicBezTo>
                    <a:pt x="11536" y="30384"/>
                    <a:pt x="11312" y="30318"/>
                    <a:pt x="11090" y="30246"/>
                  </a:cubicBezTo>
                  <a:cubicBezTo>
                    <a:pt x="10629" y="30097"/>
                    <a:pt x="10172" y="29937"/>
                    <a:pt x="9715" y="29777"/>
                  </a:cubicBezTo>
                  <a:cubicBezTo>
                    <a:pt x="9701" y="29769"/>
                    <a:pt x="9685" y="29763"/>
                    <a:pt x="9669" y="29758"/>
                  </a:cubicBezTo>
                  <a:cubicBezTo>
                    <a:pt x="9641" y="29746"/>
                    <a:pt x="9613" y="29737"/>
                    <a:pt x="9584" y="29727"/>
                  </a:cubicBezTo>
                  <a:cubicBezTo>
                    <a:pt x="9580" y="29725"/>
                    <a:pt x="9575" y="29722"/>
                    <a:pt x="9570" y="29721"/>
                  </a:cubicBezTo>
                  <a:cubicBezTo>
                    <a:pt x="9553" y="29711"/>
                    <a:pt x="9535" y="29704"/>
                    <a:pt x="9516" y="29699"/>
                  </a:cubicBezTo>
                  <a:cubicBezTo>
                    <a:pt x="9505" y="29695"/>
                    <a:pt x="9495" y="29690"/>
                    <a:pt x="9485" y="29686"/>
                  </a:cubicBezTo>
                  <a:cubicBezTo>
                    <a:pt x="9430" y="29663"/>
                    <a:pt x="9375" y="29641"/>
                    <a:pt x="9321" y="29617"/>
                  </a:cubicBezTo>
                  <a:cubicBezTo>
                    <a:pt x="9207" y="29564"/>
                    <a:pt x="9094" y="29511"/>
                    <a:pt x="8980" y="29455"/>
                  </a:cubicBezTo>
                  <a:cubicBezTo>
                    <a:pt x="8821" y="29377"/>
                    <a:pt x="8665" y="29296"/>
                    <a:pt x="8507" y="29216"/>
                  </a:cubicBezTo>
                  <a:cubicBezTo>
                    <a:pt x="8508" y="29215"/>
                    <a:pt x="8509" y="29213"/>
                    <a:pt x="8510" y="29213"/>
                  </a:cubicBezTo>
                  <a:cubicBezTo>
                    <a:pt x="8571" y="29159"/>
                    <a:pt x="8627" y="29097"/>
                    <a:pt x="8668" y="29026"/>
                  </a:cubicBezTo>
                  <a:cubicBezTo>
                    <a:pt x="8693" y="28981"/>
                    <a:pt x="8716" y="28937"/>
                    <a:pt x="8738" y="28889"/>
                  </a:cubicBezTo>
                  <a:cubicBezTo>
                    <a:pt x="8780" y="28793"/>
                    <a:pt x="8812" y="28679"/>
                    <a:pt x="8813" y="28573"/>
                  </a:cubicBezTo>
                  <a:cubicBezTo>
                    <a:pt x="8815" y="28504"/>
                    <a:pt x="8815" y="28429"/>
                    <a:pt x="8797" y="28363"/>
                  </a:cubicBezTo>
                  <a:cubicBezTo>
                    <a:pt x="8777" y="28283"/>
                    <a:pt x="8746" y="28208"/>
                    <a:pt x="8714" y="28133"/>
                  </a:cubicBezTo>
                  <a:cubicBezTo>
                    <a:pt x="8676" y="28047"/>
                    <a:pt x="8632" y="27960"/>
                    <a:pt x="8580" y="27881"/>
                  </a:cubicBezTo>
                  <a:cubicBezTo>
                    <a:pt x="8523" y="27792"/>
                    <a:pt x="8454" y="27713"/>
                    <a:pt x="8385" y="27634"/>
                  </a:cubicBezTo>
                  <a:cubicBezTo>
                    <a:pt x="8320" y="27562"/>
                    <a:pt x="8251" y="27494"/>
                    <a:pt x="8181" y="27426"/>
                  </a:cubicBezTo>
                  <a:cubicBezTo>
                    <a:pt x="8114" y="27362"/>
                    <a:pt x="8041" y="27305"/>
                    <a:pt x="7970" y="27245"/>
                  </a:cubicBezTo>
                  <a:cubicBezTo>
                    <a:pt x="7900" y="27187"/>
                    <a:pt x="7834" y="27124"/>
                    <a:pt x="7761" y="27068"/>
                  </a:cubicBezTo>
                  <a:cubicBezTo>
                    <a:pt x="7692" y="27013"/>
                    <a:pt x="7623" y="26957"/>
                    <a:pt x="7558" y="26896"/>
                  </a:cubicBezTo>
                  <a:cubicBezTo>
                    <a:pt x="7505" y="26842"/>
                    <a:pt x="7457" y="26786"/>
                    <a:pt x="7410" y="26726"/>
                  </a:cubicBezTo>
                  <a:cubicBezTo>
                    <a:pt x="7383" y="26690"/>
                    <a:pt x="7357" y="26654"/>
                    <a:pt x="7334" y="26615"/>
                  </a:cubicBezTo>
                  <a:cubicBezTo>
                    <a:pt x="7319" y="26589"/>
                    <a:pt x="7305" y="26562"/>
                    <a:pt x="7294" y="26534"/>
                  </a:cubicBezTo>
                  <a:cubicBezTo>
                    <a:pt x="7284" y="26508"/>
                    <a:pt x="7274" y="26481"/>
                    <a:pt x="7266" y="26452"/>
                  </a:cubicBezTo>
                  <a:cubicBezTo>
                    <a:pt x="7257" y="26416"/>
                    <a:pt x="7252" y="26381"/>
                    <a:pt x="7245" y="26344"/>
                  </a:cubicBezTo>
                  <a:cubicBezTo>
                    <a:pt x="7242" y="26314"/>
                    <a:pt x="7240" y="26284"/>
                    <a:pt x="7239" y="26253"/>
                  </a:cubicBezTo>
                  <a:cubicBezTo>
                    <a:pt x="7242" y="26161"/>
                    <a:pt x="7252" y="26071"/>
                    <a:pt x="7262" y="25980"/>
                  </a:cubicBezTo>
                  <a:cubicBezTo>
                    <a:pt x="7281" y="25853"/>
                    <a:pt x="7306" y="25729"/>
                    <a:pt x="7310" y="25600"/>
                  </a:cubicBezTo>
                  <a:cubicBezTo>
                    <a:pt x="7313" y="25477"/>
                    <a:pt x="7288" y="25344"/>
                    <a:pt x="7247" y="25227"/>
                  </a:cubicBezTo>
                  <a:cubicBezTo>
                    <a:pt x="7203" y="25101"/>
                    <a:pt x="7133" y="24986"/>
                    <a:pt x="7062" y="24874"/>
                  </a:cubicBezTo>
                  <a:cubicBezTo>
                    <a:pt x="7032" y="24829"/>
                    <a:pt x="7002" y="24782"/>
                    <a:pt x="6971" y="24737"/>
                  </a:cubicBezTo>
                  <a:cubicBezTo>
                    <a:pt x="6935" y="24682"/>
                    <a:pt x="6892" y="24629"/>
                    <a:pt x="6856" y="24574"/>
                  </a:cubicBezTo>
                  <a:cubicBezTo>
                    <a:pt x="6846" y="24555"/>
                    <a:pt x="6836" y="24537"/>
                    <a:pt x="6828" y="24517"/>
                  </a:cubicBezTo>
                  <a:cubicBezTo>
                    <a:pt x="6810" y="24471"/>
                    <a:pt x="6794" y="24427"/>
                    <a:pt x="6780" y="24380"/>
                  </a:cubicBezTo>
                  <a:cubicBezTo>
                    <a:pt x="6777" y="24366"/>
                    <a:pt x="6774" y="24352"/>
                    <a:pt x="6771" y="24338"/>
                  </a:cubicBezTo>
                  <a:cubicBezTo>
                    <a:pt x="6771" y="24330"/>
                    <a:pt x="6770" y="24322"/>
                    <a:pt x="6770" y="24314"/>
                  </a:cubicBezTo>
                  <a:cubicBezTo>
                    <a:pt x="6772" y="24245"/>
                    <a:pt x="6778" y="24175"/>
                    <a:pt x="6785" y="24107"/>
                  </a:cubicBezTo>
                  <a:cubicBezTo>
                    <a:pt x="6788" y="24085"/>
                    <a:pt x="6793" y="24063"/>
                    <a:pt x="6798" y="24041"/>
                  </a:cubicBezTo>
                  <a:cubicBezTo>
                    <a:pt x="6808" y="24007"/>
                    <a:pt x="6820" y="23974"/>
                    <a:pt x="6834" y="23941"/>
                  </a:cubicBezTo>
                  <a:lnTo>
                    <a:pt x="6834" y="23941"/>
                  </a:lnTo>
                  <a:cubicBezTo>
                    <a:pt x="6833" y="23942"/>
                    <a:pt x="6833" y="23943"/>
                    <a:pt x="6832" y="23944"/>
                  </a:cubicBezTo>
                  <a:lnTo>
                    <a:pt x="6832" y="23944"/>
                  </a:lnTo>
                  <a:cubicBezTo>
                    <a:pt x="6848" y="23906"/>
                    <a:pt x="6864" y="23868"/>
                    <a:pt x="6882" y="23831"/>
                  </a:cubicBezTo>
                  <a:cubicBezTo>
                    <a:pt x="6887" y="23822"/>
                    <a:pt x="6892" y="23814"/>
                    <a:pt x="6898" y="23806"/>
                  </a:cubicBezTo>
                  <a:cubicBezTo>
                    <a:pt x="6907" y="23794"/>
                    <a:pt x="6918" y="23783"/>
                    <a:pt x="6928" y="23772"/>
                  </a:cubicBezTo>
                  <a:cubicBezTo>
                    <a:pt x="6965" y="23736"/>
                    <a:pt x="7004" y="23701"/>
                    <a:pt x="7045" y="23669"/>
                  </a:cubicBezTo>
                  <a:lnTo>
                    <a:pt x="7045" y="23669"/>
                  </a:lnTo>
                  <a:cubicBezTo>
                    <a:pt x="7045" y="23669"/>
                    <a:pt x="7045" y="23669"/>
                    <a:pt x="7045" y="23669"/>
                  </a:cubicBezTo>
                  <a:lnTo>
                    <a:pt x="7045" y="23669"/>
                  </a:lnTo>
                  <a:cubicBezTo>
                    <a:pt x="7062" y="23656"/>
                    <a:pt x="7080" y="23643"/>
                    <a:pt x="7098" y="23629"/>
                  </a:cubicBezTo>
                  <a:lnTo>
                    <a:pt x="7098" y="23629"/>
                  </a:lnTo>
                  <a:cubicBezTo>
                    <a:pt x="7095" y="23631"/>
                    <a:pt x="7093" y="23632"/>
                    <a:pt x="7091" y="23634"/>
                  </a:cubicBezTo>
                  <a:cubicBezTo>
                    <a:pt x="7106" y="23623"/>
                    <a:pt x="7121" y="23610"/>
                    <a:pt x="7136" y="23599"/>
                  </a:cubicBezTo>
                  <a:cubicBezTo>
                    <a:pt x="7173" y="23572"/>
                    <a:pt x="7208" y="23544"/>
                    <a:pt x="7246" y="23520"/>
                  </a:cubicBezTo>
                  <a:cubicBezTo>
                    <a:pt x="7265" y="23509"/>
                    <a:pt x="7285" y="23498"/>
                    <a:pt x="7305" y="23489"/>
                  </a:cubicBezTo>
                  <a:cubicBezTo>
                    <a:pt x="7345" y="23473"/>
                    <a:pt x="7388" y="23463"/>
                    <a:pt x="7429" y="23448"/>
                  </a:cubicBezTo>
                  <a:cubicBezTo>
                    <a:pt x="7503" y="23423"/>
                    <a:pt x="7576" y="23395"/>
                    <a:pt x="7647" y="23360"/>
                  </a:cubicBezTo>
                  <a:cubicBezTo>
                    <a:pt x="7736" y="23317"/>
                    <a:pt x="7810" y="23257"/>
                    <a:pt x="7866" y="23174"/>
                  </a:cubicBezTo>
                  <a:cubicBezTo>
                    <a:pt x="7938" y="23063"/>
                    <a:pt x="7966" y="22932"/>
                    <a:pt x="7965" y="22801"/>
                  </a:cubicBezTo>
                  <a:cubicBezTo>
                    <a:pt x="7964" y="22682"/>
                    <a:pt x="7944" y="22554"/>
                    <a:pt x="7892" y="22446"/>
                  </a:cubicBezTo>
                  <a:cubicBezTo>
                    <a:pt x="7852" y="22363"/>
                    <a:pt x="7805" y="22281"/>
                    <a:pt x="7751" y="22204"/>
                  </a:cubicBezTo>
                  <a:cubicBezTo>
                    <a:pt x="7697" y="22126"/>
                    <a:pt x="7632" y="22052"/>
                    <a:pt x="7561" y="21989"/>
                  </a:cubicBezTo>
                  <a:cubicBezTo>
                    <a:pt x="7496" y="21931"/>
                    <a:pt x="7421" y="21887"/>
                    <a:pt x="7345" y="21845"/>
                  </a:cubicBezTo>
                  <a:lnTo>
                    <a:pt x="7345" y="21845"/>
                  </a:lnTo>
                  <a:cubicBezTo>
                    <a:pt x="7348" y="21846"/>
                    <a:pt x="7350" y="21847"/>
                    <a:pt x="7352" y="21848"/>
                  </a:cubicBezTo>
                  <a:cubicBezTo>
                    <a:pt x="7250" y="21790"/>
                    <a:pt x="7153" y="21727"/>
                    <a:pt x="7057" y="21658"/>
                  </a:cubicBezTo>
                  <a:cubicBezTo>
                    <a:pt x="6998" y="21614"/>
                    <a:pt x="6940" y="21567"/>
                    <a:pt x="6886" y="21516"/>
                  </a:cubicBezTo>
                  <a:cubicBezTo>
                    <a:pt x="6866" y="21495"/>
                    <a:pt x="6847" y="21476"/>
                    <a:pt x="6828" y="21454"/>
                  </a:cubicBezTo>
                  <a:cubicBezTo>
                    <a:pt x="6816" y="21438"/>
                    <a:pt x="6803" y="21421"/>
                    <a:pt x="6793" y="21403"/>
                  </a:cubicBezTo>
                  <a:cubicBezTo>
                    <a:pt x="6790" y="21398"/>
                    <a:pt x="6787" y="21392"/>
                    <a:pt x="6784" y="21386"/>
                  </a:cubicBezTo>
                  <a:cubicBezTo>
                    <a:pt x="6780" y="21376"/>
                    <a:pt x="6777" y="21367"/>
                    <a:pt x="6775" y="21357"/>
                  </a:cubicBezTo>
                  <a:cubicBezTo>
                    <a:pt x="6772" y="21347"/>
                    <a:pt x="6770" y="21338"/>
                    <a:pt x="6769" y="21328"/>
                  </a:cubicBezTo>
                  <a:cubicBezTo>
                    <a:pt x="6766" y="21302"/>
                    <a:pt x="6764" y="21275"/>
                    <a:pt x="6763" y="21249"/>
                  </a:cubicBezTo>
                  <a:cubicBezTo>
                    <a:pt x="6764" y="21198"/>
                    <a:pt x="6769" y="21146"/>
                    <a:pt x="6774" y="21095"/>
                  </a:cubicBezTo>
                  <a:cubicBezTo>
                    <a:pt x="6783" y="21041"/>
                    <a:pt x="6794" y="20987"/>
                    <a:pt x="6807" y="20935"/>
                  </a:cubicBezTo>
                  <a:cubicBezTo>
                    <a:pt x="6812" y="20912"/>
                    <a:pt x="6819" y="20890"/>
                    <a:pt x="6827" y="20868"/>
                  </a:cubicBezTo>
                  <a:cubicBezTo>
                    <a:pt x="6832" y="20859"/>
                    <a:pt x="6836" y="20849"/>
                    <a:pt x="6841" y="20839"/>
                  </a:cubicBezTo>
                  <a:cubicBezTo>
                    <a:pt x="6846" y="20833"/>
                    <a:pt x="6849" y="20826"/>
                    <a:pt x="6854" y="20820"/>
                  </a:cubicBezTo>
                  <a:cubicBezTo>
                    <a:pt x="6864" y="20808"/>
                    <a:pt x="6875" y="20795"/>
                    <a:pt x="6886" y="20784"/>
                  </a:cubicBezTo>
                  <a:cubicBezTo>
                    <a:pt x="6930" y="20739"/>
                    <a:pt x="6972" y="20693"/>
                    <a:pt x="7017" y="20649"/>
                  </a:cubicBezTo>
                  <a:cubicBezTo>
                    <a:pt x="7031" y="20634"/>
                    <a:pt x="7047" y="20620"/>
                    <a:pt x="7063" y="20608"/>
                  </a:cubicBezTo>
                  <a:cubicBezTo>
                    <a:pt x="7075" y="20597"/>
                    <a:pt x="7089" y="20589"/>
                    <a:pt x="7103" y="20580"/>
                  </a:cubicBezTo>
                  <a:cubicBezTo>
                    <a:pt x="7120" y="20571"/>
                    <a:pt x="7138" y="20562"/>
                    <a:pt x="7158" y="20553"/>
                  </a:cubicBezTo>
                  <a:lnTo>
                    <a:pt x="7162" y="20552"/>
                  </a:lnTo>
                  <a:cubicBezTo>
                    <a:pt x="7170" y="20549"/>
                    <a:pt x="7178" y="20548"/>
                    <a:pt x="7186" y="20547"/>
                  </a:cubicBezTo>
                  <a:cubicBezTo>
                    <a:pt x="7226" y="20542"/>
                    <a:pt x="7266" y="20542"/>
                    <a:pt x="7306" y="20540"/>
                  </a:cubicBezTo>
                  <a:cubicBezTo>
                    <a:pt x="7350" y="20537"/>
                    <a:pt x="7394" y="20531"/>
                    <a:pt x="7438" y="20524"/>
                  </a:cubicBezTo>
                  <a:lnTo>
                    <a:pt x="7438" y="20524"/>
                  </a:lnTo>
                  <a:cubicBezTo>
                    <a:pt x="7431" y="20526"/>
                    <a:pt x="7423" y="20526"/>
                    <a:pt x="7415" y="20529"/>
                  </a:cubicBezTo>
                  <a:cubicBezTo>
                    <a:pt x="7438" y="20525"/>
                    <a:pt x="7461" y="20523"/>
                    <a:pt x="7482" y="20523"/>
                  </a:cubicBezTo>
                  <a:cubicBezTo>
                    <a:pt x="7524" y="20523"/>
                    <a:pt x="7565" y="20525"/>
                    <a:pt x="7606" y="20525"/>
                  </a:cubicBezTo>
                  <a:cubicBezTo>
                    <a:pt x="7622" y="20525"/>
                    <a:pt x="7637" y="20525"/>
                    <a:pt x="7653" y="20524"/>
                  </a:cubicBezTo>
                  <a:cubicBezTo>
                    <a:pt x="7742" y="20518"/>
                    <a:pt x="7829" y="20493"/>
                    <a:pt x="7911" y="20457"/>
                  </a:cubicBezTo>
                  <a:cubicBezTo>
                    <a:pt x="7990" y="20421"/>
                    <a:pt x="8068" y="20375"/>
                    <a:pt x="8134" y="20321"/>
                  </a:cubicBezTo>
                  <a:cubicBezTo>
                    <a:pt x="8273" y="20203"/>
                    <a:pt x="8347" y="20040"/>
                    <a:pt x="8413" y="19877"/>
                  </a:cubicBezTo>
                  <a:cubicBezTo>
                    <a:pt x="8432" y="19833"/>
                    <a:pt x="8449" y="19792"/>
                    <a:pt x="8459" y="19747"/>
                  </a:cubicBezTo>
                  <a:cubicBezTo>
                    <a:pt x="8477" y="19667"/>
                    <a:pt x="8459" y="19568"/>
                    <a:pt x="8437" y="19489"/>
                  </a:cubicBezTo>
                  <a:cubicBezTo>
                    <a:pt x="8412" y="19393"/>
                    <a:pt x="8378" y="19298"/>
                    <a:pt x="8338" y="19207"/>
                  </a:cubicBezTo>
                  <a:cubicBezTo>
                    <a:pt x="8299" y="19118"/>
                    <a:pt x="8245" y="19032"/>
                    <a:pt x="8181" y="18958"/>
                  </a:cubicBezTo>
                  <a:cubicBezTo>
                    <a:pt x="8148" y="18918"/>
                    <a:pt x="8111" y="18883"/>
                    <a:pt x="8067" y="18857"/>
                  </a:cubicBezTo>
                  <a:cubicBezTo>
                    <a:pt x="8028" y="18834"/>
                    <a:pt x="7991" y="18810"/>
                    <a:pt x="7954" y="18784"/>
                  </a:cubicBezTo>
                  <a:cubicBezTo>
                    <a:pt x="7869" y="18725"/>
                    <a:pt x="7783" y="18673"/>
                    <a:pt x="7692" y="18626"/>
                  </a:cubicBezTo>
                  <a:cubicBezTo>
                    <a:pt x="7604" y="18580"/>
                    <a:pt x="7511" y="18549"/>
                    <a:pt x="7420" y="18514"/>
                  </a:cubicBezTo>
                  <a:cubicBezTo>
                    <a:pt x="7328" y="18480"/>
                    <a:pt x="7239" y="18438"/>
                    <a:pt x="7146" y="18406"/>
                  </a:cubicBezTo>
                  <a:cubicBezTo>
                    <a:pt x="7054" y="18374"/>
                    <a:pt x="6961" y="18345"/>
                    <a:pt x="6867" y="18317"/>
                  </a:cubicBezTo>
                  <a:cubicBezTo>
                    <a:pt x="6776" y="18291"/>
                    <a:pt x="6681" y="18262"/>
                    <a:pt x="6587" y="18249"/>
                  </a:cubicBezTo>
                  <a:cubicBezTo>
                    <a:pt x="6491" y="18235"/>
                    <a:pt x="6396" y="18222"/>
                    <a:pt x="6300" y="18214"/>
                  </a:cubicBezTo>
                  <a:cubicBezTo>
                    <a:pt x="6110" y="18197"/>
                    <a:pt x="5921" y="18190"/>
                    <a:pt x="5733" y="18166"/>
                  </a:cubicBezTo>
                  <a:lnTo>
                    <a:pt x="5733" y="18166"/>
                  </a:lnTo>
                  <a:lnTo>
                    <a:pt x="5738" y="18167"/>
                  </a:lnTo>
                  <a:cubicBezTo>
                    <a:pt x="5503" y="18132"/>
                    <a:pt x="5270" y="18091"/>
                    <a:pt x="5035" y="18060"/>
                  </a:cubicBezTo>
                  <a:lnTo>
                    <a:pt x="5035" y="18060"/>
                  </a:lnTo>
                  <a:cubicBezTo>
                    <a:pt x="5036" y="18060"/>
                    <a:pt x="5036" y="18061"/>
                    <a:pt x="5037" y="18061"/>
                  </a:cubicBezTo>
                  <a:lnTo>
                    <a:pt x="5037" y="18061"/>
                  </a:lnTo>
                  <a:cubicBezTo>
                    <a:pt x="4949" y="18047"/>
                    <a:pt x="4864" y="18028"/>
                    <a:pt x="4777" y="18008"/>
                  </a:cubicBezTo>
                  <a:cubicBezTo>
                    <a:pt x="4706" y="17994"/>
                    <a:pt x="4634" y="17982"/>
                    <a:pt x="4564" y="17966"/>
                  </a:cubicBezTo>
                  <a:cubicBezTo>
                    <a:pt x="4475" y="17940"/>
                    <a:pt x="4387" y="17909"/>
                    <a:pt x="4299" y="17877"/>
                  </a:cubicBezTo>
                  <a:cubicBezTo>
                    <a:pt x="4210" y="17846"/>
                    <a:pt x="4118" y="17822"/>
                    <a:pt x="4027" y="17798"/>
                  </a:cubicBezTo>
                  <a:cubicBezTo>
                    <a:pt x="3994" y="17789"/>
                    <a:pt x="3962" y="17780"/>
                    <a:pt x="3931" y="17770"/>
                  </a:cubicBezTo>
                  <a:cubicBezTo>
                    <a:pt x="3919" y="17765"/>
                    <a:pt x="3909" y="17759"/>
                    <a:pt x="3899" y="17755"/>
                  </a:cubicBezTo>
                  <a:cubicBezTo>
                    <a:pt x="3837" y="17718"/>
                    <a:pt x="3780" y="17676"/>
                    <a:pt x="3723" y="17633"/>
                  </a:cubicBezTo>
                  <a:cubicBezTo>
                    <a:pt x="3723" y="17633"/>
                    <a:pt x="3723" y="17633"/>
                    <a:pt x="3723" y="17633"/>
                  </a:cubicBezTo>
                  <a:lnTo>
                    <a:pt x="3723" y="17633"/>
                  </a:lnTo>
                  <a:lnTo>
                    <a:pt x="3722" y="17632"/>
                  </a:lnTo>
                  <a:lnTo>
                    <a:pt x="3715" y="17627"/>
                  </a:lnTo>
                  <a:lnTo>
                    <a:pt x="3715" y="17627"/>
                  </a:lnTo>
                  <a:cubicBezTo>
                    <a:pt x="3717" y="17628"/>
                    <a:pt x="3719" y="17629"/>
                    <a:pt x="3720" y="17630"/>
                  </a:cubicBezTo>
                  <a:cubicBezTo>
                    <a:pt x="3675" y="17595"/>
                    <a:pt x="3631" y="17557"/>
                    <a:pt x="3590" y="17516"/>
                  </a:cubicBezTo>
                  <a:cubicBezTo>
                    <a:pt x="3562" y="17484"/>
                    <a:pt x="3534" y="17453"/>
                    <a:pt x="3507" y="17420"/>
                  </a:cubicBezTo>
                  <a:cubicBezTo>
                    <a:pt x="3487" y="17393"/>
                    <a:pt x="3469" y="17366"/>
                    <a:pt x="3451" y="17338"/>
                  </a:cubicBezTo>
                  <a:cubicBezTo>
                    <a:pt x="3422" y="17287"/>
                    <a:pt x="3397" y="17233"/>
                    <a:pt x="3373" y="17179"/>
                  </a:cubicBezTo>
                  <a:cubicBezTo>
                    <a:pt x="3333" y="17080"/>
                    <a:pt x="3297" y="16978"/>
                    <a:pt x="3268" y="16874"/>
                  </a:cubicBezTo>
                  <a:cubicBezTo>
                    <a:pt x="3256" y="16825"/>
                    <a:pt x="3246" y="16775"/>
                    <a:pt x="3238" y="16724"/>
                  </a:cubicBezTo>
                  <a:cubicBezTo>
                    <a:pt x="3232" y="16677"/>
                    <a:pt x="3229" y="16631"/>
                    <a:pt x="3228" y="16584"/>
                  </a:cubicBezTo>
                  <a:cubicBezTo>
                    <a:pt x="3230" y="16530"/>
                    <a:pt x="3233" y="16476"/>
                    <a:pt x="3240" y="16422"/>
                  </a:cubicBezTo>
                  <a:cubicBezTo>
                    <a:pt x="3249" y="16355"/>
                    <a:pt x="3261" y="16290"/>
                    <a:pt x="3267" y="16222"/>
                  </a:cubicBezTo>
                  <a:cubicBezTo>
                    <a:pt x="3275" y="16151"/>
                    <a:pt x="3277" y="16081"/>
                    <a:pt x="3278" y="16009"/>
                  </a:cubicBezTo>
                  <a:cubicBezTo>
                    <a:pt x="3278" y="15871"/>
                    <a:pt x="3262" y="15735"/>
                    <a:pt x="3254" y="15598"/>
                  </a:cubicBezTo>
                  <a:cubicBezTo>
                    <a:pt x="3246" y="15461"/>
                    <a:pt x="3244" y="15321"/>
                    <a:pt x="3223" y="15185"/>
                  </a:cubicBezTo>
                  <a:cubicBezTo>
                    <a:pt x="3204" y="15045"/>
                    <a:pt x="3162" y="14906"/>
                    <a:pt x="3113" y="14774"/>
                  </a:cubicBezTo>
                  <a:cubicBezTo>
                    <a:pt x="3078" y="14678"/>
                    <a:pt x="3026" y="14588"/>
                    <a:pt x="2974" y="14503"/>
                  </a:cubicBezTo>
                  <a:cubicBezTo>
                    <a:pt x="2925" y="14421"/>
                    <a:pt x="2872" y="14343"/>
                    <a:pt x="2817" y="14266"/>
                  </a:cubicBezTo>
                  <a:cubicBezTo>
                    <a:pt x="2757" y="14180"/>
                    <a:pt x="2696" y="14096"/>
                    <a:pt x="2636" y="14011"/>
                  </a:cubicBezTo>
                  <a:cubicBezTo>
                    <a:pt x="2593" y="13949"/>
                    <a:pt x="2546" y="13886"/>
                    <a:pt x="2491" y="13836"/>
                  </a:cubicBezTo>
                  <a:cubicBezTo>
                    <a:pt x="2440" y="13791"/>
                    <a:pt x="2385" y="13755"/>
                    <a:pt x="2329" y="13718"/>
                  </a:cubicBezTo>
                  <a:cubicBezTo>
                    <a:pt x="2250" y="13668"/>
                    <a:pt x="2169" y="13619"/>
                    <a:pt x="2083" y="13581"/>
                  </a:cubicBezTo>
                  <a:cubicBezTo>
                    <a:pt x="1990" y="13542"/>
                    <a:pt x="1898" y="13504"/>
                    <a:pt x="1804" y="13471"/>
                  </a:cubicBezTo>
                  <a:cubicBezTo>
                    <a:pt x="1639" y="13414"/>
                    <a:pt x="1466" y="13385"/>
                    <a:pt x="1302" y="13325"/>
                  </a:cubicBezTo>
                  <a:cubicBezTo>
                    <a:pt x="1159" y="13261"/>
                    <a:pt x="1023" y="13181"/>
                    <a:pt x="881" y="13112"/>
                  </a:cubicBezTo>
                  <a:cubicBezTo>
                    <a:pt x="829" y="13086"/>
                    <a:pt x="774" y="13064"/>
                    <a:pt x="718" y="13047"/>
                  </a:cubicBezTo>
                  <a:cubicBezTo>
                    <a:pt x="691" y="13038"/>
                    <a:pt x="664" y="13030"/>
                    <a:pt x="638" y="13021"/>
                  </a:cubicBezTo>
                  <a:cubicBezTo>
                    <a:pt x="627" y="13015"/>
                    <a:pt x="616" y="13010"/>
                    <a:pt x="606" y="13005"/>
                  </a:cubicBezTo>
                  <a:cubicBezTo>
                    <a:pt x="619" y="12945"/>
                    <a:pt x="633" y="12886"/>
                    <a:pt x="647" y="12826"/>
                  </a:cubicBezTo>
                  <a:cubicBezTo>
                    <a:pt x="761" y="12370"/>
                    <a:pt x="867" y="11911"/>
                    <a:pt x="976" y="11454"/>
                  </a:cubicBezTo>
                  <a:lnTo>
                    <a:pt x="976" y="11454"/>
                  </a:lnTo>
                  <a:cubicBezTo>
                    <a:pt x="1010" y="11333"/>
                    <a:pt x="1046" y="11212"/>
                    <a:pt x="1080" y="11090"/>
                  </a:cubicBezTo>
                  <a:cubicBezTo>
                    <a:pt x="1096" y="11036"/>
                    <a:pt x="1118" y="10981"/>
                    <a:pt x="1137" y="10927"/>
                  </a:cubicBezTo>
                  <a:cubicBezTo>
                    <a:pt x="1149" y="10895"/>
                    <a:pt x="1159" y="10864"/>
                    <a:pt x="1171" y="10832"/>
                  </a:cubicBezTo>
                  <a:cubicBezTo>
                    <a:pt x="1175" y="10832"/>
                    <a:pt x="1180" y="10832"/>
                    <a:pt x="1183" y="10831"/>
                  </a:cubicBezTo>
                  <a:cubicBezTo>
                    <a:pt x="1184" y="10826"/>
                    <a:pt x="1185" y="10822"/>
                    <a:pt x="1188" y="10817"/>
                  </a:cubicBezTo>
                  <a:cubicBezTo>
                    <a:pt x="1196" y="10799"/>
                    <a:pt x="1205" y="10781"/>
                    <a:pt x="1216" y="10763"/>
                  </a:cubicBezTo>
                  <a:cubicBezTo>
                    <a:pt x="1232" y="10723"/>
                    <a:pt x="1247" y="10685"/>
                    <a:pt x="1263" y="10645"/>
                  </a:cubicBezTo>
                  <a:cubicBezTo>
                    <a:pt x="1281" y="10599"/>
                    <a:pt x="1300" y="10553"/>
                    <a:pt x="1320" y="10507"/>
                  </a:cubicBezTo>
                  <a:cubicBezTo>
                    <a:pt x="1357" y="10426"/>
                    <a:pt x="1395" y="10344"/>
                    <a:pt x="1435" y="10264"/>
                  </a:cubicBezTo>
                  <a:cubicBezTo>
                    <a:pt x="1460" y="10209"/>
                    <a:pt x="1487" y="10155"/>
                    <a:pt x="1516" y="10102"/>
                  </a:cubicBezTo>
                  <a:cubicBezTo>
                    <a:pt x="1539" y="10058"/>
                    <a:pt x="1560" y="10014"/>
                    <a:pt x="1583" y="9970"/>
                  </a:cubicBezTo>
                  <a:cubicBezTo>
                    <a:pt x="1622" y="9866"/>
                    <a:pt x="1662" y="9763"/>
                    <a:pt x="1706" y="9661"/>
                  </a:cubicBezTo>
                  <a:cubicBezTo>
                    <a:pt x="1706" y="9661"/>
                    <a:pt x="1706" y="9661"/>
                    <a:pt x="1707" y="9660"/>
                  </a:cubicBezTo>
                  <a:cubicBezTo>
                    <a:pt x="1709" y="9635"/>
                    <a:pt x="1718" y="9610"/>
                    <a:pt x="1729" y="9586"/>
                  </a:cubicBezTo>
                  <a:cubicBezTo>
                    <a:pt x="1747" y="9543"/>
                    <a:pt x="1766" y="9500"/>
                    <a:pt x="1786" y="9459"/>
                  </a:cubicBezTo>
                  <a:cubicBezTo>
                    <a:pt x="1819" y="9388"/>
                    <a:pt x="1852" y="9319"/>
                    <a:pt x="1890" y="9251"/>
                  </a:cubicBezTo>
                  <a:cubicBezTo>
                    <a:pt x="1910" y="9205"/>
                    <a:pt x="1933" y="9159"/>
                    <a:pt x="1955" y="9112"/>
                  </a:cubicBezTo>
                  <a:cubicBezTo>
                    <a:pt x="1977" y="9068"/>
                    <a:pt x="1997" y="9022"/>
                    <a:pt x="2020" y="8977"/>
                  </a:cubicBezTo>
                  <a:cubicBezTo>
                    <a:pt x="2037" y="8943"/>
                    <a:pt x="2053" y="8909"/>
                    <a:pt x="2072" y="8876"/>
                  </a:cubicBezTo>
                  <a:cubicBezTo>
                    <a:pt x="2094" y="8832"/>
                    <a:pt x="2116" y="8787"/>
                    <a:pt x="2141" y="8745"/>
                  </a:cubicBezTo>
                  <a:cubicBezTo>
                    <a:pt x="2156" y="8721"/>
                    <a:pt x="2171" y="8696"/>
                    <a:pt x="2186" y="8671"/>
                  </a:cubicBezTo>
                  <a:cubicBezTo>
                    <a:pt x="2184" y="8669"/>
                    <a:pt x="2180" y="8669"/>
                    <a:pt x="2178" y="8666"/>
                  </a:cubicBezTo>
                  <a:cubicBezTo>
                    <a:pt x="2236" y="8549"/>
                    <a:pt x="2293" y="8430"/>
                    <a:pt x="2354" y="8313"/>
                  </a:cubicBezTo>
                  <a:cubicBezTo>
                    <a:pt x="2397" y="8228"/>
                    <a:pt x="2442" y="8144"/>
                    <a:pt x="2488" y="8059"/>
                  </a:cubicBezTo>
                  <a:cubicBezTo>
                    <a:pt x="2577" y="7891"/>
                    <a:pt x="2664" y="7723"/>
                    <a:pt x="2760" y="7559"/>
                  </a:cubicBezTo>
                  <a:cubicBezTo>
                    <a:pt x="2864" y="7382"/>
                    <a:pt x="2971" y="7206"/>
                    <a:pt x="3079" y="7031"/>
                  </a:cubicBezTo>
                  <a:cubicBezTo>
                    <a:pt x="3281" y="6703"/>
                    <a:pt x="3501" y="6387"/>
                    <a:pt x="3722" y="6073"/>
                  </a:cubicBezTo>
                  <a:cubicBezTo>
                    <a:pt x="3798" y="5965"/>
                    <a:pt x="3874" y="5857"/>
                    <a:pt x="3958" y="5757"/>
                  </a:cubicBezTo>
                  <a:cubicBezTo>
                    <a:pt x="4004" y="5702"/>
                    <a:pt x="4047" y="5645"/>
                    <a:pt x="4096" y="5594"/>
                  </a:cubicBezTo>
                  <a:cubicBezTo>
                    <a:pt x="4142" y="5542"/>
                    <a:pt x="4189" y="5492"/>
                    <a:pt x="4236" y="5441"/>
                  </a:cubicBezTo>
                  <a:cubicBezTo>
                    <a:pt x="4379" y="5295"/>
                    <a:pt x="4523" y="5149"/>
                    <a:pt x="4678" y="5014"/>
                  </a:cubicBezTo>
                  <a:cubicBezTo>
                    <a:pt x="4827" y="4883"/>
                    <a:pt x="4978" y="4754"/>
                    <a:pt x="5132" y="4626"/>
                  </a:cubicBezTo>
                  <a:cubicBezTo>
                    <a:pt x="5354" y="4449"/>
                    <a:pt x="5577" y="4272"/>
                    <a:pt x="5803" y="4097"/>
                  </a:cubicBezTo>
                  <a:cubicBezTo>
                    <a:pt x="5962" y="3975"/>
                    <a:pt x="6121" y="3853"/>
                    <a:pt x="6278" y="3730"/>
                  </a:cubicBezTo>
                  <a:cubicBezTo>
                    <a:pt x="6428" y="3612"/>
                    <a:pt x="6575" y="3493"/>
                    <a:pt x="6726" y="3377"/>
                  </a:cubicBezTo>
                  <a:cubicBezTo>
                    <a:pt x="6883" y="3255"/>
                    <a:pt x="7041" y="3132"/>
                    <a:pt x="7206" y="3018"/>
                  </a:cubicBezTo>
                  <a:cubicBezTo>
                    <a:pt x="7371" y="2902"/>
                    <a:pt x="7538" y="2788"/>
                    <a:pt x="7707" y="2676"/>
                  </a:cubicBezTo>
                  <a:lnTo>
                    <a:pt x="7707" y="2676"/>
                  </a:lnTo>
                  <a:cubicBezTo>
                    <a:pt x="7803" y="2616"/>
                    <a:pt x="7899" y="2556"/>
                    <a:pt x="7996" y="2496"/>
                  </a:cubicBezTo>
                  <a:cubicBezTo>
                    <a:pt x="8077" y="2445"/>
                    <a:pt x="8164" y="2400"/>
                    <a:pt x="8247" y="2352"/>
                  </a:cubicBezTo>
                  <a:cubicBezTo>
                    <a:pt x="8417" y="2256"/>
                    <a:pt x="8592" y="2170"/>
                    <a:pt x="8767" y="2081"/>
                  </a:cubicBezTo>
                  <a:cubicBezTo>
                    <a:pt x="8838" y="2048"/>
                    <a:pt x="8910" y="2015"/>
                    <a:pt x="8982" y="1982"/>
                  </a:cubicBezTo>
                  <a:close/>
                  <a:moveTo>
                    <a:pt x="14965" y="436"/>
                  </a:moveTo>
                  <a:cubicBezTo>
                    <a:pt x="14973" y="457"/>
                    <a:pt x="14983" y="478"/>
                    <a:pt x="14991" y="500"/>
                  </a:cubicBezTo>
                  <a:cubicBezTo>
                    <a:pt x="15037" y="616"/>
                    <a:pt x="15095" y="727"/>
                    <a:pt x="15154" y="838"/>
                  </a:cubicBezTo>
                  <a:cubicBezTo>
                    <a:pt x="15186" y="899"/>
                    <a:pt x="15219" y="963"/>
                    <a:pt x="15262" y="1018"/>
                  </a:cubicBezTo>
                  <a:cubicBezTo>
                    <a:pt x="15302" y="1069"/>
                    <a:pt x="15343" y="1118"/>
                    <a:pt x="15388" y="1164"/>
                  </a:cubicBezTo>
                  <a:cubicBezTo>
                    <a:pt x="15472" y="1250"/>
                    <a:pt x="15562" y="1330"/>
                    <a:pt x="15646" y="1416"/>
                  </a:cubicBezTo>
                  <a:cubicBezTo>
                    <a:pt x="15719" y="1500"/>
                    <a:pt x="15786" y="1587"/>
                    <a:pt x="15853" y="1677"/>
                  </a:cubicBezTo>
                  <a:cubicBezTo>
                    <a:pt x="15905" y="1757"/>
                    <a:pt x="15956" y="1839"/>
                    <a:pt x="16000" y="1923"/>
                  </a:cubicBezTo>
                  <a:cubicBezTo>
                    <a:pt x="16046" y="2011"/>
                    <a:pt x="16092" y="2099"/>
                    <a:pt x="16137" y="2186"/>
                  </a:cubicBezTo>
                  <a:cubicBezTo>
                    <a:pt x="16164" y="2242"/>
                    <a:pt x="16187" y="2297"/>
                    <a:pt x="16209" y="2354"/>
                  </a:cubicBezTo>
                  <a:cubicBezTo>
                    <a:pt x="16228" y="2414"/>
                    <a:pt x="16245" y="2473"/>
                    <a:pt x="16260" y="2534"/>
                  </a:cubicBezTo>
                  <a:cubicBezTo>
                    <a:pt x="16326" y="2893"/>
                    <a:pt x="16301" y="3266"/>
                    <a:pt x="16424" y="3613"/>
                  </a:cubicBezTo>
                  <a:cubicBezTo>
                    <a:pt x="16451" y="3686"/>
                    <a:pt x="16477" y="3758"/>
                    <a:pt x="16515" y="3827"/>
                  </a:cubicBezTo>
                  <a:cubicBezTo>
                    <a:pt x="16573" y="3931"/>
                    <a:pt x="16646" y="4033"/>
                    <a:pt x="16734" y="4116"/>
                  </a:cubicBezTo>
                  <a:cubicBezTo>
                    <a:pt x="16814" y="4193"/>
                    <a:pt x="16901" y="4258"/>
                    <a:pt x="17000" y="4311"/>
                  </a:cubicBezTo>
                  <a:cubicBezTo>
                    <a:pt x="17043" y="4334"/>
                    <a:pt x="17085" y="4357"/>
                    <a:pt x="17128" y="4381"/>
                  </a:cubicBezTo>
                  <a:cubicBezTo>
                    <a:pt x="17204" y="4424"/>
                    <a:pt x="17279" y="4473"/>
                    <a:pt x="17356" y="4517"/>
                  </a:cubicBezTo>
                  <a:cubicBezTo>
                    <a:pt x="17430" y="4557"/>
                    <a:pt x="17503" y="4599"/>
                    <a:pt x="17574" y="4644"/>
                  </a:cubicBezTo>
                  <a:cubicBezTo>
                    <a:pt x="17610" y="4670"/>
                    <a:pt x="17646" y="4697"/>
                    <a:pt x="17681" y="4727"/>
                  </a:cubicBezTo>
                  <a:cubicBezTo>
                    <a:pt x="17733" y="4775"/>
                    <a:pt x="17781" y="4826"/>
                    <a:pt x="17827" y="4879"/>
                  </a:cubicBezTo>
                  <a:cubicBezTo>
                    <a:pt x="17863" y="4924"/>
                    <a:pt x="17895" y="4968"/>
                    <a:pt x="17927" y="5015"/>
                  </a:cubicBezTo>
                  <a:cubicBezTo>
                    <a:pt x="17953" y="5060"/>
                    <a:pt x="17978" y="5106"/>
                    <a:pt x="18002" y="5151"/>
                  </a:cubicBezTo>
                  <a:cubicBezTo>
                    <a:pt x="18013" y="5178"/>
                    <a:pt x="18025" y="5205"/>
                    <a:pt x="18036" y="5231"/>
                  </a:cubicBezTo>
                  <a:cubicBezTo>
                    <a:pt x="18064" y="5316"/>
                    <a:pt x="18087" y="5401"/>
                    <a:pt x="18106" y="5487"/>
                  </a:cubicBezTo>
                  <a:cubicBezTo>
                    <a:pt x="18136" y="5641"/>
                    <a:pt x="18156" y="5795"/>
                    <a:pt x="18187" y="5947"/>
                  </a:cubicBezTo>
                  <a:cubicBezTo>
                    <a:pt x="18222" y="6122"/>
                    <a:pt x="18271" y="6292"/>
                    <a:pt x="18356" y="6450"/>
                  </a:cubicBezTo>
                  <a:cubicBezTo>
                    <a:pt x="18412" y="6555"/>
                    <a:pt x="18480" y="6653"/>
                    <a:pt x="18571" y="6733"/>
                  </a:cubicBezTo>
                  <a:cubicBezTo>
                    <a:pt x="18647" y="6800"/>
                    <a:pt x="18737" y="6853"/>
                    <a:pt x="18833" y="6888"/>
                  </a:cubicBezTo>
                  <a:cubicBezTo>
                    <a:pt x="18917" y="6919"/>
                    <a:pt x="19010" y="6935"/>
                    <a:pt x="19101" y="6935"/>
                  </a:cubicBezTo>
                  <a:cubicBezTo>
                    <a:pt x="19128" y="6935"/>
                    <a:pt x="19154" y="6934"/>
                    <a:pt x="19180" y="6932"/>
                  </a:cubicBezTo>
                  <a:cubicBezTo>
                    <a:pt x="19267" y="6921"/>
                    <a:pt x="19348" y="6900"/>
                    <a:pt x="19429" y="6873"/>
                  </a:cubicBezTo>
                  <a:cubicBezTo>
                    <a:pt x="19520" y="6845"/>
                    <a:pt x="19611" y="6810"/>
                    <a:pt x="19690" y="6757"/>
                  </a:cubicBezTo>
                  <a:cubicBezTo>
                    <a:pt x="19769" y="6704"/>
                    <a:pt x="19834" y="6635"/>
                    <a:pt x="19896" y="6566"/>
                  </a:cubicBezTo>
                  <a:cubicBezTo>
                    <a:pt x="19952" y="6504"/>
                    <a:pt x="20009" y="6437"/>
                    <a:pt x="20047" y="6361"/>
                  </a:cubicBezTo>
                  <a:cubicBezTo>
                    <a:pt x="20092" y="6272"/>
                    <a:pt x="20126" y="6182"/>
                    <a:pt x="20154" y="6088"/>
                  </a:cubicBezTo>
                  <a:cubicBezTo>
                    <a:pt x="20207" y="5919"/>
                    <a:pt x="20225" y="5740"/>
                    <a:pt x="20260" y="5566"/>
                  </a:cubicBezTo>
                  <a:lnTo>
                    <a:pt x="20260" y="5566"/>
                  </a:lnTo>
                  <a:cubicBezTo>
                    <a:pt x="20259" y="5569"/>
                    <a:pt x="20259" y="5572"/>
                    <a:pt x="20257" y="5574"/>
                  </a:cubicBezTo>
                  <a:cubicBezTo>
                    <a:pt x="20259" y="5569"/>
                    <a:pt x="20260" y="5563"/>
                    <a:pt x="20261" y="5557"/>
                  </a:cubicBezTo>
                  <a:cubicBezTo>
                    <a:pt x="20262" y="5555"/>
                    <a:pt x="20262" y="5553"/>
                    <a:pt x="20262" y="5551"/>
                  </a:cubicBezTo>
                  <a:cubicBezTo>
                    <a:pt x="20262" y="5553"/>
                    <a:pt x="20262" y="5554"/>
                    <a:pt x="20262" y="5556"/>
                  </a:cubicBezTo>
                  <a:cubicBezTo>
                    <a:pt x="20269" y="5524"/>
                    <a:pt x="20278" y="5492"/>
                    <a:pt x="20288" y="5461"/>
                  </a:cubicBezTo>
                  <a:cubicBezTo>
                    <a:pt x="20297" y="5435"/>
                    <a:pt x="20308" y="5409"/>
                    <a:pt x="20319" y="5383"/>
                  </a:cubicBezTo>
                  <a:cubicBezTo>
                    <a:pt x="20334" y="5356"/>
                    <a:pt x="20349" y="5330"/>
                    <a:pt x="20365" y="5304"/>
                  </a:cubicBezTo>
                  <a:cubicBezTo>
                    <a:pt x="20381" y="5282"/>
                    <a:pt x="20397" y="5260"/>
                    <a:pt x="20415" y="5238"/>
                  </a:cubicBezTo>
                  <a:cubicBezTo>
                    <a:pt x="20471" y="5179"/>
                    <a:pt x="20532" y="5124"/>
                    <a:pt x="20594" y="5070"/>
                  </a:cubicBezTo>
                  <a:cubicBezTo>
                    <a:pt x="20602" y="5062"/>
                    <a:pt x="20612" y="5054"/>
                    <a:pt x="20620" y="5046"/>
                  </a:cubicBezTo>
                  <a:cubicBezTo>
                    <a:pt x="20654" y="5022"/>
                    <a:pt x="20684" y="4990"/>
                    <a:pt x="20715" y="4965"/>
                  </a:cubicBezTo>
                  <a:cubicBezTo>
                    <a:pt x="20742" y="4943"/>
                    <a:pt x="20770" y="4920"/>
                    <a:pt x="20798" y="4900"/>
                  </a:cubicBezTo>
                  <a:cubicBezTo>
                    <a:pt x="20818" y="4887"/>
                    <a:pt x="20837" y="4875"/>
                    <a:pt x="20859" y="4863"/>
                  </a:cubicBezTo>
                  <a:cubicBezTo>
                    <a:pt x="20911" y="4839"/>
                    <a:pt x="20966" y="4821"/>
                    <a:pt x="21021" y="4799"/>
                  </a:cubicBezTo>
                  <a:cubicBezTo>
                    <a:pt x="21077" y="4776"/>
                    <a:pt x="21133" y="4753"/>
                    <a:pt x="21190" y="4733"/>
                  </a:cubicBezTo>
                  <a:cubicBezTo>
                    <a:pt x="21237" y="4718"/>
                    <a:pt x="21285" y="4704"/>
                    <a:pt x="21333" y="4694"/>
                  </a:cubicBezTo>
                  <a:cubicBezTo>
                    <a:pt x="21364" y="4688"/>
                    <a:pt x="21396" y="4685"/>
                    <a:pt x="21428" y="4681"/>
                  </a:cubicBezTo>
                  <a:cubicBezTo>
                    <a:pt x="21453" y="4680"/>
                    <a:pt x="21479" y="4679"/>
                    <a:pt x="21504" y="4679"/>
                  </a:cubicBezTo>
                  <a:cubicBezTo>
                    <a:pt x="21525" y="4679"/>
                    <a:pt x="21547" y="4680"/>
                    <a:pt x="21568" y="4681"/>
                  </a:cubicBezTo>
                  <a:cubicBezTo>
                    <a:pt x="21566" y="4681"/>
                    <a:pt x="21563" y="4681"/>
                    <a:pt x="21561" y="4680"/>
                  </a:cubicBezTo>
                  <a:lnTo>
                    <a:pt x="21561" y="4680"/>
                  </a:lnTo>
                  <a:cubicBezTo>
                    <a:pt x="21642" y="4687"/>
                    <a:pt x="21723" y="4693"/>
                    <a:pt x="21803" y="4701"/>
                  </a:cubicBezTo>
                  <a:cubicBezTo>
                    <a:pt x="21901" y="4711"/>
                    <a:pt x="21998" y="4722"/>
                    <a:pt x="22095" y="4730"/>
                  </a:cubicBezTo>
                  <a:cubicBezTo>
                    <a:pt x="22131" y="4733"/>
                    <a:pt x="22168" y="4735"/>
                    <a:pt x="22205" y="4735"/>
                  </a:cubicBezTo>
                  <a:cubicBezTo>
                    <a:pt x="22293" y="4735"/>
                    <a:pt x="22381" y="4726"/>
                    <a:pt x="22464" y="4704"/>
                  </a:cubicBezTo>
                  <a:cubicBezTo>
                    <a:pt x="22635" y="4662"/>
                    <a:pt x="22791" y="4575"/>
                    <a:pt x="22926" y="4462"/>
                  </a:cubicBezTo>
                  <a:cubicBezTo>
                    <a:pt x="23005" y="4395"/>
                    <a:pt x="23079" y="4323"/>
                    <a:pt x="23149" y="4248"/>
                  </a:cubicBezTo>
                  <a:cubicBezTo>
                    <a:pt x="23227" y="4164"/>
                    <a:pt x="23308" y="4079"/>
                    <a:pt x="23368" y="3981"/>
                  </a:cubicBezTo>
                  <a:cubicBezTo>
                    <a:pt x="23472" y="3808"/>
                    <a:pt x="23543" y="3614"/>
                    <a:pt x="23596" y="3420"/>
                  </a:cubicBezTo>
                  <a:cubicBezTo>
                    <a:pt x="23619" y="3338"/>
                    <a:pt x="23639" y="3254"/>
                    <a:pt x="23659" y="3171"/>
                  </a:cubicBezTo>
                  <a:cubicBezTo>
                    <a:pt x="23676" y="3102"/>
                    <a:pt x="23691" y="3032"/>
                    <a:pt x="23713" y="2966"/>
                  </a:cubicBezTo>
                  <a:cubicBezTo>
                    <a:pt x="23715" y="2960"/>
                    <a:pt x="23718" y="2956"/>
                    <a:pt x="23720" y="2951"/>
                  </a:cubicBezTo>
                  <a:cubicBezTo>
                    <a:pt x="23791" y="2997"/>
                    <a:pt x="23863" y="3040"/>
                    <a:pt x="23934" y="3088"/>
                  </a:cubicBezTo>
                  <a:cubicBezTo>
                    <a:pt x="24126" y="3218"/>
                    <a:pt x="24318" y="3349"/>
                    <a:pt x="24509" y="3483"/>
                  </a:cubicBezTo>
                  <a:cubicBezTo>
                    <a:pt x="24665" y="3593"/>
                    <a:pt x="24819" y="3709"/>
                    <a:pt x="24973" y="3824"/>
                  </a:cubicBezTo>
                  <a:cubicBezTo>
                    <a:pt x="25103" y="3930"/>
                    <a:pt x="25237" y="4033"/>
                    <a:pt x="25364" y="4144"/>
                  </a:cubicBezTo>
                  <a:cubicBezTo>
                    <a:pt x="25505" y="4267"/>
                    <a:pt x="25645" y="4391"/>
                    <a:pt x="25785" y="4517"/>
                  </a:cubicBezTo>
                  <a:cubicBezTo>
                    <a:pt x="25788" y="4520"/>
                    <a:pt x="25792" y="4523"/>
                    <a:pt x="25796" y="4527"/>
                  </a:cubicBezTo>
                  <a:cubicBezTo>
                    <a:pt x="25684" y="4696"/>
                    <a:pt x="25610" y="4879"/>
                    <a:pt x="25548" y="5071"/>
                  </a:cubicBezTo>
                  <a:cubicBezTo>
                    <a:pt x="25493" y="5238"/>
                    <a:pt x="25482" y="5413"/>
                    <a:pt x="25491" y="5588"/>
                  </a:cubicBezTo>
                  <a:cubicBezTo>
                    <a:pt x="25497" y="5685"/>
                    <a:pt x="25502" y="5782"/>
                    <a:pt x="25509" y="5880"/>
                  </a:cubicBezTo>
                  <a:cubicBezTo>
                    <a:pt x="25523" y="6079"/>
                    <a:pt x="25545" y="6276"/>
                    <a:pt x="25563" y="6474"/>
                  </a:cubicBezTo>
                  <a:cubicBezTo>
                    <a:pt x="25572" y="6579"/>
                    <a:pt x="25579" y="6682"/>
                    <a:pt x="25581" y="6788"/>
                  </a:cubicBezTo>
                  <a:cubicBezTo>
                    <a:pt x="25585" y="6892"/>
                    <a:pt x="25581" y="6995"/>
                    <a:pt x="25576" y="7099"/>
                  </a:cubicBezTo>
                  <a:lnTo>
                    <a:pt x="25576" y="7099"/>
                  </a:lnTo>
                  <a:cubicBezTo>
                    <a:pt x="25576" y="7100"/>
                    <a:pt x="25576" y="7100"/>
                    <a:pt x="25576" y="7101"/>
                  </a:cubicBezTo>
                  <a:lnTo>
                    <a:pt x="25576" y="7101"/>
                  </a:lnTo>
                  <a:cubicBezTo>
                    <a:pt x="25576" y="7101"/>
                    <a:pt x="25576" y="7101"/>
                    <a:pt x="25576" y="7100"/>
                  </a:cubicBezTo>
                  <a:lnTo>
                    <a:pt x="25576" y="7100"/>
                  </a:lnTo>
                  <a:cubicBezTo>
                    <a:pt x="25576" y="7103"/>
                    <a:pt x="25576" y="7106"/>
                    <a:pt x="25576" y="7109"/>
                  </a:cubicBezTo>
                  <a:cubicBezTo>
                    <a:pt x="25576" y="7108"/>
                    <a:pt x="25576" y="7108"/>
                    <a:pt x="25576" y="7107"/>
                  </a:cubicBezTo>
                  <a:lnTo>
                    <a:pt x="25576" y="7107"/>
                  </a:lnTo>
                  <a:cubicBezTo>
                    <a:pt x="25572" y="7187"/>
                    <a:pt x="25569" y="7268"/>
                    <a:pt x="25559" y="7348"/>
                  </a:cubicBezTo>
                  <a:cubicBezTo>
                    <a:pt x="25547" y="7447"/>
                    <a:pt x="25532" y="7545"/>
                    <a:pt x="25515" y="7643"/>
                  </a:cubicBezTo>
                  <a:cubicBezTo>
                    <a:pt x="25507" y="7677"/>
                    <a:pt x="25499" y="7711"/>
                    <a:pt x="25489" y="7747"/>
                  </a:cubicBezTo>
                  <a:cubicBezTo>
                    <a:pt x="25478" y="7778"/>
                    <a:pt x="25466" y="7808"/>
                    <a:pt x="25453" y="7838"/>
                  </a:cubicBezTo>
                  <a:cubicBezTo>
                    <a:pt x="25426" y="7894"/>
                    <a:pt x="25397" y="7949"/>
                    <a:pt x="25365" y="8002"/>
                  </a:cubicBezTo>
                  <a:cubicBezTo>
                    <a:pt x="25326" y="8058"/>
                    <a:pt x="25283" y="8111"/>
                    <a:pt x="25241" y="8164"/>
                  </a:cubicBezTo>
                  <a:cubicBezTo>
                    <a:pt x="25153" y="8260"/>
                    <a:pt x="25065" y="8354"/>
                    <a:pt x="24968" y="8442"/>
                  </a:cubicBezTo>
                  <a:cubicBezTo>
                    <a:pt x="24924" y="8483"/>
                    <a:pt x="24875" y="8521"/>
                    <a:pt x="24827" y="8557"/>
                  </a:cubicBezTo>
                  <a:cubicBezTo>
                    <a:pt x="24699" y="8643"/>
                    <a:pt x="24571" y="8726"/>
                    <a:pt x="24434" y="8798"/>
                  </a:cubicBezTo>
                  <a:cubicBezTo>
                    <a:pt x="24377" y="8826"/>
                    <a:pt x="24318" y="8853"/>
                    <a:pt x="24257" y="8874"/>
                  </a:cubicBezTo>
                  <a:cubicBezTo>
                    <a:pt x="24179" y="8902"/>
                    <a:pt x="24098" y="8924"/>
                    <a:pt x="24022" y="8956"/>
                  </a:cubicBezTo>
                  <a:cubicBezTo>
                    <a:pt x="23945" y="8988"/>
                    <a:pt x="23871" y="9024"/>
                    <a:pt x="23796" y="9063"/>
                  </a:cubicBezTo>
                  <a:cubicBezTo>
                    <a:pt x="23706" y="9110"/>
                    <a:pt x="23615" y="9159"/>
                    <a:pt x="23529" y="9215"/>
                  </a:cubicBezTo>
                  <a:cubicBezTo>
                    <a:pt x="23352" y="9332"/>
                    <a:pt x="23186" y="9479"/>
                    <a:pt x="23065" y="9654"/>
                  </a:cubicBezTo>
                  <a:cubicBezTo>
                    <a:pt x="23003" y="9742"/>
                    <a:pt x="22949" y="9836"/>
                    <a:pt x="22907" y="9936"/>
                  </a:cubicBezTo>
                  <a:cubicBezTo>
                    <a:pt x="22867" y="10027"/>
                    <a:pt x="22830" y="10123"/>
                    <a:pt x="22810" y="10221"/>
                  </a:cubicBezTo>
                  <a:cubicBezTo>
                    <a:pt x="22772" y="10399"/>
                    <a:pt x="22776" y="10578"/>
                    <a:pt x="22810" y="10755"/>
                  </a:cubicBezTo>
                  <a:cubicBezTo>
                    <a:pt x="22826" y="10846"/>
                    <a:pt x="22847" y="10935"/>
                    <a:pt x="22876" y="11022"/>
                  </a:cubicBezTo>
                  <a:cubicBezTo>
                    <a:pt x="22900" y="11097"/>
                    <a:pt x="22931" y="11171"/>
                    <a:pt x="22959" y="11244"/>
                  </a:cubicBezTo>
                  <a:cubicBezTo>
                    <a:pt x="23017" y="11405"/>
                    <a:pt x="23068" y="11566"/>
                    <a:pt x="23107" y="11732"/>
                  </a:cubicBezTo>
                  <a:cubicBezTo>
                    <a:pt x="23113" y="11769"/>
                    <a:pt x="23118" y="11805"/>
                    <a:pt x="23122" y="11842"/>
                  </a:cubicBezTo>
                  <a:cubicBezTo>
                    <a:pt x="23124" y="11883"/>
                    <a:pt x="23124" y="11922"/>
                    <a:pt x="23124" y="11962"/>
                  </a:cubicBezTo>
                  <a:cubicBezTo>
                    <a:pt x="23121" y="12008"/>
                    <a:pt x="23114" y="12052"/>
                    <a:pt x="23107" y="12096"/>
                  </a:cubicBezTo>
                  <a:cubicBezTo>
                    <a:pt x="23097" y="12147"/>
                    <a:pt x="23085" y="12197"/>
                    <a:pt x="23069" y="12247"/>
                  </a:cubicBezTo>
                  <a:cubicBezTo>
                    <a:pt x="23043" y="12323"/>
                    <a:pt x="23010" y="12395"/>
                    <a:pt x="22977" y="12468"/>
                  </a:cubicBezTo>
                  <a:cubicBezTo>
                    <a:pt x="22933" y="12551"/>
                    <a:pt x="22887" y="12633"/>
                    <a:pt x="22836" y="12712"/>
                  </a:cubicBezTo>
                  <a:cubicBezTo>
                    <a:pt x="22811" y="12748"/>
                    <a:pt x="22786" y="12783"/>
                    <a:pt x="22756" y="12817"/>
                  </a:cubicBezTo>
                  <a:cubicBezTo>
                    <a:pt x="22728" y="12847"/>
                    <a:pt x="22701" y="12875"/>
                    <a:pt x="22671" y="12903"/>
                  </a:cubicBezTo>
                  <a:cubicBezTo>
                    <a:pt x="22584" y="12978"/>
                    <a:pt x="22491" y="13044"/>
                    <a:pt x="22397" y="13109"/>
                  </a:cubicBezTo>
                  <a:cubicBezTo>
                    <a:pt x="22330" y="13152"/>
                    <a:pt x="22264" y="13193"/>
                    <a:pt x="22196" y="13233"/>
                  </a:cubicBezTo>
                  <a:cubicBezTo>
                    <a:pt x="22130" y="13271"/>
                    <a:pt x="22065" y="13305"/>
                    <a:pt x="21999" y="13340"/>
                  </a:cubicBezTo>
                  <a:cubicBezTo>
                    <a:pt x="21802" y="13438"/>
                    <a:pt x="21607" y="13540"/>
                    <a:pt x="21428" y="13671"/>
                  </a:cubicBezTo>
                  <a:cubicBezTo>
                    <a:pt x="21328" y="13747"/>
                    <a:pt x="21225" y="13822"/>
                    <a:pt x="21134" y="13911"/>
                  </a:cubicBezTo>
                  <a:cubicBezTo>
                    <a:pt x="21042" y="14004"/>
                    <a:pt x="20954" y="14105"/>
                    <a:pt x="20883" y="14214"/>
                  </a:cubicBezTo>
                  <a:cubicBezTo>
                    <a:pt x="20857" y="14256"/>
                    <a:pt x="20828" y="14296"/>
                    <a:pt x="20804" y="14338"/>
                  </a:cubicBezTo>
                  <a:cubicBezTo>
                    <a:pt x="20763" y="14412"/>
                    <a:pt x="20720" y="14487"/>
                    <a:pt x="20690" y="14567"/>
                  </a:cubicBezTo>
                  <a:cubicBezTo>
                    <a:pt x="20644" y="14683"/>
                    <a:pt x="20610" y="14806"/>
                    <a:pt x="20597" y="14931"/>
                  </a:cubicBezTo>
                  <a:cubicBezTo>
                    <a:pt x="20581" y="15099"/>
                    <a:pt x="20584" y="15271"/>
                    <a:pt x="20616" y="15437"/>
                  </a:cubicBezTo>
                  <a:cubicBezTo>
                    <a:pt x="20642" y="15571"/>
                    <a:pt x="20669" y="15707"/>
                    <a:pt x="20715" y="15835"/>
                  </a:cubicBezTo>
                  <a:cubicBezTo>
                    <a:pt x="20776" y="16009"/>
                    <a:pt x="20861" y="16171"/>
                    <a:pt x="20971" y="16318"/>
                  </a:cubicBezTo>
                  <a:cubicBezTo>
                    <a:pt x="21039" y="16411"/>
                    <a:pt x="21109" y="16505"/>
                    <a:pt x="21192" y="16586"/>
                  </a:cubicBezTo>
                  <a:cubicBezTo>
                    <a:pt x="21353" y="16745"/>
                    <a:pt x="21551" y="16867"/>
                    <a:pt x="21768" y="16935"/>
                  </a:cubicBezTo>
                  <a:cubicBezTo>
                    <a:pt x="21859" y="16963"/>
                    <a:pt x="21953" y="16986"/>
                    <a:pt x="22048" y="17005"/>
                  </a:cubicBezTo>
                  <a:cubicBezTo>
                    <a:pt x="22160" y="17026"/>
                    <a:pt x="22273" y="17047"/>
                    <a:pt x="22381" y="17080"/>
                  </a:cubicBezTo>
                  <a:cubicBezTo>
                    <a:pt x="22404" y="17088"/>
                    <a:pt x="22424" y="17097"/>
                    <a:pt x="22446" y="17106"/>
                  </a:cubicBezTo>
                  <a:cubicBezTo>
                    <a:pt x="22539" y="17154"/>
                    <a:pt x="22627" y="17213"/>
                    <a:pt x="22716" y="17265"/>
                  </a:cubicBezTo>
                  <a:cubicBezTo>
                    <a:pt x="22783" y="17304"/>
                    <a:pt x="22850" y="17344"/>
                    <a:pt x="22917" y="17385"/>
                  </a:cubicBezTo>
                  <a:cubicBezTo>
                    <a:pt x="22962" y="17416"/>
                    <a:pt x="23004" y="17447"/>
                    <a:pt x="23046" y="17480"/>
                  </a:cubicBezTo>
                  <a:cubicBezTo>
                    <a:pt x="23087" y="17518"/>
                    <a:pt x="23126" y="17555"/>
                    <a:pt x="23164" y="17595"/>
                  </a:cubicBezTo>
                  <a:cubicBezTo>
                    <a:pt x="23187" y="17620"/>
                    <a:pt x="23208" y="17647"/>
                    <a:pt x="23228" y="17675"/>
                  </a:cubicBezTo>
                  <a:cubicBezTo>
                    <a:pt x="23246" y="17703"/>
                    <a:pt x="23265" y="17734"/>
                    <a:pt x="23282" y="17765"/>
                  </a:cubicBezTo>
                  <a:cubicBezTo>
                    <a:pt x="23337" y="17874"/>
                    <a:pt x="23378" y="17989"/>
                    <a:pt x="23420" y="18103"/>
                  </a:cubicBezTo>
                  <a:cubicBezTo>
                    <a:pt x="23452" y="18191"/>
                    <a:pt x="23488" y="18278"/>
                    <a:pt x="23525" y="18365"/>
                  </a:cubicBezTo>
                  <a:cubicBezTo>
                    <a:pt x="23537" y="18393"/>
                    <a:pt x="23556" y="18414"/>
                    <a:pt x="23578" y="18432"/>
                  </a:cubicBezTo>
                  <a:cubicBezTo>
                    <a:pt x="23601" y="18516"/>
                    <a:pt x="23625" y="18600"/>
                    <a:pt x="23653" y="18683"/>
                  </a:cubicBezTo>
                  <a:cubicBezTo>
                    <a:pt x="23677" y="18748"/>
                    <a:pt x="23703" y="18812"/>
                    <a:pt x="23723" y="18880"/>
                  </a:cubicBezTo>
                  <a:cubicBezTo>
                    <a:pt x="23745" y="18953"/>
                    <a:pt x="23763" y="19026"/>
                    <a:pt x="23780" y="19099"/>
                  </a:cubicBezTo>
                  <a:cubicBezTo>
                    <a:pt x="23824" y="19301"/>
                    <a:pt x="23859" y="19504"/>
                    <a:pt x="23891" y="19709"/>
                  </a:cubicBezTo>
                  <a:cubicBezTo>
                    <a:pt x="23923" y="19907"/>
                    <a:pt x="23952" y="20103"/>
                    <a:pt x="23970" y="20303"/>
                  </a:cubicBezTo>
                  <a:cubicBezTo>
                    <a:pt x="23977" y="20390"/>
                    <a:pt x="23984" y="20478"/>
                    <a:pt x="23985" y="20565"/>
                  </a:cubicBezTo>
                  <a:cubicBezTo>
                    <a:pt x="23987" y="20650"/>
                    <a:pt x="23986" y="20733"/>
                    <a:pt x="23985" y="20816"/>
                  </a:cubicBezTo>
                  <a:cubicBezTo>
                    <a:pt x="23975" y="21018"/>
                    <a:pt x="23959" y="21218"/>
                    <a:pt x="23927" y="21418"/>
                  </a:cubicBezTo>
                  <a:cubicBezTo>
                    <a:pt x="23860" y="21775"/>
                    <a:pt x="23777" y="22132"/>
                    <a:pt x="23774" y="22498"/>
                  </a:cubicBezTo>
                  <a:cubicBezTo>
                    <a:pt x="23772" y="22709"/>
                    <a:pt x="23788" y="22920"/>
                    <a:pt x="23810" y="23131"/>
                  </a:cubicBezTo>
                  <a:cubicBezTo>
                    <a:pt x="23832" y="23334"/>
                    <a:pt x="23864" y="23534"/>
                    <a:pt x="23930" y="23727"/>
                  </a:cubicBezTo>
                  <a:cubicBezTo>
                    <a:pt x="23978" y="23867"/>
                    <a:pt x="24040" y="23999"/>
                    <a:pt x="24125" y="24119"/>
                  </a:cubicBezTo>
                  <a:cubicBezTo>
                    <a:pt x="24197" y="24222"/>
                    <a:pt x="24273" y="24325"/>
                    <a:pt x="24360" y="24417"/>
                  </a:cubicBezTo>
                  <a:cubicBezTo>
                    <a:pt x="24462" y="24523"/>
                    <a:pt x="24588" y="24594"/>
                    <a:pt x="24716" y="24665"/>
                  </a:cubicBezTo>
                  <a:cubicBezTo>
                    <a:pt x="24794" y="24708"/>
                    <a:pt x="24871" y="24752"/>
                    <a:pt x="24948" y="24800"/>
                  </a:cubicBezTo>
                  <a:cubicBezTo>
                    <a:pt x="24970" y="24816"/>
                    <a:pt x="24991" y="24832"/>
                    <a:pt x="25013" y="24849"/>
                  </a:cubicBezTo>
                  <a:cubicBezTo>
                    <a:pt x="25046" y="24878"/>
                    <a:pt x="25078" y="24911"/>
                    <a:pt x="25109" y="24941"/>
                  </a:cubicBezTo>
                  <a:cubicBezTo>
                    <a:pt x="25180" y="25021"/>
                    <a:pt x="25247" y="25104"/>
                    <a:pt x="25310" y="25190"/>
                  </a:cubicBezTo>
                  <a:cubicBezTo>
                    <a:pt x="25331" y="25222"/>
                    <a:pt x="25349" y="25255"/>
                    <a:pt x="25368" y="25288"/>
                  </a:cubicBezTo>
                  <a:cubicBezTo>
                    <a:pt x="25414" y="25379"/>
                    <a:pt x="25459" y="25472"/>
                    <a:pt x="25497" y="25567"/>
                  </a:cubicBezTo>
                  <a:cubicBezTo>
                    <a:pt x="25526" y="25654"/>
                    <a:pt x="25549" y="25742"/>
                    <a:pt x="25571" y="25831"/>
                  </a:cubicBezTo>
                  <a:cubicBezTo>
                    <a:pt x="25580" y="25876"/>
                    <a:pt x="25587" y="25921"/>
                    <a:pt x="25592" y="25968"/>
                  </a:cubicBezTo>
                  <a:cubicBezTo>
                    <a:pt x="25599" y="26085"/>
                    <a:pt x="25601" y="26201"/>
                    <a:pt x="25597" y="26318"/>
                  </a:cubicBezTo>
                  <a:cubicBezTo>
                    <a:pt x="25588" y="26503"/>
                    <a:pt x="25561" y="26693"/>
                    <a:pt x="25616" y="26875"/>
                  </a:cubicBezTo>
                  <a:cubicBezTo>
                    <a:pt x="25628" y="26915"/>
                    <a:pt x="25643" y="26954"/>
                    <a:pt x="25659" y="26992"/>
                  </a:cubicBezTo>
                  <a:cubicBezTo>
                    <a:pt x="25635" y="27015"/>
                    <a:pt x="25611" y="27036"/>
                    <a:pt x="25586" y="27058"/>
                  </a:cubicBezTo>
                  <a:cubicBezTo>
                    <a:pt x="25491" y="27138"/>
                    <a:pt x="25396" y="27218"/>
                    <a:pt x="25300" y="27298"/>
                  </a:cubicBezTo>
                  <a:cubicBezTo>
                    <a:pt x="25210" y="27374"/>
                    <a:pt x="25114" y="27442"/>
                    <a:pt x="25020" y="27513"/>
                  </a:cubicBezTo>
                  <a:cubicBezTo>
                    <a:pt x="24932" y="27582"/>
                    <a:pt x="24838" y="27646"/>
                    <a:pt x="24747" y="27711"/>
                  </a:cubicBezTo>
                  <a:cubicBezTo>
                    <a:pt x="24748" y="27710"/>
                    <a:pt x="24749" y="27709"/>
                    <a:pt x="24750" y="27709"/>
                  </a:cubicBezTo>
                  <a:lnTo>
                    <a:pt x="24750" y="27709"/>
                  </a:lnTo>
                  <a:cubicBezTo>
                    <a:pt x="24691" y="27751"/>
                    <a:pt x="24631" y="27793"/>
                    <a:pt x="24571" y="27834"/>
                  </a:cubicBezTo>
                  <a:cubicBezTo>
                    <a:pt x="24255" y="28057"/>
                    <a:pt x="23932" y="28272"/>
                    <a:pt x="23610" y="28485"/>
                  </a:cubicBezTo>
                  <a:cubicBezTo>
                    <a:pt x="23424" y="28606"/>
                    <a:pt x="23236" y="28726"/>
                    <a:pt x="23047" y="28845"/>
                  </a:cubicBezTo>
                  <a:cubicBezTo>
                    <a:pt x="22885" y="28946"/>
                    <a:pt x="22719" y="29036"/>
                    <a:pt x="22552" y="29129"/>
                  </a:cubicBezTo>
                  <a:cubicBezTo>
                    <a:pt x="22451" y="29180"/>
                    <a:pt x="22350" y="29231"/>
                    <a:pt x="22248" y="29282"/>
                  </a:cubicBezTo>
                  <a:cubicBezTo>
                    <a:pt x="22166" y="29323"/>
                    <a:pt x="22082" y="29360"/>
                    <a:pt x="21999" y="29398"/>
                  </a:cubicBezTo>
                  <a:cubicBezTo>
                    <a:pt x="21817" y="29482"/>
                    <a:pt x="21633" y="29559"/>
                    <a:pt x="21448" y="29638"/>
                  </a:cubicBezTo>
                  <a:cubicBezTo>
                    <a:pt x="21368" y="29666"/>
                    <a:pt x="21288" y="29698"/>
                    <a:pt x="21208" y="29728"/>
                  </a:cubicBezTo>
                  <a:cubicBezTo>
                    <a:pt x="20845" y="29865"/>
                    <a:pt x="20477" y="29984"/>
                    <a:pt x="20108" y="30098"/>
                  </a:cubicBezTo>
                  <a:cubicBezTo>
                    <a:pt x="19891" y="30165"/>
                    <a:pt x="19675" y="30232"/>
                    <a:pt x="19459" y="30296"/>
                  </a:cubicBezTo>
                  <a:cubicBezTo>
                    <a:pt x="19277" y="30351"/>
                    <a:pt x="19092" y="30400"/>
                    <a:pt x="18909" y="30451"/>
                  </a:cubicBezTo>
                  <a:cubicBezTo>
                    <a:pt x="18718" y="30495"/>
                    <a:pt x="18526" y="30540"/>
                    <a:pt x="18333" y="30575"/>
                  </a:cubicBezTo>
                  <a:cubicBezTo>
                    <a:pt x="18137" y="30613"/>
                    <a:pt x="17941" y="30651"/>
                    <a:pt x="17744" y="30686"/>
                  </a:cubicBezTo>
                  <a:cubicBezTo>
                    <a:pt x="17551" y="30723"/>
                    <a:pt x="17356" y="30759"/>
                    <a:pt x="17162" y="30794"/>
                  </a:cubicBezTo>
                  <a:cubicBezTo>
                    <a:pt x="17074" y="30809"/>
                    <a:pt x="16985" y="30825"/>
                    <a:pt x="16897" y="30837"/>
                  </a:cubicBezTo>
                  <a:cubicBezTo>
                    <a:pt x="16791" y="30851"/>
                    <a:pt x="16686" y="30865"/>
                    <a:pt x="16581" y="30878"/>
                  </a:cubicBezTo>
                  <a:cubicBezTo>
                    <a:pt x="16421" y="30893"/>
                    <a:pt x="16261" y="30908"/>
                    <a:pt x="16101" y="30916"/>
                  </a:cubicBezTo>
                  <a:cubicBezTo>
                    <a:pt x="16027" y="30919"/>
                    <a:pt x="15952" y="30925"/>
                    <a:pt x="15877" y="30926"/>
                  </a:cubicBezTo>
                  <a:cubicBezTo>
                    <a:pt x="15820" y="30926"/>
                    <a:pt x="15762" y="30927"/>
                    <a:pt x="15705" y="30927"/>
                  </a:cubicBezTo>
                  <a:cubicBezTo>
                    <a:pt x="15603" y="30935"/>
                    <a:pt x="15501" y="30942"/>
                    <a:pt x="15399" y="30947"/>
                  </a:cubicBezTo>
                  <a:cubicBezTo>
                    <a:pt x="15308" y="30958"/>
                    <a:pt x="15219" y="30968"/>
                    <a:pt x="15130" y="30976"/>
                  </a:cubicBezTo>
                  <a:cubicBezTo>
                    <a:pt x="15097" y="30979"/>
                    <a:pt x="15065" y="30981"/>
                    <a:pt x="15032" y="30981"/>
                  </a:cubicBezTo>
                  <a:cubicBezTo>
                    <a:pt x="14991" y="30984"/>
                    <a:pt x="14951" y="30986"/>
                    <a:pt x="14909" y="30986"/>
                  </a:cubicBezTo>
                  <a:lnTo>
                    <a:pt x="14886" y="30986"/>
                  </a:lnTo>
                  <a:cubicBezTo>
                    <a:pt x="14809" y="30984"/>
                    <a:pt x="14731" y="30985"/>
                    <a:pt x="14654" y="30979"/>
                  </a:cubicBezTo>
                  <a:cubicBezTo>
                    <a:pt x="14564" y="30972"/>
                    <a:pt x="14474" y="30964"/>
                    <a:pt x="14383" y="30954"/>
                  </a:cubicBezTo>
                  <a:cubicBezTo>
                    <a:pt x="14291" y="30943"/>
                    <a:pt x="14199" y="30932"/>
                    <a:pt x="14108" y="30922"/>
                  </a:cubicBezTo>
                  <a:cubicBezTo>
                    <a:pt x="14069" y="30917"/>
                    <a:pt x="14031" y="30913"/>
                    <a:pt x="13993" y="30908"/>
                  </a:cubicBezTo>
                  <a:cubicBezTo>
                    <a:pt x="13979" y="30906"/>
                    <a:pt x="13964" y="30903"/>
                    <a:pt x="13949" y="30902"/>
                  </a:cubicBezTo>
                  <a:cubicBezTo>
                    <a:pt x="13939" y="30900"/>
                    <a:pt x="13929" y="30900"/>
                    <a:pt x="13919" y="30899"/>
                  </a:cubicBezTo>
                  <a:cubicBezTo>
                    <a:pt x="13915" y="30899"/>
                    <a:pt x="13910" y="30898"/>
                    <a:pt x="13904" y="30898"/>
                  </a:cubicBezTo>
                  <a:cubicBezTo>
                    <a:pt x="13725" y="30882"/>
                    <a:pt x="13545" y="30865"/>
                    <a:pt x="13367" y="30838"/>
                  </a:cubicBezTo>
                  <a:cubicBezTo>
                    <a:pt x="13367" y="30839"/>
                    <a:pt x="13366" y="30841"/>
                    <a:pt x="13366" y="30842"/>
                  </a:cubicBezTo>
                  <a:cubicBezTo>
                    <a:pt x="13278" y="30830"/>
                    <a:pt x="13190" y="30817"/>
                    <a:pt x="13103" y="30801"/>
                  </a:cubicBezTo>
                  <a:cubicBezTo>
                    <a:pt x="13029" y="30788"/>
                    <a:pt x="12956" y="30772"/>
                    <a:pt x="12884" y="30756"/>
                  </a:cubicBezTo>
                  <a:cubicBezTo>
                    <a:pt x="12883" y="30755"/>
                    <a:pt x="12883" y="30754"/>
                    <a:pt x="12883" y="30753"/>
                  </a:cubicBezTo>
                  <a:cubicBezTo>
                    <a:pt x="12883" y="30729"/>
                    <a:pt x="12884" y="30707"/>
                    <a:pt x="12887" y="30683"/>
                  </a:cubicBezTo>
                  <a:cubicBezTo>
                    <a:pt x="12890" y="30652"/>
                    <a:pt x="12895" y="30621"/>
                    <a:pt x="12899" y="30590"/>
                  </a:cubicBezTo>
                  <a:cubicBezTo>
                    <a:pt x="12906" y="30563"/>
                    <a:pt x="12914" y="30535"/>
                    <a:pt x="12922" y="30508"/>
                  </a:cubicBezTo>
                  <a:cubicBezTo>
                    <a:pt x="12945" y="30447"/>
                    <a:pt x="12969" y="30390"/>
                    <a:pt x="12995" y="30332"/>
                  </a:cubicBezTo>
                  <a:cubicBezTo>
                    <a:pt x="13028" y="30272"/>
                    <a:pt x="13063" y="30216"/>
                    <a:pt x="13099" y="30159"/>
                  </a:cubicBezTo>
                  <a:cubicBezTo>
                    <a:pt x="13168" y="30068"/>
                    <a:pt x="13239" y="29980"/>
                    <a:pt x="13313" y="29893"/>
                  </a:cubicBezTo>
                  <a:cubicBezTo>
                    <a:pt x="13360" y="29842"/>
                    <a:pt x="13408" y="29793"/>
                    <a:pt x="13458" y="29745"/>
                  </a:cubicBezTo>
                  <a:cubicBezTo>
                    <a:pt x="13504" y="29706"/>
                    <a:pt x="13550" y="29670"/>
                    <a:pt x="13598" y="29634"/>
                  </a:cubicBezTo>
                  <a:cubicBezTo>
                    <a:pt x="13647" y="29603"/>
                    <a:pt x="13695" y="29575"/>
                    <a:pt x="13745" y="29546"/>
                  </a:cubicBezTo>
                  <a:cubicBezTo>
                    <a:pt x="13842" y="29498"/>
                    <a:pt x="13941" y="29452"/>
                    <a:pt x="14041" y="29411"/>
                  </a:cubicBezTo>
                  <a:cubicBezTo>
                    <a:pt x="14146" y="29370"/>
                    <a:pt x="14250" y="29332"/>
                    <a:pt x="14351" y="29287"/>
                  </a:cubicBezTo>
                  <a:cubicBezTo>
                    <a:pt x="14453" y="29241"/>
                    <a:pt x="14551" y="29188"/>
                    <a:pt x="14651" y="29137"/>
                  </a:cubicBezTo>
                  <a:cubicBezTo>
                    <a:pt x="14746" y="29088"/>
                    <a:pt x="14842" y="29038"/>
                    <a:pt x="14934" y="28986"/>
                  </a:cubicBezTo>
                  <a:cubicBezTo>
                    <a:pt x="15027" y="28933"/>
                    <a:pt x="15117" y="28878"/>
                    <a:pt x="15206" y="28819"/>
                  </a:cubicBezTo>
                  <a:cubicBezTo>
                    <a:pt x="15404" y="28686"/>
                    <a:pt x="15557" y="28504"/>
                    <a:pt x="15659" y="28288"/>
                  </a:cubicBezTo>
                  <a:cubicBezTo>
                    <a:pt x="15709" y="28185"/>
                    <a:pt x="15752" y="28079"/>
                    <a:pt x="15797" y="27974"/>
                  </a:cubicBezTo>
                  <a:cubicBezTo>
                    <a:pt x="15844" y="27863"/>
                    <a:pt x="15898" y="27750"/>
                    <a:pt x="15928" y="27633"/>
                  </a:cubicBezTo>
                  <a:cubicBezTo>
                    <a:pt x="15968" y="27478"/>
                    <a:pt x="15968" y="27318"/>
                    <a:pt x="15967" y="27157"/>
                  </a:cubicBezTo>
                  <a:cubicBezTo>
                    <a:pt x="15966" y="27057"/>
                    <a:pt x="15964" y="26955"/>
                    <a:pt x="15956" y="26854"/>
                  </a:cubicBezTo>
                  <a:cubicBezTo>
                    <a:pt x="15940" y="26665"/>
                    <a:pt x="15917" y="26477"/>
                    <a:pt x="15901" y="26288"/>
                  </a:cubicBezTo>
                  <a:cubicBezTo>
                    <a:pt x="15898" y="26192"/>
                    <a:pt x="15901" y="26099"/>
                    <a:pt x="15905" y="26004"/>
                  </a:cubicBezTo>
                  <a:cubicBezTo>
                    <a:pt x="15914" y="25919"/>
                    <a:pt x="15927" y="25837"/>
                    <a:pt x="15942" y="25753"/>
                  </a:cubicBezTo>
                  <a:cubicBezTo>
                    <a:pt x="15962" y="25673"/>
                    <a:pt x="15984" y="25594"/>
                    <a:pt x="16008" y="25514"/>
                  </a:cubicBezTo>
                  <a:cubicBezTo>
                    <a:pt x="16046" y="25416"/>
                    <a:pt x="16085" y="25320"/>
                    <a:pt x="16128" y="25224"/>
                  </a:cubicBezTo>
                  <a:cubicBezTo>
                    <a:pt x="16163" y="25158"/>
                    <a:pt x="16199" y="25091"/>
                    <a:pt x="16239" y="25027"/>
                  </a:cubicBezTo>
                  <a:cubicBezTo>
                    <a:pt x="16291" y="24953"/>
                    <a:pt x="16346" y="24880"/>
                    <a:pt x="16404" y="24809"/>
                  </a:cubicBezTo>
                  <a:cubicBezTo>
                    <a:pt x="16563" y="24629"/>
                    <a:pt x="16740" y="24467"/>
                    <a:pt x="16902" y="24291"/>
                  </a:cubicBezTo>
                  <a:cubicBezTo>
                    <a:pt x="17075" y="24103"/>
                    <a:pt x="17233" y="23907"/>
                    <a:pt x="17376" y="23696"/>
                  </a:cubicBezTo>
                  <a:cubicBezTo>
                    <a:pt x="17488" y="23529"/>
                    <a:pt x="17567" y="23341"/>
                    <a:pt x="17627" y="23148"/>
                  </a:cubicBezTo>
                  <a:cubicBezTo>
                    <a:pt x="17671" y="23009"/>
                    <a:pt x="17712" y="22871"/>
                    <a:pt x="17719" y="22723"/>
                  </a:cubicBezTo>
                  <a:cubicBezTo>
                    <a:pt x="17723" y="22622"/>
                    <a:pt x="17727" y="22523"/>
                    <a:pt x="17721" y="22422"/>
                  </a:cubicBezTo>
                  <a:cubicBezTo>
                    <a:pt x="17715" y="22310"/>
                    <a:pt x="17710" y="22198"/>
                    <a:pt x="17688" y="22088"/>
                  </a:cubicBezTo>
                  <a:cubicBezTo>
                    <a:pt x="17665" y="21976"/>
                    <a:pt x="17625" y="21872"/>
                    <a:pt x="17570" y="21772"/>
                  </a:cubicBezTo>
                  <a:cubicBezTo>
                    <a:pt x="17548" y="21733"/>
                    <a:pt x="17526" y="21695"/>
                    <a:pt x="17503" y="21658"/>
                  </a:cubicBezTo>
                  <a:cubicBezTo>
                    <a:pt x="17403" y="21502"/>
                    <a:pt x="17263" y="21368"/>
                    <a:pt x="17113" y="21262"/>
                  </a:cubicBezTo>
                  <a:cubicBezTo>
                    <a:pt x="16960" y="21153"/>
                    <a:pt x="16788" y="21073"/>
                    <a:pt x="16617" y="21001"/>
                  </a:cubicBezTo>
                  <a:cubicBezTo>
                    <a:pt x="16464" y="20938"/>
                    <a:pt x="16308" y="20887"/>
                    <a:pt x="16159" y="20817"/>
                  </a:cubicBezTo>
                  <a:cubicBezTo>
                    <a:pt x="16079" y="20778"/>
                    <a:pt x="16000" y="20737"/>
                    <a:pt x="15917" y="20706"/>
                  </a:cubicBezTo>
                  <a:cubicBezTo>
                    <a:pt x="15829" y="20671"/>
                    <a:pt x="15736" y="20644"/>
                    <a:pt x="15645" y="20618"/>
                  </a:cubicBezTo>
                  <a:cubicBezTo>
                    <a:pt x="15534" y="20585"/>
                    <a:pt x="15422" y="20552"/>
                    <a:pt x="15313" y="20513"/>
                  </a:cubicBezTo>
                  <a:lnTo>
                    <a:pt x="15313" y="20513"/>
                  </a:lnTo>
                  <a:cubicBezTo>
                    <a:pt x="15313" y="20513"/>
                    <a:pt x="15313" y="20513"/>
                    <a:pt x="15313" y="20514"/>
                  </a:cubicBezTo>
                  <a:cubicBezTo>
                    <a:pt x="15273" y="20499"/>
                    <a:pt x="15232" y="20484"/>
                    <a:pt x="15193" y="20467"/>
                  </a:cubicBezTo>
                  <a:cubicBezTo>
                    <a:pt x="15188" y="20464"/>
                    <a:pt x="15184" y="20461"/>
                    <a:pt x="15180" y="20459"/>
                  </a:cubicBezTo>
                  <a:cubicBezTo>
                    <a:pt x="15155" y="20444"/>
                    <a:pt x="15128" y="20437"/>
                    <a:pt x="15100" y="20436"/>
                  </a:cubicBezTo>
                  <a:cubicBezTo>
                    <a:pt x="15082" y="20416"/>
                    <a:pt x="15060" y="20397"/>
                    <a:pt x="15033" y="20387"/>
                  </a:cubicBezTo>
                  <a:cubicBezTo>
                    <a:pt x="15019" y="20382"/>
                    <a:pt x="15005" y="20377"/>
                    <a:pt x="14991" y="20371"/>
                  </a:cubicBezTo>
                  <a:cubicBezTo>
                    <a:pt x="14971" y="20362"/>
                    <a:pt x="14952" y="20351"/>
                    <a:pt x="14933" y="20341"/>
                  </a:cubicBezTo>
                  <a:cubicBezTo>
                    <a:pt x="14856" y="20291"/>
                    <a:pt x="14781" y="20235"/>
                    <a:pt x="14707" y="20181"/>
                  </a:cubicBezTo>
                  <a:cubicBezTo>
                    <a:pt x="14644" y="20137"/>
                    <a:pt x="14580" y="20095"/>
                    <a:pt x="14519" y="20048"/>
                  </a:cubicBezTo>
                  <a:cubicBezTo>
                    <a:pt x="14511" y="20040"/>
                    <a:pt x="14503" y="20032"/>
                    <a:pt x="14494" y="20024"/>
                  </a:cubicBezTo>
                  <a:cubicBezTo>
                    <a:pt x="14476" y="20003"/>
                    <a:pt x="14458" y="19980"/>
                    <a:pt x="14441" y="19956"/>
                  </a:cubicBezTo>
                  <a:cubicBezTo>
                    <a:pt x="14372" y="19847"/>
                    <a:pt x="14312" y="19734"/>
                    <a:pt x="14247" y="19622"/>
                  </a:cubicBezTo>
                  <a:cubicBezTo>
                    <a:pt x="14048" y="19277"/>
                    <a:pt x="13823" y="18923"/>
                    <a:pt x="13486" y="18698"/>
                  </a:cubicBezTo>
                  <a:cubicBezTo>
                    <a:pt x="13393" y="18637"/>
                    <a:pt x="13299" y="18588"/>
                    <a:pt x="13195" y="18550"/>
                  </a:cubicBezTo>
                  <a:cubicBezTo>
                    <a:pt x="13098" y="18515"/>
                    <a:pt x="12999" y="18485"/>
                    <a:pt x="12897" y="18467"/>
                  </a:cubicBezTo>
                  <a:cubicBezTo>
                    <a:pt x="12802" y="18450"/>
                    <a:pt x="12708" y="18445"/>
                    <a:pt x="12612" y="18441"/>
                  </a:cubicBezTo>
                  <a:cubicBezTo>
                    <a:pt x="12522" y="18435"/>
                    <a:pt x="12433" y="18427"/>
                    <a:pt x="12343" y="18414"/>
                  </a:cubicBezTo>
                  <a:cubicBezTo>
                    <a:pt x="12297" y="18404"/>
                    <a:pt x="12252" y="18393"/>
                    <a:pt x="12206" y="18379"/>
                  </a:cubicBezTo>
                  <a:cubicBezTo>
                    <a:pt x="12166" y="18364"/>
                    <a:pt x="12127" y="18348"/>
                    <a:pt x="12090" y="18332"/>
                  </a:cubicBezTo>
                  <a:cubicBezTo>
                    <a:pt x="12051" y="18312"/>
                    <a:pt x="12013" y="18290"/>
                    <a:pt x="11976" y="18267"/>
                  </a:cubicBezTo>
                  <a:cubicBezTo>
                    <a:pt x="11871" y="18195"/>
                    <a:pt x="11769" y="18119"/>
                    <a:pt x="11670" y="18041"/>
                  </a:cubicBezTo>
                  <a:cubicBezTo>
                    <a:pt x="11626" y="18002"/>
                    <a:pt x="11585" y="17962"/>
                    <a:pt x="11545" y="17919"/>
                  </a:cubicBezTo>
                  <a:cubicBezTo>
                    <a:pt x="11498" y="17864"/>
                    <a:pt x="11453" y="17808"/>
                    <a:pt x="11408" y="17751"/>
                  </a:cubicBezTo>
                  <a:cubicBezTo>
                    <a:pt x="11369" y="17699"/>
                    <a:pt x="11331" y="17644"/>
                    <a:pt x="11289" y="17595"/>
                  </a:cubicBezTo>
                  <a:cubicBezTo>
                    <a:pt x="11186" y="17478"/>
                    <a:pt x="11074" y="17374"/>
                    <a:pt x="10945" y="17288"/>
                  </a:cubicBezTo>
                  <a:cubicBezTo>
                    <a:pt x="10819" y="17203"/>
                    <a:pt x="10690" y="17123"/>
                    <a:pt x="10550" y="17062"/>
                  </a:cubicBezTo>
                  <a:cubicBezTo>
                    <a:pt x="10486" y="17034"/>
                    <a:pt x="10422" y="17005"/>
                    <a:pt x="10357" y="16982"/>
                  </a:cubicBezTo>
                  <a:cubicBezTo>
                    <a:pt x="10283" y="16956"/>
                    <a:pt x="10207" y="16935"/>
                    <a:pt x="10131" y="16915"/>
                  </a:cubicBezTo>
                  <a:cubicBezTo>
                    <a:pt x="10034" y="16891"/>
                    <a:pt x="9935" y="16872"/>
                    <a:pt x="9836" y="16852"/>
                  </a:cubicBezTo>
                  <a:cubicBezTo>
                    <a:pt x="9745" y="16835"/>
                    <a:pt x="9654" y="16818"/>
                    <a:pt x="9562" y="16809"/>
                  </a:cubicBezTo>
                  <a:cubicBezTo>
                    <a:pt x="9397" y="16793"/>
                    <a:pt x="9229" y="16784"/>
                    <a:pt x="9062" y="16784"/>
                  </a:cubicBezTo>
                  <a:cubicBezTo>
                    <a:pt x="9028" y="16784"/>
                    <a:pt x="8994" y="16784"/>
                    <a:pt x="8960" y="16785"/>
                  </a:cubicBezTo>
                  <a:cubicBezTo>
                    <a:pt x="8753" y="16791"/>
                    <a:pt x="8548" y="16815"/>
                    <a:pt x="8341" y="16834"/>
                  </a:cubicBezTo>
                  <a:cubicBezTo>
                    <a:pt x="8156" y="16851"/>
                    <a:pt x="7970" y="16874"/>
                    <a:pt x="7783" y="16894"/>
                  </a:cubicBezTo>
                  <a:cubicBezTo>
                    <a:pt x="7641" y="16903"/>
                    <a:pt x="7498" y="16908"/>
                    <a:pt x="7357" y="16916"/>
                  </a:cubicBezTo>
                  <a:cubicBezTo>
                    <a:pt x="7281" y="16920"/>
                    <a:pt x="7205" y="16922"/>
                    <a:pt x="7129" y="16922"/>
                  </a:cubicBezTo>
                  <a:cubicBezTo>
                    <a:pt x="7072" y="16922"/>
                    <a:pt x="7014" y="16921"/>
                    <a:pt x="6955" y="16919"/>
                  </a:cubicBezTo>
                  <a:cubicBezTo>
                    <a:pt x="6882" y="16912"/>
                    <a:pt x="6809" y="16905"/>
                    <a:pt x="6736" y="16894"/>
                  </a:cubicBezTo>
                  <a:cubicBezTo>
                    <a:pt x="6697" y="16886"/>
                    <a:pt x="6659" y="16876"/>
                    <a:pt x="6621" y="16866"/>
                  </a:cubicBezTo>
                  <a:cubicBezTo>
                    <a:pt x="6594" y="16857"/>
                    <a:pt x="6565" y="16847"/>
                    <a:pt x="6538" y="16835"/>
                  </a:cubicBezTo>
                  <a:cubicBezTo>
                    <a:pt x="6511" y="16823"/>
                    <a:pt x="6484" y="16808"/>
                    <a:pt x="6459" y="16792"/>
                  </a:cubicBezTo>
                  <a:cubicBezTo>
                    <a:pt x="6441" y="16779"/>
                    <a:pt x="6422" y="16767"/>
                    <a:pt x="6404" y="16753"/>
                  </a:cubicBezTo>
                  <a:cubicBezTo>
                    <a:pt x="6388" y="16738"/>
                    <a:pt x="6372" y="16722"/>
                    <a:pt x="6357" y="16707"/>
                  </a:cubicBezTo>
                  <a:cubicBezTo>
                    <a:pt x="6344" y="16692"/>
                    <a:pt x="6332" y="16677"/>
                    <a:pt x="6321" y="16661"/>
                  </a:cubicBezTo>
                  <a:cubicBezTo>
                    <a:pt x="6312" y="16648"/>
                    <a:pt x="6302" y="16633"/>
                    <a:pt x="6294" y="16617"/>
                  </a:cubicBezTo>
                  <a:cubicBezTo>
                    <a:pt x="6291" y="16610"/>
                    <a:pt x="6288" y="16603"/>
                    <a:pt x="6285" y="16595"/>
                  </a:cubicBezTo>
                  <a:cubicBezTo>
                    <a:pt x="6281" y="16583"/>
                    <a:pt x="6277" y="16570"/>
                    <a:pt x="6275" y="16557"/>
                  </a:cubicBezTo>
                  <a:cubicBezTo>
                    <a:pt x="6273" y="16547"/>
                    <a:pt x="6272" y="16536"/>
                    <a:pt x="6270" y="16525"/>
                  </a:cubicBezTo>
                  <a:cubicBezTo>
                    <a:pt x="6269" y="16512"/>
                    <a:pt x="6269" y="16498"/>
                    <a:pt x="6270" y="16484"/>
                  </a:cubicBezTo>
                  <a:cubicBezTo>
                    <a:pt x="6272" y="16467"/>
                    <a:pt x="6274" y="16449"/>
                    <a:pt x="6276" y="16430"/>
                  </a:cubicBezTo>
                  <a:cubicBezTo>
                    <a:pt x="6281" y="16411"/>
                    <a:pt x="6285" y="16390"/>
                    <a:pt x="6291" y="16371"/>
                  </a:cubicBezTo>
                  <a:cubicBezTo>
                    <a:pt x="6294" y="16362"/>
                    <a:pt x="6298" y="16352"/>
                    <a:pt x="6301" y="16342"/>
                  </a:cubicBezTo>
                  <a:cubicBezTo>
                    <a:pt x="6305" y="16337"/>
                    <a:pt x="6307" y="16331"/>
                    <a:pt x="6310" y="16325"/>
                  </a:cubicBezTo>
                  <a:cubicBezTo>
                    <a:pt x="6314" y="16322"/>
                    <a:pt x="6316" y="16317"/>
                    <a:pt x="6318" y="16314"/>
                  </a:cubicBezTo>
                  <a:cubicBezTo>
                    <a:pt x="6321" y="16312"/>
                    <a:pt x="6323" y="16310"/>
                    <a:pt x="6324" y="16308"/>
                  </a:cubicBezTo>
                  <a:cubicBezTo>
                    <a:pt x="6329" y="16305"/>
                    <a:pt x="6332" y="16301"/>
                    <a:pt x="6336" y="16299"/>
                  </a:cubicBezTo>
                  <a:cubicBezTo>
                    <a:pt x="6341" y="16296"/>
                    <a:pt x="6346" y="16292"/>
                    <a:pt x="6352" y="16289"/>
                  </a:cubicBezTo>
                  <a:cubicBezTo>
                    <a:pt x="6397" y="16268"/>
                    <a:pt x="6444" y="16249"/>
                    <a:pt x="6491" y="16230"/>
                  </a:cubicBezTo>
                  <a:cubicBezTo>
                    <a:pt x="6583" y="16198"/>
                    <a:pt x="6674" y="16172"/>
                    <a:pt x="6768" y="16147"/>
                  </a:cubicBezTo>
                  <a:cubicBezTo>
                    <a:pt x="6824" y="16134"/>
                    <a:pt x="6880" y="16124"/>
                    <a:pt x="6936" y="16116"/>
                  </a:cubicBezTo>
                  <a:cubicBezTo>
                    <a:pt x="6994" y="16108"/>
                    <a:pt x="7051" y="16102"/>
                    <a:pt x="7110" y="16098"/>
                  </a:cubicBezTo>
                  <a:cubicBezTo>
                    <a:pt x="7163" y="16096"/>
                    <a:pt x="7216" y="16096"/>
                    <a:pt x="7269" y="16096"/>
                  </a:cubicBezTo>
                  <a:cubicBezTo>
                    <a:pt x="7306" y="16096"/>
                    <a:pt x="7344" y="16096"/>
                    <a:pt x="7382" y="16097"/>
                  </a:cubicBezTo>
                  <a:cubicBezTo>
                    <a:pt x="7496" y="16105"/>
                    <a:pt x="7611" y="16115"/>
                    <a:pt x="7724" y="16131"/>
                  </a:cubicBezTo>
                  <a:cubicBezTo>
                    <a:pt x="7846" y="16147"/>
                    <a:pt x="7967" y="16156"/>
                    <a:pt x="8091" y="16158"/>
                  </a:cubicBezTo>
                  <a:cubicBezTo>
                    <a:pt x="8104" y="16159"/>
                    <a:pt x="8117" y="16159"/>
                    <a:pt x="8129" y="16159"/>
                  </a:cubicBezTo>
                  <a:cubicBezTo>
                    <a:pt x="8390" y="16159"/>
                    <a:pt x="8652" y="16082"/>
                    <a:pt x="8876" y="15953"/>
                  </a:cubicBezTo>
                  <a:cubicBezTo>
                    <a:pt x="8979" y="15892"/>
                    <a:pt x="9081" y="15830"/>
                    <a:pt x="9175" y="15758"/>
                  </a:cubicBezTo>
                  <a:cubicBezTo>
                    <a:pt x="9258" y="15694"/>
                    <a:pt x="9343" y="15630"/>
                    <a:pt x="9420" y="15558"/>
                  </a:cubicBezTo>
                  <a:cubicBezTo>
                    <a:pt x="9487" y="15495"/>
                    <a:pt x="9558" y="15432"/>
                    <a:pt x="9618" y="15361"/>
                  </a:cubicBezTo>
                  <a:cubicBezTo>
                    <a:pt x="9688" y="15278"/>
                    <a:pt x="9757" y="15194"/>
                    <a:pt x="9815" y="15103"/>
                  </a:cubicBezTo>
                  <a:cubicBezTo>
                    <a:pt x="9869" y="15017"/>
                    <a:pt x="9922" y="14930"/>
                    <a:pt x="9968" y="14840"/>
                  </a:cubicBezTo>
                  <a:cubicBezTo>
                    <a:pt x="10064" y="14650"/>
                    <a:pt x="10157" y="14460"/>
                    <a:pt x="10226" y="14259"/>
                  </a:cubicBezTo>
                  <a:cubicBezTo>
                    <a:pt x="10290" y="14070"/>
                    <a:pt x="10323" y="13875"/>
                    <a:pt x="10358" y="13679"/>
                  </a:cubicBezTo>
                  <a:cubicBezTo>
                    <a:pt x="10382" y="13543"/>
                    <a:pt x="10409" y="13409"/>
                    <a:pt x="10440" y="13274"/>
                  </a:cubicBezTo>
                  <a:cubicBezTo>
                    <a:pt x="10467" y="13153"/>
                    <a:pt x="10505" y="13033"/>
                    <a:pt x="10542" y="12913"/>
                  </a:cubicBezTo>
                  <a:cubicBezTo>
                    <a:pt x="10542" y="12913"/>
                    <a:pt x="10542" y="12913"/>
                    <a:pt x="10542" y="12914"/>
                  </a:cubicBezTo>
                  <a:cubicBezTo>
                    <a:pt x="10572" y="12824"/>
                    <a:pt x="10601" y="12732"/>
                    <a:pt x="10637" y="12646"/>
                  </a:cubicBezTo>
                  <a:cubicBezTo>
                    <a:pt x="10652" y="12612"/>
                    <a:pt x="10669" y="12580"/>
                    <a:pt x="10688" y="12551"/>
                  </a:cubicBezTo>
                  <a:cubicBezTo>
                    <a:pt x="10703" y="12527"/>
                    <a:pt x="10719" y="12505"/>
                    <a:pt x="10736" y="12484"/>
                  </a:cubicBezTo>
                  <a:cubicBezTo>
                    <a:pt x="10754" y="12463"/>
                    <a:pt x="10772" y="12443"/>
                    <a:pt x="10793" y="12424"/>
                  </a:cubicBezTo>
                  <a:cubicBezTo>
                    <a:pt x="10819" y="12400"/>
                    <a:pt x="10845" y="12379"/>
                    <a:pt x="10873" y="12357"/>
                  </a:cubicBezTo>
                  <a:cubicBezTo>
                    <a:pt x="10903" y="12338"/>
                    <a:pt x="10932" y="12321"/>
                    <a:pt x="10963" y="12304"/>
                  </a:cubicBezTo>
                  <a:cubicBezTo>
                    <a:pt x="11027" y="12273"/>
                    <a:pt x="11092" y="12247"/>
                    <a:pt x="11160" y="12223"/>
                  </a:cubicBezTo>
                  <a:cubicBezTo>
                    <a:pt x="11219" y="12204"/>
                    <a:pt x="11280" y="12188"/>
                    <a:pt x="11341" y="12172"/>
                  </a:cubicBezTo>
                  <a:lnTo>
                    <a:pt x="11342" y="12171"/>
                  </a:lnTo>
                  <a:cubicBezTo>
                    <a:pt x="11346" y="12171"/>
                    <a:pt x="11351" y="12170"/>
                    <a:pt x="11355" y="12169"/>
                  </a:cubicBezTo>
                  <a:cubicBezTo>
                    <a:pt x="11367" y="12166"/>
                    <a:pt x="11378" y="12163"/>
                    <a:pt x="11391" y="12161"/>
                  </a:cubicBezTo>
                  <a:cubicBezTo>
                    <a:pt x="11398" y="12160"/>
                    <a:pt x="11403" y="12157"/>
                    <a:pt x="11410" y="12156"/>
                  </a:cubicBezTo>
                  <a:cubicBezTo>
                    <a:pt x="11415" y="12155"/>
                    <a:pt x="11419" y="12154"/>
                    <a:pt x="11425" y="12153"/>
                  </a:cubicBezTo>
                  <a:lnTo>
                    <a:pt x="11425" y="12153"/>
                  </a:lnTo>
                  <a:cubicBezTo>
                    <a:pt x="11421" y="12154"/>
                    <a:pt x="11417" y="12155"/>
                    <a:pt x="11414" y="12156"/>
                  </a:cubicBezTo>
                  <a:cubicBezTo>
                    <a:pt x="11576" y="12126"/>
                    <a:pt x="11738" y="12102"/>
                    <a:pt x="11900" y="12076"/>
                  </a:cubicBezTo>
                  <a:cubicBezTo>
                    <a:pt x="11975" y="12064"/>
                    <a:pt x="12050" y="12050"/>
                    <a:pt x="12124" y="12033"/>
                  </a:cubicBezTo>
                  <a:cubicBezTo>
                    <a:pt x="12203" y="12014"/>
                    <a:pt x="12284" y="11997"/>
                    <a:pt x="12362" y="11970"/>
                  </a:cubicBezTo>
                  <a:cubicBezTo>
                    <a:pt x="12460" y="11935"/>
                    <a:pt x="12561" y="11903"/>
                    <a:pt x="12656" y="11859"/>
                  </a:cubicBezTo>
                  <a:cubicBezTo>
                    <a:pt x="12746" y="11817"/>
                    <a:pt x="12836" y="11774"/>
                    <a:pt x="12924" y="11724"/>
                  </a:cubicBezTo>
                  <a:cubicBezTo>
                    <a:pt x="13104" y="11622"/>
                    <a:pt x="13279" y="11514"/>
                    <a:pt x="13454" y="11404"/>
                  </a:cubicBezTo>
                  <a:cubicBezTo>
                    <a:pt x="13536" y="11351"/>
                    <a:pt x="13620" y="11299"/>
                    <a:pt x="13696" y="11239"/>
                  </a:cubicBezTo>
                  <a:cubicBezTo>
                    <a:pt x="13753" y="11193"/>
                    <a:pt x="13809" y="11150"/>
                    <a:pt x="13862" y="11100"/>
                  </a:cubicBezTo>
                  <a:cubicBezTo>
                    <a:pt x="13915" y="11049"/>
                    <a:pt x="13963" y="10996"/>
                    <a:pt x="14009" y="10941"/>
                  </a:cubicBezTo>
                  <a:cubicBezTo>
                    <a:pt x="14136" y="10789"/>
                    <a:pt x="14264" y="10638"/>
                    <a:pt x="14374" y="10473"/>
                  </a:cubicBezTo>
                  <a:cubicBezTo>
                    <a:pt x="14429" y="10388"/>
                    <a:pt x="14485" y="10305"/>
                    <a:pt x="14526" y="10213"/>
                  </a:cubicBezTo>
                  <a:cubicBezTo>
                    <a:pt x="14569" y="10117"/>
                    <a:pt x="14596" y="10018"/>
                    <a:pt x="14614" y="9915"/>
                  </a:cubicBezTo>
                  <a:cubicBezTo>
                    <a:pt x="14633" y="9817"/>
                    <a:pt x="14650" y="9717"/>
                    <a:pt x="14663" y="9618"/>
                  </a:cubicBezTo>
                  <a:cubicBezTo>
                    <a:pt x="14677" y="9519"/>
                    <a:pt x="14689" y="9422"/>
                    <a:pt x="14692" y="9323"/>
                  </a:cubicBezTo>
                  <a:cubicBezTo>
                    <a:pt x="14697" y="9246"/>
                    <a:pt x="14698" y="9171"/>
                    <a:pt x="14689" y="9094"/>
                  </a:cubicBezTo>
                  <a:cubicBezTo>
                    <a:pt x="14683" y="9047"/>
                    <a:pt x="14678" y="9000"/>
                    <a:pt x="14669" y="8953"/>
                  </a:cubicBezTo>
                  <a:cubicBezTo>
                    <a:pt x="14641" y="8812"/>
                    <a:pt x="14602" y="8671"/>
                    <a:pt x="14521" y="8549"/>
                  </a:cubicBezTo>
                  <a:cubicBezTo>
                    <a:pt x="14433" y="8418"/>
                    <a:pt x="14331" y="8294"/>
                    <a:pt x="14207" y="8193"/>
                  </a:cubicBezTo>
                  <a:cubicBezTo>
                    <a:pt x="14112" y="8116"/>
                    <a:pt x="14007" y="8057"/>
                    <a:pt x="13901" y="7996"/>
                  </a:cubicBezTo>
                  <a:cubicBezTo>
                    <a:pt x="13824" y="7953"/>
                    <a:pt x="13750" y="7908"/>
                    <a:pt x="13676" y="7864"/>
                  </a:cubicBezTo>
                  <a:cubicBezTo>
                    <a:pt x="13622" y="7828"/>
                    <a:pt x="13567" y="7793"/>
                    <a:pt x="13517" y="7753"/>
                  </a:cubicBezTo>
                  <a:cubicBezTo>
                    <a:pt x="13496" y="7734"/>
                    <a:pt x="13478" y="7716"/>
                    <a:pt x="13459" y="7697"/>
                  </a:cubicBezTo>
                  <a:cubicBezTo>
                    <a:pt x="13453" y="7689"/>
                    <a:pt x="13446" y="7681"/>
                    <a:pt x="13440" y="7673"/>
                  </a:cubicBezTo>
                  <a:cubicBezTo>
                    <a:pt x="13426" y="7651"/>
                    <a:pt x="13413" y="7628"/>
                    <a:pt x="13400" y="7605"/>
                  </a:cubicBezTo>
                  <a:cubicBezTo>
                    <a:pt x="13379" y="7564"/>
                    <a:pt x="13360" y="7521"/>
                    <a:pt x="13344" y="7477"/>
                  </a:cubicBezTo>
                  <a:cubicBezTo>
                    <a:pt x="13336" y="7452"/>
                    <a:pt x="13328" y="7427"/>
                    <a:pt x="13322" y="7402"/>
                  </a:cubicBezTo>
                  <a:cubicBezTo>
                    <a:pt x="13320" y="7388"/>
                    <a:pt x="13318" y="7374"/>
                    <a:pt x="13316" y="7359"/>
                  </a:cubicBezTo>
                  <a:cubicBezTo>
                    <a:pt x="13315" y="7350"/>
                    <a:pt x="13315" y="7340"/>
                    <a:pt x="13315" y="7331"/>
                  </a:cubicBezTo>
                  <a:cubicBezTo>
                    <a:pt x="13316" y="7316"/>
                    <a:pt x="13319" y="7301"/>
                    <a:pt x="13320" y="7286"/>
                  </a:cubicBezTo>
                  <a:cubicBezTo>
                    <a:pt x="13322" y="7278"/>
                    <a:pt x="13324" y="7269"/>
                    <a:pt x="13327" y="7260"/>
                  </a:cubicBezTo>
                  <a:cubicBezTo>
                    <a:pt x="13331" y="7247"/>
                    <a:pt x="13336" y="7235"/>
                    <a:pt x="13342" y="7222"/>
                  </a:cubicBezTo>
                  <a:cubicBezTo>
                    <a:pt x="13350" y="7206"/>
                    <a:pt x="13359" y="7190"/>
                    <a:pt x="13368" y="7174"/>
                  </a:cubicBezTo>
                  <a:cubicBezTo>
                    <a:pt x="13381" y="7156"/>
                    <a:pt x="13394" y="7137"/>
                    <a:pt x="13408" y="7120"/>
                  </a:cubicBezTo>
                  <a:cubicBezTo>
                    <a:pt x="13450" y="7070"/>
                    <a:pt x="13494" y="7020"/>
                    <a:pt x="13541" y="6973"/>
                  </a:cubicBezTo>
                  <a:cubicBezTo>
                    <a:pt x="13551" y="6965"/>
                    <a:pt x="13561" y="6957"/>
                    <a:pt x="13571" y="6949"/>
                  </a:cubicBezTo>
                  <a:cubicBezTo>
                    <a:pt x="13670" y="6881"/>
                    <a:pt x="13767" y="6815"/>
                    <a:pt x="13861" y="6744"/>
                  </a:cubicBezTo>
                  <a:cubicBezTo>
                    <a:pt x="13918" y="6703"/>
                    <a:pt x="13975" y="6661"/>
                    <a:pt x="14028" y="6615"/>
                  </a:cubicBezTo>
                  <a:cubicBezTo>
                    <a:pt x="14103" y="6550"/>
                    <a:pt x="14165" y="6459"/>
                    <a:pt x="14197" y="6367"/>
                  </a:cubicBezTo>
                  <a:cubicBezTo>
                    <a:pt x="14219" y="6303"/>
                    <a:pt x="14235" y="6235"/>
                    <a:pt x="14250" y="6171"/>
                  </a:cubicBezTo>
                  <a:cubicBezTo>
                    <a:pt x="14264" y="6107"/>
                    <a:pt x="14271" y="6045"/>
                    <a:pt x="14266" y="5980"/>
                  </a:cubicBezTo>
                  <a:cubicBezTo>
                    <a:pt x="14255" y="5848"/>
                    <a:pt x="14215" y="5716"/>
                    <a:pt x="14187" y="5587"/>
                  </a:cubicBezTo>
                  <a:cubicBezTo>
                    <a:pt x="14187" y="5588"/>
                    <a:pt x="14187" y="5589"/>
                    <a:pt x="14187" y="5590"/>
                  </a:cubicBezTo>
                  <a:cubicBezTo>
                    <a:pt x="14181" y="5562"/>
                    <a:pt x="14175" y="5532"/>
                    <a:pt x="14168" y="5503"/>
                  </a:cubicBezTo>
                  <a:cubicBezTo>
                    <a:pt x="14150" y="5419"/>
                    <a:pt x="14131" y="5339"/>
                    <a:pt x="14079" y="5268"/>
                  </a:cubicBezTo>
                  <a:cubicBezTo>
                    <a:pt x="14054" y="5235"/>
                    <a:pt x="14025" y="5204"/>
                    <a:pt x="13996" y="5174"/>
                  </a:cubicBezTo>
                  <a:cubicBezTo>
                    <a:pt x="13926" y="5107"/>
                    <a:pt x="13841" y="5051"/>
                    <a:pt x="13752" y="5011"/>
                  </a:cubicBezTo>
                  <a:cubicBezTo>
                    <a:pt x="13625" y="4953"/>
                    <a:pt x="13488" y="4924"/>
                    <a:pt x="13349" y="4912"/>
                  </a:cubicBezTo>
                  <a:cubicBezTo>
                    <a:pt x="13303" y="4909"/>
                    <a:pt x="13258" y="4906"/>
                    <a:pt x="13212" y="4906"/>
                  </a:cubicBezTo>
                  <a:cubicBezTo>
                    <a:pt x="13060" y="4906"/>
                    <a:pt x="12907" y="4930"/>
                    <a:pt x="12770" y="4996"/>
                  </a:cubicBezTo>
                  <a:cubicBezTo>
                    <a:pt x="12626" y="5063"/>
                    <a:pt x="12495" y="5154"/>
                    <a:pt x="12379" y="5261"/>
                  </a:cubicBezTo>
                  <a:cubicBezTo>
                    <a:pt x="12301" y="5333"/>
                    <a:pt x="12223" y="5404"/>
                    <a:pt x="12148" y="5478"/>
                  </a:cubicBezTo>
                  <a:cubicBezTo>
                    <a:pt x="12011" y="5610"/>
                    <a:pt x="11878" y="5749"/>
                    <a:pt x="11741" y="5880"/>
                  </a:cubicBezTo>
                  <a:cubicBezTo>
                    <a:pt x="11559" y="6037"/>
                    <a:pt x="11374" y="6191"/>
                    <a:pt x="11178" y="6330"/>
                  </a:cubicBezTo>
                  <a:cubicBezTo>
                    <a:pt x="11143" y="6354"/>
                    <a:pt x="11106" y="6376"/>
                    <a:pt x="11068" y="6396"/>
                  </a:cubicBezTo>
                  <a:cubicBezTo>
                    <a:pt x="11028" y="6415"/>
                    <a:pt x="10987" y="6432"/>
                    <a:pt x="10947" y="6448"/>
                  </a:cubicBezTo>
                  <a:cubicBezTo>
                    <a:pt x="10824" y="6488"/>
                    <a:pt x="10701" y="6520"/>
                    <a:pt x="10576" y="6550"/>
                  </a:cubicBezTo>
                  <a:cubicBezTo>
                    <a:pt x="10459" y="6571"/>
                    <a:pt x="10342" y="6592"/>
                    <a:pt x="10223" y="6603"/>
                  </a:cubicBezTo>
                  <a:cubicBezTo>
                    <a:pt x="10187" y="6606"/>
                    <a:pt x="10150" y="6606"/>
                    <a:pt x="10112" y="6606"/>
                  </a:cubicBezTo>
                  <a:cubicBezTo>
                    <a:pt x="10100" y="6605"/>
                    <a:pt x="10087" y="6603"/>
                    <a:pt x="10075" y="6601"/>
                  </a:cubicBezTo>
                  <a:cubicBezTo>
                    <a:pt x="10067" y="6599"/>
                    <a:pt x="10059" y="6597"/>
                    <a:pt x="10050" y="6595"/>
                  </a:cubicBezTo>
                  <a:cubicBezTo>
                    <a:pt x="10043" y="6593"/>
                    <a:pt x="10036" y="6590"/>
                    <a:pt x="10029" y="6587"/>
                  </a:cubicBezTo>
                  <a:cubicBezTo>
                    <a:pt x="10026" y="6585"/>
                    <a:pt x="10021" y="6583"/>
                    <a:pt x="10018" y="6582"/>
                  </a:cubicBezTo>
                  <a:cubicBezTo>
                    <a:pt x="10015" y="6579"/>
                    <a:pt x="10013" y="6578"/>
                    <a:pt x="10010" y="6576"/>
                  </a:cubicBezTo>
                  <a:lnTo>
                    <a:pt x="9997" y="6565"/>
                  </a:lnTo>
                  <a:cubicBezTo>
                    <a:pt x="9994" y="6560"/>
                    <a:pt x="9989" y="6555"/>
                    <a:pt x="9986" y="6551"/>
                  </a:cubicBezTo>
                  <a:cubicBezTo>
                    <a:pt x="9979" y="6541"/>
                    <a:pt x="9973" y="6530"/>
                    <a:pt x="9966" y="6519"/>
                  </a:cubicBezTo>
                  <a:cubicBezTo>
                    <a:pt x="9954" y="6491"/>
                    <a:pt x="9942" y="6465"/>
                    <a:pt x="9932" y="6437"/>
                  </a:cubicBezTo>
                  <a:cubicBezTo>
                    <a:pt x="9922" y="6409"/>
                    <a:pt x="9914" y="6380"/>
                    <a:pt x="9906" y="6351"/>
                  </a:cubicBezTo>
                  <a:cubicBezTo>
                    <a:pt x="9902" y="6332"/>
                    <a:pt x="9899" y="6313"/>
                    <a:pt x="9896" y="6294"/>
                  </a:cubicBezTo>
                  <a:cubicBezTo>
                    <a:pt x="9896" y="6284"/>
                    <a:pt x="9896" y="6275"/>
                    <a:pt x="9896" y="6266"/>
                  </a:cubicBezTo>
                  <a:cubicBezTo>
                    <a:pt x="9898" y="6244"/>
                    <a:pt x="9900" y="6224"/>
                    <a:pt x="9903" y="6203"/>
                  </a:cubicBezTo>
                  <a:cubicBezTo>
                    <a:pt x="9907" y="6192"/>
                    <a:pt x="9909" y="6179"/>
                    <a:pt x="9914" y="6167"/>
                  </a:cubicBezTo>
                  <a:cubicBezTo>
                    <a:pt x="9924" y="6136"/>
                    <a:pt x="9936" y="6106"/>
                    <a:pt x="9949" y="6076"/>
                  </a:cubicBezTo>
                  <a:cubicBezTo>
                    <a:pt x="9979" y="6019"/>
                    <a:pt x="10008" y="5965"/>
                    <a:pt x="10039" y="5911"/>
                  </a:cubicBezTo>
                  <a:cubicBezTo>
                    <a:pt x="10092" y="5830"/>
                    <a:pt x="10147" y="5754"/>
                    <a:pt x="10207" y="5680"/>
                  </a:cubicBezTo>
                  <a:cubicBezTo>
                    <a:pt x="10234" y="5650"/>
                    <a:pt x="10261" y="5622"/>
                    <a:pt x="10290" y="5595"/>
                  </a:cubicBezTo>
                  <a:cubicBezTo>
                    <a:pt x="10334" y="5555"/>
                    <a:pt x="10380" y="5519"/>
                    <a:pt x="10428" y="5483"/>
                  </a:cubicBezTo>
                  <a:cubicBezTo>
                    <a:pt x="10549" y="5402"/>
                    <a:pt x="10674" y="5327"/>
                    <a:pt x="10801" y="5254"/>
                  </a:cubicBezTo>
                  <a:cubicBezTo>
                    <a:pt x="10931" y="5178"/>
                    <a:pt x="11058" y="5099"/>
                    <a:pt x="11183" y="5015"/>
                  </a:cubicBezTo>
                  <a:cubicBezTo>
                    <a:pt x="11317" y="4926"/>
                    <a:pt x="11441" y="4826"/>
                    <a:pt x="11556" y="4714"/>
                  </a:cubicBezTo>
                  <a:cubicBezTo>
                    <a:pt x="11612" y="4658"/>
                    <a:pt x="11661" y="4597"/>
                    <a:pt x="11710" y="4535"/>
                  </a:cubicBezTo>
                  <a:cubicBezTo>
                    <a:pt x="11803" y="4416"/>
                    <a:pt x="11884" y="4279"/>
                    <a:pt x="11931" y="4134"/>
                  </a:cubicBezTo>
                  <a:cubicBezTo>
                    <a:pt x="11974" y="3996"/>
                    <a:pt x="12003" y="3849"/>
                    <a:pt x="12006" y="3704"/>
                  </a:cubicBezTo>
                  <a:cubicBezTo>
                    <a:pt x="12007" y="3609"/>
                    <a:pt x="12009" y="3513"/>
                    <a:pt x="11995" y="3419"/>
                  </a:cubicBezTo>
                  <a:cubicBezTo>
                    <a:pt x="11985" y="3359"/>
                    <a:pt x="11973" y="3301"/>
                    <a:pt x="11952" y="3244"/>
                  </a:cubicBezTo>
                  <a:cubicBezTo>
                    <a:pt x="11931" y="3188"/>
                    <a:pt x="11904" y="3134"/>
                    <a:pt x="11875" y="3080"/>
                  </a:cubicBezTo>
                  <a:cubicBezTo>
                    <a:pt x="11836" y="3011"/>
                    <a:pt x="11798" y="2940"/>
                    <a:pt x="11750" y="2875"/>
                  </a:cubicBezTo>
                  <a:cubicBezTo>
                    <a:pt x="11684" y="2784"/>
                    <a:pt x="11605" y="2703"/>
                    <a:pt x="11516" y="2633"/>
                  </a:cubicBezTo>
                  <a:cubicBezTo>
                    <a:pt x="11394" y="2536"/>
                    <a:pt x="11272" y="2445"/>
                    <a:pt x="11127" y="2386"/>
                  </a:cubicBezTo>
                  <a:cubicBezTo>
                    <a:pt x="11025" y="2346"/>
                    <a:pt x="10917" y="2309"/>
                    <a:pt x="10811" y="2283"/>
                  </a:cubicBezTo>
                  <a:cubicBezTo>
                    <a:pt x="10761" y="2272"/>
                    <a:pt x="10709" y="2259"/>
                    <a:pt x="10658" y="2253"/>
                  </a:cubicBezTo>
                  <a:cubicBezTo>
                    <a:pt x="10616" y="2248"/>
                    <a:pt x="10574" y="2246"/>
                    <a:pt x="10533" y="2246"/>
                  </a:cubicBezTo>
                  <a:cubicBezTo>
                    <a:pt x="10474" y="2246"/>
                    <a:pt x="10416" y="2250"/>
                    <a:pt x="10358" y="2257"/>
                  </a:cubicBezTo>
                  <a:cubicBezTo>
                    <a:pt x="10262" y="2269"/>
                    <a:pt x="10169" y="2290"/>
                    <a:pt x="10075" y="2310"/>
                  </a:cubicBezTo>
                  <a:cubicBezTo>
                    <a:pt x="9987" y="2328"/>
                    <a:pt x="9899" y="2339"/>
                    <a:pt x="9809" y="2347"/>
                  </a:cubicBezTo>
                  <a:cubicBezTo>
                    <a:pt x="9768" y="2350"/>
                    <a:pt x="9727" y="2351"/>
                    <a:pt x="9685" y="2351"/>
                  </a:cubicBezTo>
                  <a:cubicBezTo>
                    <a:pt x="9663" y="2351"/>
                    <a:pt x="9640" y="2351"/>
                    <a:pt x="9617" y="2350"/>
                  </a:cubicBezTo>
                  <a:cubicBezTo>
                    <a:pt x="9597" y="2347"/>
                    <a:pt x="9577" y="2345"/>
                    <a:pt x="9558" y="2343"/>
                  </a:cubicBezTo>
                  <a:cubicBezTo>
                    <a:pt x="9538" y="2338"/>
                    <a:pt x="9519" y="2335"/>
                    <a:pt x="9500" y="2329"/>
                  </a:cubicBezTo>
                  <a:cubicBezTo>
                    <a:pt x="9485" y="2323"/>
                    <a:pt x="9470" y="2318"/>
                    <a:pt x="9456" y="2311"/>
                  </a:cubicBezTo>
                  <a:cubicBezTo>
                    <a:pt x="9447" y="2307"/>
                    <a:pt x="9439" y="2302"/>
                    <a:pt x="9430" y="2297"/>
                  </a:cubicBezTo>
                  <a:cubicBezTo>
                    <a:pt x="9422" y="2291"/>
                    <a:pt x="9414" y="2286"/>
                    <a:pt x="9407" y="2280"/>
                  </a:cubicBezTo>
                  <a:cubicBezTo>
                    <a:pt x="9400" y="2274"/>
                    <a:pt x="9393" y="2267"/>
                    <a:pt x="9386" y="2262"/>
                  </a:cubicBezTo>
                  <a:cubicBezTo>
                    <a:pt x="9382" y="2256"/>
                    <a:pt x="9378" y="2250"/>
                    <a:pt x="9374" y="2245"/>
                  </a:cubicBezTo>
                  <a:cubicBezTo>
                    <a:pt x="9372" y="2241"/>
                    <a:pt x="9369" y="2238"/>
                    <a:pt x="9367" y="2234"/>
                  </a:cubicBezTo>
                  <a:cubicBezTo>
                    <a:pt x="9365" y="2227"/>
                    <a:pt x="9362" y="2223"/>
                    <a:pt x="9360" y="2217"/>
                  </a:cubicBezTo>
                  <a:cubicBezTo>
                    <a:pt x="9354" y="2201"/>
                    <a:pt x="9351" y="2185"/>
                    <a:pt x="9347" y="2169"/>
                  </a:cubicBezTo>
                  <a:cubicBezTo>
                    <a:pt x="9346" y="2162"/>
                    <a:pt x="9345" y="2155"/>
                    <a:pt x="9344" y="2147"/>
                  </a:cubicBezTo>
                  <a:cubicBezTo>
                    <a:pt x="9343" y="2128"/>
                    <a:pt x="9343" y="2108"/>
                    <a:pt x="9343" y="2090"/>
                  </a:cubicBezTo>
                  <a:cubicBezTo>
                    <a:pt x="9347" y="2042"/>
                    <a:pt x="9354" y="1995"/>
                    <a:pt x="9361" y="1948"/>
                  </a:cubicBezTo>
                  <a:cubicBezTo>
                    <a:pt x="9365" y="1932"/>
                    <a:pt x="9368" y="1916"/>
                    <a:pt x="9373" y="1900"/>
                  </a:cubicBezTo>
                  <a:cubicBezTo>
                    <a:pt x="9377" y="1888"/>
                    <a:pt x="9382" y="1875"/>
                    <a:pt x="9386" y="1864"/>
                  </a:cubicBezTo>
                  <a:cubicBezTo>
                    <a:pt x="9389" y="1860"/>
                    <a:pt x="9391" y="1856"/>
                    <a:pt x="9393" y="1852"/>
                  </a:cubicBezTo>
                  <a:lnTo>
                    <a:pt x="9393" y="1852"/>
                  </a:lnTo>
                  <a:cubicBezTo>
                    <a:pt x="9392" y="1855"/>
                    <a:pt x="9391" y="1857"/>
                    <a:pt x="9390" y="1859"/>
                  </a:cubicBezTo>
                  <a:cubicBezTo>
                    <a:pt x="9400" y="1841"/>
                    <a:pt x="9407" y="1821"/>
                    <a:pt x="9410" y="1801"/>
                  </a:cubicBezTo>
                  <a:cubicBezTo>
                    <a:pt x="9502" y="1765"/>
                    <a:pt x="9591" y="1729"/>
                    <a:pt x="9684" y="1698"/>
                  </a:cubicBezTo>
                  <a:cubicBezTo>
                    <a:pt x="9805" y="1658"/>
                    <a:pt x="9926" y="1617"/>
                    <a:pt x="10046" y="1578"/>
                  </a:cubicBezTo>
                  <a:lnTo>
                    <a:pt x="10046" y="1578"/>
                  </a:lnTo>
                  <a:cubicBezTo>
                    <a:pt x="10039" y="1579"/>
                    <a:pt x="10031" y="1581"/>
                    <a:pt x="10023" y="1584"/>
                  </a:cubicBezTo>
                  <a:cubicBezTo>
                    <a:pt x="10675" y="1386"/>
                    <a:pt x="11327" y="1187"/>
                    <a:pt x="11989" y="1027"/>
                  </a:cubicBezTo>
                  <a:cubicBezTo>
                    <a:pt x="12378" y="934"/>
                    <a:pt x="12765" y="836"/>
                    <a:pt x="13152" y="740"/>
                  </a:cubicBezTo>
                  <a:cubicBezTo>
                    <a:pt x="13357" y="688"/>
                    <a:pt x="13560" y="637"/>
                    <a:pt x="13765" y="590"/>
                  </a:cubicBezTo>
                  <a:cubicBezTo>
                    <a:pt x="13858" y="568"/>
                    <a:pt x="13951" y="545"/>
                    <a:pt x="14045" y="527"/>
                  </a:cubicBezTo>
                  <a:cubicBezTo>
                    <a:pt x="14151" y="508"/>
                    <a:pt x="14258" y="488"/>
                    <a:pt x="14363" y="468"/>
                  </a:cubicBezTo>
                  <a:cubicBezTo>
                    <a:pt x="14375" y="466"/>
                    <a:pt x="14387" y="465"/>
                    <a:pt x="14398" y="464"/>
                  </a:cubicBezTo>
                  <a:cubicBezTo>
                    <a:pt x="14422" y="476"/>
                    <a:pt x="14448" y="485"/>
                    <a:pt x="14477" y="485"/>
                  </a:cubicBezTo>
                  <a:cubicBezTo>
                    <a:pt x="14481" y="485"/>
                    <a:pt x="14485" y="485"/>
                    <a:pt x="14490" y="485"/>
                  </a:cubicBezTo>
                  <a:cubicBezTo>
                    <a:pt x="14649" y="470"/>
                    <a:pt x="14806" y="453"/>
                    <a:pt x="14965" y="436"/>
                  </a:cubicBezTo>
                  <a:close/>
                  <a:moveTo>
                    <a:pt x="15825" y="0"/>
                  </a:moveTo>
                  <a:cubicBezTo>
                    <a:pt x="15767" y="0"/>
                    <a:pt x="15708" y="1"/>
                    <a:pt x="15650" y="3"/>
                  </a:cubicBezTo>
                  <a:cubicBezTo>
                    <a:pt x="15546" y="8"/>
                    <a:pt x="15443" y="16"/>
                    <a:pt x="15339" y="24"/>
                  </a:cubicBezTo>
                  <a:cubicBezTo>
                    <a:pt x="15322" y="25"/>
                    <a:pt x="15305" y="24"/>
                    <a:pt x="15287" y="26"/>
                  </a:cubicBezTo>
                  <a:cubicBezTo>
                    <a:pt x="15280" y="27"/>
                    <a:pt x="15273" y="28"/>
                    <a:pt x="15266" y="28"/>
                  </a:cubicBezTo>
                  <a:cubicBezTo>
                    <a:pt x="15232" y="32"/>
                    <a:pt x="15197" y="32"/>
                    <a:pt x="15163" y="35"/>
                  </a:cubicBezTo>
                  <a:cubicBezTo>
                    <a:pt x="15090" y="42"/>
                    <a:pt x="15016" y="52"/>
                    <a:pt x="14943" y="60"/>
                  </a:cubicBezTo>
                  <a:cubicBezTo>
                    <a:pt x="14861" y="68"/>
                    <a:pt x="14780" y="74"/>
                    <a:pt x="14699" y="82"/>
                  </a:cubicBezTo>
                  <a:cubicBezTo>
                    <a:pt x="14539" y="97"/>
                    <a:pt x="14378" y="109"/>
                    <a:pt x="14215" y="123"/>
                  </a:cubicBezTo>
                  <a:lnTo>
                    <a:pt x="14215" y="123"/>
                  </a:lnTo>
                  <a:cubicBezTo>
                    <a:pt x="14216" y="123"/>
                    <a:pt x="14216" y="123"/>
                    <a:pt x="14217" y="123"/>
                  </a:cubicBezTo>
                  <a:lnTo>
                    <a:pt x="14217" y="123"/>
                  </a:lnTo>
                  <a:cubicBezTo>
                    <a:pt x="14201" y="124"/>
                    <a:pt x="14186" y="126"/>
                    <a:pt x="14172" y="127"/>
                  </a:cubicBezTo>
                  <a:cubicBezTo>
                    <a:pt x="13940" y="168"/>
                    <a:pt x="13710" y="219"/>
                    <a:pt x="13481" y="277"/>
                  </a:cubicBezTo>
                  <a:cubicBezTo>
                    <a:pt x="13064" y="380"/>
                    <a:pt x="12646" y="486"/>
                    <a:pt x="12229" y="588"/>
                  </a:cubicBezTo>
                  <a:cubicBezTo>
                    <a:pt x="11845" y="683"/>
                    <a:pt x="11461" y="776"/>
                    <a:pt x="11081" y="885"/>
                  </a:cubicBezTo>
                  <a:cubicBezTo>
                    <a:pt x="10874" y="943"/>
                    <a:pt x="10668" y="1005"/>
                    <a:pt x="10461" y="1067"/>
                  </a:cubicBezTo>
                  <a:cubicBezTo>
                    <a:pt x="10278" y="1120"/>
                    <a:pt x="10093" y="1171"/>
                    <a:pt x="9912" y="1233"/>
                  </a:cubicBezTo>
                  <a:cubicBezTo>
                    <a:pt x="9733" y="1292"/>
                    <a:pt x="9552" y="1347"/>
                    <a:pt x="9377" y="1417"/>
                  </a:cubicBezTo>
                  <a:cubicBezTo>
                    <a:pt x="9265" y="1461"/>
                    <a:pt x="9153" y="1506"/>
                    <a:pt x="9041" y="1550"/>
                  </a:cubicBezTo>
                  <a:cubicBezTo>
                    <a:pt x="8947" y="1587"/>
                    <a:pt x="8857" y="1635"/>
                    <a:pt x="8765" y="1677"/>
                  </a:cubicBezTo>
                  <a:cubicBezTo>
                    <a:pt x="8408" y="1841"/>
                    <a:pt x="8059" y="2023"/>
                    <a:pt x="7725" y="2232"/>
                  </a:cubicBezTo>
                  <a:cubicBezTo>
                    <a:pt x="7555" y="2337"/>
                    <a:pt x="7383" y="2445"/>
                    <a:pt x="7217" y="2560"/>
                  </a:cubicBezTo>
                  <a:cubicBezTo>
                    <a:pt x="7047" y="2679"/>
                    <a:pt x="6874" y="2797"/>
                    <a:pt x="6709" y="2924"/>
                  </a:cubicBezTo>
                  <a:cubicBezTo>
                    <a:pt x="6386" y="3174"/>
                    <a:pt x="6066" y="3430"/>
                    <a:pt x="5742" y="3680"/>
                  </a:cubicBezTo>
                  <a:cubicBezTo>
                    <a:pt x="5425" y="3923"/>
                    <a:pt x="5107" y="4168"/>
                    <a:pt x="4800" y="4424"/>
                  </a:cubicBezTo>
                  <a:cubicBezTo>
                    <a:pt x="4488" y="4685"/>
                    <a:pt x="4181" y="4955"/>
                    <a:pt x="3907" y="5255"/>
                  </a:cubicBezTo>
                  <a:cubicBezTo>
                    <a:pt x="3772" y="5403"/>
                    <a:pt x="3643" y="5555"/>
                    <a:pt x="3525" y="5718"/>
                  </a:cubicBezTo>
                  <a:cubicBezTo>
                    <a:pt x="3401" y="5889"/>
                    <a:pt x="3283" y="6060"/>
                    <a:pt x="3162" y="6233"/>
                  </a:cubicBezTo>
                  <a:cubicBezTo>
                    <a:pt x="2938" y="6555"/>
                    <a:pt x="2732" y="6888"/>
                    <a:pt x="2530" y="7224"/>
                  </a:cubicBezTo>
                  <a:cubicBezTo>
                    <a:pt x="2427" y="7395"/>
                    <a:pt x="2332" y="7569"/>
                    <a:pt x="2239" y="7744"/>
                  </a:cubicBezTo>
                  <a:cubicBezTo>
                    <a:pt x="2150" y="7909"/>
                    <a:pt x="2060" y="8074"/>
                    <a:pt x="1976" y="8243"/>
                  </a:cubicBezTo>
                  <a:cubicBezTo>
                    <a:pt x="1890" y="8415"/>
                    <a:pt x="1809" y="8589"/>
                    <a:pt x="1725" y="8761"/>
                  </a:cubicBezTo>
                  <a:cubicBezTo>
                    <a:pt x="1664" y="8887"/>
                    <a:pt x="1605" y="9012"/>
                    <a:pt x="1544" y="9137"/>
                  </a:cubicBezTo>
                  <a:cubicBezTo>
                    <a:pt x="1523" y="9171"/>
                    <a:pt x="1499" y="9204"/>
                    <a:pt x="1480" y="9238"/>
                  </a:cubicBezTo>
                  <a:cubicBezTo>
                    <a:pt x="1440" y="9311"/>
                    <a:pt x="1399" y="9384"/>
                    <a:pt x="1360" y="9456"/>
                  </a:cubicBezTo>
                  <a:cubicBezTo>
                    <a:pt x="1323" y="9525"/>
                    <a:pt x="1292" y="9596"/>
                    <a:pt x="1257" y="9666"/>
                  </a:cubicBezTo>
                  <a:cubicBezTo>
                    <a:pt x="1151" y="9886"/>
                    <a:pt x="1060" y="10114"/>
                    <a:pt x="967" y="10340"/>
                  </a:cubicBezTo>
                  <a:cubicBezTo>
                    <a:pt x="925" y="10444"/>
                    <a:pt x="879" y="10548"/>
                    <a:pt x="842" y="10655"/>
                  </a:cubicBezTo>
                  <a:cubicBezTo>
                    <a:pt x="818" y="10722"/>
                    <a:pt x="795" y="10790"/>
                    <a:pt x="771" y="10856"/>
                  </a:cubicBezTo>
                  <a:cubicBezTo>
                    <a:pt x="757" y="10898"/>
                    <a:pt x="739" y="10941"/>
                    <a:pt x="727" y="10984"/>
                  </a:cubicBezTo>
                  <a:cubicBezTo>
                    <a:pt x="691" y="11108"/>
                    <a:pt x="656" y="11231"/>
                    <a:pt x="621" y="11355"/>
                  </a:cubicBezTo>
                  <a:cubicBezTo>
                    <a:pt x="584" y="11485"/>
                    <a:pt x="558" y="11616"/>
                    <a:pt x="527" y="11747"/>
                  </a:cubicBezTo>
                  <a:cubicBezTo>
                    <a:pt x="473" y="11976"/>
                    <a:pt x="422" y="12208"/>
                    <a:pt x="367" y="12436"/>
                  </a:cubicBezTo>
                  <a:cubicBezTo>
                    <a:pt x="338" y="12545"/>
                    <a:pt x="309" y="12654"/>
                    <a:pt x="283" y="12763"/>
                  </a:cubicBezTo>
                  <a:cubicBezTo>
                    <a:pt x="229" y="12997"/>
                    <a:pt x="173" y="13231"/>
                    <a:pt x="139" y="13470"/>
                  </a:cubicBezTo>
                  <a:cubicBezTo>
                    <a:pt x="104" y="13711"/>
                    <a:pt x="69" y="13954"/>
                    <a:pt x="52" y="14198"/>
                  </a:cubicBezTo>
                  <a:cubicBezTo>
                    <a:pt x="34" y="14437"/>
                    <a:pt x="18" y="14678"/>
                    <a:pt x="13" y="14918"/>
                  </a:cubicBezTo>
                  <a:cubicBezTo>
                    <a:pt x="10" y="15164"/>
                    <a:pt x="6" y="15411"/>
                    <a:pt x="4" y="15656"/>
                  </a:cubicBezTo>
                  <a:cubicBezTo>
                    <a:pt x="3" y="15919"/>
                    <a:pt x="2" y="16184"/>
                    <a:pt x="1" y="16448"/>
                  </a:cubicBezTo>
                  <a:cubicBezTo>
                    <a:pt x="1" y="16665"/>
                    <a:pt x="4" y="16883"/>
                    <a:pt x="14" y="17099"/>
                  </a:cubicBezTo>
                  <a:cubicBezTo>
                    <a:pt x="21" y="17241"/>
                    <a:pt x="27" y="17383"/>
                    <a:pt x="34" y="17525"/>
                  </a:cubicBezTo>
                  <a:cubicBezTo>
                    <a:pt x="40" y="17656"/>
                    <a:pt x="54" y="17788"/>
                    <a:pt x="65" y="17918"/>
                  </a:cubicBezTo>
                  <a:cubicBezTo>
                    <a:pt x="82" y="18137"/>
                    <a:pt x="101" y="18355"/>
                    <a:pt x="123" y="18572"/>
                  </a:cubicBezTo>
                  <a:cubicBezTo>
                    <a:pt x="136" y="18698"/>
                    <a:pt x="145" y="18824"/>
                    <a:pt x="162" y="18947"/>
                  </a:cubicBezTo>
                  <a:cubicBezTo>
                    <a:pt x="172" y="19025"/>
                    <a:pt x="184" y="19103"/>
                    <a:pt x="194" y="19181"/>
                  </a:cubicBezTo>
                  <a:cubicBezTo>
                    <a:pt x="201" y="19226"/>
                    <a:pt x="204" y="19275"/>
                    <a:pt x="215" y="19321"/>
                  </a:cubicBezTo>
                  <a:cubicBezTo>
                    <a:pt x="231" y="19397"/>
                    <a:pt x="248" y="19472"/>
                    <a:pt x="265" y="19546"/>
                  </a:cubicBezTo>
                  <a:cubicBezTo>
                    <a:pt x="275" y="19597"/>
                    <a:pt x="284" y="19648"/>
                    <a:pt x="299" y="19697"/>
                  </a:cubicBezTo>
                  <a:cubicBezTo>
                    <a:pt x="320" y="19764"/>
                    <a:pt x="339" y="19831"/>
                    <a:pt x="360" y="19899"/>
                  </a:cubicBezTo>
                  <a:cubicBezTo>
                    <a:pt x="376" y="19952"/>
                    <a:pt x="388" y="20007"/>
                    <a:pt x="409" y="20060"/>
                  </a:cubicBezTo>
                  <a:cubicBezTo>
                    <a:pt x="451" y="20178"/>
                    <a:pt x="496" y="20294"/>
                    <a:pt x="538" y="20412"/>
                  </a:cubicBezTo>
                  <a:cubicBezTo>
                    <a:pt x="580" y="20528"/>
                    <a:pt x="632" y="20638"/>
                    <a:pt x="679" y="20752"/>
                  </a:cubicBezTo>
                  <a:cubicBezTo>
                    <a:pt x="767" y="20963"/>
                    <a:pt x="859" y="21174"/>
                    <a:pt x="954" y="21384"/>
                  </a:cubicBezTo>
                  <a:cubicBezTo>
                    <a:pt x="1055" y="21604"/>
                    <a:pt x="1155" y="21823"/>
                    <a:pt x="1261" y="22040"/>
                  </a:cubicBezTo>
                  <a:cubicBezTo>
                    <a:pt x="1377" y="22275"/>
                    <a:pt x="1493" y="22510"/>
                    <a:pt x="1608" y="22746"/>
                  </a:cubicBezTo>
                  <a:cubicBezTo>
                    <a:pt x="1716" y="22965"/>
                    <a:pt x="1822" y="23186"/>
                    <a:pt x="1930" y="23405"/>
                  </a:cubicBezTo>
                  <a:cubicBezTo>
                    <a:pt x="2041" y="23628"/>
                    <a:pt x="2170" y="23843"/>
                    <a:pt x="2297" y="24056"/>
                  </a:cubicBezTo>
                  <a:cubicBezTo>
                    <a:pt x="2420" y="24266"/>
                    <a:pt x="2562" y="24462"/>
                    <a:pt x="2704" y="24659"/>
                  </a:cubicBezTo>
                  <a:cubicBezTo>
                    <a:pt x="2847" y="24859"/>
                    <a:pt x="3007" y="25048"/>
                    <a:pt x="3165" y="25236"/>
                  </a:cubicBezTo>
                  <a:cubicBezTo>
                    <a:pt x="3323" y="25425"/>
                    <a:pt x="3488" y="25609"/>
                    <a:pt x="3653" y="25793"/>
                  </a:cubicBezTo>
                  <a:cubicBezTo>
                    <a:pt x="3811" y="25973"/>
                    <a:pt x="3971" y="26151"/>
                    <a:pt x="4132" y="26330"/>
                  </a:cubicBezTo>
                  <a:cubicBezTo>
                    <a:pt x="4297" y="26513"/>
                    <a:pt x="4475" y="26683"/>
                    <a:pt x="4655" y="26852"/>
                  </a:cubicBezTo>
                  <a:cubicBezTo>
                    <a:pt x="4743" y="26936"/>
                    <a:pt x="4833" y="27015"/>
                    <a:pt x="4923" y="27096"/>
                  </a:cubicBezTo>
                  <a:cubicBezTo>
                    <a:pt x="5006" y="27168"/>
                    <a:pt x="5088" y="27242"/>
                    <a:pt x="5174" y="27312"/>
                  </a:cubicBezTo>
                  <a:cubicBezTo>
                    <a:pt x="5549" y="27613"/>
                    <a:pt x="5930" y="27908"/>
                    <a:pt x="6310" y="28203"/>
                  </a:cubicBezTo>
                  <a:cubicBezTo>
                    <a:pt x="6513" y="28359"/>
                    <a:pt x="6718" y="28511"/>
                    <a:pt x="6927" y="28659"/>
                  </a:cubicBezTo>
                  <a:cubicBezTo>
                    <a:pt x="7120" y="28795"/>
                    <a:pt x="7314" y="28932"/>
                    <a:pt x="7512" y="29061"/>
                  </a:cubicBezTo>
                  <a:cubicBezTo>
                    <a:pt x="7611" y="29125"/>
                    <a:pt x="7709" y="29192"/>
                    <a:pt x="7810" y="29253"/>
                  </a:cubicBezTo>
                  <a:cubicBezTo>
                    <a:pt x="7863" y="29284"/>
                    <a:pt x="7917" y="29319"/>
                    <a:pt x="7972" y="29349"/>
                  </a:cubicBezTo>
                  <a:cubicBezTo>
                    <a:pt x="7974" y="29351"/>
                    <a:pt x="7976" y="29352"/>
                    <a:pt x="7980" y="29353"/>
                  </a:cubicBezTo>
                  <a:cubicBezTo>
                    <a:pt x="7982" y="29354"/>
                    <a:pt x="7983" y="29355"/>
                    <a:pt x="7986" y="29356"/>
                  </a:cubicBezTo>
                  <a:cubicBezTo>
                    <a:pt x="8045" y="29389"/>
                    <a:pt x="8105" y="29422"/>
                    <a:pt x="8164" y="29455"/>
                  </a:cubicBezTo>
                  <a:lnTo>
                    <a:pt x="8164" y="29455"/>
                  </a:lnTo>
                  <a:cubicBezTo>
                    <a:pt x="8164" y="29455"/>
                    <a:pt x="8164" y="29455"/>
                    <a:pt x="8164" y="29455"/>
                  </a:cubicBezTo>
                  <a:lnTo>
                    <a:pt x="8164" y="29455"/>
                  </a:lnTo>
                  <a:cubicBezTo>
                    <a:pt x="8166" y="29456"/>
                    <a:pt x="8170" y="29457"/>
                    <a:pt x="8172" y="29459"/>
                  </a:cubicBezTo>
                  <a:lnTo>
                    <a:pt x="8173" y="29459"/>
                  </a:lnTo>
                  <a:cubicBezTo>
                    <a:pt x="8268" y="29511"/>
                    <a:pt x="8366" y="29559"/>
                    <a:pt x="8464" y="29608"/>
                  </a:cubicBezTo>
                  <a:cubicBezTo>
                    <a:pt x="8566" y="29659"/>
                    <a:pt x="8669" y="29712"/>
                    <a:pt x="8772" y="29763"/>
                  </a:cubicBezTo>
                  <a:cubicBezTo>
                    <a:pt x="8984" y="29869"/>
                    <a:pt x="9198" y="29972"/>
                    <a:pt x="9418" y="30056"/>
                  </a:cubicBezTo>
                  <a:cubicBezTo>
                    <a:pt x="9429" y="30061"/>
                    <a:pt x="9439" y="30065"/>
                    <a:pt x="9450" y="30069"/>
                  </a:cubicBezTo>
                  <a:cubicBezTo>
                    <a:pt x="9463" y="30073"/>
                    <a:pt x="9476" y="30079"/>
                    <a:pt x="9488" y="30084"/>
                  </a:cubicBezTo>
                  <a:cubicBezTo>
                    <a:pt x="9508" y="30092"/>
                    <a:pt x="9526" y="30100"/>
                    <a:pt x="9544" y="30105"/>
                  </a:cubicBezTo>
                  <a:cubicBezTo>
                    <a:pt x="9558" y="30112"/>
                    <a:pt x="9572" y="30118"/>
                    <a:pt x="9585" y="30122"/>
                  </a:cubicBezTo>
                  <a:cubicBezTo>
                    <a:pt x="9598" y="30127"/>
                    <a:pt x="9609" y="30130"/>
                    <a:pt x="9621" y="30135"/>
                  </a:cubicBezTo>
                  <a:cubicBezTo>
                    <a:pt x="9657" y="30146"/>
                    <a:pt x="9694" y="30160"/>
                    <a:pt x="9729" y="30173"/>
                  </a:cubicBezTo>
                  <a:cubicBezTo>
                    <a:pt x="9775" y="30189"/>
                    <a:pt x="9820" y="30205"/>
                    <a:pt x="9867" y="30221"/>
                  </a:cubicBezTo>
                  <a:cubicBezTo>
                    <a:pt x="9990" y="30262"/>
                    <a:pt x="10114" y="30305"/>
                    <a:pt x="10237" y="30348"/>
                  </a:cubicBezTo>
                  <a:cubicBezTo>
                    <a:pt x="10461" y="30425"/>
                    <a:pt x="10686" y="30503"/>
                    <a:pt x="10912" y="30576"/>
                  </a:cubicBezTo>
                  <a:cubicBezTo>
                    <a:pt x="11375" y="30726"/>
                    <a:pt x="11843" y="30863"/>
                    <a:pt x="12311" y="30995"/>
                  </a:cubicBezTo>
                  <a:cubicBezTo>
                    <a:pt x="12425" y="31026"/>
                    <a:pt x="12541" y="31054"/>
                    <a:pt x="12657" y="31082"/>
                  </a:cubicBezTo>
                  <a:cubicBezTo>
                    <a:pt x="12766" y="31109"/>
                    <a:pt x="12877" y="31137"/>
                    <a:pt x="12989" y="31156"/>
                  </a:cubicBezTo>
                  <a:cubicBezTo>
                    <a:pt x="13233" y="31200"/>
                    <a:pt x="13479" y="31233"/>
                    <a:pt x="13726" y="31256"/>
                  </a:cubicBezTo>
                  <a:cubicBezTo>
                    <a:pt x="13836" y="31266"/>
                    <a:pt x="13947" y="31271"/>
                    <a:pt x="14056" y="31276"/>
                  </a:cubicBezTo>
                  <a:cubicBezTo>
                    <a:pt x="14154" y="31281"/>
                    <a:pt x="14250" y="31287"/>
                    <a:pt x="14347" y="31291"/>
                  </a:cubicBezTo>
                  <a:cubicBezTo>
                    <a:pt x="14376" y="31292"/>
                    <a:pt x="14406" y="31292"/>
                    <a:pt x="14437" y="31292"/>
                  </a:cubicBezTo>
                  <a:cubicBezTo>
                    <a:pt x="14581" y="31292"/>
                    <a:pt x="14726" y="31292"/>
                    <a:pt x="14870" y="31296"/>
                  </a:cubicBezTo>
                  <a:cubicBezTo>
                    <a:pt x="15053" y="31299"/>
                    <a:pt x="15235" y="31304"/>
                    <a:pt x="15418" y="31309"/>
                  </a:cubicBezTo>
                  <a:cubicBezTo>
                    <a:pt x="15464" y="31312"/>
                    <a:pt x="15512" y="31313"/>
                    <a:pt x="15559" y="31314"/>
                  </a:cubicBezTo>
                  <a:cubicBezTo>
                    <a:pt x="15563" y="31309"/>
                    <a:pt x="15566" y="31303"/>
                    <a:pt x="15570" y="31297"/>
                  </a:cubicBezTo>
                  <a:cubicBezTo>
                    <a:pt x="15576" y="31297"/>
                    <a:pt x="15582" y="31298"/>
                    <a:pt x="15589" y="31298"/>
                  </a:cubicBezTo>
                  <a:cubicBezTo>
                    <a:pt x="15597" y="31298"/>
                    <a:pt x="15605" y="31298"/>
                    <a:pt x="15614" y="31297"/>
                  </a:cubicBezTo>
                  <a:lnTo>
                    <a:pt x="15929" y="31295"/>
                  </a:lnTo>
                  <a:cubicBezTo>
                    <a:pt x="16033" y="31295"/>
                    <a:pt x="16137" y="31284"/>
                    <a:pt x="16240" y="31279"/>
                  </a:cubicBezTo>
                  <a:cubicBezTo>
                    <a:pt x="16432" y="31269"/>
                    <a:pt x="16623" y="31245"/>
                    <a:pt x="16813" y="31220"/>
                  </a:cubicBezTo>
                  <a:cubicBezTo>
                    <a:pt x="17016" y="31194"/>
                    <a:pt x="17216" y="31161"/>
                    <a:pt x="17417" y="31124"/>
                  </a:cubicBezTo>
                  <a:cubicBezTo>
                    <a:pt x="17618" y="31086"/>
                    <a:pt x="17819" y="31049"/>
                    <a:pt x="18021" y="31011"/>
                  </a:cubicBezTo>
                  <a:cubicBezTo>
                    <a:pt x="18109" y="30995"/>
                    <a:pt x="18196" y="30979"/>
                    <a:pt x="18281" y="30963"/>
                  </a:cubicBezTo>
                  <a:cubicBezTo>
                    <a:pt x="18384" y="30942"/>
                    <a:pt x="18487" y="30926"/>
                    <a:pt x="18588" y="30903"/>
                  </a:cubicBezTo>
                  <a:cubicBezTo>
                    <a:pt x="18795" y="30855"/>
                    <a:pt x="18998" y="30809"/>
                    <a:pt x="19203" y="30753"/>
                  </a:cubicBezTo>
                  <a:cubicBezTo>
                    <a:pt x="19412" y="30695"/>
                    <a:pt x="19622" y="30634"/>
                    <a:pt x="19831" y="30571"/>
                  </a:cubicBezTo>
                  <a:cubicBezTo>
                    <a:pt x="20213" y="30456"/>
                    <a:pt x="20592" y="30336"/>
                    <a:pt x="20970" y="30207"/>
                  </a:cubicBezTo>
                  <a:cubicBezTo>
                    <a:pt x="21341" y="30079"/>
                    <a:pt x="21708" y="29938"/>
                    <a:pt x="22065" y="29775"/>
                  </a:cubicBezTo>
                  <a:cubicBezTo>
                    <a:pt x="22164" y="29729"/>
                    <a:pt x="22265" y="29686"/>
                    <a:pt x="22362" y="29636"/>
                  </a:cubicBezTo>
                  <a:cubicBezTo>
                    <a:pt x="22469" y="29584"/>
                    <a:pt x="22574" y="29531"/>
                    <a:pt x="22680" y="29478"/>
                  </a:cubicBezTo>
                  <a:cubicBezTo>
                    <a:pt x="22762" y="29436"/>
                    <a:pt x="22839" y="29392"/>
                    <a:pt x="22918" y="29347"/>
                  </a:cubicBezTo>
                  <a:cubicBezTo>
                    <a:pt x="22996" y="29304"/>
                    <a:pt x="23076" y="29263"/>
                    <a:pt x="23150" y="29216"/>
                  </a:cubicBezTo>
                  <a:cubicBezTo>
                    <a:pt x="23332" y="29102"/>
                    <a:pt x="23512" y="28990"/>
                    <a:pt x="23691" y="28874"/>
                  </a:cubicBezTo>
                  <a:cubicBezTo>
                    <a:pt x="23875" y="28753"/>
                    <a:pt x="24058" y="28630"/>
                    <a:pt x="24242" y="28508"/>
                  </a:cubicBezTo>
                  <a:cubicBezTo>
                    <a:pt x="24579" y="28284"/>
                    <a:pt x="24909" y="28050"/>
                    <a:pt x="25237" y="27813"/>
                  </a:cubicBezTo>
                  <a:cubicBezTo>
                    <a:pt x="25396" y="27697"/>
                    <a:pt x="25548" y="27574"/>
                    <a:pt x="25699" y="27447"/>
                  </a:cubicBezTo>
                  <a:cubicBezTo>
                    <a:pt x="25847" y="27323"/>
                    <a:pt x="25992" y="27196"/>
                    <a:pt x="26129" y="27061"/>
                  </a:cubicBezTo>
                  <a:cubicBezTo>
                    <a:pt x="26274" y="26920"/>
                    <a:pt x="26418" y="26778"/>
                    <a:pt x="26553" y="26627"/>
                  </a:cubicBezTo>
                  <a:cubicBezTo>
                    <a:pt x="26689" y="26475"/>
                    <a:pt x="26827" y="26322"/>
                    <a:pt x="26954" y="26163"/>
                  </a:cubicBezTo>
                  <a:cubicBezTo>
                    <a:pt x="27085" y="25999"/>
                    <a:pt x="27218" y="25838"/>
                    <a:pt x="27341" y="25669"/>
                  </a:cubicBezTo>
                  <a:cubicBezTo>
                    <a:pt x="27462" y="25504"/>
                    <a:pt x="27582" y="25338"/>
                    <a:pt x="27703" y="25171"/>
                  </a:cubicBezTo>
                  <a:cubicBezTo>
                    <a:pt x="27821" y="25003"/>
                    <a:pt x="27933" y="24828"/>
                    <a:pt x="28048" y="24656"/>
                  </a:cubicBezTo>
                  <a:cubicBezTo>
                    <a:pt x="28155" y="24492"/>
                    <a:pt x="28264" y="24328"/>
                    <a:pt x="28369" y="24164"/>
                  </a:cubicBezTo>
                  <a:cubicBezTo>
                    <a:pt x="28585" y="23825"/>
                    <a:pt x="28776" y="23472"/>
                    <a:pt x="28983" y="23127"/>
                  </a:cubicBezTo>
                  <a:cubicBezTo>
                    <a:pt x="29031" y="23050"/>
                    <a:pt x="29080" y="22972"/>
                    <a:pt x="29128" y="22896"/>
                  </a:cubicBezTo>
                  <a:lnTo>
                    <a:pt x="29128" y="22896"/>
                  </a:lnTo>
                  <a:cubicBezTo>
                    <a:pt x="29128" y="22896"/>
                    <a:pt x="29128" y="22896"/>
                    <a:pt x="29128" y="22896"/>
                  </a:cubicBezTo>
                  <a:lnTo>
                    <a:pt x="29128" y="22896"/>
                  </a:lnTo>
                  <a:cubicBezTo>
                    <a:pt x="29169" y="22830"/>
                    <a:pt x="29210" y="22764"/>
                    <a:pt x="29251" y="22699"/>
                  </a:cubicBezTo>
                  <a:lnTo>
                    <a:pt x="29251" y="22699"/>
                  </a:lnTo>
                  <a:cubicBezTo>
                    <a:pt x="29250" y="22700"/>
                    <a:pt x="29248" y="22701"/>
                    <a:pt x="29248" y="22701"/>
                  </a:cubicBezTo>
                  <a:cubicBezTo>
                    <a:pt x="29271" y="22665"/>
                    <a:pt x="29292" y="22625"/>
                    <a:pt x="29314" y="22587"/>
                  </a:cubicBezTo>
                  <a:cubicBezTo>
                    <a:pt x="29333" y="22553"/>
                    <a:pt x="29356" y="22517"/>
                    <a:pt x="29373" y="22482"/>
                  </a:cubicBezTo>
                  <a:cubicBezTo>
                    <a:pt x="29418" y="22393"/>
                    <a:pt x="29465" y="22303"/>
                    <a:pt x="29505" y="22212"/>
                  </a:cubicBezTo>
                  <a:cubicBezTo>
                    <a:pt x="29547" y="22117"/>
                    <a:pt x="29589" y="22021"/>
                    <a:pt x="29629" y="21925"/>
                  </a:cubicBezTo>
                  <a:cubicBezTo>
                    <a:pt x="29705" y="21743"/>
                    <a:pt x="29777" y="21561"/>
                    <a:pt x="29845" y="21376"/>
                  </a:cubicBezTo>
                  <a:cubicBezTo>
                    <a:pt x="29921" y="21179"/>
                    <a:pt x="29994" y="20982"/>
                    <a:pt x="30067" y="20783"/>
                  </a:cubicBezTo>
                  <a:cubicBezTo>
                    <a:pt x="30136" y="20597"/>
                    <a:pt x="30201" y="20410"/>
                    <a:pt x="30258" y="20220"/>
                  </a:cubicBezTo>
                  <a:cubicBezTo>
                    <a:pt x="30341" y="19939"/>
                    <a:pt x="30421" y="19656"/>
                    <a:pt x="30483" y="19370"/>
                  </a:cubicBezTo>
                  <a:cubicBezTo>
                    <a:pt x="30491" y="19358"/>
                    <a:pt x="30499" y="19345"/>
                    <a:pt x="30505" y="19333"/>
                  </a:cubicBezTo>
                  <a:cubicBezTo>
                    <a:pt x="30547" y="19234"/>
                    <a:pt x="30581" y="19131"/>
                    <a:pt x="30612" y="19030"/>
                  </a:cubicBezTo>
                  <a:cubicBezTo>
                    <a:pt x="30664" y="18846"/>
                    <a:pt x="30713" y="18661"/>
                    <a:pt x="30754" y="18475"/>
                  </a:cubicBezTo>
                  <a:cubicBezTo>
                    <a:pt x="30804" y="18249"/>
                    <a:pt x="30849" y="18022"/>
                    <a:pt x="30894" y="17795"/>
                  </a:cubicBezTo>
                  <a:cubicBezTo>
                    <a:pt x="30913" y="17699"/>
                    <a:pt x="30924" y="17599"/>
                    <a:pt x="30939" y="17502"/>
                  </a:cubicBezTo>
                  <a:cubicBezTo>
                    <a:pt x="30951" y="17416"/>
                    <a:pt x="30965" y="17332"/>
                    <a:pt x="30973" y="17246"/>
                  </a:cubicBezTo>
                  <a:cubicBezTo>
                    <a:pt x="30976" y="17206"/>
                    <a:pt x="30979" y="17167"/>
                    <a:pt x="30982" y="17127"/>
                  </a:cubicBezTo>
                  <a:cubicBezTo>
                    <a:pt x="30991" y="17107"/>
                    <a:pt x="30997" y="17085"/>
                    <a:pt x="30998" y="17062"/>
                  </a:cubicBezTo>
                  <a:cubicBezTo>
                    <a:pt x="31001" y="17027"/>
                    <a:pt x="31000" y="16994"/>
                    <a:pt x="30995" y="16961"/>
                  </a:cubicBezTo>
                  <a:cubicBezTo>
                    <a:pt x="31005" y="16831"/>
                    <a:pt x="31017" y="16701"/>
                    <a:pt x="31024" y="16571"/>
                  </a:cubicBezTo>
                  <a:cubicBezTo>
                    <a:pt x="31038" y="16349"/>
                    <a:pt x="31049" y="16127"/>
                    <a:pt x="31061" y="15906"/>
                  </a:cubicBezTo>
                  <a:cubicBezTo>
                    <a:pt x="31067" y="15811"/>
                    <a:pt x="31067" y="15716"/>
                    <a:pt x="31069" y="15621"/>
                  </a:cubicBezTo>
                  <a:cubicBezTo>
                    <a:pt x="31071" y="15532"/>
                    <a:pt x="31075" y="15443"/>
                    <a:pt x="31072" y="15354"/>
                  </a:cubicBezTo>
                  <a:cubicBezTo>
                    <a:pt x="31068" y="15125"/>
                    <a:pt x="31062" y="14895"/>
                    <a:pt x="31052" y="14665"/>
                  </a:cubicBezTo>
                  <a:cubicBezTo>
                    <a:pt x="31033" y="14265"/>
                    <a:pt x="31008" y="13863"/>
                    <a:pt x="30959" y="13465"/>
                  </a:cubicBezTo>
                  <a:cubicBezTo>
                    <a:pt x="30931" y="13232"/>
                    <a:pt x="30901" y="13000"/>
                    <a:pt x="30871" y="12767"/>
                  </a:cubicBezTo>
                  <a:cubicBezTo>
                    <a:pt x="30847" y="12583"/>
                    <a:pt x="30826" y="12395"/>
                    <a:pt x="30797" y="12211"/>
                  </a:cubicBezTo>
                  <a:cubicBezTo>
                    <a:pt x="30775" y="12082"/>
                    <a:pt x="30753" y="11953"/>
                    <a:pt x="30732" y="11823"/>
                  </a:cubicBezTo>
                  <a:cubicBezTo>
                    <a:pt x="30718" y="11739"/>
                    <a:pt x="30697" y="11656"/>
                    <a:pt x="30679" y="11573"/>
                  </a:cubicBezTo>
                  <a:cubicBezTo>
                    <a:pt x="30656" y="11474"/>
                    <a:pt x="30638" y="11373"/>
                    <a:pt x="30610" y="11275"/>
                  </a:cubicBezTo>
                  <a:cubicBezTo>
                    <a:pt x="30575" y="11149"/>
                    <a:pt x="30538" y="11023"/>
                    <a:pt x="30503" y="10897"/>
                  </a:cubicBezTo>
                  <a:cubicBezTo>
                    <a:pt x="30447" y="10697"/>
                    <a:pt x="30375" y="10502"/>
                    <a:pt x="30310" y="10303"/>
                  </a:cubicBezTo>
                  <a:cubicBezTo>
                    <a:pt x="30282" y="10220"/>
                    <a:pt x="30248" y="10139"/>
                    <a:pt x="30218" y="10057"/>
                  </a:cubicBezTo>
                  <a:cubicBezTo>
                    <a:pt x="30178" y="9950"/>
                    <a:pt x="30138" y="9843"/>
                    <a:pt x="30098" y="9737"/>
                  </a:cubicBezTo>
                  <a:cubicBezTo>
                    <a:pt x="30027" y="9551"/>
                    <a:pt x="29956" y="9366"/>
                    <a:pt x="29880" y="9183"/>
                  </a:cubicBezTo>
                  <a:cubicBezTo>
                    <a:pt x="29831" y="9062"/>
                    <a:pt x="29780" y="8942"/>
                    <a:pt x="29730" y="8820"/>
                  </a:cubicBezTo>
                  <a:cubicBezTo>
                    <a:pt x="29693" y="8730"/>
                    <a:pt x="29650" y="8643"/>
                    <a:pt x="29609" y="8557"/>
                  </a:cubicBezTo>
                  <a:cubicBezTo>
                    <a:pt x="29524" y="8376"/>
                    <a:pt x="29429" y="8199"/>
                    <a:pt x="29324" y="8028"/>
                  </a:cubicBezTo>
                  <a:cubicBezTo>
                    <a:pt x="29273" y="7944"/>
                    <a:pt x="29222" y="7858"/>
                    <a:pt x="29165" y="7776"/>
                  </a:cubicBezTo>
                  <a:cubicBezTo>
                    <a:pt x="29104" y="7687"/>
                    <a:pt x="29046" y="7596"/>
                    <a:pt x="28982" y="7510"/>
                  </a:cubicBezTo>
                  <a:cubicBezTo>
                    <a:pt x="28722" y="7160"/>
                    <a:pt x="28458" y="6814"/>
                    <a:pt x="28178" y="6481"/>
                  </a:cubicBezTo>
                  <a:cubicBezTo>
                    <a:pt x="27919" y="6174"/>
                    <a:pt x="27648" y="5874"/>
                    <a:pt x="27377" y="5577"/>
                  </a:cubicBezTo>
                  <a:cubicBezTo>
                    <a:pt x="27092" y="5266"/>
                    <a:pt x="26805" y="4956"/>
                    <a:pt x="26496" y="4669"/>
                  </a:cubicBezTo>
                  <a:cubicBezTo>
                    <a:pt x="26441" y="4618"/>
                    <a:pt x="26385" y="4567"/>
                    <a:pt x="26330" y="4515"/>
                  </a:cubicBezTo>
                  <a:cubicBezTo>
                    <a:pt x="26307" y="4499"/>
                    <a:pt x="26286" y="4481"/>
                    <a:pt x="26266" y="4462"/>
                  </a:cubicBezTo>
                  <a:cubicBezTo>
                    <a:pt x="26265" y="4462"/>
                    <a:pt x="26265" y="4462"/>
                    <a:pt x="26264" y="4461"/>
                  </a:cubicBezTo>
                  <a:cubicBezTo>
                    <a:pt x="26206" y="4406"/>
                    <a:pt x="26150" y="4346"/>
                    <a:pt x="26093" y="4289"/>
                  </a:cubicBezTo>
                  <a:lnTo>
                    <a:pt x="26093" y="4289"/>
                  </a:lnTo>
                  <a:cubicBezTo>
                    <a:pt x="26093" y="4290"/>
                    <a:pt x="26094" y="4290"/>
                    <a:pt x="26094" y="4291"/>
                  </a:cubicBezTo>
                  <a:cubicBezTo>
                    <a:pt x="26093" y="4290"/>
                    <a:pt x="26093" y="4289"/>
                    <a:pt x="26091" y="4289"/>
                  </a:cubicBezTo>
                  <a:cubicBezTo>
                    <a:pt x="26091" y="4288"/>
                    <a:pt x="26091" y="4288"/>
                    <a:pt x="26091" y="4288"/>
                  </a:cubicBezTo>
                  <a:lnTo>
                    <a:pt x="26090" y="4288"/>
                  </a:lnTo>
                  <a:cubicBezTo>
                    <a:pt x="26090" y="4287"/>
                    <a:pt x="26090" y="4287"/>
                    <a:pt x="26089" y="4286"/>
                  </a:cubicBezTo>
                  <a:lnTo>
                    <a:pt x="26089" y="4286"/>
                  </a:lnTo>
                  <a:cubicBezTo>
                    <a:pt x="26090" y="4286"/>
                    <a:pt x="26090" y="4287"/>
                    <a:pt x="26090" y="4287"/>
                  </a:cubicBezTo>
                  <a:lnTo>
                    <a:pt x="26089" y="4286"/>
                  </a:lnTo>
                  <a:lnTo>
                    <a:pt x="26089" y="4286"/>
                  </a:lnTo>
                  <a:cubicBezTo>
                    <a:pt x="26089" y="4286"/>
                    <a:pt x="26089" y="4286"/>
                    <a:pt x="26089" y="4286"/>
                  </a:cubicBezTo>
                  <a:lnTo>
                    <a:pt x="26089" y="4286"/>
                  </a:lnTo>
                  <a:cubicBezTo>
                    <a:pt x="26088" y="4285"/>
                    <a:pt x="26087" y="4284"/>
                    <a:pt x="26086" y="4283"/>
                  </a:cubicBezTo>
                  <a:cubicBezTo>
                    <a:pt x="26068" y="4266"/>
                    <a:pt x="26049" y="4249"/>
                    <a:pt x="26032" y="4232"/>
                  </a:cubicBezTo>
                  <a:cubicBezTo>
                    <a:pt x="26030" y="4234"/>
                    <a:pt x="26027" y="4236"/>
                    <a:pt x="26026" y="4238"/>
                  </a:cubicBezTo>
                  <a:cubicBezTo>
                    <a:pt x="26010" y="4224"/>
                    <a:pt x="25994" y="4209"/>
                    <a:pt x="25978" y="4194"/>
                  </a:cubicBezTo>
                  <a:cubicBezTo>
                    <a:pt x="25916" y="4139"/>
                    <a:pt x="25855" y="4084"/>
                    <a:pt x="25793" y="4029"/>
                  </a:cubicBezTo>
                  <a:cubicBezTo>
                    <a:pt x="25713" y="3960"/>
                    <a:pt x="25636" y="3887"/>
                    <a:pt x="25554" y="3819"/>
                  </a:cubicBezTo>
                  <a:cubicBezTo>
                    <a:pt x="25386" y="3683"/>
                    <a:pt x="25219" y="3548"/>
                    <a:pt x="25046" y="3418"/>
                  </a:cubicBezTo>
                  <a:cubicBezTo>
                    <a:pt x="24862" y="3282"/>
                    <a:pt x="24676" y="3149"/>
                    <a:pt x="24488" y="3018"/>
                  </a:cubicBezTo>
                  <a:cubicBezTo>
                    <a:pt x="24150" y="2780"/>
                    <a:pt x="23799" y="2559"/>
                    <a:pt x="23448" y="2341"/>
                  </a:cubicBezTo>
                  <a:cubicBezTo>
                    <a:pt x="23110" y="2132"/>
                    <a:pt x="22771" y="1924"/>
                    <a:pt x="22422" y="1736"/>
                  </a:cubicBezTo>
                  <a:cubicBezTo>
                    <a:pt x="22236" y="1635"/>
                    <a:pt x="22050" y="1531"/>
                    <a:pt x="21859" y="1438"/>
                  </a:cubicBezTo>
                  <a:cubicBezTo>
                    <a:pt x="21664" y="1345"/>
                    <a:pt x="21467" y="1250"/>
                    <a:pt x="21269" y="1161"/>
                  </a:cubicBezTo>
                  <a:cubicBezTo>
                    <a:pt x="21086" y="1078"/>
                    <a:pt x="20905" y="995"/>
                    <a:pt x="20714" y="933"/>
                  </a:cubicBezTo>
                  <a:cubicBezTo>
                    <a:pt x="20504" y="865"/>
                    <a:pt x="20294" y="803"/>
                    <a:pt x="20084" y="737"/>
                  </a:cubicBezTo>
                  <a:cubicBezTo>
                    <a:pt x="19743" y="633"/>
                    <a:pt x="19403" y="517"/>
                    <a:pt x="19057" y="428"/>
                  </a:cubicBezTo>
                  <a:cubicBezTo>
                    <a:pt x="18989" y="413"/>
                    <a:pt x="18922" y="397"/>
                    <a:pt x="18855" y="380"/>
                  </a:cubicBezTo>
                  <a:cubicBezTo>
                    <a:pt x="18851" y="378"/>
                    <a:pt x="18846" y="377"/>
                    <a:pt x="18842" y="376"/>
                  </a:cubicBezTo>
                  <a:cubicBezTo>
                    <a:pt x="18788" y="364"/>
                    <a:pt x="18734" y="350"/>
                    <a:pt x="18681" y="338"/>
                  </a:cubicBezTo>
                  <a:cubicBezTo>
                    <a:pt x="18550" y="310"/>
                    <a:pt x="18419" y="286"/>
                    <a:pt x="18289" y="254"/>
                  </a:cubicBezTo>
                  <a:cubicBezTo>
                    <a:pt x="18224" y="237"/>
                    <a:pt x="18159" y="221"/>
                    <a:pt x="18093" y="205"/>
                  </a:cubicBezTo>
                  <a:cubicBezTo>
                    <a:pt x="18035" y="191"/>
                    <a:pt x="17975" y="180"/>
                    <a:pt x="17916" y="170"/>
                  </a:cubicBezTo>
                  <a:lnTo>
                    <a:pt x="17916" y="170"/>
                  </a:lnTo>
                  <a:cubicBezTo>
                    <a:pt x="17919" y="170"/>
                    <a:pt x="17921" y="170"/>
                    <a:pt x="17924" y="170"/>
                  </a:cubicBezTo>
                  <a:cubicBezTo>
                    <a:pt x="17895" y="166"/>
                    <a:pt x="17866" y="161"/>
                    <a:pt x="17838" y="157"/>
                  </a:cubicBezTo>
                  <a:lnTo>
                    <a:pt x="17834" y="157"/>
                  </a:lnTo>
                  <a:cubicBezTo>
                    <a:pt x="17835" y="157"/>
                    <a:pt x="17837" y="157"/>
                    <a:pt x="17838" y="158"/>
                  </a:cubicBezTo>
                  <a:cubicBezTo>
                    <a:pt x="17835" y="157"/>
                    <a:pt x="17835" y="157"/>
                    <a:pt x="17833" y="157"/>
                  </a:cubicBezTo>
                  <a:cubicBezTo>
                    <a:pt x="17789" y="150"/>
                    <a:pt x="17743" y="144"/>
                    <a:pt x="17698" y="137"/>
                  </a:cubicBezTo>
                  <a:cubicBezTo>
                    <a:pt x="17629" y="128"/>
                    <a:pt x="17559" y="119"/>
                    <a:pt x="17490" y="111"/>
                  </a:cubicBezTo>
                  <a:cubicBezTo>
                    <a:pt x="17337" y="95"/>
                    <a:pt x="17184" y="75"/>
                    <a:pt x="17030" y="59"/>
                  </a:cubicBezTo>
                  <a:cubicBezTo>
                    <a:pt x="16888" y="44"/>
                    <a:pt x="16742" y="36"/>
                    <a:pt x="16598" y="30"/>
                  </a:cubicBezTo>
                  <a:lnTo>
                    <a:pt x="16599" y="30"/>
                  </a:lnTo>
                  <a:cubicBezTo>
                    <a:pt x="16598" y="30"/>
                    <a:pt x="16597" y="30"/>
                    <a:pt x="16596" y="28"/>
                  </a:cubicBezTo>
                  <a:lnTo>
                    <a:pt x="16595" y="28"/>
                  </a:lnTo>
                  <a:cubicBezTo>
                    <a:pt x="16578" y="28"/>
                    <a:pt x="16562" y="27"/>
                    <a:pt x="16545" y="26"/>
                  </a:cubicBezTo>
                  <a:lnTo>
                    <a:pt x="16528" y="26"/>
                  </a:lnTo>
                  <a:cubicBezTo>
                    <a:pt x="16406" y="19"/>
                    <a:pt x="16284" y="12"/>
                    <a:pt x="16161" y="7"/>
                  </a:cubicBezTo>
                  <a:cubicBezTo>
                    <a:pt x="16157" y="7"/>
                    <a:pt x="16153" y="7"/>
                    <a:pt x="16149" y="7"/>
                  </a:cubicBezTo>
                  <a:cubicBezTo>
                    <a:pt x="16139" y="7"/>
                    <a:pt x="16129" y="6"/>
                    <a:pt x="16118" y="6"/>
                  </a:cubicBezTo>
                  <a:cubicBezTo>
                    <a:pt x="16021" y="3"/>
                    <a:pt x="15923" y="0"/>
                    <a:pt x="1582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399" name="Google Shape;1399;p38"/>
            <p:cNvSpPr/>
            <p:nvPr/>
          </p:nvSpPr>
          <p:spPr>
            <a:xfrm>
              <a:off x="2175800" y="1155725"/>
              <a:ext cx="62350" cy="60300"/>
            </a:xfrm>
            <a:custGeom>
              <a:avLst/>
              <a:gdLst/>
              <a:ahLst/>
              <a:cxnLst/>
              <a:rect l="l" t="t" r="r" b="b"/>
              <a:pathLst>
                <a:path w="2494" h="2412" extrusionOk="0">
                  <a:moveTo>
                    <a:pt x="1609" y="370"/>
                  </a:moveTo>
                  <a:cubicBezTo>
                    <a:pt x="1637" y="370"/>
                    <a:pt x="1666" y="371"/>
                    <a:pt x="1696" y="373"/>
                  </a:cubicBezTo>
                  <a:cubicBezTo>
                    <a:pt x="1716" y="376"/>
                    <a:pt x="1737" y="379"/>
                    <a:pt x="1758" y="384"/>
                  </a:cubicBezTo>
                  <a:cubicBezTo>
                    <a:pt x="1832" y="403"/>
                    <a:pt x="1904" y="427"/>
                    <a:pt x="1976" y="453"/>
                  </a:cubicBezTo>
                  <a:cubicBezTo>
                    <a:pt x="1985" y="458"/>
                    <a:pt x="1994" y="461"/>
                    <a:pt x="2003" y="466"/>
                  </a:cubicBezTo>
                  <a:cubicBezTo>
                    <a:pt x="2004" y="469"/>
                    <a:pt x="2005" y="474"/>
                    <a:pt x="2007" y="477"/>
                  </a:cubicBezTo>
                  <a:cubicBezTo>
                    <a:pt x="2025" y="480"/>
                    <a:pt x="2043" y="487"/>
                    <a:pt x="2059" y="500"/>
                  </a:cubicBezTo>
                  <a:cubicBezTo>
                    <a:pt x="2084" y="522"/>
                    <a:pt x="2096" y="550"/>
                    <a:pt x="2095" y="579"/>
                  </a:cubicBezTo>
                  <a:cubicBezTo>
                    <a:pt x="2096" y="579"/>
                    <a:pt x="2097" y="580"/>
                    <a:pt x="2098" y="582"/>
                  </a:cubicBezTo>
                  <a:cubicBezTo>
                    <a:pt x="2099" y="586"/>
                    <a:pt x="2101" y="591"/>
                    <a:pt x="2104" y="595"/>
                  </a:cubicBezTo>
                  <a:cubicBezTo>
                    <a:pt x="2105" y="596"/>
                    <a:pt x="2106" y="600"/>
                    <a:pt x="2106" y="602"/>
                  </a:cubicBezTo>
                  <a:lnTo>
                    <a:pt x="2106" y="603"/>
                  </a:lnTo>
                  <a:cubicBezTo>
                    <a:pt x="2107" y="607"/>
                    <a:pt x="2107" y="612"/>
                    <a:pt x="2108" y="617"/>
                  </a:cubicBezTo>
                  <a:cubicBezTo>
                    <a:pt x="2107" y="631"/>
                    <a:pt x="2107" y="644"/>
                    <a:pt x="2106" y="658"/>
                  </a:cubicBezTo>
                  <a:cubicBezTo>
                    <a:pt x="2105" y="670"/>
                    <a:pt x="2103" y="681"/>
                    <a:pt x="2100" y="691"/>
                  </a:cubicBezTo>
                  <a:cubicBezTo>
                    <a:pt x="2099" y="700"/>
                    <a:pt x="2096" y="708"/>
                    <a:pt x="2092" y="718"/>
                  </a:cubicBezTo>
                  <a:cubicBezTo>
                    <a:pt x="2082" y="744"/>
                    <a:pt x="2069" y="770"/>
                    <a:pt x="2057" y="796"/>
                  </a:cubicBezTo>
                  <a:cubicBezTo>
                    <a:pt x="2002" y="891"/>
                    <a:pt x="1938" y="983"/>
                    <a:pt x="1873" y="1073"/>
                  </a:cubicBezTo>
                  <a:cubicBezTo>
                    <a:pt x="1730" y="1265"/>
                    <a:pt x="1570" y="1441"/>
                    <a:pt x="1407" y="1616"/>
                  </a:cubicBezTo>
                  <a:cubicBezTo>
                    <a:pt x="1338" y="1687"/>
                    <a:pt x="1264" y="1755"/>
                    <a:pt x="1187" y="1819"/>
                  </a:cubicBezTo>
                  <a:cubicBezTo>
                    <a:pt x="1130" y="1862"/>
                    <a:pt x="1070" y="1902"/>
                    <a:pt x="1011" y="1942"/>
                  </a:cubicBezTo>
                  <a:cubicBezTo>
                    <a:pt x="969" y="1966"/>
                    <a:pt x="929" y="1989"/>
                    <a:pt x="887" y="2009"/>
                  </a:cubicBezTo>
                  <a:cubicBezTo>
                    <a:pt x="869" y="2017"/>
                    <a:pt x="851" y="2022"/>
                    <a:pt x="833" y="2028"/>
                  </a:cubicBezTo>
                  <a:cubicBezTo>
                    <a:pt x="819" y="2033"/>
                    <a:pt x="804" y="2036"/>
                    <a:pt x="789" y="2038"/>
                  </a:cubicBezTo>
                  <a:cubicBezTo>
                    <a:pt x="777" y="2041"/>
                    <a:pt x="767" y="2042"/>
                    <a:pt x="757" y="2042"/>
                  </a:cubicBezTo>
                  <a:lnTo>
                    <a:pt x="730" y="2042"/>
                  </a:lnTo>
                  <a:cubicBezTo>
                    <a:pt x="721" y="2041"/>
                    <a:pt x="712" y="2038"/>
                    <a:pt x="703" y="2036"/>
                  </a:cubicBezTo>
                  <a:cubicBezTo>
                    <a:pt x="696" y="2035"/>
                    <a:pt x="689" y="2033"/>
                    <a:pt x="684" y="2030"/>
                  </a:cubicBezTo>
                  <a:cubicBezTo>
                    <a:pt x="674" y="2027"/>
                    <a:pt x="664" y="2022"/>
                    <a:pt x="655" y="2018"/>
                  </a:cubicBezTo>
                  <a:cubicBezTo>
                    <a:pt x="640" y="2009"/>
                    <a:pt x="625" y="2001"/>
                    <a:pt x="613" y="1990"/>
                  </a:cubicBezTo>
                  <a:cubicBezTo>
                    <a:pt x="605" y="1985"/>
                    <a:pt x="598" y="1979"/>
                    <a:pt x="591" y="1972"/>
                  </a:cubicBezTo>
                  <a:cubicBezTo>
                    <a:pt x="574" y="1956"/>
                    <a:pt x="559" y="1939"/>
                    <a:pt x="543" y="1921"/>
                  </a:cubicBezTo>
                  <a:cubicBezTo>
                    <a:pt x="534" y="1908"/>
                    <a:pt x="525" y="1895"/>
                    <a:pt x="517" y="1883"/>
                  </a:cubicBezTo>
                  <a:cubicBezTo>
                    <a:pt x="503" y="1858"/>
                    <a:pt x="491" y="1834"/>
                    <a:pt x="479" y="1807"/>
                  </a:cubicBezTo>
                  <a:cubicBezTo>
                    <a:pt x="472" y="1790"/>
                    <a:pt x="466" y="1773"/>
                    <a:pt x="461" y="1756"/>
                  </a:cubicBezTo>
                  <a:cubicBezTo>
                    <a:pt x="455" y="1734"/>
                    <a:pt x="449" y="1712"/>
                    <a:pt x="446" y="1692"/>
                  </a:cubicBezTo>
                  <a:cubicBezTo>
                    <a:pt x="443" y="1674"/>
                    <a:pt x="441" y="1655"/>
                    <a:pt x="441" y="1638"/>
                  </a:cubicBezTo>
                  <a:cubicBezTo>
                    <a:pt x="441" y="1613"/>
                    <a:pt x="442" y="1589"/>
                    <a:pt x="443" y="1565"/>
                  </a:cubicBezTo>
                  <a:cubicBezTo>
                    <a:pt x="447" y="1543"/>
                    <a:pt x="450" y="1520"/>
                    <a:pt x="455" y="1499"/>
                  </a:cubicBezTo>
                  <a:cubicBezTo>
                    <a:pt x="462" y="1471"/>
                    <a:pt x="470" y="1444"/>
                    <a:pt x="478" y="1416"/>
                  </a:cubicBezTo>
                  <a:cubicBezTo>
                    <a:pt x="504" y="1350"/>
                    <a:pt x="534" y="1285"/>
                    <a:pt x="566" y="1221"/>
                  </a:cubicBezTo>
                  <a:cubicBezTo>
                    <a:pt x="639" y="1092"/>
                    <a:pt x="727" y="970"/>
                    <a:pt x="814" y="850"/>
                  </a:cubicBezTo>
                  <a:lnTo>
                    <a:pt x="814" y="850"/>
                  </a:lnTo>
                  <a:cubicBezTo>
                    <a:pt x="814" y="850"/>
                    <a:pt x="814" y="850"/>
                    <a:pt x="814" y="850"/>
                  </a:cubicBezTo>
                  <a:cubicBezTo>
                    <a:pt x="853" y="796"/>
                    <a:pt x="894" y="746"/>
                    <a:pt x="940" y="697"/>
                  </a:cubicBezTo>
                  <a:cubicBezTo>
                    <a:pt x="981" y="656"/>
                    <a:pt x="1023" y="617"/>
                    <a:pt x="1068" y="579"/>
                  </a:cubicBezTo>
                  <a:cubicBezTo>
                    <a:pt x="1103" y="554"/>
                    <a:pt x="1139" y="529"/>
                    <a:pt x="1175" y="506"/>
                  </a:cubicBezTo>
                  <a:cubicBezTo>
                    <a:pt x="1206" y="488"/>
                    <a:pt x="1238" y="472"/>
                    <a:pt x="1271" y="455"/>
                  </a:cubicBezTo>
                  <a:cubicBezTo>
                    <a:pt x="1318" y="436"/>
                    <a:pt x="1364" y="419"/>
                    <a:pt x="1413" y="404"/>
                  </a:cubicBezTo>
                  <a:cubicBezTo>
                    <a:pt x="1447" y="395"/>
                    <a:pt x="1483" y="387"/>
                    <a:pt x="1518" y="379"/>
                  </a:cubicBezTo>
                  <a:cubicBezTo>
                    <a:pt x="1548" y="376"/>
                    <a:pt x="1578" y="372"/>
                    <a:pt x="1609" y="370"/>
                  </a:cubicBezTo>
                  <a:close/>
                  <a:moveTo>
                    <a:pt x="1633" y="0"/>
                  </a:moveTo>
                  <a:cubicBezTo>
                    <a:pt x="1517" y="0"/>
                    <a:pt x="1401" y="20"/>
                    <a:pt x="1290" y="56"/>
                  </a:cubicBezTo>
                  <a:cubicBezTo>
                    <a:pt x="1146" y="99"/>
                    <a:pt x="1008" y="163"/>
                    <a:pt x="887" y="252"/>
                  </a:cubicBezTo>
                  <a:cubicBezTo>
                    <a:pt x="777" y="335"/>
                    <a:pt x="674" y="427"/>
                    <a:pt x="589" y="536"/>
                  </a:cubicBezTo>
                  <a:cubicBezTo>
                    <a:pt x="528" y="611"/>
                    <a:pt x="473" y="690"/>
                    <a:pt x="417" y="771"/>
                  </a:cubicBezTo>
                  <a:cubicBezTo>
                    <a:pt x="363" y="848"/>
                    <a:pt x="307" y="926"/>
                    <a:pt x="261" y="1008"/>
                  </a:cubicBezTo>
                  <a:cubicBezTo>
                    <a:pt x="106" y="1280"/>
                    <a:pt x="1" y="1612"/>
                    <a:pt x="123" y="1917"/>
                  </a:cubicBezTo>
                  <a:cubicBezTo>
                    <a:pt x="184" y="2066"/>
                    <a:pt x="272" y="2201"/>
                    <a:pt x="403" y="2296"/>
                  </a:cubicBezTo>
                  <a:cubicBezTo>
                    <a:pt x="487" y="2356"/>
                    <a:pt x="583" y="2396"/>
                    <a:pt x="686" y="2408"/>
                  </a:cubicBezTo>
                  <a:cubicBezTo>
                    <a:pt x="708" y="2410"/>
                    <a:pt x="730" y="2411"/>
                    <a:pt x="753" y="2411"/>
                  </a:cubicBezTo>
                  <a:cubicBezTo>
                    <a:pt x="837" y="2411"/>
                    <a:pt x="923" y="2394"/>
                    <a:pt x="999" y="2363"/>
                  </a:cubicBezTo>
                  <a:cubicBezTo>
                    <a:pt x="1214" y="2274"/>
                    <a:pt x="1404" y="2129"/>
                    <a:pt x="1574" y="1973"/>
                  </a:cubicBezTo>
                  <a:cubicBezTo>
                    <a:pt x="1643" y="1909"/>
                    <a:pt x="1706" y="1839"/>
                    <a:pt x="1769" y="1771"/>
                  </a:cubicBezTo>
                  <a:cubicBezTo>
                    <a:pt x="1828" y="1706"/>
                    <a:pt x="1888" y="1640"/>
                    <a:pt x="1945" y="1574"/>
                  </a:cubicBezTo>
                  <a:cubicBezTo>
                    <a:pt x="2061" y="1436"/>
                    <a:pt x="2172" y="1295"/>
                    <a:pt x="2273" y="1144"/>
                  </a:cubicBezTo>
                  <a:cubicBezTo>
                    <a:pt x="2358" y="1017"/>
                    <a:pt x="2437" y="886"/>
                    <a:pt x="2464" y="736"/>
                  </a:cubicBezTo>
                  <a:cubicBezTo>
                    <a:pt x="2470" y="726"/>
                    <a:pt x="2477" y="716"/>
                    <a:pt x="2479" y="705"/>
                  </a:cubicBezTo>
                  <a:cubicBezTo>
                    <a:pt x="2491" y="654"/>
                    <a:pt x="2494" y="602"/>
                    <a:pt x="2493" y="550"/>
                  </a:cubicBezTo>
                  <a:cubicBezTo>
                    <a:pt x="2491" y="476"/>
                    <a:pt x="2478" y="404"/>
                    <a:pt x="2432" y="344"/>
                  </a:cubicBezTo>
                  <a:cubicBezTo>
                    <a:pt x="2389" y="287"/>
                    <a:pt x="2338" y="234"/>
                    <a:pt x="2286" y="186"/>
                  </a:cubicBezTo>
                  <a:cubicBezTo>
                    <a:pt x="2281" y="185"/>
                    <a:pt x="2278" y="182"/>
                    <a:pt x="2274" y="180"/>
                  </a:cubicBezTo>
                  <a:cubicBezTo>
                    <a:pt x="2256" y="169"/>
                    <a:pt x="2238" y="157"/>
                    <a:pt x="2218" y="146"/>
                  </a:cubicBezTo>
                  <a:cubicBezTo>
                    <a:pt x="2209" y="142"/>
                    <a:pt x="2199" y="138"/>
                    <a:pt x="2187" y="134"/>
                  </a:cubicBezTo>
                  <a:cubicBezTo>
                    <a:pt x="2158" y="123"/>
                    <a:pt x="2129" y="110"/>
                    <a:pt x="2100" y="98"/>
                  </a:cubicBezTo>
                  <a:cubicBezTo>
                    <a:pt x="2087" y="91"/>
                    <a:pt x="2072" y="86"/>
                    <a:pt x="2057" y="80"/>
                  </a:cubicBezTo>
                  <a:cubicBezTo>
                    <a:pt x="2051" y="81"/>
                    <a:pt x="2047" y="84"/>
                    <a:pt x="2042" y="85"/>
                  </a:cubicBezTo>
                  <a:cubicBezTo>
                    <a:pt x="2040" y="84"/>
                    <a:pt x="2037" y="83"/>
                    <a:pt x="2034" y="82"/>
                  </a:cubicBezTo>
                  <a:cubicBezTo>
                    <a:pt x="1960" y="58"/>
                    <a:pt x="1884" y="29"/>
                    <a:pt x="1806" y="16"/>
                  </a:cubicBezTo>
                  <a:cubicBezTo>
                    <a:pt x="1749" y="5"/>
                    <a:pt x="1691" y="0"/>
                    <a:pt x="163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400" name="Google Shape;1400;p38"/>
            <p:cNvSpPr/>
            <p:nvPr/>
          </p:nvSpPr>
          <p:spPr>
            <a:xfrm>
              <a:off x="2442150" y="1364425"/>
              <a:ext cx="250" cy="125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1"/>
                  </a:cubicBezTo>
                  <a:lnTo>
                    <a:pt x="3" y="1"/>
                  </a:lnTo>
                  <a:cubicBezTo>
                    <a:pt x="2" y="0"/>
                    <a:pt x="1" y="0"/>
                    <a:pt x="1" y="0"/>
                  </a:cubicBezTo>
                  <a:close/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lnTo>
                    <a:pt x="3" y="1"/>
                  </a:lnTo>
                  <a:cubicBezTo>
                    <a:pt x="3" y="1"/>
                    <a:pt x="3" y="1"/>
                    <a:pt x="3" y="1"/>
                  </a:cubicBezTo>
                  <a:close/>
                  <a:moveTo>
                    <a:pt x="3" y="1"/>
                  </a:moveTo>
                  <a:cubicBezTo>
                    <a:pt x="4" y="1"/>
                    <a:pt x="4" y="1"/>
                    <a:pt x="4" y="2"/>
                  </a:cubicBezTo>
                  <a:lnTo>
                    <a:pt x="4" y="2"/>
                  </a:ln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lose/>
                  <a:moveTo>
                    <a:pt x="4" y="2"/>
                  </a:moveTo>
                  <a:lnTo>
                    <a:pt x="4" y="2"/>
                  </a:lnTo>
                  <a:cubicBezTo>
                    <a:pt x="6" y="3"/>
                    <a:pt x="8" y="4"/>
                    <a:pt x="10" y="5"/>
                  </a:cubicBezTo>
                  <a:cubicBezTo>
                    <a:pt x="8" y="3"/>
                    <a:pt x="6" y="2"/>
                    <a:pt x="4" y="2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1401" name="Google Shape;1401;p38"/>
            <p:cNvSpPr/>
            <p:nvPr/>
          </p:nvSpPr>
          <p:spPr>
            <a:xfrm>
              <a:off x="2457325" y="1415450"/>
              <a:ext cx="50" cy="425"/>
            </a:xfrm>
            <a:custGeom>
              <a:avLst/>
              <a:gdLst/>
              <a:ahLst/>
              <a:cxnLst/>
              <a:rect l="l" t="t" r="r" b="b"/>
              <a:pathLst>
                <a:path w="2" h="17" extrusionOk="0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1" y="4"/>
                    <a:pt x="1" y="6"/>
                  </a:cubicBezTo>
                  <a:cubicBezTo>
                    <a:pt x="1" y="7"/>
                    <a:pt x="1" y="8"/>
                    <a:pt x="1" y="10"/>
                  </a:cubicBezTo>
                  <a:lnTo>
                    <a:pt x="1" y="16"/>
                  </a:lnTo>
                  <a:cubicBezTo>
                    <a:pt x="1" y="10"/>
                    <a:pt x="2" y="6"/>
                    <a:pt x="2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45"/>
          <p:cNvSpPr txBox="1">
            <a:spLocks noGrp="1"/>
          </p:cNvSpPr>
          <p:nvPr>
            <p:ph type="title" idx="6"/>
          </p:nvPr>
        </p:nvSpPr>
        <p:spPr>
          <a:xfrm>
            <a:off x="720000" y="475488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PLANTING </a:t>
            </a:r>
            <a:r>
              <a:rPr lang="en" dirty="0" smtClean="0">
                <a:latin typeface="Chalkboard SE" charset="0"/>
                <a:ea typeface="Chalkboard SE" charset="0"/>
                <a:cs typeface="Chalkboard SE" charset="0"/>
              </a:rPr>
              <a:t>SEEDS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306" name="Google Shape;2306;p45"/>
          <p:cNvSpPr txBox="1">
            <a:spLocks noGrp="1"/>
          </p:cNvSpPr>
          <p:nvPr>
            <p:ph type="title"/>
          </p:nvPr>
        </p:nvSpPr>
        <p:spPr>
          <a:xfrm>
            <a:off x="720000" y="2571738"/>
            <a:ext cx="23364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alkboard SE" charset="0"/>
                <a:ea typeface="Chalkboard SE" charset="0"/>
                <a:cs typeface="Chalkboard SE" charset="0"/>
              </a:rPr>
              <a:t>GERMINATING</a:t>
            </a:r>
            <a:endParaRPr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307" name="Google Shape;2307;p45"/>
          <p:cNvSpPr txBox="1">
            <a:spLocks noGrp="1"/>
          </p:cNvSpPr>
          <p:nvPr>
            <p:ph type="subTitle" idx="1"/>
          </p:nvPr>
        </p:nvSpPr>
        <p:spPr>
          <a:xfrm>
            <a:off x="714100" y="3128231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b="1" dirty="0" smtClean="0">
                <a:latin typeface="Chalkboard SE" charset="0"/>
                <a:ea typeface="Chalkboard SE" charset="0"/>
                <a:cs typeface="Chalkboard SE" charset="0"/>
              </a:rPr>
              <a:t>The </a:t>
            </a:r>
            <a:r>
              <a:rPr lang="en-US" b="1" dirty="0">
                <a:latin typeface="Chalkboard SE" charset="0"/>
                <a:ea typeface="Chalkboard SE" charset="0"/>
                <a:cs typeface="Chalkboard SE" charset="0"/>
              </a:rPr>
              <a:t>sprouting of a seed, </a:t>
            </a:r>
            <a:r>
              <a:rPr lang="en-US" b="1" dirty="0" smtClean="0">
                <a:latin typeface="Chalkboard SE" charset="0"/>
                <a:ea typeface="Chalkboard SE" charset="0"/>
                <a:cs typeface="Chalkboard SE" charset="0"/>
              </a:rPr>
              <a:t>spore usually </a:t>
            </a:r>
            <a:r>
              <a:rPr lang="en-US" b="1" dirty="0">
                <a:latin typeface="Chalkboard SE" charset="0"/>
                <a:ea typeface="Chalkboard SE" charset="0"/>
                <a:cs typeface="Chalkboard SE" charset="0"/>
              </a:rPr>
              <a:t>after a period of dormancy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308" name="Google Shape;2308;p45"/>
          <p:cNvSpPr txBox="1">
            <a:spLocks noGrp="1"/>
          </p:cNvSpPr>
          <p:nvPr>
            <p:ph type="title" idx="2"/>
          </p:nvPr>
        </p:nvSpPr>
        <p:spPr>
          <a:xfrm>
            <a:off x="3403800" y="2571738"/>
            <a:ext cx="23364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halkboard SE" charset="0"/>
                <a:ea typeface="Chalkboard SE" charset="0"/>
                <a:cs typeface="Chalkboard SE" charset="0"/>
              </a:rPr>
              <a:t>TRANSPLANTING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309" name="Google Shape;2309;p45"/>
          <p:cNvSpPr txBox="1">
            <a:spLocks noGrp="1"/>
          </p:cNvSpPr>
          <p:nvPr>
            <p:ph type="subTitle" idx="3"/>
          </p:nvPr>
        </p:nvSpPr>
        <p:spPr>
          <a:xfrm>
            <a:off x="3403800" y="3028938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b="1" dirty="0" smtClean="0">
                <a:latin typeface="Chalkboard SE" charset="0"/>
                <a:ea typeface="Chalkboard SE" charset="0"/>
                <a:cs typeface="Chalkboard SE" charset="0"/>
              </a:rPr>
              <a:t>When a plant </a:t>
            </a:r>
            <a:r>
              <a:rPr lang="en-US" b="1" dirty="0">
                <a:latin typeface="Chalkboard SE" charset="0"/>
                <a:ea typeface="Chalkboard SE" charset="0"/>
                <a:cs typeface="Chalkboard SE" charset="0"/>
              </a:rPr>
              <a:t>or tree removed from one location and reset in the ground at another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310" name="Google Shape;2310;p45"/>
          <p:cNvSpPr txBox="1">
            <a:spLocks noGrp="1"/>
          </p:cNvSpPr>
          <p:nvPr>
            <p:ph type="title" idx="4"/>
          </p:nvPr>
        </p:nvSpPr>
        <p:spPr>
          <a:xfrm>
            <a:off x="6087600" y="2571738"/>
            <a:ext cx="23364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halkboard SE" charset="0"/>
                <a:ea typeface="Chalkboard SE" charset="0"/>
                <a:cs typeface="Chalkboard SE" charset="0"/>
              </a:rPr>
              <a:t>POTTING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311" name="Google Shape;2311;p45"/>
          <p:cNvSpPr txBox="1">
            <a:spLocks noGrp="1"/>
          </p:cNvSpPr>
          <p:nvPr>
            <p:ph type="subTitle" idx="5"/>
          </p:nvPr>
        </p:nvSpPr>
        <p:spPr>
          <a:xfrm>
            <a:off x="6087600" y="3273045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b="1" dirty="0">
                <a:latin typeface="Chalkboard SE" charset="0"/>
                <a:ea typeface="Chalkboard SE" charset="0"/>
                <a:cs typeface="Chalkboard SE" charset="0"/>
              </a:rPr>
              <a:t>P</a:t>
            </a:r>
            <a:r>
              <a:rPr lang="en-US" b="1" dirty="0" smtClean="0">
                <a:latin typeface="Chalkboard SE" charset="0"/>
                <a:ea typeface="Chalkboard SE" charset="0"/>
                <a:cs typeface="Chalkboard SE" charset="0"/>
              </a:rPr>
              <a:t>lanting </a:t>
            </a:r>
            <a:r>
              <a:rPr lang="en-US" b="1" dirty="0">
                <a:latin typeface="Chalkboard SE" charset="0"/>
                <a:ea typeface="Chalkboard SE" charset="0"/>
                <a:cs typeface="Chalkboard SE" charset="0"/>
              </a:rPr>
              <a:t>a plant in a </a:t>
            </a:r>
            <a:r>
              <a:rPr lang="en-US" b="1" dirty="0" smtClean="0">
                <a:latin typeface="Chalkboard SE" charset="0"/>
                <a:ea typeface="Chalkboard SE" charset="0"/>
                <a:cs typeface="Chalkboard SE" charset="0"/>
              </a:rPr>
              <a:t>pot</a:t>
            </a: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.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312" name="Google Shape;2312;p45"/>
          <p:cNvSpPr/>
          <p:nvPr/>
        </p:nvSpPr>
        <p:spPr>
          <a:xfrm>
            <a:off x="1384200" y="1370225"/>
            <a:ext cx="1008000" cy="1008000"/>
          </a:xfrm>
          <a:prstGeom prst="ellipse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313" name="Google Shape;2313;p45"/>
          <p:cNvSpPr/>
          <p:nvPr/>
        </p:nvSpPr>
        <p:spPr>
          <a:xfrm>
            <a:off x="4068000" y="1370225"/>
            <a:ext cx="1008000" cy="1008000"/>
          </a:xfrm>
          <a:prstGeom prst="ellipse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314" name="Google Shape;2314;p45"/>
          <p:cNvSpPr/>
          <p:nvPr/>
        </p:nvSpPr>
        <p:spPr>
          <a:xfrm>
            <a:off x="6751800" y="1370225"/>
            <a:ext cx="1008000" cy="1008000"/>
          </a:xfrm>
          <a:prstGeom prst="ellipse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alkboard SE" charset="0"/>
              <a:ea typeface="Chalkboard SE" charset="0"/>
              <a:cs typeface="Chalkboard SE" charset="0"/>
            </a:endParaRPr>
          </a:p>
        </p:txBody>
      </p:sp>
      <p:grpSp>
        <p:nvGrpSpPr>
          <p:cNvPr id="2315" name="Google Shape;2315;p45"/>
          <p:cNvGrpSpPr/>
          <p:nvPr/>
        </p:nvGrpSpPr>
        <p:grpSpPr>
          <a:xfrm>
            <a:off x="7062207" y="1599941"/>
            <a:ext cx="387197" cy="548567"/>
            <a:chOff x="4824210" y="3095621"/>
            <a:chExt cx="246371" cy="351578"/>
          </a:xfrm>
        </p:grpSpPr>
        <p:sp>
          <p:nvSpPr>
            <p:cNvPr id="2316" name="Google Shape;2316;p45"/>
            <p:cNvSpPr/>
            <p:nvPr/>
          </p:nvSpPr>
          <p:spPr>
            <a:xfrm>
              <a:off x="4845673" y="3285526"/>
              <a:ext cx="203446" cy="156560"/>
            </a:xfrm>
            <a:custGeom>
              <a:avLst/>
              <a:gdLst/>
              <a:ahLst/>
              <a:cxnLst/>
              <a:rect l="l" t="t" r="r" b="b"/>
              <a:pathLst>
                <a:path w="7242" h="5573" extrusionOk="0">
                  <a:moveTo>
                    <a:pt x="1" y="0"/>
                  </a:moveTo>
                  <a:lnTo>
                    <a:pt x="512" y="4217"/>
                  </a:lnTo>
                  <a:cubicBezTo>
                    <a:pt x="607" y="4992"/>
                    <a:pt x="1262" y="5572"/>
                    <a:pt x="2040" y="5572"/>
                  </a:cubicBezTo>
                  <a:lnTo>
                    <a:pt x="5202" y="5572"/>
                  </a:lnTo>
                  <a:cubicBezTo>
                    <a:pt x="5978" y="5572"/>
                    <a:pt x="6635" y="4992"/>
                    <a:pt x="6730" y="4217"/>
                  </a:cubicBezTo>
                  <a:lnTo>
                    <a:pt x="7241" y="0"/>
                  </a:lnTo>
                  <a:close/>
                </a:path>
              </a:pathLst>
            </a:custGeom>
            <a:solidFill>
              <a:srgbClr val="EF9E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17" name="Google Shape;2317;p45"/>
            <p:cNvSpPr/>
            <p:nvPr/>
          </p:nvSpPr>
          <p:spPr>
            <a:xfrm>
              <a:off x="4845673" y="3285526"/>
              <a:ext cx="83968" cy="156560"/>
            </a:xfrm>
            <a:custGeom>
              <a:avLst/>
              <a:gdLst/>
              <a:ahLst/>
              <a:cxnLst/>
              <a:rect l="l" t="t" r="r" b="b"/>
              <a:pathLst>
                <a:path w="2989" h="5573" extrusionOk="0">
                  <a:moveTo>
                    <a:pt x="1" y="0"/>
                  </a:moveTo>
                  <a:lnTo>
                    <a:pt x="512" y="4217"/>
                  </a:lnTo>
                  <a:cubicBezTo>
                    <a:pt x="607" y="4992"/>
                    <a:pt x="1262" y="5572"/>
                    <a:pt x="2040" y="5572"/>
                  </a:cubicBezTo>
                  <a:lnTo>
                    <a:pt x="2988" y="5572"/>
                  </a:lnTo>
                  <a:cubicBezTo>
                    <a:pt x="2210" y="5572"/>
                    <a:pt x="1553" y="4992"/>
                    <a:pt x="1460" y="4217"/>
                  </a:cubicBezTo>
                  <a:lnTo>
                    <a:pt x="947" y="0"/>
                  </a:ln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18" name="Google Shape;2318;p45"/>
            <p:cNvSpPr/>
            <p:nvPr/>
          </p:nvSpPr>
          <p:spPr>
            <a:xfrm>
              <a:off x="4936749" y="3100790"/>
              <a:ext cx="80485" cy="72142"/>
            </a:xfrm>
            <a:custGeom>
              <a:avLst/>
              <a:gdLst/>
              <a:ahLst/>
              <a:cxnLst/>
              <a:rect l="l" t="t" r="r" b="b"/>
              <a:pathLst>
                <a:path w="2865" h="2568" extrusionOk="0">
                  <a:moveTo>
                    <a:pt x="1493" y="1"/>
                  </a:moveTo>
                  <a:cubicBezTo>
                    <a:pt x="1459" y="1"/>
                    <a:pt x="1425" y="2"/>
                    <a:pt x="1390" y="4"/>
                  </a:cubicBezTo>
                  <a:cubicBezTo>
                    <a:pt x="985" y="23"/>
                    <a:pt x="640" y="184"/>
                    <a:pt x="379" y="444"/>
                  </a:cubicBezTo>
                  <a:cubicBezTo>
                    <a:pt x="97" y="728"/>
                    <a:pt x="1" y="1147"/>
                    <a:pt x="132" y="1527"/>
                  </a:cubicBezTo>
                  <a:lnTo>
                    <a:pt x="266" y="1918"/>
                  </a:lnTo>
                  <a:cubicBezTo>
                    <a:pt x="338" y="2123"/>
                    <a:pt x="471" y="2302"/>
                    <a:pt x="647" y="2429"/>
                  </a:cubicBezTo>
                  <a:lnTo>
                    <a:pt x="839" y="2567"/>
                  </a:lnTo>
                  <a:cubicBezTo>
                    <a:pt x="839" y="2267"/>
                    <a:pt x="1083" y="2028"/>
                    <a:pt x="1383" y="2028"/>
                  </a:cubicBezTo>
                  <a:cubicBezTo>
                    <a:pt x="1384" y="2028"/>
                    <a:pt x="1385" y="2028"/>
                    <a:pt x="1386" y="2028"/>
                  </a:cubicBezTo>
                  <a:lnTo>
                    <a:pt x="1404" y="2028"/>
                  </a:lnTo>
                  <a:cubicBezTo>
                    <a:pt x="2212" y="2023"/>
                    <a:pt x="2864" y="1571"/>
                    <a:pt x="2864" y="1015"/>
                  </a:cubicBezTo>
                  <a:cubicBezTo>
                    <a:pt x="2863" y="479"/>
                    <a:pt x="2258" y="1"/>
                    <a:pt x="1493" y="1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19" name="Google Shape;2319;p45"/>
            <p:cNvSpPr/>
            <p:nvPr/>
          </p:nvSpPr>
          <p:spPr>
            <a:xfrm>
              <a:off x="4936749" y="3104217"/>
              <a:ext cx="39442" cy="68658"/>
            </a:xfrm>
            <a:custGeom>
              <a:avLst/>
              <a:gdLst/>
              <a:ahLst/>
              <a:cxnLst/>
              <a:rect l="l" t="t" r="r" b="b"/>
              <a:pathLst>
                <a:path w="1404" h="2444" extrusionOk="0">
                  <a:moveTo>
                    <a:pt x="854" y="1"/>
                  </a:moveTo>
                  <a:cubicBezTo>
                    <a:pt x="676" y="77"/>
                    <a:pt x="515" y="186"/>
                    <a:pt x="379" y="322"/>
                  </a:cubicBezTo>
                  <a:cubicBezTo>
                    <a:pt x="97" y="606"/>
                    <a:pt x="1" y="1025"/>
                    <a:pt x="132" y="1404"/>
                  </a:cubicBezTo>
                  <a:lnTo>
                    <a:pt x="266" y="1796"/>
                  </a:lnTo>
                  <a:cubicBezTo>
                    <a:pt x="338" y="2001"/>
                    <a:pt x="471" y="2180"/>
                    <a:pt x="647" y="2307"/>
                  </a:cubicBezTo>
                  <a:lnTo>
                    <a:pt x="839" y="2444"/>
                  </a:lnTo>
                  <a:cubicBezTo>
                    <a:pt x="839" y="2154"/>
                    <a:pt x="1071" y="1906"/>
                    <a:pt x="1392" y="1906"/>
                  </a:cubicBezTo>
                  <a:lnTo>
                    <a:pt x="1404" y="1906"/>
                  </a:lnTo>
                  <a:lnTo>
                    <a:pt x="1404" y="1425"/>
                  </a:lnTo>
                  <a:cubicBezTo>
                    <a:pt x="1404" y="893"/>
                    <a:pt x="1209" y="392"/>
                    <a:pt x="854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20" name="Google Shape;2320;p45"/>
            <p:cNvSpPr/>
            <p:nvPr/>
          </p:nvSpPr>
          <p:spPr>
            <a:xfrm>
              <a:off x="4877558" y="3100790"/>
              <a:ext cx="82761" cy="131838"/>
            </a:xfrm>
            <a:custGeom>
              <a:avLst/>
              <a:gdLst/>
              <a:ahLst/>
              <a:cxnLst/>
              <a:rect l="l" t="t" r="r" b="b"/>
              <a:pathLst>
                <a:path w="2946" h="4693" extrusionOk="0">
                  <a:moveTo>
                    <a:pt x="1374" y="1"/>
                  </a:moveTo>
                  <a:cubicBezTo>
                    <a:pt x="608" y="1"/>
                    <a:pt x="1" y="479"/>
                    <a:pt x="1" y="1015"/>
                  </a:cubicBezTo>
                  <a:cubicBezTo>
                    <a:pt x="1" y="1574"/>
                    <a:pt x="659" y="2028"/>
                    <a:pt x="1473" y="2028"/>
                  </a:cubicBezTo>
                  <a:cubicBezTo>
                    <a:pt x="1794" y="2028"/>
                    <a:pt x="2025" y="2276"/>
                    <a:pt x="2025" y="2566"/>
                  </a:cubicBezTo>
                  <a:lnTo>
                    <a:pt x="2025" y="4692"/>
                  </a:lnTo>
                  <a:lnTo>
                    <a:pt x="2946" y="4692"/>
                  </a:lnTo>
                  <a:lnTo>
                    <a:pt x="2946" y="1548"/>
                  </a:lnTo>
                  <a:cubicBezTo>
                    <a:pt x="2946" y="759"/>
                    <a:pt x="2346" y="46"/>
                    <a:pt x="1473" y="4"/>
                  </a:cubicBezTo>
                  <a:cubicBezTo>
                    <a:pt x="1440" y="2"/>
                    <a:pt x="1406" y="1"/>
                    <a:pt x="1374" y="1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21" name="Google Shape;2321;p45"/>
            <p:cNvSpPr/>
            <p:nvPr/>
          </p:nvSpPr>
          <p:spPr>
            <a:xfrm>
              <a:off x="4934417" y="3199029"/>
              <a:ext cx="25901" cy="33599"/>
            </a:xfrm>
            <a:custGeom>
              <a:avLst/>
              <a:gdLst/>
              <a:ahLst/>
              <a:cxnLst/>
              <a:rect l="l" t="t" r="r" b="b"/>
              <a:pathLst>
                <a:path w="922" h="1196" extrusionOk="0">
                  <a:moveTo>
                    <a:pt x="461" y="1"/>
                  </a:moveTo>
                  <a:cubicBezTo>
                    <a:pt x="308" y="1"/>
                    <a:pt x="155" y="10"/>
                    <a:pt x="1" y="29"/>
                  </a:cubicBezTo>
                  <a:lnTo>
                    <a:pt x="1" y="1195"/>
                  </a:lnTo>
                  <a:lnTo>
                    <a:pt x="922" y="1195"/>
                  </a:lnTo>
                  <a:lnTo>
                    <a:pt x="922" y="29"/>
                  </a:lnTo>
                  <a:cubicBezTo>
                    <a:pt x="767" y="10"/>
                    <a:pt x="614" y="1"/>
                    <a:pt x="461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22" name="Google Shape;2322;p45"/>
            <p:cNvSpPr/>
            <p:nvPr/>
          </p:nvSpPr>
          <p:spPr>
            <a:xfrm>
              <a:off x="4876041" y="3219677"/>
              <a:ext cx="142373" cy="59444"/>
            </a:xfrm>
            <a:custGeom>
              <a:avLst/>
              <a:gdLst/>
              <a:ahLst/>
              <a:cxnLst/>
              <a:rect l="l" t="t" r="r" b="b"/>
              <a:pathLst>
                <a:path w="5068" h="2116" extrusionOk="0">
                  <a:moveTo>
                    <a:pt x="2540" y="1"/>
                  </a:moveTo>
                  <a:cubicBezTo>
                    <a:pt x="1447" y="1"/>
                    <a:pt x="543" y="578"/>
                    <a:pt x="163" y="1356"/>
                  </a:cubicBezTo>
                  <a:lnTo>
                    <a:pt x="162" y="1359"/>
                  </a:lnTo>
                  <a:cubicBezTo>
                    <a:pt x="1" y="1712"/>
                    <a:pt x="259" y="2115"/>
                    <a:pt x="648" y="2115"/>
                  </a:cubicBezTo>
                  <a:cubicBezTo>
                    <a:pt x="649" y="2115"/>
                    <a:pt x="649" y="2115"/>
                    <a:pt x="650" y="2115"/>
                  </a:cubicBezTo>
                  <a:cubicBezTo>
                    <a:pt x="1482" y="2112"/>
                    <a:pt x="3562" y="2105"/>
                    <a:pt x="4427" y="2102"/>
                  </a:cubicBezTo>
                  <a:cubicBezTo>
                    <a:pt x="4810" y="2100"/>
                    <a:pt x="5068" y="1708"/>
                    <a:pt x="4917" y="1356"/>
                  </a:cubicBezTo>
                  <a:cubicBezTo>
                    <a:pt x="4534" y="575"/>
                    <a:pt x="3627" y="1"/>
                    <a:pt x="2540" y="1"/>
                  </a:cubicBezTo>
                  <a:close/>
                </a:path>
              </a:pathLst>
            </a:custGeom>
            <a:solidFill>
              <a:srgbClr val="BB6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23" name="Google Shape;2323;p45"/>
            <p:cNvSpPr/>
            <p:nvPr/>
          </p:nvSpPr>
          <p:spPr>
            <a:xfrm>
              <a:off x="4876041" y="3219677"/>
              <a:ext cx="92930" cy="59444"/>
            </a:xfrm>
            <a:custGeom>
              <a:avLst/>
              <a:gdLst/>
              <a:ahLst/>
              <a:cxnLst/>
              <a:rect l="l" t="t" r="r" b="b"/>
              <a:pathLst>
                <a:path w="3308" h="2116" extrusionOk="0">
                  <a:moveTo>
                    <a:pt x="2539" y="1"/>
                  </a:moveTo>
                  <a:cubicBezTo>
                    <a:pt x="1527" y="1"/>
                    <a:pt x="574" y="515"/>
                    <a:pt x="163" y="1356"/>
                  </a:cubicBezTo>
                  <a:lnTo>
                    <a:pt x="162" y="1359"/>
                  </a:lnTo>
                  <a:cubicBezTo>
                    <a:pt x="1" y="1712"/>
                    <a:pt x="259" y="2115"/>
                    <a:pt x="648" y="2115"/>
                  </a:cubicBezTo>
                  <a:cubicBezTo>
                    <a:pt x="649" y="2115"/>
                    <a:pt x="649" y="2115"/>
                    <a:pt x="650" y="2115"/>
                  </a:cubicBezTo>
                  <a:lnTo>
                    <a:pt x="2109" y="2111"/>
                  </a:lnTo>
                  <a:cubicBezTo>
                    <a:pt x="1762" y="2062"/>
                    <a:pt x="1547" y="1690"/>
                    <a:pt x="1698" y="1359"/>
                  </a:cubicBezTo>
                  <a:lnTo>
                    <a:pt x="1698" y="1356"/>
                  </a:lnTo>
                  <a:cubicBezTo>
                    <a:pt x="1990" y="759"/>
                    <a:pt x="2579" y="296"/>
                    <a:pt x="3307" y="102"/>
                  </a:cubicBezTo>
                  <a:cubicBezTo>
                    <a:pt x="3053" y="33"/>
                    <a:pt x="2794" y="1"/>
                    <a:pt x="2539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24" name="Google Shape;2324;p45"/>
            <p:cNvSpPr/>
            <p:nvPr/>
          </p:nvSpPr>
          <p:spPr>
            <a:xfrm>
              <a:off x="4845673" y="3285526"/>
              <a:ext cx="203446" cy="128551"/>
            </a:xfrm>
            <a:custGeom>
              <a:avLst/>
              <a:gdLst/>
              <a:ahLst/>
              <a:cxnLst/>
              <a:rect l="l" t="t" r="r" b="b"/>
              <a:pathLst>
                <a:path w="7242" h="4576" extrusionOk="0">
                  <a:moveTo>
                    <a:pt x="1" y="0"/>
                  </a:moveTo>
                  <a:cubicBezTo>
                    <a:pt x="25" y="198"/>
                    <a:pt x="485" y="3996"/>
                    <a:pt x="512" y="4217"/>
                  </a:cubicBezTo>
                  <a:cubicBezTo>
                    <a:pt x="527" y="4342"/>
                    <a:pt x="557" y="4461"/>
                    <a:pt x="599" y="4576"/>
                  </a:cubicBezTo>
                  <a:cubicBezTo>
                    <a:pt x="1415" y="4014"/>
                    <a:pt x="2518" y="3732"/>
                    <a:pt x="3623" y="3732"/>
                  </a:cubicBezTo>
                  <a:cubicBezTo>
                    <a:pt x="4722" y="3732"/>
                    <a:pt x="5823" y="4012"/>
                    <a:pt x="6643" y="4576"/>
                  </a:cubicBezTo>
                  <a:cubicBezTo>
                    <a:pt x="6685" y="4461"/>
                    <a:pt x="6715" y="4342"/>
                    <a:pt x="6730" y="4217"/>
                  </a:cubicBezTo>
                  <a:cubicBezTo>
                    <a:pt x="6757" y="3996"/>
                    <a:pt x="7217" y="198"/>
                    <a:pt x="7241" y="0"/>
                  </a:cubicBezTo>
                  <a:close/>
                </a:path>
              </a:pathLst>
            </a:custGeom>
            <a:solidFill>
              <a:srgbClr val="EF9E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25" name="Google Shape;2325;p45"/>
            <p:cNvSpPr/>
            <p:nvPr/>
          </p:nvSpPr>
          <p:spPr>
            <a:xfrm>
              <a:off x="4845673" y="3285526"/>
              <a:ext cx="203446" cy="128551"/>
            </a:xfrm>
            <a:custGeom>
              <a:avLst/>
              <a:gdLst/>
              <a:ahLst/>
              <a:cxnLst/>
              <a:rect l="l" t="t" r="r" b="b"/>
              <a:pathLst>
                <a:path w="7242" h="4576" extrusionOk="0">
                  <a:moveTo>
                    <a:pt x="1" y="0"/>
                  </a:moveTo>
                  <a:cubicBezTo>
                    <a:pt x="25" y="198"/>
                    <a:pt x="485" y="3996"/>
                    <a:pt x="512" y="4217"/>
                  </a:cubicBezTo>
                  <a:cubicBezTo>
                    <a:pt x="527" y="4342"/>
                    <a:pt x="557" y="4461"/>
                    <a:pt x="599" y="4576"/>
                  </a:cubicBezTo>
                  <a:cubicBezTo>
                    <a:pt x="849" y="4403"/>
                    <a:pt x="1136" y="4252"/>
                    <a:pt x="1448" y="4128"/>
                  </a:cubicBezTo>
                  <a:lnTo>
                    <a:pt x="1148" y="1649"/>
                  </a:lnTo>
                  <a:cubicBezTo>
                    <a:pt x="1114" y="1366"/>
                    <a:pt x="1338" y="1126"/>
                    <a:pt x="1609" y="1126"/>
                  </a:cubicBezTo>
                  <a:cubicBezTo>
                    <a:pt x="1640" y="1126"/>
                    <a:pt x="1671" y="1129"/>
                    <a:pt x="1702" y="1135"/>
                  </a:cubicBezTo>
                  <a:cubicBezTo>
                    <a:pt x="2327" y="1264"/>
                    <a:pt x="2971" y="1330"/>
                    <a:pt x="3621" y="1330"/>
                  </a:cubicBezTo>
                  <a:cubicBezTo>
                    <a:pt x="4804" y="1330"/>
                    <a:pt x="6010" y="1111"/>
                    <a:pt x="7163" y="647"/>
                  </a:cubicBezTo>
                  <a:lnTo>
                    <a:pt x="7241" y="0"/>
                  </a:ln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26" name="Google Shape;2326;p45"/>
            <p:cNvSpPr/>
            <p:nvPr/>
          </p:nvSpPr>
          <p:spPr>
            <a:xfrm>
              <a:off x="4829379" y="3246478"/>
              <a:ext cx="236033" cy="60539"/>
            </a:xfrm>
            <a:custGeom>
              <a:avLst/>
              <a:gdLst/>
              <a:ahLst/>
              <a:cxnLst/>
              <a:rect l="l" t="t" r="r" b="b"/>
              <a:pathLst>
                <a:path w="8402" h="2155" extrusionOk="0">
                  <a:moveTo>
                    <a:pt x="7714" y="0"/>
                  </a:moveTo>
                  <a:cubicBezTo>
                    <a:pt x="7617" y="0"/>
                    <a:pt x="7517" y="21"/>
                    <a:pt x="7420" y="67"/>
                  </a:cubicBezTo>
                  <a:cubicBezTo>
                    <a:pt x="6400" y="546"/>
                    <a:pt x="5300" y="784"/>
                    <a:pt x="4202" y="784"/>
                  </a:cubicBezTo>
                  <a:cubicBezTo>
                    <a:pt x="3097" y="784"/>
                    <a:pt x="1995" y="543"/>
                    <a:pt x="982" y="67"/>
                  </a:cubicBezTo>
                  <a:cubicBezTo>
                    <a:pt x="885" y="21"/>
                    <a:pt x="785" y="1"/>
                    <a:pt x="687" y="1"/>
                  </a:cubicBezTo>
                  <a:cubicBezTo>
                    <a:pt x="326" y="1"/>
                    <a:pt x="1" y="288"/>
                    <a:pt x="1" y="685"/>
                  </a:cubicBezTo>
                  <a:cubicBezTo>
                    <a:pt x="1" y="950"/>
                    <a:pt x="153" y="1193"/>
                    <a:pt x="394" y="1306"/>
                  </a:cubicBezTo>
                  <a:cubicBezTo>
                    <a:pt x="1605" y="1878"/>
                    <a:pt x="2907" y="2155"/>
                    <a:pt x="4198" y="2155"/>
                  </a:cubicBezTo>
                  <a:cubicBezTo>
                    <a:pt x="5516" y="2155"/>
                    <a:pt x="6822" y="1866"/>
                    <a:pt x="8008" y="1306"/>
                  </a:cubicBezTo>
                  <a:cubicBezTo>
                    <a:pt x="8248" y="1193"/>
                    <a:pt x="8401" y="950"/>
                    <a:pt x="8401" y="685"/>
                  </a:cubicBezTo>
                  <a:cubicBezTo>
                    <a:pt x="8401" y="288"/>
                    <a:pt x="8075" y="0"/>
                    <a:pt x="7714" y="0"/>
                  </a:cubicBezTo>
                  <a:close/>
                </a:path>
              </a:pathLst>
            </a:custGeom>
            <a:solidFill>
              <a:srgbClr val="EF9E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27" name="Google Shape;2327;p45"/>
            <p:cNvSpPr/>
            <p:nvPr/>
          </p:nvSpPr>
          <p:spPr>
            <a:xfrm>
              <a:off x="4829379" y="3246478"/>
              <a:ext cx="44274" cy="46296"/>
            </a:xfrm>
            <a:custGeom>
              <a:avLst/>
              <a:gdLst/>
              <a:ahLst/>
              <a:cxnLst/>
              <a:rect l="l" t="t" r="r" b="b"/>
              <a:pathLst>
                <a:path w="1576" h="1648" extrusionOk="0">
                  <a:moveTo>
                    <a:pt x="687" y="1"/>
                  </a:moveTo>
                  <a:cubicBezTo>
                    <a:pt x="326" y="1"/>
                    <a:pt x="1" y="288"/>
                    <a:pt x="1" y="685"/>
                  </a:cubicBezTo>
                  <a:cubicBezTo>
                    <a:pt x="1" y="952"/>
                    <a:pt x="153" y="1193"/>
                    <a:pt x="394" y="1306"/>
                  </a:cubicBezTo>
                  <a:cubicBezTo>
                    <a:pt x="667" y="1435"/>
                    <a:pt x="944" y="1549"/>
                    <a:pt x="1224" y="1648"/>
                  </a:cubicBezTo>
                  <a:cubicBezTo>
                    <a:pt x="1048" y="1182"/>
                    <a:pt x="1179" y="646"/>
                    <a:pt x="1576" y="316"/>
                  </a:cubicBezTo>
                  <a:cubicBezTo>
                    <a:pt x="1375" y="242"/>
                    <a:pt x="1176" y="159"/>
                    <a:pt x="982" y="67"/>
                  </a:cubicBezTo>
                  <a:cubicBezTo>
                    <a:pt x="885" y="21"/>
                    <a:pt x="785" y="1"/>
                    <a:pt x="687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28" name="Google Shape;2328;p45"/>
            <p:cNvSpPr/>
            <p:nvPr/>
          </p:nvSpPr>
          <p:spPr>
            <a:xfrm>
              <a:off x="4981977" y="3341121"/>
              <a:ext cx="40509" cy="32250"/>
            </a:xfrm>
            <a:custGeom>
              <a:avLst/>
              <a:gdLst/>
              <a:ahLst/>
              <a:cxnLst/>
              <a:rect l="l" t="t" r="r" b="b"/>
              <a:pathLst>
                <a:path w="1442" h="1148" extrusionOk="0">
                  <a:moveTo>
                    <a:pt x="721" y="0"/>
                  </a:moveTo>
                  <a:cubicBezTo>
                    <a:pt x="323" y="0"/>
                    <a:pt x="0" y="258"/>
                    <a:pt x="0" y="574"/>
                  </a:cubicBezTo>
                  <a:cubicBezTo>
                    <a:pt x="0" y="891"/>
                    <a:pt x="323" y="1147"/>
                    <a:pt x="721" y="1147"/>
                  </a:cubicBezTo>
                  <a:cubicBezTo>
                    <a:pt x="1119" y="1147"/>
                    <a:pt x="1441" y="891"/>
                    <a:pt x="1441" y="574"/>
                  </a:cubicBezTo>
                  <a:cubicBezTo>
                    <a:pt x="1441" y="258"/>
                    <a:pt x="1119" y="0"/>
                    <a:pt x="721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29" name="Google Shape;2329;p45"/>
            <p:cNvSpPr/>
            <p:nvPr/>
          </p:nvSpPr>
          <p:spPr>
            <a:xfrm>
              <a:off x="4872276" y="3341121"/>
              <a:ext cx="40509" cy="32250"/>
            </a:xfrm>
            <a:custGeom>
              <a:avLst/>
              <a:gdLst/>
              <a:ahLst/>
              <a:cxnLst/>
              <a:rect l="l" t="t" r="r" b="b"/>
              <a:pathLst>
                <a:path w="1442" h="1148" extrusionOk="0">
                  <a:moveTo>
                    <a:pt x="721" y="0"/>
                  </a:moveTo>
                  <a:cubicBezTo>
                    <a:pt x="323" y="0"/>
                    <a:pt x="0" y="258"/>
                    <a:pt x="0" y="574"/>
                  </a:cubicBezTo>
                  <a:cubicBezTo>
                    <a:pt x="0" y="891"/>
                    <a:pt x="323" y="1147"/>
                    <a:pt x="721" y="1147"/>
                  </a:cubicBezTo>
                  <a:cubicBezTo>
                    <a:pt x="1119" y="1147"/>
                    <a:pt x="1441" y="891"/>
                    <a:pt x="1441" y="574"/>
                  </a:cubicBezTo>
                  <a:cubicBezTo>
                    <a:pt x="1441" y="258"/>
                    <a:pt x="1119" y="0"/>
                    <a:pt x="721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30" name="Google Shape;2330;p45"/>
            <p:cNvSpPr/>
            <p:nvPr/>
          </p:nvSpPr>
          <p:spPr>
            <a:xfrm>
              <a:off x="4824210" y="3095621"/>
              <a:ext cx="246371" cy="351578"/>
            </a:xfrm>
            <a:custGeom>
              <a:avLst/>
              <a:gdLst/>
              <a:ahLst/>
              <a:cxnLst/>
              <a:rect l="l" t="t" r="r" b="b"/>
              <a:pathLst>
                <a:path w="8770" h="12515" extrusionOk="0">
                  <a:moveTo>
                    <a:pt x="5495" y="368"/>
                  </a:moveTo>
                  <a:cubicBezTo>
                    <a:pt x="6150" y="368"/>
                    <a:pt x="6686" y="765"/>
                    <a:pt x="6686" y="1199"/>
                  </a:cubicBezTo>
                  <a:cubicBezTo>
                    <a:pt x="6686" y="1648"/>
                    <a:pt x="6096" y="2028"/>
                    <a:pt x="5396" y="2028"/>
                  </a:cubicBezTo>
                  <a:cubicBezTo>
                    <a:pt x="5261" y="2028"/>
                    <a:pt x="5136" y="2062"/>
                    <a:pt x="5029" y="2123"/>
                  </a:cubicBezTo>
                  <a:lnTo>
                    <a:pt x="5029" y="1731"/>
                  </a:lnTo>
                  <a:cubicBezTo>
                    <a:pt x="5029" y="1316"/>
                    <a:pt x="4884" y="938"/>
                    <a:pt x="4646" y="643"/>
                  </a:cubicBezTo>
                  <a:cubicBezTo>
                    <a:pt x="4854" y="483"/>
                    <a:pt x="5110" y="385"/>
                    <a:pt x="5407" y="370"/>
                  </a:cubicBezTo>
                  <a:cubicBezTo>
                    <a:pt x="5437" y="368"/>
                    <a:pt x="5466" y="368"/>
                    <a:pt x="5495" y="368"/>
                  </a:cubicBezTo>
                  <a:close/>
                  <a:moveTo>
                    <a:pt x="3277" y="368"/>
                  </a:moveTo>
                  <a:cubicBezTo>
                    <a:pt x="3306" y="368"/>
                    <a:pt x="3334" y="368"/>
                    <a:pt x="3363" y="370"/>
                  </a:cubicBezTo>
                  <a:cubicBezTo>
                    <a:pt x="4118" y="408"/>
                    <a:pt x="4661" y="1019"/>
                    <a:pt x="4661" y="1732"/>
                  </a:cubicBezTo>
                  <a:lnTo>
                    <a:pt x="4661" y="4246"/>
                  </a:lnTo>
                  <a:cubicBezTo>
                    <a:pt x="4568" y="4238"/>
                    <a:pt x="4475" y="4234"/>
                    <a:pt x="4383" y="4234"/>
                  </a:cubicBezTo>
                  <a:cubicBezTo>
                    <a:pt x="4291" y="4234"/>
                    <a:pt x="4199" y="4238"/>
                    <a:pt x="4108" y="4246"/>
                  </a:cubicBezTo>
                  <a:lnTo>
                    <a:pt x="4108" y="2750"/>
                  </a:lnTo>
                  <a:cubicBezTo>
                    <a:pt x="4108" y="2353"/>
                    <a:pt x="3787" y="2028"/>
                    <a:pt x="3378" y="2028"/>
                  </a:cubicBezTo>
                  <a:lnTo>
                    <a:pt x="3372" y="2028"/>
                  </a:lnTo>
                  <a:cubicBezTo>
                    <a:pt x="2673" y="2028"/>
                    <a:pt x="2084" y="1648"/>
                    <a:pt x="2084" y="1199"/>
                  </a:cubicBezTo>
                  <a:cubicBezTo>
                    <a:pt x="2084" y="1030"/>
                    <a:pt x="2167" y="858"/>
                    <a:pt x="2320" y="714"/>
                  </a:cubicBezTo>
                  <a:cubicBezTo>
                    <a:pt x="2551" y="494"/>
                    <a:pt x="2904" y="368"/>
                    <a:pt x="3277" y="368"/>
                  </a:cubicBezTo>
                  <a:close/>
                  <a:moveTo>
                    <a:pt x="4382" y="4601"/>
                  </a:moveTo>
                  <a:cubicBezTo>
                    <a:pt x="5224" y="4601"/>
                    <a:pt x="6055" y="4977"/>
                    <a:pt x="6491" y="5665"/>
                  </a:cubicBezTo>
                  <a:cubicBezTo>
                    <a:pt x="5807" y="5867"/>
                    <a:pt x="5097" y="5969"/>
                    <a:pt x="4385" y="5969"/>
                  </a:cubicBezTo>
                  <a:cubicBezTo>
                    <a:pt x="3676" y="5969"/>
                    <a:pt x="2966" y="5868"/>
                    <a:pt x="2278" y="5665"/>
                  </a:cubicBezTo>
                  <a:cubicBezTo>
                    <a:pt x="2622" y="5125"/>
                    <a:pt x="3232" y="4745"/>
                    <a:pt x="3952" y="4634"/>
                  </a:cubicBezTo>
                  <a:cubicBezTo>
                    <a:pt x="4095" y="4612"/>
                    <a:pt x="4238" y="4601"/>
                    <a:pt x="4382" y="4601"/>
                  </a:cubicBezTo>
                  <a:close/>
                  <a:moveTo>
                    <a:pt x="7897" y="5554"/>
                  </a:moveTo>
                  <a:cubicBezTo>
                    <a:pt x="8162" y="5554"/>
                    <a:pt x="8402" y="5764"/>
                    <a:pt x="8402" y="6055"/>
                  </a:cubicBezTo>
                  <a:cubicBezTo>
                    <a:pt x="8402" y="6249"/>
                    <a:pt x="8289" y="6427"/>
                    <a:pt x="8114" y="6510"/>
                  </a:cubicBezTo>
                  <a:cubicBezTo>
                    <a:pt x="6925" y="7071"/>
                    <a:pt x="5650" y="7340"/>
                    <a:pt x="4389" y="7340"/>
                  </a:cubicBezTo>
                  <a:cubicBezTo>
                    <a:pt x="3093" y="7340"/>
                    <a:pt x="1812" y="7056"/>
                    <a:pt x="656" y="6510"/>
                  </a:cubicBezTo>
                  <a:cubicBezTo>
                    <a:pt x="481" y="6427"/>
                    <a:pt x="368" y="6249"/>
                    <a:pt x="368" y="6055"/>
                  </a:cubicBezTo>
                  <a:cubicBezTo>
                    <a:pt x="368" y="5759"/>
                    <a:pt x="609" y="5554"/>
                    <a:pt x="871" y="5554"/>
                  </a:cubicBezTo>
                  <a:cubicBezTo>
                    <a:pt x="943" y="5554"/>
                    <a:pt x="1017" y="5570"/>
                    <a:pt x="1087" y="5603"/>
                  </a:cubicBezTo>
                  <a:cubicBezTo>
                    <a:pt x="1366" y="5734"/>
                    <a:pt x="1657" y="5848"/>
                    <a:pt x="1949" y="5946"/>
                  </a:cubicBezTo>
                  <a:cubicBezTo>
                    <a:pt x="2730" y="6204"/>
                    <a:pt x="3554" y="6335"/>
                    <a:pt x="4383" y="6335"/>
                  </a:cubicBezTo>
                  <a:cubicBezTo>
                    <a:pt x="5504" y="6335"/>
                    <a:pt x="6634" y="6095"/>
                    <a:pt x="7681" y="5603"/>
                  </a:cubicBezTo>
                  <a:cubicBezTo>
                    <a:pt x="7752" y="5569"/>
                    <a:pt x="7826" y="5554"/>
                    <a:pt x="7897" y="5554"/>
                  </a:cubicBezTo>
                  <a:close/>
                  <a:moveTo>
                    <a:pt x="5495" y="1"/>
                  </a:moveTo>
                  <a:cubicBezTo>
                    <a:pt x="5460" y="1"/>
                    <a:pt x="5424" y="2"/>
                    <a:pt x="5389" y="4"/>
                  </a:cubicBezTo>
                  <a:cubicBezTo>
                    <a:pt x="4997" y="23"/>
                    <a:pt x="4656" y="162"/>
                    <a:pt x="4385" y="382"/>
                  </a:cubicBezTo>
                  <a:cubicBezTo>
                    <a:pt x="4123" y="169"/>
                    <a:pt x="3797" y="34"/>
                    <a:pt x="3445" y="8"/>
                  </a:cubicBezTo>
                  <a:cubicBezTo>
                    <a:pt x="3389" y="4"/>
                    <a:pt x="3335" y="2"/>
                    <a:pt x="3281" y="2"/>
                  </a:cubicBezTo>
                  <a:cubicBezTo>
                    <a:pt x="2779" y="2"/>
                    <a:pt x="2347" y="181"/>
                    <a:pt x="2067" y="447"/>
                  </a:cubicBezTo>
                  <a:cubicBezTo>
                    <a:pt x="1562" y="925"/>
                    <a:pt x="1591" y="1628"/>
                    <a:pt x="2227" y="2065"/>
                  </a:cubicBezTo>
                  <a:cubicBezTo>
                    <a:pt x="2558" y="2293"/>
                    <a:pt x="2973" y="2394"/>
                    <a:pt x="3380" y="2394"/>
                  </a:cubicBezTo>
                  <a:cubicBezTo>
                    <a:pt x="3579" y="2394"/>
                    <a:pt x="3741" y="2551"/>
                    <a:pt x="3741" y="2750"/>
                  </a:cubicBezTo>
                  <a:lnTo>
                    <a:pt x="3741" y="4299"/>
                  </a:lnTo>
                  <a:cubicBezTo>
                    <a:pt x="2979" y="4457"/>
                    <a:pt x="2301" y="4893"/>
                    <a:pt x="1921" y="5547"/>
                  </a:cubicBezTo>
                  <a:cubicBezTo>
                    <a:pt x="1692" y="5467"/>
                    <a:pt x="1466" y="5375"/>
                    <a:pt x="1244" y="5270"/>
                  </a:cubicBezTo>
                  <a:cubicBezTo>
                    <a:pt x="1122" y="5212"/>
                    <a:pt x="995" y="5186"/>
                    <a:pt x="872" y="5186"/>
                  </a:cubicBezTo>
                  <a:cubicBezTo>
                    <a:pt x="414" y="5186"/>
                    <a:pt x="1" y="5552"/>
                    <a:pt x="1" y="6055"/>
                  </a:cubicBezTo>
                  <a:cubicBezTo>
                    <a:pt x="1" y="6391"/>
                    <a:pt x="197" y="6698"/>
                    <a:pt x="500" y="6842"/>
                  </a:cubicBezTo>
                  <a:cubicBezTo>
                    <a:pt x="531" y="6857"/>
                    <a:pt x="563" y="6870"/>
                    <a:pt x="596" y="6885"/>
                  </a:cubicBezTo>
                  <a:lnTo>
                    <a:pt x="1093" y="11000"/>
                  </a:lnTo>
                  <a:cubicBezTo>
                    <a:pt x="1200" y="11874"/>
                    <a:pt x="1948" y="12515"/>
                    <a:pt x="2804" y="12515"/>
                  </a:cubicBezTo>
                  <a:lnTo>
                    <a:pt x="3552" y="12515"/>
                  </a:lnTo>
                  <a:cubicBezTo>
                    <a:pt x="3653" y="12515"/>
                    <a:pt x="3735" y="12433"/>
                    <a:pt x="3735" y="12332"/>
                  </a:cubicBezTo>
                  <a:cubicBezTo>
                    <a:pt x="3735" y="12231"/>
                    <a:pt x="3653" y="12148"/>
                    <a:pt x="3552" y="12148"/>
                  </a:cubicBezTo>
                  <a:lnTo>
                    <a:pt x="2804" y="12148"/>
                  </a:lnTo>
                  <a:cubicBezTo>
                    <a:pt x="2290" y="12148"/>
                    <a:pt x="1821" y="11853"/>
                    <a:pt x="1594" y="11404"/>
                  </a:cubicBezTo>
                  <a:cubicBezTo>
                    <a:pt x="2365" y="10918"/>
                    <a:pt x="3375" y="10676"/>
                    <a:pt x="4385" y="10676"/>
                  </a:cubicBezTo>
                  <a:cubicBezTo>
                    <a:pt x="5395" y="10676"/>
                    <a:pt x="6405" y="10918"/>
                    <a:pt x="7176" y="11404"/>
                  </a:cubicBezTo>
                  <a:cubicBezTo>
                    <a:pt x="6947" y="11856"/>
                    <a:pt x="6478" y="12148"/>
                    <a:pt x="5966" y="12148"/>
                  </a:cubicBezTo>
                  <a:lnTo>
                    <a:pt x="4411" y="12148"/>
                  </a:lnTo>
                  <a:cubicBezTo>
                    <a:pt x="4310" y="12148"/>
                    <a:pt x="4227" y="12231"/>
                    <a:pt x="4227" y="12332"/>
                  </a:cubicBezTo>
                  <a:cubicBezTo>
                    <a:pt x="4227" y="12433"/>
                    <a:pt x="4310" y="12515"/>
                    <a:pt x="4411" y="12515"/>
                  </a:cubicBezTo>
                  <a:lnTo>
                    <a:pt x="5966" y="12515"/>
                  </a:lnTo>
                  <a:cubicBezTo>
                    <a:pt x="6824" y="12515"/>
                    <a:pt x="7570" y="11874"/>
                    <a:pt x="7677" y="11000"/>
                  </a:cubicBezTo>
                  <a:lnTo>
                    <a:pt x="7942" y="8810"/>
                  </a:lnTo>
                  <a:cubicBezTo>
                    <a:pt x="7954" y="8709"/>
                    <a:pt x="7882" y="8619"/>
                    <a:pt x="7782" y="8607"/>
                  </a:cubicBezTo>
                  <a:cubicBezTo>
                    <a:pt x="7775" y="8606"/>
                    <a:pt x="7767" y="8605"/>
                    <a:pt x="7760" y="8605"/>
                  </a:cubicBezTo>
                  <a:cubicBezTo>
                    <a:pt x="7668" y="8605"/>
                    <a:pt x="7588" y="8673"/>
                    <a:pt x="7577" y="8766"/>
                  </a:cubicBezTo>
                  <a:cubicBezTo>
                    <a:pt x="7297" y="11065"/>
                    <a:pt x="7316" y="10947"/>
                    <a:pt x="7297" y="11047"/>
                  </a:cubicBezTo>
                  <a:cubicBezTo>
                    <a:pt x="6474" y="10553"/>
                    <a:pt x="5430" y="10307"/>
                    <a:pt x="4386" y="10307"/>
                  </a:cubicBezTo>
                  <a:cubicBezTo>
                    <a:pt x="3340" y="10307"/>
                    <a:pt x="2294" y="10555"/>
                    <a:pt x="1473" y="11047"/>
                  </a:cubicBezTo>
                  <a:cubicBezTo>
                    <a:pt x="1454" y="10949"/>
                    <a:pt x="1488" y="11191"/>
                    <a:pt x="985" y="7053"/>
                  </a:cubicBezTo>
                  <a:lnTo>
                    <a:pt x="985" y="7053"/>
                  </a:lnTo>
                  <a:cubicBezTo>
                    <a:pt x="2071" y="7490"/>
                    <a:pt x="3228" y="7708"/>
                    <a:pt x="4385" y="7708"/>
                  </a:cubicBezTo>
                  <a:cubicBezTo>
                    <a:pt x="5542" y="7708"/>
                    <a:pt x="6700" y="7489"/>
                    <a:pt x="7785" y="7053"/>
                  </a:cubicBezTo>
                  <a:lnTo>
                    <a:pt x="7785" y="7053"/>
                  </a:lnTo>
                  <a:lnTo>
                    <a:pt x="7681" y="7913"/>
                  </a:lnTo>
                  <a:cubicBezTo>
                    <a:pt x="7669" y="8014"/>
                    <a:pt x="7740" y="8106"/>
                    <a:pt x="7841" y="8118"/>
                  </a:cubicBezTo>
                  <a:cubicBezTo>
                    <a:pt x="7848" y="8119"/>
                    <a:pt x="7856" y="8120"/>
                    <a:pt x="7863" y="8120"/>
                  </a:cubicBezTo>
                  <a:cubicBezTo>
                    <a:pt x="7955" y="8120"/>
                    <a:pt x="8033" y="8051"/>
                    <a:pt x="8044" y="7957"/>
                  </a:cubicBezTo>
                  <a:lnTo>
                    <a:pt x="8176" y="6885"/>
                  </a:lnTo>
                  <a:cubicBezTo>
                    <a:pt x="8207" y="6870"/>
                    <a:pt x="8239" y="6857"/>
                    <a:pt x="8271" y="6842"/>
                  </a:cubicBezTo>
                  <a:cubicBezTo>
                    <a:pt x="8573" y="6698"/>
                    <a:pt x="8769" y="6389"/>
                    <a:pt x="8769" y="6055"/>
                  </a:cubicBezTo>
                  <a:cubicBezTo>
                    <a:pt x="8768" y="5557"/>
                    <a:pt x="8358" y="5186"/>
                    <a:pt x="7899" y="5186"/>
                  </a:cubicBezTo>
                  <a:cubicBezTo>
                    <a:pt x="7776" y="5186"/>
                    <a:pt x="7649" y="5213"/>
                    <a:pt x="7526" y="5271"/>
                  </a:cubicBezTo>
                  <a:cubicBezTo>
                    <a:pt x="7304" y="5375"/>
                    <a:pt x="7078" y="5467"/>
                    <a:pt x="6849" y="5548"/>
                  </a:cubicBezTo>
                  <a:cubicBezTo>
                    <a:pt x="6483" y="4917"/>
                    <a:pt x="5820" y="4462"/>
                    <a:pt x="5029" y="4299"/>
                  </a:cubicBezTo>
                  <a:lnTo>
                    <a:pt x="5029" y="2750"/>
                  </a:lnTo>
                  <a:cubicBezTo>
                    <a:pt x="5029" y="2555"/>
                    <a:pt x="5187" y="2394"/>
                    <a:pt x="5392" y="2394"/>
                  </a:cubicBezTo>
                  <a:cubicBezTo>
                    <a:pt x="5392" y="2394"/>
                    <a:pt x="5393" y="2394"/>
                    <a:pt x="5394" y="2394"/>
                  </a:cubicBezTo>
                  <a:cubicBezTo>
                    <a:pt x="5398" y="2394"/>
                    <a:pt x="5409" y="2394"/>
                    <a:pt x="5425" y="2394"/>
                  </a:cubicBezTo>
                  <a:cubicBezTo>
                    <a:pt x="5561" y="2394"/>
                    <a:pt x="6089" y="2378"/>
                    <a:pt x="6542" y="2065"/>
                  </a:cubicBezTo>
                  <a:cubicBezTo>
                    <a:pt x="7179" y="1628"/>
                    <a:pt x="7206" y="925"/>
                    <a:pt x="6702" y="447"/>
                  </a:cubicBezTo>
                  <a:cubicBezTo>
                    <a:pt x="6403" y="164"/>
                    <a:pt x="5958" y="1"/>
                    <a:pt x="5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31" name="Google Shape;2331;p45"/>
            <p:cNvSpPr/>
            <p:nvPr/>
          </p:nvSpPr>
          <p:spPr>
            <a:xfrm>
              <a:off x="4899161" y="3328311"/>
              <a:ext cx="10310" cy="18597"/>
            </a:xfrm>
            <a:custGeom>
              <a:avLst/>
              <a:gdLst/>
              <a:ahLst/>
              <a:cxnLst/>
              <a:rect l="l" t="t" r="r" b="b"/>
              <a:pathLst>
                <a:path w="367" h="662" extrusionOk="0">
                  <a:moveTo>
                    <a:pt x="184" y="1"/>
                  </a:moveTo>
                  <a:cubicBezTo>
                    <a:pt x="83" y="1"/>
                    <a:pt x="0" y="82"/>
                    <a:pt x="0" y="183"/>
                  </a:cubicBezTo>
                  <a:lnTo>
                    <a:pt x="0" y="479"/>
                  </a:lnTo>
                  <a:cubicBezTo>
                    <a:pt x="0" y="580"/>
                    <a:pt x="83" y="661"/>
                    <a:pt x="184" y="661"/>
                  </a:cubicBezTo>
                  <a:cubicBezTo>
                    <a:pt x="285" y="661"/>
                    <a:pt x="367" y="580"/>
                    <a:pt x="367" y="479"/>
                  </a:cubicBezTo>
                  <a:lnTo>
                    <a:pt x="367" y="183"/>
                  </a:lnTo>
                  <a:cubicBezTo>
                    <a:pt x="367" y="82"/>
                    <a:pt x="285" y="1"/>
                    <a:pt x="1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32" name="Google Shape;2332;p45"/>
            <p:cNvSpPr/>
            <p:nvPr/>
          </p:nvSpPr>
          <p:spPr>
            <a:xfrm>
              <a:off x="4985264" y="3328311"/>
              <a:ext cx="10338" cy="18597"/>
            </a:xfrm>
            <a:custGeom>
              <a:avLst/>
              <a:gdLst/>
              <a:ahLst/>
              <a:cxnLst/>
              <a:rect l="l" t="t" r="r" b="b"/>
              <a:pathLst>
                <a:path w="368" h="662" extrusionOk="0">
                  <a:moveTo>
                    <a:pt x="185" y="1"/>
                  </a:moveTo>
                  <a:cubicBezTo>
                    <a:pt x="82" y="1"/>
                    <a:pt x="1" y="82"/>
                    <a:pt x="1" y="183"/>
                  </a:cubicBezTo>
                  <a:lnTo>
                    <a:pt x="1" y="479"/>
                  </a:lnTo>
                  <a:cubicBezTo>
                    <a:pt x="1" y="580"/>
                    <a:pt x="82" y="661"/>
                    <a:pt x="185" y="661"/>
                  </a:cubicBezTo>
                  <a:cubicBezTo>
                    <a:pt x="286" y="661"/>
                    <a:pt x="367" y="580"/>
                    <a:pt x="367" y="479"/>
                  </a:cubicBezTo>
                  <a:lnTo>
                    <a:pt x="367" y="183"/>
                  </a:lnTo>
                  <a:cubicBezTo>
                    <a:pt x="367" y="82"/>
                    <a:pt x="286" y="1"/>
                    <a:pt x="1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33" name="Google Shape;2333;p45"/>
            <p:cNvSpPr/>
            <p:nvPr/>
          </p:nvSpPr>
          <p:spPr>
            <a:xfrm>
              <a:off x="4930287" y="3336317"/>
              <a:ext cx="34217" cy="15507"/>
            </a:xfrm>
            <a:custGeom>
              <a:avLst/>
              <a:gdLst/>
              <a:ahLst/>
              <a:cxnLst/>
              <a:rect l="l" t="t" r="r" b="b"/>
              <a:pathLst>
                <a:path w="1218" h="552" extrusionOk="0">
                  <a:moveTo>
                    <a:pt x="205" y="1"/>
                  </a:moveTo>
                  <a:cubicBezTo>
                    <a:pt x="162" y="1"/>
                    <a:pt x="120" y="16"/>
                    <a:pt x="85" y="46"/>
                  </a:cubicBezTo>
                  <a:cubicBezTo>
                    <a:pt x="8" y="112"/>
                    <a:pt x="0" y="228"/>
                    <a:pt x="66" y="305"/>
                  </a:cubicBezTo>
                  <a:cubicBezTo>
                    <a:pt x="210" y="470"/>
                    <a:pt x="409" y="552"/>
                    <a:pt x="609" y="552"/>
                  </a:cubicBezTo>
                  <a:cubicBezTo>
                    <a:pt x="809" y="552"/>
                    <a:pt x="1008" y="470"/>
                    <a:pt x="1152" y="305"/>
                  </a:cubicBezTo>
                  <a:cubicBezTo>
                    <a:pt x="1218" y="228"/>
                    <a:pt x="1209" y="112"/>
                    <a:pt x="1134" y="46"/>
                  </a:cubicBezTo>
                  <a:cubicBezTo>
                    <a:pt x="1099" y="16"/>
                    <a:pt x="1055" y="1"/>
                    <a:pt x="1013" y="1"/>
                  </a:cubicBezTo>
                  <a:cubicBezTo>
                    <a:pt x="961" y="1"/>
                    <a:pt x="910" y="22"/>
                    <a:pt x="874" y="64"/>
                  </a:cubicBezTo>
                  <a:cubicBezTo>
                    <a:pt x="804" y="145"/>
                    <a:pt x="707" y="185"/>
                    <a:pt x="609" y="185"/>
                  </a:cubicBezTo>
                  <a:cubicBezTo>
                    <a:pt x="511" y="185"/>
                    <a:pt x="414" y="145"/>
                    <a:pt x="344" y="64"/>
                  </a:cubicBezTo>
                  <a:cubicBezTo>
                    <a:pt x="307" y="22"/>
                    <a:pt x="256" y="1"/>
                    <a:pt x="2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grpSp>
        <p:nvGrpSpPr>
          <p:cNvPr id="2334" name="Google Shape;2334;p45"/>
          <p:cNvGrpSpPr/>
          <p:nvPr/>
        </p:nvGrpSpPr>
        <p:grpSpPr>
          <a:xfrm>
            <a:off x="1728479" y="1577865"/>
            <a:ext cx="319427" cy="548654"/>
            <a:chOff x="4163727" y="3734950"/>
            <a:chExt cx="203249" cy="351634"/>
          </a:xfrm>
        </p:grpSpPr>
        <p:sp>
          <p:nvSpPr>
            <p:cNvPr id="2335" name="Google Shape;2335;p45"/>
            <p:cNvSpPr/>
            <p:nvPr/>
          </p:nvSpPr>
          <p:spPr>
            <a:xfrm>
              <a:off x="4261602" y="3738883"/>
              <a:ext cx="100684" cy="99728"/>
            </a:xfrm>
            <a:custGeom>
              <a:avLst/>
              <a:gdLst/>
              <a:ahLst/>
              <a:cxnLst/>
              <a:rect l="l" t="t" r="r" b="b"/>
              <a:pathLst>
                <a:path w="3584" h="3550" extrusionOk="0">
                  <a:moveTo>
                    <a:pt x="3263" y="44"/>
                  </a:moveTo>
                  <a:cubicBezTo>
                    <a:pt x="3244" y="44"/>
                    <a:pt x="3224" y="46"/>
                    <a:pt x="3205" y="51"/>
                  </a:cubicBezTo>
                  <a:cubicBezTo>
                    <a:pt x="2442" y="209"/>
                    <a:pt x="1658" y="1"/>
                    <a:pt x="851" y="589"/>
                  </a:cubicBezTo>
                  <a:lnTo>
                    <a:pt x="721" y="679"/>
                  </a:lnTo>
                  <a:cubicBezTo>
                    <a:pt x="257" y="1003"/>
                    <a:pt x="1" y="1547"/>
                    <a:pt x="46" y="2111"/>
                  </a:cubicBezTo>
                  <a:cubicBezTo>
                    <a:pt x="49" y="2141"/>
                    <a:pt x="50" y="2183"/>
                    <a:pt x="59" y="2248"/>
                  </a:cubicBezTo>
                  <a:cubicBezTo>
                    <a:pt x="209" y="2447"/>
                    <a:pt x="304" y="2684"/>
                    <a:pt x="329" y="2935"/>
                  </a:cubicBezTo>
                  <a:cubicBezTo>
                    <a:pt x="462" y="3125"/>
                    <a:pt x="637" y="3288"/>
                    <a:pt x="843" y="3407"/>
                  </a:cubicBezTo>
                  <a:cubicBezTo>
                    <a:pt x="1038" y="3501"/>
                    <a:pt x="1248" y="3550"/>
                    <a:pt x="1463" y="3550"/>
                  </a:cubicBezTo>
                  <a:cubicBezTo>
                    <a:pt x="1625" y="3550"/>
                    <a:pt x="1789" y="3522"/>
                    <a:pt x="1951" y="3466"/>
                  </a:cubicBezTo>
                  <a:cubicBezTo>
                    <a:pt x="2276" y="3353"/>
                    <a:pt x="2578" y="3163"/>
                    <a:pt x="2822" y="2889"/>
                  </a:cubicBezTo>
                  <a:cubicBezTo>
                    <a:pt x="3583" y="2039"/>
                    <a:pt x="3351" y="1199"/>
                    <a:pt x="3536" y="390"/>
                  </a:cubicBezTo>
                  <a:cubicBezTo>
                    <a:pt x="3577" y="210"/>
                    <a:pt x="3437" y="44"/>
                    <a:pt x="3263" y="44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36" name="Google Shape;2336;p45"/>
            <p:cNvSpPr/>
            <p:nvPr/>
          </p:nvSpPr>
          <p:spPr>
            <a:xfrm>
              <a:off x="4183308" y="3777004"/>
              <a:ext cx="87845" cy="87087"/>
            </a:xfrm>
            <a:custGeom>
              <a:avLst/>
              <a:gdLst/>
              <a:ahLst/>
              <a:cxnLst/>
              <a:rect l="l" t="t" r="r" b="b"/>
              <a:pathLst>
                <a:path w="3127" h="3100" extrusionOk="0">
                  <a:moveTo>
                    <a:pt x="282" y="25"/>
                  </a:moveTo>
                  <a:cubicBezTo>
                    <a:pt x="129" y="25"/>
                    <a:pt x="5" y="170"/>
                    <a:pt x="42" y="327"/>
                  </a:cubicBezTo>
                  <a:cubicBezTo>
                    <a:pt x="204" y="1037"/>
                    <a:pt x="1" y="1774"/>
                    <a:pt x="667" y="2519"/>
                  </a:cubicBezTo>
                  <a:cubicBezTo>
                    <a:pt x="883" y="2760"/>
                    <a:pt x="1146" y="2927"/>
                    <a:pt x="1433" y="3027"/>
                  </a:cubicBezTo>
                  <a:cubicBezTo>
                    <a:pt x="1575" y="3076"/>
                    <a:pt x="1718" y="3100"/>
                    <a:pt x="1859" y="3100"/>
                  </a:cubicBezTo>
                  <a:cubicBezTo>
                    <a:pt x="2140" y="3100"/>
                    <a:pt x="2409" y="3005"/>
                    <a:pt x="2631" y="2834"/>
                  </a:cubicBezTo>
                  <a:cubicBezTo>
                    <a:pt x="2943" y="2573"/>
                    <a:pt x="3124" y="2187"/>
                    <a:pt x="3124" y="1780"/>
                  </a:cubicBezTo>
                  <a:cubicBezTo>
                    <a:pt x="3124" y="1738"/>
                    <a:pt x="3127" y="1684"/>
                    <a:pt x="3116" y="1578"/>
                  </a:cubicBezTo>
                  <a:cubicBezTo>
                    <a:pt x="2976" y="1375"/>
                    <a:pt x="2883" y="1141"/>
                    <a:pt x="2846" y="893"/>
                  </a:cubicBezTo>
                  <a:cubicBezTo>
                    <a:pt x="2753" y="767"/>
                    <a:pt x="2638" y="659"/>
                    <a:pt x="2506" y="572"/>
                  </a:cubicBezTo>
                  <a:lnTo>
                    <a:pt x="2323" y="451"/>
                  </a:lnTo>
                  <a:cubicBezTo>
                    <a:pt x="1642" y="0"/>
                    <a:pt x="977" y="165"/>
                    <a:pt x="332" y="30"/>
                  </a:cubicBezTo>
                  <a:cubicBezTo>
                    <a:pt x="315" y="27"/>
                    <a:pt x="299" y="25"/>
                    <a:pt x="282" y="25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37" name="Google Shape;2337;p45"/>
            <p:cNvSpPr/>
            <p:nvPr/>
          </p:nvSpPr>
          <p:spPr>
            <a:xfrm>
              <a:off x="4261602" y="3747283"/>
              <a:ext cx="40088" cy="91357"/>
            </a:xfrm>
            <a:custGeom>
              <a:avLst/>
              <a:gdLst/>
              <a:ahLst/>
              <a:cxnLst/>
              <a:rect l="l" t="t" r="r" b="b"/>
              <a:pathLst>
                <a:path w="1427" h="3252" extrusionOk="0">
                  <a:moveTo>
                    <a:pt x="1395" y="0"/>
                  </a:moveTo>
                  <a:cubicBezTo>
                    <a:pt x="1033" y="130"/>
                    <a:pt x="836" y="306"/>
                    <a:pt x="721" y="380"/>
                  </a:cubicBezTo>
                  <a:cubicBezTo>
                    <a:pt x="257" y="704"/>
                    <a:pt x="1" y="1248"/>
                    <a:pt x="46" y="1812"/>
                  </a:cubicBezTo>
                  <a:cubicBezTo>
                    <a:pt x="49" y="1842"/>
                    <a:pt x="50" y="1884"/>
                    <a:pt x="59" y="1951"/>
                  </a:cubicBezTo>
                  <a:cubicBezTo>
                    <a:pt x="210" y="2148"/>
                    <a:pt x="304" y="2385"/>
                    <a:pt x="329" y="2636"/>
                  </a:cubicBezTo>
                  <a:cubicBezTo>
                    <a:pt x="462" y="2826"/>
                    <a:pt x="637" y="2989"/>
                    <a:pt x="843" y="3108"/>
                  </a:cubicBezTo>
                  <a:cubicBezTo>
                    <a:pt x="1022" y="3194"/>
                    <a:pt x="1220" y="3245"/>
                    <a:pt x="1426" y="3251"/>
                  </a:cubicBezTo>
                  <a:cubicBezTo>
                    <a:pt x="1416" y="3091"/>
                    <a:pt x="1392" y="2936"/>
                    <a:pt x="1356" y="2784"/>
                  </a:cubicBezTo>
                  <a:cubicBezTo>
                    <a:pt x="1291" y="2523"/>
                    <a:pt x="1208" y="2347"/>
                    <a:pt x="1146" y="2219"/>
                  </a:cubicBezTo>
                  <a:cubicBezTo>
                    <a:pt x="1074" y="2068"/>
                    <a:pt x="1048" y="2011"/>
                    <a:pt x="1048" y="1828"/>
                  </a:cubicBezTo>
                  <a:cubicBezTo>
                    <a:pt x="1048" y="1649"/>
                    <a:pt x="1072" y="1596"/>
                    <a:pt x="1137" y="1456"/>
                  </a:cubicBezTo>
                  <a:cubicBezTo>
                    <a:pt x="1238" y="1241"/>
                    <a:pt x="1375" y="945"/>
                    <a:pt x="1416" y="293"/>
                  </a:cubicBezTo>
                  <a:cubicBezTo>
                    <a:pt x="1423" y="195"/>
                    <a:pt x="1414" y="95"/>
                    <a:pt x="1395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38" name="Google Shape;2338;p45"/>
            <p:cNvSpPr/>
            <p:nvPr/>
          </p:nvSpPr>
          <p:spPr>
            <a:xfrm>
              <a:off x="4232217" y="3782792"/>
              <a:ext cx="38936" cy="81300"/>
            </a:xfrm>
            <a:custGeom>
              <a:avLst/>
              <a:gdLst/>
              <a:ahLst/>
              <a:cxnLst/>
              <a:rect l="l" t="t" r="r" b="b"/>
              <a:pathLst>
                <a:path w="1386" h="2894" extrusionOk="0">
                  <a:moveTo>
                    <a:pt x="50" y="1"/>
                  </a:moveTo>
                  <a:cubicBezTo>
                    <a:pt x="17" y="168"/>
                    <a:pt x="1" y="350"/>
                    <a:pt x="1" y="563"/>
                  </a:cubicBezTo>
                  <a:cubicBezTo>
                    <a:pt x="1" y="1208"/>
                    <a:pt x="175" y="1582"/>
                    <a:pt x="291" y="1829"/>
                  </a:cubicBezTo>
                  <a:cubicBezTo>
                    <a:pt x="417" y="2106"/>
                    <a:pt x="408" y="2313"/>
                    <a:pt x="337" y="2497"/>
                  </a:cubicBezTo>
                  <a:cubicBezTo>
                    <a:pt x="295" y="2604"/>
                    <a:pt x="240" y="2659"/>
                    <a:pt x="162" y="2893"/>
                  </a:cubicBezTo>
                  <a:cubicBezTo>
                    <a:pt x="433" y="2884"/>
                    <a:pt x="685" y="2785"/>
                    <a:pt x="890" y="2628"/>
                  </a:cubicBezTo>
                  <a:cubicBezTo>
                    <a:pt x="1202" y="2366"/>
                    <a:pt x="1383" y="1981"/>
                    <a:pt x="1383" y="1574"/>
                  </a:cubicBezTo>
                  <a:cubicBezTo>
                    <a:pt x="1383" y="1532"/>
                    <a:pt x="1386" y="1478"/>
                    <a:pt x="1375" y="1372"/>
                  </a:cubicBezTo>
                  <a:cubicBezTo>
                    <a:pt x="1235" y="1169"/>
                    <a:pt x="1142" y="935"/>
                    <a:pt x="1105" y="685"/>
                  </a:cubicBezTo>
                  <a:cubicBezTo>
                    <a:pt x="1012" y="561"/>
                    <a:pt x="897" y="453"/>
                    <a:pt x="765" y="364"/>
                  </a:cubicBezTo>
                  <a:cubicBezTo>
                    <a:pt x="637" y="290"/>
                    <a:pt x="439" y="111"/>
                    <a:pt x="50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39" name="Google Shape;2339;p45"/>
            <p:cNvSpPr/>
            <p:nvPr/>
          </p:nvSpPr>
          <p:spPr>
            <a:xfrm>
              <a:off x="4263259" y="3802063"/>
              <a:ext cx="7613" cy="19300"/>
            </a:xfrm>
            <a:custGeom>
              <a:avLst/>
              <a:gdLst/>
              <a:ahLst/>
              <a:cxnLst/>
              <a:rect l="l" t="t" r="r" b="b"/>
              <a:pathLst>
                <a:path w="271" h="687" extrusionOk="0">
                  <a:moveTo>
                    <a:pt x="0" y="1"/>
                  </a:moveTo>
                  <a:lnTo>
                    <a:pt x="0" y="1"/>
                  </a:lnTo>
                  <a:cubicBezTo>
                    <a:pt x="37" y="249"/>
                    <a:pt x="130" y="484"/>
                    <a:pt x="270" y="686"/>
                  </a:cubicBezTo>
                  <a:cubicBezTo>
                    <a:pt x="245" y="435"/>
                    <a:pt x="151" y="198"/>
                    <a:pt x="0" y="1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40" name="Google Shape;2340;p45"/>
            <p:cNvSpPr/>
            <p:nvPr/>
          </p:nvSpPr>
          <p:spPr>
            <a:xfrm>
              <a:off x="4247977" y="3740119"/>
              <a:ext cx="39133" cy="169229"/>
            </a:xfrm>
            <a:custGeom>
              <a:avLst/>
              <a:gdLst/>
              <a:ahLst/>
              <a:cxnLst/>
              <a:rect l="l" t="t" r="r" b="b"/>
              <a:pathLst>
                <a:path w="1393" h="6024" extrusionOk="0">
                  <a:moveTo>
                    <a:pt x="855" y="1"/>
                  </a:moveTo>
                  <a:cubicBezTo>
                    <a:pt x="602" y="1"/>
                    <a:pt x="394" y="198"/>
                    <a:pt x="379" y="451"/>
                  </a:cubicBezTo>
                  <a:cubicBezTo>
                    <a:pt x="357" y="808"/>
                    <a:pt x="306" y="917"/>
                    <a:pt x="241" y="1054"/>
                  </a:cubicBezTo>
                  <a:cubicBezTo>
                    <a:pt x="94" y="1371"/>
                    <a:pt x="3" y="1636"/>
                    <a:pt x="3" y="2082"/>
                  </a:cubicBezTo>
                  <a:cubicBezTo>
                    <a:pt x="3" y="2602"/>
                    <a:pt x="136" y="2884"/>
                    <a:pt x="241" y="3111"/>
                  </a:cubicBezTo>
                  <a:cubicBezTo>
                    <a:pt x="342" y="3325"/>
                    <a:pt x="389" y="3450"/>
                    <a:pt x="389" y="3725"/>
                  </a:cubicBezTo>
                  <a:cubicBezTo>
                    <a:pt x="389" y="3945"/>
                    <a:pt x="360" y="4068"/>
                    <a:pt x="309" y="4200"/>
                  </a:cubicBezTo>
                  <a:cubicBezTo>
                    <a:pt x="290" y="4249"/>
                    <a:pt x="272" y="4300"/>
                    <a:pt x="241" y="4352"/>
                  </a:cubicBezTo>
                  <a:cubicBezTo>
                    <a:pt x="18" y="4739"/>
                    <a:pt x="0" y="5325"/>
                    <a:pt x="0" y="5773"/>
                  </a:cubicBezTo>
                  <a:cubicBezTo>
                    <a:pt x="113" y="5939"/>
                    <a:pt x="293" y="6023"/>
                    <a:pt x="473" y="6023"/>
                  </a:cubicBezTo>
                  <a:cubicBezTo>
                    <a:pt x="641" y="6023"/>
                    <a:pt x="809" y="5951"/>
                    <a:pt x="923" y="5803"/>
                  </a:cubicBezTo>
                  <a:lnTo>
                    <a:pt x="963" y="5750"/>
                  </a:lnTo>
                  <a:cubicBezTo>
                    <a:pt x="965" y="5466"/>
                    <a:pt x="981" y="5009"/>
                    <a:pt x="1116" y="4760"/>
                  </a:cubicBezTo>
                  <a:cubicBezTo>
                    <a:pt x="1143" y="4707"/>
                    <a:pt x="1167" y="4650"/>
                    <a:pt x="1192" y="4588"/>
                  </a:cubicBezTo>
                  <a:cubicBezTo>
                    <a:pt x="1385" y="4127"/>
                    <a:pt x="1393" y="3588"/>
                    <a:pt x="1292" y="3173"/>
                  </a:cubicBezTo>
                  <a:cubicBezTo>
                    <a:pt x="1168" y="2668"/>
                    <a:pt x="968" y="2608"/>
                    <a:pt x="968" y="2083"/>
                  </a:cubicBezTo>
                  <a:cubicBezTo>
                    <a:pt x="968" y="1428"/>
                    <a:pt x="1272" y="1530"/>
                    <a:pt x="1339" y="510"/>
                  </a:cubicBezTo>
                  <a:cubicBezTo>
                    <a:pt x="1357" y="234"/>
                    <a:pt x="1138" y="1"/>
                    <a:pt x="862" y="1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41" name="Google Shape;2341;p45"/>
            <p:cNvSpPr/>
            <p:nvPr/>
          </p:nvSpPr>
          <p:spPr>
            <a:xfrm>
              <a:off x="4247977" y="3884543"/>
              <a:ext cx="28036" cy="24834"/>
            </a:xfrm>
            <a:custGeom>
              <a:avLst/>
              <a:gdLst/>
              <a:ahLst/>
              <a:cxnLst/>
              <a:rect l="l" t="t" r="r" b="b"/>
              <a:pathLst>
                <a:path w="998" h="884" extrusionOk="0">
                  <a:moveTo>
                    <a:pt x="530" y="1"/>
                  </a:moveTo>
                  <a:cubicBezTo>
                    <a:pt x="362" y="1"/>
                    <a:pt x="192" y="16"/>
                    <a:pt x="21" y="49"/>
                  </a:cubicBezTo>
                  <a:cubicBezTo>
                    <a:pt x="3" y="248"/>
                    <a:pt x="0" y="447"/>
                    <a:pt x="2" y="632"/>
                  </a:cubicBezTo>
                  <a:cubicBezTo>
                    <a:pt x="113" y="799"/>
                    <a:pt x="293" y="884"/>
                    <a:pt x="473" y="884"/>
                  </a:cubicBezTo>
                  <a:cubicBezTo>
                    <a:pt x="641" y="884"/>
                    <a:pt x="809" y="810"/>
                    <a:pt x="923" y="662"/>
                  </a:cubicBezTo>
                  <a:lnTo>
                    <a:pt x="963" y="609"/>
                  </a:lnTo>
                  <a:cubicBezTo>
                    <a:pt x="965" y="427"/>
                    <a:pt x="972" y="225"/>
                    <a:pt x="998" y="41"/>
                  </a:cubicBezTo>
                  <a:cubicBezTo>
                    <a:pt x="845" y="15"/>
                    <a:pt x="689" y="1"/>
                    <a:pt x="530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42" name="Google Shape;2342;p45"/>
            <p:cNvSpPr/>
            <p:nvPr/>
          </p:nvSpPr>
          <p:spPr>
            <a:xfrm>
              <a:off x="4221036" y="3900415"/>
              <a:ext cx="83744" cy="82255"/>
            </a:xfrm>
            <a:custGeom>
              <a:avLst/>
              <a:gdLst/>
              <a:ahLst/>
              <a:cxnLst/>
              <a:rect l="l" t="t" r="r" b="b"/>
              <a:pathLst>
                <a:path w="2981" h="2928" extrusionOk="0">
                  <a:moveTo>
                    <a:pt x="1493" y="0"/>
                  </a:moveTo>
                  <a:cubicBezTo>
                    <a:pt x="969" y="0"/>
                    <a:pt x="447" y="196"/>
                    <a:pt x="1" y="579"/>
                  </a:cubicBezTo>
                  <a:lnTo>
                    <a:pt x="1" y="1437"/>
                  </a:lnTo>
                  <a:cubicBezTo>
                    <a:pt x="1" y="2301"/>
                    <a:pt x="710" y="2928"/>
                    <a:pt x="1492" y="2928"/>
                  </a:cubicBezTo>
                  <a:cubicBezTo>
                    <a:pt x="1685" y="2928"/>
                    <a:pt x="1881" y="2890"/>
                    <a:pt x="2073" y="2809"/>
                  </a:cubicBezTo>
                  <a:cubicBezTo>
                    <a:pt x="2607" y="2581"/>
                    <a:pt x="2980" y="2053"/>
                    <a:pt x="2980" y="1437"/>
                  </a:cubicBezTo>
                  <a:lnTo>
                    <a:pt x="2980" y="579"/>
                  </a:lnTo>
                  <a:cubicBezTo>
                    <a:pt x="2529" y="191"/>
                    <a:pt x="2010" y="0"/>
                    <a:pt x="1493" y="0"/>
                  </a:cubicBezTo>
                  <a:close/>
                </a:path>
              </a:pathLst>
            </a:custGeom>
            <a:solidFill>
              <a:srgbClr val="BB6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43" name="Google Shape;2343;p45"/>
            <p:cNvSpPr/>
            <p:nvPr/>
          </p:nvSpPr>
          <p:spPr>
            <a:xfrm>
              <a:off x="4221036" y="3900415"/>
              <a:ext cx="58292" cy="82508"/>
            </a:xfrm>
            <a:custGeom>
              <a:avLst/>
              <a:gdLst/>
              <a:ahLst/>
              <a:cxnLst/>
              <a:rect l="l" t="t" r="r" b="b"/>
              <a:pathLst>
                <a:path w="2075" h="2937" extrusionOk="0">
                  <a:moveTo>
                    <a:pt x="1490" y="0"/>
                  </a:moveTo>
                  <a:cubicBezTo>
                    <a:pt x="970" y="0"/>
                    <a:pt x="450" y="192"/>
                    <a:pt x="1" y="579"/>
                  </a:cubicBezTo>
                  <a:lnTo>
                    <a:pt x="1" y="1437"/>
                  </a:lnTo>
                  <a:cubicBezTo>
                    <a:pt x="1" y="2260"/>
                    <a:pt x="668" y="2926"/>
                    <a:pt x="1490" y="2926"/>
                  </a:cubicBezTo>
                  <a:cubicBezTo>
                    <a:pt x="1524" y="2923"/>
                    <a:pt x="1770" y="2937"/>
                    <a:pt x="2073" y="2809"/>
                  </a:cubicBezTo>
                  <a:cubicBezTo>
                    <a:pt x="1541" y="2581"/>
                    <a:pt x="1167" y="2053"/>
                    <a:pt x="1167" y="1437"/>
                  </a:cubicBezTo>
                  <a:lnTo>
                    <a:pt x="1167" y="1310"/>
                  </a:lnTo>
                  <a:cubicBezTo>
                    <a:pt x="1167" y="745"/>
                    <a:pt x="1535" y="243"/>
                    <a:pt x="2075" y="82"/>
                  </a:cubicBezTo>
                  <a:cubicBezTo>
                    <a:pt x="1882" y="28"/>
                    <a:pt x="1686" y="0"/>
                    <a:pt x="149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44" name="Google Shape;2344;p45"/>
            <p:cNvSpPr/>
            <p:nvPr/>
          </p:nvSpPr>
          <p:spPr>
            <a:xfrm>
              <a:off x="4178616" y="3910051"/>
              <a:ext cx="168583" cy="171364"/>
            </a:xfrm>
            <a:custGeom>
              <a:avLst/>
              <a:gdLst/>
              <a:ahLst/>
              <a:cxnLst/>
              <a:rect l="l" t="t" r="r" b="b"/>
              <a:pathLst>
                <a:path w="6001" h="6100" extrusionOk="0">
                  <a:moveTo>
                    <a:pt x="1001" y="0"/>
                  </a:moveTo>
                  <a:cubicBezTo>
                    <a:pt x="749" y="0"/>
                    <a:pt x="499" y="138"/>
                    <a:pt x="382" y="404"/>
                  </a:cubicBezTo>
                  <a:cubicBezTo>
                    <a:pt x="139" y="955"/>
                    <a:pt x="1" y="1593"/>
                    <a:pt x="1" y="2273"/>
                  </a:cubicBezTo>
                  <a:cubicBezTo>
                    <a:pt x="1" y="3944"/>
                    <a:pt x="842" y="5365"/>
                    <a:pt x="2013" y="5887"/>
                  </a:cubicBezTo>
                  <a:cubicBezTo>
                    <a:pt x="2322" y="6024"/>
                    <a:pt x="2655" y="6099"/>
                    <a:pt x="3000" y="6099"/>
                  </a:cubicBezTo>
                  <a:cubicBezTo>
                    <a:pt x="4656" y="6099"/>
                    <a:pt x="5999" y="4386"/>
                    <a:pt x="5999" y="2273"/>
                  </a:cubicBezTo>
                  <a:cubicBezTo>
                    <a:pt x="6001" y="1593"/>
                    <a:pt x="5862" y="955"/>
                    <a:pt x="5618" y="404"/>
                  </a:cubicBezTo>
                  <a:cubicBezTo>
                    <a:pt x="5501" y="138"/>
                    <a:pt x="5251" y="0"/>
                    <a:pt x="5000" y="0"/>
                  </a:cubicBezTo>
                  <a:cubicBezTo>
                    <a:pt x="4812" y="0"/>
                    <a:pt x="4624" y="78"/>
                    <a:pt x="4490" y="236"/>
                  </a:cubicBezTo>
                  <a:cubicBezTo>
                    <a:pt x="4435" y="301"/>
                    <a:pt x="4474" y="255"/>
                    <a:pt x="3485" y="1816"/>
                  </a:cubicBezTo>
                  <a:cubicBezTo>
                    <a:pt x="3372" y="1994"/>
                    <a:pt x="3186" y="2083"/>
                    <a:pt x="3000" y="2083"/>
                  </a:cubicBezTo>
                  <a:cubicBezTo>
                    <a:pt x="2814" y="2083"/>
                    <a:pt x="2628" y="1994"/>
                    <a:pt x="2516" y="1816"/>
                  </a:cubicBezTo>
                  <a:cubicBezTo>
                    <a:pt x="1532" y="262"/>
                    <a:pt x="1568" y="303"/>
                    <a:pt x="1511" y="236"/>
                  </a:cubicBezTo>
                  <a:cubicBezTo>
                    <a:pt x="1377" y="78"/>
                    <a:pt x="1189" y="0"/>
                    <a:pt x="1001" y="0"/>
                  </a:cubicBezTo>
                  <a:close/>
                </a:path>
              </a:pathLst>
            </a:custGeom>
            <a:solidFill>
              <a:srgbClr val="EF9E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45" name="Google Shape;2345;p45"/>
            <p:cNvSpPr/>
            <p:nvPr/>
          </p:nvSpPr>
          <p:spPr>
            <a:xfrm>
              <a:off x="4163727" y="3910051"/>
              <a:ext cx="75962" cy="165381"/>
            </a:xfrm>
            <a:custGeom>
              <a:avLst/>
              <a:gdLst/>
              <a:ahLst/>
              <a:cxnLst/>
              <a:rect l="l" t="t" r="r" b="b"/>
              <a:pathLst>
                <a:path w="2704" h="5887" extrusionOk="0">
                  <a:moveTo>
                    <a:pt x="1531" y="0"/>
                  </a:moveTo>
                  <a:cubicBezTo>
                    <a:pt x="1280" y="0"/>
                    <a:pt x="1030" y="138"/>
                    <a:pt x="913" y="404"/>
                  </a:cubicBezTo>
                  <a:cubicBezTo>
                    <a:pt x="0" y="2481"/>
                    <a:pt x="788" y="5106"/>
                    <a:pt x="2543" y="5887"/>
                  </a:cubicBezTo>
                  <a:cubicBezTo>
                    <a:pt x="1622" y="4478"/>
                    <a:pt x="1677" y="2628"/>
                    <a:pt x="2704" y="1275"/>
                  </a:cubicBezTo>
                  <a:cubicBezTo>
                    <a:pt x="2071" y="271"/>
                    <a:pt x="2090" y="294"/>
                    <a:pt x="2041" y="236"/>
                  </a:cubicBezTo>
                  <a:cubicBezTo>
                    <a:pt x="1907" y="78"/>
                    <a:pt x="1719" y="0"/>
                    <a:pt x="153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46" name="Google Shape;2346;p45"/>
            <p:cNvSpPr/>
            <p:nvPr/>
          </p:nvSpPr>
          <p:spPr>
            <a:xfrm>
              <a:off x="4252809" y="3852967"/>
              <a:ext cx="562" cy="478"/>
            </a:xfrm>
            <a:custGeom>
              <a:avLst/>
              <a:gdLst/>
              <a:ahLst/>
              <a:cxnLst/>
              <a:rect l="l" t="t" r="r" b="b"/>
              <a:pathLst>
                <a:path w="20" h="17" extrusionOk="0">
                  <a:moveTo>
                    <a:pt x="5" y="0"/>
                  </a:moveTo>
                  <a:cubicBezTo>
                    <a:pt x="3" y="6"/>
                    <a:pt x="2" y="12"/>
                    <a:pt x="0" y="17"/>
                  </a:cubicBezTo>
                  <a:cubicBezTo>
                    <a:pt x="6" y="12"/>
                    <a:pt x="14" y="8"/>
                    <a:pt x="20" y="3"/>
                  </a:cubicBezTo>
                  <a:cubicBezTo>
                    <a:pt x="15" y="2"/>
                    <a:pt x="9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47" name="Google Shape;2347;p45"/>
            <p:cNvSpPr/>
            <p:nvPr/>
          </p:nvSpPr>
          <p:spPr>
            <a:xfrm>
              <a:off x="4173503" y="3734950"/>
              <a:ext cx="193473" cy="351634"/>
            </a:xfrm>
            <a:custGeom>
              <a:avLst/>
              <a:gdLst/>
              <a:ahLst/>
              <a:cxnLst/>
              <a:rect l="l" t="t" r="r" b="b"/>
              <a:pathLst>
                <a:path w="6887" h="12517" extrusionOk="0">
                  <a:moveTo>
                    <a:pt x="6398" y="367"/>
                  </a:moveTo>
                  <a:cubicBezTo>
                    <a:pt x="6434" y="367"/>
                    <a:pt x="6458" y="387"/>
                    <a:pt x="6467" y="397"/>
                  </a:cubicBezTo>
                  <a:cubicBezTo>
                    <a:pt x="6479" y="409"/>
                    <a:pt x="6505" y="442"/>
                    <a:pt x="6495" y="488"/>
                  </a:cubicBezTo>
                  <a:cubicBezTo>
                    <a:pt x="6436" y="742"/>
                    <a:pt x="6416" y="998"/>
                    <a:pt x="6398" y="1246"/>
                  </a:cubicBezTo>
                  <a:cubicBezTo>
                    <a:pt x="6354" y="1817"/>
                    <a:pt x="6314" y="2355"/>
                    <a:pt x="5822" y="2907"/>
                  </a:cubicBezTo>
                  <a:cubicBezTo>
                    <a:pt x="5607" y="3148"/>
                    <a:pt x="5339" y="3324"/>
                    <a:pt x="5027" y="3434"/>
                  </a:cubicBezTo>
                  <a:cubicBezTo>
                    <a:pt x="4874" y="3487"/>
                    <a:pt x="4731" y="3507"/>
                    <a:pt x="4602" y="3507"/>
                  </a:cubicBezTo>
                  <a:cubicBezTo>
                    <a:pt x="4422" y="3507"/>
                    <a:pt x="4267" y="3468"/>
                    <a:pt x="4143" y="3419"/>
                  </a:cubicBezTo>
                  <a:cubicBezTo>
                    <a:pt x="4137" y="3384"/>
                    <a:pt x="4128" y="3348"/>
                    <a:pt x="4121" y="3313"/>
                  </a:cubicBezTo>
                  <a:cubicBezTo>
                    <a:pt x="4094" y="3202"/>
                    <a:pt x="4059" y="3105"/>
                    <a:pt x="4026" y="3020"/>
                  </a:cubicBezTo>
                  <a:cubicBezTo>
                    <a:pt x="4309" y="2925"/>
                    <a:pt x="4657" y="2689"/>
                    <a:pt x="4767" y="2200"/>
                  </a:cubicBezTo>
                  <a:cubicBezTo>
                    <a:pt x="4898" y="1627"/>
                    <a:pt x="5601" y="1380"/>
                    <a:pt x="5613" y="1377"/>
                  </a:cubicBezTo>
                  <a:cubicBezTo>
                    <a:pt x="5709" y="1344"/>
                    <a:pt x="5761" y="1240"/>
                    <a:pt x="5729" y="1145"/>
                  </a:cubicBezTo>
                  <a:cubicBezTo>
                    <a:pt x="5704" y="1067"/>
                    <a:pt x="5632" y="1019"/>
                    <a:pt x="5555" y="1019"/>
                  </a:cubicBezTo>
                  <a:cubicBezTo>
                    <a:pt x="5536" y="1019"/>
                    <a:pt x="5516" y="1022"/>
                    <a:pt x="5497" y="1029"/>
                  </a:cubicBezTo>
                  <a:cubicBezTo>
                    <a:pt x="5459" y="1041"/>
                    <a:pt x="4586" y="1341"/>
                    <a:pt x="4410" y="2118"/>
                  </a:cubicBezTo>
                  <a:cubicBezTo>
                    <a:pt x="4324" y="2503"/>
                    <a:pt x="4039" y="2635"/>
                    <a:pt x="3875" y="2680"/>
                  </a:cubicBezTo>
                  <a:cubicBezTo>
                    <a:pt x="3828" y="2569"/>
                    <a:pt x="3803" y="2460"/>
                    <a:pt x="3803" y="2266"/>
                  </a:cubicBezTo>
                  <a:cubicBezTo>
                    <a:pt x="3803" y="2002"/>
                    <a:pt x="3851" y="1897"/>
                    <a:pt x="3932" y="1723"/>
                  </a:cubicBezTo>
                  <a:cubicBezTo>
                    <a:pt x="4015" y="1549"/>
                    <a:pt x="4116" y="1332"/>
                    <a:pt x="4163" y="828"/>
                  </a:cubicBezTo>
                  <a:cubicBezTo>
                    <a:pt x="4647" y="504"/>
                    <a:pt x="5120" y="478"/>
                    <a:pt x="5619" y="450"/>
                  </a:cubicBezTo>
                  <a:cubicBezTo>
                    <a:pt x="5866" y="436"/>
                    <a:pt x="6122" y="423"/>
                    <a:pt x="6378" y="368"/>
                  </a:cubicBezTo>
                  <a:cubicBezTo>
                    <a:pt x="6385" y="367"/>
                    <a:pt x="6392" y="367"/>
                    <a:pt x="6398" y="367"/>
                  </a:cubicBezTo>
                  <a:close/>
                  <a:moveTo>
                    <a:pt x="632" y="1705"/>
                  </a:moveTo>
                  <a:cubicBezTo>
                    <a:pt x="636" y="1705"/>
                    <a:pt x="640" y="1706"/>
                    <a:pt x="645" y="1707"/>
                  </a:cubicBezTo>
                  <a:cubicBezTo>
                    <a:pt x="871" y="1754"/>
                    <a:pt x="1096" y="1766"/>
                    <a:pt x="1314" y="1779"/>
                  </a:cubicBezTo>
                  <a:cubicBezTo>
                    <a:pt x="1715" y="1800"/>
                    <a:pt x="2095" y="1821"/>
                    <a:pt x="2479" y="2044"/>
                  </a:cubicBezTo>
                  <a:cubicBezTo>
                    <a:pt x="2473" y="2117"/>
                    <a:pt x="2472" y="2191"/>
                    <a:pt x="2472" y="2266"/>
                  </a:cubicBezTo>
                  <a:cubicBezTo>
                    <a:pt x="2472" y="2825"/>
                    <a:pt x="2618" y="3142"/>
                    <a:pt x="2727" y="3374"/>
                  </a:cubicBezTo>
                  <a:cubicBezTo>
                    <a:pt x="2758" y="3440"/>
                    <a:pt x="2787" y="3499"/>
                    <a:pt x="2808" y="3561"/>
                  </a:cubicBezTo>
                  <a:cubicBezTo>
                    <a:pt x="2835" y="3642"/>
                    <a:pt x="2850" y="3726"/>
                    <a:pt x="2855" y="3832"/>
                  </a:cubicBezTo>
                  <a:cubicBezTo>
                    <a:pt x="2695" y="3793"/>
                    <a:pt x="2446" y="3674"/>
                    <a:pt x="2363" y="3309"/>
                  </a:cubicBezTo>
                  <a:cubicBezTo>
                    <a:pt x="2183" y="2509"/>
                    <a:pt x="1436" y="2391"/>
                    <a:pt x="1405" y="2387"/>
                  </a:cubicBezTo>
                  <a:cubicBezTo>
                    <a:pt x="1396" y="2385"/>
                    <a:pt x="1386" y="2384"/>
                    <a:pt x="1377" y="2384"/>
                  </a:cubicBezTo>
                  <a:cubicBezTo>
                    <a:pt x="1288" y="2384"/>
                    <a:pt x="1211" y="2450"/>
                    <a:pt x="1197" y="2542"/>
                  </a:cubicBezTo>
                  <a:cubicBezTo>
                    <a:pt x="1182" y="2641"/>
                    <a:pt x="1251" y="2735"/>
                    <a:pt x="1352" y="2748"/>
                  </a:cubicBezTo>
                  <a:cubicBezTo>
                    <a:pt x="1357" y="2750"/>
                    <a:pt x="1880" y="2833"/>
                    <a:pt x="2006" y="3390"/>
                  </a:cubicBezTo>
                  <a:cubicBezTo>
                    <a:pt x="2128" y="3934"/>
                    <a:pt x="2535" y="4145"/>
                    <a:pt x="2828" y="4201"/>
                  </a:cubicBezTo>
                  <a:cubicBezTo>
                    <a:pt x="2834" y="4201"/>
                    <a:pt x="2838" y="4203"/>
                    <a:pt x="2843" y="4204"/>
                  </a:cubicBezTo>
                  <a:cubicBezTo>
                    <a:pt x="2837" y="4209"/>
                    <a:pt x="2831" y="4213"/>
                    <a:pt x="2823" y="4218"/>
                  </a:cubicBezTo>
                  <a:cubicBezTo>
                    <a:pt x="2638" y="4347"/>
                    <a:pt x="2426" y="4413"/>
                    <a:pt x="2208" y="4413"/>
                  </a:cubicBezTo>
                  <a:cubicBezTo>
                    <a:pt x="2087" y="4413"/>
                    <a:pt x="1963" y="4393"/>
                    <a:pt x="1842" y="4350"/>
                  </a:cubicBezTo>
                  <a:cubicBezTo>
                    <a:pt x="1572" y="4257"/>
                    <a:pt x="1340" y="4103"/>
                    <a:pt x="1153" y="3894"/>
                  </a:cubicBezTo>
                  <a:cubicBezTo>
                    <a:pt x="727" y="3417"/>
                    <a:pt x="692" y="2949"/>
                    <a:pt x="654" y="2451"/>
                  </a:cubicBezTo>
                  <a:cubicBezTo>
                    <a:pt x="638" y="2234"/>
                    <a:pt x="621" y="2008"/>
                    <a:pt x="570" y="1784"/>
                  </a:cubicBezTo>
                  <a:cubicBezTo>
                    <a:pt x="562" y="1755"/>
                    <a:pt x="577" y="1734"/>
                    <a:pt x="586" y="1725"/>
                  </a:cubicBezTo>
                  <a:cubicBezTo>
                    <a:pt x="594" y="1717"/>
                    <a:pt x="609" y="1705"/>
                    <a:pt x="632" y="1705"/>
                  </a:cubicBezTo>
                  <a:close/>
                  <a:moveTo>
                    <a:pt x="3517" y="370"/>
                  </a:moveTo>
                  <a:cubicBezTo>
                    <a:pt x="3593" y="370"/>
                    <a:pt x="3669" y="398"/>
                    <a:pt x="3727" y="460"/>
                  </a:cubicBezTo>
                  <a:cubicBezTo>
                    <a:pt x="3792" y="530"/>
                    <a:pt x="3812" y="623"/>
                    <a:pt x="3804" y="715"/>
                  </a:cubicBezTo>
                  <a:cubicBezTo>
                    <a:pt x="3767" y="1214"/>
                    <a:pt x="3678" y="1402"/>
                    <a:pt x="3601" y="1570"/>
                  </a:cubicBezTo>
                  <a:cubicBezTo>
                    <a:pt x="3512" y="1758"/>
                    <a:pt x="3435" y="1921"/>
                    <a:pt x="3435" y="2267"/>
                  </a:cubicBezTo>
                  <a:cubicBezTo>
                    <a:pt x="3435" y="2613"/>
                    <a:pt x="3512" y="2775"/>
                    <a:pt x="3601" y="2964"/>
                  </a:cubicBezTo>
                  <a:cubicBezTo>
                    <a:pt x="3741" y="3265"/>
                    <a:pt x="3821" y="3583"/>
                    <a:pt x="3821" y="3915"/>
                  </a:cubicBezTo>
                  <a:cubicBezTo>
                    <a:pt x="3821" y="4072"/>
                    <a:pt x="3809" y="4213"/>
                    <a:pt x="3783" y="4346"/>
                  </a:cubicBezTo>
                  <a:cubicBezTo>
                    <a:pt x="3783" y="4347"/>
                    <a:pt x="3782" y="4349"/>
                    <a:pt x="3782" y="4350"/>
                  </a:cubicBezTo>
                  <a:cubicBezTo>
                    <a:pt x="3753" y="4522"/>
                    <a:pt x="3688" y="4703"/>
                    <a:pt x="3605" y="4857"/>
                  </a:cubicBezTo>
                  <a:cubicBezTo>
                    <a:pt x="3506" y="5041"/>
                    <a:pt x="3450" y="5319"/>
                    <a:pt x="3435" y="5720"/>
                  </a:cubicBezTo>
                  <a:cubicBezTo>
                    <a:pt x="3350" y="5711"/>
                    <a:pt x="3265" y="5707"/>
                    <a:pt x="3180" y="5707"/>
                  </a:cubicBezTo>
                  <a:cubicBezTo>
                    <a:pt x="3065" y="5707"/>
                    <a:pt x="2950" y="5715"/>
                    <a:pt x="2837" y="5732"/>
                  </a:cubicBezTo>
                  <a:cubicBezTo>
                    <a:pt x="2846" y="5327"/>
                    <a:pt x="2889" y="4910"/>
                    <a:pt x="3052" y="4626"/>
                  </a:cubicBezTo>
                  <a:cubicBezTo>
                    <a:pt x="3302" y="4191"/>
                    <a:pt x="3265" y="3660"/>
                    <a:pt x="3058" y="3217"/>
                  </a:cubicBezTo>
                  <a:cubicBezTo>
                    <a:pt x="2956" y="2995"/>
                    <a:pt x="2838" y="2744"/>
                    <a:pt x="2838" y="2266"/>
                  </a:cubicBezTo>
                  <a:cubicBezTo>
                    <a:pt x="2838" y="1927"/>
                    <a:pt x="2917" y="1621"/>
                    <a:pt x="3060" y="1316"/>
                  </a:cubicBezTo>
                  <a:cubicBezTo>
                    <a:pt x="3129" y="1167"/>
                    <a:pt x="3188" y="1039"/>
                    <a:pt x="3212" y="646"/>
                  </a:cubicBezTo>
                  <a:cubicBezTo>
                    <a:pt x="3222" y="478"/>
                    <a:pt x="3369" y="370"/>
                    <a:pt x="3517" y="370"/>
                  </a:cubicBezTo>
                  <a:close/>
                  <a:moveTo>
                    <a:pt x="3183" y="6073"/>
                  </a:moveTo>
                  <a:cubicBezTo>
                    <a:pt x="3316" y="6073"/>
                    <a:pt x="3448" y="6087"/>
                    <a:pt x="3578" y="6114"/>
                  </a:cubicBezTo>
                  <a:cubicBezTo>
                    <a:pt x="3878" y="6177"/>
                    <a:pt x="4163" y="6308"/>
                    <a:pt x="4424" y="6506"/>
                  </a:cubicBezTo>
                  <a:lnTo>
                    <a:pt x="3512" y="7951"/>
                  </a:lnTo>
                  <a:cubicBezTo>
                    <a:pt x="3438" y="8065"/>
                    <a:pt x="3319" y="8132"/>
                    <a:pt x="3182" y="8132"/>
                  </a:cubicBezTo>
                  <a:cubicBezTo>
                    <a:pt x="3046" y="8132"/>
                    <a:pt x="2926" y="8065"/>
                    <a:pt x="2853" y="7951"/>
                  </a:cubicBezTo>
                  <a:lnTo>
                    <a:pt x="1941" y="6506"/>
                  </a:lnTo>
                  <a:cubicBezTo>
                    <a:pt x="2177" y="6328"/>
                    <a:pt x="2430" y="6204"/>
                    <a:pt x="2698" y="6135"/>
                  </a:cubicBezTo>
                  <a:cubicBezTo>
                    <a:pt x="2856" y="6094"/>
                    <a:pt x="3019" y="6073"/>
                    <a:pt x="3183" y="6073"/>
                  </a:cubicBezTo>
                  <a:close/>
                  <a:moveTo>
                    <a:pt x="1183" y="6417"/>
                  </a:moveTo>
                  <a:cubicBezTo>
                    <a:pt x="1326" y="6417"/>
                    <a:pt x="1461" y="6478"/>
                    <a:pt x="1554" y="6588"/>
                  </a:cubicBezTo>
                  <a:cubicBezTo>
                    <a:pt x="1568" y="6607"/>
                    <a:pt x="1583" y="6625"/>
                    <a:pt x="1595" y="6644"/>
                  </a:cubicBezTo>
                  <a:lnTo>
                    <a:pt x="2543" y="8147"/>
                  </a:lnTo>
                  <a:cubicBezTo>
                    <a:pt x="2683" y="8367"/>
                    <a:pt x="2921" y="8500"/>
                    <a:pt x="3182" y="8500"/>
                  </a:cubicBezTo>
                  <a:cubicBezTo>
                    <a:pt x="3444" y="8500"/>
                    <a:pt x="3682" y="8367"/>
                    <a:pt x="3821" y="8147"/>
                  </a:cubicBezTo>
                  <a:lnTo>
                    <a:pt x="4770" y="6644"/>
                  </a:lnTo>
                  <a:cubicBezTo>
                    <a:pt x="4782" y="6625"/>
                    <a:pt x="4796" y="6605"/>
                    <a:pt x="4811" y="6588"/>
                  </a:cubicBezTo>
                  <a:cubicBezTo>
                    <a:pt x="4811" y="6588"/>
                    <a:pt x="4811" y="6588"/>
                    <a:pt x="4811" y="6587"/>
                  </a:cubicBezTo>
                  <a:cubicBezTo>
                    <a:pt x="4904" y="6479"/>
                    <a:pt x="5038" y="6417"/>
                    <a:pt x="5180" y="6417"/>
                  </a:cubicBezTo>
                  <a:cubicBezTo>
                    <a:pt x="5205" y="6417"/>
                    <a:pt x="5229" y="6419"/>
                    <a:pt x="5254" y="6423"/>
                  </a:cubicBezTo>
                  <a:cubicBezTo>
                    <a:pt x="5424" y="6447"/>
                    <a:pt x="5563" y="6552"/>
                    <a:pt x="5632" y="6711"/>
                  </a:cubicBezTo>
                  <a:cubicBezTo>
                    <a:pt x="5872" y="7255"/>
                    <a:pt x="5999" y="7876"/>
                    <a:pt x="5999" y="8506"/>
                  </a:cubicBezTo>
                  <a:cubicBezTo>
                    <a:pt x="5999" y="10515"/>
                    <a:pt x="4736" y="12148"/>
                    <a:pt x="3182" y="12148"/>
                  </a:cubicBezTo>
                  <a:cubicBezTo>
                    <a:pt x="1629" y="12148"/>
                    <a:pt x="366" y="10515"/>
                    <a:pt x="366" y="8506"/>
                  </a:cubicBezTo>
                  <a:cubicBezTo>
                    <a:pt x="366" y="7876"/>
                    <a:pt x="493" y="7255"/>
                    <a:pt x="733" y="6711"/>
                  </a:cubicBezTo>
                  <a:cubicBezTo>
                    <a:pt x="802" y="6552"/>
                    <a:pt x="939" y="6447"/>
                    <a:pt x="1109" y="6423"/>
                  </a:cubicBezTo>
                  <a:cubicBezTo>
                    <a:pt x="1135" y="6418"/>
                    <a:pt x="1159" y="6417"/>
                    <a:pt x="1183" y="6417"/>
                  </a:cubicBezTo>
                  <a:close/>
                  <a:moveTo>
                    <a:pt x="3506" y="1"/>
                  </a:moveTo>
                  <a:cubicBezTo>
                    <a:pt x="3158" y="1"/>
                    <a:pt x="2867" y="275"/>
                    <a:pt x="2847" y="623"/>
                  </a:cubicBezTo>
                  <a:cubicBezTo>
                    <a:pt x="2828" y="947"/>
                    <a:pt x="2785" y="1036"/>
                    <a:pt x="2727" y="1163"/>
                  </a:cubicBezTo>
                  <a:cubicBezTo>
                    <a:pt x="2665" y="1292"/>
                    <a:pt x="2592" y="1449"/>
                    <a:pt x="2540" y="1660"/>
                  </a:cubicBezTo>
                  <a:cubicBezTo>
                    <a:pt x="2124" y="1457"/>
                    <a:pt x="1724" y="1434"/>
                    <a:pt x="1336" y="1413"/>
                  </a:cubicBezTo>
                  <a:cubicBezTo>
                    <a:pt x="1122" y="1401"/>
                    <a:pt x="920" y="1390"/>
                    <a:pt x="719" y="1348"/>
                  </a:cubicBezTo>
                  <a:cubicBezTo>
                    <a:pt x="690" y="1342"/>
                    <a:pt x="660" y="1339"/>
                    <a:pt x="631" y="1339"/>
                  </a:cubicBezTo>
                  <a:cubicBezTo>
                    <a:pt x="517" y="1339"/>
                    <a:pt x="407" y="1385"/>
                    <a:pt x="324" y="1469"/>
                  </a:cubicBezTo>
                  <a:cubicBezTo>
                    <a:pt x="222" y="1574"/>
                    <a:pt x="180" y="1722"/>
                    <a:pt x="213" y="1865"/>
                  </a:cubicBezTo>
                  <a:cubicBezTo>
                    <a:pt x="258" y="2064"/>
                    <a:pt x="273" y="2266"/>
                    <a:pt x="290" y="2480"/>
                  </a:cubicBezTo>
                  <a:cubicBezTo>
                    <a:pt x="327" y="2989"/>
                    <a:pt x="371" y="3568"/>
                    <a:pt x="880" y="4138"/>
                  </a:cubicBezTo>
                  <a:cubicBezTo>
                    <a:pt x="1109" y="4394"/>
                    <a:pt x="1391" y="4582"/>
                    <a:pt x="1721" y="4697"/>
                  </a:cubicBezTo>
                  <a:cubicBezTo>
                    <a:pt x="1877" y="4751"/>
                    <a:pt x="2045" y="4780"/>
                    <a:pt x="2212" y="4780"/>
                  </a:cubicBezTo>
                  <a:cubicBezTo>
                    <a:pt x="2347" y="4780"/>
                    <a:pt x="2483" y="4761"/>
                    <a:pt x="2612" y="4723"/>
                  </a:cubicBezTo>
                  <a:lnTo>
                    <a:pt x="2612" y="4723"/>
                  </a:lnTo>
                  <a:cubicBezTo>
                    <a:pt x="2501" y="5056"/>
                    <a:pt x="2473" y="5449"/>
                    <a:pt x="2469" y="5820"/>
                  </a:cubicBezTo>
                  <a:cubicBezTo>
                    <a:pt x="2198" y="5907"/>
                    <a:pt x="1941" y="6043"/>
                    <a:pt x="1702" y="6225"/>
                  </a:cubicBezTo>
                  <a:cubicBezTo>
                    <a:pt x="1555" y="6112"/>
                    <a:pt x="1375" y="6050"/>
                    <a:pt x="1186" y="6050"/>
                  </a:cubicBezTo>
                  <a:cubicBezTo>
                    <a:pt x="1144" y="6050"/>
                    <a:pt x="1101" y="6053"/>
                    <a:pt x="1058" y="6059"/>
                  </a:cubicBezTo>
                  <a:cubicBezTo>
                    <a:pt x="764" y="6102"/>
                    <a:pt x="517" y="6290"/>
                    <a:pt x="397" y="6563"/>
                  </a:cubicBezTo>
                  <a:cubicBezTo>
                    <a:pt x="137" y="7154"/>
                    <a:pt x="0" y="7826"/>
                    <a:pt x="0" y="8506"/>
                  </a:cubicBezTo>
                  <a:cubicBezTo>
                    <a:pt x="0" y="9568"/>
                    <a:pt x="326" y="10569"/>
                    <a:pt x="918" y="11324"/>
                  </a:cubicBezTo>
                  <a:cubicBezTo>
                    <a:pt x="1519" y="12093"/>
                    <a:pt x="2324" y="12516"/>
                    <a:pt x="3183" y="12516"/>
                  </a:cubicBezTo>
                  <a:cubicBezTo>
                    <a:pt x="4041" y="12516"/>
                    <a:pt x="4846" y="12093"/>
                    <a:pt x="5449" y="11324"/>
                  </a:cubicBezTo>
                  <a:cubicBezTo>
                    <a:pt x="6039" y="10569"/>
                    <a:pt x="6366" y="9568"/>
                    <a:pt x="6366" y="8506"/>
                  </a:cubicBezTo>
                  <a:cubicBezTo>
                    <a:pt x="6366" y="7824"/>
                    <a:pt x="6228" y="7154"/>
                    <a:pt x="5969" y="6563"/>
                  </a:cubicBezTo>
                  <a:cubicBezTo>
                    <a:pt x="5849" y="6290"/>
                    <a:pt x="5602" y="6102"/>
                    <a:pt x="5308" y="6059"/>
                  </a:cubicBezTo>
                  <a:cubicBezTo>
                    <a:pt x="5265" y="6053"/>
                    <a:pt x="5223" y="6050"/>
                    <a:pt x="5180" y="6050"/>
                  </a:cubicBezTo>
                  <a:cubicBezTo>
                    <a:pt x="4991" y="6050"/>
                    <a:pt x="4810" y="6112"/>
                    <a:pt x="4663" y="6227"/>
                  </a:cubicBezTo>
                  <a:cubicBezTo>
                    <a:pt x="4395" y="6022"/>
                    <a:pt x="4107" y="5876"/>
                    <a:pt x="3801" y="5791"/>
                  </a:cubicBezTo>
                  <a:cubicBezTo>
                    <a:pt x="3810" y="5425"/>
                    <a:pt x="3854" y="5169"/>
                    <a:pt x="3928" y="5032"/>
                  </a:cubicBezTo>
                  <a:cubicBezTo>
                    <a:pt x="4029" y="4845"/>
                    <a:pt x="4109" y="4626"/>
                    <a:pt x="4143" y="4417"/>
                  </a:cubicBezTo>
                  <a:cubicBezTo>
                    <a:pt x="4143" y="4415"/>
                    <a:pt x="4143" y="4414"/>
                    <a:pt x="4145" y="4412"/>
                  </a:cubicBezTo>
                  <a:cubicBezTo>
                    <a:pt x="4177" y="4216"/>
                    <a:pt x="4193" y="4017"/>
                    <a:pt x="4187" y="3818"/>
                  </a:cubicBezTo>
                  <a:lnTo>
                    <a:pt x="4187" y="3818"/>
                  </a:lnTo>
                  <a:cubicBezTo>
                    <a:pt x="4323" y="3855"/>
                    <a:pt x="4461" y="3873"/>
                    <a:pt x="4602" y="3873"/>
                  </a:cubicBezTo>
                  <a:cubicBezTo>
                    <a:pt x="4784" y="3873"/>
                    <a:pt x="4969" y="3842"/>
                    <a:pt x="5147" y="3779"/>
                  </a:cubicBezTo>
                  <a:cubicBezTo>
                    <a:pt x="5519" y="3650"/>
                    <a:pt x="5839" y="3439"/>
                    <a:pt x="6095" y="3151"/>
                  </a:cubicBezTo>
                  <a:cubicBezTo>
                    <a:pt x="6671" y="2507"/>
                    <a:pt x="6721" y="1851"/>
                    <a:pt x="6764" y="1273"/>
                  </a:cubicBezTo>
                  <a:cubicBezTo>
                    <a:pt x="6782" y="1029"/>
                    <a:pt x="6800" y="798"/>
                    <a:pt x="6852" y="570"/>
                  </a:cubicBezTo>
                  <a:cubicBezTo>
                    <a:pt x="6886" y="415"/>
                    <a:pt x="6841" y="255"/>
                    <a:pt x="6730" y="141"/>
                  </a:cubicBezTo>
                  <a:cubicBezTo>
                    <a:pt x="6641" y="50"/>
                    <a:pt x="6523" y="1"/>
                    <a:pt x="6400" y="1"/>
                  </a:cubicBezTo>
                  <a:cubicBezTo>
                    <a:pt x="6368" y="1"/>
                    <a:pt x="6335" y="4"/>
                    <a:pt x="6303" y="11"/>
                  </a:cubicBezTo>
                  <a:cubicBezTo>
                    <a:pt x="6074" y="58"/>
                    <a:pt x="5843" y="72"/>
                    <a:pt x="5598" y="85"/>
                  </a:cubicBezTo>
                  <a:cubicBezTo>
                    <a:pt x="5123" y="111"/>
                    <a:pt x="4635" y="138"/>
                    <a:pt x="4128" y="421"/>
                  </a:cubicBezTo>
                  <a:cubicBezTo>
                    <a:pt x="4098" y="344"/>
                    <a:pt x="4053" y="272"/>
                    <a:pt x="3996" y="210"/>
                  </a:cubicBezTo>
                  <a:cubicBezTo>
                    <a:pt x="3871" y="78"/>
                    <a:pt x="3696" y="1"/>
                    <a:pt x="3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48" name="Google Shape;2348;p45"/>
            <p:cNvSpPr/>
            <p:nvPr/>
          </p:nvSpPr>
          <p:spPr>
            <a:xfrm>
              <a:off x="4212524" y="3995058"/>
              <a:ext cx="10310" cy="18569"/>
            </a:xfrm>
            <a:custGeom>
              <a:avLst/>
              <a:gdLst/>
              <a:ahLst/>
              <a:cxnLst/>
              <a:rect l="l" t="t" r="r" b="b"/>
              <a:pathLst>
                <a:path w="367" h="661" extrusionOk="0">
                  <a:moveTo>
                    <a:pt x="183" y="0"/>
                  </a:moveTo>
                  <a:cubicBezTo>
                    <a:pt x="82" y="0"/>
                    <a:pt x="1" y="82"/>
                    <a:pt x="1" y="183"/>
                  </a:cubicBezTo>
                  <a:lnTo>
                    <a:pt x="1" y="478"/>
                  </a:lnTo>
                  <a:cubicBezTo>
                    <a:pt x="1" y="579"/>
                    <a:pt x="82" y="660"/>
                    <a:pt x="183" y="660"/>
                  </a:cubicBezTo>
                  <a:cubicBezTo>
                    <a:pt x="284" y="660"/>
                    <a:pt x="367" y="579"/>
                    <a:pt x="367" y="478"/>
                  </a:cubicBezTo>
                  <a:lnTo>
                    <a:pt x="367" y="183"/>
                  </a:lnTo>
                  <a:cubicBezTo>
                    <a:pt x="367" y="82"/>
                    <a:pt x="284" y="0"/>
                    <a:pt x="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49" name="Google Shape;2349;p45"/>
            <p:cNvSpPr/>
            <p:nvPr/>
          </p:nvSpPr>
          <p:spPr>
            <a:xfrm>
              <a:off x="4245224" y="4003261"/>
              <a:ext cx="35368" cy="15788"/>
            </a:xfrm>
            <a:custGeom>
              <a:avLst/>
              <a:gdLst/>
              <a:ahLst/>
              <a:cxnLst/>
              <a:rect l="l" t="t" r="r" b="b"/>
              <a:pathLst>
                <a:path w="1259" h="562" extrusionOk="0">
                  <a:moveTo>
                    <a:pt x="206" y="1"/>
                  </a:moveTo>
                  <a:cubicBezTo>
                    <a:pt x="163" y="1"/>
                    <a:pt x="120" y="16"/>
                    <a:pt x="85" y="46"/>
                  </a:cubicBezTo>
                  <a:cubicBezTo>
                    <a:pt x="8" y="112"/>
                    <a:pt x="0" y="228"/>
                    <a:pt x="67" y="305"/>
                  </a:cubicBezTo>
                  <a:cubicBezTo>
                    <a:pt x="208" y="468"/>
                    <a:pt x="413" y="561"/>
                    <a:pt x="629" y="561"/>
                  </a:cubicBezTo>
                  <a:cubicBezTo>
                    <a:pt x="844" y="561"/>
                    <a:pt x="1049" y="468"/>
                    <a:pt x="1192" y="305"/>
                  </a:cubicBezTo>
                  <a:cubicBezTo>
                    <a:pt x="1259" y="228"/>
                    <a:pt x="1250" y="112"/>
                    <a:pt x="1174" y="46"/>
                  </a:cubicBezTo>
                  <a:cubicBezTo>
                    <a:pt x="1139" y="16"/>
                    <a:pt x="1096" y="1"/>
                    <a:pt x="1053" y="1"/>
                  </a:cubicBezTo>
                  <a:cubicBezTo>
                    <a:pt x="1002" y="1"/>
                    <a:pt x="951" y="22"/>
                    <a:pt x="915" y="64"/>
                  </a:cubicBezTo>
                  <a:cubicBezTo>
                    <a:pt x="843" y="147"/>
                    <a:pt x="739" y="195"/>
                    <a:pt x="629" y="195"/>
                  </a:cubicBezTo>
                  <a:cubicBezTo>
                    <a:pt x="520" y="195"/>
                    <a:pt x="416" y="147"/>
                    <a:pt x="344" y="64"/>
                  </a:cubicBezTo>
                  <a:cubicBezTo>
                    <a:pt x="308" y="22"/>
                    <a:pt x="257" y="1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50" name="Google Shape;2350;p45"/>
            <p:cNvSpPr/>
            <p:nvPr/>
          </p:nvSpPr>
          <p:spPr>
            <a:xfrm>
              <a:off x="4294975" y="3993485"/>
              <a:ext cx="29497" cy="19918"/>
            </a:xfrm>
            <a:custGeom>
              <a:avLst/>
              <a:gdLst/>
              <a:ahLst/>
              <a:cxnLst/>
              <a:rect l="l" t="t" r="r" b="b"/>
              <a:pathLst>
                <a:path w="1050" h="709" extrusionOk="0">
                  <a:moveTo>
                    <a:pt x="525" y="0"/>
                  </a:moveTo>
                  <a:cubicBezTo>
                    <a:pt x="235" y="0"/>
                    <a:pt x="0" y="237"/>
                    <a:pt x="0" y="525"/>
                  </a:cubicBezTo>
                  <a:cubicBezTo>
                    <a:pt x="0" y="627"/>
                    <a:pt x="83" y="709"/>
                    <a:pt x="184" y="709"/>
                  </a:cubicBezTo>
                  <a:cubicBezTo>
                    <a:pt x="285" y="709"/>
                    <a:pt x="368" y="627"/>
                    <a:pt x="368" y="525"/>
                  </a:cubicBezTo>
                  <a:cubicBezTo>
                    <a:pt x="368" y="439"/>
                    <a:pt x="437" y="368"/>
                    <a:pt x="525" y="368"/>
                  </a:cubicBezTo>
                  <a:cubicBezTo>
                    <a:pt x="612" y="368"/>
                    <a:pt x="683" y="439"/>
                    <a:pt x="683" y="525"/>
                  </a:cubicBezTo>
                  <a:cubicBezTo>
                    <a:pt x="683" y="627"/>
                    <a:pt x="764" y="709"/>
                    <a:pt x="867" y="709"/>
                  </a:cubicBezTo>
                  <a:cubicBezTo>
                    <a:pt x="968" y="709"/>
                    <a:pt x="1049" y="627"/>
                    <a:pt x="1049" y="525"/>
                  </a:cubicBezTo>
                  <a:cubicBezTo>
                    <a:pt x="1049" y="236"/>
                    <a:pt x="814" y="0"/>
                    <a:pt x="5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grpSp>
        <p:nvGrpSpPr>
          <p:cNvPr id="2351" name="Google Shape;2351;p45"/>
          <p:cNvGrpSpPr/>
          <p:nvPr/>
        </p:nvGrpSpPr>
        <p:grpSpPr>
          <a:xfrm>
            <a:off x="4295726" y="1640241"/>
            <a:ext cx="552539" cy="467958"/>
            <a:chOff x="4771593" y="3760795"/>
            <a:chExt cx="351578" cy="299916"/>
          </a:xfrm>
        </p:grpSpPr>
        <p:sp>
          <p:nvSpPr>
            <p:cNvPr id="2352" name="Google Shape;2352;p45"/>
            <p:cNvSpPr/>
            <p:nvPr/>
          </p:nvSpPr>
          <p:spPr>
            <a:xfrm>
              <a:off x="5021785" y="3765964"/>
              <a:ext cx="76580" cy="77198"/>
            </a:xfrm>
            <a:custGeom>
              <a:avLst/>
              <a:gdLst/>
              <a:ahLst/>
              <a:cxnLst/>
              <a:rect l="l" t="t" r="r" b="b"/>
              <a:pathLst>
                <a:path w="2726" h="2748" extrusionOk="0">
                  <a:moveTo>
                    <a:pt x="1500" y="0"/>
                  </a:moveTo>
                  <a:cubicBezTo>
                    <a:pt x="1270" y="0"/>
                    <a:pt x="1024" y="50"/>
                    <a:pt x="784" y="158"/>
                  </a:cubicBezTo>
                  <a:cubicBezTo>
                    <a:pt x="412" y="327"/>
                    <a:pt x="151" y="598"/>
                    <a:pt x="0" y="936"/>
                  </a:cubicBezTo>
                  <a:cubicBezTo>
                    <a:pt x="0" y="1665"/>
                    <a:pt x="407" y="2335"/>
                    <a:pt x="1054" y="2672"/>
                  </a:cubicBezTo>
                  <a:lnTo>
                    <a:pt x="1200" y="2747"/>
                  </a:lnTo>
                  <a:cubicBezTo>
                    <a:pt x="1090" y="2469"/>
                    <a:pt x="1233" y="2157"/>
                    <a:pt x="1513" y="2048"/>
                  </a:cubicBezTo>
                  <a:cubicBezTo>
                    <a:pt x="1515" y="2047"/>
                    <a:pt x="1527" y="2042"/>
                    <a:pt x="1530" y="2041"/>
                  </a:cubicBezTo>
                  <a:cubicBezTo>
                    <a:pt x="2280" y="1744"/>
                    <a:pt x="2725" y="1087"/>
                    <a:pt x="2523" y="568"/>
                  </a:cubicBezTo>
                  <a:cubicBezTo>
                    <a:pt x="2387" y="217"/>
                    <a:pt x="1979" y="0"/>
                    <a:pt x="1500" y="0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53" name="Google Shape;2353;p45"/>
            <p:cNvSpPr/>
            <p:nvPr/>
          </p:nvSpPr>
          <p:spPr>
            <a:xfrm>
              <a:off x="4801652" y="3821643"/>
              <a:ext cx="76580" cy="77142"/>
            </a:xfrm>
            <a:custGeom>
              <a:avLst/>
              <a:gdLst/>
              <a:ahLst/>
              <a:cxnLst/>
              <a:rect l="l" t="t" r="r" b="b"/>
              <a:pathLst>
                <a:path w="2726" h="2746" extrusionOk="0">
                  <a:moveTo>
                    <a:pt x="1224" y="0"/>
                  </a:moveTo>
                  <a:cubicBezTo>
                    <a:pt x="763" y="0"/>
                    <a:pt x="347" y="194"/>
                    <a:pt x="202" y="567"/>
                  </a:cubicBezTo>
                  <a:cubicBezTo>
                    <a:pt x="0" y="1085"/>
                    <a:pt x="445" y="1744"/>
                    <a:pt x="1196" y="2039"/>
                  </a:cubicBezTo>
                  <a:cubicBezTo>
                    <a:pt x="1200" y="2041"/>
                    <a:pt x="1203" y="2044"/>
                    <a:pt x="1208" y="2044"/>
                  </a:cubicBezTo>
                  <a:cubicBezTo>
                    <a:pt x="1209" y="2045"/>
                    <a:pt x="1211" y="2045"/>
                    <a:pt x="1214" y="2047"/>
                  </a:cubicBezTo>
                  <a:cubicBezTo>
                    <a:pt x="1494" y="2154"/>
                    <a:pt x="1636" y="2466"/>
                    <a:pt x="1527" y="2746"/>
                  </a:cubicBezTo>
                  <a:lnTo>
                    <a:pt x="1711" y="2627"/>
                  </a:lnTo>
                  <a:cubicBezTo>
                    <a:pt x="2294" y="2252"/>
                    <a:pt x="2668" y="1626"/>
                    <a:pt x="2725" y="934"/>
                  </a:cubicBezTo>
                  <a:cubicBezTo>
                    <a:pt x="2444" y="301"/>
                    <a:pt x="1798" y="0"/>
                    <a:pt x="1224" y="0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54" name="Google Shape;2354;p45"/>
            <p:cNvSpPr/>
            <p:nvPr/>
          </p:nvSpPr>
          <p:spPr>
            <a:xfrm>
              <a:off x="5021785" y="3779083"/>
              <a:ext cx="42982" cy="64079"/>
            </a:xfrm>
            <a:custGeom>
              <a:avLst/>
              <a:gdLst/>
              <a:ahLst/>
              <a:cxnLst/>
              <a:rect l="l" t="t" r="r" b="b"/>
              <a:pathLst>
                <a:path w="1530" h="2281" extrusionOk="0">
                  <a:moveTo>
                    <a:pt x="326" y="0"/>
                  </a:moveTo>
                  <a:cubicBezTo>
                    <a:pt x="189" y="134"/>
                    <a:pt x="80" y="293"/>
                    <a:pt x="0" y="469"/>
                  </a:cubicBezTo>
                  <a:cubicBezTo>
                    <a:pt x="0" y="1198"/>
                    <a:pt x="406" y="1868"/>
                    <a:pt x="1054" y="2205"/>
                  </a:cubicBezTo>
                  <a:lnTo>
                    <a:pt x="1200" y="2280"/>
                  </a:lnTo>
                  <a:cubicBezTo>
                    <a:pt x="1090" y="2002"/>
                    <a:pt x="1233" y="1690"/>
                    <a:pt x="1513" y="1581"/>
                  </a:cubicBezTo>
                  <a:cubicBezTo>
                    <a:pt x="1515" y="1580"/>
                    <a:pt x="1527" y="1575"/>
                    <a:pt x="1530" y="1574"/>
                  </a:cubicBezTo>
                  <a:lnTo>
                    <a:pt x="1357" y="1128"/>
                  </a:lnTo>
                  <a:cubicBezTo>
                    <a:pt x="1162" y="629"/>
                    <a:pt x="787" y="231"/>
                    <a:pt x="326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55" name="Google Shape;2355;p45"/>
            <p:cNvSpPr/>
            <p:nvPr/>
          </p:nvSpPr>
          <p:spPr>
            <a:xfrm>
              <a:off x="4835222" y="3834763"/>
              <a:ext cx="43010" cy="64079"/>
            </a:xfrm>
            <a:custGeom>
              <a:avLst/>
              <a:gdLst/>
              <a:ahLst/>
              <a:cxnLst/>
              <a:rect l="l" t="t" r="r" b="b"/>
              <a:pathLst>
                <a:path w="1531" h="2281" extrusionOk="0">
                  <a:moveTo>
                    <a:pt x="1203" y="0"/>
                  </a:moveTo>
                  <a:cubicBezTo>
                    <a:pt x="744" y="231"/>
                    <a:pt x="368" y="627"/>
                    <a:pt x="175" y="1126"/>
                  </a:cubicBezTo>
                  <a:lnTo>
                    <a:pt x="1" y="1574"/>
                  </a:lnTo>
                  <a:cubicBezTo>
                    <a:pt x="5" y="1575"/>
                    <a:pt x="8" y="1577"/>
                    <a:pt x="13" y="1578"/>
                  </a:cubicBezTo>
                  <a:cubicBezTo>
                    <a:pt x="14" y="1578"/>
                    <a:pt x="16" y="1578"/>
                    <a:pt x="19" y="1580"/>
                  </a:cubicBezTo>
                  <a:cubicBezTo>
                    <a:pt x="299" y="1688"/>
                    <a:pt x="441" y="2000"/>
                    <a:pt x="332" y="2280"/>
                  </a:cubicBezTo>
                  <a:lnTo>
                    <a:pt x="516" y="2161"/>
                  </a:lnTo>
                  <a:cubicBezTo>
                    <a:pt x="1099" y="1785"/>
                    <a:pt x="1473" y="1159"/>
                    <a:pt x="1530" y="467"/>
                  </a:cubicBezTo>
                  <a:cubicBezTo>
                    <a:pt x="1449" y="283"/>
                    <a:pt x="1336" y="128"/>
                    <a:pt x="1203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56" name="Google Shape;2356;p45"/>
            <p:cNvSpPr/>
            <p:nvPr/>
          </p:nvSpPr>
          <p:spPr>
            <a:xfrm>
              <a:off x="4973072" y="3993092"/>
              <a:ext cx="113072" cy="62450"/>
            </a:xfrm>
            <a:custGeom>
              <a:avLst/>
              <a:gdLst/>
              <a:ahLst/>
              <a:cxnLst/>
              <a:rect l="l" t="t" r="r" b="b"/>
              <a:pathLst>
                <a:path w="4025" h="2223" extrusionOk="0">
                  <a:moveTo>
                    <a:pt x="1" y="1"/>
                  </a:moveTo>
                  <a:lnTo>
                    <a:pt x="173" y="750"/>
                  </a:lnTo>
                  <a:cubicBezTo>
                    <a:pt x="322" y="1140"/>
                    <a:pt x="331" y="1190"/>
                    <a:pt x="393" y="1314"/>
                  </a:cubicBezTo>
                  <a:cubicBezTo>
                    <a:pt x="664" y="1865"/>
                    <a:pt x="1228" y="2222"/>
                    <a:pt x="1852" y="2222"/>
                  </a:cubicBezTo>
                  <a:lnTo>
                    <a:pt x="2174" y="2222"/>
                  </a:lnTo>
                  <a:cubicBezTo>
                    <a:pt x="2789" y="2222"/>
                    <a:pt x="3357" y="1874"/>
                    <a:pt x="3633" y="1314"/>
                  </a:cubicBezTo>
                  <a:cubicBezTo>
                    <a:pt x="3695" y="1190"/>
                    <a:pt x="3705" y="1137"/>
                    <a:pt x="3853" y="750"/>
                  </a:cubicBezTo>
                  <a:lnTo>
                    <a:pt x="4025" y="1"/>
                  </a:lnTo>
                  <a:close/>
                </a:path>
              </a:pathLst>
            </a:custGeom>
            <a:solidFill>
              <a:srgbClr val="EF9E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57" name="Google Shape;2357;p45"/>
            <p:cNvSpPr/>
            <p:nvPr/>
          </p:nvSpPr>
          <p:spPr>
            <a:xfrm>
              <a:off x="4808591" y="3993092"/>
              <a:ext cx="113128" cy="62450"/>
            </a:xfrm>
            <a:custGeom>
              <a:avLst/>
              <a:gdLst/>
              <a:ahLst/>
              <a:cxnLst/>
              <a:rect l="l" t="t" r="r" b="b"/>
              <a:pathLst>
                <a:path w="4027" h="2223" extrusionOk="0">
                  <a:moveTo>
                    <a:pt x="1" y="1"/>
                  </a:moveTo>
                  <a:lnTo>
                    <a:pt x="172" y="750"/>
                  </a:lnTo>
                  <a:cubicBezTo>
                    <a:pt x="322" y="1140"/>
                    <a:pt x="332" y="1190"/>
                    <a:pt x="392" y="1315"/>
                  </a:cubicBezTo>
                  <a:cubicBezTo>
                    <a:pt x="665" y="1867"/>
                    <a:pt x="1229" y="2222"/>
                    <a:pt x="1851" y="2222"/>
                  </a:cubicBezTo>
                  <a:lnTo>
                    <a:pt x="2174" y="2222"/>
                  </a:lnTo>
                  <a:cubicBezTo>
                    <a:pt x="2789" y="2222"/>
                    <a:pt x="3359" y="1874"/>
                    <a:pt x="3633" y="1315"/>
                  </a:cubicBezTo>
                  <a:cubicBezTo>
                    <a:pt x="3695" y="1190"/>
                    <a:pt x="3707" y="1137"/>
                    <a:pt x="3854" y="750"/>
                  </a:cubicBezTo>
                  <a:lnTo>
                    <a:pt x="4026" y="1"/>
                  </a:lnTo>
                  <a:close/>
                </a:path>
              </a:pathLst>
            </a:custGeom>
            <a:solidFill>
              <a:srgbClr val="EF9E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58" name="Google Shape;2358;p45"/>
            <p:cNvSpPr/>
            <p:nvPr/>
          </p:nvSpPr>
          <p:spPr>
            <a:xfrm>
              <a:off x="4973072" y="3993092"/>
              <a:ext cx="113072" cy="62450"/>
            </a:xfrm>
            <a:custGeom>
              <a:avLst/>
              <a:gdLst/>
              <a:ahLst/>
              <a:cxnLst/>
              <a:rect l="l" t="t" r="r" b="b"/>
              <a:pathLst>
                <a:path w="4025" h="2223" extrusionOk="0">
                  <a:moveTo>
                    <a:pt x="1" y="1"/>
                  </a:moveTo>
                  <a:lnTo>
                    <a:pt x="173" y="750"/>
                  </a:lnTo>
                  <a:cubicBezTo>
                    <a:pt x="322" y="1142"/>
                    <a:pt x="332" y="1190"/>
                    <a:pt x="393" y="1314"/>
                  </a:cubicBezTo>
                  <a:cubicBezTo>
                    <a:pt x="664" y="1865"/>
                    <a:pt x="1228" y="2222"/>
                    <a:pt x="1852" y="2222"/>
                  </a:cubicBezTo>
                  <a:cubicBezTo>
                    <a:pt x="1894" y="2222"/>
                    <a:pt x="1933" y="2221"/>
                    <a:pt x="1969" y="2221"/>
                  </a:cubicBezTo>
                  <a:cubicBezTo>
                    <a:pt x="2036" y="2221"/>
                    <a:pt x="2092" y="2222"/>
                    <a:pt x="2143" y="2222"/>
                  </a:cubicBezTo>
                  <a:cubicBezTo>
                    <a:pt x="2238" y="2222"/>
                    <a:pt x="2317" y="2219"/>
                    <a:pt x="2421" y="2203"/>
                  </a:cubicBezTo>
                  <a:cubicBezTo>
                    <a:pt x="2039" y="2144"/>
                    <a:pt x="1692" y="1950"/>
                    <a:pt x="1442" y="1660"/>
                  </a:cubicBezTo>
                  <a:cubicBezTo>
                    <a:pt x="1324" y="1525"/>
                    <a:pt x="1421" y="1314"/>
                    <a:pt x="1600" y="1314"/>
                  </a:cubicBezTo>
                  <a:lnTo>
                    <a:pt x="3633" y="1314"/>
                  </a:lnTo>
                  <a:cubicBezTo>
                    <a:pt x="3695" y="1190"/>
                    <a:pt x="3705" y="1137"/>
                    <a:pt x="3853" y="750"/>
                  </a:cubicBezTo>
                  <a:lnTo>
                    <a:pt x="4025" y="1"/>
                  </a:ln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59" name="Google Shape;2359;p45"/>
            <p:cNvSpPr/>
            <p:nvPr/>
          </p:nvSpPr>
          <p:spPr>
            <a:xfrm>
              <a:off x="4808591" y="3993092"/>
              <a:ext cx="113072" cy="62450"/>
            </a:xfrm>
            <a:custGeom>
              <a:avLst/>
              <a:gdLst/>
              <a:ahLst/>
              <a:cxnLst/>
              <a:rect l="l" t="t" r="r" b="b"/>
              <a:pathLst>
                <a:path w="4025" h="2223" extrusionOk="0">
                  <a:moveTo>
                    <a:pt x="1" y="1"/>
                  </a:moveTo>
                  <a:lnTo>
                    <a:pt x="172" y="750"/>
                  </a:lnTo>
                  <a:cubicBezTo>
                    <a:pt x="322" y="1140"/>
                    <a:pt x="332" y="1190"/>
                    <a:pt x="392" y="1315"/>
                  </a:cubicBezTo>
                  <a:cubicBezTo>
                    <a:pt x="665" y="1867"/>
                    <a:pt x="1229" y="2222"/>
                    <a:pt x="1851" y="2222"/>
                  </a:cubicBezTo>
                  <a:cubicBezTo>
                    <a:pt x="1883" y="2222"/>
                    <a:pt x="1912" y="2222"/>
                    <a:pt x="1940" y="2222"/>
                  </a:cubicBezTo>
                  <a:cubicBezTo>
                    <a:pt x="2017" y="2222"/>
                    <a:pt x="2079" y="2223"/>
                    <a:pt x="2135" y="2223"/>
                  </a:cubicBezTo>
                  <a:cubicBezTo>
                    <a:pt x="2234" y="2223"/>
                    <a:pt x="2314" y="2220"/>
                    <a:pt x="2423" y="2203"/>
                  </a:cubicBezTo>
                  <a:cubicBezTo>
                    <a:pt x="2038" y="2144"/>
                    <a:pt x="1692" y="1950"/>
                    <a:pt x="1441" y="1662"/>
                  </a:cubicBezTo>
                  <a:cubicBezTo>
                    <a:pt x="1324" y="1526"/>
                    <a:pt x="1420" y="1315"/>
                    <a:pt x="1600" y="1315"/>
                  </a:cubicBezTo>
                  <a:lnTo>
                    <a:pt x="3633" y="1315"/>
                  </a:lnTo>
                  <a:cubicBezTo>
                    <a:pt x="3695" y="1190"/>
                    <a:pt x="3704" y="1143"/>
                    <a:pt x="3853" y="750"/>
                  </a:cubicBezTo>
                  <a:lnTo>
                    <a:pt x="4025" y="1"/>
                  </a:ln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60" name="Google Shape;2360;p45"/>
            <p:cNvSpPr/>
            <p:nvPr/>
          </p:nvSpPr>
          <p:spPr>
            <a:xfrm>
              <a:off x="4957425" y="3788691"/>
              <a:ext cx="119786" cy="177460"/>
            </a:xfrm>
            <a:custGeom>
              <a:avLst/>
              <a:gdLst/>
              <a:ahLst/>
              <a:cxnLst/>
              <a:rect l="l" t="t" r="r" b="b"/>
              <a:pathLst>
                <a:path w="4264" h="6317" extrusionOk="0">
                  <a:moveTo>
                    <a:pt x="1685" y="1"/>
                  </a:moveTo>
                  <a:cubicBezTo>
                    <a:pt x="1539" y="1"/>
                    <a:pt x="1390" y="22"/>
                    <a:pt x="1244" y="67"/>
                  </a:cubicBezTo>
                  <a:cubicBezTo>
                    <a:pt x="342" y="345"/>
                    <a:pt x="0" y="1090"/>
                    <a:pt x="183" y="1560"/>
                  </a:cubicBezTo>
                  <a:cubicBezTo>
                    <a:pt x="320" y="1913"/>
                    <a:pt x="721" y="2111"/>
                    <a:pt x="1200" y="2111"/>
                  </a:cubicBezTo>
                  <a:cubicBezTo>
                    <a:pt x="1429" y="2111"/>
                    <a:pt x="1677" y="2066"/>
                    <a:pt x="1922" y="1970"/>
                  </a:cubicBezTo>
                  <a:cubicBezTo>
                    <a:pt x="1987" y="1942"/>
                    <a:pt x="2056" y="1929"/>
                    <a:pt x="2126" y="1929"/>
                  </a:cubicBezTo>
                  <a:cubicBezTo>
                    <a:pt x="2336" y="1929"/>
                    <a:pt x="2547" y="2052"/>
                    <a:pt x="2632" y="2273"/>
                  </a:cubicBezTo>
                  <a:cubicBezTo>
                    <a:pt x="2632" y="2273"/>
                    <a:pt x="3361" y="3896"/>
                    <a:pt x="2757" y="4897"/>
                  </a:cubicBezTo>
                  <a:cubicBezTo>
                    <a:pt x="2538" y="5259"/>
                    <a:pt x="2146" y="5541"/>
                    <a:pt x="1482" y="5634"/>
                  </a:cubicBezTo>
                  <a:cubicBezTo>
                    <a:pt x="1143" y="5806"/>
                    <a:pt x="1265" y="6317"/>
                    <a:pt x="1645" y="6317"/>
                  </a:cubicBezTo>
                  <a:lnTo>
                    <a:pt x="2731" y="6317"/>
                  </a:lnTo>
                  <a:cubicBezTo>
                    <a:pt x="2843" y="6317"/>
                    <a:pt x="2947" y="6266"/>
                    <a:pt x="3016" y="6178"/>
                  </a:cubicBezTo>
                  <a:lnTo>
                    <a:pt x="3443" y="5633"/>
                  </a:lnTo>
                  <a:cubicBezTo>
                    <a:pt x="3631" y="5408"/>
                    <a:pt x="3759" y="5158"/>
                    <a:pt x="3842" y="4897"/>
                  </a:cubicBezTo>
                  <a:cubicBezTo>
                    <a:pt x="4264" y="3562"/>
                    <a:pt x="3489" y="1938"/>
                    <a:pt x="3489" y="1938"/>
                  </a:cubicBezTo>
                  <a:lnTo>
                    <a:pt x="3120" y="989"/>
                  </a:lnTo>
                  <a:cubicBezTo>
                    <a:pt x="2886" y="386"/>
                    <a:pt x="2306" y="1"/>
                    <a:pt x="1685" y="1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61" name="Google Shape;2361;p45"/>
            <p:cNvSpPr/>
            <p:nvPr/>
          </p:nvSpPr>
          <p:spPr>
            <a:xfrm>
              <a:off x="4831036" y="3844370"/>
              <a:ext cx="112089" cy="120742"/>
            </a:xfrm>
            <a:custGeom>
              <a:avLst/>
              <a:gdLst/>
              <a:ahLst/>
              <a:cxnLst/>
              <a:rect l="l" t="t" r="r" b="b"/>
              <a:pathLst>
                <a:path w="3990" h="4298" extrusionOk="0">
                  <a:moveTo>
                    <a:pt x="2284" y="0"/>
                  </a:moveTo>
                  <a:cubicBezTo>
                    <a:pt x="1640" y="0"/>
                    <a:pt x="1077" y="405"/>
                    <a:pt x="850" y="989"/>
                  </a:cubicBezTo>
                  <a:lnTo>
                    <a:pt x="481" y="1938"/>
                  </a:lnTo>
                  <a:cubicBezTo>
                    <a:pt x="480" y="1940"/>
                    <a:pt x="106" y="2719"/>
                    <a:pt x="20" y="3651"/>
                  </a:cubicBezTo>
                  <a:lnTo>
                    <a:pt x="14" y="3791"/>
                  </a:lnTo>
                  <a:cubicBezTo>
                    <a:pt x="0" y="4067"/>
                    <a:pt x="220" y="4297"/>
                    <a:pt x="496" y="4297"/>
                  </a:cubicBezTo>
                  <a:cubicBezTo>
                    <a:pt x="758" y="4297"/>
                    <a:pt x="974" y="4089"/>
                    <a:pt x="980" y="3827"/>
                  </a:cubicBezTo>
                  <a:lnTo>
                    <a:pt x="986" y="3651"/>
                  </a:lnTo>
                  <a:cubicBezTo>
                    <a:pt x="1046" y="2923"/>
                    <a:pt x="1337" y="2273"/>
                    <a:pt x="1339" y="2271"/>
                  </a:cubicBezTo>
                  <a:cubicBezTo>
                    <a:pt x="1418" y="2068"/>
                    <a:pt x="1612" y="1930"/>
                    <a:pt x="1839" y="1930"/>
                  </a:cubicBezTo>
                  <a:cubicBezTo>
                    <a:pt x="1907" y="1930"/>
                    <a:pt x="1977" y="1942"/>
                    <a:pt x="2049" y="1969"/>
                  </a:cubicBezTo>
                  <a:cubicBezTo>
                    <a:pt x="2294" y="2064"/>
                    <a:pt x="2542" y="2110"/>
                    <a:pt x="2771" y="2110"/>
                  </a:cubicBezTo>
                  <a:cubicBezTo>
                    <a:pt x="3251" y="2110"/>
                    <a:pt x="3651" y="1911"/>
                    <a:pt x="3788" y="1559"/>
                  </a:cubicBezTo>
                  <a:cubicBezTo>
                    <a:pt x="3990" y="1039"/>
                    <a:pt x="3554" y="336"/>
                    <a:pt x="2783" y="82"/>
                  </a:cubicBezTo>
                  <a:cubicBezTo>
                    <a:pt x="2614" y="26"/>
                    <a:pt x="2446" y="0"/>
                    <a:pt x="2284" y="0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62" name="Google Shape;2362;p45"/>
            <p:cNvSpPr/>
            <p:nvPr/>
          </p:nvSpPr>
          <p:spPr>
            <a:xfrm>
              <a:off x="4989478" y="3926260"/>
              <a:ext cx="75878" cy="39891"/>
            </a:xfrm>
            <a:custGeom>
              <a:avLst/>
              <a:gdLst/>
              <a:ahLst/>
              <a:cxnLst/>
              <a:rect l="l" t="t" r="r" b="b"/>
              <a:pathLst>
                <a:path w="2701" h="1420" extrusionOk="0">
                  <a:moveTo>
                    <a:pt x="1616" y="0"/>
                  </a:moveTo>
                  <a:cubicBezTo>
                    <a:pt x="1397" y="362"/>
                    <a:pt x="1004" y="644"/>
                    <a:pt x="339" y="736"/>
                  </a:cubicBezTo>
                  <a:cubicBezTo>
                    <a:pt x="0" y="907"/>
                    <a:pt x="124" y="1420"/>
                    <a:pt x="504" y="1420"/>
                  </a:cubicBezTo>
                  <a:lnTo>
                    <a:pt x="1590" y="1420"/>
                  </a:lnTo>
                  <a:cubicBezTo>
                    <a:pt x="1700" y="1420"/>
                    <a:pt x="1806" y="1369"/>
                    <a:pt x="1874" y="1281"/>
                  </a:cubicBezTo>
                  <a:lnTo>
                    <a:pt x="2300" y="736"/>
                  </a:lnTo>
                  <a:cubicBezTo>
                    <a:pt x="2490" y="511"/>
                    <a:pt x="2618" y="261"/>
                    <a:pt x="270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63" name="Google Shape;2363;p45"/>
            <p:cNvSpPr/>
            <p:nvPr/>
          </p:nvSpPr>
          <p:spPr>
            <a:xfrm>
              <a:off x="4831036" y="3926260"/>
              <a:ext cx="31436" cy="38852"/>
            </a:xfrm>
            <a:custGeom>
              <a:avLst/>
              <a:gdLst/>
              <a:ahLst/>
              <a:cxnLst/>
              <a:rect l="l" t="t" r="r" b="b"/>
              <a:pathLst>
                <a:path w="1119" h="1383" extrusionOk="0">
                  <a:moveTo>
                    <a:pt x="147" y="0"/>
                  </a:moveTo>
                  <a:cubicBezTo>
                    <a:pt x="92" y="225"/>
                    <a:pt x="44" y="475"/>
                    <a:pt x="20" y="737"/>
                  </a:cubicBezTo>
                  <a:lnTo>
                    <a:pt x="14" y="876"/>
                  </a:lnTo>
                  <a:cubicBezTo>
                    <a:pt x="0" y="1152"/>
                    <a:pt x="220" y="1382"/>
                    <a:pt x="498" y="1382"/>
                  </a:cubicBezTo>
                  <a:cubicBezTo>
                    <a:pt x="758" y="1382"/>
                    <a:pt x="974" y="1174"/>
                    <a:pt x="982" y="912"/>
                  </a:cubicBezTo>
                  <a:lnTo>
                    <a:pt x="986" y="737"/>
                  </a:lnTo>
                  <a:cubicBezTo>
                    <a:pt x="1009" y="472"/>
                    <a:pt x="1061" y="217"/>
                    <a:pt x="111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64" name="Google Shape;2364;p45"/>
            <p:cNvSpPr/>
            <p:nvPr/>
          </p:nvSpPr>
          <p:spPr>
            <a:xfrm>
              <a:off x="4776762" y="3946908"/>
              <a:ext cx="341268" cy="67253"/>
            </a:xfrm>
            <a:custGeom>
              <a:avLst/>
              <a:gdLst/>
              <a:ahLst/>
              <a:cxnLst/>
              <a:rect l="l" t="t" r="r" b="b"/>
              <a:pathLst>
                <a:path w="12148" h="2394" extrusionOk="0">
                  <a:moveTo>
                    <a:pt x="1197" y="1"/>
                  </a:moveTo>
                  <a:cubicBezTo>
                    <a:pt x="535" y="1"/>
                    <a:pt x="0" y="537"/>
                    <a:pt x="0" y="1197"/>
                  </a:cubicBezTo>
                  <a:cubicBezTo>
                    <a:pt x="0" y="1859"/>
                    <a:pt x="535" y="2394"/>
                    <a:pt x="1197" y="2394"/>
                  </a:cubicBezTo>
                  <a:lnTo>
                    <a:pt x="10951" y="2394"/>
                  </a:lnTo>
                  <a:cubicBezTo>
                    <a:pt x="11611" y="2394"/>
                    <a:pt x="12148" y="1859"/>
                    <a:pt x="12148" y="1197"/>
                  </a:cubicBezTo>
                  <a:cubicBezTo>
                    <a:pt x="12148" y="537"/>
                    <a:pt x="11611" y="1"/>
                    <a:pt x="10951" y="1"/>
                  </a:cubicBezTo>
                  <a:close/>
                </a:path>
              </a:pathLst>
            </a:custGeom>
            <a:solidFill>
              <a:srgbClr val="BB6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65" name="Google Shape;2365;p45"/>
            <p:cNvSpPr/>
            <p:nvPr/>
          </p:nvSpPr>
          <p:spPr>
            <a:xfrm>
              <a:off x="4776762" y="3946908"/>
              <a:ext cx="80429" cy="67253"/>
            </a:xfrm>
            <a:custGeom>
              <a:avLst/>
              <a:gdLst/>
              <a:ahLst/>
              <a:cxnLst/>
              <a:rect l="l" t="t" r="r" b="b"/>
              <a:pathLst>
                <a:path w="2863" h="2394" extrusionOk="0">
                  <a:moveTo>
                    <a:pt x="1197" y="1"/>
                  </a:moveTo>
                  <a:cubicBezTo>
                    <a:pt x="535" y="1"/>
                    <a:pt x="0" y="537"/>
                    <a:pt x="0" y="1197"/>
                  </a:cubicBezTo>
                  <a:cubicBezTo>
                    <a:pt x="0" y="1859"/>
                    <a:pt x="535" y="2394"/>
                    <a:pt x="1197" y="2394"/>
                  </a:cubicBezTo>
                  <a:lnTo>
                    <a:pt x="2862" y="2394"/>
                  </a:lnTo>
                  <a:cubicBezTo>
                    <a:pt x="2202" y="2394"/>
                    <a:pt x="1667" y="1859"/>
                    <a:pt x="1667" y="1197"/>
                  </a:cubicBezTo>
                  <a:cubicBezTo>
                    <a:pt x="1667" y="537"/>
                    <a:pt x="2202" y="1"/>
                    <a:pt x="286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66" name="Google Shape;2366;p45"/>
            <p:cNvSpPr/>
            <p:nvPr/>
          </p:nvSpPr>
          <p:spPr>
            <a:xfrm>
              <a:off x="4771593" y="3760795"/>
              <a:ext cx="351578" cy="299916"/>
            </a:xfrm>
            <a:custGeom>
              <a:avLst/>
              <a:gdLst/>
              <a:ahLst/>
              <a:cxnLst/>
              <a:rect l="l" t="t" r="r" b="b"/>
              <a:pathLst>
                <a:path w="12515" h="10676" extrusionOk="0">
                  <a:moveTo>
                    <a:pt x="10407" y="367"/>
                  </a:moveTo>
                  <a:cubicBezTo>
                    <a:pt x="11075" y="367"/>
                    <a:pt x="11563" y="845"/>
                    <a:pt x="11135" y="1473"/>
                  </a:cubicBezTo>
                  <a:cubicBezTo>
                    <a:pt x="10966" y="1721"/>
                    <a:pt x="10691" y="1929"/>
                    <a:pt x="10358" y="2059"/>
                  </a:cubicBezTo>
                  <a:cubicBezTo>
                    <a:pt x="10228" y="2109"/>
                    <a:pt x="10127" y="2185"/>
                    <a:pt x="10049" y="2280"/>
                  </a:cubicBezTo>
                  <a:lnTo>
                    <a:pt x="9907" y="1916"/>
                  </a:lnTo>
                  <a:cubicBezTo>
                    <a:pt x="9761" y="1542"/>
                    <a:pt x="9497" y="1237"/>
                    <a:pt x="9155" y="1040"/>
                  </a:cubicBezTo>
                  <a:cubicBezTo>
                    <a:pt x="9295" y="812"/>
                    <a:pt x="9492" y="633"/>
                    <a:pt x="9767" y="509"/>
                  </a:cubicBezTo>
                  <a:cubicBezTo>
                    <a:pt x="9983" y="412"/>
                    <a:pt x="10203" y="367"/>
                    <a:pt x="10407" y="367"/>
                  </a:cubicBezTo>
                  <a:close/>
                  <a:moveTo>
                    <a:pt x="2293" y="2348"/>
                  </a:moveTo>
                  <a:cubicBezTo>
                    <a:pt x="2508" y="2348"/>
                    <a:pt x="2745" y="2398"/>
                    <a:pt x="2984" y="2514"/>
                  </a:cubicBezTo>
                  <a:cubicBezTo>
                    <a:pt x="3218" y="2624"/>
                    <a:pt x="3413" y="2802"/>
                    <a:pt x="3547" y="3020"/>
                  </a:cubicBezTo>
                  <a:cubicBezTo>
                    <a:pt x="3205" y="3218"/>
                    <a:pt x="2941" y="3522"/>
                    <a:pt x="2795" y="3898"/>
                  </a:cubicBezTo>
                  <a:lnTo>
                    <a:pt x="2653" y="4262"/>
                  </a:lnTo>
                  <a:cubicBezTo>
                    <a:pt x="2575" y="4164"/>
                    <a:pt x="2471" y="4087"/>
                    <a:pt x="2348" y="4041"/>
                  </a:cubicBezTo>
                  <a:cubicBezTo>
                    <a:pt x="2345" y="4039"/>
                    <a:pt x="2342" y="4039"/>
                    <a:pt x="2339" y="4038"/>
                  </a:cubicBezTo>
                  <a:cubicBezTo>
                    <a:pt x="1691" y="3783"/>
                    <a:pt x="1280" y="3218"/>
                    <a:pt x="1443" y="2800"/>
                  </a:cubicBezTo>
                  <a:cubicBezTo>
                    <a:pt x="1504" y="2642"/>
                    <a:pt x="1645" y="2511"/>
                    <a:pt x="1839" y="2433"/>
                  </a:cubicBezTo>
                  <a:cubicBezTo>
                    <a:pt x="1971" y="2379"/>
                    <a:pt x="2125" y="2348"/>
                    <a:pt x="2293" y="2348"/>
                  </a:cubicBezTo>
                  <a:close/>
                  <a:moveTo>
                    <a:pt x="4405" y="3158"/>
                  </a:moveTo>
                  <a:cubicBezTo>
                    <a:pt x="4534" y="3158"/>
                    <a:pt x="4664" y="3176"/>
                    <a:pt x="4792" y="3215"/>
                  </a:cubicBezTo>
                  <a:cubicBezTo>
                    <a:pt x="5164" y="3325"/>
                    <a:pt x="5524" y="3580"/>
                    <a:pt x="5688" y="3929"/>
                  </a:cubicBezTo>
                  <a:cubicBezTo>
                    <a:pt x="5779" y="4119"/>
                    <a:pt x="5794" y="4311"/>
                    <a:pt x="5734" y="4467"/>
                  </a:cubicBezTo>
                  <a:cubicBezTo>
                    <a:pt x="5626" y="4744"/>
                    <a:pt x="5289" y="4899"/>
                    <a:pt x="4884" y="4899"/>
                  </a:cubicBezTo>
                  <a:cubicBezTo>
                    <a:pt x="4677" y="4899"/>
                    <a:pt x="4451" y="4858"/>
                    <a:pt x="4229" y="4772"/>
                  </a:cubicBezTo>
                  <a:cubicBezTo>
                    <a:pt x="4226" y="4772"/>
                    <a:pt x="4225" y="4770"/>
                    <a:pt x="4222" y="4770"/>
                  </a:cubicBezTo>
                  <a:cubicBezTo>
                    <a:pt x="4135" y="4736"/>
                    <a:pt x="4045" y="4720"/>
                    <a:pt x="3957" y="4720"/>
                  </a:cubicBezTo>
                  <a:cubicBezTo>
                    <a:pt x="3669" y="4720"/>
                    <a:pt x="3398" y="4892"/>
                    <a:pt x="3286" y="5176"/>
                  </a:cubicBezTo>
                  <a:cubicBezTo>
                    <a:pt x="3259" y="5234"/>
                    <a:pt x="3022" y="5785"/>
                    <a:pt x="2936" y="6443"/>
                  </a:cubicBezTo>
                  <a:lnTo>
                    <a:pt x="2342" y="6443"/>
                  </a:lnTo>
                  <a:cubicBezTo>
                    <a:pt x="2452" y="5649"/>
                    <a:pt x="2760" y="4999"/>
                    <a:pt x="2763" y="4992"/>
                  </a:cubicBezTo>
                  <a:cubicBezTo>
                    <a:pt x="2767" y="4980"/>
                    <a:pt x="2748" y="5032"/>
                    <a:pt x="3137" y="4030"/>
                  </a:cubicBezTo>
                  <a:cubicBezTo>
                    <a:pt x="3350" y="3484"/>
                    <a:pt x="3866" y="3158"/>
                    <a:pt x="4405" y="3158"/>
                  </a:cubicBezTo>
                  <a:close/>
                  <a:moveTo>
                    <a:pt x="4906" y="9203"/>
                  </a:moveTo>
                  <a:lnTo>
                    <a:pt x="4843" y="9372"/>
                  </a:lnTo>
                  <a:cubicBezTo>
                    <a:pt x="4633" y="9932"/>
                    <a:pt x="4089" y="10308"/>
                    <a:pt x="3491" y="10308"/>
                  </a:cubicBezTo>
                  <a:lnTo>
                    <a:pt x="3168" y="10308"/>
                  </a:lnTo>
                  <a:cubicBezTo>
                    <a:pt x="2572" y="10308"/>
                    <a:pt x="2027" y="9932"/>
                    <a:pt x="1818" y="9372"/>
                  </a:cubicBezTo>
                  <a:lnTo>
                    <a:pt x="1755" y="9203"/>
                  </a:lnTo>
                  <a:close/>
                  <a:moveTo>
                    <a:pt x="10761" y="9203"/>
                  </a:moveTo>
                  <a:lnTo>
                    <a:pt x="10698" y="9372"/>
                  </a:lnTo>
                  <a:cubicBezTo>
                    <a:pt x="10487" y="9932"/>
                    <a:pt x="9945" y="10308"/>
                    <a:pt x="9346" y="10308"/>
                  </a:cubicBezTo>
                  <a:lnTo>
                    <a:pt x="9024" y="10308"/>
                  </a:lnTo>
                  <a:cubicBezTo>
                    <a:pt x="8425" y="10308"/>
                    <a:pt x="7883" y="9932"/>
                    <a:pt x="7672" y="9372"/>
                  </a:cubicBezTo>
                  <a:lnTo>
                    <a:pt x="7608" y="9203"/>
                  </a:lnTo>
                  <a:close/>
                  <a:moveTo>
                    <a:pt x="10412" y="1"/>
                  </a:moveTo>
                  <a:cubicBezTo>
                    <a:pt x="10145" y="1"/>
                    <a:pt x="9854" y="62"/>
                    <a:pt x="9559" y="202"/>
                  </a:cubicBezTo>
                  <a:cubicBezTo>
                    <a:pt x="9247" y="351"/>
                    <a:pt x="8989" y="592"/>
                    <a:pt x="8817" y="891"/>
                  </a:cubicBezTo>
                  <a:cubicBezTo>
                    <a:pt x="8648" y="837"/>
                    <a:pt x="8473" y="810"/>
                    <a:pt x="8297" y="810"/>
                  </a:cubicBezTo>
                  <a:cubicBezTo>
                    <a:pt x="8131" y="810"/>
                    <a:pt x="7965" y="834"/>
                    <a:pt x="7804" y="883"/>
                  </a:cubicBezTo>
                  <a:cubicBezTo>
                    <a:pt x="7245" y="1057"/>
                    <a:pt x="6861" y="1411"/>
                    <a:pt x="6682" y="1792"/>
                  </a:cubicBezTo>
                  <a:cubicBezTo>
                    <a:pt x="6385" y="2419"/>
                    <a:pt x="6665" y="3066"/>
                    <a:pt x="7417" y="3243"/>
                  </a:cubicBezTo>
                  <a:cubicBezTo>
                    <a:pt x="7544" y="3273"/>
                    <a:pt x="7677" y="3288"/>
                    <a:pt x="7815" y="3288"/>
                  </a:cubicBezTo>
                  <a:cubicBezTo>
                    <a:pt x="8072" y="3288"/>
                    <a:pt x="8342" y="3236"/>
                    <a:pt x="8603" y="3135"/>
                  </a:cubicBezTo>
                  <a:cubicBezTo>
                    <a:pt x="8652" y="3116"/>
                    <a:pt x="8700" y="3107"/>
                    <a:pt x="8746" y="3107"/>
                  </a:cubicBezTo>
                  <a:cubicBezTo>
                    <a:pt x="8896" y="3107"/>
                    <a:pt x="9025" y="3199"/>
                    <a:pt x="9076" y="3332"/>
                  </a:cubicBezTo>
                  <a:cubicBezTo>
                    <a:pt x="9652" y="4817"/>
                    <a:pt x="9658" y="6214"/>
                    <a:pt x="8082" y="6443"/>
                  </a:cubicBezTo>
                  <a:lnTo>
                    <a:pt x="4988" y="6443"/>
                  </a:lnTo>
                  <a:cubicBezTo>
                    <a:pt x="4887" y="6443"/>
                    <a:pt x="4804" y="6525"/>
                    <a:pt x="4804" y="6626"/>
                  </a:cubicBezTo>
                  <a:cubicBezTo>
                    <a:pt x="4804" y="6727"/>
                    <a:pt x="4887" y="6809"/>
                    <a:pt x="4988" y="6809"/>
                  </a:cubicBezTo>
                  <a:lnTo>
                    <a:pt x="11135" y="6809"/>
                  </a:lnTo>
                  <a:cubicBezTo>
                    <a:pt x="11694" y="6809"/>
                    <a:pt x="12148" y="7263"/>
                    <a:pt x="12148" y="7822"/>
                  </a:cubicBezTo>
                  <a:cubicBezTo>
                    <a:pt x="12148" y="8381"/>
                    <a:pt x="11694" y="8835"/>
                    <a:pt x="11135" y="8835"/>
                  </a:cubicBezTo>
                  <a:lnTo>
                    <a:pt x="1379" y="8835"/>
                  </a:lnTo>
                  <a:cubicBezTo>
                    <a:pt x="822" y="8835"/>
                    <a:pt x="367" y="8381"/>
                    <a:pt x="367" y="7822"/>
                  </a:cubicBezTo>
                  <a:cubicBezTo>
                    <a:pt x="367" y="7263"/>
                    <a:pt x="820" y="6809"/>
                    <a:pt x="1379" y="6809"/>
                  </a:cubicBezTo>
                  <a:lnTo>
                    <a:pt x="4128" y="6809"/>
                  </a:lnTo>
                  <a:cubicBezTo>
                    <a:pt x="4229" y="6809"/>
                    <a:pt x="4312" y="6728"/>
                    <a:pt x="4312" y="6626"/>
                  </a:cubicBezTo>
                  <a:cubicBezTo>
                    <a:pt x="4312" y="6525"/>
                    <a:pt x="4229" y="6443"/>
                    <a:pt x="4128" y="6443"/>
                  </a:cubicBezTo>
                  <a:lnTo>
                    <a:pt x="3307" y="6443"/>
                  </a:lnTo>
                  <a:cubicBezTo>
                    <a:pt x="3393" y="5837"/>
                    <a:pt x="3619" y="5326"/>
                    <a:pt x="3622" y="5322"/>
                  </a:cubicBezTo>
                  <a:cubicBezTo>
                    <a:pt x="3624" y="5319"/>
                    <a:pt x="3625" y="5316"/>
                    <a:pt x="3625" y="5313"/>
                  </a:cubicBezTo>
                  <a:cubicBezTo>
                    <a:pt x="3678" y="5176"/>
                    <a:pt x="3810" y="5087"/>
                    <a:pt x="3956" y="5087"/>
                  </a:cubicBezTo>
                  <a:cubicBezTo>
                    <a:pt x="4001" y="5087"/>
                    <a:pt x="4048" y="5096"/>
                    <a:pt x="4094" y="5114"/>
                  </a:cubicBezTo>
                  <a:cubicBezTo>
                    <a:pt x="4097" y="5114"/>
                    <a:pt x="4100" y="5115"/>
                    <a:pt x="4101" y="5115"/>
                  </a:cubicBezTo>
                  <a:cubicBezTo>
                    <a:pt x="4361" y="5216"/>
                    <a:pt x="4629" y="5267"/>
                    <a:pt x="4885" y="5267"/>
                  </a:cubicBezTo>
                  <a:cubicBezTo>
                    <a:pt x="5023" y="5267"/>
                    <a:pt x="5157" y="5252"/>
                    <a:pt x="5284" y="5222"/>
                  </a:cubicBezTo>
                  <a:cubicBezTo>
                    <a:pt x="6035" y="5046"/>
                    <a:pt x="6317" y="4401"/>
                    <a:pt x="6020" y="3772"/>
                  </a:cubicBezTo>
                  <a:cubicBezTo>
                    <a:pt x="5812" y="3332"/>
                    <a:pt x="5367" y="3001"/>
                    <a:pt x="4897" y="2864"/>
                  </a:cubicBezTo>
                  <a:cubicBezTo>
                    <a:pt x="4736" y="2815"/>
                    <a:pt x="4570" y="2791"/>
                    <a:pt x="4405" y="2791"/>
                  </a:cubicBezTo>
                  <a:cubicBezTo>
                    <a:pt x="4229" y="2791"/>
                    <a:pt x="4053" y="2818"/>
                    <a:pt x="3884" y="2871"/>
                  </a:cubicBezTo>
                  <a:cubicBezTo>
                    <a:pt x="3712" y="2573"/>
                    <a:pt x="3455" y="2332"/>
                    <a:pt x="3143" y="2182"/>
                  </a:cubicBezTo>
                  <a:cubicBezTo>
                    <a:pt x="2854" y="2044"/>
                    <a:pt x="2561" y="1981"/>
                    <a:pt x="2291" y="1981"/>
                  </a:cubicBezTo>
                  <a:cubicBezTo>
                    <a:pt x="2076" y="1981"/>
                    <a:pt x="1875" y="2021"/>
                    <a:pt x="1700" y="2092"/>
                  </a:cubicBezTo>
                  <a:cubicBezTo>
                    <a:pt x="1060" y="2354"/>
                    <a:pt x="828" y="3019"/>
                    <a:pt x="1263" y="3659"/>
                  </a:cubicBezTo>
                  <a:cubicBezTo>
                    <a:pt x="1473" y="3968"/>
                    <a:pt x="1810" y="4225"/>
                    <a:pt x="2211" y="4381"/>
                  </a:cubicBezTo>
                  <a:cubicBezTo>
                    <a:pt x="2415" y="4460"/>
                    <a:pt x="2493" y="4668"/>
                    <a:pt x="2427" y="4843"/>
                  </a:cubicBezTo>
                  <a:cubicBezTo>
                    <a:pt x="2386" y="4931"/>
                    <a:pt x="2079" y="5610"/>
                    <a:pt x="1972" y="6443"/>
                  </a:cubicBezTo>
                  <a:lnTo>
                    <a:pt x="1379" y="6443"/>
                  </a:lnTo>
                  <a:cubicBezTo>
                    <a:pt x="617" y="6443"/>
                    <a:pt x="0" y="7060"/>
                    <a:pt x="0" y="7822"/>
                  </a:cubicBezTo>
                  <a:cubicBezTo>
                    <a:pt x="0" y="8577"/>
                    <a:pt x="609" y="9192"/>
                    <a:pt x="1361" y="9201"/>
                  </a:cubicBezTo>
                  <a:lnTo>
                    <a:pt x="1474" y="9500"/>
                  </a:lnTo>
                  <a:cubicBezTo>
                    <a:pt x="1738" y="10202"/>
                    <a:pt x="2419" y="10675"/>
                    <a:pt x="3168" y="10675"/>
                  </a:cubicBezTo>
                  <a:lnTo>
                    <a:pt x="3491" y="10675"/>
                  </a:lnTo>
                  <a:cubicBezTo>
                    <a:pt x="4241" y="10675"/>
                    <a:pt x="4923" y="10202"/>
                    <a:pt x="5185" y="9500"/>
                  </a:cubicBezTo>
                  <a:lnTo>
                    <a:pt x="5298" y="9203"/>
                  </a:lnTo>
                  <a:lnTo>
                    <a:pt x="7217" y="9203"/>
                  </a:lnTo>
                  <a:lnTo>
                    <a:pt x="7328" y="9500"/>
                  </a:lnTo>
                  <a:cubicBezTo>
                    <a:pt x="7592" y="10202"/>
                    <a:pt x="8273" y="10675"/>
                    <a:pt x="9024" y="10675"/>
                  </a:cubicBezTo>
                  <a:lnTo>
                    <a:pt x="9346" y="10675"/>
                  </a:lnTo>
                  <a:cubicBezTo>
                    <a:pt x="10095" y="10675"/>
                    <a:pt x="10777" y="10202"/>
                    <a:pt x="11040" y="9500"/>
                  </a:cubicBezTo>
                  <a:lnTo>
                    <a:pt x="11152" y="9201"/>
                  </a:lnTo>
                  <a:cubicBezTo>
                    <a:pt x="11515" y="9197"/>
                    <a:pt x="11854" y="9054"/>
                    <a:pt x="12110" y="8797"/>
                  </a:cubicBezTo>
                  <a:cubicBezTo>
                    <a:pt x="12371" y="8538"/>
                    <a:pt x="12514" y="8191"/>
                    <a:pt x="12514" y="7822"/>
                  </a:cubicBezTo>
                  <a:cubicBezTo>
                    <a:pt x="12514" y="7063"/>
                    <a:pt x="11896" y="6443"/>
                    <a:pt x="11135" y="6443"/>
                  </a:cubicBezTo>
                  <a:lnTo>
                    <a:pt x="10410" y="6443"/>
                  </a:lnTo>
                  <a:cubicBezTo>
                    <a:pt x="10743" y="5876"/>
                    <a:pt x="10846" y="5139"/>
                    <a:pt x="10704" y="4286"/>
                  </a:cubicBezTo>
                  <a:cubicBezTo>
                    <a:pt x="10689" y="4196"/>
                    <a:pt x="10611" y="4132"/>
                    <a:pt x="10523" y="4132"/>
                  </a:cubicBezTo>
                  <a:cubicBezTo>
                    <a:pt x="10513" y="4132"/>
                    <a:pt x="10503" y="4133"/>
                    <a:pt x="10493" y="4134"/>
                  </a:cubicBezTo>
                  <a:cubicBezTo>
                    <a:pt x="10394" y="4151"/>
                    <a:pt x="10326" y="4246"/>
                    <a:pt x="10342" y="4345"/>
                  </a:cubicBezTo>
                  <a:cubicBezTo>
                    <a:pt x="10489" y="5225"/>
                    <a:pt x="10362" y="5931"/>
                    <a:pt x="9969" y="6443"/>
                  </a:cubicBezTo>
                  <a:lnTo>
                    <a:pt x="9105" y="6443"/>
                  </a:lnTo>
                  <a:cubicBezTo>
                    <a:pt x="9295" y="6306"/>
                    <a:pt x="9447" y="6136"/>
                    <a:pt x="9560" y="5931"/>
                  </a:cubicBezTo>
                  <a:cubicBezTo>
                    <a:pt x="10144" y="4876"/>
                    <a:pt x="9467" y="3307"/>
                    <a:pt x="9417" y="3195"/>
                  </a:cubicBezTo>
                  <a:cubicBezTo>
                    <a:pt x="9304" y="2912"/>
                    <a:pt x="9033" y="2739"/>
                    <a:pt x="8744" y="2739"/>
                  </a:cubicBezTo>
                  <a:cubicBezTo>
                    <a:pt x="8655" y="2739"/>
                    <a:pt x="8565" y="2755"/>
                    <a:pt x="8477" y="2790"/>
                  </a:cubicBezTo>
                  <a:cubicBezTo>
                    <a:pt x="8273" y="2871"/>
                    <a:pt x="8042" y="2921"/>
                    <a:pt x="7815" y="2921"/>
                  </a:cubicBezTo>
                  <a:cubicBezTo>
                    <a:pt x="7708" y="2921"/>
                    <a:pt x="7603" y="2910"/>
                    <a:pt x="7501" y="2886"/>
                  </a:cubicBezTo>
                  <a:cubicBezTo>
                    <a:pt x="6529" y="2657"/>
                    <a:pt x="6890" y="1552"/>
                    <a:pt x="7913" y="1234"/>
                  </a:cubicBezTo>
                  <a:cubicBezTo>
                    <a:pt x="8040" y="1196"/>
                    <a:pt x="8170" y="1177"/>
                    <a:pt x="8299" y="1177"/>
                  </a:cubicBezTo>
                  <a:cubicBezTo>
                    <a:pt x="8838" y="1177"/>
                    <a:pt x="9354" y="1505"/>
                    <a:pt x="9565" y="2048"/>
                  </a:cubicBezTo>
                  <a:cubicBezTo>
                    <a:pt x="9957" y="3057"/>
                    <a:pt x="9934" y="2999"/>
                    <a:pt x="9940" y="3011"/>
                  </a:cubicBezTo>
                  <a:cubicBezTo>
                    <a:pt x="9940" y="3013"/>
                    <a:pt x="10038" y="3219"/>
                    <a:pt x="10142" y="3539"/>
                  </a:cubicBezTo>
                  <a:cubicBezTo>
                    <a:pt x="10167" y="3616"/>
                    <a:pt x="10240" y="3666"/>
                    <a:pt x="10317" y="3666"/>
                  </a:cubicBezTo>
                  <a:cubicBezTo>
                    <a:pt x="10336" y="3666"/>
                    <a:pt x="10355" y="3663"/>
                    <a:pt x="10374" y="3656"/>
                  </a:cubicBezTo>
                  <a:cubicBezTo>
                    <a:pt x="10471" y="3625"/>
                    <a:pt x="10523" y="3522"/>
                    <a:pt x="10492" y="3426"/>
                  </a:cubicBezTo>
                  <a:cubicBezTo>
                    <a:pt x="10389" y="3115"/>
                    <a:pt x="10296" y="2907"/>
                    <a:pt x="10275" y="2862"/>
                  </a:cubicBezTo>
                  <a:cubicBezTo>
                    <a:pt x="10205" y="2678"/>
                    <a:pt x="10300" y="2475"/>
                    <a:pt x="10484" y="2402"/>
                  </a:cubicBezTo>
                  <a:cubicBezTo>
                    <a:pt x="10855" y="2262"/>
                    <a:pt x="11214" y="2011"/>
                    <a:pt x="11438" y="1679"/>
                  </a:cubicBezTo>
                  <a:cubicBezTo>
                    <a:pt x="11872" y="1043"/>
                    <a:pt x="11646" y="375"/>
                    <a:pt x="11001" y="112"/>
                  </a:cubicBezTo>
                  <a:cubicBezTo>
                    <a:pt x="10828" y="41"/>
                    <a:pt x="10628" y="1"/>
                    <a:pt x="104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67" name="Google Shape;2367;p45"/>
            <p:cNvSpPr/>
            <p:nvPr/>
          </p:nvSpPr>
          <p:spPr>
            <a:xfrm>
              <a:off x="4896998" y="3969466"/>
              <a:ext cx="10310" cy="1862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84" y="1"/>
                  </a:moveTo>
                  <a:cubicBezTo>
                    <a:pt x="82" y="1"/>
                    <a:pt x="1" y="84"/>
                    <a:pt x="1" y="185"/>
                  </a:cubicBezTo>
                  <a:lnTo>
                    <a:pt x="1" y="479"/>
                  </a:lnTo>
                  <a:cubicBezTo>
                    <a:pt x="1" y="581"/>
                    <a:pt x="82" y="662"/>
                    <a:pt x="184" y="662"/>
                  </a:cubicBezTo>
                  <a:cubicBezTo>
                    <a:pt x="285" y="662"/>
                    <a:pt x="367" y="580"/>
                    <a:pt x="367" y="479"/>
                  </a:cubicBezTo>
                  <a:lnTo>
                    <a:pt x="367" y="185"/>
                  </a:lnTo>
                  <a:cubicBezTo>
                    <a:pt x="367" y="84"/>
                    <a:pt x="285" y="1"/>
                    <a:pt x="1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68" name="Google Shape;2368;p45"/>
            <p:cNvSpPr/>
            <p:nvPr/>
          </p:nvSpPr>
          <p:spPr>
            <a:xfrm>
              <a:off x="4929697" y="3977697"/>
              <a:ext cx="35368" cy="15788"/>
            </a:xfrm>
            <a:custGeom>
              <a:avLst/>
              <a:gdLst/>
              <a:ahLst/>
              <a:cxnLst/>
              <a:rect l="l" t="t" r="r" b="b"/>
              <a:pathLst>
                <a:path w="1259" h="562" extrusionOk="0">
                  <a:moveTo>
                    <a:pt x="205" y="1"/>
                  </a:moveTo>
                  <a:cubicBezTo>
                    <a:pt x="162" y="1"/>
                    <a:pt x="119" y="15"/>
                    <a:pt x="84" y="45"/>
                  </a:cubicBezTo>
                  <a:cubicBezTo>
                    <a:pt x="9" y="113"/>
                    <a:pt x="0" y="228"/>
                    <a:pt x="66" y="305"/>
                  </a:cubicBezTo>
                  <a:cubicBezTo>
                    <a:pt x="216" y="476"/>
                    <a:pt x="423" y="561"/>
                    <a:pt x="630" y="561"/>
                  </a:cubicBezTo>
                  <a:cubicBezTo>
                    <a:pt x="837" y="561"/>
                    <a:pt x="1044" y="476"/>
                    <a:pt x="1192" y="305"/>
                  </a:cubicBezTo>
                  <a:cubicBezTo>
                    <a:pt x="1259" y="228"/>
                    <a:pt x="1251" y="113"/>
                    <a:pt x="1174" y="45"/>
                  </a:cubicBezTo>
                  <a:cubicBezTo>
                    <a:pt x="1139" y="15"/>
                    <a:pt x="1097" y="1"/>
                    <a:pt x="1054" y="1"/>
                  </a:cubicBezTo>
                  <a:cubicBezTo>
                    <a:pt x="1003" y="1"/>
                    <a:pt x="952" y="22"/>
                    <a:pt x="916" y="64"/>
                  </a:cubicBezTo>
                  <a:cubicBezTo>
                    <a:pt x="840" y="151"/>
                    <a:pt x="735" y="194"/>
                    <a:pt x="630" y="194"/>
                  </a:cubicBezTo>
                  <a:cubicBezTo>
                    <a:pt x="525" y="194"/>
                    <a:pt x="419" y="150"/>
                    <a:pt x="344" y="64"/>
                  </a:cubicBezTo>
                  <a:cubicBezTo>
                    <a:pt x="307" y="22"/>
                    <a:pt x="256" y="1"/>
                    <a:pt x="2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369" name="Google Shape;2369;p45"/>
            <p:cNvSpPr/>
            <p:nvPr/>
          </p:nvSpPr>
          <p:spPr>
            <a:xfrm>
              <a:off x="4979477" y="3967949"/>
              <a:ext cx="29497" cy="19918"/>
            </a:xfrm>
            <a:custGeom>
              <a:avLst/>
              <a:gdLst/>
              <a:ahLst/>
              <a:cxnLst/>
              <a:rect l="l" t="t" r="r" b="b"/>
              <a:pathLst>
                <a:path w="1050" h="709" extrusionOk="0">
                  <a:moveTo>
                    <a:pt x="523" y="1"/>
                  </a:moveTo>
                  <a:cubicBezTo>
                    <a:pt x="234" y="1"/>
                    <a:pt x="0" y="236"/>
                    <a:pt x="0" y="525"/>
                  </a:cubicBezTo>
                  <a:cubicBezTo>
                    <a:pt x="0" y="626"/>
                    <a:pt x="82" y="709"/>
                    <a:pt x="183" y="709"/>
                  </a:cubicBezTo>
                  <a:cubicBezTo>
                    <a:pt x="284" y="709"/>
                    <a:pt x="367" y="626"/>
                    <a:pt x="367" y="525"/>
                  </a:cubicBezTo>
                  <a:cubicBezTo>
                    <a:pt x="367" y="438"/>
                    <a:pt x="438" y="367"/>
                    <a:pt x="523" y="367"/>
                  </a:cubicBezTo>
                  <a:cubicBezTo>
                    <a:pt x="611" y="367"/>
                    <a:pt x="682" y="438"/>
                    <a:pt x="682" y="525"/>
                  </a:cubicBezTo>
                  <a:cubicBezTo>
                    <a:pt x="682" y="626"/>
                    <a:pt x="765" y="709"/>
                    <a:pt x="866" y="709"/>
                  </a:cubicBezTo>
                  <a:cubicBezTo>
                    <a:pt x="967" y="709"/>
                    <a:pt x="1049" y="626"/>
                    <a:pt x="1049" y="525"/>
                  </a:cubicBezTo>
                  <a:cubicBezTo>
                    <a:pt x="1049" y="236"/>
                    <a:pt x="813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grpSp>
        <p:nvGrpSpPr>
          <p:cNvPr id="2370" name="Google Shape;2370;p45"/>
          <p:cNvGrpSpPr/>
          <p:nvPr/>
        </p:nvGrpSpPr>
        <p:grpSpPr>
          <a:xfrm flipH="1">
            <a:off x="8571576" y="1666454"/>
            <a:ext cx="340079" cy="151289"/>
            <a:chOff x="3659575" y="587325"/>
            <a:chExt cx="181250" cy="79400"/>
          </a:xfrm>
        </p:grpSpPr>
        <p:sp>
          <p:nvSpPr>
            <p:cNvPr id="2371" name="Google Shape;2371;p45"/>
            <p:cNvSpPr/>
            <p:nvPr/>
          </p:nvSpPr>
          <p:spPr>
            <a:xfrm>
              <a:off x="3669725" y="594375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lnTo>
                    <a:pt x="4916" y="1720"/>
                  </a:lnTo>
                  <a:cubicBezTo>
                    <a:pt x="4905" y="1727"/>
                    <a:pt x="4895" y="1735"/>
                    <a:pt x="4884" y="1743"/>
                  </a:cubicBezTo>
                  <a:cubicBezTo>
                    <a:pt x="4882" y="1744"/>
                    <a:pt x="4881" y="1745"/>
                    <a:pt x="4880" y="1746"/>
                  </a:cubicBezTo>
                  <a:cubicBezTo>
                    <a:pt x="4819" y="1754"/>
                    <a:pt x="4760" y="1762"/>
                    <a:pt x="4700" y="1770"/>
                  </a:cubicBezTo>
                  <a:cubicBezTo>
                    <a:pt x="4723" y="1765"/>
                    <a:pt x="4746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8" y="1"/>
                  </a:moveTo>
                  <a:cubicBezTo>
                    <a:pt x="4093" y="1"/>
                    <a:pt x="4036" y="11"/>
                    <a:pt x="3985" y="22"/>
                  </a:cubicBezTo>
                  <a:cubicBezTo>
                    <a:pt x="3923" y="37"/>
                    <a:pt x="3861" y="49"/>
                    <a:pt x="3803" y="71"/>
                  </a:cubicBezTo>
                  <a:cubicBezTo>
                    <a:pt x="3675" y="117"/>
                    <a:pt x="3550" y="172"/>
                    <a:pt x="3430" y="235"/>
                  </a:cubicBezTo>
                  <a:cubicBezTo>
                    <a:pt x="3304" y="301"/>
                    <a:pt x="3175" y="368"/>
                    <a:pt x="3055" y="446"/>
                  </a:cubicBezTo>
                  <a:cubicBezTo>
                    <a:pt x="3007" y="477"/>
                    <a:pt x="2958" y="507"/>
                    <a:pt x="2912" y="542"/>
                  </a:cubicBezTo>
                  <a:cubicBezTo>
                    <a:pt x="2871" y="575"/>
                    <a:pt x="2825" y="617"/>
                    <a:pt x="2798" y="662"/>
                  </a:cubicBezTo>
                  <a:cubicBezTo>
                    <a:pt x="2766" y="714"/>
                    <a:pt x="2743" y="764"/>
                    <a:pt x="2742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2" y="995"/>
                  </a:cubicBezTo>
                  <a:cubicBezTo>
                    <a:pt x="2721" y="1005"/>
                    <a:pt x="2702" y="1017"/>
                    <a:pt x="2682" y="1028"/>
                  </a:cubicBezTo>
                  <a:cubicBezTo>
                    <a:pt x="2690" y="1024"/>
                    <a:pt x="2697" y="1020"/>
                    <a:pt x="2704" y="1017"/>
                  </a:cubicBezTo>
                  <a:lnTo>
                    <a:pt x="2704" y="1017"/>
                  </a:lnTo>
                  <a:cubicBezTo>
                    <a:pt x="2634" y="1054"/>
                    <a:pt x="2567" y="1091"/>
                    <a:pt x="2521" y="1157"/>
                  </a:cubicBezTo>
                  <a:cubicBezTo>
                    <a:pt x="2496" y="1195"/>
                    <a:pt x="2485" y="1236"/>
                    <a:pt x="2480" y="1280"/>
                  </a:cubicBezTo>
                  <a:cubicBezTo>
                    <a:pt x="2365" y="1317"/>
                    <a:pt x="2251" y="1355"/>
                    <a:pt x="2137" y="1395"/>
                  </a:cubicBezTo>
                  <a:cubicBezTo>
                    <a:pt x="2109" y="1404"/>
                    <a:pt x="2082" y="1414"/>
                    <a:pt x="2054" y="1424"/>
                  </a:cubicBezTo>
                  <a:cubicBezTo>
                    <a:pt x="2045" y="1422"/>
                    <a:pt x="2036" y="1419"/>
                    <a:pt x="2027" y="1417"/>
                  </a:cubicBezTo>
                  <a:cubicBezTo>
                    <a:pt x="1970" y="1333"/>
                    <a:pt x="1897" y="1259"/>
                    <a:pt x="1804" y="1213"/>
                  </a:cubicBezTo>
                  <a:cubicBezTo>
                    <a:pt x="1716" y="1170"/>
                    <a:pt x="1626" y="1144"/>
                    <a:pt x="1526" y="1137"/>
                  </a:cubicBezTo>
                  <a:cubicBezTo>
                    <a:pt x="1511" y="1136"/>
                    <a:pt x="1495" y="1135"/>
                    <a:pt x="1480" y="1135"/>
                  </a:cubicBezTo>
                  <a:cubicBezTo>
                    <a:pt x="1390" y="1135"/>
                    <a:pt x="1295" y="1152"/>
                    <a:pt x="1210" y="1177"/>
                  </a:cubicBezTo>
                  <a:cubicBezTo>
                    <a:pt x="1093" y="1210"/>
                    <a:pt x="978" y="1259"/>
                    <a:pt x="871" y="1317"/>
                  </a:cubicBezTo>
                  <a:cubicBezTo>
                    <a:pt x="773" y="1370"/>
                    <a:pt x="679" y="1426"/>
                    <a:pt x="588" y="1491"/>
                  </a:cubicBezTo>
                  <a:cubicBezTo>
                    <a:pt x="537" y="1528"/>
                    <a:pt x="496" y="1571"/>
                    <a:pt x="460" y="1621"/>
                  </a:cubicBezTo>
                  <a:cubicBezTo>
                    <a:pt x="367" y="1705"/>
                    <a:pt x="276" y="1810"/>
                    <a:pt x="242" y="1928"/>
                  </a:cubicBezTo>
                  <a:cubicBezTo>
                    <a:pt x="196" y="1954"/>
                    <a:pt x="152" y="1983"/>
                    <a:pt x="108" y="2014"/>
                  </a:cubicBezTo>
                  <a:cubicBezTo>
                    <a:pt x="48" y="2056"/>
                    <a:pt x="16" y="2128"/>
                    <a:pt x="25" y="2197"/>
                  </a:cubicBezTo>
                  <a:cubicBezTo>
                    <a:pt x="9" y="2244"/>
                    <a:pt x="11" y="2297"/>
                    <a:pt x="30" y="2342"/>
                  </a:cubicBezTo>
                  <a:cubicBezTo>
                    <a:pt x="17" y="2366"/>
                    <a:pt x="6" y="2392"/>
                    <a:pt x="4" y="2422"/>
                  </a:cubicBezTo>
                  <a:cubicBezTo>
                    <a:pt x="1" y="2470"/>
                    <a:pt x="16" y="2518"/>
                    <a:pt x="46" y="2556"/>
                  </a:cubicBezTo>
                  <a:cubicBezTo>
                    <a:pt x="84" y="2602"/>
                    <a:pt x="126" y="2638"/>
                    <a:pt x="185" y="2653"/>
                  </a:cubicBezTo>
                  <a:cubicBezTo>
                    <a:pt x="209" y="2660"/>
                    <a:pt x="233" y="2663"/>
                    <a:pt x="257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8" y="2665"/>
                    <a:pt x="320" y="2664"/>
                    <a:pt x="340" y="2661"/>
                  </a:cubicBezTo>
                  <a:cubicBezTo>
                    <a:pt x="470" y="2645"/>
                    <a:pt x="596" y="2622"/>
                    <a:pt x="721" y="2583"/>
                  </a:cubicBezTo>
                  <a:cubicBezTo>
                    <a:pt x="786" y="2564"/>
                    <a:pt x="869" y="2540"/>
                    <a:pt x="945" y="2506"/>
                  </a:cubicBezTo>
                  <a:cubicBezTo>
                    <a:pt x="974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5" y="2599"/>
                    <a:pt x="1276" y="2599"/>
                    <a:pt x="1288" y="2599"/>
                  </a:cubicBezTo>
                  <a:cubicBezTo>
                    <a:pt x="1427" y="2605"/>
                    <a:pt x="1566" y="2607"/>
                    <a:pt x="1704" y="2607"/>
                  </a:cubicBezTo>
                  <a:cubicBezTo>
                    <a:pt x="1978" y="2607"/>
                    <a:pt x="2251" y="2599"/>
                    <a:pt x="2524" y="2590"/>
                  </a:cubicBezTo>
                  <a:cubicBezTo>
                    <a:pt x="2612" y="2588"/>
                    <a:pt x="2702" y="2583"/>
                    <a:pt x="2790" y="2579"/>
                  </a:cubicBezTo>
                  <a:cubicBezTo>
                    <a:pt x="2840" y="2576"/>
                    <a:pt x="2889" y="2574"/>
                    <a:pt x="2941" y="2571"/>
                  </a:cubicBezTo>
                  <a:cubicBezTo>
                    <a:pt x="3009" y="2567"/>
                    <a:pt x="3079" y="2560"/>
                    <a:pt x="3149" y="2557"/>
                  </a:cubicBezTo>
                  <a:cubicBezTo>
                    <a:pt x="3170" y="2555"/>
                    <a:pt x="3193" y="2555"/>
                    <a:pt x="3215" y="2554"/>
                  </a:cubicBezTo>
                  <a:cubicBezTo>
                    <a:pt x="3223" y="2556"/>
                    <a:pt x="3232" y="2559"/>
                    <a:pt x="3241" y="2562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2"/>
                    <a:pt x="3596" y="2602"/>
                  </a:cubicBezTo>
                  <a:cubicBezTo>
                    <a:pt x="3646" y="2602"/>
                    <a:pt x="3696" y="2602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6"/>
                    <a:pt x="4211" y="2576"/>
                    <a:pt x="4285" y="2570"/>
                  </a:cubicBezTo>
                  <a:cubicBezTo>
                    <a:pt x="4366" y="2564"/>
                    <a:pt x="4448" y="2558"/>
                    <a:pt x="4529" y="2549"/>
                  </a:cubicBezTo>
                  <a:cubicBezTo>
                    <a:pt x="4605" y="2539"/>
                    <a:pt x="4682" y="2531"/>
                    <a:pt x="4759" y="2522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4" y="2512"/>
                    <a:pt x="5369" y="2513"/>
                    <a:pt x="5423" y="2513"/>
                  </a:cubicBezTo>
                  <a:cubicBezTo>
                    <a:pt x="5581" y="2513"/>
                    <a:pt x="5738" y="2505"/>
                    <a:pt x="5893" y="2479"/>
                  </a:cubicBezTo>
                  <a:cubicBezTo>
                    <a:pt x="5939" y="2477"/>
                    <a:pt x="5984" y="2474"/>
                    <a:pt x="6030" y="2470"/>
                  </a:cubicBezTo>
                  <a:cubicBezTo>
                    <a:pt x="6074" y="2468"/>
                    <a:pt x="6115" y="2464"/>
                    <a:pt x="6157" y="2461"/>
                  </a:cubicBezTo>
                  <a:cubicBezTo>
                    <a:pt x="6187" y="2458"/>
                    <a:pt x="6218" y="2459"/>
                    <a:pt x="6246" y="2454"/>
                  </a:cubicBezTo>
                  <a:cubicBezTo>
                    <a:pt x="6284" y="2448"/>
                    <a:pt x="6317" y="2438"/>
                    <a:pt x="6352" y="2422"/>
                  </a:cubicBezTo>
                  <a:cubicBezTo>
                    <a:pt x="6381" y="2408"/>
                    <a:pt x="6405" y="2388"/>
                    <a:pt x="6424" y="2361"/>
                  </a:cubicBezTo>
                  <a:cubicBezTo>
                    <a:pt x="6432" y="2360"/>
                    <a:pt x="6441" y="2358"/>
                    <a:pt x="6449" y="2357"/>
                  </a:cubicBezTo>
                  <a:cubicBezTo>
                    <a:pt x="6522" y="2343"/>
                    <a:pt x="6583" y="2287"/>
                    <a:pt x="6597" y="2213"/>
                  </a:cubicBezTo>
                  <a:cubicBezTo>
                    <a:pt x="6607" y="2169"/>
                    <a:pt x="6604" y="2133"/>
                    <a:pt x="6592" y="2090"/>
                  </a:cubicBezTo>
                  <a:cubicBezTo>
                    <a:pt x="6572" y="2022"/>
                    <a:pt x="6510" y="1972"/>
                    <a:pt x="6441" y="1962"/>
                  </a:cubicBezTo>
                  <a:cubicBezTo>
                    <a:pt x="6412" y="1916"/>
                    <a:pt x="6370" y="1875"/>
                    <a:pt x="6323" y="1843"/>
                  </a:cubicBezTo>
                  <a:cubicBezTo>
                    <a:pt x="6362" y="1814"/>
                    <a:pt x="6393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5" y="1406"/>
                    <a:pt x="6283" y="1362"/>
                  </a:cubicBezTo>
                  <a:cubicBezTo>
                    <a:pt x="6273" y="1355"/>
                    <a:pt x="6261" y="1347"/>
                    <a:pt x="6250" y="1340"/>
                  </a:cubicBezTo>
                  <a:cubicBezTo>
                    <a:pt x="6246" y="1292"/>
                    <a:pt x="6231" y="1244"/>
                    <a:pt x="6209" y="1200"/>
                  </a:cubicBezTo>
                  <a:cubicBezTo>
                    <a:pt x="6166" y="1113"/>
                    <a:pt x="6083" y="1046"/>
                    <a:pt x="5992" y="1006"/>
                  </a:cubicBezTo>
                  <a:cubicBezTo>
                    <a:pt x="5986" y="985"/>
                    <a:pt x="5976" y="965"/>
                    <a:pt x="5965" y="945"/>
                  </a:cubicBezTo>
                  <a:cubicBezTo>
                    <a:pt x="5966" y="924"/>
                    <a:pt x="5963" y="904"/>
                    <a:pt x="5957" y="883"/>
                  </a:cubicBezTo>
                  <a:cubicBezTo>
                    <a:pt x="5926" y="783"/>
                    <a:pt x="5830" y="722"/>
                    <a:pt x="5734" y="695"/>
                  </a:cubicBezTo>
                  <a:cubicBezTo>
                    <a:pt x="5728" y="694"/>
                    <a:pt x="5724" y="693"/>
                    <a:pt x="5719" y="692"/>
                  </a:cubicBezTo>
                  <a:cubicBezTo>
                    <a:pt x="5725" y="668"/>
                    <a:pt x="5726" y="642"/>
                    <a:pt x="5721" y="615"/>
                  </a:cubicBezTo>
                  <a:cubicBezTo>
                    <a:pt x="5707" y="533"/>
                    <a:pt x="5633" y="466"/>
                    <a:pt x="5550" y="462"/>
                  </a:cubicBezTo>
                  <a:cubicBezTo>
                    <a:pt x="5537" y="410"/>
                    <a:pt x="5504" y="362"/>
                    <a:pt x="5464" y="324"/>
                  </a:cubicBezTo>
                  <a:cubicBezTo>
                    <a:pt x="5404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6" y="252"/>
                    <a:pt x="5142" y="249"/>
                    <a:pt x="5136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5" y="171"/>
                    <a:pt x="4929" y="159"/>
                    <a:pt x="4883" y="155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3"/>
                    <a:pt x="4559" y="158"/>
                  </a:cubicBezTo>
                  <a:cubicBezTo>
                    <a:pt x="4540" y="160"/>
                    <a:pt x="4521" y="163"/>
                    <a:pt x="4503" y="165"/>
                  </a:cubicBezTo>
                  <a:cubicBezTo>
                    <a:pt x="4489" y="141"/>
                    <a:pt x="4472" y="119"/>
                    <a:pt x="4451" y="100"/>
                  </a:cubicBezTo>
                  <a:cubicBezTo>
                    <a:pt x="4379" y="35"/>
                    <a:pt x="4277" y="12"/>
                    <a:pt x="4184" y="2"/>
                  </a:cubicBezTo>
                  <a:cubicBezTo>
                    <a:pt x="4172" y="1"/>
                    <a:pt x="4160" y="1"/>
                    <a:pt x="4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5"/>
            <p:cNvSpPr/>
            <p:nvPr/>
          </p:nvSpPr>
          <p:spPr>
            <a:xfrm>
              <a:off x="3665625" y="643200"/>
              <a:ext cx="172725" cy="17150"/>
            </a:xfrm>
            <a:custGeom>
              <a:avLst/>
              <a:gdLst/>
              <a:ahLst/>
              <a:cxnLst/>
              <a:rect l="l" t="t" r="r" b="b"/>
              <a:pathLst>
                <a:path w="6909" h="686" extrusionOk="0">
                  <a:moveTo>
                    <a:pt x="5396" y="45"/>
                  </a:moveTo>
                  <a:cubicBezTo>
                    <a:pt x="5399" y="45"/>
                    <a:pt x="5402" y="45"/>
                    <a:pt x="5406" y="45"/>
                  </a:cubicBezTo>
                  <a:lnTo>
                    <a:pt x="5406" y="45"/>
                  </a:lnTo>
                  <a:cubicBezTo>
                    <a:pt x="5402" y="45"/>
                    <a:pt x="5399" y="45"/>
                    <a:pt x="5396" y="45"/>
                  </a:cubicBezTo>
                  <a:close/>
                  <a:moveTo>
                    <a:pt x="5389" y="626"/>
                  </a:move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lnTo>
                    <a:pt x="5401" y="627"/>
                  </a:lnTo>
                  <a:cubicBezTo>
                    <a:pt x="5397" y="627"/>
                    <a:pt x="5393" y="627"/>
                    <a:pt x="5389" y="626"/>
                  </a:cubicBezTo>
                  <a:close/>
                  <a:moveTo>
                    <a:pt x="6541" y="0"/>
                  </a:moveTo>
                  <a:cubicBezTo>
                    <a:pt x="6404" y="0"/>
                    <a:pt x="6264" y="16"/>
                    <a:pt x="6127" y="29"/>
                  </a:cubicBezTo>
                  <a:cubicBezTo>
                    <a:pt x="6006" y="38"/>
                    <a:pt x="5884" y="41"/>
                    <a:pt x="5762" y="43"/>
                  </a:cubicBezTo>
                  <a:cubicBezTo>
                    <a:pt x="5675" y="43"/>
                    <a:pt x="5588" y="47"/>
                    <a:pt x="5501" y="47"/>
                  </a:cubicBezTo>
                  <a:cubicBezTo>
                    <a:pt x="5469" y="47"/>
                    <a:pt x="5437" y="47"/>
                    <a:pt x="5406" y="45"/>
                  </a:cubicBezTo>
                  <a:lnTo>
                    <a:pt x="5406" y="45"/>
                  </a:lnTo>
                  <a:cubicBezTo>
                    <a:pt x="5406" y="45"/>
                    <a:pt x="5407" y="45"/>
                    <a:pt x="5408" y="45"/>
                  </a:cubicBezTo>
                  <a:lnTo>
                    <a:pt x="5408" y="45"/>
                  </a:lnTo>
                  <a:cubicBezTo>
                    <a:pt x="5185" y="34"/>
                    <a:pt x="4962" y="32"/>
                    <a:pt x="4739" y="27"/>
                  </a:cubicBezTo>
                  <a:cubicBezTo>
                    <a:pt x="4716" y="26"/>
                    <a:pt x="4694" y="26"/>
                    <a:pt x="4672" y="26"/>
                  </a:cubicBezTo>
                  <a:cubicBezTo>
                    <a:pt x="4575" y="26"/>
                    <a:pt x="4479" y="31"/>
                    <a:pt x="4382" y="36"/>
                  </a:cubicBezTo>
                  <a:cubicBezTo>
                    <a:pt x="4277" y="39"/>
                    <a:pt x="4173" y="37"/>
                    <a:pt x="4067" y="39"/>
                  </a:cubicBezTo>
                  <a:cubicBezTo>
                    <a:pt x="3966" y="40"/>
                    <a:pt x="3863" y="45"/>
                    <a:pt x="3760" y="49"/>
                  </a:cubicBezTo>
                  <a:cubicBezTo>
                    <a:pt x="3717" y="51"/>
                    <a:pt x="3674" y="52"/>
                    <a:pt x="3630" y="52"/>
                  </a:cubicBezTo>
                  <a:cubicBezTo>
                    <a:pt x="3578" y="52"/>
                    <a:pt x="3525" y="51"/>
                    <a:pt x="3473" y="51"/>
                  </a:cubicBezTo>
                  <a:cubicBezTo>
                    <a:pt x="3450" y="50"/>
                    <a:pt x="3427" y="50"/>
                    <a:pt x="3404" y="50"/>
                  </a:cubicBezTo>
                  <a:cubicBezTo>
                    <a:pt x="3350" y="50"/>
                    <a:pt x="3295" y="51"/>
                    <a:pt x="3241" y="52"/>
                  </a:cubicBezTo>
                  <a:cubicBezTo>
                    <a:pt x="3164" y="49"/>
                    <a:pt x="3087" y="47"/>
                    <a:pt x="3011" y="47"/>
                  </a:cubicBezTo>
                  <a:cubicBezTo>
                    <a:pt x="2994" y="47"/>
                    <a:pt x="2978" y="47"/>
                    <a:pt x="2962" y="47"/>
                  </a:cubicBezTo>
                  <a:cubicBezTo>
                    <a:pt x="2919" y="48"/>
                    <a:pt x="2877" y="48"/>
                    <a:pt x="2834" y="48"/>
                  </a:cubicBezTo>
                  <a:cubicBezTo>
                    <a:pt x="2687" y="48"/>
                    <a:pt x="2540" y="45"/>
                    <a:pt x="2393" y="43"/>
                  </a:cubicBezTo>
                  <a:cubicBezTo>
                    <a:pt x="2202" y="40"/>
                    <a:pt x="2011" y="32"/>
                    <a:pt x="1820" y="30"/>
                  </a:cubicBezTo>
                  <a:cubicBezTo>
                    <a:pt x="1796" y="30"/>
                    <a:pt x="1771" y="30"/>
                    <a:pt x="1746" y="30"/>
                  </a:cubicBezTo>
                  <a:cubicBezTo>
                    <a:pt x="1460" y="30"/>
                    <a:pt x="1174" y="47"/>
                    <a:pt x="888" y="47"/>
                  </a:cubicBezTo>
                  <a:cubicBezTo>
                    <a:pt x="809" y="47"/>
                    <a:pt x="730" y="46"/>
                    <a:pt x="651" y="43"/>
                  </a:cubicBezTo>
                  <a:cubicBezTo>
                    <a:pt x="585" y="38"/>
                    <a:pt x="518" y="30"/>
                    <a:pt x="453" y="30"/>
                  </a:cubicBezTo>
                  <a:cubicBezTo>
                    <a:pt x="427" y="30"/>
                    <a:pt x="402" y="31"/>
                    <a:pt x="377" y="35"/>
                  </a:cubicBezTo>
                  <a:cubicBezTo>
                    <a:pt x="296" y="44"/>
                    <a:pt x="236" y="110"/>
                    <a:pt x="222" y="188"/>
                  </a:cubicBezTo>
                  <a:cubicBezTo>
                    <a:pt x="220" y="189"/>
                    <a:pt x="216" y="189"/>
                    <a:pt x="214" y="190"/>
                  </a:cubicBezTo>
                  <a:cubicBezTo>
                    <a:pt x="116" y="224"/>
                    <a:pt x="21" y="290"/>
                    <a:pt x="8" y="402"/>
                  </a:cubicBezTo>
                  <a:cubicBezTo>
                    <a:pt x="0" y="479"/>
                    <a:pt x="43" y="562"/>
                    <a:pt x="116" y="597"/>
                  </a:cubicBezTo>
                  <a:cubicBezTo>
                    <a:pt x="184" y="631"/>
                    <a:pt x="261" y="651"/>
                    <a:pt x="336" y="668"/>
                  </a:cubicBezTo>
                  <a:cubicBezTo>
                    <a:pt x="374" y="677"/>
                    <a:pt x="412" y="682"/>
                    <a:pt x="449" y="683"/>
                  </a:cubicBezTo>
                  <a:cubicBezTo>
                    <a:pt x="476" y="685"/>
                    <a:pt x="503" y="685"/>
                    <a:pt x="530" y="685"/>
                  </a:cubicBezTo>
                  <a:cubicBezTo>
                    <a:pt x="557" y="685"/>
                    <a:pt x="584" y="685"/>
                    <a:pt x="612" y="684"/>
                  </a:cubicBezTo>
                  <a:cubicBezTo>
                    <a:pt x="707" y="682"/>
                    <a:pt x="800" y="683"/>
                    <a:pt x="895" y="676"/>
                  </a:cubicBezTo>
                  <a:cubicBezTo>
                    <a:pt x="1083" y="662"/>
                    <a:pt x="1268" y="634"/>
                    <a:pt x="1455" y="615"/>
                  </a:cubicBezTo>
                  <a:cubicBezTo>
                    <a:pt x="1672" y="609"/>
                    <a:pt x="1889" y="611"/>
                    <a:pt x="2106" y="609"/>
                  </a:cubicBezTo>
                  <a:cubicBezTo>
                    <a:pt x="2121" y="608"/>
                    <a:pt x="2135" y="608"/>
                    <a:pt x="2150" y="608"/>
                  </a:cubicBezTo>
                  <a:cubicBezTo>
                    <a:pt x="2242" y="608"/>
                    <a:pt x="2333" y="611"/>
                    <a:pt x="2424" y="613"/>
                  </a:cubicBezTo>
                  <a:cubicBezTo>
                    <a:pt x="2439" y="613"/>
                    <a:pt x="2454" y="614"/>
                    <a:pt x="2469" y="614"/>
                  </a:cubicBezTo>
                  <a:cubicBezTo>
                    <a:pt x="2562" y="614"/>
                    <a:pt x="2655" y="608"/>
                    <a:pt x="2749" y="604"/>
                  </a:cubicBezTo>
                  <a:cubicBezTo>
                    <a:pt x="2940" y="596"/>
                    <a:pt x="3132" y="589"/>
                    <a:pt x="3324" y="588"/>
                  </a:cubicBezTo>
                  <a:cubicBezTo>
                    <a:pt x="3526" y="588"/>
                    <a:pt x="3730" y="594"/>
                    <a:pt x="3932" y="597"/>
                  </a:cubicBezTo>
                  <a:cubicBezTo>
                    <a:pt x="4334" y="604"/>
                    <a:pt x="4734" y="601"/>
                    <a:pt x="5134" y="613"/>
                  </a:cubicBezTo>
                  <a:lnTo>
                    <a:pt x="5134" y="613"/>
                  </a:lnTo>
                  <a:cubicBezTo>
                    <a:pt x="5215" y="617"/>
                    <a:pt x="5296" y="622"/>
                    <a:pt x="5377" y="626"/>
                  </a:cubicBezTo>
                  <a:lnTo>
                    <a:pt x="5377" y="626"/>
                  </a:lnTo>
                  <a:cubicBezTo>
                    <a:pt x="5377" y="626"/>
                    <a:pt x="5377" y="626"/>
                    <a:pt x="5377" y="626"/>
                  </a:cubicBezTo>
                  <a:cubicBezTo>
                    <a:pt x="5381" y="626"/>
                    <a:pt x="5385" y="626"/>
                    <a:pt x="5389" y="626"/>
                  </a:cubicBezTo>
                  <a:lnTo>
                    <a:pt x="5389" y="626"/>
                  </a:lnTo>
                  <a:cubicBezTo>
                    <a:pt x="5389" y="626"/>
                    <a:pt x="5389" y="626"/>
                    <a:pt x="5389" y="626"/>
                  </a:cubicBez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cubicBezTo>
                    <a:pt x="5401" y="627"/>
                    <a:pt x="5401" y="627"/>
                    <a:pt x="5401" y="627"/>
                  </a:cubicBezTo>
                  <a:lnTo>
                    <a:pt x="5401" y="627"/>
                  </a:lnTo>
                  <a:cubicBezTo>
                    <a:pt x="5606" y="637"/>
                    <a:pt x="5811" y="644"/>
                    <a:pt x="6016" y="644"/>
                  </a:cubicBezTo>
                  <a:cubicBezTo>
                    <a:pt x="6041" y="644"/>
                    <a:pt x="6065" y="644"/>
                    <a:pt x="6090" y="644"/>
                  </a:cubicBezTo>
                  <a:cubicBezTo>
                    <a:pt x="6199" y="642"/>
                    <a:pt x="6309" y="633"/>
                    <a:pt x="6416" y="621"/>
                  </a:cubicBezTo>
                  <a:cubicBezTo>
                    <a:pt x="6473" y="615"/>
                    <a:pt x="6529" y="607"/>
                    <a:pt x="6586" y="598"/>
                  </a:cubicBezTo>
                  <a:cubicBezTo>
                    <a:pt x="6670" y="586"/>
                    <a:pt x="6766" y="569"/>
                    <a:pt x="6830" y="511"/>
                  </a:cubicBezTo>
                  <a:cubicBezTo>
                    <a:pt x="6879" y="466"/>
                    <a:pt x="6909" y="407"/>
                    <a:pt x="6899" y="339"/>
                  </a:cubicBezTo>
                  <a:cubicBezTo>
                    <a:pt x="6889" y="279"/>
                    <a:pt x="6854" y="234"/>
                    <a:pt x="6804" y="203"/>
                  </a:cubicBezTo>
                  <a:cubicBezTo>
                    <a:pt x="6789" y="194"/>
                    <a:pt x="6773" y="188"/>
                    <a:pt x="6757" y="183"/>
                  </a:cubicBezTo>
                  <a:lnTo>
                    <a:pt x="6757" y="182"/>
                  </a:lnTo>
                  <a:cubicBezTo>
                    <a:pt x="6755" y="79"/>
                    <a:pt x="6669" y="4"/>
                    <a:pt x="6568" y="0"/>
                  </a:cubicBezTo>
                  <a:cubicBezTo>
                    <a:pt x="6559" y="0"/>
                    <a:pt x="6550" y="0"/>
                    <a:pt x="654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5"/>
            <p:cNvSpPr/>
            <p:nvPr/>
          </p:nvSpPr>
          <p:spPr>
            <a:xfrm>
              <a:off x="3770175" y="624450"/>
              <a:ext cx="9775" cy="9250"/>
            </a:xfrm>
            <a:custGeom>
              <a:avLst/>
              <a:gdLst/>
              <a:ahLst/>
              <a:cxnLst/>
              <a:rect l="l" t="t" r="r" b="b"/>
              <a:pathLst>
                <a:path w="391" h="370" extrusionOk="0">
                  <a:moveTo>
                    <a:pt x="205" y="1"/>
                  </a:moveTo>
                  <a:cubicBezTo>
                    <a:pt x="109" y="1"/>
                    <a:pt x="23" y="65"/>
                    <a:pt x="12" y="165"/>
                  </a:cubicBezTo>
                  <a:cubicBezTo>
                    <a:pt x="1" y="262"/>
                    <a:pt x="74" y="364"/>
                    <a:pt x="176" y="369"/>
                  </a:cubicBezTo>
                  <a:cubicBezTo>
                    <a:pt x="180" y="370"/>
                    <a:pt x="184" y="370"/>
                    <a:pt x="188" y="370"/>
                  </a:cubicBezTo>
                  <a:cubicBezTo>
                    <a:pt x="284" y="370"/>
                    <a:pt x="370" y="306"/>
                    <a:pt x="380" y="206"/>
                  </a:cubicBezTo>
                  <a:cubicBezTo>
                    <a:pt x="391" y="110"/>
                    <a:pt x="318" y="7"/>
                    <a:pt x="217" y="1"/>
                  </a:cubicBezTo>
                  <a:cubicBezTo>
                    <a:pt x="213" y="1"/>
                    <a:pt x="209" y="1"/>
                    <a:pt x="20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5"/>
            <p:cNvSpPr/>
            <p:nvPr/>
          </p:nvSpPr>
          <p:spPr>
            <a:xfrm>
              <a:off x="3784175" y="624800"/>
              <a:ext cx="9725" cy="9250"/>
            </a:xfrm>
            <a:custGeom>
              <a:avLst/>
              <a:gdLst/>
              <a:ahLst/>
              <a:cxnLst/>
              <a:rect l="l" t="t" r="r" b="b"/>
              <a:pathLst>
                <a:path w="389" h="370" extrusionOk="0">
                  <a:moveTo>
                    <a:pt x="203" y="1"/>
                  </a:moveTo>
                  <a:cubicBezTo>
                    <a:pt x="107" y="1"/>
                    <a:pt x="21" y="65"/>
                    <a:pt x="10" y="165"/>
                  </a:cubicBezTo>
                  <a:cubicBezTo>
                    <a:pt x="0" y="261"/>
                    <a:pt x="73" y="363"/>
                    <a:pt x="174" y="369"/>
                  </a:cubicBezTo>
                  <a:cubicBezTo>
                    <a:pt x="178" y="369"/>
                    <a:pt x="182" y="370"/>
                    <a:pt x="186" y="370"/>
                  </a:cubicBezTo>
                  <a:cubicBezTo>
                    <a:pt x="282" y="370"/>
                    <a:pt x="368" y="306"/>
                    <a:pt x="378" y="206"/>
                  </a:cubicBezTo>
                  <a:cubicBezTo>
                    <a:pt x="389" y="108"/>
                    <a:pt x="316" y="7"/>
                    <a:pt x="215" y="1"/>
                  </a:cubicBezTo>
                  <a:cubicBezTo>
                    <a:pt x="211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5"/>
            <p:cNvSpPr/>
            <p:nvPr/>
          </p:nvSpPr>
          <p:spPr>
            <a:xfrm>
              <a:off x="3659575" y="587325"/>
              <a:ext cx="181250" cy="79400"/>
            </a:xfrm>
            <a:custGeom>
              <a:avLst/>
              <a:gdLst/>
              <a:ahLst/>
              <a:cxnLst/>
              <a:rect l="l" t="t" r="r" b="b"/>
              <a:pathLst>
                <a:path w="7250" h="3176" extrusionOk="0">
                  <a:moveTo>
                    <a:pt x="6001" y="922"/>
                  </a:moveTo>
                  <a:cubicBezTo>
                    <a:pt x="6003" y="923"/>
                    <a:pt x="6005" y="925"/>
                    <a:pt x="6007" y="927"/>
                  </a:cubicBezTo>
                  <a:cubicBezTo>
                    <a:pt x="6005" y="925"/>
                    <a:pt x="6003" y="924"/>
                    <a:pt x="6001" y="922"/>
                  </a:cubicBezTo>
                  <a:close/>
                  <a:moveTo>
                    <a:pt x="4662" y="370"/>
                  </a:moveTo>
                  <a:cubicBezTo>
                    <a:pt x="4729" y="374"/>
                    <a:pt x="4793" y="378"/>
                    <a:pt x="4861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30" y="480"/>
                    <a:pt x="5387" y="499"/>
                    <a:pt x="5441" y="520"/>
                  </a:cubicBezTo>
                  <a:cubicBezTo>
                    <a:pt x="5465" y="531"/>
                    <a:pt x="5491" y="543"/>
                    <a:pt x="5513" y="554"/>
                  </a:cubicBezTo>
                  <a:cubicBezTo>
                    <a:pt x="5617" y="616"/>
                    <a:pt x="5716" y="686"/>
                    <a:pt x="5813" y="756"/>
                  </a:cubicBezTo>
                  <a:cubicBezTo>
                    <a:pt x="5814" y="758"/>
                    <a:pt x="5815" y="758"/>
                    <a:pt x="5818" y="759"/>
                  </a:cubicBezTo>
                  <a:cubicBezTo>
                    <a:pt x="5818" y="759"/>
                    <a:pt x="5818" y="759"/>
                    <a:pt x="5818" y="760"/>
                  </a:cubicBezTo>
                  <a:lnTo>
                    <a:pt x="5818" y="760"/>
                  </a:lnTo>
                  <a:cubicBezTo>
                    <a:pt x="5818" y="760"/>
                    <a:pt x="5818" y="759"/>
                    <a:pt x="5818" y="759"/>
                  </a:cubicBezTo>
                  <a:lnTo>
                    <a:pt x="5818" y="759"/>
                  </a:lnTo>
                  <a:cubicBezTo>
                    <a:pt x="5819" y="760"/>
                    <a:pt x="5819" y="761"/>
                    <a:pt x="5820" y="761"/>
                  </a:cubicBezTo>
                  <a:lnTo>
                    <a:pt x="5820" y="761"/>
                  </a:lnTo>
                  <a:cubicBezTo>
                    <a:pt x="5820" y="761"/>
                    <a:pt x="5819" y="760"/>
                    <a:pt x="5818" y="760"/>
                  </a:cubicBezTo>
                  <a:lnTo>
                    <a:pt x="5818" y="760"/>
                  </a:lnTo>
                  <a:cubicBezTo>
                    <a:pt x="5819" y="760"/>
                    <a:pt x="5820" y="760"/>
                    <a:pt x="5821" y="761"/>
                  </a:cubicBezTo>
                  <a:cubicBezTo>
                    <a:pt x="5821" y="761"/>
                    <a:pt x="5821" y="761"/>
                    <a:pt x="5820" y="761"/>
                  </a:cubicBezTo>
                  <a:lnTo>
                    <a:pt x="5820" y="761"/>
                  </a:lnTo>
                  <a:cubicBezTo>
                    <a:pt x="5862" y="794"/>
                    <a:pt x="5901" y="826"/>
                    <a:pt x="5940" y="860"/>
                  </a:cubicBezTo>
                  <a:cubicBezTo>
                    <a:pt x="5941" y="862"/>
                    <a:pt x="5942" y="862"/>
                    <a:pt x="5943" y="864"/>
                  </a:cubicBezTo>
                  <a:cubicBezTo>
                    <a:pt x="5945" y="864"/>
                    <a:pt x="5946" y="865"/>
                    <a:pt x="5946" y="867"/>
                  </a:cubicBezTo>
                  <a:cubicBezTo>
                    <a:pt x="5953" y="873"/>
                    <a:pt x="5959" y="881"/>
                    <a:pt x="5966" y="886"/>
                  </a:cubicBezTo>
                  <a:cubicBezTo>
                    <a:pt x="5969" y="889"/>
                    <a:pt x="5973" y="893"/>
                    <a:pt x="5975" y="895"/>
                  </a:cubicBezTo>
                  <a:cubicBezTo>
                    <a:pt x="5978" y="897"/>
                    <a:pt x="5980" y="900"/>
                    <a:pt x="5981" y="902"/>
                  </a:cubicBezTo>
                  <a:cubicBezTo>
                    <a:pt x="5986" y="906"/>
                    <a:pt x="5991" y="911"/>
                    <a:pt x="5996" y="916"/>
                  </a:cubicBezTo>
                  <a:lnTo>
                    <a:pt x="5996" y="916"/>
                  </a:lnTo>
                  <a:cubicBezTo>
                    <a:pt x="5994" y="914"/>
                    <a:pt x="5991" y="913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50" y="1073"/>
                    <a:pt x="6233" y="1154"/>
                  </a:cubicBezTo>
                  <a:cubicBezTo>
                    <a:pt x="6261" y="1183"/>
                    <a:pt x="6289" y="1213"/>
                    <a:pt x="6315" y="1246"/>
                  </a:cubicBezTo>
                  <a:cubicBezTo>
                    <a:pt x="6333" y="1271"/>
                    <a:pt x="6350" y="1298"/>
                    <a:pt x="6368" y="1325"/>
                  </a:cubicBezTo>
                  <a:cubicBezTo>
                    <a:pt x="6402" y="1387"/>
                    <a:pt x="6435" y="1449"/>
                    <a:pt x="6472" y="1509"/>
                  </a:cubicBezTo>
                  <a:cubicBezTo>
                    <a:pt x="6511" y="1574"/>
                    <a:pt x="6551" y="1637"/>
                    <a:pt x="6591" y="1700"/>
                  </a:cubicBezTo>
                  <a:cubicBezTo>
                    <a:pt x="6640" y="1793"/>
                    <a:pt x="6683" y="1889"/>
                    <a:pt x="6724" y="1987"/>
                  </a:cubicBezTo>
                  <a:cubicBezTo>
                    <a:pt x="6734" y="2011"/>
                    <a:pt x="6742" y="2035"/>
                    <a:pt x="6750" y="2060"/>
                  </a:cubicBezTo>
                  <a:cubicBezTo>
                    <a:pt x="6759" y="2099"/>
                    <a:pt x="6766" y="2139"/>
                    <a:pt x="6772" y="2180"/>
                  </a:cubicBezTo>
                  <a:lnTo>
                    <a:pt x="6771" y="2179"/>
                  </a:lnTo>
                  <a:lnTo>
                    <a:pt x="6771" y="2179"/>
                  </a:lnTo>
                  <a:cubicBezTo>
                    <a:pt x="6790" y="2323"/>
                    <a:pt x="6795" y="2470"/>
                    <a:pt x="6810" y="2614"/>
                  </a:cubicBezTo>
                  <a:cubicBezTo>
                    <a:pt x="6814" y="2637"/>
                    <a:pt x="6818" y="2658"/>
                    <a:pt x="6822" y="2680"/>
                  </a:cubicBezTo>
                  <a:cubicBezTo>
                    <a:pt x="6736" y="2687"/>
                    <a:pt x="6651" y="2694"/>
                    <a:pt x="6567" y="2701"/>
                  </a:cubicBezTo>
                  <a:cubicBezTo>
                    <a:pt x="6489" y="2706"/>
                    <a:pt x="6409" y="2708"/>
                    <a:pt x="6332" y="2717"/>
                  </a:cubicBezTo>
                  <a:cubicBezTo>
                    <a:pt x="6301" y="2720"/>
                    <a:pt x="6274" y="2732"/>
                    <a:pt x="6249" y="2748"/>
                  </a:cubicBezTo>
                  <a:cubicBezTo>
                    <a:pt x="6211" y="2751"/>
                    <a:pt x="6173" y="2754"/>
                    <a:pt x="6135" y="2758"/>
                  </a:cubicBezTo>
                  <a:cubicBezTo>
                    <a:pt x="5981" y="2769"/>
                    <a:pt x="5827" y="2782"/>
                    <a:pt x="5671" y="2786"/>
                  </a:cubicBezTo>
                  <a:cubicBezTo>
                    <a:pt x="5603" y="2786"/>
                    <a:pt x="5533" y="2786"/>
                    <a:pt x="5464" y="2785"/>
                  </a:cubicBezTo>
                  <a:cubicBezTo>
                    <a:pt x="5278" y="2782"/>
                    <a:pt x="5091" y="2772"/>
                    <a:pt x="4906" y="2769"/>
                  </a:cubicBezTo>
                  <a:cubicBezTo>
                    <a:pt x="4897" y="2769"/>
                    <a:pt x="4887" y="2769"/>
                    <a:pt x="4878" y="2769"/>
                  </a:cubicBezTo>
                  <a:cubicBezTo>
                    <a:pt x="4685" y="2769"/>
                    <a:pt x="4492" y="2780"/>
                    <a:pt x="4299" y="2785"/>
                  </a:cubicBezTo>
                  <a:cubicBezTo>
                    <a:pt x="4089" y="2792"/>
                    <a:pt x="3879" y="2792"/>
                    <a:pt x="3669" y="2796"/>
                  </a:cubicBezTo>
                  <a:cubicBezTo>
                    <a:pt x="3477" y="2799"/>
                    <a:pt x="3285" y="2805"/>
                    <a:pt x="3093" y="2806"/>
                  </a:cubicBezTo>
                  <a:cubicBezTo>
                    <a:pt x="2907" y="2805"/>
                    <a:pt x="2725" y="2804"/>
                    <a:pt x="2540" y="2798"/>
                  </a:cubicBezTo>
                  <a:cubicBezTo>
                    <a:pt x="2126" y="2785"/>
                    <a:pt x="1713" y="2758"/>
                    <a:pt x="1299" y="2748"/>
                  </a:cubicBezTo>
                  <a:cubicBezTo>
                    <a:pt x="1113" y="2742"/>
                    <a:pt x="928" y="2742"/>
                    <a:pt x="744" y="2732"/>
                  </a:cubicBezTo>
                  <a:cubicBezTo>
                    <a:pt x="651" y="2726"/>
                    <a:pt x="560" y="2721"/>
                    <a:pt x="467" y="2717"/>
                  </a:cubicBezTo>
                  <a:cubicBezTo>
                    <a:pt x="483" y="2666"/>
                    <a:pt x="499" y="2616"/>
                    <a:pt x="516" y="2566"/>
                  </a:cubicBezTo>
                  <a:cubicBezTo>
                    <a:pt x="587" y="2400"/>
                    <a:pt x="662" y="2236"/>
                    <a:pt x="749" y="2079"/>
                  </a:cubicBezTo>
                  <a:cubicBezTo>
                    <a:pt x="774" y="2039"/>
                    <a:pt x="800" y="1999"/>
                    <a:pt x="827" y="1960"/>
                  </a:cubicBezTo>
                  <a:cubicBezTo>
                    <a:pt x="858" y="1920"/>
                    <a:pt x="890" y="1882"/>
                    <a:pt x="926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3" y="1657"/>
                    <a:pt x="1220" y="1621"/>
                  </a:cubicBezTo>
                  <a:cubicBezTo>
                    <a:pt x="1271" y="1595"/>
                    <a:pt x="1323" y="1570"/>
                    <a:pt x="1375" y="1546"/>
                  </a:cubicBezTo>
                  <a:cubicBezTo>
                    <a:pt x="1418" y="1531"/>
                    <a:pt x="1459" y="1516"/>
                    <a:pt x="1502" y="1505"/>
                  </a:cubicBezTo>
                  <a:cubicBezTo>
                    <a:pt x="1533" y="1497"/>
                    <a:pt x="1565" y="1491"/>
                    <a:pt x="1597" y="1485"/>
                  </a:cubicBezTo>
                  <a:cubicBezTo>
                    <a:pt x="1630" y="1482"/>
                    <a:pt x="1662" y="1479"/>
                    <a:pt x="1695" y="1477"/>
                  </a:cubicBezTo>
                  <a:cubicBezTo>
                    <a:pt x="1755" y="1479"/>
                    <a:pt x="1811" y="1484"/>
                    <a:pt x="1869" y="1490"/>
                  </a:cubicBezTo>
                  <a:cubicBezTo>
                    <a:pt x="1962" y="1501"/>
                    <a:pt x="2052" y="1516"/>
                    <a:pt x="2142" y="1537"/>
                  </a:cubicBezTo>
                  <a:cubicBezTo>
                    <a:pt x="2178" y="1547"/>
                    <a:pt x="2213" y="1559"/>
                    <a:pt x="2248" y="1573"/>
                  </a:cubicBezTo>
                  <a:cubicBezTo>
                    <a:pt x="2252" y="1575"/>
                    <a:pt x="2258" y="1577"/>
                    <a:pt x="2264" y="1580"/>
                  </a:cubicBezTo>
                  <a:cubicBezTo>
                    <a:pt x="2271" y="1581"/>
                    <a:pt x="2279" y="1582"/>
                    <a:pt x="2285" y="1585"/>
                  </a:cubicBezTo>
                  <a:cubicBezTo>
                    <a:pt x="2319" y="1598"/>
                    <a:pt x="2352" y="1615"/>
                    <a:pt x="2384" y="1633"/>
                  </a:cubicBezTo>
                  <a:cubicBezTo>
                    <a:pt x="2396" y="1638"/>
                    <a:pt x="2409" y="1645"/>
                    <a:pt x="2421" y="1651"/>
                  </a:cubicBezTo>
                  <a:cubicBezTo>
                    <a:pt x="2421" y="1652"/>
                    <a:pt x="2421" y="1652"/>
                    <a:pt x="2420" y="1652"/>
                  </a:cubicBezTo>
                  <a:cubicBezTo>
                    <a:pt x="2428" y="1657"/>
                    <a:pt x="2434" y="1660"/>
                    <a:pt x="2441" y="1664"/>
                  </a:cubicBezTo>
                  <a:cubicBezTo>
                    <a:pt x="2467" y="1677"/>
                    <a:pt x="2494" y="1691"/>
                    <a:pt x="2520" y="1706"/>
                  </a:cubicBezTo>
                  <a:cubicBezTo>
                    <a:pt x="2540" y="1715"/>
                    <a:pt x="2562" y="1726"/>
                    <a:pt x="2583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7" y="1774"/>
                    <a:pt x="2692" y="1795"/>
                    <a:pt x="2729" y="1814"/>
                  </a:cubicBezTo>
                  <a:cubicBezTo>
                    <a:pt x="2736" y="1797"/>
                    <a:pt x="2745" y="1780"/>
                    <a:pt x="2753" y="1763"/>
                  </a:cubicBezTo>
                  <a:cubicBezTo>
                    <a:pt x="2783" y="1697"/>
                    <a:pt x="2818" y="1633"/>
                    <a:pt x="2857" y="1572"/>
                  </a:cubicBezTo>
                  <a:cubicBezTo>
                    <a:pt x="2861" y="1566"/>
                    <a:pt x="2864" y="1561"/>
                    <a:pt x="2867" y="1556"/>
                  </a:cubicBezTo>
                  <a:cubicBezTo>
                    <a:pt x="2886" y="1527"/>
                    <a:pt x="2905" y="1499"/>
                    <a:pt x="2926" y="1471"/>
                  </a:cubicBezTo>
                  <a:cubicBezTo>
                    <a:pt x="2990" y="1366"/>
                    <a:pt x="3057" y="1264"/>
                    <a:pt x="3130" y="1165"/>
                  </a:cubicBezTo>
                  <a:cubicBezTo>
                    <a:pt x="3208" y="1067"/>
                    <a:pt x="3284" y="966"/>
                    <a:pt x="3369" y="875"/>
                  </a:cubicBezTo>
                  <a:cubicBezTo>
                    <a:pt x="3399" y="845"/>
                    <a:pt x="3431" y="817"/>
                    <a:pt x="3464" y="792"/>
                  </a:cubicBezTo>
                  <a:cubicBezTo>
                    <a:pt x="3541" y="734"/>
                    <a:pt x="3626" y="685"/>
                    <a:pt x="3709" y="637"/>
                  </a:cubicBezTo>
                  <a:cubicBezTo>
                    <a:pt x="3799" y="588"/>
                    <a:pt x="3891" y="543"/>
                    <a:pt x="3983" y="503"/>
                  </a:cubicBezTo>
                  <a:cubicBezTo>
                    <a:pt x="4039" y="482"/>
                    <a:pt x="4096" y="463"/>
                    <a:pt x="4153" y="445"/>
                  </a:cubicBezTo>
                  <a:cubicBezTo>
                    <a:pt x="4205" y="431"/>
                    <a:pt x="4258" y="418"/>
                    <a:pt x="4312" y="407"/>
                  </a:cubicBezTo>
                  <a:cubicBezTo>
                    <a:pt x="4364" y="395"/>
                    <a:pt x="4419" y="389"/>
                    <a:pt x="4474" y="381"/>
                  </a:cubicBezTo>
                  <a:lnTo>
                    <a:pt x="4474" y="381"/>
                  </a:lnTo>
                  <a:cubicBezTo>
                    <a:pt x="4473" y="382"/>
                    <a:pt x="4472" y="383"/>
                    <a:pt x="4472" y="383"/>
                  </a:cubicBezTo>
                  <a:cubicBezTo>
                    <a:pt x="4536" y="376"/>
                    <a:pt x="4599" y="373"/>
                    <a:pt x="4662" y="370"/>
                  </a:cubicBezTo>
                  <a:close/>
                  <a:moveTo>
                    <a:pt x="4650" y="1"/>
                  </a:moveTo>
                  <a:cubicBezTo>
                    <a:pt x="4572" y="1"/>
                    <a:pt x="4493" y="5"/>
                    <a:pt x="4415" y="17"/>
                  </a:cubicBezTo>
                  <a:cubicBezTo>
                    <a:pt x="4214" y="44"/>
                    <a:pt x="4017" y="86"/>
                    <a:pt x="3830" y="166"/>
                  </a:cubicBezTo>
                  <a:cubicBezTo>
                    <a:pt x="3647" y="244"/>
                    <a:pt x="3476" y="341"/>
                    <a:pt x="3309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8" y="966"/>
                    <a:pt x="2754" y="1053"/>
                  </a:cubicBezTo>
                  <a:cubicBezTo>
                    <a:pt x="2698" y="1128"/>
                    <a:pt x="2649" y="1211"/>
                    <a:pt x="2601" y="1292"/>
                  </a:cubicBezTo>
                  <a:cubicBezTo>
                    <a:pt x="2596" y="1301"/>
                    <a:pt x="2591" y="1310"/>
                    <a:pt x="2585" y="1320"/>
                  </a:cubicBezTo>
                  <a:cubicBezTo>
                    <a:pt x="2556" y="1306"/>
                    <a:pt x="2528" y="1291"/>
                    <a:pt x="2498" y="1278"/>
                  </a:cubicBezTo>
                  <a:cubicBezTo>
                    <a:pt x="2420" y="1243"/>
                    <a:pt x="2341" y="1211"/>
                    <a:pt x="2260" y="1186"/>
                  </a:cubicBezTo>
                  <a:cubicBezTo>
                    <a:pt x="2181" y="1160"/>
                    <a:pt x="2098" y="1149"/>
                    <a:pt x="2017" y="1135"/>
                  </a:cubicBezTo>
                  <a:cubicBezTo>
                    <a:pt x="1944" y="1124"/>
                    <a:pt x="1867" y="1114"/>
                    <a:pt x="1794" y="1111"/>
                  </a:cubicBezTo>
                  <a:cubicBezTo>
                    <a:pt x="1766" y="1110"/>
                    <a:pt x="1739" y="1109"/>
                    <a:pt x="1711" y="1109"/>
                  </a:cubicBezTo>
                  <a:cubicBezTo>
                    <a:pt x="1584" y="1109"/>
                    <a:pt x="1457" y="1124"/>
                    <a:pt x="1336" y="1166"/>
                  </a:cubicBezTo>
                  <a:cubicBezTo>
                    <a:pt x="1261" y="1194"/>
                    <a:pt x="1188" y="1221"/>
                    <a:pt x="1118" y="1258"/>
                  </a:cubicBezTo>
                  <a:cubicBezTo>
                    <a:pt x="1023" y="1307"/>
                    <a:pt x="936" y="1362"/>
                    <a:pt x="849" y="1423"/>
                  </a:cubicBezTo>
                  <a:cubicBezTo>
                    <a:pt x="686" y="1539"/>
                    <a:pt x="554" y="1693"/>
                    <a:pt x="449" y="1860"/>
                  </a:cubicBezTo>
                  <a:cubicBezTo>
                    <a:pt x="343" y="2028"/>
                    <a:pt x="264" y="2215"/>
                    <a:pt x="188" y="2396"/>
                  </a:cubicBezTo>
                  <a:cubicBezTo>
                    <a:pt x="153" y="2480"/>
                    <a:pt x="124" y="2565"/>
                    <a:pt x="101" y="2650"/>
                  </a:cubicBezTo>
                  <a:cubicBezTo>
                    <a:pt x="90" y="2702"/>
                    <a:pt x="80" y="2753"/>
                    <a:pt x="68" y="2805"/>
                  </a:cubicBezTo>
                  <a:cubicBezTo>
                    <a:pt x="65" y="2820"/>
                    <a:pt x="60" y="2836"/>
                    <a:pt x="57" y="2850"/>
                  </a:cubicBezTo>
                  <a:cubicBezTo>
                    <a:pt x="50" y="2882"/>
                    <a:pt x="43" y="2913"/>
                    <a:pt x="35" y="2945"/>
                  </a:cubicBezTo>
                  <a:cubicBezTo>
                    <a:pt x="27" y="2972"/>
                    <a:pt x="21" y="2999"/>
                    <a:pt x="13" y="3027"/>
                  </a:cubicBezTo>
                  <a:cubicBezTo>
                    <a:pt x="10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5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6" y="3072"/>
                    <a:pt x="439" y="3072"/>
                    <a:pt x="463" y="3071"/>
                  </a:cubicBezTo>
                  <a:lnTo>
                    <a:pt x="463" y="3071"/>
                  </a:lnTo>
                  <a:cubicBezTo>
                    <a:pt x="462" y="3071"/>
                    <a:pt x="461" y="3072"/>
                    <a:pt x="459" y="3072"/>
                  </a:cubicBezTo>
                  <a:cubicBezTo>
                    <a:pt x="462" y="3072"/>
                    <a:pt x="464" y="3071"/>
                    <a:pt x="466" y="3071"/>
                  </a:cubicBezTo>
                  <a:cubicBezTo>
                    <a:pt x="486" y="3071"/>
                    <a:pt x="504" y="3078"/>
                    <a:pt x="519" y="3089"/>
                  </a:cubicBezTo>
                  <a:cubicBezTo>
                    <a:pt x="588" y="3093"/>
                    <a:pt x="659" y="3097"/>
                    <a:pt x="731" y="3101"/>
                  </a:cubicBezTo>
                  <a:cubicBezTo>
                    <a:pt x="911" y="3107"/>
                    <a:pt x="1090" y="3110"/>
                    <a:pt x="1271" y="3116"/>
                  </a:cubicBezTo>
                  <a:cubicBezTo>
                    <a:pt x="1643" y="3126"/>
                    <a:pt x="2013" y="3151"/>
                    <a:pt x="2385" y="3163"/>
                  </a:cubicBezTo>
                  <a:cubicBezTo>
                    <a:pt x="2595" y="3169"/>
                    <a:pt x="2806" y="3174"/>
                    <a:pt x="3016" y="3175"/>
                  </a:cubicBezTo>
                  <a:cubicBezTo>
                    <a:pt x="3034" y="3175"/>
                    <a:pt x="3052" y="3175"/>
                    <a:pt x="3069" y="3175"/>
                  </a:cubicBezTo>
                  <a:cubicBezTo>
                    <a:pt x="3254" y="3175"/>
                    <a:pt x="3439" y="3170"/>
                    <a:pt x="3622" y="3166"/>
                  </a:cubicBezTo>
                  <a:cubicBezTo>
                    <a:pt x="3822" y="3161"/>
                    <a:pt x="4021" y="3163"/>
                    <a:pt x="4220" y="3157"/>
                  </a:cubicBezTo>
                  <a:cubicBezTo>
                    <a:pt x="4418" y="3151"/>
                    <a:pt x="4616" y="3142"/>
                    <a:pt x="4815" y="3137"/>
                  </a:cubicBezTo>
                  <a:cubicBezTo>
                    <a:pt x="5071" y="3140"/>
                    <a:pt x="5327" y="3156"/>
                    <a:pt x="5583" y="3156"/>
                  </a:cubicBezTo>
                  <a:cubicBezTo>
                    <a:pt x="5630" y="3156"/>
                    <a:pt x="5676" y="3156"/>
                    <a:pt x="5723" y="3155"/>
                  </a:cubicBezTo>
                  <a:cubicBezTo>
                    <a:pt x="5954" y="3148"/>
                    <a:pt x="6185" y="3123"/>
                    <a:pt x="6414" y="3101"/>
                  </a:cubicBezTo>
                  <a:cubicBezTo>
                    <a:pt x="6420" y="3105"/>
                    <a:pt x="6424" y="3111"/>
                    <a:pt x="6429" y="3115"/>
                  </a:cubicBezTo>
                  <a:cubicBezTo>
                    <a:pt x="6464" y="3112"/>
                    <a:pt x="6498" y="3110"/>
                    <a:pt x="6533" y="3108"/>
                  </a:cubicBezTo>
                  <a:cubicBezTo>
                    <a:pt x="6633" y="3101"/>
                    <a:pt x="6732" y="3096"/>
                    <a:pt x="6833" y="3092"/>
                  </a:cubicBezTo>
                  <a:cubicBezTo>
                    <a:pt x="6971" y="3085"/>
                    <a:pt x="7111" y="3077"/>
                    <a:pt x="7249" y="3075"/>
                  </a:cubicBezTo>
                  <a:cubicBezTo>
                    <a:pt x="7246" y="3044"/>
                    <a:pt x="7244" y="3013"/>
                    <a:pt x="7240" y="2982"/>
                  </a:cubicBezTo>
                  <a:cubicBezTo>
                    <a:pt x="7239" y="2981"/>
                    <a:pt x="7240" y="2979"/>
                    <a:pt x="7240" y="2977"/>
                  </a:cubicBezTo>
                  <a:cubicBezTo>
                    <a:pt x="7232" y="2941"/>
                    <a:pt x="7226" y="2904"/>
                    <a:pt x="7219" y="2868"/>
                  </a:cubicBezTo>
                  <a:cubicBezTo>
                    <a:pt x="7215" y="2840"/>
                    <a:pt x="7211" y="2812"/>
                    <a:pt x="7207" y="2784"/>
                  </a:cubicBezTo>
                  <a:cubicBezTo>
                    <a:pt x="7197" y="2724"/>
                    <a:pt x="7186" y="2663"/>
                    <a:pt x="7178" y="2602"/>
                  </a:cubicBezTo>
                  <a:cubicBezTo>
                    <a:pt x="7166" y="2507"/>
                    <a:pt x="7154" y="2411"/>
                    <a:pt x="7152" y="2316"/>
                  </a:cubicBezTo>
                  <a:cubicBezTo>
                    <a:pt x="7152" y="2306"/>
                    <a:pt x="7153" y="2297"/>
                    <a:pt x="7155" y="2288"/>
                  </a:cubicBezTo>
                  <a:cubicBezTo>
                    <a:pt x="7144" y="2141"/>
                    <a:pt x="7125" y="1996"/>
                    <a:pt x="7072" y="1858"/>
                  </a:cubicBezTo>
                  <a:cubicBezTo>
                    <a:pt x="7032" y="1754"/>
                    <a:pt x="6985" y="1650"/>
                    <a:pt x="6931" y="1554"/>
                  </a:cubicBezTo>
                  <a:cubicBezTo>
                    <a:pt x="6882" y="1465"/>
                    <a:pt x="6826" y="1380"/>
                    <a:pt x="6774" y="1293"/>
                  </a:cubicBezTo>
                  <a:cubicBezTo>
                    <a:pt x="6714" y="1187"/>
                    <a:pt x="6659" y="1077"/>
                    <a:pt x="6580" y="984"/>
                  </a:cubicBezTo>
                  <a:cubicBezTo>
                    <a:pt x="6507" y="897"/>
                    <a:pt x="6422" y="821"/>
                    <a:pt x="6340" y="741"/>
                  </a:cubicBezTo>
                  <a:cubicBezTo>
                    <a:pt x="6310" y="709"/>
                    <a:pt x="6280" y="671"/>
                    <a:pt x="6243" y="641"/>
                  </a:cubicBezTo>
                  <a:cubicBezTo>
                    <a:pt x="6242" y="640"/>
                    <a:pt x="6240" y="638"/>
                    <a:pt x="6237" y="636"/>
                  </a:cubicBezTo>
                  <a:cubicBezTo>
                    <a:pt x="6236" y="633"/>
                    <a:pt x="6234" y="632"/>
                    <a:pt x="6232" y="630"/>
                  </a:cubicBezTo>
                  <a:cubicBezTo>
                    <a:pt x="6230" y="628"/>
                    <a:pt x="6228" y="625"/>
                    <a:pt x="6226" y="624"/>
                  </a:cubicBezTo>
                  <a:cubicBezTo>
                    <a:pt x="6214" y="609"/>
                    <a:pt x="6202" y="598"/>
                    <a:pt x="6188" y="585"/>
                  </a:cubicBezTo>
                  <a:cubicBezTo>
                    <a:pt x="6108" y="517"/>
                    <a:pt x="6027" y="454"/>
                    <a:pt x="5941" y="392"/>
                  </a:cubicBezTo>
                  <a:cubicBezTo>
                    <a:pt x="5840" y="319"/>
                    <a:pt x="5732" y="242"/>
                    <a:pt x="5616" y="193"/>
                  </a:cubicBezTo>
                  <a:cubicBezTo>
                    <a:pt x="5430" y="112"/>
                    <a:pt x="5228" y="63"/>
                    <a:pt x="5026" y="35"/>
                  </a:cubicBezTo>
                  <a:cubicBezTo>
                    <a:pt x="4926" y="20"/>
                    <a:pt x="4824" y="5"/>
                    <a:pt x="4721" y="2"/>
                  </a:cubicBezTo>
                  <a:cubicBezTo>
                    <a:pt x="4697" y="1"/>
                    <a:pt x="4674" y="1"/>
                    <a:pt x="46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6" name="Google Shape;2376;p45"/>
          <p:cNvGrpSpPr/>
          <p:nvPr/>
        </p:nvGrpSpPr>
        <p:grpSpPr>
          <a:xfrm flipH="1">
            <a:off x="6388678" y="207058"/>
            <a:ext cx="662944" cy="228597"/>
            <a:chOff x="1579263" y="684775"/>
            <a:chExt cx="290650" cy="101925"/>
          </a:xfrm>
        </p:grpSpPr>
        <p:sp>
          <p:nvSpPr>
            <p:cNvPr id="2377" name="Google Shape;2377;p45"/>
            <p:cNvSpPr/>
            <p:nvPr/>
          </p:nvSpPr>
          <p:spPr>
            <a:xfrm>
              <a:off x="1587275" y="691775"/>
              <a:ext cx="270675" cy="88550"/>
            </a:xfrm>
            <a:custGeom>
              <a:avLst/>
              <a:gdLst/>
              <a:ahLst/>
              <a:cxnLst/>
              <a:rect l="l" t="t" r="r" b="b"/>
              <a:pathLst>
                <a:path w="10827" h="3542" extrusionOk="0">
                  <a:moveTo>
                    <a:pt x="3593" y="1613"/>
                  </a:moveTo>
                  <a:lnTo>
                    <a:pt x="3593" y="1613"/>
                  </a:lnTo>
                  <a:cubicBezTo>
                    <a:pt x="3563" y="1641"/>
                    <a:pt x="3532" y="1668"/>
                    <a:pt x="3503" y="1695"/>
                  </a:cubicBezTo>
                  <a:cubicBezTo>
                    <a:pt x="3508" y="1687"/>
                    <a:pt x="3515" y="1677"/>
                    <a:pt x="3521" y="1669"/>
                  </a:cubicBezTo>
                  <a:cubicBezTo>
                    <a:pt x="3521" y="1668"/>
                    <a:pt x="3522" y="1668"/>
                    <a:pt x="3522" y="1667"/>
                  </a:cubicBezTo>
                  <a:cubicBezTo>
                    <a:pt x="3545" y="1649"/>
                    <a:pt x="3569" y="1632"/>
                    <a:pt x="3593" y="1613"/>
                  </a:cubicBezTo>
                  <a:close/>
                  <a:moveTo>
                    <a:pt x="5070" y="0"/>
                  </a:moveTo>
                  <a:cubicBezTo>
                    <a:pt x="5038" y="0"/>
                    <a:pt x="5005" y="4"/>
                    <a:pt x="4972" y="11"/>
                  </a:cubicBezTo>
                  <a:cubicBezTo>
                    <a:pt x="4902" y="26"/>
                    <a:pt x="4835" y="43"/>
                    <a:pt x="4767" y="64"/>
                  </a:cubicBezTo>
                  <a:cubicBezTo>
                    <a:pt x="4614" y="97"/>
                    <a:pt x="4464" y="14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13" y="212"/>
                    <a:pt x="4306" y="215"/>
                    <a:pt x="4298" y="218"/>
                  </a:cubicBezTo>
                  <a:cubicBezTo>
                    <a:pt x="4300" y="218"/>
                    <a:pt x="4302" y="217"/>
                    <a:pt x="4303" y="217"/>
                  </a:cubicBezTo>
                  <a:lnTo>
                    <a:pt x="4303" y="217"/>
                  </a:lnTo>
                  <a:cubicBezTo>
                    <a:pt x="4296" y="220"/>
                    <a:pt x="4289" y="223"/>
                    <a:pt x="4282" y="225"/>
                  </a:cubicBezTo>
                  <a:cubicBezTo>
                    <a:pt x="4260" y="216"/>
                    <a:pt x="4237" y="211"/>
                    <a:pt x="4212" y="211"/>
                  </a:cubicBezTo>
                  <a:cubicBezTo>
                    <a:pt x="4206" y="211"/>
                    <a:pt x="4200" y="211"/>
                    <a:pt x="4194" y="212"/>
                  </a:cubicBezTo>
                  <a:cubicBezTo>
                    <a:pt x="4048" y="225"/>
                    <a:pt x="3913" y="300"/>
                    <a:pt x="3788" y="372"/>
                  </a:cubicBezTo>
                  <a:cubicBezTo>
                    <a:pt x="3777" y="379"/>
                    <a:pt x="3767" y="384"/>
                    <a:pt x="3756" y="391"/>
                  </a:cubicBezTo>
                  <a:cubicBezTo>
                    <a:pt x="3730" y="395"/>
                    <a:pt x="3704" y="405"/>
                    <a:pt x="3682" y="420"/>
                  </a:cubicBezTo>
                  <a:cubicBezTo>
                    <a:pt x="3650" y="443"/>
                    <a:pt x="3620" y="467"/>
                    <a:pt x="3591" y="493"/>
                  </a:cubicBezTo>
                  <a:cubicBezTo>
                    <a:pt x="3530" y="532"/>
                    <a:pt x="3469" y="573"/>
                    <a:pt x="3409" y="616"/>
                  </a:cubicBezTo>
                  <a:cubicBezTo>
                    <a:pt x="3353" y="658"/>
                    <a:pt x="3298" y="701"/>
                    <a:pt x="3243" y="744"/>
                  </a:cubicBezTo>
                  <a:cubicBezTo>
                    <a:pt x="3211" y="768"/>
                    <a:pt x="3179" y="792"/>
                    <a:pt x="3148" y="819"/>
                  </a:cubicBezTo>
                  <a:cubicBezTo>
                    <a:pt x="3120" y="844"/>
                    <a:pt x="3092" y="871"/>
                    <a:pt x="3069" y="902"/>
                  </a:cubicBezTo>
                  <a:cubicBezTo>
                    <a:pt x="3052" y="926"/>
                    <a:pt x="3037" y="950"/>
                    <a:pt x="3021" y="975"/>
                  </a:cubicBezTo>
                  <a:cubicBezTo>
                    <a:pt x="2994" y="1021"/>
                    <a:pt x="2987" y="1074"/>
                    <a:pt x="3001" y="1122"/>
                  </a:cubicBezTo>
                  <a:cubicBezTo>
                    <a:pt x="2939" y="1195"/>
                    <a:pt x="2882" y="1273"/>
                    <a:pt x="2828" y="1352"/>
                  </a:cubicBezTo>
                  <a:cubicBezTo>
                    <a:pt x="2795" y="1400"/>
                    <a:pt x="2764" y="1448"/>
                    <a:pt x="2733" y="1497"/>
                  </a:cubicBezTo>
                  <a:cubicBezTo>
                    <a:pt x="2712" y="1529"/>
                    <a:pt x="2693" y="1559"/>
                    <a:pt x="2680" y="1592"/>
                  </a:cubicBezTo>
                  <a:cubicBezTo>
                    <a:pt x="2645" y="1628"/>
                    <a:pt x="2611" y="1666"/>
                    <a:pt x="2575" y="1703"/>
                  </a:cubicBezTo>
                  <a:cubicBezTo>
                    <a:pt x="2516" y="1764"/>
                    <a:pt x="2454" y="1827"/>
                    <a:pt x="2399" y="1894"/>
                  </a:cubicBezTo>
                  <a:cubicBezTo>
                    <a:pt x="2343" y="1870"/>
                    <a:pt x="2285" y="1850"/>
                    <a:pt x="2225" y="1833"/>
                  </a:cubicBezTo>
                  <a:cubicBezTo>
                    <a:pt x="2129" y="1806"/>
                    <a:pt x="2026" y="1795"/>
                    <a:pt x="1925" y="1794"/>
                  </a:cubicBezTo>
                  <a:cubicBezTo>
                    <a:pt x="1850" y="1776"/>
                    <a:pt x="1775" y="1760"/>
                    <a:pt x="1699" y="1751"/>
                  </a:cubicBezTo>
                  <a:cubicBezTo>
                    <a:pt x="1659" y="1746"/>
                    <a:pt x="1615" y="1741"/>
                    <a:pt x="1574" y="1741"/>
                  </a:cubicBezTo>
                  <a:cubicBezTo>
                    <a:pt x="1561" y="1741"/>
                    <a:pt x="1549" y="1742"/>
                    <a:pt x="1537" y="1743"/>
                  </a:cubicBezTo>
                  <a:cubicBezTo>
                    <a:pt x="1514" y="1745"/>
                    <a:pt x="1491" y="1748"/>
                    <a:pt x="1469" y="1752"/>
                  </a:cubicBezTo>
                  <a:cubicBezTo>
                    <a:pt x="1460" y="1746"/>
                    <a:pt x="1451" y="1740"/>
                    <a:pt x="1442" y="1736"/>
                  </a:cubicBezTo>
                  <a:cubicBezTo>
                    <a:pt x="1381" y="1708"/>
                    <a:pt x="1310" y="1698"/>
                    <a:pt x="1240" y="1698"/>
                  </a:cubicBezTo>
                  <a:cubicBezTo>
                    <a:pt x="1191" y="1698"/>
                    <a:pt x="1144" y="1703"/>
                    <a:pt x="1099" y="1710"/>
                  </a:cubicBezTo>
                  <a:cubicBezTo>
                    <a:pt x="838" y="1752"/>
                    <a:pt x="600" y="1899"/>
                    <a:pt x="408" y="2077"/>
                  </a:cubicBezTo>
                  <a:cubicBezTo>
                    <a:pt x="304" y="2173"/>
                    <a:pt x="212" y="2277"/>
                    <a:pt x="142" y="2399"/>
                  </a:cubicBezTo>
                  <a:cubicBezTo>
                    <a:pt x="111" y="2453"/>
                    <a:pt x="86" y="2509"/>
                    <a:pt x="62" y="2565"/>
                  </a:cubicBezTo>
                  <a:cubicBezTo>
                    <a:pt x="42" y="2611"/>
                    <a:pt x="24" y="2660"/>
                    <a:pt x="15" y="2709"/>
                  </a:cubicBezTo>
                  <a:cubicBezTo>
                    <a:pt x="4" y="2775"/>
                    <a:pt x="23" y="2837"/>
                    <a:pt x="62" y="2885"/>
                  </a:cubicBezTo>
                  <a:cubicBezTo>
                    <a:pt x="57" y="2950"/>
                    <a:pt x="80" y="3018"/>
                    <a:pt x="127" y="3069"/>
                  </a:cubicBezTo>
                  <a:cubicBezTo>
                    <a:pt x="133" y="3075"/>
                    <a:pt x="138" y="3081"/>
                    <a:pt x="144" y="3085"/>
                  </a:cubicBezTo>
                  <a:cubicBezTo>
                    <a:pt x="126" y="3094"/>
                    <a:pt x="109" y="3105"/>
                    <a:pt x="92" y="3117"/>
                  </a:cubicBezTo>
                  <a:cubicBezTo>
                    <a:pt x="32" y="3162"/>
                    <a:pt x="0" y="3234"/>
                    <a:pt x="16" y="3309"/>
                  </a:cubicBezTo>
                  <a:cubicBezTo>
                    <a:pt x="20" y="3328"/>
                    <a:pt x="26" y="3345"/>
                    <a:pt x="37" y="3362"/>
                  </a:cubicBezTo>
                  <a:cubicBezTo>
                    <a:pt x="37" y="3363"/>
                    <a:pt x="37" y="3364"/>
                    <a:pt x="38" y="3366"/>
                  </a:cubicBezTo>
                  <a:cubicBezTo>
                    <a:pt x="61" y="3430"/>
                    <a:pt x="116" y="3470"/>
                    <a:pt x="181" y="3486"/>
                  </a:cubicBezTo>
                  <a:cubicBezTo>
                    <a:pt x="255" y="3504"/>
                    <a:pt x="331" y="3512"/>
                    <a:pt x="407" y="3514"/>
                  </a:cubicBezTo>
                  <a:cubicBezTo>
                    <a:pt x="416" y="3514"/>
                    <a:pt x="425" y="3514"/>
                    <a:pt x="434" y="3514"/>
                  </a:cubicBezTo>
                  <a:cubicBezTo>
                    <a:pt x="473" y="3514"/>
                    <a:pt x="512" y="3512"/>
                    <a:pt x="551" y="3510"/>
                  </a:cubicBezTo>
                  <a:cubicBezTo>
                    <a:pt x="566" y="3509"/>
                    <a:pt x="581" y="3509"/>
                    <a:pt x="597" y="3508"/>
                  </a:cubicBezTo>
                  <a:cubicBezTo>
                    <a:pt x="647" y="3514"/>
                    <a:pt x="699" y="3516"/>
                    <a:pt x="749" y="3516"/>
                  </a:cubicBezTo>
                  <a:cubicBezTo>
                    <a:pt x="758" y="3516"/>
                    <a:pt x="766" y="3516"/>
                    <a:pt x="775" y="3516"/>
                  </a:cubicBezTo>
                  <a:cubicBezTo>
                    <a:pt x="955" y="3516"/>
                    <a:pt x="1135" y="3505"/>
                    <a:pt x="1314" y="3483"/>
                  </a:cubicBezTo>
                  <a:lnTo>
                    <a:pt x="1317" y="3483"/>
                  </a:lnTo>
                  <a:cubicBezTo>
                    <a:pt x="1730" y="3473"/>
                    <a:pt x="2143" y="3467"/>
                    <a:pt x="2555" y="3446"/>
                  </a:cubicBezTo>
                  <a:cubicBezTo>
                    <a:pt x="2778" y="3435"/>
                    <a:pt x="3001" y="3422"/>
                    <a:pt x="3224" y="3405"/>
                  </a:cubicBezTo>
                  <a:cubicBezTo>
                    <a:pt x="3259" y="3403"/>
                    <a:pt x="3293" y="3401"/>
                    <a:pt x="3329" y="3397"/>
                  </a:cubicBezTo>
                  <a:cubicBezTo>
                    <a:pt x="3345" y="3403"/>
                    <a:pt x="3362" y="3406"/>
                    <a:pt x="3379" y="3406"/>
                  </a:cubicBezTo>
                  <a:cubicBezTo>
                    <a:pt x="3464" y="3410"/>
                    <a:pt x="3550" y="3415"/>
                    <a:pt x="3636" y="3415"/>
                  </a:cubicBezTo>
                  <a:cubicBezTo>
                    <a:pt x="3652" y="3415"/>
                    <a:pt x="3667" y="3415"/>
                    <a:pt x="3683" y="3414"/>
                  </a:cubicBezTo>
                  <a:cubicBezTo>
                    <a:pt x="3768" y="3412"/>
                    <a:pt x="3852" y="3410"/>
                    <a:pt x="3937" y="3409"/>
                  </a:cubicBezTo>
                  <a:cubicBezTo>
                    <a:pt x="4041" y="3406"/>
                    <a:pt x="4146" y="3403"/>
                    <a:pt x="4250" y="3398"/>
                  </a:cubicBezTo>
                  <a:cubicBezTo>
                    <a:pt x="4258" y="3401"/>
                    <a:pt x="4266" y="3403"/>
                    <a:pt x="4274" y="3404"/>
                  </a:cubicBezTo>
                  <a:cubicBezTo>
                    <a:pt x="4308" y="3410"/>
                    <a:pt x="4342" y="3418"/>
                    <a:pt x="4376" y="3421"/>
                  </a:cubicBezTo>
                  <a:cubicBezTo>
                    <a:pt x="4461" y="3431"/>
                    <a:pt x="4547" y="3433"/>
                    <a:pt x="4632" y="3433"/>
                  </a:cubicBezTo>
                  <a:cubicBezTo>
                    <a:pt x="4723" y="3433"/>
                    <a:pt x="4814" y="3430"/>
                    <a:pt x="4904" y="3430"/>
                  </a:cubicBezTo>
                  <a:cubicBezTo>
                    <a:pt x="5026" y="3429"/>
                    <a:pt x="5148" y="3429"/>
                    <a:pt x="5269" y="3429"/>
                  </a:cubicBezTo>
                  <a:cubicBezTo>
                    <a:pt x="5288" y="3429"/>
                    <a:pt x="5306" y="3429"/>
                    <a:pt x="5324" y="3429"/>
                  </a:cubicBezTo>
                  <a:cubicBezTo>
                    <a:pt x="5432" y="3429"/>
                    <a:pt x="5539" y="3431"/>
                    <a:pt x="5646" y="3431"/>
                  </a:cubicBezTo>
                  <a:cubicBezTo>
                    <a:pt x="5712" y="3431"/>
                    <a:pt x="5778" y="3430"/>
                    <a:pt x="5844" y="3428"/>
                  </a:cubicBezTo>
                  <a:cubicBezTo>
                    <a:pt x="5993" y="3424"/>
                    <a:pt x="6143" y="3420"/>
                    <a:pt x="6293" y="3414"/>
                  </a:cubicBezTo>
                  <a:cubicBezTo>
                    <a:pt x="6313" y="3465"/>
                    <a:pt x="6356" y="3506"/>
                    <a:pt x="6409" y="3524"/>
                  </a:cubicBezTo>
                  <a:cubicBezTo>
                    <a:pt x="6451" y="3538"/>
                    <a:pt x="6496" y="3541"/>
                    <a:pt x="6541" y="3541"/>
                  </a:cubicBezTo>
                  <a:cubicBezTo>
                    <a:pt x="6564" y="3541"/>
                    <a:pt x="6587" y="3541"/>
                    <a:pt x="6609" y="3540"/>
                  </a:cubicBezTo>
                  <a:cubicBezTo>
                    <a:pt x="6655" y="3540"/>
                    <a:pt x="6702" y="3540"/>
                    <a:pt x="6749" y="3539"/>
                  </a:cubicBezTo>
                  <a:cubicBezTo>
                    <a:pt x="6851" y="3537"/>
                    <a:pt x="6951" y="3537"/>
                    <a:pt x="7053" y="3535"/>
                  </a:cubicBezTo>
                  <a:cubicBezTo>
                    <a:pt x="7250" y="3531"/>
                    <a:pt x="7449" y="3525"/>
                    <a:pt x="7645" y="3513"/>
                  </a:cubicBezTo>
                  <a:cubicBezTo>
                    <a:pt x="7847" y="3499"/>
                    <a:pt x="8046" y="3481"/>
                    <a:pt x="8247" y="3461"/>
                  </a:cubicBezTo>
                  <a:cubicBezTo>
                    <a:pt x="8447" y="3443"/>
                    <a:pt x="8646" y="3420"/>
                    <a:pt x="8844" y="3388"/>
                  </a:cubicBezTo>
                  <a:cubicBezTo>
                    <a:pt x="8878" y="3382"/>
                    <a:pt x="8911" y="3377"/>
                    <a:pt x="8946" y="3371"/>
                  </a:cubicBezTo>
                  <a:cubicBezTo>
                    <a:pt x="8978" y="3376"/>
                    <a:pt x="9010" y="3378"/>
                    <a:pt x="9042" y="3379"/>
                  </a:cubicBezTo>
                  <a:cubicBezTo>
                    <a:pt x="9100" y="3381"/>
                    <a:pt x="9157" y="3381"/>
                    <a:pt x="9215" y="3381"/>
                  </a:cubicBezTo>
                  <a:lnTo>
                    <a:pt x="9431" y="3381"/>
                  </a:lnTo>
                  <a:cubicBezTo>
                    <a:pt x="9553" y="3380"/>
                    <a:pt x="9673" y="3377"/>
                    <a:pt x="9794" y="3372"/>
                  </a:cubicBezTo>
                  <a:cubicBezTo>
                    <a:pt x="9905" y="3369"/>
                    <a:pt x="10015" y="3363"/>
                    <a:pt x="10124" y="3357"/>
                  </a:cubicBezTo>
                  <a:cubicBezTo>
                    <a:pt x="10154" y="3355"/>
                    <a:pt x="10185" y="3354"/>
                    <a:pt x="10215" y="3352"/>
                  </a:cubicBezTo>
                  <a:cubicBezTo>
                    <a:pt x="10264" y="3357"/>
                    <a:pt x="10313" y="3361"/>
                    <a:pt x="10362" y="3363"/>
                  </a:cubicBezTo>
                  <a:cubicBezTo>
                    <a:pt x="10398" y="3364"/>
                    <a:pt x="10434" y="3367"/>
                    <a:pt x="10470" y="3367"/>
                  </a:cubicBezTo>
                  <a:cubicBezTo>
                    <a:pt x="10490" y="3367"/>
                    <a:pt x="10510" y="3366"/>
                    <a:pt x="10529" y="3364"/>
                  </a:cubicBezTo>
                  <a:cubicBezTo>
                    <a:pt x="10629" y="3355"/>
                    <a:pt x="10726" y="3325"/>
                    <a:pt x="10778" y="3234"/>
                  </a:cubicBezTo>
                  <a:cubicBezTo>
                    <a:pt x="10827" y="3150"/>
                    <a:pt x="10827" y="3044"/>
                    <a:pt x="10790" y="2956"/>
                  </a:cubicBezTo>
                  <a:cubicBezTo>
                    <a:pt x="10785" y="2947"/>
                    <a:pt x="10782" y="2938"/>
                    <a:pt x="10777" y="2928"/>
                  </a:cubicBezTo>
                  <a:cubicBezTo>
                    <a:pt x="10796" y="2885"/>
                    <a:pt x="10806" y="2839"/>
                    <a:pt x="10806" y="2796"/>
                  </a:cubicBezTo>
                  <a:cubicBezTo>
                    <a:pt x="10806" y="2739"/>
                    <a:pt x="10801" y="2683"/>
                    <a:pt x="10776" y="2631"/>
                  </a:cubicBezTo>
                  <a:cubicBezTo>
                    <a:pt x="10752" y="2580"/>
                    <a:pt x="10718" y="2536"/>
                    <a:pt x="10679" y="2496"/>
                  </a:cubicBezTo>
                  <a:cubicBezTo>
                    <a:pt x="10629" y="2444"/>
                    <a:pt x="10576" y="2391"/>
                    <a:pt x="10517" y="2346"/>
                  </a:cubicBezTo>
                  <a:cubicBezTo>
                    <a:pt x="10482" y="2321"/>
                    <a:pt x="10446" y="2297"/>
                    <a:pt x="10409" y="2276"/>
                  </a:cubicBezTo>
                  <a:cubicBezTo>
                    <a:pt x="10393" y="2265"/>
                    <a:pt x="10377" y="2255"/>
                    <a:pt x="10361" y="2246"/>
                  </a:cubicBezTo>
                  <a:cubicBezTo>
                    <a:pt x="10321" y="2222"/>
                    <a:pt x="10279" y="2198"/>
                    <a:pt x="10235" y="2179"/>
                  </a:cubicBezTo>
                  <a:cubicBezTo>
                    <a:pt x="10234" y="2179"/>
                    <a:pt x="10233" y="2178"/>
                    <a:pt x="10232" y="2178"/>
                  </a:cubicBezTo>
                  <a:cubicBezTo>
                    <a:pt x="10164" y="2109"/>
                    <a:pt x="10092" y="2047"/>
                    <a:pt x="10003" y="2006"/>
                  </a:cubicBezTo>
                  <a:cubicBezTo>
                    <a:pt x="9910" y="1964"/>
                    <a:pt x="9803" y="1954"/>
                    <a:pt x="9699" y="1954"/>
                  </a:cubicBezTo>
                  <a:cubicBezTo>
                    <a:pt x="9680" y="1954"/>
                    <a:pt x="9661" y="1955"/>
                    <a:pt x="9642" y="1955"/>
                  </a:cubicBezTo>
                  <a:cubicBezTo>
                    <a:pt x="9609" y="1910"/>
                    <a:pt x="9561" y="1873"/>
                    <a:pt x="9509" y="1851"/>
                  </a:cubicBezTo>
                  <a:cubicBezTo>
                    <a:pt x="9461" y="1831"/>
                    <a:pt x="9412" y="1816"/>
                    <a:pt x="9358" y="1807"/>
                  </a:cubicBezTo>
                  <a:cubicBezTo>
                    <a:pt x="9328" y="1801"/>
                    <a:pt x="9297" y="1800"/>
                    <a:pt x="9265" y="1800"/>
                  </a:cubicBezTo>
                  <a:cubicBezTo>
                    <a:pt x="9237" y="1800"/>
                    <a:pt x="9208" y="1801"/>
                    <a:pt x="9180" y="1802"/>
                  </a:cubicBezTo>
                  <a:cubicBezTo>
                    <a:pt x="9056" y="1808"/>
                    <a:pt x="8935" y="1818"/>
                    <a:pt x="8814" y="1838"/>
                  </a:cubicBezTo>
                  <a:cubicBezTo>
                    <a:pt x="8632" y="1867"/>
                    <a:pt x="8453" y="1908"/>
                    <a:pt x="8275" y="1959"/>
                  </a:cubicBezTo>
                  <a:cubicBezTo>
                    <a:pt x="8191" y="1983"/>
                    <a:pt x="8107" y="2006"/>
                    <a:pt x="8024" y="2032"/>
                  </a:cubicBezTo>
                  <a:cubicBezTo>
                    <a:pt x="8001" y="1990"/>
                    <a:pt x="7974" y="1951"/>
                    <a:pt x="7938" y="1914"/>
                  </a:cubicBezTo>
                  <a:cubicBezTo>
                    <a:pt x="7889" y="1860"/>
                    <a:pt x="7836" y="1808"/>
                    <a:pt x="7775" y="1768"/>
                  </a:cubicBezTo>
                  <a:cubicBezTo>
                    <a:pt x="7764" y="1761"/>
                    <a:pt x="7755" y="1754"/>
                    <a:pt x="7745" y="1748"/>
                  </a:cubicBezTo>
                  <a:cubicBezTo>
                    <a:pt x="7748" y="1675"/>
                    <a:pt x="7716" y="1601"/>
                    <a:pt x="7676" y="1540"/>
                  </a:cubicBezTo>
                  <a:cubicBezTo>
                    <a:pt x="7650" y="1498"/>
                    <a:pt x="7609" y="1464"/>
                    <a:pt x="7569" y="1436"/>
                  </a:cubicBezTo>
                  <a:cubicBezTo>
                    <a:pt x="7523" y="1404"/>
                    <a:pt x="7473" y="1374"/>
                    <a:pt x="7421" y="1350"/>
                  </a:cubicBezTo>
                  <a:cubicBezTo>
                    <a:pt x="7340" y="1312"/>
                    <a:pt x="7257" y="1281"/>
                    <a:pt x="7170" y="1259"/>
                  </a:cubicBezTo>
                  <a:cubicBezTo>
                    <a:pt x="7169" y="1259"/>
                    <a:pt x="7169" y="1258"/>
                    <a:pt x="7167" y="1257"/>
                  </a:cubicBezTo>
                  <a:cubicBezTo>
                    <a:pt x="7169" y="1242"/>
                    <a:pt x="7167" y="1228"/>
                    <a:pt x="7166" y="1213"/>
                  </a:cubicBezTo>
                  <a:cubicBezTo>
                    <a:pt x="7157" y="1116"/>
                    <a:pt x="7113" y="1015"/>
                    <a:pt x="7052" y="938"/>
                  </a:cubicBezTo>
                  <a:cubicBezTo>
                    <a:pt x="6981" y="846"/>
                    <a:pt x="6899" y="771"/>
                    <a:pt x="6796" y="715"/>
                  </a:cubicBezTo>
                  <a:cubicBezTo>
                    <a:pt x="6782" y="707"/>
                    <a:pt x="6768" y="700"/>
                    <a:pt x="6755" y="693"/>
                  </a:cubicBezTo>
                  <a:cubicBezTo>
                    <a:pt x="6729" y="676"/>
                    <a:pt x="6704" y="660"/>
                    <a:pt x="6678" y="645"/>
                  </a:cubicBezTo>
                  <a:cubicBezTo>
                    <a:pt x="6596" y="483"/>
                    <a:pt x="6425" y="363"/>
                    <a:pt x="6261" y="301"/>
                  </a:cubicBezTo>
                  <a:cubicBezTo>
                    <a:pt x="6116" y="248"/>
                    <a:pt x="5966" y="227"/>
                    <a:pt x="5814" y="227"/>
                  </a:cubicBezTo>
                  <a:cubicBezTo>
                    <a:pt x="5744" y="227"/>
                    <a:pt x="5673" y="231"/>
                    <a:pt x="5603" y="239"/>
                  </a:cubicBezTo>
                  <a:cubicBezTo>
                    <a:pt x="5573" y="164"/>
                    <a:pt x="5501" y="112"/>
                    <a:pt x="5428" y="79"/>
                  </a:cubicBezTo>
                  <a:cubicBezTo>
                    <a:pt x="5358" y="49"/>
                    <a:pt x="5282" y="33"/>
                    <a:pt x="5206" y="27"/>
                  </a:cubicBezTo>
                  <a:cubicBezTo>
                    <a:pt x="5162" y="9"/>
                    <a:pt x="5116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5"/>
            <p:cNvSpPr/>
            <p:nvPr/>
          </p:nvSpPr>
          <p:spPr>
            <a:xfrm>
              <a:off x="1581875" y="760450"/>
              <a:ext cx="278500" cy="18175"/>
            </a:xfrm>
            <a:custGeom>
              <a:avLst/>
              <a:gdLst/>
              <a:ahLst/>
              <a:cxnLst/>
              <a:rect l="l" t="t" r="r" b="b"/>
              <a:pathLst>
                <a:path w="11140" h="727" extrusionOk="0">
                  <a:moveTo>
                    <a:pt x="6278" y="114"/>
                  </a:moveTo>
                  <a:cubicBezTo>
                    <a:pt x="6280" y="114"/>
                    <a:pt x="6283" y="114"/>
                    <a:pt x="6286" y="114"/>
                  </a:cubicBezTo>
                  <a:lnTo>
                    <a:pt x="6286" y="114"/>
                  </a:lnTo>
                  <a:cubicBezTo>
                    <a:pt x="6283" y="114"/>
                    <a:pt x="6280" y="114"/>
                    <a:pt x="6278" y="114"/>
                  </a:cubicBezTo>
                  <a:close/>
                  <a:moveTo>
                    <a:pt x="8335" y="563"/>
                  </a:moveTo>
                  <a:lnTo>
                    <a:pt x="8335" y="563"/>
                  </a:lnTo>
                  <a:cubicBezTo>
                    <a:pt x="8334" y="563"/>
                    <a:pt x="8332" y="563"/>
                    <a:pt x="8331" y="563"/>
                  </a:cubicBezTo>
                  <a:lnTo>
                    <a:pt x="8331" y="563"/>
                  </a:lnTo>
                  <a:cubicBezTo>
                    <a:pt x="8332" y="564"/>
                    <a:pt x="8334" y="564"/>
                    <a:pt x="8336" y="564"/>
                  </a:cubicBezTo>
                  <a:cubicBezTo>
                    <a:pt x="8338" y="564"/>
                    <a:pt x="8341" y="564"/>
                    <a:pt x="8343" y="564"/>
                  </a:cubicBezTo>
                  <a:lnTo>
                    <a:pt x="8343" y="564"/>
                  </a:lnTo>
                  <a:cubicBezTo>
                    <a:pt x="8340" y="564"/>
                    <a:pt x="8338" y="563"/>
                    <a:pt x="8335" y="563"/>
                  </a:cubicBezTo>
                  <a:close/>
                  <a:moveTo>
                    <a:pt x="10614" y="0"/>
                  </a:moveTo>
                  <a:cubicBezTo>
                    <a:pt x="10551" y="0"/>
                    <a:pt x="10488" y="2"/>
                    <a:pt x="10425" y="3"/>
                  </a:cubicBezTo>
                  <a:cubicBezTo>
                    <a:pt x="10242" y="9"/>
                    <a:pt x="10058" y="18"/>
                    <a:pt x="9874" y="20"/>
                  </a:cubicBezTo>
                  <a:cubicBezTo>
                    <a:pt x="9774" y="18"/>
                    <a:pt x="9675" y="12"/>
                    <a:pt x="9575" y="8"/>
                  </a:cubicBezTo>
                  <a:cubicBezTo>
                    <a:pt x="9501" y="5"/>
                    <a:pt x="9427" y="4"/>
                    <a:pt x="9353" y="4"/>
                  </a:cubicBezTo>
                  <a:cubicBezTo>
                    <a:pt x="9315" y="4"/>
                    <a:pt x="9279" y="4"/>
                    <a:pt x="9242" y="4"/>
                  </a:cubicBezTo>
                  <a:cubicBezTo>
                    <a:pt x="9031" y="8"/>
                    <a:pt x="8821" y="13"/>
                    <a:pt x="8611" y="33"/>
                  </a:cubicBezTo>
                  <a:cubicBezTo>
                    <a:pt x="8416" y="50"/>
                    <a:pt x="8220" y="51"/>
                    <a:pt x="8024" y="57"/>
                  </a:cubicBezTo>
                  <a:cubicBezTo>
                    <a:pt x="7836" y="63"/>
                    <a:pt x="7648" y="57"/>
                    <a:pt x="7460" y="73"/>
                  </a:cubicBezTo>
                  <a:cubicBezTo>
                    <a:pt x="7267" y="88"/>
                    <a:pt x="7075" y="106"/>
                    <a:pt x="6879" y="108"/>
                  </a:cubicBezTo>
                  <a:cubicBezTo>
                    <a:pt x="6706" y="111"/>
                    <a:pt x="6533" y="114"/>
                    <a:pt x="6358" y="114"/>
                  </a:cubicBezTo>
                  <a:cubicBezTo>
                    <a:pt x="6334" y="114"/>
                    <a:pt x="6310" y="114"/>
                    <a:pt x="6286" y="114"/>
                  </a:cubicBezTo>
                  <a:lnTo>
                    <a:pt x="6286" y="114"/>
                  </a:lnTo>
                  <a:cubicBezTo>
                    <a:pt x="6291" y="114"/>
                    <a:pt x="6296" y="114"/>
                    <a:pt x="6302" y="115"/>
                  </a:cubicBezTo>
                  <a:cubicBezTo>
                    <a:pt x="6208" y="113"/>
                    <a:pt x="6112" y="113"/>
                    <a:pt x="6017" y="112"/>
                  </a:cubicBezTo>
                  <a:lnTo>
                    <a:pt x="6007" y="112"/>
                  </a:lnTo>
                  <a:cubicBezTo>
                    <a:pt x="5809" y="107"/>
                    <a:pt x="5612" y="93"/>
                    <a:pt x="5414" y="80"/>
                  </a:cubicBezTo>
                  <a:cubicBezTo>
                    <a:pt x="5211" y="66"/>
                    <a:pt x="5006" y="64"/>
                    <a:pt x="4803" y="63"/>
                  </a:cubicBezTo>
                  <a:cubicBezTo>
                    <a:pt x="4678" y="61"/>
                    <a:pt x="4553" y="58"/>
                    <a:pt x="4429" y="58"/>
                  </a:cubicBezTo>
                  <a:cubicBezTo>
                    <a:pt x="4361" y="58"/>
                    <a:pt x="4294" y="59"/>
                    <a:pt x="4226" y="61"/>
                  </a:cubicBezTo>
                  <a:cubicBezTo>
                    <a:pt x="4033" y="68"/>
                    <a:pt x="3839" y="79"/>
                    <a:pt x="3644" y="80"/>
                  </a:cubicBezTo>
                  <a:cubicBezTo>
                    <a:pt x="3465" y="73"/>
                    <a:pt x="3285" y="53"/>
                    <a:pt x="3106" y="53"/>
                  </a:cubicBezTo>
                  <a:cubicBezTo>
                    <a:pt x="2935" y="53"/>
                    <a:pt x="2765" y="61"/>
                    <a:pt x="2595" y="63"/>
                  </a:cubicBezTo>
                  <a:cubicBezTo>
                    <a:pt x="2509" y="62"/>
                    <a:pt x="2423" y="60"/>
                    <a:pt x="2337" y="60"/>
                  </a:cubicBezTo>
                  <a:cubicBezTo>
                    <a:pt x="2285" y="60"/>
                    <a:pt x="2233" y="61"/>
                    <a:pt x="2181" y="63"/>
                  </a:cubicBezTo>
                  <a:cubicBezTo>
                    <a:pt x="2047" y="68"/>
                    <a:pt x="1913" y="72"/>
                    <a:pt x="1780" y="72"/>
                  </a:cubicBezTo>
                  <a:cubicBezTo>
                    <a:pt x="1556" y="66"/>
                    <a:pt x="1333" y="59"/>
                    <a:pt x="1109" y="55"/>
                  </a:cubicBezTo>
                  <a:cubicBezTo>
                    <a:pt x="1089" y="54"/>
                    <a:pt x="1068" y="54"/>
                    <a:pt x="1048" y="54"/>
                  </a:cubicBezTo>
                  <a:cubicBezTo>
                    <a:pt x="951" y="54"/>
                    <a:pt x="854" y="60"/>
                    <a:pt x="758" y="69"/>
                  </a:cubicBezTo>
                  <a:cubicBezTo>
                    <a:pt x="632" y="80"/>
                    <a:pt x="505" y="96"/>
                    <a:pt x="378" y="97"/>
                  </a:cubicBezTo>
                  <a:cubicBezTo>
                    <a:pt x="354" y="96"/>
                    <a:pt x="330" y="93"/>
                    <a:pt x="305" y="91"/>
                  </a:cubicBezTo>
                  <a:cubicBezTo>
                    <a:pt x="294" y="89"/>
                    <a:pt x="282" y="87"/>
                    <a:pt x="271" y="84"/>
                  </a:cubicBezTo>
                  <a:lnTo>
                    <a:pt x="268" y="83"/>
                  </a:lnTo>
                  <a:cubicBezTo>
                    <a:pt x="248" y="76"/>
                    <a:pt x="228" y="72"/>
                    <a:pt x="208" y="72"/>
                  </a:cubicBezTo>
                  <a:cubicBezTo>
                    <a:pt x="132" y="72"/>
                    <a:pt x="59" y="123"/>
                    <a:pt x="33" y="197"/>
                  </a:cubicBezTo>
                  <a:cubicBezTo>
                    <a:pt x="0" y="290"/>
                    <a:pt x="47" y="387"/>
                    <a:pt x="134" y="427"/>
                  </a:cubicBezTo>
                  <a:cubicBezTo>
                    <a:pt x="102" y="467"/>
                    <a:pt x="87" y="521"/>
                    <a:pt x="96" y="575"/>
                  </a:cubicBezTo>
                  <a:cubicBezTo>
                    <a:pt x="112" y="661"/>
                    <a:pt x="190" y="725"/>
                    <a:pt x="274" y="727"/>
                  </a:cubicBezTo>
                  <a:cubicBezTo>
                    <a:pt x="287" y="727"/>
                    <a:pt x="300" y="726"/>
                    <a:pt x="311" y="723"/>
                  </a:cubicBezTo>
                  <a:cubicBezTo>
                    <a:pt x="337" y="718"/>
                    <a:pt x="364" y="715"/>
                    <a:pt x="390" y="712"/>
                  </a:cubicBezTo>
                  <a:cubicBezTo>
                    <a:pt x="539" y="697"/>
                    <a:pt x="688" y="705"/>
                    <a:pt x="838" y="698"/>
                  </a:cubicBezTo>
                  <a:cubicBezTo>
                    <a:pt x="1004" y="693"/>
                    <a:pt x="1169" y="666"/>
                    <a:pt x="1333" y="649"/>
                  </a:cubicBezTo>
                  <a:cubicBezTo>
                    <a:pt x="1657" y="617"/>
                    <a:pt x="1982" y="598"/>
                    <a:pt x="2307" y="598"/>
                  </a:cubicBezTo>
                  <a:cubicBezTo>
                    <a:pt x="2316" y="598"/>
                    <a:pt x="2326" y="598"/>
                    <a:pt x="2335" y="598"/>
                  </a:cubicBezTo>
                  <a:cubicBezTo>
                    <a:pt x="2532" y="602"/>
                    <a:pt x="2727" y="613"/>
                    <a:pt x="2923" y="614"/>
                  </a:cubicBezTo>
                  <a:cubicBezTo>
                    <a:pt x="3123" y="614"/>
                    <a:pt x="3324" y="609"/>
                    <a:pt x="3525" y="607"/>
                  </a:cubicBezTo>
                  <a:cubicBezTo>
                    <a:pt x="3739" y="612"/>
                    <a:pt x="3953" y="620"/>
                    <a:pt x="4167" y="620"/>
                  </a:cubicBezTo>
                  <a:cubicBezTo>
                    <a:pt x="4201" y="620"/>
                    <a:pt x="4236" y="620"/>
                    <a:pt x="4270" y="619"/>
                  </a:cubicBezTo>
                  <a:cubicBezTo>
                    <a:pt x="4455" y="618"/>
                    <a:pt x="4639" y="616"/>
                    <a:pt x="4823" y="616"/>
                  </a:cubicBezTo>
                  <a:cubicBezTo>
                    <a:pt x="4893" y="616"/>
                    <a:pt x="4963" y="616"/>
                    <a:pt x="5034" y="617"/>
                  </a:cubicBezTo>
                  <a:lnTo>
                    <a:pt x="5034" y="617"/>
                  </a:lnTo>
                  <a:cubicBezTo>
                    <a:pt x="5032" y="617"/>
                    <a:pt x="5030" y="617"/>
                    <a:pt x="5028" y="617"/>
                  </a:cubicBezTo>
                  <a:cubicBezTo>
                    <a:pt x="5331" y="621"/>
                    <a:pt x="5633" y="623"/>
                    <a:pt x="5935" y="630"/>
                  </a:cubicBezTo>
                  <a:cubicBezTo>
                    <a:pt x="6055" y="632"/>
                    <a:pt x="6174" y="635"/>
                    <a:pt x="6294" y="635"/>
                  </a:cubicBezTo>
                  <a:cubicBezTo>
                    <a:pt x="6386" y="635"/>
                    <a:pt x="6478" y="633"/>
                    <a:pt x="6570" y="630"/>
                  </a:cubicBezTo>
                  <a:cubicBezTo>
                    <a:pt x="6768" y="622"/>
                    <a:pt x="6965" y="605"/>
                    <a:pt x="7163" y="599"/>
                  </a:cubicBezTo>
                  <a:cubicBezTo>
                    <a:pt x="7365" y="594"/>
                    <a:pt x="7566" y="586"/>
                    <a:pt x="7769" y="576"/>
                  </a:cubicBezTo>
                  <a:cubicBezTo>
                    <a:pt x="7955" y="566"/>
                    <a:pt x="8143" y="565"/>
                    <a:pt x="8331" y="563"/>
                  </a:cubicBezTo>
                  <a:lnTo>
                    <a:pt x="8331" y="563"/>
                  </a:lnTo>
                  <a:cubicBezTo>
                    <a:pt x="8331" y="563"/>
                    <a:pt x="8330" y="563"/>
                    <a:pt x="8330" y="563"/>
                  </a:cubicBezTo>
                  <a:lnTo>
                    <a:pt x="8330" y="563"/>
                  </a:lnTo>
                  <a:cubicBezTo>
                    <a:pt x="8332" y="563"/>
                    <a:pt x="8334" y="563"/>
                    <a:pt x="8335" y="563"/>
                  </a:cubicBezTo>
                  <a:lnTo>
                    <a:pt x="8335" y="563"/>
                  </a:lnTo>
                  <a:cubicBezTo>
                    <a:pt x="8339" y="563"/>
                    <a:pt x="8343" y="563"/>
                    <a:pt x="8347" y="563"/>
                  </a:cubicBezTo>
                  <a:lnTo>
                    <a:pt x="8347" y="563"/>
                  </a:lnTo>
                  <a:cubicBezTo>
                    <a:pt x="8345" y="563"/>
                    <a:pt x="8344" y="563"/>
                    <a:pt x="8343" y="564"/>
                  </a:cubicBezTo>
                  <a:lnTo>
                    <a:pt x="8343" y="564"/>
                  </a:lnTo>
                  <a:cubicBezTo>
                    <a:pt x="8591" y="567"/>
                    <a:pt x="8838" y="576"/>
                    <a:pt x="9085" y="599"/>
                  </a:cubicBezTo>
                  <a:cubicBezTo>
                    <a:pt x="9284" y="615"/>
                    <a:pt x="9484" y="631"/>
                    <a:pt x="9683" y="631"/>
                  </a:cubicBezTo>
                  <a:cubicBezTo>
                    <a:pt x="9749" y="631"/>
                    <a:pt x="9816" y="629"/>
                    <a:pt x="9882" y="625"/>
                  </a:cubicBezTo>
                  <a:cubicBezTo>
                    <a:pt x="9977" y="619"/>
                    <a:pt x="10073" y="611"/>
                    <a:pt x="10169" y="607"/>
                  </a:cubicBezTo>
                  <a:cubicBezTo>
                    <a:pt x="10264" y="602"/>
                    <a:pt x="10359" y="601"/>
                    <a:pt x="10455" y="598"/>
                  </a:cubicBezTo>
                  <a:cubicBezTo>
                    <a:pt x="10571" y="594"/>
                    <a:pt x="10687" y="590"/>
                    <a:pt x="10802" y="578"/>
                  </a:cubicBezTo>
                  <a:cubicBezTo>
                    <a:pt x="10861" y="573"/>
                    <a:pt x="10926" y="565"/>
                    <a:pt x="10980" y="541"/>
                  </a:cubicBezTo>
                  <a:cubicBezTo>
                    <a:pt x="11022" y="521"/>
                    <a:pt x="11069" y="494"/>
                    <a:pt x="11094" y="452"/>
                  </a:cubicBezTo>
                  <a:cubicBezTo>
                    <a:pt x="11120" y="411"/>
                    <a:pt x="11140" y="371"/>
                    <a:pt x="11136" y="322"/>
                  </a:cubicBezTo>
                  <a:cubicBezTo>
                    <a:pt x="11135" y="278"/>
                    <a:pt x="11119" y="237"/>
                    <a:pt x="11095" y="202"/>
                  </a:cubicBezTo>
                  <a:cubicBezTo>
                    <a:pt x="11073" y="169"/>
                    <a:pt x="11043" y="145"/>
                    <a:pt x="11012" y="121"/>
                  </a:cubicBezTo>
                  <a:cubicBezTo>
                    <a:pt x="10977" y="93"/>
                    <a:pt x="10942" y="63"/>
                    <a:pt x="10902" y="44"/>
                  </a:cubicBezTo>
                  <a:cubicBezTo>
                    <a:pt x="10845" y="17"/>
                    <a:pt x="10786" y="3"/>
                    <a:pt x="10722" y="2"/>
                  </a:cubicBezTo>
                  <a:cubicBezTo>
                    <a:pt x="10686" y="1"/>
                    <a:pt x="10650" y="0"/>
                    <a:pt x="106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5"/>
            <p:cNvSpPr/>
            <p:nvPr/>
          </p:nvSpPr>
          <p:spPr>
            <a:xfrm>
              <a:off x="1661925" y="740875"/>
              <a:ext cx="9475" cy="930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180" y="0"/>
                  </a:moveTo>
                  <a:cubicBezTo>
                    <a:pt x="80" y="0"/>
                    <a:pt x="1" y="97"/>
                    <a:pt x="4" y="193"/>
                  </a:cubicBezTo>
                  <a:cubicBezTo>
                    <a:pt x="8" y="297"/>
                    <a:pt x="96" y="369"/>
                    <a:pt x="195" y="371"/>
                  </a:cubicBezTo>
                  <a:cubicBezTo>
                    <a:pt x="196" y="371"/>
                    <a:pt x="198" y="371"/>
                    <a:pt x="199" y="371"/>
                  </a:cubicBezTo>
                  <a:cubicBezTo>
                    <a:pt x="299" y="371"/>
                    <a:pt x="378" y="275"/>
                    <a:pt x="375" y="180"/>
                  </a:cubicBezTo>
                  <a:cubicBezTo>
                    <a:pt x="371" y="75"/>
                    <a:pt x="283" y="3"/>
                    <a:pt x="184" y="1"/>
                  </a:cubicBezTo>
                  <a:cubicBezTo>
                    <a:pt x="183" y="0"/>
                    <a:pt x="1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5"/>
            <p:cNvSpPr/>
            <p:nvPr/>
          </p:nvSpPr>
          <p:spPr>
            <a:xfrm>
              <a:off x="1676050" y="74165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79" y="0"/>
                  </a:moveTo>
                  <a:cubicBezTo>
                    <a:pt x="80" y="0"/>
                    <a:pt x="1" y="96"/>
                    <a:pt x="4" y="192"/>
                  </a:cubicBezTo>
                  <a:cubicBezTo>
                    <a:pt x="8" y="297"/>
                    <a:pt x="95" y="369"/>
                    <a:pt x="195" y="371"/>
                  </a:cubicBezTo>
                  <a:cubicBezTo>
                    <a:pt x="196" y="371"/>
                    <a:pt x="197" y="371"/>
                    <a:pt x="199" y="371"/>
                  </a:cubicBezTo>
                  <a:cubicBezTo>
                    <a:pt x="298" y="371"/>
                    <a:pt x="377" y="275"/>
                    <a:pt x="374" y="180"/>
                  </a:cubicBezTo>
                  <a:cubicBezTo>
                    <a:pt x="370" y="75"/>
                    <a:pt x="283" y="3"/>
                    <a:pt x="183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5"/>
            <p:cNvSpPr/>
            <p:nvPr/>
          </p:nvSpPr>
          <p:spPr>
            <a:xfrm>
              <a:off x="1669450" y="730050"/>
              <a:ext cx="9425" cy="9250"/>
            </a:xfrm>
            <a:custGeom>
              <a:avLst/>
              <a:gdLst/>
              <a:ahLst/>
              <a:cxnLst/>
              <a:rect l="l" t="t" r="r" b="b"/>
              <a:pathLst>
                <a:path w="377" h="370" extrusionOk="0">
                  <a:moveTo>
                    <a:pt x="179" y="0"/>
                  </a:moveTo>
                  <a:cubicBezTo>
                    <a:pt x="79" y="0"/>
                    <a:pt x="1" y="96"/>
                    <a:pt x="3" y="191"/>
                  </a:cubicBezTo>
                  <a:cubicBezTo>
                    <a:pt x="7" y="296"/>
                    <a:pt x="94" y="367"/>
                    <a:pt x="195" y="369"/>
                  </a:cubicBezTo>
                  <a:cubicBezTo>
                    <a:pt x="196" y="370"/>
                    <a:pt x="197" y="370"/>
                    <a:pt x="198" y="370"/>
                  </a:cubicBezTo>
                  <a:cubicBezTo>
                    <a:pt x="297" y="370"/>
                    <a:pt x="377" y="273"/>
                    <a:pt x="373" y="179"/>
                  </a:cubicBezTo>
                  <a:cubicBezTo>
                    <a:pt x="370" y="73"/>
                    <a:pt x="283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5"/>
            <p:cNvSpPr/>
            <p:nvPr/>
          </p:nvSpPr>
          <p:spPr>
            <a:xfrm>
              <a:off x="1756525" y="73947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79" y="0"/>
                  </a:moveTo>
                  <a:cubicBezTo>
                    <a:pt x="80" y="0"/>
                    <a:pt x="1" y="97"/>
                    <a:pt x="4" y="191"/>
                  </a:cubicBezTo>
                  <a:cubicBezTo>
                    <a:pt x="7" y="297"/>
                    <a:pt x="94" y="369"/>
                    <a:pt x="195" y="371"/>
                  </a:cubicBezTo>
                  <a:cubicBezTo>
                    <a:pt x="196" y="371"/>
                    <a:pt x="197" y="371"/>
                    <a:pt x="198" y="371"/>
                  </a:cubicBezTo>
                  <a:cubicBezTo>
                    <a:pt x="298" y="371"/>
                    <a:pt x="377" y="275"/>
                    <a:pt x="373" y="180"/>
                  </a:cubicBezTo>
                  <a:cubicBezTo>
                    <a:pt x="370" y="75"/>
                    <a:pt x="283" y="3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5"/>
            <p:cNvSpPr/>
            <p:nvPr/>
          </p:nvSpPr>
          <p:spPr>
            <a:xfrm>
              <a:off x="1638200" y="76012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7"/>
                    <a:pt x="19" y="14"/>
                    <a:pt x="29" y="21"/>
                  </a:cubicBezTo>
                  <a:cubicBezTo>
                    <a:pt x="50" y="33"/>
                    <a:pt x="73" y="41"/>
                    <a:pt x="97" y="45"/>
                  </a:cubicBezTo>
                  <a:cubicBezTo>
                    <a:pt x="65" y="30"/>
                    <a:pt x="33" y="15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5"/>
            <p:cNvSpPr/>
            <p:nvPr/>
          </p:nvSpPr>
          <p:spPr>
            <a:xfrm>
              <a:off x="1579263" y="684775"/>
              <a:ext cx="290650" cy="101925"/>
            </a:xfrm>
            <a:custGeom>
              <a:avLst/>
              <a:gdLst/>
              <a:ahLst/>
              <a:cxnLst/>
              <a:rect l="l" t="t" r="r" b="b"/>
              <a:pathLst>
                <a:path w="11626" h="4077" extrusionOk="0">
                  <a:moveTo>
                    <a:pt x="3879" y="936"/>
                  </a:moveTo>
                  <a:cubicBezTo>
                    <a:pt x="3878" y="937"/>
                    <a:pt x="3877" y="938"/>
                    <a:pt x="3876" y="939"/>
                  </a:cubicBezTo>
                  <a:cubicBezTo>
                    <a:pt x="3878" y="938"/>
                    <a:pt x="3879" y="937"/>
                    <a:pt x="3879" y="936"/>
                  </a:cubicBezTo>
                  <a:close/>
                  <a:moveTo>
                    <a:pt x="7691" y="1091"/>
                  </a:moveTo>
                  <a:lnTo>
                    <a:pt x="7691" y="1091"/>
                  </a:lnTo>
                  <a:cubicBezTo>
                    <a:pt x="7692" y="1092"/>
                    <a:pt x="7694" y="1094"/>
                    <a:pt x="7696" y="1096"/>
                  </a:cubicBezTo>
                  <a:lnTo>
                    <a:pt x="7696" y="1096"/>
                  </a:lnTo>
                  <a:cubicBezTo>
                    <a:pt x="7694" y="1094"/>
                    <a:pt x="7692" y="1092"/>
                    <a:pt x="7691" y="1091"/>
                  </a:cubicBezTo>
                  <a:close/>
                  <a:moveTo>
                    <a:pt x="3198" y="1775"/>
                  </a:moveTo>
                  <a:cubicBezTo>
                    <a:pt x="3197" y="1777"/>
                    <a:pt x="3196" y="1779"/>
                    <a:pt x="3195" y="1781"/>
                  </a:cubicBezTo>
                  <a:lnTo>
                    <a:pt x="3195" y="1781"/>
                  </a:lnTo>
                  <a:cubicBezTo>
                    <a:pt x="3196" y="1779"/>
                    <a:pt x="3197" y="1776"/>
                    <a:pt x="3198" y="1775"/>
                  </a:cubicBezTo>
                  <a:close/>
                  <a:moveTo>
                    <a:pt x="5447" y="370"/>
                  </a:moveTo>
                  <a:cubicBezTo>
                    <a:pt x="5483" y="370"/>
                    <a:pt x="5520" y="372"/>
                    <a:pt x="5556" y="374"/>
                  </a:cubicBezTo>
                  <a:cubicBezTo>
                    <a:pt x="5595" y="378"/>
                    <a:pt x="5632" y="384"/>
                    <a:pt x="5670" y="391"/>
                  </a:cubicBezTo>
                  <a:cubicBezTo>
                    <a:pt x="5701" y="399"/>
                    <a:pt x="5733" y="409"/>
                    <a:pt x="5765" y="414"/>
                  </a:cubicBezTo>
                  <a:cubicBezTo>
                    <a:pt x="5798" y="423"/>
                    <a:pt x="5834" y="428"/>
                    <a:pt x="5867" y="434"/>
                  </a:cubicBezTo>
                  <a:cubicBezTo>
                    <a:pt x="5939" y="449"/>
                    <a:pt x="6012" y="464"/>
                    <a:pt x="6085" y="480"/>
                  </a:cubicBezTo>
                  <a:cubicBezTo>
                    <a:pt x="6122" y="489"/>
                    <a:pt x="6158" y="500"/>
                    <a:pt x="6195" y="512"/>
                  </a:cubicBezTo>
                  <a:cubicBezTo>
                    <a:pt x="6284" y="549"/>
                    <a:pt x="6372" y="590"/>
                    <a:pt x="6461" y="628"/>
                  </a:cubicBezTo>
                  <a:cubicBezTo>
                    <a:pt x="6538" y="659"/>
                    <a:pt x="6616" y="689"/>
                    <a:pt x="6690" y="727"/>
                  </a:cubicBezTo>
                  <a:cubicBezTo>
                    <a:pt x="6744" y="756"/>
                    <a:pt x="6796" y="788"/>
                    <a:pt x="6849" y="819"/>
                  </a:cubicBezTo>
                  <a:cubicBezTo>
                    <a:pt x="6890" y="844"/>
                    <a:pt x="6931" y="868"/>
                    <a:pt x="6971" y="895"/>
                  </a:cubicBezTo>
                  <a:cubicBezTo>
                    <a:pt x="7029" y="935"/>
                    <a:pt x="7079" y="983"/>
                    <a:pt x="7129" y="1030"/>
                  </a:cubicBezTo>
                  <a:cubicBezTo>
                    <a:pt x="7123" y="1026"/>
                    <a:pt x="7118" y="1019"/>
                    <a:pt x="7111" y="1014"/>
                  </a:cubicBezTo>
                  <a:lnTo>
                    <a:pt x="7111" y="1014"/>
                  </a:lnTo>
                  <a:cubicBezTo>
                    <a:pt x="7191" y="1090"/>
                    <a:pt x="7258" y="1177"/>
                    <a:pt x="7334" y="1255"/>
                  </a:cubicBezTo>
                  <a:cubicBezTo>
                    <a:pt x="7416" y="1342"/>
                    <a:pt x="7507" y="1420"/>
                    <a:pt x="7595" y="1500"/>
                  </a:cubicBezTo>
                  <a:cubicBezTo>
                    <a:pt x="7625" y="1532"/>
                    <a:pt x="7656" y="1563"/>
                    <a:pt x="7684" y="1596"/>
                  </a:cubicBezTo>
                  <a:cubicBezTo>
                    <a:pt x="7709" y="1626"/>
                    <a:pt x="7729" y="1658"/>
                    <a:pt x="7751" y="1691"/>
                  </a:cubicBezTo>
                  <a:cubicBezTo>
                    <a:pt x="7805" y="1780"/>
                    <a:pt x="7851" y="1875"/>
                    <a:pt x="7904" y="1967"/>
                  </a:cubicBezTo>
                  <a:cubicBezTo>
                    <a:pt x="7934" y="2018"/>
                    <a:pt x="7966" y="2067"/>
                    <a:pt x="8001" y="2114"/>
                  </a:cubicBezTo>
                  <a:cubicBezTo>
                    <a:pt x="8035" y="2161"/>
                    <a:pt x="8074" y="2202"/>
                    <a:pt x="8111" y="2246"/>
                  </a:cubicBezTo>
                  <a:cubicBezTo>
                    <a:pt x="8117" y="2254"/>
                    <a:pt x="8123" y="2261"/>
                    <a:pt x="8129" y="2266"/>
                  </a:cubicBezTo>
                  <a:cubicBezTo>
                    <a:pt x="8131" y="2269"/>
                    <a:pt x="8134" y="2271"/>
                    <a:pt x="8137" y="2273"/>
                  </a:cubicBezTo>
                  <a:cubicBezTo>
                    <a:pt x="8138" y="2274"/>
                    <a:pt x="8139" y="2275"/>
                    <a:pt x="8140" y="2275"/>
                  </a:cubicBezTo>
                  <a:cubicBezTo>
                    <a:pt x="8150" y="2285"/>
                    <a:pt x="8159" y="2293"/>
                    <a:pt x="8171" y="2301"/>
                  </a:cubicBezTo>
                  <a:cubicBezTo>
                    <a:pt x="8185" y="2312"/>
                    <a:pt x="8198" y="2322"/>
                    <a:pt x="8213" y="2334"/>
                  </a:cubicBezTo>
                  <a:cubicBezTo>
                    <a:pt x="8223" y="2342"/>
                    <a:pt x="8235" y="2351"/>
                    <a:pt x="8245" y="2359"/>
                  </a:cubicBezTo>
                  <a:cubicBezTo>
                    <a:pt x="8264" y="2373"/>
                    <a:pt x="8281" y="2389"/>
                    <a:pt x="8299" y="2402"/>
                  </a:cubicBezTo>
                  <a:cubicBezTo>
                    <a:pt x="8338" y="2433"/>
                    <a:pt x="8378" y="2464"/>
                    <a:pt x="8414" y="2496"/>
                  </a:cubicBezTo>
                  <a:cubicBezTo>
                    <a:pt x="8427" y="2488"/>
                    <a:pt x="8440" y="2481"/>
                    <a:pt x="8451" y="2473"/>
                  </a:cubicBezTo>
                  <a:cubicBezTo>
                    <a:pt x="8454" y="2472"/>
                    <a:pt x="8457" y="2470"/>
                    <a:pt x="8459" y="2469"/>
                  </a:cubicBezTo>
                  <a:cubicBezTo>
                    <a:pt x="8464" y="2465"/>
                    <a:pt x="8468" y="2463"/>
                    <a:pt x="8473" y="2461"/>
                  </a:cubicBezTo>
                  <a:cubicBezTo>
                    <a:pt x="8489" y="2450"/>
                    <a:pt x="8505" y="2440"/>
                    <a:pt x="8522" y="2431"/>
                  </a:cubicBezTo>
                  <a:cubicBezTo>
                    <a:pt x="8522" y="2431"/>
                    <a:pt x="8523" y="2430"/>
                    <a:pt x="8523" y="2430"/>
                  </a:cubicBezTo>
                  <a:cubicBezTo>
                    <a:pt x="8557" y="2409"/>
                    <a:pt x="8593" y="2392"/>
                    <a:pt x="8628" y="2375"/>
                  </a:cubicBezTo>
                  <a:cubicBezTo>
                    <a:pt x="8627" y="2373"/>
                    <a:pt x="8625" y="2370"/>
                    <a:pt x="8624" y="2367"/>
                  </a:cubicBezTo>
                  <a:cubicBezTo>
                    <a:pt x="8650" y="2353"/>
                    <a:pt x="8677" y="2338"/>
                    <a:pt x="8705" y="2326"/>
                  </a:cubicBezTo>
                  <a:cubicBezTo>
                    <a:pt x="8765" y="2301"/>
                    <a:pt x="8828" y="2279"/>
                    <a:pt x="8891" y="2258"/>
                  </a:cubicBezTo>
                  <a:cubicBezTo>
                    <a:pt x="9035" y="2216"/>
                    <a:pt x="9178" y="2182"/>
                    <a:pt x="9326" y="2153"/>
                  </a:cubicBezTo>
                  <a:cubicBezTo>
                    <a:pt x="9396" y="2142"/>
                    <a:pt x="9464" y="2131"/>
                    <a:pt x="9534" y="2126"/>
                  </a:cubicBezTo>
                  <a:cubicBezTo>
                    <a:pt x="9577" y="2126"/>
                    <a:pt x="9619" y="2127"/>
                    <a:pt x="9662" y="2129"/>
                  </a:cubicBezTo>
                  <a:cubicBezTo>
                    <a:pt x="9705" y="2134"/>
                    <a:pt x="9748" y="2138"/>
                    <a:pt x="9791" y="2146"/>
                  </a:cubicBezTo>
                  <a:cubicBezTo>
                    <a:pt x="9822" y="2154"/>
                    <a:pt x="9851" y="2162"/>
                    <a:pt x="9880" y="2172"/>
                  </a:cubicBezTo>
                  <a:cubicBezTo>
                    <a:pt x="9940" y="2195"/>
                    <a:pt x="9997" y="2223"/>
                    <a:pt x="10054" y="2251"/>
                  </a:cubicBezTo>
                  <a:cubicBezTo>
                    <a:pt x="10223" y="2343"/>
                    <a:pt x="10389" y="2439"/>
                    <a:pt x="10550" y="2544"/>
                  </a:cubicBezTo>
                  <a:cubicBezTo>
                    <a:pt x="10597" y="2578"/>
                    <a:pt x="10642" y="2615"/>
                    <a:pt x="10685" y="2654"/>
                  </a:cubicBezTo>
                  <a:cubicBezTo>
                    <a:pt x="10736" y="2702"/>
                    <a:pt x="10784" y="2751"/>
                    <a:pt x="10829" y="2803"/>
                  </a:cubicBezTo>
                  <a:cubicBezTo>
                    <a:pt x="10855" y="2835"/>
                    <a:pt x="10879" y="2868"/>
                    <a:pt x="10901" y="2902"/>
                  </a:cubicBezTo>
                  <a:cubicBezTo>
                    <a:pt x="10911" y="2918"/>
                    <a:pt x="10919" y="2934"/>
                    <a:pt x="10927" y="2950"/>
                  </a:cubicBezTo>
                  <a:cubicBezTo>
                    <a:pt x="10938" y="2979"/>
                    <a:pt x="10947" y="3008"/>
                    <a:pt x="10958" y="3038"/>
                  </a:cubicBezTo>
                  <a:cubicBezTo>
                    <a:pt x="10984" y="3128"/>
                    <a:pt x="11009" y="3222"/>
                    <a:pt x="11042" y="3310"/>
                  </a:cubicBezTo>
                  <a:cubicBezTo>
                    <a:pt x="11067" y="3378"/>
                    <a:pt x="11098" y="3444"/>
                    <a:pt x="11128" y="3509"/>
                  </a:cubicBezTo>
                  <a:cubicBezTo>
                    <a:pt x="11008" y="3509"/>
                    <a:pt x="10888" y="3507"/>
                    <a:pt x="10767" y="3507"/>
                  </a:cubicBezTo>
                  <a:cubicBezTo>
                    <a:pt x="10690" y="3507"/>
                    <a:pt x="10612" y="3508"/>
                    <a:pt x="10534" y="3509"/>
                  </a:cubicBezTo>
                  <a:cubicBezTo>
                    <a:pt x="10332" y="3514"/>
                    <a:pt x="10129" y="3522"/>
                    <a:pt x="9927" y="3530"/>
                  </a:cubicBezTo>
                  <a:cubicBezTo>
                    <a:pt x="9721" y="3538"/>
                    <a:pt x="9516" y="3560"/>
                    <a:pt x="9312" y="3584"/>
                  </a:cubicBezTo>
                  <a:cubicBezTo>
                    <a:pt x="9129" y="3606"/>
                    <a:pt x="8946" y="3624"/>
                    <a:pt x="8762" y="3633"/>
                  </a:cubicBezTo>
                  <a:cubicBezTo>
                    <a:pt x="8702" y="3634"/>
                    <a:pt x="8642" y="3634"/>
                    <a:pt x="8581" y="3634"/>
                  </a:cubicBezTo>
                  <a:cubicBezTo>
                    <a:pt x="8238" y="3634"/>
                    <a:pt x="7893" y="3622"/>
                    <a:pt x="7549" y="3619"/>
                  </a:cubicBezTo>
                  <a:cubicBezTo>
                    <a:pt x="7533" y="3619"/>
                    <a:pt x="7516" y="3619"/>
                    <a:pt x="7500" y="3619"/>
                  </a:cubicBezTo>
                  <a:cubicBezTo>
                    <a:pt x="7335" y="3619"/>
                    <a:pt x="7170" y="3624"/>
                    <a:pt x="7005" y="3626"/>
                  </a:cubicBezTo>
                  <a:cubicBezTo>
                    <a:pt x="6955" y="3626"/>
                    <a:pt x="6906" y="3626"/>
                    <a:pt x="6857" y="3626"/>
                  </a:cubicBezTo>
                  <a:cubicBezTo>
                    <a:pt x="6698" y="3626"/>
                    <a:pt x="6539" y="3625"/>
                    <a:pt x="6381" y="3621"/>
                  </a:cubicBezTo>
                  <a:cubicBezTo>
                    <a:pt x="6223" y="3618"/>
                    <a:pt x="6064" y="3614"/>
                    <a:pt x="5905" y="3614"/>
                  </a:cubicBezTo>
                  <a:cubicBezTo>
                    <a:pt x="5875" y="3614"/>
                    <a:pt x="5845" y="3614"/>
                    <a:pt x="5815" y="3614"/>
                  </a:cubicBezTo>
                  <a:cubicBezTo>
                    <a:pt x="5616" y="3617"/>
                    <a:pt x="5416" y="3621"/>
                    <a:pt x="5217" y="3628"/>
                  </a:cubicBezTo>
                  <a:cubicBezTo>
                    <a:pt x="5024" y="3634"/>
                    <a:pt x="4830" y="3641"/>
                    <a:pt x="4636" y="3641"/>
                  </a:cubicBezTo>
                  <a:cubicBezTo>
                    <a:pt x="4621" y="3641"/>
                    <a:pt x="4605" y="3641"/>
                    <a:pt x="4590" y="3641"/>
                  </a:cubicBezTo>
                  <a:cubicBezTo>
                    <a:pt x="4386" y="3638"/>
                    <a:pt x="4182" y="3637"/>
                    <a:pt x="3979" y="3636"/>
                  </a:cubicBezTo>
                  <a:cubicBezTo>
                    <a:pt x="3788" y="3635"/>
                    <a:pt x="3599" y="3629"/>
                    <a:pt x="3409" y="3620"/>
                  </a:cubicBezTo>
                  <a:cubicBezTo>
                    <a:pt x="3219" y="3611"/>
                    <a:pt x="3028" y="3599"/>
                    <a:pt x="2837" y="3599"/>
                  </a:cubicBezTo>
                  <a:cubicBezTo>
                    <a:pt x="2828" y="3599"/>
                    <a:pt x="2820" y="3599"/>
                    <a:pt x="2811" y="3600"/>
                  </a:cubicBezTo>
                  <a:cubicBezTo>
                    <a:pt x="2608" y="3601"/>
                    <a:pt x="2405" y="3608"/>
                    <a:pt x="2202" y="3621"/>
                  </a:cubicBezTo>
                  <a:cubicBezTo>
                    <a:pt x="2005" y="3634"/>
                    <a:pt x="1807" y="3646"/>
                    <a:pt x="1612" y="3657"/>
                  </a:cubicBezTo>
                  <a:cubicBezTo>
                    <a:pt x="1495" y="3661"/>
                    <a:pt x="1379" y="3666"/>
                    <a:pt x="1262" y="3666"/>
                  </a:cubicBezTo>
                  <a:cubicBezTo>
                    <a:pt x="1208" y="3666"/>
                    <a:pt x="1153" y="3665"/>
                    <a:pt x="1099" y="3662"/>
                  </a:cubicBezTo>
                  <a:cubicBezTo>
                    <a:pt x="998" y="3659"/>
                    <a:pt x="896" y="3652"/>
                    <a:pt x="794" y="3651"/>
                  </a:cubicBezTo>
                  <a:cubicBezTo>
                    <a:pt x="671" y="3651"/>
                    <a:pt x="546" y="3656"/>
                    <a:pt x="426" y="3684"/>
                  </a:cubicBezTo>
                  <a:cubicBezTo>
                    <a:pt x="411" y="3688"/>
                    <a:pt x="396" y="3693"/>
                    <a:pt x="382" y="3697"/>
                  </a:cubicBezTo>
                  <a:cubicBezTo>
                    <a:pt x="384" y="3644"/>
                    <a:pt x="385" y="3593"/>
                    <a:pt x="388" y="3540"/>
                  </a:cubicBezTo>
                  <a:cubicBezTo>
                    <a:pt x="399" y="3436"/>
                    <a:pt x="414" y="3334"/>
                    <a:pt x="433" y="3231"/>
                  </a:cubicBezTo>
                  <a:cubicBezTo>
                    <a:pt x="448" y="3170"/>
                    <a:pt x="467" y="3108"/>
                    <a:pt x="487" y="3046"/>
                  </a:cubicBezTo>
                  <a:cubicBezTo>
                    <a:pt x="520" y="2964"/>
                    <a:pt x="556" y="2885"/>
                    <a:pt x="595" y="2805"/>
                  </a:cubicBezTo>
                  <a:cubicBezTo>
                    <a:pt x="635" y="2733"/>
                    <a:pt x="678" y="2662"/>
                    <a:pt x="725" y="2593"/>
                  </a:cubicBezTo>
                  <a:cubicBezTo>
                    <a:pt x="763" y="2542"/>
                    <a:pt x="803" y="2492"/>
                    <a:pt x="847" y="2442"/>
                  </a:cubicBezTo>
                  <a:cubicBezTo>
                    <a:pt x="892" y="2397"/>
                    <a:pt x="938" y="2351"/>
                    <a:pt x="988" y="2309"/>
                  </a:cubicBezTo>
                  <a:cubicBezTo>
                    <a:pt x="1029" y="2277"/>
                    <a:pt x="1072" y="2248"/>
                    <a:pt x="1116" y="2219"/>
                  </a:cubicBezTo>
                  <a:cubicBezTo>
                    <a:pt x="1158" y="2195"/>
                    <a:pt x="1201" y="2172"/>
                    <a:pt x="1246" y="2151"/>
                  </a:cubicBezTo>
                  <a:cubicBezTo>
                    <a:pt x="1270" y="2142"/>
                    <a:pt x="1294" y="2132"/>
                    <a:pt x="1318" y="2124"/>
                  </a:cubicBezTo>
                  <a:cubicBezTo>
                    <a:pt x="1343" y="2118"/>
                    <a:pt x="1368" y="2112"/>
                    <a:pt x="1392" y="2106"/>
                  </a:cubicBezTo>
                  <a:cubicBezTo>
                    <a:pt x="1468" y="2094"/>
                    <a:pt x="1542" y="2086"/>
                    <a:pt x="1618" y="2080"/>
                  </a:cubicBezTo>
                  <a:cubicBezTo>
                    <a:pt x="1661" y="2080"/>
                    <a:pt x="1705" y="2080"/>
                    <a:pt x="1748" y="2082"/>
                  </a:cubicBezTo>
                  <a:cubicBezTo>
                    <a:pt x="1803" y="2087"/>
                    <a:pt x="1858" y="2095"/>
                    <a:pt x="1913" y="2106"/>
                  </a:cubicBezTo>
                  <a:cubicBezTo>
                    <a:pt x="1977" y="2122"/>
                    <a:pt x="2038" y="2142"/>
                    <a:pt x="2100" y="2163"/>
                  </a:cubicBezTo>
                  <a:cubicBezTo>
                    <a:pt x="2162" y="2186"/>
                    <a:pt x="2220" y="2214"/>
                    <a:pt x="2279" y="2242"/>
                  </a:cubicBezTo>
                  <a:cubicBezTo>
                    <a:pt x="2321" y="2265"/>
                    <a:pt x="2361" y="2288"/>
                    <a:pt x="2401" y="2313"/>
                  </a:cubicBezTo>
                  <a:cubicBezTo>
                    <a:pt x="2416" y="2326"/>
                    <a:pt x="2430" y="2336"/>
                    <a:pt x="2444" y="2349"/>
                  </a:cubicBezTo>
                  <a:cubicBezTo>
                    <a:pt x="2460" y="2366"/>
                    <a:pt x="2475" y="2384"/>
                    <a:pt x="2491" y="2401"/>
                  </a:cubicBezTo>
                  <a:cubicBezTo>
                    <a:pt x="2489" y="2405"/>
                    <a:pt x="2488" y="2408"/>
                    <a:pt x="2487" y="2411"/>
                  </a:cubicBezTo>
                  <a:cubicBezTo>
                    <a:pt x="2492" y="2417"/>
                    <a:pt x="2498" y="2423"/>
                    <a:pt x="2505" y="2429"/>
                  </a:cubicBezTo>
                  <a:cubicBezTo>
                    <a:pt x="2560" y="2478"/>
                    <a:pt x="2614" y="2526"/>
                    <a:pt x="2667" y="2574"/>
                  </a:cubicBezTo>
                  <a:cubicBezTo>
                    <a:pt x="2672" y="2578"/>
                    <a:pt x="2676" y="2582"/>
                    <a:pt x="2681" y="2585"/>
                  </a:cubicBezTo>
                  <a:lnTo>
                    <a:pt x="2680" y="2585"/>
                  </a:lnTo>
                  <a:cubicBezTo>
                    <a:pt x="2681" y="2586"/>
                    <a:pt x="2682" y="2586"/>
                    <a:pt x="2683" y="2588"/>
                  </a:cubicBezTo>
                  <a:cubicBezTo>
                    <a:pt x="2686" y="2590"/>
                    <a:pt x="2688" y="2592"/>
                    <a:pt x="2691" y="2594"/>
                  </a:cubicBezTo>
                  <a:cubicBezTo>
                    <a:pt x="2695" y="2589"/>
                    <a:pt x="2698" y="2583"/>
                    <a:pt x="2701" y="2577"/>
                  </a:cubicBezTo>
                  <a:cubicBezTo>
                    <a:pt x="2742" y="2508"/>
                    <a:pt x="2783" y="2438"/>
                    <a:pt x="2829" y="2373"/>
                  </a:cubicBezTo>
                  <a:cubicBezTo>
                    <a:pt x="2829" y="2373"/>
                    <a:pt x="2830" y="2371"/>
                    <a:pt x="2830" y="2371"/>
                  </a:cubicBezTo>
                  <a:cubicBezTo>
                    <a:pt x="2880" y="2298"/>
                    <a:pt x="2931" y="2227"/>
                    <a:pt x="2983" y="2155"/>
                  </a:cubicBezTo>
                  <a:cubicBezTo>
                    <a:pt x="3004" y="2127"/>
                    <a:pt x="3023" y="2099"/>
                    <a:pt x="3042" y="2072"/>
                  </a:cubicBezTo>
                  <a:cubicBezTo>
                    <a:pt x="3049" y="2063"/>
                    <a:pt x="3055" y="2054"/>
                    <a:pt x="3062" y="2044"/>
                  </a:cubicBezTo>
                  <a:cubicBezTo>
                    <a:pt x="3105" y="1956"/>
                    <a:pt x="3150" y="1868"/>
                    <a:pt x="3195" y="1781"/>
                  </a:cubicBezTo>
                  <a:lnTo>
                    <a:pt x="3195" y="1781"/>
                  </a:lnTo>
                  <a:cubicBezTo>
                    <a:pt x="3194" y="1782"/>
                    <a:pt x="3194" y="1782"/>
                    <a:pt x="3193" y="1783"/>
                  </a:cubicBezTo>
                  <a:cubicBezTo>
                    <a:pt x="3197" y="1776"/>
                    <a:pt x="3200" y="1770"/>
                    <a:pt x="3204" y="1764"/>
                  </a:cubicBezTo>
                  <a:cubicBezTo>
                    <a:pt x="3204" y="1763"/>
                    <a:pt x="3204" y="1763"/>
                    <a:pt x="3205" y="1762"/>
                  </a:cubicBezTo>
                  <a:lnTo>
                    <a:pt x="3205" y="1762"/>
                  </a:lnTo>
                  <a:cubicBezTo>
                    <a:pt x="3205" y="1762"/>
                    <a:pt x="3205" y="1763"/>
                    <a:pt x="3205" y="1763"/>
                  </a:cubicBezTo>
                  <a:cubicBezTo>
                    <a:pt x="3259" y="1665"/>
                    <a:pt x="3315" y="1569"/>
                    <a:pt x="3375" y="1475"/>
                  </a:cubicBezTo>
                  <a:cubicBezTo>
                    <a:pt x="3447" y="1373"/>
                    <a:pt x="3523" y="1277"/>
                    <a:pt x="3604" y="1183"/>
                  </a:cubicBezTo>
                  <a:cubicBezTo>
                    <a:pt x="3693" y="1095"/>
                    <a:pt x="3786" y="1014"/>
                    <a:pt x="3881" y="934"/>
                  </a:cubicBezTo>
                  <a:lnTo>
                    <a:pt x="3881" y="934"/>
                  </a:lnTo>
                  <a:cubicBezTo>
                    <a:pt x="3880" y="935"/>
                    <a:pt x="3880" y="935"/>
                    <a:pt x="3879" y="936"/>
                  </a:cubicBezTo>
                  <a:lnTo>
                    <a:pt x="3879" y="936"/>
                  </a:lnTo>
                  <a:cubicBezTo>
                    <a:pt x="4001" y="841"/>
                    <a:pt x="4127" y="750"/>
                    <a:pt x="4257" y="667"/>
                  </a:cubicBezTo>
                  <a:cubicBezTo>
                    <a:pt x="4307" y="638"/>
                    <a:pt x="4359" y="612"/>
                    <a:pt x="4411" y="586"/>
                  </a:cubicBezTo>
                  <a:cubicBezTo>
                    <a:pt x="4496" y="550"/>
                    <a:pt x="4582" y="519"/>
                    <a:pt x="4670" y="492"/>
                  </a:cubicBezTo>
                  <a:cubicBezTo>
                    <a:pt x="4763" y="463"/>
                    <a:pt x="4859" y="439"/>
                    <a:pt x="4957" y="421"/>
                  </a:cubicBezTo>
                  <a:cubicBezTo>
                    <a:pt x="5093" y="398"/>
                    <a:pt x="5231" y="381"/>
                    <a:pt x="5369" y="373"/>
                  </a:cubicBezTo>
                  <a:lnTo>
                    <a:pt x="5368" y="373"/>
                  </a:lnTo>
                  <a:cubicBezTo>
                    <a:pt x="5371" y="371"/>
                    <a:pt x="5374" y="371"/>
                    <a:pt x="5377" y="371"/>
                  </a:cubicBezTo>
                  <a:lnTo>
                    <a:pt x="5387" y="371"/>
                  </a:lnTo>
                  <a:cubicBezTo>
                    <a:pt x="5407" y="371"/>
                    <a:pt x="5427" y="370"/>
                    <a:pt x="5447" y="370"/>
                  </a:cubicBezTo>
                  <a:close/>
                  <a:moveTo>
                    <a:pt x="5448" y="1"/>
                  </a:moveTo>
                  <a:cubicBezTo>
                    <a:pt x="5424" y="1"/>
                    <a:pt x="5399" y="1"/>
                    <a:pt x="5375" y="2"/>
                  </a:cubicBezTo>
                  <a:cubicBezTo>
                    <a:pt x="5198" y="10"/>
                    <a:pt x="5017" y="32"/>
                    <a:pt x="4842" y="66"/>
                  </a:cubicBezTo>
                  <a:cubicBezTo>
                    <a:pt x="4674" y="99"/>
                    <a:pt x="4505" y="146"/>
                    <a:pt x="4348" y="213"/>
                  </a:cubicBezTo>
                  <a:cubicBezTo>
                    <a:pt x="4265" y="247"/>
                    <a:pt x="4180" y="282"/>
                    <a:pt x="4102" y="329"/>
                  </a:cubicBezTo>
                  <a:cubicBezTo>
                    <a:pt x="4021" y="377"/>
                    <a:pt x="3943" y="430"/>
                    <a:pt x="3866" y="485"/>
                  </a:cubicBezTo>
                  <a:cubicBezTo>
                    <a:pt x="3786" y="542"/>
                    <a:pt x="3707" y="600"/>
                    <a:pt x="3630" y="663"/>
                  </a:cubicBezTo>
                  <a:cubicBezTo>
                    <a:pt x="3556" y="724"/>
                    <a:pt x="3480" y="784"/>
                    <a:pt x="3413" y="852"/>
                  </a:cubicBezTo>
                  <a:cubicBezTo>
                    <a:pt x="3337" y="927"/>
                    <a:pt x="3268" y="1004"/>
                    <a:pt x="3201" y="1088"/>
                  </a:cubicBezTo>
                  <a:cubicBezTo>
                    <a:pt x="3143" y="1163"/>
                    <a:pt x="3087" y="1242"/>
                    <a:pt x="3034" y="1322"/>
                  </a:cubicBezTo>
                  <a:cubicBezTo>
                    <a:pt x="2930" y="1482"/>
                    <a:pt x="2846" y="1653"/>
                    <a:pt x="2761" y="1823"/>
                  </a:cubicBezTo>
                  <a:cubicBezTo>
                    <a:pt x="2725" y="1896"/>
                    <a:pt x="2687" y="1968"/>
                    <a:pt x="2650" y="2041"/>
                  </a:cubicBezTo>
                  <a:cubicBezTo>
                    <a:pt x="2617" y="2014"/>
                    <a:pt x="2582" y="1990"/>
                    <a:pt x="2544" y="1967"/>
                  </a:cubicBezTo>
                  <a:cubicBezTo>
                    <a:pt x="2378" y="1866"/>
                    <a:pt x="2196" y="1797"/>
                    <a:pt x="2010" y="1749"/>
                  </a:cubicBezTo>
                  <a:cubicBezTo>
                    <a:pt x="1904" y="1721"/>
                    <a:pt x="1793" y="1710"/>
                    <a:pt x="1682" y="1710"/>
                  </a:cubicBezTo>
                  <a:cubicBezTo>
                    <a:pt x="1602" y="1710"/>
                    <a:pt x="1523" y="1716"/>
                    <a:pt x="1446" y="1725"/>
                  </a:cubicBezTo>
                  <a:cubicBezTo>
                    <a:pt x="1344" y="1737"/>
                    <a:pt x="1241" y="1755"/>
                    <a:pt x="1145" y="1793"/>
                  </a:cubicBezTo>
                  <a:cubicBezTo>
                    <a:pt x="1048" y="1832"/>
                    <a:pt x="959" y="1880"/>
                    <a:pt x="872" y="1936"/>
                  </a:cubicBezTo>
                  <a:cubicBezTo>
                    <a:pt x="711" y="2038"/>
                    <a:pt x="569" y="2183"/>
                    <a:pt x="456" y="2334"/>
                  </a:cubicBezTo>
                  <a:cubicBezTo>
                    <a:pt x="334" y="2497"/>
                    <a:pt x="234" y="2680"/>
                    <a:pt x="159" y="2870"/>
                  </a:cubicBezTo>
                  <a:cubicBezTo>
                    <a:pt x="82" y="3063"/>
                    <a:pt x="43" y="3266"/>
                    <a:pt x="24" y="3471"/>
                  </a:cubicBezTo>
                  <a:cubicBezTo>
                    <a:pt x="14" y="3565"/>
                    <a:pt x="10" y="3661"/>
                    <a:pt x="8" y="3755"/>
                  </a:cubicBezTo>
                  <a:cubicBezTo>
                    <a:pt x="5" y="3856"/>
                    <a:pt x="1" y="3957"/>
                    <a:pt x="10" y="4059"/>
                  </a:cubicBezTo>
                  <a:cubicBezTo>
                    <a:pt x="11" y="4064"/>
                    <a:pt x="11" y="4068"/>
                    <a:pt x="11" y="4074"/>
                  </a:cubicBezTo>
                  <a:cubicBezTo>
                    <a:pt x="41" y="4075"/>
                    <a:pt x="69" y="4076"/>
                    <a:pt x="98" y="4076"/>
                  </a:cubicBezTo>
                  <a:cubicBezTo>
                    <a:pt x="117" y="4076"/>
                    <a:pt x="136" y="4075"/>
                    <a:pt x="154" y="4075"/>
                  </a:cubicBezTo>
                  <a:lnTo>
                    <a:pt x="155" y="4075"/>
                  </a:lnTo>
                  <a:cubicBezTo>
                    <a:pt x="180" y="4074"/>
                    <a:pt x="207" y="4074"/>
                    <a:pt x="234" y="4073"/>
                  </a:cubicBezTo>
                  <a:cubicBezTo>
                    <a:pt x="287" y="4073"/>
                    <a:pt x="340" y="4073"/>
                    <a:pt x="394" y="4074"/>
                  </a:cubicBezTo>
                  <a:cubicBezTo>
                    <a:pt x="400" y="4074"/>
                    <a:pt x="407" y="4073"/>
                    <a:pt x="412" y="4073"/>
                  </a:cubicBezTo>
                  <a:cubicBezTo>
                    <a:pt x="416" y="4072"/>
                    <a:pt x="419" y="4069"/>
                    <a:pt x="423" y="4068"/>
                  </a:cubicBezTo>
                  <a:cubicBezTo>
                    <a:pt x="467" y="4056"/>
                    <a:pt x="511" y="4043"/>
                    <a:pt x="556" y="4035"/>
                  </a:cubicBezTo>
                  <a:cubicBezTo>
                    <a:pt x="598" y="4028"/>
                    <a:pt x="641" y="4025"/>
                    <a:pt x="683" y="4021"/>
                  </a:cubicBezTo>
                  <a:cubicBezTo>
                    <a:pt x="700" y="4021"/>
                    <a:pt x="716" y="4021"/>
                    <a:pt x="733" y="4021"/>
                  </a:cubicBezTo>
                  <a:cubicBezTo>
                    <a:pt x="805" y="4021"/>
                    <a:pt x="878" y="4025"/>
                    <a:pt x="951" y="4028"/>
                  </a:cubicBezTo>
                  <a:cubicBezTo>
                    <a:pt x="1026" y="4031"/>
                    <a:pt x="1102" y="4035"/>
                    <a:pt x="1179" y="4035"/>
                  </a:cubicBezTo>
                  <a:cubicBezTo>
                    <a:pt x="1327" y="4034"/>
                    <a:pt x="1475" y="4032"/>
                    <a:pt x="1622" y="4025"/>
                  </a:cubicBezTo>
                  <a:cubicBezTo>
                    <a:pt x="1905" y="4016"/>
                    <a:pt x="2187" y="3991"/>
                    <a:pt x="2470" y="3975"/>
                  </a:cubicBezTo>
                  <a:cubicBezTo>
                    <a:pt x="2555" y="3972"/>
                    <a:pt x="2643" y="3969"/>
                    <a:pt x="2730" y="3969"/>
                  </a:cubicBezTo>
                  <a:cubicBezTo>
                    <a:pt x="2742" y="3969"/>
                    <a:pt x="2753" y="3969"/>
                    <a:pt x="2765" y="3969"/>
                  </a:cubicBezTo>
                  <a:cubicBezTo>
                    <a:pt x="2957" y="3969"/>
                    <a:pt x="3149" y="3977"/>
                    <a:pt x="3341" y="3987"/>
                  </a:cubicBezTo>
                  <a:cubicBezTo>
                    <a:pt x="3528" y="3995"/>
                    <a:pt x="3715" y="4004"/>
                    <a:pt x="3902" y="4005"/>
                  </a:cubicBezTo>
                  <a:cubicBezTo>
                    <a:pt x="4106" y="4007"/>
                    <a:pt x="4310" y="4009"/>
                    <a:pt x="4514" y="4009"/>
                  </a:cubicBezTo>
                  <a:cubicBezTo>
                    <a:pt x="4718" y="4009"/>
                    <a:pt x="4922" y="4007"/>
                    <a:pt x="5126" y="4000"/>
                  </a:cubicBezTo>
                  <a:cubicBezTo>
                    <a:pt x="5324" y="3994"/>
                    <a:pt x="5521" y="3987"/>
                    <a:pt x="5719" y="3985"/>
                  </a:cubicBezTo>
                  <a:cubicBezTo>
                    <a:pt x="5764" y="3984"/>
                    <a:pt x="5809" y="3984"/>
                    <a:pt x="5854" y="3984"/>
                  </a:cubicBezTo>
                  <a:cubicBezTo>
                    <a:pt x="6007" y="3984"/>
                    <a:pt x="6161" y="3987"/>
                    <a:pt x="6315" y="3989"/>
                  </a:cubicBezTo>
                  <a:cubicBezTo>
                    <a:pt x="6491" y="3992"/>
                    <a:pt x="6668" y="3995"/>
                    <a:pt x="6845" y="3995"/>
                  </a:cubicBezTo>
                  <a:cubicBezTo>
                    <a:pt x="6872" y="3995"/>
                    <a:pt x="6900" y="3995"/>
                    <a:pt x="6927" y="3995"/>
                  </a:cubicBezTo>
                  <a:cubicBezTo>
                    <a:pt x="7099" y="3994"/>
                    <a:pt x="7270" y="3989"/>
                    <a:pt x="7441" y="3989"/>
                  </a:cubicBezTo>
                  <a:cubicBezTo>
                    <a:pt x="7469" y="3989"/>
                    <a:pt x="7497" y="3989"/>
                    <a:pt x="7525" y="3989"/>
                  </a:cubicBezTo>
                  <a:cubicBezTo>
                    <a:pt x="7873" y="3991"/>
                    <a:pt x="8220" y="4003"/>
                    <a:pt x="8568" y="4003"/>
                  </a:cubicBezTo>
                  <a:cubicBezTo>
                    <a:pt x="8629" y="4003"/>
                    <a:pt x="8690" y="4003"/>
                    <a:pt x="8752" y="4002"/>
                  </a:cubicBezTo>
                  <a:cubicBezTo>
                    <a:pt x="8943" y="3999"/>
                    <a:pt x="9135" y="3977"/>
                    <a:pt x="9326" y="3954"/>
                  </a:cubicBezTo>
                  <a:cubicBezTo>
                    <a:pt x="9528" y="3930"/>
                    <a:pt x="9731" y="3912"/>
                    <a:pt x="9934" y="3898"/>
                  </a:cubicBezTo>
                  <a:lnTo>
                    <a:pt x="9933" y="3898"/>
                  </a:lnTo>
                  <a:cubicBezTo>
                    <a:pt x="10209" y="3887"/>
                    <a:pt x="10484" y="3876"/>
                    <a:pt x="10761" y="3876"/>
                  </a:cubicBezTo>
                  <a:cubicBezTo>
                    <a:pt x="10897" y="3876"/>
                    <a:pt x="11033" y="3879"/>
                    <a:pt x="11168" y="3879"/>
                  </a:cubicBezTo>
                  <a:cubicBezTo>
                    <a:pt x="11206" y="3879"/>
                    <a:pt x="11242" y="3880"/>
                    <a:pt x="11280" y="3880"/>
                  </a:cubicBezTo>
                  <a:cubicBezTo>
                    <a:pt x="11318" y="3879"/>
                    <a:pt x="11354" y="3879"/>
                    <a:pt x="11391" y="3879"/>
                  </a:cubicBezTo>
                  <a:cubicBezTo>
                    <a:pt x="11414" y="3879"/>
                    <a:pt x="11437" y="3877"/>
                    <a:pt x="11460" y="3877"/>
                  </a:cubicBezTo>
                  <a:lnTo>
                    <a:pt x="11506" y="3877"/>
                  </a:lnTo>
                  <a:cubicBezTo>
                    <a:pt x="11529" y="3876"/>
                    <a:pt x="11551" y="3875"/>
                    <a:pt x="11573" y="3874"/>
                  </a:cubicBezTo>
                  <a:cubicBezTo>
                    <a:pt x="11590" y="3873"/>
                    <a:pt x="11607" y="3872"/>
                    <a:pt x="11625" y="3871"/>
                  </a:cubicBezTo>
                  <a:cubicBezTo>
                    <a:pt x="11622" y="3865"/>
                    <a:pt x="11621" y="3859"/>
                    <a:pt x="11618" y="3852"/>
                  </a:cubicBezTo>
                  <a:cubicBezTo>
                    <a:pt x="11596" y="3784"/>
                    <a:pt x="11572" y="3715"/>
                    <a:pt x="11550" y="3646"/>
                  </a:cubicBezTo>
                  <a:cubicBezTo>
                    <a:pt x="11538" y="3613"/>
                    <a:pt x="11528" y="3579"/>
                    <a:pt x="11517" y="3545"/>
                  </a:cubicBezTo>
                  <a:cubicBezTo>
                    <a:pt x="11512" y="3530"/>
                    <a:pt x="11508" y="3516"/>
                    <a:pt x="11504" y="3502"/>
                  </a:cubicBezTo>
                  <a:cubicBezTo>
                    <a:pt x="11490" y="3458"/>
                    <a:pt x="11477" y="3414"/>
                    <a:pt x="11469" y="3369"/>
                  </a:cubicBezTo>
                  <a:cubicBezTo>
                    <a:pt x="11469" y="3367"/>
                    <a:pt x="11469" y="3366"/>
                    <a:pt x="11469" y="3364"/>
                  </a:cubicBezTo>
                  <a:cubicBezTo>
                    <a:pt x="11455" y="3335"/>
                    <a:pt x="11441" y="3306"/>
                    <a:pt x="11427" y="3276"/>
                  </a:cubicBezTo>
                  <a:cubicBezTo>
                    <a:pt x="11406" y="3222"/>
                    <a:pt x="11384" y="3170"/>
                    <a:pt x="11366" y="3115"/>
                  </a:cubicBezTo>
                  <a:cubicBezTo>
                    <a:pt x="11365" y="3115"/>
                    <a:pt x="11365" y="3114"/>
                    <a:pt x="11365" y="3114"/>
                  </a:cubicBezTo>
                  <a:cubicBezTo>
                    <a:pt x="11345" y="3050"/>
                    <a:pt x="11328" y="2985"/>
                    <a:pt x="11309" y="2923"/>
                  </a:cubicBezTo>
                  <a:cubicBezTo>
                    <a:pt x="11281" y="2836"/>
                    <a:pt x="11247" y="2753"/>
                    <a:pt x="11195" y="2677"/>
                  </a:cubicBezTo>
                  <a:cubicBezTo>
                    <a:pt x="11115" y="2556"/>
                    <a:pt x="11012" y="2451"/>
                    <a:pt x="10905" y="2354"/>
                  </a:cubicBezTo>
                  <a:cubicBezTo>
                    <a:pt x="10800" y="2258"/>
                    <a:pt x="10679" y="2185"/>
                    <a:pt x="10556" y="2112"/>
                  </a:cubicBezTo>
                  <a:cubicBezTo>
                    <a:pt x="10437" y="2041"/>
                    <a:pt x="10319" y="1972"/>
                    <a:pt x="10196" y="1909"/>
                  </a:cubicBezTo>
                  <a:cubicBezTo>
                    <a:pt x="10062" y="1842"/>
                    <a:pt x="9923" y="1786"/>
                    <a:pt x="9773" y="1769"/>
                  </a:cubicBezTo>
                  <a:cubicBezTo>
                    <a:pt x="9707" y="1761"/>
                    <a:pt x="9641" y="1757"/>
                    <a:pt x="9575" y="1757"/>
                  </a:cubicBezTo>
                  <a:cubicBezTo>
                    <a:pt x="9533" y="1757"/>
                    <a:pt x="9492" y="1758"/>
                    <a:pt x="9450" y="1762"/>
                  </a:cubicBezTo>
                  <a:cubicBezTo>
                    <a:pt x="9354" y="1769"/>
                    <a:pt x="9257" y="1788"/>
                    <a:pt x="9161" y="1808"/>
                  </a:cubicBezTo>
                  <a:cubicBezTo>
                    <a:pt x="9065" y="1828"/>
                    <a:pt x="8970" y="1850"/>
                    <a:pt x="8876" y="1877"/>
                  </a:cubicBezTo>
                  <a:cubicBezTo>
                    <a:pt x="8737" y="1917"/>
                    <a:pt x="8593" y="1961"/>
                    <a:pt x="8466" y="2032"/>
                  </a:cubicBezTo>
                  <a:cubicBezTo>
                    <a:pt x="8453" y="2039"/>
                    <a:pt x="8442" y="2048"/>
                    <a:pt x="8429" y="2055"/>
                  </a:cubicBezTo>
                  <a:cubicBezTo>
                    <a:pt x="8388" y="2001"/>
                    <a:pt x="8345" y="1949"/>
                    <a:pt x="8301" y="1898"/>
                  </a:cubicBezTo>
                  <a:cubicBezTo>
                    <a:pt x="8281" y="1872"/>
                    <a:pt x="8264" y="1847"/>
                    <a:pt x="8246" y="1820"/>
                  </a:cubicBezTo>
                  <a:cubicBezTo>
                    <a:pt x="8169" y="1691"/>
                    <a:pt x="8108" y="1552"/>
                    <a:pt x="8021" y="1428"/>
                  </a:cubicBezTo>
                  <a:cubicBezTo>
                    <a:pt x="7934" y="1304"/>
                    <a:pt x="7820" y="1206"/>
                    <a:pt x="7707" y="1106"/>
                  </a:cubicBezTo>
                  <a:lnTo>
                    <a:pt x="7707" y="1106"/>
                  </a:lnTo>
                  <a:cubicBezTo>
                    <a:pt x="7708" y="1106"/>
                    <a:pt x="7708" y="1106"/>
                    <a:pt x="7709" y="1107"/>
                  </a:cubicBezTo>
                  <a:cubicBezTo>
                    <a:pt x="7662" y="1063"/>
                    <a:pt x="7616" y="1019"/>
                    <a:pt x="7574" y="971"/>
                  </a:cubicBezTo>
                  <a:cubicBezTo>
                    <a:pt x="7520" y="911"/>
                    <a:pt x="7469" y="848"/>
                    <a:pt x="7413" y="792"/>
                  </a:cubicBezTo>
                  <a:cubicBezTo>
                    <a:pt x="7358" y="736"/>
                    <a:pt x="7298" y="683"/>
                    <a:pt x="7238" y="633"/>
                  </a:cubicBezTo>
                  <a:cubicBezTo>
                    <a:pt x="7177" y="583"/>
                    <a:pt x="7109" y="544"/>
                    <a:pt x="7042" y="504"/>
                  </a:cubicBezTo>
                  <a:cubicBezTo>
                    <a:pt x="6971" y="462"/>
                    <a:pt x="6902" y="420"/>
                    <a:pt x="6828" y="384"/>
                  </a:cubicBezTo>
                  <a:cubicBezTo>
                    <a:pt x="6758" y="349"/>
                    <a:pt x="6683" y="319"/>
                    <a:pt x="6610" y="289"/>
                  </a:cubicBezTo>
                  <a:cubicBezTo>
                    <a:pt x="6533" y="257"/>
                    <a:pt x="6459" y="221"/>
                    <a:pt x="6382" y="190"/>
                  </a:cubicBezTo>
                  <a:cubicBezTo>
                    <a:pt x="6333" y="170"/>
                    <a:pt x="6285" y="152"/>
                    <a:pt x="6234" y="137"/>
                  </a:cubicBezTo>
                  <a:cubicBezTo>
                    <a:pt x="6190" y="125"/>
                    <a:pt x="6145" y="115"/>
                    <a:pt x="6100" y="105"/>
                  </a:cubicBezTo>
                  <a:cubicBezTo>
                    <a:pt x="6017" y="88"/>
                    <a:pt x="5932" y="71"/>
                    <a:pt x="5850" y="54"/>
                  </a:cubicBezTo>
                  <a:cubicBezTo>
                    <a:pt x="5850" y="54"/>
                    <a:pt x="5850" y="54"/>
                    <a:pt x="5850" y="52"/>
                  </a:cubicBezTo>
                  <a:cubicBezTo>
                    <a:pt x="5847" y="52"/>
                    <a:pt x="5845" y="51"/>
                    <a:pt x="5843" y="51"/>
                  </a:cubicBezTo>
                  <a:cubicBezTo>
                    <a:pt x="5840" y="51"/>
                    <a:pt x="5838" y="50"/>
                    <a:pt x="5836" y="50"/>
                  </a:cubicBezTo>
                  <a:cubicBezTo>
                    <a:pt x="5835" y="50"/>
                    <a:pt x="5834" y="49"/>
                    <a:pt x="5831" y="49"/>
                  </a:cubicBezTo>
                  <a:cubicBezTo>
                    <a:pt x="5802" y="40"/>
                    <a:pt x="5770" y="35"/>
                    <a:pt x="5741" y="30"/>
                  </a:cubicBezTo>
                  <a:cubicBezTo>
                    <a:pt x="5700" y="20"/>
                    <a:pt x="5659" y="14"/>
                    <a:pt x="5618" y="9"/>
                  </a:cubicBezTo>
                  <a:cubicBezTo>
                    <a:pt x="5561" y="3"/>
                    <a:pt x="5504" y="1"/>
                    <a:pt x="54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5" name="Google Shape;2385;p45"/>
          <p:cNvGrpSpPr/>
          <p:nvPr/>
        </p:nvGrpSpPr>
        <p:grpSpPr>
          <a:xfrm flipH="1">
            <a:off x="198116" y="2066858"/>
            <a:ext cx="662944" cy="228597"/>
            <a:chOff x="1579263" y="684775"/>
            <a:chExt cx="290650" cy="101925"/>
          </a:xfrm>
        </p:grpSpPr>
        <p:sp>
          <p:nvSpPr>
            <p:cNvPr id="2386" name="Google Shape;2386;p45"/>
            <p:cNvSpPr/>
            <p:nvPr/>
          </p:nvSpPr>
          <p:spPr>
            <a:xfrm>
              <a:off x="1587275" y="691775"/>
              <a:ext cx="270675" cy="88550"/>
            </a:xfrm>
            <a:custGeom>
              <a:avLst/>
              <a:gdLst/>
              <a:ahLst/>
              <a:cxnLst/>
              <a:rect l="l" t="t" r="r" b="b"/>
              <a:pathLst>
                <a:path w="10827" h="3542" extrusionOk="0">
                  <a:moveTo>
                    <a:pt x="3593" y="1613"/>
                  </a:moveTo>
                  <a:lnTo>
                    <a:pt x="3593" y="1613"/>
                  </a:lnTo>
                  <a:cubicBezTo>
                    <a:pt x="3563" y="1641"/>
                    <a:pt x="3532" y="1668"/>
                    <a:pt x="3503" y="1695"/>
                  </a:cubicBezTo>
                  <a:cubicBezTo>
                    <a:pt x="3508" y="1687"/>
                    <a:pt x="3515" y="1677"/>
                    <a:pt x="3521" y="1669"/>
                  </a:cubicBezTo>
                  <a:cubicBezTo>
                    <a:pt x="3521" y="1668"/>
                    <a:pt x="3522" y="1668"/>
                    <a:pt x="3522" y="1667"/>
                  </a:cubicBezTo>
                  <a:cubicBezTo>
                    <a:pt x="3545" y="1649"/>
                    <a:pt x="3569" y="1632"/>
                    <a:pt x="3593" y="1613"/>
                  </a:cubicBezTo>
                  <a:close/>
                  <a:moveTo>
                    <a:pt x="5070" y="0"/>
                  </a:moveTo>
                  <a:cubicBezTo>
                    <a:pt x="5038" y="0"/>
                    <a:pt x="5005" y="4"/>
                    <a:pt x="4972" y="11"/>
                  </a:cubicBezTo>
                  <a:cubicBezTo>
                    <a:pt x="4902" y="26"/>
                    <a:pt x="4835" y="43"/>
                    <a:pt x="4767" y="64"/>
                  </a:cubicBezTo>
                  <a:cubicBezTo>
                    <a:pt x="4614" y="97"/>
                    <a:pt x="4464" y="14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13" y="212"/>
                    <a:pt x="4306" y="215"/>
                    <a:pt x="4298" y="218"/>
                  </a:cubicBezTo>
                  <a:cubicBezTo>
                    <a:pt x="4300" y="218"/>
                    <a:pt x="4302" y="217"/>
                    <a:pt x="4303" y="217"/>
                  </a:cubicBezTo>
                  <a:lnTo>
                    <a:pt x="4303" y="217"/>
                  </a:lnTo>
                  <a:cubicBezTo>
                    <a:pt x="4296" y="220"/>
                    <a:pt x="4289" y="223"/>
                    <a:pt x="4282" y="225"/>
                  </a:cubicBezTo>
                  <a:cubicBezTo>
                    <a:pt x="4260" y="216"/>
                    <a:pt x="4237" y="211"/>
                    <a:pt x="4212" y="211"/>
                  </a:cubicBezTo>
                  <a:cubicBezTo>
                    <a:pt x="4206" y="211"/>
                    <a:pt x="4200" y="211"/>
                    <a:pt x="4194" y="212"/>
                  </a:cubicBezTo>
                  <a:cubicBezTo>
                    <a:pt x="4048" y="225"/>
                    <a:pt x="3913" y="300"/>
                    <a:pt x="3788" y="372"/>
                  </a:cubicBezTo>
                  <a:cubicBezTo>
                    <a:pt x="3777" y="379"/>
                    <a:pt x="3767" y="384"/>
                    <a:pt x="3756" y="391"/>
                  </a:cubicBezTo>
                  <a:cubicBezTo>
                    <a:pt x="3730" y="395"/>
                    <a:pt x="3704" y="405"/>
                    <a:pt x="3682" y="420"/>
                  </a:cubicBezTo>
                  <a:cubicBezTo>
                    <a:pt x="3650" y="443"/>
                    <a:pt x="3620" y="467"/>
                    <a:pt x="3591" y="493"/>
                  </a:cubicBezTo>
                  <a:cubicBezTo>
                    <a:pt x="3530" y="532"/>
                    <a:pt x="3469" y="573"/>
                    <a:pt x="3409" y="616"/>
                  </a:cubicBezTo>
                  <a:cubicBezTo>
                    <a:pt x="3353" y="658"/>
                    <a:pt x="3298" y="701"/>
                    <a:pt x="3243" y="744"/>
                  </a:cubicBezTo>
                  <a:cubicBezTo>
                    <a:pt x="3211" y="768"/>
                    <a:pt x="3179" y="792"/>
                    <a:pt x="3148" y="819"/>
                  </a:cubicBezTo>
                  <a:cubicBezTo>
                    <a:pt x="3120" y="844"/>
                    <a:pt x="3092" y="871"/>
                    <a:pt x="3069" y="902"/>
                  </a:cubicBezTo>
                  <a:cubicBezTo>
                    <a:pt x="3052" y="926"/>
                    <a:pt x="3037" y="950"/>
                    <a:pt x="3021" y="975"/>
                  </a:cubicBezTo>
                  <a:cubicBezTo>
                    <a:pt x="2994" y="1021"/>
                    <a:pt x="2987" y="1074"/>
                    <a:pt x="3001" y="1122"/>
                  </a:cubicBezTo>
                  <a:cubicBezTo>
                    <a:pt x="2939" y="1195"/>
                    <a:pt x="2882" y="1273"/>
                    <a:pt x="2828" y="1352"/>
                  </a:cubicBezTo>
                  <a:cubicBezTo>
                    <a:pt x="2795" y="1400"/>
                    <a:pt x="2764" y="1448"/>
                    <a:pt x="2733" y="1497"/>
                  </a:cubicBezTo>
                  <a:cubicBezTo>
                    <a:pt x="2712" y="1529"/>
                    <a:pt x="2693" y="1559"/>
                    <a:pt x="2680" y="1592"/>
                  </a:cubicBezTo>
                  <a:cubicBezTo>
                    <a:pt x="2645" y="1628"/>
                    <a:pt x="2611" y="1666"/>
                    <a:pt x="2575" y="1703"/>
                  </a:cubicBezTo>
                  <a:cubicBezTo>
                    <a:pt x="2516" y="1764"/>
                    <a:pt x="2454" y="1827"/>
                    <a:pt x="2399" y="1894"/>
                  </a:cubicBezTo>
                  <a:cubicBezTo>
                    <a:pt x="2343" y="1870"/>
                    <a:pt x="2285" y="1850"/>
                    <a:pt x="2225" y="1833"/>
                  </a:cubicBezTo>
                  <a:cubicBezTo>
                    <a:pt x="2129" y="1806"/>
                    <a:pt x="2026" y="1795"/>
                    <a:pt x="1925" y="1794"/>
                  </a:cubicBezTo>
                  <a:cubicBezTo>
                    <a:pt x="1850" y="1776"/>
                    <a:pt x="1775" y="1760"/>
                    <a:pt x="1699" y="1751"/>
                  </a:cubicBezTo>
                  <a:cubicBezTo>
                    <a:pt x="1659" y="1746"/>
                    <a:pt x="1615" y="1741"/>
                    <a:pt x="1574" y="1741"/>
                  </a:cubicBezTo>
                  <a:cubicBezTo>
                    <a:pt x="1561" y="1741"/>
                    <a:pt x="1549" y="1742"/>
                    <a:pt x="1537" y="1743"/>
                  </a:cubicBezTo>
                  <a:cubicBezTo>
                    <a:pt x="1514" y="1745"/>
                    <a:pt x="1491" y="1748"/>
                    <a:pt x="1469" y="1752"/>
                  </a:cubicBezTo>
                  <a:cubicBezTo>
                    <a:pt x="1460" y="1746"/>
                    <a:pt x="1451" y="1740"/>
                    <a:pt x="1442" y="1736"/>
                  </a:cubicBezTo>
                  <a:cubicBezTo>
                    <a:pt x="1381" y="1708"/>
                    <a:pt x="1310" y="1698"/>
                    <a:pt x="1240" y="1698"/>
                  </a:cubicBezTo>
                  <a:cubicBezTo>
                    <a:pt x="1191" y="1698"/>
                    <a:pt x="1144" y="1703"/>
                    <a:pt x="1099" y="1710"/>
                  </a:cubicBezTo>
                  <a:cubicBezTo>
                    <a:pt x="838" y="1752"/>
                    <a:pt x="600" y="1899"/>
                    <a:pt x="408" y="2077"/>
                  </a:cubicBezTo>
                  <a:cubicBezTo>
                    <a:pt x="304" y="2173"/>
                    <a:pt x="212" y="2277"/>
                    <a:pt x="142" y="2399"/>
                  </a:cubicBezTo>
                  <a:cubicBezTo>
                    <a:pt x="111" y="2453"/>
                    <a:pt x="86" y="2509"/>
                    <a:pt x="62" y="2565"/>
                  </a:cubicBezTo>
                  <a:cubicBezTo>
                    <a:pt x="42" y="2611"/>
                    <a:pt x="24" y="2660"/>
                    <a:pt x="15" y="2709"/>
                  </a:cubicBezTo>
                  <a:cubicBezTo>
                    <a:pt x="4" y="2775"/>
                    <a:pt x="23" y="2837"/>
                    <a:pt x="62" y="2885"/>
                  </a:cubicBezTo>
                  <a:cubicBezTo>
                    <a:pt x="57" y="2950"/>
                    <a:pt x="80" y="3018"/>
                    <a:pt x="127" y="3069"/>
                  </a:cubicBezTo>
                  <a:cubicBezTo>
                    <a:pt x="133" y="3075"/>
                    <a:pt x="138" y="3081"/>
                    <a:pt x="144" y="3085"/>
                  </a:cubicBezTo>
                  <a:cubicBezTo>
                    <a:pt x="126" y="3094"/>
                    <a:pt x="109" y="3105"/>
                    <a:pt x="92" y="3117"/>
                  </a:cubicBezTo>
                  <a:cubicBezTo>
                    <a:pt x="32" y="3162"/>
                    <a:pt x="0" y="3234"/>
                    <a:pt x="16" y="3309"/>
                  </a:cubicBezTo>
                  <a:cubicBezTo>
                    <a:pt x="20" y="3328"/>
                    <a:pt x="26" y="3345"/>
                    <a:pt x="37" y="3362"/>
                  </a:cubicBezTo>
                  <a:cubicBezTo>
                    <a:pt x="37" y="3363"/>
                    <a:pt x="37" y="3364"/>
                    <a:pt x="38" y="3366"/>
                  </a:cubicBezTo>
                  <a:cubicBezTo>
                    <a:pt x="61" y="3430"/>
                    <a:pt x="116" y="3470"/>
                    <a:pt x="181" y="3486"/>
                  </a:cubicBezTo>
                  <a:cubicBezTo>
                    <a:pt x="255" y="3504"/>
                    <a:pt x="331" y="3512"/>
                    <a:pt x="407" y="3514"/>
                  </a:cubicBezTo>
                  <a:cubicBezTo>
                    <a:pt x="416" y="3514"/>
                    <a:pt x="425" y="3514"/>
                    <a:pt x="434" y="3514"/>
                  </a:cubicBezTo>
                  <a:cubicBezTo>
                    <a:pt x="473" y="3514"/>
                    <a:pt x="512" y="3512"/>
                    <a:pt x="551" y="3510"/>
                  </a:cubicBezTo>
                  <a:cubicBezTo>
                    <a:pt x="566" y="3509"/>
                    <a:pt x="581" y="3509"/>
                    <a:pt x="597" y="3508"/>
                  </a:cubicBezTo>
                  <a:cubicBezTo>
                    <a:pt x="647" y="3514"/>
                    <a:pt x="699" y="3516"/>
                    <a:pt x="749" y="3516"/>
                  </a:cubicBezTo>
                  <a:cubicBezTo>
                    <a:pt x="758" y="3516"/>
                    <a:pt x="766" y="3516"/>
                    <a:pt x="775" y="3516"/>
                  </a:cubicBezTo>
                  <a:cubicBezTo>
                    <a:pt x="955" y="3516"/>
                    <a:pt x="1135" y="3505"/>
                    <a:pt x="1314" y="3483"/>
                  </a:cubicBezTo>
                  <a:lnTo>
                    <a:pt x="1317" y="3483"/>
                  </a:lnTo>
                  <a:cubicBezTo>
                    <a:pt x="1730" y="3473"/>
                    <a:pt x="2143" y="3467"/>
                    <a:pt x="2555" y="3446"/>
                  </a:cubicBezTo>
                  <a:cubicBezTo>
                    <a:pt x="2778" y="3435"/>
                    <a:pt x="3001" y="3422"/>
                    <a:pt x="3224" y="3405"/>
                  </a:cubicBezTo>
                  <a:cubicBezTo>
                    <a:pt x="3259" y="3403"/>
                    <a:pt x="3293" y="3401"/>
                    <a:pt x="3329" y="3397"/>
                  </a:cubicBezTo>
                  <a:cubicBezTo>
                    <a:pt x="3345" y="3403"/>
                    <a:pt x="3362" y="3406"/>
                    <a:pt x="3379" y="3406"/>
                  </a:cubicBezTo>
                  <a:cubicBezTo>
                    <a:pt x="3464" y="3410"/>
                    <a:pt x="3550" y="3415"/>
                    <a:pt x="3636" y="3415"/>
                  </a:cubicBezTo>
                  <a:cubicBezTo>
                    <a:pt x="3652" y="3415"/>
                    <a:pt x="3667" y="3415"/>
                    <a:pt x="3683" y="3414"/>
                  </a:cubicBezTo>
                  <a:cubicBezTo>
                    <a:pt x="3768" y="3412"/>
                    <a:pt x="3852" y="3410"/>
                    <a:pt x="3937" y="3409"/>
                  </a:cubicBezTo>
                  <a:cubicBezTo>
                    <a:pt x="4041" y="3406"/>
                    <a:pt x="4146" y="3403"/>
                    <a:pt x="4250" y="3398"/>
                  </a:cubicBezTo>
                  <a:cubicBezTo>
                    <a:pt x="4258" y="3401"/>
                    <a:pt x="4266" y="3403"/>
                    <a:pt x="4274" y="3404"/>
                  </a:cubicBezTo>
                  <a:cubicBezTo>
                    <a:pt x="4308" y="3410"/>
                    <a:pt x="4342" y="3418"/>
                    <a:pt x="4376" y="3421"/>
                  </a:cubicBezTo>
                  <a:cubicBezTo>
                    <a:pt x="4461" y="3431"/>
                    <a:pt x="4547" y="3433"/>
                    <a:pt x="4632" y="3433"/>
                  </a:cubicBezTo>
                  <a:cubicBezTo>
                    <a:pt x="4723" y="3433"/>
                    <a:pt x="4814" y="3430"/>
                    <a:pt x="4904" y="3430"/>
                  </a:cubicBezTo>
                  <a:cubicBezTo>
                    <a:pt x="5026" y="3429"/>
                    <a:pt x="5148" y="3429"/>
                    <a:pt x="5269" y="3429"/>
                  </a:cubicBezTo>
                  <a:cubicBezTo>
                    <a:pt x="5288" y="3429"/>
                    <a:pt x="5306" y="3429"/>
                    <a:pt x="5324" y="3429"/>
                  </a:cubicBezTo>
                  <a:cubicBezTo>
                    <a:pt x="5432" y="3429"/>
                    <a:pt x="5539" y="3431"/>
                    <a:pt x="5646" y="3431"/>
                  </a:cubicBezTo>
                  <a:cubicBezTo>
                    <a:pt x="5712" y="3431"/>
                    <a:pt x="5778" y="3430"/>
                    <a:pt x="5844" y="3428"/>
                  </a:cubicBezTo>
                  <a:cubicBezTo>
                    <a:pt x="5993" y="3424"/>
                    <a:pt x="6143" y="3420"/>
                    <a:pt x="6293" y="3414"/>
                  </a:cubicBezTo>
                  <a:cubicBezTo>
                    <a:pt x="6313" y="3465"/>
                    <a:pt x="6356" y="3506"/>
                    <a:pt x="6409" y="3524"/>
                  </a:cubicBezTo>
                  <a:cubicBezTo>
                    <a:pt x="6451" y="3538"/>
                    <a:pt x="6496" y="3541"/>
                    <a:pt x="6541" y="3541"/>
                  </a:cubicBezTo>
                  <a:cubicBezTo>
                    <a:pt x="6564" y="3541"/>
                    <a:pt x="6587" y="3541"/>
                    <a:pt x="6609" y="3540"/>
                  </a:cubicBezTo>
                  <a:cubicBezTo>
                    <a:pt x="6655" y="3540"/>
                    <a:pt x="6702" y="3540"/>
                    <a:pt x="6749" y="3539"/>
                  </a:cubicBezTo>
                  <a:cubicBezTo>
                    <a:pt x="6851" y="3537"/>
                    <a:pt x="6951" y="3537"/>
                    <a:pt x="7053" y="3535"/>
                  </a:cubicBezTo>
                  <a:cubicBezTo>
                    <a:pt x="7250" y="3531"/>
                    <a:pt x="7449" y="3525"/>
                    <a:pt x="7645" y="3513"/>
                  </a:cubicBezTo>
                  <a:cubicBezTo>
                    <a:pt x="7847" y="3499"/>
                    <a:pt x="8046" y="3481"/>
                    <a:pt x="8247" y="3461"/>
                  </a:cubicBezTo>
                  <a:cubicBezTo>
                    <a:pt x="8447" y="3443"/>
                    <a:pt x="8646" y="3420"/>
                    <a:pt x="8844" y="3388"/>
                  </a:cubicBezTo>
                  <a:cubicBezTo>
                    <a:pt x="8878" y="3382"/>
                    <a:pt x="8911" y="3377"/>
                    <a:pt x="8946" y="3371"/>
                  </a:cubicBezTo>
                  <a:cubicBezTo>
                    <a:pt x="8978" y="3376"/>
                    <a:pt x="9010" y="3378"/>
                    <a:pt x="9042" y="3379"/>
                  </a:cubicBezTo>
                  <a:cubicBezTo>
                    <a:pt x="9100" y="3381"/>
                    <a:pt x="9157" y="3381"/>
                    <a:pt x="9215" y="3381"/>
                  </a:cubicBezTo>
                  <a:lnTo>
                    <a:pt x="9431" y="3381"/>
                  </a:lnTo>
                  <a:cubicBezTo>
                    <a:pt x="9553" y="3380"/>
                    <a:pt x="9673" y="3377"/>
                    <a:pt x="9794" y="3372"/>
                  </a:cubicBezTo>
                  <a:cubicBezTo>
                    <a:pt x="9905" y="3369"/>
                    <a:pt x="10015" y="3363"/>
                    <a:pt x="10124" y="3357"/>
                  </a:cubicBezTo>
                  <a:cubicBezTo>
                    <a:pt x="10154" y="3355"/>
                    <a:pt x="10185" y="3354"/>
                    <a:pt x="10215" y="3352"/>
                  </a:cubicBezTo>
                  <a:cubicBezTo>
                    <a:pt x="10264" y="3357"/>
                    <a:pt x="10313" y="3361"/>
                    <a:pt x="10362" y="3363"/>
                  </a:cubicBezTo>
                  <a:cubicBezTo>
                    <a:pt x="10398" y="3364"/>
                    <a:pt x="10434" y="3367"/>
                    <a:pt x="10470" y="3367"/>
                  </a:cubicBezTo>
                  <a:cubicBezTo>
                    <a:pt x="10490" y="3367"/>
                    <a:pt x="10510" y="3366"/>
                    <a:pt x="10529" y="3364"/>
                  </a:cubicBezTo>
                  <a:cubicBezTo>
                    <a:pt x="10629" y="3355"/>
                    <a:pt x="10726" y="3325"/>
                    <a:pt x="10778" y="3234"/>
                  </a:cubicBezTo>
                  <a:cubicBezTo>
                    <a:pt x="10827" y="3150"/>
                    <a:pt x="10827" y="3044"/>
                    <a:pt x="10790" y="2956"/>
                  </a:cubicBezTo>
                  <a:cubicBezTo>
                    <a:pt x="10785" y="2947"/>
                    <a:pt x="10782" y="2938"/>
                    <a:pt x="10777" y="2928"/>
                  </a:cubicBezTo>
                  <a:cubicBezTo>
                    <a:pt x="10796" y="2885"/>
                    <a:pt x="10806" y="2839"/>
                    <a:pt x="10806" y="2796"/>
                  </a:cubicBezTo>
                  <a:cubicBezTo>
                    <a:pt x="10806" y="2739"/>
                    <a:pt x="10801" y="2683"/>
                    <a:pt x="10776" y="2631"/>
                  </a:cubicBezTo>
                  <a:cubicBezTo>
                    <a:pt x="10752" y="2580"/>
                    <a:pt x="10718" y="2536"/>
                    <a:pt x="10679" y="2496"/>
                  </a:cubicBezTo>
                  <a:cubicBezTo>
                    <a:pt x="10629" y="2444"/>
                    <a:pt x="10576" y="2391"/>
                    <a:pt x="10517" y="2346"/>
                  </a:cubicBezTo>
                  <a:cubicBezTo>
                    <a:pt x="10482" y="2321"/>
                    <a:pt x="10446" y="2297"/>
                    <a:pt x="10409" y="2276"/>
                  </a:cubicBezTo>
                  <a:cubicBezTo>
                    <a:pt x="10393" y="2265"/>
                    <a:pt x="10377" y="2255"/>
                    <a:pt x="10361" y="2246"/>
                  </a:cubicBezTo>
                  <a:cubicBezTo>
                    <a:pt x="10321" y="2222"/>
                    <a:pt x="10279" y="2198"/>
                    <a:pt x="10235" y="2179"/>
                  </a:cubicBezTo>
                  <a:cubicBezTo>
                    <a:pt x="10234" y="2179"/>
                    <a:pt x="10233" y="2178"/>
                    <a:pt x="10232" y="2178"/>
                  </a:cubicBezTo>
                  <a:cubicBezTo>
                    <a:pt x="10164" y="2109"/>
                    <a:pt x="10092" y="2047"/>
                    <a:pt x="10003" y="2006"/>
                  </a:cubicBezTo>
                  <a:cubicBezTo>
                    <a:pt x="9910" y="1964"/>
                    <a:pt x="9803" y="1954"/>
                    <a:pt x="9699" y="1954"/>
                  </a:cubicBezTo>
                  <a:cubicBezTo>
                    <a:pt x="9680" y="1954"/>
                    <a:pt x="9661" y="1955"/>
                    <a:pt x="9642" y="1955"/>
                  </a:cubicBezTo>
                  <a:cubicBezTo>
                    <a:pt x="9609" y="1910"/>
                    <a:pt x="9561" y="1873"/>
                    <a:pt x="9509" y="1851"/>
                  </a:cubicBezTo>
                  <a:cubicBezTo>
                    <a:pt x="9461" y="1831"/>
                    <a:pt x="9412" y="1816"/>
                    <a:pt x="9358" y="1807"/>
                  </a:cubicBezTo>
                  <a:cubicBezTo>
                    <a:pt x="9328" y="1801"/>
                    <a:pt x="9297" y="1800"/>
                    <a:pt x="9265" y="1800"/>
                  </a:cubicBezTo>
                  <a:cubicBezTo>
                    <a:pt x="9237" y="1800"/>
                    <a:pt x="9208" y="1801"/>
                    <a:pt x="9180" y="1802"/>
                  </a:cubicBezTo>
                  <a:cubicBezTo>
                    <a:pt x="9056" y="1808"/>
                    <a:pt x="8935" y="1818"/>
                    <a:pt x="8814" y="1838"/>
                  </a:cubicBezTo>
                  <a:cubicBezTo>
                    <a:pt x="8632" y="1867"/>
                    <a:pt x="8453" y="1908"/>
                    <a:pt x="8275" y="1959"/>
                  </a:cubicBezTo>
                  <a:cubicBezTo>
                    <a:pt x="8191" y="1983"/>
                    <a:pt x="8107" y="2006"/>
                    <a:pt x="8024" y="2032"/>
                  </a:cubicBezTo>
                  <a:cubicBezTo>
                    <a:pt x="8001" y="1990"/>
                    <a:pt x="7974" y="1951"/>
                    <a:pt x="7938" y="1914"/>
                  </a:cubicBezTo>
                  <a:cubicBezTo>
                    <a:pt x="7889" y="1860"/>
                    <a:pt x="7836" y="1808"/>
                    <a:pt x="7775" y="1768"/>
                  </a:cubicBezTo>
                  <a:cubicBezTo>
                    <a:pt x="7764" y="1761"/>
                    <a:pt x="7755" y="1754"/>
                    <a:pt x="7745" y="1748"/>
                  </a:cubicBezTo>
                  <a:cubicBezTo>
                    <a:pt x="7748" y="1675"/>
                    <a:pt x="7716" y="1601"/>
                    <a:pt x="7676" y="1540"/>
                  </a:cubicBezTo>
                  <a:cubicBezTo>
                    <a:pt x="7650" y="1498"/>
                    <a:pt x="7609" y="1464"/>
                    <a:pt x="7569" y="1436"/>
                  </a:cubicBezTo>
                  <a:cubicBezTo>
                    <a:pt x="7523" y="1404"/>
                    <a:pt x="7473" y="1374"/>
                    <a:pt x="7421" y="1350"/>
                  </a:cubicBezTo>
                  <a:cubicBezTo>
                    <a:pt x="7340" y="1312"/>
                    <a:pt x="7257" y="1281"/>
                    <a:pt x="7170" y="1259"/>
                  </a:cubicBezTo>
                  <a:cubicBezTo>
                    <a:pt x="7169" y="1259"/>
                    <a:pt x="7169" y="1258"/>
                    <a:pt x="7167" y="1257"/>
                  </a:cubicBezTo>
                  <a:cubicBezTo>
                    <a:pt x="7169" y="1242"/>
                    <a:pt x="7167" y="1228"/>
                    <a:pt x="7166" y="1213"/>
                  </a:cubicBezTo>
                  <a:cubicBezTo>
                    <a:pt x="7157" y="1116"/>
                    <a:pt x="7113" y="1015"/>
                    <a:pt x="7052" y="938"/>
                  </a:cubicBezTo>
                  <a:cubicBezTo>
                    <a:pt x="6981" y="846"/>
                    <a:pt x="6899" y="771"/>
                    <a:pt x="6796" y="715"/>
                  </a:cubicBezTo>
                  <a:cubicBezTo>
                    <a:pt x="6782" y="707"/>
                    <a:pt x="6768" y="700"/>
                    <a:pt x="6755" y="693"/>
                  </a:cubicBezTo>
                  <a:cubicBezTo>
                    <a:pt x="6729" y="676"/>
                    <a:pt x="6704" y="660"/>
                    <a:pt x="6678" y="645"/>
                  </a:cubicBezTo>
                  <a:cubicBezTo>
                    <a:pt x="6596" y="483"/>
                    <a:pt x="6425" y="363"/>
                    <a:pt x="6261" y="301"/>
                  </a:cubicBezTo>
                  <a:cubicBezTo>
                    <a:pt x="6116" y="248"/>
                    <a:pt x="5966" y="227"/>
                    <a:pt x="5814" y="227"/>
                  </a:cubicBezTo>
                  <a:cubicBezTo>
                    <a:pt x="5744" y="227"/>
                    <a:pt x="5673" y="231"/>
                    <a:pt x="5603" y="239"/>
                  </a:cubicBezTo>
                  <a:cubicBezTo>
                    <a:pt x="5573" y="164"/>
                    <a:pt x="5501" y="112"/>
                    <a:pt x="5428" y="79"/>
                  </a:cubicBezTo>
                  <a:cubicBezTo>
                    <a:pt x="5358" y="49"/>
                    <a:pt x="5282" y="33"/>
                    <a:pt x="5206" y="27"/>
                  </a:cubicBezTo>
                  <a:cubicBezTo>
                    <a:pt x="5162" y="9"/>
                    <a:pt x="5116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5"/>
            <p:cNvSpPr/>
            <p:nvPr/>
          </p:nvSpPr>
          <p:spPr>
            <a:xfrm>
              <a:off x="1581875" y="760450"/>
              <a:ext cx="278500" cy="18175"/>
            </a:xfrm>
            <a:custGeom>
              <a:avLst/>
              <a:gdLst/>
              <a:ahLst/>
              <a:cxnLst/>
              <a:rect l="l" t="t" r="r" b="b"/>
              <a:pathLst>
                <a:path w="11140" h="727" extrusionOk="0">
                  <a:moveTo>
                    <a:pt x="6278" y="114"/>
                  </a:moveTo>
                  <a:cubicBezTo>
                    <a:pt x="6280" y="114"/>
                    <a:pt x="6283" y="114"/>
                    <a:pt x="6286" y="114"/>
                  </a:cubicBezTo>
                  <a:lnTo>
                    <a:pt x="6286" y="114"/>
                  </a:lnTo>
                  <a:cubicBezTo>
                    <a:pt x="6283" y="114"/>
                    <a:pt x="6280" y="114"/>
                    <a:pt x="6278" y="114"/>
                  </a:cubicBezTo>
                  <a:close/>
                  <a:moveTo>
                    <a:pt x="8335" y="563"/>
                  </a:moveTo>
                  <a:lnTo>
                    <a:pt x="8335" y="563"/>
                  </a:lnTo>
                  <a:cubicBezTo>
                    <a:pt x="8334" y="563"/>
                    <a:pt x="8332" y="563"/>
                    <a:pt x="8331" y="563"/>
                  </a:cubicBezTo>
                  <a:lnTo>
                    <a:pt x="8331" y="563"/>
                  </a:lnTo>
                  <a:cubicBezTo>
                    <a:pt x="8332" y="564"/>
                    <a:pt x="8334" y="564"/>
                    <a:pt x="8336" y="564"/>
                  </a:cubicBezTo>
                  <a:cubicBezTo>
                    <a:pt x="8338" y="564"/>
                    <a:pt x="8341" y="564"/>
                    <a:pt x="8343" y="564"/>
                  </a:cubicBezTo>
                  <a:lnTo>
                    <a:pt x="8343" y="564"/>
                  </a:lnTo>
                  <a:cubicBezTo>
                    <a:pt x="8340" y="564"/>
                    <a:pt x="8338" y="563"/>
                    <a:pt x="8335" y="563"/>
                  </a:cubicBezTo>
                  <a:close/>
                  <a:moveTo>
                    <a:pt x="10614" y="0"/>
                  </a:moveTo>
                  <a:cubicBezTo>
                    <a:pt x="10551" y="0"/>
                    <a:pt x="10488" y="2"/>
                    <a:pt x="10425" y="3"/>
                  </a:cubicBezTo>
                  <a:cubicBezTo>
                    <a:pt x="10242" y="9"/>
                    <a:pt x="10058" y="18"/>
                    <a:pt x="9874" y="20"/>
                  </a:cubicBezTo>
                  <a:cubicBezTo>
                    <a:pt x="9774" y="18"/>
                    <a:pt x="9675" y="12"/>
                    <a:pt x="9575" y="8"/>
                  </a:cubicBezTo>
                  <a:cubicBezTo>
                    <a:pt x="9501" y="5"/>
                    <a:pt x="9427" y="4"/>
                    <a:pt x="9353" y="4"/>
                  </a:cubicBezTo>
                  <a:cubicBezTo>
                    <a:pt x="9315" y="4"/>
                    <a:pt x="9279" y="4"/>
                    <a:pt x="9242" y="4"/>
                  </a:cubicBezTo>
                  <a:cubicBezTo>
                    <a:pt x="9031" y="8"/>
                    <a:pt x="8821" y="13"/>
                    <a:pt x="8611" y="33"/>
                  </a:cubicBezTo>
                  <a:cubicBezTo>
                    <a:pt x="8416" y="50"/>
                    <a:pt x="8220" y="51"/>
                    <a:pt x="8024" y="57"/>
                  </a:cubicBezTo>
                  <a:cubicBezTo>
                    <a:pt x="7836" y="63"/>
                    <a:pt x="7648" y="57"/>
                    <a:pt x="7460" y="73"/>
                  </a:cubicBezTo>
                  <a:cubicBezTo>
                    <a:pt x="7267" y="88"/>
                    <a:pt x="7075" y="106"/>
                    <a:pt x="6879" y="108"/>
                  </a:cubicBezTo>
                  <a:cubicBezTo>
                    <a:pt x="6706" y="111"/>
                    <a:pt x="6533" y="114"/>
                    <a:pt x="6358" y="114"/>
                  </a:cubicBezTo>
                  <a:cubicBezTo>
                    <a:pt x="6334" y="114"/>
                    <a:pt x="6310" y="114"/>
                    <a:pt x="6286" y="114"/>
                  </a:cubicBezTo>
                  <a:lnTo>
                    <a:pt x="6286" y="114"/>
                  </a:lnTo>
                  <a:cubicBezTo>
                    <a:pt x="6291" y="114"/>
                    <a:pt x="6296" y="114"/>
                    <a:pt x="6302" y="115"/>
                  </a:cubicBezTo>
                  <a:cubicBezTo>
                    <a:pt x="6208" y="113"/>
                    <a:pt x="6112" y="113"/>
                    <a:pt x="6017" y="112"/>
                  </a:cubicBezTo>
                  <a:lnTo>
                    <a:pt x="6007" y="112"/>
                  </a:lnTo>
                  <a:cubicBezTo>
                    <a:pt x="5809" y="107"/>
                    <a:pt x="5612" y="93"/>
                    <a:pt x="5414" y="80"/>
                  </a:cubicBezTo>
                  <a:cubicBezTo>
                    <a:pt x="5211" y="66"/>
                    <a:pt x="5006" y="64"/>
                    <a:pt x="4803" y="63"/>
                  </a:cubicBezTo>
                  <a:cubicBezTo>
                    <a:pt x="4678" y="61"/>
                    <a:pt x="4553" y="58"/>
                    <a:pt x="4429" y="58"/>
                  </a:cubicBezTo>
                  <a:cubicBezTo>
                    <a:pt x="4361" y="58"/>
                    <a:pt x="4294" y="59"/>
                    <a:pt x="4226" y="61"/>
                  </a:cubicBezTo>
                  <a:cubicBezTo>
                    <a:pt x="4033" y="68"/>
                    <a:pt x="3839" y="79"/>
                    <a:pt x="3644" y="80"/>
                  </a:cubicBezTo>
                  <a:cubicBezTo>
                    <a:pt x="3465" y="73"/>
                    <a:pt x="3285" y="53"/>
                    <a:pt x="3106" y="53"/>
                  </a:cubicBezTo>
                  <a:cubicBezTo>
                    <a:pt x="2935" y="53"/>
                    <a:pt x="2765" y="61"/>
                    <a:pt x="2595" y="63"/>
                  </a:cubicBezTo>
                  <a:cubicBezTo>
                    <a:pt x="2509" y="62"/>
                    <a:pt x="2423" y="60"/>
                    <a:pt x="2337" y="60"/>
                  </a:cubicBezTo>
                  <a:cubicBezTo>
                    <a:pt x="2285" y="60"/>
                    <a:pt x="2233" y="61"/>
                    <a:pt x="2181" y="63"/>
                  </a:cubicBezTo>
                  <a:cubicBezTo>
                    <a:pt x="2047" y="68"/>
                    <a:pt x="1913" y="72"/>
                    <a:pt x="1780" y="72"/>
                  </a:cubicBezTo>
                  <a:cubicBezTo>
                    <a:pt x="1556" y="66"/>
                    <a:pt x="1333" y="59"/>
                    <a:pt x="1109" y="55"/>
                  </a:cubicBezTo>
                  <a:cubicBezTo>
                    <a:pt x="1089" y="54"/>
                    <a:pt x="1068" y="54"/>
                    <a:pt x="1048" y="54"/>
                  </a:cubicBezTo>
                  <a:cubicBezTo>
                    <a:pt x="951" y="54"/>
                    <a:pt x="854" y="60"/>
                    <a:pt x="758" y="69"/>
                  </a:cubicBezTo>
                  <a:cubicBezTo>
                    <a:pt x="632" y="80"/>
                    <a:pt x="505" y="96"/>
                    <a:pt x="378" y="97"/>
                  </a:cubicBezTo>
                  <a:cubicBezTo>
                    <a:pt x="354" y="96"/>
                    <a:pt x="330" y="93"/>
                    <a:pt x="305" y="91"/>
                  </a:cubicBezTo>
                  <a:cubicBezTo>
                    <a:pt x="294" y="89"/>
                    <a:pt x="282" y="87"/>
                    <a:pt x="271" y="84"/>
                  </a:cubicBezTo>
                  <a:lnTo>
                    <a:pt x="268" y="83"/>
                  </a:lnTo>
                  <a:cubicBezTo>
                    <a:pt x="248" y="76"/>
                    <a:pt x="228" y="72"/>
                    <a:pt x="208" y="72"/>
                  </a:cubicBezTo>
                  <a:cubicBezTo>
                    <a:pt x="132" y="72"/>
                    <a:pt x="59" y="123"/>
                    <a:pt x="33" y="197"/>
                  </a:cubicBezTo>
                  <a:cubicBezTo>
                    <a:pt x="0" y="290"/>
                    <a:pt x="47" y="387"/>
                    <a:pt x="134" y="427"/>
                  </a:cubicBezTo>
                  <a:cubicBezTo>
                    <a:pt x="102" y="467"/>
                    <a:pt x="87" y="521"/>
                    <a:pt x="96" y="575"/>
                  </a:cubicBezTo>
                  <a:cubicBezTo>
                    <a:pt x="112" y="661"/>
                    <a:pt x="190" y="725"/>
                    <a:pt x="274" y="727"/>
                  </a:cubicBezTo>
                  <a:cubicBezTo>
                    <a:pt x="287" y="727"/>
                    <a:pt x="300" y="726"/>
                    <a:pt x="311" y="723"/>
                  </a:cubicBezTo>
                  <a:cubicBezTo>
                    <a:pt x="337" y="718"/>
                    <a:pt x="364" y="715"/>
                    <a:pt x="390" y="712"/>
                  </a:cubicBezTo>
                  <a:cubicBezTo>
                    <a:pt x="539" y="697"/>
                    <a:pt x="688" y="705"/>
                    <a:pt x="838" y="698"/>
                  </a:cubicBezTo>
                  <a:cubicBezTo>
                    <a:pt x="1004" y="693"/>
                    <a:pt x="1169" y="666"/>
                    <a:pt x="1333" y="649"/>
                  </a:cubicBezTo>
                  <a:cubicBezTo>
                    <a:pt x="1657" y="617"/>
                    <a:pt x="1982" y="598"/>
                    <a:pt x="2307" y="598"/>
                  </a:cubicBezTo>
                  <a:cubicBezTo>
                    <a:pt x="2316" y="598"/>
                    <a:pt x="2326" y="598"/>
                    <a:pt x="2335" y="598"/>
                  </a:cubicBezTo>
                  <a:cubicBezTo>
                    <a:pt x="2532" y="602"/>
                    <a:pt x="2727" y="613"/>
                    <a:pt x="2923" y="614"/>
                  </a:cubicBezTo>
                  <a:cubicBezTo>
                    <a:pt x="3123" y="614"/>
                    <a:pt x="3324" y="609"/>
                    <a:pt x="3525" y="607"/>
                  </a:cubicBezTo>
                  <a:cubicBezTo>
                    <a:pt x="3739" y="612"/>
                    <a:pt x="3953" y="620"/>
                    <a:pt x="4167" y="620"/>
                  </a:cubicBezTo>
                  <a:cubicBezTo>
                    <a:pt x="4201" y="620"/>
                    <a:pt x="4236" y="620"/>
                    <a:pt x="4270" y="619"/>
                  </a:cubicBezTo>
                  <a:cubicBezTo>
                    <a:pt x="4455" y="618"/>
                    <a:pt x="4639" y="616"/>
                    <a:pt x="4823" y="616"/>
                  </a:cubicBezTo>
                  <a:cubicBezTo>
                    <a:pt x="4893" y="616"/>
                    <a:pt x="4963" y="616"/>
                    <a:pt x="5034" y="617"/>
                  </a:cubicBezTo>
                  <a:lnTo>
                    <a:pt x="5034" y="617"/>
                  </a:lnTo>
                  <a:cubicBezTo>
                    <a:pt x="5032" y="617"/>
                    <a:pt x="5030" y="617"/>
                    <a:pt x="5028" y="617"/>
                  </a:cubicBezTo>
                  <a:cubicBezTo>
                    <a:pt x="5331" y="621"/>
                    <a:pt x="5633" y="623"/>
                    <a:pt x="5935" y="630"/>
                  </a:cubicBezTo>
                  <a:cubicBezTo>
                    <a:pt x="6055" y="632"/>
                    <a:pt x="6174" y="635"/>
                    <a:pt x="6294" y="635"/>
                  </a:cubicBezTo>
                  <a:cubicBezTo>
                    <a:pt x="6386" y="635"/>
                    <a:pt x="6478" y="633"/>
                    <a:pt x="6570" y="630"/>
                  </a:cubicBezTo>
                  <a:cubicBezTo>
                    <a:pt x="6768" y="622"/>
                    <a:pt x="6965" y="605"/>
                    <a:pt x="7163" y="599"/>
                  </a:cubicBezTo>
                  <a:cubicBezTo>
                    <a:pt x="7365" y="594"/>
                    <a:pt x="7566" y="586"/>
                    <a:pt x="7769" y="576"/>
                  </a:cubicBezTo>
                  <a:cubicBezTo>
                    <a:pt x="7955" y="566"/>
                    <a:pt x="8143" y="565"/>
                    <a:pt x="8331" y="563"/>
                  </a:cubicBezTo>
                  <a:lnTo>
                    <a:pt x="8331" y="563"/>
                  </a:lnTo>
                  <a:cubicBezTo>
                    <a:pt x="8331" y="563"/>
                    <a:pt x="8330" y="563"/>
                    <a:pt x="8330" y="563"/>
                  </a:cubicBezTo>
                  <a:lnTo>
                    <a:pt x="8330" y="563"/>
                  </a:lnTo>
                  <a:cubicBezTo>
                    <a:pt x="8332" y="563"/>
                    <a:pt x="8334" y="563"/>
                    <a:pt x="8335" y="563"/>
                  </a:cubicBezTo>
                  <a:lnTo>
                    <a:pt x="8335" y="563"/>
                  </a:lnTo>
                  <a:cubicBezTo>
                    <a:pt x="8339" y="563"/>
                    <a:pt x="8343" y="563"/>
                    <a:pt x="8347" y="563"/>
                  </a:cubicBezTo>
                  <a:lnTo>
                    <a:pt x="8347" y="563"/>
                  </a:lnTo>
                  <a:cubicBezTo>
                    <a:pt x="8345" y="563"/>
                    <a:pt x="8344" y="563"/>
                    <a:pt x="8343" y="564"/>
                  </a:cubicBezTo>
                  <a:lnTo>
                    <a:pt x="8343" y="564"/>
                  </a:lnTo>
                  <a:cubicBezTo>
                    <a:pt x="8591" y="567"/>
                    <a:pt x="8838" y="576"/>
                    <a:pt x="9085" y="599"/>
                  </a:cubicBezTo>
                  <a:cubicBezTo>
                    <a:pt x="9284" y="615"/>
                    <a:pt x="9484" y="631"/>
                    <a:pt x="9683" y="631"/>
                  </a:cubicBezTo>
                  <a:cubicBezTo>
                    <a:pt x="9749" y="631"/>
                    <a:pt x="9816" y="629"/>
                    <a:pt x="9882" y="625"/>
                  </a:cubicBezTo>
                  <a:cubicBezTo>
                    <a:pt x="9977" y="619"/>
                    <a:pt x="10073" y="611"/>
                    <a:pt x="10169" y="607"/>
                  </a:cubicBezTo>
                  <a:cubicBezTo>
                    <a:pt x="10264" y="602"/>
                    <a:pt x="10359" y="601"/>
                    <a:pt x="10455" y="598"/>
                  </a:cubicBezTo>
                  <a:cubicBezTo>
                    <a:pt x="10571" y="594"/>
                    <a:pt x="10687" y="590"/>
                    <a:pt x="10802" y="578"/>
                  </a:cubicBezTo>
                  <a:cubicBezTo>
                    <a:pt x="10861" y="573"/>
                    <a:pt x="10926" y="565"/>
                    <a:pt x="10980" y="541"/>
                  </a:cubicBezTo>
                  <a:cubicBezTo>
                    <a:pt x="11022" y="521"/>
                    <a:pt x="11069" y="494"/>
                    <a:pt x="11094" y="452"/>
                  </a:cubicBezTo>
                  <a:cubicBezTo>
                    <a:pt x="11120" y="411"/>
                    <a:pt x="11140" y="371"/>
                    <a:pt x="11136" y="322"/>
                  </a:cubicBezTo>
                  <a:cubicBezTo>
                    <a:pt x="11135" y="278"/>
                    <a:pt x="11119" y="237"/>
                    <a:pt x="11095" y="202"/>
                  </a:cubicBezTo>
                  <a:cubicBezTo>
                    <a:pt x="11073" y="169"/>
                    <a:pt x="11043" y="145"/>
                    <a:pt x="11012" y="121"/>
                  </a:cubicBezTo>
                  <a:cubicBezTo>
                    <a:pt x="10977" y="93"/>
                    <a:pt x="10942" y="63"/>
                    <a:pt x="10902" y="44"/>
                  </a:cubicBezTo>
                  <a:cubicBezTo>
                    <a:pt x="10845" y="17"/>
                    <a:pt x="10786" y="3"/>
                    <a:pt x="10722" y="2"/>
                  </a:cubicBezTo>
                  <a:cubicBezTo>
                    <a:pt x="10686" y="1"/>
                    <a:pt x="10650" y="0"/>
                    <a:pt x="106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5"/>
            <p:cNvSpPr/>
            <p:nvPr/>
          </p:nvSpPr>
          <p:spPr>
            <a:xfrm>
              <a:off x="1661925" y="740875"/>
              <a:ext cx="9475" cy="930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180" y="0"/>
                  </a:moveTo>
                  <a:cubicBezTo>
                    <a:pt x="80" y="0"/>
                    <a:pt x="1" y="97"/>
                    <a:pt x="4" y="193"/>
                  </a:cubicBezTo>
                  <a:cubicBezTo>
                    <a:pt x="8" y="297"/>
                    <a:pt x="96" y="369"/>
                    <a:pt x="195" y="371"/>
                  </a:cubicBezTo>
                  <a:cubicBezTo>
                    <a:pt x="196" y="371"/>
                    <a:pt x="198" y="371"/>
                    <a:pt x="199" y="371"/>
                  </a:cubicBezTo>
                  <a:cubicBezTo>
                    <a:pt x="299" y="371"/>
                    <a:pt x="378" y="275"/>
                    <a:pt x="375" y="180"/>
                  </a:cubicBezTo>
                  <a:cubicBezTo>
                    <a:pt x="371" y="75"/>
                    <a:pt x="283" y="3"/>
                    <a:pt x="184" y="1"/>
                  </a:cubicBezTo>
                  <a:cubicBezTo>
                    <a:pt x="183" y="0"/>
                    <a:pt x="1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5"/>
            <p:cNvSpPr/>
            <p:nvPr/>
          </p:nvSpPr>
          <p:spPr>
            <a:xfrm>
              <a:off x="1676050" y="74165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79" y="0"/>
                  </a:moveTo>
                  <a:cubicBezTo>
                    <a:pt x="80" y="0"/>
                    <a:pt x="1" y="96"/>
                    <a:pt x="4" y="192"/>
                  </a:cubicBezTo>
                  <a:cubicBezTo>
                    <a:pt x="8" y="297"/>
                    <a:pt x="95" y="369"/>
                    <a:pt x="195" y="371"/>
                  </a:cubicBezTo>
                  <a:cubicBezTo>
                    <a:pt x="196" y="371"/>
                    <a:pt x="197" y="371"/>
                    <a:pt x="199" y="371"/>
                  </a:cubicBezTo>
                  <a:cubicBezTo>
                    <a:pt x="298" y="371"/>
                    <a:pt x="377" y="275"/>
                    <a:pt x="374" y="180"/>
                  </a:cubicBezTo>
                  <a:cubicBezTo>
                    <a:pt x="370" y="75"/>
                    <a:pt x="283" y="3"/>
                    <a:pt x="183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5"/>
            <p:cNvSpPr/>
            <p:nvPr/>
          </p:nvSpPr>
          <p:spPr>
            <a:xfrm>
              <a:off x="1669450" y="730050"/>
              <a:ext cx="9425" cy="9250"/>
            </a:xfrm>
            <a:custGeom>
              <a:avLst/>
              <a:gdLst/>
              <a:ahLst/>
              <a:cxnLst/>
              <a:rect l="l" t="t" r="r" b="b"/>
              <a:pathLst>
                <a:path w="377" h="370" extrusionOk="0">
                  <a:moveTo>
                    <a:pt x="179" y="0"/>
                  </a:moveTo>
                  <a:cubicBezTo>
                    <a:pt x="79" y="0"/>
                    <a:pt x="1" y="96"/>
                    <a:pt x="3" y="191"/>
                  </a:cubicBezTo>
                  <a:cubicBezTo>
                    <a:pt x="7" y="296"/>
                    <a:pt x="94" y="367"/>
                    <a:pt x="195" y="369"/>
                  </a:cubicBezTo>
                  <a:cubicBezTo>
                    <a:pt x="196" y="370"/>
                    <a:pt x="197" y="370"/>
                    <a:pt x="198" y="370"/>
                  </a:cubicBezTo>
                  <a:cubicBezTo>
                    <a:pt x="297" y="370"/>
                    <a:pt x="377" y="273"/>
                    <a:pt x="373" y="179"/>
                  </a:cubicBezTo>
                  <a:cubicBezTo>
                    <a:pt x="370" y="73"/>
                    <a:pt x="283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5"/>
            <p:cNvSpPr/>
            <p:nvPr/>
          </p:nvSpPr>
          <p:spPr>
            <a:xfrm>
              <a:off x="1756525" y="73947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79" y="0"/>
                  </a:moveTo>
                  <a:cubicBezTo>
                    <a:pt x="80" y="0"/>
                    <a:pt x="1" y="97"/>
                    <a:pt x="4" y="191"/>
                  </a:cubicBezTo>
                  <a:cubicBezTo>
                    <a:pt x="7" y="297"/>
                    <a:pt x="94" y="369"/>
                    <a:pt x="195" y="371"/>
                  </a:cubicBezTo>
                  <a:cubicBezTo>
                    <a:pt x="196" y="371"/>
                    <a:pt x="197" y="371"/>
                    <a:pt x="198" y="371"/>
                  </a:cubicBezTo>
                  <a:cubicBezTo>
                    <a:pt x="298" y="371"/>
                    <a:pt x="377" y="275"/>
                    <a:pt x="373" y="180"/>
                  </a:cubicBezTo>
                  <a:cubicBezTo>
                    <a:pt x="370" y="75"/>
                    <a:pt x="283" y="3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5"/>
            <p:cNvSpPr/>
            <p:nvPr/>
          </p:nvSpPr>
          <p:spPr>
            <a:xfrm>
              <a:off x="1638200" y="76012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7"/>
                    <a:pt x="19" y="14"/>
                    <a:pt x="29" y="21"/>
                  </a:cubicBezTo>
                  <a:cubicBezTo>
                    <a:pt x="50" y="33"/>
                    <a:pt x="73" y="41"/>
                    <a:pt x="97" y="45"/>
                  </a:cubicBezTo>
                  <a:cubicBezTo>
                    <a:pt x="65" y="30"/>
                    <a:pt x="33" y="15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5"/>
            <p:cNvSpPr/>
            <p:nvPr/>
          </p:nvSpPr>
          <p:spPr>
            <a:xfrm>
              <a:off x="1579263" y="684775"/>
              <a:ext cx="290650" cy="101925"/>
            </a:xfrm>
            <a:custGeom>
              <a:avLst/>
              <a:gdLst/>
              <a:ahLst/>
              <a:cxnLst/>
              <a:rect l="l" t="t" r="r" b="b"/>
              <a:pathLst>
                <a:path w="11626" h="4077" extrusionOk="0">
                  <a:moveTo>
                    <a:pt x="3879" y="936"/>
                  </a:moveTo>
                  <a:cubicBezTo>
                    <a:pt x="3878" y="937"/>
                    <a:pt x="3877" y="938"/>
                    <a:pt x="3876" y="939"/>
                  </a:cubicBezTo>
                  <a:cubicBezTo>
                    <a:pt x="3878" y="938"/>
                    <a:pt x="3879" y="937"/>
                    <a:pt x="3879" y="936"/>
                  </a:cubicBezTo>
                  <a:close/>
                  <a:moveTo>
                    <a:pt x="7691" y="1091"/>
                  </a:moveTo>
                  <a:lnTo>
                    <a:pt x="7691" y="1091"/>
                  </a:lnTo>
                  <a:cubicBezTo>
                    <a:pt x="7692" y="1092"/>
                    <a:pt x="7694" y="1094"/>
                    <a:pt x="7696" y="1096"/>
                  </a:cubicBezTo>
                  <a:lnTo>
                    <a:pt x="7696" y="1096"/>
                  </a:lnTo>
                  <a:cubicBezTo>
                    <a:pt x="7694" y="1094"/>
                    <a:pt x="7692" y="1092"/>
                    <a:pt x="7691" y="1091"/>
                  </a:cubicBezTo>
                  <a:close/>
                  <a:moveTo>
                    <a:pt x="3198" y="1775"/>
                  </a:moveTo>
                  <a:cubicBezTo>
                    <a:pt x="3197" y="1777"/>
                    <a:pt x="3196" y="1779"/>
                    <a:pt x="3195" y="1781"/>
                  </a:cubicBezTo>
                  <a:lnTo>
                    <a:pt x="3195" y="1781"/>
                  </a:lnTo>
                  <a:cubicBezTo>
                    <a:pt x="3196" y="1779"/>
                    <a:pt x="3197" y="1776"/>
                    <a:pt x="3198" y="1775"/>
                  </a:cubicBezTo>
                  <a:close/>
                  <a:moveTo>
                    <a:pt x="5447" y="370"/>
                  </a:moveTo>
                  <a:cubicBezTo>
                    <a:pt x="5483" y="370"/>
                    <a:pt x="5520" y="372"/>
                    <a:pt x="5556" y="374"/>
                  </a:cubicBezTo>
                  <a:cubicBezTo>
                    <a:pt x="5595" y="378"/>
                    <a:pt x="5632" y="384"/>
                    <a:pt x="5670" y="391"/>
                  </a:cubicBezTo>
                  <a:cubicBezTo>
                    <a:pt x="5701" y="399"/>
                    <a:pt x="5733" y="409"/>
                    <a:pt x="5765" y="414"/>
                  </a:cubicBezTo>
                  <a:cubicBezTo>
                    <a:pt x="5798" y="423"/>
                    <a:pt x="5834" y="428"/>
                    <a:pt x="5867" y="434"/>
                  </a:cubicBezTo>
                  <a:cubicBezTo>
                    <a:pt x="5939" y="449"/>
                    <a:pt x="6012" y="464"/>
                    <a:pt x="6085" y="480"/>
                  </a:cubicBezTo>
                  <a:cubicBezTo>
                    <a:pt x="6122" y="489"/>
                    <a:pt x="6158" y="500"/>
                    <a:pt x="6195" y="512"/>
                  </a:cubicBezTo>
                  <a:cubicBezTo>
                    <a:pt x="6284" y="549"/>
                    <a:pt x="6372" y="590"/>
                    <a:pt x="6461" y="628"/>
                  </a:cubicBezTo>
                  <a:cubicBezTo>
                    <a:pt x="6538" y="659"/>
                    <a:pt x="6616" y="689"/>
                    <a:pt x="6690" y="727"/>
                  </a:cubicBezTo>
                  <a:cubicBezTo>
                    <a:pt x="6744" y="756"/>
                    <a:pt x="6796" y="788"/>
                    <a:pt x="6849" y="819"/>
                  </a:cubicBezTo>
                  <a:cubicBezTo>
                    <a:pt x="6890" y="844"/>
                    <a:pt x="6931" y="868"/>
                    <a:pt x="6971" y="895"/>
                  </a:cubicBezTo>
                  <a:cubicBezTo>
                    <a:pt x="7029" y="935"/>
                    <a:pt x="7079" y="983"/>
                    <a:pt x="7129" y="1030"/>
                  </a:cubicBezTo>
                  <a:cubicBezTo>
                    <a:pt x="7123" y="1026"/>
                    <a:pt x="7118" y="1019"/>
                    <a:pt x="7111" y="1014"/>
                  </a:cubicBezTo>
                  <a:lnTo>
                    <a:pt x="7111" y="1014"/>
                  </a:lnTo>
                  <a:cubicBezTo>
                    <a:pt x="7191" y="1090"/>
                    <a:pt x="7258" y="1177"/>
                    <a:pt x="7334" y="1255"/>
                  </a:cubicBezTo>
                  <a:cubicBezTo>
                    <a:pt x="7416" y="1342"/>
                    <a:pt x="7507" y="1420"/>
                    <a:pt x="7595" y="1500"/>
                  </a:cubicBezTo>
                  <a:cubicBezTo>
                    <a:pt x="7625" y="1532"/>
                    <a:pt x="7656" y="1563"/>
                    <a:pt x="7684" y="1596"/>
                  </a:cubicBezTo>
                  <a:cubicBezTo>
                    <a:pt x="7709" y="1626"/>
                    <a:pt x="7729" y="1658"/>
                    <a:pt x="7751" y="1691"/>
                  </a:cubicBezTo>
                  <a:cubicBezTo>
                    <a:pt x="7805" y="1780"/>
                    <a:pt x="7851" y="1875"/>
                    <a:pt x="7904" y="1967"/>
                  </a:cubicBezTo>
                  <a:cubicBezTo>
                    <a:pt x="7934" y="2018"/>
                    <a:pt x="7966" y="2067"/>
                    <a:pt x="8001" y="2114"/>
                  </a:cubicBezTo>
                  <a:cubicBezTo>
                    <a:pt x="8035" y="2161"/>
                    <a:pt x="8074" y="2202"/>
                    <a:pt x="8111" y="2246"/>
                  </a:cubicBezTo>
                  <a:cubicBezTo>
                    <a:pt x="8117" y="2254"/>
                    <a:pt x="8123" y="2261"/>
                    <a:pt x="8129" y="2266"/>
                  </a:cubicBezTo>
                  <a:cubicBezTo>
                    <a:pt x="8131" y="2269"/>
                    <a:pt x="8134" y="2271"/>
                    <a:pt x="8137" y="2273"/>
                  </a:cubicBezTo>
                  <a:cubicBezTo>
                    <a:pt x="8138" y="2274"/>
                    <a:pt x="8139" y="2275"/>
                    <a:pt x="8140" y="2275"/>
                  </a:cubicBezTo>
                  <a:cubicBezTo>
                    <a:pt x="8150" y="2285"/>
                    <a:pt x="8159" y="2293"/>
                    <a:pt x="8171" y="2301"/>
                  </a:cubicBezTo>
                  <a:cubicBezTo>
                    <a:pt x="8185" y="2312"/>
                    <a:pt x="8198" y="2322"/>
                    <a:pt x="8213" y="2334"/>
                  </a:cubicBezTo>
                  <a:cubicBezTo>
                    <a:pt x="8223" y="2342"/>
                    <a:pt x="8235" y="2351"/>
                    <a:pt x="8245" y="2359"/>
                  </a:cubicBezTo>
                  <a:cubicBezTo>
                    <a:pt x="8264" y="2373"/>
                    <a:pt x="8281" y="2389"/>
                    <a:pt x="8299" y="2402"/>
                  </a:cubicBezTo>
                  <a:cubicBezTo>
                    <a:pt x="8338" y="2433"/>
                    <a:pt x="8378" y="2464"/>
                    <a:pt x="8414" y="2496"/>
                  </a:cubicBezTo>
                  <a:cubicBezTo>
                    <a:pt x="8427" y="2488"/>
                    <a:pt x="8440" y="2481"/>
                    <a:pt x="8451" y="2473"/>
                  </a:cubicBezTo>
                  <a:cubicBezTo>
                    <a:pt x="8454" y="2472"/>
                    <a:pt x="8457" y="2470"/>
                    <a:pt x="8459" y="2469"/>
                  </a:cubicBezTo>
                  <a:cubicBezTo>
                    <a:pt x="8464" y="2465"/>
                    <a:pt x="8468" y="2463"/>
                    <a:pt x="8473" y="2461"/>
                  </a:cubicBezTo>
                  <a:cubicBezTo>
                    <a:pt x="8489" y="2450"/>
                    <a:pt x="8505" y="2440"/>
                    <a:pt x="8522" y="2431"/>
                  </a:cubicBezTo>
                  <a:cubicBezTo>
                    <a:pt x="8522" y="2431"/>
                    <a:pt x="8523" y="2430"/>
                    <a:pt x="8523" y="2430"/>
                  </a:cubicBezTo>
                  <a:cubicBezTo>
                    <a:pt x="8557" y="2409"/>
                    <a:pt x="8593" y="2392"/>
                    <a:pt x="8628" y="2375"/>
                  </a:cubicBezTo>
                  <a:cubicBezTo>
                    <a:pt x="8627" y="2373"/>
                    <a:pt x="8625" y="2370"/>
                    <a:pt x="8624" y="2367"/>
                  </a:cubicBezTo>
                  <a:cubicBezTo>
                    <a:pt x="8650" y="2353"/>
                    <a:pt x="8677" y="2338"/>
                    <a:pt x="8705" y="2326"/>
                  </a:cubicBezTo>
                  <a:cubicBezTo>
                    <a:pt x="8765" y="2301"/>
                    <a:pt x="8828" y="2279"/>
                    <a:pt x="8891" y="2258"/>
                  </a:cubicBezTo>
                  <a:cubicBezTo>
                    <a:pt x="9035" y="2216"/>
                    <a:pt x="9178" y="2182"/>
                    <a:pt x="9326" y="2153"/>
                  </a:cubicBezTo>
                  <a:cubicBezTo>
                    <a:pt x="9396" y="2142"/>
                    <a:pt x="9464" y="2131"/>
                    <a:pt x="9534" y="2126"/>
                  </a:cubicBezTo>
                  <a:cubicBezTo>
                    <a:pt x="9577" y="2126"/>
                    <a:pt x="9619" y="2127"/>
                    <a:pt x="9662" y="2129"/>
                  </a:cubicBezTo>
                  <a:cubicBezTo>
                    <a:pt x="9705" y="2134"/>
                    <a:pt x="9748" y="2138"/>
                    <a:pt x="9791" y="2146"/>
                  </a:cubicBezTo>
                  <a:cubicBezTo>
                    <a:pt x="9822" y="2154"/>
                    <a:pt x="9851" y="2162"/>
                    <a:pt x="9880" y="2172"/>
                  </a:cubicBezTo>
                  <a:cubicBezTo>
                    <a:pt x="9940" y="2195"/>
                    <a:pt x="9997" y="2223"/>
                    <a:pt x="10054" y="2251"/>
                  </a:cubicBezTo>
                  <a:cubicBezTo>
                    <a:pt x="10223" y="2343"/>
                    <a:pt x="10389" y="2439"/>
                    <a:pt x="10550" y="2544"/>
                  </a:cubicBezTo>
                  <a:cubicBezTo>
                    <a:pt x="10597" y="2578"/>
                    <a:pt x="10642" y="2615"/>
                    <a:pt x="10685" y="2654"/>
                  </a:cubicBezTo>
                  <a:cubicBezTo>
                    <a:pt x="10736" y="2702"/>
                    <a:pt x="10784" y="2751"/>
                    <a:pt x="10829" y="2803"/>
                  </a:cubicBezTo>
                  <a:cubicBezTo>
                    <a:pt x="10855" y="2835"/>
                    <a:pt x="10879" y="2868"/>
                    <a:pt x="10901" y="2902"/>
                  </a:cubicBezTo>
                  <a:cubicBezTo>
                    <a:pt x="10911" y="2918"/>
                    <a:pt x="10919" y="2934"/>
                    <a:pt x="10927" y="2950"/>
                  </a:cubicBezTo>
                  <a:cubicBezTo>
                    <a:pt x="10938" y="2979"/>
                    <a:pt x="10947" y="3008"/>
                    <a:pt x="10958" y="3038"/>
                  </a:cubicBezTo>
                  <a:cubicBezTo>
                    <a:pt x="10984" y="3128"/>
                    <a:pt x="11009" y="3222"/>
                    <a:pt x="11042" y="3310"/>
                  </a:cubicBezTo>
                  <a:cubicBezTo>
                    <a:pt x="11067" y="3378"/>
                    <a:pt x="11098" y="3444"/>
                    <a:pt x="11128" y="3509"/>
                  </a:cubicBezTo>
                  <a:cubicBezTo>
                    <a:pt x="11008" y="3509"/>
                    <a:pt x="10888" y="3507"/>
                    <a:pt x="10767" y="3507"/>
                  </a:cubicBezTo>
                  <a:cubicBezTo>
                    <a:pt x="10690" y="3507"/>
                    <a:pt x="10612" y="3508"/>
                    <a:pt x="10534" y="3509"/>
                  </a:cubicBezTo>
                  <a:cubicBezTo>
                    <a:pt x="10332" y="3514"/>
                    <a:pt x="10129" y="3522"/>
                    <a:pt x="9927" y="3530"/>
                  </a:cubicBezTo>
                  <a:cubicBezTo>
                    <a:pt x="9721" y="3538"/>
                    <a:pt x="9516" y="3560"/>
                    <a:pt x="9312" y="3584"/>
                  </a:cubicBezTo>
                  <a:cubicBezTo>
                    <a:pt x="9129" y="3606"/>
                    <a:pt x="8946" y="3624"/>
                    <a:pt x="8762" y="3633"/>
                  </a:cubicBezTo>
                  <a:cubicBezTo>
                    <a:pt x="8702" y="3634"/>
                    <a:pt x="8642" y="3634"/>
                    <a:pt x="8581" y="3634"/>
                  </a:cubicBezTo>
                  <a:cubicBezTo>
                    <a:pt x="8238" y="3634"/>
                    <a:pt x="7893" y="3622"/>
                    <a:pt x="7549" y="3619"/>
                  </a:cubicBezTo>
                  <a:cubicBezTo>
                    <a:pt x="7533" y="3619"/>
                    <a:pt x="7516" y="3619"/>
                    <a:pt x="7500" y="3619"/>
                  </a:cubicBezTo>
                  <a:cubicBezTo>
                    <a:pt x="7335" y="3619"/>
                    <a:pt x="7170" y="3624"/>
                    <a:pt x="7005" y="3626"/>
                  </a:cubicBezTo>
                  <a:cubicBezTo>
                    <a:pt x="6955" y="3626"/>
                    <a:pt x="6906" y="3626"/>
                    <a:pt x="6857" y="3626"/>
                  </a:cubicBezTo>
                  <a:cubicBezTo>
                    <a:pt x="6698" y="3626"/>
                    <a:pt x="6539" y="3625"/>
                    <a:pt x="6381" y="3621"/>
                  </a:cubicBezTo>
                  <a:cubicBezTo>
                    <a:pt x="6223" y="3618"/>
                    <a:pt x="6064" y="3614"/>
                    <a:pt x="5905" y="3614"/>
                  </a:cubicBezTo>
                  <a:cubicBezTo>
                    <a:pt x="5875" y="3614"/>
                    <a:pt x="5845" y="3614"/>
                    <a:pt x="5815" y="3614"/>
                  </a:cubicBezTo>
                  <a:cubicBezTo>
                    <a:pt x="5616" y="3617"/>
                    <a:pt x="5416" y="3621"/>
                    <a:pt x="5217" y="3628"/>
                  </a:cubicBezTo>
                  <a:cubicBezTo>
                    <a:pt x="5024" y="3634"/>
                    <a:pt x="4830" y="3641"/>
                    <a:pt x="4636" y="3641"/>
                  </a:cubicBezTo>
                  <a:cubicBezTo>
                    <a:pt x="4621" y="3641"/>
                    <a:pt x="4605" y="3641"/>
                    <a:pt x="4590" y="3641"/>
                  </a:cubicBezTo>
                  <a:cubicBezTo>
                    <a:pt x="4386" y="3638"/>
                    <a:pt x="4182" y="3637"/>
                    <a:pt x="3979" y="3636"/>
                  </a:cubicBezTo>
                  <a:cubicBezTo>
                    <a:pt x="3788" y="3635"/>
                    <a:pt x="3599" y="3629"/>
                    <a:pt x="3409" y="3620"/>
                  </a:cubicBezTo>
                  <a:cubicBezTo>
                    <a:pt x="3219" y="3611"/>
                    <a:pt x="3028" y="3599"/>
                    <a:pt x="2837" y="3599"/>
                  </a:cubicBezTo>
                  <a:cubicBezTo>
                    <a:pt x="2828" y="3599"/>
                    <a:pt x="2820" y="3599"/>
                    <a:pt x="2811" y="3600"/>
                  </a:cubicBezTo>
                  <a:cubicBezTo>
                    <a:pt x="2608" y="3601"/>
                    <a:pt x="2405" y="3608"/>
                    <a:pt x="2202" y="3621"/>
                  </a:cubicBezTo>
                  <a:cubicBezTo>
                    <a:pt x="2005" y="3634"/>
                    <a:pt x="1807" y="3646"/>
                    <a:pt x="1612" y="3657"/>
                  </a:cubicBezTo>
                  <a:cubicBezTo>
                    <a:pt x="1495" y="3661"/>
                    <a:pt x="1379" y="3666"/>
                    <a:pt x="1262" y="3666"/>
                  </a:cubicBezTo>
                  <a:cubicBezTo>
                    <a:pt x="1208" y="3666"/>
                    <a:pt x="1153" y="3665"/>
                    <a:pt x="1099" y="3662"/>
                  </a:cubicBezTo>
                  <a:cubicBezTo>
                    <a:pt x="998" y="3659"/>
                    <a:pt x="896" y="3652"/>
                    <a:pt x="794" y="3651"/>
                  </a:cubicBezTo>
                  <a:cubicBezTo>
                    <a:pt x="671" y="3651"/>
                    <a:pt x="546" y="3656"/>
                    <a:pt x="426" y="3684"/>
                  </a:cubicBezTo>
                  <a:cubicBezTo>
                    <a:pt x="411" y="3688"/>
                    <a:pt x="396" y="3693"/>
                    <a:pt x="382" y="3697"/>
                  </a:cubicBezTo>
                  <a:cubicBezTo>
                    <a:pt x="384" y="3644"/>
                    <a:pt x="385" y="3593"/>
                    <a:pt x="388" y="3540"/>
                  </a:cubicBezTo>
                  <a:cubicBezTo>
                    <a:pt x="399" y="3436"/>
                    <a:pt x="414" y="3334"/>
                    <a:pt x="433" y="3231"/>
                  </a:cubicBezTo>
                  <a:cubicBezTo>
                    <a:pt x="448" y="3170"/>
                    <a:pt x="467" y="3108"/>
                    <a:pt x="487" y="3046"/>
                  </a:cubicBezTo>
                  <a:cubicBezTo>
                    <a:pt x="520" y="2964"/>
                    <a:pt x="556" y="2885"/>
                    <a:pt x="595" y="2805"/>
                  </a:cubicBezTo>
                  <a:cubicBezTo>
                    <a:pt x="635" y="2733"/>
                    <a:pt x="678" y="2662"/>
                    <a:pt x="725" y="2593"/>
                  </a:cubicBezTo>
                  <a:cubicBezTo>
                    <a:pt x="763" y="2542"/>
                    <a:pt x="803" y="2492"/>
                    <a:pt x="847" y="2442"/>
                  </a:cubicBezTo>
                  <a:cubicBezTo>
                    <a:pt x="892" y="2397"/>
                    <a:pt x="938" y="2351"/>
                    <a:pt x="988" y="2309"/>
                  </a:cubicBezTo>
                  <a:cubicBezTo>
                    <a:pt x="1029" y="2277"/>
                    <a:pt x="1072" y="2248"/>
                    <a:pt x="1116" y="2219"/>
                  </a:cubicBezTo>
                  <a:cubicBezTo>
                    <a:pt x="1158" y="2195"/>
                    <a:pt x="1201" y="2172"/>
                    <a:pt x="1246" y="2151"/>
                  </a:cubicBezTo>
                  <a:cubicBezTo>
                    <a:pt x="1270" y="2142"/>
                    <a:pt x="1294" y="2132"/>
                    <a:pt x="1318" y="2124"/>
                  </a:cubicBezTo>
                  <a:cubicBezTo>
                    <a:pt x="1343" y="2118"/>
                    <a:pt x="1368" y="2112"/>
                    <a:pt x="1392" y="2106"/>
                  </a:cubicBezTo>
                  <a:cubicBezTo>
                    <a:pt x="1468" y="2094"/>
                    <a:pt x="1542" y="2086"/>
                    <a:pt x="1618" y="2080"/>
                  </a:cubicBezTo>
                  <a:cubicBezTo>
                    <a:pt x="1661" y="2080"/>
                    <a:pt x="1705" y="2080"/>
                    <a:pt x="1748" y="2082"/>
                  </a:cubicBezTo>
                  <a:cubicBezTo>
                    <a:pt x="1803" y="2087"/>
                    <a:pt x="1858" y="2095"/>
                    <a:pt x="1913" y="2106"/>
                  </a:cubicBezTo>
                  <a:cubicBezTo>
                    <a:pt x="1977" y="2122"/>
                    <a:pt x="2038" y="2142"/>
                    <a:pt x="2100" y="2163"/>
                  </a:cubicBezTo>
                  <a:cubicBezTo>
                    <a:pt x="2162" y="2186"/>
                    <a:pt x="2220" y="2214"/>
                    <a:pt x="2279" y="2242"/>
                  </a:cubicBezTo>
                  <a:cubicBezTo>
                    <a:pt x="2321" y="2265"/>
                    <a:pt x="2361" y="2288"/>
                    <a:pt x="2401" y="2313"/>
                  </a:cubicBezTo>
                  <a:cubicBezTo>
                    <a:pt x="2416" y="2326"/>
                    <a:pt x="2430" y="2336"/>
                    <a:pt x="2444" y="2349"/>
                  </a:cubicBezTo>
                  <a:cubicBezTo>
                    <a:pt x="2460" y="2366"/>
                    <a:pt x="2475" y="2384"/>
                    <a:pt x="2491" y="2401"/>
                  </a:cubicBezTo>
                  <a:cubicBezTo>
                    <a:pt x="2489" y="2405"/>
                    <a:pt x="2488" y="2408"/>
                    <a:pt x="2487" y="2411"/>
                  </a:cubicBezTo>
                  <a:cubicBezTo>
                    <a:pt x="2492" y="2417"/>
                    <a:pt x="2498" y="2423"/>
                    <a:pt x="2505" y="2429"/>
                  </a:cubicBezTo>
                  <a:cubicBezTo>
                    <a:pt x="2560" y="2478"/>
                    <a:pt x="2614" y="2526"/>
                    <a:pt x="2667" y="2574"/>
                  </a:cubicBezTo>
                  <a:cubicBezTo>
                    <a:pt x="2672" y="2578"/>
                    <a:pt x="2676" y="2582"/>
                    <a:pt x="2681" y="2585"/>
                  </a:cubicBezTo>
                  <a:lnTo>
                    <a:pt x="2680" y="2585"/>
                  </a:lnTo>
                  <a:cubicBezTo>
                    <a:pt x="2681" y="2586"/>
                    <a:pt x="2682" y="2586"/>
                    <a:pt x="2683" y="2588"/>
                  </a:cubicBezTo>
                  <a:cubicBezTo>
                    <a:pt x="2686" y="2590"/>
                    <a:pt x="2688" y="2592"/>
                    <a:pt x="2691" y="2594"/>
                  </a:cubicBezTo>
                  <a:cubicBezTo>
                    <a:pt x="2695" y="2589"/>
                    <a:pt x="2698" y="2583"/>
                    <a:pt x="2701" y="2577"/>
                  </a:cubicBezTo>
                  <a:cubicBezTo>
                    <a:pt x="2742" y="2508"/>
                    <a:pt x="2783" y="2438"/>
                    <a:pt x="2829" y="2373"/>
                  </a:cubicBezTo>
                  <a:cubicBezTo>
                    <a:pt x="2829" y="2373"/>
                    <a:pt x="2830" y="2371"/>
                    <a:pt x="2830" y="2371"/>
                  </a:cubicBezTo>
                  <a:cubicBezTo>
                    <a:pt x="2880" y="2298"/>
                    <a:pt x="2931" y="2227"/>
                    <a:pt x="2983" y="2155"/>
                  </a:cubicBezTo>
                  <a:cubicBezTo>
                    <a:pt x="3004" y="2127"/>
                    <a:pt x="3023" y="2099"/>
                    <a:pt x="3042" y="2072"/>
                  </a:cubicBezTo>
                  <a:cubicBezTo>
                    <a:pt x="3049" y="2063"/>
                    <a:pt x="3055" y="2054"/>
                    <a:pt x="3062" y="2044"/>
                  </a:cubicBezTo>
                  <a:cubicBezTo>
                    <a:pt x="3105" y="1956"/>
                    <a:pt x="3150" y="1868"/>
                    <a:pt x="3195" y="1781"/>
                  </a:cubicBezTo>
                  <a:lnTo>
                    <a:pt x="3195" y="1781"/>
                  </a:lnTo>
                  <a:cubicBezTo>
                    <a:pt x="3194" y="1782"/>
                    <a:pt x="3194" y="1782"/>
                    <a:pt x="3193" y="1783"/>
                  </a:cubicBezTo>
                  <a:cubicBezTo>
                    <a:pt x="3197" y="1776"/>
                    <a:pt x="3200" y="1770"/>
                    <a:pt x="3204" y="1764"/>
                  </a:cubicBezTo>
                  <a:cubicBezTo>
                    <a:pt x="3204" y="1763"/>
                    <a:pt x="3204" y="1763"/>
                    <a:pt x="3205" y="1762"/>
                  </a:cubicBezTo>
                  <a:lnTo>
                    <a:pt x="3205" y="1762"/>
                  </a:lnTo>
                  <a:cubicBezTo>
                    <a:pt x="3205" y="1762"/>
                    <a:pt x="3205" y="1763"/>
                    <a:pt x="3205" y="1763"/>
                  </a:cubicBezTo>
                  <a:cubicBezTo>
                    <a:pt x="3259" y="1665"/>
                    <a:pt x="3315" y="1569"/>
                    <a:pt x="3375" y="1475"/>
                  </a:cubicBezTo>
                  <a:cubicBezTo>
                    <a:pt x="3447" y="1373"/>
                    <a:pt x="3523" y="1277"/>
                    <a:pt x="3604" y="1183"/>
                  </a:cubicBezTo>
                  <a:cubicBezTo>
                    <a:pt x="3693" y="1095"/>
                    <a:pt x="3786" y="1014"/>
                    <a:pt x="3881" y="934"/>
                  </a:cubicBezTo>
                  <a:lnTo>
                    <a:pt x="3881" y="934"/>
                  </a:lnTo>
                  <a:cubicBezTo>
                    <a:pt x="3880" y="935"/>
                    <a:pt x="3880" y="935"/>
                    <a:pt x="3879" y="936"/>
                  </a:cubicBezTo>
                  <a:lnTo>
                    <a:pt x="3879" y="936"/>
                  </a:lnTo>
                  <a:cubicBezTo>
                    <a:pt x="4001" y="841"/>
                    <a:pt x="4127" y="750"/>
                    <a:pt x="4257" y="667"/>
                  </a:cubicBezTo>
                  <a:cubicBezTo>
                    <a:pt x="4307" y="638"/>
                    <a:pt x="4359" y="612"/>
                    <a:pt x="4411" y="586"/>
                  </a:cubicBezTo>
                  <a:cubicBezTo>
                    <a:pt x="4496" y="550"/>
                    <a:pt x="4582" y="519"/>
                    <a:pt x="4670" y="492"/>
                  </a:cubicBezTo>
                  <a:cubicBezTo>
                    <a:pt x="4763" y="463"/>
                    <a:pt x="4859" y="439"/>
                    <a:pt x="4957" y="421"/>
                  </a:cubicBezTo>
                  <a:cubicBezTo>
                    <a:pt x="5093" y="398"/>
                    <a:pt x="5231" y="381"/>
                    <a:pt x="5369" y="373"/>
                  </a:cubicBezTo>
                  <a:lnTo>
                    <a:pt x="5368" y="373"/>
                  </a:lnTo>
                  <a:cubicBezTo>
                    <a:pt x="5371" y="371"/>
                    <a:pt x="5374" y="371"/>
                    <a:pt x="5377" y="371"/>
                  </a:cubicBezTo>
                  <a:lnTo>
                    <a:pt x="5387" y="371"/>
                  </a:lnTo>
                  <a:cubicBezTo>
                    <a:pt x="5407" y="371"/>
                    <a:pt x="5427" y="370"/>
                    <a:pt x="5447" y="370"/>
                  </a:cubicBezTo>
                  <a:close/>
                  <a:moveTo>
                    <a:pt x="5448" y="1"/>
                  </a:moveTo>
                  <a:cubicBezTo>
                    <a:pt x="5424" y="1"/>
                    <a:pt x="5399" y="1"/>
                    <a:pt x="5375" y="2"/>
                  </a:cubicBezTo>
                  <a:cubicBezTo>
                    <a:pt x="5198" y="10"/>
                    <a:pt x="5017" y="32"/>
                    <a:pt x="4842" y="66"/>
                  </a:cubicBezTo>
                  <a:cubicBezTo>
                    <a:pt x="4674" y="99"/>
                    <a:pt x="4505" y="146"/>
                    <a:pt x="4348" y="213"/>
                  </a:cubicBezTo>
                  <a:cubicBezTo>
                    <a:pt x="4265" y="247"/>
                    <a:pt x="4180" y="282"/>
                    <a:pt x="4102" y="329"/>
                  </a:cubicBezTo>
                  <a:cubicBezTo>
                    <a:pt x="4021" y="377"/>
                    <a:pt x="3943" y="430"/>
                    <a:pt x="3866" y="485"/>
                  </a:cubicBezTo>
                  <a:cubicBezTo>
                    <a:pt x="3786" y="542"/>
                    <a:pt x="3707" y="600"/>
                    <a:pt x="3630" y="663"/>
                  </a:cubicBezTo>
                  <a:cubicBezTo>
                    <a:pt x="3556" y="724"/>
                    <a:pt x="3480" y="784"/>
                    <a:pt x="3413" y="852"/>
                  </a:cubicBezTo>
                  <a:cubicBezTo>
                    <a:pt x="3337" y="927"/>
                    <a:pt x="3268" y="1004"/>
                    <a:pt x="3201" y="1088"/>
                  </a:cubicBezTo>
                  <a:cubicBezTo>
                    <a:pt x="3143" y="1163"/>
                    <a:pt x="3087" y="1242"/>
                    <a:pt x="3034" y="1322"/>
                  </a:cubicBezTo>
                  <a:cubicBezTo>
                    <a:pt x="2930" y="1482"/>
                    <a:pt x="2846" y="1653"/>
                    <a:pt x="2761" y="1823"/>
                  </a:cubicBezTo>
                  <a:cubicBezTo>
                    <a:pt x="2725" y="1896"/>
                    <a:pt x="2687" y="1968"/>
                    <a:pt x="2650" y="2041"/>
                  </a:cubicBezTo>
                  <a:cubicBezTo>
                    <a:pt x="2617" y="2014"/>
                    <a:pt x="2582" y="1990"/>
                    <a:pt x="2544" y="1967"/>
                  </a:cubicBezTo>
                  <a:cubicBezTo>
                    <a:pt x="2378" y="1866"/>
                    <a:pt x="2196" y="1797"/>
                    <a:pt x="2010" y="1749"/>
                  </a:cubicBezTo>
                  <a:cubicBezTo>
                    <a:pt x="1904" y="1721"/>
                    <a:pt x="1793" y="1710"/>
                    <a:pt x="1682" y="1710"/>
                  </a:cubicBezTo>
                  <a:cubicBezTo>
                    <a:pt x="1602" y="1710"/>
                    <a:pt x="1523" y="1716"/>
                    <a:pt x="1446" y="1725"/>
                  </a:cubicBezTo>
                  <a:cubicBezTo>
                    <a:pt x="1344" y="1737"/>
                    <a:pt x="1241" y="1755"/>
                    <a:pt x="1145" y="1793"/>
                  </a:cubicBezTo>
                  <a:cubicBezTo>
                    <a:pt x="1048" y="1832"/>
                    <a:pt x="959" y="1880"/>
                    <a:pt x="872" y="1936"/>
                  </a:cubicBezTo>
                  <a:cubicBezTo>
                    <a:pt x="711" y="2038"/>
                    <a:pt x="569" y="2183"/>
                    <a:pt x="456" y="2334"/>
                  </a:cubicBezTo>
                  <a:cubicBezTo>
                    <a:pt x="334" y="2497"/>
                    <a:pt x="234" y="2680"/>
                    <a:pt x="159" y="2870"/>
                  </a:cubicBezTo>
                  <a:cubicBezTo>
                    <a:pt x="82" y="3063"/>
                    <a:pt x="43" y="3266"/>
                    <a:pt x="24" y="3471"/>
                  </a:cubicBezTo>
                  <a:cubicBezTo>
                    <a:pt x="14" y="3565"/>
                    <a:pt x="10" y="3661"/>
                    <a:pt x="8" y="3755"/>
                  </a:cubicBezTo>
                  <a:cubicBezTo>
                    <a:pt x="5" y="3856"/>
                    <a:pt x="1" y="3957"/>
                    <a:pt x="10" y="4059"/>
                  </a:cubicBezTo>
                  <a:cubicBezTo>
                    <a:pt x="11" y="4064"/>
                    <a:pt x="11" y="4068"/>
                    <a:pt x="11" y="4074"/>
                  </a:cubicBezTo>
                  <a:cubicBezTo>
                    <a:pt x="41" y="4075"/>
                    <a:pt x="69" y="4076"/>
                    <a:pt x="98" y="4076"/>
                  </a:cubicBezTo>
                  <a:cubicBezTo>
                    <a:pt x="117" y="4076"/>
                    <a:pt x="136" y="4075"/>
                    <a:pt x="154" y="4075"/>
                  </a:cubicBezTo>
                  <a:lnTo>
                    <a:pt x="155" y="4075"/>
                  </a:lnTo>
                  <a:cubicBezTo>
                    <a:pt x="180" y="4074"/>
                    <a:pt x="207" y="4074"/>
                    <a:pt x="234" y="4073"/>
                  </a:cubicBezTo>
                  <a:cubicBezTo>
                    <a:pt x="287" y="4073"/>
                    <a:pt x="340" y="4073"/>
                    <a:pt x="394" y="4074"/>
                  </a:cubicBezTo>
                  <a:cubicBezTo>
                    <a:pt x="400" y="4074"/>
                    <a:pt x="407" y="4073"/>
                    <a:pt x="412" y="4073"/>
                  </a:cubicBezTo>
                  <a:cubicBezTo>
                    <a:pt x="416" y="4072"/>
                    <a:pt x="419" y="4069"/>
                    <a:pt x="423" y="4068"/>
                  </a:cubicBezTo>
                  <a:cubicBezTo>
                    <a:pt x="467" y="4056"/>
                    <a:pt x="511" y="4043"/>
                    <a:pt x="556" y="4035"/>
                  </a:cubicBezTo>
                  <a:cubicBezTo>
                    <a:pt x="598" y="4028"/>
                    <a:pt x="641" y="4025"/>
                    <a:pt x="683" y="4021"/>
                  </a:cubicBezTo>
                  <a:cubicBezTo>
                    <a:pt x="700" y="4021"/>
                    <a:pt x="716" y="4021"/>
                    <a:pt x="733" y="4021"/>
                  </a:cubicBezTo>
                  <a:cubicBezTo>
                    <a:pt x="805" y="4021"/>
                    <a:pt x="878" y="4025"/>
                    <a:pt x="951" y="4028"/>
                  </a:cubicBezTo>
                  <a:cubicBezTo>
                    <a:pt x="1026" y="4031"/>
                    <a:pt x="1102" y="4035"/>
                    <a:pt x="1179" y="4035"/>
                  </a:cubicBezTo>
                  <a:cubicBezTo>
                    <a:pt x="1327" y="4034"/>
                    <a:pt x="1475" y="4032"/>
                    <a:pt x="1622" y="4025"/>
                  </a:cubicBezTo>
                  <a:cubicBezTo>
                    <a:pt x="1905" y="4016"/>
                    <a:pt x="2187" y="3991"/>
                    <a:pt x="2470" y="3975"/>
                  </a:cubicBezTo>
                  <a:cubicBezTo>
                    <a:pt x="2555" y="3972"/>
                    <a:pt x="2643" y="3969"/>
                    <a:pt x="2730" y="3969"/>
                  </a:cubicBezTo>
                  <a:cubicBezTo>
                    <a:pt x="2742" y="3969"/>
                    <a:pt x="2753" y="3969"/>
                    <a:pt x="2765" y="3969"/>
                  </a:cubicBezTo>
                  <a:cubicBezTo>
                    <a:pt x="2957" y="3969"/>
                    <a:pt x="3149" y="3977"/>
                    <a:pt x="3341" y="3987"/>
                  </a:cubicBezTo>
                  <a:cubicBezTo>
                    <a:pt x="3528" y="3995"/>
                    <a:pt x="3715" y="4004"/>
                    <a:pt x="3902" y="4005"/>
                  </a:cubicBezTo>
                  <a:cubicBezTo>
                    <a:pt x="4106" y="4007"/>
                    <a:pt x="4310" y="4009"/>
                    <a:pt x="4514" y="4009"/>
                  </a:cubicBezTo>
                  <a:cubicBezTo>
                    <a:pt x="4718" y="4009"/>
                    <a:pt x="4922" y="4007"/>
                    <a:pt x="5126" y="4000"/>
                  </a:cubicBezTo>
                  <a:cubicBezTo>
                    <a:pt x="5324" y="3994"/>
                    <a:pt x="5521" y="3987"/>
                    <a:pt x="5719" y="3985"/>
                  </a:cubicBezTo>
                  <a:cubicBezTo>
                    <a:pt x="5764" y="3984"/>
                    <a:pt x="5809" y="3984"/>
                    <a:pt x="5854" y="3984"/>
                  </a:cubicBezTo>
                  <a:cubicBezTo>
                    <a:pt x="6007" y="3984"/>
                    <a:pt x="6161" y="3987"/>
                    <a:pt x="6315" y="3989"/>
                  </a:cubicBezTo>
                  <a:cubicBezTo>
                    <a:pt x="6491" y="3992"/>
                    <a:pt x="6668" y="3995"/>
                    <a:pt x="6845" y="3995"/>
                  </a:cubicBezTo>
                  <a:cubicBezTo>
                    <a:pt x="6872" y="3995"/>
                    <a:pt x="6900" y="3995"/>
                    <a:pt x="6927" y="3995"/>
                  </a:cubicBezTo>
                  <a:cubicBezTo>
                    <a:pt x="7099" y="3994"/>
                    <a:pt x="7270" y="3989"/>
                    <a:pt x="7441" y="3989"/>
                  </a:cubicBezTo>
                  <a:cubicBezTo>
                    <a:pt x="7469" y="3989"/>
                    <a:pt x="7497" y="3989"/>
                    <a:pt x="7525" y="3989"/>
                  </a:cubicBezTo>
                  <a:cubicBezTo>
                    <a:pt x="7873" y="3991"/>
                    <a:pt x="8220" y="4003"/>
                    <a:pt x="8568" y="4003"/>
                  </a:cubicBezTo>
                  <a:cubicBezTo>
                    <a:pt x="8629" y="4003"/>
                    <a:pt x="8690" y="4003"/>
                    <a:pt x="8752" y="4002"/>
                  </a:cubicBezTo>
                  <a:cubicBezTo>
                    <a:pt x="8943" y="3999"/>
                    <a:pt x="9135" y="3977"/>
                    <a:pt x="9326" y="3954"/>
                  </a:cubicBezTo>
                  <a:cubicBezTo>
                    <a:pt x="9528" y="3930"/>
                    <a:pt x="9731" y="3912"/>
                    <a:pt x="9934" y="3898"/>
                  </a:cubicBezTo>
                  <a:lnTo>
                    <a:pt x="9933" y="3898"/>
                  </a:lnTo>
                  <a:cubicBezTo>
                    <a:pt x="10209" y="3887"/>
                    <a:pt x="10484" y="3876"/>
                    <a:pt x="10761" y="3876"/>
                  </a:cubicBezTo>
                  <a:cubicBezTo>
                    <a:pt x="10897" y="3876"/>
                    <a:pt x="11033" y="3879"/>
                    <a:pt x="11168" y="3879"/>
                  </a:cubicBezTo>
                  <a:cubicBezTo>
                    <a:pt x="11206" y="3879"/>
                    <a:pt x="11242" y="3880"/>
                    <a:pt x="11280" y="3880"/>
                  </a:cubicBezTo>
                  <a:cubicBezTo>
                    <a:pt x="11318" y="3879"/>
                    <a:pt x="11354" y="3879"/>
                    <a:pt x="11391" y="3879"/>
                  </a:cubicBezTo>
                  <a:cubicBezTo>
                    <a:pt x="11414" y="3879"/>
                    <a:pt x="11437" y="3877"/>
                    <a:pt x="11460" y="3877"/>
                  </a:cubicBezTo>
                  <a:lnTo>
                    <a:pt x="11506" y="3877"/>
                  </a:lnTo>
                  <a:cubicBezTo>
                    <a:pt x="11529" y="3876"/>
                    <a:pt x="11551" y="3875"/>
                    <a:pt x="11573" y="3874"/>
                  </a:cubicBezTo>
                  <a:cubicBezTo>
                    <a:pt x="11590" y="3873"/>
                    <a:pt x="11607" y="3872"/>
                    <a:pt x="11625" y="3871"/>
                  </a:cubicBezTo>
                  <a:cubicBezTo>
                    <a:pt x="11622" y="3865"/>
                    <a:pt x="11621" y="3859"/>
                    <a:pt x="11618" y="3852"/>
                  </a:cubicBezTo>
                  <a:cubicBezTo>
                    <a:pt x="11596" y="3784"/>
                    <a:pt x="11572" y="3715"/>
                    <a:pt x="11550" y="3646"/>
                  </a:cubicBezTo>
                  <a:cubicBezTo>
                    <a:pt x="11538" y="3613"/>
                    <a:pt x="11528" y="3579"/>
                    <a:pt x="11517" y="3545"/>
                  </a:cubicBezTo>
                  <a:cubicBezTo>
                    <a:pt x="11512" y="3530"/>
                    <a:pt x="11508" y="3516"/>
                    <a:pt x="11504" y="3502"/>
                  </a:cubicBezTo>
                  <a:cubicBezTo>
                    <a:pt x="11490" y="3458"/>
                    <a:pt x="11477" y="3414"/>
                    <a:pt x="11469" y="3369"/>
                  </a:cubicBezTo>
                  <a:cubicBezTo>
                    <a:pt x="11469" y="3367"/>
                    <a:pt x="11469" y="3366"/>
                    <a:pt x="11469" y="3364"/>
                  </a:cubicBezTo>
                  <a:cubicBezTo>
                    <a:pt x="11455" y="3335"/>
                    <a:pt x="11441" y="3306"/>
                    <a:pt x="11427" y="3276"/>
                  </a:cubicBezTo>
                  <a:cubicBezTo>
                    <a:pt x="11406" y="3222"/>
                    <a:pt x="11384" y="3170"/>
                    <a:pt x="11366" y="3115"/>
                  </a:cubicBezTo>
                  <a:cubicBezTo>
                    <a:pt x="11365" y="3115"/>
                    <a:pt x="11365" y="3114"/>
                    <a:pt x="11365" y="3114"/>
                  </a:cubicBezTo>
                  <a:cubicBezTo>
                    <a:pt x="11345" y="3050"/>
                    <a:pt x="11328" y="2985"/>
                    <a:pt x="11309" y="2923"/>
                  </a:cubicBezTo>
                  <a:cubicBezTo>
                    <a:pt x="11281" y="2836"/>
                    <a:pt x="11247" y="2753"/>
                    <a:pt x="11195" y="2677"/>
                  </a:cubicBezTo>
                  <a:cubicBezTo>
                    <a:pt x="11115" y="2556"/>
                    <a:pt x="11012" y="2451"/>
                    <a:pt x="10905" y="2354"/>
                  </a:cubicBezTo>
                  <a:cubicBezTo>
                    <a:pt x="10800" y="2258"/>
                    <a:pt x="10679" y="2185"/>
                    <a:pt x="10556" y="2112"/>
                  </a:cubicBezTo>
                  <a:cubicBezTo>
                    <a:pt x="10437" y="2041"/>
                    <a:pt x="10319" y="1972"/>
                    <a:pt x="10196" y="1909"/>
                  </a:cubicBezTo>
                  <a:cubicBezTo>
                    <a:pt x="10062" y="1842"/>
                    <a:pt x="9923" y="1786"/>
                    <a:pt x="9773" y="1769"/>
                  </a:cubicBezTo>
                  <a:cubicBezTo>
                    <a:pt x="9707" y="1761"/>
                    <a:pt x="9641" y="1757"/>
                    <a:pt x="9575" y="1757"/>
                  </a:cubicBezTo>
                  <a:cubicBezTo>
                    <a:pt x="9533" y="1757"/>
                    <a:pt x="9492" y="1758"/>
                    <a:pt x="9450" y="1762"/>
                  </a:cubicBezTo>
                  <a:cubicBezTo>
                    <a:pt x="9354" y="1769"/>
                    <a:pt x="9257" y="1788"/>
                    <a:pt x="9161" y="1808"/>
                  </a:cubicBezTo>
                  <a:cubicBezTo>
                    <a:pt x="9065" y="1828"/>
                    <a:pt x="8970" y="1850"/>
                    <a:pt x="8876" y="1877"/>
                  </a:cubicBezTo>
                  <a:cubicBezTo>
                    <a:pt x="8737" y="1917"/>
                    <a:pt x="8593" y="1961"/>
                    <a:pt x="8466" y="2032"/>
                  </a:cubicBezTo>
                  <a:cubicBezTo>
                    <a:pt x="8453" y="2039"/>
                    <a:pt x="8442" y="2048"/>
                    <a:pt x="8429" y="2055"/>
                  </a:cubicBezTo>
                  <a:cubicBezTo>
                    <a:pt x="8388" y="2001"/>
                    <a:pt x="8345" y="1949"/>
                    <a:pt x="8301" y="1898"/>
                  </a:cubicBezTo>
                  <a:cubicBezTo>
                    <a:pt x="8281" y="1872"/>
                    <a:pt x="8264" y="1847"/>
                    <a:pt x="8246" y="1820"/>
                  </a:cubicBezTo>
                  <a:cubicBezTo>
                    <a:pt x="8169" y="1691"/>
                    <a:pt x="8108" y="1552"/>
                    <a:pt x="8021" y="1428"/>
                  </a:cubicBezTo>
                  <a:cubicBezTo>
                    <a:pt x="7934" y="1304"/>
                    <a:pt x="7820" y="1206"/>
                    <a:pt x="7707" y="1106"/>
                  </a:cubicBezTo>
                  <a:lnTo>
                    <a:pt x="7707" y="1106"/>
                  </a:lnTo>
                  <a:cubicBezTo>
                    <a:pt x="7708" y="1106"/>
                    <a:pt x="7708" y="1106"/>
                    <a:pt x="7709" y="1107"/>
                  </a:cubicBezTo>
                  <a:cubicBezTo>
                    <a:pt x="7662" y="1063"/>
                    <a:pt x="7616" y="1019"/>
                    <a:pt x="7574" y="971"/>
                  </a:cubicBezTo>
                  <a:cubicBezTo>
                    <a:pt x="7520" y="911"/>
                    <a:pt x="7469" y="848"/>
                    <a:pt x="7413" y="792"/>
                  </a:cubicBezTo>
                  <a:cubicBezTo>
                    <a:pt x="7358" y="736"/>
                    <a:pt x="7298" y="683"/>
                    <a:pt x="7238" y="633"/>
                  </a:cubicBezTo>
                  <a:cubicBezTo>
                    <a:pt x="7177" y="583"/>
                    <a:pt x="7109" y="544"/>
                    <a:pt x="7042" y="504"/>
                  </a:cubicBezTo>
                  <a:cubicBezTo>
                    <a:pt x="6971" y="462"/>
                    <a:pt x="6902" y="420"/>
                    <a:pt x="6828" y="384"/>
                  </a:cubicBezTo>
                  <a:cubicBezTo>
                    <a:pt x="6758" y="349"/>
                    <a:pt x="6683" y="319"/>
                    <a:pt x="6610" y="289"/>
                  </a:cubicBezTo>
                  <a:cubicBezTo>
                    <a:pt x="6533" y="257"/>
                    <a:pt x="6459" y="221"/>
                    <a:pt x="6382" y="190"/>
                  </a:cubicBezTo>
                  <a:cubicBezTo>
                    <a:pt x="6333" y="170"/>
                    <a:pt x="6285" y="152"/>
                    <a:pt x="6234" y="137"/>
                  </a:cubicBezTo>
                  <a:cubicBezTo>
                    <a:pt x="6190" y="125"/>
                    <a:pt x="6145" y="115"/>
                    <a:pt x="6100" y="105"/>
                  </a:cubicBezTo>
                  <a:cubicBezTo>
                    <a:pt x="6017" y="88"/>
                    <a:pt x="5932" y="71"/>
                    <a:pt x="5850" y="54"/>
                  </a:cubicBezTo>
                  <a:cubicBezTo>
                    <a:pt x="5850" y="54"/>
                    <a:pt x="5850" y="54"/>
                    <a:pt x="5850" y="52"/>
                  </a:cubicBezTo>
                  <a:cubicBezTo>
                    <a:pt x="5847" y="52"/>
                    <a:pt x="5845" y="51"/>
                    <a:pt x="5843" y="51"/>
                  </a:cubicBezTo>
                  <a:cubicBezTo>
                    <a:pt x="5840" y="51"/>
                    <a:pt x="5838" y="50"/>
                    <a:pt x="5836" y="50"/>
                  </a:cubicBezTo>
                  <a:cubicBezTo>
                    <a:pt x="5835" y="50"/>
                    <a:pt x="5834" y="49"/>
                    <a:pt x="5831" y="49"/>
                  </a:cubicBezTo>
                  <a:cubicBezTo>
                    <a:pt x="5802" y="40"/>
                    <a:pt x="5770" y="35"/>
                    <a:pt x="5741" y="30"/>
                  </a:cubicBezTo>
                  <a:cubicBezTo>
                    <a:pt x="5700" y="20"/>
                    <a:pt x="5659" y="14"/>
                    <a:pt x="5618" y="9"/>
                  </a:cubicBezTo>
                  <a:cubicBezTo>
                    <a:pt x="5561" y="3"/>
                    <a:pt x="5504" y="1"/>
                    <a:pt x="54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" name="Google Shape;2398;p46"/>
          <p:cNvSpPr txBox="1">
            <a:spLocks noGrp="1"/>
          </p:cNvSpPr>
          <p:nvPr>
            <p:ph type="title"/>
          </p:nvPr>
        </p:nvSpPr>
        <p:spPr>
          <a:xfrm>
            <a:off x="720009" y="2571750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alkboard SE" charset="0"/>
                <a:ea typeface="Chalkboard SE" charset="0"/>
                <a:cs typeface="Chalkboard SE" charset="0"/>
              </a:rPr>
              <a:t>PH</a:t>
            </a:r>
            <a:endParaRPr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399" name="Google Shape;2399;p46"/>
          <p:cNvSpPr txBox="1">
            <a:spLocks noGrp="1"/>
          </p:cNvSpPr>
          <p:nvPr>
            <p:ph type="subTitle" idx="1"/>
          </p:nvPr>
        </p:nvSpPr>
        <p:spPr>
          <a:xfrm>
            <a:off x="720009" y="3094026"/>
            <a:ext cx="1645800" cy="640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/>
            <a:r>
              <a:rPr lang="en" dirty="0">
                <a:latin typeface="Chalkboard SE" charset="0"/>
                <a:ea typeface="Chalkboard SE" charset="0"/>
                <a:cs typeface="Chalkboard SE" charset="0"/>
              </a:rPr>
              <a:t>The pH range 5.5–6.5 is optimal for plant growth 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400" name="Google Shape;2400;p46"/>
          <p:cNvSpPr txBox="1">
            <a:spLocks noGrp="1"/>
          </p:cNvSpPr>
          <p:nvPr>
            <p:ph type="title" idx="2"/>
          </p:nvPr>
        </p:nvSpPr>
        <p:spPr>
          <a:xfrm>
            <a:off x="4572000" y="2547800"/>
            <a:ext cx="2019394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alkboard SE" charset="0"/>
                <a:ea typeface="Chalkboard SE" charset="0"/>
                <a:cs typeface="Chalkboard SE" charset="0"/>
              </a:rPr>
              <a:t>TEMPERATURE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402" name="Google Shape;2402;p46"/>
          <p:cNvSpPr txBox="1">
            <a:spLocks noGrp="1"/>
          </p:cNvSpPr>
          <p:nvPr>
            <p:ph type="title" idx="8"/>
          </p:nvPr>
        </p:nvSpPr>
        <p:spPr>
          <a:xfrm>
            <a:off x="720000" y="475488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halkboard SE" charset="0"/>
                <a:ea typeface="Chalkboard SE" charset="0"/>
                <a:cs typeface="Chalkboard SE" charset="0"/>
              </a:rPr>
              <a:t>PLANT CARES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403" name="Google Shape;2403;p46"/>
          <p:cNvSpPr txBox="1">
            <a:spLocks noGrp="1"/>
          </p:cNvSpPr>
          <p:nvPr>
            <p:ph type="title" idx="4"/>
          </p:nvPr>
        </p:nvSpPr>
        <p:spPr>
          <a:xfrm>
            <a:off x="2739410" y="2571750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halkboard SE" charset="0"/>
                <a:ea typeface="Chalkboard SE" charset="0"/>
                <a:cs typeface="Chalkboard SE" charset="0"/>
              </a:rPr>
              <a:t>WATER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404" name="Google Shape;2404;p46"/>
          <p:cNvSpPr txBox="1">
            <a:spLocks noGrp="1"/>
          </p:cNvSpPr>
          <p:nvPr>
            <p:ph type="subTitle" idx="5"/>
          </p:nvPr>
        </p:nvSpPr>
        <p:spPr>
          <a:xfrm>
            <a:off x="2739408" y="3094026"/>
            <a:ext cx="1768424" cy="640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indent="0"/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Rainwater </a:t>
            </a:r>
            <a:r>
              <a:rPr lang="en-US" dirty="0">
                <a:latin typeface="Chalkboard SE" charset="0"/>
                <a:ea typeface="Chalkboard SE" charset="0"/>
                <a:cs typeface="Chalkboard SE" charset="0"/>
              </a:rPr>
              <a:t>and bottled spring water are </a:t>
            </a: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the </a:t>
            </a:r>
            <a:r>
              <a:rPr lang="en-US" dirty="0">
                <a:latin typeface="Chalkboard SE" charset="0"/>
                <a:ea typeface="Chalkboard SE" charset="0"/>
                <a:cs typeface="Chalkboard SE" charset="0"/>
              </a:rPr>
              <a:t>best options.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405" name="Google Shape;2405;p46"/>
          <p:cNvSpPr txBox="1">
            <a:spLocks noGrp="1"/>
          </p:cNvSpPr>
          <p:nvPr>
            <p:ph type="title" idx="6"/>
          </p:nvPr>
        </p:nvSpPr>
        <p:spPr>
          <a:xfrm>
            <a:off x="6778200" y="2565409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alkboard SE" charset="0"/>
                <a:ea typeface="Chalkboard SE" charset="0"/>
                <a:cs typeface="Chalkboard SE" charset="0"/>
              </a:rPr>
              <a:t>HUMIDITY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406" name="Google Shape;2406;p46"/>
          <p:cNvSpPr txBox="1">
            <a:spLocks noGrp="1"/>
          </p:cNvSpPr>
          <p:nvPr>
            <p:ph type="subTitle" idx="7"/>
          </p:nvPr>
        </p:nvSpPr>
        <p:spPr>
          <a:xfrm>
            <a:off x="6778205" y="3094026"/>
            <a:ext cx="1645800" cy="640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/>
            <a:r>
              <a:rPr lang="en" dirty="0">
                <a:latin typeface="Chalkboard SE" charset="0"/>
                <a:ea typeface="Chalkboard SE" charset="0"/>
                <a:cs typeface="Chalkboard SE" charset="0"/>
              </a:rPr>
              <a:t>An ideal humidity level for most adult plants is 60% to 70%.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407" name="Google Shape;2407;p46"/>
          <p:cNvSpPr/>
          <p:nvPr/>
        </p:nvSpPr>
        <p:spPr>
          <a:xfrm>
            <a:off x="1038900" y="1386911"/>
            <a:ext cx="1008000" cy="1008000"/>
          </a:xfrm>
          <a:prstGeom prst="ellipse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408" name="Google Shape;2408;p46"/>
          <p:cNvSpPr/>
          <p:nvPr/>
        </p:nvSpPr>
        <p:spPr>
          <a:xfrm>
            <a:off x="3058300" y="1386911"/>
            <a:ext cx="1008000" cy="1008000"/>
          </a:xfrm>
          <a:prstGeom prst="ellipse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409" name="Google Shape;2409;p46"/>
          <p:cNvSpPr/>
          <p:nvPr/>
        </p:nvSpPr>
        <p:spPr>
          <a:xfrm>
            <a:off x="5077700" y="1386911"/>
            <a:ext cx="1008000" cy="1008000"/>
          </a:xfrm>
          <a:prstGeom prst="ellipse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410" name="Google Shape;2410;p46"/>
          <p:cNvSpPr/>
          <p:nvPr/>
        </p:nvSpPr>
        <p:spPr>
          <a:xfrm>
            <a:off x="7097100" y="1386911"/>
            <a:ext cx="1008000" cy="1008000"/>
          </a:xfrm>
          <a:prstGeom prst="ellipse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alkboard SE" charset="0"/>
              <a:ea typeface="Chalkboard SE" charset="0"/>
              <a:cs typeface="Chalkboard SE" charset="0"/>
            </a:endParaRPr>
          </a:p>
        </p:txBody>
      </p:sp>
      <p:grpSp>
        <p:nvGrpSpPr>
          <p:cNvPr id="2411" name="Google Shape;2411;p46"/>
          <p:cNvGrpSpPr/>
          <p:nvPr/>
        </p:nvGrpSpPr>
        <p:grpSpPr>
          <a:xfrm>
            <a:off x="7302890" y="1616666"/>
            <a:ext cx="596419" cy="548479"/>
            <a:chOff x="7405714" y="1247584"/>
            <a:chExt cx="378799" cy="351521"/>
          </a:xfrm>
        </p:grpSpPr>
        <p:sp>
          <p:nvSpPr>
            <p:cNvPr id="2412" name="Google Shape;2412;p46"/>
            <p:cNvSpPr/>
            <p:nvPr/>
          </p:nvSpPr>
          <p:spPr>
            <a:xfrm>
              <a:off x="7446027" y="1252865"/>
              <a:ext cx="175859" cy="127090"/>
            </a:xfrm>
            <a:custGeom>
              <a:avLst/>
              <a:gdLst/>
              <a:ahLst/>
              <a:cxnLst/>
              <a:rect l="l" t="t" r="r" b="b"/>
              <a:pathLst>
                <a:path w="6260" h="4524" extrusionOk="0">
                  <a:moveTo>
                    <a:pt x="5419" y="1"/>
                  </a:moveTo>
                  <a:cubicBezTo>
                    <a:pt x="3053" y="1"/>
                    <a:pt x="1003" y="1347"/>
                    <a:pt x="1" y="3321"/>
                  </a:cubicBezTo>
                  <a:lnTo>
                    <a:pt x="82" y="4524"/>
                  </a:lnTo>
                  <a:lnTo>
                    <a:pt x="974" y="4293"/>
                  </a:lnTo>
                  <a:cubicBezTo>
                    <a:pt x="1683" y="2518"/>
                    <a:pt x="3422" y="1280"/>
                    <a:pt x="5419" y="1280"/>
                  </a:cubicBezTo>
                  <a:lnTo>
                    <a:pt x="6260" y="640"/>
                  </a:lnTo>
                  <a:lnTo>
                    <a:pt x="5419" y="1"/>
                  </a:lnTo>
                  <a:close/>
                </a:path>
              </a:pathLst>
            </a:custGeom>
            <a:solidFill>
              <a:srgbClr val="4F8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13" name="Google Shape;2413;p46"/>
            <p:cNvSpPr/>
            <p:nvPr/>
          </p:nvSpPr>
          <p:spPr>
            <a:xfrm>
              <a:off x="7546542" y="1473335"/>
              <a:ext cx="61804" cy="120657"/>
            </a:xfrm>
            <a:custGeom>
              <a:avLst/>
              <a:gdLst/>
              <a:ahLst/>
              <a:cxnLst/>
              <a:rect l="l" t="t" r="r" b="b"/>
              <a:pathLst>
                <a:path w="2200" h="4295" extrusionOk="0">
                  <a:moveTo>
                    <a:pt x="1" y="0"/>
                  </a:moveTo>
                  <a:lnTo>
                    <a:pt x="1" y="2454"/>
                  </a:lnTo>
                  <a:cubicBezTo>
                    <a:pt x="1" y="3470"/>
                    <a:pt x="823" y="4294"/>
                    <a:pt x="1841" y="4294"/>
                  </a:cubicBezTo>
                  <a:cubicBezTo>
                    <a:pt x="1963" y="4294"/>
                    <a:pt x="2083" y="4281"/>
                    <a:pt x="2200" y="4258"/>
                  </a:cubicBezTo>
                  <a:cubicBezTo>
                    <a:pt x="1354" y="4091"/>
                    <a:pt x="718" y="3346"/>
                    <a:pt x="718" y="2454"/>
                  </a:cubicBezTo>
                  <a:lnTo>
                    <a:pt x="718" y="0"/>
                  </a:ln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14" name="Google Shape;2414;p46"/>
            <p:cNvSpPr/>
            <p:nvPr/>
          </p:nvSpPr>
          <p:spPr>
            <a:xfrm>
              <a:off x="7566684" y="1473335"/>
              <a:ext cx="83294" cy="119646"/>
            </a:xfrm>
            <a:custGeom>
              <a:avLst/>
              <a:gdLst/>
              <a:ahLst/>
              <a:cxnLst/>
              <a:rect l="l" t="t" r="r" b="b"/>
              <a:pathLst>
                <a:path w="2965" h="4259" extrusionOk="0">
                  <a:moveTo>
                    <a:pt x="1" y="0"/>
                  </a:moveTo>
                  <a:lnTo>
                    <a:pt x="1" y="2454"/>
                  </a:lnTo>
                  <a:cubicBezTo>
                    <a:pt x="1" y="3346"/>
                    <a:pt x="637" y="4091"/>
                    <a:pt x="1483" y="4258"/>
                  </a:cubicBezTo>
                  <a:cubicBezTo>
                    <a:pt x="2327" y="4091"/>
                    <a:pt x="2964" y="3346"/>
                    <a:pt x="2964" y="2454"/>
                  </a:cubicBezTo>
                  <a:lnTo>
                    <a:pt x="2964" y="0"/>
                  </a:lnTo>
                  <a:close/>
                </a:path>
              </a:pathLst>
            </a:custGeom>
            <a:solidFill>
              <a:srgbClr val="CDE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15" name="Google Shape;2415;p46"/>
            <p:cNvSpPr/>
            <p:nvPr/>
          </p:nvSpPr>
          <p:spPr>
            <a:xfrm>
              <a:off x="7591209" y="1335429"/>
              <a:ext cx="76833" cy="72142"/>
            </a:xfrm>
            <a:custGeom>
              <a:avLst/>
              <a:gdLst/>
              <a:ahLst/>
              <a:cxnLst/>
              <a:rect l="l" t="t" r="r" b="b"/>
              <a:pathLst>
                <a:path w="2735" h="2568" extrusionOk="0">
                  <a:moveTo>
                    <a:pt x="1361" y="0"/>
                  </a:moveTo>
                  <a:cubicBezTo>
                    <a:pt x="970" y="0"/>
                    <a:pt x="565" y="132"/>
                    <a:pt x="251" y="444"/>
                  </a:cubicBezTo>
                  <a:cubicBezTo>
                    <a:pt x="1" y="1167"/>
                    <a:pt x="166" y="1969"/>
                    <a:pt x="680" y="2534"/>
                  </a:cubicBezTo>
                  <a:lnTo>
                    <a:pt x="711" y="2567"/>
                  </a:lnTo>
                  <a:cubicBezTo>
                    <a:pt x="711" y="2292"/>
                    <a:pt x="922" y="2029"/>
                    <a:pt x="1274" y="2028"/>
                  </a:cubicBezTo>
                  <a:cubicBezTo>
                    <a:pt x="2082" y="2023"/>
                    <a:pt x="2735" y="1573"/>
                    <a:pt x="2735" y="1016"/>
                  </a:cubicBezTo>
                  <a:cubicBezTo>
                    <a:pt x="2735" y="434"/>
                    <a:pt x="2070" y="0"/>
                    <a:pt x="1361" y="0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16" name="Google Shape;2416;p46"/>
            <p:cNvSpPr/>
            <p:nvPr/>
          </p:nvSpPr>
          <p:spPr>
            <a:xfrm>
              <a:off x="7591209" y="1338913"/>
              <a:ext cx="35818" cy="68658"/>
            </a:xfrm>
            <a:custGeom>
              <a:avLst/>
              <a:gdLst/>
              <a:ahLst/>
              <a:cxnLst/>
              <a:rect l="l" t="t" r="r" b="b"/>
              <a:pathLst>
                <a:path w="1275" h="2444" extrusionOk="0">
                  <a:moveTo>
                    <a:pt x="726" y="0"/>
                  </a:moveTo>
                  <a:cubicBezTo>
                    <a:pt x="546" y="77"/>
                    <a:pt x="386" y="186"/>
                    <a:pt x="251" y="320"/>
                  </a:cubicBezTo>
                  <a:cubicBezTo>
                    <a:pt x="1" y="1043"/>
                    <a:pt x="166" y="1845"/>
                    <a:pt x="680" y="2410"/>
                  </a:cubicBezTo>
                  <a:lnTo>
                    <a:pt x="711" y="2443"/>
                  </a:lnTo>
                  <a:cubicBezTo>
                    <a:pt x="711" y="2166"/>
                    <a:pt x="925" y="1905"/>
                    <a:pt x="1274" y="1904"/>
                  </a:cubicBezTo>
                  <a:lnTo>
                    <a:pt x="1274" y="1425"/>
                  </a:lnTo>
                  <a:cubicBezTo>
                    <a:pt x="1274" y="892"/>
                    <a:pt x="1080" y="391"/>
                    <a:pt x="726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17" name="Google Shape;2417;p46"/>
            <p:cNvSpPr/>
            <p:nvPr/>
          </p:nvSpPr>
          <p:spPr>
            <a:xfrm>
              <a:off x="7585281" y="1473335"/>
              <a:ext cx="25901" cy="83940"/>
            </a:xfrm>
            <a:custGeom>
              <a:avLst/>
              <a:gdLst/>
              <a:ahLst/>
              <a:cxnLst/>
              <a:rect l="l" t="t" r="r" b="b"/>
              <a:pathLst>
                <a:path w="922" h="2988" extrusionOk="0">
                  <a:moveTo>
                    <a:pt x="1" y="0"/>
                  </a:moveTo>
                  <a:lnTo>
                    <a:pt x="1" y="2988"/>
                  </a:lnTo>
                  <a:lnTo>
                    <a:pt x="922" y="2988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rgbClr val="CDE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18" name="Google Shape;2418;p46"/>
            <p:cNvSpPr/>
            <p:nvPr/>
          </p:nvSpPr>
          <p:spPr>
            <a:xfrm>
              <a:off x="7546542" y="1523705"/>
              <a:ext cx="103437" cy="70287"/>
            </a:xfrm>
            <a:custGeom>
              <a:avLst/>
              <a:gdLst/>
              <a:ahLst/>
              <a:cxnLst/>
              <a:rect l="l" t="t" r="r" b="b"/>
              <a:pathLst>
                <a:path w="3682" h="2502" extrusionOk="0">
                  <a:moveTo>
                    <a:pt x="448" y="1"/>
                  </a:moveTo>
                  <a:cubicBezTo>
                    <a:pt x="302" y="1"/>
                    <a:pt x="152" y="16"/>
                    <a:pt x="1" y="45"/>
                  </a:cubicBezTo>
                  <a:lnTo>
                    <a:pt x="1" y="661"/>
                  </a:lnTo>
                  <a:cubicBezTo>
                    <a:pt x="1" y="1677"/>
                    <a:pt x="823" y="2501"/>
                    <a:pt x="1841" y="2501"/>
                  </a:cubicBezTo>
                  <a:cubicBezTo>
                    <a:pt x="2849" y="2501"/>
                    <a:pt x="3681" y="1683"/>
                    <a:pt x="3681" y="661"/>
                  </a:cubicBezTo>
                  <a:lnTo>
                    <a:pt x="3681" y="541"/>
                  </a:lnTo>
                  <a:cubicBezTo>
                    <a:pt x="3319" y="723"/>
                    <a:pt x="2939" y="847"/>
                    <a:pt x="2579" y="847"/>
                  </a:cubicBezTo>
                  <a:cubicBezTo>
                    <a:pt x="2244" y="847"/>
                    <a:pt x="1927" y="741"/>
                    <a:pt x="1657" y="477"/>
                  </a:cubicBezTo>
                  <a:cubicBezTo>
                    <a:pt x="1320" y="146"/>
                    <a:pt x="900" y="1"/>
                    <a:pt x="448" y="1"/>
                  </a:cubicBezTo>
                  <a:close/>
                </a:path>
              </a:pathLst>
            </a:custGeom>
            <a:solidFill>
              <a:srgbClr val="BB6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19" name="Google Shape;2419;p46"/>
            <p:cNvSpPr/>
            <p:nvPr/>
          </p:nvSpPr>
          <p:spPr>
            <a:xfrm>
              <a:off x="7546542" y="1523705"/>
              <a:ext cx="61804" cy="70287"/>
            </a:xfrm>
            <a:custGeom>
              <a:avLst/>
              <a:gdLst/>
              <a:ahLst/>
              <a:cxnLst/>
              <a:rect l="l" t="t" r="r" b="b"/>
              <a:pathLst>
                <a:path w="2200" h="2502" extrusionOk="0">
                  <a:moveTo>
                    <a:pt x="447" y="1"/>
                  </a:moveTo>
                  <a:cubicBezTo>
                    <a:pt x="301" y="1"/>
                    <a:pt x="152" y="16"/>
                    <a:pt x="1" y="45"/>
                  </a:cubicBezTo>
                  <a:lnTo>
                    <a:pt x="1" y="661"/>
                  </a:lnTo>
                  <a:cubicBezTo>
                    <a:pt x="1" y="1677"/>
                    <a:pt x="823" y="2501"/>
                    <a:pt x="1841" y="2501"/>
                  </a:cubicBezTo>
                  <a:cubicBezTo>
                    <a:pt x="1963" y="2501"/>
                    <a:pt x="2083" y="2489"/>
                    <a:pt x="2200" y="2465"/>
                  </a:cubicBezTo>
                  <a:cubicBezTo>
                    <a:pt x="1354" y="2298"/>
                    <a:pt x="718" y="1553"/>
                    <a:pt x="718" y="661"/>
                  </a:cubicBezTo>
                  <a:lnTo>
                    <a:pt x="718" y="19"/>
                  </a:lnTo>
                  <a:cubicBezTo>
                    <a:pt x="629" y="7"/>
                    <a:pt x="539" y="1"/>
                    <a:pt x="447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20" name="Google Shape;2420;p46"/>
            <p:cNvSpPr/>
            <p:nvPr/>
          </p:nvSpPr>
          <p:spPr>
            <a:xfrm>
              <a:off x="7737796" y="1252753"/>
              <a:ext cx="31070" cy="31014"/>
            </a:xfrm>
            <a:custGeom>
              <a:avLst/>
              <a:gdLst/>
              <a:ahLst/>
              <a:cxnLst/>
              <a:rect l="l" t="t" r="r" b="b"/>
              <a:pathLst>
                <a:path w="1106" h="1104" extrusionOk="0">
                  <a:moveTo>
                    <a:pt x="554" y="0"/>
                  </a:moveTo>
                  <a:cubicBezTo>
                    <a:pt x="248" y="0"/>
                    <a:pt x="0" y="247"/>
                    <a:pt x="0" y="552"/>
                  </a:cubicBezTo>
                  <a:cubicBezTo>
                    <a:pt x="0" y="856"/>
                    <a:pt x="248" y="1103"/>
                    <a:pt x="554" y="1103"/>
                  </a:cubicBezTo>
                  <a:cubicBezTo>
                    <a:pt x="858" y="1103"/>
                    <a:pt x="1105" y="856"/>
                    <a:pt x="1105" y="552"/>
                  </a:cubicBezTo>
                  <a:cubicBezTo>
                    <a:pt x="1105" y="247"/>
                    <a:pt x="858" y="0"/>
                    <a:pt x="554" y="0"/>
                  </a:cubicBezTo>
                  <a:close/>
                </a:path>
              </a:pathLst>
            </a:custGeom>
            <a:solidFill>
              <a:srgbClr val="EAA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21" name="Google Shape;2421;p46"/>
            <p:cNvSpPr/>
            <p:nvPr/>
          </p:nvSpPr>
          <p:spPr>
            <a:xfrm>
              <a:off x="7698241" y="1341778"/>
              <a:ext cx="81749" cy="193979"/>
            </a:xfrm>
            <a:custGeom>
              <a:avLst/>
              <a:gdLst/>
              <a:ahLst/>
              <a:cxnLst/>
              <a:rect l="l" t="t" r="r" b="b"/>
              <a:pathLst>
                <a:path w="2910" h="6905" extrusionOk="0">
                  <a:moveTo>
                    <a:pt x="1012" y="1"/>
                  </a:moveTo>
                  <a:lnTo>
                    <a:pt x="884" y="1128"/>
                  </a:lnTo>
                  <a:cubicBezTo>
                    <a:pt x="1505" y="2682"/>
                    <a:pt x="1277" y="4497"/>
                    <a:pt x="203" y="5861"/>
                  </a:cubicBezTo>
                  <a:cubicBezTo>
                    <a:pt x="1" y="6118"/>
                    <a:pt x="22" y="6485"/>
                    <a:pt x="252" y="6715"/>
                  </a:cubicBezTo>
                  <a:cubicBezTo>
                    <a:pt x="379" y="6842"/>
                    <a:pt x="543" y="6905"/>
                    <a:pt x="707" y="6905"/>
                  </a:cubicBezTo>
                  <a:cubicBezTo>
                    <a:pt x="897" y="6905"/>
                    <a:pt x="1086" y="6821"/>
                    <a:pt x="1216" y="6658"/>
                  </a:cubicBezTo>
                  <a:cubicBezTo>
                    <a:pt x="2696" y="4780"/>
                    <a:pt x="2910" y="2228"/>
                    <a:pt x="1858" y="156"/>
                  </a:cubicBezTo>
                  <a:lnTo>
                    <a:pt x="1012" y="1"/>
                  </a:lnTo>
                  <a:close/>
                </a:path>
              </a:pathLst>
            </a:custGeom>
            <a:solidFill>
              <a:srgbClr val="DE3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22" name="Google Shape;2422;p46"/>
            <p:cNvSpPr/>
            <p:nvPr/>
          </p:nvSpPr>
          <p:spPr>
            <a:xfrm>
              <a:off x="7598232" y="1252865"/>
              <a:ext cx="152205" cy="120629"/>
            </a:xfrm>
            <a:custGeom>
              <a:avLst/>
              <a:gdLst/>
              <a:ahLst/>
              <a:cxnLst/>
              <a:rect l="l" t="t" r="r" b="b"/>
              <a:pathLst>
                <a:path w="5418" h="4294" extrusionOk="0">
                  <a:moveTo>
                    <a:pt x="1" y="1"/>
                  </a:moveTo>
                  <a:lnTo>
                    <a:pt x="1" y="1280"/>
                  </a:lnTo>
                  <a:cubicBezTo>
                    <a:pt x="2001" y="1280"/>
                    <a:pt x="3737" y="2521"/>
                    <a:pt x="4444" y="4293"/>
                  </a:cubicBezTo>
                  <a:lnTo>
                    <a:pt x="5418" y="3321"/>
                  </a:lnTo>
                  <a:cubicBezTo>
                    <a:pt x="4415" y="1345"/>
                    <a:pt x="2364" y="1"/>
                    <a:pt x="1" y="1"/>
                  </a:cubicBezTo>
                  <a:close/>
                </a:path>
              </a:pathLst>
            </a:custGeom>
            <a:solidFill>
              <a:srgbClr val="FDA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23" name="Google Shape;2423;p46"/>
            <p:cNvSpPr/>
            <p:nvPr/>
          </p:nvSpPr>
          <p:spPr>
            <a:xfrm>
              <a:off x="7528422" y="1335457"/>
              <a:ext cx="82761" cy="111190"/>
            </a:xfrm>
            <a:custGeom>
              <a:avLst/>
              <a:gdLst/>
              <a:ahLst/>
              <a:cxnLst/>
              <a:rect l="l" t="t" r="r" b="b"/>
              <a:pathLst>
                <a:path w="2946" h="3958" extrusionOk="0">
                  <a:moveTo>
                    <a:pt x="1374" y="0"/>
                  </a:moveTo>
                  <a:cubicBezTo>
                    <a:pt x="607" y="0"/>
                    <a:pt x="1" y="479"/>
                    <a:pt x="1" y="1015"/>
                  </a:cubicBezTo>
                  <a:cubicBezTo>
                    <a:pt x="1" y="1575"/>
                    <a:pt x="661" y="2028"/>
                    <a:pt x="1473" y="2028"/>
                  </a:cubicBezTo>
                  <a:cubicBezTo>
                    <a:pt x="1794" y="2028"/>
                    <a:pt x="2026" y="2277"/>
                    <a:pt x="2026" y="2566"/>
                  </a:cubicBezTo>
                  <a:lnTo>
                    <a:pt x="2026" y="3957"/>
                  </a:lnTo>
                  <a:lnTo>
                    <a:pt x="2946" y="3957"/>
                  </a:lnTo>
                  <a:lnTo>
                    <a:pt x="2946" y="1548"/>
                  </a:lnTo>
                  <a:cubicBezTo>
                    <a:pt x="2946" y="759"/>
                    <a:pt x="2346" y="46"/>
                    <a:pt x="1473" y="3"/>
                  </a:cubicBezTo>
                  <a:cubicBezTo>
                    <a:pt x="1440" y="1"/>
                    <a:pt x="1406" y="0"/>
                    <a:pt x="1374" y="0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24" name="Google Shape;2424;p46"/>
            <p:cNvSpPr/>
            <p:nvPr/>
          </p:nvSpPr>
          <p:spPr>
            <a:xfrm>
              <a:off x="7585281" y="1417824"/>
              <a:ext cx="25901" cy="28823"/>
            </a:xfrm>
            <a:custGeom>
              <a:avLst/>
              <a:gdLst/>
              <a:ahLst/>
              <a:cxnLst/>
              <a:rect l="l" t="t" r="r" b="b"/>
              <a:pathLst>
                <a:path w="922" h="1026" extrusionOk="0">
                  <a:moveTo>
                    <a:pt x="1" y="1"/>
                  </a:moveTo>
                  <a:lnTo>
                    <a:pt x="1" y="1025"/>
                  </a:lnTo>
                  <a:lnTo>
                    <a:pt x="922" y="1025"/>
                  </a:lnTo>
                  <a:lnTo>
                    <a:pt x="922" y="1"/>
                  </a:ln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25" name="Google Shape;2425;p46"/>
            <p:cNvSpPr/>
            <p:nvPr/>
          </p:nvSpPr>
          <p:spPr>
            <a:xfrm>
              <a:off x="7531007" y="1433669"/>
              <a:ext cx="134451" cy="51718"/>
            </a:xfrm>
            <a:custGeom>
              <a:avLst/>
              <a:gdLst/>
              <a:ahLst/>
              <a:cxnLst/>
              <a:rect l="l" t="t" r="r" b="b"/>
              <a:pathLst>
                <a:path w="4786" h="1841" extrusionOk="0">
                  <a:moveTo>
                    <a:pt x="719" y="0"/>
                  </a:moveTo>
                  <a:cubicBezTo>
                    <a:pt x="323" y="0"/>
                    <a:pt x="0" y="323"/>
                    <a:pt x="0" y="719"/>
                  </a:cubicBezTo>
                  <a:lnTo>
                    <a:pt x="0" y="1123"/>
                  </a:lnTo>
                  <a:cubicBezTo>
                    <a:pt x="0" y="1519"/>
                    <a:pt x="323" y="1841"/>
                    <a:pt x="719" y="1841"/>
                  </a:cubicBezTo>
                  <a:lnTo>
                    <a:pt x="4068" y="1841"/>
                  </a:lnTo>
                  <a:cubicBezTo>
                    <a:pt x="4465" y="1841"/>
                    <a:pt x="4786" y="1519"/>
                    <a:pt x="4786" y="1123"/>
                  </a:cubicBezTo>
                  <a:lnTo>
                    <a:pt x="4786" y="719"/>
                  </a:lnTo>
                  <a:cubicBezTo>
                    <a:pt x="4786" y="323"/>
                    <a:pt x="4465" y="0"/>
                    <a:pt x="4068" y="0"/>
                  </a:cubicBezTo>
                  <a:close/>
                </a:path>
              </a:pathLst>
            </a:custGeom>
            <a:solidFill>
              <a:srgbClr val="FDA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26" name="Google Shape;2426;p46"/>
            <p:cNvSpPr/>
            <p:nvPr/>
          </p:nvSpPr>
          <p:spPr>
            <a:xfrm>
              <a:off x="7531007" y="1433669"/>
              <a:ext cx="44358" cy="51718"/>
            </a:xfrm>
            <a:custGeom>
              <a:avLst/>
              <a:gdLst/>
              <a:ahLst/>
              <a:cxnLst/>
              <a:rect l="l" t="t" r="r" b="b"/>
              <a:pathLst>
                <a:path w="1579" h="1841" extrusionOk="0">
                  <a:moveTo>
                    <a:pt x="719" y="0"/>
                  </a:moveTo>
                  <a:cubicBezTo>
                    <a:pt x="323" y="0"/>
                    <a:pt x="0" y="323"/>
                    <a:pt x="0" y="719"/>
                  </a:cubicBezTo>
                  <a:lnTo>
                    <a:pt x="0" y="1123"/>
                  </a:lnTo>
                  <a:cubicBezTo>
                    <a:pt x="0" y="1519"/>
                    <a:pt x="323" y="1841"/>
                    <a:pt x="719" y="1841"/>
                  </a:cubicBezTo>
                  <a:lnTo>
                    <a:pt x="1573" y="1841"/>
                  </a:lnTo>
                  <a:cubicBezTo>
                    <a:pt x="1179" y="1839"/>
                    <a:pt x="861" y="1518"/>
                    <a:pt x="861" y="1123"/>
                  </a:cubicBezTo>
                  <a:lnTo>
                    <a:pt x="861" y="719"/>
                  </a:lnTo>
                  <a:cubicBezTo>
                    <a:pt x="861" y="323"/>
                    <a:pt x="1182" y="0"/>
                    <a:pt x="1578" y="0"/>
                  </a:cubicBezTo>
                  <a:close/>
                  <a:moveTo>
                    <a:pt x="1573" y="1841"/>
                  </a:moveTo>
                  <a:lnTo>
                    <a:pt x="1573" y="1841"/>
                  </a:lnTo>
                  <a:cubicBezTo>
                    <a:pt x="1574" y="1841"/>
                    <a:pt x="1575" y="1841"/>
                    <a:pt x="1576" y="1841"/>
                  </a:cubicBezTo>
                  <a:cubicBezTo>
                    <a:pt x="1577" y="1841"/>
                    <a:pt x="1578" y="1841"/>
                    <a:pt x="1578" y="184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27" name="Google Shape;2427;p46"/>
            <p:cNvSpPr/>
            <p:nvPr/>
          </p:nvSpPr>
          <p:spPr>
            <a:xfrm>
              <a:off x="7416474" y="1346132"/>
              <a:ext cx="81833" cy="189624"/>
            </a:xfrm>
            <a:custGeom>
              <a:avLst/>
              <a:gdLst/>
              <a:ahLst/>
              <a:cxnLst/>
              <a:rect l="l" t="t" r="r" b="b"/>
              <a:pathLst>
                <a:path w="2913" h="6750" extrusionOk="0">
                  <a:moveTo>
                    <a:pt x="1053" y="1"/>
                  </a:moveTo>
                  <a:lnTo>
                    <a:pt x="1053" y="1"/>
                  </a:lnTo>
                  <a:cubicBezTo>
                    <a:pt x="1" y="2073"/>
                    <a:pt x="215" y="4625"/>
                    <a:pt x="1696" y="6503"/>
                  </a:cubicBezTo>
                  <a:cubicBezTo>
                    <a:pt x="1824" y="6665"/>
                    <a:pt x="2013" y="6749"/>
                    <a:pt x="2204" y="6749"/>
                  </a:cubicBezTo>
                  <a:cubicBezTo>
                    <a:pt x="2367" y="6749"/>
                    <a:pt x="2532" y="6687"/>
                    <a:pt x="2659" y="6560"/>
                  </a:cubicBezTo>
                  <a:cubicBezTo>
                    <a:pt x="2887" y="6331"/>
                    <a:pt x="2912" y="5965"/>
                    <a:pt x="2709" y="5706"/>
                  </a:cubicBezTo>
                  <a:cubicBezTo>
                    <a:pt x="1633" y="4342"/>
                    <a:pt x="1405" y="2528"/>
                    <a:pt x="2026" y="973"/>
                  </a:cubicBezTo>
                  <a:lnTo>
                    <a:pt x="1053" y="1"/>
                  </a:lnTo>
                  <a:close/>
                </a:path>
              </a:pathLst>
            </a:custGeom>
            <a:solidFill>
              <a:srgbClr val="CDE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28" name="Google Shape;2428;p46"/>
            <p:cNvSpPr/>
            <p:nvPr/>
          </p:nvSpPr>
          <p:spPr>
            <a:xfrm>
              <a:off x="7427598" y="1545701"/>
              <a:ext cx="31070" cy="31042"/>
            </a:xfrm>
            <a:custGeom>
              <a:avLst/>
              <a:gdLst/>
              <a:ahLst/>
              <a:cxnLst/>
              <a:rect l="l" t="t" r="r" b="b"/>
              <a:pathLst>
                <a:path w="1106" h="1105" extrusionOk="0">
                  <a:moveTo>
                    <a:pt x="554" y="0"/>
                  </a:moveTo>
                  <a:cubicBezTo>
                    <a:pt x="248" y="0"/>
                    <a:pt x="1" y="247"/>
                    <a:pt x="1" y="552"/>
                  </a:cubicBezTo>
                  <a:cubicBezTo>
                    <a:pt x="1" y="858"/>
                    <a:pt x="248" y="1105"/>
                    <a:pt x="554" y="1105"/>
                  </a:cubicBezTo>
                  <a:cubicBezTo>
                    <a:pt x="859" y="1105"/>
                    <a:pt x="1106" y="856"/>
                    <a:pt x="1106" y="552"/>
                  </a:cubicBezTo>
                  <a:cubicBezTo>
                    <a:pt x="1106" y="247"/>
                    <a:pt x="859" y="0"/>
                    <a:pt x="554" y="0"/>
                  </a:cubicBezTo>
                  <a:close/>
                </a:path>
              </a:pathLst>
            </a:custGeom>
            <a:solidFill>
              <a:srgbClr val="CDE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29" name="Google Shape;2429;p46"/>
            <p:cNvSpPr/>
            <p:nvPr/>
          </p:nvSpPr>
          <p:spPr>
            <a:xfrm>
              <a:off x="7518983" y="1330316"/>
              <a:ext cx="158554" cy="268789"/>
            </a:xfrm>
            <a:custGeom>
              <a:avLst/>
              <a:gdLst/>
              <a:ahLst/>
              <a:cxnLst/>
              <a:rect l="l" t="t" r="r" b="b"/>
              <a:pathLst>
                <a:path w="5644" h="9568" extrusionOk="0">
                  <a:moveTo>
                    <a:pt x="3935" y="367"/>
                  </a:moveTo>
                  <a:cubicBezTo>
                    <a:pt x="4306" y="367"/>
                    <a:pt x="4655" y="493"/>
                    <a:pt x="4887" y="712"/>
                  </a:cubicBezTo>
                  <a:cubicBezTo>
                    <a:pt x="5039" y="856"/>
                    <a:pt x="5122" y="1030"/>
                    <a:pt x="5122" y="1198"/>
                  </a:cubicBezTo>
                  <a:cubicBezTo>
                    <a:pt x="5122" y="1648"/>
                    <a:pt x="4532" y="2027"/>
                    <a:pt x="3833" y="2027"/>
                  </a:cubicBezTo>
                  <a:lnTo>
                    <a:pt x="3826" y="2027"/>
                  </a:lnTo>
                  <a:cubicBezTo>
                    <a:pt x="3697" y="2027"/>
                    <a:pt x="3574" y="2061"/>
                    <a:pt x="3465" y="2122"/>
                  </a:cubicBezTo>
                  <a:lnTo>
                    <a:pt x="3465" y="1731"/>
                  </a:lnTo>
                  <a:cubicBezTo>
                    <a:pt x="3465" y="1330"/>
                    <a:pt x="3330" y="950"/>
                    <a:pt x="3081" y="642"/>
                  </a:cubicBezTo>
                  <a:cubicBezTo>
                    <a:pt x="3297" y="478"/>
                    <a:pt x="3550" y="383"/>
                    <a:pt x="3844" y="370"/>
                  </a:cubicBezTo>
                  <a:cubicBezTo>
                    <a:pt x="3874" y="368"/>
                    <a:pt x="3905" y="367"/>
                    <a:pt x="3935" y="367"/>
                  </a:cubicBezTo>
                  <a:close/>
                  <a:moveTo>
                    <a:pt x="1717" y="367"/>
                  </a:moveTo>
                  <a:cubicBezTo>
                    <a:pt x="1762" y="367"/>
                    <a:pt x="1807" y="369"/>
                    <a:pt x="1853" y="373"/>
                  </a:cubicBezTo>
                  <a:cubicBezTo>
                    <a:pt x="2537" y="424"/>
                    <a:pt x="3098" y="1001"/>
                    <a:pt x="3098" y="1731"/>
                  </a:cubicBezTo>
                  <a:lnTo>
                    <a:pt x="3098" y="3497"/>
                  </a:lnTo>
                  <a:lnTo>
                    <a:pt x="2545" y="3497"/>
                  </a:lnTo>
                  <a:lnTo>
                    <a:pt x="2545" y="2749"/>
                  </a:lnTo>
                  <a:cubicBezTo>
                    <a:pt x="2545" y="2556"/>
                    <a:pt x="2469" y="2376"/>
                    <a:pt x="2334" y="2240"/>
                  </a:cubicBezTo>
                  <a:cubicBezTo>
                    <a:pt x="2196" y="2104"/>
                    <a:pt x="2014" y="2027"/>
                    <a:pt x="1815" y="2027"/>
                  </a:cubicBezTo>
                  <a:lnTo>
                    <a:pt x="1809" y="2027"/>
                  </a:lnTo>
                  <a:cubicBezTo>
                    <a:pt x="1111" y="2027"/>
                    <a:pt x="520" y="1648"/>
                    <a:pt x="520" y="1198"/>
                  </a:cubicBezTo>
                  <a:cubicBezTo>
                    <a:pt x="520" y="1030"/>
                    <a:pt x="605" y="856"/>
                    <a:pt x="757" y="712"/>
                  </a:cubicBezTo>
                  <a:cubicBezTo>
                    <a:pt x="1004" y="478"/>
                    <a:pt x="1361" y="367"/>
                    <a:pt x="1717" y="367"/>
                  </a:cubicBezTo>
                  <a:close/>
                  <a:moveTo>
                    <a:pt x="4496" y="3863"/>
                  </a:moveTo>
                  <a:cubicBezTo>
                    <a:pt x="4790" y="3863"/>
                    <a:pt x="5030" y="4103"/>
                    <a:pt x="5030" y="4398"/>
                  </a:cubicBezTo>
                  <a:lnTo>
                    <a:pt x="5030" y="4802"/>
                  </a:lnTo>
                  <a:cubicBezTo>
                    <a:pt x="5030" y="5098"/>
                    <a:pt x="4790" y="5337"/>
                    <a:pt x="4496" y="5337"/>
                  </a:cubicBezTo>
                  <a:lnTo>
                    <a:pt x="1147" y="5337"/>
                  </a:lnTo>
                  <a:cubicBezTo>
                    <a:pt x="852" y="5337"/>
                    <a:pt x="612" y="5098"/>
                    <a:pt x="612" y="4802"/>
                  </a:cubicBezTo>
                  <a:lnTo>
                    <a:pt x="612" y="4398"/>
                  </a:lnTo>
                  <a:cubicBezTo>
                    <a:pt x="612" y="4103"/>
                    <a:pt x="852" y="3863"/>
                    <a:pt x="1147" y="3863"/>
                  </a:cubicBezTo>
                  <a:close/>
                  <a:moveTo>
                    <a:pt x="2178" y="5703"/>
                  </a:moveTo>
                  <a:lnTo>
                    <a:pt x="2178" y="6843"/>
                  </a:lnTo>
                  <a:cubicBezTo>
                    <a:pt x="1947" y="6750"/>
                    <a:pt x="1693" y="6702"/>
                    <a:pt x="1422" y="6702"/>
                  </a:cubicBezTo>
                  <a:cubicBezTo>
                    <a:pt x="1338" y="6702"/>
                    <a:pt x="1251" y="6707"/>
                    <a:pt x="1164" y="6716"/>
                  </a:cubicBezTo>
                  <a:lnTo>
                    <a:pt x="1164" y="5703"/>
                  </a:lnTo>
                  <a:close/>
                  <a:moveTo>
                    <a:pt x="3098" y="5703"/>
                  </a:moveTo>
                  <a:lnTo>
                    <a:pt x="3098" y="7456"/>
                  </a:lnTo>
                  <a:cubicBezTo>
                    <a:pt x="2977" y="7403"/>
                    <a:pt x="2867" y="7330"/>
                    <a:pt x="2766" y="7230"/>
                  </a:cubicBezTo>
                  <a:cubicBezTo>
                    <a:pt x="2697" y="7161"/>
                    <a:pt x="2621" y="7099"/>
                    <a:pt x="2545" y="7043"/>
                  </a:cubicBezTo>
                  <a:lnTo>
                    <a:pt x="2545" y="5703"/>
                  </a:lnTo>
                  <a:close/>
                  <a:moveTo>
                    <a:pt x="4478" y="5703"/>
                  </a:moveTo>
                  <a:lnTo>
                    <a:pt x="4478" y="7310"/>
                  </a:lnTo>
                  <a:cubicBezTo>
                    <a:pt x="4142" y="7467"/>
                    <a:pt x="3836" y="7547"/>
                    <a:pt x="3565" y="7547"/>
                  </a:cubicBezTo>
                  <a:cubicBezTo>
                    <a:pt x="3531" y="7547"/>
                    <a:pt x="3498" y="7546"/>
                    <a:pt x="3465" y="7544"/>
                  </a:cubicBezTo>
                  <a:lnTo>
                    <a:pt x="3465" y="5703"/>
                  </a:lnTo>
                  <a:close/>
                  <a:moveTo>
                    <a:pt x="1431" y="7068"/>
                  </a:moveTo>
                  <a:cubicBezTo>
                    <a:pt x="1835" y="7068"/>
                    <a:pt x="2206" y="7195"/>
                    <a:pt x="2510" y="7492"/>
                  </a:cubicBezTo>
                  <a:cubicBezTo>
                    <a:pt x="2815" y="7791"/>
                    <a:pt x="3176" y="7914"/>
                    <a:pt x="3558" y="7914"/>
                  </a:cubicBezTo>
                  <a:cubicBezTo>
                    <a:pt x="3855" y="7914"/>
                    <a:pt x="4164" y="7839"/>
                    <a:pt x="4469" y="7714"/>
                  </a:cubicBezTo>
                  <a:lnTo>
                    <a:pt x="4469" y="7714"/>
                  </a:lnTo>
                  <a:cubicBezTo>
                    <a:pt x="4385" y="8549"/>
                    <a:pt x="3678" y="9201"/>
                    <a:pt x="2822" y="9201"/>
                  </a:cubicBezTo>
                  <a:cubicBezTo>
                    <a:pt x="1907" y="9201"/>
                    <a:pt x="1164" y="8458"/>
                    <a:pt x="1164" y="7545"/>
                  </a:cubicBezTo>
                  <a:lnTo>
                    <a:pt x="1164" y="7085"/>
                  </a:lnTo>
                  <a:cubicBezTo>
                    <a:pt x="1254" y="7074"/>
                    <a:pt x="1343" y="7068"/>
                    <a:pt x="1431" y="7068"/>
                  </a:cubicBezTo>
                  <a:close/>
                  <a:moveTo>
                    <a:pt x="3920" y="0"/>
                  </a:moveTo>
                  <a:cubicBezTo>
                    <a:pt x="3867" y="0"/>
                    <a:pt x="3815" y="2"/>
                    <a:pt x="3762" y="6"/>
                  </a:cubicBezTo>
                  <a:cubicBezTo>
                    <a:pt x="3417" y="32"/>
                    <a:pt x="3090" y="165"/>
                    <a:pt x="2822" y="380"/>
                  </a:cubicBezTo>
                  <a:cubicBezTo>
                    <a:pt x="2545" y="157"/>
                    <a:pt x="2207" y="21"/>
                    <a:pt x="1820" y="3"/>
                  </a:cubicBezTo>
                  <a:cubicBezTo>
                    <a:pt x="1784" y="1"/>
                    <a:pt x="1748" y="0"/>
                    <a:pt x="1713" y="0"/>
                  </a:cubicBezTo>
                  <a:cubicBezTo>
                    <a:pt x="1249" y="0"/>
                    <a:pt x="804" y="164"/>
                    <a:pt x="505" y="445"/>
                  </a:cubicBezTo>
                  <a:cubicBezTo>
                    <a:pt x="0" y="923"/>
                    <a:pt x="28" y="1627"/>
                    <a:pt x="665" y="2065"/>
                  </a:cubicBezTo>
                  <a:cubicBezTo>
                    <a:pt x="973" y="2276"/>
                    <a:pt x="1379" y="2394"/>
                    <a:pt x="1809" y="2394"/>
                  </a:cubicBezTo>
                  <a:lnTo>
                    <a:pt x="1817" y="2394"/>
                  </a:lnTo>
                  <a:cubicBezTo>
                    <a:pt x="1916" y="2394"/>
                    <a:pt x="2006" y="2431"/>
                    <a:pt x="2074" y="2499"/>
                  </a:cubicBezTo>
                  <a:cubicBezTo>
                    <a:pt x="2142" y="2565"/>
                    <a:pt x="2178" y="2654"/>
                    <a:pt x="2178" y="2749"/>
                  </a:cubicBezTo>
                  <a:lnTo>
                    <a:pt x="2178" y="3497"/>
                  </a:lnTo>
                  <a:lnTo>
                    <a:pt x="1147" y="3497"/>
                  </a:lnTo>
                  <a:cubicBezTo>
                    <a:pt x="650" y="3497"/>
                    <a:pt x="246" y="3901"/>
                    <a:pt x="246" y="4397"/>
                  </a:cubicBezTo>
                  <a:lnTo>
                    <a:pt x="246" y="4802"/>
                  </a:lnTo>
                  <a:cubicBezTo>
                    <a:pt x="246" y="5176"/>
                    <a:pt x="474" y="5497"/>
                    <a:pt x="798" y="5633"/>
                  </a:cubicBezTo>
                  <a:lnTo>
                    <a:pt x="798" y="7544"/>
                  </a:lnTo>
                  <a:cubicBezTo>
                    <a:pt x="798" y="8660"/>
                    <a:pt x="1707" y="9568"/>
                    <a:pt x="2822" y="9568"/>
                  </a:cubicBezTo>
                  <a:cubicBezTo>
                    <a:pt x="3937" y="9568"/>
                    <a:pt x="4846" y="8660"/>
                    <a:pt x="4846" y="7544"/>
                  </a:cubicBezTo>
                  <a:lnTo>
                    <a:pt x="4846" y="5633"/>
                  </a:lnTo>
                  <a:cubicBezTo>
                    <a:pt x="5170" y="5497"/>
                    <a:pt x="5398" y="5176"/>
                    <a:pt x="5398" y="4802"/>
                  </a:cubicBezTo>
                  <a:lnTo>
                    <a:pt x="5398" y="4397"/>
                  </a:lnTo>
                  <a:cubicBezTo>
                    <a:pt x="5398" y="3901"/>
                    <a:pt x="4994" y="3497"/>
                    <a:pt x="4496" y="3497"/>
                  </a:cubicBezTo>
                  <a:lnTo>
                    <a:pt x="3465" y="3497"/>
                  </a:lnTo>
                  <a:lnTo>
                    <a:pt x="3465" y="2749"/>
                  </a:lnTo>
                  <a:cubicBezTo>
                    <a:pt x="3465" y="2552"/>
                    <a:pt x="3625" y="2394"/>
                    <a:pt x="3827" y="2394"/>
                  </a:cubicBezTo>
                  <a:lnTo>
                    <a:pt x="3833" y="2394"/>
                  </a:lnTo>
                  <a:cubicBezTo>
                    <a:pt x="4264" y="2394"/>
                    <a:pt x="4670" y="2276"/>
                    <a:pt x="4979" y="2065"/>
                  </a:cubicBezTo>
                  <a:cubicBezTo>
                    <a:pt x="5615" y="1628"/>
                    <a:pt x="5643" y="924"/>
                    <a:pt x="5138" y="446"/>
                  </a:cubicBezTo>
                  <a:cubicBezTo>
                    <a:pt x="4821" y="145"/>
                    <a:pt x="4370" y="0"/>
                    <a:pt x="39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30" name="Google Shape;2430;p46"/>
            <p:cNvSpPr/>
            <p:nvPr/>
          </p:nvSpPr>
          <p:spPr>
            <a:xfrm>
              <a:off x="7405714" y="1247584"/>
              <a:ext cx="378799" cy="334301"/>
            </a:xfrm>
            <a:custGeom>
              <a:avLst/>
              <a:gdLst/>
              <a:ahLst/>
              <a:cxnLst/>
              <a:rect l="l" t="t" r="r" b="b"/>
              <a:pathLst>
                <a:path w="13484" h="11900" extrusionOk="0">
                  <a:moveTo>
                    <a:pt x="12375" y="367"/>
                  </a:moveTo>
                  <a:cubicBezTo>
                    <a:pt x="12578" y="367"/>
                    <a:pt x="12744" y="532"/>
                    <a:pt x="12744" y="736"/>
                  </a:cubicBezTo>
                  <a:cubicBezTo>
                    <a:pt x="12744" y="939"/>
                    <a:pt x="12578" y="1105"/>
                    <a:pt x="12375" y="1105"/>
                  </a:cubicBezTo>
                  <a:cubicBezTo>
                    <a:pt x="12168" y="1105"/>
                    <a:pt x="12005" y="938"/>
                    <a:pt x="12005" y="736"/>
                  </a:cubicBezTo>
                  <a:cubicBezTo>
                    <a:pt x="12005" y="532"/>
                    <a:pt x="12171" y="367"/>
                    <a:pt x="12375" y="367"/>
                  </a:cubicBezTo>
                  <a:close/>
                  <a:moveTo>
                    <a:pt x="7036" y="374"/>
                  </a:moveTo>
                  <a:cubicBezTo>
                    <a:pt x="9207" y="440"/>
                    <a:pt x="11078" y="1669"/>
                    <a:pt x="12046" y="3474"/>
                  </a:cubicBezTo>
                  <a:lnTo>
                    <a:pt x="11359" y="4160"/>
                  </a:lnTo>
                  <a:cubicBezTo>
                    <a:pt x="10605" y="2537"/>
                    <a:pt x="8973" y="1358"/>
                    <a:pt x="7036" y="1289"/>
                  </a:cubicBezTo>
                  <a:lnTo>
                    <a:pt x="7036" y="374"/>
                  </a:lnTo>
                  <a:close/>
                  <a:moveTo>
                    <a:pt x="1490" y="3821"/>
                  </a:moveTo>
                  <a:lnTo>
                    <a:pt x="2195" y="4526"/>
                  </a:lnTo>
                  <a:cubicBezTo>
                    <a:pt x="1597" y="6143"/>
                    <a:pt x="1879" y="7972"/>
                    <a:pt x="2947" y="9328"/>
                  </a:cubicBezTo>
                  <a:cubicBezTo>
                    <a:pt x="3090" y="9509"/>
                    <a:pt x="3080" y="9771"/>
                    <a:pt x="2913" y="9939"/>
                  </a:cubicBezTo>
                  <a:cubicBezTo>
                    <a:pt x="2822" y="10029"/>
                    <a:pt x="2704" y="10074"/>
                    <a:pt x="2585" y="10074"/>
                  </a:cubicBezTo>
                  <a:cubicBezTo>
                    <a:pt x="2450" y="10074"/>
                    <a:pt x="2314" y="10015"/>
                    <a:pt x="2222" y="9898"/>
                  </a:cubicBezTo>
                  <a:cubicBezTo>
                    <a:pt x="863" y="8172"/>
                    <a:pt x="586" y="5813"/>
                    <a:pt x="1490" y="3821"/>
                  </a:cubicBezTo>
                  <a:close/>
                  <a:moveTo>
                    <a:pt x="1333" y="10795"/>
                  </a:moveTo>
                  <a:cubicBezTo>
                    <a:pt x="1537" y="10795"/>
                    <a:pt x="1701" y="10960"/>
                    <a:pt x="1701" y="11164"/>
                  </a:cubicBezTo>
                  <a:cubicBezTo>
                    <a:pt x="1701" y="11367"/>
                    <a:pt x="1535" y="11533"/>
                    <a:pt x="1333" y="11533"/>
                  </a:cubicBezTo>
                  <a:cubicBezTo>
                    <a:pt x="1130" y="11533"/>
                    <a:pt x="964" y="11367"/>
                    <a:pt x="964" y="11164"/>
                  </a:cubicBezTo>
                  <a:cubicBezTo>
                    <a:pt x="964" y="10960"/>
                    <a:pt x="1130" y="10795"/>
                    <a:pt x="1333" y="10795"/>
                  </a:cubicBezTo>
                  <a:close/>
                  <a:moveTo>
                    <a:pt x="12375" y="0"/>
                  </a:moveTo>
                  <a:cubicBezTo>
                    <a:pt x="11969" y="0"/>
                    <a:pt x="11639" y="330"/>
                    <a:pt x="11639" y="736"/>
                  </a:cubicBezTo>
                  <a:cubicBezTo>
                    <a:pt x="11639" y="870"/>
                    <a:pt x="11674" y="998"/>
                    <a:pt x="11740" y="1110"/>
                  </a:cubicBezTo>
                  <a:lnTo>
                    <a:pt x="11145" y="1705"/>
                  </a:lnTo>
                  <a:cubicBezTo>
                    <a:pt x="9992" y="617"/>
                    <a:pt x="8492" y="15"/>
                    <a:pt x="6895" y="6"/>
                  </a:cubicBezTo>
                  <a:cubicBezTo>
                    <a:pt x="6879" y="2"/>
                    <a:pt x="6865" y="0"/>
                    <a:pt x="6851" y="0"/>
                  </a:cubicBezTo>
                  <a:cubicBezTo>
                    <a:pt x="6838" y="0"/>
                    <a:pt x="6825" y="2"/>
                    <a:pt x="6812" y="5"/>
                  </a:cubicBezTo>
                  <a:cubicBezTo>
                    <a:pt x="5470" y="14"/>
                    <a:pt x="4197" y="437"/>
                    <a:pt x="3127" y="1230"/>
                  </a:cubicBezTo>
                  <a:cubicBezTo>
                    <a:pt x="3045" y="1290"/>
                    <a:pt x="3029" y="1405"/>
                    <a:pt x="3089" y="1486"/>
                  </a:cubicBezTo>
                  <a:cubicBezTo>
                    <a:pt x="3125" y="1535"/>
                    <a:pt x="3181" y="1561"/>
                    <a:pt x="3237" y="1561"/>
                  </a:cubicBezTo>
                  <a:cubicBezTo>
                    <a:pt x="3275" y="1561"/>
                    <a:pt x="3313" y="1550"/>
                    <a:pt x="3345" y="1526"/>
                  </a:cubicBezTo>
                  <a:cubicBezTo>
                    <a:pt x="4314" y="807"/>
                    <a:pt x="5460" y="410"/>
                    <a:pt x="6670" y="374"/>
                  </a:cubicBezTo>
                  <a:lnTo>
                    <a:pt x="6670" y="1289"/>
                  </a:lnTo>
                  <a:cubicBezTo>
                    <a:pt x="4736" y="1358"/>
                    <a:pt x="3103" y="2535"/>
                    <a:pt x="2347" y="4162"/>
                  </a:cubicBezTo>
                  <a:lnTo>
                    <a:pt x="1660" y="3474"/>
                  </a:lnTo>
                  <a:cubicBezTo>
                    <a:pt x="1933" y="2968"/>
                    <a:pt x="2278" y="2504"/>
                    <a:pt x="2688" y="2092"/>
                  </a:cubicBezTo>
                  <a:cubicBezTo>
                    <a:pt x="2697" y="2083"/>
                    <a:pt x="2706" y="2076"/>
                    <a:pt x="2714" y="2068"/>
                  </a:cubicBezTo>
                  <a:cubicBezTo>
                    <a:pt x="2786" y="1997"/>
                    <a:pt x="2788" y="1881"/>
                    <a:pt x="2717" y="1809"/>
                  </a:cubicBezTo>
                  <a:cubicBezTo>
                    <a:pt x="2680" y="1772"/>
                    <a:pt x="2633" y="1754"/>
                    <a:pt x="2585" y="1754"/>
                  </a:cubicBezTo>
                  <a:cubicBezTo>
                    <a:pt x="2539" y="1754"/>
                    <a:pt x="2493" y="1770"/>
                    <a:pt x="2457" y="1804"/>
                  </a:cubicBezTo>
                  <a:cubicBezTo>
                    <a:pt x="2448" y="1813"/>
                    <a:pt x="2439" y="1822"/>
                    <a:pt x="2429" y="1833"/>
                  </a:cubicBezTo>
                  <a:cubicBezTo>
                    <a:pt x="164" y="4098"/>
                    <a:pt x="1" y="7672"/>
                    <a:pt x="1934" y="10125"/>
                  </a:cubicBezTo>
                  <a:cubicBezTo>
                    <a:pt x="1960" y="10159"/>
                    <a:pt x="1989" y="10189"/>
                    <a:pt x="2020" y="10217"/>
                  </a:cubicBezTo>
                  <a:lnTo>
                    <a:pt x="1707" y="10531"/>
                  </a:lnTo>
                  <a:cubicBezTo>
                    <a:pt x="1594" y="10465"/>
                    <a:pt x="1466" y="10428"/>
                    <a:pt x="1332" y="10428"/>
                  </a:cubicBezTo>
                  <a:cubicBezTo>
                    <a:pt x="926" y="10428"/>
                    <a:pt x="596" y="10758"/>
                    <a:pt x="596" y="11164"/>
                  </a:cubicBezTo>
                  <a:cubicBezTo>
                    <a:pt x="596" y="11569"/>
                    <a:pt x="926" y="11899"/>
                    <a:pt x="1332" y="11899"/>
                  </a:cubicBezTo>
                  <a:cubicBezTo>
                    <a:pt x="1737" y="11899"/>
                    <a:pt x="2067" y="11569"/>
                    <a:pt x="2067" y="11164"/>
                  </a:cubicBezTo>
                  <a:cubicBezTo>
                    <a:pt x="2067" y="11031"/>
                    <a:pt x="2032" y="10902"/>
                    <a:pt x="1966" y="10790"/>
                  </a:cubicBezTo>
                  <a:lnTo>
                    <a:pt x="2349" y="10406"/>
                  </a:lnTo>
                  <a:cubicBezTo>
                    <a:pt x="2429" y="10430"/>
                    <a:pt x="2509" y="10441"/>
                    <a:pt x="2587" y="10441"/>
                  </a:cubicBezTo>
                  <a:cubicBezTo>
                    <a:pt x="3028" y="10441"/>
                    <a:pt x="3413" y="10084"/>
                    <a:pt x="3413" y="9614"/>
                  </a:cubicBezTo>
                  <a:cubicBezTo>
                    <a:pt x="3413" y="9429"/>
                    <a:pt x="3350" y="9247"/>
                    <a:pt x="3235" y="9101"/>
                  </a:cubicBezTo>
                  <a:cubicBezTo>
                    <a:pt x="1803" y="7283"/>
                    <a:pt x="1943" y="4659"/>
                    <a:pt x="3600" y="3004"/>
                  </a:cubicBezTo>
                  <a:cubicBezTo>
                    <a:pt x="4462" y="2140"/>
                    <a:pt x="5603" y="1661"/>
                    <a:pt x="6816" y="1652"/>
                  </a:cubicBezTo>
                  <a:cubicBezTo>
                    <a:pt x="6828" y="1654"/>
                    <a:pt x="6841" y="1656"/>
                    <a:pt x="6853" y="1656"/>
                  </a:cubicBezTo>
                  <a:cubicBezTo>
                    <a:pt x="6866" y="1656"/>
                    <a:pt x="6878" y="1654"/>
                    <a:pt x="6890" y="1652"/>
                  </a:cubicBezTo>
                  <a:cubicBezTo>
                    <a:pt x="8673" y="1666"/>
                    <a:pt x="10370" y="2712"/>
                    <a:pt x="11128" y="4550"/>
                  </a:cubicBezTo>
                  <a:cubicBezTo>
                    <a:pt x="11734" y="6073"/>
                    <a:pt x="11484" y="7816"/>
                    <a:pt x="10471" y="9101"/>
                  </a:cubicBezTo>
                  <a:cubicBezTo>
                    <a:pt x="10212" y="9431"/>
                    <a:pt x="10239" y="9902"/>
                    <a:pt x="10536" y="10199"/>
                  </a:cubicBezTo>
                  <a:cubicBezTo>
                    <a:pt x="10698" y="10361"/>
                    <a:pt x="10909" y="10441"/>
                    <a:pt x="11120" y="10441"/>
                  </a:cubicBezTo>
                  <a:cubicBezTo>
                    <a:pt x="11363" y="10441"/>
                    <a:pt x="11606" y="10335"/>
                    <a:pt x="11772" y="10125"/>
                  </a:cubicBezTo>
                  <a:cubicBezTo>
                    <a:pt x="12088" y="9723"/>
                    <a:pt x="12355" y="9283"/>
                    <a:pt x="12564" y="8816"/>
                  </a:cubicBezTo>
                  <a:cubicBezTo>
                    <a:pt x="12605" y="8724"/>
                    <a:pt x="12564" y="8615"/>
                    <a:pt x="12471" y="8575"/>
                  </a:cubicBezTo>
                  <a:cubicBezTo>
                    <a:pt x="12447" y="8563"/>
                    <a:pt x="12421" y="8558"/>
                    <a:pt x="12396" y="8558"/>
                  </a:cubicBezTo>
                  <a:cubicBezTo>
                    <a:pt x="12326" y="8558"/>
                    <a:pt x="12260" y="8599"/>
                    <a:pt x="12230" y="8666"/>
                  </a:cubicBezTo>
                  <a:cubicBezTo>
                    <a:pt x="12032" y="9105"/>
                    <a:pt x="11782" y="9520"/>
                    <a:pt x="11484" y="9898"/>
                  </a:cubicBezTo>
                  <a:cubicBezTo>
                    <a:pt x="11392" y="10015"/>
                    <a:pt x="11256" y="10075"/>
                    <a:pt x="11120" y="10075"/>
                  </a:cubicBezTo>
                  <a:cubicBezTo>
                    <a:pt x="11002" y="10075"/>
                    <a:pt x="10885" y="10031"/>
                    <a:pt x="10795" y="9940"/>
                  </a:cubicBezTo>
                  <a:cubicBezTo>
                    <a:pt x="10629" y="9774"/>
                    <a:pt x="10614" y="9512"/>
                    <a:pt x="10759" y="9328"/>
                  </a:cubicBezTo>
                  <a:cubicBezTo>
                    <a:pt x="11827" y="7973"/>
                    <a:pt x="12109" y="6143"/>
                    <a:pt x="11511" y="4528"/>
                  </a:cubicBezTo>
                  <a:lnTo>
                    <a:pt x="12216" y="3821"/>
                  </a:lnTo>
                  <a:cubicBezTo>
                    <a:pt x="12797" y="5096"/>
                    <a:pt x="12904" y="6528"/>
                    <a:pt x="12515" y="7884"/>
                  </a:cubicBezTo>
                  <a:cubicBezTo>
                    <a:pt x="12486" y="7982"/>
                    <a:pt x="12543" y="8083"/>
                    <a:pt x="12640" y="8110"/>
                  </a:cubicBezTo>
                  <a:cubicBezTo>
                    <a:pt x="12657" y="8115"/>
                    <a:pt x="12674" y="8118"/>
                    <a:pt x="12691" y="8118"/>
                  </a:cubicBezTo>
                  <a:cubicBezTo>
                    <a:pt x="12770" y="8118"/>
                    <a:pt x="12844" y="8066"/>
                    <a:pt x="12867" y="7985"/>
                  </a:cubicBezTo>
                  <a:cubicBezTo>
                    <a:pt x="13484" y="5833"/>
                    <a:pt x="12911" y="3560"/>
                    <a:pt x="11405" y="1964"/>
                  </a:cubicBezTo>
                  <a:lnTo>
                    <a:pt x="12001" y="1369"/>
                  </a:lnTo>
                  <a:cubicBezTo>
                    <a:pt x="12112" y="1437"/>
                    <a:pt x="12240" y="1471"/>
                    <a:pt x="12375" y="1471"/>
                  </a:cubicBezTo>
                  <a:cubicBezTo>
                    <a:pt x="12780" y="1471"/>
                    <a:pt x="13110" y="1141"/>
                    <a:pt x="13110" y="736"/>
                  </a:cubicBezTo>
                  <a:cubicBezTo>
                    <a:pt x="13110" y="330"/>
                    <a:pt x="12780" y="0"/>
                    <a:pt x="12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31" name="Google Shape;2431;p46"/>
            <p:cNvSpPr/>
            <p:nvPr/>
          </p:nvSpPr>
          <p:spPr>
            <a:xfrm>
              <a:off x="7550025" y="1449204"/>
              <a:ext cx="10338" cy="18625"/>
            </a:xfrm>
            <a:custGeom>
              <a:avLst/>
              <a:gdLst/>
              <a:ahLst/>
              <a:cxnLst/>
              <a:rect l="l" t="t" r="r" b="b"/>
              <a:pathLst>
                <a:path w="368" h="663" extrusionOk="0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lnTo>
                    <a:pt x="0" y="478"/>
                  </a:lnTo>
                  <a:cubicBezTo>
                    <a:pt x="0" y="579"/>
                    <a:pt x="83" y="662"/>
                    <a:pt x="184" y="662"/>
                  </a:cubicBezTo>
                  <a:cubicBezTo>
                    <a:pt x="285" y="662"/>
                    <a:pt x="368" y="579"/>
                    <a:pt x="368" y="478"/>
                  </a:cubicBezTo>
                  <a:lnTo>
                    <a:pt x="368" y="184"/>
                  </a:lnTo>
                  <a:cubicBezTo>
                    <a:pt x="368" y="83"/>
                    <a:pt x="285" y="0"/>
                    <a:pt x="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32" name="Google Shape;2432;p46"/>
            <p:cNvSpPr/>
            <p:nvPr/>
          </p:nvSpPr>
          <p:spPr>
            <a:xfrm>
              <a:off x="7636129" y="1449204"/>
              <a:ext cx="10310" cy="1862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83" y="0"/>
                  </a:moveTo>
                  <a:cubicBezTo>
                    <a:pt x="82" y="0"/>
                    <a:pt x="1" y="83"/>
                    <a:pt x="1" y="184"/>
                  </a:cubicBezTo>
                  <a:lnTo>
                    <a:pt x="1" y="478"/>
                  </a:lnTo>
                  <a:cubicBezTo>
                    <a:pt x="1" y="579"/>
                    <a:pt x="82" y="662"/>
                    <a:pt x="183" y="662"/>
                  </a:cubicBezTo>
                  <a:cubicBezTo>
                    <a:pt x="286" y="662"/>
                    <a:pt x="367" y="579"/>
                    <a:pt x="367" y="478"/>
                  </a:cubicBezTo>
                  <a:lnTo>
                    <a:pt x="367" y="184"/>
                  </a:lnTo>
                  <a:cubicBezTo>
                    <a:pt x="367" y="83"/>
                    <a:pt x="284" y="0"/>
                    <a:pt x="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33" name="Google Shape;2433;p46"/>
            <p:cNvSpPr/>
            <p:nvPr/>
          </p:nvSpPr>
          <p:spPr>
            <a:xfrm>
              <a:off x="7581124" y="1454373"/>
              <a:ext cx="34245" cy="15507"/>
            </a:xfrm>
            <a:custGeom>
              <a:avLst/>
              <a:gdLst/>
              <a:ahLst/>
              <a:cxnLst/>
              <a:rect l="l" t="t" r="r" b="b"/>
              <a:pathLst>
                <a:path w="1219" h="552" extrusionOk="0">
                  <a:moveTo>
                    <a:pt x="206" y="0"/>
                  </a:moveTo>
                  <a:cubicBezTo>
                    <a:pt x="163" y="0"/>
                    <a:pt x="120" y="15"/>
                    <a:pt x="85" y="45"/>
                  </a:cubicBezTo>
                  <a:cubicBezTo>
                    <a:pt x="8" y="112"/>
                    <a:pt x="1" y="228"/>
                    <a:pt x="67" y="305"/>
                  </a:cubicBezTo>
                  <a:cubicBezTo>
                    <a:pt x="210" y="469"/>
                    <a:pt x="410" y="551"/>
                    <a:pt x="609" y="551"/>
                  </a:cubicBezTo>
                  <a:cubicBezTo>
                    <a:pt x="808" y="551"/>
                    <a:pt x="1008" y="469"/>
                    <a:pt x="1151" y="305"/>
                  </a:cubicBezTo>
                  <a:cubicBezTo>
                    <a:pt x="1219" y="228"/>
                    <a:pt x="1210" y="112"/>
                    <a:pt x="1134" y="45"/>
                  </a:cubicBezTo>
                  <a:cubicBezTo>
                    <a:pt x="1099" y="15"/>
                    <a:pt x="1056" y="0"/>
                    <a:pt x="1013" y="0"/>
                  </a:cubicBezTo>
                  <a:cubicBezTo>
                    <a:pt x="962" y="0"/>
                    <a:pt x="911" y="22"/>
                    <a:pt x="875" y="64"/>
                  </a:cubicBezTo>
                  <a:cubicBezTo>
                    <a:pt x="805" y="144"/>
                    <a:pt x="707" y="185"/>
                    <a:pt x="610" y="185"/>
                  </a:cubicBezTo>
                  <a:cubicBezTo>
                    <a:pt x="512" y="185"/>
                    <a:pt x="414" y="144"/>
                    <a:pt x="343" y="64"/>
                  </a:cubicBezTo>
                  <a:cubicBezTo>
                    <a:pt x="307" y="22"/>
                    <a:pt x="257" y="0"/>
                    <a:pt x="2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grpSp>
        <p:nvGrpSpPr>
          <p:cNvPr id="2434" name="Google Shape;2434;p46"/>
          <p:cNvGrpSpPr/>
          <p:nvPr/>
        </p:nvGrpSpPr>
        <p:grpSpPr>
          <a:xfrm>
            <a:off x="5296388" y="1616591"/>
            <a:ext cx="570632" cy="548654"/>
            <a:chOff x="3406382" y="1247528"/>
            <a:chExt cx="362421" cy="351634"/>
          </a:xfrm>
        </p:grpSpPr>
        <p:sp>
          <p:nvSpPr>
            <p:cNvPr id="2435" name="Google Shape;2435;p46"/>
            <p:cNvSpPr/>
            <p:nvPr/>
          </p:nvSpPr>
          <p:spPr>
            <a:xfrm>
              <a:off x="3411551" y="1480246"/>
              <a:ext cx="341296" cy="113747"/>
            </a:xfrm>
            <a:custGeom>
              <a:avLst/>
              <a:gdLst/>
              <a:ahLst/>
              <a:cxnLst/>
              <a:rect l="l" t="t" r="r" b="b"/>
              <a:pathLst>
                <a:path w="12149" h="4049" extrusionOk="0">
                  <a:moveTo>
                    <a:pt x="10817" y="0"/>
                  </a:moveTo>
                  <a:cubicBezTo>
                    <a:pt x="10397" y="0"/>
                    <a:pt x="2994" y="0"/>
                    <a:pt x="1263" y="2"/>
                  </a:cubicBezTo>
                  <a:cubicBezTo>
                    <a:pt x="559" y="36"/>
                    <a:pt x="0" y="618"/>
                    <a:pt x="0" y="1331"/>
                  </a:cubicBezTo>
                  <a:lnTo>
                    <a:pt x="0" y="2718"/>
                  </a:lnTo>
                  <a:cubicBezTo>
                    <a:pt x="0" y="3453"/>
                    <a:pt x="597" y="4048"/>
                    <a:pt x="1331" y="4048"/>
                  </a:cubicBezTo>
                  <a:lnTo>
                    <a:pt x="10885" y="4048"/>
                  </a:lnTo>
                  <a:cubicBezTo>
                    <a:pt x="11589" y="4012"/>
                    <a:pt x="12148" y="3430"/>
                    <a:pt x="12148" y="2718"/>
                  </a:cubicBezTo>
                  <a:lnTo>
                    <a:pt x="12148" y="1331"/>
                  </a:lnTo>
                  <a:cubicBezTo>
                    <a:pt x="12148" y="595"/>
                    <a:pt x="11550" y="0"/>
                    <a:pt x="10817" y="0"/>
                  </a:cubicBezTo>
                  <a:close/>
                </a:path>
              </a:pathLst>
            </a:custGeom>
            <a:solidFill>
              <a:srgbClr val="BB6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36" name="Google Shape;2436;p46"/>
            <p:cNvSpPr/>
            <p:nvPr/>
          </p:nvSpPr>
          <p:spPr>
            <a:xfrm>
              <a:off x="3536113" y="1316916"/>
              <a:ext cx="66074" cy="71636"/>
            </a:xfrm>
            <a:custGeom>
              <a:avLst/>
              <a:gdLst/>
              <a:ahLst/>
              <a:cxnLst/>
              <a:rect l="l" t="t" r="r" b="b"/>
              <a:pathLst>
                <a:path w="2352" h="2550" extrusionOk="0">
                  <a:moveTo>
                    <a:pt x="957" y="0"/>
                  </a:moveTo>
                  <a:cubicBezTo>
                    <a:pt x="816" y="0"/>
                    <a:pt x="677" y="25"/>
                    <a:pt x="546" y="73"/>
                  </a:cubicBezTo>
                  <a:lnTo>
                    <a:pt x="77" y="1799"/>
                  </a:lnTo>
                  <a:cubicBezTo>
                    <a:pt x="0" y="2081"/>
                    <a:pt x="186" y="2366"/>
                    <a:pt x="475" y="2412"/>
                  </a:cubicBezTo>
                  <a:lnTo>
                    <a:pt x="1342" y="2550"/>
                  </a:lnTo>
                  <a:cubicBezTo>
                    <a:pt x="1615" y="2322"/>
                    <a:pt x="1916" y="1975"/>
                    <a:pt x="2052" y="1656"/>
                  </a:cubicBezTo>
                  <a:cubicBezTo>
                    <a:pt x="2352" y="952"/>
                    <a:pt x="1917" y="150"/>
                    <a:pt x="1159" y="18"/>
                  </a:cubicBezTo>
                  <a:cubicBezTo>
                    <a:pt x="1092" y="6"/>
                    <a:pt x="1024" y="0"/>
                    <a:pt x="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37" name="Google Shape;2437;p46"/>
            <p:cNvSpPr/>
            <p:nvPr/>
          </p:nvSpPr>
          <p:spPr>
            <a:xfrm>
              <a:off x="3446694" y="1316888"/>
              <a:ext cx="63967" cy="71664"/>
            </a:xfrm>
            <a:custGeom>
              <a:avLst/>
              <a:gdLst/>
              <a:ahLst/>
              <a:cxnLst/>
              <a:rect l="l" t="t" r="r" b="b"/>
              <a:pathLst>
                <a:path w="2277" h="2551" extrusionOk="0">
                  <a:moveTo>
                    <a:pt x="1353" y="1"/>
                  </a:moveTo>
                  <a:cubicBezTo>
                    <a:pt x="1192" y="1"/>
                    <a:pt x="1034" y="34"/>
                    <a:pt x="888" y="95"/>
                  </a:cubicBezTo>
                  <a:cubicBezTo>
                    <a:pt x="284" y="353"/>
                    <a:pt x="0" y="1053"/>
                    <a:pt x="258" y="1658"/>
                  </a:cubicBezTo>
                  <a:cubicBezTo>
                    <a:pt x="394" y="1978"/>
                    <a:pt x="697" y="2325"/>
                    <a:pt x="968" y="2551"/>
                  </a:cubicBezTo>
                  <a:lnTo>
                    <a:pt x="1928" y="2392"/>
                  </a:lnTo>
                  <a:cubicBezTo>
                    <a:pt x="2139" y="2356"/>
                    <a:pt x="2276" y="2150"/>
                    <a:pt x="2225" y="1940"/>
                  </a:cubicBezTo>
                  <a:lnTo>
                    <a:pt x="1764" y="74"/>
                  </a:lnTo>
                  <a:cubicBezTo>
                    <a:pt x="1629" y="25"/>
                    <a:pt x="1490" y="1"/>
                    <a:pt x="1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38" name="Google Shape;2438;p46"/>
            <p:cNvSpPr/>
            <p:nvPr/>
          </p:nvSpPr>
          <p:spPr>
            <a:xfrm>
              <a:off x="3536113" y="1316916"/>
              <a:ext cx="48965" cy="71636"/>
            </a:xfrm>
            <a:custGeom>
              <a:avLst/>
              <a:gdLst/>
              <a:ahLst/>
              <a:cxnLst/>
              <a:rect l="l" t="t" r="r" b="b"/>
              <a:pathLst>
                <a:path w="1743" h="2550" extrusionOk="0">
                  <a:moveTo>
                    <a:pt x="957" y="0"/>
                  </a:moveTo>
                  <a:cubicBezTo>
                    <a:pt x="816" y="0"/>
                    <a:pt x="677" y="25"/>
                    <a:pt x="546" y="73"/>
                  </a:cubicBezTo>
                  <a:lnTo>
                    <a:pt x="77" y="1799"/>
                  </a:lnTo>
                  <a:cubicBezTo>
                    <a:pt x="0" y="2081"/>
                    <a:pt x="186" y="2366"/>
                    <a:pt x="475" y="2412"/>
                  </a:cubicBezTo>
                  <a:lnTo>
                    <a:pt x="1342" y="2550"/>
                  </a:lnTo>
                  <a:cubicBezTo>
                    <a:pt x="1489" y="2428"/>
                    <a:pt x="1625" y="2287"/>
                    <a:pt x="1743" y="2146"/>
                  </a:cubicBezTo>
                  <a:cubicBezTo>
                    <a:pt x="1370" y="1844"/>
                    <a:pt x="1224" y="1406"/>
                    <a:pt x="1294" y="996"/>
                  </a:cubicBezTo>
                  <a:cubicBezTo>
                    <a:pt x="1309" y="901"/>
                    <a:pt x="1319" y="813"/>
                    <a:pt x="1319" y="747"/>
                  </a:cubicBezTo>
                  <a:cubicBezTo>
                    <a:pt x="1319" y="486"/>
                    <a:pt x="1262" y="239"/>
                    <a:pt x="1159" y="18"/>
                  </a:cubicBezTo>
                  <a:cubicBezTo>
                    <a:pt x="1092" y="6"/>
                    <a:pt x="1024" y="0"/>
                    <a:pt x="957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39" name="Google Shape;2439;p46"/>
            <p:cNvSpPr/>
            <p:nvPr/>
          </p:nvSpPr>
          <p:spPr>
            <a:xfrm>
              <a:off x="3462567" y="1316916"/>
              <a:ext cx="48094" cy="71636"/>
            </a:xfrm>
            <a:custGeom>
              <a:avLst/>
              <a:gdLst/>
              <a:ahLst/>
              <a:cxnLst/>
              <a:rect l="l" t="t" r="r" b="b"/>
              <a:pathLst>
                <a:path w="1712" h="2550" extrusionOk="0">
                  <a:moveTo>
                    <a:pt x="788" y="0"/>
                  </a:moveTo>
                  <a:cubicBezTo>
                    <a:pt x="721" y="0"/>
                    <a:pt x="653" y="6"/>
                    <a:pt x="585" y="18"/>
                  </a:cubicBezTo>
                  <a:cubicBezTo>
                    <a:pt x="431" y="354"/>
                    <a:pt x="398" y="687"/>
                    <a:pt x="447" y="1041"/>
                  </a:cubicBezTo>
                  <a:cubicBezTo>
                    <a:pt x="502" y="1437"/>
                    <a:pt x="355" y="1855"/>
                    <a:pt x="0" y="2143"/>
                  </a:cubicBezTo>
                  <a:cubicBezTo>
                    <a:pt x="118" y="2287"/>
                    <a:pt x="255" y="2428"/>
                    <a:pt x="403" y="2550"/>
                  </a:cubicBezTo>
                  <a:lnTo>
                    <a:pt x="1363" y="2391"/>
                  </a:lnTo>
                  <a:cubicBezTo>
                    <a:pt x="1574" y="2357"/>
                    <a:pt x="1711" y="2149"/>
                    <a:pt x="1660" y="1939"/>
                  </a:cubicBezTo>
                  <a:lnTo>
                    <a:pt x="1199" y="73"/>
                  </a:lnTo>
                  <a:cubicBezTo>
                    <a:pt x="1068" y="25"/>
                    <a:pt x="929" y="0"/>
                    <a:pt x="78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40" name="Google Shape;2440;p46"/>
            <p:cNvSpPr/>
            <p:nvPr/>
          </p:nvSpPr>
          <p:spPr>
            <a:xfrm>
              <a:off x="3640083" y="1480246"/>
              <a:ext cx="101161" cy="26210"/>
            </a:xfrm>
            <a:custGeom>
              <a:avLst/>
              <a:gdLst/>
              <a:ahLst/>
              <a:cxnLst/>
              <a:rect l="l" t="t" r="r" b="b"/>
              <a:pathLst>
                <a:path w="3601" h="933" extrusionOk="0">
                  <a:moveTo>
                    <a:pt x="1" y="0"/>
                  </a:moveTo>
                  <a:cubicBezTo>
                    <a:pt x="516" y="617"/>
                    <a:pt x="1250" y="932"/>
                    <a:pt x="1989" y="932"/>
                  </a:cubicBezTo>
                  <a:cubicBezTo>
                    <a:pt x="2556" y="932"/>
                    <a:pt x="3126" y="746"/>
                    <a:pt x="3600" y="368"/>
                  </a:cubicBezTo>
                  <a:cubicBezTo>
                    <a:pt x="3360" y="140"/>
                    <a:pt x="3038" y="0"/>
                    <a:pt x="2682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41" name="Google Shape;2441;p46"/>
            <p:cNvSpPr/>
            <p:nvPr/>
          </p:nvSpPr>
          <p:spPr>
            <a:xfrm>
              <a:off x="3411551" y="1480246"/>
              <a:ext cx="205665" cy="113747"/>
            </a:xfrm>
            <a:custGeom>
              <a:avLst/>
              <a:gdLst/>
              <a:ahLst/>
              <a:cxnLst/>
              <a:rect l="l" t="t" r="r" b="b"/>
              <a:pathLst>
                <a:path w="7321" h="4049" extrusionOk="0">
                  <a:moveTo>
                    <a:pt x="7321" y="0"/>
                  </a:moveTo>
                  <a:cubicBezTo>
                    <a:pt x="6169" y="0"/>
                    <a:pt x="2398" y="0"/>
                    <a:pt x="1263" y="2"/>
                  </a:cubicBezTo>
                  <a:cubicBezTo>
                    <a:pt x="559" y="36"/>
                    <a:pt x="0" y="618"/>
                    <a:pt x="0" y="1331"/>
                  </a:cubicBezTo>
                  <a:lnTo>
                    <a:pt x="0" y="2718"/>
                  </a:lnTo>
                  <a:cubicBezTo>
                    <a:pt x="0" y="3453"/>
                    <a:pt x="597" y="4048"/>
                    <a:pt x="1331" y="4048"/>
                  </a:cubicBezTo>
                  <a:lnTo>
                    <a:pt x="2321" y="4048"/>
                  </a:lnTo>
                  <a:cubicBezTo>
                    <a:pt x="1857" y="3828"/>
                    <a:pt x="1535" y="3334"/>
                    <a:pt x="1535" y="2760"/>
                  </a:cubicBezTo>
                  <a:lnTo>
                    <a:pt x="1535" y="2226"/>
                  </a:lnTo>
                  <a:cubicBezTo>
                    <a:pt x="1535" y="2073"/>
                    <a:pt x="1661" y="1968"/>
                    <a:pt x="1794" y="1968"/>
                  </a:cubicBezTo>
                  <a:cubicBezTo>
                    <a:pt x="1850" y="1968"/>
                    <a:pt x="1907" y="1987"/>
                    <a:pt x="1957" y="2029"/>
                  </a:cubicBezTo>
                  <a:cubicBezTo>
                    <a:pt x="2143" y="2187"/>
                    <a:pt x="2342" y="2326"/>
                    <a:pt x="2552" y="2439"/>
                  </a:cubicBezTo>
                  <a:cubicBezTo>
                    <a:pt x="2761" y="2552"/>
                    <a:pt x="2944" y="2701"/>
                    <a:pt x="3081" y="2871"/>
                  </a:cubicBezTo>
                  <a:cubicBezTo>
                    <a:pt x="3326" y="3173"/>
                    <a:pt x="3661" y="3324"/>
                    <a:pt x="3997" y="3324"/>
                  </a:cubicBezTo>
                  <a:cubicBezTo>
                    <a:pt x="4332" y="3324"/>
                    <a:pt x="4667" y="3173"/>
                    <a:pt x="4914" y="2870"/>
                  </a:cubicBezTo>
                  <a:cubicBezTo>
                    <a:pt x="5057" y="2693"/>
                    <a:pt x="5242" y="2547"/>
                    <a:pt x="5443" y="2439"/>
                  </a:cubicBezTo>
                  <a:cubicBezTo>
                    <a:pt x="6376" y="1932"/>
                    <a:pt x="7051" y="996"/>
                    <a:pt x="732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42" name="Google Shape;2442;p46"/>
            <p:cNvSpPr/>
            <p:nvPr/>
          </p:nvSpPr>
          <p:spPr>
            <a:xfrm>
              <a:off x="3490378" y="1304387"/>
              <a:ext cx="66973" cy="77872"/>
            </a:xfrm>
            <a:custGeom>
              <a:avLst/>
              <a:gdLst/>
              <a:ahLst/>
              <a:cxnLst/>
              <a:rect l="l" t="t" r="r" b="b"/>
              <a:pathLst>
                <a:path w="2384" h="2772" extrusionOk="0">
                  <a:moveTo>
                    <a:pt x="1191" y="1"/>
                  </a:moveTo>
                  <a:cubicBezTo>
                    <a:pt x="536" y="1"/>
                    <a:pt x="1" y="533"/>
                    <a:pt x="1" y="1193"/>
                  </a:cubicBezTo>
                  <a:cubicBezTo>
                    <a:pt x="1" y="1589"/>
                    <a:pt x="186" y="2123"/>
                    <a:pt x="417" y="2489"/>
                  </a:cubicBezTo>
                  <a:cubicBezTo>
                    <a:pt x="640" y="2678"/>
                    <a:pt x="916" y="2772"/>
                    <a:pt x="1191" y="2772"/>
                  </a:cubicBezTo>
                  <a:cubicBezTo>
                    <a:pt x="1467" y="2772"/>
                    <a:pt x="1742" y="2678"/>
                    <a:pt x="1966" y="2489"/>
                  </a:cubicBezTo>
                  <a:cubicBezTo>
                    <a:pt x="2201" y="2118"/>
                    <a:pt x="2383" y="1585"/>
                    <a:pt x="2383" y="1193"/>
                  </a:cubicBezTo>
                  <a:cubicBezTo>
                    <a:pt x="2383" y="537"/>
                    <a:pt x="1851" y="1"/>
                    <a:pt x="1191" y="1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43" name="Google Shape;2443;p46"/>
            <p:cNvSpPr/>
            <p:nvPr/>
          </p:nvSpPr>
          <p:spPr>
            <a:xfrm>
              <a:off x="3494957" y="1355487"/>
              <a:ext cx="57730" cy="26772"/>
            </a:xfrm>
            <a:custGeom>
              <a:avLst/>
              <a:gdLst/>
              <a:ahLst/>
              <a:cxnLst/>
              <a:rect l="l" t="t" r="r" b="b"/>
              <a:pathLst>
                <a:path w="2055" h="953" extrusionOk="0">
                  <a:moveTo>
                    <a:pt x="1028" y="1"/>
                  </a:moveTo>
                  <a:cubicBezTo>
                    <a:pt x="676" y="1"/>
                    <a:pt x="328" y="54"/>
                    <a:pt x="0" y="155"/>
                  </a:cubicBezTo>
                  <a:cubicBezTo>
                    <a:pt x="68" y="334"/>
                    <a:pt x="154" y="512"/>
                    <a:pt x="254" y="670"/>
                  </a:cubicBezTo>
                  <a:cubicBezTo>
                    <a:pt x="477" y="859"/>
                    <a:pt x="753" y="953"/>
                    <a:pt x="1028" y="953"/>
                  </a:cubicBezTo>
                  <a:cubicBezTo>
                    <a:pt x="1304" y="953"/>
                    <a:pt x="1579" y="859"/>
                    <a:pt x="1803" y="670"/>
                  </a:cubicBezTo>
                  <a:cubicBezTo>
                    <a:pt x="1902" y="512"/>
                    <a:pt x="1988" y="336"/>
                    <a:pt x="2055" y="156"/>
                  </a:cubicBezTo>
                  <a:cubicBezTo>
                    <a:pt x="1717" y="51"/>
                    <a:pt x="1370" y="1"/>
                    <a:pt x="1028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44" name="Google Shape;2444;p46"/>
            <p:cNvSpPr/>
            <p:nvPr/>
          </p:nvSpPr>
          <p:spPr>
            <a:xfrm>
              <a:off x="3428884" y="1371359"/>
              <a:ext cx="176280" cy="186450"/>
            </a:xfrm>
            <a:custGeom>
              <a:avLst/>
              <a:gdLst/>
              <a:ahLst/>
              <a:cxnLst/>
              <a:rect l="l" t="t" r="r" b="b"/>
              <a:pathLst>
                <a:path w="6275" h="6637" extrusionOk="0">
                  <a:moveTo>
                    <a:pt x="3385" y="1"/>
                  </a:moveTo>
                  <a:cubicBezTo>
                    <a:pt x="1437" y="1"/>
                    <a:pt x="1" y="1868"/>
                    <a:pt x="646" y="3878"/>
                  </a:cubicBezTo>
                  <a:cubicBezTo>
                    <a:pt x="903" y="4678"/>
                    <a:pt x="1463" y="5418"/>
                    <a:pt x="2203" y="5819"/>
                  </a:cubicBezTo>
                  <a:cubicBezTo>
                    <a:pt x="2468" y="5962"/>
                    <a:pt x="2711" y="6155"/>
                    <a:pt x="2903" y="6392"/>
                  </a:cubicBezTo>
                  <a:cubicBezTo>
                    <a:pt x="3035" y="6555"/>
                    <a:pt x="3207" y="6636"/>
                    <a:pt x="3380" y="6636"/>
                  </a:cubicBezTo>
                  <a:cubicBezTo>
                    <a:pt x="3552" y="6636"/>
                    <a:pt x="3725" y="6555"/>
                    <a:pt x="3858" y="6392"/>
                  </a:cubicBezTo>
                  <a:cubicBezTo>
                    <a:pt x="4033" y="6176"/>
                    <a:pt x="4270" y="5974"/>
                    <a:pt x="4557" y="5819"/>
                  </a:cubicBezTo>
                  <a:cubicBezTo>
                    <a:pt x="5572" y="5269"/>
                    <a:pt x="6274" y="4068"/>
                    <a:pt x="6274" y="2892"/>
                  </a:cubicBezTo>
                  <a:cubicBezTo>
                    <a:pt x="6273" y="1331"/>
                    <a:pt x="5044" y="84"/>
                    <a:pt x="3534" y="4"/>
                  </a:cubicBezTo>
                  <a:cubicBezTo>
                    <a:pt x="3484" y="2"/>
                    <a:pt x="3435" y="1"/>
                    <a:pt x="3385" y="1"/>
                  </a:cubicBezTo>
                  <a:close/>
                </a:path>
              </a:pathLst>
            </a:custGeom>
            <a:solidFill>
              <a:srgbClr val="EAA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45" name="Google Shape;2445;p46"/>
            <p:cNvSpPr/>
            <p:nvPr/>
          </p:nvSpPr>
          <p:spPr>
            <a:xfrm>
              <a:off x="3428884" y="1371359"/>
              <a:ext cx="110797" cy="186450"/>
            </a:xfrm>
            <a:custGeom>
              <a:avLst/>
              <a:gdLst/>
              <a:ahLst/>
              <a:cxnLst/>
              <a:rect l="l" t="t" r="r" b="b"/>
              <a:pathLst>
                <a:path w="3944" h="6637" extrusionOk="0">
                  <a:moveTo>
                    <a:pt x="3385" y="1"/>
                  </a:moveTo>
                  <a:cubicBezTo>
                    <a:pt x="1437" y="1"/>
                    <a:pt x="1" y="1868"/>
                    <a:pt x="646" y="3878"/>
                  </a:cubicBezTo>
                  <a:cubicBezTo>
                    <a:pt x="903" y="4678"/>
                    <a:pt x="1463" y="5418"/>
                    <a:pt x="2203" y="5819"/>
                  </a:cubicBezTo>
                  <a:cubicBezTo>
                    <a:pt x="2468" y="5962"/>
                    <a:pt x="2711" y="6155"/>
                    <a:pt x="2903" y="6392"/>
                  </a:cubicBezTo>
                  <a:cubicBezTo>
                    <a:pt x="3035" y="6555"/>
                    <a:pt x="3207" y="6636"/>
                    <a:pt x="3380" y="6636"/>
                  </a:cubicBezTo>
                  <a:cubicBezTo>
                    <a:pt x="3552" y="6636"/>
                    <a:pt x="3725" y="6555"/>
                    <a:pt x="3858" y="6392"/>
                  </a:cubicBezTo>
                  <a:cubicBezTo>
                    <a:pt x="3885" y="6357"/>
                    <a:pt x="3914" y="6325"/>
                    <a:pt x="3942" y="6294"/>
                  </a:cubicBezTo>
                  <a:cubicBezTo>
                    <a:pt x="3766" y="6101"/>
                    <a:pt x="3557" y="5942"/>
                    <a:pt x="3329" y="5819"/>
                  </a:cubicBezTo>
                  <a:cubicBezTo>
                    <a:pt x="2589" y="5418"/>
                    <a:pt x="2028" y="4678"/>
                    <a:pt x="1771" y="3878"/>
                  </a:cubicBezTo>
                  <a:cubicBezTo>
                    <a:pt x="1190" y="2069"/>
                    <a:pt x="2297" y="377"/>
                    <a:pt x="3944" y="56"/>
                  </a:cubicBezTo>
                  <a:cubicBezTo>
                    <a:pt x="3810" y="28"/>
                    <a:pt x="3674" y="12"/>
                    <a:pt x="3534" y="4"/>
                  </a:cubicBezTo>
                  <a:cubicBezTo>
                    <a:pt x="3484" y="2"/>
                    <a:pt x="3435" y="1"/>
                    <a:pt x="338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46" name="Google Shape;2446;p46"/>
            <p:cNvSpPr/>
            <p:nvPr/>
          </p:nvSpPr>
          <p:spPr>
            <a:xfrm>
              <a:off x="3639044" y="1252697"/>
              <a:ext cx="118269" cy="237887"/>
            </a:xfrm>
            <a:custGeom>
              <a:avLst/>
              <a:gdLst/>
              <a:ahLst/>
              <a:cxnLst/>
              <a:rect l="l" t="t" r="r" b="b"/>
              <a:pathLst>
                <a:path w="4210" h="8468" extrusionOk="0">
                  <a:moveTo>
                    <a:pt x="2026" y="5707"/>
                  </a:moveTo>
                  <a:cubicBezTo>
                    <a:pt x="2433" y="5707"/>
                    <a:pt x="2761" y="6037"/>
                    <a:pt x="2761" y="6444"/>
                  </a:cubicBezTo>
                  <a:cubicBezTo>
                    <a:pt x="2761" y="6849"/>
                    <a:pt x="2431" y="7179"/>
                    <a:pt x="2026" y="7179"/>
                  </a:cubicBezTo>
                  <a:cubicBezTo>
                    <a:pt x="1619" y="7179"/>
                    <a:pt x="1289" y="6849"/>
                    <a:pt x="1289" y="6444"/>
                  </a:cubicBezTo>
                  <a:cubicBezTo>
                    <a:pt x="1289" y="6038"/>
                    <a:pt x="1616" y="5707"/>
                    <a:pt x="2026" y="5707"/>
                  </a:cubicBezTo>
                  <a:close/>
                  <a:moveTo>
                    <a:pt x="2026" y="1"/>
                  </a:moveTo>
                  <a:cubicBezTo>
                    <a:pt x="1516" y="1"/>
                    <a:pt x="1105" y="414"/>
                    <a:pt x="1105" y="922"/>
                  </a:cubicBezTo>
                  <a:lnTo>
                    <a:pt x="1105" y="4640"/>
                  </a:lnTo>
                  <a:cubicBezTo>
                    <a:pt x="448" y="4976"/>
                    <a:pt x="0" y="5657"/>
                    <a:pt x="0" y="6444"/>
                  </a:cubicBezTo>
                  <a:cubicBezTo>
                    <a:pt x="0" y="7561"/>
                    <a:pt x="908" y="8468"/>
                    <a:pt x="2026" y="8468"/>
                  </a:cubicBezTo>
                  <a:cubicBezTo>
                    <a:pt x="2987" y="8468"/>
                    <a:pt x="3794" y="7796"/>
                    <a:pt x="3999" y="6894"/>
                  </a:cubicBezTo>
                  <a:cubicBezTo>
                    <a:pt x="4210" y="5971"/>
                    <a:pt x="3756" y="5054"/>
                    <a:pt x="2945" y="4640"/>
                  </a:cubicBezTo>
                  <a:lnTo>
                    <a:pt x="2945" y="922"/>
                  </a:lnTo>
                  <a:cubicBezTo>
                    <a:pt x="2945" y="414"/>
                    <a:pt x="2534" y="1"/>
                    <a:pt x="2026" y="1"/>
                  </a:cubicBezTo>
                  <a:close/>
                </a:path>
              </a:pathLst>
            </a:custGeom>
            <a:solidFill>
              <a:srgbClr val="CDE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47" name="Google Shape;2447;p46"/>
            <p:cNvSpPr/>
            <p:nvPr/>
          </p:nvSpPr>
          <p:spPr>
            <a:xfrm>
              <a:off x="3639044" y="1389620"/>
              <a:ext cx="112342" cy="100964"/>
            </a:xfrm>
            <a:custGeom>
              <a:avLst/>
              <a:gdLst/>
              <a:ahLst/>
              <a:cxnLst/>
              <a:rect l="l" t="t" r="r" b="b"/>
              <a:pathLst>
                <a:path w="3999" h="3594" extrusionOk="0">
                  <a:moveTo>
                    <a:pt x="746" y="1"/>
                  </a:moveTo>
                  <a:cubicBezTo>
                    <a:pt x="291" y="372"/>
                    <a:pt x="0" y="937"/>
                    <a:pt x="0" y="1570"/>
                  </a:cubicBezTo>
                  <a:cubicBezTo>
                    <a:pt x="0" y="2687"/>
                    <a:pt x="908" y="3594"/>
                    <a:pt x="2026" y="3594"/>
                  </a:cubicBezTo>
                  <a:cubicBezTo>
                    <a:pt x="2987" y="3594"/>
                    <a:pt x="3794" y="2922"/>
                    <a:pt x="3999" y="2020"/>
                  </a:cubicBezTo>
                  <a:lnTo>
                    <a:pt x="3999" y="2020"/>
                  </a:lnTo>
                  <a:cubicBezTo>
                    <a:pt x="3699" y="2153"/>
                    <a:pt x="3379" y="2218"/>
                    <a:pt x="3061" y="2218"/>
                  </a:cubicBezTo>
                  <a:cubicBezTo>
                    <a:pt x="2866" y="2218"/>
                    <a:pt x="2672" y="2194"/>
                    <a:pt x="2484" y="2146"/>
                  </a:cubicBezTo>
                  <a:cubicBezTo>
                    <a:pt x="2357" y="2245"/>
                    <a:pt x="2199" y="2305"/>
                    <a:pt x="2026" y="2305"/>
                  </a:cubicBezTo>
                  <a:cubicBezTo>
                    <a:pt x="1556" y="2305"/>
                    <a:pt x="1208" y="1871"/>
                    <a:pt x="1305" y="1413"/>
                  </a:cubicBezTo>
                  <a:cubicBezTo>
                    <a:pt x="975" y="1030"/>
                    <a:pt x="769" y="540"/>
                    <a:pt x="746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48" name="Google Shape;2448;p46"/>
            <p:cNvSpPr/>
            <p:nvPr/>
          </p:nvSpPr>
          <p:spPr>
            <a:xfrm>
              <a:off x="3670086" y="1330260"/>
              <a:ext cx="25873" cy="20732"/>
            </a:xfrm>
            <a:custGeom>
              <a:avLst/>
              <a:gdLst/>
              <a:ahLst/>
              <a:cxnLst/>
              <a:rect l="l" t="t" r="r" b="b"/>
              <a:pathLst>
                <a:path w="921" h="738" extrusionOk="0">
                  <a:moveTo>
                    <a:pt x="0" y="1"/>
                  </a:moveTo>
                  <a:lnTo>
                    <a:pt x="0" y="738"/>
                  </a:lnTo>
                  <a:lnTo>
                    <a:pt x="552" y="738"/>
                  </a:lnTo>
                  <a:cubicBezTo>
                    <a:pt x="755" y="738"/>
                    <a:pt x="921" y="572"/>
                    <a:pt x="921" y="369"/>
                  </a:cubicBezTo>
                  <a:cubicBezTo>
                    <a:pt x="921" y="167"/>
                    <a:pt x="755" y="1"/>
                    <a:pt x="552" y="1"/>
                  </a:cubicBezTo>
                  <a:close/>
                </a:path>
              </a:pathLst>
            </a:custGeom>
            <a:solidFill>
              <a:srgbClr val="4F8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49" name="Google Shape;2449;p46"/>
            <p:cNvSpPr/>
            <p:nvPr/>
          </p:nvSpPr>
          <p:spPr>
            <a:xfrm>
              <a:off x="3670086" y="1288908"/>
              <a:ext cx="25873" cy="20676"/>
            </a:xfrm>
            <a:custGeom>
              <a:avLst/>
              <a:gdLst/>
              <a:ahLst/>
              <a:cxnLst/>
              <a:rect l="l" t="t" r="r" b="b"/>
              <a:pathLst>
                <a:path w="921" h="736" extrusionOk="0">
                  <a:moveTo>
                    <a:pt x="0" y="0"/>
                  </a:moveTo>
                  <a:lnTo>
                    <a:pt x="0" y="736"/>
                  </a:lnTo>
                  <a:lnTo>
                    <a:pt x="552" y="736"/>
                  </a:lnTo>
                  <a:cubicBezTo>
                    <a:pt x="755" y="736"/>
                    <a:pt x="921" y="572"/>
                    <a:pt x="921" y="368"/>
                  </a:cubicBezTo>
                  <a:cubicBezTo>
                    <a:pt x="921" y="165"/>
                    <a:pt x="755" y="0"/>
                    <a:pt x="552" y="0"/>
                  </a:cubicBezTo>
                  <a:close/>
                </a:path>
              </a:pathLst>
            </a:custGeom>
            <a:solidFill>
              <a:srgbClr val="4F8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50" name="Google Shape;2450;p46"/>
            <p:cNvSpPr/>
            <p:nvPr/>
          </p:nvSpPr>
          <p:spPr>
            <a:xfrm>
              <a:off x="3467848" y="1438529"/>
              <a:ext cx="10366" cy="18625"/>
            </a:xfrm>
            <a:custGeom>
              <a:avLst/>
              <a:gdLst/>
              <a:ahLst/>
              <a:cxnLst/>
              <a:rect l="l" t="t" r="r" b="b"/>
              <a:pathLst>
                <a:path w="369" h="663" extrusionOk="0">
                  <a:moveTo>
                    <a:pt x="185" y="1"/>
                  </a:moveTo>
                  <a:cubicBezTo>
                    <a:pt x="84" y="1"/>
                    <a:pt x="1" y="82"/>
                    <a:pt x="1" y="184"/>
                  </a:cubicBezTo>
                  <a:lnTo>
                    <a:pt x="1" y="478"/>
                  </a:lnTo>
                  <a:cubicBezTo>
                    <a:pt x="1" y="579"/>
                    <a:pt x="84" y="662"/>
                    <a:pt x="185" y="662"/>
                  </a:cubicBezTo>
                  <a:cubicBezTo>
                    <a:pt x="286" y="662"/>
                    <a:pt x="369" y="579"/>
                    <a:pt x="369" y="478"/>
                  </a:cubicBezTo>
                  <a:lnTo>
                    <a:pt x="369" y="184"/>
                  </a:lnTo>
                  <a:cubicBezTo>
                    <a:pt x="369" y="83"/>
                    <a:pt x="286" y="1"/>
                    <a:pt x="1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51" name="Google Shape;2451;p46"/>
            <p:cNvSpPr/>
            <p:nvPr/>
          </p:nvSpPr>
          <p:spPr>
            <a:xfrm>
              <a:off x="3500576" y="1446760"/>
              <a:ext cx="35340" cy="15760"/>
            </a:xfrm>
            <a:custGeom>
              <a:avLst/>
              <a:gdLst/>
              <a:ahLst/>
              <a:cxnLst/>
              <a:rect l="l" t="t" r="r" b="b"/>
              <a:pathLst>
                <a:path w="1258" h="561" extrusionOk="0">
                  <a:moveTo>
                    <a:pt x="205" y="0"/>
                  </a:moveTo>
                  <a:cubicBezTo>
                    <a:pt x="162" y="0"/>
                    <a:pt x="120" y="15"/>
                    <a:pt x="85" y="45"/>
                  </a:cubicBezTo>
                  <a:cubicBezTo>
                    <a:pt x="8" y="112"/>
                    <a:pt x="1" y="228"/>
                    <a:pt x="67" y="304"/>
                  </a:cubicBezTo>
                  <a:cubicBezTo>
                    <a:pt x="215" y="475"/>
                    <a:pt x="422" y="560"/>
                    <a:pt x="629" y="560"/>
                  </a:cubicBezTo>
                  <a:cubicBezTo>
                    <a:pt x="836" y="560"/>
                    <a:pt x="1042" y="475"/>
                    <a:pt x="1192" y="304"/>
                  </a:cubicBezTo>
                  <a:cubicBezTo>
                    <a:pt x="1258" y="228"/>
                    <a:pt x="1250" y="112"/>
                    <a:pt x="1175" y="45"/>
                  </a:cubicBezTo>
                  <a:cubicBezTo>
                    <a:pt x="1140" y="15"/>
                    <a:pt x="1097" y="0"/>
                    <a:pt x="1054" y="0"/>
                  </a:cubicBezTo>
                  <a:cubicBezTo>
                    <a:pt x="1003" y="0"/>
                    <a:pt x="952" y="21"/>
                    <a:pt x="916" y="63"/>
                  </a:cubicBezTo>
                  <a:cubicBezTo>
                    <a:pt x="840" y="150"/>
                    <a:pt x="735" y="194"/>
                    <a:pt x="629" y="194"/>
                  </a:cubicBezTo>
                  <a:cubicBezTo>
                    <a:pt x="524" y="194"/>
                    <a:pt x="419" y="151"/>
                    <a:pt x="343" y="63"/>
                  </a:cubicBezTo>
                  <a:cubicBezTo>
                    <a:pt x="307" y="21"/>
                    <a:pt x="256" y="0"/>
                    <a:pt x="2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52" name="Google Shape;2452;p46"/>
            <p:cNvSpPr/>
            <p:nvPr/>
          </p:nvSpPr>
          <p:spPr>
            <a:xfrm>
              <a:off x="3550328" y="1437012"/>
              <a:ext cx="29497" cy="19889"/>
            </a:xfrm>
            <a:custGeom>
              <a:avLst/>
              <a:gdLst/>
              <a:ahLst/>
              <a:cxnLst/>
              <a:rect l="l" t="t" r="r" b="b"/>
              <a:pathLst>
                <a:path w="1050" h="708" extrusionOk="0">
                  <a:moveTo>
                    <a:pt x="525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626"/>
                    <a:pt x="82" y="707"/>
                    <a:pt x="183" y="707"/>
                  </a:cubicBezTo>
                  <a:cubicBezTo>
                    <a:pt x="284" y="707"/>
                    <a:pt x="367" y="626"/>
                    <a:pt x="367" y="525"/>
                  </a:cubicBezTo>
                  <a:cubicBezTo>
                    <a:pt x="367" y="437"/>
                    <a:pt x="438" y="367"/>
                    <a:pt x="525" y="367"/>
                  </a:cubicBezTo>
                  <a:cubicBezTo>
                    <a:pt x="611" y="367"/>
                    <a:pt x="684" y="437"/>
                    <a:pt x="684" y="525"/>
                  </a:cubicBezTo>
                  <a:cubicBezTo>
                    <a:pt x="684" y="626"/>
                    <a:pt x="765" y="707"/>
                    <a:pt x="866" y="707"/>
                  </a:cubicBezTo>
                  <a:cubicBezTo>
                    <a:pt x="967" y="707"/>
                    <a:pt x="1050" y="626"/>
                    <a:pt x="1050" y="525"/>
                  </a:cubicBezTo>
                  <a:cubicBezTo>
                    <a:pt x="1050" y="235"/>
                    <a:pt x="815" y="0"/>
                    <a:pt x="5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53" name="Google Shape;2453;p46"/>
            <p:cNvSpPr/>
            <p:nvPr/>
          </p:nvSpPr>
          <p:spPr>
            <a:xfrm>
              <a:off x="3406382" y="1247528"/>
              <a:ext cx="362421" cy="351634"/>
            </a:xfrm>
            <a:custGeom>
              <a:avLst/>
              <a:gdLst/>
              <a:ahLst/>
              <a:cxnLst/>
              <a:rect l="l" t="t" r="r" b="b"/>
              <a:pathLst>
                <a:path w="12901" h="12517" extrusionOk="0">
                  <a:moveTo>
                    <a:pt x="9939" y="1657"/>
                  </a:moveTo>
                  <a:cubicBezTo>
                    <a:pt x="10104" y="1657"/>
                    <a:pt x="10186" y="1856"/>
                    <a:pt x="10070" y="1972"/>
                  </a:cubicBezTo>
                  <a:cubicBezTo>
                    <a:pt x="10035" y="2007"/>
                    <a:pt x="9988" y="2026"/>
                    <a:pt x="9939" y="2026"/>
                  </a:cubicBezTo>
                  <a:lnTo>
                    <a:pt x="9571" y="2026"/>
                  </a:lnTo>
                  <a:lnTo>
                    <a:pt x="9571" y="1657"/>
                  </a:lnTo>
                  <a:close/>
                  <a:moveTo>
                    <a:pt x="9939" y="3130"/>
                  </a:moveTo>
                  <a:cubicBezTo>
                    <a:pt x="10103" y="3130"/>
                    <a:pt x="10186" y="3329"/>
                    <a:pt x="10070" y="3445"/>
                  </a:cubicBezTo>
                  <a:cubicBezTo>
                    <a:pt x="10035" y="3479"/>
                    <a:pt x="9988" y="3499"/>
                    <a:pt x="9939" y="3499"/>
                  </a:cubicBezTo>
                  <a:lnTo>
                    <a:pt x="9571" y="3499"/>
                  </a:lnTo>
                  <a:lnTo>
                    <a:pt x="9571" y="3130"/>
                  </a:lnTo>
                  <a:close/>
                  <a:moveTo>
                    <a:pt x="4181" y="2209"/>
                  </a:moveTo>
                  <a:cubicBezTo>
                    <a:pt x="4733" y="2209"/>
                    <a:pt x="5190" y="2656"/>
                    <a:pt x="5190" y="3217"/>
                  </a:cubicBezTo>
                  <a:cubicBezTo>
                    <a:pt x="5190" y="3526"/>
                    <a:pt x="5060" y="3956"/>
                    <a:pt x="4867" y="4302"/>
                  </a:cubicBezTo>
                  <a:cubicBezTo>
                    <a:pt x="4703" y="4265"/>
                    <a:pt x="4535" y="4240"/>
                    <a:pt x="4365" y="4230"/>
                  </a:cubicBezTo>
                  <a:lnTo>
                    <a:pt x="4365" y="3130"/>
                  </a:lnTo>
                  <a:cubicBezTo>
                    <a:pt x="4365" y="3029"/>
                    <a:pt x="4282" y="2947"/>
                    <a:pt x="4181" y="2947"/>
                  </a:cubicBezTo>
                  <a:cubicBezTo>
                    <a:pt x="4080" y="2947"/>
                    <a:pt x="3999" y="3029"/>
                    <a:pt x="3999" y="3130"/>
                  </a:cubicBezTo>
                  <a:lnTo>
                    <a:pt x="3999" y="4230"/>
                  </a:lnTo>
                  <a:cubicBezTo>
                    <a:pt x="3829" y="4240"/>
                    <a:pt x="3660" y="4265"/>
                    <a:pt x="3496" y="4302"/>
                  </a:cubicBezTo>
                  <a:cubicBezTo>
                    <a:pt x="3303" y="3956"/>
                    <a:pt x="3173" y="3526"/>
                    <a:pt x="3173" y="3217"/>
                  </a:cubicBezTo>
                  <a:cubicBezTo>
                    <a:pt x="3173" y="2658"/>
                    <a:pt x="3627" y="2209"/>
                    <a:pt x="4181" y="2209"/>
                  </a:cubicBezTo>
                  <a:close/>
                  <a:moveTo>
                    <a:pt x="2789" y="2653"/>
                  </a:moveTo>
                  <a:cubicBezTo>
                    <a:pt x="2833" y="2653"/>
                    <a:pt x="2878" y="2656"/>
                    <a:pt x="2923" y="2662"/>
                  </a:cubicBezTo>
                  <a:cubicBezTo>
                    <a:pt x="2847" y="2836"/>
                    <a:pt x="2807" y="3024"/>
                    <a:pt x="2807" y="3217"/>
                  </a:cubicBezTo>
                  <a:cubicBezTo>
                    <a:pt x="2807" y="3567"/>
                    <a:pt x="2935" y="4020"/>
                    <a:pt x="3135" y="4408"/>
                  </a:cubicBezTo>
                  <a:cubicBezTo>
                    <a:pt x="2879" y="4500"/>
                    <a:pt x="2636" y="4626"/>
                    <a:pt x="2412" y="4785"/>
                  </a:cubicBezTo>
                  <a:cubicBezTo>
                    <a:pt x="2166" y="4557"/>
                    <a:pt x="1957" y="4281"/>
                    <a:pt x="1862" y="4055"/>
                  </a:cubicBezTo>
                  <a:cubicBezTo>
                    <a:pt x="1645" y="3544"/>
                    <a:pt x="1883" y="2950"/>
                    <a:pt x="2395" y="2733"/>
                  </a:cubicBezTo>
                  <a:cubicBezTo>
                    <a:pt x="2522" y="2680"/>
                    <a:pt x="2655" y="2653"/>
                    <a:pt x="2789" y="2653"/>
                  </a:cubicBezTo>
                  <a:close/>
                  <a:moveTo>
                    <a:pt x="5574" y="2653"/>
                  </a:moveTo>
                  <a:cubicBezTo>
                    <a:pt x="5708" y="2653"/>
                    <a:pt x="5842" y="2680"/>
                    <a:pt x="5967" y="2733"/>
                  </a:cubicBezTo>
                  <a:cubicBezTo>
                    <a:pt x="6480" y="2950"/>
                    <a:pt x="6719" y="3544"/>
                    <a:pt x="6502" y="4055"/>
                  </a:cubicBezTo>
                  <a:cubicBezTo>
                    <a:pt x="6406" y="4281"/>
                    <a:pt x="6196" y="4557"/>
                    <a:pt x="5951" y="4785"/>
                  </a:cubicBezTo>
                  <a:cubicBezTo>
                    <a:pt x="5726" y="4626"/>
                    <a:pt x="5483" y="4500"/>
                    <a:pt x="5227" y="4408"/>
                  </a:cubicBezTo>
                  <a:cubicBezTo>
                    <a:pt x="5428" y="4020"/>
                    <a:pt x="5556" y="3565"/>
                    <a:pt x="5556" y="3217"/>
                  </a:cubicBezTo>
                  <a:cubicBezTo>
                    <a:pt x="5556" y="3024"/>
                    <a:pt x="5517" y="2836"/>
                    <a:pt x="5440" y="2662"/>
                  </a:cubicBezTo>
                  <a:cubicBezTo>
                    <a:pt x="5484" y="2656"/>
                    <a:pt x="5529" y="2653"/>
                    <a:pt x="5574" y="2653"/>
                  </a:cubicBezTo>
                  <a:close/>
                  <a:moveTo>
                    <a:pt x="4191" y="4591"/>
                  </a:moveTo>
                  <a:cubicBezTo>
                    <a:pt x="4235" y="4591"/>
                    <a:pt x="4281" y="4592"/>
                    <a:pt x="4326" y="4595"/>
                  </a:cubicBezTo>
                  <a:cubicBezTo>
                    <a:pt x="6019" y="4685"/>
                    <a:pt x="7346" y="6340"/>
                    <a:pt x="6742" y="8227"/>
                  </a:cubicBezTo>
                  <a:cubicBezTo>
                    <a:pt x="6742" y="8228"/>
                    <a:pt x="6740" y="8230"/>
                    <a:pt x="6740" y="8230"/>
                  </a:cubicBezTo>
                  <a:cubicBezTo>
                    <a:pt x="6489" y="9017"/>
                    <a:pt x="5939" y="9704"/>
                    <a:pt x="5271" y="10066"/>
                  </a:cubicBezTo>
                  <a:cubicBezTo>
                    <a:pt x="4971" y="10227"/>
                    <a:pt x="4718" y="10435"/>
                    <a:pt x="4517" y="10684"/>
                  </a:cubicBezTo>
                  <a:cubicBezTo>
                    <a:pt x="4421" y="10802"/>
                    <a:pt x="4302" y="10861"/>
                    <a:pt x="4182" y="10861"/>
                  </a:cubicBezTo>
                  <a:cubicBezTo>
                    <a:pt x="4062" y="10861"/>
                    <a:pt x="3942" y="10801"/>
                    <a:pt x="3847" y="10684"/>
                  </a:cubicBezTo>
                  <a:cubicBezTo>
                    <a:pt x="3639" y="10427"/>
                    <a:pt x="3376" y="10219"/>
                    <a:pt x="3092" y="10066"/>
                  </a:cubicBezTo>
                  <a:cubicBezTo>
                    <a:pt x="2389" y="9684"/>
                    <a:pt x="1862" y="8976"/>
                    <a:pt x="1621" y="8230"/>
                  </a:cubicBezTo>
                  <a:cubicBezTo>
                    <a:pt x="1006" y="6311"/>
                    <a:pt x="2391" y="4591"/>
                    <a:pt x="4191" y="4591"/>
                  </a:cubicBezTo>
                  <a:close/>
                  <a:moveTo>
                    <a:pt x="10308" y="1"/>
                  </a:moveTo>
                  <a:cubicBezTo>
                    <a:pt x="9702" y="1"/>
                    <a:pt x="9203" y="491"/>
                    <a:pt x="9203" y="1106"/>
                  </a:cubicBezTo>
                  <a:lnTo>
                    <a:pt x="9203" y="4715"/>
                  </a:lnTo>
                  <a:cubicBezTo>
                    <a:pt x="7979" y="5421"/>
                    <a:pt x="7734" y="7063"/>
                    <a:pt x="8665" y="8100"/>
                  </a:cubicBezTo>
                  <a:lnTo>
                    <a:pt x="7158" y="8100"/>
                  </a:lnTo>
                  <a:cubicBezTo>
                    <a:pt x="7453" y="6901"/>
                    <a:pt x="7068" y="5758"/>
                    <a:pt x="6240" y="5015"/>
                  </a:cubicBezTo>
                  <a:cubicBezTo>
                    <a:pt x="6505" y="4760"/>
                    <a:pt x="6728" y="4460"/>
                    <a:pt x="6840" y="4198"/>
                  </a:cubicBezTo>
                  <a:cubicBezTo>
                    <a:pt x="7135" y="3500"/>
                    <a:pt x="6808" y="2693"/>
                    <a:pt x="6110" y="2396"/>
                  </a:cubicBezTo>
                  <a:cubicBezTo>
                    <a:pt x="5939" y="2323"/>
                    <a:pt x="5758" y="2286"/>
                    <a:pt x="5576" y="2286"/>
                  </a:cubicBezTo>
                  <a:cubicBezTo>
                    <a:pt x="5460" y="2286"/>
                    <a:pt x="5345" y="2301"/>
                    <a:pt x="5232" y="2331"/>
                  </a:cubicBezTo>
                  <a:cubicBezTo>
                    <a:pt x="4956" y="2005"/>
                    <a:pt x="4568" y="1842"/>
                    <a:pt x="4181" y="1842"/>
                  </a:cubicBezTo>
                  <a:cubicBezTo>
                    <a:pt x="3793" y="1842"/>
                    <a:pt x="3406" y="2005"/>
                    <a:pt x="3132" y="2329"/>
                  </a:cubicBezTo>
                  <a:cubicBezTo>
                    <a:pt x="3020" y="2300"/>
                    <a:pt x="2904" y="2286"/>
                    <a:pt x="2790" y="2286"/>
                  </a:cubicBezTo>
                  <a:cubicBezTo>
                    <a:pt x="2607" y="2286"/>
                    <a:pt x="2424" y="2323"/>
                    <a:pt x="2252" y="2396"/>
                  </a:cubicBezTo>
                  <a:cubicBezTo>
                    <a:pt x="1554" y="2693"/>
                    <a:pt x="1227" y="3500"/>
                    <a:pt x="1524" y="4198"/>
                  </a:cubicBezTo>
                  <a:cubicBezTo>
                    <a:pt x="1634" y="4459"/>
                    <a:pt x="1856" y="4760"/>
                    <a:pt x="2123" y="5015"/>
                  </a:cubicBezTo>
                  <a:cubicBezTo>
                    <a:pt x="1289" y="5764"/>
                    <a:pt x="902" y="6917"/>
                    <a:pt x="1212" y="8130"/>
                  </a:cubicBezTo>
                  <a:cubicBezTo>
                    <a:pt x="517" y="8271"/>
                    <a:pt x="0" y="8884"/>
                    <a:pt x="0" y="9615"/>
                  </a:cubicBezTo>
                  <a:lnTo>
                    <a:pt x="0" y="11002"/>
                  </a:lnTo>
                  <a:cubicBezTo>
                    <a:pt x="0" y="11837"/>
                    <a:pt x="680" y="12516"/>
                    <a:pt x="1515" y="12516"/>
                  </a:cubicBezTo>
                  <a:lnTo>
                    <a:pt x="8713" y="12516"/>
                  </a:lnTo>
                  <a:cubicBezTo>
                    <a:pt x="8814" y="12516"/>
                    <a:pt x="8897" y="12433"/>
                    <a:pt x="8897" y="12332"/>
                  </a:cubicBezTo>
                  <a:cubicBezTo>
                    <a:pt x="8897" y="12231"/>
                    <a:pt x="8814" y="12150"/>
                    <a:pt x="8713" y="12150"/>
                  </a:cubicBezTo>
                  <a:lnTo>
                    <a:pt x="1515" y="12150"/>
                  </a:lnTo>
                  <a:cubicBezTo>
                    <a:pt x="882" y="12150"/>
                    <a:pt x="368" y="11635"/>
                    <a:pt x="368" y="11002"/>
                  </a:cubicBezTo>
                  <a:lnTo>
                    <a:pt x="368" y="9615"/>
                  </a:lnTo>
                  <a:cubicBezTo>
                    <a:pt x="368" y="9048"/>
                    <a:pt x="777" y="8575"/>
                    <a:pt x="1322" y="8483"/>
                  </a:cubicBezTo>
                  <a:cubicBezTo>
                    <a:pt x="1609" y="9264"/>
                    <a:pt x="2174" y="9984"/>
                    <a:pt x="2917" y="10388"/>
                  </a:cubicBezTo>
                  <a:cubicBezTo>
                    <a:pt x="3164" y="10521"/>
                    <a:pt x="3387" y="10700"/>
                    <a:pt x="3562" y="10914"/>
                  </a:cubicBezTo>
                  <a:cubicBezTo>
                    <a:pt x="3731" y="11123"/>
                    <a:pt x="3956" y="11228"/>
                    <a:pt x="4182" y="11228"/>
                  </a:cubicBezTo>
                  <a:cubicBezTo>
                    <a:pt x="4407" y="11228"/>
                    <a:pt x="4632" y="11123"/>
                    <a:pt x="4802" y="10914"/>
                  </a:cubicBezTo>
                  <a:cubicBezTo>
                    <a:pt x="4973" y="10705"/>
                    <a:pt x="5190" y="10527"/>
                    <a:pt x="5446" y="10388"/>
                  </a:cubicBezTo>
                  <a:cubicBezTo>
                    <a:pt x="6159" y="10001"/>
                    <a:pt x="6750" y="9289"/>
                    <a:pt x="7048" y="8467"/>
                  </a:cubicBezTo>
                  <a:lnTo>
                    <a:pt x="9089" y="8467"/>
                  </a:lnTo>
                  <a:cubicBezTo>
                    <a:pt x="9458" y="8712"/>
                    <a:pt x="9883" y="8834"/>
                    <a:pt x="10308" y="8834"/>
                  </a:cubicBezTo>
                  <a:cubicBezTo>
                    <a:pt x="10688" y="8834"/>
                    <a:pt x="11068" y="8736"/>
                    <a:pt x="11407" y="8540"/>
                  </a:cubicBezTo>
                  <a:cubicBezTo>
                    <a:pt x="11847" y="8708"/>
                    <a:pt x="12148" y="9139"/>
                    <a:pt x="12148" y="9615"/>
                  </a:cubicBezTo>
                  <a:lnTo>
                    <a:pt x="12148" y="11002"/>
                  </a:lnTo>
                  <a:cubicBezTo>
                    <a:pt x="12148" y="11635"/>
                    <a:pt x="11634" y="12150"/>
                    <a:pt x="11001" y="12150"/>
                  </a:cubicBezTo>
                  <a:lnTo>
                    <a:pt x="9572" y="12150"/>
                  </a:lnTo>
                  <a:cubicBezTo>
                    <a:pt x="9471" y="12150"/>
                    <a:pt x="9389" y="12231"/>
                    <a:pt x="9389" y="12332"/>
                  </a:cubicBezTo>
                  <a:cubicBezTo>
                    <a:pt x="9389" y="12433"/>
                    <a:pt x="9471" y="12516"/>
                    <a:pt x="9572" y="12516"/>
                  </a:cubicBezTo>
                  <a:lnTo>
                    <a:pt x="11001" y="12516"/>
                  </a:lnTo>
                  <a:cubicBezTo>
                    <a:pt x="11836" y="12516"/>
                    <a:pt x="12516" y="11837"/>
                    <a:pt x="12516" y="11002"/>
                  </a:cubicBezTo>
                  <a:lnTo>
                    <a:pt x="12516" y="9615"/>
                  </a:lnTo>
                  <a:cubicBezTo>
                    <a:pt x="12516" y="9057"/>
                    <a:pt x="12217" y="8561"/>
                    <a:pt x="11750" y="8298"/>
                  </a:cubicBezTo>
                  <a:cubicBezTo>
                    <a:pt x="12900" y="7303"/>
                    <a:pt x="12727" y="5473"/>
                    <a:pt x="11411" y="4715"/>
                  </a:cubicBezTo>
                  <a:lnTo>
                    <a:pt x="11411" y="2792"/>
                  </a:lnTo>
                  <a:cubicBezTo>
                    <a:pt x="11411" y="2691"/>
                    <a:pt x="11330" y="2610"/>
                    <a:pt x="11227" y="2610"/>
                  </a:cubicBezTo>
                  <a:cubicBezTo>
                    <a:pt x="11126" y="2610"/>
                    <a:pt x="11045" y="2691"/>
                    <a:pt x="11045" y="2792"/>
                  </a:cubicBezTo>
                  <a:lnTo>
                    <a:pt x="11045" y="4824"/>
                  </a:lnTo>
                  <a:cubicBezTo>
                    <a:pt x="11045" y="4893"/>
                    <a:pt x="11083" y="4955"/>
                    <a:pt x="11144" y="4986"/>
                  </a:cubicBezTo>
                  <a:cubicBezTo>
                    <a:pt x="11764" y="5303"/>
                    <a:pt x="12148" y="5931"/>
                    <a:pt x="12148" y="6626"/>
                  </a:cubicBezTo>
                  <a:cubicBezTo>
                    <a:pt x="12148" y="7642"/>
                    <a:pt x="11322" y="8468"/>
                    <a:pt x="10308" y="8468"/>
                  </a:cubicBezTo>
                  <a:cubicBezTo>
                    <a:pt x="9292" y="8468"/>
                    <a:pt x="8466" y="7642"/>
                    <a:pt x="8466" y="6626"/>
                  </a:cubicBezTo>
                  <a:cubicBezTo>
                    <a:pt x="8466" y="5931"/>
                    <a:pt x="8850" y="5303"/>
                    <a:pt x="9470" y="4986"/>
                  </a:cubicBezTo>
                  <a:cubicBezTo>
                    <a:pt x="9532" y="4955"/>
                    <a:pt x="9571" y="4893"/>
                    <a:pt x="9571" y="4824"/>
                  </a:cubicBezTo>
                  <a:lnTo>
                    <a:pt x="9571" y="3865"/>
                  </a:lnTo>
                  <a:lnTo>
                    <a:pt x="9939" y="3865"/>
                  </a:lnTo>
                  <a:cubicBezTo>
                    <a:pt x="10246" y="3865"/>
                    <a:pt x="10490" y="3616"/>
                    <a:pt x="10490" y="3314"/>
                  </a:cubicBezTo>
                  <a:cubicBezTo>
                    <a:pt x="10490" y="3009"/>
                    <a:pt x="10243" y="2762"/>
                    <a:pt x="9939" y="2762"/>
                  </a:cubicBezTo>
                  <a:lnTo>
                    <a:pt x="9571" y="2762"/>
                  </a:lnTo>
                  <a:lnTo>
                    <a:pt x="9571" y="2393"/>
                  </a:lnTo>
                  <a:lnTo>
                    <a:pt x="9939" y="2393"/>
                  </a:lnTo>
                  <a:cubicBezTo>
                    <a:pt x="10246" y="2393"/>
                    <a:pt x="10490" y="2144"/>
                    <a:pt x="10490" y="1841"/>
                  </a:cubicBezTo>
                  <a:cubicBezTo>
                    <a:pt x="10490" y="1537"/>
                    <a:pt x="10243" y="1289"/>
                    <a:pt x="9939" y="1289"/>
                  </a:cubicBezTo>
                  <a:lnTo>
                    <a:pt x="9571" y="1289"/>
                  </a:lnTo>
                  <a:lnTo>
                    <a:pt x="9571" y="1106"/>
                  </a:lnTo>
                  <a:cubicBezTo>
                    <a:pt x="9571" y="694"/>
                    <a:pt x="9904" y="369"/>
                    <a:pt x="10308" y="369"/>
                  </a:cubicBezTo>
                  <a:cubicBezTo>
                    <a:pt x="10713" y="369"/>
                    <a:pt x="11045" y="699"/>
                    <a:pt x="11045" y="1106"/>
                  </a:cubicBezTo>
                  <a:lnTo>
                    <a:pt x="11045" y="1933"/>
                  </a:lnTo>
                  <a:cubicBezTo>
                    <a:pt x="11045" y="2034"/>
                    <a:pt x="11126" y="2117"/>
                    <a:pt x="11227" y="2117"/>
                  </a:cubicBezTo>
                  <a:cubicBezTo>
                    <a:pt x="11330" y="2117"/>
                    <a:pt x="11411" y="2034"/>
                    <a:pt x="11411" y="1933"/>
                  </a:cubicBezTo>
                  <a:lnTo>
                    <a:pt x="11411" y="1106"/>
                  </a:lnTo>
                  <a:cubicBezTo>
                    <a:pt x="11411" y="497"/>
                    <a:pt x="10917" y="1"/>
                    <a:pt x="10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54" name="Google Shape;2454;p46"/>
            <p:cNvSpPr/>
            <p:nvPr/>
          </p:nvSpPr>
          <p:spPr>
            <a:xfrm>
              <a:off x="3670114" y="1407823"/>
              <a:ext cx="51690" cy="51746"/>
            </a:xfrm>
            <a:custGeom>
              <a:avLst/>
              <a:gdLst/>
              <a:ahLst/>
              <a:cxnLst/>
              <a:rect l="l" t="t" r="r" b="b"/>
              <a:pathLst>
                <a:path w="1840" h="1842" extrusionOk="0">
                  <a:moveTo>
                    <a:pt x="920" y="369"/>
                  </a:moveTo>
                  <a:cubicBezTo>
                    <a:pt x="1224" y="369"/>
                    <a:pt x="1473" y="616"/>
                    <a:pt x="1473" y="922"/>
                  </a:cubicBezTo>
                  <a:cubicBezTo>
                    <a:pt x="1473" y="1226"/>
                    <a:pt x="1224" y="1473"/>
                    <a:pt x="920" y="1473"/>
                  </a:cubicBezTo>
                  <a:cubicBezTo>
                    <a:pt x="614" y="1473"/>
                    <a:pt x="367" y="1226"/>
                    <a:pt x="367" y="922"/>
                  </a:cubicBezTo>
                  <a:cubicBezTo>
                    <a:pt x="367" y="616"/>
                    <a:pt x="614" y="369"/>
                    <a:pt x="920" y="369"/>
                  </a:cubicBezTo>
                  <a:close/>
                  <a:moveTo>
                    <a:pt x="920" y="1"/>
                  </a:moveTo>
                  <a:cubicBezTo>
                    <a:pt x="412" y="1"/>
                    <a:pt x="1" y="414"/>
                    <a:pt x="1" y="922"/>
                  </a:cubicBezTo>
                  <a:cubicBezTo>
                    <a:pt x="1" y="1428"/>
                    <a:pt x="412" y="1841"/>
                    <a:pt x="920" y="1841"/>
                  </a:cubicBezTo>
                  <a:cubicBezTo>
                    <a:pt x="1426" y="1841"/>
                    <a:pt x="1839" y="1428"/>
                    <a:pt x="1839" y="922"/>
                  </a:cubicBezTo>
                  <a:cubicBezTo>
                    <a:pt x="1839" y="414"/>
                    <a:pt x="1426" y="1"/>
                    <a:pt x="9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grpSp>
        <p:nvGrpSpPr>
          <p:cNvPr id="2455" name="Google Shape;2455;p46"/>
          <p:cNvGrpSpPr/>
          <p:nvPr/>
        </p:nvGrpSpPr>
        <p:grpSpPr>
          <a:xfrm>
            <a:off x="3280237" y="1616610"/>
            <a:ext cx="564130" cy="548610"/>
            <a:chOff x="2748251" y="1342181"/>
            <a:chExt cx="358292" cy="351606"/>
          </a:xfrm>
        </p:grpSpPr>
        <p:sp>
          <p:nvSpPr>
            <p:cNvPr id="2456" name="Google Shape;2456;p46"/>
            <p:cNvSpPr/>
            <p:nvPr/>
          </p:nvSpPr>
          <p:spPr>
            <a:xfrm>
              <a:off x="2983722" y="1533491"/>
              <a:ext cx="98829" cy="112735"/>
            </a:xfrm>
            <a:custGeom>
              <a:avLst/>
              <a:gdLst/>
              <a:ahLst/>
              <a:cxnLst/>
              <a:rect l="l" t="t" r="r" b="b"/>
              <a:pathLst>
                <a:path w="3518" h="4013" extrusionOk="0">
                  <a:moveTo>
                    <a:pt x="903" y="0"/>
                  </a:moveTo>
                  <a:cubicBezTo>
                    <a:pt x="437" y="0"/>
                    <a:pt x="0" y="281"/>
                    <a:pt x="0" y="670"/>
                  </a:cubicBezTo>
                  <a:cubicBezTo>
                    <a:pt x="0" y="1038"/>
                    <a:pt x="434" y="1336"/>
                    <a:pt x="969" y="1336"/>
                  </a:cubicBezTo>
                  <a:lnTo>
                    <a:pt x="974" y="1336"/>
                  </a:lnTo>
                  <a:cubicBezTo>
                    <a:pt x="1171" y="1336"/>
                    <a:pt x="1334" y="1494"/>
                    <a:pt x="1334" y="1692"/>
                  </a:cubicBezTo>
                  <a:lnTo>
                    <a:pt x="1334" y="4013"/>
                  </a:lnTo>
                  <a:lnTo>
                    <a:pt x="2183" y="4013"/>
                  </a:lnTo>
                  <a:lnTo>
                    <a:pt x="2183" y="1692"/>
                  </a:lnTo>
                  <a:cubicBezTo>
                    <a:pt x="2183" y="1500"/>
                    <a:pt x="2335" y="1336"/>
                    <a:pt x="2547" y="1336"/>
                  </a:cubicBezTo>
                  <a:cubicBezTo>
                    <a:pt x="3082" y="1336"/>
                    <a:pt x="3518" y="1038"/>
                    <a:pt x="3518" y="670"/>
                  </a:cubicBezTo>
                  <a:cubicBezTo>
                    <a:pt x="3518" y="352"/>
                    <a:pt x="3163" y="1"/>
                    <a:pt x="2613" y="1"/>
                  </a:cubicBezTo>
                  <a:cubicBezTo>
                    <a:pt x="2579" y="1"/>
                    <a:pt x="2544" y="2"/>
                    <a:pt x="2508" y="5"/>
                  </a:cubicBezTo>
                  <a:cubicBezTo>
                    <a:pt x="2196" y="28"/>
                    <a:pt x="1926" y="195"/>
                    <a:pt x="1759" y="438"/>
                  </a:cubicBezTo>
                  <a:cubicBezTo>
                    <a:pt x="1545" y="129"/>
                    <a:pt x="1217" y="0"/>
                    <a:pt x="903" y="0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57" name="Google Shape;2457;p46"/>
            <p:cNvSpPr/>
            <p:nvPr/>
          </p:nvSpPr>
          <p:spPr>
            <a:xfrm>
              <a:off x="2772326" y="1533491"/>
              <a:ext cx="98829" cy="112735"/>
            </a:xfrm>
            <a:custGeom>
              <a:avLst/>
              <a:gdLst/>
              <a:ahLst/>
              <a:cxnLst/>
              <a:rect l="l" t="t" r="r" b="b"/>
              <a:pathLst>
                <a:path w="3518" h="4013" extrusionOk="0">
                  <a:moveTo>
                    <a:pt x="903" y="0"/>
                  </a:moveTo>
                  <a:cubicBezTo>
                    <a:pt x="438" y="0"/>
                    <a:pt x="0" y="281"/>
                    <a:pt x="0" y="670"/>
                  </a:cubicBezTo>
                  <a:cubicBezTo>
                    <a:pt x="0" y="1038"/>
                    <a:pt x="434" y="1336"/>
                    <a:pt x="971" y="1336"/>
                  </a:cubicBezTo>
                  <a:lnTo>
                    <a:pt x="974" y="1336"/>
                  </a:lnTo>
                  <a:cubicBezTo>
                    <a:pt x="1173" y="1336"/>
                    <a:pt x="1334" y="1494"/>
                    <a:pt x="1334" y="1692"/>
                  </a:cubicBezTo>
                  <a:lnTo>
                    <a:pt x="1334" y="4013"/>
                  </a:lnTo>
                  <a:lnTo>
                    <a:pt x="2182" y="4013"/>
                  </a:lnTo>
                  <a:lnTo>
                    <a:pt x="2182" y="1692"/>
                  </a:lnTo>
                  <a:cubicBezTo>
                    <a:pt x="2182" y="1500"/>
                    <a:pt x="2336" y="1336"/>
                    <a:pt x="2547" y="1336"/>
                  </a:cubicBezTo>
                  <a:cubicBezTo>
                    <a:pt x="3082" y="1336"/>
                    <a:pt x="3518" y="1038"/>
                    <a:pt x="3518" y="670"/>
                  </a:cubicBezTo>
                  <a:cubicBezTo>
                    <a:pt x="3518" y="352"/>
                    <a:pt x="3163" y="1"/>
                    <a:pt x="2614" y="1"/>
                  </a:cubicBezTo>
                  <a:cubicBezTo>
                    <a:pt x="2580" y="1"/>
                    <a:pt x="2545" y="2"/>
                    <a:pt x="2509" y="5"/>
                  </a:cubicBezTo>
                  <a:cubicBezTo>
                    <a:pt x="2196" y="28"/>
                    <a:pt x="1926" y="195"/>
                    <a:pt x="1759" y="438"/>
                  </a:cubicBezTo>
                  <a:cubicBezTo>
                    <a:pt x="1545" y="129"/>
                    <a:pt x="1218" y="0"/>
                    <a:pt x="903" y="0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58" name="Google Shape;2458;p46"/>
            <p:cNvSpPr/>
            <p:nvPr/>
          </p:nvSpPr>
          <p:spPr>
            <a:xfrm>
              <a:off x="2906749" y="1488992"/>
              <a:ext cx="41380" cy="107959"/>
            </a:xfrm>
            <a:custGeom>
              <a:avLst/>
              <a:gdLst/>
              <a:ahLst/>
              <a:cxnLst/>
              <a:rect l="l" t="t" r="r" b="b"/>
              <a:pathLst>
                <a:path w="1473" h="3843" extrusionOk="0">
                  <a:moveTo>
                    <a:pt x="0" y="1"/>
                  </a:moveTo>
                  <a:lnTo>
                    <a:pt x="0" y="3842"/>
                  </a:lnTo>
                  <a:lnTo>
                    <a:pt x="1473" y="3842"/>
                  </a:lnTo>
                  <a:lnTo>
                    <a:pt x="1473" y="1"/>
                  </a:lnTo>
                  <a:close/>
                </a:path>
              </a:pathLst>
            </a:custGeom>
            <a:solidFill>
              <a:srgbClr val="4F8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59" name="Google Shape;2459;p46"/>
            <p:cNvSpPr/>
            <p:nvPr/>
          </p:nvSpPr>
          <p:spPr>
            <a:xfrm>
              <a:off x="3021197" y="1588187"/>
              <a:ext cx="23851" cy="58039"/>
            </a:xfrm>
            <a:custGeom>
              <a:avLst/>
              <a:gdLst/>
              <a:ahLst/>
              <a:cxnLst/>
              <a:rect l="l" t="t" r="r" b="b"/>
              <a:pathLst>
                <a:path w="849" h="2066" extrusionOk="0">
                  <a:moveTo>
                    <a:pt x="0" y="1"/>
                  </a:moveTo>
                  <a:lnTo>
                    <a:pt x="0" y="2066"/>
                  </a:lnTo>
                  <a:lnTo>
                    <a:pt x="849" y="2066"/>
                  </a:lnTo>
                  <a:lnTo>
                    <a:pt x="849" y="748"/>
                  </a:lnTo>
                  <a:cubicBezTo>
                    <a:pt x="719" y="694"/>
                    <a:pt x="601" y="607"/>
                    <a:pt x="508" y="494"/>
                  </a:cubicBezTo>
                  <a:cubicBezTo>
                    <a:pt x="362" y="317"/>
                    <a:pt x="192" y="152"/>
                    <a:pt x="0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60" name="Google Shape;2460;p46"/>
            <p:cNvSpPr/>
            <p:nvPr/>
          </p:nvSpPr>
          <p:spPr>
            <a:xfrm>
              <a:off x="2809773" y="1588187"/>
              <a:ext cx="23879" cy="58039"/>
            </a:xfrm>
            <a:custGeom>
              <a:avLst/>
              <a:gdLst/>
              <a:ahLst/>
              <a:cxnLst/>
              <a:rect l="l" t="t" r="r" b="b"/>
              <a:pathLst>
                <a:path w="850" h="2066" extrusionOk="0">
                  <a:moveTo>
                    <a:pt x="849" y="1"/>
                  </a:moveTo>
                  <a:cubicBezTo>
                    <a:pt x="658" y="152"/>
                    <a:pt x="489" y="316"/>
                    <a:pt x="343" y="492"/>
                  </a:cubicBezTo>
                  <a:cubicBezTo>
                    <a:pt x="250" y="607"/>
                    <a:pt x="130" y="693"/>
                    <a:pt x="1" y="748"/>
                  </a:cubicBezTo>
                  <a:lnTo>
                    <a:pt x="1" y="2066"/>
                  </a:lnTo>
                  <a:lnTo>
                    <a:pt x="849" y="2066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61" name="Google Shape;2461;p46"/>
            <p:cNvSpPr/>
            <p:nvPr/>
          </p:nvSpPr>
          <p:spPr>
            <a:xfrm>
              <a:off x="2906749" y="1559336"/>
              <a:ext cx="41380" cy="37616"/>
            </a:xfrm>
            <a:custGeom>
              <a:avLst/>
              <a:gdLst/>
              <a:ahLst/>
              <a:cxnLst/>
              <a:rect l="l" t="t" r="r" b="b"/>
              <a:pathLst>
                <a:path w="1473" h="1339" extrusionOk="0">
                  <a:moveTo>
                    <a:pt x="738" y="0"/>
                  </a:moveTo>
                  <a:cubicBezTo>
                    <a:pt x="495" y="0"/>
                    <a:pt x="248" y="14"/>
                    <a:pt x="0" y="42"/>
                  </a:cubicBezTo>
                  <a:lnTo>
                    <a:pt x="0" y="1338"/>
                  </a:lnTo>
                  <a:lnTo>
                    <a:pt x="1473" y="1338"/>
                  </a:lnTo>
                  <a:lnTo>
                    <a:pt x="1473" y="42"/>
                  </a:lnTo>
                  <a:cubicBezTo>
                    <a:pt x="1234" y="15"/>
                    <a:pt x="988" y="0"/>
                    <a:pt x="73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62" name="Google Shape;2462;p46"/>
            <p:cNvSpPr/>
            <p:nvPr/>
          </p:nvSpPr>
          <p:spPr>
            <a:xfrm>
              <a:off x="2754178" y="1580012"/>
              <a:ext cx="346521" cy="108606"/>
            </a:xfrm>
            <a:custGeom>
              <a:avLst/>
              <a:gdLst/>
              <a:ahLst/>
              <a:cxnLst/>
              <a:rect l="l" t="t" r="r" b="b"/>
              <a:pathLst>
                <a:path w="12335" h="3866" extrusionOk="0">
                  <a:moveTo>
                    <a:pt x="6167" y="0"/>
                  </a:moveTo>
                  <a:cubicBezTo>
                    <a:pt x="5579" y="0"/>
                    <a:pt x="4982" y="88"/>
                    <a:pt x="4424" y="275"/>
                  </a:cubicBezTo>
                  <a:cubicBezTo>
                    <a:pt x="3828" y="476"/>
                    <a:pt x="3267" y="794"/>
                    <a:pt x="2890" y="1252"/>
                  </a:cubicBezTo>
                  <a:cubicBezTo>
                    <a:pt x="2571" y="1638"/>
                    <a:pt x="2116" y="1841"/>
                    <a:pt x="1651" y="1841"/>
                  </a:cubicBezTo>
                  <a:cubicBezTo>
                    <a:pt x="934" y="1841"/>
                    <a:pt x="305" y="2322"/>
                    <a:pt x="117" y="3012"/>
                  </a:cubicBezTo>
                  <a:cubicBezTo>
                    <a:pt x="1" y="3440"/>
                    <a:pt x="322" y="3865"/>
                    <a:pt x="768" y="3865"/>
                  </a:cubicBezTo>
                  <a:lnTo>
                    <a:pt x="11565" y="3865"/>
                  </a:lnTo>
                  <a:cubicBezTo>
                    <a:pt x="12010" y="3865"/>
                    <a:pt x="12334" y="3442"/>
                    <a:pt x="12216" y="3012"/>
                  </a:cubicBezTo>
                  <a:cubicBezTo>
                    <a:pt x="12030" y="2327"/>
                    <a:pt x="11406" y="1841"/>
                    <a:pt x="10682" y="1841"/>
                  </a:cubicBezTo>
                  <a:cubicBezTo>
                    <a:pt x="10224" y="1841"/>
                    <a:pt x="9766" y="1642"/>
                    <a:pt x="9443" y="1252"/>
                  </a:cubicBezTo>
                  <a:cubicBezTo>
                    <a:pt x="8941" y="640"/>
                    <a:pt x="8013" y="188"/>
                    <a:pt x="6904" y="46"/>
                  </a:cubicBezTo>
                  <a:cubicBezTo>
                    <a:pt x="6662" y="16"/>
                    <a:pt x="6416" y="0"/>
                    <a:pt x="6167" y="0"/>
                  </a:cubicBezTo>
                  <a:close/>
                </a:path>
              </a:pathLst>
            </a:custGeom>
            <a:solidFill>
              <a:srgbClr val="BB6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63" name="Google Shape;2463;p46"/>
            <p:cNvSpPr/>
            <p:nvPr/>
          </p:nvSpPr>
          <p:spPr>
            <a:xfrm>
              <a:off x="2754178" y="1587737"/>
              <a:ext cx="124309" cy="100880"/>
            </a:xfrm>
            <a:custGeom>
              <a:avLst/>
              <a:gdLst/>
              <a:ahLst/>
              <a:cxnLst/>
              <a:rect l="l" t="t" r="r" b="b"/>
              <a:pathLst>
                <a:path w="4425" h="3591" extrusionOk="0">
                  <a:moveTo>
                    <a:pt x="4424" y="0"/>
                  </a:moveTo>
                  <a:cubicBezTo>
                    <a:pt x="3828" y="201"/>
                    <a:pt x="3267" y="519"/>
                    <a:pt x="2890" y="977"/>
                  </a:cubicBezTo>
                  <a:cubicBezTo>
                    <a:pt x="2571" y="1363"/>
                    <a:pt x="2116" y="1566"/>
                    <a:pt x="1651" y="1566"/>
                  </a:cubicBezTo>
                  <a:cubicBezTo>
                    <a:pt x="934" y="1566"/>
                    <a:pt x="305" y="2047"/>
                    <a:pt x="117" y="2739"/>
                  </a:cubicBezTo>
                  <a:cubicBezTo>
                    <a:pt x="1" y="3165"/>
                    <a:pt x="322" y="3590"/>
                    <a:pt x="770" y="3590"/>
                  </a:cubicBezTo>
                  <a:lnTo>
                    <a:pt x="3555" y="3590"/>
                  </a:lnTo>
                  <a:cubicBezTo>
                    <a:pt x="3305" y="2355"/>
                    <a:pt x="3594" y="1036"/>
                    <a:pt x="442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64" name="Google Shape;2464;p46"/>
            <p:cNvSpPr/>
            <p:nvPr/>
          </p:nvSpPr>
          <p:spPr>
            <a:xfrm>
              <a:off x="2880875" y="1466265"/>
              <a:ext cx="93099" cy="36211"/>
            </a:xfrm>
            <a:custGeom>
              <a:avLst/>
              <a:gdLst/>
              <a:ahLst/>
              <a:cxnLst/>
              <a:rect l="l" t="t" r="r" b="b"/>
              <a:pathLst>
                <a:path w="3314" h="1289" extrusionOk="0">
                  <a:moveTo>
                    <a:pt x="644" y="0"/>
                  </a:moveTo>
                  <a:cubicBezTo>
                    <a:pt x="290" y="0"/>
                    <a:pt x="0" y="290"/>
                    <a:pt x="0" y="645"/>
                  </a:cubicBezTo>
                  <a:cubicBezTo>
                    <a:pt x="0" y="1001"/>
                    <a:pt x="288" y="1289"/>
                    <a:pt x="644" y="1289"/>
                  </a:cubicBezTo>
                  <a:lnTo>
                    <a:pt x="2670" y="1289"/>
                  </a:lnTo>
                  <a:cubicBezTo>
                    <a:pt x="3025" y="1289"/>
                    <a:pt x="3313" y="1001"/>
                    <a:pt x="3313" y="645"/>
                  </a:cubicBezTo>
                  <a:cubicBezTo>
                    <a:pt x="3313" y="290"/>
                    <a:pt x="3025" y="0"/>
                    <a:pt x="2670" y="0"/>
                  </a:cubicBezTo>
                  <a:close/>
                </a:path>
              </a:pathLst>
            </a:custGeom>
            <a:solidFill>
              <a:srgbClr val="4F8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65" name="Google Shape;2465;p46"/>
            <p:cNvSpPr/>
            <p:nvPr/>
          </p:nvSpPr>
          <p:spPr>
            <a:xfrm>
              <a:off x="2880875" y="1466265"/>
              <a:ext cx="43965" cy="36211"/>
            </a:xfrm>
            <a:custGeom>
              <a:avLst/>
              <a:gdLst/>
              <a:ahLst/>
              <a:cxnLst/>
              <a:rect l="l" t="t" r="r" b="b"/>
              <a:pathLst>
                <a:path w="1565" h="1289" extrusionOk="0">
                  <a:moveTo>
                    <a:pt x="644" y="0"/>
                  </a:moveTo>
                  <a:cubicBezTo>
                    <a:pt x="288" y="0"/>
                    <a:pt x="0" y="288"/>
                    <a:pt x="0" y="645"/>
                  </a:cubicBezTo>
                  <a:cubicBezTo>
                    <a:pt x="0" y="1001"/>
                    <a:pt x="288" y="1289"/>
                    <a:pt x="644" y="1289"/>
                  </a:cubicBezTo>
                  <a:lnTo>
                    <a:pt x="1565" y="1289"/>
                  </a:lnTo>
                  <a:cubicBezTo>
                    <a:pt x="1209" y="1289"/>
                    <a:pt x="921" y="1001"/>
                    <a:pt x="921" y="645"/>
                  </a:cubicBezTo>
                  <a:cubicBezTo>
                    <a:pt x="921" y="290"/>
                    <a:pt x="1209" y="0"/>
                    <a:pt x="1565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66" name="Google Shape;2466;p46"/>
            <p:cNvSpPr/>
            <p:nvPr/>
          </p:nvSpPr>
          <p:spPr>
            <a:xfrm>
              <a:off x="2886325" y="1399068"/>
              <a:ext cx="84334" cy="33739"/>
            </a:xfrm>
            <a:custGeom>
              <a:avLst/>
              <a:gdLst/>
              <a:ahLst/>
              <a:cxnLst/>
              <a:rect l="l" t="t" r="r" b="b"/>
              <a:pathLst>
                <a:path w="3002" h="1201" extrusionOk="0">
                  <a:moveTo>
                    <a:pt x="1463" y="0"/>
                  </a:moveTo>
                  <a:cubicBezTo>
                    <a:pt x="1032" y="0"/>
                    <a:pt x="602" y="116"/>
                    <a:pt x="222" y="347"/>
                  </a:cubicBezTo>
                  <a:cubicBezTo>
                    <a:pt x="78" y="434"/>
                    <a:pt x="1" y="587"/>
                    <a:pt x="1" y="740"/>
                  </a:cubicBezTo>
                  <a:cubicBezTo>
                    <a:pt x="1" y="857"/>
                    <a:pt x="45" y="974"/>
                    <a:pt x="135" y="1064"/>
                  </a:cubicBezTo>
                  <a:cubicBezTo>
                    <a:pt x="224" y="1154"/>
                    <a:pt x="343" y="1201"/>
                    <a:pt x="463" y="1201"/>
                  </a:cubicBezTo>
                  <a:cubicBezTo>
                    <a:pt x="543" y="1201"/>
                    <a:pt x="624" y="1180"/>
                    <a:pt x="696" y="1135"/>
                  </a:cubicBezTo>
                  <a:cubicBezTo>
                    <a:pt x="930" y="992"/>
                    <a:pt x="1196" y="921"/>
                    <a:pt x="1463" y="921"/>
                  </a:cubicBezTo>
                  <a:cubicBezTo>
                    <a:pt x="1730" y="921"/>
                    <a:pt x="1996" y="992"/>
                    <a:pt x="2231" y="1135"/>
                  </a:cubicBezTo>
                  <a:cubicBezTo>
                    <a:pt x="2303" y="1180"/>
                    <a:pt x="2383" y="1201"/>
                    <a:pt x="2463" y="1201"/>
                  </a:cubicBezTo>
                  <a:cubicBezTo>
                    <a:pt x="2582" y="1201"/>
                    <a:pt x="2701" y="1154"/>
                    <a:pt x="2791" y="1064"/>
                  </a:cubicBezTo>
                  <a:cubicBezTo>
                    <a:pt x="3002" y="853"/>
                    <a:pt x="2959" y="501"/>
                    <a:pt x="2705" y="347"/>
                  </a:cubicBezTo>
                  <a:cubicBezTo>
                    <a:pt x="2324" y="116"/>
                    <a:pt x="1893" y="0"/>
                    <a:pt x="1463" y="0"/>
                  </a:cubicBezTo>
                  <a:close/>
                </a:path>
              </a:pathLst>
            </a:custGeom>
            <a:solidFill>
              <a:srgbClr val="CDE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67" name="Google Shape;2467;p46"/>
            <p:cNvSpPr/>
            <p:nvPr/>
          </p:nvSpPr>
          <p:spPr>
            <a:xfrm>
              <a:off x="2867700" y="1347350"/>
              <a:ext cx="121332" cy="40959"/>
            </a:xfrm>
            <a:custGeom>
              <a:avLst/>
              <a:gdLst/>
              <a:ahLst/>
              <a:cxnLst/>
              <a:rect l="l" t="t" r="r" b="b"/>
              <a:pathLst>
                <a:path w="4319" h="1458" extrusionOk="0">
                  <a:moveTo>
                    <a:pt x="2127" y="0"/>
                  </a:moveTo>
                  <a:cubicBezTo>
                    <a:pt x="1448" y="0"/>
                    <a:pt x="770" y="207"/>
                    <a:pt x="194" y="622"/>
                  </a:cubicBezTo>
                  <a:cubicBezTo>
                    <a:pt x="67" y="713"/>
                    <a:pt x="1" y="856"/>
                    <a:pt x="1" y="999"/>
                  </a:cubicBezTo>
                  <a:cubicBezTo>
                    <a:pt x="1" y="1115"/>
                    <a:pt x="44" y="1233"/>
                    <a:pt x="135" y="1323"/>
                  </a:cubicBezTo>
                  <a:cubicBezTo>
                    <a:pt x="224" y="1412"/>
                    <a:pt x="342" y="1457"/>
                    <a:pt x="461" y="1457"/>
                  </a:cubicBezTo>
                  <a:cubicBezTo>
                    <a:pt x="555" y="1457"/>
                    <a:pt x="648" y="1429"/>
                    <a:pt x="729" y="1371"/>
                  </a:cubicBezTo>
                  <a:cubicBezTo>
                    <a:pt x="1145" y="1071"/>
                    <a:pt x="1635" y="921"/>
                    <a:pt x="2126" y="921"/>
                  </a:cubicBezTo>
                  <a:cubicBezTo>
                    <a:pt x="2617" y="921"/>
                    <a:pt x="3108" y="1071"/>
                    <a:pt x="3524" y="1371"/>
                  </a:cubicBezTo>
                  <a:cubicBezTo>
                    <a:pt x="3605" y="1429"/>
                    <a:pt x="3698" y="1457"/>
                    <a:pt x="3791" y="1457"/>
                  </a:cubicBezTo>
                  <a:cubicBezTo>
                    <a:pt x="3910" y="1457"/>
                    <a:pt x="4027" y="1412"/>
                    <a:pt x="4117" y="1323"/>
                  </a:cubicBezTo>
                  <a:cubicBezTo>
                    <a:pt x="4319" y="1121"/>
                    <a:pt x="4289" y="788"/>
                    <a:pt x="4058" y="621"/>
                  </a:cubicBezTo>
                  <a:cubicBezTo>
                    <a:pt x="3482" y="207"/>
                    <a:pt x="2805" y="0"/>
                    <a:pt x="2127" y="0"/>
                  </a:cubicBezTo>
                  <a:close/>
                </a:path>
              </a:pathLst>
            </a:custGeom>
            <a:solidFill>
              <a:srgbClr val="CDE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68" name="Google Shape;2468;p46"/>
            <p:cNvSpPr/>
            <p:nvPr/>
          </p:nvSpPr>
          <p:spPr>
            <a:xfrm>
              <a:off x="2963889" y="1633978"/>
              <a:ext cx="42673" cy="33964"/>
            </a:xfrm>
            <a:custGeom>
              <a:avLst/>
              <a:gdLst/>
              <a:ahLst/>
              <a:cxnLst/>
              <a:rect l="l" t="t" r="r" b="b"/>
              <a:pathLst>
                <a:path w="1519" h="1209" extrusionOk="0">
                  <a:moveTo>
                    <a:pt x="759" y="0"/>
                  </a:moveTo>
                  <a:cubicBezTo>
                    <a:pt x="340" y="0"/>
                    <a:pt x="1" y="270"/>
                    <a:pt x="1" y="605"/>
                  </a:cubicBezTo>
                  <a:cubicBezTo>
                    <a:pt x="1" y="938"/>
                    <a:pt x="340" y="1209"/>
                    <a:pt x="759" y="1209"/>
                  </a:cubicBezTo>
                  <a:cubicBezTo>
                    <a:pt x="1180" y="1209"/>
                    <a:pt x="1519" y="938"/>
                    <a:pt x="1519" y="605"/>
                  </a:cubicBezTo>
                  <a:cubicBezTo>
                    <a:pt x="1519" y="270"/>
                    <a:pt x="1180" y="0"/>
                    <a:pt x="759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69" name="Google Shape;2469;p46"/>
            <p:cNvSpPr/>
            <p:nvPr/>
          </p:nvSpPr>
          <p:spPr>
            <a:xfrm>
              <a:off x="2916103" y="1625213"/>
              <a:ext cx="22671" cy="25368"/>
            </a:xfrm>
            <a:custGeom>
              <a:avLst/>
              <a:gdLst/>
              <a:ahLst/>
              <a:cxnLst/>
              <a:rect l="l" t="t" r="r" b="b"/>
              <a:pathLst>
                <a:path w="807" h="903" extrusionOk="0">
                  <a:moveTo>
                    <a:pt x="403" y="0"/>
                  </a:moveTo>
                  <a:cubicBezTo>
                    <a:pt x="180" y="0"/>
                    <a:pt x="0" y="202"/>
                    <a:pt x="0" y="451"/>
                  </a:cubicBezTo>
                  <a:cubicBezTo>
                    <a:pt x="0" y="701"/>
                    <a:pt x="180" y="903"/>
                    <a:pt x="403" y="903"/>
                  </a:cubicBezTo>
                  <a:cubicBezTo>
                    <a:pt x="626" y="903"/>
                    <a:pt x="807" y="701"/>
                    <a:pt x="807" y="451"/>
                  </a:cubicBezTo>
                  <a:cubicBezTo>
                    <a:pt x="807" y="202"/>
                    <a:pt x="626" y="0"/>
                    <a:pt x="403" y="0"/>
                  </a:cubicBezTo>
                  <a:close/>
                </a:path>
              </a:pathLst>
            </a:custGeom>
            <a:solidFill>
              <a:srgbClr val="4E5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70" name="Google Shape;2470;p46"/>
            <p:cNvSpPr/>
            <p:nvPr/>
          </p:nvSpPr>
          <p:spPr>
            <a:xfrm>
              <a:off x="2848260" y="1633978"/>
              <a:ext cx="42729" cy="33964"/>
            </a:xfrm>
            <a:custGeom>
              <a:avLst/>
              <a:gdLst/>
              <a:ahLst/>
              <a:cxnLst/>
              <a:rect l="l" t="t" r="r" b="b"/>
              <a:pathLst>
                <a:path w="1521" h="1209" extrusionOk="0">
                  <a:moveTo>
                    <a:pt x="760" y="0"/>
                  </a:moveTo>
                  <a:cubicBezTo>
                    <a:pt x="341" y="0"/>
                    <a:pt x="1" y="270"/>
                    <a:pt x="1" y="605"/>
                  </a:cubicBezTo>
                  <a:cubicBezTo>
                    <a:pt x="1" y="938"/>
                    <a:pt x="341" y="1209"/>
                    <a:pt x="760" y="1209"/>
                  </a:cubicBezTo>
                  <a:cubicBezTo>
                    <a:pt x="1179" y="1209"/>
                    <a:pt x="1520" y="938"/>
                    <a:pt x="1520" y="605"/>
                  </a:cubicBezTo>
                  <a:cubicBezTo>
                    <a:pt x="1520" y="270"/>
                    <a:pt x="1179" y="0"/>
                    <a:pt x="76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71" name="Google Shape;2471;p46"/>
            <p:cNvSpPr/>
            <p:nvPr/>
          </p:nvSpPr>
          <p:spPr>
            <a:xfrm>
              <a:off x="2869947" y="1615689"/>
              <a:ext cx="29329" cy="19777"/>
            </a:xfrm>
            <a:custGeom>
              <a:avLst/>
              <a:gdLst/>
              <a:ahLst/>
              <a:cxnLst/>
              <a:rect l="l" t="t" r="r" b="b"/>
              <a:pathLst>
                <a:path w="1044" h="704" extrusionOk="0">
                  <a:moveTo>
                    <a:pt x="522" y="0"/>
                  </a:moveTo>
                  <a:cubicBezTo>
                    <a:pt x="234" y="0"/>
                    <a:pt x="1" y="234"/>
                    <a:pt x="1" y="522"/>
                  </a:cubicBezTo>
                  <a:cubicBezTo>
                    <a:pt x="1" y="623"/>
                    <a:pt x="82" y="704"/>
                    <a:pt x="184" y="704"/>
                  </a:cubicBezTo>
                  <a:cubicBezTo>
                    <a:pt x="285" y="704"/>
                    <a:pt x="367" y="623"/>
                    <a:pt x="367" y="522"/>
                  </a:cubicBezTo>
                  <a:cubicBezTo>
                    <a:pt x="367" y="436"/>
                    <a:pt x="436" y="366"/>
                    <a:pt x="522" y="366"/>
                  </a:cubicBezTo>
                  <a:cubicBezTo>
                    <a:pt x="606" y="366"/>
                    <a:pt x="676" y="436"/>
                    <a:pt x="676" y="522"/>
                  </a:cubicBezTo>
                  <a:cubicBezTo>
                    <a:pt x="676" y="623"/>
                    <a:pt x="759" y="704"/>
                    <a:pt x="860" y="704"/>
                  </a:cubicBezTo>
                  <a:cubicBezTo>
                    <a:pt x="961" y="704"/>
                    <a:pt x="1043" y="623"/>
                    <a:pt x="1042" y="522"/>
                  </a:cubicBezTo>
                  <a:cubicBezTo>
                    <a:pt x="1042" y="234"/>
                    <a:pt x="808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72" name="Google Shape;2472;p46"/>
            <p:cNvSpPr/>
            <p:nvPr/>
          </p:nvSpPr>
          <p:spPr>
            <a:xfrm>
              <a:off x="2954759" y="1615689"/>
              <a:ext cx="29329" cy="19777"/>
            </a:xfrm>
            <a:custGeom>
              <a:avLst/>
              <a:gdLst/>
              <a:ahLst/>
              <a:cxnLst/>
              <a:rect l="l" t="t" r="r" b="b"/>
              <a:pathLst>
                <a:path w="1044" h="704" extrusionOk="0">
                  <a:moveTo>
                    <a:pt x="522" y="0"/>
                  </a:moveTo>
                  <a:cubicBezTo>
                    <a:pt x="234" y="0"/>
                    <a:pt x="0" y="234"/>
                    <a:pt x="0" y="522"/>
                  </a:cubicBezTo>
                  <a:cubicBezTo>
                    <a:pt x="0" y="623"/>
                    <a:pt x="83" y="704"/>
                    <a:pt x="184" y="704"/>
                  </a:cubicBezTo>
                  <a:cubicBezTo>
                    <a:pt x="285" y="704"/>
                    <a:pt x="368" y="623"/>
                    <a:pt x="368" y="522"/>
                  </a:cubicBezTo>
                  <a:cubicBezTo>
                    <a:pt x="368" y="436"/>
                    <a:pt x="437" y="366"/>
                    <a:pt x="522" y="366"/>
                  </a:cubicBezTo>
                  <a:cubicBezTo>
                    <a:pt x="608" y="366"/>
                    <a:pt x="677" y="436"/>
                    <a:pt x="677" y="522"/>
                  </a:cubicBezTo>
                  <a:cubicBezTo>
                    <a:pt x="677" y="623"/>
                    <a:pt x="758" y="704"/>
                    <a:pt x="859" y="704"/>
                  </a:cubicBezTo>
                  <a:cubicBezTo>
                    <a:pt x="960" y="704"/>
                    <a:pt x="1043" y="623"/>
                    <a:pt x="1043" y="522"/>
                  </a:cubicBezTo>
                  <a:cubicBezTo>
                    <a:pt x="1043" y="234"/>
                    <a:pt x="810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73" name="Google Shape;2473;p46"/>
            <p:cNvSpPr/>
            <p:nvPr/>
          </p:nvSpPr>
          <p:spPr>
            <a:xfrm>
              <a:off x="2910934" y="1620072"/>
              <a:ext cx="32981" cy="35649"/>
            </a:xfrm>
            <a:custGeom>
              <a:avLst/>
              <a:gdLst/>
              <a:ahLst/>
              <a:cxnLst/>
              <a:rect l="l" t="t" r="r" b="b"/>
              <a:pathLst>
                <a:path w="1174" h="1269" extrusionOk="0">
                  <a:moveTo>
                    <a:pt x="587" y="367"/>
                  </a:moveTo>
                  <a:cubicBezTo>
                    <a:pt x="709" y="367"/>
                    <a:pt x="807" y="488"/>
                    <a:pt x="807" y="634"/>
                  </a:cubicBezTo>
                  <a:cubicBezTo>
                    <a:pt x="807" y="781"/>
                    <a:pt x="709" y="902"/>
                    <a:pt x="587" y="902"/>
                  </a:cubicBezTo>
                  <a:cubicBezTo>
                    <a:pt x="466" y="902"/>
                    <a:pt x="367" y="781"/>
                    <a:pt x="367" y="634"/>
                  </a:cubicBezTo>
                  <a:cubicBezTo>
                    <a:pt x="367" y="488"/>
                    <a:pt x="466" y="367"/>
                    <a:pt x="587" y="367"/>
                  </a:cubicBezTo>
                  <a:close/>
                  <a:moveTo>
                    <a:pt x="587" y="1"/>
                  </a:moveTo>
                  <a:cubicBezTo>
                    <a:pt x="264" y="1"/>
                    <a:pt x="0" y="284"/>
                    <a:pt x="0" y="634"/>
                  </a:cubicBezTo>
                  <a:cubicBezTo>
                    <a:pt x="0" y="985"/>
                    <a:pt x="264" y="1268"/>
                    <a:pt x="587" y="1268"/>
                  </a:cubicBezTo>
                  <a:cubicBezTo>
                    <a:pt x="911" y="1268"/>
                    <a:pt x="1173" y="985"/>
                    <a:pt x="1173" y="634"/>
                  </a:cubicBezTo>
                  <a:cubicBezTo>
                    <a:pt x="1173" y="284"/>
                    <a:pt x="911" y="1"/>
                    <a:pt x="5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74" name="Google Shape;2474;p46"/>
            <p:cNvSpPr/>
            <p:nvPr/>
          </p:nvSpPr>
          <p:spPr>
            <a:xfrm>
              <a:off x="2862531" y="1342181"/>
              <a:ext cx="132344" cy="51325"/>
            </a:xfrm>
            <a:custGeom>
              <a:avLst/>
              <a:gdLst/>
              <a:ahLst/>
              <a:cxnLst/>
              <a:rect l="l" t="t" r="r" b="b"/>
              <a:pathLst>
                <a:path w="4711" h="1827" extrusionOk="0">
                  <a:moveTo>
                    <a:pt x="2310" y="365"/>
                  </a:moveTo>
                  <a:cubicBezTo>
                    <a:pt x="2950" y="365"/>
                    <a:pt x="3589" y="561"/>
                    <a:pt x="4135" y="954"/>
                  </a:cubicBezTo>
                  <a:cubicBezTo>
                    <a:pt x="4201" y="1002"/>
                    <a:pt x="4245" y="1077"/>
                    <a:pt x="4251" y="1159"/>
                  </a:cubicBezTo>
                  <a:cubicBezTo>
                    <a:pt x="4264" y="1330"/>
                    <a:pt x="4125" y="1459"/>
                    <a:pt x="3974" y="1459"/>
                  </a:cubicBezTo>
                  <a:cubicBezTo>
                    <a:pt x="3921" y="1459"/>
                    <a:pt x="3866" y="1442"/>
                    <a:pt x="3815" y="1406"/>
                  </a:cubicBezTo>
                  <a:cubicBezTo>
                    <a:pt x="3365" y="1081"/>
                    <a:pt x="2837" y="919"/>
                    <a:pt x="2310" y="919"/>
                  </a:cubicBezTo>
                  <a:cubicBezTo>
                    <a:pt x="1782" y="919"/>
                    <a:pt x="1255" y="1081"/>
                    <a:pt x="804" y="1406"/>
                  </a:cubicBezTo>
                  <a:cubicBezTo>
                    <a:pt x="754" y="1442"/>
                    <a:pt x="699" y="1458"/>
                    <a:pt x="645" y="1458"/>
                  </a:cubicBezTo>
                  <a:cubicBezTo>
                    <a:pt x="501" y="1458"/>
                    <a:pt x="367" y="1343"/>
                    <a:pt x="367" y="1181"/>
                  </a:cubicBezTo>
                  <a:cubicBezTo>
                    <a:pt x="369" y="1091"/>
                    <a:pt x="411" y="1008"/>
                    <a:pt x="485" y="954"/>
                  </a:cubicBezTo>
                  <a:cubicBezTo>
                    <a:pt x="1030" y="561"/>
                    <a:pt x="1670" y="365"/>
                    <a:pt x="2310" y="365"/>
                  </a:cubicBezTo>
                  <a:close/>
                  <a:moveTo>
                    <a:pt x="2309" y="1"/>
                  </a:moveTo>
                  <a:cubicBezTo>
                    <a:pt x="1596" y="1"/>
                    <a:pt x="881" y="218"/>
                    <a:pt x="271" y="657"/>
                  </a:cubicBezTo>
                  <a:cubicBezTo>
                    <a:pt x="102" y="778"/>
                    <a:pt x="1" y="975"/>
                    <a:pt x="1" y="1181"/>
                  </a:cubicBezTo>
                  <a:cubicBezTo>
                    <a:pt x="1" y="1556"/>
                    <a:pt x="311" y="1826"/>
                    <a:pt x="646" y="1826"/>
                  </a:cubicBezTo>
                  <a:cubicBezTo>
                    <a:pt x="772" y="1826"/>
                    <a:pt x="902" y="1788"/>
                    <a:pt x="1020" y="1703"/>
                  </a:cubicBezTo>
                  <a:cubicBezTo>
                    <a:pt x="1405" y="1425"/>
                    <a:pt x="1858" y="1286"/>
                    <a:pt x="2310" y="1286"/>
                  </a:cubicBezTo>
                  <a:cubicBezTo>
                    <a:pt x="2762" y="1286"/>
                    <a:pt x="3214" y="1425"/>
                    <a:pt x="3600" y="1703"/>
                  </a:cubicBezTo>
                  <a:cubicBezTo>
                    <a:pt x="3714" y="1785"/>
                    <a:pt x="3845" y="1825"/>
                    <a:pt x="3976" y="1825"/>
                  </a:cubicBezTo>
                  <a:cubicBezTo>
                    <a:pt x="4141" y="1825"/>
                    <a:pt x="4305" y="1761"/>
                    <a:pt x="4430" y="1637"/>
                  </a:cubicBezTo>
                  <a:cubicBezTo>
                    <a:pt x="4711" y="1355"/>
                    <a:pt x="4673" y="889"/>
                    <a:pt x="4349" y="657"/>
                  </a:cubicBezTo>
                  <a:cubicBezTo>
                    <a:pt x="3743" y="221"/>
                    <a:pt x="3027" y="1"/>
                    <a:pt x="2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75" name="Google Shape;2475;p46"/>
            <p:cNvSpPr/>
            <p:nvPr/>
          </p:nvSpPr>
          <p:spPr>
            <a:xfrm>
              <a:off x="2881156" y="1393899"/>
              <a:ext cx="93745" cy="44105"/>
            </a:xfrm>
            <a:custGeom>
              <a:avLst/>
              <a:gdLst/>
              <a:ahLst/>
              <a:cxnLst/>
              <a:rect l="l" t="t" r="r" b="b"/>
              <a:pathLst>
                <a:path w="3337" h="1570" extrusionOk="0">
                  <a:moveTo>
                    <a:pt x="1648" y="365"/>
                  </a:moveTo>
                  <a:cubicBezTo>
                    <a:pt x="2044" y="365"/>
                    <a:pt x="2440" y="472"/>
                    <a:pt x="2794" y="688"/>
                  </a:cubicBezTo>
                  <a:cubicBezTo>
                    <a:pt x="2866" y="732"/>
                    <a:pt x="2914" y="805"/>
                    <a:pt x="2923" y="891"/>
                  </a:cubicBezTo>
                  <a:cubicBezTo>
                    <a:pt x="2945" y="1067"/>
                    <a:pt x="2802" y="1203"/>
                    <a:pt x="2647" y="1203"/>
                  </a:cubicBezTo>
                  <a:cubicBezTo>
                    <a:pt x="2601" y="1203"/>
                    <a:pt x="2554" y="1191"/>
                    <a:pt x="2510" y="1164"/>
                  </a:cubicBezTo>
                  <a:cubicBezTo>
                    <a:pt x="2248" y="1004"/>
                    <a:pt x="1947" y="923"/>
                    <a:pt x="1647" y="923"/>
                  </a:cubicBezTo>
                  <a:cubicBezTo>
                    <a:pt x="1346" y="923"/>
                    <a:pt x="1045" y="1004"/>
                    <a:pt x="783" y="1164"/>
                  </a:cubicBezTo>
                  <a:cubicBezTo>
                    <a:pt x="739" y="1191"/>
                    <a:pt x="693" y="1203"/>
                    <a:pt x="647" y="1203"/>
                  </a:cubicBezTo>
                  <a:cubicBezTo>
                    <a:pt x="503" y="1203"/>
                    <a:pt x="369" y="1084"/>
                    <a:pt x="369" y="924"/>
                  </a:cubicBezTo>
                  <a:cubicBezTo>
                    <a:pt x="369" y="826"/>
                    <a:pt x="418" y="738"/>
                    <a:pt x="501" y="688"/>
                  </a:cubicBezTo>
                  <a:cubicBezTo>
                    <a:pt x="855" y="473"/>
                    <a:pt x="1251" y="365"/>
                    <a:pt x="1648" y="365"/>
                  </a:cubicBezTo>
                  <a:close/>
                  <a:moveTo>
                    <a:pt x="1646" y="1"/>
                  </a:moveTo>
                  <a:cubicBezTo>
                    <a:pt x="1183" y="1"/>
                    <a:pt x="720" y="125"/>
                    <a:pt x="310" y="374"/>
                  </a:cubicBezTo>
                  <a:cubicBezTo>
                    <a:pt x="117" y="492"/>
                    <a:pt x="1" y="697"/>
                    <a:pt x="1" y="924"/>
                  </a:cubicBezTo>
                  <a:cubicBezTo>
                    <a:pt x="1" y="1298"/>
                    <a:pt x="311" y="1570"/>
                    <a:pt x="647" y="1570"/>
                  </a:cubicBezTo>
                  <a:cubicBezTo>
                    <a:pt x="757" y="1570"/>
                    <a:pt x="869" y="1540"/>
                    <a:pt x="975" y="1476"/>
                  </a:cubicBezTo>
                  <a:cubicBezTo>
                    <a:pt x="1179" y="1351"/>
                    <a:pt x="1413" y="1288"/>
                    <a:pt x="1647" y="1288"/>
                  </a:cubicBezTo>
                  <a:cubicBezTo>
                    <a:pt x="1881" y="1288"/>
                    <a:pt x="2115" y="1351"/>
                    <a:pt x="2319" y="1476"/>
                  </a:cubicBezTo>
                  <a:cubicBezTo>
                    <a:pt x="2425" y="1541"/>
                    <a:pt x="2537" y="1570"/>
                    <a:pt x="2647" y="1570"/>
                  </a:cubicBezTo>
                  <a:cubicBezTo>
                    <a:pt x="3008" y="1570"/>
                    <a:pt x="3337" y="1254"/>
                    <a:pt x="3288" y="846"/>
                  </a:cubicBezTo>
                  <a:cubicBezTo>
                    <a:pt x="3264" y="650"/>
                    <a:pt x="3154" y="477"/>
                    <a:pt x="2984" y="374"/>
                  </a:cubicBezTo>
                  <a:cubicBezTo>
                    <a:pt x="2574" y="125"/>
                    <a:pt x="2110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76" name="Google Shape;2476;p46"/>
            <p:cNvSpPr/>
            <p:nvPr/>
          </p:nvSpPr>
          <p:spPr>
            <a:xfrm>
              <a:off x="2748251" y="1461124"/>
              <a:ext cx="358292" cy="232662"/>
            </a:xfrm>
            <a:custGeom>
              <a:avLst/>
              <a:gdLst/>
              <a:ahLst/>
              <a:cxnLst/>
              <a:rect l="l" t="t" r="r" b="b"/>
              <a:pathLst>
                <a:path w="12754" h="8282" extrusionOk="0">
                  <a:moveTo>
                    <a:pt x="7391" y="367"/>
                  </a:moveTo>
                  <a:cubicBezTo>
                    <a:pt x="7644" y="367"/>
                    <a:pt x="7850" y="574"/>
                    <a:pt x="7850" y="828"/>
                  </a:cubicBezTo>
                  <a:cubicBezTo>
                    <a:pt x="7850" y="1082"/>
                    <a:pt x="7645" y="1288"/>
                    <a:pt x="7391" y="1288"/>
                  </a:cubicBezTo>
                  <a:lnTo>
                    <a:pt x="5365" y="1288"/>
                  </a:lnTo>
                  <a:cubicBezTo>
                    <a:pt x="5112" y="1288"/>
                    <a:pt x="4905" y="1082"/>
                    <a:pt x="4905" y="828"/>
                  </a:cubicBezTo>
                  <a:cubicBezTo>
                    <a:pt x="4905" y="574"/>
                    <a:pt x="5112" y="367"/>
                    <a:pt x="5365" y="367"/>
                  </a:cubicBezTo>
                  <a:close/>
                  <a:moveTo>
                    <a:pt x="1762" y="2760"/>
                  </a:moveTo>
                  <a:cubicBezTo>
                    <a:pt x="1791" y="2760"/>
                    <a:pt x="1821" y="2761"/>
                    <a:pt x="1852" y="2764"/>
                  </a:cubicBezTo>
                  <a:cubicBezTo>
                    <a:pt x="2099" y="2782"/>
                    <a:pt x="2322" y="2911"/>
                    <a:pt x="2465" y="3118"/>
                  </a:cubicBezTo>
                  <a:cubicBezTo>
                    <a:pt x="2501" y="3170"/>
                    <a:pt x="2558" y="3197"/>
                    <a:pt x="2615" y="3197"/>
                  </a:cubicBezTo>
                  <a:cubicBezTo>
                    <a:pt x="2672" y="3197"/>
                    <a:pt x="2730" y="3170"/>
                    <a:pt x="2767" y="3118"/>
                  </a:cubicBezTo>
                  <a:cubicBezTo>
                    <a:pt x="2943" y="2863"/>
                    <a:pt x="3214" y="2760"/>
                    <a:pt x="3473" y="2760"/>
                  </a:cubicBezTo>
                  <a:cubicBezTo>
                    <a:pt x="3845" y="2760"/>
                    <a:pt x="4191" y="2973"/>
                    <a:pt x="4191" y="3246"/>
                  </a:cubicBezTo>
                  <a:cubicBezTo>
                    <a:pt x="4191" y="3508"/>
                    <a:pt x="3831" y="3730"/>
                    <a:pt x="3404" y="3730"/>
                  </a:cubicBezTo>
                  <a:cubicBezTo>
                    <a:pt x="3097" y="3730"/>
                    <a:pt x="2857" y="3966"/>
                    <a:pt x="2857" y="4268"/>
                  </a:cubicBezTo>
                  <a:lnTo>
                    <a:pt x="2857" y="5479"/>
                  </a:lnTo>
                  <a:cubicBezTo>
                    <a:pt x="2717" y="5618"/>
                    <a:pt x="2554" y="5724"/>
                    <a:pt x="2375" y="5793"/>
                  </a:cubicBezTo>
                  <a:lnTo>
                    <a:pt x="2375" y="4268"/>
                  </a:lnTo>
                  <a:cubicBezTo>
                    <a:pt x="2375" y="4123"/>
                    <a:pt x="2319" y="3989"/>
                    <a:pt x="2216" y="3888"/>
                  </a:cubicBezTo>
                  <a:cubicBezTo>
                    <a:pt x="2112" y="3785"/>
                    <a:pt x="1977" y="3730"/>
                    <a:pt x="1831" y="3730"/>
                  </a:cubicBezTo>
                  <a:lnTo>
                    <a:pt x="1826" y="3730"/>
                  </a:lnTo>
                  <a:cubicBezTo>
                    <a:pt x="1400" y="3730"/>
                    <a:pt x="1039" y="3508"/>
                    <a:pt x="1039" y="3246"/>
                  </a:cubicBezTo>
                  <a:cubicBezTo>
                    <a:pt x="1039" y="3040"/>
                    <a:pt x="1303" y="2760"/>
                    <a:pt x="1762" y="2760"/>
                  </a:cubicBezTo>
                  <a:close/>
                  <a:moveTo>
                    <a:pt x="9288" y="2760"/>
                  </a:moveTo>
                  <a:cubicBezTo>
                    <a:pt x="9317" y="2760"/>
                    <a:pt x="9346" y="2761"/>
                    <a:pt x="9377" y="2764"/>
                  </a:cubicBezTo>
                  <a:cubicBezTo>
                    <a:pt x="9623" y="2782"/>
                    <a:pt x="9847" y="2911"/>
                    <a:pt x="9990" y="3118"/>
                  </a:cubicBezTo>
                  <a:cubicBezTo>
                    <a:pt x="10027" y="3170"/>
                    <a:pt x="10083" y="3197"/>
                    <a:pt x="10141" y="3197"/>
                  </a:cubicBezTo>
                  <a:cubicBezTo>
                    <a:pt x="10198" y="3197"/>
                    <a:pt x="10255" y="3170"/>
                    <a:pt x="10292" y="3118"/>
                  </a:cubicBezTo>
                  <a:cubicBezTo>
                    <a:pt x="10468" y="2863"/>
                    <a:pt x="10739" y="2760"/>
                    <a:pt x="10997" y="2760"/>
                  </a:cubicBezTo>
                  <a:cubicBezTo>
                    <a:pt x="11369" y="2760"/>
                    <a:pt x="11716" y="2973"/>
                    <a:pt x="11716" y="3246"/>
                  </a:cubicBezTo>
                  <a:cubicBezTo>
                    <a:pt x="11716" y="3508"/>
                    <a:pt x="11356" y="3730"/>
                    <a:pt x="10929" y="3730"/>
                  </a:cubicBezTo>
                  <a:cubicBezTo>
                    <a:pt x="10622" y="3730"/>
                    <a:pt x="10382" y="3966"/>
                    <a:pt x="10382" y="4268"/>
                  </a:cubicBezTo>
                  <a:lnTo>
                    <a:pt x="10382" y="5793"/>
                  </a:lnTo>
                  <a:cubicBezTo>
                    <a:pt x="10203" y="5724"/>
                    <a:pt x="10039" y="5618"/>
                    <a:pt x="9900" y="5479"/>
                  </a:cubicBezTo>
                  <a:lnTo>
                    <a:pt x="9900" y="4268"/>
                  </a:lnTo>
                  <a:cubicBezTo>
                    <a:pt x="9900" y="3972"/>
                    <a:pt x="9660" y="3730"/>
                    <a:pt x="9356" y="3730"/>
                  </a:cubicBezTo>
                  <a:lnTo>
                    <a:pt x="9351" y="3730"/>
                  </a:lnTo>
                  <a:cubicBezTo>
                    <a:pt x="8925" y="3730"/>
                    <a:pt x="8565" y="3508"/>
                    <a:pt x="8565" y="3246"/>
                  </a:cubicBezTo>
                  <a:cubicBezTo>
                    <a:pt x="8565" y="3042"/>
                    <a:pt x="8827" y="2760"/>
                    <a:pt x="9288" y="2760"/>
                  </a:cubicBezTo>
                  <a:close/>
                  <a:moveTo>
                    <a:pt x="5365" y="1"/>
                  </a:moveTo>
                  <a:cubicBezTo>
                    <a:pt x="4908" y="1"/>
                    <a:pt x="4538" y="370"/>
                    <a:pt x="4538" y="828"/>
                  </a:cubicBezTo>
                  <a:cubicBezTo>
                    <a:pt x="4538" y="1284"/>
                    <a:pt x="4910" y="1656"/>
                    <a:pt x="5365" y="1656"/>
                  </a:cubicBezTo>
                  <a:lnTo>
                    <a:pt x="5458" y="1656"/>
                  </a:lnTo>
                  <a:lnTo>
                    <a:pt x="5458" y="4120"/>
                  </a:lnTo>
                  <a:cubicBezTo>
                    <a:pt x="4547" y="4262"/>
                    <a:pt x="3758" y="4607"/>
                    <a:pt x="3223" y="5092"/>
                  </a:cubicBezTo>
                  <a:lnTo>
                    <a:pt x="3223" y="4268"/>
                  </a:lnTo>
                  <a:cubicBezTo>
                    <a:pt x="3223" y="4185"/>
                    <a:pt x="3287" y="4096"/>
                    <a:pt x="3404" y="4096"/>
                  </a:cubicBezTo>
                  <a:cubicBezTo>
                    <a:pt x="4051" y="4096"/>
                    <a:pt x="4557" y="3722"/>
                    <a:pt x="4557" y="3246"/>
                  </a:cubicBezTo>
                  <a:cubicBezTo>
                    <a:pt x="4557" y="2741"/>
                    <a:pt x="4029" y="2394"/>
                    <a:pt x="3471" y="2394"/>
                  </a:cubicBezTo>
                  <a:cubicBezTo>
                    <a:pt x="3168" y="2394"/>
                    <a:pt x="2857" y="2496"/>
                    <a:pt x="2616" y="2730"/>
                  </a:cubicBezTo>
                  <a:cubicBezTo>
                    <a:pt x="2417" y="2537"/>
                    <a:pt x="2159" y="2418"/>
                    <a:pt x="1879" y="2399"/>
                  </a:cubicBezTo>
                  <a:cubicBezTo>
                    <a:pt x="1838" y="2396"/>
                    <a:pt x="1798" y="2394"/>
                    <a:pt x="1758" y="2394"/>
                  </a:cubicBezTo>
                  <a:cubicBezTo>
                    <a:pt x="1094" y="2394"/>
                    <a:pt x="673" y="2837"/>
                    <a:pt x="673" y="3246"/>
                  </a:cubicBezTo>
                  <a:cubicBezTo>
                    <a:pt x="673" y="3722"/>
                    <a:pt x="1180" y="4096"/>
                    <a:pt x="1828" y="4096"/>
                  </a:cubicBezTo>
                  <a:cubicBezTo>
                    <a:pt x="1936" y="4096"/>
                    <a:pt x="2008" y="4177"/>
                    <a:pt x="2008" y="4268"/>
                  </a:cubicBezTo>
                  <a:lnTo>
                    <a:pt x="2008" y="5883"/>
                  </a:lnTo>
                  <a:cubicBezTo>
                    <a:pt x="1959" y="5888"/>
                    <a:pt x="1911" y="5891"/>
                    <a:pt x="1862" y="5891"/>
                  </a:cubicBezTo>
                  <a:cubicBezTo>
                    <a:pt x="1065" y="5891"/>
                    <a:pt x="363" y="6426"/>
                    <a:pt x="152" y="7198"/>
                  </a:cubicBezTo>
                  <a:cubicBezTo>
                    <a:pt x="1" y="7748"/>
                    <a:pt x="418" y="8281"/>
                    <a:pt x="981" y="8281"/>
                  </a:cubicBezTo>
                  <a:lnTo>
                    <a:pt x="9924" y="8281"/>
                  </a:lnTo>
                  <a:cubicBezTo>
                    <a:pt x="10025" y="8281"/>
                    <a:pt x="10108" y="8200"/>
                    <a:pt x="10108" y="8099"/>
                  </a:cubicBezTo>
                  <a:cubicBezTo>
                    <a:pt x="10108" y="7996"/>
                    <a:pt x="10025" y="7915"/>
                    <a:pt x="9924" y="7915"/>
                  </a:cubicBezTo>
                  <a:lnTo>
                    <a:pt x="981" y="7915"/>
                  </a:lnTo>
                  <a:cubicBezTo>
                    <a:pt x="660" y="7915"/>
                    <a:pt x="418" y="7611"/>
                    <a:pt x="506" y="7294"/>
                  </a:cubicBezTo>
                  <a:cubicBezTo>
                    <a:pt x="670" y="6688"/>
                    <a:pt x="1220" y="6257"/>
                    <a:pt x="1862" y="6257"/>
                  </a:cubicBezTo>
                  <a:cubicBezTo>
                    <a:pt x="2417" y="6257"/>
                    <a:pt x="2910" y="6004"/>
                    <a:pt x="3243" y="5602"/>
                  </a:cubicBezTo>
                  <a:cubicBezTo>
                    <a:pt x="3721" y="5018"/>
                    <a:pt x="4626" y="4593"/>
                    <a:pt x="5665" y="4461"/>
                  </a:cubicBezTo>
                  <a:cubicBezTo>
                    <a:pt x="5898" y="4431"/>
                    <a:pt x="6138" y="4417"/>
                    <a:pt x="6379" y="4417"/>
                  </a:cubicBezTo>
                  <a:cubicBezTo>
                    <a:pt x="6619" y="4417"/>
                    <a:pt x="6859" y="4431"/>
                    <a:pt x="7092" y="4461"/>
                  </a:cubicBezTo>
                  <a:cubicBezTo>
                    <a:pt x="8129" y="4593"/>
                    <a:pt x="9035" y="5020"/>
                    <a:pt x="9514" y="5602"/>
                  </a:cubicBezTo>
                  <a:cubicBezTo>
                    <a:pt x="9847" y="6005"/>
                    <a:pt x="10345" y="6257"/>
                    <a:pt x="10893" y="6257"/>
                  </a:cubicBezTo>
                  <a:cubicBezTo>
                    <a:pt x="11526" y="6257"/>
                    <a:pt x="12084" y="6684"/>
                    <a:pt x="12251" y="7294"/>
                  </a:cubicBezTo>
                  <a:cubicBezTo>
                    <a:pt x="12337" y="7606"/>
                    <a:pt x="12100" y="7915"/>
                    <a:pt x="11776" y="7915"/>
                  </a:cubicBezTo>
                  <a:lnTo>
                    <a:pt x="10783" y="7915"/>
                  </a:lnTo>
                  <a:cubicBezTo>
                    <a:pt x="10682" y="7915"/>
                    <a:pt x="10599" y="7996"/>
                    <a:pt x="10599" y="8099"/>
                  </a:cubicBezTo>
                  <a:cubicBezTo>
                    <a:pt x="10599" y="8200"/>
                    <a:pt x="10682" y="8281"/>
                    <a:pt x="10783" y="8281"/>
                  </a:cubicBezTo>
                  <a:lnTo>
                    <a:pt x="11776" y="8281"/>
                  </a:lnTo>
                  <a:cubicBezTo>
                    <a:pt x="12342" y="8281"/>
                    <a:pt x="12753" y="7743"/>
                    <a:pt x="12604" y="7196"/>
                  </a:cubicBezTo>
                  <a:cubicBezTo>
                    <a:pt x="12394" y="6427"/>
                    <a:pt x="11690" y="5889"/>
                    <a:pt x="10893" y="5889"/>
                  </a:cubicBezTo>
                  <a:cubicBezTo>
                    <a:pt x="10845" y="5889"/>
                    <a:pt x="10797" y="5886"/>
                    <a:pt x="10749" y="5882"/>
                  </a:cubicBezTo>
                  <a:lnTo>
                    <a:pt x="10749" y="4268"/>
                  </a:lnTo>
                  <a:cubicBezTo>
                    <a:pt x="10749" y="4185"/>
                    <a:pt x="10812" y="4096"/>
                    <a:pt x="10929" y="4096"/>
                  </a:cubicBezTo>
                  <a:cubicBezTo>
                    <a:pt x="11576" y="4096"/>
                    <a:pt x="12082" y="3722"/>
                    <a:pt x="12082" y="3246"/>
                  </a:cubicBezTo>
                  <a:cubicBezTo>
                    <a:pt x="12082" y="2741"/>
                    <a:pt x="11554" y="2394"/>
                    <a:pt x="10995" y="2394"/>
                  </a:cubicBezTo>
                  <a:cubicBezTo>
                    <a:pt x="10692" y="2394"/>
                    <a:pt x="10380" y="2496"/>
                    <a:pt x="10140" y="2730"/>
                  </a:cubicBezTo>
                  <a:cubicBezTo>
                    <a:pt x="9942" y="2537"/>
                    <a:pt x="9683" y="2418"/>
                    <a:pt x="9404" y="2397"/>
                  </a:cubicBezTo>
                  <a:cubicBezTo>
                    <a:pt x="9364" y="2394"/>
                    <a:pt x="9325" y="2393"/>
                    <a:pt x="9287" y="2393"/>
                  </a:cubicBezTo>
                  <a:cubicBezTo>
                    <a:pt x="8619" y="2393"/>
                    <a:pt x="8198" y="2838"/>
                    <a:pt x="8198" y="3246"/>
                  </a:cubicBezTo>
                  <a:cubicBezTo>
                    <a:pt x="8198" y="3722"/>
                    <a:pt x="8705" y="4096"/>
                    <a:pt x="9351" y="4096"/>
                  </a:cubicBezTo>
                  <a:cubicBezTo>
                    <a:pt x="9354" y="4096"/>
                    <a:pt x="9357" y="4096"/>
                    <a:pt x="9359" y="4096"/>
                  </a:cubicBezTo>
                  <a:cubicBezTo>
                    <a:pt x="9448" y="4096"/>
                    <a:pt x="9532" y="4168"/>
                    <a:pt x="9532" y="4268"/>
                  </a:cubicBezTo>
                  <a:lnTo>
                    <a:pt x="9532" y="5092"/>
                  </a:lnTo>
                  <a:cubicBezTo>
                    <a:pt x="8997" y="4605"/>
                    <a:pt x="8209" y="4262"/>
                    <a:pt x="7297" y="4120"/>
                  </a:cubicBezTo>
                  <a:lnTo>
                    <a:pt x="7297" y="3006"/>
                  </a:lnTo>
                  <a:cubicBezTo>
                    <a:pt x="7297" y="2905"/>
                    <a:pt x="7216" y="2822"/>
                    <a:pt x="7115" y="2822"/>
                  </a:cubicBezTo>
                  <a:cubicBezTo>
                    <a:pt x="7012" y="2822"/>
                    <a:pt x="6931" y="2904"/>
                    <a:pt x="6931" y="3006"/>
                  </a:cubicBezTo>
                  <a:lnTo>
                    <a:pt x="6931" y="4075"/>
                  </a:lnTo>
                  <a:cubicBezTo>
                    <a:pt x="6749" y="4058"/>
                    <a:pt x="6564" y="4050"/>
                    <a:pt x="6378" y="4050"/>
                  </a:cubicBezTo>
                  <a:cubicBezTo>
                    <a:pt x="6193" y="4050"/>
                    <a:pt x="6008" y="4058"/>
                    <a:pt x="5825" y="4075"/>
                  </a:cubicBezTo>
                  <a:lnTo>
                    <a:pt x="5825" y="1656"/>
                  </a:lnTo>
                  <a:lnTo>
                    <a:pt x="6931" y="1656"/>
                  </a:lnTo>
                  <a:lnTo>
                    <a:pt x="6931" y="2147"/>
                  </a:lnTo>
                  <a:cubicBezTo>
                    <a:pt x="6931" y="2248"/>
                    <a:pt x="7012" y="2329"/>
                    <a:pt x="7115" y="2329"/>
                  </a:cubicBezTo>
                  <a:cubicBezTo>
                    <a:pt x="7216" y="2329"/>
                    <a:pt x="7297" y="2248"/>
                    <a:pt x="7297" y="2147"/>
                  </a:cubicBezTo>
                  <a:lnTo>
                    <a:pt x="7297" y="1656"/>
                  </a:lnTo>
                  <a:lnTo>
                    <a:pt x="7391" y="1656"/>
                  </a:lnTo>
                  <a:cubicBezTo>
                    <a:pt x="7847" y="1656"/>
                    <a:pt x="8218" y="1285"/>
                    <a:pt x="8218" y="828"/>
                  </a:cubicBezTo>
                  <a:cubicBezTo>
                    <a:pt x="8218" y="372"/>
                    <a:pt x="7846" y="1"/>
                    <a:pt x="73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grpSp>
        <p:nvGrpSpPr>
          <p:cNvPr id="2477" name="Google Shape;2477;p46"/>
          <p:cNvGrpSpPr/>
          <p:nvPr/>
        </p:nvGrpSpPr>
        <p:grpSpPr>
          <a:xfrm>
            <a:off x="1266119" y="1616591"/>
            <a:ext cx="553559" cy="548654"/>
            <a:chOff x="748494" y="1247528"/>
            <a:chExt cx="351578" cy="351634"/>
          </a:xfrm>
        </p:grpSpPr>
        <p:sp>
          <p:nvSpPr>
            <p:cNvPr id="2478" name="Google Shape;2478;p46"/>
            <p:cNvSpPr/>
            <p:nvPr/>
          </p:nvSpPr>
          <p:spPr>
            <a:xfrm>
              <a:off x="846818" y="1383046"/>
              <a:ext cx="70877" cy="72029"/>
            </a:xfrm>
            <a:custGeom>
              <a:avLst/>
              <a:gdLst/>
              <a:ahLst/>
              <a:cxnLst/>
              <a:rect l="l" t="t" r="r" b="b"/>
              <a:pathLst>
                <a:path w="2523" h="2564" extrusionOk="0">
                  <a:moveTo>
                    <a:pt x="1603" y="0"/>
                  </a:moveTo>
                  <a:cubicBezTo>
                    <a:pt x="1580" y="0"/>
                    <a:pt x="1556" y="1"/>
                    <a:pt x="1533" y="3"/>
                  </a:cubicBezTo>
                  <a:cubicBezTo>
                    <a:pt x="1087" y="37"/>
                    <a:pt x="666" y="245"/>
                    <a:pt x="365" y="584"/>
                  </a:cubicBezTo>
                  <a:lnTo>
                    <a:pt x="306" y="696"/>
                  </a:lnTo>
                  <a:cubicBezTo>
                    <a:pt x="0" y="1272"/>
                    <a:pt x="23" y="1967"/>
                    <a:pt x="365" y="2521"/>
                  </a:cubicBezTo>
                  <a:cubicBezTo>
                    <a:pt x="493" y="2550"/>
                    <a:pt x="620" y="2563"/>
                    <a:pt x="746" y="2563"/>
                  </a:cubicBezTo>
                  <a:cubicBezTo>
                    <a:pt x="1626" y="2563"/>
                    <a:pt x="2407" y="1894"/>
                    <a:pt x="2481" y="955"/>
                  </a:cubicBezTo>
                  <a:cubicBezTo>
                    <a:pt x="2523" y="438"/>
                    <a:pt x="2112" y="0"/>
                    <a:pt x="1603" y="0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79" name="Google Shape;2479;p46"/>
            <p:cNvSpPr/>
            <p:nvPr/>
          </p:nvSpPr>
          <p:spPr>
            <a:xfrm>
              <a:off x="765349" y="1383046"/>
              <a:ext cx="71833" cy="72029"/>
            </a:xfrm>
            <a:custGeom>
              <a:avLst/>
              <a:gdLst/>
              <a:ahLst/>
              <a:cxnLst/>
              <a:rect l="l" t="t" r="r" b="b"/>
              <a:pathLst>
                <a:path w="2557" h="2564" extrusionOk="0">
                  <a:moveTo>
                    <a:pt x="921" y="0"/>
                  </a:moveTo>
                  <a:cubicBezTo>
                    <a:pt x="411" y="0"/>
                    <a:pt x="1" y="438"/>
                    <a:pt x="43" y="955"/>
                  </a:cubicBezTo>
                  <a:cubicBezTo>
                    <a:pt x="115" y="1893"/>
                    <a:pt x="895" y="2564"/>
                    <a:pt x="1776" y="2564"/>
                  </a:cubicBezTo>
                  <a:cubicBezTo>
                    <a:pt x="1902" y="2564"/>
                    <a:pt x="2030" y="2550"/>
                    <a:pt x="2159" y="2521"/>
                  </a:cubicBezTo>
                  <a:lnTo>
                    <a:pt x="2160" y="2521"/>
                  </a:lnTo>
                  <a:lnTo>
                    <a:pt x="2219" y="2420"/>
                  </a:lnTo>
                  <a:cubicBezTo>
                    <a:pt x="2556" y="1849"/>
                    <a:pt x="2534" y="1133"/>
                    <a:pt x="2160" y="584"/>
                  </a:cubicBezTo>
                  <a:cubicBezTo>
                    <a:pt x="1862" y="250"/>
                    <a:pt x="1443" y="39"/>
                    <a:pt x="991" y="3"/>
                  </a:cubicBezTo>
                  <a:cubicBezTo>
                    <a:pt x="967" y="1"/>
                    <a:pt x="944" y="0"/>
                    <a:pt x="921" y="0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80" name="Google Shape;2480;p46"/>
            <p:cNvSpPr/>
            <p:nvPr/>
          </p:nvSpPr>
          <p:spPr>
            <a:xfrm>
              <a:off x="846818" y="1384222"/>
              <a:ext cx="26098" cy="67450"/>
            </a:xfrm>
            <a:custGeom>
              <a:avLst/>
              <a:gdLst/>
              <a:ahLst/>
              <a:cxnLst/>
              <a:rect l="l" t="t" r="r" b="b"/>
              <a:pathLst>
                <a:path w="929" h="2401" extrusionOk="0">
                  <a:moveTo>
                    <a:pt x="929" y="0"/>
                  </a:moveTo>
                  <a:cubicBezTo>
                    <a:pt x="713" y="103"/>
                    <a:pt x="522" y="246"/>
                    <a:pt x="365" y="422"/>
                  </a:cubicBezTo>
                  <a:lnTo>
                    <a:pt x="306" y="534"/>
                  </a:lnTo>
                  <a:cubicBezTo>
                    <a:pt x="0" y="1110"/>
                    <a:pt x="23" y="1805"/>
                    <a:pt x="365" y="2359"/>
                  </a:cubicBezTo>
                  <a:cubicBezTo>
                    <a:pt x="491" y="2387"/>
                    <a:pt x="618" y="2401"/>
                    <a:pt x="743" y="2401"/>
                  </a:cubicBezTo>
                  <a:cubicBezTo>
                    <a:pt x="805" y="2401"/>
                    <a:pt x="867" y="2397"/>
                    <a:pt x="929" y="2391"/>
                  </a:cubicBezTo>
                  <a:lnTo>
                    <a:pt x="929" y="0"/>
                  </a:ln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81" name="Google Shape;2481;p46"/>
            <p:cNvSpPr/>
            <p:nvPr/>
          </p:nvSpPr>
          <p:spPr>
            <a:xfrm>
              <a:off x="810185" y="1384250"/>
              <a:ext cx="27025" cy="67450"/>
            </a:xfrm>
            <a:custGeom>
              <a:avLst/>
              <a:gdLst/>
              <a:ahLst/>
              <a:cxnLst/>
              <a:rect l="l" t="t" r="r" b="b"/>
              <a:pathLst>
                <a:path w="962" h="2401" extrusionOk="0">
                  <a:moveTo>
                    <a:pt x="0" y="1"/>
                  </a:moveTo>
                  <a:lnTo>
                    <a:pt x="0" y="2391"/>
                  </a:lnTo>
                  <a:cubicBezTo>
                    <a:pt x="59" y="2397"/>
                    <a:pt x="119" y="2400"/>
                    <a:pt x="179" y="2400"/>
                  </a:cubicBezTo>
                  <a:cubicBezTo>
                    <a:pt x="305" y="2400"/>
                    <a:pt x="434" y="2387"/>
                    <a:pt x="564" y="2358"/>
                  </a:cubicBezTo>
                  <a:lnTo>
                    <a:pt x="623" y="2257"/>
                  </a:lnTo>
                  <a:cubicBezTo>
                    <a:pt x="962" y="1686"/>
                    <a:pt x="938" y="970"/>
                    <a:pt x="564" y="421"/>
                  </a:cubicBezTo>
                  <a:cubicBezTo>
                    <a:pt x="407" y="245"/>
                    <a:pt x="214" y="102"/>
                    <a:pt x="0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82" name="Google Shape;2482;p46"/>
            <p:cNvSpPr/>
            <p:nvPr/>
          </p:nvSpPr>
          <p:spPr>
            <a:xfrm>
              <a:off x="826029" y="1309612"/>
              <a:ext cx="31042" cy="216116"/>
            </a:xfrm>
            <a:custGeom>
              <a:avLst/>
              <a:gdLst/>
              <a:ahLst/>
              <a:cxnLst/>
              <a:rect l="l" t="t" r="r" b="b"/>
              <a:pathLst>
                <a:path w="1105" h="7693" extrusionOk="0">
                  <a:moveTo>
                    <a:pt x="553" y="0"/>
                  </a:moveTo>
                  <a:cubicBezTo>
                    <a:pt x="550" y="0"/>
                    <a:pt x="547" y="0"/>
                    <a:pt x="544" y="0"/>
                  </a:cubicBezTo>
                  <a:cubicBezTo>
                    <a:pt x="241" y="3"/>
                    <a:pt x="0" y="260"/>
                    <a:pt x="0" y="564"/>
                  </a:cubicBezTo>
                  <a:lnTo>
                    <a:pt x="0" y="7693"/>
                  </a:lnTo>
                  <a:lnTo>
                    <a:pt x="1105" y="7693"/>
                  </a:lnTo>
                  <a:lnTo>
                    <a:pt x="1105" y="552"/>
                  </a:lnTo>
                  <a:cubicBezTo>
                    <a:pt x="1105" y="246"/>
                    <a:pt x="858" y="0"/>
                    <a:pt x="553" y="0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83" name="Google Shape;2483;p46"/>
            <p:cNvSpPr/>
            <p:nvPr/>
          </p:nvSpPr>
          <p:spPr>
            <a:xfrm>
              <a:off x="826029" y="1480218"/>
              <a:ext cx="31042" cy="45510"/>
            </a:xfrm>
            <a:custGeom>
              <a:avLst/>
              <a:gdLst/>
              <a:ahLst/>
              <a:cxnLst/>
              <a:rect l="l" t="t" r="r" b="b"/>
              <a:pathLst>
                <a:path w="1105" h="1620" extrusionOk="0">
                  <a:moveTo>
                    <a:pt x="553" y="0"/>
                  </a:moveTo>
                  <a:cubicBezTo>
                    <a:pt x="369" y="0"/>
                    <a:pt x="183" y="23"/>
                    <a:pt x="0" y="70"/>
                  </a:cubicBezTo>
                  <a:lnTo>
                    <a:pt x="0" y="1620"/>
                  </a:lnTo>
                  <a:lnTo>
                    <a:pt x="1105" y="1620"/>
                  </a:lnTo>
                  <a:lnTo>
                    <a:pt x="1105" y="70"/>
                  </a:lnTo>
                  <a:cubicBezTo>
                    <a:pt x="926" y="24"/>
                    <a:pt x="740" y="0"/>
                    <a:pt x="553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84" name="Google Shape;2484;p46"/>
            <p:cNvSpPr/>
            <p:nvPr/>
          </p:nvSpPr>
          <p:spPr>
            <a:xfrm>
              <a:off x="1001804" y="1398525"/>
              <a:ext cx="31070" cy="158245"/>
            </a:xfrm>
            <a:custGeom>
              <a:avLst/>
              <a:gdLst/>
              <a:ahLst/>
              <a:cxnLst/>
              <a:rect l="l" t="t" r="r" b="b"/>
              <a:pathLst>
                <a:path w="1106" h="5633" extrusionOk="0">
                  <a:moveTo>
                    <a:pt x="1" y="0"/>
                  </a:moveTo>
                  <a:lnTo>
                    <a:pt x="1" y="5633"/>
                  </a:lnTo>
                  <a:lnTo>
                    <a:pt x="1106" y="5633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85" name="Google Shape;2485;p46"/>
            <p:cNvSpPr/>
            <p:nvPr/>
          </p:nvSpPr>
          <p:spPr>
            <a:xfrm>
              <a:off x="1001804" y="1521598"/>
              <a:ext cx="31070" cy="35172"/>
            </a:xfrm>
            <a:custGeom>
              <a:avLst/>
              <a:gdLst/>
              <a:ahLst/>
              <a:cxnLst/>
              <a:rect l="l" t="t" r="r" b="b"/>
              <a:pathLst>
                <a:path w="1106" h="1252" extrusionOk="0">
                  <a:moveTo>
                    <a:pt x="1" y="1"/>
                  </a:moveTo>
                  <a:lnTo>
                    <a:pt x="1" y="1252"/>
                  </a:lnTo>
                  <a:lnTo>
                    <a:pt x="1106" y="1252"/>
                  </a:lnTo>
                  <a:lnTo>
                    <a:pt x="1106" y="1"/>
                  </a:ln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86" name="Google Shape;2486;p46"/>
            <p:cNvSpPr/>
            <p:nvPr/>
          </p:nvSpPr>
          <p:spPr>
            <a:xfrm>
              <a:off x="753607" y="1500894"/>
              <a:ext cx="341352" cy="93099"/>
            </a:xfrm>
            <a:custGeom>
              <a:avLst/>
              <a:gdLst/>
              <a:ahLst/>
              <a:cxnLst/>
              <a:rect l="l" t="t" r="r" b="b"/>
              <a:pathLst>
                <a:path w="12151" h="3314" extrusionOk="0">
                  <a:moveTo>
                    <a:pt x="3131" y="1"/>
                  </a:moveTo>
                  <a:cubicBezTo>
                    <a:pt x="2530" y="1"/>
                    <a:pt x="2001" y="362"/>
                    <a:pt x="1773" y="900"/>
                  </a:cubicBezTo>
                  <a:cubicBezTo>
                    <a:pt x="1629" y="1244"/>
                    <a:pt x="1299" y="1473"/>
                    <a:pt x="925" y="1473"/>
                  </a:cubicBezTo>
                  <a:lnTo>
                    <a:pt x="922" y="1473"/>
                  </a:lnTo>
                  <a:cubicBezTo>
                    <a:pt x="414" y="1473"/>
                    <a:pt x="1" y="1885"/>
                    <a:pt x="1" y="2394"/>
                  </a:cubicBezTo>
                  <a:cubicBezTo>
                    <a:pt x="1" y="2902"/>
                    <a:pt x="414" y="3313"/>
                    <a:pt x="922" y="3313"/>
                  </a:cubicBezTo>
                  <a:lnTo>
                    <a:pt x="11229" y="3313"/>
                  </a:lnTo>
                  <a:cubicBezTo>
                    <a:pt x="11737" y="3313"/>
                    <a:pt x="12150" y="2902"/>
                    <a:pt x="12150" y="2394"/>
                  </a:cubicBezTo>
                  <a:cubicBezTo>
                    <a:pt x="12149" y="1885"/>
                    <a:pt x="11737" y="1473"/>
                    <a:pt x="11229" y="1473"/>
                  </a:cubicBezTo>
                  <a:lnTo>
                    <a:pt x="5336" y="1473"/>
                  </a:lnTo>
                  <a:cubicBezTo>
                    <a:pt x="4962" y="1473"/>
                    <a:pt x="4632" y="1244"/>
                    <a:pt x="4488" y="900"/>
                  </a:cubicBezTo>
                  <a:cubicBezTo>
                    <a:pt x="4260" y="364"/>
                    <a:pt x="3730" y="1"/>
                    <a:pt x="3131" y="1"/>
                  </a:cubicBezTo>
                  <a:close/>
                </a:path>
              </a:pathLst>
            </a:custGeom>
            <a:solidFill>
              <a:srgbClr val="BB6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87" name="Google Shape;2487;p46"/>
            <p:cNvSpPr/>
            <p:nvPr/>
          </p:nvSpPr>
          <p:spPr>
            <a:xfrm>
              <a:off x="753607" y="1497519"/>
              <a:ext cx="112988" cy="93099"/>
            </a:xfrm>
            <a:custGeom>
              <a:avLst/>
              <a:gdLst/>
              <a:ahLst/>
              <a:cxnLst/>
              <a:rect l="l" t="t" r="r" b="b"/>
              <a:pathLst>
                <a:path w="4022" h="3314" extrusionOk="0">
                  <a:moveTo>
                    <a:pt x="3134" y="1"/>
                  </a:moveTo>
                  <a:cubicBezTo>
                    <a:pt x="2567" y="1"/>
                    <a:pt x="2016" y="327"/>
                    <a:pt x="1773" y="900"/>
                  </a:cubicBezTo>
                  <a:cubicBezTo>
                    <a:pt x="1629" y="1244"/>
                    <a:pt x="1297" y="1473"/>
                    <a:pt x="925" y="1473"/>
                  </a:cubicBezTo>
                  <a:lnTo>
                    <a:pt x="922" y="1473"/>
                  </a:lnTo>
                  <a:cubicBezTo>
                    <a:pt x="414" y="1473"/>
                    <a:pt x="1" y="1885"/>
                    <a:pt x="1" y="2394"/>
                  </a:cubicBezTo>
                  <a:cubicBezTo>
                    <a:pt x="1" y="2902"/>
                    <a:pt x="414" y="3313"/>
                    <a:pt x="922" y="3313"/>
                  </a:cubicBezTo>
                  <a:lnTo>
                    <a:pt x="3112" y="3313"/>
                  </a:lnTo>
                  <a:cubicBezTo>
                    <a:pt x="2911" y="2228"/>
                    <a:pt x="3240" y="1107"/>
                    <a:pt x="4022" y="302"/>
                  </a:cubicBezTo>
                  <a:cubicBezTo>
                    <a:pt x="3753" y="97"/>
                    <a:pt x="3441" y="1"/>
                    <a:pt x="3134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88" name="Google Shape;2488;p46"/>
            <p:cNvSpPr/>
            <p:nvPr/>
          </p:nvSpPr>
          <p:spPr>
            <a:xfrm>
              <a:off x="1001804" y="1398525"/>
              <a:ext cx="31070" cy="35172"/>
            </a:xfrm>
            <a:custGeom>
              <a:avLst/>
              <a:gdLst/>
              <a:ahLst/>
              <a:cxnLst/>
              <a:rect l="l" t="t" r="r" b="b"/>
              <a:pathLst>
                <a:path w="1106" h="1252" extrusionOk="0">
                  <a:moveTo>
                    <a:pt x="1" y="0"/>
                  </a:moveTo>
                  <a:lnTo>
                    <a:pt x="1" y="1251"/>
                  </a:lnTo>
                  <a:lnTo>
                    <a:pt x="1106" y="1251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89" name="Google Shape;2489;p46"/>
            <p:cNvSpPr/>
            <p:nvPr/>
          </p:nvSpPr>
          <p:spPr>
            <a:xfrm>
              <a:off x="939776" y="1252697"/>
              <a:ext cx="155183" cy="160324"/>
            </a:xfrm>
            <a:custGeom>
              <a:avLst/>
              <a:gdLst/>
              <a:ahLst/>
              <a:cxnLst/>
              <a:rect l="l" t="t" r="r" b="b"/>
              <a:pathLst>
                <a:path w="5524" h="5707" extrusionOk="0">
                  <a:moveTo>
                    <a:pt x="2760" y="1"/>
                  </a:moveTo>
                  <a:cubicBezTo>
                    <a:pt x="2757" y="1"/>
                    <a:pt x="2754" y="1"/>
                    <a:pt x="2751" y="1"/>
                  </a:cubicBezTo>
                  <a:cubicBezTo>
                    <a:pt x="1226" y="7"/>
                    <a:pt x="1" y="1265"/>
                    <a:pt x="1" y="2792"/>
                  </a:cubicBezTo>
                  <a:lnTo>
                    <a:pt x="1" y="4629"/>
                  </a:lnTo>
                  <a:cubicBezTo>
                    <a:pt x="1" y="5224"/>
                    <a:pt x="483" y="5707"/>
                    <a:pt x="1078" y="5707"/>
                  </a:cubicBezTo>
                  <a:lnTo>
                    <a:pt x="4444" y="5707"/>
                  </a:lnTo>
                  <a:cubicBezTo>
                    <a:pt x="5039" y="5707"/>
                    <a:pt x="5523" y="5224"/>
                    <a:pt x="5523" y="4629"/>
                  </a:cubicBezTo>
                  <a:lnTo>
                    <a:pt x="5523" y="2762"/>
                  </a:lnTo>
                  <a:cubicBezTo>
                    <a:pt x="5522" y="1232"/>
                    <a:pt x="4280" y="1"/>
                    <a:pt x="2760" y="1"/>
                  </a:cubicBezTo>
                  <a:close/>
                </a:path>
              </a:pathLst>
            </a:custGeom>
            <a:solidFill>
              <a:srgbClr val="4F8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90" name="Google Shape;2490;p46"/>
            <p:cNvSpPr/>
            <p:nvPr/>
          </p:nvSpPr>
          <p:spPr>
            <a:xfrm>
              <a:off x="939776" y="1249322"/>
              <a:ext cx="102453" cy="160324"/>
            </a:xfrm>
            <a:custGeom>
              <a:avLst/>
              <a:gdLst/>
              <a:ahLst/>
              <a:cxnLst/>
              <a:rect l="l" t="t" r="r" b="b"/>
              <a:pathLst>
                <a:path w="3647" h="5707" extrusionOk="0">
                  <a:moveTo>
                    <a:pt x="2751" y="1"/>
                  </a:moveTo>
                  <a:cubicBezTo>
                    <a:pt x="1226" y="7"/>
                    <a:pt x="1" y="1265"/>
                    <a:pt x="1" y="2792"/>
                  </a:cubicBezTo>
                  <a:lnTo>
                    <a:pt x="1" y="4629"/>
                  </a:lnTo>
                  <a:cubicBezTo>
                    <a:pt x="1" y="5224"/>
                    <a:pt x="483" y="5707"/>
                    <a:pt x="1078" y="5707"/>
                  </a:cubicBezTo>
                  <a:lnTo>
                    <a:pt x="2842" y="5707"/>
                  </a:lnTo>
                  <a:cubicBezTo>
                    <a:pt x="2246" y="5707"/>
                    <a:pt x="1764" y="5224"/>
                    <a:pt x="1764" y="4629"/>
                  </a:cubicBezTo>
                  <a:lnTo>
                    <a:pt x="1764" y="2792"/>
                  </a:lnTo>
                  <a:cubicBezTo>
                    <a:pt x="1764" y="1570"/>
                    <a:pt x="2549" y="519"/>
                    <a:pt x="3647" y="145"/>
                  </a:cubicBezTo>
                  <a:cubicBezTo>
                    <a:pt x="3365" y="50"/>
                    <a:pt x="3065" y="1"/>
                    <a:pt x="2751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91" name="Google Shape;2491;p46"/>
            <p:cNvSpPr/>
            <p:nvPr/>
          </p:nvSpPr>
          <p:spPr>
            <a:xfrm>
              <a:off x="984415" y="1278542"/>
              <a:ext cx="67085" cy="48403"/>
            </a:xfrm>
            <a:custGeom>
              <a:avLst/>
              <a:gdLst/>
              <a:ahLst/>
              <a:cxnLst/>
              <a:rect l="l" t="t" r="r" b="b"/>
              <a:pathLst>
                <a:path w="2388" h="1723" extrusionOk="0">
                  <a:moveTo>
                    <a:pt x="1177" y="1"/>
                  </a:moveTo>
                  <a:cubicBezTo>
                    <a:pt x="1072" y="1"/>
                    <a:pt x="968" y="10"/>
                    <a:pt x="865" y="27"/>
                  </a:cubicBezTo>
                  <a:lnTo>
                    <a:pt x="0" y="862"/>
                  </a:lnTo>
                  <a:lnTo>
                    <a:pt x="178" y="1723"/>
                  </a:lnTo>
                  <a:cubicBezTo>
                    <a:pt x="234" y="1673"/>
                    <a:pt x="279" y="1608"/>
                    <a:pt x="305" y="1536"/>
                  </a:cubicBezTo>
                  <a:cubicBezTo>
                    <a:pt x="441" y="1150"/>
                    <a:pt x="802" y="922"/>
                    <a:pt x="1175" y="922"/>
                  </a:cubicBezTo>
                  <a:cubicBezTo>
                    <a:pt x="1349" y="922"/>
                    <a:pt x="1525" y="971"/>
                    <a:pt x="1682" y="1076"/>
                  </a:cubicBezTo>
                  <a:lnTo>
                    <a:pt x="2388" y="1019"/>
                  </a:lnTo>
                  <a:lnTo>
                    <a:pt x="2291" y="380"/>
                  </a:lnTo>
                  <a:cubicBezTo>
                    <a:pt x="1953" y="121"/>
                    <a:pt x="1562" y="1"/>
                    <a:pt x="1177" y="1"/>
                  </a:cubicBezTo>
                  <a:close/>
                </a:path>
              </a:pathLst>
            </a:custGeom>
            <a:solidFill>
              <a:srgbClr val="F6C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92" name="Google Shape;2492;p46"/>
            <p:cNvSpPr/>
            <p:nvPr/>
          </p:nvSpPr>
          <p:spPr>
            <a:xfrm>
              <a:off x="1031666" y="1289189"/>
              <a:ext cx="37447" cy="41099"/>
            </a:xfrm>
            <a:custGeom>
              <a:avLst/>
              <a:gdLst/>
              <a:ahLst/>
              <a:cxnLst/>
              <a:rect l="l" t="t" r="r" b="b"/>
              <a:pathLst>
                <a:path w="1333" h="1463" extrusionOk="0">
                  <a:moveTo>
                    <a:pt x="609" y="1"/>
                  </a:moveTo>
                  <a:lnTo>
                    <a:pt x="0" y="697"/>
                  </a:lnTo>
                  <a:cubicBezTo>
                    <a:pt x="165" y="806"/>
                    <a:pt x="291" y="967"/>
                    <a:pt x="359" y="1157"/>
                  </a:cubicBezTo>
                  <a:cubicBezTo>
                    <a:pt x="422" y="1341"/>
                    <a:pt x="597" y="1463"/>
                    <a:pt x="792" y="1463"/>
                  </a:cubicBezTo>
                  <a:cubicBezTo>
                    <a:pt x="1107" y="1463"/>
                    <a:pt x="1333" y="1154"/>
                    <a:pt x="1227" y="854"/>
                  </a:cubicBezTo>
                  <a:cubicBezTo>
                    <a:pt x="1108" y="512"/>
                    <a:pt x="890" y="216"/>
                    <a:pt x="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93" name="Google Shape;2493;p46"/>
            <p:cNvSpPr/>
            <p:nvPr/>
          </p:nvSpPr>
          <p:spPr>
            <a:xfrm>
              <a:off x="965621" y="1275953"/>
              <a:ext cx="43122" cy="50960"/>
            </a:xfrm>
            <a:custGeom>
              <a:avLst/>
              <a:gdLst/>
              <a:ahLst/>
              <a:cxnLst/>
              <a:rect l="l" t="t" r="r" b="b"/>
              <a:pathLst>
                <a:path w="1535" h="1814" extrusionOk="0">
                  <a:moveTo>
                    <a:pt x="1534" y="1"/>
                  </a:moveTo>
                  <a:cubicBezTo>
                    <a:pt x="907" y="108"/>
                    <a:pt x="339" y="534"/>
                    <a:pt x="104" y="1205"/>
                  </a:cubicBezTo>
                  <a:cubicBezTo>
                    <a:pt x="0" y="1502"/>
                    <a:pt x="223" y="1814"/>
                    <a:pt x="540" y="1814"/>
                  </a:cubicBezTo>
                  <a:cubicBezTo>
                    <a:pt x="657" y="1814"/>
                    <a:pt x="766" y="1769"/>
                    <a:pt x="847" y="1695"/>
                  </a:cubicBezTo>
                  <a:cubicBezTo>
                    <a:pt x="882" y="1050"/>
                    <a:pt x="1135" y="459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94" name="Google Shape;2494;p46"/>
            <p:cNvSpPr/>
            <p:nvPr/>
          </p:nvSpPr>
          <p:spPr>
            <a:xfrm>
              <a:off x="959525" y="1273401"/>
              <a:ext cx="115685" cy="62056"/>
            </a:xfrm>
            <a:custGeom>
              <a:avLst/>
              <a:gdLst/>
              <a:ahLst/>
              <a:cxnLst/>
              <a:rect l="l" t="t" r="r" b="b"/>
              <a:pathLst>
                <a:path w="4118" h="2209" extrusionOk="0">
                  <a:moveTo>
                    <a:pt x="3195" y="819"/>
                  </a:moveTo>
                  <a:cubicBezTo>
                    <a:pt x="3384" y="997"/>
                    <a:pt x="3533" y="1220"/>
                    <a:pt x="3622" y="1476"/>
                  </a:cubicBezTo>
                  <a:cubicBezTo>
                    <a:pt x="3652" y="1561"/>
                    <a:pt x="3640" y="1651"/>
                    <a:pt x="3587" y="1723"/>
                  </a:cubicBezTo>
                  <a:cubicBezTo>
                    <a:pt x="3531" y="1803"/>
                    <a:pt x="3446" y="1841"/>
                    <a:pt x="3361" y="1841"/>
                  </a:cubicBezTo>
                  <a:cubicBezTo>
                    <a:pt x="3251" y="1841"/>
                    <a:pt x="3142" y="1777"/>
                    <a:pt x="3099" y="1657"/>
                  </a:cubicBezTo>
                  <a:cubicBezTo>
                    <a:pt x="3042" y="1496"/>
                    <a:pt x="2948" y="1353"/>
                    <a:pt x="2831" y="1237"/>
                  </a:cubicBezTo>
                  <a:lnTo>
                    <a:pt x="3195" y="819"/>
                  </a:lnTo>
                  <a:close/>
                  <a:moveTo>
                    <a:pt x="2061" y="367"/>
                  </a:moveTo>
                  <a:cubicBezTo>
                    <a:pt x="2346" y="367"/>
                    <a:pt x="2635" y="441"/>
                    <a:pt x="2901" y="599"/>
                  </a:cubicBezTo>
                  <a:cubicBezTo>
                    <a:pt x="2825" y="686"/>
                    <a:pt x="2709" y="821"/>
                    <a:pt x="2528" y="1026"/>
                  </a:cubicBezTo>
                  <a:cubicBezTo>
                    <a:pt x="2376" y="954"/>
                    <a:pt x="2217" y="921"/>
                    <a:pt x="2061" y="921"/>
                  </a:cubicBezTo>
                  <a:cubicBezTo>
                    <a:pt x="1607" y="921"/>
                    <a:pt x="1178" y="1202"/>
                    <a:pt x="1017" y="1657"/>
                  </a:cubicBezTo>
                  <a:cubicBezTo>
                    <a:pt x="978" y="1767"/>
                    <a:pt x="874" y="1841"/>
                    <a:pt x="757" y="1841"/>
                  </a:cubicBezTo>
                  <a:cubicBezTo>
                    <a:pt x="565" y="1841"/>
                    <a:pt x="431" y="1654"/>
                    <a:pt x="495" y="1476"/>
                  </a:cubicBezTo>
                  <a:cubicBezTo>
                    <a:pt x="736" y="784"/>
                    <a:pt x="1385" y="367"/>
                    <a:pt x="2061" y="367"/>
                  </a:cubicBezTo>
                  <a:close/>
                  <a:moveTo>
                    <a:pt x="2059" y="1"/>
                  </a:moveTo>
                  <a:cubicBezTo>
                    <a:pt x="1200" y="1"/>
                    <a:pt x="433" y="545"/>
                    <a:pt x="148" y="1354"/>
                  </a:cubicBezTo>
                  <a:cubicBezTo>
                    <a:pt x="0" y="1778"/>
                    <a:pt x="321" y="2209"/>
                    <a:pt x="757" y="2209"/>
                  </a:cubicBezTo>
                  <a:cubicBezTo>
                    <a:pt x="1030" y="2209"/>
                    <a:pt x="1272" y="2035"/>
                    <a:pt x="1363" y="1779"/>
                  </a:cubicBezTo>
                  <a:cubicBezTo>
                    <a:pt x="1468" y="1482"/>
                    <a:pt x="1749" y="1288"/>
                    <a:pt x="2057" y="1288"/>
                  </a:cubicBezTo>
                  <a:cubicBezTo>
                    <a:pt x="2128" y="1288"/>
                    <a:pt x="2200" y="1298"/>
                    <a:pt x="2271" y="1319"/>
                  </a:cubicBezTo>
                  <a:cubicBezTo>
                    <a:pt x="2167" y="1437"/>
                    <a:pt x="2051" y="1570"/>
                    <a:pt x="1920" y="1720"/>
                  </a:cubicBezTo>
                  <a:cubicBezTo>
                    <a:pt x="1845" y="1806"/>
                    <a:pt x="1869" y="1927"/>
                    <a:pt x="1947" y="1987"/>
                  </a:cubicBezTo>
                  <a:cubicBezTo>
                    <a:pt x="1979" y="2012"/>
                    <a:pt x="2018" y="2024"/>
                    <a:pt x="2057" y="2024"/>
                  </a:cubicBezTo>
                  <a:cubicBezTo>
                    <a:pt x="2108" y="2024"/>
                    <a:pt x="2159" y="2003"/>
                    <a:pt x="2196" y="1962"/>
                  </a:cubicBezTo>
                  <a:lnTo>
                    <a:pt x="2588" y="1514"/>
                  </a:lnTo>
                  <a:cubicBezTo>
                    <a:pt x="2660" y="1588"/>
                    <a:pt x="2718" y="1678"/>
                    <a:pt x="2754" y="1779"/>
                  </a:cubicBezTo>
                  <a:cubicBezTo>
                    <a:pt x="2844" y="2035"/>
                    <a:pt x="3088" y="2209"/>
                    <a:pt x="3360" y="2209"/>
                  </a:cubicBezTo>
                  <a:cubicBezTo>
                    <a:pt x="3794" y="2209"/>
                    <a:pt x="4118" y="1781"/>
                    <a:pt x="3969" y="1354"/>
                  </a:cubicBezTo>
                  <a:cubicBezTo>
                    <a:pt x="3684" y="542"/>
                    <a:pt x="2912" y="1"/>
                    <a:pt x="20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95" name="Google Shape;2495;p46"/>
            <p:cNvSpPr/>
            <p:nvPr/>
          </p:nvSpPr>
          <p:spPr>
            <a:xfrm>
              <a:off x="748494" y="1247528"/>
              <a:ext cx="351578" cy="351634"/>
            </a:xfrm>
            <a:custGeom>
              <a:avLst/>
              <a:gdLst/>
              <a:ahLst/>
              <a:cxnLst/>
              <a:rect l="l" t="t" r="r" b="b"/>
              <a:pathLst>
                <a:path w="12515" h="12517" extrusionOk="0">
                  <a:moveTo>
                    <a:pt x="9569" y="369"/>
                  </a:moveTo>
                  <a:cubicBezTo>
                    <a:pt x="10994" y="369"/>
                    <a:pt x="12148" y="1522"/>
                    <a:pt x="12148" y="2946"/>
                  </a:cubicBezTo>
                  <a:lnTo>
                    <a:pt x="12148" y="4813"/>
                  </a:lnTo>
                  <a:cubicBezTo>
                    <a:pt x="12148" y="5306"/>
                    <a:pt x="11747" y="5707"/>
                    <a:pt x="11253" y="5707"/>
                  </a:cubicBezTo>
                  <a:lnTo>
                    <a:pt x="7887" y="5707"/>
                  </a:lnTo>
                  <a:cubicBezTo>
                    <a:pt x="7395" y="5707"/>
                    <a:pt x="6992" y="5306"/>
                    <a:pt x="6992" y="4813"/>
                  </a:cubicBezTo>
                  <a:lnTo>
                    <a:pt x="6992" y="2976"/>
                  </a:lnTo>
                  <a:cubicBezTo>
                    <a:pt x="6992" y="1540"/>
                    <a:pt x="8151" y="369"/>
                    <a:pt x="9569" y="369"/>
                  </a:cubicBezTo>
                  <a:close/>
                  <a:moveTo>
                    <a:pt x="1520" y="5008"/>
                  </a:moveTo>
                  <a:cubicBezTo>
                    <a:pt x="1539" y="5008"/>
                    <a:pt x="1558" y="5009"/>
                    <a:pt x="1577" y="5011"/>
                  </a:cubicBezTo>
                  <a:cubicBezTo>
                    <a:pt x="1945" y="5039"/>
                    <a:pt x="2302" y="5199"/>
                    <a:pt x="2576" y="5482"/>
                  </a:cubicBezTo>
                  <a:lnTo>
                    <a:pt x="2576" y="6424"/>
                  </a:lnTo>
                  <a:lnTo>
                    <a:pt x="1853" y="5885"/>
                  </a:lnTo>
                  <a:cubicBezTo>
                    <a:pt x="1820" y="5860"/>
                    <a:pt x="1781" y="5848"/>
                    <a:pt x="1743" y="5848"/>
                  </a:cubicBezTo>
                  <a:cubicBezTo>
                    <a:pt x="1687" y="5848"/>
                    <a:pt x="1632" y="5873"/>
                    <a:pt x="1597" y="5921"/>
                  </a:cubicBezTo>
                  <a:cubicBezTo>
                    <a:pt x="1535" y="6002"/>
                    <a:pt x="1553" y="6118"/>
                    <a:pt x="1633" y="6179"/>
                  </a:cubicBezTo>
                  <a:lnTo>
                    <a:pt x="2576" y="6881"/>
                  </a:lnTo>
                  <a:lnTo>
                    <a:pt x="2576" y="7190"/>
                  </a:lnTo>
                  <a:cubicBezTo>
                    <a:pt x="2508" y="7199"/>
                    <a:pt x="2440" y="7203"/>
                    <a:pt x="2373" y="7203"/>
                  </a:cubicBezTo>
                  <a:cubicBezTo>
                    <a:pt x="1576" y="7203"/>
                    <a:pt x="890" y="6591"/>
                    <a:pt x="825" y="5764"/>
                  </a:cubicBezTo>
                  <a:cubicBezTo>
                    <a:pt x="793" y="5355"/>
                    <a:pt x="1116" y="5008"/>
                    <a:pt x="1520" y="5008"/>
                  </a:cubicBezTo>
                  <a:close/>
                  <a:moveTo>
                    <a:pt x="5105" y="5008"/>
                  </a:moveTo>
                  <a:cubicBezTo>
                    <a:pt x="5509" y="5008"/>
                    <a:pt x="5832" y="5355"/>
                    <a:pt x="5799" y="5764"/>
                  </a:cubicBezTo>
                  <a:cubicBezTo>
                    <a:pt x="5733" y="6593"/>
                    <a:pt x="5046" y="7204"/>
                    <a:pt x="4248" y="7204"/>
                  </a:cubicBezTo>
                  <a:cubicBezTo>
                    <a:pt x="4182" y="7204"/>
                    <a:pt x="4115" y="7200"/>
                    <a:pt x="4047" y="7191"/>
                  </a:cubicBezTo>
                  <a:lnTo>
                    <a:pt x="4047" y="6879"/>
                  </a:lnTo>
                  <a:lnTo>
                    <a:pt x="4989" y="6179"/>
                  </a:lnTo>
                  <a:cubicBezTo>
                    <a:pt x="5071" y="6118"/>
                    <a:pt x="5089" y="6002"/>
                    <a:pt x="5027" y="5922"/>
                  </a:cubicBezTo>
                  <a:cubicBezTo>
                    <a:pt x="4991" y="5874"/>
                    <a:pt x="4936" y="5849"/>
                    <a:pt x="4880" y="5849"/>
                  </a:cubicBezTo>
                  <a:cubicBezTo>
                    <a:pt x="4842" y="5849"/>
                    <a:pt x="4804" y="5860"/>
                    <a:pt x="4771" y="5885"/>
                  </a:cubicBezTo>
                  <a:lnTo>
                    <a:pt x="4047" y="6423"/>
                  </a:lnTo>
                  <a:lnTo>
                    <a:pt x="4047" y="5481"/>
                  </a:lnTo>
                  <a:cubicBezTo>
                    <a:pt x="4322" y="5199"/>
                    <a:pt x="4679" y="5039"/>
                    <a:pt x="5048" y="5011"/>
                  </a:cubicBezTo>
                  <a:cubicBezTo>
                    <a:pt x="5067" y="5009"/>
                    <a:pt x="5086" y="5008"/>
                    <a:pt x="5105" y="5008"/>
                  </a:cubicBezTo>
                  <a:close/>
                  <a:moveTo>
                    <a:pt x="9939" y="6075"/>
                  </a:moveTo>
                  <a:lnTo>
                    <a:pt x="9939" y="10308"/>
                  </a:lnTo>
                  <a:lnTo>
                    <a:pt x="9202" y="10308"/>
                  </a:lnTo>
                  <a:lnTo>
                    <a:pt x="9202" y="6075"/>
                  </a:lnTo>
                  <a:close/>
                  <a:moveTo>
                    <a:pt x="9559" y="1"/>
                  </a:moveTo>
                  <a:cubicBezTo>
                    <a:pt x="7942" y="7"/>
                    <a:pt x="6626" y="1341"/>
                    <a:pt x="6626" y="2976"/>
                  </a:cubicBezTo>
                  <a:lnTo>
                    <a:pt x="6626" y="4813"/>
                  </a:lnTo>
                  <a:cubicBezTo>
                    <a:pt x="6626" y="5508"/>
                    <a:pt x="7191" y="6075"/>
                    <a:pt x="7887" y="6075"/>
                  </a:cubicBezTo>
                  <a:lnTo>
                    <a:pt x="8834" y="6075"/>
                  </a:lnTo>
                  <a:lnTo>
                    <a:pt x="8834" y="10308"/>
                  </a:lnTo>
                  <a:lnTo>
                    <a:pt x="5518" y="10308"/>
                  </a:lnTo>
                  <a:cubicBezTo>
                    <a:pt x="5224" y="10308"/>
                    <a:pt x="4956" y="10127"/>
                    <a:pt x="4838" y="9849"/>
                  </a:cubicBezTo>
                  <a:cubicBezTo>
                    <a:pt x="4685" y="9484"/>
                    <a:pt x="4400" y="9184"/>
                    <a:pt x="4047" y="9009"/>
                  </a:cubicBezTo>
                  <a:lnTo>
                    <a:pt x="4047" y="7561"/>
                  </a:lnTo>
                  <a:cubicBezTo>
                    <a:pt x="4115" y="7568"/>
                    <a:pt x="4182" y="7571"/>
                    <a:pt x="4249" y="7571"/>
                  </a:cubicBezTo>
                  <a:cubicBezTo>
                    <a:pt x="5239" y="7571"/>
                    <a:pt x="6084" y="6811"/>
                    <a:pt x="6165" y="5793"/>
                  </a:cubicBezTo>
                  <a:cubicBezTo>
                    <a:pt x="6214" y="5167"/>
                    <a:pt x="5718" y="4641"/>
                    <a:pt x="5104" y="4641"/>
                  </a:cubicBezTo>
                  <a:cubicBezTo>
                    <a:pt x="5076" y="4641"/>
                    <a:pt x="5048" y="4642"/>
                    <a:pt x="5019" y="4644"/>
                  </a:cubicBezTo>
                  <a:cubicBezTo>
                    <a:pt x="4668" y="4671"/>
                    <a:pt x="4332" y="4797"/>
                    <a:pt x="4049" y="5000"/>
                  </a:cubicBezTo>
                  <a:lnTo>
                    <a:pt x="4049" y="4111"/>
                  </a:lnTo>
                  <a:cubicBezTo>
                    <a:pt x="4049" y="4010"/>
                    <a:pt x="3966" y="3928"/>
                    <a:pt x="3865" y="3928"/>
                  </a:cubicBezTo>
                  <a:cubicBezTo>
                    <a:pt x="3764" y="3928"/>
                    <a:pt x="3681" y="4010"/>
                    <a:pt x="3681" y="4111"/>
                  </a:cubicBezTo>
                  <a:lnTo>
                    <a:pt x="3681" y="8878"/>
                  </a:lnTo>
                  <a:cubicBezTo>
                    <a:pt x="3560" y="8850"/>
                    <a:pt x="3436" y="8836"/>
                    <a:pt x="3312" y="8836"/>
                  </a:cubicBezTo>
                  <a:cubicBezTo>
                    <a:pt x="3189" y="8836"/>
                    <a:pt x="3065" y="8850"/>
                    <a:pt x="2944" y="8878"/>
                  </a:cubicBezTo>
                  <a:lnTo>
                    <a:pt x="2944" y="2774"/>
                  </a:lnTo>
                  <a:cubicBezTo>
                    <a:pt x="2944" y="2568"/>
                    <a:pt x="3107" y="2396"/>
                    <a:pt x="3307" y="2393"/>
                  </a:cubicBezTo>
                  <a:cubicBezTo>
                    <a:pt x="3526" y="2393"/>
                    <a:pt x="3681" y="2566"/>
                    <a:pt x="3681" y="2762"/>
                  </a:cubicBezTo>
                  <a:lnTo>
                    <a:pt x="3681" y="3253"/>
                  </a:lnTo>
                  <a:cubicBezTo>
                    <a:pt x="3681" y="3354"/>
                    <a:pt x="3764" y="3436"/>
                    <a:pt x="3865" y="3436"/>
                  </a:cubicBezTo>
                  <a:cubicBezTo>
                    <a:pt x="3966" y="3436"/>
                    <a:pt x="4049" y="3354"/>
                    <a:pt x="4049" y="3253"/>
                  </a:cubicBezTo>
                  <a:lnTo>
                    <a:pt x="4049" y="2762"/>
                  </a:lnTo>
                  <a:cubicBezTo>
                    <a:pt x="4049" y="2353"/>
                    <a:pt x="3716" y="2026"/>
                    <a:pt x="3314" y="2026"/>
                  </a:cubicBezTo>
                  <a:cubicBezTo>
                    <a:pt x="3310" y="2026"/>
                    <a:pt x="3306" y="2026"/>
                    <a:pt x="3303" y="2026"/>
                  </a:cubicBezTo>
                  <a:cubicBezTo>
                    <a:pt x="2902" y="2032"/>
                    <a:pt x="2576" y="2367"/>
                    <a:pt x="2576" y="2774"/>
                  </a:cubicBezTo>
                  <a:lnTo>
                    <a:pt x="2576" y="5000"/>
                  </a:lnTo>
                  <a:cubicBezTo>
                    <a:pt x="2293" y="4797"/>
                    <a:pt x="1957" y="4671"/>
                    <a:pt x="1606" y="4644"/>
                  </a:cubicBezTo>
                  <a:cubicBezTo>
                    <a:pt x="1577" y="4642"/>
                    <a:pt x="1549" y="4641"/>
                    <a:pt x="1521" y="4641"/>
                  </a:cubicBezTo>
                  <a:cubicBezTo>
                    <a:pt x="905" y="4641"/>
                    <a:pt x="410" y="5169"/>
                    <a:pt x="460" y="5793"/>
                  </a:cubicBezTo>
                  <a:cubicBezTo>
                    <a:pt x="539" y="6806"/>
                    <a:pt x="1382" y="7571"/>
                    <a:pt x="2373" y="7571"/>
                  </a:cubicBezTo>
                  <a:cubicBezTo>
                    <a:pt x="2440" y="7571"/>
                    <a:pt x="2508" y="7568"/>
                    <a:pt x="2576" y="7561"/>
                  </a:cubicBezTo>
                  <a:lnTo>
                    <a:pt x="2576" y="9009"/>
                  </a:lnTo>
                  <a:cubicBezTo>
                    <a:pt x="2225" y="9185"/>
                    <a:pt x="1940" y="9484"/>
                    <a:pt x="1786" y="9849"/>
                  </a:cubicBezTo>
                  <a:cubicBezTo>
                    <a:pt x="1669" y="10129"/>
                    <a:pt x="1401" y="10310"/>
                    <a:pt x="1107" y="10310"/>
                  </a:cubicBezTo>
                  <a:lnTo>
                    <a:pt x="1104" y="10310"/>
                  </a:lnTo>
                  <a:cubicBezTo>
                    <a:pt x="495" y="10310"/>
                    <a:pt x="0" y="10804"/>
                    <a:pt x="0" y="11413"/>
                  </a:cubicBezTo>
                  <a:cubicBezTo>
                    <a:pt x="0" y="12017"/>
                    <a:pt x="489" y="12516"/>
                    <a:pt x="1104" y="12516"/>
                  </a:cubicBezTo>
                  <a:lnTo>
                    <a:pt x="9693" y="12516"/>
                  </a:lnTo>
                  <a:cubicBezTo>
                    <a:pt x="9794" y="12516"/>
                    <a:pt x="9877" y="12435"/>
                    <a:pt x="9877" y="12334"/>
                  </a:cubicBezTo>
                  <a:cubicBezTo>
                    <a:pt x="9877" y="12231"/>
                    <a:pt x="9794" y="12150"/>
                    <a:pt x="9693" y="12150"/>
                  </a:cubicBezTo>
                  <a:lnTo>
                    <a:pt x="1104" y="12150"/>
                  </a:lnTo>
                  <a:cubicBezTo>
                    <a:pt x="692" y="12150"/>
                    <a:pt x="367" y="11817"/>
                    <a:pt x="367" y="11413"/>
                  </a:cubicBezTo>
                  <a:cubicBezTo>
                    <a:pt x="367" y="11006"/>
                    <a:pt x="697" y="10676"/>
                    <a:pt x="1104" y="10676"/>
                  </a:cubicBezTo>
                  <a:lnTo>
                    <a:pt x="1107" y="10676"/>
                  </a:lnTo>
                  <a:cubicBezTo>
                    <a:pt x="1548" y="10676"/>
                    <a:pt x="1948" y="10408"/>
                    <a:pt x="2124" y="9990"/>
                  </a:cubicBezTo>
                  <a:cubicBezTo>
                    <a:pt x="2320" y="9529"/>
                    <a:pt x="2778" y="9204"/>
                    <a:pt x="3312" y="9204"/>
                  </a:cubicBezTo>
                  <a:cubicBezTo>
                    <a:pt x="3844" y="9204"/>
                    <a:pt x="4305" y="9528"/>
                    <a:pt x="4501" y="9992"/>
                  </a:cubicBezTo>
                  <a:cubicBezTo>
                    <a:pt x="4676" y="10408"/>
                    <a:pt x="5077" y="10676"/>
                    <a:pt x="5518" y="10676"/>
                  </a:cubicBezTo>
                  <a:lnTo>
                    <a:pt x="11411" y="10676"/>
                  </a:lnTo>
                  <a:cubicBezTo>
                    <a:pt x="11821" y="10676"/>
                    <a:pt x="12148" y="11009"/>
                    <a:pt x="12148" y="11413"/>
                  </a:cubicBezTo>
                  <a:cubicBezTo>
                    <a:pt x="12148" y="11820"/>
                    <a:pt x="11817" y="12150"/>
                    <a:pt x="11411" y="12150"/>
                  </a:cubicBezTo>
                  <a:lnTo>
                    <a:pt x="10552" y="12150"/>
                  </a:lnTo>
                  <a:cubicBezTo>
                    <a:pt x="10451" y="12150"/>
                    <a:pt x="10368" y="12231"/>
                    <a:pt x="10368" y="12334"/>
                  </a:cubicBezTo>
                  <a:cubicBezTo>
                    <a:pt x="10368" y="12435"/>
                    <a:pt x="10451" y="12516"/>
                    <a:pt x="10552" y="12516"/>
                  </a:cubicBezTo>
                  <a:lnTo>
                    <a:pt x="11411" y="12516"/>
                  </a:lnTo>
                  <a:cubicBezTo>
                    <a:pt x="12020" y="12516"/>
                    <a:pt x="12514" y="12022"/>
                    <a:pt x="12514" y="11413"/>
                  </a:cubicBezTo>
                  <a:cubicBezTo>
                    <a:pt x="12514" y="10809"/>
                    <a:pt x="12026" y="10310"/>
                    <a:pt x="11411" y="10310"/>
                  </a:cubicBezTo>
                  <a:lnTo>
                    <a:pt x="10306" y="10310"/>
                  </a:lnTo>
                  <a:lnTo>
                    <a:pt x="10306" y="6075"/>
                  </a:lnTo>
                  <a:lnTo>
                    <a:pt x="11253" y="6075"/>
                  </a:lnTo>
                  <a:cubicBezTo>
                    <a:pt x="11949" y="6075"/>
                    <a:pt x="12514" y="5508"/>
                    <a:pt x="12514" y="4813"/>
                  </a:cubicBezTo>
                  <a:lnTo>
                    <a:pt x="12514" y="2946"/>
                  </a:lnTo>
                  <a:cubicBezTo>
                    <a:pt x="12514" y="1338"/>
                    <a:pt x="11221" y="1"/>
                    <a:pt x="9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96" name="Google Shape;2496;p46"/>
            <p:cNvSpPr/>
            <p:nvPr/>
          </p:nvSpPr>
          <p:spPr>
            <a:xfrm>
              <a:off x="970818" y="1345795"/>
              <a:ext cx="41352" cy="51690"/>
            </a:xfrm>
            <a:custGeom>
              <a:avLst/>
              <a:gdLst/>
              <a:ahLst/>
              <a:cxnLst/>
              <a:rect l="l" t="t" r="r" b="b"/>
              <a:pathLst>
                <a:path w="1472" h="1840" extrusionOk="0">
                  <a:moveTo>
                    <a:pt x="828" y="367"/>
                  </a:moveTo>
                  <a:cubicBezTo>
                    <a:pt x="980" y="367"/>
                    <a:pt x="1105" y="492"/>
                    <a:pt x="1105" y="644"/>
                  </a:cubicBezTo>
                  <a:cubicBezTo>
                    <a:pt x="1105" y="797"/>
                    <a:pt x="980" y="922"/>
                    <a:pt x="828" y="922"/>
                  </a:cubicBezTo>
                  <a:lnTo>
                    <a:pt x="367" y="922"/>
                  </a:lnTo>
                  <a:lnTo>
                    <a:pt x="367" y="367"/>
                  </a:lnTo>
                  <a:close/>
                  <a:moveTo>
                    <a:pt x="184" y="1"/>
                  </a:moveTo>
                  <a:cubicBezTo>
                    <a:pt x="83" y="1"/>
                    <a:pt x="1" y="82"/>
                    <a:pt x="1" y="185"/>
                  </a:cubicBezTo>
                  <a:lnTo>
                    <a:pt x="1" y="1657"/>
                  </a:lnTo>
                  <a:cubicBezTo>
                    <a:pt x="1" y="1758"/>
                    <a:pt x="83" y="1840"/>
                    <a:pt x="184" y="1840"/>
                  </a:cubicBezTo>
                  <a:cubicBezTo>
                    <a:pt x="285" y="1840"/>
                    <a:pt x="367" y="1758"/>
                    <a:pt x="367" y="1657"/>
                  </a:cubicBezTo>
                  <a:lnTo>
                    <a:pt x="367" y="1288"/>
                  </a:lnTo>
                  <a:lnTo>
                    <a:pt x="828" y="1288"/>
                  </a:lnTo>
                  <a:cubicBezTo>
                    <a:pt x="1184" y="1288"/>
                    <a:pt x="1472" y="999"/>
                    <a:pt x="1472" y="644"/>
                  </a:cubicBezTo>
                  <a:cubicBezTo>
                    <a:pt x="1472" y="289"/>
                    <a:pt x="1184" y="1"/>
                    <a:pt x="8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497" name="Google Shape;2497;p46"/>
            <p:cNvSpPr/>
            <p:nvPr/>
          </p:nvSpPr>
          <p:spPr>
            <a:xfrm>
              <a:off x="1022508" y="1345795"/>
              <a:ext cx="41352" cy="51690"/>
            </a:xfrm>
            <a:custGeom>
              <a:avLst/>
              <a:gdLst/>
              <a:ahLst/>
              <a:cxnLst/>
              <a:rect l="l" t="t" r="r" b="b"/>
              <a:pathLst>
                <a:path w="1472" h="1840" extrusionOk="0">
                  <a:moveTo>
                    <a:pt x="185" y="1"/>
                  </a:moveTo>
                  <a:cubicBezTo>
                    <a:pt x="84" y="1"/>
                    <a:pt x="1" y="82"/>
                    <a:pt x="1" y="185"/>
                  </a:cubicBezTo>
                  <a:lnTo>
                    <a:pt x="1" y="1657"/>
                  </a:lnTo>
                  <a:cubicBezTo>
                    <a:pt x="1" y="1758"/>
                    <a:pt x="84" y="1840"/>
                    <a:pt x="185" y="1840"/>
                  </a:cubicBezTo>
                  <a:cubicBezTo>
                    <a:pt x="286" y="1840"/>
                    <a:pt x="367" y="1758"/>
                    <a:pt x="367" y="1657"/>
                  </a:cubicBezTo>
                  <a:lnTo>
                    <a:pt x="367" y="1104"/>
                  </a:lnTo>
                  <a:lnTo>
                    <a:pt x="1106" y="1104"/>
                  </a:lnTo>
                  <a:lnTo>
                    <a:pt x="1106" y="1657"/>
                  </a:lnTo>
                  <a:cubicBezTo>
                    <a:pt x="1106" y="1758"/>
                    <a:pt x="1187" y="1840"/>
                    <a:pt x="1289" y="1840"/>
                  </a:cubicBezTo>
                  <a:cubicBezTo>
                    <a:pt x="1390" y="1840"/>
                    <a:pt x="1472" y="1758"/>
                    <a:pt x="1472" y="1657"/>
                  </a:cubicBezTo>
                  <a:lnTo>
                    <a:pt x="1472" y="185"/>
                  </a:lnTo>
                  <a:cubicBezTo>
                    <a:pt x="1472" y="82"/>
                    <a:pt x="1390" y="1"/>
                    <a:pt x="1289" y="1"/>
                  </a:cubicBezTo>
                  <a:cubicBezTo>
                    <a:pt x="1187" y="1"/>
                    <a:pt x="1106" y="82"/>
                    <a:pt x="1106" y="185"/>
                  </a:cubicBezTo>
                  <a:lnTo>
                    <a:pt x="1106" y="736"/>
                  </a:lnTo>
                  <a:lnTo>
                    <a:pt x="367" y="736"/>
                  </a:lnTo>
                  <a:lnTo>
                    <a:pt x="367" y="185"/>
                  </a:lnTo>
                  <a:cubicBezTo>
                    <a:pt x="367" y="82"/>
                    <a:pt x="286" y="1"/>
                    <a:pt x="1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grpSp>
        <p:nvGrpSpPr>
          <p:cNvPr id="2498" name="Google Shape;2498;p46"/>
          <p:cNvGrpSpPr/>
          <p:nvPr/>
        </p:nvGrpSpPr>
        <p:grpSpPr>
          <a:xfrm>
            <a:off x="8620838" y="874779"/>
            <a:ext cx="340079" cy="151289"/>
            <a:chOff x="3659575" y="587325"/>
            <a:chExt cx="181250" cy="79400"/>
          </a:xfrm>
        </p:grpSpPr>
        <p:sp>
          <p:nvSpPr>
            <p:cNvPr id="2499" name="Google Shape;2499;p46"/>
            <p:cNvSpPr/>
            <p:nvPr/>
          </p:nvSpPr>
          <p:spPr>
            <a:xfrm>
              <a:off x="3669725" y="594375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lnTo>
                    <a:pt x="4916" y="1720"/>
                  </a:lnTo>
                  <a:cubicBezTo>
                    <a:pt x="4905" y="1727"/>
                    <a:pt x="4895" y="1735"/>
                    <a:pt x="4884" y="1743"/>
                  </a:cubicBezTo>
                  <a:cubicBezTo>
                    <a:pt x="4882" y="1744"/>
                    <a:pt x="4881" y="1745"/>
                    <a:pt x="4880" y="1746"/>
                  </a:cubicBezTo>
                  <a:cubicBezTo>
                    <a:pt x="4819" y="1754"/>
                    <a:pt x="4760" y="1762"/>
                    <a:pt x="4700" y="1770"/>
                  </a:cubicBezTo>
                  <a:cubicBezTo>
                    <a:pt x="4723" y="1765"/>
                    <a:pt x="4746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8" y="1"/>
                  </a:moveTo>
                  <a:cubicBezTo>
                    <a:pt x="4093" y="1"/>
                    <a:pt x="4036" y="11"/>
                    <a:pt x="3985" y="22"/>
                  </a:cubicBezTo>
                  <a:cubicBezTo>
                    <a:pt x="3923" y="37"/>
                    <a:pt x="3861" y="49"/>
                    <a:pt x="3803" y="71"/>
                  </a:cubicBezTo>
                  <a:cubicBezTo>
                    <a:pt x="3675" y="117"/>
                    <a:pt x="3550" y="172"/>
                    <a:pt x="3430" y="235"/>
                  </a:cubicBezTo>
                  <a:cubicBezTo>
                    <a:pt x="3304" y="301"/>
                    <a:pt x="3175" y="368"/>
                    <a:pt x="3055" y="446"/>
                  </a:cubicBezTo>
                  <a:cubicBezTo>
                    <a:pt x="3007" y="477"/>
                    <a:pt x="2958" y="507"/>
                    <a:pt x="2912" y="542"/>
                  </a:cubicBezTo>
                  <a:cubicBezTo>
                    <a:pt x="2871" y="575"/>
                    <a:pt x="2825" y="617"/>
                    <a:pt x="2798" y="662"/>
                  </a:cubicBezTo>
                  <a:cubicBezTo>
                    <a:pt x="2766" y="714"/>
                    <a:pt x="2743" y="764"/>
                    <a:pt x="2742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2" y="995"/>
                  </a:cubicBezTo>
                  <a:cubicBezTo>
                    <a:pt x="2721" y="1005"/>
                    <a:pt x="2702" y="1017"/>
                    <a:pt x="2682" y="1028"/>
                  </a:cubicBezTo>
                  <a:cubicBezTo>
                    <a:pt x="2690" y="1024"/>
                    <a:pt x="2697" y="1020"/>
                    <a:pt x="2704" y="1017"/>
                  </a:cubicBezTo>
                  <a:lnTo>
                    <a:pt x="2704" y="1017"/>
                  </a:lnTo>
                  <a:cubicBezTo>
                    <a:pt x="2634" y="1054"/>
                    <a:pt x="2567" y="1091"/>
                    <a:pt x="2521" y="1157"/>
                  </a:cubicBezTo>
                  <a:cubicBezTo>
                    <a:pt x="2496" y="1195"/>
                    <a:pt x="2485" y="1236"/>
                    <a:pt x="2480" y="1280"/>
                  </a:cubicBezTo>
                  <a:cubicBezTo>
                    <a:pt x="2365" y="1317"/>
                    <a:pt x="2251" y="1355"/>
                    <a:pt x="2137" y="1395"/>
                  </a:cubicBezTo>
                  <a:cubicBezTo>
                    <a:pt x="2109" y="1404"/>
                    <a:pt x="2082" y="1414"/>
                    <a:pt x="2054" y="1424"/>
                  </a:cubicBezTo>
                  <a:cubicBezTo>
                    <a:pt x="2045" y="1422"/>
                    <a:pt x="2036" y="1419"/>
                    <a:pt x="2027" y="1417"/>
                  </a:cubicBezTo>
                  <a:cubicBezTo>
                    <a:pt x="1970" y="1333"/>
                    <a:pt x="1897" y="1259"/>
                    <a:pt x="1804" y="1213"/>
                  </a:cubicBezTo>
                  <a:cubicBezTo>
                    <a:pt x="1716" y="1170"/>
                    <a:pt x="1626" y="1144"/>
                    <a:pt x="1526" y="1137"/>
                  </a:cubicBezTo>
                  <a:cubicBezTo>
                    <a:pt x="1511" y="1136"/>
                    <a:pt x="1495" y="1135"/>
                    <a:pt x="1480" y="1135"/>
                  </a:cubicBezTo>
                  <a:cubicBezTo>
                    <a:pt x="1390" y="1135"/>
                    <a:pt x="1295" y="1152"/>
                    <a:pt x="1210" y="1177"/>
                  </a:cubicBezTo>
                  <a:cubicBezTo>
                    <a:pt x="1093" y="1210"/>
                    <a:pt x="978" y="1259"/>
                    <a:pt x="871" y="1317"/>
                  </a:cubicBezTo>
                  <a:cubicBezTo>
                    <a:pt x="773" y="1370"/>
                    <a:pt x="679" y="1426"/>
                    <a:pt x="588" y="1491"/>
                  </a:cubicBezTo>
                  <a:cubicBezTo>
                    <a:pt x="537" y="1528"/>
                    <a:pt x="496" y="1571"/>
                    <a:pt x="460" y="1621"/>
                  </a:cubicBezTo>
                  <a:cubicBezTo>
                    <a:pt x="367" y="1705"/>
                    <a:pt x="276" y="1810"/>
                    <a:pt x="242" y="1928"/>
                  </a:cubicBezTo>
                  <a:cubicBezTo>
                    <a:pt x="196" y="1954"/>
                    <a:pt x="152" y="1983"/>
                    <a:pt x="108" y="2014"/>
                  </a:cubicBezTo>
                  <a:cubicBezTo>
                    <a:pt x="48" y="2056"/>
                    <a:pt x="16" y="2128"/>
                    <a:pt x="25" y="2197"/>
                  </a:cubicBezTo>
                  <a:cubicBezTo>
                    <a:pt x="9" y="2244"/>
                    <a:pt x="11" y="2297"/>
                    <a:pt x="30" y="2342"/>
                  </a:cubicBezTo>
                  <a:cubicBezTo>
                    <a:pt x="17" y="2366"/>
                    <a:pt x="6" y="2392"/>
                    <a:pt x="4" y="2422"/>
                  </a:cubicBezTo>
                  <a:cubicBezTo>
                    <a:pt x="1" y="2470"/>
                    <a:pt x="16" y="2518"/>
                    <a:pt x="46" y="2556"/>
                  </a:cubicBezTo>
                  <a:cubicBezTo>
                    <a:pt x="84" y="2602"/>
                    <a:pt x="126" y="2638"/>
                    <a:pt x="185" y="2653"/>
                  </a:cubicBezTo>
                  <a:cubicBezTo>
                    <a:pt x="209" y="2660"/>
                    <a:pt x="233" y="2663"/>
                    <a:pt x="257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8" y="2665"/>
                    <a:pt x="320" y="2664"/>
                    <a:pt x="340" y="2661"/>
                  </a:cubicBezTo>
                  <a:cubicBezTo>
                    <a:pt x="470" y="2645"/>
                    <a:pt x="596" y="2622"/>
                    <a:pt x="721" y="2583"/>
                  </a:cubicBezTo>
                  <a:cubicBezTo>
                    <a:pt x="786" y="2564"/>
                    <a:pt x="869" y="2540"/>
                    <a:pt x="945" y="2506"/>
                  </a:cubicBezTo>
                  <a:cubicBezTo>
                    <a:pt x="974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5" y="2599"/>
                    <a:pt x="1276" y="2599"/>
                    <a:pt x="1288" y="2599"/>
                  </a:cubicBezTo>
                  <a:cubicBezTo>
                    <a:pt x="1427" y="2605"/>
                    <a:pt x="1566" y="2607"/>
                    <a:pt x="1704" y="2607"/>
                  </a:cubicBezTo>
                  <a:cubicBezTo>
                    <a:pt x="1978" y="2607"/>
                    <a:pt x="2251" y="2599"/>
                    <a:pt x="2524" y="2590"/>
                  </a:cubicBezTo>
                  <a:cubicBezTo>
                    <a:pt x="2612" y="2588"/>
                    <a:pt x="2702" y="2583"/>
                    <a:pt x="2790" y="2579"/>
                  </a:cubicBezTo>
                  <a:cubicBezTo>
                    <a:pt x="2840" y="2576"/>
                    <a:pt x="2889" y="2574"/>
                    <a:pt x="2941" y="2571"/>
                  </a:cubicBezTo>
                  <a:cubicBezTo>
                    <a:pt x="3009" y="2567"/>
                    <a:pt x="3079" y="2560"/>
                    <a:pt x="3149" y="2557"/>
                  </a:cubicBezTo>
                  <a:cubicBezTo>
                    <a:pt x="3170" y="2555"/>
                    <a:pt x="3193" y="2555"/>
                    <a:pt x="3215" y="2554"/>
                  </a:cubicBezTo>
                  <a:cubicBezTo>
                    <a:pt x="3223" y="2556"/>
                    <a:pt x="3232" y="2559"/>
                    <a:pt x="3241" y="2562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2"/>
                    <a:pt x="3596" y="2602"/>
                  </a:cubicBezTo>
                  <a:cubicBezTo>
                    <a:pt x="3646" y="2602"/>
                    <a:pt x="3696" y="2602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6"/>
                    <a:pt x="4211" y="2576"/>
                    <a:pt x="4285" y="2570"/>
                  </a:cubicBezTo>
                  <a:cubicBezTo>
                    <a:pt x="4366" y="2564"/>
                    <a:pt x="4448" y="2558"/>
                    <a:pt x="4529" y="2549"/>
                  </a:cubicBezTo>
                  <a:cubicBezTo>
                    <a:pt x="4605" y="2539"/>
                    <a:pt x="4682" y="2531"/>
                    <a:pt x="4759" y="2522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4" y="2512"/>
                    <a:pt x="5369" y="2513"/>
                    <a:pt x="5423" y="2513"/>
                  </a:cubicBezTo>
                  <a:cubicBezTo>
                    <a:pt x="5581" y="2513"/>
                    <a:pt x="5738" y="2505"/>
                    <a:pt x="5893" y="2479"/>
                  </a:cubicBezTo>
                  <a:cubicBezTo>
                    <a:pt x="5939" y="2477"/>
                    <a:pt x="5984" y="2474"/>
                    <a:pt x="6030" y="2470"/>
                  </a:cubicBezTo>
                  <a:cubicBezTo>
                    <a:pt x="6074" y="2468"/>
                    <a:pt x="6115" y="2464"/>
                    <a:pt x="6157" y="2461"/>
                  </a:cubicBezTo>
                  <a:cubicBezTo>
                    <a:pt x="6187" y="2458"/>
                    <a:pt x="6218" y="2459"/>
                    <a:pt x="6246" y="2454"/>
                  </a:cubicBezTo>
                  <a:cubicBezTo>
                    <a:pt x="6284" y="2448"/>
                    <a:pt x="6317" y="2438"/>
                    <a:pt x="6352" y="2422"/>
                  </a:cubicBezTo>
                  <a:cubicBezTo>
                    <a:pt x="6381" y="2408"/>
                    <a:pt x="6405" y="2388"/>
                    <a:pt x="6424" y="2361"/>
                  </a:cubicBezTo>
                  <a:cubicBezTo>
                    <a:pt x="6432" y="2360"/>
                    <a:pt x="6441" y="2358"/>
                    <a:pt x="6449" y="2357"/>
                  </a:cubicBezTo>
                  <a:cubicBezTo>
                    <a:pt x="6522" y="2343"/>
                    <a:pt x="6583" y="2287"/>
                    <a:pt x="6597" y="2213"/>
                  </a:cubicBezTo>
                  <a:cubicBezTo>
                    <a:pt x="6607" y="2169"/>
                    <a:pt x="6604" y="2133"/>
                    <a:pt x="6592" y="2090"/>
                  </a:cubicBezTo>
                  <a:cubicBezTo>
                    <a:pt x="6572" y="2022"/>
                    <a:pt x="6510" y="1972"/>
                    <a:pt x="6441" y="1962"/>
                  </a:cubicBezTo>
                  <a:cubicBezTo>
                    <a:pt x="6412" y="1916"/>
                    <a:pt x="6370" y="1875"/>
                    <a:pt x="6323" y="1843"/>
                  </a:cubicBezTo>
                  <a:cubicBezTo>
                    <a:pt x="6362" y="1814"/>
                    <a:pt x="6393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5" y="1406"/>
                    <a:pt x="6283" y="1362"/>
                  </a:cubicBezTo>
                  <a:cubicBezTo>
                    <a:pt x="6273" y="1355"/>
                    <a:pt x="6261" y="1347"/>
                    <a:pt x="6250" y="1340"/>
                  </a:cubicBezTo>
                  <a:cubicBezTo>
                    <a:pt x="6246" y="1292"/>
                    <a:pt x="6231" y="1244"/>
                    <a:pt x="6209" y="1200"/>
                  </a:cubicBezTo>
                  <a:cubicBezTo>
                    <a:pt x="6166" y="1113"/>
                    <a:pt x="6083" y="1046"/>
                    <a:pt x="5992" y="1006"/>
                  </a:cubicBezTo>
                  <a:cubicBezTo>
                    <a:pt x="5986" y="985"/>
                    <a:pt x="5976" y="965"/>
                    <a:pt x="5965" y="945"/>
                  </a:cubicBezTo>
                  <a:cubicBezTo>
                    <a:pt x="5966" y="924"/>
                    <a:pt x="5963" y="904"/>
                    <a:pt x="5957" y="883"/>
                  </a:cubicBezTo>
                  <a:cubicBezTo>
                    <a:pt x="5926" y="783"/>
                    <a:pt x="5830" y="722"/>
                    <a:pt x="5734" y="695"/>
                  </a:cubicBezTo>
                  <a:cubicBezTo>
                    <a:pt x="5728" y="694"/>
                    <a:pt x="5724" y="693"/>
                    <a:pt x="5719" y="692"/>
                  </a:cubicBezTo>
                  <a:cubicBezTo>
                    <a:pt x="5725" y="668"/>
                    <a:pt x="5726" y="642"/>
                    <a:pt x="5721" y="615"/>
                  </a:cubicBezTo>
                  <a:cubicBezTo>
                    <a:pt x="5707" y="533"/>
                    <a:pt x="5633" y="466"/>
                    <a:pt x="5550" y="462"/>
                  </a:cubicBezTo>
                  <a:cubicBezTo>
                    <a:pt x="5537" y="410"/>
                    <a:pt x="5504" y="362"/>
                    <a:pt x="5464" y="324"/>
                  </a:cubicBezTo>
                  <a:cubicBezTo>
                    <a:pt x="5404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6" y="252"/>
                    <a:pt x="5142" y="249"/>
                    <a:pt x="5136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5" y="171"/>
                    <a:pt x="4929" y="159"/>
                    <a:pt x="4883" y="155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3"/>
                    <a:pt x="4559" y="158"/>
                  </a:cubicBezTo>
                  <a:cubicBezTo>
                    <a:pt x="4540" y="160"/>
                    <a:pt x="4521" y="163"/>
                    <a:pt x="4503" y="165"/>
                  </a:cubicBezTo>
                  <a:cubicBezTo>
                    <a:pt x="4489" y="141"/>
                    <a:pt x="4472" y="119"/>
                    <a:pt x="4451" y="100"/>
                  </a:cubicBezTo>
                  <a:cubicBezTo>
                    <a:pt x="4379" y="35"/>
                    <a:pt x="4277" y="12"/>
                    <a:pt x="4184" y="2"/>
                  </a:cubicBezTo>
                  <a:cubicBezTo>
                    <a:pt x="4172" y="1"/>
                    <a:pt x="4160" y="1"/>
                    <a:pt x="4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6"/>
            <p:cNvSpPr/>
            <p:nvPr/>
          </p:nvSpPr>
          <p:spPr>
            <a:xfrm>
              <a:off x="3665625" y="643200"/>
              <a:ext cx="172725" cy="17150"/>
            </a:xfrm>
            <a:custGeom>
              <a:avLst/>
              <a:gdLst/>
              <a:ahLst/>
              <a:cxnLst/>
              <a:rect l="l" t="t" r="r" b="b"/>
              <a:pathLst>
                <a:path w="6909" h="686" extrusionOk="0">
                  <a:moveTo>
                    <a:pt x="5396" y="45"/>
                  </a:moveTo>
                  <a:cubicBezTo>
                    <a:pt x="5399" y="45"/>
                    <a:pt x="5402" y="45"/>
                    <a:pt x="5406" y="45"/>
                  </a:cubicBezTo>
                  <a:lnTo>
                    <a:pt x="5406" y="45"/>
                  </a:lnTo>
                  <a:cubicBezTo>
                    <a:pt x="5402" y="45"/>
                    <a:pt x="5399" y="45"/>
                    <a:pt x="5396" y="45"/>
                  </a:cubicBezTo>
                  <a:close/>
                  <a:moveTo>
                    <a:pt x="5389" y="626"/>
                  </a:move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lnTo>
                    <a:pt x="5401" y="627"/>
                  </a:lnTo>
                  <a:cubicBezTo>
                    <a:pt x="5397" y="627"/>
                    <a:pt x="5393" y="627"/>
                    <a:pt x="5389" y="626"/>
                  </a:cubicBezTo>
                  <a:close/>
                  <a:moveTo>
                    <a:pt x="6541" y="0"/>
                  </a:moveTo>
                  <a:cubicBezTo>
                    <a:pt x="6404" y="0"/>
                    <a:pt x="6264" y="16"/>
                    <a:pt x="6127" y="29"/>
                  </a:cubicBezTo>
                  <a:cubicBezTo>
                    <a:pt x="6006" y="38"/>
                    <a:pt x="5884" y="41"/>
                    <a:pt x="5762" y="43"/>
                  </a:cubicBezTo>
                  <a:cubicBezTo>
                    <a:pt x="5675" y="43"/>
                    <a:pt x="5588" y="47"/>
                    <a:pt x="5501" y="47"/>
                  </a:cubicBezTo>
                  <a:cubicBezTo>
                    <a:pt x="5469" y="47"/>
                    <a:pt x="5437" y="47"/>
                    <a:pt x="5406" y="45"/>
                  </a:cubicBezTo>
                  <a:lnTo>
                    <a:pt x="5406" y="45"/>
                  </a:lnTo>
                  <a:cubicBezTo>
                    <a:pt x="5406" y="45"/>
                    <a:pt x="5407" y="45"/>
                    <a:pt x="5408" y="45"/>
                  </a:cubicBezTo>
                  <a:lnTo>
                    <a:pt x="5408" y="45"/>
                  </a:lnTo>
                  <a:cubicBezTo>
                    <a:pt x="5185" y="34"/>
                    <a:pt x="4962" y="32"/>
                    <a:pt x="4739" y="27"/>
                  </a:cubicBezTo>
                  <a:cubicBezTo>
                    <a:pt x="4716" y="26"/>
                    <a:pt x="4694" y="26"/>
                    <a:pt x="4672" y="26"/>
                  </a:cubicBezTo>
                  <a:cubicBezTo>
                    <a:pt x="4575" y="26"/>
                    <a:pt x="4479" y="31"/>
                    <a:pt x="4382" y="36"/>
                  </a:cubicBezTo>
                  <a:cubicBezTo>
                    <a:pt x="4277" y="39"/>
                    <a:pt x="4173" y="37"/>
                    <a:pt x="4067" y="39"/>
                  </a:cubicBezTo>
                  <a:cubicBezTo>
                    <a:pt x="3966" y="40"/>
                    <a:pt x="3863" y="45"/>
                    <a:pt x="3760" y="49"/>
                  </a:cubicBezTo>
                  <a:cubicBezTo>
                    <a:pt x="3717" y="51"/>
                    <a:pt x="3674" y="52"/>
                    <a:pt x="3630" y="52"/>
                  </a:cubicBezTo>
                  <a:cubicBezTo>
                    <a:pt x="3578" y="52"/>
                    <a:pt x="3525" y="51"/>
                    <a:pt x="3473" y="51"/>
                  </a:cubicBezTo>
                  <a:cubicBezTo>
                    <a:pt x="3450" y="50"/>
                    <a:pt x="3427" y="50"/>
                    <a:pt x="3404" y="50"/>
                  </a:cubicBezTo>
                  <a:cubicBezTo>
                    <a:pt x="3350" y="50"/>
                    <a:pt x="3295" y="51"/>
                    <a:pt x="3241" y="52"/>
                  </a:cubicBezTo>
                  <a:cubicBezTo>
                    <a:pt x="3164" y="49"/>
                    <a:pt x="3087" y="47"/>
                    <a:pt x="3011" y="47"/>
                  </a:cubicBezTo>
                  <a:cubicBezTo>
                    <a:pt x="2994" y="47"/>
                    <a:pt x="2978" y="47"/>
                    <a:pt x="2962" y="47"/>
                  </a:cubicBezTo>
                  <a:cubicBezTo>
                    <a:pt x="2919" y="48"/>
                    <a:pt x="2877" y="48"/>
                    <a:pt x="2834" y="48"/>
                  </a:cubicBezTo>
                  <a:cubicBezTo>
                    <a:pt x="2687" y="48"/>
                    <a:pt x="2540" y="45"/>
                    <a:pt x="2393" y="43"/>
                  </a:cubicBezTo>
                  <a:cubicBezTo>
                    <a:pt x="2202" y="40"/>
                    <a:pt x="2011" y="32"/>
                    <a:pt x="1820" y="30"/>
                  </a:cubicBezTo>
                  <a:cubicBezTo>
                    <a:pt x="1796" y="30"/>
                    <a:pt x="1771" y="30"/>
                    <a:pt x="1746" y="30"/>
                  </a:cubicBezTo>
                  <a:cubicBezTo>
                    <a:pt x="1460" y="30"/>
                    <a:pt x="1174" y="47"/>
                    <a:pt x="888" y="47"/>
                  </a:cubicBezTo>
                  <a:cubicBezTo>
                    <a:pt x="809" y="47"/>
                    <a:pt x="730" y="46"/>
                    <a:pt x="651" y="43"/>
                  </a:cubicBezTo>
                  <a:cubicBezTo>
                    <a:pt x="585" y="38"/>
                    <a:pt x="518" y="30"/>
                    <a:pt x="453" y="30"/>
                  </a:cubicBezTo>
                  <a:cubicBezTo>
                    <a:pt x="427" y="30"/>
                    <a:pt x="402" y="31"/>
                    <a:pt x="377" y="35"/>
                  </a:cubicBezTo>
                  <a:cubicBezTo>
                    <a:pt x="296" y="44"/>
                    <a:pt x="236" y="110"/>
                    <a:pt x="222" y="188"/>
                  </a:cubicBezTo>
                  <a:cubicBezTo>
                    <a:pt x="220" y="189"/>
                    <a:pt x="216" y="189"/>
                    <a:pt x="214" y="190"/>
                  </a:cubicBezTo>
                  <a:cubicBezTo>
                    <a:pt x="116" y="224"/>
                    <a:pt x="21" y="290"/>
                    <a:pt x="8" y="402"/>
                  </a:cubicBezTo>
                  <a:cubicBezTo>
                    <a:pt x="0" y="479"/>
                    <a:pt x="43" y="562"/>
                    <a:pt x="116" y="597"/>
                  </a:cubicBezTo>
                  <a:cubicBezTo>
                    <a:pt x="184" y="631"/>
                    <a:pt x="261" y="651"/>
                    <a:pt x="336" y="668"/>
                  </a:cubicBezTo>
                  <a:cubicBezTo>
                    <a:pt x="374" y="677"/>
                    <a:pt x="412" y="682"/>
                    <a:pt x="449" y="683"/>
                  </a:cubicBezTo>
                  <a:cubicBezTo>
                    <a:pt x="476" y="685"/>
                    <a:pt x="503" y="685"/>
                    <a:pt x="530" y="685"/>
                  </a:cubicBezTo>
                  <a:cubicBezTo>
                    <a:pt x="557" y="685"/>
                    <a:pt x="584" y="685"/>
                    <a:pt x="612" y="684"/>
                  </a:cubicBezTo>
                  <a:cubicBezTo>
                    <a:pt x="707" y="682"/>
                    <a:pt x="800" y="683"/>
                    <a:pt x="895" y="676"/>
                  </a:cubicBezTo>
                  <a:cubicBezTo>
                    <a:pt x="1083" y="662"/>
                    <a:pt x="1268" y="634"/>
                    <a:pt x="1455" y="615"/>
                  </a:cubicBezTo>
                  <a:cubicBezTo>
                    <a:pt x="1672" y="609"/>
                    <a:pt x="1889" y="611"/>
                    <a:pt x="2106" y="609"/>
                  </a:cubicBezTo>
                  <a:cubicBezTo>
                    <a:pt x="2121" y="608"/>
                    <a:pt x="2135" y="608"/>
                    <a:pt x="2150" y="608"/>
                  </a:cubicBezTo>
                  <a:cubicBezTo>
                    <a:pt x="2242" y="608"/>
                    <a:pt x="2333" y="611"/>
                    <a:pt x="2424" y="613"/>
                  </a:cubicBezTo>
                  <a:cubicBezTo>
                    <a:pt x="2439" y="613"/>
                    <a:pt x="2454" y="614"/>
                    <a:pt x="2469" y="614"/>
                  </a:cubicBezTo>
                  <a:cubicBezTo>
                    <a:pt x="2562" y="614"/>
                    <a:pt x="2655" y="608"/>
                    <a:pt x="2749" y="604"/>
                  </a:cubicBezTo>
                  <a:cubicBezTo>
                    <a:pt x="2940" y="596"/>
                    <a:pt x="3132" y="589"/>
                    <a:pt x="3324" y="588"/>
                  </a:cubicBezTo>
                  <a:cubicBezTo>
                    <a:pt x="3526" y="588"/>
                    <a:pt x="3730" y="594"/>
                    <a:pt x="3932" y="597"/>
                  </a:cubicBezTo>
                  <a:cubicBezTo>
                    <a:pt x="4334" y="604"/>
                    <a:pt x="4734" y="601"/>
                    <a:pt x="5134" y="613"/>
                  </a:cubicBezTo>
                  <a:lnTo>
                    <a:pt x="5134" y="613"/>
                  </a:lnTo>
                  <a:cubicBezTo>
                    <a:pt x="5215" y="617"/>
                    <a:pt x="5296" y="622"/>
                    <a:pt x="5377" y="626"/>
                  </a:cubicBezTo>
                  <a:lnTo>
                    <a:pt x="5377" y="626"/>
                  </a:lnTo>
                  <a:cubicBezTo>
                    <a:pt x="5377" y="626"/>
                    <a:pt x="5377" y="626"/>
                    <a:pt x="5377" y="626"/>
                  </a:cubicBezTo>
                  <a:cubicBezTo>
                    <a:pt x="5381" y="626"/>
                    <a:pt x="5385" y="626"/>
                    <a:pt x="5389" y="626"/>
                  </a:cubicBezTo>
                  <a:lnTo>
                    <a:pt x="5389" y="626"/>
                  </a:lnTo>
                  <a:cubicBezTo>
                    <a:pt x="5389" y="626"/>
                    <a:pt x="5389" y="626"/>
                    <a:pt x="5389" y="626"/>
                  </a:cubicBez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cubicBezTo>
                    <a:pt x="5401" y="627"/>
                    <a:pt x="5401" y="627"/>
                    <a:pt x="5401" y="627"/>
                  </a:cubicBezTo>
                  <a:lnTo>
                    <a:pt x="5401" y="627"/>
                  </a:lnTo>
                  <a:cubicBezTo>
                    <a:pt x="5606" y="637"/>
                    <a:pt x="5811" y="644"/>
                    <a:pt x="6016" y="644"/>
                  </a:cubicBezTo>
                  <a:cubicBezTo>
                    <a:pt x="6041" y="644"/>
                    <a:pt x="6065" y="644"/>
                    <a:pt x="6090" y="644"/>
                  </a:cubicBezTo>
                  <a:cubicBezTo>
                    <a:pt x="6199" y="642"/>
                    <a:pt x="6309" y="633"/>
                    <a:pt x="6416" y="621"/>
                  </a:cubicBezTo>
                  <a:cubicBezTo>
                    <a:pt x="6473" y="615"/>
                    <a:pt x="6529" y="607"/>
                    <a:pt x="6586" y="598"/>
                  </a:cubicBezTo>
                  <a:cubicBezTo>
                    <a:pt x="6670" y="586"/>
                    <a:pt x="6766" y="569"/>
                    <a:pt x="6830" y="511"/>
                  </a:cubicBezTo>
                  <a:cubicBezTo>
                    <a:pt x="6879" y="466"/>
                    <a:pt x="6909" y="407"/>
                    <a:pt x="6899" y="339"/>
                  </a:cubicBezTo>
                  <a:cubicBezTo>
                    <a:pt x="6889" y="279"/>
                    <a:pt x="6854" y="234"/>
                    <a:pt x="6804" y="203"/>
                  </a:cubicBezTo>
                  <a:cubicBezTo>
                    <a:pt x="6789" y="194"/>
                    <a:pt x="6773" y="188"/>
                    <a:pt x="6757" y="183"/>
                  </a:cubicBezTo>
                  <a:lnTo>
                    <a:pt x="6757" y="182"/>
                  </a:lnTo>
                  <a:cubicBezTo>
                    <a:pt x="6755" y="79"/>
                    <a:pt x="6669" y="4"/>
                    <a:pt x="6568" y="0"/>
                  </a:cubicBezTo>
                  <a:cubicBezTo>
                    <a:pt x="6559" y="0"/>
                    <a:pt x="6550" y="0"/>
                    <a:pt x="654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6"/>
            <p:cNvSpPr/>
            <p:nvPr/>
          </p:nvSpPr>
          <p:spPr>
            <a:xfrm>
              <a:off x="3770175" y="624450"/>
              <a:ext cx="9775" cy="9250"/>
            </a:xfrm>
            <a:custGeom>
              <a:avLst/>
              <a:gdLst/>
              <a:ahLst/>
              <a:cxnLst/>
              <a:rect l="l" t="t" r="r" b="b"/>
              <a:pathLst>
                <a:path w="391" h="370" extrusionOk="0">
                  <a:moveTo>
                    <a:pt x="205" y="1"/>
                  </a:moveTo>
                  <a:cubicBezTo>
                    <a:pt x="109" y="1"/>
                    <a:pt x="23" y="65"/>
                    <a:pt x="12" y="165"/>
                  </a:cubicBezTo>
                  <a:cubicBezTo>
                    <a:pt x="1" y="262"/>
                    <a:pt x="74" y="364"/>
                    <a:pt x="176" y="369"/>
                  </a:cubicBezTo>
                  <a:cubicBezTo>
                    <a:pt x="180" y="370"/>
                    <a:pt x="184" y="370"/>
                    <a:pt x="188" y="370"/>
                  </a:cubicBezTo>
                  <a:cubicBezTo>
                    <a:pt x="284" y="370"/>
                    <a:pt x="370" y="306"/>
                    <a:pt x="380" y="206"/>
                  </a:cubicBezTo>
                  <a:cubicBezTo>
                    <a:pt x="391" y="110"/>
                    <a:pt x="318" y="7"/>
                    <a:pt x="217" y="1"/>
                  </a:cubicBezTo>
                  <a:cubicBezTo>
                    <a:pt x="213" y="1"/>
                    <a:pt x="209" y="1"/>
                    <a:pt x="20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6"/>
            <p:cNvSpPr/>
            <p:nvPr/>
          </p:nvSpPr>
          <p:spPr>
            <a:xfrm>
              <a:off x="3784175" y="624800"/>
              <a:ext cx="9725" cy="9250"/>
            </a:xfrm>
            <a:custGeom>
              <a:avLst/>
              <a:gdLst/>
              <a:ahLst/>
              <a:cxnLst/>
              <a:rect l="l" t="t" r="r" b="b"/>
              <a:pathLst>
                <a:path w="389" h="370" extrusionOk="0">
                  <a:moveTo>
                    <a:pt x="203" y="1"/>
                  </a:moveTo>
                  <a:cubicBezTo>
                    <a:pt x="107" y="1"/>
                    <a:pt x="21" y="65"/>
                    <a:pt x="10" y="165"/>
                  </a:cubicBezTo>
                  <a:cubicBezTo>
                    <a:pt x="0" y="261"/>
                    <a:pt x="73" y="363"/>
                    <a:pt x="174" y="369"/>
                  </a:cubicBezTo>
                  <a:cubicBezTo>
                    <a:pt x="178" y="369"/>
                    <a:pt x="182" y="370"/>
                    <a:pt x="186" y="370"/>
                  </a:cubicBezTo>
                  <a:cubicBezTo>
                    <a:pt x="282" y="370"/>
                    <a:pt x="368" y="306"/>
                    <a:pt x="378" y="206"/>
                  </a:cubicBezTo>
                  <a:cubicBezTo>
                    <a:pt x="389" y="108"/>
                    <a:pt x="316" y="7"/>
                    <a:pt x="215" y="1"/>
                  </a:cubicBezTo>
                  <a:cubicBezTo>
                    <a:pt x="211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6"/>
            <p:cNvSpPr/>
            <p:nvPr/>
          </p:nvSpPr>
          <p:spPr>
            <a:xfrm>
              <a:off x="3659575" y="587325"/>
              <a:ext cx="181250" cy="79400"/>
            </a:xfrm>
            <a:custGeom>
              <a:avLst/>
              <a:gdLst/>
              <a:ahLst/>
              <a:cxnLst/>
              <a:rect l="l" t="t" r="r" b="b"/>
              <a:pathLst>
                <a:path w="7250" h="3176" extrusionOk="0">
                  <a:moveTo>
                    <a:pt x="6001" y="922"/>
                  </a:moveTo>
                  <a:cubicBezTo>
                    <a:pt x="6003" y="923"/>
                    <a:pt x="6005" y="925"/>
                    <a:pt x="6007" y="927"/>
                  </a:cubicBezTo>
                  <a:cubicBezTo>
                    <a:pt x="6005" y="925"/>
                    <a:pt x="6003" y="924"/>
                    <a:pt x="6001" y="922"/>
                  </a:cubicBezTo>
                  <a:close/>
                  <a:moveTo>
                    <a:pt x="4662" y="370"/>
                  </a:moveTo>
                  <a:cubicBezTo>
                    <a:pt x="4729" y="374"/>
                    <a:pt x="4793" y="378"/>
                    <a:pt x="4861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30" y="480"/>
                    <a:pt x="5387" y="499"/>
                    <a:pt x="5441" y="520"/>
                  </a:cubicBezTo>
                  <a:cubicBezTo>
                    <a:pt x="5465" y="531"/>
                    <a:pt x="5491" y="543"/>
                    <a:pt x="5513" y="554"/>
                  </a:cubicBezTo>
                  <a:cubicBezTo>
                    <a:pt x="5617" y="616"/>
                    <a:pt x="5716" y="686"/>
                    <a:pt x="5813" y="756"/>
                  </a:cubicBezTo>
                  <a:cubicBezTo>
                    <a:pt x="5814" y="758"/>
                    <a:pt x="5815" y="758"/>
                    <a:pt x="5818" y="759"/>
                  </a:cubicBezTo>
                  <a:cubicBezTo>
                    <a:pt x="5818" y="759"/>
                    <a:pt x="5818" y="759"/>
                    <a:pt x="5818" y="760"/>
                  </a:cubicBezTo>
                  <a:lnTo>
                    <a:pt x="5818" y="760"/>
                  </a:lnTo>
                  <a:cubicBezTo>
                    <a:pt x="5818" y="760"/>
                    <a:pt x="5818" y="759"/>
                    <a:pt x="5818" y="759"/>
                  </a:cubicBezTo>
                  <a:lnTo>
                    <a:pt x="5818" y="759"/>
                  </a:lnTo>
                  <a:cubicBezTo>
                    <a:pt x="5819" y="760"/>
                    <a:pt x="5819" y="761"/>
                    <a:pt x="5820" y="761"/>
                  </a:cubicBezTo>
                  <a:lnTo>
                    <a:pt x="5820" y="761"/>
                  </a:lnTo>
                  <a:cubicBezTo>
                    <a:pt x="5820" y="761"/>
                    <a:pt x="5819" y="760"/>
                    <a:pt x="5818" y="760"/>
                  </a:cubicBezTo>
                  <a:lnTo>
                    <a:pt x="5818" y="760"/>
                  </a:lnTo>
                  <a:cubicBezTo>
                    <a:pt x="5819" y="760"/>
                    <a:pt x="5820" y="760"/>
                    <a:pt x="5821" y="761"/>
                  </a:cubicBezTo>
                  <a:cubicBezTo>
                    <a:pt x="5821" y="761"/>
                    <a:pt x="5821" y="761"/>
                    <a:pt x="5820" y="761"/>
                  </a:cubicBezTo>
                  <a:lnTo>
                    <a:pt x="5820" y="761"/>
                  </a:lnTo>
                  <a:cubicBezTo>
                    <a:pt x="5862" y="794"/>
                    <a:pt x="5901" y="826"/>
                    <a:pt x="5940" y="860"/>
                  </a:cubicBezTo>
                  <a:cubicBezTo>
                    <a:pt x="5941" y="862"/>
                    <a:pt x="5942" y="862"/>
                    <a:pt x="5943" y="864"/>
                  </a:cubicBezTo>
                  <a:cubicBezTo>
                    <a:pt x="5945" y="864"/>
                    <a:pt x="5946" y="865"/>
                    <a:pt x="5946" y="867"/>
                  </a:cubicBezTo>
                  <a:cubicBezTo>
                    <a:pt x="5953" y="873"/>
                    <a:pt x="5959" y="881"/>
                    <a:pt x="5966" y="886"/>
                  </a:cubicBezTo>
                  <a:cubicBezTo>
                    <a:pt x="5969" y="889"/>
                    <a:pt x="5973" y="893"/>
                    <a:pt x="5975" y="895"/>
                  </a:cubicBezTo>
                  <a:cubicBezTo>
                    <a:pt x="5978" y="897"/>
                    <a:pt x="5980" y="900"/>
                    <a:pt x="5981" y="902"/>
                  </a:cubicBezTo>
                  <a:cubicBezTo>
                    <a:pt x="5986" y="906"/>
                    <a:pt x="5991" y="911"/>
                    <a:pt x="5996" y="916"/>
                  </a:cubicBezTo>
                  <a:lnTo>
                    <a:pt x="5996" y="916"/>
                  </a:lnTo>
                  <a:cubicBezTo>
                    <a:pt x="5994" y="914"/>
                    <a:pt x="5991" y="913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50" y="1073"/>
                    <a:pt x="6233" y="1154"/>
                  </a:cubicBezTo>
                  <a:cubicBezTo>
                    <a:pt x="6261" y="1183"/>
                    <a:pt x="6289" y="1213"/>
                    <a:pt x="6315" y="1246"/>
                  </a:cubicBezTo>
                  <a:cubicBezTo>
                    <a:pt x="6333" y="1271"/>
                    <a:pt x="6350" y="1298"/>
                    <a:pt x="6368" y="1325"/>
                  </a:cubicBezTo>
                  <a:cubicBezTo>
                    <a:pt x="6402" y="1387"/>
                    <a:pt x="6435" y="1449"/>
                    <a:pt x="6472" y="1509"/>
                  </a:cubicBezTo>
                  <a:cubicBezTo>
                    <a:pt x="6511" y="1574"/>
                    <a:pt x="6551" y="1637"/>
                    <a:pt x="6591" y="1700"/>
                  </a:cubicBezTo>
                  <a:cubicBezTo>
                    <a:pt x="6640" y="1793"/>
                    <a:pt x="6683" y="1889"/>
                    <a:pt x="6724" y="1987"/>
                  </a:cubicBezTo>
                  <a:cubicBezTo>
                    <a:pt x="6734" y="2011"/>
                    <a:pt x="6742" y="2035"/>
                    <a:pt x="6750" y="2060"/>
                  </a:cubicBezTo>
                  <a:cubicBezTo>
                    <a:pt x="6759" y="2099"/>
                    <a:pt x="6766" y="2139"/>
                    <a:pt x="6772" y="2180"/>
                  </a:cubicBezTo>
                  <a:lnTo>
                    <a:pt x="6771" y="2179"/>
                  </a:lnTo>
                  <a:lnTo>
                    <a:pt x="6771" y="2179"/>
                  </a:lnTo>
                  <a:cubicBezTo>
                    <a:pt x="6790" y="2323"/>
                    <a:pt x="6795" y="2470"/>
                    <a:pt x="6810" y="2614"/>
                  </a:cubicBezTo>
                  <a:cubicBezTo>
                    <a:pt x="6814" y="2637"/>
                    <a:pt x="6818" y="2658"/>
                    <a:pt x="6822" y="2680"/>
                  </a:cubicBezTo>
                  <a:cubicBezTo>
                    <a:pt x="6736" y="2687"/>
                    <a:pt x="6651" y="2694"/>
                    <a:pt x="6567" y="2701"/>
                  </a:cubicBezTo>
                  <a:cubicBezTo>
                    <a:pt x="6489" y="2706"/>
                    <a:pt x="6409" y="2708"/>
                    <a:pt x="6332" y="2717"/>
                  </a:cubicBezTo>
                  <a:cubicBezTo>
                    <a:pt x="6301" y="2720"/>
                    <a:pt x="6274" y="2732"/>
                    <a:pt x="6249" y="2748"/>
                  </a:cubicBezTo>
                  <a:cubicBezTo>
                    <a:pt x="6211" y="2751"/>
                    <a:pt x="6173" y="2754"/>
                    <a:pt x="6135" y="2758"/>
                  </a:cubicBezTo>
                  <a:cubicBezTo>
                    <a:pt x="5981" y="2769"/>
                    <a:pt x="5827" y="2782"/>
                    <a:pt x="5671" y="2786"/>
                  </a:cubicBezTo>
                  <a:cubicBezTo>
                    <a:pt x="5603" y="2786"/>
                    <a:pt x="5533" y="2786"/>
                    <a:pt x="5464" y="2785"/>
                  </a:cubicBezTo>
                  <a:cubicBezTo>
                    <a:pt x="5278" y="2782"/>
                    <a:pt x="5091" y="2772"/>
                    <a:pt x="4906" y="2769"/>
                  </a:cubicBezTo>
                  <a:cubicBezTo>
                    <a:pt x="4897" y="2769"/>
                    <a:pt x="4887" y="2769"/>
                    <a:pt x="4878" y="2769"/>
                  </a:cubicBezTo>
                  <a:cubicBezTo>
                    <a:pt x="4685" y="2769"/>
                    <a:pt x="4492" y="2780"/>
                    <a:pt x="4299" y="2785"/>
                  </a:cubicBezTo>
                  <a:cubicBezTo>
                    <a:pt x="4089" y="2792"/>
                    <a:pt x="3879" y="2792"/>
                    <a:pt x="3669" y="2796"/>
                  </a:cubicBezTo>
                  <a:cubicBezTo>
                    <a:pt x="3477" y="2799"/>
                    <a:pt x="3285" y="2805"/>
                    <a:pt x="3093" y="2806"/>
                  </a:cubicBezTo>
                  <a:cubicBezTo>
                    <a:pt x="2907" y="2805"/>
                    <a:pt x="2725" y="2804"/>
                    <a:pt x="2540" y="2798"/>
                  </a:cubicBezTo>
                  <a:cubicBezTo>
                    <a:pt x="2126" y="2785"/>
                    <a:pt x="1713" y="2758"/>
                    <a:pt x="1299" y="2748"/>
                  </a:cubicBezTo>
                  <a:cubicBezTo>
                    <a:pt x="1113" y="2742"/>
                    <a:pt x="928" y="2742"/>
                    <a:pt x="744" y="2732"/>
                  </a:cubicBezTo>
                  <a:cubicBezTo>
                    <a:pt x="651" y="2726"/>
                    <a:pt x="560" y="2721"/>
                    <a:pt x="467" y="2717"/>
                  </a:cubicBezTo>
                  <a:cubicBezTo>
                    <a:pt x="483" y="2666"/>
                    <a:pt x="499" y="2616"/>
                    <a:pt x="516" y="2566"/>
                  </a:cubicBezTo>
                  <a:cubicBezTo>
                    <a:pt x="587" y="2400"/>
                    <a:pt x="662" y="2236"/>
                    <a:pt x="749" y="2079"/>
                  </a:cubicBezTo>
                  <a:cubicBezTo>
                    <a:pt x="774" y="2039"/>
                    <a:pt x="800" y="1999"/>
                    <a:pt x="827" y="1960"/>
                  </a:cubicBezTo>
                  <a:cubicBezTo>
                    <a:pt x="858" y="1920"/>
                    <a:pt x="890" y="1882"/>
                    <a:pt x="926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3" y="1657"/>
                    <a:pt x="1220" y="1621"/>
                  </a:cubicBezTo>
                  <a:cubicBezTo>
                    <a:pt x="1271" y="1595"/>
                    <a:pt x="1323" y="1570"/>
                    <a:pt x="1375" y="1546"/>
                  </a:cubicBezTo>
                  <a:cubicBezTo>
                    <a:pt x="1418" y="1531"/>
                    <a:pt x="1459" y="1516"/>
                    <a:pt x="1502" y="1505"/>
                  </a:cubicBezTo>
                  <a:cubicBezTo>
                    <a:pt x="1533" y="1497"/>
                    <a:pt x="1565" y="1491"/>
                    <a:pt x="1597" y="1485"/>
                  </a:cubicBezTo>
                  <a:cubicBezTo>
                    <a:pt x="1630" y="1482"/>
                    <a:pt x="1662" y="1479"/>
                    <a:pt x="1695" y="1477"/>
                  </a:cubicBezTo>
                  <a:cubicBezTo>
                    <a:pt x="1755" y="1479"/>
                    <a:pt x="1811" y="1484"/>
                    <a:pt x="1869" y="1490"/>
                  </a:cubicBezTo>
                  <a:cubicBezTo>
                    <a:pt x="1962" y="1501"/>
                    <a:pt x="2052" y="1516"/>
                    <a:pt x="2142" y="1537"/>
                  </a:cubicBezTo>
                  <a:cubicBezTo>
                    <a:pt x="2178" y="1547"/>
                    <a:pt x="2213" y="1559"/>
                    <a:pt x="2248" y="1573"/>
                  </a:cubicBezTo>
                  <a:cubicBezTo>
                    <a:pt x="2252" y="1575"/>
                    <a:pt x="2258" y="1577"/>
                    <a:pt x="2264" y="1580"/>
                  </a:cubicBezTo>
                  <a:cubicBezTo>
                    <a:pt x="2271" y="1581"/>
                    <a:pt x="2279" y="1582"/>
                    <a:pt x="2285" y="1585"/>
                  </a:cubicBezTo>
                  <a:cubicBezTo>
                    <a:pt x="2319" y="1598"/>
                    <a:pt x="2352" y="1615"/>
                    <a:pt x="2384" y="1633"/>
                  </a:cubicBezTo>
                  <a:cubicBezTo>
                    <a:pt x="2396" y="1638"/>
                    <a:pt x="2409" y="1645"/>
                    <a:pt x="2421" y="1651"/>
                  </a:cubicBezTo>
                  <a:cubicBezTo>
                    <a:pt x="2421" y="1652"/>
                    <a:pt x="2421" y="1652"/>
                    <a:pt x="2420" y="1652"/>
                  </a:cubicBezTo>
                  <a:cubicBezTo>
                    <a:pt x="2428" y="1657"/>
                    <a:pt x="2434" y="1660"/>
                    <a:pt x="2441" y="1664"/>
                  </a:cubicBezTo>
                  <a:cubicBezTo>
                    <a:pt x="2467" y="1677"/>
                    <a:pt x="2494" y="1691"/>
                    <a:pt x="2520" y="1706"/>
                  </a:cubicBezTo>
                  <a:cubicBezTo>
                    <a:pt x="2540" y="1715"/>
                    <a:pt x="2562" y="1726"/>
                    <a:pt x="2583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7" y="1774"/>
                    <a:pt x="2692" y="1795"/>
                    <a:pt x="2729" y="1814"/>
                  </a:cubicBezTo>
                  <a:cubicBezTo>
                    <a:pt x="2736" y="1797"/>
                    <a:pt x="2745" y="1780"/>
                    <a:pt x="2753" y="1763"/>
                  </a:cubicBezTo>
                  <a:cubicBezTo>
                    <a:pt x="2783" y="1697"/>
                    <a:pt x="2818" y="1633"/>
                    <a:pt x="2857" y="1572"/>
                  </a:cubicBezTo>
                  <a:cubicBezTo>
                    <a:pt x="2861" y="1566"/>
                    <a:pt x="2864" y="1561"/>
                    <a:pt x="2867" y="1556"/>
                  </a:cubicBezTo>
                  <a:cubicBezTo>
                    <a:pt x="2886" y="1527"/>
                    <a:pt x="2905" y="1499"/>
                    <a:pt x="2926" y="1471"/>
                  </a:cubicBezTo>
                  <a:cubicBezTo>
                    <a:pt x="2990" y="1366"/>
                    <a:pt x="3057" y="1264"/>
                    <a:pt x="3130" y="1165"/>
                  </a:cubicBezTo>
                  <a:cubicBezTo>
                    <a:pt x="3208" y="1067"/>
                    <a:pt x="3284" y="966"/>
                    <a:pt x="3369" y="875"/>
                  </a:cubicBezTo>
                  <a:cubicBezTo>
                    <a:pt x="3399" y="845"/>
                    <a:pt x="3431" y="817"/>
                    <a:pt x="3464" y="792"/>
                  </a:cubicBezTo>
                  <a:cubicBezTo>
                    <a:pt x="3541" y="734"/>
                    <a:pt x="3626" y="685"/>
                    <a:pt x="3709" y="637"/>
                  </a:cubicBezTo>
                  <a:cubicBezTo>
                    <a:pt x="3799" y="588"/>
                    <a:pt x="3891" y="543"/>
                    <a:pt x="3983" y="503"/>
                  </a:cubicBezTo>
                  <a:cubicBezTo>
                    <a:pt x="4039" y="482"/>
                    <a:pt x="4096" y="463"/>
                    <a:pt x="4153" y="445"/>
                  </a:cubicBezTo>
                  <a:cubicBezTo>
                    <a:pt x="4205" y="431"/>
                    <a:pt x="4258" y="418"/>
                    <a:pt x="4312" y="407"/>
                  </a:cubicBezTo>
                  <a:cubicBezTo>
                    <a:pt x="4364" y="395"/>
                    <a:pt x="4419" y="389"/>
                    <a:pt x="4474" y="381"/>
                  </a:cubicBezTo>
                  <a:lnTo>
                    <a:pt x="4474" y="381"/>
                  </a:lnTo>
                  <a:cubicBezTo>
                    <a:pt x="4473" y="382"/>
                    <a:pt x="4472" y="383"/>
                    <a:pt x="4472" y="383"/>
                  </a:cubicBezTo>
                  <a:cubicBezTo>
                    <a:pt x="4536" y="376"/>
                    <a:pt x="4599" y="373"/>
                    <a:pt x="4662" y="370"/>
                  </a:cubicBezTo>
                  <a:close/>
                  <a:moveTo>
                    <a:pt x="4650" y="1"/>
                  </a:moveTo>
                  <a:cubicBezTo>
                    <a:pt x="4572" y="1"/>
                    <a:pt x="4493" y="5"/>
                    <a:pt x="4415" y="17"/>
                  </a:cubicBezTo>
                  <a:cubicBezTo>
                    <a:pt x="4214" y="44"/>
                    <a:pt x="4017" y="86"/>
                    <a:pt x="3830" y="166"/>
                  </a:cubicBezTo>
                  <a:cubicBezTo>
                    <a:pt x="3647" y="244"/>
                    <a:pt x="3476" y="341"/>
                    <a:pt x="3309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8" y="966"/>
                    <a:pt x="2754" y="1053"/>
                  </a:cubicBezTo>
                  <a:cubicBezTo>
                    <a:pt x="2698" y="1128"/>
                    <a:pt x="2649" y="1211"/>
                    <a:pt x="2601" y="1292"/>
                  </a:cubicBezTo>
                  <a:cubicBezTo>
                    <a:pt x="2596" y="1301"/>
                    <a:pt x="2591" y="1310"/>
                    <a:pt x="2585" y="1320"/>
                  </a:cubicBezTo>
                  <a:cubicBezTo>
                    <a:pt x="2556" y="1306"/>
                    <a:pt x="2528" y="1291"/>
                    <a:pt x="2498" y="1278"/>
                  </a:cubicBezTo>
                  <a:cubicBezTo>
                    <a:pt x="2420" y="1243"/>
                    <a:pt x="2341" y="1211"/>
                    <a:pt x="2260" y="1186"/>
                  </a:cubicBezTo>
                  <a:cubicBezTo>
                    <a:pt x="2181" y="1160"/>
                    <a:pt x="2098" y="1149"/>
                    <a:pt x="2017" y="1135"/>
                  </a:cubicBezTo>
                  <a:cubicBezTo>
                    <a:pt x="1944" y="1124"/>
                    <a:pt x="1867" y="1114"/>
                    <a:pt x="1794" y="1111"/>
                  </a:cubicBezTo>
                  <a:cubicBezTo>
                    <a:pt x="1766" y="1110"/>
                    <a:pt x="1739" y="1109"/>
                    <a:pt x="1711" y="1109"/>
                  </a:cubicBezTo>
                  <a:cubicBezTo>
                    <a:pt x="1584" y="1109"/>
                    <a:pt x="1457" y="1124"/>
                    <a:pt x="1336" y="1166"/>
                  </a:cubicBezTo>
                  <a:cubicBezTo>
                    <a:pt x="1261" y="1194"/>
                    <a:pt x="1188" y="1221"/>
                    <a:pt x="1118" y="1258"/>
                  </a:cubicBezTo>
                  <a:cubicBezTo>
                    <a:pt x="1023" y="1307"/>
                    <a:pt x="936" y="1362"/>
                    <a:pt x="849" y="1423"/>
                  </a:cubicBezTo>
                  <a:cubicBezTo>
                    <a:pt x="686" y="1539"/>
                    <a:pt x="554" y="1693"/>
                    <a:pt x="449" y="1860"/>
                  </a:cubicBezTo>
                  <a:cubicBezTo>
                    <a:pt x="343" y="2028"/>
                    <a:pt x="264" y="2215"/>
                    <a:pt x="188" y="2396"/>
                  </a:cubicBezTo>
                  <a:cubicBezTo>
                    <a:pt x="153" y="2480"/>
                    <a:pt x="124" y="2565"/>
                    <a:pt x="101" y="2650"/>
                  </a:cubicBezTo>
                  <a:cubicBezTo>
                    <a:pt x="90" y="2702"/>
                    <a:pt x="80" y="2753"/>
                    <a:pt x="68" y="2805"/>
                  </a:cubicBezTo>
                  <a:cubicBezTo>
                    <a:pt x="65" y="2820"/>
                    <a:pt x="60" y="2836"/>
                    <a:pt x="57" y="2850"/>
                  </a:cubicBezTo>
                  <a:cubicBezTo>
                    <a:pt x="50" y="2882"/>
                    <a:pt x="43" y="2913"/>
                    <a:pt x="35" y="2945"/>
                  </a:cubicBezTo>
                  <a:cubicBezTo>
                    <a:pt x="27" y="2972"/>
                    <a:pt x="21" y="2999"/>
                    <a:pt x="13" y="3027"/>
                  </a:cubicBezTo>
                  <a:cubicBezTo>
                    <a:pt x="10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5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6" y="3072"/>
                    <a:pt x="439" y="3072"/>
                    <a:pt x="463" y="3071"/>
                  </a:cubicBezTo>
                  <a:lnTo>
                    <a:pt x="463" y="3071"/>
                  </a:lnTo>
                  <a:cubicBezTo>
                    <a:pt x="462" y="3071"/>
                    <a:pt x="461" y="3072"/>
                    <a:pt x="459" y="3072"/>
                  </a:cubicBezTo>
                  <a:cubicBezTo>
                    <a:pt x="462" y="3072"/>
                    <a:pt x="464" y="3071"/>
                    <a:pt x="466" y="3071"/>
                  </a:cubicBezTo>
                  <a:cubicBezTo>
                    <a:pt x="486" y="3071"/>
                    <a:pt x="504" y="3078"/>
                    <a:pt x="519" y="3089"/>
                  </a:cubicBezTo>
                  <a:cubicBezTo>
                    <a:pt x="588" y="3093"/>
                    <a:pt x="659" y="3097"/>
                    <a:pt x="731" y="3101"/>
                  </a:cubicBezTo>
                  <a:cubicBezTo>
                    <a:pt x="911" y="3107"/>
                    <a:pt x="1090" y="3110"/>
                    <a:pt x="1271" y="3116"/>
                  </a:cubicBezTo>
                  <a:cubicBezTo>
                    <a:pt x="1643" y="3126"/>
                    <a:pt x="2013" y="3151"/>
                    <a:pt x="2385" y="3163"/>
                  </a:cubicBezTo>
                  <a:cubicBezTo>
                    <a:pt x="2595" y="3169"/>
                    <a:pt x="2806" y="3174"/>
                    <a:pt x="3016" y="3175"/>
                  </a:cubicBezTo>
                  <a:cubicBezTo>
                    <a:pt x="3034" y="3175"/>
                    <a:pt x="3052" y="3175"/>
                    <a:pt x="3069" y="3175"/>
                  </a:cubicBezTo>
                  <a:cubicBezTo>
                    <a:pt x="3254" y="3175"/>
                    <a:pt x="3439" y="3170"/>
                    <a:pt x="3622" y="3166"/>
                  </a:cubicBezTo>
                  <a:cubicBezTo>
                    <a:pt x="3822" y="3161"/>
                    <a:pt x="4021" y="3163"/>
                    <a:pt x="4220" y="3157"/>
                  </a:cubicBezTo>
                  <a:cubicBezTo>
                    <a:pt x="4418" y="3151"/>
                    <a:pt x="4616" y="3142"/>
                    <a:pt x="4815" y="3137"/>
                  </a:cubicBezTo>
                  <a:cubicBezTo>
                    <a:pt x="5071" y="3140"/>
                    <a:pt x="5327" y="3156"/>
                    <a:pt x="5583" y="3156"/>
                  </a:cubicBezTo>
                  <a:cubicBezTo>
                    <a:pt x="5630" y="3156"/>
                    <a:pt x="5676" y="3156"/>
                    <a:pt x="5723" y="3155"/>
                  </a:cubicBezTo>
                  <a:cubicBezTo>
                    <a:pt x="5954" y="3148"/>
                    <a:pt x="6185" y="3123"/>
                    <a:pt x="6414" y="3101"/>
                  </a:cubicBezTo>
                  <a:cubicBezTo>
                    <a:pt x="6420" y="3105"/>
                    <a:pt x="6424" y="3111"/>
                    <a:pt x="6429" y="3115"/>
                  </a:cubicBezTo>
                  <a:cubicBezTo>
                    <a:pt x="6464" y="3112"/>
                    <a:pt x="6498" y="3110"/>
                    <a:pt x="6533" y="3108"/>
                  </a:cubicBezTo>
                  <a:cubicBezTo>
                    <a:pt x="6633" y="3101"/>
                    <a:pt x="6732" y="3096"/>
                    <a:pt x="6833" y="3092"/>
                  </a:cubicBezTo>
                  <a:cubicBezTo>
                    <a:pt x="6971" y="3085"/>
                    <a:pt x="7111" y="3077"/>
                    <a:pt x="7249" y="3075"/>
                  </a:cubicBezTo>
                  <a:cubicBezTo>
                    <a:pt x="7246" y="3044"/>
                    <a:pt x="7244" y="3013"/>
                    <a:pt x="7240" y="2982"/>
                  </a:cubicBezTo>
                  <a:cubicBezTo>
                    <a:pt x="7239" y="2981"/>
                    <a:pt x="7240" y="2979"/>
                    <a:pt x="7240" y="2977"/>
                  </a:cubicBezTo>
                  <a:cubicBezTo>
                    <a:pt x="7232" y="2941"/>
                    <a:pt x="7226" y="2904"/>
                    <a:pt x="7219" y="2868"/>
                  </a:cubicBezTo>
                  <a:cubicBezTo>
                    <a:pt x="7215" y="2840"/>
                    <a:pt x="7211" y="2812"/>
                    <a:pt x="7207" y="2784"/>
                  </a:cubicBezTo>
                  <a:cubicBezTo>
                    <a:pt x="7197" y="2724"/>
                    <a:pt x="7186" y="2663"/>
                    <a:pt x="7178" y="2602"/>
                  </a:cubicBezTo>
                  <a:cubicBezTo>
                    <a:pt x="7166" y="2507"/>
                    <a:pt x="7154" y="2411"/>
                    <a:pt x="7152" y="2316"/>
                  </a:cubicBezTo>
                  <a:cubicBezTo>
                    <a:pt x="7152" y="2306"/>
                    <a:pt x="7153" y="2297"/>
                    <a:pt x="7155" y="2288"/>
                  </a:cubicBezTo>
                  <a:cubicBezTo>
                    <a:pt x="7144" y="2141"/>
                    <a:pt x="7125" y="1996"/>
                    <a:pt x="7072" y="1858"/>
                  </a:cubicBezTo>
                  <a:cubicBezTo>
                    <a:pt x="7032" y="1754"/>
                    <a:pt x="6985" y="1650"/>
                    <a:pt x="6931" y="1554"/>
                  </a:cubicBezTo>
                  <a:cubicBezTo>
                    <a:pt x="6882" y="1465"/>
                    <a:pt x="6826" y="1380"/>
                    <a:pt x="6774" y="1293"/>
                  </a:cubicBezTo>
                  <a:cubicBezTo>
                    <a:pt x="6714" y="1187"/>
                    <a:pt x="6659" y="1077"/>
                    <a:pt x="6580" y="984"/>
                  </a:cubicBezTo>
                  <a:cubicBezTo>
                    <a:pt x="6507" y="897"/>
                    <a:pt x="6422" y="821"/>
                    <a:pt x="6340" y="741"/>
                  </a:cubicBezTo>
                  <a:cubicBezTo>
                    <a:pt x="6310" y="709"/>
                    <a:pt x="6280" y="671"/>
                    <a:pt x="6243" y="641"/>
                  </a:cubicBezTo>
                  <a:cubicBezTo>
                    <a:pt x="6242" y="640"/>
                    <a:pt x="6240" y="638"/>
                    <a:pt x="6237" y="636"/>
                  </a:cubicBezTo>
                  <a:cubicBezTo>
                    <a:pt x="6236" y="633"/>
                    <a:pt x="6234" y="632"/>
                    <a:pt x="6232" y="630"/>
                  </a:cubicBezTo>
                  <a:cubicBezTo>
                    <a:pt x="6230" y="628"/>
                    <a:pt x="6228" y="625"/>
                    <a:pt x="6226" y="624"/>
                  </a:cubicBezTo>
                  <a:cubicBezTo>
                    <a:pt x="6214" y="609"/>
                    <a:pt x="6202" y="598"/>
                    <a:pt x="6188" y="585"/>
                  </a:cubicBezTo>
                  <a:cubicBezTo>
                    <a:pt x="6108" y="517"/>
                    <a:pt x="6027" y="454"/>
                    <a:pt x="5941" y="392"/>
                  </a:cubicBezTo>
                  <a:cubicBezTo>
                    <a:pt x="5840" y="319"/>
                    <a:pt x="5732" y="242"/>
                    <a:pt x="5616" y="193"/>
                  </a:cubicBezTo>
                  <a:cubicBezTo>
                    <a:pt x="5430" y="112"/>
                    <a:pt x="5228" y="63"/>
                    <a:pt x="5026" y="35"/>
                  </a:cubicBezTo>
                  <a:cubicBezTo>
                    <a:pt x="4926" y="20"/>
                    <a:pt x="4824" y="5"/>
                    <a:pt x="4721" y="2"/>
                  </a:cubicBezTo>
                  <a:cubicBezTo>
                    <a:pt x="4697" y="1"/>
                    <a:pt x="4674" y="1"/>
                    <a:pt x="46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4" name="Google Shape;2504;p46"/>
          <p:cNvGrpSpPr/>
          <p:nvPr/>
        </p:nvGrpSpPr>
        <p:grpSpPr>
          <a:xfrm flipH="1">
            <a:off x="82828" y="3708533"/>
            <a:ext cx="662944" cy="228597"/>
            <a:chOff x="1579263" y="684775"/>
            <a:chExt cx="290650" cy="101925"/>
          </a:xfrm>
        </p:grpSpPr>
        <p:sp>
          <p:nvSpPr>
            <p:cNvPr id="2505" name="Google Shape;2505;p46"/>
            <p:cNvSpPr/>
            <p:nvPr/>
          </p:nvSpPr>
          <p:spPr>
            <a:xfrm>
              <a:off x="1587275" y="691775"/>
              <a:ext cx="270675" cy="88550"/>
            </a:xfrm>
            <a:custGeom>
              <a:avLst/>
              <a:gdLst/>
              <a:ahLst/>
              <a:cxnLst/>
              <a:rect l="l" t="t" r="r" b="b"/>
              <a:pathLst>
                <a:path w="10827" h="3542" extrusionOk="0">
                  <a:moveTo>
                    <a:pt x="3593" y="1613"/>
                  </a:moveTo>
                  <a:lnTo>
                    <a:pt x="3593" y="1613"/>
                  </a:lnTo>
                  <a:cubicBezTo>
                    <a:pt x="3563" y="1641"/>
                    <a:pt x="3532" y="1668"/>
                    <a:pt x="3503" y="1695"/>
                  </a:cubicBezTo>
                  <a:cubicBezTo>
                    <a:pt x="3508" y="1687"/>
                    <a:pt x="3515" y="1677"/>
                    <a:pt x="3521" y="1669"/>
                  </a:cubicBezTo>
                  <a:cubicBezTo>
                    <a:pt x="3521" y="1668"/>
                    <a:pt x="3522" y="1668"/>
                    <a:pt x="3522" y="1667"/>
                  </a:cubicBezTo>
                  <a:cubicBezTo>
                    <a:pt x="3545" y="1649"/>
                    <a:pt x="3569" y="1632"/>
                    <a:pt x="3593" y="1613"/>
                  </a:cubicBezTo>
                  <a:close/>
                  <a:moveTo>
                    <a:pt x="5070" y="0"/>
                  </a:moveTo>
                  <a:cubicBezTo>
                    <a:pt x="5038" y="0"/>
                    <a:pt x="5005" y="4"/>
                    <a:pt x="4972" y="11"/>
                  </a:cubicBezTo>
                  <a:cubicBezTo>
                    <a:pt x="4902" y="26"/>
                    <a:pt x="4835" y="43"/>
                    <a:pt x="4767" y="64"/>
                  </a:cubicBezTo>
                  <a:cubicBezTo>
                    <a:pt x="4614" y="97"/>
                    <a:pt x="4464" y="14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13" y="212"/>
                    <a:pt x="4306" y="215"/>
                    <a:pt x="4298" y="218"/>
                  </a:cubicBezTo>
                  <a:cubicBezTo>
                    <a:pt x="4300" y="218"/>
                    <a:pt x="4302" y="217"/>
                    <a:pt x="4303" y="217"/>
                  </a:cubicBezTo>
                  <a:lnTo>
                    <a:pt x="4303" y="217"/>
                  </a:lnTo>
                  <a:cubicBezTo>
                    <a:pt x="4296" y="220"/>
                    <a:pt x="4289" y="223"/>
                    <a:pt x="4282" y="225"/>
                  </a:cubicBezTo>
                  <a:cubicBezTo>
                    <a:pt x="4260" y="216"/>
                    <a:pt x="4237" y="211"/>
                    <a:pt x="4212" y="211"/>
                  </a:cubicBezTo>
                  <a:cubicBezTo>
                    <a:pt x="4206" y="211"/>
                    <a:pt x="4200" y="211"/>
                    <a:pt x="4194" y="212"/>
                  </a:cubicBezTo>
                  <a:cubicBezTo>
                    <a:pt x="4048" y="225"/>
                    <a:pt x="3913" y="300"/>
                    <a:pt x="3788" y="372"/>
                  </a:cubicBezTo>
                  <a:cubicBezTo>
                    <a:pt x="3777" y="379"/>
                    <a:pt x="3767" y="384"/>
                    <a:pt x="3756" y="391"/>
                  </a:cubicBezTo>
                  <a:cubicBezTo>
                    <a:pt x="3730" y="395"/>
                    <a:pt x="3704" y="405"/>
                    <a:pt x="3682" y="420"/>
                  </a:cubicBezTo>
                  <a:cubicBezTo>
                    <a:pt x="3650" y="443"/>
                    <a:pt x="3620" y="467"/>
                    <a:pt x="3591" y="493"/>
                  </a:cubicBezTo>
                  <a:cubicBezTo>
                    <a:pt x="3530" y="532"/>
                    <a:pt x="3469" y="573"/>
                    <a:pt x="3409" y="616"/>
                  </a:cubicBezTo>
                  <a:cubicBezTo>
                    <a:pt x="3353" y="658"/>
                    <a:pt x="3298" y="701"/>
                    <a:pt x="3243" y="744"/>
                  </a:cubicBezTo>
                  <a:cubicBezTo>
                    <a:pt x="3211" y="768"/>
                    <a:pt x="3179" y="792"/>
                    <a:pt x="3148" y="819"/>
                  </a:cubicBezTo>
                  <a:cubicBezTo>
                    <a:pt x="3120" y="844"/>
                    <a:pt x="3092" y="871"/>
                    <a:pt x="3069" y="902"/>
                  </a:cubicBezTo>
                  <a:cubicBezTo>
                    <a:pt x="3052" y="926"/>
                    <a:pt x="3037" y="950"/>
                    <a:pt x="3021" y="975"/>
                  </a:cubicBezTo>
                  <a:cubicBezTo>
                    <a:pt x="2994" y="1021"/>
                    <a:pt x="2987" y="1074"/>
                    <a:pt x="3001" y="1122"/>
                  </a:cubicBezTo>
                  <a:cubicBezTo>
                    <a:pt x="2939" y="1195"/>
                    <a:pt x="2882" y="1273"/>
                    <a:pt x="2828" y="1352"/>
                  </a:cubicBezTo>
                  <a:cubicBezTo>
                    <a:pt x="2795" y="1400"/>
                    <a:pt x="2764" y="1448"/>
                    <a:pt x="2733" y="1497"/>
                  </a:cubicBezTo>
                  <a:cubicBezTo>
                    <a:pt x="2712" y="1529"/>
                    <a:pt x="2693" y="1559"/>
                    <a:pt x="2680" y="1592"/>
                  </a:cubicBezTo>
                  <a:cubicBezTo>
                    <a:pt x="2645" y="1628"/>
                    <a:pt x="2611" y="1666"/>
                    <a:pt x="2575" y="1703"/>
                  </a:cubicBezTo>
                  <a:cubicBezTo>
                    <a:pt x="2516" y="1764"/>
                    <a:pt x="2454" y="1827"/>
                    <a:pt x="2399" y="1894"/>
                  </a:cubicBezTo>
                  <a:cubicBezTo>
                    <a:pt x="2343" y="1870"/>
                    <a:pt x="2285" y="1850"/>
                    <a:pt x="2225" y="1833"/>
                  </a:cubicBezTo>
                  <a:cubicBezTo>
                    <a:pt x="2129" y="1806"/>
                    <a:pt x="2026" y="1795"/>
                    <a:pt x="1925" y="1794"/>
                  </a:cubicBezTo>
                  <a:cubicBezTo>
                    <a:pt x="1850" y="1776"/>
                    <a:pt x="1775" y="1760"/>
                    <a:pt x="1699" y="1751"/>
                  </a:cubicBezTo>
                  <a:cubicBezTo>
                    <a:pt x="1659" y="1746"/>
                    <a:pt x="1615" y="1741"/>
                    <a:pt x="1574" y="1741"/>
                  </a:cubicBezTo>
                  <a:cubicBezTo>
                    <a:pt x="1561" y="1741"/>
                    <a:pt x="1549" y="1742"/>
                    <a:pt x="1537" y="1743"/>
                  </a:cubicBezTo>
                  <a:cubicBezTo>
                    <a:pt x="1514" y="1745"/>
                    <a:pt x="1491" y="1748"/>
                    <a:pt x="1469" y="1752"/>
                  </a:cubicBezTo>
                  <a:cubicBezTo>
                    <a:pt x="1460" y="1746"/>
                    <a:pt x="1451" y="1740"/>
                    <a:pt x="1442" y="1736"/>
                  </a:cubicBezTo>
                  <a:cubicBezTo>
                    <a:pt x="1381" y="1708"/>
                    <a:pt x="1310" y="1698"/>
                    <a:pt x="1240" y="1698"/>
                  </a:cubicBezTo>
                  <a:cubicBezTo>
                    <a:pt x="1191" y="1698"/>
                    <a:pt x="1144" y="1703"/>
                    <a:pt x="1099" y="1710"/>
                  </a:cubicBezTo>
                  <a:cubicBezTo>
                    <a:pt x="838" y="1752"/>
                    <a:pt x="600" y="1899"/>
                    <a:pt x="408" y="2077"/>
                  </a:cubicBezTo>
                  <a:cubicBezTo>
                    <a:pt x="304" y="2173"/>
                    <a:pt x="212" y="2277"/>
                    <a:pt x="142" y="2399"/>
                  </a:cubicBezTo>
                  <a:cubicBezTo>
                    <a:pt x="111" y="2453"/>
                    <a:pt x="86" y="2509"/>
                    <a:pt x="62" y="2565"/>
                  </a:cubicBezTo>
                  <a:cubicBezTo>
                    <a:pt x="42" y="2611"/>
                    <a:pt x="24" y="2660"/>
                    <a:pt x="15" y="2709"/>
                  </a:cubicBezTo>
                  <a:cubicBezTo>
                    <a:pt x="4" y="2775"/>
                    <a:pt x="23" y="2837"/>
                    <a:pt x="62" y="2885"/>
                  </a:cubicBezTo>
                  <a:cubicBezTo>
                    <a:pt x="57" y="2950"/>
                    <a:pt x="80" y="3018"/>
                    <a:pt x="127" y="3069"/>
                  </a:cubicBezTo>
                  <a:cubicBezTo>
                    <a:pt x="133" y="3075"/>
                    <a:pt x="138" y="3081"/>
                    <a:pt x="144" y="3085"/>
                  </a:cubicBezTo>
                  <a:cubicBezTo>
                    <a:pt x="126" y="3094"/>
                    <a:pt x="109" y="3105"/>
                    <a:pt x="92" y="3117"/>
                  </a:cubicBezTo>
                  <a:cubicBezTo>
                    <a:pt x="32" y="3162"/>
                    <a:pt x="0" y="3234"/>
                    <a:pt x="16" y="3309"/>
                  </a:cubicBezTo>
                  <a:cubicBezTo>
                    <a:pt x="20" y="3328"/>
                    <a:pt x="26" y="3345"/>
                    <a:pt x="37" y="3362"/>
                  </a:cubicBezTo>
                  <a:cubicBezTo>
                    <a:pt x="37" y="3363"/>
                    <a:pt x="37" y="3364"/>
                    <a:pt x="38" y="3366"/>
                  </a:cubicBezTo>
                  <a:cubicBezTo>
                    <a:pt x="61" y="3430"/>
                    <a:pt x="116" y="3470"/>
                    <a:pt x="181" y="3486"/>
                  </a:cubicBezTo>
                  <a:cubicBezTo>
                    <a:pt x="255" y="3504"/>
                    <a:pt x="331" y="3512"/>
                    <a:pt x="407" y="3514"/>
                  </a:cubicBezTo>
                  <a:cubicBezTo>
                    <a:pt x="416" y="3514"/>
                    <a:pt x="425" y="3514"/>
                    <a:pt x="434" y="3514"/>
                  </a:cubicBezTo>
                  <a:cubicBezTo>
                    <a:pt x="473" y="3514"/>
                    <a:pt x="512" y="3512"/>
                    <a:pt x="551" y="3510"/>
                  </a:cubicBezTo>
                  <a:cubicBezTo>
                    <a:pt x="566" y="3509"/>
                    <a:pt x="581" y="3509"/>
                    <a:pt x="597" y="3508"/>
                  </a:cubicBezTo>
                  <a:cubicBezTo>
                    <a:pt x="647" y="3514"/>
                    <a:pt x="699" y="3516"/>
                    <a:pt x="749" y="3516"/>
                  </a:cubicBezTo>
                  <a:cubicBezTo>
                    <a:pt x="758" y="3516"/>
                    <a:pt x="766" y="3516"/>
                    <a:pt x="775" y="3516"/>
                  </a:cubicBezTo>
                  <a:cubicBezTo>
                    <a:pt x="955" y="3516"/>
                    <a:pt x="1135" y="3505"/>
                    <a:pt x="1314" y="3483"/>
                  </a:cubicBezTo>
                  <a:lnTo>
                    <a:pt x="1317" y="3483"/>
                  </a:lnTo>
                  <a:cubicBezTo>
                    <a:pt x="1730" y="3473"/>
                    <a:pt x="2143" y="3467"/>
                    <a:pt x="2555" y="3446"/>
                  </a:cubicBezTo>
                  <a:cubicBezTo>
                    <a:pt x="2778" y="3435"/>
                    <a:pt x="3001" y="3422"/>
                    <a:pt x="3224" y="3405"/>
                  </a:cubicBezTo>
                  <a:cubicBezTo>
                    <a:pt x="3259" y="3403"/>
                    <a:pt x="3293" y="3401"/>
                    <a:pt x="3329" y="3397"/>
                  </a:cubicBezTo>
                  <a:cubicBezTo>
                    <a:pt x="3345" y="3403"/>
                    <a:pt x="3362" y="3406"/>
                    <a:pt x="3379" y="3406"/>
                  </a:cubicBezTo>
                  <a:cubicBezTo>
                    <a:pt x="3464" y="3410"/>
                    <a:pt x="3550" y="3415"/>
                    <a:pt x="3636" y="3415"/>
                  </a:cubicBezTo>
                  <a:cubicBezTo>
                    <a:pt x="3652" y="3415"/>
                    <a:pt x="3667" y="3415"/>
                    <a:pt x="3683" y="3414"/>
                  </a:cubicBezTo>
                  <a:cubicBezTo>
                    <a:pt x="3768" y="3412"/>
                    <a:pt x="3852" y="3410"/>
                    <a:pt x="3937" y="3409"/>
                  </a:cubicBezTo>
                  <a:cubicBezTo>
                    <a:pt x="4041" y="3406"/>
                    <a:pt x="4146" y="3403"/>
                    <a:pt x="4250" y="3398"/>
                  </a:cubicBezTo>
                  <a:cubicBezTo>
                    <a:pt x="4258" y="3401"/>
                    <a:pt x="4266" y="3403"/>
                    <a:pt x="4274" y="3404"/>
                  </a:cubicBezTo>
                  <a:cubicBezTo>
                    <a:pt x="4308" y="3410"/>
                    <a:pt x="4342" y="3418"/>
                    <a:pt x="4376" y="3421"/>
                  </a:cubicBezTo>
                  <a:cubicBezTo>
                    <a:pt x="4461" y="3431"/>
                    <a:pt x="4547" y="3433"/>
                    <a:pt x="4632" y="3433"/>
                  </a:cubicBezTo>
                  <a:cubicBezTo>
                    <a:pt x="4723" y="3433"/>
                    <a:pt x="4814" y="3430"/>
                    <a:pt x="4904" y="3430"/>
                  </a:cubicBezTo>
                  <a:cubicBezTo>
                    <a:pt x="5026" y="3429"/>
                    <a:pt x="5148" y="3429"/>
                    <a:pt x="5269" y="3429"/>
                  </a:cubicBezTo>
                  <a:cubicBezTo>
                    <a:pt x="5288" y="3429"/>
                    <a:pt x="5306" y="3429"/>
                    <a:pt x="5324" y="3429"/>
                  </a:cubicBezTo>
                  <a:cubicBezTo>
                    <a:pt x="5432" y="3429"/>
                    <a:pt x="5539" y="3431"/>
                    <a:pt x="5646" y="3431"/>
                  </a:cubicBezTo>
                  <a:cubicBezTo>
                    <a:pt x="5712" y="3431"/>
                    <a:pt x="5778" y="3430"/>
                    <a:pt x="5844" y="3428"/>
                  </a:cubicBezTo>
                  <a:cubicBezTo>
                    <a:pt x="5993" y="3424"/>
                    <a:pt x="6143" y="3420"/>
                    <a:pt x="6293" y="3414"/>
                  </a:cubicBezTo>
                  <a:cubicBezTo>
                    <a:pt x="6313" y="3465"/>
                    <a:pt x="6356" y="3506"/>
                    <a:pt x="6409" y="3524"/>
                  </a:cubicBezTo>
                  <a:cubicBezTo>
                    <a:pt x="6451" y="3538"/>
                    <a:pt x="6496" y="3541"/>
                    <a:pt x="6541" y="3541"/>
                  </a:cubicBezTo>
                  <a:cubicBezTo>
                    <a:pt x="6564" y="3541"/>
                    <a:pt x="6587" y="3541"/>
                    <a:pt x="6609" y="3540"/>
                  </a:cubicBezTo>
                  <a:cubicBezTo>
                    <a:pt x="6655" y="3540"/>
                    <a:pt x="6702" y="3540"/>
                    <a:pt x="6749" y="3539"/>
                  </a:cubicBezTo>
                  <a:cubicBezTo>
                    <a:pt x="6851" y="3537"/>
                    <a:pt x="6951" y="3537"/>
                    <a:pt x="7053" y="3535"/>
                  </a:cubicBezTo>
                  <a:cubicBezTo>
                    <a:pt x="7250" y="3531"/>
                    <a:pt x="7449" y="3525"/>
                    <a:pt x="7645" y="3513"/>
                  </a:cubicBezTo>
                  <a:cubicBezTo>
                    <a:pt x="7847" y="3499"/>
                    <a:pt x="8046" y="3481"/>
                    <a:pt x="8247" y="3461"/>
                  </a:cubicBezTo>
                  <a:cubicBezTo>
                    <a:pt x="8447" y="3443"/>
                    <a:pt x="8646" y="3420"/>
                    <a:pt x="8844" y="3388"/>
                  </a:cubicBezTo>
                  <a:cubicBezTo>
                    <a:pt x="8878" y="3382"/>
                    <a:pt x="8911" y="3377"/>
                    <a:pt x="8946" y="3371"/>
                  </a:cubicBezTo>
                  <a:cubicBezTo>
                    <a:pt x="8978" y="3376"/>
                    <a:pt x="9010" y="3378"/>
                    <a:pt x="9042" y="3379"/>
                  </a:cubicBezTo>
                  <a:cubicBezTo>
                    <a:pt x="9100" y="3381"/>
                    <a:pt x="9157" y="3381"/>
                    <a:pt x="9215" y="3381"/>
                  </a:cubicBezTo>
                  <a:lnTo>
                    <a:pt x="9431" y="3381"/>
                  </a:lnTo>
                  <a:cubicBezTo>
                    <a:pt x="9553" y="3380"/>
                    <a:pt x="9673" y="3377"/>
                    <a:pt x="9794" y="3372"/>
                  </a:cubicBezTo>
                  <a:cubicBezTo>
                    <a:pt x="9905" y="3369"/>
                    <a:pt x="10015" y="3363"/>
                    <a:pt x="10124" y="3357"/>
                  </a:cubicBezTo>
                  <a:cubicBezTo>
                    <a:pt x="10154" y="3355"/>
                    <a:pt x="10185" y="3354"/>
                    <a:pt x="10215" y="3352"/>
                  </a:cubicBezTo>
                  <a:cubicBezTo>
                    <a:pt x="10264" y="3357"/>
                    <a:pt x="10313" y="3361"/>
                    <a:pt x="10362" y="3363"/>
                  </a:cubicBezTo>
                  <a:cubicBezTo>
                    <a:pt x="10398" y="3364"/>
                    <a:pt x="10434" y="3367"/>
                    <a:pt x="10470" y="3367"/>
                  </a:cubicBezTo>
                  <a:cubicBezTo>
                    <a:pt x="10490" y="3367"/>
                    <a:pt x="10510" y="3366"/>
                    <a:pt x="10529" y="3364"/>
                  </a:cubicBezTo>
                  <a:cubicBezTo>
                    <a:pt x="10629" y="3355"/>
                    <a:pt x="10726" y="3325"/>
                    <a:pt x="10778" y="3234"/>
                  </a:cubicBezTo>
                  <a:cubicBezTo>
                    <a:pt x="10827" y="3150"/>
                    <a:pt x="10827" y="3044"/>
                    <a:pt x="10790" y="2956"/>
                  </a:cubicBezTo>
                  <a:cubicBezTo>
                    <a:pt x="10785" y="2947"/>
                    <a:pt x="10782" y="2938"/>
                    <a:pt x="10777" y="2928"/>
                  </a:cubicBezTo>
                  <a:cubicBezTo>
                    <a:pt x="10796" y="2885"/>
                    <a:pt x="10806" y="2839"/>
                    <a:pt x="10806" y="2796"/>
                  </a:cubicBezTo>
                  <a:cubicBezTo>
                    <a:pt x="10806" y="2739"/>
                    <a:pt x="10801" y="2683"/>
                    <a:pt x="10776" y="2631"/>
                  </a:cubicBezTo>
                  <a:cubicBezTo>
                    <a:pt x="10752" y="2580"/>
                    <a:pt x="10718" y="2536"/>
                    <a:pt x="10679" y="2496"/>
                  </a:cubicBezTo>
                  <a:cubicBezTo>
                    <a:pt x="10629" y="2444"/>
                    <a:pt x="10576" y="2391"/>
                    <a:pt x="10517" y="2346"/>
                  </a:cubicBezTo>
                  <a:cubicBezTo>
                    <a:pt x="10482" y="2321"/>
                    <a:pt x="10446" y="2297"/>
                    <a:pt x="10409" y="2276"/>
                  </a:cubicBezTo>
                  <a:cubicBezTo>
                    <a:pt x="10393" y="2265"/>
                    <a:pt x="10377" y="2255"/>
                    <a:pt x="10361" y="2246"/>
                  </a:cubicBezTo>
                  <a:cubicBezTo>
                    <a:pt x="10321" y="2222"/>
                    <a:pt x="10279" y="2198"/>
                    <a:pt x="10235" y="2179"/>
                  </a:cubicBezTo>
                  <a:cubicBezTo>
                    <a:pt x="10234" y="2179"/>
                    <a:pt x="10233" y="2178"/>
                    <a:pt x="10232" y="2178"/>
                  </a:cubicBezTo>
                  <a:cubicBezTo>
                    <a:pt x="10164" y="2109"/>
                    <a:pt x="10092" y="2047"/>
                    <a:pt x="10003" y="2006"/>
                  </a:cubicBezTo>
                  <a:cubicBezTo>
                    <a:pt x="9910" y="1964"/>
                    <a:pt x="9803" y="1954"/>
                    <a:pt x="9699" y="1954"/>
                  </a:cubicBezTo>
                  <a:cubicBezTo>
                    <a:pt x="9680" y="1954"/>
                    <a:pt x="9661" y="1955"/>
                    <a:pt x="9642" y="1955"/>
                  </a:cubicBezTo>
                  <a:cubicBezTo>
                    <a:pt x="9609" y="1910"/>
                    <a:pt x="9561" y="1873"/>
                    <a:pt x="9509" y="1851"/>
                  </a:cubicBezTo>
                  <a:cubicBezTo>
                    <a:pt x="9461" y="1831"/>
                    <a:pt x="9412" y="1816"/>
                    <a:pt x="9358" y="1807"/>
                  </a:cubicBezTo>
                  <a:cubicBezTo>
                    <a:pt x="9328" y="1801"/>
                    <a:pt x="9297" y="1800"/>
                    <a:pt x="9265" y="1800"/>
                  </a:cubicBezTo>
                  <a:cubicBezTo>
                    <a:pt x="9237" y="1800"/>
                    <a:pt x="9208" y="1801"/>
                    <a:pt x="9180" y="1802"/>
                  </a:cubicBezTo>
                  <a:cubicBezTo>
                    <a:pt x="9056" y="1808"/>
                    <a:pt x="8935" y="1818"/>
                    <a:pt x="8814" y="1838"/>
                  </a:cubicBezTo>
                  <a:cubicBezTo>
                    <a:pt x="8632" y="1867"/>
                    <a:pt x="8453" y="1908"/>
                    <a:pt x="8275" y="1959"/>
                  </a:cubicBezTo>
                  <a:cubicBezTo>
                    <a:pt x="8191" y="1983"/>
                    <a:pt x="8107" y="2006"/>
                    <a:pt x="8024" y="2032"/>
                  </a:cubicBezTo>
                  <a:cubicBezTo>
                    <a:pt x="8001" y="1990"/>
                    <a:pt x="7974" y="1951"/>
                    <a:pt x="7938" y="1914"/>
                  </a:cubicBezTo>
                  <a:cubicBezTo>
                    <a:pt x="7889" y="1860"/>
                    <a:pt x="7836" y="1808"/>
                    <a:pt x="7775" y="1768"/>
                  </a:cubicBezTo>
                  <a:cubicBezTo>
                    <a:pt x="7764" y="1761"/>
                    <a:pt x="7755" y="1754"/>
                    <a:pt x="7745" y="1748"/>
                  </a:cubicBezTo>
                  <a:cubicBezTo>
                    <a:pt x="7748" y="1675"/>
                    <a:pt x="7716" y="1601"/>
                    <a:pt x="7676" y="1540"/>
                  </a:cubicBezTo>
                  <a:cubicBezTo>
                    <a:pt x="7650" y="1498"/>
                    <a:pt x="7609" y="1464"/>
                    <a:pt x="7569" y="1436"/>
                  </a:cubicBezTo>
                  <a:cubicBezTo>
                    <a:pt x="7523" y="1404"/>
                    <a:pt x="7473" y="1374"/>
                    <a:pt x="7421" y="1350"/>
                  </a:cubicBezTo>
                  <a:cubicBezTo>
                    <a:pt x="7340" y="1312"/>
                    <a:pt x="7257" y="1281"/>
                    <a:pt x="7170" y="1259"/>
                  </a:cubicBezTo>
                  <a:cubicBezTo>
                    <a:pt x="7169" y="1259"/>
                    <a:pt x="7169" y="1258"/>
                    <a:pt x="7167" y="1257"/>
                  </a:cubicBezTo>
                  <a:cubicBezTo>
                    <a:pt x="7169" y="1242"/>
                    <a:pt x="7167" y="1228"/>
                    <a:pt x="7166" y="1213"/>
                  </a:cubicBezTo>
                  <a:cubicBezTo>
                    <a:pt x="7157" y="1116"/>
                    <a:pt x="7113" y="1015"/>
                    <a:pt x="7052" y="938"/>
                  </a:cubicBezTo>
                  <a:cubicBezTo>
                    <a:pt x="6981" y="846"/>
                    <a:pt x="6899" y="771"/>
                    <a:pt x="6796" y="715"/>
                  </a:cubicBezTo>
                  <a:cubicBezTo>
                    <a:pt x="6782" y="707"/>
                    <a:pt x="6768" y="700"/>
                    <a:pt x="6755" y="693"/>
                  </a:cubicBezTo>
                  <a:cubicBezTo>
                    <a:pt x="6729" y="676"/>
                    <a:pt x="6704" y="660"/>
                    <a:pt x="6678" y="645"/>
                  </a:cubicBezTo>
                  <a:cubicBezTo>
                    <a:pt x="6596" y="483"/>
                    <a:pt x="6425" y="363"/>
                    <a:pt x="6261" y="301"/>
                  </a:cubicBezTo>
                  <a:cubicBezTo>
                    <a:pt x="6116" y="248"/>
                    <a:pt x="5966" y="227"/>
                    <a:pt x="5814" y="227"/>
                  </a:cubicBezTo>
                  <a:cubicBezTo>
                    <a:pt x="5744" y="227"/>
                    <a:pt x="5673" y="231"/>
                    <a:pt x="5603" y="239"/>
                  </a:cubicBezTo>
                  <a:cubicBezTo>
                    <a:pt x="5573" y="164"/>
                    <a:pt x="5501" y="112"/>
                    <a:pt x="5428" y="79"/>
                  </a:cubicBezTo>
                  <a:cubicBezTo>
                    <a:pt x="5358" y="49"/>
                    <a:pt x="5282" y="33"/>
                    <a:pt x="5206" y="27"/>
                  </a:cubicBezTo>
                  <a:cubicBezTo>
                    <a:pt x="5162" y="9"/>
                    <a:pt x="5116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6"/>
            <p:cNvSpPr/>
            <p:nvPr/>
          </p:nvSpPr>
          <p:spPr>
            <a:xfrm>
              <a:off x="1581875" y="760450"/>
              <a:ext cx="278500" cy="18175"/>
            </a:xfrm>
            <a:custGeom>
              <a:avLst/>
              <a:gdLst/>
              <a:ahLst/>
              <a:cxnLst/>
              <a:rect l="l" t="t" r="r" b="b"/>
              <a:pathLst>
                <a:path w="11140" h="727" extrusionOk="0">
                  <a:moveTo>
                    <a:pt x="6278" y="114"/>
                  </a:moveTo>
                  <a:cubicBezTo>
                    <a:pt x="6280" y="114"/>
                    <a:pt x="6283" y="114"/>
                    <a:pt x="6286" y="114"/>
                  </a:cubicBezTo>
                  <a:lnTo>
                    <a:pt x="6286" y="114"/>
                  </a:lnTo>
                  <a:cubicBezTo>
                    <a:pt x="6283" y="114"/>
                    <a:pt x="6280" y="114"/>
                    <a:pt x="6278" y="114"/>
                  </a:cubicBezTo>
                  <a:close/>
                  <a:moveTo>
                    <a:pt x="8335" y="563"/>
                  </a:moveTo>
                  <a:lnTo>
                    <a:pt x="8335" y="563"/>
                  </a:lnTo>
                  <a:cubicBezTo>
                    <a:pt x="8334" y="563"/>
                    <a:pt x="8332" y="563"/>
                    <a:pt x="8331" y="563"/>
                  </a:cubicBezTo>
                  <a:lnTo>
                    <a:pt x="8331" y="563"/>
                  </a:lnTo>
                  <a:cubicBezTo>
                    <a:pt x="8332" y="564"/>
                    <a:pt x="8334" y="564"/>
                    <a:pt x="8336" y="564"/>
                  </a:cubicBezTo>
                  <a:cubicBezTo>
                    <a:pt x="8338" y="564"/>
                    <a:pt x="8341" y="564"/>
                    <a:pt x="8343" y="564"/>
                  </a:cubicBezTo>
                  <a:lnTo>
                    <a:pt x="8343" y="564"/>
                  </a:lnTo>
                  <a:cubicBezTo>
                    <a:pt x="8340" y="564"/>
                    <a:pt x="8338" y="563"/>
                    <a:pt x="8335" y="563"/>
                  </a:cubicBezTo>
                  <a:close/>
                  <a:moveTo>
                    <a:pt x="10614" y="0"/>
                  </a:moveTo>
                  <a:cubicBezTo>
                    <a:pt x="10551" y="0"/>
                    <a:pt x="10488" y="2"/>
                    <a:pt x="10425" y="3"/>
                  </a:cubicBezTo>
                  <a:cubicBezTo>
                    <a:pt x="10242" y="9"/>
                    <a:pt x="10058" y="18"/>
                    <a:pt x="9874" y="20"/>
                  </a:cubicBezTo>
                  <a:cubicBezTo>
                    <a:pt x="9774" y="18"/>
                    <a:pt x="9675" y="12"/>
                    <a:pt x="9575" y="8"/>
                  </a:cubicBezTo>
                  <a:cubicBezTo>
                    <a:pt x="9501" y="5"/>
                    <a:pt x="9427" y="4"/>
                    <a:pt x="9353" y="4"/>
                  </a:cubicBezTo>
                  <a:cubicBezTo>
                    <a:pt x="9315" y="4"/>
                    <a:pt x="9279" y="4"/>
                    <a:pt x="9242" y="4"/>
                  </a:cubicBezTo>
                  <a:cubicBezTo>
                    <a:pt x="9031" y="8"/>
                    <a:pt x="8821" y="13"/>
                    <a:pt x="8611" y="33"/>
                  </a:cubicBezTo>
                  <a:cubicBezTo>
                    <a:pt x="8416" y="50"/>
                    <a:pt x="8220" y="51"/>
                    <a:pt x="8024" y="57"/>
                  </a:cubicBezTo>
                  <a:cubicBezTo>
                    <a:pt x="7836" y="63"/>
                    <a:pt x="7648" y="57"/>
                    <a:pt x="7460" y="73"/>
                  </a:cubicBezTo>
                  <a:cubicBezTo>
                    <a:pt x="7267" y="88"/>
                    <a:pt x="7075" y="106"/>
                    <a:pt x="6879" y="108"/>
                  </a:cubicBezTo>
                  <a:cubicBezTo>
                    <a:pt x="6706" y="111"/>
                    <a:pt x="6533" y="114"/>
                    <a:pt x="6358" y="114"/>
                  </a:cubicBezTo>
                  <a:cubicBezTo>
                    <a:pt x="6334" y="114"/>
                    <a:pt x="6310" y="114"/>
                    <a:pt x="6286" y="114"/>
                  </a:cubicBezTo>
                  <a:lnTo>
                    <a:pt x="6286" y="114"/>
                  </a:lnTo>
                  <a:cubicBezTo>
                    <a:pt x="6291" y="114"/>
                    <a:pt x="6296" y="114"/>
                    <a:pt x="6302" y="115"/>
                  </a:cubicBezTo>
                  <a:cubicBezTo>
                    <a:pt x="6208" y="113"/>
                    <a:pt x="6112" y="113"/>
                    <a:pt x="6017" y="112"/>
                  </a:cubicBezTo>
                  <a:lnTo>
                    <a:pt x="6007" y="112"/>
                  </a:lnTo>
                  <a:cubicBezTo>
                    <a:pt x="5809" y="107"/>
                    <a:pt x="5612" y="93"/>
                    <a:pt x="5414" y="80"/>
                  </a:cubicBezTo>
                  <a:cubicBezTo>
                    <a:pt x="5211" y="66"/>
                    <a:pt x="5006" y="64"/>
                    <a:pt x="4803" y="63"/>
                  </a:cubicBezTo>
                  <a:cubicBezTo>
                    <a:pt x="4678" y="61"/>
                    <a:pt x="4553" y="58"/>
                    <a:pt x="4429" y="58"/>
                  </a:cubicBezTo>
                  <a:cubicBezTo>
                    <a:pt x="4361" y="58"/>
                    <a:pt x="4294" y="59"/>
                    <a:pt x="4226" y="61"/>
                  </a:cubicBezTo>
                  <a:cubicBezTo>
                    <a:pt x="4033" y="68"/>
                    <a:pt x="3839" y="79"/>
                    <a:pt x="3644" y="80"/>
                  </a:cubicBezTo>
                  <a:cubicBezTo>
                    <a:pt x="3465" y="73"/>
                    <a:pt x="3285" y="53"/>
                    <a:pt x="3106" y="53"/>
                  </a:cubicBezTo>
                  <a:cubicBezTo>
                    <a:pt x="2935" y="53"/>
                    <a:pt x="2765" y="61"/>
                    <a:pt x="2595" y="63"/>
                  </a:cubicBezTo>
                  <a:cubicBezTo>
                    <a:pt x="2509" y="62"/>
                    <a:pt x="2423" y="60"/>
                    <a:pt x="2337" y="60"/>
                  </a:cubicBezTo>
                  <a:cubicBezTo>
                    <a:pt x="2285" y="60"/>
                    <a:pt x="2233" y="61"/>
                    <a:pt x="2181" y="63"/>
                  </a:cubicBezTo>
                  <a:cubicBezTo>
                    <a:pt x="2047" y="68"/>
                    <a:pt x="1913" y="72"/>
                    <a:pt x="1780" y="72"/>
                  </a:cubicBezTo>
                  <a:cubicBezTo>
                    <a:pt x="1556" y="66"/>
                    <a:pt x="1333" y="59"/>
                    <a:pt x="1109" y="55"/>
                  </a:cubicBezTo>
                  <a:cubicBezTo>
                    <a:pt x="1089" y="54"/>
                    <a:pt x="1068" y="54"/>
                    <a:pt x="1048" y="54"/>
                  </a:cubicBezTo>
                  <a:cubicBezTo>
                    <a:pt x="951" y="54"/>
                    <a:pt x="854" y="60"/>
                    <a:pt x="758" y="69"/>
                  </a:cubicBezTo>
                  <a:cubicBezTo>
                    <a:pt x="632" y="80"/>
                    <a:pt x="505" y="96"/>
                    <a:pt x="378" y="97"/>
                  </a:cubicBezTo>
                  <a:cubicBezTo>
                    <a:pt x="354" y="96"/>
                    <a:pt x="330" y="93"/>
                    <a:pt x="305" y="91"/>
                  </a:cubicBezTo>
                  <a:cubicBezTo>
                    <a:pt x="294" y="89"/>
                    <a:pt x="282" y="87"/>
                    <a:pt x="271" y="84"/>
                  </a:cubicBezTo>
                  <a:lnTo>
                    <a:pt x="268" y="83"/>
                  </a:lnTo>
                  <a:cubicBezTo>
                    <a:pt x="248" y="76"/>
                    <a:pt x="228" y="72"/>
                    <a:pt x="208" y="72"/>
                  </a:cubicBezTo>
                  <a:cubicBezTo>
                    <a:pt x="132" y="72"/>
                    <a:pt x="59" y="123"/>
                    <a:pt x="33" y="197"/>
                  </a:cubicBezTo>
                  <a:cubicBezTo>
                    <a:pt x="0" y="290"/>
                    <a:pt x="47" y="387"/>
                    <a:pt x="134" y="427"/>
                  </a:cubicBezTo>
                  <a:cubicBezTo>
                    <a:pt x="102" y="467"/>
                    <a:pt x="87" y="521"/>
                    <a:pt x="96" y="575"/>
                  </a:cubicBezTo>
                  <a:cubicBezTo>
                    <a:pt x="112" y="661"/>
                    <a:pt x="190" y="725"/>
                    <a:pt x="274" y="727"/>
                  </a:cubicBezTo>
                  <a:cubicBezTo>
                    <a:pt x="287" y="727"/>
                    <a:pt x="300" y="726"/>
                    <a:pt x="311" y="723"/>
                  </a:cubicBezTo>
                  <a:cubicBezTo>
                    <a:pt x="337" y="718"/>
                    <a:pt x="364" y="715"/>
                    <a:pt x="390" y="712"/>
                  </a:cubicBezTo>
                  <a:cubicBezTo>
                    <a:pt x="539" y="697"/>
                    <a:pt x="688" y="705"/>
                    <a:pt x="838" y="698"/>
                  </a:cubicBezTo>
                  <a:cubicBezTo>
                    <a:pt x="1004" y="693"/>
                    <a:pt x="1169" y="666"/>
                    <a:pt x="1333" y="649"/>
                  </a:cubicBezTo>
                  <a:cubicBezTo>
                    <a:pt x="1657" y="617"/>
                    <a:pt x="1982" y="598"/>
                    <a:pt x="2307" y="598"/>
                  </a:cubicBezTo>
                  <a:cubicBezTo>
                    <a:pt x="2316" y="598"/>
                    <a:pt x="2326" y="598"/>
                    <a:pt x="2335" y="598"/>
                  </a:cubicBezTo>
                  <a:cubicBezTo>
                    <a:pt x="2532" y="602"/>
                    <a:pt x="2727" y="613"/>
                    <a:pt x="2923" y="614"/>
                  </a:cubicBezTo>
                  <a:cubicBezTo>
                    <a:pt x="3123" y="614"/>
                    <a:pt x="3324" y="609"/>
                    <a:pt x="3525" y="607"/>
                  </a:cubicBezTo>
                  <a:cubicBezTo>
                    <a:pt x="3739" y="612"/>
                    <a:pt x="3953" y="620"/>
                    <a:pt x="4167" y="620"/>
                  </a:cubicBezTo>
                  <a:cubicBezTo>
                    <a:pt x="4201" y="620"/>
                    <a:pt x="4236" y="620"/>
                    <a:pt x="4270" y="619"/>
                  </a:cubicBezTo>
                  <a:cubicBezTo>
                    <a:pt x="4455" y="618"/>
                    <a:pt x="4639" y="616"/>
                    <a:pt x="4823" y="616"/>
                  </a:cubicBezTo>
                  <a:cubicBezTo>
                    <a:pt x="4893" y="616"/>
                    <a:pt x="4963" y="616"/>
                    <a:pt x="5034" y="617"/>
                  </a:cubicBezTo>
                  <a:lnTo>
                    <a:pt x="5034" y="617"/>
                  </a:lnTo>
                  <a:cubicBezTo>
                    <a:pt x="5032" y="617"/>
                    <a:pt x="5030" y="617"/>
                    <a:pt x="5028" y="617"/>
                  </a:cubicBezTo>
                  <a:cubicBezTo>
                    <a:pt x="5331" y="621"/>
                    <a:pt x="5633" y="623"/>
                    <a:pt x="5935" y="630"/>
                  </a:cubicBezTo>
                  <a:cubicBezTo>
                    <a:pt x="6055" y="632"/>
                    <a:pt x="6174" y="635"/>
                    <a:pt x="6294" y="635"/>
                  </a:cubicBezTo>
                  <a:cubicBezTo>
                    <a:pt x="6386" y="635"/>
                    <a:pt x="6478" y="633"/>
                    <a:pt x="6570" y="630"/>
                  </a:cubicBezTo>
                  <a:cubicBezTo>
                    <a:pt x="6768" y="622"/>
                    <a:pt x="6965" y="605"/>
                    <a:pt x="7163" y="599"/>
                  </a:cubicBezTo>
                  <a:cubicBezTo>
                    <a:pt x="7365" y="594"/>
                    <a:pt x="7566" y="586"/>
                    <a:pt x="7769" y="576"/>
                  </a:cubicBezTo>
                  <a:cubicBezTo>
                    <a:pt x="7955" y="566"/>
                    <a:pt x="8143" y="565"/>
                    <a:pt x="8331" y="563"/>
                  </a:cubicBezTo>
                  <a:lnTo>
                    <a:pt x="8331" y="563"/>
                  </a:lnTo>
                  <a:cubicBezTo>
                    <a:pt x="8331" y="563"/>
                    <a:pt x="8330" y="563"/>
                    <a:pt x="8330" y="563"/>
                  </a:cubicBezTo>
                  <a:lnTo>
                    <a:pt x="8330" y="563"/>
                  </a:lnTo>
                  <a:cubicBezTo>
                    <a:pt x="8332" y="563"/>
                    <a:pt x="8334" y="563"/>
                    <a:pt x="8335" y="563"/>
                  </a:cubicBezTo>
                  <a:lnTo>
                    <a:pt x="8335" y="563"/>
                  </a:lnTo>
                  <a:cubicBezTo>
                    <a:pt x="8339" y="563"/>
                    <a:pt x="8343" y="563"/>
                    <a:pt x="8347" y="563"/>
                  </a:cubicBezTo>
                  <a:lnTo>
                    <a:pt x="8347" y="563"/>
                  </a:lnTo>
                  <a:cubicBezTo>
                    <a:pt x="8345" y="563"/>
                    <a:pt x="8344" y="563"/>
                    <a:pt x="8343" y="564"/>
                  </a:cubicBezTo>
                  <a:lnTo>
                    <a:pt x="8343" y="564"/>
                  </a:lnTo>
                  <a:cubicBezTo>
                    <a:pt x="8591" y="567"/>
                    <a:pt x="8838" y="576"/>
                    <a:pt x="9085" y="599"/>
                  </a:cubicBezTo>
                  <a:cubicBezTo>
                    <a:pt x="9284" y="615"/>
                    <a:pt x="9484" y="631"/>
                    <a:pt x="9683" y="631"/>
                  </a:cubicBezTo>
                  <a:cubicBezTo>
                    <a:pt x="9749" y="631"/>
                    <a:pt x="9816" y="629"/>
                    <a:pt x="9882" y="625"/>
                  </a:cubicBezTo>
                  <a:cubicBezTo>
                    <a:pt x="9977" y="619"/>
                    <a:pt x="10073" y="611"/>
                    <a:pt x="10169" y="607"/>
                  </a:cubicBezTo>
                  <a:cubicBezTo>
                    <a:pt x="10264" y="602"/>
                    <a:pt x="10359" y="601"/>
                    <a:pt x="10455" y="598"/>
                  </a:cubicBezTo>
                  <a:cubicBezTo>
                    <a:pt x="10571" y="594"/>
                    <a:pt x="10687" y="590"/>
                    <a:pt x="10802" y="578"/>
                  </a:cubicBezTo>
                  <a:cubicBezTo>
                    <a:pt x="10861" y="573"/>
                    <a:pt x="10926" y="565"/>
                    <a:pt x="10980" y="541"/>
                  </a:cubicBezTo>
                  <a:cubicBezTo>
                    <a:pt x="11022" y="521"/>
                    <a:pt x="11069" y="494"/>
                    <a:pt x="11094" y="452"/>
                  </a:cubicBezTo>
                  <a:cubicBezTo>
                    <a:pt x="11120" y="411"/>
                    <a:pt x="11140" y="371"/>
                    <a:pt x="11136" y="322"/>
                  </a:cubicBezTo>
                  <a:cubicBezTo>
                    <a:pt x="11135" y="278"/>
                    <a:pt x="11119" y="237"/>
                    <a:pt x="11095" y="202"/>
                  </a:cubicBezTo>
                  <a:cubicBezTo>
                    <a:pt x="11073" y="169"/>
                    <a:pt x="11043" y="145"/>
                    <a:pt x="11012" y="121"/>
                  </a:cubicBezTo>
                  <a:cubicBezTo>
                    <a:pt x="10977" y="93"/>
                    <a:pt x="10942" y="63"/>
                    <a:pt x="10902" y="44"/>
                  </a:cubicBezTo>
                  <a:cubicBezTo>
                    <a:pt x="10845" y="17"/>
                    <a:pt x="10786" y="3"/>
                    <a:pt x="10722" y="2"/>
                  </a:cubicBezTo>
                  <a:cubicBezTo>
                    <a:pt x="10686" y="1"/>
                    <a:pt x="10650" y="0"/>
                    <a:pt x="106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6"/>
            <p:cNvSpPr/>
            <p:nvPr/>
          </p:nvSpPr>
          <p:spPr>
            <a:xfrm>
              <a:off x="1661925" y="740875"/>
              <a:ext cx="9475" cy="930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180" y="0"/>
                  </a:moveTo>
                  <a:cubicBezTo>
                    <a:pt x="80" y="0"/>
                    <a:pt x="1" y="97"/>
                    <a:pt x="4" y="193"/>
                  </a:cubicBezTo>
                  <a:cubicBezTo>
                    <a:pt x="8" y="297"/>
                    <a:pt x="96" y="369"/>
                    <a:pt x="195" y="371"/>
                  </a:cubicBezTo>
                  <a:cubicBezTo>
                    <a:pt x="196" y="371"/>
                    <a:pt x="198" y="371"/>
                    <a:pt x="199" y="371"/>
                  </a:cubicBezTo>
                  <a:cubicBezTo>
                    <a:pt x="299" y="371"/>
                    <a:pt x="378" y="275"/>
                    <a:pt x="375" y="180"/>
                  </a:cubicBezTo>
                  <a:cubicBezTo>
                    <a:pt x="371" y="75"/>
                    <a:pt x="283" y="3"/>
                    <a:pt x="184" y="1"/>
                  </a:cubicBezTo>
                  <a:cubicBezTo>
                    <a:pt x="183" y="0"/>
                    <a:pt x="1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6"/>
            <p:cNvSpPr/>
            <p:nvPr/>
          </p:nvSpPr>
          <p:spPr>
            <a:xfrm>
              <a:off x="1676050" y="74165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79" y="0"/>
                  </a:moveTo>
                  <a:cubicBezTo>
                    <a:pt x="80" y="0"/>
                    <a:pt x="1" y="96"/>
                    <a:pt x="4" y="192"/>
                  </a:cubicBezTo>
                  <a:cubicBezTo>
                    <a:pt x="8" y="297"/>
                    <a:pt x="95" y="369"/>
                    <a:pt x="195" y="371"/>
                  </a:cubicBezTo>
                  <a:cubicBezTo>
                    <a:pt x="196" y="371"/>
                    <a:pt x="197" y="371"/>
                    <a:pt x="199" y="371"/>
                  </a:cubicBezTo>
                  <a:cubicBezTo>
                    <a:pt x="298" y="371"/>
                    <a:pt x="377" y="275"/>
                    <a:pt x="374" y="180"/>
                  </a:cubicBezTo>
                  <a:cubicBezTo>
                    <a:pt x="370" y="75"/>
                    <a:pt x="283" y="3"/>
                    <a:pt x="183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6"/>
            <p:cNvSpPr/>
            <p:nvPr/>
          </p:nvSpPr>
          <p:spPr>
            <a:xfrm>
              <a:off x="1669450" y="730050"/>
              <a:ext cx="9425" cy="9250"/>
            </a:xfrm>
            <a:custGeom>
              <a:avLst/>
              <a:gdLst/>
              <a:ahLst/>
              <a:cxnLst/>
              <a:rect l="l" t="t" r="r" b="b"/>
              <a:pathLst>
                <a:path w="377" h="370" extrusionOk="0">
                  <a:moveTo>
                    <a:pt x="179" y="0"/>
                  </a:moveTo>
                  <a:cubicBezTo>
                    <a:pt x="79" y="0"/>
                    <a:pt x="1" y="96"/>
                    <a:pt x="3" y="191"/>
                  </a:cubicBezTo>
                  <a:cubicBezTo>
                    <a:pt x="7" y="296"/>
                    <a:pt x="94" y="367"/>
                    <a:pt x="195" y="369"/>
                  </a:cubicBezTo>
                  <a:cubicBezTo>
                    <a:pt x="196" y="370"/>
                    <a:pt x="197" y="370"/>
                    <a:pt x="198" y="370"/>
                  </a:cubicBezTo>
                  <a:cubicBezTo>
                    <a:pt x="297" y="370"/>
                    <a:pt x="377" y="273"/>
                    <a:pt x="373" y="179"/>
                  </a:cubicBezTo>
                  <a:cubicBezTo>
                    <a:pt x="370" y="73"/>
                    <a:pt x="283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6"/>
            <p:cNvSpPr/>
            <p:nvPr/>
          </p:nvSpPr>
          <p:spPr>
            <a:xfrm>
              <a:off x="1756525" y="73947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79" y="0"/>
                  </a:moveTo>
                  <a:cubicBezTo>
                    <a:pt x="80" y="0"/>
                    <a:pt x="1" y="97"/>
                    <a:pt x="4" y="191"/>
                  </a:cubicBezTo>
                  <a:cubicBezTo>
                    <a:pt x="7" y="297"/>
                    <a:pt x="94" y="369"/>
                    <a:pt x="195" y="371"/>
                  </a:cubicBezTo>
                  <a:cubicBezTo>
                    <a:pt x="196" y="371"/>
                    <a:pt x="197" y="371"/>
                    <a:pt x="198" y="371"/>
                  </a:cubicBezTo>
                  <a:cubicBezTo>
                    <a:pt x="298" y="371"/>
                    <a:pt x="377" y="275"/>
                    <a:pt x="373" y="180"/>
                  </a:cubicBezTo>
                  <a:cubicBezTo>
                    <a:pt x="370" y="75"/>
                    <a:pt x="283" y="3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6"/>
            <p:cNvSpPr/>
            <p:nvPr/>
          </p:nvSpPr>
          <p:spPr>
            <a:xfrm>
              <a:off x="1638200" y="76012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7"/>
                    <a:pt x="19" y="14"/>
                    <a:pt x="29" y="21"/>
                  </a:cubicBezTo>
                  <a:cubicBezTo>
                    <a:pt x="50" y="33"/>
                    <a:pt x="73" y="41"/>
                    <a:pt x="97" y="45"/>
                  </a:cubicBezTo>
                  <a:cubicBezTo>
                    <a:pt x="65" y="30"/>
                    <a:pt x="33" y="15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6"/>
            <p:cNvSpPr/>
            <p:nvPr/>
          </p:nvSpPr>
          <p:spPr>
            <a:xfrm>
              <a:off x="1579263" y="684775"/>
              <a:ext cx="290650" cy="101925"/>
            </a:xfrm>
            <a:custGeom>
              <a:avLst/>
              <a:gdLst/>
              <a:ahLst/>
              <a:cxnLst/>
              <a:rect l="l" t="t" r="r" b="b"/>
              <a:pathLst>
                <a:path w="11626" h="4077" extrusionOk="0">
                  <a:moveTo>
                    <a:pt x="3879" y="936"/>
                  </a:moveTo>
                  <a:cubicBezTo>
                    <a:pt x="3878" y="937"/>
                    <a:pt x="3877" y="938"/>
                    <a:pt x="3876" y="939"/>
                  </a:cubicBezTo>
                  <a:cubicBezTo>
                    <a:pt x="3878" y="938"/>
                    <a:pt x="3879" y="937"/>
                    <a:pt x="3879" y="936"/>
                  </a:cubicBezTo>
                  <a:close/>
                  <a:moveTo>
                    <a:pt x="7691" y="1091"/>
                  </a:moveTo>
                  <a:lnTo>
                    <a:pt x="7691" y="1091"/>
                  </a:lnTo>
                  <a:cubicBezTo>
                    <a:pt x="7692" y="1092"/>
                    <a:pt x="7694" y="1094"/>
                    <a:pt x="7696" y="1096"/>
                  </a:cubicBezTo>
                  <a:lnTo>
                    <a:pt x="7696" y="1096"/>
                  </a:lnTo>
                  <a:cubicBezTo>
                    <a:pt x="7694" y="1094"/>
                    <a:pt x="7692" y="1092"/>
                    <a:pt x="7691" y="1091"/>
                  </a:cubicBezTo>
                  <a:close/>
                  <a:moveTo>
                    <a:pt x="3198" y="1775"/>
                  </a:moveTo>
                  <a:cubicBezTo>
                    <a:pt x="3197" y="1777"/>
                    <a:pt x="3196" y="1779"/>
                    <a:pt x="3195" y="1781"/>
                  </a:cubicBezTo>
                  <a:lnTo>
                    <a:pt x="3195" y="1781"/>
                  </a:lnTo>
                  <a:cubicBezTo>
                    <a:pt x="3196" y="1779"/>
                    <a:pt x="3197" y="1776"/>
                    <a:pt x="3198" y="1775"/>
                  </a:cubicBezTo>
                  <a:close/>
                  <a:moveTo>
                    <a:pt x="5447" y="370"/>
                  </a:moveTo>
                  <a:cubicBezTo>
                    <a:pt x="5483" y="370"/>
                    <a:pt x="5520" y="372"/>
                    <a:pt x="5556" y="374"/>
                  </a:cubicBezTo>
                  <a:cubicBezTo>
                    <a:pt x="5595" y="378"/>
                    <a:pt x="5632" y="384"/>
                    <a:pt x="5670" y="391"/>
                  </a:cubicBezTo>
                  <a:cubicBezTo>
                    <a:pt x="5701" y="399"/>
                    <a:pt x="5733" y="409"/>
                    <a:pt x="5765" y="414"/>
                  </a:cubicBezTo>
                  <a:cubicBezTo>
                    <a:pt x="5798" y="423"/>
                    <a:pt x="5834" y="428"/>
                    <a:pt x="5867" y="434"/>
                  </a:cubicBezTo>
                  <a:cubicBezTo>
                    <a:pt x="5939" y="449"/>
                    <a:pt x="6012" y="464"/>
                    <a:pt x="6085" y="480"/>
                  </a:cubicBezTo>
                  <a:cubicBezTo>
                    <a:pt x="6122" y="489"/>
                    <a:pt x="6158" y="500"/>
                    <a:pt x="6195" y="512"/>
                  </a:cubicBezTo>
                  <a:cubicBezTo>
                    <a:pt x="6284" y="549"/>
                    <a:pt x="6372" y="590"/>
                    <a:pt x="6461" y="628"/>
                  </a:cubicBezTo>
                  <a:cubicBezTo>
                    <a:pt x="6538" y="659"/>
                    <a:pt x="6616" y="689"/>
                    <a:pt x="6690" y="727"/>
                  </a:cubicBezTo>
                  <a:cubicBezTo>
                    <a:pt x="6744" y="756"/>
                    <a:pt x="6796" y="788"/>
                    <a:pt x="6849" y="819"/>
                  </a:cubicBezTo>
                  <a:cubicBezTo>
                    <a:pt x="6890" y="844"/>
                    <a:pt x="6931" y="868"/>
                    <a:pt x="6971" y="895"/>
                  </a:cubicBezTo>
                  <a:cubicBezTo>
                    <a:pt x="7029" y="935"/>
                    <a:pt x="7079" y="983"/>
                    <a:pt x="7129" y="1030"/>
                  </a:cubicBezTo>
                  <a:cubicBezTo>
                    <a:pt x="7123" y="1026"/>
                    <a:pt x="7118" y="1019"/>
                    <a:pt x="7111" y="1014"/>
                  </a:cubicBezTo>
                  <a:lnTo>
                    <a:pt x="7111" y="1014"/>
                  </a:lnTo>
                  <a:cubicBezTo>
                    <a:pt x="7191" y="1090"/>
                    <a:pt x="7258" y="1177"/>
                    <a:pt x="7334" y="1255"/>
                  </a:cubicBezTo>
                  <a:cubicBezTo>
                    <a:pt x="7416" y="1342"/>
                    <a:pt x="7507" y="1420"/>
                    <a:pt x="7595" y="1500"/>
                  </a:cubicBezTo>
                  <a:cubicBezTo>
                    <a:pt x="7625" y="1532"/>
                    <a:pt x="7656" y="1563"/>
                    <a:pt x="7684" y="1596"/>
                  </a:cubicBezTo>
                  <a:cubicBezTo>
                    <a:pt x="7709" y="1626"/>
                    <a:pt x="7729" y="1658"/>
                    <a:pt x="7751" y="1691"/>
                  </a:cubicBezTo>
                  <a:cubicBezTo>
                    <a:pt x="7805" y="1780"/>
                    <a:pt x="7851" y="1875"/>
                    <a:pt x="7904" y="1967"/>
                  </a:cubicBezTo>
                  <a:cubicBezTo>
                    <a:pt x="7934" y="2018"/>
                    <a:pt x="7966" y="2067"/>
                    <a:pt x="8001" y="2114"/>
                  </a:cubicBezTo>
                  <a:cubicBezTo>
                    <a:pt x="8035" y="2161"/>
                    <a:pt x="8074" y="2202"/>
                    <a:pt x="8111" y="2246"/>
                  </a:cubicBezTo>
                  <a:cubicBezTo>
                    <a:pt x="8117" y="2254"/>
                    <a:pt x="8123" y="2261"/>
                    <a:pt x="8129" y="2266"/>
                  </a:cubicBezTo>
                  <a:cubicBezTo>
                    <a:pt x="8131" y="2269"/>
                    <a:pt x="8134" y="2271"/>
                    <a:pt x="8137" y="2273"/>
                  </a:cubicBezTo>
                  <a:cubicBezTo>
                    <a:pt x="8138" y="2274"/>
                    <a:pt x="8139" y="2275"/>
                    <a:pt x="8140" y="2275"/>
                  </a:cubicBezTo>
                  <a:cubicBezTo>
                    <a:pt x="8150" y="2285"/>
                    <a:pt x="8159" y="2293"/>
                    <a:pt x="8171" y="2301"/>
                  </a:cubicBezTo>
                  <a:cubicBezTo>
                    <a:pt x="8185" y="2312"/>
                    <a:pt x="8198" y="2322"/>
                    <a:pt x="8213" y="2334"/>
                  </a:cubicBezTo>
                  <a:cubicBezTo>
                    <a:pt x="8223" y="2342"/>
                    <a:pt x="8235" y="2351"/>
                    <a:pt x="8245" y="2359"/>
                  </a:cubicBezTo>
                  <a:cubicBezTo>
                    <a:pt x="8264" y="2373"/>
                    <a:pt x="8281" y="2389"/>
                    <a:pt x="8299" y="2402"/>
                  </a:cubicBezTo>
                  <a:cubicBezTo>
                    <a:pt x="8338" y="2433"/>
                    <a:pt x="8378" y="2464"/>
                    <a:pt x="8414" y="2496"/>
                  </a:cubicBezTo>
                  <a:cubicBezTo>
                    <a:pt x="8427" y="2488"/>
                    <a:pt x="8440" y="2481"/>
                    <a:pt x="8451" y="2473"/>
                  </a:cubicBezTo>
                  <a:cubicBezTo>
                    <a:pt x="8454" y="2472"/>
                    <a:pt x="8457" y="2470"/>
                    <a:pt x="8459" y="2469"/>
                  </a:cubicBezTo>
                  <a:cubicBezTo>
                    <a:pt x="8464" y="2465"/>
                    <a:pt x="8468" y="2463"/>
                    <a:pt x="8473" y="2461"/>
                  </a:cubicBezTo>
                  <a:cubicBezTo>
                    <a:pt x="8489" y="2450"/>
                    <a:pt x="8505" y="2440"/>
                    <a:pt x="8522" y="2431"/>
                  </a:cubicBezTo>
                  <a:cubicBezTo>
                    <a:pt x="8522" y="2431"/>
                    <a:pt x="8523" y="2430"/>
                    <a:pt x="8523" y="2430"/>
                  </a:cubicBezTo>
                  <a:cubicBezTo>
                    <a:pt x="8557" y="2409"/>
                    <a:pt x="8593" y="2392"/>
                    <a:pt x="8628" y="2375"/>
                  </a:cubicBezTo>
                  <a:cubicBezTo>
                    <a:pt x="8627" y="2373"/>
                    <a:pt x="8625" y="2370"/>
                    <a:pt x="8624" y="2367"/>
                  </a:cubicBezTo>
                  <a:cubicBezTo>
                    <a:pt x="8650" y="2353"/>
                    <a:pt x="8677" y="2338"/>
                    <a:pt x="8705" y="2326"/>
                  </a:cubicBezTo>
                  <a:cubicBezTo>
                    <a:pt x="8765" y="2301"/>
                    <a:pt x="8828" y="2279"/>
                    <a:pt x="8891" y="2258"/>
                  </a:cubicBezTo>
                  <a:cubicBezTo>
                    <a:pt x="9035" y="2216"/>
                    <a:pt x="9178" y="2182"/>
                    <a:pt x="9326" y="2153"/>
                  </a:cubicBezTo>
                  <a:cubicBezTo>
                    <a:pt x="9396" y="2142"/>
                    <a:pt x="9464" y="2131"/>
                    <a:pt x="9534" y="2126"/>
                  </a:cubicBezTo>
                  <a:cubicBezTo>
                    <a:pt x="9577" y="2126"/>
                    <a:pt x="9619" y="2127"/>
                    <a:pt x="9662" y="2129"/>
                  </a:cubicBezTo>
                  <a:cubicBezTo>
                    <a:pt x="9705" y="2134"/>
                    <a:pt x="9748" y="2138"/>
                    <a:pt x="9791" y="2146"/>
                  </a:cubicBezTo>
                  <a:cubicBezTo>
                    <a:pt x="9822" y="2154"/>
                    <a:pt x="9851" y="2162"/>
                    <a:pt x="9880" y="2172"/>
                  </a:cubicBezTo>
                  <a:cubicBezTo>
                    <a:pt x="9940" y="2195"/>
                    <a:pt x="9997" y="2223"/>
                    <a:pt x="10054" y="2251"/>
                  </a:cubicBezTo>
                  <a:cubicBezTo>
                    <a:pt x="10223" y="2343"/>
                    <a:pt x="10389" y="2439"/>
                    <a:pt x="10550" y="2544"/>
                  </a:cubicBezTo>
                  <a:cubicBezTo>
                    <a:pt x="10597" y="2578"/>
                    <a:pt x="10642" y="2615"/>
                    <a:pt x="10685" y="2654"/>
                  </a:cubicBezTo>
                  <a:cubicBezTo>
                    <a:pt x="10736" y="2702"/>
                    <a:pt x="10784" y="2751"/>
                    <a:pt x="10829" y="2803"/>
                  </a:cubicBezTo>
                  <a:cubicBezTo>
                    <a:pt x="10855" y="2835"/>
                    <a:pt x="10879" y="2868"/>
                    <a:pt x="10901" y="2902"/>
                  </a:cubicBezTo>
                  <a:cubicBezTo>
                    <a:pt x="10911" y="2918"/>
                    <a:pt x="10919" y="2934"/>
                    <a:pt x="10927" y="2950"/>
                  </a:cubicBezTo>
                  <a:cubicBezTo>
                    <a:pt x="10938" y="2979"/>
                    <a:pt x="10947" y="3008"/>
                    <a:pt x="10958" y="3038"/>
                  </a:cubicBezTo>
                  <a:cubicBezTo>
                    <a:pt x="10984" y="3128"/>
                    <a:pt x="11009" y="3222"/>
                    <a:pt x="11042" y="3310"/>
                  </a:cubicBezTo>
                  <a:cubicBezTo>
                    <a:pt x="11067" y="3378"/>
                    <a:pt x="11098" y="3444"/>
                    <a:pt x="11128" y="3509"/>
                  </a:cubicBezTo>
                  <a:cubicBezTo>
                    <a:pt x="11008" y="3509"/>
                    <a:pt x="10888" y="3507"/>
                    <a:pt x="10767" y="3507"/>
                  </a:cubicBezTo>
                  <a:cubicBezTo>
                    <a:pt x="10690" y="3507"/>
                    <a:pt x="10612" y="3508"/>
                    <a:pt x="10534" y="3509"/>
                  </a:cubicBezTo>
                  <a:cubicBezTo>
                    <a:pt x="10332" y="3514"/>
                    <a:pt x="10129" y="3522"/>
                    <a:pt x="9927" y="3530"/>
                  </a:cubicBezTo>
                  <a:cubicBezTo>
                    <a:pt x="9721" y="3538"/>
                    <a:pt x="9516" y="3560"/>
                    <a:pt x="9312" y="3584"/>
                  </a:cubicBezTo>
                  <a:cubicBezTo>
                    <a:pt x="9129" y="3606"/>
                    <a:pt x="8946" y="3624"/>
                    <a:pt x="8762" y="3633"/>
                  </a:cubicBezTo>
                  <a:cubicBezTo>
                    <a:pt x="8702" y="3634"/>
                    <a:pt x="8642" y="3634"/>
                    <a:pt x="8581" y="3634"/>
                  </a:cubicBezTo>
                  <a:cubicBezTo>
                    <a:pt x="8238" y="3634"/>
                    <a:pt x="7893" y="3622"/>
                    <a:pt x="7549" y="3619"/>
                  </a:cubicBezTo>
                  <a:cubicBezTo>
                    <a:pt x="7533" y="3619"/>
                    <a:pt x="7516" y="3619"/>
                    <a:pt x="7500" y="3619"/>
                  </a:cubicBezTo>
                  <a:cubicBezTo>
                    <a:pt x="7335" y="3619"/>
                    <a:pt x="7170" y="3624"/>
                    <a:pt x="7005" y="3626"/>
                  </a:cubicBezTo>
                  <a:cubicBezTo>
                    <a:pt x="6955" y="3626"/>
                    <a:pt x="6906" y="3626"/>
                    <a:pt x="6857" y="3626"/>
                  </a:cubicBezTo>
                  <a:cubicBezTo>
                    <a:pt x="6698" y="3626"/>
                    <a:pt x="6539" y="3625"/>
                    <a:pt x="6381" y="3621"/>
                  </a:cubicBezTo>
                  <a:cubicBezTo>
                    <a:pt x="6223" y="3618"/>
                    <a:pt x="6064" y="3614"/>
                    <a:pt x="5905" y="3614"/>
                  </a:cubicBezTo>
                  <a:cubicBezTo>
                    <a:pt x="5875" y="3614"/>
                    <a:pt x="5845" y="3614"/>
                    <a:pt x="5815" y="3614"/>
                  </a:cubicBezTo>
                  <a:cubicBezTo>
                    <a:pt x="5616" y="3617"/>
                    <a:pt x="5416" y="3621"/>
                    <a:pt x="5217" y="3628"/>
                  </a:cubicBezTo>
                  <a:cubicBezTo>
                    <a:pt x="5024" y="3634"/>
                    <a:pt x="4830" y="3641"/>
                    <a:pt x="4636" y="3641"/>
                  </a:cubicBezTo>
                  <a:cubicBezTo>
                    <a:pt x="4621" y="3641"/>
                    <a:pt x="4605" y="3641"/>
                    <a:pt x="4590" y="3641"/>
                  </a:cubicBezTo>
                  <a:cubicBezTo>
                    <a:pt x="4386" y="3638"/>
                    <a:pt x="4182" y="3637"/>
                    <a:pt x="3979" y="3636"/>
                  </a:cubicBezTo>
                  <a:cubicBezTo>
                    <a:pt x="3788" y="3635"/>
                    <a:pt x="3599" y="3629"/>
                    <a:pt x="3409" y="3620"/>
                  </a:cubicBezTo>
                  <a:cubicBezTo>
                    <a:pt x="3219" y="3611"/>
                    <a:pt x="3028" y="3599"/>
                    <a:pt x="2837" y="3599"/>
                  </a:cubicBezTo>
                  <a:cubicBezTo>
                    <a:pt x="2828" y="3599"/>
                    <a:pt x="2820" y="3599"/>
                    <a:pt x="2811" y="3600"/>
                  </a:cubicBezTo>
                  <a:cubicBezTo>
                    <a:pt x="2608" y="3601"/>
                    <a:pt x="2405" y="3608"/>
                    <a:pt x="2202" y="3621"/>
                  </a:cubicBezTo>
                  <a:cubicBezTo>
                    <a:pt x="2005" y="3634"/>
                    <a:pt x="1807" y="3646"/>
                    <a:pt x="1612" y="3657"/>
                  </a:cubicBezTo>
                  <a:cubicBezTo>
                    <a:pt x="1495" y="3661"/>
                    <a:pt x="1379" y="3666"/>
                    <a:pt x="1262" y="3666"/>
                  </a:cubicBezTo>
                  <a:cubicBezTo>
                    <a:pt x="1208" y="3666"/>
                    <a:pt x="1153" y="3665"/>
                    <a:pt x="1099" y="3662"/>
                  </a:cubicBezTo>
                  <a:cubicBezTo>
                    <a:pt x="998" y="3659"/>
                    <a:pt x="896" y="3652"/>
                    <a:pt x="794" y="3651"/>
                  </a:cubicBezTo>
                  <a:cubicBezTo>
                    <a:pt x="671" y="3651"/>
                    <a:pt x="546" y="3656"/>
                    <a:pt x="426" y="3684"/>
                  </a:cubicBezTo>
                  <a:cubicBezTo>
                    <a:pt x="411" y="3688"/>
                    <a:pt x="396" y="3693"/>
                    <a:pt x="382" y="3697"/>
                  </a:cubicBezTo>
                  <a:cubicBezTo>
                    <a:pt x="384" y="3644"/>
                    <a:pt x="385" y="3593"/>
                    <a:pt x="388" y="3540"/>
                  </a:cubicBezTo>
                  <a:cubicBezTo>
                    <a:pt x="399" y="3436"/>
                    <a:pt x="414" y="3334"/>
                    <a:pt x="433" y="3231"/>
                  </a:cubicBezTo>
                  <a:cubicBezTo>
                    <a:pt x="448" y="3170"/>
                    <a:pt x="467" y="3108"/>
                    <a:pt x="487" y="3046"/>
                  </a:cubicBezTo>
                  <a:cubicBezTo>
                    <a:pt x="520" y="2964"/>
                    <a:pt x="556" y="2885"/>
                    <a:pt x="595" y="2805"/>
                  </a:cubicBezTo>
                  <a:cubicBezTo>
                    <a:pt x="635" y="2733"/>
                    <a:pt x="678" y="2662"/>
                    <a:pt x="725" y="2593"/>
                  </a:cubicBezTo>
                  <a:cubicBezTo>
                    <a:pt x="763" y="2542"/>
                    <a:pt x="803" y="2492"/>
                    <a:pt x="847" y="2442"/>
                  </a:cubicBezTo>
                  <a:cubicBezTo>
                    <a:pt x="892" y="2397"/>
                    <a:pt x="938" y="2351"/>
                    <a:pt x="988" y="2309"/>
                  </a:cubicBezTo>
                  <a:cubicBezTo>
                    <a:pt x="1029" y="2277"/>
                    <a:pt x="1072" y="2248"/>
                    <a:pt x="1116" y="2219"/>
                  </a:cubicBezTo>
                  <a:cubicBezTo>
                    <a:pt x="1158" y="2195"/>
                    <a:pt x="1201" y="2172"/>
                    <a:pt x="1246" y="2151"/>
                  </a:cubicBezTo>
                  <a:cubicBezTo>
                    <a:pt x="1270" y="2142"/>
                    <a:pt x="1294" y="2132"/>
                    <a:pt x="1318" y="2124"/>
                  </a:cubicBezTo>
                  <a:cubicBezTo>
                    <a:pt x="1343" y="2118"/>
                    <a:pt x="1368" y="2112"/>
                    <a:pt x="1392" y="2106"/>
                  </a:cubicBezTo>
                  <a:cubicBezTo>
                    <a:pt x="1468" y="2094"/>
                    <a:pt x="1542" y="2086"/>
                    <a:pt x="1618" y="2080"/>
                  </a:cubicBezTo>
                  <a:cubicBezTo>
                    <a:pt x="1661" y="2080"/>
                    <a:pt x="1705" y="2080"/>
                    <a:pt x="1748" y="2082"/>
                  </a:cubicBezTo>
                  <a:cubicBezTo>
                    <a:pt x="1803" y="2087"/>
                    <a:pt x="1858" y="2095"/>
                    <a:pt x="1913" y="2106"/>
                  </a:cubicBezTo>
                  <a:cubicBezTo>
                    <a:pt x="1977" y="2122"/>
                    <a:pt x="2038" y="2142"/>
                    <a:pt x="2100" y="2163"/>
                  </a:cubicBezTo>
                  <a:cubicBezTo>
                    <a:pt x="2162" y="2186"/>
                    <a:pt x="2220" y="2214"/>
                    <a:pt x="2279" y="2242"/>
                  </a:cubicBezTo>
                  <a:cubicBezTo>
                    <a:pt x="2321" y="2265"/>
                    <a:pt x="2361" y="2288"/>
                    <a:pt x="2401" y="2313"/>
                  </a:cubicBezTo>
                  <a:cubicBezTo>
                    <a:pt x="2416" y="2326"/>
                    <a:pt x="2430" y="2336"/>
                    <a:pt x="2444" y="2349"/>
                  </a:cubicBezTo>
                  <a:cubicBezTo>
                    <a:pt x="2460" y="2366"/>
                    <a:pt x="2475" y="2384"/>
                    <a:pt x="2491" y="2401"/>
                  </a:cubicBezTo>
                  <a:cubicBezTo>
                    <a:pt x="2489" y="2405"/>
                    <a:pt x="2488" y="2408"/>
                    <a:pt x="2487" y="2411"/>
                  </a:cubicBezTo>
                  <a:cubicBezTo>
                    <a:pt x="2492" y="2417"/>
                    <a:pt x="2498" y="2423"/>
                    <a:pt x="2505" y="2429"/>
                  </a:cubicBezTo>
                  <a:cubicBezTo>
                    <a:pt x="2560" y="2478"/>
                    <a:pt x="2614" y="2526"/>
                    <a:pt x="2667" y="2574"/>
                  </a:cubicBezTo>
                  <a:cubicBezTo>
                    <a:pt x="2672" y="2578"/>
                    <a:pt x="2676" y="2582"/>
                    <a:pt x="2681" y="2585"/>
                  </a:cubicBezTo>
                  <a:lnTo>
                    <a:pt x="2680" y="2585"/>
                  </a:lnTo>
                  <a:cubicBezTo>
                    <a:pt x="2681" y="2586"/>
                    <a:pt x="2682" y="2586"/>
                    <a:pt x="2683" y="2588"/>
                  </a:cubicBezTo>
                  <a:cubicBezTo>
                    <a:pt x="2686" y="2590"/>
                    <a:pt x="2688" y="2592"/>
                    <a:pt x="2691" y="2594"/>
                  </a:cubicBezTo>
                  <a:cubicBezTo>
                    <a:pt x="2695" y="2589"/>
                    <a:pt x="2698" y="2583"/>
                    <a:pt x="2701" y="2577"/>
                  </a:cubicBezTo>
                  <a:cubicBezTo>
                    <a:pt x="2742" y="2508"/>
                    <a:pt x="2783" y="2438"/>
                    <a:pt x="2829" y="2373"/>
                  </a:cubicBezTo>
                  <a:cubicBezTo>
                    <a:pt x="2829" y="2373"/>
                    <a:pt x="2830" y="2371"/>
                    <a:pt x="2830" y="2371"/>
                  </a:cubicBezTo>
                  <a:cubicBezTo>
                    <a:pt x="2880" y="2298"/>
                    <a:pt x="2931" y="2227"/>
                    <a:pt x="2983" y="2155"/>
                  </a:cubicBezTo>
                  <a:cubicBezTo>
                    <a:pt x="3004" y="2127"/>
                    <a:pt x="3023" y="2099"/>
                    <a:pt x="3042" y="2072"/>
                  </a:cubicBezTo>
                  <a:cubicBezTo>
                    <a:pt x="3049" y="2063"/>
                    <a:pt x="3055" y="2054"/>
                    <a:pt x="3062" y="2044"/>
                  </a:cubicBezTo>
                  <a:cubicBezTo>
                    <a:pt x="3105" y="1956"/>
                    <a:pt x="3150" y="1868"/>
                    <a:pt x="3195" y="1781"/>
                  </a:cubicBezTo>
                  <a:lnTo>
                    <a:pt x="3195" y="1781"/>
                  </a:lnTo>
                  <a:cubicBezTo>
                    <a:pt x="3194" y="1782"/>
                    <a:pt x="3194" y="1782"/>
                    <a:pt x="3193" y="1783"/>
                  </a:cubicBezTo>
                  <a:cubicBezTo>
                    <a:pt x="3197" y="1776"/>
                    <a:pt x="3200" y="1770"/>
                    <a:pt x="3204" y="1764"/>
                  </a:cubicBezTo>
                  <a:cubicBezTo>
                    <a:pt x="3204" y="1763"/>
                    <a:pt x="3204" y="1763"/>
                    <a:pt x="3205" y="1762"/>
                  </a:cubicBezTo>
                  <a:lnTo>
                    <a:pt x="3205" y="1762"/>
                  </a:lnTo>
                  <a:cubicBezTo>
                    <a:pt x="3205" y="1762"/>
                    <a:pt x="3205" y="1763"/>
                    <a:pt x="3205" y="1763"/>
                  </a:cubicBezTo>
                  <a:cubicBezTo>
                    <a:pt x="3259" y="1665"/>
                    <a:pt x="3315" y="1569"/>
                    <a:pt x="3375" y="1475"/>
                  </a:cubicBezTo>
                  <a:cubicBezTo>
                    <a:pt x="3447" y="1373"/>
                    <a:pt x="3523" y="1277"/>
                    <a:pt x="3604" y="1183"/>
                  </a:cubicBezTo>
                  <a:cubicBezTo>
                    <a:pt x="3693" y="1095"/>
                    <a:pt x="3786" y="1014"/>
                    <a:pt x="3881" y="934"/>
                  </a:cubicBezTo>
                  <a:lnTo>
                    <a:pt x="3881" y="934"/>
                  </a:lnTo>
                  <a:cubicBezTo>
                    <a:pt x="3880" y="935"/>
                    <a:pt x="3880" y="935"/>
                    <a:pt x="3879" y="936"/>
                  </a:cubicBezTo>
                  <a:lnTo>
                    <a:pt x="3879" y="936"/>
                  </a:lnTo>
                  <a:cubicBezTo>
                    <a:pt x="4001" y="841"/>
                    <a:pt x="4127" y="750"/>
                    <a:pt x="4257" y="667"/>
                  </a:cubicBezTo>
                  <a:cubicBezTo>
                    <a:pt x="4307" y="638"/>
                    <a:pt x="4359" y="612"/>
                    <a:pt x="4411" y="586"/>
                  </a:cubicBezTo>
                  <a:cubicBezTo>
                    <a:pt x="4496" y="550"/>
                    <a:pt x="4582" y="519"/>
                    <a:pt x="4670" y="492"/>
                  </a:cubicBezTo>
                  <a:cubicBezTo>
                    <a:pt x="4763" y="463"/>
                    <a:pt x="4859" y="439"/>
                    <a:pt x="4957" y="421"/>
                  </a:cubicBezTo>
                  <a:cubicBezTo>
                    <a:pt x="5093" y="398"/>
                    <a:pt x="5231" y="381"/>
                    <a:pt x="5369" y="373"/>
                  </a:cubicBezTo>
                  <a:lnTo>
                    <a:pt x="5368" y="373"/>
                  </a:lnTo>
                  <a:cubicBezTo>
                    <a:pt x="5371" y="371"/>
                    <a:pt x="5374" y="371"/>
                    <a:pt x="5377" y="371"/>
                  </a:cubicBezTo>
                  <a:lnTo>
                    <a:pt x="5387" y="371"/>
                  </a:lnTo>
                  <a:cubicBezTo>
                    <a:pt x="5407" y="371"/>
                    <a:pt x="5427" y="370"/>
                    <a:pt x="5447" y="370"/>
                  </a:cubicBezTo>
                  <a:close/>
                  <a:moveTo>
                    <a:pt x="5448" y="1"/>
                  </a:moveTo>
                  <a:cubicBezTo>
                    <a:pt x="5424" y="1"/>
                    <a:pt x="5399" y="1"/>
                    <a:pt x="5375" y="2"/>
                  </a:cubicBezTo>
                  <a:cubicBezTo>
                    <a:pt x="5198" y="10"/>
                    <a:pt x="5017" y="32"/>
                    <a:pt x="4842" y="66"/>
                  </a:cubicBezTo>
                  <a:cubicBezTo>
                    <a:pt x="4674" y="99"/>
                    <a:pt x="4505" y="146"/>
                    <a:pt x="4348" y="213"/>
                  </a:cubicBezTo>
                  <a:cubicBezTo>
                    <a:pt x="4265" y="247"/>
                    <a:pt x="4180" y="282"/>
                    <a:pt x="4102" y="329"/>
                  </a:cubicBezTo>
                  <a:cubicBezTo>
                    <a:pt x="4021" y="377"/>
                    <a:pt x="3943" y="430"/>
                    <a:pt x="3866" y="485"/>
                  </a:cubicBezTo>
                  <a:cubicBezTo>
                    <a:pt x="3786" y="542"/>
                    <a:pt x="3707" y="600"/>
                    <a:pt x="3630" y="663"/>
                  </a:cubicBezTo>
                  <a:cubicBezTo>
                    <a:pt x="3556" y="724"/>
                    <a:pt x="3480" y="784"/>
                    <a:pt x="3413" y="852"/>
                  </a:cubicBezTo>
                  <a:cubicBezTo>
                    <a:pt x="3337" y="927"/>
                    <a:pt x="3268" y="1004"/>
                    <a:pt x="3201" y="1088"/>
                  </a:cubicBezTo>
                  <a:cubicBezTo>
                    <a:pt x="3143" y="1163"/>
                    <a:pt x="3087" y="1242"/>
                    <a:pt x="3034" y="1322"/>
                  </a:cubicBezTo>
                  <a:cubicBezTo>
                    <a:pt x="2930" y="1482"/>
                    <a:pt x="2846" y="1653"/>
                    <a:pt x="2761" y="1823"/>
                  </a:cubicBezTo>
                  <a:cubicBezTo>
                    <a:pt x="2725" y="1896"/>
                    <a:pt x="2687" y="1968"/>
                    <a:pt x="2650" y="2041"/>
                  </a:cubicBezTo>
                  <a:cubicBezTo>
                    <a:pt x="2617" y="2014"/>
                    <a:pt x="2582" y="1990"/>
                    <a:pt x="2544" y="1967"/>
                  </a:cubicBezTo>
                  <a:cubicBezTo>
                    <a:pt x="2378" y="1866"/>
                    <a:pt x="2196" y="1797"/>
                    <a:pt x="2010" y="1749"/>
                  </a:cubicBezTo>
                  <a:cubicBezTo>
                    <a:pt x="1904" y="1721"/>
                    <a:pt x="1793" y="1710"/>
                    <a:pt x="1682" y="1710"/>
                  </a:cubicBezTo>
                  <a:cubicBezTo>
                    <a:pt x="1602" y="1710"/>
                    <a:pt x="1523" y="1716"/>
                    <a:pt x="1446" y="1725"/>
                  </a:cubicBezTo>
                  <a:cubicBezTo>
                    <a:pt x="1344" y="1737"/>
                    <a:pt x="1241" y="1755"/>
                    <a:pt x="1145" y="1793"/>
                  </a:cubicBezTo>
                  <a:cubicBezTo>
                    <a:pt x="1048" y="1832"/>
                    <a:pt x="959" y="1880"/>
                    <a:pt x="872" y="1936"/>
                  </a:cubicBezTo>
                  <a:cubicBezTo>
                    <a:pt x="711" y="2038"/>
                    <a:pt x="569" y="2183"/>
                    <a:pt x="456" y="2334"/>
                  </a:cubicBezTo>
                  <a:cubicBezTo>
                    <a:pt x="334" y="2497"/>
                    <a:pt x="234" y="2680"/>
                    <a:pt x="159" y="2870"/>
                  </a:cubicBezTo>
                  <a:cubicBezTo>
                    <a:pt x="82" y="3063"/>
                    <a:pt x="43" y="3266"/>
                    <a:pt x="24" y="3471"/>
                  </a:cubicBezTo>
                  <a:cubicBezTo>
                    <a:pt x="14" y="3565"/>
                    <a:pt x="10" y="3661"/>
                    <a:pt x="8" y="3755"/>
                  </a:cubicBezTo>
                  <a:cubicBezTo>
                    <a:pt x="5" y="3856"/>
                    <a:pt x="1" y="3957"/>
                    <a:pt x="10" y="4059"/>
                  </a:cubicBezTo>
                  <a:cubicBezTo>
                    <a:pt x="11" y="4064"/>
                    <a:pt x="11" y="4068"/>
                    <a:pt x="11" y="4074"/>
                  </a:cubicBezTo>
                  <a:cubicBezTo>
                    <a:pt x="41" y="4075"/>
                    <a:pt x="69" y="4076"/>
                    <a:pt x="98" y="4076"/>
                  </a:cubicBezTo>
                  <a:cubicBezTo>
                    <a:pt x="117" y="4076"/>
                    <a:pt x="136" y="4075"/>
                    <a:pt x="154" y="4075"/>
                  </a:cubicBezTo>
                  <a:lnTo>
                    <a:pt x="155" y="4075"/>
                  </a:lnTo>
                  <a:cubicBezTo>
                    <a:pt x="180" y="4074"/>
                    <a:pt x="207" y="4074"/>
                    <a:pt x="234" y="4073"/>
                  </a:cubicBezTo>
                  <a:cubicBezTo>
                    <a:pt x="287" y="4073"/>
                    <a:pt x="340" y="4073"/>
                    <a:pt x="394" y="4074"/>
                  </a:cubicBezTo>
                  <a:cubicBezTo>
                    <a:pt x="400" y="4074"/>
                    <a:pt x="407" y="4073"/>
                    <a:pt x="412" y="4073"/>
                  </a:cubicBezTo>
                  <a:cubicBezTo>
                    <a:pt x="416" y="4072"/>
                    <a:pt x="419" y="4069"/>
                    <a:pt x="423" y="4068"/>
                  </a:cubicBezTo>
                  <a:cubicBezTo>
                    <a:pt x="467" y="4056"/>
                    <a:pt x="511" y="4043"/>
                    <a:pt x="556" y="4035"/>
                  </a:cubicBezTo>
                  <a:cubicBezTo>
                    <a:pt x="598" y="4028"/>
                    <a:pt x="641" y="4025"/>
                    <a:pt x="683" y="4021"/>
                  </a:cubicBezTo>
                  <a:cubicBezTo>
                    <a:pt x="700" y="4021"/>
                    <a:pt x="716" y="4021"/>
                    <a:pt x="733" y="4021"/>
                  </a:cubicBezTo>
                  <a:cubicBezTo>
                    <a:pt x="805" y="4021"/>
                    <a:pt x="878" y="4025"/>
                    <a:pt x="951" y="4028"/>
                  </a:cubicBezTo>
                  <a:cubicBezTo>
                    <a:pt x="1026" y="4031"/>
                    <a:pt x="1102" y="4035"/>
                    <a:pt x="1179" y="4035"/>
                  </a:cubicBezTo>
                  <a:cubicBezTo>
                    <a:pt x="1327" y="4034"/>
                    <a:pt x="1475" y="4032"/>
                    <a:pt x="1622" y="4025"/>
                  </a:cubicBezTo>
                  <a:cubicBezTo>
                    <a:pt x="1905" y="4016"/>
                    <a:pt x="2187" y="3991"/>
                    <a:pt x="2470" y="3975"/>
                  </a:cubicBezTo>
                  <a:cubicBezTo>
                    <a:pt x="2555" y="3972"/>
                    <a:pt x="2643" y="3969"/>
                    <a:pt x="2730" y="3969"/>
                  </a:cubicBezTo>
                  <a:cubicBezTo>
                    <a:pt x="2742" y="3969"/>
                    <a:pt x="2753" y="3969"/>
                    <a:pt x="2765" y="3969"/>
                  </a:cubicBezTo>
                  <a:cubicBezTo>
                    <a:pt x="2957" y="3969"/>
                    <a:pt x="3149" y="3977"/>
                    <a:pt x="3341" y="3987"/>
                  </a:cubicBezTo>
                  <a:cubicBezTo>
                    <a:pt x="3528" y="3995"/>
                    <a:pt x="3715" y="4004"/>
                    <a:pt x="3902" y="4005"/>
                  </a:cubicBezTo>
                  <a:cubicBezTo>
                    <a:pt x="4106" y="4007"/>
                    <a:pt x="4310" y="4009"/>
                    <a:pt x="4514" y="4009"/>
                  </a:cubicBezTo>
                  <a:cubicBezTo>
                    <a:pt x="4718" y="4009"/>
                    <a:pt x="4922" y="4007"/>
                    <a:pt x="5126" y="4000"/>
                  </a:cubicBezTo>
                  <a:cubicBezTo>
                    <a:pt x="5324" y="3994"/>
                    <a:pt x="5521" y="3987"/>
                    <a:pt x="5719" y="3985"/>
                  </a:cubicBezTo>
                  <a:cubicBezTo>
                    <a:pt x="5764" y="3984"/>
                    <a:pt x="5809" y="3984"/>
                    <a:pt x="5854" y="3984"/>
                  </a:cubicBezTo>
                  <a:cubicBezTo>
                    <a:pt x="6007" y="3984"/>
                    <a:pt x="6161" y="3987"/>
                    <a:pt x="6315" y="3989"/>
                  </a:cubicBezTo>
                  <a:cubicBezTo>
                    <a:pt x="6491" y="3992"/>
                    <a:pt x="6668" y="3995"/>
                    <a:pt x="6845" y="3995"/>
                  </a:cubicBezTo>
                  <a:cubicBezTo>
                    <a:pt x="6872" y="3995"/>
                    <a:pt x="6900" y="3995"/>
                    <a:pt x="6927" y="3995"/>
                  </a:cubicBezTo>
                  <a:cubicBezTo>
                    <a:pt x="7099" y="3994"/>
                    <a:pt x="7270" y="3989"/>
                    <a:pt x="7441" y="3989"/>
                  </a:cubicBezTo>
                  <a:cubicBezTo>
                    <a:pt x="7469" y="3989"/>
                    <a:pt x="7497" y="3989"/>
                    <a:pt x="7525" y="3989"/>
                  </a:cubicBezTo>
                  <a:cubicBezTo>
                    <a:pt x="7873" y="3991"/>
                    <a:pt x="8220" y="4003"/>
                    <a:pt x="8568" y="4003"/>
                  </a:cubicBezTo>
                  <a:cubicBezTo>
                    <a:pt x="8629" y="4003"/>
                    <a:pt x="8690" y="4003"/>
                    <a:pt x="8752" y="4002"/>
                  </a:cubicBezTo>
                  <a:cubicBezTo>
                    <a:pt x="8943" y="3999"/>
                    <a:pt x="9135" y="3977"/>
                    <a:pt x="9326" y="3954"/>
                  </a:cubicBezTo>
                  <a:cubicBezTo>
                    <a:pt x="9528" y="3930"/>
                    <a:pt x="9731" y="3912"/>
                    <a:pt x="9934" y="3898"/>
                  </a:cubicBezTo>
                  <a:lnTo>
                    <a:pt x="9933" y="3898"/>
                  </a:lnTo>
                  <a:cubicBezTo>
                    <a:pt x="10209" y="3887"/>
                    <a:pt x="10484" y="3876"/>
                    <a:pt x="10761" y="3876"/>
                  </a:cubicBezTo>
                  <a:cubicBezTo>
                    <a:pt x="10897" y="3876"/>
                    <a:pt x="11033" y="3879"/>
                    <a:pt x="11168" y="3879"/>
                  </a:cubicBezTo>
                  <a:cubicBezTo>
                    <a:pt x="11206" y="3879"/>
                    <a:pt x="11242" y="3880"/>
                    <a:pt x="11280" y="3880"/>
                  </a:cubicBezTo>
                  <a:cubicBezTo>
                    <a:pt x="11318" y="3879"/>
                    <a:pt x="11354" y="3879"/>
                    <a:pt x="11391" y="3879"/>
                  </a:cubicBezTo>
                  <a:cubicBezTo>
                    <a:pt x="11414" y="3879"/>
                    <a:pt x="11437" y="3877"/>
                    <a:pt x="11460" y="3877"/>
                  </a:cubicBezTo>
                  <a:lnTo>
                    <a:pt x="11506" y="3877"/>
                  </a:lnTo>
                  <a:cubicBezTo>
                    <a:pt x="11529" y="3876"/>
                    <a:pt x="11551" y="3875"/>
                    <a:pt x="11573" y="3874"/>
                  </a:cubicBezTo>
                  <a:cubicBezTo>
                    <a:pt x="11590" y="3873"/>
                    <a:pt x="11607" y="3872"/>
                    <a:pt x="11625" y="3871"/>
                  </a:cubicBezTo>
                  <a:cubicBezTo>
                    <a:pt x="11622" y="3865"/>
                    <a:pt x="11621" y="3859"/>
                    <a:pt x="11618" y="3852"/>
                  </a:cubicBezTo>
                  <a:cubicBezTo>
                    <a:pt x="11596" y="3784"/>
                    <a:pt x="11572" y="3715"/>
                    <a:pt x="11550" y="3646"/>
                  </a:cubicBezTo>
                  <a:cubicBezTo>
                    <a:pt x="11538" y="3613"/>
                    <a:pt x="11528" y="3579"/>
                    <a:pt x="11517" y="3545"/>
                  </a:cubicBezTo>
                  <a:cubicBezTo>
                    <a:pt x="11512" y="3530"/>
                    <a:pt x="11508" y="3516"/>
                    <a:pt x="11504" y="3502"/>
                  </a:cubicBezTo>
                  <a:cubicBezTo>
                    <a:pt x="11490" y="3458"/>
                    <a:pt x="11477" y="3414"/>
                    <a:pt x="11469" y="3369"/>
                  </a:cubicBezTo>
                  <a:cubicBezTo>
                    <a:pt x="11469" y="3367"/>
                    <a:pt x="11469" y="3366"/>
                    <a:pt x="11469" y="3364"/>
                  </a:cubicBezTo>
                  <a:cubicBezTo>
                    <a:pt x="11455" y="3335"/>
                    <a:pt x="11441" y="3306"/>
                    <a:pt x="11427" y="3276"/>
                  </a:cubicBezTo>
                  <a:cubicBezTo>
                    <a:pt x="11406" y="3222"/>
                    <a:pt x="11384" y="3170"/>
                    <a:pt x="11366" y="3115"/>
                  </a:cubicBezTo>
                  <a:cubicBezTo>
                    <a:pt x="11365" y="3115"/>
                    <a:pt x="11365" y="3114"/>
                    <a:pt x="11365" y="3114"/>
                  </a:cubicBezTo>
                  <a:cubicBezTo>
                    <a:pt x="11345" y="3050"/>
                    <a:pt x="11328" y="2985"/>
                    <a:pt x="11309" y="2923"/>
                  </a:cubicBezTo>
                  <a:cubicBezTo>
                    <a:pt x="11281" y="2836"/>
                    <a:pt x="11247" y="2753"/>
                    <a:pt x="11195" y="2677"/>
                  </a:cubicBezTo>
                  <a:cubicBezTo>
                    <a:pt x="11115" y="2556"/>
                    <a:pt x="11012" y="2451"/>
                    <a:pt x="10905" y="2354"/>
                  </a:cubicBezTo>
                  <a:cubicBezTo>
                    <a:pt x="10800" y="2258"/>
                    <a:pt x="10679" y="2185"/>
                    <a:pt x="10556" y="2112"/>
                  </a:cubicBezTo>
                  <a:cubicBezTo>
                    <a:pt x="10437" y="2041"/>
                    <a:pt x="10319" y="1972"/>
                    <a:pt x="10196" y="1909"/>
                  </a:cubicBezTo>
                  <a:cubicBezTo>
                    <a:pt x="10062" y="1842"/>
                    <a:pt x="9923" y="1786"/>
                    <a:pt x="9773" y="1769"/>
                  </a:cubicBezTo>
                  <a:cubicBezTo>
                    <a:pt x="9707" y="1761"/>
                    <a:pt x="9641" y="1757"/>
                    <a:pt x="9575" y="1757"/>
                  </a:cubicBezTo>
                  <a:cubicBezTo>
                    <a:pt x="9533" y="1757"/>
                    <a:pt x="9492" y="1758"/>
                    <a:pt x="9450" y="1762"/>
                  </a:cubicBezTo>
                  <a:cubicBezTo>
                    <a:pt x="9354" y="1769"/>
                    <a:pt x="9257" y="1788"/>
                    <a:pt x="9161" y="1808"/>
                  </a:cubicBezTo>
                  <a:cubicBezTo>
                    <a:pt x="9065" y="1828"/>
                    <a:pt x="8970" y="1850"/>
                    <a:pt x="8876" y="1877"/>
                  </a:cubicBezTo>
                  <a:cubicBezTo>
                    <a:pt x="8737" y="1917"/>
                    <a:pt x="8593" y="1961"/>
                    <a:pt x="8466" y="2032"/>
                  </a:cubicBezTo>
                  <a:cubicBezTo>
                    <a:pt x="8453" y="2039"/>
                    <a:pt x="8442" y="2048"/>
                    <a:pt x="8429" y="2055"/>
                  </a:cubicBezTo>
                  <a:cubicBezTo>
                    <a:pt x="8388" y="2001"/>
                    <a:pt x="8345" y="1949"/>
                    <a:pt x="8301" y="1898"/>
                  </a:cubicBezTo>
                  <a:cubicBezTo>
                    <a:pt x="8281" y="1872"/>
                    <a:pt x="8264" y="1847"/>
                    <a:pt x="8246" y="1820"/>
                  </a:cubicBezTo>
                  <a:cubicBezTo>
                    <a:pt x="8169" y="1691"/>
                    <a:pt x="8108" y="1552"/>
                    <a:pt x="8021" y="1428"/>
                  </a:cubicBezTo>
                  <a:cubicBezTo>
                    <a:pt x="7934" y="1304"/>
                    <a:pt x="7820" y="1206"/>
                    <a:pt x="7707" y="1106"/>
                  </a:cubicBezTo>
                  <a:lnTo>
                    <a:pt x="7707" y="1106"/>
                  </a:lnTo>
                  <a:cubicBezTo>
                    <a:pt x="7708" y="1106"/>
                    <a:pt x="7708" y="1106"/>
                    <a:pt x="7709" y="1107"/>
                  </a:cubicBezTo>
                  <a:cubicBezTo>
                    <a:pt x="7662" y="1063"/>
                    <a:pt x="7616" y="1019"/>
                    <a:pt x="7574" y="971"/>
                  </a:cubicBezTo>
                  <a:cubicBezTo>
                    <a:pt x="7520" y="911"/>
                    <a:pt x="7469" y="848"/>
                    <a:pt x="7413" y="792"/>
                  </a:cubicBezTo>
                  <a:cubicBezTo>
                    <a:pt x="7358" y="736"/>
                    <a:pt x="7298" y="683"/>
                    <a:pt x="7238" y="633"/>
                  </a:cubicBezTo>
                  <a:cubicBezTo>
                    <a:pt x="7177" y="583"/>
                    <a:pt x="7109" y="544"/>
                    <a:pt x="7042" y="504"/>
                  </a:cubicBezTo>
                  <a:cubicBezTo>
                    <a:pt x="6971" y="462"/>
                    <a:pt x="6902" y="420"/>
                    <a:pt x="6828" y="384"/>
                  </a:cubicBezTo>
                  <a:cubicBezTo>
                    <a:pt x="6758" y="349"/>
                    <a:pt x="6683" y="319"/>
                    <a:pt x="6610" y="289"/>
                  </a:cubicBezTo>
                  <a:cubicBezTo>
                    <a:pt x="6533" y="257"/>
                    <a:pt x="6459" y="221"/>
                    <a:pt x="6382" y="190"/>
                  </a:cubicBezTo>
                  <a:cubicBezTo>
                    <a:pt x="6333" y="170"/>
                    <a:pt x="6285" y="152"/>
                    <a:pt x="6234" y="137"/>
                  </a:cubicBezTo>
                  <a:cubicBezTo>
                    <a:pt x="6190" y="125"/>
                    <a:pt x="6145" y="115"/>
                    <a:pt x="6100" y="105"/>
                  </a:cubicBezTo>
                  <a:cubicBezTo>
                    <a:pt x="6017" y="88"/>
                    <a:pt x="5932" y="71"/>
                    <a:pt x="5850" y="54"/>
                  </a:cubicBezTo>
                  <a:cubicBezTo>
                    <a:pt x="5850" y="54"/>
                    <a:pt x="5850" y="54"/>
                    <a:pt x="5850" y="52"/>
                  </a:cubicBezTo>
                  <a:cubicBezTo>
                    <a:pt x="5847" y="52"/>
                    <a:pt x="5845" y="51"/>
                    <a:pt x="5843" y="51"/>
                  </a:cubicBezTo>
                  <a:cubicBezTo>
                    <a:pt x="5840" y="51"/>
                    <a:pt x="5838" y="50"/>
                    <a:pt x="5836" y="50"/>
                  </a:cubicBezTo>
                  <a:cubicBezTo>
                    <a:pt x="5835" y="50"/>
                    <a:pt x="5834" y="49"/>
                    <a:pt x="5831" y="49"/>
                  </a:cubicBezTo>
                  <a:cubicBezTo>
                    <a:pt x="5802" y="40"/>
                    <a:pt x="5770" y="35"/>
                    <a:pt x="5741" y="30"/>
                  </a:cubicBezTo>
                  <a:cubicBezTo>
                    <a:pt x="5700" y="20"/>
                    <a:pt x="5659" y="14"/>
                    <a:pt x="5618" y="9"/>
                  </a:cubicBezTo>
                  <a:cubicBezTo>
                    <a:pt x="5561" y="3"/>
                    <a:pt x="5504" y="1"/>
                    <a:pt x="54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3" name="Google Shape;2513;p46"/>
          <p:cNvGrpSpPr/>
          <p:nvPr/>
        </p:nvGrpSpPr>
        <p:grpSpPr>
          <a:xfrm flipH="1">
            <a:off x="7727165" y="186385"/>
            <a:ext cx="740145" cy="260673"/>
            <a:chOff x="8047125" y="1102275"/>
            <a:chExt cx="318000" cy="114275"/>
          </a:xfrm>
        </p:grpSpPr>
        <p:sp>
          <p:nvSpPr>
            <p:cNvPr id="2514" name="Google Shape;2514;p46"/>
            <p:cNvSpPr/>
            <p:nvPr/>
          </p:nvSpPr>
          <p:spPr>
            <a:xfrm>
              <a:off x="8058450" y="1109700"/>
              <a:ext cx="297275" cy="101625"/>
            </a:xfrm>
            <a:custGeom>
              <a:avLst/>
              <a:gdLst/>
              <a:ahLst/>
              <a:cxnLst/>
              <a:rect l="l" t="t" r="r" b="b"/>
              <a:pathLst>
                <a:path w="11891" h="4065" extrusionOk="0">
                  <a:moveTo>
                    <a:pt x="7525" y="816"/>
                  </a:moveTo>
                  <a:cubicBezTo>
                    <a:pt x="7546" y="820"/>
                    <a:pt x="7565" y="824"/>
                    <a:pt x="7585" y="827"/>
                  </a:cubicBezTo>
                  <a:cubicBezTo>
                    <a:pt x="7581" y="832"/>
                    <a:pt x="7577" y="837"/>
                    <a:pt x="7573" y="843"/>
                  </a:cubicBezTo>
                  <a:cubicBezTo>
                    <a:pt x="7568" y="852"/>
                    <a:pt x="7562" y="861"/>
                    <a:pt x="7558" y="870"/>
                  </a:cubicBezTo>
                  <a:cubicBezTo>
                    <a:pt x="7546" y="859"/>
                    <a:pt x="7531" y="849"/>
                    <a:pt x="7516" y="840"/>
                  </a:cubicBezTo>
                  <a:cubicBezTo>
                    <a:pt x="7520" y="833"/>
                    <a:pt x="7523" y="825"/>
                    <a:pt x="7525" y="816"/>
                  </a:cubicBezTo>
                  <a:close/>
                  <a:moveTo>
                    <a:pt x="7981" y="1921"/>
                  </a:moveTo>
                  <a:cubicBezTo>
                    <a:pt x="8034" y="1941"/>
                    <a:pt x="8086" y="1961"/>
                    <a:pt x="8137" y="1982"/>
                  </a:cubicBezTo>
                  <a:cubicBezTo>
                    <a:pt x="8130" y="1980"/>
                    <a:pt x="8122" y="1976"/>
                    <a:pt x="8115" y="1974"/>
                  </a:cubicBezTo>
                  <a:lnTo>
                    <a:pt x="8115" y="1974"/>
                  </a:lnTo>
                  <a:cubicBezTo>
                    <a:pt x="8151" y="1989"/>
                    <a:pt x="8186" y="2004"/>
                    <a:pt x="8222" y="2019"/>
                  </a:cubicBezTo>
                  <a:cubicBezTo>
                    <a:pt x="8159" y="1998"/>
                    <a:pt x="8095" y="1980"/>
                    <a:pt x="8029" y="1962"/>
                  </a:cubicBezTo>
                  <a:cubicBezTo>
                    <a:pt x="8011" y="1950"/>
                    <a:pt x="7993" y="1937"/>
                    <a:pt x="7975" y="1926"/>
                  </a:cubicBezTo>
                  <a:cubicBezTo>
                    <a:pt x="7977" y="1924"/>
                    <a:pt x="7979" y="1922"/>
                    <a:pt x="7981" y="1921"/>
                  </a:cubicBezTo>
                  <a:close/>
                  <a:moveTo>
                    <a:pt x="7239" y="0"/>
                  </a:moveTo>
                  <a:cubicBezTo>
                    <a:pt x="7219" y="0"/>
                    <a:pt x="7200" y="1"/>
                    <a:pt x="7180" y="1"/>
                  </a:cubicBezTo>
                  <a:cubicBezTo>
                    <a:pt x="7074" y="5"/>
                    <a:pt x="6966" y="16"/>
                    <a:pt x="6863" y="46"/>
                  </a:cubicBezTo>
                  <a:cubicBezTo>
                    <a:pt x="6760" y="77"/>
                    <a:pt x="6669" y="124"/>
                    <a:pt x="6584" y="190"/>
                  </a:cubicBezTo>
                  <a:cubicBezTo>
                    <a:pt x="6509" y="248"/>
                    <a:pt x="6457" y="334"/>
                    <a:pt x="6423" y="422"/>
                  </a:cubicBezTo>
                  <a:cubicBezTo>
                    <a:pt x="6414" y="446"/>
                    <a:pt x="6410" y="471"/>
                    <a:pt x="6410" y="498"/>
                  </a:cubicBezTo>
                  <a:cubicBezTo>
                    <a:pt x="6331" y="506"/>
                    <a:pt x="6255" y="522"/>
                    <a:pt x="6177" y="539"/>
                  </a:cubicBezTo>
                  <a:cubicBezTo>
                    <a:pt x="6094" y="557"/>
                    <a:pt x="6010" y="580"/>
                    <a:pt x="5943" y="634"/>
                  </a:cubicBezTo>
                  <a:cubicBezTo>
                    <a:pt x="5882" y="683"/>
                    <a:pt x="5867" y="766"/>
                    <a:pt x="5892" y="836"/>
                  </a:cubicBezTo>
                  <a:cubicBezTo>
                    <a:pt x="5824" y="873"/>
                    <a:pt x="5771" y="928"/>
                    <a:pt x="5767" y="1017"/>
                  </a:cubicBezTo>
                  <a:cubicBezTo>
                    <a:pt x="5765" y="1035"/>
                    <a:pt x="5767" y="1052"/>
                    <a:pt x="5771" y="1069"/>
                  </a:cubicBezTo>
                  <a:cubicBezTo>
                    <a:pt x="5768" y="1071"/>
                    <a:pt x="5764" y="1072"/>
                    <a:pt x="5761" y="1073"/>
                  </a:cubicBezTo>
                  <a:cubicBezTo>
                    <a:pt x="5682" y="1100"/>
                    <a:pt x="5604" y="1130"/>
                    <a:pt x="5557" y="1202"/>
                  </a:cubicBezTo>
                  <a:cubicBezTo>
                    <a:pt x="5525" y="1254"/>
                    <a:pt x="5517" y="1321"/>
                    <a:pt x="5542" y="1377"/>
                  </a:cubicBezTo>
                  <a:cubicBezTo>
                    <a:pt x="5477" y="1412"/>
                    <a:pt x="5417" y="1462"/>
                    <a:pt x="5385" y="1528"/>
                  </a:cubicBezTo>
                  <a:cubicBezTo>
                    <a:pt x="5381" y="1536"/>
                    <a:pt x="5378" y="1544"/>
                    <a:pt x="5374" y="1552"/>
                  </a:cubicBezTo>
                  <a:cubicBezTo>
                    <a:pt x="5307" y="1587"/>
                    <a:pt x="5247" y="1634"/>
                    <a:pt x="5212" y="1698"/>
                  </a:cubicBezTo>
                  <a:cubicBezTo>
                    <a:pt x="5210" y="1699"/>
                    <a:pt x="5207" y="1701"/>
                    <a:pt x="5205" y="1701"/>
                  </a:cubicBezTo>
                  <a:cubicBezTo>
                    <a:pt x="5203" y="1703"/>
                    <a:pt x="5199" y="1704"/>
                    <a:pt x="5197" y="1705"/>
                  </a:cubicBezTo>
                  <a:cubicBezTo>
                    <a:pt x="5181" y="1687"/>
                    <a:pt x="5163" y="1670"/>
                    <a:pt x="5142" y="1657"/>
                  </a:cubicBezTo>
                  <a:cubicBezTo>
                    <a:pt x="5043" y="1594"/>
                    <a:pt x="4931" y="1552"/>
                    <a:pt x="4821" y="1510"/>
                  </a:cubicBezTo>
                  <a:cubicBezTo>
                    <a:pt x="4689" y="1461"/>
                    <a:pt x="4551" y="1423"/>
                    <a:pt x="4413" y="1395"/>
                  </a:cubicBezTo>
                  <a:cubicBezTo>
                    <a:pt x="4311" y="1375"/>
                    <a:pt x="4205" y="1361"/>
                    <a:pt x="4100" y="1361"/>
                  </a:cubicBezTo>
                  <a:cubicBezTo>
                    <a:pt x="4002" y="1361"/>
                    <a:pt x="3906" y="1373"/>
                    <a:pt x="3815" y="1406"/>
                  </a:cubicBezTo>
                  <a:cubicBezTo>
                    <a:pt x="3796" y="1402"/>
                    <a:pt x="3778" y="1400"/>
                    <a:pt x="3760" y="1398"/>
                  </a:cubicBezTo>
                  <a:cubicBezTo>
                    <a:pt x="3739" y="1394"/>
                    <a:pt x="3718" y="1393"/>
                    <a:pt x="3697" y="1393"/>
                  </a:cubicBezTo>
                  <a:cubicBezTo>
                    <a:pt x="3666" y="1393"/>
                    <a:pt x="3636" y="1396"/>
                    <a:pt x="3605" y="1398"/>
                  </a:cubicBezTo>
                  <a:cubicBezTo>
                    <a:pt x="3512" y="1403"/>
                    <a:pt x="3441" y="1479"/>
                    <a:pt x="3433" y="1571"/>
                  </a:cubicBezTo>
                  <a:cubicBezTo>
                    <a:pt x="3430" y="1593"/>
                    <a:pt x="3430" y="1614"/>
                    <a:pt x="3433" y="1635"/>
                  </a:cubicBezTo>
                  <a:cubicBezTo>
                    <a:pt x="3329" y="1624"/>
                    <a:pt x="3225" y="1614"/>
                    <a:pt x="3121" y="1605"/>
                  </a:cubicBezTo>
                  <a:cubicBezTo>
                    <a:pt x="3090" y="1602"/>
                    <a:pt x="3060" y="1600"/>
                    <a:pt x="3029" y="1598"/>
                  </a:cubicBezTo>
                  <a:cubicBezTo>
                    <a:pt x="2997" y="1596"/>
                    <a:pt x="2964" y="1593"/>
                    <a:pt x="2931" y="1593"/>
                  </a:cubicBezTo>
                  <a:cubicBezTo>
                    <a:pt x="2900" y="1593"/>
                    <a:pt x="2869" y="1596"/>
                    <a:pt x="2839" y="1606"/>
                  </a:cubicBezTo>
                  <a:cubicBezTo>
                    <a:pt x="2743" y="1638"/>
                    <a:pt x="2679" y="1738"/>
                    <a:pt x="2616" y="1813"/>
                  </a:cubicBezTo>
                  <a:cubicBezTo>
                    <a:pt x="2568" y="1872"/>
                    <a:pt x="2519" y="1930"/>
                    <a:pt x="2472" y="1990"/>
                  </a:cubicBezTo>
                  <a:cubicBezTo>
                    <a:pt x="2448" y="2019"/>
                    <a:pt x="2425" y="2047"/>
                    <a:pt x="2404" y="2077"/>
                  </a:cubicBezTo>
                  <a:cubicBezTo>
                    <a:pt x="2375" y="2111"/>
                    <a:pt x="2345" y="2145"/>
                    <a:pt x="2324" y="2183"/>
                  </a:cubicBezTo>
                  <a:cubicBezTo>
                    <a:pt x="2300" y="2225"/>
                    <a:pt x="2289" y="2275"/>
                    <a:pt x="2297" y="2320"/>
                  </a:cubicBezTo>
                  <a:cubicBezTo>
                    <a:pt x="2240" y="2322"/>
                    <a:pt x="2183" y="2324"/>
                    <a:pt x="2127" y="2327"/>
                  </a:cubicBezTo>
                  <a:cubicBezTo>
                    <a:pt x="2061" y="2332"/>
                    <a:pt x="1994" y="2341"/>
                    <a:pt x="1929" y="2354"/>
                  </a:cubicBezTo>
                  <a:cubicBezTo>
                    <a:pt x="1906" y="2357"/>
                    <a:pt x="1886" y="2363"/>
                    <a:pt x="1864" y="2370"/>
                  </a:cubicBezTo>
                  <a:cubicBezTo>
                    <a:pt x="1851" y="2368"/>
                    <a:pt x="1839" y="2367"/>
                    <a:pt x="1826" y="2367"/>
                  </a:cubicBezTo>
                  <a:cubicBezTo>
                    <a:pt x="1783" y="2364"/>
                    <a:pt x="1738" y="2363"/>
                    <a:pt x="1694" y="2363"/>
                  </a:cubicBezTo>
                  <a:cubicBezTo>
                    <a:pt x="1659" y="2358"/>
                    <a:pt x="1625" y="2356"/>
                    <a:pt x="1592" y="2352"/>
                  </a:cubicBezTo>
                  <a:cubicBezTo>
                    <a:pt x="1568" y="2350"/>
                    <a:pt x="1545" y="2349"/>
                    <a:pt x="1521" y="2349"/>
                  </a:cubicBezTo>
                  <a:cubicBezTo>
                    <a:pt x="1470" y="2349"/>
                    <a:pt x="1419" y="2354"/>
                    <a:pt x="1366" y="2364"/>
                  </a:cubicBezTo>
                  <a:cubicBezTo>
                    <a:pt x="1353" y="2366"/>
                    <a:pt x="1340" y="2371"/>
                    <a:pt x="1328" y="2376"/>
                  </a:cubicBezTo>
                  <a:cubicBezTo>
                    <a:pt x="1272" y="2381"/>
                    <a:pt x="1217" y="2389"/>
                    <a:pt x="1162" y="2398"/>
                  </a:cubicBezTo>
                  <a:cubicBezTo>
                    <a:pt x="1109" y="2406"/>
                    <a:pt x="1058" y="2420"/>
                    <a:pt x="1007" y="2434"/>
                  </a:cubicBezTo>
                  <a:cubicBezTo>
                    <a:pt x="970" y="2444"/>
                    <a:pt x="927" y="2460"/>
                    <a:pt x="891" y="2479"/>
                  </a:cubicBezTo>
                  <a:cubicBezTo>
                    <a:pt x="842" y="2487"/>
                    <a:pt x="794" y="2499"/>
                    <a:pt x="744" y="2511"/>
                  </a:cubicBezTo>
                  <a:cubicBezTo>
                    <a:pt x="668" y="2533"/>
                    <a:pt x="590" y="2569"/>
                    <a:pt x="544" y="2638"/>
                  </a:cubicBezTo>
                  <a:cubicBezTo>
                    <a:pt x="519" y="2677"/>
                    <a:pt x="505" y="2724"/>
                    <a:pt x="504" y="2771"/>
                  </a:cubicBezTo>
                  <a:cubicBezTo>
                    <a:pt x="452" y="2784"/>
                    <a:pt x="401" y="2801"/>
                    <a:pt x="350" y="2821"/>
                  </a:cubicBezTo>
                  <a:cubicBezTo>
                    <a:pt x="297" y="2843"/>
                    <a:pt x="257" y="2884"/>
                    <a:pt x="218" y="2925"/>
                  </a:cubicBezTo>
                  <a:cubicBezTo>
                    <a:pt x="167" y="2978"/>
                    <a:pt x="162" y="3055"/>
                    <a:pt x="190" y="3117"/>
                  </a:cubicBezTo>
                  <a:cubicBezTo>
                    <a:pt x="166" y="3132"/>
                    <a:pt x="144" y="3147"/>
                    <a:pt x="121" y="3161"/>
                  </a:cubicBezTo>
                  <a:cubicBezTo>
                    <a:pt x="80" y="3187"/>
                    <a:pt x="50" y="3234"/>
                    <a:pt x="42" y="3280"/>
                  </a:cubicBezTo>
                  <a:cubicBezTo>
                    <a:pt x="31" y="3338"/>
                    <a:pt x="49" y="3393"/>
                    <a:pt x="86" y="3439"/>
                  </a:cubicBezTo>
                  <a:cubicBezTo>
                    <a:pt x="98" y="3455"/>
                    <a:pt x="112" y="3471"/>
                    <a:pt x="127" y="3486"/>
                  </a:cubicBezTo>
                  <a:cubicBezTo>
                    <a:pt x="90" y="3505"/>
                    <a:pt x="64" y="3536"/>
                    <a:pt x="48" y="3573"/>
                  </a:cubicBezTo>
                  <a:cubicBezTo>
                    <a:pt x="35" y="3594"/>
                    <a:pt x="27" y="3618"/>
                    <a:pt x="23" y="3645"/>
                  </a:cubicBezTo>
                  <a:cubicBezTo>
                    <a:pt x="0" y="3755"/>
                    <a:pt x="86" y="3852"/>
                    <a:pt x="193" y="3863"/>
                  </a:cubicBezTo>
                  <a:cubicBezTo>
                    <a:pt x="590" y="3905"/>
                    <a:pt x="988" y="3920"/>
                    <a:pt x="1385" y="3958"/>
                  </a:cubicBezTo>
                  <a:cubicBezTo>
                    <a:pt x="1594" y="3977"/>
                    <a:pt x="1802" y="3997"/>
                    <a:pt x="2010" y="4017"/>
                  </a:cubicBezTo>
                  <a:cubicBezTo>
                    <a:pt x="2099" y="4026"/>
                    <a:pt x="2190" y="4033"/>
                    <a:pt x="2279" y="4041"/>
                  </a:cubicBezTo>
                  <a:cubicBezTo>
                    <a:pt x="2407" y="4052"/>
                    <a:pt x="2536" y="4065"/>
                    <a:pt x="2665" y="4065"/>
                  </a:cubicBezTo>
                  <a:cubicBezTo>
                    <a:pt x="2708" y="4065"/>
                    <a:pt x="2752" y="4063"/>
                    <a:pt x="2796" y="4060"/>
                  </a:cubicBezTo>
                  <a:cubicBezTo>
                    <a:pt x="2887" y="4052"/>
                    <a:pt x="2963" y="3980"/>
                    <a:pt x="2968" y="3887"/>
                  </a:cubicBezTo>
                  <a:cubicBezTo>
                    <a:pt x="2970" y="3864"/>
                    <a:pt x="2967" y="3842"/>
                    <a:pt x="2962" y="3823"/>
                  </a:cubicBezTo>
                  <a:lnTo>
                    <a:pt x="3129" y="3823"/>
                  </a:lnTo>
                  <a:cubicBezTo>
                    <a:pt x="3194" y="3826"/>
                    <a:pt x="3258" y="3831"/>
                    <a:pt x="3322" y="3834"/>
                  </a:cubicBezTo>
                  <a:cubicBezTo>
                    <a:pt x="3482" y="3845"/>
                    <a:pt x="3643" y="3860"/>
                    <a:pt x="3803" y="3864"/>
                  </a:cubicBezTo>
                  <a:cubicBezTo>
                    <a:pt x="3813" y="3864"/>
                    <a:pt x="3823" y="3865"/>
                    <a:pt x="3833" y="3865"/>
                  </a:cubicBezTo>
                  <a:cubicBezTo>
                    <a:pt x="3887" y="3865"/>
                    <a:pt x="3940" y="3860"/>
                    <a:pt x="3994" y="3855"/>
                  </a:cubicBezTo>
                  <a:cubicBezTo>
                    <a:pt x="4047" y="3852"/>
                    <a:pt x="4095" y="3825"/>
                    <a:pt x="4127" y="3784"/>
                  </a:cubicBezTo>
                  <a:cubicBezTo>
                    <a:pt x="4149" y="3786"/>
                    <a:pt x="4169" y="3789"/>
                    <a:pt x="4191" y="3790"/>
                  </a:cubicBezTo>
                  <a:cubicBezTo>
                    <a:pt x="4216" y="3795"/>
                    <a:pt x="4241" y="3800"/>
                    <a:pt x="4266" y="3806"/>
                  </a:cubicBezTo>
                  <a:cubicBezTo>
                    <a:pt x="4312" y="3816"/>
                    <a:pt x="4357" y="3825"/>
                    <a:pt x="4404" y="3833"/>
                  </a:cubicBezTo>
                  <a:cubicBezTo>
                    <a:pt x="4512" y="3849"/>
                    <a:pt x="4621" y="3861"/>
                    <a:pt x="4731" y="3870"/>
                  </a:cubicBezTo>
                  <a:cubicBezTo>
                    <a:pt x="4939" y="3886"/>
                    <a:pt x="5148" y="3892"/>
                    <a:pt x="5355" y="3900"/>
                  </a:cubicBezTo>
                  <a:cubicBezTo>
                    <a:pt x="5449" y="3902"/>
                    <a:pt x="5542" y="3902"/>
                    <a:pt x="5635" y="3903"/>
                  </a:cubicBezTo>
                  <a:cubicBezTo>
                    <a:pt x="5729" y="3904"/>
                    <a:pt x="5823" y="3906"/>
                    <a:pt x="5915" y="3906"/>
                  </a:cubicBezTo>
                  <a:cubicBezTo>
                    <a:pt x="6118" y="3904"/>
                    <a:pt x="6320" y="3898"/>
                    <a:pt x="6524" y="3892"/>
                  </a:cubicBezTo>
                  <a:cubicBezTo>
                    <a:pt x="6626" y="3888"/>
                    <a:pt x="6731" y="3884"/>
                    <a:pt x="6835" y="3880"/>
                  </a:cubicBezTo>
                  <a:cubicBezTo>
                    <a:pt x="6913" y="3878"/>
                    <a:pt x="7018" y="3876"/>
                    <a:pt x="7100" y="3845"/>
                  </a:cubicBezTo>
                  <a:cubicBezTo>
                    <a:pt x="7364" y="3857"/>
                    <a:pt x="7628" y="3868"/>
                    <a:pt x="7892" y="3876"/>
                  </a:cubicBezTo>
                  <a:cubicBezTo>
                    <a:pt x="8020" y="3880"/>
                    <a:pt x="8148" y="3888"/>
                    <a:pt x="8276" y="3892"/>
                  </a:cubicBezTo>
                  <a:cubicBezTo>
                    <a:pt x="8319" y="3894"/>
                    <a:pt x="8361" y="3895"/>
                    <a:pt x="8403" y="3895"/>
                  </a:cubicBezTo>
                  <a:cubicBezTo>
                    <a:pt x="8427" y="3895"/>
                    <a:pt x="8452" y="3894"/>
                    <a:pt x="8477" y="3894"/>
                  </a:cubicBezTo>
                  <a:cubicBezTo>
                    <a:pt x="8519" y="3893"/>
                    <a:pt x="8561" y="3893"/>
                    <a:pt x="8602" y="3890"/>
                  </a:cubicBezTo>
                  <a:cubicBezTo>
                    <a:pt x="8639" y="3888"/>
                    <a:pt x="8674" y="3884"/>
                    <a:pt x="8706" y="3872"/>
                  </a:cubicBezTo>
                  <a:cubicBezTo>
                    <a:pt x="8777" y="3871"/>
                    <a:pt x="8845" y="3860"/>
                    <a:pt x="8900" y="3810"/>
                  </a:cubicBezTo>
                  <a:cubicBezTo>
                    <a:pt x="8927" y="3785"/>
                    <a:pt x="8945" y="3753"/>
                    <a:pt x="8955" y="3719"/>
                  </a:cubicBezTo>
                  <a:cubicBezTo>
                    <a:pt x="9073" y="3741"/>
                    <a:pt x="9194" y="3760"/>
                    <a:pt x="9314" y="3771"/>
                  </a:cubicBezTo>
                  <a:cubicBezTo>
                    <a:pt x="9489" y="3789"/>
                    <a:pt x="9664" y="3798"/>
                    <a:pt x="9838" y="3805"/>
                  </a:cubicBezTo>
                  <a:cubicBezTo>
                    <a:pt x="9901" y="3807"/>
                    <a:pt x="9964" y="3810"/>
                    <a:pt x="10028" y="3813"/>
                  </a:cubicBezTo>
                  <a:cubicBezTo>
                    <a:pt x="10067" y="3818"/>
                    <a:pt x="10106" y="3824"/>
                    <a:pt x="10144" y="3829"/>
                  </a:cubicBezTo>
                  <a:lnTo>
                    <a:pt x="10149" y="3829"/>
                  </a:lnTo>
                  <a:cubicBezTo>
                    <a:pt x="10152" y="3830"/>
                    <a:pt x="10154" y="3830"/>
                    <a:pt x="10156" y="3830"/>
                  </a:cubicBezTo>
                  <a:cubicBezTo>
                    <a:pt x="10171" y="3832"/>
                    <a:pt x="10186" y="3834"/>
                    <a:pt x="10200" y="3836"/>
                  </a:cubicBezTo>
                  <a:cubicBezTo>
                    <a:pt x="10204" y="3836"/>
                    <a:pt x="10209" y="3837"/>
                    <a:pt x="10212" y="3837"/>
                  </a:cubicBezTo>
                  <a:cubicBezTo>
                    <a:pt x="10215" y="3837"/>
                    <a:pt x="10216" y="3837"/>
                    <a:pt x="10217" y="3838"/>
                  </a:cubicBezTo>
                  <a:cubicBezTo>
                    <a:pt x="10264" y="3844"/>
                    <a:pt x="10311" y="3848"/>
                    <a:pt x="10358" y="3854"/>
                  </a:cubicBezTo>
                  <a:cubicBezTo>
                    <a:pt x="10449" y="3864"/>
                    <a:pt x="10542" y="3869"/>
                    <a:pt x="10633" y="3870"/>
                  </a:cubicBezTo>
                  <a:cubicBezTo>
                    <a:pt x="10666" y="3871"/>
                    <a:pt x="10698" y="3871"/>
                    <a:pt x="10731" y="3871"/>
                  </a:cubicBezTo>
                  <a:cubicBezTo>
                    <a:pt x="10802" y="3871"/>
                    <a:pt x="10873" y="3869"/>
                    <a:pt x="10943" y="3865"/>
                  </a:cubicBezTo>
                  <a:cubicBezTo>
                    <a:pt x="10988" y="3863"/>
                    <a:pt x="11031" y="3861"/>
                    <a:pt x="11077" y="3857"/>
                  </a:cubicBezTo>
                  <a:cubicBezTo>
                    <a:pt x="11086" y="3857"/>
                    <a:pt x="11096" y="3856"/>
                    <a:pt x="11107" y="3856"/>
                  </a:cubicBezTo>
                  <a:cubicBezTo>
                    <a:pt x="11180" y="3876"/>
                    <a:pt x="11253" y="3896"/>
                    <a:pt x="11325" y="3916"/>
                  </a:cubicBezTo>
                  <a:cubicBezTo>
                    <a:pt x="11404" y="3938"/>
                    <a:pt x="11486" y="3958"/>
                    <a:pt x="11568" y="3958"/>
                  </a:cubicBezTo>
                  <a:cubicBezTo>
                    <a:pt x="11574" y="3958"/>
                    <a:pt x="11581" y="3958"/>
                    <a:pt x="11587" y="3958"/>
                  </a:cubicBezTo>
                  <a:cubicBezTo>
                    <a:pt x="11607" y="3957"/>
                    <a:pt x="11627" y="3954"/>
                    <a:pt x="11647" y="3952"/>
                  </a:cubicBezTo>
                  <a:cubicBezTo>
                    <a:pt x="11747" y="3932"/>
                    <a:pt x="11828" y="3864"/>
                    <a:pt x="11842" y="3760"/>
                  </a:cubicBezTo>
                  <a:cubicBezTo>
                    <a:pt x="11848" y="3713"/>
                    <a:pt x="11841" y="3665"/>
                    <a:pt x="11820" y="3622"/>
                  </a:cubicBezTo>
                  <a:cubicBezTo>
                    <a:pt x="11816" y="3614"/>
                    <a:pt x="11811" y="3606"/>
                    <a:pt x="11805" y="3598"/>
                  </a:cubicBezTo>
                  <a:cubicBezTo>
                    <a:pt x="11828" y="3569"/>
                    <a:pt x="11845" y="3538"/>
                    <a:pt x="11857" y="3503"/>
                  </a:cubicBezTo>
                  <a:cubicBezTo>
                    <a:pt x="11891" y="3398"/>
                    <a:pt x="11877" y="3287"/>
                    <a:pt x="11833" y="3188"/>
                  </a:cubicBezTo>
                  <a:cubicBezTo>
                    <a:pt x="11784" y="3080"/>
                    <a:pt x="11707" y="2988"/>
                    <a:pt x="11622" y="2904"/>
                  </a:cubicBezTo>
                  <a:cubicBezTo>
                    <a:pt x="11525" y="2808"/>
                    <a:pt x="11416" y="2723"/>
                    <a:pt x="11303" y="2646"/>
                  </a:cubicBezTo>
                  <a:cubicBezTo>
                    <a:pt x="11261" y="2618"/>
                    <a:pt x="11215" y="2590"/>
                    <a:pt x="11168" y="2565"/>
                  </a:cubicBezTo>
                  <a:cubicBezTo>
                    <a:pt x="11167" y="2564"/>
                    <a:pt x="11166" y="2564"/>
                    <a:pt x="11165" y="2563"/>
                  </a:cubicBezTo>
                  <a:cubicBezTo>
                    <a:pt x="11105" y="2525"/>
                    <a:pt x="11041" y="2493"/>
                    <a:pt x="10976" y="2468"/>
                  </a:cubicBezTo>
                  <a:cubicBezTo>
                    <a:pt x="10861" y="2422"/>
                    <a:pt x="10742" y="2395"/>
                    <a:pt x="10619" y="2383"/>
                  </a:cubicBezTo>
                  <a:cubicBezTo>
                    <a:pt x="10567" y="2372"/>
                    <a:pt x="10514" y="2365"/>
                    <a:pt x="10462" y="2365"/>
                  </a:cubicBezTo>
                  <a:cubicBezTo>
                    <a:pt x="10391" y="2365"/>
                    <a:pt x="10327" y="2382"/>
                    <a:pt x="10270" y="2415"/>
                  </a:cubicBezTo>
                  <a:cubicBezTo>
                    <a:pt x="10249" y="2421"/>
                    <a:pt x="10230" y="2429"/>
                    <a:pt x="10211" y="2438"/>
                  </a:cubicBezTo>
                  <a:cubicBezTo>
                    <a:pt x="10177" y="2455"/>
                    <a:pt x="10146" y="2475"/>
                    <a:pt x="10119" y="2500"/>
                  </a:cubicBezTo>
                  <a:cubicBezTo>
                    <a:pt x="10112" y="2493"/>
                    <a:pt x="10105" y="2486"/>
                    <a:pt x="10098" y="2480"/>
                  </a:cubicBezTo>
                  <a:cubicBezTo>
                    <a:pt x="10143" y="2450"/>
                    <a:pt x="10177" y="2398"/>
                    <a:pt x="10193" y="2349"/>
                  </a:cubicBezTo>
                  <a:cubicBezTo>
                    <a:pt x="10211" y="2292"/>
                    <a:pt x="10206" y="2235"/>
                    <a:pt x="10198" y="2176"/>
                  </a:cubicBezTo>
                  <a:cubicBezTo>
                    <a:pt x="10187" y="2112"/>
                    <a:pt x="10163" y="2051"/>
                    <a:pt x="10139" y="1991"/>
                  </a:cubicBezTo>
                  <a:cubicBezTo>
                    <a:pt x="10111" y="1922"/>
                    <a:pt x="10077" y="1855"/>
                    <a:pt x="10042" y="1790"/>
                  </a:cubicBezTo>
                  <a:cubicBezTo>
                    <a:pt x="10002" y="1712"/>
                    <a:pt x="9956" y="1639"/>
                    <a:pt x="9911" y="1565"/>
                  </a:cubicBezTo>
                  <a:cubicBezTo>
                    <a:pt x="9869" y="1499"/>
                    <a:pt x="9826" y="1435"/>
                    <a:pt x="9782" y="1372"/>
                  </a:cubicBezTo>
                  <a:cubicBezTo>
                    <a:pt x="9760" y="1289"/>
                    <a:pt x="9729" y="1210"/>
                    <a:pt x="9689" y="1133"/>
                  </a:cubicBezTo>
                  <a:cubicBezTo>
                    <a:pt x="9625" y="1010"/>
                    <a:pt x="9533" y="905"/>
                    <a:pt x="9438" y="804"/>
                  </a:cubicBezTo>
                  <a:cubicBezTo>
                    <a:pt x="9336" y="698"/>
                    <a:pt x="9228" y="593"/>
                    <a:pt x="9116" y="495"/>
                  </a:cubicBezTo>
                  <a:cubicBezTo>
                    <a:pt x="9023" y="414"/>
                    <a:pt x="8923" y="343"/>
                    <a:pt x="8817" y="280"/>
                  </a:cubicBezTo>
                  <a:cubicBezTo>
                    <a:pt x="8733" y="229"/>
                    <a:pt x="8633" y="185"/>
                    <a:pt x="8533" y="185"/>
                  </a:cubicBezTo>
                  <a:cubicBezTo>
                    <a:pt x="8522" y="185"/>
                    <a:pt x="8512" y="186"/>
                    <a:pt x="8502" y="187"/>
                  </a:cubicBezTo>
                  <a:cubicBezTo>
                    <a:pt x="8459" y="190"/>
                    <a:pt x="8417" y="207"/>
                    <a:pt x="8381" y="232"/>
                  </a:cubicBezTo>
                  <a:cubicBezTo>
                    <a:pt x="8358" y="227"/>
                    <a:pt x="8335" y="221"/>
                    <a:pt x="8311" y="216"/>
                  </a:cubicBezTo>
                  <a:cubicBezTo>
                    <a:pt x="8290" y="206"/>
                    <a:pt x="8270" y="197"/>
                    <a:pt x="8248" y="188"/>
                  </a:cubicBezTo>
                  <a:cubicBezTo>
                    <a:pt x="8194" y="165"/>
                    <a:pt x="8142" y="141"/>
                    <a:pt x="8086" y="125"/>
                  </a:cubicBezTo>
                  <a:cubicBezTo>
                    <a:pt x="8052" y="115"/>
                    <a:pt x="8018" y="111"/>
                    <a:pt x="7984" y="111"/>
                  </a:cubicBezTo>
                  <a:cubicBezTo>
                    <a:pt x="7968" y="111"/>
                    <a:pt x="7951" y="112"/>
                    <a:pt x="7935" y="113"/>
                  </a:cubicBezTo>
                  <a:cubicBezTo>
                    <a:pt x="7935" y="113"/>
                    <a:pt x="7933" y="113"/>
                    <a:pt x="7932" y="115"/>
                  </a:cubicBezTo>
                  <a:cubicBezTo>
                    <a:pt x="7917" y="112"/>
                    <a:pt x="7904" y="111"/>
                    <a:pt x="7890" y="110"/>
                  </a:cubicBezTo>
                  <a:cubicBezTo>
                    <a:pt x="7842" y="107"/>
                    <a:pt x="7795" y="101"/>
                    <a:pt x="7747" y="96"/>
                  </a:cubicBezTo>
                  <a:cubicBezTo>
                    <a:pt x="7716" y="69"/>
                    <a:pt x="7677" y="48"/>
                    <a:pt x="7637" y="39"/>
                  </a:cubicBezTo>
                  <a:cubicBezTo>
                    <a:pt x="7585" y="25"/>
                    <a:pt x="7530" y="20"/>
                    <a:pt x="7476" y="14"/>
                  </a:cubicBezTo>
                  <a:cubicBezTo>
                    <a:pt x="7397" y="7"/>
                    <a:pt x="7318" y="0"/>
                    <a:pt x="7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6"/>
            <p:cNvSpPr/>
            <p:nvPr/>
          </p:nvSpPr>
          <p:spPr>
            <a:xfrm>
              <a:off x="8053875" y="1189375"/>
              <a:ext cx="305075" cy="20500"/>
            </a:xfrm>
            <a:custGeom>
              <a:avLst/>
              <a:gdLst/>
              <a:ahLst/>
              <a:cxnLst/>
              <a:rect l="l" t="t" r="r" b="b"/>
              <a:pathLst>
                <a:path w="12203" h="820" extrusionOk="0">
                  <a:moveTo>
                    <a:pt x="3244" y="25"/>
                  </a:moveTo>
                  <a:cubicBezTo>
                    <a:pt x="3251" y="26"/>
                    <a:pt x="3257" y="26"/>
                    <a:pt x="3264" y="26"/>
                  </a:cubicBezTo>
                  <a:lnTo>
                    <a:pt x="3264" y="26"/>
                  </a:lnTo>
                  <a:cubicBezTo>
                    <a:pt x="3257" y="25"/>
                    <a:pt x="3251" y="25"/>
                    <a:pt x="3244" y="25"/>
                  </a:cubicBezTo>
                  <a:close/>
                  <a:moveTo>
                    <a:pt x="11388" y="118"/>
                  </a:moveTo>
                  <a:cubicBezTo>
                    <a:pt x="11394" y="118"/>
                    <a:pt x="11399" y="118"/>
                    <a:pt x="11405" y="118"/>
                  </a:cubicBezTo>
                  <a:lnTo>
                    <a:pt x="11405" y="118"/>
                  </a:lnTo>
                  <a:cubicBezTo>
                    <a:pt x="11400" y="118"/>
                    <a:pt x="11394" y="118"/>
                    <a:pt x="11388" y="118"/>
                  </a:cubicBezTo>
                  <a:close/>
                  <a:moveTo>
                    <a:pt x="5992" y="674"/>
                  </a:moveTo>
                  <a:lnTo>
                    <a:pt x="5992" y="674"/>
                  </a:lnTo>
                  <a:cubicBezTo>
                    <a:pt x="5997" y="675"/>
                    <a:pt x="6003" y="675"/>
                    <a:pt x="6009" y="675"/>
                  </a:cubicBezTo>
                  <a:cubicBezTo>
                    <a:pt x="6003" y="675"/>
                    <a:pt x="5997" y="675"/>
                    <a:pt x="5992" y="674"/>
                  </a:cubicBezTo>
                  <a:close/>
                  <a:moveTo>
                    <a:pt x="2245" y="0"/>
                  </a:moveTo>
                  <a:cubicBezTo>
                    <a:pt x="2039" y="0"/>
                    <a:pt x="1832" y="6"/>
                    <a:pt x="1627" y="20"/>
                  </a:cubicBezTo>
                  <a:cubicBezTo>
                    <a:pt x="1441" y="31"/>
                    <a:pt x="1256" y="30"/>
                    <a:pt x="1069" y="36"/>
                  </a:cubicBezTo>
                  <a:cubicBezTo>
                    <a:pt x="881" y="41"/>
                    <a:pt x="691" y="57"/>
                    <a:pt x="502" y="76"/>
                  </a:cubicBezTo>
                  <a:cubicBezTo>
                    <a:pt x="480" y="78"/>
                    <a:pt x="459" y="80"/>
                    <a:pt x="436" y="81"/>
                  </a:cubicBezTo>
                  <a:cubicBezTo>
                    <a:pt x="444" y="81"/>
                    <a:pt x="452" y="80"/>
                    <a:pt x="460" y="80"/>
                  </a:cubicBezTo>
                  <a:cubicBezTo>
                    <a:pt x="420" y="82"/>
                    <a:pt x="380" y="86"/>
                    <a:pt x="340" y="89"/>
                  </a:cubicBezTo>
                  <a:cubicBezTo>
                    <a:pt x="276" y="94"/>
                    <a:pt x="217" y="97"/>
                    <a:pt x="160" y="131"/>
                  </a:cubicBezTo>
                  <a:cubicBezTo>
                    <a:pt x="85" y="175"/>
                    <a:pt x="46" y="271"/>
                    <a:pt x="22" y="350"/>
                  </a:cubicBezTo>
                  <a:cubicBezTo>
                    <a:pt x="8" y="399"/>
                    <a:pt x="0" y="448"/>
                    <a:pt x="8" y="500"/>
                  </a:cubicBezTo>
                  <a:cubicBezTo>
                    <a:pt x="16" y="552"/>
                    <a:pt x="47" y="603"/>
                    <a:pt x="86" y="638"/>
                  </a:cubicBezTo>
                  <a:cubicBezTo>
                    <a:pt x="166" y="715"/>
                    <a:pt x="287" y="730"/>
                    <a:pt x="393" y="737"/>
                  </a:cubicBezTo>
                  <a:cubicBezTo>
                    <a:pt x="417" y="738"/>
                    <a:pt x="441" y="738"/>
                    <a:pt x="464" y="738"/>
                  </a:cubicBezTo>
                  <a:cubicBezTo>
                    <a:pt x="533" y="738"/>
                    <a:pt x="601" y="734"/>
                    <a:pt x="669" y="730"/>
                  </a:cubicBezTo>
                  <a:cubicBezTo>
                    <a:pt x="773" y="723"/>
                    <a:pt x="876" y="715"/>
                    <a:pt x="979" y="708"/>
                  </a:cubicBezTo>
                  <a:cubicBezTo>
                    <a:pt x="1139" y="697"/>
                    <a:pt x="1299" y="689"/>
                    <a:pt x="1459" y="682"/>
                  </a:cubicBezTo>
                  <a:cubicBezTo>
                    <a:pt x="1493" y="733"/>
                    <a:pt x="1551" y="766"/>
                    <a:pt x="1615" y="766"/>
                  </a:cubicBezTo>
                  <a:cubicBezTo>
                    <a:pt x="1616" y="766"/>
                    <a:pt x="1617" y="766"/>
                    <a:pt x="1618" y="766"/>
                  </a:cubicBezTo>
                  <a:cubicBezTo>
                    <a:pt x="1674" y="766"/>
                    <a:pt x="1730" y="767"/>
                    <a:pt x="1786" y="770"/>
                  </a:cubicBezTo>
                  <a:cubicBezTo>
                    <a:pt x="1874" y="775"/>
                    <a:pt x="1961" y="786"/>
                    <a:pt x="2049" y="796"/>
                  </a:cubicBezTo>
                  <a:cubicBezTo>
                    <a:pt x="2141" y="805"/>
                    <a:pt x="2236" y="804"/>
                    <a:pt x="2327" y="805"/>
                  </a:cubicBezTo>
                  <a:cubicBezTo>
                    <a:pt x="2424" y="804"/>
                    <a:pt x="2520" y="799"/>
                    <a:pt x="2616" y="795"/>
                  </a:cubicBezTo>
                  <a:cubicBezTo>
                    <a:pt x="2708" y="791"/>
                    <a:pt x="2800" y="786"/>
                    <a:pt x="2891" y="786"/>
                  </a:cubicBezTo>
                  <a:cubicBezTo>
                    <a:pt x="2900" y="786"/>
                    <a:pt x="2908" y="786"/>
                    <a:pt x="2917" y="786"/>
                  </a:cubicBezTo>
                  <a:cubicBezTo>
                    <a:pt x="3058" y="791"/>
                    <a:pt x="3199" y="798"/>
                    <a:pt x="3340" y="798"/>
                  </a:cubicBezTo>
                  <a:cubicBezTo>
                    <a:pt x="3394" y="798"/>
                    <a:pt x="3448" y="797"/>
                    <a:pt x="3503" y="795"/>
                  </a:cubicBezTo>
                  <a:cubicBezTo>
                    <a:pt x="3693" y="785"/>
                    <a:pt x="3883" y="765"/>
                    <a:pt x="4075" y="754"/>
                  </a:cubicBezTo>
                  <a:cubicBezTo>
                    <a:pt x="4170" y="747"/>
                    <a:pt x="4266" y="739"/>
                    <a:pt x="4362" y="734"/>
                  </a:cubicBezTo>
                  <a:cubicBezTo>
                    <a:pt x="4454" y="730"/>
                    <a:pt x="4547" y="730"/>
                    <a:pt x="4638" y="730"/>
                  </a:cubicBezTo>
                  <a:cubicBezTo>
                    <a:pt x="4764" y="729"/>
                    <a:pt x="4888" y="723"/>
                    <a:pt x="5014" y="717"/>
                  </a:cubicBezTo>
                  <a:cubicBezTo>
                    <a:pt x="5092" y="713"/>
                    <a:pt x="5169" y="709"/>
                    <a:pt x="5246" y="707"/>
                  </a:cubicBezTo>
                  <a:cubicBezTo>
                    <a:pt x="5374" y="703"/>
                    <a:pt x="5501" y="694"/>
                    <a:pt x="5629" y="684"/>
                  </a:cubicBezTo>
                  <a:cubicBezTo>
                    <a:pt x="5716" y="676"/>
                    <a:pt x="5802" y="673"/>
                    <a:pt x="5889" y="673"/>
                  </a:cubicBezTo>
                  <a:cubicBezTo>
                    <a:pt x="5923" y="673"/>
                    <a:pt x="5957" y="674"/>
                    <a:pt x="5992" y="674"/>
                  </a:cubicBezTo>
                  <a:lnTo>
                    <a:pt x="5992" y="674"/>
                  </a:lnTo>
                  <a:cubicBezTo>
                    <a:pt x="5989" y="674"/>
                    <a:pt x="5987" y="674"/>
                    <a:pt x="5985" y="674"/>
                  </a:cubicBezTo>
                  <a:lnTo>
                    <a:pt x="5985" y="674"/>
                  </a:lnTo>
                  <a:cubicBezTo>
                    <a:pt x="6162" y="682"/>
                    <a:pt x="6340" y="684"/>
                    <a:pt x="6518" y="684"/>
                  </a:cubicBezTo>
                  <a:cubicBezTo>
                    <a:pt x="6711" y="684"/>
                    <a:pt x="6905" y="682"/>
                    <a:pt x="7099" y="682"/>
                  </a:cubicBezTo>
                  <a:cubicBezTo>
                    <a:pt x="7118" y="682"/>
                    <a:pt x="7138" y="682"/>
                    <a:pt x="7157" y="682"/>
                  </a:cubicBezTo>
                  <a:cubicBezTo>
                    <a:pt x="7176" y="682"/>
                    <a:pt x="7194" y="682"/>
                    <a:pt x="7213" y="682"/>
                  </a:cubicBezTo>
                  <a:cubicBezTo>
                    <a:pt x="7398" y="682"/>
                    <a:pt x="7583" y="677"/>
                    <a:pt x="7767" y="677"/>
                  </a:cubicBezTo>
                  <a:cubicBezTo>
                    <a:pt x="7926" y="678"/>
                    <a:pt x="8087" y="682"/>
                    <a:pt x="8247" y="682"/>
                  </a:cubicBezTo>
                  <a:cubicBezTo>
                    <a:pt x="8278" y="682"/>
                    <a:pt x="8309" y="682"/>
                    <a:pt x="8341" y="682"/>
                  </a:cubicBezTo>
                  <a:cubicBezTo>
                    <a:pt x="8662" y="678"/>
                    <a:pt x="8985" y="670"/>
                    <a:pt x="9307" y="670"/>
                  </a:cubicBezTo>
                  <a:cubicBezTo>
                    <a:pt x="9375" y="670"/>
                    <a:pt x="9443" y="671"/>
                    <a:pt x="9511" y="671"/>
                  </a:cubicBezTo>
                  <a:cubicBezTo>
                    <a:pt x="9700" y="689"/>
                    <a:pt x="9887" y="711"/>
                    <a:pt x="10075" y="721"/>
                  </a:cubicBezTo>
                  <a:cubicBezTo>
                    <a:pt x="10272" y="730"/>
                    <a:pt x="10470" y="738"/>
                    <a:pt x="10666" y="747"/>
                  </a:cubicBezTo>
                  <a:cubicBezTo>
                    <a:pt x="10892" y="758"/>
                    <a:pt x="11117" y="772"/>
                    <a:pt x="11343" y="779"/>
                  </a:cubicBezTo>
                  <a:lnTo>
                    <a:pt x="11336" y="779"/>
                  </a:lnTo>
                  <a:cubicBezTo>
                    <a:pt x="11443" y="783"/>
                    <a:pt x="11547" y="793"/>
                    <a:pt x="11651" y="809"/>
                  </a:cubicBezTo>
                  <a:cubicBezTo>
                    <a:pt x="11684" y="814"/>
                    <a:pt x="11716" y="818"/>
                    <a:pt x="11748" y="819"/>
                  </a:cubicBezTo>
                  <a:cubicBezTo>
                    <a:pt x="11754" y="819"/>
                    <a:pt x="11760" y="820"/>
                    <a:pt x="11766" y="820"/>
                  </a:cubicBezTo>
                  <a:cubicBezTo>
                    <a:pt x="11772" y="820"/>
                    <a:pt x="11778" y="819"/>
                    <a:pt x="11785" y="819"/>
                  </a:cubicBezTo>
                  <a:cubicBezTo>
                    <a:pt x="11818" y="818"/>
                    <a:pt x="11851" y="813"/>
                    <a:pt x="11883" y="807"/>
                  </a:cubicBezTo>
                  <a:cubicBezTo>
                    <a:pt x="11906" y="803"/>
                    <a:pt x="11929" y="799"/>
                    <a:pt x="11952" y="796"/>
                  </a:cubicBezTo>
                  <a:cubicBezTo>
                    <a:pt x="11996" y="795"/>
                    <a:pt x="12040" y="789"/>
                    <a:pt x="12081" y="772"/>
                  </a:cubicBezTo>
                  <a:cubicBezTo>
                    <a:pt x="12157" y="741"/>
                    <a:pt x="12202" y="655"/>
                    <a:pt x="12189" y="574"/>
                  </a:cubicBezTo>
                  <a:cubicBezTo>
                    <a:pt x="12181" y="517"/>
                    <a:pt x="12147" y="472"/>
                    <a:pt x="12101" y="446"/>
                  </a:cubicBezTo>
                  <a:cubicBezTo>
                    <a:pt x="12121" y="430"/>
                    <a:pt x="12138" y="412"/>
                    <a:pt x="12151" y="390"/>
                  </a:cubicBezTo>
                  <a:cubicBezTo>
                    <a:pt x="12199" y="308"/>
                    <a:pt x="12167" y="204"/>
                    <a:pt x="12096" y="149"/>
                  </a:cubicBezTo>
                  <a:cubicBezTo>
                    <a:pt x="12042" y="107"/>
                    <a:pt x="11977" y="95"/>
                    <a:pt x="11910" y="95"/>
                  </a:cubicBezTo>
                  <a:cubicBezTo>
                    <a:pt x="11845" y="95"/>
                    <a:pt x="11778" y="107"/>
                    <a:pt x="11717" y="113"/>
                  </a:cubicBezTo>
                  <a:lnTo>
                    <a:pt x="11545" y="120"/>
                  </a:lnTo>
                  <a:cubicBezTo>
                    <a:pt x="11532" y="121"/>
                    <a:pt x="11519" y="121"/>
                    <a:pt x="11507" y="121"/>
                  </a:cubicBezTo>
                  <a:cubicBezTo>
                    <a:pt x="11473" y="121"/>
                    <a:pt x="11439" y="119"/>
                    <a:pt x="11405" y="118"/>
                  </a:cubicBezTo>
                  <a:lnTo>
                    <a:pt x="11405" y="118"/>
                  </a:lnTo>
                  <a:cubicBezTo>
                    <a:pt x="11407" y="119"/>
                    <a:pt x="11409" y="119"/>
                    <a:pt x="11411" y="119"/>
                  </a:cubicBezTo>
                  <a:cubicBezTo>
                    <a:pt x="11230" y="110"/>
                    <a:pt x="11051" y="109"/>
                    <a:pt x="10870" y="104"/>
                  </a:cubicBezTo>
                  <a:cubicBezTo>
                    <a:pt x="10668" y="90"/>
                    <a:pt x="10466" y="80"/>
                    <a:pt x="10265" y="78"/>
                  </a:cubicBezTo>
                  <a:cubicBezTo>
                    <a:pt x="10065" y="74"/>
                    <a:pt x="9864" y="73"/>
                    <a:pt x="9664" y="68"/>
                  </a:cubicBezTo>
                  <a:cubicBezTo>
                    <a:pt x="9539" y="61"/>
                    <a:pt x="9415" y="50"/>
                    <a:pt x="9291" y="44"/>
                  </a:cubicBezTo>
                  <a:cubicBezTo>
                    <a:pt x="9184" y="37"/>
                    <a:pt x="9078" y="37"/>
                    <a:pt x="8972" y="37"/>
                  </a:cubicBezTo>
                  <a:cubicBezTo>
                    <a:pt x="8941" y="37"/>
                    <a:pt x="8911" y="37"/>
                    <a:pt x="8880" y="37"/>
                  </a:cubicBezTo>
                  <a:cubicBezTo>
                    <a:pt x="8738" y="37"/>
                    <a:pt x="8597" y="32"/>
                    <a:pt x="8455" y="28"/>
                  </a:cubicBezTo>
                  <a:cubicBezTo>
                    <a:pt x="8319" y="23"/>
                    <a:pt x="8184" y="22"/>
                    <a:pt x="8048" y="17"/>
                  </a:cubicBezTo>
                  <a:cubicBezTo>
                    <a:pt x="7900" y="10"/>
                    <a:pt x="7754" y="2"/>
                    <a:pt x="7605" y="2"/>
                  </a:cubicBezTo>
                  <a:cubicBezTo>
                    <a:pt x="7558" y="2"/>
                    <a:pt x="7511" y="3"/>
                    <a:pt x="7464" y="5"/>
                  </a:cubicBezTo>
                  <a:cubicBezTo>
                    <a:pt x="7270" y="10"/>
                    <a:pt x="7076" y="21"/>
                    <a:pt x="6881" y="26"/>
                  </a:cubicBezTo>
                  <a:cubicBezTo>
                    <a:pt x="6680" y="31"/>
                    <a:pt x="6477" y="28"/>
                    <a:pt x="6275" y="40"/>
                  </a:cubicBezTo>
                  <a:cubicBezTo>
                    <a:pt x="6107" y="51"/>
                    <a:pt x="5941" y="66"/>
                    <a:pt x="5773" y="66"/>
                  </a:cubicBezTo>
                  <a:cubicBezTo>
                    <a:pt x="5751" y="66"/>
                    <a:pt x="5730" y="66"/>
                    <a:pt x="5708" y="65"/>
                  </a:cubicBezTo>
                  <a:cubicBezTo>
                    <a:pt x="5512" y="60"/>
                    <a:pt x="5316" y="48"/>
                    <a:pt x="5119" y="48"/>
                  </a:cubicBezTo>
                  <a:cubicBezTo>
                    <a:pt x="4917" y="47"/>
                    <a:pt x="4715" y="47"/>
                    <a:pt x="4512" y="40"/>
                  </a:cubicBezTo>
                  <a:cubicBezTo>
                    <a:pt x="4322" y="34"/>
                    <a:pt x="4133" y="29"/>
                    <a:pt x="3943" y="26"/>
                  </a:cubicBezTo>
                  <a:cubicBezTo>
                    <a:pt x="3921" y="26"/>
                    <a:pt x="3899" y="26"/>
                    <a:pt x="3877" y="26"/>
                  </a:cubicBezTo>
                  <a:cubicBezTo>
                    <a:pt x="3737" y="26"/>
                    <a:pt x="3597" y="31"/>
                    <a:pt x="3456" y="31"/>
                  </a:cubicBezTo>
                  <a:cubicBezTo>
                    <a:pt x="3425" y="31"/>
                    <a:pt x="3394" y="30"/>
                    <a:pt x="3363" y="30"/>
                  </a:cubicBezTo>
                  <a:cubicBezTo>
                    <a:pt x="3331" y="29"/>
                    <a:pt x="3297" y="27"/>
                    <a:pt x="3264" y="26"/>
                  </a:cubicBezTo>
                  <a:lnTo>
                    <a:pt x="3264" y="26"/>
                  </a:lnTo>
                  <a:cubicBezTo>
                    <a:pt x="3265" y="26"/>
                    <a:pt x="3267" y="26"/>
                    <a:pt x="3268" y="26"/>
                  </a:cubicBezTo>
                  <a:cubicBezTo>
                    <a:pt x="3101" y="18"/>
                    <a:pt x="2935" y="17"/>
                    <a:pt x="2768" y="13"/>
                  </a:cubicBezTo>
                  <a:lnTo>
                    <a:pt x="2783" y="13"/>
                  </a:lnTo>
                  <a:cubicBezTo>
                    <a:pt x="2604" y="5"/>
                    <a:pt x="2425" y="0"/>
                    <a:pt x="2245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6"/>
            <p:cNvSpPr/>
            <p:nvPr/>
          </p:nvSpPr>
          <p:spPr>
            <a:xfrm>
              <a:off x="8282450" y="116682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1" y="1"/>
                  </a:moveTo>
                  <a:cubicBezTo>
                    <a:pt x="188" y="1"/>
                    <a:pt x="186" y="1"/>
                    <a:pt x="183" y="1"/>
                  </a:cubicBezTo>
                  <a:cubicBezTo>
                    <a:pt x="83" y="6"/>
                    <a:pt x="0" y="88"/>
                    <a:pt x="3" y="191"/>
                  </a:cubicBezTo>
                  <a:cubicBezTo>
                    <a:pt x="6" y="288"/>
                    <a:pt x="88" y="372"/>
                    <a:pt x="188" y="372"/>
                  </a:cubicBezTo>
                  <a:cubicBezTo>
                    <a:pt x="190" y="372"/>
                    <a:pt x="192" y="372"/>
                    <a:pt x="194" y="372"/>
                  </a:cubicBezTo>
                  <a:cubicBezTo>
                    <a:pt x="293" y="367"/>
                    <a:pt x="376" y="284"/>
                    <a:pt x="373" y="182"/>
                  </a:cubicBezTo>
                  <a:cubicBezTo>
                    <a:pt x="371" y="85"/>
                    <a:pt x="288" y="1"/>
                    <a:pt x="191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6"/>
            <p:cNvSpPr/>
            <p:nvPr/>
          </p:nvSpPr>
          <p:spPr>
            <a:xfrm>
              <a:off x="8271300" y="1175725"/>
              <a:ext cx="700" cy="375"/>
            </a:xfrm>
            <a:custGeom>
              <a:avLst/>
              <a:gdLst/>
              <a:ahLst/>
              <a:cxnLst/>
              <a:rect l="l" t="t" r="r" b="b"/>
              <a:pathLst>
                <a:path w="28" h="15" extrusionOk="0">
                  <a:moveTo>
                    <a:pt x="0" y="1"/>
                  </a:moveTo>
                  <a:cubicBezTo>
                    <a:pt x="1" y="1"/>
                    <a:pt x="2" y="2"/>
                    <a:pt x="2" y="2"/>
                  </a:cubicBezTo>
                  <a:lnTo>
                    <a:pt x="2" y="2"/>
                  </a:lnTo>
                  <a:cubicBezTo>
                    <a:pt x="2" y="1"/>
                    <a:pt x="1" y="1"/>
                    <a:pt x="0" y="1"/>
                  </a:cubicBezTo>
                  <a:close/>
                  <a:moveTo>
                    <a:pt x="2" y="2"/>
                  </a:moveTo>
                  <a:cubicBezTo>
                    <a:pt x="4" y="3"/>
                    <a:pt x="6" y="4"/>
                    <a:pt x="7" y="5"/>
                  </a:cubicBezTo>
                  <a:lnTo>
                    <a:pt x="6" y="5"/>
                  </a:lnTo>
                  <a:cubicBezTo>
                    <a:pt x="13" y="9"/>
                    <a:pt x="21" y="12"/>
                    <a:pt x="28" y="14"/>
                  </a:cubicBezTo>
                  <a:cubicBezTo>
                    <a:pt x="19" y="11"/>
                    <a:pt x="11" y="7"/>
                    <a:pt x="2" y="2"/>
                  </a:cubicBezTo>
                  <a:close/>
                </a:path>
              </a:pathLst>
            </a:custGeom>
            <a:solidFill>
              <a:srgbClr val="EA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6"/>
            <p:cNvSpPr/>
            <p:nvPr/>
          </p:nvSpPr>
          <p:spPr>
            <a:xfrm>
              <a:off x="8268200" y="1166900"/>
              <a:ext cx="10950" cy="9600"/>
            </a:xfrm>
            <a:custGeom>
              <a:avLst/>
              <a:gdLst/>
              <a:ahLst/>
              <a:cxnLst/>
              <a:rect l="l" t="t" r="r" b="b"/>
              <a:pathLst>
                <a:path w="438" h="384" extrusionOk="0">
                  <a:moveTo>
                    <a:pt x="200" y="0"/>
                  </a:moveTo>
                  <a:cubicBezTo>
                    <a:pt x="183" y="0"/>
                    <a:pt x="167" y="3"/>
                    <a:pt x="151" y="7"/>
                  </a:cubicBezTo>
                  <a:cubicBezTo>
                    <a:pt x="51" y="36"/>
                    <a:pt x="1" y="138"/>
                    <a:pt x="25" y="236"/>
                  </a:cubicBezTo>
                  <a:cubicBezTo>
                    <a:pt x="37" y="290"/>
                    <a:pt x="77" y="329"/>
                    <a:pt x="124" y="354"/>
                  </a:cubicBezTo>
                  <a:lnTo>
                    <a:pt x="120" y="351"/>
                  </a:lnTo>
                  <a:lnTo>
                    <a:pt x="120" y="351"/>
                  </a:lnTo>
                  <a:cubicBezTo>
                    <a:pt x="156" y="371"/>
                    <a:pt x="194" y="384"/>
                    <a:pt x="232" y="384"/>
                  </a:cubicBezTo>
                  <a:cubicBezTo>
                    <a:pt x="234" y="384"/>
                    <a:pt x="236" y="383"/>
                    <a:pt x="238" y="383"/>
                  </a:cubicBezTo>
                  <a:cubicBezTo>
                    <a:pt x="266" y="382"/>
                    <a:pt x="295" y="373"/>
                    <a:pt x="322" y="357"/>
                  </a:cubicBezTo>
                  <a:cubicBezTo>
                    <a:pt x="428" y="293"/>
                    <a:pt x="438" y="149"/>
                    <a:pt x="354" y="63"/>
                  </a:cubicBezTo>
                  <a:cubicBezTo>
                    <a:pt x="336" y="46"/>
                    <a:pt x="315" y="32"/>
                    <a:pt x="292" y="24"/>
                  </a:cubicBezTo>
                  <a:cubicBezTo>
                    <a:pt x="265" y="9"/>
                    <a:pt x="232" y="0"/>
                    <a:pt x="20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6"/>
            <p:cNvSpPr/>
            <p:nvPr/>
          </p:nvSpPr>
          <p:spPr>
            <a:xfrm>
              <a:off x="8145125" y="1168275"/>
              <a:ext cx="10850" cy="9375"/>
            </a:xfrm>
            <a:custGeom>
              <a:avLst/>
              <a:gdLst/>
              <a:ahLst/>
              <a:cxnLst/>
              <a:rect l="l" t="t" r="r" b="b"/>
              <a:pathLst>
                <a:path w="434" h="375" extrusionOk="0">
                  <a:moveTo>
                    <a:pt x="202" y="1"/>
                  </a:moveTo>
                  <a:cubicBezTo>
                    <a:pt x="120" y="1"/>
                    <a:pt x="42" y="63"/>
                    <a:pt x="23" y="143"/>
                  </a:cubicBezTo>
                  <a:cubicBezTo>
                    <a:pt x="0" y="245"/>
                    <a:pt x="64" y="340"/>
                    <a:pt x="161" y="366"/>
                  </a:cubicBezTo>
                  <a:cubicBezTo>
                    <a:pt x="172" y="370"/>
                    <a:pt x="183" y="371"/>
                    <a:pt x="193" y="371"/>
                  </a:cubicBezTo>
                  <a:cubicBezTo>
                    <a:pt x="204" y="373"/>
                    <a:pt x="213" y="375"/>
                    <a:pt x="223" y="375"/>
                  </a:cubicBezTo>
                  <a:cubicBezTo>
                    <a:pt x="227" y="375"/>
                    <a:pt x="230" y="374"/>
                    <a:pt x="233" y="374"/>
                  </a:cubicBezTo>
                  <a:cubicBezTo>
                    <a:pt x="297" y="372"/>
                    <a:pt x="361" y="332"/>
                    <a:pt x="391" y="276"/>
                  </a:cubicBezTo>
                  <a:cubicBezTo>
                    <a:pt x="433" y="197"/>
                    <a:pt x="413" y="89"/>
                    <a:pt x="336" y="38"/>
                  </a:cubicBezTo>
                  <a:cubicBezTo>
                    <a:pt x="321" y="29"/>
                    <a:pt x="308" y="22"/>
                    <a:pt x="293" y="16"/>
                  </a:cubicBezTo>
                  <a:cubicBezTo>
                    <a:pt x="294" y="16"/>
                    <a:pt x="294" y="15"/>
                    <a:pt x="294" y="15"/>
                  </a:cubicBezTo>
                  <a:lnTo>
                    <a:pt x="293" y="15"/>
                  </a:lnTo>
                  <a:cubicBezTo>
                    <a:pt x="272" y="5"/>
                    <a:pt x="250" y="1"/>
                    <a:pt x="227" y="1"/>
                  </a:cubicBezTo>
                  <a:cubicBezTo>
                    <a:pt x="224" y="1"/>
                    <a:pt x="221" y="1"/>
                    <a:pt x="218" y="1"/>
                  </a:cubicBezTo>
                  <a:cubicBezTo>
                    <a:pt x="213" y="1"/>
                    <a:pt x="207" y="1"/>
                    <a:pt x="20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6"/>
            <p:cNvSpPr/>
            <p:nvPr/>
          </p:nvSpPr>
          <p:spPr>
            <a:xfrm>
              <a:off x="8047125" y="1102275"/>
              <a:ext cx="318000" cy="114275"/>
            </a:xfrm>
            <a:custGeom>
              <a:avLst/>
              <a:gdLst/>
              <a:ahLst/>
              <a:cxnLst/>
              <a:rect l="l" t="t" r="r" b="b"/>
              <a:pathLst>
                <a:path w="12720" h="4571" extrusionOk="0">
                  <a:moveTo>
                    <a:pt x="7221" y="645"/>
                  </a:moveTo>
                  <a:lnTo>
                    <a:pt x="7221" y="645"/>
                  </a:lnTo>
                  <a:cubicBezTo>
                    <a:pt x="7218" y="646"/>
                    <a:pt x="7215" y="648"/>
                    <a:pt x="7212" y="649"/>
                  </a:cubicBezTo>
                  <a:cubicBezTo>
                    <a:pt x="7215" y="648"/>
                    <a:pt x="7218" y="647"/>
                    <a:pt x="7221" y="645"/>
                  </a:cubicBezTo>
                  <a:close/>
                  <a:moveTo>
                    <a:pt x="5904" y="1329"/>
                  </a:moveTo>
                  <a:cubicBezTo>
                    <a:pt x="5904" y="1329"/>
                    <a:pt x="5903" y="1330"/>
                    <a:pt x="5903" y="1331"/>
                  </a:cubicBezTo>
                  <a:lnTo>
                    <a:pt x="5903" y="1331"/>
                  </a:lnTo>
                  <a:cubicBezTo>
                    <a:pt x="5903" y="1330"/>
                    <a:pt x="5904" y="1329"/>
                    <a:pt x="5904" y="1329"/>
                  </a:cubicBezTo>
                  <a:close/>
                  <a:moveTo>
                    <a:pt x="5923" y="1998"/>
                  </a:moveTo>
                  <a:lnTo>
                    <a:pt x="5923" y="1998"/>
                  </a:lnTo>
                  <a:cubicBezTo>
                    <a:pt x="5922" y="1999"/>
                    <a:pt x="5922" y="2000"/>
                    <a:pt x="5921" y="2001"/>
                  </a:cubicBezTo>
                  <a:cubicBezTo>
                    <a:pt x="5922" y="2000"/>
                    <a:pt x="5922" y="1999"/>
                    <a:pt x="5923" y="1998"/>
                  </a:cubicBezTo>
                  <a:close/>
                  <a:moveTo>
                    <a:pt x="12568" y="3481"/>
                  </a:moveTo>
                  <a:cubicBezTo>
                    <a:pt x="12570" y="3487"/>
                    <a:pt x="12571" y="3493"/>
                    <a:pt x="12573" y="3499"/>
                  </a:cubicBezTo>
                  <a:cubicBezTo>
                    <a:pt x="12572" y="3494"/>
                    <a:pt x="12570" y="3488"/>
                    <a:pt x="12568" y="3481"/>
                  </a:cubicBezTo>
                  <a:close/>
                  <a:moveTo>
                    <a:pt x="718" y="4167"/>
                  </a:moveTo>
                  <a:cubicBezTo>
                    <a:pt x="723" y="4167"/>
                    <a:pt x="727" y="4167"/>
                    <a:pt x="731" y="4167"/>
                  </a:cubicBezTo>
                  <a:lnTo>
                    <a:pt x="731" y="4167"/>
                  </a:lnTo>
                  <a:cubicBezTo>
                    <a:pt x="727" y="4167"/>
                    <a:pt x="723" y="4167"/>
                    <a:pt x="718" y="4167"/>
                  </a:cubicBezTo>
                  <a:close/>
                  <a:moveTo>
                    <a:pt x="8389" y="369"/>
                  </a:moveTo>
                  <a:cubicBezTo>
                    <a:pt x="8402" y="369"/>
                    <a:pt x="8415" y="369"/>
                    <a:pt x="8429" y="369"/>
                  </a:cubicBezTo>
                  <a:cubicBezTo>
                    <a:pt x="8494" y="374"/>
                    <a:pt x="8558" y="381"/>
                    <a:pt x="8623" y="389"/>
                  </a:cubicBezTo>
                  <a:cubicBezTo>
                    <a:pt x="8712" y="407"/>
                    <a:pt x="8799" y="428"/>
                    <a:pt x="8887" y="452"/>
                  </a:cubicBezTo>
                  <a:cubicBezTo>
                    <a:pt x="8972" y="479"/>
                    <a:pt x="9054" y="509"/>
                    <a:pt x="9137" y="543"/>
                  </a:cubicBezTo>
                  <a:cubicBezTo>
                    <a:pt x="9235" y="588"/>
                    <a:pt x="9332" y="635"/>
                    <a:pt x="9426" y="688"/>
                  </a:cubicBezTo>
                  <a:cubicBezTo>
                    <a:pt x="9464" y="710"/>
                    <a:pt x="9499" y="734"/>
                    <a:pt x="9533" y="758"/>
                  </a:cubicBezTo>
                  <a:cubicBezTo>
                    <a:pt x="9588" y="803"/>
                    <a:pt x="9639" y="851"/>
                    <a:pt x="9690" y="900"/>
                  </a:cubicBezTo>
                  <a:cubicBezTo>
                    <a:pt x="9744" y="957"/>
                    <a:pt x="9795" y="1015"/>
                    <a:pt x="9846" y="1076"/>
                  </a:cubicBezTo>
                  <a:cubicBezTo>
                    <a:pt x="9954" y="1227"/>
                    <a:pt x="10048" y="1386"/>
                    <a:pt x="10139" y="1548"/>
                  </a:cubicBezTo>
                  <a:cubicBezTo>
                    <a:pt x="10215" y="1690"/>
                    <a:pt x="10283" y="1833"/>
                    <a:pt x="10345" y="1982"/>
                  </a:cubicBezTo>
                  <a:cubicBezTo>
                    <a:pt x="10386" y="2098"/>
                    <a:pt x="10426" y="2215"/>
                    <a:pt x="10461" y="2334"/>
                  </a:cubicBezTo>
                  <a:cubicBezTo>
                    <a:pt x="10468" y="2366"/>
                    <a:pt x="10473" y="2399"/>
                    <a:pt x="10478" y="2431"/>
                  </a:cubicBezTo>
                  <a:cubicBezTo>
                    <a:pt x="10478" y="2432"/>
                    <a:pt x="10478" y="2434"/>
                    <a:pt x="10478" y="2436"/>
                  </a:cubicBezTo>
                  <a:cubicBezTo>
                    <a:pt x="10485" y="2461"/>
                    <a:pt x="10490" y="2487"/>
                    <a:pt x="10497" y="2512"/>
                  </a:cubicBezTo>
                  <a:lnTo>
                    <a:pt x="10496" y="2512"/>
                  </a:lnTo>
                  <a:cubicBezTo>
                    <a:pt x="10502" y="2532"/>
                    <a:pt x="10506" y="2552"/>
                    <a:pt x="10512" y="2572"/>
                  </a:cubicBezTo>
                  <a:cubicBezTo>
                    <a:pt x="10526" y="2613"/>
                    <a:pt x="10537" y="2654"/>
                    <a:pt x="10550" y="2695"/>
                  </a:cubicBezTo>
                  <a:cubicBezTo>
                    <a:pt x="10554" y="2712"/>
                    <a:pt x="10561" y="2729"/>
                    <a:pt x="10566" y="2748"/>
                  </a:cubicBezTo>
                  <a:cubicBezTo>
                    <a:pt x="10574" y="2787"/>
                    <a:pt x="10583" y="2827"/>
                    <a:pt x="10591" y="2867"/>
                  </a:cubicBezTo>
                  <a:cubicBezTo>
                    <a:pt x="10618" y="2858"/>
                    <a:pt x="10646" y="2847"/>
                    <a:pt x="10675" y="2839"/>
                  </a:cubicBezTo>
                  <a:cubicBezTo>
                    <a:pt x="10691" y="2835"/>
                    <a:pt x="10707" y="2829"/>
                    <a:pt x="10723" y="2824"/>
                  </a:cubicBezTo>
                  <a:cubicBezTo>
                    <a:pt x="10745" y="2816"/>
                    <a:pt x="10767" y="2808"/>
                    <a:pt x="10790" y="2799"/>
                  </a:cubicBezTo>
                  <a:cubicBezTo>
                    <a:pt x="10791" y="2796"/>
                    <a:pt x="10792" y="2791"/>
                    <a:pt x="10792" y="2787"/>
                  </a:cubicBezTo>
                  <a:cubicBezTo>
                    <a:pt x="10794" y="2786"/>
                    <a:pt x="10795" y="2786"/>
                    <a:pt x="10797" y="2785"/>
                  </a:cubicBezTo>
                  <a:lnTo>
                    <a:pt x="10797" y="2785"/>
                  </a:lnTo>
                  <a:cubicBezTo>
                    <a:pt x="10796" y="2786"/>
                    <a:pt x="10794" y="2786"/>
                    <a:pt x="10793" y="2787"/>
                  </a:cubicBezTo>
                  <a:cubicBezTo>
                    <a:pt x="10793" y="2787"/>
                    <a:pt x="10792" y="2788"/>
                    <a:pt x="10792" y="2788"/>
                  </a:cubicBezTo>
                  <a:lnTo>
                    <a:pt x="10800" y="2784"/>
                  </a:lnTo>
                  <a:lnTo>
                    <a:pt x="10800" y="2784"/>
                  </a:lnTo>
                  <a:cubicBezTo>
                    <a:pt x="10799" y="2784"/>
                    <a:pt x="10798" y="2785"/>
                    <a:pt x="10797" y="2785"/>
                  </a:cubicBezTo>
                  <a:lnTo>
                    <a:pt x="10797" y="2785"/>
                  </a:lnTo>
                  <a:cubicBezTo>
                    <a:pt x="10798" y="2784"/>
                    <a:pt x="10800" y="2784"/>
                    <a:pt x="10801" y="2783"/>
                  </a:cubicBezTo>
                  <a:lnTo>
                    <a:pt x="10801" y="2783"/>
                  </a:lnTo>
                  <a:lnTo>
                    <a:pt x="10800" y="2784"/>
                  </a:lnTo>
                  <a:lnTo>
                    <a:pt x="10800" y="2784"/>
                  </a:lnTo>
                  <a:cubicBezTo>
                    <a:pt x="10846" y="2768"/>
                    <a:pt x="10891" y="2753"/>
                    <a:pt x="10938" y="2740"/>
                  </a:cubicBezTo>
                  <a:cubicBezTo>
                    <a:pt x="10976" y="2732"/>
                    <a:pt x="11014" y="2726"/>
                    <a:pt x="11054" y="2719"/>
                  </a:cubicBezTo>
                  <a:cubicBezTo>
                    <a:pt x="11077" y="2718"/>
                    <a:pt x="11100" y="2717"/>
                    <a:pt x="11123" y="2717"/>
                  </a:cubicBezTo>
                  <a:cubicBezTo>
                    <a:pt x="11134" y="2718"/>
                    <a:pt x="11146" y="2719"/>
                    <a:pt x="11156" y="2719"/>
                  </a:cubicBezTo>
                  <a:cubicBezTo>
                    <a:pt x="11263" y="2737"/>
                    <a:pt x="11370" y="2766"/>
                    <a:pt x="11475" y="2795"/>
                  </a:cubicBezTo>
                  <a:cubicBezTo>
                    <a:pt x="11525" y="2811"/>
                    <a:pt x="11574" y="2827"/>
                    <a:pt x="11622" y="2845"/>
                  </a:cubicBezTo>
                  <a:cubicBezTo>
                    <a:pt x="11617" y="2843"/>
                    <a:pt x="11612" y="2840"/>
                    <a:pt x="11607" y="2838"/>
                  </a:cubicBezTo>
                  <a:lnTo>
                    <a:pt x="11607" y="2838"/>
                  </a:lnTo>
                  <a:cubicBezTo>
                    <a:pt x="11612" y="2840"/>
                    <a:pt x="11618" y="2843"/>
                    <a:pt x="11624" y="2845"/>
                  </a:cubicBezTo>
                  <a:cubicBezTo>
                    <a:pt x="11660" y="2862"/>
                    <a:pt x="11696" y="2880"/>
                    <a:pt x="11732" y="2900"/>
                  </a:cubicBezTo>
                  <a:cubicBezTo>
                    <a:pt x="11772" y="2924"/>
                    <a:pt x="11812" y="2951"/>
                    <a:pt x="11850" y="2981"/>
                  </a:cubicBezTo>
                  <a:cubicBezTo>
                    <a:pt x="11895" y="3015"/>
                    <a:pt x="11936" y="3052"/>
                    <a:pt x="11976" y="3092"/>
                  </a:cubicBezTo>
                  <a:cubicBezTo>
                    <a:pt x="12006" y="3123"/>
                    <a:pt x="12033" y="3154"/>
                    <a:pt x="12059" y="3187"/>
                  </a:cubicBezTo>
                  <a:cubicBezTo>
                    <a:pt x="12072" y="3205"/>
                    <a:pt x="12083" y="3225"/>
                    <a:pt x="12096" y="3244"/>
                  </a:cubicBezTo>
                  <a:cubicBezTo>
                    <a:pt x="12121" y="3294"/>
                    <a:pt x="12142" y="3345"/>
                    <a:pt x="12162" y="3396"/>
                  </a:cubicBezTo>
                  <a:cubicBezTo>
                    <a:pt x="12170" y="3424"/>
                    <a:pt x="12180" y="3451"/>
                    <a:pt x="12190" y="3480"/>
                  </a:cubicBezTo>
                  <a:cubicBezTo>
                    <a:pt x="12190" y="3481"/>
                    <a:pt x="12190" y="3482"/>
                    <a:pt x="12190" y="3483"/>
                  </a:cubicBezTo>
                  <a:cubicBezTo>
                    <a:pt x="12191" y="3486"/>
                    <a:pt x="12192" y="3491"/>
                    <a:pt x="12193" y="3494"/>
                  </a:cubicBezTo>
                  <a:cubicBezTo>
                    <a:pt x="12193" y="3492"/>
                    <a:pt x="12192" y="3491"/>
                    <a:pt x="12192" y="3489"/>
                  </a:cubicBezTo>
                  <a:lnTo>
                    <a:pt x="12192" y="3489"/>
                  </a:lnTo>
                  <a:cubicBezTo>
                    <a:pt x="12200" y="3523"/>
                    <a:pt x="12208" y="3556"/>
                    <a:pt x="12216" y="3588"/>
                  </a:cubicBezTo>
                  <a:cubicBezTo>
                    <a:pt x="12214" y="3580"/>
                    <a:pt x="12211" y="3573"/>
                    <a:pt x="12209" y="3565"/>
                  </a:cubicBezTo>
                  <a:lnTo>
                    <a:pt x="12209" y="3565"/>
                  </a:lnTo>
                  <a:cubicBezTo>
                    <a:pt x="12247" y="3743"/>
                    <a:pt x="12285" y="3916"/>
                    <a:pt x="12310" y="4096"/>
                  </a:cubicBezTo>
                  <a:cubicBezTo>
                    <a:pt x="12312" y="4118"/>
                    <a:pt x="12311" y="4141"/>
                    <a:pt x="12312" y="4162"/>
                  </a:cubicBezTo>
                  <a:cubicBezTo>
                    <a:pt x="12296" y="4163"/>
                    <a:pt x="12279" y="4163"/>
                    <a:pt x="12262" y="4165"/>
                  </a:cubicBezTo>
                  <a:cubicBezTo>
                    <a:pt x="12125" y="4172"/>
                    <a:pt x="11988" y="4175"/>
                    <a:pt x="11851" y="4175"/>
                  </a:cubicBezTo>
                  <a:cubicBezTo>
                    <a:pt x="11776" y="4175"/>
                    <a:pt x="11701" y="4174"/>
                    <a:pt x="11626" y="4173"/>
                  </a:cubicBezTo>
                  <a:cubicBezTo>
                    <a:pt x="11370" y="4157"/>
                    <a:pt x="11115" y="4131"/>
                    <a:pt x="10860" y="4111"/>
                  </a:cubicBezTo>
                  <a:cubicBezTo>
                    <a:pt x="10612" y="4089"/>
                    <a:pt x="10360" y="4088"/>
                    <a:pt x="10111" y="4083"/>
                  </a:cubicBezTo>
                  <a:cubicBezTo>
                    <a:pt x="10113" y="4083"/>
                    <a:pt x="10114" y="4083"/>
                    <a:pt x="10117" y="4082"/>
                  </a:cubicBezTo>
                  <a:cubicBezTo>
                    <a:pt x="9910" y="4078"/>
                    <a:pt x="9703" y="4070"/>
                    <a:pt x="9497" y="4070"/>
                  </a:cubicBezTo>
                  <a:cubicBezTo>
                    <a:pt x="9439" y="4070"/>
                    <a:pt x="9381" y="4070"/>
                    <a:pt x="9323" y="4072"/>
                  </a:cubicBezTo>
                  <a:cubicBezTo>
                    <a:pt x="9100" y="4078"/>
                    <a:pt x="8877" y="4083"/>
                    <a:pt x="8653" y="4083"/>
                  </a:cubicBezTo>
                  <a:cubicBezTo>
                    <a:pt x="8603" y="4083"/>
                    <a:pt x="8552" y="4083"/>
                    <a:pt x="8502" y="4082"/>
                  </a:cubicBezTo>
                  <a:cubicBezTo>
                    <a:pt x="8173" y="4073"/>
                    <a:pt x="7844" y="4055"/>
                    <a:pt x="7515" y="4055"/>
                  </a:cubicBezTo>
                  <a:cubicBezTo>
                    <a:pt x="7447" y="4055"/>
                    <a:pt x="7380" y="4055"/>
                    <a:pt x="7313" y="4057"/>
                  </a:cubicBezTo>
                  <a:cubicBezTo>
                    <a:pt x="7119" y="4062"/>
                    <a:pt x="6925" y="4073"/>
                    <a:pt x="6731" y="4074"/>
                  </a:cubicBezTo>
                  <a:cubicBezTo>
                    <a:pt x="6519" y="4076"/>
                    <a:pt x="6306" y="4076"/>
                    <a:pt x="6094" y="4081"/>
                  </a:cubicBezTo>
                  <a:cubicBezTo>
                    <a:pt x="5896" y="4086"/>
                    <a:pt x="5697" y="4096"/>
                    <a:pt x="5498" y="4100"/>
                  </a:cubicBezTo>
                  <a:cubicBezTo>
                    <a:pt x="5299" y="4107"/>
                    <a:pt x="5099" y="4107"/>
                    <a:pt x="4899" y="4108"/>
                  </a:cubicBezTo>
                  <a:cubicBezTo>
                    <a:pt x="4499" y="4111"/>
                    <a:pt x="4097" y="4111"/>
                    <a:pt x="3699" y="4139"/>
                  </a:cubicBezTo>
                  <a:cubicBezTo>
                    <a:pt x="3547" y="4150"/>
                    <a:pt x="3396" y="4167"/>
                    <a:pt x="3245" y="4181"/>
                  </a:cubicBezTo>
                  <a:cubicBezTo>
                    <a:pt x="3156" y="4187"/>
                    <a:pt x="3069" y="4193"/>
                    <a:pt x="2981" y="4197"/>
                  </a:cubicBezTo>
                  <a:cubicBezTo>
                    <a:pt x="2950" y="4198"/>
                    <a:pt x="2919" y="4198"/>
                    <a:pt x="2888" y="4198"/>
                  </a:cubicBezTo>
                  <a:cubicBezTo>
                    <a:pt x="2847" y="4198"/>
                    <a:pt x="2805" y="4198"/>
                    <a:pt x="2764" y="4198"/>
                  </a:cubicBezTo>
                  <a:cubicBezTo>
                    <a:pt x="2603" y="4193"/>
                    <a:pt x="2440" y="4186"/>
                    <a:pt x="2279" y="4177"/>
                  </a:cubicBezTo>
                  <a:cubicBezTo>
                    <a:pt x="2106" y="4168"/>
                    <a:pt x="1934" y="4159"/>
                    <a:pt x="1762" y="4158"/>
                  </a:cubicBezTo>
                  <a:cubicBezTo>
                    <a:pt x="1743" y="4157"/>
                    <a:pt x="1724" y="4157"/>
                    <a:pt x="1704" y="4157"/>
                  </a:cubicBezTo>
                  <a:cubicBezTo>
                    <a:pt x="1547" y="4157"/>
                    <a:pt x="1390" y="4165"/>
                    <a:pt x="1233" y="4168"/>
                  </a:cubicBezTo>
                  <a:cubicBezTo>
                    <a:pt x="1171" y="4170"/>
                    <a:pt x="1110" y="4170"/>
                    <a:pt x="1048" y="4170"/>
                  </a:cubicBezTo>
                  <a:cubicBezTo>
                    <a:pt x="942" y="4170"/>
                    <a:pt x="837" y="4168"/>
                    <a:pt x="731" y="4167"/>
                  </a:cubicBezTo>
                  <a:lnTo>
                    <a:pt x="731" y="4167"/>
                  </a:lnTo>
                  <a:cubicBezTo>
                    <a:pt x="735" y="4167"/>
                    <a:pt x="739" y="4167"/>
                    <a:pt x="742" y="4168"/>
                  </a:cubicBezTo>
                  <a:cubicBezTo>
                    <a:pt x="646" y="4165"/>
                    <a:pt x="549" y="4160"/>
                    <a:pt x="453" y="4155"/>
                  </a:cubicBezTo>
                  <a:cubicBezTo>
                    <a:pt x="458" y="4137"/>
                    <a:pt x="462" y="4118"/>
                    <a:pt x="467" y="4098"/>
                  </a:cubicBezTo>
                  <a:cubicBezTo>
                    <a:pt x="488" y="4025"/>
                    <a:pt x="509" y="3952"/>
                    <a:pt x="525" y="3878"/>
                  </a:cubicBezTo>
                  <a:cubicBezTo>
                    <a:pt x="541" y="3802"/>
                    <a:pt x="556" y="3728"/>
                    <a:pt x="574" y="3653"/>
                  </a:cubicBezTo>
                  <a:cubicBezTo>
                    <a:pt x="586" y="3618"/>
                    <a:pt x="598" y="3584"/>
                    <a:pt x="612" y="3549"/>
                  </a:cubicBezTo>
                  <a:cubicBezTo>
                    <a:pt x="650" y="3468"/>
                    <a:pt x="689" y="3389"/>
                    <a:pt x="733" y="3313"/>
                  </a:cubicBezTo>
                  <a:cubicBezTo>
                    <a:pt x="763" y="3269"/>
                    <a:pt x="794" y="3228"/>
                    <a:pt x="825" y="3187"/>
                  </a:cubicBezTo>
                  <a:cubicBezTo>
                    <a:pt x="857" y="3146"/>
                    <a:pt x="893" y="3107"/>
                    <a:pt x="931" y="3070"/>
                  </a:cubicBezTo>
                  <a:cubicBezTo>
                    <a:pt x="958" y="3045"/>
                    <a:pt x="987" y="3021"/>
                    <a:pt x="1017" y="2997"/>
                  </a:cubicBezTo>
                  <a:cubicBezTo>
                    <a:pt x="1049" y="2976"/>
                    <a:pt x="1080" y="2956"/>
                    <a:pt x="1113" y="2936"/>
                  </a:cubicBezTo>
                  <a:cubicBezTo>
                    <a:pt x="1195" y="2893"/>
                    <a:pt x="1279" y="2855"/>
                    <a:pt x="1364" y="2820"/>
                  </a:cubicBezTo>
                  <a:cubicBezTo>
                    <a:pt x="1457" y="2784"/>
                    <a:pt x="1550" y="2750"/>
                    <a:pt x="1643" y="2721"/>
                  </a:cubicBezTo>
                  <a:cubicBezTo>
                    <a:pt x="1731" y="2703"/>
                    <a:pt x="1816" y="2691"/>
                    <a:pt x="1904" y="2680"/>
                  </a:cubicBezTo>
                  <a:cubicBezTo>
                    <a:pt x="1973" y="2676"/>
                    <a:pt x="2040" y="2672"/>
                    <a:pt x="2109" y="2672"/>
                  </a:cubicBezTo>
                  <a:cubicBezTo>
                    <a:pt x="2118" y="2672"/>
                    <a:pt x="2126" y="2672"/>
                    <a:pt x="2134" y="2672"/>
                  </a:cubicBezTo>
                  <a:cubicBezTo>
                    <a:pt x="2166" y="2675"/>
                    <a:pt x="2199" y="2677"/>
                    <a:pt x="2231" y="2683"/>
                  </a:cubicBezTo>
                  <a:cubicBezTo>
                    <a:pt x="2230" y="2681"/>
                    <a:pt x="2229" y="2681"/>
                    <a:pt x="2227" y="2680"/>
                  </a:cubicBezTo>
                  <a:lnTo>
                    <a:pt x="2227" y="2680"/>
                  </a:lnTo>
                  <a:cubicBezTo>
                    <a:pt x="2304" y="2694"/>
                    <a:pt x="2380" y="2711"/>
                    <a:pt x="2455" y="2731"/>
                  </a:cubicBezTo>
                  <a:cubicBezTo>
                    <a:pt x="2447" y="2728"/>
                    <a:pt x="2439" y="2726"/>
                    <a:pt x="2432" y="2724"/>
                  </a:cubicBezTo>
                  <a:lnTo>
                    <a:pt x="2432" y="2724"/>
                  </a:lnTo>
                  <a:cubicBezTo>
                    <a:pt x="2464" y="2733"/>
                    <a:pt x="2496" y="2742"/>
                    <a:pt x="2528" y="2752"/>
                  </a:cubicBezTo>
                  <a:cubicBezTo>
                    <a:pt x="2552" y="2756"/>
                    <a:pt x="2575" y="2760"/>
                    <a:pt x="2599" y="2765"/>
                  </a:cubicBezTo>
                  <a:cubicBezTo>
                    <a:pt x="2599" y="2765"/>
                    <a:pt x="2599" y="2766"/>
                    <a:pt x="2598" y="2766"/>
                  </a:cubicBezTo>
                  <a:cubicBezTo>
                    <a:pt x="2603" y="2767"/>
                    <a:pt x="2608" y="2767"/>
                    <a:pt x="2613" y="2768"/>
                  </a:cubicBezTo>
                  <a:cubicBezTo>
                    <a:pt x="2648" y="2774"/>
                    <a:pt x="2685" y="2782"/>
                    <a:pt x="2719" y="2792"/>
                  </a:cubicBezTo>
                  <a:cubicBezTo>
                    <a:pt x="2759" y="2803"/>
                    <a:pt x="2798" y="2813"/>
                    <a:pt x="2838" y="2824"/>
                  </a:cubicBezTo>
                  <a:cubicBezTo>
                    <a:pt x="2876" y="2834"/>
                    <a:pt x="2914" y="2840"/>
                    <a:pt x="2944" y="2869"/>
                  </a:cubicBezTo>
                  <a:cubicBezTo>
                    <a:pt x="2947" y="2870"/>
                    <a:pt x="2952" y="2870"/>
                    <a:pt x="2955" y="2871"/>
                  </a:cubicBezTo>
                  <a:cubicBezTo>
                    <a:pt x="2992" y="2802"/>
                    <a:pt x="3029" y="2733"/>
                    <a:pt x="3067" y="2663"/>
                  </a:cubicBezTo>
                  <a:cubicBezTo>
                    <a:pt x="3072" y="2653"/>
                    <a:pt x="3076" y="2643"/>
                    <a:pt x="3081" y="2631"/>
                  </a:cubicBezTo>
                  <a:cubicBezTo>
                    <a:pt x="3083" y="2627"/>
                    <a:pt x="3085" y="2623"/>
                    <a:pt x="3088" y="2619"/>
                  </a:cubicBezTo>
                  <a:cubicBezTo>
                    <a:pt x="3091" y="2611"/>
                    <a:pt x="3096" y="2601"/>
                    <a:pt x="3100" y="2595"/>
                  </a:cubicBezTo>
                  <a:cubicBezTo>
                    <a:pt x="3097" y="2591"/>
                    <a:pt x="3092" y="2590"/>
                    <a:pt x="3088" y="2587"/>
                  </a:cubicBezTo>
                  <a:cubicBezTo>
                    <a:pt x="3141" y="2498"/>
                    <a:pt x="3196" y="2410"/>
                    <a:pt x="3259" y="2327"/>
                  </a:cubicBezTo>
                  <a:cubicBezTo>
                    <a:pt x="3287" y="2294"/>
                    <a:pt x="3315" y="2264"/>
                    <a:pt x="3345" y="2234"/>
                  </a:cubicBezTo>
                  <a:lnTo>
                    <a:pt x="3345" y="2234"/>
                  </a:lnTo>
                  <a:cubicBezTo>
                    <a:pt x="3345" y="2234"/>
                    <a:pt x="3344" y="2235"/>
                    <a:pt x="3344" y="2237"/>
                  </a:cubicBezTo>
                  <a:lnTo>
                    <a:pt x="3344" y="2237"/>
                  </a:lnTo>
                  <a:cubicBezTo>
                    <a:pt x="3344" y="2235"/>
                    <a:pt x="3345" y="2234"/>
                    <a:pt x="3346" y="2233"/>
                  </a:cubicBezTo>
                  <a:cubicBezTo>
                    <a:pt x="3348" y="2231"/>
                    <a:pt x="3352" y="2227"/>
                    <a:pt x="3354" y="2225"/>
                  </a:cubicBezTo>
                  <a:lnTo>
                    <a:pt x="3354" y="2226"/>
                  </a:lnTo>
                  <a:cubicBezTo>
                    <a:pt x="3355" y="2225"/>
                    <a:pt x="3356" y="2223"/>
                    <a:pt x="3357" y="2222"/>
                  </a:cubicBezTo>
                  <a:cubicBezTo>
                    <a:pt x="3358" y="2221"/>
                    <a:pt x="3358" y="2221"/>
                    <a:pt x="3359" y="2221"/>
                  </a:cubicBezTo>
                  <a:lnTo>
                    <a:pt x="3359" y="2221"/>
                  </a:lnTo>
                  <a:cubicBezTo>
                    <a:pt x="3434" y="2149"/>
                    <a:pt x="3508" y="2075"/>
                    <a:pt x="3584" y="2002"/>
                  </a:cubicBezTo>
                  <a:cubicBezTo>
                    <a:pt x="3612" y="1977"/>
                    <a:pt x="3642" y="1954"/>
                    <a:pt x="3672" y="1931"/>
                  </a:cubicBezTo>
                  <a:cubicBezTo>
                    <a:pt x="3700" y="1911"/>
                    <a:pt x="3729" y="1890"/>
                    <a:pt x="3760" y="1872"/>
                  </a:cubicBezTo>
                  <a:cubicBezTo>
                    <a:pt x="3760" y="1871"/>
                    <a:pt x="3760" y="1871"/>
                    <a:pt x="3760" y="1871"/>
                  </a:cubicBezTo>
                  <a:cubicBezTo>
                    <a:pt x="3811" y="1844"/>
                    <a:pt x="3865" y="1820"/>
                    <a:pt x="3919" y="1798"/>
                  </a:cubicBezTo>
                  <a:cubicBezTo>
                    <a:pt x="3950" y="1786"/>
                    <a:pt x="3979" y="1777"/>
                    <a:pt x="4010" y="1769"/>
                  </a:cubicBezTo>
                  <a:cubicBezTo>
                    <a:pt x="4101" y="1747"/>
                    <a:pt x="4193" y="1730"/>
                    <a:pt x="4286" y="1716"/>
                  </a:cubicBezTo>
                  <a:cubicBezTo>
                    <a:pt x="4331" y="1713"/>
                    <a:pt x="4374" y="1712"/>
                    <a:pt x="4417" y="1711"/>
                  </a:cubicBezTo>
                  <a:cubicBezTo>
                    <a:pt x="4502" y="1713"/>
                    <a:pt x="4583" y="1721"/>
                    <a:pt x="4668" y="1731"/>
                  </a:cubicBezTo>
                  <a:cubicBezTo>
                    <a:pt x="4707" y="1738"/>
                    <a:pt x="4746" y="1746"/>
                    <a:pt x="4782" y="1755"/>
                  </a:cubicBezTo>
                  <a:cubicBezTo>
                    <a:pt x="4784" y="1756"/>
                    <a:pt x="4784" y="1756"/>
                    <a:pt x="4786" y="1756"/>
                  </a:cubicBezTo>
                  <a:cubicBezTo>
                    <a:pt x="4790" y="1758"/>
                    <a:pt x="4796" y="1759"/>
                    <a:pt x="4801" y="1760"/>
                  </a:cubicBezTo>
                  <a:cubicBezTo>
                    <a:pt x="4796" y="1759"/>
                    <a:pt x="4791" y="1759"/>
                    <a:pt x="4787" y="1758"/>
                  </a:cubicBezTo>
                  <a:lnTo>
                    <a:pt x="4787" y="1758"/>
                  </a:lnTo>
                  <a:cubicBezTo>
                    <a:pt x="4826" y="1769"/>
                    <a:pt x="4862" y="1782"/>
                    <a:pt x="4899" y="1796"/>
                  </a:cubicBezTo>
                  <a:cubicBezTo>
                    <a:pt x="4945" y="1816"/>
                    <a:pt x="4989" y="1839"/>
                    <a:pt x="5033" y="1863"/>
                  </a:cubicBezTo>
                  <a:cubicBezTo>
                    <a:pt x="5113" y="1912"/>
                    <a:pt x="5192" y="1963"/>
                    <a:pt x="5269" y="2016"/>
                  </a:cubicBezTo>
                  <a:cubicBezTo>
                    <a:pt x="5299" y="2030"/>
                    <a:pt x="5325" y="2049"/>
                    <a:pt x="5353" y="2066"/>
                  </a:cubicBezTo>
                  <a:cubicBezTo>
                    <a:pt x="5378" y="2082"/>
                    <a:pt x="5403" y="2098"/>
                    <a:pt x="5427" y="2114"/>
                  </a:cubicBezTo>
                  <a:cubicBezTo>
                    <a:pt x="5479" y="2147"/>
                    <a:pt x="5529" y="2181"/>
                    <a:pt x="5578" y="2214"/>
                  </a:cubicBezTo>
                  <a:lnTo>
                    <a:pt x="5579" y="2214"/>
                  </a:lnTo>
                  <a:cubicBezTo>
                    <a:pt x="5585" y="2217"/>
                    <a:pt x="5592" y="2221"/>
                    <a:pt x="5598" y="2224"/>
                  </a:cubicBezTo>
                  <a:cubicBezTo>
                    <a:pt x="5603" y="2226"/>
                    <a:pt x="5608" y="2230"/>
                    <a:pt x="5614" y="2232"/>
                  </a:cubicBezTo>
                  <a:cubicBezTo>
                    <a:pt x="5668" y="2261"/>
                    <a:pt x="5721" y="2292"/>
                    <a:pt x="5774" y="2324"/>
                  </a:cubicBezTo>
                  <a:cubicBezTo>
                    <a:pt x="5774" y="2322"/>
                    <a:pt x="5775" y="2321"/>
                    <a:pt x="5775" y="2320"/>
                  </a:cubicBezTo>
                  <a:cubicBezTo>
                    <a:pt x="5790" y="2292"/>
                    <a:pt x="5806" y="2263"/>
                    <a:pt x="5823" y="2237"/>
                  </a:cubicBezTo>
                  <a:cubicBezTo>
                    <a:pt x="5831" y="2218"/>
                    <a:pt x="5839" y="2201"/>
                    <a:pt x="5847" y="2184"/>
                  </a:cubicBezTo>
                  <a:cubicBezTo>
                    <a:pt x="5853" y="2170"/>
                    <a:pt x="5858" y="2157"/>
                    <a:pt x="5864" y="2143"/>
                  </a:cubicBezTo>
                  <a:cubicBezTo>
                    <a:pt x="5877" y="2114"/>
                    <a:pt x="5889" y="2086"/>
                    <a:pt x="5903" y="2057"/>
                  </a:cubicBezTo>
                  <a:cubicBezTo>
                    <a:pt x="5901" y="2055"/>
                    <a:pt x="5898" y="2053"/>
                    <a:pt x="5897" y="2051"/>
                  </a:cubicBezTo>
                  <a:cubicBezTo>
                    <a:pt x="5897" y="2050"/>
                    <a:pt x="5897" y="2050"/>
                    <a:pt x="5897" y="2049"/>
                  </a:cubicBezTo>
                  <a:cubicBezTo>
                    <a:pt x="5904" y="2033"/>
                    <a:pt x="5911" y="2018"/>
                    <a:pt x="5920" y="2003"/>
                  </a:cubicBezTo>
                  <a:cubicBezTo>
                    <a:pt x="5923" y="1999"/>
                    <a:pt x="5925" y="1996"/>
                    <a:pt x="5927" y="1992"/>
                  </a:cubicBezTo>
                  <a:lnTo>
                    <a:pt x="5927" y="1992"/>
                  </a:lnTo>
                  <a:cubicBezTo>
                    <a:pt x="5940" y="1971"/>
                    <a:pt x="5953" y="1951"/>
                    <a:pt x="5967" y="1931"/>
                  </a:cubicBezTo>
                  <a:cubicBezTo>
                    <a:pt x="5975" y="1916"/>
                    <a:pt x="5983" y="1903"/>
                    <a:pt x="5992" y="1888"/>
                  </a:cubicBezTo>
                  <a:cubicBezTo>
                    <a:pt x="5998" y="1879"/>
                    <a:pt x="6006" y="1871"/>
                    <a:pt x="6013" y="1864"/>
                  </a:cubicBezTo>
                  <a:cubicBezTo>
                    <a:pt x="6031" y="1839"/>
                    <a:pt x="6048" y="1815"/>
                    <a:pt x="6065" y="1788"/>
                  </a:cubicBezTo>
                  <a:cubicBezTo>
                    <a:pt x="6116" y="1712"/>
                    <a:pt x="6156" y="1628"/>
                    <a:pt x="6202" y="1548"/>
                  </a:cubicBezTo>
                  <a:lnTo>
                    <a:pt x="6202" y="1548"/>
                  </a:lnTo>
                  <a:cubicBezTo>
                    <a:pt x="6201" y="1551"/>
                    <a:pt x="6200" y="1552"/>
                    <a:pt x="6200" y="1553"/>
                  </a:cubicBezTo>
                  <a:cubicBezTo>
                    <a:pt x="6245" y="1476"/>
                    <a:pt x="6286" y="1397"/>
                    <a:pt x="6329" y="1320"/>
                  </a:cubicBezTo>
                  <a:cubicBezTo>
                    <a:pt x="6338" y="1305"/>
                    <a:pt x="6350" y="1290"/>
                    <a:pt x="6361" y="1275"/>
                  </a:cubicBezTo>
                  <a:cubicBezTo>
                    <a:pt x="6375" y="1257"/>
                    <a:pt x="6391" y="1241"/>
                    <a:pt x="6406" y="1225"/>
                  </a:cubicBezTo>
                  <a:cubicBezTo>
                    <a:pt x="6505" y="1130"/>
                    <a:pt x="6613" y="1043"/>
                    <a:pt x="6723" y="958"/>
                  </a:cubicBezTo>
                  <a:cubicBezTo>
                    <a:pt x="6885" y="844"/>
                    <a:pt x="7054" y="739"/>
                    <a:pt x="7228" y="640"/>
                  </a:cubicBezTo>
                  <a:lnTo>
                    <a:pt x="7228" y="640"/>
                  </a:lnTo>
                  <a:cubicBezTo>
                    <a:pt x="7226" y="642"/>
                    <a:pt x="7223" y="643"/>
                    <a:pt x="7221" y="645"/>
                  </a:cubicBezTo>
                  <a:lnTo>
                    <a:pt x="7221" y="645"/>
                  </a:lnTo>
                  <a:cubicBezTo>
                    <a:pt x="7313" y="596"/>
                    <a:pt x="7407" y="552"/>
                    <a:pt x="7501" y="510"/>
                  </a:cubicBezTo>
                  <a:cubicBezTo>
                    <a:pt x="7581" y="480"/>
                    <a:pt x="7660" y="454"/>
                    <a:pt x="7742" y="430"/>
                  </a:cubicBezTo>
                  <a:cubicBezTo>
                    <a:pt x="7836" y="410"/>
                    <a:pt x="7930" y="396"/>
                    <a:pt x="8026" y="384"/>
                  </a:cubicBezTo>
                  <a:cubicBezTo>
                    <a:pt x="8148" y="374"/>
                    <a:pt x="8268" y="369"/>
                    <a:pt x="8389" y="369"/>
                  </a:cubicBezTo>
                  <a:close/>
                  <a:moveTo>
                    <a:pt x="8313" y="0"/>
                  </a:moveTo>
                  <a:cubicBezTo>
                    <a:pt x="8281" y="0"/>
                    <a:pt x="8250" y="0"/>
                    <a:pt x="8218" y="1"/>
                  </a:cubicBezTo>
                  <a:cubicBezTo>
                    <a:pt x="8122" y="2"/>
                    <a:pt x="8026" y="13"/>
                    <a:pt x="7930" y="24"/>
                  </a:cubicBezTo>
                  <a:cubicBezTo>
                    <a:pt x="7831" y="35"/>
                    <a:pt x="7731" y="50"/>
                    <a:pt x="7634" y="78"/>
                  </a:cubicBezTo>
                  <a:cubicBezTo>
                    <a:pt x="7264" y="178"/>
                    <a:pt x="6929" y="374"/>
                    <a:pt x="6612" y="585"/>
                  </a:cubicBezTo>
                  <a:cubicBezTo>
                    <a:pt x="6465" y="683"/>
                    <a:pt x="6325" y="796"/>
                    <a:pt x="6196" y="916"/>
                  </a:cubicBezTo>
                  <a:cubicBezTo>
                    <a:pt x="6132" y="975"/>
                    <a:pt x="6071" y="1038"/>
                    <a:pt x="6024" y="1113"/>
                  </a:cubicBezTo>
                  <a:cubicBezTo>
                    <a:pt x="5983" y="1177"/>
                    <a:pt x="5951" y="1248"/>
                    <a:pt x="5912" y="1315"/>
                  </a:cubicBezTo>
                  <a:cubicBezTo>
                    <a:pt x="5911" y="1316"/>
                    <a:pt x="5910" y="1320"/>
                    <a:pt x="5907" y="1323"/>
                  </a:cubicBezTo>
                  <a:cubicBezTo>
                    <a:pt x="5906" y="1324"/>
                    <a:pt x="5905" y="1327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3" y="1330"/>
                    <a:pt x="5903" y="1331"/>
                    <a:pt x="5902" y="1332"/>
                  </a:cubicBezTo>
                  <a:lnTo>
                    <a:pt x="5902" y="1332"/>
                  </a:lnTo>
                  <a:cubicBezTo>
                    <a:pt x="5902" y="1332"/>
                    <a:pt x="5902" y="1331"/>
                    <a:pt x="5903" y="1331"/>
                  </a:cubicBezTo>
                  <a:lnTo>
                    <a:pt x="5903" y="1331"/>
                  </a:lnTo>
                  <a:cubicBezTo>
                    <a:pt x="5864" y="1398"/>
                    <a:pt x="5827" y="1467"/>
                    <a:pt x="5788" y="1536"/>
                  </a:cubicBezTo>
                  <a:cubicBezTo>
                    <a:pt x="5732" y="1627"/>
                    <a:pt x="5668" y="1713"/>
                    <a:pt x="5611" y="1804"/>
                  </a:cubicBezTo>
                  <a:cubicBezTo>
                    <a:pt x="5529" y="1744"/>
                    <a:pt x="5444" y="1687"/>
                    <a:pt x="5360" y="1632"/>
                  </a:cubicBezTo>
                  <a:cubicBezTo>
                    <a:pt x="5225" y="1543"/>
                    <a:pt x="5084" y="1465"/>
                    <a:pt x="4930" y="1414"/>
                  </a:cubicBezTo>
                  <a:cubicBezTo>
                    <a:pt x="4796" y="1371"/>
                    <a:pt x="4655" y="1355"/>
                    <a:pt x="4515" y="1344"/>
                  </a:cubicBezTo>
                  <a:cubicBezTo>
                    <a:pt x="4484" y="1341"/>
                    <a:pt x="4454" y="1340"/>
                    <a:pt x="4423" y="1340"/>
                  </a:cubicBezTo>
                  <a:cubicBezTo>
                    <a:pt x="4259" y="1340"/>
                    <a:pt x="4097" y="1370"/>
                    <a:pt x="3937" y="1406"/>
                  </a:cubicBezTo>
                  <a:cubicBezTo>
                    <a:pt x="3794" y="1440"/>
                    <a:pt x="3652" y="1503"/>
                    <a:pt x="3529" y="1580"/>
                  </a:cubicBezTo>
                  <a:cubicBezTo>
                    <a:pt x="3415" y="1652"/>
                    <a:pt x="3319" y="1745"/>
                    <a:pt x="3225" y="1839"/>
                  </a:cubicBezTo>
                  <a:cubicBezTo>
                    <a:pt x="3226" y="1839"/>
                    <a:pt x="3226" y="1839"/>
                    <a:pt x="3227" y="1838"/>
                  </a:cubicBezTo>
                  <a:lnTo>
                    <a:pt x="3227" y="1838"/>
                  </a:lnTo>
                  <a:cubicBezTo>
                    <a:pt x="3225" y="1840"/>
                    <a:pt x="3223" y="1843"/>
                    <a:pt x="3220" y="1844"/>
                  </a:cubicBezTo>
                  <a:cubicBezTo>
                    <a:pt x="3220" y="1846"/>
                    <a:pt x="3219" y="1846"/>
                    <a:pt x="3218" y="1846"/>
                  </a:cubicBezTo>
                  <a:cubicBezTo>
                    <a:pt x="3131" y="1928"/>
                    <a:pt x="3037" y="2008"/>
                    <a:pt x="2964" y="2105"/>
                  </a:cubicBezTo>
                  <a:cubicBezTo>
                    <a:pt x="2891" y="2201"/>
                    <a:pt x="2827" y="2303"/>
                    <a:pt x="2765" y="2407"/>
                  </a:cubicBezTo>
                  <a:cubicBezTo>
                    <a:pt x="2758" y="2416"/>
                    <a:pt x="2755" y="2426"/>
                    <a:pt x="2749" y="2437"/>
                  </a:cubicBezTo>
                  <a:cubicBezTo>
                    <a:pt x="2632" y="2394"/>
                    <a:pt x="2514" y="2359"/>
                    <a:pt x="2392" y="2336"/>
                  </a:cubicBezTo>
                  <a:cubicBezTo>
                    <a:pt x="2285" y="2316"/>
                    <a:pt x="2177" y="2302"/>
                    <a:pt x="2068" y="2302"/>
                  </a:cubicBezTo>
                  <a:cubicBezTo>
                    <a:pt x="2038" y="2302"/>
                    <a:pt x="2008" y="2303"/>
                    <a:pt x="1977" y="2305"/>
                  </a:cubicBezTo>
                  <a:cubicBezTo>
                    <a:pt x="1869" y="2312"/>
                    <a:pt x="1761" y="2324"/>
                    <a:pt x="1655" y="2342"/>
                  </a:cubicBezTo>
                  <a:cubicBezTo>
                    <a:pt x="1574" y="2354"/>
                    <a:pt x="1492" y="2380"/>
                    <a:pt x="1416" y="2407"/>
                  </a:cubicBezTo>
                  <a:cubicBezTo>
                    <a:pt x="1320" y="2441"/>
                    <a:pt x="1224" y="2478"/>
                    <a:pt x="1130" y="2517"/>
                  </a:cubicBezTo>
                  <a:cubicBezTo>
                    <a:pt x="1036" y="2557"/>
                    <a:pt x="945" y="2604"/>
                    <a:pt x="859" y="2657"/>
                  </a:cubicBezTo>
                  <a:cubicBezTo>
                    <a:pt x="725" y="2741"/>
                    <a:pt x="613" y="2858"/>
                    <a:pt x="517" y="2981"/>
                  </a:cubicBezTo>
                  <a:cubicBezTo>
                    <a:pt x="403" y="3126"/>
                    <a:pt x="316" y="3291"/>
                    <a:pt x="248" y="3462"/>
                  </a:cubicBezTo>
                  <a:cubicBezTo>
                    <a:pt x="217" y="3540"/>
                    <a:pt x="199" y="3624"/>
                    <a:pt x="183" y="3706"/>
                  </a:cubicBezTo>
                  <a:cubicBezTo>
                    <a:pt x="167" y="3787"/>
                    <a:pt x="149" y="3866"/>
                    <a:pt x="127" y="3946"/>
                  </a:cubicBezTo>
                  <a:cubicBezTo>
                    <a:pt x="108" y="4012"/>
                    <a:pt x="91" y="4079"/>
                    <a:pt x="75" y="4145"/>
                  </a:cubicBezTo>
                  <a:lnTo>
                    <a:pt x="73" y="4145"/>
                  </a:lnTo>
                  <a:lnTo>
                    <a:pt x="73" y="4147"/>
                  </a:lnTo>
                  <a:cubicBezTo>
                    <a:pt x="67" y="4179"/>
                    <a:pt x="61" y="4210"/>
                    <a:pt x="53" y="4241"/>
                  </a:cubicBezTo>
                  <a:cubicBezTo>
                    <a:pt x="52" y="4246"/>
                    <a:pt x="52" y="4249"/>
                    <a:pt x="51" y="4254"/>
                  </a:cubicBezTo>
                  <a:cubicBezTo>
                    <a:pt x="48" y="4263"/>
                    <a:pt x="47" y="4272"/>
                    <a:pt x="45" y="4282"/>
                  </a:cubicBezTo>
                  <a:cubicBezTo>
                    <a:pt x="44" y="4288"/>
                    <a:pt x="43" y="4294"/>
                    <a:pt x="41" y="4299"/>
                  </a:cubicBezTo>
                  <a:cubicBezTo>
                    <a:pt x="29" y="4357"/>
                    <a:pt x="16" y="4415"/>
                    <a:pt x="7" y="4472"/>
                  </a:cubicBezTo>
                  <a:cubicBezTo>
                    <a:pt x="5" y="4487"/>
                    <a:pt x="2" y="4501"/>
                    <a:pt x="0" y="4514"/>
                  </a:cubicBezTo>
                  <a:lnTo>
                    <a:pt x="11" y="4514"/>
                  </a:lnTo>
                  <a:cubicBezTo>
                    <a:pt x="11" y="4518"/>
                    <a:pt x="9" y="4521"/>
                    <a:pt x="9" y="4525"/>
                  </a:cubicBezTo>
                  <a:cubicBezTo>
                    <a:pt x="73" y="4525"/>
                    <a:pt x="139" y="4527"/>
                    <a:pt x="203" y="4527"/>
                  </a:cubicBezTo>
                  <a:lnTo>
                    <a:pt x="380" y="4527"/>
                  </a:lnTo>
                  <a:cubicBezTo>
                    <a:pt x="381" y="4525"/>
                    <a:pt x="381" y="4524"/>
                    <a:pt x="381" y="4521"/>
                  </a:cubicBezTo>
                  <a:cubicBezTo>
                    <a:pt x="593" y="4529"/>
                    <a:pt x="805" y="4540"/>
                    <a:pt x="1017" y="4540"/>
                  </a:cubicBezTo>
                  <a:cubicBezTo>
                    <a:pt x="1272" y="4540"/>
                    <a:pt x="1526" y="4528"/>
                    <a:pt x="1780" y="4528"/>
                  </a:cubicBezTo>
                  <a:cubicBezTo>
                    <a:pt x="1792" y="4528"/>
                    <a:pt x="1803" y="4528"/>
                    <a:pt x="1815" y="4528"/>
                  </a:cubicBezTo>
                  <a:cubicBezTo>
                    <a:pt x="2008" y="4534"/>
                    <a:pt x="2200" y="4543"/>
                    <a:pt x="2392" y="4554"/>
                  </a:cubicBezTo>
                  <a:cubicBezTo>
                    <a:pt x="2494" y="4561"/>
                    <a:pt x="2597" y="4564"/>
                    <a:pt x="2699" y="4567"/>
                  </a:cubicBezTo>
                  <a:cubicBezTo>
                    <a:pt x="2757" y="4568"/>
                    <a:pt x="2816" y="4570"/>
                    <a:pt x="2875" y="4570"/>
                  </a:cubicBezTo>
                  <a:cubicBezTo>
                    <a:pt x="2908" y="4570"/>
                    <a:pt x="2941" y="4570"/>
                    <a:pt x="2973" y="4568"/>
                  </a:cubicBezTo>
                  <a:cubicBezTo>
                    <a:pt x="3365" y="4549"/>
                    <a:pt x="3754" y="4494"/>
                    <a:pt x="4146" y="4488"/>
                  </a:cubicBezTo>
                  <a:cubicBezTo>
                    <a:pt x="4556" y="4482"/>
                    <a:pt x="4964" y="4481"/>
                    <a:pt x="5373" y="4476"/>
                  </a:cubicBezTo>
                  <a:cubicBezTo>
                    <a:pt x="5577" y="4472"/>
                    <a:pt x="5779" y="4462"/>
                    <a:pt x="5983" y="4455"/>
                  </a:cubicBezTo>
                  <a:cubicBezTo>
                    <a:pt x="6170" y="4448"/>
                    <a:pt x="6358" y="4448"/>
                    <a:pt x="6545" y="4447"/>
                  </a:cubicBezTo>
                  <a:cubicBezTo>
                    <a:pt x="6911" y="4444"/>
                    <a:pt x="7276" y="4425"/>
                    <a:pt x="7643" y="4424"/>
                  </a:cubicBezTo>
                  <a:cubicBezTo>
                    <a:pt x="8008" y="4437"/>
                    <a:pt x="8373" y="4452"/>
                    <a:pt x="8739" y="4456"/>
                  </a:cubicBezTo>
                  <a:cubicBezTo>
                    <a:pt x="8755" y="4456"/>
                    <a:pt x="8772" y="4456"/>
                    <a:pt x="8789" y="4456"/>
                  </a:cubicBezTo>
                  <a:cubicBezTo>
                    <a:pt x="8958" y="4456"/>
                    <a:pt x="9128" y="4447"/>
                    <a:pt x="9298" y="4444"/>
                  </a:cubicBezTo>
                  <a:cubicBezTo>
                    <a:pt x="9356" y="4442"/>
                    <a:pt x="9415" y="4441"/>
                    <a:pt x="9474" y="4441"/>
                  </a:cubicBezTo>
                  <a:cubicBezTo>
                    <a:pt x="9591" y="4441"/>
                    <a:pt x="9709" y="4444"/>
                    <a:pt x="9826" y="4447"/>
                  </a:cubicBezTo>
                  <a:lnTo>
                    <a:pt x="9824" y="4447"/>
                  </a:lnTo>
                  <a:cubicBezTo>
                    <a:pt x="9995" y="4450"/>
                    <a:pt x="10165" y="4454"/>
                    <a:pt x="10335" y="4457"/>
                  </a:cubicBezTo>
                  <a:lnTo>
                    <a:pt x="10353" y="4457"/>
                  </a:lnTo>
                  <a:cubicBezTo>
                    <a:pt x="10527" y="4463"/>
                    <a:pt x="10700" y="4469"/>
                    <a:pt x="10871" y="4484"/>
                  </a:cubicBezTo>
                  <a:cubicBezTo>
                    <a:pt x="11071" y="4500"/>
                    <a:pt x="11270" y="4521"/>
                    <a:pt x="11469" y="4535"/>
                  </a:cubicBezTo>
                  <a:cubicBezTo>
                    <a:pt x="11599" y="4543"/>
                    <a:pt x="11729" y="4548"/>
                    <a:pt x="11859" y="4548"/>
                  </a:cubicBezTo>
                  <a:cubicBezTo>
                    <a:pt x="11920" y="4548"/>
                    <a:pt x="11982" y="4547"/>
                    <a:pt x="12043" y="4544"/>
                  </a:cubicBezTo>
                  <a:cubicBezTo>
                    <a:pt x="12122" y="4542"/>
                    <a:pt x="12201" y="4537"/>
                    <a:pt x="12280" y="4534"/>
                  </a:cubicBezTo>
                  <a:lnTo>
                    <a:pt x="12280" y="4534"/>
                  </a:lnTo>
                  <a:cubicBezTo>
                    <a:pt x="12279" y="4537"/>
                    <a:pt x="12278" y="4542"/>
                    <a:pt x="12277" y="4545"/>
                  </a:cubicBezTo>
                  <a:cubicBezTo>
                    <a:pt x="12303" y="4536"/>
                    <a:pt x="12328" y="4533"/>
                    <a:pt x="12358" y="4532"/>
                  </a:cubicBezTo>
                  <a:cubicBezTo>
                    <a:pt x="12362" y="4530"/>
                    <a:pt x="12368" y="4530"/>
                    <a:pt x="12374" y="4530"/>
                  </a:cubicBezTo>
                  <a:cubicBezTo>
                    <a:pt x="12402" y="4529"/>
                    <a:pt x="12430" y="4528"/>
                    <a:pt x="12458" y="4528"/>
                  </a:cubicBezTo>
                  <a:cubicBezTo>
                    <a:pt x="12481" y="4527"/>
                    <a:pt x="12505" y="4527"/>
                    <a:pt x="12528" y="4527"/>
                  </a:cubicBezTo>
                  <a:cubicBezTo>
                    <a:pt x="12549" y="4526"/>
                    <a:pt x="12569" y="4526"/>
                    <a:pt x="12590" y="4526"/>
                  </a:cubicBezTo>
                  <a:cubicBezTo>
                    <a:pt x="12611" y="4526"/>
                    <a:pt x="12632" y="4526"/>
                    <a:pt x="12653" y="4526"/>
                  </a:cubicBezTo>
                  <a:cubicBezTo>
                    <a:pt x="12655" y="4527"/>
                    <a:pt x="12658" y="4527"/>
                    <a:pt x="12662" y="4527"/>
                  </a:cubicBezTo>
                  <a:lnTo>
                    <a:pt x="12719" y="4527"/>
                  </a:lnTo>
                  <a:cubicBezTo>
                    <a:pt x="12714" y="4486"/>
                    <a:pt x="12711" y="4445"/>
                    <a:pt x="12706" y="4405"/>
                  </a:cubicBezTo>
                  <a:cubicBezTo>
                    <a:pt x="12703" y="4363"/>
                    <a:pt x="12701" y="4322"/>
                    <a:pt x="12700" y="4281"/>
                  </a:cubicBezTo>
                  <a:cubicBezTo>
                    <a:pt x="12696" y="4240"/>
                    <a:pt x="12693" y="4199"/>
                    <a:pt x="12689" y="4159"/>
                  </a:cubicBezTo>
                  <a:lnTo>
                    <a:pt x="12685" y="4159"/>
                  </a:lnTo>
                  <a:cubicBezTo>
                    <a:pt x="12682" y="4111"/>
                    <a:pt x="12678" y="4064"/>
                    <a:pt x="12671" y="4018"/>
                  </a:cubicBezTo>
                  <a:cubicBezTo>
                    <a:pt x="12658" y="3926"/>
                    <a:pt x="12642" y="3834"/>
                    <a:pt x="12623" y="3741"/>
                  </a:cubicBezTo>
                  <a:cubicBezTo>
                    <a:pt x="12605" y="3653"/>
                    <a:pt x="12589" y="3564"/>
                    <a:pt x="12567" y="3476"/>
                  </a:cubicBezTo>
                  <a:lnTo>
                    <a:pt x="12567" y="3476"/>
                  </a:lnTo>
                  <a:cubicBezTo>
                    <a:pt x="12567" y="3478"/>
                    <a:pt x="12568" y="3480"/>
                    <a:pt x="12568" y="3481"/>
                  </a:cubicBezTo>
                  <a:lnTo>
                    <a:pt x="12568" y="3481"/>
                  </a:lnTo>
                  <a:cubicBezTo>
                    <a:pt x="12559" y="3440"/>
                    <a:pt x="12549" y="3397"/>
                    <a:pt x="12536" y="3357"/>
                  </a:cubicBezTo>
                  <a:cubicBezTo>
                    <a:pt x="12518" y="3299"/>
                    <a:pt x="12498" y="3243"/>
                    <a:pt x="12475" y="3186"/>
                  </a:cubicBezTo>
                  <a:cubicBezTo>
                    <a:pt x="12394" y="2979"/>
                    <a:pt x="12239" y="2813"/>
                    <a:pt x="12064" y="2679"/>
                  </a:cubicBezTo>
                  <a:cubicBezTo>
                    <a:pt x="11913" y="2567"/>
                    <a:pt x="11745" y="2486"/>
                    <a:pt x="11563" y="2437"/>
                  </a:cubicBezTo>
                  <a:cubicBezTo>
                    <a:pt x="11467" y="2410"/>
                    <a:pt x="11370" y="2384"/>
                    <a:pt x="11271" y="2366"/>
                  </a:cubicBezTo>
                  <a:cubicBezTo>
                    <a:pt x="11214" y="2355"/>
                    <a:pt x="11157" y="2349"/>
                    <a:pt x="11099" y="2349"/>
                  </a:cubicBezTo>
                  <a:cubicBezTo>
                    <a:pt x="11014" y="2349"/>
                    <a:pt x="10928" y="2361"/>
                    <a:pt x="10845" y="2383"/>
                  </a:cubicBezTo>
                  <a:cubicBezTo>
                    <a:pt x="10831" y="2259"/>
                    <a:pt x="10789" y="2138"/>
                    <a:pt x="10751" y="2022"/>
                  </a:cubicBezTo>
                  <a:cubicBezTo>
                    <a:pt x="10719" y="1926"/>
                    <a:pt x="10684" y="1831"/>
                    <a:pt x="10645" y="1737"/>
                  </a:cubicBezTo>
                  <a:cubicBezTo>
                    <a:pt x="10607" y="1643"/>
                    <a:pt x="10559" y="1553"/>
                    <a:pt x="10512" y="1464"/>
                  </a:cubicBezTo>
                  <a:cubicBezTo>
                    <a:pt x="10466" y="1374"/>
                    <a:pt x="10417" y="1288"/>
                    <a:pt x="10368" y="1202"/>
                  </a:cubicBezTo>
                  <a:cubicBezTo>
                    <a:pt x="10274" y="1041"/>
                    <a:pt x="10174" y="876"/>
                    <a:pt x="10046" y="740"/>
                  </a:cubicBezTo>
                  <a:cubicBezTo>
                    <a:pt x="9947" y="635"/>
                    <a:pt x="9848" y="533"/>
                    <a:pt x="9731" y="446"/>
                  </a:cubicBezTo>
                  <a:cubicBezTo>
                    <a:pt x="9626" y="366"/>
                    <a:pt x="9501" y="308"/>
                    <a:pt x="9382" y="249"/>
                  </a:cubicBezTo>
                  <a:cubicBezTo>
                    <a:pt x="9205" y="162"/>
                    <a:pt x="9016" y="98"/>
                    <a:pt x="8824" y="54"/>
                  </a:cubicBezTo>
                  <a:cubicBezTo>
                    <a:pt x="8727" y="32"/>
                    <a:pt x="8629" y="14"/>
                    <a:pt x="8529" y="7"/>
                  </a:cubicBezTo>
                  <a:cubicBezTo>
                    <a:pt x="8458" y="2"/>
                    <a:pt x="8385" y="0"/>
                    <a:pt x="83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4633323" y="3018942"/>
            <a:ext cx="18723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The </a:t>
            </a:r>
            <a:r>
              <a:rPr lang="en-US" dirty="0">
                <a:latin typeface="Chalkboard SE" charset="0"/>
                <a:ea typeface="Chalkboard SE" charset="0"/>
                <a:cs typeface="Chalkboard SE" charset="0"/>
              </a:rPr>
              <a:t>perfect temperature for most plants to grow is 21-24 degrees Celsius.</a:t>
            </a:r>
            <a:endParaRPr lang="en-US" dirty="0">
              <a:latin typeface="Chalkboard SE" charset="0"/>
              <a:ea typeface="Chalkboard SE" charset="0"/>
              <a:cs typeface="Chalkboard SE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" name="Google Shape;3706;p54"/>
          <p:cNvSpPr txBox="1">
            <a:spLocks noGrp="1"/>
          </p:cNvSpPr>
          <p:nvPr>
            <p:ph type="title"/>
          </p:nvPr>
        </p:nvSpPr>
        <p:spPr>
          <a:xfrm>
            <a:off x="720000" y="475488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alkboard SE" charset="0"/>
                <a:ea typeface="Chalkboard SE" charset="0"/>
                <a:cs typeface="Chalkboard SE" charset="0"/>
              </a:rPr>
              <a:t>PARTS OF A FLOWER</a:t>
            </a:r>
            <a:endParaRPr>
              <a:latin typeface="Chalkboard SE" charset="0"/>
              <a:ea typeface="Chalkboard SE" charset="0"/>
              <a:cs typeface="Chalkboard SE" charset="0"/>
            </a:endParaRPr>
          </a:p>
        </p:txBody>
      </p:sp>
      <p:grpSp>
        <p:nvGrpSpPr>
          <p:cNvPr id="3707" name="Google Shape;3707;p54"/>
          <p:cNvGrpSpPr/>
          <p:nvPr/>
        </p:nvGrpSpPr>
        <p:grpSpPr>
          <a:xfrm flipH="1">
            <a:off x="2958094" y="1031151"/>
            <a:ext cx="2923023" cy="2815726"/>
            <a:chOff x="2577094" y="1087676"/>
            <a:chExt cx="2923023" cy="2815726"/>
          </a:xfrm>
        </p:grpSpPr>
        <p:grpSp>
          <p:nvGrpSpPr>
            <p:cNvPr id="3708" name="Google Shape;3708;p54"/>
            <p:cNvGrpSpPr/>
            <p:nvPr/>
          </p:nvGrpSpPr>
          <p:grpSpPr>
            <a:xfrm rot="480031" flipH="1">
              <a:off x="2690914" y="2036791"/>
              <a:ext cx="1717097" cy="1755661"/>
              <a:chOff x="3059000" y="2687650"/>
              <a:chExt cx="543775" cy="565500"/>
            </a:xfrm>
          </p:grpSpPr>
          <p:sp>
            <p:nvSpPr>
              <p:cNvPr id="3709" name="Google Shape;3709;p54"/>
              <p:cNvSpPr/>
              <p:nvPr/>
            </p:nvSpPr>
            <p:spPr>
              <a:xfrm>
                <a:off x="3069825" y="2785850"/>
                <a:ext cx="106475" cy="31400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1256" extrusionOk="0">
                    <a:moveTo>
                      <a:pt x="273" y="1"/>
                    </a:moveTo>
                    <a:cubicBezTo>
                      <a:pt x="236" y="1"/>
                      <a:pt x="200" y="9"/>
                      <a:pt x="166" y="26"/>
                    </a:cubicBezTo>
                    <a:cubicBezTo>
                      <a:pt x="48" y="86"/>
                      <a:pt x="1" y="233"/>
                      <a:pt x="59" y="351"/>
                    </a:cubicBezTo>
                    <a:cubicBezTo>
                      <a:pt x="82" y="397"/>
                      <a:pt x="121" y="441"/>
                      <a:pt x="164" y="469"/>
                    </a:cubicBezTo>
                    <a:cubicBezTo>
                      <a:pt x="228" y="509"/>
                      <a:pt x="299" y="539"/>
                      <a:pt x="371" y="563"/>
                    </a:cubicBezTo>
                    <a:cubicBezTo>
                      <a:pt x="395" y="576"/>
                      <a:pt x="422" y="587"/>
                      <a:pt x="448" y="597"/>
                    </a:cubicBezTo>
                    <a:cubicBezTo>
                      <a:pt x="605" y="650"/>
                      <a:pt x="764" y="698"/>
                      <a:pt x="925" y="735"/>
                    </a:cubicBezTo>
                    <a:cubicBezTo>
                      <a:pt x="919" y="751"/>
                      <a:pt x="917" y="770"/>
                      <a:pt x="916" y="788"/>
                    </a:cubicBezTo>
                    <a:cubicBezTo>
                      <a:pt x="910" y="909"/>
                      <a:pt x="997" y="1013"/>
                      <a:pt x="1115" y="1037"/>
                    </a:cubicBezTo>
                    <a:cubicBezTo>
                      <a:pt x="1339" y="1083"/>
                      <a:pt x="1572" y="1100"/>
                      <a:pt x="1798" y="1121"/>
                    </a:cubicBezTo>
                    <a:cubicBezTo>
                      <a:pt x="2024" y="1140"/>
                      <a:pt x="2248" y="1160"/>
                      <a:pt x="2472" y="1180"/>
                    </a:cubicBezTo>
                    <a:cubicBezTo>
                      <a:pt x="2674" y="1198"/>
                      <a:pt x="2874" y="1218"/>
                      <a:pt x="3076" y="1236"/>
                    </a:cubicBezTo>
                    <a:cubicBezTo>
                      <a:pt x="3206" y="1247"/>
                      <a:pt x="3336" y="1255"/>
                      <a:pt x="3466" y="1255"/>
                    </a:cubicBezTo>
                    <a:cubicBezTo>
                      <a:pt x="3549" y="1255"/>
                      <a:pt x="3633" y="1252"/>
                      <a:pt x="3717" y="1244"/>
                    </a:cubicBezTo>
                    <a:cubicBezTo>
                      <a:pt x="3742" y="1242"/>
                      <a:pt x="3766" y="1236"/>
                      <a:pt x="3788" y="1227"/>
                    </a:cubicBezTo>
                    <a:cubicBezTo>
                      <a:pt x="3800" y="1226"/>
                      <a:pt x="3810" y="1225"/>
                      <a:pt x="3820" y="1222"/>
                    </a:cubicBezTo>
                    <a:cubicBezTo>
                      <a:pt x="3875" y="1227"/>
                      <a:pt x="3929" y="1232"/>
                      <a:pt x="3982" y="1234"/>
                    </a:cubicBezTo>
                    <a:cubicBezTo>
                      <a:pt x="3984" y="1234"/>
                      <a:pt x="3985" y="1234"/>
                      <a:pt x="3987" y="1234"/>
                    </a:cubicBezTo>
                    <a:cubicBezTo>
                      <a:pt x="4054" y="1234"/>
                      <a:pt x="4117" y="1209"/>
                      <a:pt x="4163" y="1164"/>
                    </a:cubicBezTo>
                    <a:cubicBezTo>
                      <a:pt x="4189" y="1138"/>
                      <a:pt x="4211" y="1106"/>
                      <a:pt x="4224" y="1067"/>
                    </a:cubicBezTo>
                    <a:cubicBezTo>
                      <a:pt x="4258" y="963"/>
                      <a:pt x="4216" y="852"/>
                      <a:pt x="4128" y="790"/>
                    </a:cubicBezTo>
                    <a:cubicBezTo>
                      <a:pt x="4098" y="771"/>
                      <a:pt x="4068" y="757"/>
                      <a:pt x="4036" y="743"/>
                    </a:cubicBezTo>
                    <a:lnTo>
                      <a:pt x="4037" y="743"/>
                    </a:lnTo>
                    <a:cubicBezTo>
                      <a:pt x="3862" y="669"/>
                      <a:pt x="3689" y="591"/>
                      <a:pt x="3515" y="516"/>
                    </a:cubicBezTo>
                    <a:cubicBezTo>
                      <a:pt x="3382" y="457"/>
                      <a:pt x="3252" y="396"/>
                      <a:pt x="3117" y="344"/>
                    </a:cubicBezTo>
                    <a:cubicBezTo>
                      <a:pt x="2991" y="295"/>
                      <a:pt x="2866" y="249"/>
                      <a:pt x="2737" y="207"/>
                    </a:cubicBezTo>
                    <a:cubicBezTo>
                      <a:pt x="2479" y="127"/>
                      <a:pt x="2215" y="79"/>
                      <a:pt x="1946" y="50"/>
                    </a:cubicBezTo>
                    <a:cubicBezTo>
                      <a:pt x="1693" y="23"/>
                      <a:pt x="1438" y="12"/>
                      <a:pt x="1183" y="10"/>
                    </a:cubicBezTo>
                    <a:cubicBezTo>
                      <a:pt x="1169" y="10"/>
                      <a:pt x="1154" y="10"/>
                      <a:pt x="1139" y="10"/>
                    </a:cubicBezTo>
                    <a:cubicBezTo>
                      <a:pt x="914" y="10"/>
                      <a:pt x="684" y="12"/>
                      <a:pt x="466" y="78"/>
                    </a:cubicBezTo>
                    <a:cubicBezTo>
                      <a:pt x="463" y="78"/>
                      <a:pt x="461" y="79"/>
                      <a:pt x="458" y="80"/>
                    </a:cubicBezTo>
                    <a:cubicBezTo>
                      <a:pt x="456" y="79"/>
                      <a:pt x="454" y="78"/>
                      <a:pt x="451" y="77"/>
                    </a:cubicBezTo>
                    <a:cubicBezTo>
                      <a:pt x="405" y="28"/>
                      <a:pt x="339" y="1"/>
                      <a:pt x="2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10" name="Google Shape;3710;p54"/>
              <p:cNvSpPr/>
              <p:nvPr/>
            </p:nvSpPr>
            <p:spPr>
              <a:xfrm>
                <a:off x="3169100" y="2699725"/>
                <a:ext cx="36750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4473" extrusionOk="0">
                    <a:moveTo>
                      <a:pt x="443" y="1"/>
                    </a:moveTo>
                    <a:cubicBezTo>
                      <a:pt x="440" y="1"/>
                      <a:pt x="437" y="1"/>
                      <a:pt x="435" y="1"/>
                    </a:cubicBezTo>
                    <a:cubicBezTo>
                      <a:pt x="209" y="3"/>
                      <a:pt x="142" y="263"/>
                      <a:pt x="106" y="440"/>
                    </a:cubicBezTo>
                    <a:cubicBezTo>
                      <a:pt x="72" y="613"/>
                      <a:pt x="53" y="788"/>
                      <a:pt x="33" y="961"/>
                    </a:cubicBezTo>
                    <a:cubicBezTo>
                      <a:pt x="13" y="1155"/>
                      <a:pt x="3" y="1347"/>
                      <a:pt x="2" y="1541"/>
                    </a:cubicBezTo>
                    <a:cubicBezTo>
                      <a:pt x="0" y="1818"/>
                      <a:pt x="21" y="2091"/>
                      <a:pt x="42" y="2367"/>
                    </a:cubicBezTo>
                    <a:cubicBezTo>
                      <a:pt x="54" y="2494"/>
                      <a:pt x="69" y="2619"/>
                      <a:pt x="81" y="2744"/>
                    </a:cubicBezTo>
                    <a:cubicBezTo>
                      <a:pt x="88" y="2813"/>
                      <a:pt x="96" y="2879"/>
                      <a:pt x="104" y="2948"/>
                    </a:cubicBezTo>
                    <a:cubicBezTo>
                      <a:pt x="108" y="2982"/>
                      <a:pt x="110" y="3020"/>
                      <a:pt x="116" y="3056"/>
                    </a:cubicBezTo>
                    <a:cubicBezTo>
                      <a:pt x="119" y="3084"/>
                      <a:pt x="124" y="3112"/>
                      <a:pt x="128" y="3139"/>
                    </a:cubicBezTo>
                    <a:cubicBezTo>
                      <a:pt x="129" y="3153"/>
                      <a:pt x="132" y="3169"/>
                      <a:pt x="134" y="3186"/>
                    </a:cubicBezTo>
                    <a:cubicBezTo>
                      <a:pt x="134" y="3192"/>
                      <a:pt x="135" y="3200"/>
                      <a:pt x="136" y="3207"/>
                    </a:cubicBezTo>
                    <a:cubicBezTo>
                      <a:pt x="137" y="3219"/>
                      <a:pt x="138" y="3229"/>
                      <a:pt x="141" y="3240"/>
                    </a:cubicBezTo>
                    <a:cubicBezTo>
                      <a:pt x="143" y="3263"/>
                      <a:pt x="146" y="3286"/>
                      <a:pt x="151" y="3309"/>
                    </a:cubicBezTo>
                    <a:cubicBezTo>
                      <a:pt x="167" y="3410"/>
                      <a:pt x="181" y="3511"/>
                      <a:pt x="205" y="3611"/>
                    </a:cubicBezTo>
                    <a:cubicBezTo>
                      <a:pt x="229" y="3710"/>
                      <a:pt x="254" y="3811"/>
                      <a:pt x="282" y="3910"/>
                    </a:cubicBezTo>
                    <a:cubicBezTo>
                      <a:pt x="304" y="3992"/>
                      <a:pt x="324" y="4076"/>
                      <a:pt x="353" y="4154"/>
                    </a:cubicBezTo>
                    <a:cubicBezTo>
                      <a:pt x="400" y="4274"/>
                      <a:pt x="461" y="4407"/>
                      <a:pt x="597" y="4448"/>
                    </a:cubicBezTo>
                    <a:cubicBezTo>
                      <a:pt x="646" y="4463"/>
                      <a:pt x="697" y="4473"/>
                      <a:pt x="748" y="4473"/>
                    </a:cubicBezTo>
                    <a:cubicBezTo>
                      <a:pt x="801" y="4473"/>
                      <a:pt x="854" y="4462"/>
                      <a:pt x="905" y="4435"/>
                    </a:cubicBezTo>
                    <a:cubicBezTo>
                      <a:pt x="957" y="4410"/>
                      <a:pt x="1004" y="4377"/>
                      <a:pt x="1045" y="4337"/>
                    </a:cubicBezTo>
                    <a:cubicBezTo>
                      <a:pt x="1075" y="4307"/>
                      <a:pt x="1102" y="4274"/>
                      <a:pt x="1125" y="4239"/>
                    </a:cubicBezTo>
                    <a:cubicBezTo>
                      <a:pt x="1214" y="4098"/>
                      <a:pt x="1269" y="3945"/>
                      <a:pt x="1304" y="3782"/>
                    </a:cubicBezTo>
                    <a:cubicBezTo>
                      <a:pt x="1333" y="3645"/>
                      <a:pt x="1354" y="3505"/>
                      <a:pt x="1363" y="3364"/>
                    </a:cubicBezTo>
                    <a:cubicBezTo>
                      <a:pt x="1363" y="3363"/>
                      <a:pt x="1363" y="3363"/>
                      <a:pt x="1363" y="3362"/>
                    </a:cubicBezTo>
                    <a:cubicBezTo>
                      <a:pt x="1381" y="3272"/>
                      <a:pt x="1387" y="3180"/>
                      <a:pt x="1397" y="3091"/>
                    </a:cubicBezTo>
                    <a:cubicBezTo>
                      <a:pt x="1405" y="3007"/>
                      <a:pt x="1413" y="2925"/>
                      <a:pt x="1421" y="2841"/>
                    </a:cubicBezTo>
                    <a:cubicBezTo>
                      <a:pt x="1436" y="2673"/>
                      <a:pt x="1443" y="2504"/>
                      <a:pt x="1452" y="2336"/>
                    </a:cubicBezTo>
                    <a:cubicBezTo>
                      <a:pt x="1463" y="2171"/>
                      <a:pt x="1469" y="2004"/>
                      <a:pt x="1461" y="1840"/>
                    </a:cubicBezTo>
                    <a:cubicBezTo>
                      <a:pt x="1441" y="1398"/>
                      <a:pt x="1339" y="939"/>
                      <a:pt x="1106" y="559"/>
                    </a:cubicBezTo>
                    <a:cubicBezTo>
                      <a:pt x="1018" y="415"/>
                      <a:pt x="910" y="267"/>
                      <a:pt x="773" y="167"/>
                    </a:cubicBezTo>
                    <a:cubicBezTo>
                      <a:pt x="731" y="135"/>
                      <a:pt x="687" y="108"/>
                      <a:pt x="642" y="92"/>
                    </a:cubicBezTo>
                    <a:cubicBezTo>
                      <a:pt x="594" y="33"/>
                      <a:pt x="521" y="1"/>
                      <a:pt x="4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11" name="Google Shape;3711;p54"/>
              <p:cNvSpPr/>
              <p:nvPr/>
            </p:nvSpPr>
            <p:spPr>
              <a:xfrm>
                <a:off x="3095700" y="2865100"/>
                <a:ext cx="14590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5836" h="1449" extrusionOk="0">
                    <a:moveTo>
                      <a:pt x="2275" y="0"/>
                    </a:moveTo>
                    <a:cubicBezTo>
                      <a:pt x="2240" y="0"/>
                      <a:pt x="2206" y="1"/>
                      <a:pt x="2171" y="3"/>
                    </a:cubicBezTo>
                    <a:cubicBezTo>
                      <a:pt x="2057" y="9"/>
                      <a:pt x="1941" y="27"/>
                      <a:pt x="1828" y="48"/>
                    </a:cubicBezTo>
                    <a:cubicBezTo>
                      <a:pt x="1613" y="88"/>
                      <a:pt x="1410" y="163"/>
                      <a:pt x="1200" y="224"/>
                    </a:cubicBezTo>
                    <a:cubicBezTo>
                      <a:pt x="1061" y="259"/>
                      <a:pt x="920" y="289"/>
                      <a:pt x="778" y="313"/>
                    </a:cubicBezTo>
                    <a:cubicBezTo>
                      <a:pt x="714" y="317"/>
                      <a:pt x="651" y="321"/>
                      <a:pt x="588" y="328"/>
                    </a:cubicBezTo>
                    <a:cubicBezTo>
                      <a:pt x="574" y="327"/>
                      <a:pt x="559" y="326"/>
                      <a:pt x="544" y="325"/>
                    </a:cubicBezTo>
                    <a:cubicBezTo>
                      <a:pt x="464" y="319"/>
                      <a:pt x="384" y="319"/>
                      <a:pt x="304" y="319"/>
                    </a:cubicBezTo>
                    <a:cubicBezTo>
                      <a:pt x="227" y="319"/>
                      <a:pt x="151" y="358"/>
                      <a:pt x="103" y="415"/>
                    </a:cubicBezTo>
                    <a:cubicBezTo>
                      <a:pt x="1" y="537"/>
                      <a:pt x="42" y="717"/>
                      <a:pt x="180" y="789"/>
                    </a:cubicBezTo>
                    <a:cubicBezTo>
                      <a:pt x="249" y="824"/>
                      <a:pt x="323" y="847"/>
                      <a:pt x="400" y="863"/>
                    </a:cubicBezTo>
                    <a:cubicBezTo>
                      <a:pt x="438" y="893"/>
                      <a:pt x="476" y="921"/>
                      <a:pt x="519" y="945"/>
                    </a:cubicBezTo>
                    <a:cubicBezTo>
                      <a:pt x="649" y="1025"/>
                      <a:pt x="789" y="1098"/>
                      <a:pt x="935" y="1146"/>
                    </a:cubicBezTo>
                    <a:cubicBezTo>
                      <a:pt x="1048" y="1182"/>
                      <a:pt x="1160" y="1219"/>
                      <a:pt x="1276" y="1250"/>
                    </a:cubicBezTo>
                    <a:cubicBezTo>
                      <a:pt x="1532" y="1318"/>
                      <a:pt x="1794" y="1364"/>
                      <a:pt x="2054" y="1402"/>
                    </a:cubicBezTo>
                    <a:cubicBezTo>
                      <a:pt x="2278" y="1433"/>
                      <a:pt x="2500" y="1449"/>
                      <a:pt x="2724" y="1449"/>
                    </a:cubicBezTo>
                    <a:cubicBezTo>
                      <a:pt x="2764" y="1449"/>
                      <a:pt x="2803" y="1448"/>
                      <a:pt x="2843" y="1447"/>
                    </a:cubicBezTo>
                    <a:cubicBezTo>
                      <a:pt x="3100" y="1442"/>
                      <a:pt x="3357" y="1434"/>
                      <a:pt x="3613" y="1421"/>
                    </a:cubicBezTo>
                    <a:cubicBezTo>
                      <a:pt x="3868" y="1409"/>
                      <a:pt x="4112" y="1342"/>
                      <a:pt x="4362" y="1301"/>
                    </a:cubicBezTo>
                    <a:lnTo>
                      <a:pt x="4359" y="1301"/>
                    </a:lnTo>
                    <a:cubicBezTo>
                      <a:pt x="4386" y="1298"/>
                      <a:pt x="4413" y="1294"/>
                      <a:pt x="4441" y="1291"/>
                    </a:cubicBezTo>
                    <a:cubicBezTo>
                      <a:pt x="4581" y="1275"/>
                      <a:pt x="4720" y="1258"/>
                      <a:pt x="4857" y="1230"/>
                    </a:cubicBezTo>
                    <a:cubicBezTo>
                      <a:pt x="4981" y="1206"/>
                      <a:pt x="5104" y="1173"/>
                      <a:pt x="5224" y="1136"/>
                    </a:cubicBezTo>
                    <a:cubicBezTo>
                      <a:pt x="5340" y="1102"/>
                      <a:pt x="5453" y="1064"/>
                      <a:pt x="5566" y="1024"/>
                    </a:cubicBezTo>
                    <a:cubicBezTo>
                      <a:pt x="5636" y="1001"/>
                      <a:pt x="5702" y="979"/>
                      <a:pt x="5755" y="928"/>
                    </a:cubicBezTo>
                    <a:cubicBezTo>
                      <a:pt x="5762" y="921"/>
                      <a:pt x="5767" y="915"/>
                      <a:pt x="5774" y="907"/>
                    </a:cubicBezTo>
                    <a:cubicBezTo>
                      <a:pt x="5814" y="857"/>
                      <a:pt x="5836" y="797"/>
                      <a:pt x="5831" y="734"/>
                    </a:cubicBezTo>
                    <a:cubicBezTo>
                      <a:pt x="5827" y="676"/>
                      <a:pt x="5803" y="605"/>
                      <a:pt x="5760" y="564"/>
                    </a:cubicBezTo>
                    <a:cubicBezTo>
                      <a:pt x="5655" y="455"/>
                      <a:pt x="5516" y="399"/>
                      <a:pt x="5373" y="358"/>
                    </a:cubicBezTo>
                    <a:cubicBezTo>
                      <a:pt x="5262" y="327"/>
                      <a:pt x="5146" y="306"/>
                      <a:pt x="5031" y="290"/>
                    </a:cubicBezTo>
                    <a:cubicBezTo>
                      <a:pt x="4897" y="272"/>
                      <a:pt x="4763" y="256"/>
                      <a:pt x="4628" y="244"/>
                    </a:cubicBezTo>
                    <a:cubicBezTo>
                      <a:pt x="4378" y="224"/>
                      <a:pt x="4130" y="207"/>
                      <a:pt x="3881" y="174"/>
                    </a:cubicBezTo>
                    <a:lnTo>
                      <a:pt x="3881" y="174"/>
                    </a:lnTo>
                    <a:cubicBezTo>
                      <a:pt x="3891" y="175"/>
                      <a:pt x="3901" y="176"/>
                      <a:pt x="3911" y="177"/>
                    </a:cubicBezTo>
                    <a:cubicBezTo>
                      <a:pt x="3684" y="145"/>
                      <a:pt x="3456" y="106"/>
                      <a:pt x="3226" y="83"/>
                    </a:cubicBezTo>
                    <a:cubicBezTo>
                      <a:pt x="3104" y="72"/>
                      <a:pt x="2981" y="62"/>
                      <a:pt x="2857" y="50"/>
                    </a:cubicBezTo>
                    <a:cubicBezTo>
                      <a:pt x="2750" y="39"/>
                      <a:pt x="2643" y="20"/>
                      <a:pt x="2535" y="12"/>
                    </a:cubicBezTo>
                    <a:cubicBezTo>
                      <a:pt x="2448" y="6"/>
                      <a:pt x="2362" y="0"/>
                      <a:pt x="22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12" name="Google Shape;3712;p54"/>
              <p:cNvSpPr/>
              <p:nvPr/>
            </p:nvSpPr>
            <p:spPr>
              <a:xfrm>
                <a:off x="3238850" y="2745075"/>
                <a:ext cx="40500" cy="1375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5501" extrusionOk="0">
                    <a:moveTo>
                      <a:pt x="1030" y="0"/>
                    </a:moveTo>
                    <a:cubicBezTo>
                      <a:pt x="988" y="0"/>
                      <a:pt x="945" y="11"/>
                      <a:pt x="908" y="29"/>
                    </a:cubicBezTo>
                    <a:cubicBezTo>
                      <a:pt x="862" y="52"/>
                      <a:pt x="822" y="93"/>
                      <a:pt x="791" y="133"/>
                    </a:cubicBezTo>
                    <a:cubicBezTo>
                      <a:pt x="745" y="193"/>
                      <a:pt x="703" y="254"/>
                      <a:pt x="688" y="330"/>
                    </a:cubicBezTo>
                    <a:cubicBezTo>
                      <a:pt x="678" y="380"/>
                      <a:pt x="670" y="432"/>
                      <a:pt x="662" y="483"/>
                    </a:cubicBezTo>
                    <a:cubicBezTo>
                      <a:pt x="643" y="604"/>
                      <a:pt x="626" y="727"/>
                      <a:pt x="606" y="849"/>
                    </a:cubicBezTo>
                    <a:cubicBezTo>
                      <a:pt x="566" y="1109"/>
                      <a:pt x="516" y="1366"/>
                      <a:pt x="482" y="1625"/>
                    </a:cubicBezTo>
                    <a:cubicBezTo>
                      <a:pt x="449" y="1871"/>
                      <a:pt x="436" y="2118"/>
                      <a:pt x="407" y="2364"/>
                    </a:cubicBezTo>
                    <a:cubicBezTo>
                      <a:pt x="376" y="2578"/>
                      <a:pt x="343" y="2791"/>
                      <a:pt x="312" y="3004"/>
                    </a:cubicBezTo>
                    <a:cubicBezTo>
                      <a:pt x="286" y="3196"/>
                      <a:pt x="264" y="3389"/>
                      <a:pt x="225" y="3580"/>
                    </a:cubicBezTo>
                    <a:cubicBezTo>
                      <a:pt x="183" y="3795"/>
                      <a:pt x="133" y="4008"/>
                      <a:pt x="89" y="4222"/>
                    </a:cubicBezTo>
                    <a:cubicBezTo>
                      <a:pt x="53" y="4407"/>
                      <a:pt x="22" y="4594"/>
                      <a:pt x="13" y="4781"/>
                    </a:cubicBezTo>
                    <a:cubicBezTo>
                      <a:pt x="7" y="4901"/>
                      <a:pt x="0" y="5031"/>
                      <a:pt x="25" y="5148"/>
                    </a:cubicBezTo>
                    <a:cubicBezTo>
                      <a:pt x="31" y="5172"/>
                      <a:pt x="38" y="5195"/>
                      <a:pt x="45" y="5217"/>
                    </a:cubicBezTo>
                    <a:cubicBezTo>
                      <a:pt x="25" y="5333"/>
                      <a:pt x="88" y="5450"/>
                      <a:pt x="205" y="5489"/>
                    </a:cubicBezTo>
                    <a:cubicBezTo>
                      <a:pt x="229" y="5497"/>
                      <a:pt x="254" y="5501"/>
                      <a:pt x="278" y="5501"/>
                    </a:cubicBezTo>
                    <a:cubicBezTo>
                      <a:pt x="342" y="5501"/>
                      <a:pt x="406" y="5476"/>
                      <a:pt x="452" y="5432"/>
                    </a:cubicBezTo>
                    <a:cubicBezTo>
                      <a:pt x="478" y="5406"/>
                      <a:pt x="499" y="5374"/>
                      <a:pt x="510" y="5336"/>
                    </a:cubicBezTo>
                    <a:cubicBezTo>
                      <a:pt x="524" y="5289"/>
                      <a:pt x="538" y="5242"/>
                      <a:pt x="549" y="5195"/>
                    </a:cubicBezTo>
                    <a:cubicBezTo>
                      <a:pt x="573" y="5178"/>
                      <a:pt x="595" y="5158"/>
                      <a:pt x="612" y="5132"/>
                    </a:cubicBezTo>
                    <a:cubicBezTo>
                      <a:pt x="620" y="5121"/>
                      <a:pt x="627" y="5111"/>
                      <a:pt x="635" y="5100"/>
                    </a:cubicBezTo>
                    <a:lnTo>
                      <a:pt x="635" y="5100"/>
                    </a:lnTo>
                    <a:cubicBezTo>
                      <a:pt x="630" y="5106"/>
                      <a:pt x="626" y="5113"/>
                      <a:pt x="621" y="5118"/>
                    </a:cubicBezTo>
                    <a:cubicBezTo>
                      <a:pt x="737" y="4965"/>
                      <a:pt x="858" y="4818"/>
                      <a:pt x="962" y="4657"/>
                    </a:cubicBezTo>
                    <a:cubicBezTo>
                      <a:pt x="1018" y="4569"/>
                      <a:pt x="1072" y="4475"/>
                      <a:pt x="1120" y="4382"/>
                    </a:cubicBezTo>
                    <a:cubicBezTo>
                      <a:pt x="1164" y="4295"/>
                      <a:pt x="1211" y="4210"/>
                      <a:pt x="1250" y="4120"/>
                    </a:cubicBezTo>
                    <a:cubicBezTo>
                      <a:pt x="1304" y="4002"/>
                      <a:pt x="1354" y="3883"/>
                      <a:pt x="1401" y="3761"/>
                    </a:cubicBezTo>
                    <a:cubicBezTo>
                      <a:pt x="1472" y="3580"/>
                      <a:pt x="1543" y="3394"/>
                      <a:pt x="1572" y="3200"/>
                    </a:cubicBezTo>
                    <a:cubicBezTo>
                      <a:pt x="1619" y="2919"/>
                      <a:pt x="1617" y="2628"/>
                      <a:pt x="1619" y="2343"/>
                    </a:cubicBezTo>
                    <a:cubicBezTo>
                      <a:pt x="1619" y="2068"/>
                      <a:pt x="1615" y="1795"/>
                      <a:pt x="1598" y="1520"/>
                    </a:cubicBezTo>
                    <a:cubicBezTo>
                      <a:pt x="1591" y="1400"/>
                      <a:pt x="1576" y="1279"/>
                      <a:pt x="1560" y="1159"/>
                    </a:cubicBezTo>
                    <a:cubicBezTo>
                      <a:pt x="1543" y="1028"/>
                      <a:pt x="1527" y="896"/>
                      <a:pt x="1497" y="767"/>
                    </a:cubicBezTo>
                    <a:cubicBezTo>
                      <a:pt x="1476" y="676"/>
                      <a:pt x="1458" y="584"/>
                      <a:pt x="1429" y="493"/>
                    </a:cubicBezTo>
                    <a:cubicBezTo>
                      <a:pt x="1407" y="421"/>
                      <a:pt x="1383" y="347"/>
                      <a:pt x="1348" y="277"/>
                    </a:cubicBezTo>
                    <a:cubicBezTo>
                      <a:pt x="1321" y="218"/>
                      <a:pt x="1289" y="154"/>
                      <a:pt x="1242" y="106"/>
                    </a:cubicBezTo>
                    <a:cubicBezTo>
                      <a:pt x="1195" y="59"/>
                      <a:pt x="1144" y="19"/>
                      <a:pt x="1076" y="5"/>
                    </a:cubicBezTo>
                    <a:cubicBezTo>
                      <a:pt x="1061" y="2"/>
                      <a:pt x="1045" y="0"/>
                      <a:pt x="10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13" name="Google Shape;3713;p54"/>
              <p:cNvSpPr/>
              <p:nvPr/>
            </p:nvSpPr>
            <p:spPr>
              <a:xfrm>
                <a:off x="3308375" y="2796100"/>
                <a:ext cx="80475" cy="1462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5848" extrusionOk="0">
                    <a:moveTo>
                      <a:pt x="2703" y="2706"/>
                    </a:moveTo>
                    <a:lnTo>
                      <a:pt x="2703" y="2706"/>
                    </a:lnTo>
                    <a:cubicBezTo>
                      <a:pt x="2703" y="2707"/>
                      <a:pt x="2702" y="2709"/>
                      <a:pt x="2701" y="2710"/>
                    </a:cubicBezTo>
                    <a:lnTo>
                      <a:pt x="2701" y="2710"/>
                    </a:lnTo>
                    <a:cubicBezTo>
                      <a:pt x="2702" y="2709"/>
                      <a:pt x="2703" y="2707"/>
                      <a:pt x="2703" y="2706"/>
                    </a:cubicBezTo>
                    <a:close/>
                    <a:moveTo>
                      <a:pt x="2926" y="1"/>
                    </a:moveTo>
                    <a:cubicBezTo>
                      <a:pt x="2865" y="1"/>
                      <a:pt x="2805" y="21"/>
                      <a:pt x="2762" y="63"/>
                    </a:cubicBezTo>
                    <a:cubicBezTo>
                      <a:pt x="2732" y="93"/>
                      <a:pt x="2705" y="123"/>
                      <a:pt x="2678" y="155"/>
                    </a:cubicBezTo>
                    <a:cubicBezTo>
                      <a:pt x="2614" y="233"/>
                      <a:pt x="2553" y="314"/>
                      <a:pt x="2491" y="393"/>
                    </a:cubicBezTo>
                    <a:cubicBezTo>
                      <a:pt x="2334" y="585"/>
                      <a:pt x="2190" y="784"/>
                      <a:pt x="2061" y="995"/>
                    </a:cubicBezTo>
                    <a:cubicBezTo>
                      <a:pt x="1927" y="1217"/>
                      <a:pt x="1798" y="1439"/>
                      <a:pt x="1663" y="1660"/>
                    </a:cubicBezTo>
                    <a:cubicBezTo>
                      <a:pt x="1530" y="1876"/>
                      <a:pt x="1408" y="2099"/>
                      <a:pt x="1313" y="2333"/>
                    </a:cubicBezTo>
                    <a:lnTo>
                      <a:pt x="1314" y="2331"/>
                    </a:lnTo>
                    <a:lnTo>
                      <a:pt x="1314" y="2331"/>
                    </a:lnTo>
                    <a:cubicBezTo>
                      <a:pt x="1312" y="2336"/>
                      <a:pt x="1309" y="2341"/>
                      <a:pt x="1307" y="2346"/>
                    </a:cubicBezTo>
                    <a:cubicBezTo>
                      <a:pt x="1302" y="2357"/>
                      <a:pt x="1298" y="2369"/>
                      <a:pt x="1294" y="2379"/>
                    </a:cubicBezTo>
                    <a:cubicBezTo>
                      <a:pt x="1281" y="2406"/>
                      <a:pt x="1272" y="2435"/>
                      <a:pt x="1260" y="2462"/>
                    </a:cubicBezTo>
                    <a:cubicBezTo>
                      <a:pt x="1264" y="2452"/>
                      <a:pt x="1268" y="2443"/>
                      <a:pt x="1272" y="2433"/>
                    </a:cubicBezTo>
                    <a:lnTo>
                      <a:pt x="1272" y="2433"/>
                    </a:lnTo>
                    <a:cubicBezTo>
                      <a:pt x="1209" y="2589"/>
                      <a:pt x="1148" y="2747"/>
                      <a:pt x="1085" y="2903"/>
                    </a:cubicBezTo>
                    <a:cubicBezTo>
                      <a:pt x="964" y="3184"/>
                      <a:pt x="832" y="3462"/>
                      <a:pt x="718" y="3747"/>
                    </a:cubicBezTo>
                    <a:cubicBezTo>
                      <a:pt x="595" y="4048"/>
                      <a:pt x="478" y="4353"/>
                      <a:pt x="358" y="4657"/>
                    </a:cubicBezTo>
                    <a:cubicBezTo>
                      <a:pt x="361" y="4647"/>
                      <a:pt x="366" y="4637"/>
                      <a:pt x="369" y="4627"/>
                    </a:cubicBezTo>
                    <a:lnTo>
                      <a:pt x="369" y="4627"/>
                    </a:lnTo>
                    <a:cubicBezTo>
                      <a:pt x="319" y="4752"/>
                      <a:pt x="266" y="4875"/>
                      <a:pt x="218" y="5000"/>
                    </a:cubicBezTo>
                    <a:cubicBezTo>
                      <a:pt x="185" y="5084"/>
                      <a:pt x="150" y="5169"/>
                      <a:pt x="120" y="5255"/>
                    </a:cubicBezTo>
                    <a:cubicBezTo>
                      <a:pt x="104" y="5271"/>
                      <a:pt x="88" y="5286"/>
                      <a:pt x="73" y="5303"/>
                    </a:cubicBezTo>
                    <a:cubicBezTo>
                      <a:pt x="9" y="5371"/>
                      <a:pt x="0" y="5485"/>
                      <a:pt x="42" y="5567"/>
                    </a:cubicBezTo>
                    <a:cubicBezTo>
                      <a:pt x="43" y="5569"/>
                      <a:pt x="45" y="5573"/>
                      <a:pt x="47" y="5575"/>
                    </a:cubicBezTo>
                    <a:cubicBezTo>
                      <a:pt x="47" y="5612"/>
                      <a:pt x="51" y="5648"/>
                      <a:pt x="63" y="5685"/>
                    </a:cubicBezTo>
                    <a:cubicBezTo>
                      <a:pt x="92" y="5774"/>
                      <a:pt x="181" y="5845"/>
                      <a:pt x="276" y="5847"/>
                    </a:cubicBezTo>
                    <a:cubicBezTo>
                      <a:pt x="281" y="5847"/>
                      <a:pt x="286" y="5848"/>
                      <a:pt x="291" y="5848"/>
                    </a:cubicBezTo>
                    <a:cubicBezTo>
                      <a:pt x="332" y="5848"/>
                      <a:pt x="371" y="5839"/>
                      <a:pt x="408" y="5820"/>
                    </a:cubicBezTo>
                    <a:cubicBezTo>
                      <a:pt x="430" y="5808"/>
                      <a:pt x="449" y="5795"/>
                      <a:pt x="465" y="5779"/>
                    </a:cubicBezTo>
                    <a:cubicBezTo>
                      <a:pt x="519" y="5727"/>
                      <a:pt x="548" y="5653"/>
                      <a:pt x="540" y="5578"/>
                    </a:cubicBezTo>
                    <a:cubicBezTo>
                      <a:pt x="606" y="5528"/>
                      <a:pt x="668" y="5472"/>
                      <a:pt x="726" y="5413"/>
                    </a:cubicBezTo>
                    <a:cubicBezTo>
                      <a:pt x="798" y="5336"/>
                      <a:pt x="868" y="5256"/>
                      <a:pt x="933" y="5173"/>
                    </a:cubicBezTo>
                    <a:cubicBezTo>
                      <a:pt x="1098" y="5024"/>
                      <a:pt x="1266" y="4879"/>
                      <a:pt x="1431" y="4730"/>
                    </a:cubicBezTo>
                    <a:cubicBezTo>
                      <a:pt x="1628" y="4554"/>
                      <a:pt x="1825" y="4380"/>
                      <a:pt x="1991" y="4173"/>
                    </a:cubicBezTo>
                    <a:cubicBezTo>
                      <a:pt x="2065" y="4079"/>
                      <a:pt x="2138" y="3980"/>
                      <a:pt x="2198" y="3876"/>
                    </a:cubicBezTo>
                    <a:cubicBezTo>
                      <a:pt x="2265" y="3763"/>
                      <a:pt x="2332" y="3648"/>
                      <a:pt x="2384" y="3527"/>
                    </a:cubicBezTo>
                    <a:cubicBezTo>
                      <a:pt x="2486" y="3290"/>
                      <a:pt x="2571" y="3048"/>
                      <a:pt x="2662" y="2806"/>
                    </a:cubicBezTo>
                    <a:cubicBezTo>
                      <a:pt x="2665" y="2798"/>
                      <a:pt x="2669" y="2788"/>
                      <a:pt x="2672" y="2780"/>
                    </a:cubicBezTo>
                    <a:cubicBezTo>
                      <a:pt x="2682" y="2759"/>
                      <a:pt x="2690" y="2737"/>
                      <a:pt x="2699" y="2716"/>
                    </a:cubicBezTo>
                    <a:lnTo>
                      <a:pt x="2699" y="2716"/>
                    </a:lnTo>
                    <a:cubicBezTo>
                      <a:pt x="2699" y="2716"/>
                      <a:pt x="2699" y="2717"/>
                      <a:pt x="2699" y="2717"/>
                    </a:cubicBezTo>
                    <a:cubicBezTo>
                      <a:pt x="2699" y="2715"/>
                      <a:pt x="2700" y="2713"/>
                      <a:pt x="2701" y="2711"/>
                    </a:cubicBezTo>
                    <a:lnTo>
                      <a:pt x="2701" y="2711"/>
                    </a:lnTo>
                    <a:cubicBezTo>
                      <a:pt x="2701" y="2711"/>
                      <a:pt x="2701" y="2710"/>
                      <a:pt x="2701" y="2710"/>
                    </a:cubicBezTo>
                    <a:lnTo>
                      <a:pt x="2701" y="2710"/>
                    </a:lnTo>
                    <a:cubicBezTo>
                      <a:pt x="2701" y="2710"/>
                      <a:pt x="2701" y="2710"/>
                      <a:pt x="2701" y="2710"/>
                    </a:cubicBezTo>
                    <a:lnTo>
                      <a:pt x="2701" y="2710"/>
                    </a:lnTo>
                    <a:cubicBezTo>
                      <a:pt x="2707" y="2697"/>
                      <a:pt x="2712" y="2683"/>
                      <a:pt x="2718" y="2669"/>
                    </a:cubicBezTo>
                    <a:lnTo>
                      <a:pt x="2718" y="2669"/>
                    </a:lnTo>
                    <a:cubicBezTo>
                      <a:pt x="2717" y="2670"/>
                      <a:pt x="2716" y="2672"/>
                      <a:pt x="2716" y="2673"/>
                    </a:cubicBezTo>
                    <a:cubicBezTo>
                      <a:pt x="2718" y="2666"/>
                      <a:pt x="2721" y="2660"/>
                      <a:pt x="2724" y="2653"/>
                    </a:cubicBezTo>
                    <a:lnTo>
                      <a:pt x="2724" y="2653"/>
                    </a:lnTo>
                    <a:cubicBezTo>
                      <a:pt x="2722" y="2658"/>
                      <a:pt x="2720" y="2664"/>
                      <a:pt x="2718" y="2669"/>
                    </a:cubicBezTo>
                    <a:lnTo>
                      <a:pt x="2718" y="2669"/>
                    </a:lnTo>
                    <a:cubicBezTo>
                      <a:pt x="2720" y="2663"/>
                      <a:pt x="2723" y="2656"/>
                      <a:pt x="2725" y="2650"/>
                    </a:cubicBezTo>
                    <a:lnTo>
                      <a:pt x="2725" y="2650"/>
                    </a:lnTo>
                    <a:cubicBezTo>
                      <a:pt x="2725" y="2651"/>
                      <a:pt x="2724" y="2652"/>
                      <a:pt x="2724" y="2653"/>
                    </a:cubicBezTo>
                    <a:lnTo>
                      <a:pt x="2724" y="2653"/>
                    </a:lnTo>
                    <a:cubicBezTo>
                      <a:pt x="2725" y="2650"/>
                      <a:pt x="2726" y="2647"/>
                      <a:pt x="2727" y="2644"/>
                    </a:cubicBezTo>
                    <a:lnTo>
                      <a:pt x="2727" y="2644"/>
                    </a:lnTo>
                    <a:cubicBezTo>
                      <a:pt x="2727" y="2646"/>
                      <a:pt x="2726" y="2648"/>
                      <a:pt x="2725" y="2650"/>
                    </a:cubicBezTo>
                    <a:lnTo>
                      <a:pt x="2725" y="2650"/>
                    </a:lnTo>
                    <a:cubicBezTo>
                      <a:pt x="2728" y="2643"/>
                      <a:pt x="2731" y="2635"/>
                      <a:pt x="2734" y="2627"/>
                    </a:cubicBezTo>
                    <a:cubicBezTo>
                      <a:pt x="2735" y="2626"/>
                      <a:pt x="2735" y="2625"/>
                      <a:pt x="2736" y="2623"/>
                    </a:cubicBezTo>
                    <a:cubicBezTo>
                      <a:pt x="2741" y="2612"/>
                      <a:pt x="2746" y="2601"/>
                      <a:pt x="2750" y="2589"/>
                    </a:cubicBezTo>
                    <a:lnTo>
                      <a:pt x="2750" y="2589"/>
                    </a:lnTo>
                    <a:cubicBezTo>
                      <a:pt x="2746" y="2600"/>
                      <a:pt x="2742" y="2609"/>
                      <a:pt x="2738" y="2618"/>
                    </a:cubicBezTo>
                    <a:cubicBezTo>
                      <a:pt x="2814" y="2430"/>
                      <a:pt x="2880" y="2240"/>
                      <a:pt x="2936" y="2044"/>
                    </a:cubicBezTo>
                    <a:cubicBezTo>
                      <a:pt x="2990" y="1860"/>
                      <a:pt x="3035" y="1672"/>
                      <a:pt x="3074" y="1485"/>
                    </a:cubicBezTo>
                    <a:cubicBezTo>
                      <a:pt x="3113" y="1294"/>
                      <a:pt x="3157" y="1102"/>
                      <a:pt x="3180" y="907"/>
                    </a:cubicBezTo>
                    <a:cubicBezTo>
                      <a:pt x="3194" y="794"/>
                      <a:pt x="3205" y="683"/>
                      <a:pt x="3212" y="569"/>
                    </a:cubicBezTo>
                    <a:cubicBezTo>
                      <a:pt x="3218" y="490"/>
                      <a:pt x="3219" y="409"/>
                      <a:pt x="3211" y="330"/>
                    </a:cubicBezTo>
                    <a:cubicBezTo>
                      <a:pt x="3202" y="240"/>
                      <a:pt x="3182" y="152"/>
                      <a:pt x="3119" y="82"/>
                    </a:cubicBezTo>
                    <a:cubicBezTo>
                      <a:pt x="3072" y="29"/>
                      <a:pt x="2998" y="1"/>
                      <a:pt x="29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14" name="Google Shape;3714;p54"/>
              <p:cNvSpPr/>
              <p:nvPr/>
            </p:nvSpPr>
            <p:spPr>
              <a:xfrm>
                <a:off x="3141000" y="2944600"/>
                <a:ext cx="156525" cy="49050"/>
              </a:xfrm>
              <a:custGeom>
                <a:avLst/>
                <a:gdLst/>
                <a:ahLst/>
                <a:cxnLst/>
                <a:rect l="l" t="t" r="r" b="b"/>
                <a:pathLst>
                  <a:path w="6261" h="1962" extrusionOk="0">
                    <a:moveTo>
                      <a:pt x="5927" y="1"/>
                    </a:moveTo>
                    <a:cubicBezTo>
                      <a:pt x="5925" y="1"/>
                      <a:pt x="5924" y="1"/>
                      <a:pt x="5922" y="1"/>
                    </a:cubicBezTo>
                    <a:cubicBezTo>
                      <a:pt x="5817" y="2"/>
                      <a:pt x="5712" y="15"/>
                      <a:pt x="5608" y="31"/>
                    </a:cubicBezTo>
                    <a:cubicBezTo>
                      <a:pt x="5481" y="49"/>
                      <a:pt x="5355" y="68"/>
                      <a:pt x="5228" y="89"/>
                    </a:cubicBezTo>
                    <a:cubicBezTo>
                      <a:pt x="4873" y="130"/>
                      <a:pt x="4518" y="143"/>
                      <a:pt x="4161" y="171"/>
                    </a:cubicBezTo>
                    <a:cubicBezTo>
                      <a:pt x="3803" y="200"/>
                      <a:pt x="3443" y="203"/>
                      <a:pt x="3085" y="230"/>
                    </a:cubicBezTo>
                    <a:cubicBezTo>
                      <a:pt x="2831" y="249"/>
                      <a:pt x="2585" y="310"/>
                      <a:pt x="2342" y="379"/>
                    </a:cubicBezTo>
                    <a:cubicBezTo>
                      <a:pt x="2089" y="450"/>
                      <a:pt x="1850" y="551"/>
                      <a:pt x="1611" y="657"/>
                    </a:cubicBezTo>
                    <a:cubicBezTo>
                      <a:pt x="1497" y="710"/>
                      <a:pt x="1380" y="760"/>
                      <a:pt x="1267" y="813"/>
                    </a:cubicBezTo>
                    <a:cubicBezTo>
                      <a:pt x="1147" y="869"/>
                      <a:pt x="1029" y="927"/>
                      <a:pt x="910" y="983"/>
                    </a:cubicBezTo>
                    <a:cubicBezTo>
                      <a:pt x="798" y="1035"/>
                      <a:pt x="685" y="1086"/>
                      <a:pt x="573" y="1138"/>
                    </a:cubicBezTo>
                    <a:cubicBezTo>
                      <a:pt x="464" y="1188"/>
                      <a:pt x="353" y="1237"/>
                      <a:pt x="248" y="1295"/>
                    </a:cubicBezTo>
                    <a:cubicBezTo>
                      <a:pt x="181" y="1333"/>
                      <a:pt x="133" y="1397"/>
                      <a:pt x="119" y="1469"/>
                    </a:cubicBezTo>
                    <a:cubicBezTo>
                      <a:pt x="46" y="1516"/>
                      <a:pt x="0" y="1603"/>
                      <a:pt x="6" y="1691"/>
                    </a:cubicBezTo>
                    <a:cubicBezTo>
                      <a:pt x="13" y="1800"/>
                      <a:pt x="94" y="1890"/>
                      <a:pt x="200" y="1912"/>
                    </a:cubicBezTo>
                    <a:cubicBezTo>
                      <a:pt x="292" y="1931"/>
                      <a:pt x="391" y="1927"/>
                      <a:pt x="485" y="1930"/>
                    </a:cubicBezTo>
                    <a:cubicBezTo>
                      <a:pt x="553" y="1935"/>
                      <a:pt x="624" y="1938"/>
                      <a:pt x="693" y="1941"/>
                    </a:cubicBezTo>
                    <a:cubicBezTo>
                      <a:pt x="812" y="1947"/>
                      <a:pt x="932" y="1953"/>
                      <a:pt x="1051" y="1953"/>
                    </a:cubicBezTo>
                    <a:cubicBezTo>
                      <a:pt x="1317" y="1953"/>
                      <a:pt x="1584" y="1951"/>
                      <a:pt x="1850" y="1948"/>
                    </a:cubicBezTo>
                    <a:cubicBezTo>
                      <a:pt x="2054" y="1949"/>
                      <a:pt x="2258" y="1955"/>
                      <a:pt x="2463" y="1959"/>
                    </a:cubicBezTo>
                    <a:cubicBezTo>
                      <a:pt x="2530" y="1961"/>
                      <a:pt x="2597" y="1961"/>
                      <a:pt x="2664" y="1961"/>
                    </a:cubicBezTo>
                    <a:cubicBezTo>
                      <a:pt x="2709" y="1961"/>
                      <a:pt x="2753" y="1961"/>
                      <a:pt x="2798" y="1961"/>
                    </a:cubicBezTo>
                    <a:cubicBezTo>
                      <a:pt x="2984" y="1961"/>
                      <a:pt x="3167" y="1922"/>
                      <a:pt x="3346" y="1869"/>
                    </a:cubicBezTo>
                    <a:cubicBezTo>
                      <a:pt x="3548" y="1809"/>
                      <a:pt x="3746" y="1737"/>
                      <a:pt x="3947" y="1672"/>
                    </a:cubicBezTo>
                    <a:cubicBezTo>
                      <a:pt x="4141" y="1611"/>
                      <a:pt x="4333" y="1546"/>
                      <a:pt x="4521" y="1470"/>
                    </a:cubicBezTo>
                    <a:cubicBezTo>
                      <a:pt x="4757" y="1377"/>
                      <a:pt x="4990" y="1268"/>
                      <a:pt x="5215" y="1151"/>
                    </a:cubicBezTo>
                    <a:cubicBezTo>
                      <a:pt x="5435" y="1035"/>
                      <a:pt x="5635" y="881"/>
                      <a:pt x="5841" y="744"/>
                    </a:cubicBezTo>
                    <a:cubicBezTo>
                      <a:pt x="5930" y="684"/>
                      <a:pt x="6016" y="615"/>
                      <a:pt x="6094" y="540"/>
                    </a:cubicBezTo>
                    <a:cubicBezTo>
                      <a:pt x="6097" y="536"/>
                      <a:pt x="6100" y="534"/>
                      <a:pt x="6104" y="530"/>
                    </a:cubicBezTo>
                    <a:cubicBezTo>
                      <a:pt x="6134" y="502"/>
                      <a:pt x="6160" y="471"/>
                      <a:pt x="6185" y="439"/>
                    </a:cubicBezTo>
                    <a:cubicBezTo>
                      <a:pt x="6208" y="408"/>
                      <a:pt x="6230" y="378"/>
                      <a:pt x="6241" y="342"/>
                    </a:cubicBezTo>
                    <a:cubicBezTo>
                      <a:pt x="6261" y="286"/>
                      <a:pt x="6255" y="232"/>
                      <a:pt x="6238" y="177"/>
                    </a:cubicBezTo>
                    <a:cubicBezTo>
                      <a:pt x="6197" y="43"/>
                      <a:pt x="6052" y="1"/>
                      <a:pt x="59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15" name="Google Shape;3715;p54"/>
              <p:cNvSpPr/>
              <p:nvPr/>
            </p:nvSpPr>
            <p:spPr>
              <a:xfrm>
                <a:off x="3205925" y="3006175"/>
                <a:ext cx="150825" cy="61125"/>
              </a:xfrm>
              <a:custGeom>
                <a:avLst/>
                <a:gdLst/>
                <a:ahLst/>
                <a:cxnLst/>
                <a:rect l="l" t="t" r="r" b="b"/>
                <a:pathLst>
                  <a:path w="6033" h="2445" extrusionOk="0">
                    <a:moveTo>
                      <a:pt x="5731" y="1"/>
                    </a:moveTo>
                    <a:cubicBezTo>
                      <a:pt x="5653" y="1"/>
                      <a:pt x="5576" y="8"/>
                      <a:pt x="5499" y="17"/>
                    </a:cubicBezTo>
                    <a:cubicBezTo>
                      <a:pt x="5250" y="42"/>
                      <a:pt x="5005" y="104"/>
                      <a:pt x="4758" y="154"/>
                    </a:cubicBezTo>
                    <a:cubicBezTo>
                      <a:pt x="4513" y="203"/>
                      <a:pt x="4268" y="251"/>
                      <a:pt x="4026" y="317"/>
                    </a:cubicBezTo>
                    <a:cubicBezTo>
                      <a:pt x="3905" y="349"/>
                      <a:pt x="3782" y="381"/>
                      <a:pt x="3664" y="420"/>
                    </a:cubicBezTo>
                    <a:cubicBezTo>
                      <a:pt x="3546" y="456"/>
                      <a:pt x="3428" y="497"/>
                      <a:pt x="3309" y="535"/>
                    </a:cubicBezTo>
                    <a:cubicBezTo>
                      <a:pt x="3073" y="610"/>
                      <a:pt x="2832" y="673"/>
                      <a:pt x="2602" y="767"/>
                    </a:cubicBezTo>
                    <a:cubicBezTo>
                      <a:pt x="2481" y="816"/>
                      <a:pt x="2360" y="871"/>
                      <a:pt x="2236" y="916"/>
                    </a:cubicBezTo>
                    <a:cubicBezTo>
                      <a:pt x="2107" y="963"/>
                      <a:pt x="1977" y="1008"/>
                      <a:pt x="1849" y="1056"/>
                    </a:cubicBezTo>
                    <a:cubicBezTo>
                      <a:pt x="1610" y="1146"/>
                      <a:pt x="1389" y="1281"/>
                      <a:pt x="1159" y="1391"/>
                    </a:cubicBezTo>
                    <a:cubicBezTo>
                      <a:pt x="927" y="1500"/>
                      <a:pt x="694" y="1603"/>
                      <a:pt x="458" y="1706"/>
                    </a:cubicBezTo>
                    <a:cubicBezTo>
                      <a:pt x="425" y="1718"/>
                      <a:pt x="393" y="1731"/>
                      <a:pt x="360" y="1743"/>
                    </a:cubicBezTo>
                    <a:cubicBezTo>
                      <a:pt x="341" y="1738"/>
                      <a:pt x="322" y="1735"/>
                      <a:pt x="302" y="1735"/>
                    </a:cubicBezTo>
                    <a:cubicBezTo>
                      <a:pt x="265" y="1735"/>
                      <a:pt x="228" y="1744"/>
                      <a:pt x="193" y="1761"/>
                    </a:cubicBezTo>
                    <a:cubicBezTo>
                      <a:pt x="134" y="1789"/>
                      <a:pt x="81" y="1835"/>
                      <a:pt x="52" y="1896"/>
                    </a:cubicBezTo>
                    <a:cubicBezTo>
                      <a:pt x="1" y="2004"/>
                      <a:pt x="36" y="2139"/>
                      <a:pt x="138" y="2203"/>
                    </a:cubicBezTo>
                    <a:cubicBezTo>
                      <a:pt x="189" y="2235"/>
                      <a:pt x="244" y="2248"/>
                      <a:pt x="300" y="2248"/>
                    </a:cubicBezTo>
                    <a:cubicBezTo>
                      <a:pt x="379" y="2248"/>
                      <a:pt x="462" y="2223"/>
                      <a:pt x="536" y="2193"/>
                    </a:cubicBezTo>
                    <a:cubicBezTo>
                      <a:pt x="545" y="2190"/>
                      <a:pt x="554" y="2185"/>
                      <a:pt x="565" y="2182"/>
                    </a:cubicBezTo>
                    <a:cubicBezTo>
                      <a:pt x="567" y="2192"/>
                      <a:pt x="569" y="2202"/>
                      <a:pt x="573" y="2212"/>
                    </a:cubicBezTo>
                    <a:cubicBezTo>
                      <a:pt x="592" y="2267"/>
                      <a:pt x="628" y="2319"/>
                      <a:pt x="677" y="2351"/>
                    </a:cubicBezTo>
                    <a:cubicBezTo>
                      <a:pt x="721" y="2379"/>
                      <a:pt x="773" y="2394"/>
                      <a:pt x="825" y="2405"/>
                    </a:cubicBezTo>
                    <a:cubicBezTo>
                      <a:pt x="973" y="2434"/>
                      <a:pt x="1123" y="2444"/>
                      <a:pt x="1273" y="2444"/>
                    </a:cubicBezTo>
                    <a:cubicBezTo>
                      <a:pt x="1359" y="2444"/>
                      <a:pt x="1444" y="2441"/>
                      <a:pt x="1530" y="2435"/>
                    </a:cubicBezTo>
                    <a:cubicBezTo>
                      <a:pt x="1779" y="2419"/>
                      <a:pt x="2026" y="2398"/>
                      <a:pt x="2273" y="2366"/>
                    </a:cubicBezTo>
                    <a:cubicBezTo>
                      <a:pt x="2409" y="2346"/>
                      <a:pt x="2544" y="2326"/>
                      <a:pt x="2678" y="2296"/>
                    </a:cubicBezTo>
                    <a:cubicBezTo>
                      <a:pt x="2810" y="2267"/>
                      <a:pt x="2940" y="2225"/>
                      <a:pt x="3068" y="2183"/>
                    </a:cubicBezTo>
                    <a:cubicBezTo>
                      <a:pt x="3184" y="2144"/>
                      <a:pt x="3300" y="2095"/>
                      <a:pt x="3414" y="2047"/>
                    </a:cubicBezTo>
                    <a:cubicBezTo>
                      <a:pt x="3534" y="1996"/>
                      <a:pt x="3653" y="1944"/>
                      <a:pt x="3769" y="1883"/>
                    </a:cubicBezTo>
                    <a:cubicBezTo>
                      <a:pt x="3999" y="1762"/>
                      <a:pt x="4212" y="1617"/>
                      <a:pt x="4434" y="1483"/>
                    </a:cubicBezTo>
                    <a:lnTo>
                      <a:pt x="4434" y="1483"/>
                    </a:lnTo>
                    <a:cubicBezTo>
                      <a:pt x="4429" y="1486"/>
                      <a:pt x="4424" y="1488"/>
                      <a:pt x="4420" y="1491"/>
                    </a:cubicBezTo>
                    <a:lnTo>
                      <a:pt x="4420" y="1491"/>
                    </a:lnTo>
                    <a:cubicBezTo>
                      <a:pt x="4540" y="1422"/>
                      <a:pt x="4662" y="1355"/>
                      <a:pt x="4784" y="1287"/>
                    </a:cubicBezTo>
                    <a:cubicBezTo>
                      <a:pt x="4890" y="1247"/>
                      <a:pt x="4996" y="1204"/>
                      <a:pt x="5100" y="1158"/>
                    </a:cubicBezTo>
                    <a:cubicBezTo>
                      <a:pt x="5159" y="1133"/>
                      <a:pt x="5219" y="1107"/>
                      <a:pt x="5277" y="1079"/>
                    </a:cubicBezTo>
                    <a:cubicBezTo>
                      <a:pt x="5302" y="1067"/>
                      <a:pt x="5327" y="1055"/>
                      <a:pt x="5351" y="1043"/>
                    </a:cubicBezTo>
                    <a:cubicBezTo>
                      <a:pt x="5386" y="1026"/>
                      <a:pt x="5413" y="1006"/>
                      <a:pt x="5437" y="983"/>
                    </a:cubicBezTo>
                    <a:cubicBezTo>
                      <a:pt x="5454" y="966"/>
                      <a:pt x="5470" y="948"/>
                      <a:pt x="5485" y="926"/>
                    </a:cubicBezTo>
                    <a:cubicBezTo>
                      <a:pt x="5507" y="895"/>
                      <a:pt x="5518" y="860"/>
                      <a:pt x="5523" y="824"/>
                    </a:cubicBezTo>
                    <a:cubicBezTo>
                      <a:pt x="5663" y="719"/>
                      <a:pt x="5798" y="607"/>
                      <a:pt x="5908" y="469"/>
                    </a:cubicBezTo>
                    <a:cubicBezTo>
                      <a:pt x="5981" y="376"/>
                      <a:pt x="6033" y="248"/>
                      <a:pt x="5970" y="135"/>
                    </a:cubicBezTo>
                    <a:cubicBezTo>
                      <a:pt x="5923" y="52"/>
                      <a:pt x="5843" y="2"/>
                      <a:pt x="5747" y="1"/>
                    </a:cubicBezTo>
                    <a:cubicBezTo>
                      <a:pt x="5742" y="1"/>
                      <a:pt x="5736" y="1"/>
                      <a:pt x="57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16" name="Google Shape;3716;p54"/>
              <p:cNvSpPr/>
              <p:nvPr/>
            </p:nvSpPr>
            <p:spPr>
              <a:xfrm>
                <a:off x="3364325" y="2870325"/>
                <a:ext cx="1123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495" h="5461" extrusionOk="0">
                    <a:moveTo>
                      <a:pt x="4225" y="0"/>
                    </a:moveTo>
                    <a:cubicBezTo>
                      <a:pt x="4148" y="0"/>
                      <a:pt x="4069" y="30"/>
                      <a:pt x="3996" y="66"/>
                    </a:cubicBezTo>
                    <a:cubicBezTo>
                      <a:pt x="3896" y="117"/>
                      <a:pt x="3802" y="175"/>
                      <a:pt x="3707" y="234"/>
                    </a:cubicBezTo>
                    <a:cubicBezTo>
                      <a:pt x="3602" y="302"/>
                      <a:pt x="3495" y="371"/>
                      <a:pt x="3395" y="445"/>
                    </a:cubicBezTo>
                    <a:cubicBezTo>
                      <a:pt x="3278" y="529"/>
                      <a:pt x="3166" y="616"/>
                      <a:pt x="3060" y="715"/>
                    </a:cubicBezTo>
                    <a:cubicBezTo>
                      <a:pt x="3016" y="756"/>
                      <a:pt x="2973" y="798"/>
                      <a:pt x="2929" y="842"/>
                    </a:cubicBezTo>
                    <a:cubicBezTo>
                      <a:pt x="2886" y="886"/>
                      <a:pt x="2841" y="931"/>
                      <a:pt x="2822" y="993"/>
                    </a:cubicBezTo>
                    <a:cubicBezTo>
                      <a:pt x="2820" y="1001"/>
                      <a:pt x="2816" y="1010"/>
                      <a:pt x="2815" y="1019"/>
                    </a:cubicBezTo>
                    <a:cubicBezTo>
                      <a:pt x="2607" y="1202"/>
                      <a:pt x="2402" y="1389"/>
                      <a:pt x="2220" y="1600"/>
                    </a:cubicBezTo>
                    <a:cubicBezTo>
                      <a:pt x="1940" y="1926"/>
                      <a:pt x="1700" y="2287"/>
                      <a:pt x="1460" y="2643"/>
                    </a:cubicBezTo>
                    <a:cubicBezTo>
                      <a:pt x="1318" y="2853"/>
                      <a:pt x="1170" y="3059"/>
                      <a:pt x="1029" y="3269"/>
                    </a:cubicBezTo>
                    <a:cubicBezTo>
                      <a:pt x="886" y="3484"/>
                      <a:pt x="758" y="3706"/>
                      <a:pt x="630" y="3930"/>
                    </a:cubicBezTo>
                    <a:cubicBezTo>
                      <a:pt x="508" y="4143"/>
                      <a:pt x="358" y="4338"/>
                      <a:pt x="226" y="4544"/>
                    </a:cubicBezTo>
                    <a:cubicBezTo>
                      <a:pt x="166" y="4638"/>
                      <a:pt x="96" y="4733"/>
                      <a:pt x="50" y="4835"/>
                    </a:cubicBezTo>
                    <a:cubicBezTo>
                      <a:pt x="11" y="4922"/>
                      <a:pt x="1" y="5027"/>
                      <a:pt x="62" y="5107"/>
                    </a:cubicBezTo>
                    <a:cubicBezTo>
                      <a:pt x="64" y="5110"/>
                      <a:pt x="66" y="5114"/>
                      <a:pt x="68" y="5116"/>
                    </a:cubicBezTo>
                    <a:cubicBezTo>
                      <a:pt x="20" y="5226"/>
                      <a:pt x="54" y="5356"/>
                      <a:pt x="155" y="5422"/>
                    </a:cubicBezTo>
                    <a:cubicBezTo>
                      <a:pt x="195" y="5448"/>
                      <a:pt x="239" y="5460"/>
                      <a:pt x="283" y="5460"/>
                    </a:cubicBezTo>
                    <a:cubicBezTo>
                      <a:pt x="342" y="5460"/>
                      <a:pt x="400" y="5438"/>
                      <a:pt x="448" y="5398"/>
                    </a:cubicBezTo>
                    <a:cubicBezTo>
                      <a:pt x="500" y="5357"/>
                      <a:pt x="546" y="5309"/>
                      <a:pt x="592" y="5260"/>
                    </a:cubicBezTo>
                    <a:cubicBezTo>
                      <a:pt x="672" y="5254"/>
                      <a:pt x="751" y="5242"/>
                      <a:pt x="830" y="5221"/>
                    </a:cubicBezTo>
                    <a:cubicBezTo>
                      <a:pt x="916" y="5198"/>
                      <a:pt x="998" y="5167"/>
                      <a:pt x="1083" y="5135"/>
                    </a:cubicBezTo>
                    <a:cubicBezTo>
                      <a:pt x="1321" y="5047"/>
                      <a:pt x="1537" y="4912"/>
                      <a:pt x="1734" y="4756"/>
                    </a:cubicBezTo>
                    <a:cubicBezTo>
                      <a:pt x="1944" y="4589"/>
                      <a:pt x="2138" y="4402"/>
                      <a:pt x="2345" y="4232"/>
                    </a:cubicBezTo>
                    <a:cubicBezTo>
                      <a:pt x="2478" y="4122"/>
                      <a:pt x="2612" y="4010"/>
                      <a:pt x="2736" y="3890"/>
                    </a:cubicBezTo>
                    <a:cubicBezTo>
                      <a:pt x="2793" y="3834"/>
                      <a:pt x="2849" y="3777"/>
                      <a:pt x="2902" y="3717"/>
                    </a:cubicBezTo>
                    <a:cubicBezTo>
                      <a:pt x="3084" y="3512"/>
                      <a:pt x="3252" y="3297"/>
                      <a:pt x="3413" y="3075"/>
                    </a:cubicBezTo>
                    <a:cubicBezTo>
                      <a:pt x="3562" y="2870"/>
                      <a:pt x="3705" y="2661"/>
                      <a:pt x="3813" y="2433"/>
                    </a:cubicBezTo>
                    <a:cubicBezTo>
                      <a:pt x="3923" y="2202"/>
                      <a:pt x="4021" y="1969"/>
                      <a:pt x="4090" y="1723"/>
                    </a:cubicBezTo>
                    <a:cubicBezTo>
                      <a:pt x="4159" y="1476"/>
                      <a:pt x="4225" y="1228"/>
                      <a:pt x="4292" y="981"/>
                    </a:cubicBezTo>
                    <a:cubicBezTo>
                      <a:pt x="4324" y="862"/>
                      <a:pt x="4354" y="742"/>
                      <a:pt x="4386" y="624"/>
                    </a:cubicBezTo>
                    <a:cubicBezTo>
                      <a:pt x="4417" y="515"/>
                      <a:pt x="4452" y="406"/>
                      <a:pt x="4477" y="295"/>
                    </a:cubicBezTo>
                    <a:cubicBezTo>
                      <a:pt x="4495" y="209"/>
                      <a:pt x="4461" y="121"/>
                      <a:pt x="4396" y="65"/>
                    </a:cubicBezTo>
                    <a:cubicBezTo>
                      <a:pt x="4344" y="19"/>
                      <a:pt x="4285" y="0"/>
                      <a:pt x="42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17" name="Google Shape;3717;p54"/>
              <p:cNvSpPr/>
              <p:nvPr/>
            </p:nvSpPr>
            <p:spPr>
              <a:xfrm>
                <a:off x="3277350" y="3074525"/>
                <a:ext cx="145575" cy="5315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2126" extrusionOk="0">
                    <a:moveTo>
                      <a:pt x="1557" y="1624"/>
                    </a:moveTo>
                    <a:lnTo>
                      <a:pt x="1557" y="1639"/>
                    </a:lnTo>
                    <a:cubicBezTo>
                      <a:pt x="1529" y="1640"/>
                      <a:pt x="1502" y="1640"/>
                      <a:pt x="1475" y="1641"/>
                    </a:cubicBezTo>
                    <a:cubicBezTo>
                      <a:pt x="1503" y="1635"/>
                      <a:pt x="1529" y="1629"/>
                      <a:pt x="1557" y="1624"/>
                    </a:cubicBezTo>
                    <a:close/>
                    <a:moveTo>
                      <a:pt x="5573" y="1"/>
                    </a:moveTo>
                    <a:cubicBezTo>
                      <a:pt x="5569" y="1"/>
                      <a:pt x="5564" y="1"/>
                      <a:pt x="5560" y="1"/>
                    </a:cubicBezTo>
                    <a:cubicBezTo>
                      <a:pt x="5443" y="6"/>
                      <a:pt x="5332" y="34"/>
                      <a:pt x="5219" y="62"/>
                    </a:cubicBezTo>
                    <a:cubicBezTo>
                      <a:pt x="5154" y="78"/>
                      <a:pt x="5089" y="95"/>
                      <a:pt x="5024" y="113"/>
                    </a:cubicBezTo>
                    <a:cubicBezTo>
                      <a:pt x="4941" y="137"/>
                      <a:pt x="4860" y="161"/>
                      <a:pt x="4780" y="186"/>
                    </a:cubicBezTo>
                    <a:cubicBezTo>
                      <a:pt x="4745" y="167"/>
                      <a:pt x="4705" y="157"/>
                      <a:pt x="4665" y="157"/>
                    </a:cubicBezTo>
                    <a:cubicBezTo>
                      <a:pt x="4639" y="157"/>
                      <a:pt x="4613" y="161"/>
                      <a:pt x="4588" y="170"/>
                    </a:cubicBezTo>
                    <a:cubicBezTo>
                      <a:pt x="4578" y="174"/>
                      <a:pt x="4567" y="177"/>
                      <a:pt x="4558" y="179"/>
                    </a:cubicBezTo>
                    <a:cubicBezTo>
                      <a:pt x="4487" y="198"/>
                      <a:pt x="4416" y="214"/>
                      <a:pt x="4346" y="229"/>
                    </a:cubicBezTo>
                    <a:cubicBezTo>
                      <a:pt x="4298" y="180"/>
                      <a:pt x="4231" y="148"/>
                      <a:pt x="4164" y="148"/>
                    </a:cubicBezTo>
                    <a:cubicBezTo>
                      <a:pt x="4130" y="148"/>
                      <a:pt x="4096" y="156"/>
                      <a:pt x="4064" y="175"/>
                    </a:cubicBezTo>
                    <a:cubicBezTo>
                      <a:pt x="3989" y="219"/>
                      <a:pt x="3910" y="261"/>
                      <a:pt x="3830" y="296"/>
                    </a:cubicBezTo>
                    <a:cubicBezTo>
                      <a:pt x="3794" y="310"/>
                      <a:pt x="3758" y="322"/>
                      <a:pt x="3720" y="334"/>
                    </a:cubicBezTo>
                    <a:cubicBezTo>
                      <a:pt x="3505" y="388"/>
                      <a:pt x="3283" y="397"/>
                      <a:pt x="3067" y="447"/>
                    </a:cubicBezTo>
                    <a:cubicBezTo>
                      <a:pt x="2878" y="492"/>
                      <a:pt x="2682" y="546"/>
                      <a:pt x="2514" y="643"/>
                    </a:cubicBezTo>
                    <a:cubicBezTo>
                      <a:pt x="2433" y="688"/>
                      <a:pt x="2343" y="739"/>
                      <a:pt x="2288" y="816"/>
                    </a:cubicBezTo>
                    <a:cubicBezTo>
                      <a:pt x="2234" y="825"/>
                      <a:pt x="2179" y="835"/>
                      <a:pt x="2125" y="847"/>
                    </a:cubicBezTo>
                    <a:cubicBezTo>
                      <a:pt x="1869" y="908"/>
                      <a:pt x="1614" y="974"/>
                      <a:pt x="1366" y="1058"/>
                    </a:cubicBezTo>
                    <a:cubicBezTo>
                      <a:pt x="1137" y="1134"/>
                      <a:pt x="913" y="1235"/>
                      <a:pt x="698" y="1342"/>
                    </a:cubicBezTo>
                    <a:cubicBezTo>
                      <a:pt x="617" y="1382"/>
                      <a:pt x="566" y="1468"/>
                      <a:pt x="565" y="1556"/>
                    </a:cubicBezTo>
                    <a:cubicBezTo>
                      <a:pt x="544" y="1552"/>
                      <a:pt x="522" y="1547"/>
                      <a:pt x="501" y="1542"/>
                    </a:cubicBezTo>
                    <a:cubicBezTo>
                      <a:pt x="432" y="1527"/>
                      <a:pt x="359" y="1506"/>
                      <a:pt x="288" y="1506"/>
                    </a:cubicBezTo>
                    <a:cubicBezTo>
                      <a:pt x="247" y="1506"/>
                      <a:pt x="206" y="1513"/>
                      <a:pt x="167" y="1532"/>
                    </a:cubicBezTo>
                    <a:cubicBezTo>
                      <a:pt x="50" y="1592"/>
                      <a:pt x="0" y="1740"/>
                      <a:pt x="60" y="1857"/>
                    </a:cubicBezTo>
                    <a:cubicBezTo>
                      <a:pt x="102" y="1941"/>
                      <a:pt x="189" y="1990"/>
                      <a:pt x="277" y="1990"/>
                    </a:cubicBezTo>
                    <a:cubicBezTo>
                      <a:pt x="280" y="1990"/>
                      <a:pt x="283" y="1990"/>
                      <a:pt x="286" y="1990"/>
                    </a:cubicBezTo>
                    <a:cubicBezTo>
                      <a:pt x="387" y="2009"/>
                      <a:pt x="486" y="2034"/>
                      <a:pt x="587" y="2055"/>
                    </a:cubicBezTo>
                    <a:cubicBezTo>
                      <a:pt x="701" y="2078"/>
                      <a:pt x="819" y="2088"/>
                      <a:pt x="936" y="2099"/>
                    </a:cubicBezTo>
                    <a:cubicBezTo>
                      <a:pt x="1042" y="2111"/>
                      <a:pt x="1150" y="2114"/>
                      <a:pt x="1256" y="2119"/>
                    </a:cubicBezTo>
                    <a:cubicBezTo>
                      <a:pt x="1331" y="2122"/>
                      <a:pt x="1406" y="2125"/>
                      <a:pt x="1482" y="2125"/>
                    </a:cubicBezTo>
                    <a:cubicBezTo>
                      <a:pt x="1519" y="2125"/>
                      <a:pt x="1557" y="2124"/>
                      <a:pt x="1594" y="2122"/>
                    </a:cubicBezTo>
                    <a:cubicBezTo>
                      <a:pt x="1855" y="2106"/>
                      <a:pt x="2116" y="2081"/>
                      <a:pt x="2370" y="2019"/>
                    </a:cubicBezTo>
                    <a:cubicBezTo>
                      <a:pt x="2622" y="1958"/>
                      <a:pt x="2876" y="1896"/>
                      <a:pt x="3129" y="1831"/>
                    </a:cubicBezTo>
                    <a:cubicBezTo>
                      <a:pt x="3380" y="1765"/>
                      <a:pt x="3622" y="1661"/>
                      <a:pt x="3862" y="1565"/>
                    </a:cubicBezTo>
                    <a:cubicBezTo>
                      <a:pt x="3877" y="1560"/>
                      <a:pt x="3890" y="1554"/>
                      <a:pt x="3904" y="1548"/>
                    </a:cubicBezTo>
                    <a:cubicBezTo>
                      <a:pt x="3932" y="1538"/>
                      <a:pt x="3958" y="1525"/>
                      <a:pt x="3984" y="1514"/>
                    </a:cubicBezTo>
                    <a:cubicBezTo>
                      <a:pt x="3990" y="1512"/>
                      <a:pt x="3995" y="1509"/>
                      <a:pt x="4000" y="1507"/>
                    </a:cubicBezTo>
                    <a:cubicBezTo>
                      <a:pt x="4001" y="1507"/>
                      <a:pt x="4003" y="1506"/>
                      <a:pt x="4005" y="1506"/>
                    </a:cubicBezTo>
                    <a:cubicBezTo>
                      <a:pt x="4013" y="1502"/>
                      <a:pt x="4020" y="1499"/>
                      <a:pt x="4028" y="1496"/>
                    </a:cubicBezTo>
                    <a:cubicBezTo>
                      <a:pt x="4049" y="1486"/>
                      <a:pt x="4070" y="1477"/>
                      <a:pt x="4091" y="1468"/>
                    </a:cubicBezTo>
                    <a:cubicBezTo>
                      <a:pt x="4150" y="1443"/>
                      <a:pt x="4208" y="1416"/>
                      <a:pt x="4267" y="1389"/>
                    </a:cubicBezTo>
                    <a:cubicBezTo>
                      <a:pt x="4373" y="1340"/>
                      <a:pt x="4484" y="1290"/>
                      <a:pt x="4586" y="1230"/>
                    </a:cubicBezTo>
                    <a:cubicBezTo>
                      <a:pt x="4812" y="1098"/>
                      <a:pt x="5034" y="962"/>
                      <a:pt x="5243" y="805"/>
                    </a:cubicBezTo>
                    <a:cubicBezTo>
                      <a:pt x="5335" y="735"/>
                      <a:pt x="5426" y="662"/>
                      <a:pt x="5521" y="595"/>
                    </a:cubicBezTo>
                    <a:cubicBezTo>
                      <a:pt x="5571" y="558"/>
                      <a:pt x="5622" y="521"/>
                      <a:pt x="5673" y="486"/>
                    </a:cubicBezTo>
                    <a:cubicBezTo>
                      <a:pt x="5695" y="471"/>
                      <a:pt x="5714" y="456"/>
                      <a:pt x="5733" y="439"/>
                    </a:cubicBezTo>
                    <a:cubicBezTo>
                      <a:pt x="5790" y="383"/>
                      <a:pt x="5823" y="316"/>
                      <a:pt x="5815" y="225"/>
                    </a:cubicBezTo>
                    <a:cubicBezTo>
                      <a:pt x="5804" y="97"/>
                      <a:pt x="5700" y="1"/>
                      <a:pt x="55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18" name="Google Shape;3718;p54"/>
              <p:cNvSpPr/>
              <p:nvPr/>
            </p:nvSpPr>
            <p:spPr>
              <a:xfrm>
                <a:off x="3435425" y="2948450"/>
                <a:ext cx="107850" cy="120825"/>
              </a:xfrm>
              <a:custGeom>
                <a:avLst/>
                <a:gdLst/>
                <a:ahLst/>
                <a:cxnLst/>
                <a:rect l="l" t="t" r="r" b="b"/>
                <a:pathLst>
                  <a:path w="4314" h="4833" extrusionOk="0">
                    <a:moveTo>
                      <a:pt x="2521" y="944"/>
                    </a:moveTo>
                    <a:cubicBezTo>
                      <a:pt x="2520" y="944"/>
                      <a:pt x="2519" y="945"/>
                      <a:pt x="2519" y="947"/>
                    </a:cubicBezTo>
                    <a:cubicBezTo>
                      <a:pt x="2519" y="946"/>
                      <a:pt x="2520" y="945"/>
                      <a:pt x="2521" y="944"/>
                    </a:cubicBezTo>
                    <a:close/>
                    <a:moveTo>
                      <a:pt x="4066" y="1"/>
                    </a:moveTo>
                    <a:cubicBezTo>
                      <a:pt x="4031" y="1"/>
                      <a:pt x="3995" y="9"/>
                      <a:pt x="3962" y="25"/>
                    </a:cubicBezTo>
                    <a:cubicBezTo>
                      <a:pt x="3937" y="37"/>
                      <a:pt x="3915" y="54"/>
                      <a:pt x="3892" y="69"/>
                    </a:cubicBezTo>
                    <a:cubicBezTo>
                      <a:pt x="3868" y="81"/>
                      <a:pt x="3843" y="93"/>
                      <a:pt x="3818" y="104"/>
                    </a:cubicBezTo>
                    <a:cubicBezTo>
                      <a:pt x="3789" y="115"/>
                      <a:pt x="3759" y="124"/>
                      <a:pt x="3731" y="134"/>
                    </a:cubicBezTo>
                    <a:cubicBezTo>
                      <a:pt x="3693" y="149"/>
                      <a:pt x="3656" y="167"/>
                      <a:pt x="3620" y="185"/>
                    </a:cubicBezTo>
                    <a:cubicBezTo>
                      <a:pt x="3518" y="236"/>
                      <a:pt x="3414" y="283"/>
                      <a:pt x="3311" y="332"/>
                    </a:cubicBezTo>
                    <a:cubicBezTo>
                      <a:pt x="3015" y="474"/>
                      <a:pt x="2759" y="700"/>
                      <a:pt x="2530" y="934"/>
                    </a:cubicBezTo>
                    <a:cubicBezTo>
                      <a:pt x="2529" y="935"/>
                      <a:pt x="2528" y="937"/>
                      <a:pt x="2527" y="938"/>
                    </a:cubicBezTo>
                    <a:lnTo>
                      <a:pt x="2527" y="938"/>
                    </a:lnTo>
                    <a:cubicBezTo>
                      <a:pt x="2527" y="938"/>
                      <a:pt x="2527" y="938"/>
                      <a:pt x="2528" y="938"/>
                    </a:cubicBezTo>
                    <a:lnTo>
                      <a:pt x="2528" y="938"/>
                    </a:lnTo>
                    <a:cubicBezTo>
                      <a:pt x="2527" y="938"/>
                      <a:pt x="2527" y="939"/>
                      <a:pt x="2526" y="939"/>
                    </a:cubicBezTo>
                    <a:lnTo>
                      <a:pt x="2526" y="939"/>
                    </a:lnTo>
                    <a:cubicBezTo>
                      <a:pt x="2526" y="939"/>
                      <a:pt x="2527" y="938"/>
                      <a:pt x="2527" y="938"/>
                    </a:cubicBezTo>
                    <a:lnTo>
                      <a:pt x="2527" y="938"/>
                    </a:lnTo>
                    <a:cubicBezTo>
                      <a:pt x="2526" y="938"/>
                      <a:pt x="2526" y="939"/>
                      <a:pt x="2526" y="939"/>
                    </a:cubicBezTo>
                    <a:lnTo>
                      <a:pt x="2526" y="939"/>
                    </a:lnTo>
                    <a:cubicBezTo>
                      <a:pt x="2526" y="939"/>
                      <a:pt x="2526" y="939"/>
                      <a:pt x="2526" y="939"/>
                    </a:cubicBezTo>
                    <a:lnTo>
                      <a:pt x="2526" y="939"/>
                    </a:lnTo>
                    <a:cubicBezTo>
                      <a:pt x="2526" y="939"/>
                      <a:pt x="2526" y="940"/>
                      <a:pt x="2526" y="940"/>
                    </a:cubicBezTo>
                    <a:cubicBezTo>
                      <a:pt x="2526" y="940"/>
                      <a:pt x="2526" y="940"/>
                      <a:pt x="2526" y="939"/>
                    </a:cubicBezTo>
                    <a:lnTo>
                      <a:pt x="2526" y="939"/>
                    </a:lnTo>
                    <a:cubicBezTo>
                      <a:pt x="2524" y="941"/>
                      <a:pt x="2523" y="942"/>
                      <a:pt x="2521" y="944"/>
                    </a:cubicBezTo>
                    <a:lnTo>
                      <a:pt x="2521" y="944"/>
                    </a:lnTo>
                    <a:cubicBezTo>
                      <a:pt x="2522" y="943"/>
                      <a:pt x="2523" y="943"/>
                      <a:pt x="2523" y="942"/>
                    </a:cubicBezTo>
                    <a:lnTo>
                      <a:pt x="2523" y="942"/>
                    </a:lnTo>
                    <a:cubicBezTo>
                      <a:pt x="2371" y="1099"/>
                      <a:pt x="2228" y="1267"/>
                      <a:pt x="2091" y="1439"/>
                    </a:cubicBezTo>
                    <a:cubicBezTo>
                      <a:pt x="1764" y="1849"/>
                      <a:pt x="1475" y="2286"/>
                      <a:pt x="1193" y="2729"/>
                    </a:cubicBezTo>
                    <a:cubicBezTo>
                      <a:pt x="933" y="3140"/>
                      <a:pt x="694" y="3568"/>
                      <a:pt x="416" y="3968"/>
                    </a:cubicBezTo>
                    <a:cubicBezTo>
                      <a:pt x="375" y="3971"/>
                      <a:pt x="334" y="3985"/>
                      <a:pt x="297" y="4008"/>
                    </a:cubicBezTo>
                    <a:cubicBezTo>
                      <a:pt x="197" y="4070"/>
                      <a:pt x="114" y="4164"/>
                      <a:pt x="67" y="4269"/>
                    </a:cubicBezTo>
                    <a:cubicBezTo>
                      <a:pt x="32" y="4348"/>
                      <a:pt x="1" y="4435"/>
                      <a:pt x="8" y="4521"/>
                    </a:cubicBezTo>
                    <a:cubicBezTo>
                      <a:pt x="11" y="4570"/>
                      <a:pt x="27" y="4611"/>
                      <a:pt x="53" y="4646"/>
                    </a:cubicBezTo>
                    <a:cubicBezTo>
                      <a:pt x="73" y="4725"/>
                      <a:pt x="131" y="4795"/>
                      <a:pt x="211" y="4821"/>
                    </a:cubicBezTo>
                    <a:cubicBezTo>
                      <a:pt x="237" y="4829"/>
                      <a:pt x="262" y="4833"/>
                      <a:pt x="288" y="4833"/>
                    </a:cubicBezTo>
                    <a:cubicBezTo>
                      <a:pt x="408" y="4833"/>
                      <a:pt x="525" y="4752"/>
                      <a:pt x="624" y="4692"/>
                    </a:cubicBezTo>
                    <a:cubicBezTo>
                      <a:pt x="665" y="4664"/>
                      <a:pt x="709" y="4639"/>
                      <a:pt x="747" y="4608"/>
                    </a:cubicBezTo>
                    <a:cubicBezTo>
                      <a:pt x="757" y="4600"/>
                      <a:pt x="766" y="4594"/>
                      <a:pt x="774" y="4586"/>
                    </a:cubicBezTo>
                    <a:cubicBezTo>
                      <a:pt x="798" y="4570"/>
                      <a:pt x="819" y="4551"/>
                      <a:pt x="842" y="4533"/>
                    </a:cubicBezTo>
                    <a:lnTo>
                      <a:pt x="842" y="4533"/>
                    </a:lnTo>
                    <a:cubicBezTo>
                      <a:pt x="837" y="4538"/>
                      <a:pt x="830" y="4542"/>
                      <a:pt x="825" y="4548"/>
                    </a:cubicBezTo>
                    <a:cubicBezTo>
                      <a:pt x="838" y="4537"/>
                      <a:pt x="849" y="4528"/>
                      <a:pt x="862" y="4519"/>
                    </a:cubicBezTo>
                    <a:lnTo>
                      <a:pt x="862" y="4519"/>
                    </a:lnTo>
                    <a:cubicBezTo>
                      <a:pt x="861" y="4520"/>
                      <a:pt x="859" y="4520"/>
                      <a:pt x="858" y="4521"/>
                    </a:cubicBezTo>
                    <a:lnTo>
                      <a:pt x="858" y="4521"/>
                    </a:lnTo>
                    <a:cubicBezTo>
                      <a:pt x="860" y="4519"/>
                      <a:pt x="862" y="4517"/>
                      <a:pt x="864" y="4516"/>
                    </a:cubicBezTo>
                    <a:cubicBezTo>
                      <a:pt x="895" y="4491"/>
                      <a:pt x="926" y="4465"/>
                      <a:pt x="957" y="4439"/>
                    </a:cubicBezTo>
                    <a:cubicBezTo>
                      <a:pt x="1085" y="4357"/>
                      <a:pt x="1207" y="4268"/>
                      <a:pt x="1336" y="4189"/>
                    </a:cubicBezTo>
                    <a:cubicBezTo>
                      <a:pt x="1479" y="4106"/>
                      <a:pt x="1627" y="4032"/>
                      <a:pt x="1769" y="3947"/>
                    </a:cubicBezTo>
                    <a:cubicBezTo>
                      <a:pt x="1912" y="3864"/>
                      <a:pt x="2052" y="3774"/>
                      <a:pt x="2191" y="3682"/>
                    </a:cubicBezTo>
                    <a:cubicBezTo>
                      <a:pt x="2323" y="3595"/>
                      <a:pt x="2458" y="3508"/>
                      <a:pt x="2585" y="3412"/>
                    </a:cubicBezTo>
                    <a:cubicBezTo>
                      <a:pt x="2710" y="3320"/>
                      <a:pt x="2840" y="3227"/>
                      <a:pt x="2953" y="3118"/>
                    </a:cubicBezTo>
                    <a:cubicBezTo>
                      <a:pt x="2970" y="3101"/>
                      <a:pt x="2988" y="3083"/>
                      <a:pt x="3005" y="3066"/>
                    </a:cubicBezTo>
                    <a:cubicBezTo>
                      <a:pt x="3180" y="2879"/>
                      <a:pt x="3320" y="2666"/>
                      <a:pt x="3443" y="2441"/>
                    </a:cubicBezTo>
                    <a:cubicBezTo>
                      <a:pt x="3564" y="2216"/>
                      <a:pt x="3658" y="1974"/>
                      <a:pt x="3750" y="1735"/>
                    </a:cubicBezTo>
                    <a:cubicBezTo>
                      <a:pt x="3847" y="1488"/>
                      <a:pt x="3942" y="1240"/>
                      <a:pt x="4038" y="993"/>
                    </a:cubicBezTo>
                    <a:cubicBezTo>
                      <a:pt x="4081" y="885"/>
                      <a:pt x="4123" y="779"/>
                      <a:pt x="4165" y="673"/>
                    </a:cubicBezTo>
                    <a:cubicBezTo>
                      <a:pt x="4193" y="606"/>
                      <a:pt x="4219" y="540"/>
                      <a:pt x="4244" y="472"/>
                    </a:cubicBezTo>
                    <a:cubicBezTo>
                      <a:pt x="4275" y="392"/>
                      <a:pt x="4314" y="312"/>
                      <a:pt x="4311" y="225"/>
                    </a:cubicBezTo>
                    <a:cubicBezTo>
                      <a:pt x="4305" y="93"/>
                      <a:pt x="4188" y="1"/>
                      <a:pt x="40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19" name="Google Shape;3719;p54"/>
              <p:cNvSpPr/>
              <p:nvPr/>
            </p:nvSpPr>
            <p:spPr>
              <a:xfrm>
                <a:off x="3432775" y="3137100"/>
                <a:ext cx="415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4050" extrusionOk="0">
                    <a:moveTo>
                      <a:pt x="1067" y="0"/>
                    </a:moveTo>
                    <a:cubicBezTo>
                      <a:pt x="1029" y="0"/>
                      <a:pt x="992" y="8"/>
                      <a:pt x="958" y="25"/>
                    </a:cubicBezTo>
                    <a:cubicBezTo>
                      <a:pt x="884" y="62"/>
                      <a:pt x="826" y="118"/>
                      <a:pt x="786" y="189"/>
                    </a:cubicBezTo>
                    <a:cubicBezTo>
                      <a:pt x="674" y="377"/>
                      <a:pt x="594" y="577"/>
                      <a:pt x="520" y="782"/>
                    </a:cubicBezTo>
                    <a:cubicBezTo>
                      <a:pt x="466" y="934"/>
                      <a:pt x="425" y="1091"/>
                      <a:pt x="385" y="1248"/>
                    </a:cubicBezTo>
                    <a:cubicBezTo>
                      <a:pt x="343" y="1408"/>
                      <a:pt x="302" y="1568"/>
                      <a:pt x="262" y="1728"/>
                    </a:cubicBezTo>
                    <a:cubicBezTo>
                      <a:pt x="262" y="1725"/>
                      <a:pt x="263" y="1723"/>
                      <a:pt x="263" y="1721"/>
                    </a:cubicBezTo>
                    <a:lnTo>
                      <a:pt x="263" y="1721"/>
                    </a:lnTo>
                    <a:cubicBezTo>
                      <a:pt x="262" y="1727"/>
                      <a:pt x="261" y="1731"/>
                      <a:pt x="260" y="1737"/>
                    </a:cubicBezTo>
                    <a:cubicBezTo>
                      <a:pt x="259" y="1740"/>
                      <a:pt x="259" y="1743"/>
                      <a:pt x="257" y="1746"/>
                    </a:cubicBezTo>
                    <a:lnTo>
                      <a:pt x="257" y="1746"/>
                    </a:lnTo>
                    <a:cubicBezTo>
                      <a:pt x="258" y="1746"/>
                      <a:pt x="258" y="1745"/>
                      <a:pt x="258" y="1745"/>
                    </a:cubicBezTo>
                    <a:lnTo>
                      <a:pt x="258" y="1745"/>
                    </a:lnTo>
                    <a:cubicBezTo>
                      <a:pt x="257" y="1746"/>
                      <a:pt x="257" y="1748"/>
                      <a:pt x="255" y="1751"/>
                    </a:cubicBezTo>
                    <a:cubicBezTo>
                      <a:pt x="256" y="1749"/>
                      <a:pt x="257" y="1747"/>
                      <a:pt x="257" y="1746"/>
                    </a:cubicBezTo>
                    <a:lnTo>
                      <a:pt x="257" y="1746"/>
                    </a:lnTo>
                    <a:cubicBezTo>
                      <a:pt x="251" y="1770"/>
                      <a:pt x="244" y="1793"/>
                      <a:pt x="238" y="1818"/>
                    </a:cubicBezTo>
                    <a:cubicBezTo>
                      <a:pt x="169" y="2078"/>
                      <a:pt x="96" y="2337"/>
                      <a:pt x="39" y="2600"/>
                    </a:cubicBezTo>
                    <a:cubicBezTo>
                      <a:pt x="7" y="2748"/>
                      <a:pt x="0" y="2901"/>
                      <a:pt x="20" y="3050"/>
                    </a:cubicBezTo>
                    <a:cubicBezTo>
                      <a:pt x="31" y="3124"/>
                      <a:pt x="46" y="3198"/>
                      <a:pt x="64" y="3273"/>
                    </a:cubicBezTo>
                    <a:cubicBezTo>
                      <a:pt x="92" y="3393"/>
                      <a:pt x="119" y="3514"/>
                      <a:pt x="142" y="3636"/>
                    </a:cubicBezTo>
                    <a:cubicBezTo>
                      <a:pt x="157" y="3713"/>
                      <a:pt x="167" y="3793"/>
                      <a:pt x="193" y="3868"/>
                    </a:cubicBezTo>
                    <a:cubicBezTo>
                      <a:pt x="232" y="3984"/>
                      <a:pt x="337" y="4050"/>
                      <a:pt x="453" y="4050"/>
                    </a:cubicBezTo>
                    <a:cubicBezTo>
                      <a:pt x="461" y="4050"/>
                      <a:pt x="468" y="4050"/>
                      <a:pt x="476" y="4049"/>
                    </a:cubicBezTo>
                    <a:cubicBezTo>
                      <a:pt x="552" y="4044"/>
                      <a:pt x="613" y="4010"/>
                      <a:pt x="665" y="3961"/>
                    </a:cubicBezTo>
                    <a:cubicBezTo>
                      <a:pt x="716" y="3911"/>
                      <a:pt x="756" y="3845"/>
                      <a:pt x="787" y="3781"/>
                    </a:cubicBezTo>
                    <a:cubicBezTo>
                      <a:pt x="859" y="3637"/>
                      <a:pt x="907" y="3481"/>
                      <a:pt x="944" y="3324"/>
                    </a:cubicBezTo>
                    <a:cubicBezTo>
                      <a:pt x="979" y="3177"/>
                      <a:pt x="1006" y="3028"/>
                      <a:pt x="1028" y="2879"/>
                    </a:cubicBezTo>
                    <a:cubicBezTo>
                      <a:pt x="1032" y="2875"/>
                      <a:pt x="1034" y="2870"/>
                      <a:pt x="1038" y="2866"/>
                    </a:cubicBezTo>
                    <a:cubicBezTo>
                      <a:pt x="1099" y="2826"/>
                      <a:pt x="1142" y="2759"/>
                      <a:pt x="1146" y="2681"/>
                    </a:cubicBezTo>
                    <a:cubicBezTo>
                      <a:pt x="1166" y="2644"/>
                      <a:pt x="1184" y="2606"/>
                      <a:pt x="1200" y="2567"/>
                    </a:cubicBezTo>
                    <a:cubicBezTo>
                      <a:pt x="1274" y="2385"/>
                      <a:pt x="1338" y="2201"/>
                      <a:pt x="1393" y="2012"/>
                    </a:cubicBezTo>
                    <a:cubicBezTo>
                      <a:pt x="1441" y="1848"/>
                      <a:pt x="1488" y="1683"/>
                      <a:pt x="1532" y="1517"/>
                    </a:cubicBezTo>
                    <a:cubicBezTo>
                      <a:pt x="1567" y="1376"/>
                      <a:pt x="1596" y="1229"/>
                      <a:pt x="1616" y="1084"/>
                    </a:cubicBezTo>
                    <a:cubicBezTo>
                      <a:pt x="1628" y="1001"/>
                      <a:pt x="1639" y="918"/>
                      <a:pt x="1646" y="834"/>
                    </a:cubicBezTo>
                    <a:cubicBezTo>
                      <a:pt x="1650" y="792"/>
                      <a:pt x="1653" y="751"/>
                      <a:pt x="1655" y="710"/>
                    </a:cubicBezTo>
                    <a:cubicBezTo>
                      <a:pt x="1661" y="637"/>
                      <a:pt x="1637" y="574"/>
                      <a:pt x="1596" y="515"/>
                    </a:cubicBezTo>
                    <a:cubicBezTo>
                      <a:pt x="1562" y="467"/>
                      <a:pt x="1514" y="434"/>
                      <a:pt x="1462" y="420"/>
                    </a:cubicBezTo>
                    <a:cubicBezTo>
                      <a:pt x="1458" y="378"/>
                      <a:pt x="1446" y="337"/>
                      <a:pt x="1422" y="301"/>
                    </a:cubicBezTo>
                    <a:lnTo>
                      <a:pt x="1406" y="278"/>
                    </a:lnTo>
                    <a:lnTo>
                      <a:pt x="1406" y="277"/>
                    </a:lnTo>
                    <a:cubicBezTo>
                      <a:pt x="1407" y="179"/>
                      <a:pt x="1361" y="88"/>
                      <a:pt x="1270" y="45"/>
                    </a:cubicBezTo>
                    <a:cubicBezTo>
                      <a:pt x="1240" y="30"/>
                      <a:pt x="1208" y="22"/>
                      <a:pt x="1176" y="21"/>
                    </a:cubicBezTo>
                    <a:cubicBezTo>
                      <a:pt x="1141" y="8"/>
                      <a:pt x="1104" y="0"/>
                      <a:pt x="10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20" name="Google Shape;3720;p54"/>
              <p:cNvSpPr/>
              <p:nvPr/>
            </p:nvSpPr>
            <p:spPr>
              <a:xfrm>
                <a:off x="3478825" y="3091675"/>
                <a:ext cx="113925" cy="38325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1533" extrusionOk="0">
                    <a:moveTo>
                      <a:pt x="3752" y="1"/>
                    </a:moveTo>
                    <a:cubicBezTo>
                      <a:pt x="3692" y="1"/>
                      <a:pt x="3632" y="12"/>
                      <a:pt x="3569" y="21"/>
                    </a:cubicBezTo>
                    <a:cubicBezTo>
                      <a:pt x="3504" y="30"/>
                      <a:pt x="3438" y="39"/>
                      <a:pt x="3372" y="48"/>
                    </a:cubicBezTo>
                    <a:cubicBezTo>
                      <a:pt x="3267" y="63"/>
                      <a:pt x="3162" y="81"/>
                      <a:pt x="3058" y="101"/>
                    </a:cubicBezTo>
                    <a:cubicBezTo>
                      <a:pt x="3049" y="103"/>
                      <a:pt x="3039" y="105"/>
                      <a:pt x="3028" y="106"/>
                    </a:cubicBezTo>
                    <a:cubicBezTo>
                      <a:pt x="3019" y="105"/>
                      <a:pt x="3010" y="104"/>
                      <a:pt x="3001" y="103"/>
                    </a:cubicBezTo>
                    <a:cubicBezTo>
                      <a:pt x="2970" y="101"/>
                      <a:pt x="2942" y="99"/>
                      <a:pt x="2911" y="98"/>
                    </a:cubicBezTo>
                    <a:cubicBezTo>
                      <a:pt x="2857" y="98"/>
                      <a:pt x="2802" y="98"/>
                      <a:pt x="2748" y="99"/>
                    </a:cubicBezTo>
                    <a:cubicBezTo>
                      <a:pt x="2656" y="99"/>
                      <a:pt x="2563" y="103"/>
                      <a:pt x="2470" y="106"/>
                    </a:cubicBezTo>
                    <a:cubicBezTo>
                      <a:pt x="2265" y="113"/>
                      <a:pt x="2061" y="157"/>
                      <a:pt x="1861" y="200"/>
                    </a:cubicBezTo>
                    <a:cubicBezTo>
                      <a:pt x="1654" y="246"/>
                      <a:pt x="1450" y="305"/>
                      <a:pt x="1247" y="364"/>
                    </a:cubicBezTo>
                    <a:cubicBezTo>
                      <a:pt x="1143" y="392"/>
                      <a:pt x="1041" y="425"/>
                      <a:pt x="937" y="457"/>
                    </a:cubicBezTo>
                    <a:cubicBezTo>
                      <a:pt x="865" y="480"/>
                      <a:pt x="792" y="504"/>
                      <a:pt x="720" y="534"/>
                    </a:cubicBezTo>
                    <a:cubicBezTo>
                      <a:pt x="616" y="576"/>
                      <a:pt x="511" y="620"/>
                      <a:pt x="421" y="690"/>
                    </a:cubicBezTo>
                    <a:cubicBezTo>
                      <a:pt x="355" y="741"/>
                      <a:pt x="315" y="816"/>
                      <a:pt x="317" y="896"/>
                    </a:cubicBezTo>
                    <a:cubicBezTo>
                      <a:pt x="314" y="896"/>
                      <a:pt x="310" y="896"/>
                      <a:pt x="307" y="896"/>
                    </a:cubicBezTo>
                    <a:cubicBezTo>
                      <a:pt x="281" y="896"/>
                      <a:pt x="256" y="900"/>
                      <a:pt x="232" y="907"/>
                    </a:cubicBezTo>
                    <a:cubicBezTo>
                      <a:pt x="211" y="912"/>
                      <a:pt x="190" y="918"/>
                      <a:pt x="171" y="926"/>
                    </a:cubicBezTo>
                    <a:cubicBezTo>
                      <a:pt x="70" y="967"/>
                      <a:pt x="1" y="1058"/>
                      <a:pt x="7" y="1171"/>
                    </a:cubicBezTo>
                    <a:cubicBezTo>
                      <a:pt x="14" y="1265"/>
                      <a:pt x="81" y="1357"/>
                      <a:pt x="172" y="1384"/>
                    </a:cubicBezTo>
                    <a:cubicBezTo>
                      <a:pt x="215" y="1396"/>
                      <a:pt x="258" y="1401"/>
                      <a:pt x="301" y="1401"/>
                    </a:cubicBezTo>
                    <a:cubicBezTo>
                      <a:pt x="351" y="1401"/>
                      <a:pt x="400" y="1395"/>
                      <a:pt x="450" y="1392"/>
                    </a:cubicBezTo>
                    <a:cubicBezTo>
                      <a:pt x="515" y="1387"/>
                      <a:pt x="579" y="1382"/>
                      <a:pt x="644" y="1378"/>
                    </a:cubicBezTo>
                    <a:cubicBezTo>
                      <a:pt x="761" y="1369"/>
                      <a:pt x="879" y="1365"/>
                      <a:pt x="995" y="1360"/>
                    </a:cubicBezTo>
                    <a:cubicBezTo>
                      <a:pt x="1017" y="1358"/>
                      <a:pt x="1039" y="1356"/>
                      <a:pt x="1061" y="1355"/>
                    </a:cubicBezTo>
                    <a:cubicBezTo>
                      <a:pt x="1097" y="1370"/>
                      <a:pt x="1134" y="1385"/>
                      <a:pt x="1170" y="1397"/>
                    </a:cubicBezTo>
                    <a:cubicBezTo>
                      <a:pt x="1325" y="1451"/>
                      <a:pt x="1483" y="1491"/>
                      <a:pt x="1645" y="1509"/>
                    </a:cubicBezTo>
                    <a:cubicBezTo>
                      <a:pt x="1768" y="1526"/>
                      <a:pt x="1892" y="1533"/>
                      <a:pt x="2016" y="1533"/>
                    </a:cubicBezTo>
                    <a:cubicBezTo>
                      <a:pt x="2181" y="1533"/>
                      <a:pt x="2346" y="1520"/>
                      <a:pt x="2510" y="1499"/>
                    </a:cubicBezTo>
                    <a:cubicBezTo>
                      <a:pt x="2680" y="1477"/>
                      <a:pt x="2850" y="1452"/>
                      <a:pt x="3012" y="1402"/>
                    </a:cubicBezTo>
                    <a:cubicBezTo>
                      <a:pt x="3185" y="1347"/>
                      <a:pt x="3346" y="1267"/>
                      <a:pt x="3490" y="1157"/>
                    </a:cubicBezTo>
                    <a:cubicBezTo>
                      <a:pt x="3544" y="1116"/>
                      <a:pt x="3599" y="1073"/>
                      <a:pt x="3654" y="1030"/>
                    </a:cubicBezTo>
                    <a:cubicBezTo>
                      <a:pt x="3711" y="985"/>
                      <a:pt x="3769" y="939"/>
                      <a:pt x="3817" y="886"/>
                    </a:cubicBezTo>
                    <a:cubicBezTo>
                      <a:pt x="3869" y="829"/>
                      <a:pt x="3911" y="766"/>
                      <a:pt x="3955" y="706"/>
                    </a:cubicBezTo>
                    <a:cubicBezTo>
                      <a:pt x="3974" y="683"/>
                      <a:pt x="3995" y="660"/>
                      <a:pt x="4015" y="637"/>
                    </a:cubicBezTo>
                    <a:cubicBezTo>
                      <a:pt x="4032" y="619"/>
                      <a:pt x="4051" y="601"/>
                      <a:pt x="4069" y="583"/>
                    </a:cubicBezTo>
                    <a:cubicBezTo>
                      <a:pt x="4092" y="584"/>
                      <a:pt x="4115" y="585"/>
                      <a:pt x="4138" y="585"/>
                    </a:cubicBezTo>
                    <a:cubicBezTo>
                      <a:pt x="4156" y="586"/>
                      <a:pt x="4175" y="586"/>
                      <a:pt x="4194" y="586"/>
                    </a:cubicBezTo>
                    <a:cubicBezTo>
                      <a:pt x="4213" y="586"/>
                      <a:pt x="4231" y="586"/>
                      <a:pt x="4250" y="585"/>
                    </a:cubicBezTo>
                    <a:cubicBezTo>
                      <a:pt x="4305" y="584"/>
                      <a:pt x="4355" y="564"/>
                      <a:pt x="4403" y="543"/>
                    </a:cubicBezTo>
                    <a:cubicBezTo>
                      <a:pt x="4426" y="533"/>
                      <a:pt x="4446" y="519"/>
                      <a:pt x="4464" y="502"/>
                    </a:cubicBezTo>
                    <a:cubicBezTo>
                      <a:pt x="4537" y="431"/>
                      <a:pt x="4556" y="311"/>
                      <a:pt x="4510" y="218"/>
                    </a:cubicBezTo>
                    <a:cubicBezTo>
                      <a:pt x="4467" y="133"/>
                      <a:pt x="4383" y="87"/>
                      <a:pt x="4295" y="87"/>
                    </a:cubicBezTo>
                    <a:cubicBezTo>
                      <a:pt x="4265" y="87"/>
                      <a:pt x="4234" y="93"/>
                      <a:pt x="4204" y="104"/>
                    </a:cubicBezTo>
                    <a:cubicBezTo>
                      <a:pt x="4189" y="104"/>
                      <a:pt x="4174" y="103"/>
                      <a:pt x="4161" y="103"/>
                    </a:cubicBezTo>
                    <a:cubicBezTo>
                      <a:pt x="4082" y="34"/>
                      <a:pt x="3967" y="16"/>
                      <a:pt x="3862" y="11"/>
                    </a:cubicBezTo>
                    <a:lnTo>
                      <a:pt x="3844" y="11"/>
                    </a:lnTo>
                    <a:cubicBezTo>
                      <a:pt x="3813" y="4"/>
                      <a:pt x="3783" y="1"/>
                      <a:pt x="37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21" name="Google Shape;3721;p54"/>
              <p:cNvSpPr/>
              <p:nvPr/>
            </p:nvSpPr>
            <p:spPr>
              <a:xfrm>
                <a:off x="3447325" y="3123975"/>
                <a:ext cx="26875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959" extrusionOk="0">
                    <a:moveTo>
                      <a:pt x="562" y="1"/>
                    </a:moveTo>
                    <a:cubicBezTo>
                      <a:pt x="481" y="1"/>
                      <a:pt x="400" y="40"/>
                      <a:pt x="356" y="113"/>
                    </a:cubicBezTo>
                    <a:cubicBezTo>
                      <a:pt x="289" y="225"/>
                      <a:pt x="242" y="350"/>
                      <a:pt x="189" y="469"/>
                    </a:cubicBezTo>
                    <a:cubicBezTo>
                      <a:pt x="105" y="666"/>
                      <a:pt x="36" y="865"/>
                      <a:pt x="16" y="1080"/>
                    </a:cubicBezTo>
                    <a:cubicBezTo>
                      <a:pt x="2" y="1237"/>
                      <a:pt x="0" y="1404"/>
                      <a:pt x="37" y="1560"/>
                    </a:cubicBezTo>
                    <a:cubicBezTo>
                      <a:pt x="68" y="1692"/>
                      <a:pt x="126" y="1824"/>
                      <a:pt x="245" y="1898"/>
                    </a:cubicBezTo>
                    <a:cubicBezTo>
                      <a:pt x="312" y="1939"/>
                      <a:pt x="384" y="1958"/>
                      <a:pt x="457" y="1958"/>
                    </a:cubicBezTo>
                    <a:cubicBezTo>
                      <a:pt x="514" y="1958"/>
                      <a:pt x="572" y="1947"/>
                      <a:pt x="628" y="1926"/>
                    </a:cubicBezTo>
                    <a:cubicBezTo>
                      <a:pt x="688" y="1904"/>
                      <a:pt x="741" y="1867"/>
                      <a:pt x="788" y="1822"/>
                    </a:cubicBezTo>
                    <a:cubicBezTo>
                      <a:pt x="842" y="1770"/>
                      <a:pt x="887" y="1707"/>
                      <a:pt x="920" y="1644"/>
                    </a:cubicBezTo>
                    <a:cubicBezTo>
                      <a:pt x="1001" y="1489"/>
                      <a:pt x="1043" y="1316"/>
                      <a:pt x="1059" y="1141"/>
                    </a:cubicBezTo>
                    <a:cubicBezTo>
                      <a:pt x="1074" y="982"/>
                      <a:pt x="1074" y="819"/>
                      <a:pt x="1042" y="661"/>
                    </a:cubicBezTo>
                    <a:cubicBezTo>
                      <a:pt x="1030" y="595"/>
                      <a:pt x="1008" y="534"/>
                      <a:pt x="980" y="472"/>
                    </a:cubicBezTo>
                    <a:cubicBezTo>
                      <a:pt x="959" y="422"/>
                      <a:pt x="907" y="361"/>
                      <a:pt x="859" y="336"/>
                    </a:cubicBezTo>
                    <a:cubicBezTo>
                      <a:pt x="837" y="324"/>
                      <a:pt x="816" y="313"/>
                      <a:pt x="793" y="304"/>
                    </a:cubicBezTo>
                    <a:cubicBezTo>
                      <a:pt x="818" y="205"/>
                      <a:pt x="781" y="94"/>
                      <a:pt x="689" y="37"/>
                    </a:cubicBezTo>
                    <a:cubicBezTo>
                      <a:pt x="650" y="12"/>
                      <a:pt x="606" y="1"/>
                      <a:pt x="562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22" name="Google Shape;3722;p54"/>
              <p:cNvSpPr/>
              <p:nvPr/>
            </p:nvSpPr>
            <p:spPr>
              <a:xfrm>
                <a:off x="3470300" y="3104275"/>
                <a:ext cx="53725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090" extrusionOk="0">
                    <a:moveTo>
                      <a:pt x="1270" y="0"/>
                    </a:moveTo>
                    <a:cubicBezTo>
                      <a:pt x="1264" y="0"/>
                      <a:pt x="1259" y="0"/>
                      <a:pt x="1254" y="0"/>
                    </a:cubicBezTo>
                    <a:cubicBezTo>
                      <a:pt x="1067" y="4"/>
                      <a:pt x="874" y="28"/>
                      <a:pt x="695" y="84"/>
                    </a:cubicBezTo>
                    <a:cubicBezTo>
                      <a:pt x="578" y="120"/>
                      <a:pt x="443" y="169"/>
                      <a:pt x="363" y="267"/>
                    </a:cubicBezTo>
                    <a:cubicBezTo>
                      <a:pt x="346" y="288"/>
                      <a:pt x="332" y="312"/>
                      <a:pt x="324" y="338"/>
                    </a:cubicBezTo>
                    <a:cubicBezTo>
                      <a:pt x="303" y="332"/>
                      <a:pt x="281" y="329"/>
                      <a:pt x="259" y="329"/>
                    </a:cubicBezTo>
                    <a:cubicBezTo>
                      <a:pt x="221" y="329"/>
                      <a:pt x="183" y="337"/>
                      <a:pt x="148" y="356"/>
                    </a:cubicBezTo>
                    <a:cubicBezTo>
                      <a:pt x="81" y="389"/>
                      <a:pt x="34" y="457"/>
                      <a:pt x="20" y="531"/>
                    </a:cubicBezTo>
                    <a:cubicBezTo>
                      <a:pt x="1" y="642"/>
                      <a:pt x="61" y="758"/>
                      <a:pt x="149" y="826"/>
                    </a:cubicBezTo>
                    <a:cubicBezTo>
                      <a:pt x="356" y="984"/>
                      <a:pt x="613" y="1028"/>
                      <a:pt x="866" y="1053"/>
                    </a:cubicBezTo>
                    <a:cubicBezTo>
                      <a:pt x="986" y="1066"/>
                      <a:pt x="1107" y="1077"/>
                      <a:pt x="1228" y="1085"/>
                    </a:cubicBezTo>
                    <a:cubicBezTo>
                      <a:pt x="1266" y="1088"/>
                      <a:pt x="1305" y="1090"/>
                      <a:pt x="1344" y="1090"/>
                    </a:cubicBezTo>
                    <a:cubicBezTo>
                      <a:pt x="1417" y="1090"/>
                      <a:pt x="1491" y="1084"/>
                      <a:pt x="1562" y="1068"/>
                    </a:cubicBezTo>
                    <a:cubicBezTo>
                      <a:pt x="1689" y="1040"/>
                      <a:pt x="1802" y="987"/>
                      <a:pt x="1904" y="907"/>
                    </a:cubicBezTo>
                    <a:cubicBezTo>
                      <a:pt x="1924" y="890"/>
                      <a:pt x="1945" y="873"/>
                      <a:pt x="1964" y="854"/>
                    </a:cubicBezTo>
                    <a:cubicBezTo>
                      <a:pt x="2032" y="789"/>
                      <a:pt x="2087" y="712"/>
                      <a:pt x="2113" y="620"/>
                    </a:cubicBezTo>
                    <a:cubicBezTo>
                      <a:pt x="2148" y="501"/>
                      <a:pt x="2111" y="357"/>
                      <a:pt x="2022" y="269"/>
                    </a:cubicBezTo>
                    <a:cubicBezTo>
                      <a:pt x="1923" y="169"/>
                      <a:pt x="1797" y="103"/>
                      <a:pt x="1661" y="64"/>
                    </a:cubicBezTo>
                    <a:cubicBezTo>
                      <a:pt x="1535" y="28"/>
                      <a:pt x="1402" y="0"/>
                      <a:pt x="127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23" name="Google Shape;3723;p54"/>
              <p:cNvSpPr/>
              <p:nvPr/>
            </p:nvSpPr>
            <p:spPr>
              <a:xfrm>
                <a:off x="3360025" y="3077600"/>
                <a:ext cx="58900" cy="32875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1315" extrusionOk="0">
                    <a:moveTo>
                      <a:pt x="2114" y="0"/>
                    </a:moveTo>
                    <a:cubicBezTo>
                      <a:pt x="2022" y="0"/>
                      <a:pt x="1931" y="58"/>
                      <a:pt x="1893" y="142"/>
                    </a:cubicBezTo>
                    <a:cubicBezTo>
                      <a:pt x="1851" y="111"/>
                      <a:pt x="1802" y="96"/>
                      <a:pt x="1751" y="96"/>
                    </a:cubicBezTo>
                    <a:cubicBezTo>
                      <a:pt x="1733" y="96"/>
                      <a:pt x="1714" y="98"/>
                      <a:pt x="1696" y="102"/>
                    </a:cubicBezTo>
                    <a:cubicBezTo>
                      <a:pt x="1690" y="102"/>
                      <a:pt x="1685" y="102"/>
                      <a:pt x="1679" y="102"/>
                    </a:cubicBezTo>
                    <a:cubicBezTo>
                      <a:pt x="1622" y="102"/>
                      <a:pt x="1563" y="112"/>
                      <a:pt x="1506" y="117"/>
                    </a:cubicBezTo>
                    <a:cubicBezTo>
                      <a:pt x="1458" y="120"/>
                      <a:pt x="1410" y="122"/>
                      <a:pt x="1361" y="123"/>
                    </a:cubicBezTo>
                    <a:cubicBezTo>
                      <a:pt x="1197" y="121"/>
                      <a:pt x="1033" y="105"/>
                      <a:pt x="868" y="105"/>
                    </a:cubicBezTo>
                    <a:cubicBezTo>
                      <a:pt x="857" y="105"/>
                      <a:pt x="846" y="105"/>
                      <a:pt x="835" y="106"/>
                    </a:cubicBezTo>
                    <a:cubicBezTo>
                      <a:pt x="682" y="106"/>
                      <a:pt x="525" y="112"/>
                      <a:pt x="382" y="176"/>
                    </a:cubicBezTo>
                    <a:cubicBezTo>
                      <a:pt x="318" y="206"/>
                      <a:pt x="264" y="245"/>
                      <a:pt x="211" y="291"/>
                    </a:cubicBezTo>
                    <a:cubicBezTo>
                      <a:pt x="158" y="337"/>
                      <a:pt x="107" y="409"/>
                      <a:pt x="81" y="474"/>
                    </a:cubicBezTo>
                    <a:cubicBezTo>
                      <a:pt x="28" y="612"/>
                      <a:pt x="0" y="770"/>
                      <a:pt x="57" y="914"/>
                    </a:cubicBezTo>
                    <a:cubicBezTo>
                      <a:pt x="107" y="1038"/>
                      <a:pt x="186" y="1148"/>
                      <a:pt x="301" y="1219"/>
                    </a:cubicBezTo>
                    <a:cubicBezTo>
                      <a:pt x="405" y="1284"/>
                      <a:pt x="516" y="1315"/>
                      <a:pt x="638" y="1315"/>
                    </a:cubicBezTo>
                    <a:cubicBezTo>
                      <a:pt x="646" y="1315"/>
                      <a:pt x="655" y="1315"/>
                      <a:pt x="664" y="1314"/>
                    </a:cubicBezTo>
                    <a:cubicBezTo>
                      <a:pt x="731" y="1311"/>
                      <a:pt x="796" y="1303"/>
                      <a:pt x="862" y="1293"/>
                    </a:cubicBezTo>
                    <a:cubicBezTo>
                      <a:pt x="985" y="1272"/>
                      <a:pt x="1107" y="1239"/>
                      <a:pt x="1222" y="1193"/>
                    </a:cubicBezTo>
                    <a:cubicBezTo>
                      <a:pt x="1462" y="1098"/>
                      <a:pt x="1678" y="975"/>
                      <a:pt x="1876" y="809"/>
                    </a:cubicBezTo>
                    <a:cubicBezTo>
                      <a:pt x="1967" y="731"/>
                      <a:pt x="2054" y="646"/>
                      <a:pt x="2144" y="566"/>
                    </a:cubicBezTo>
                    <a:cubicBezTo>
                      <a:pt x="2173" y="542"/>
                      <a:pt x="2204" y="516"/>
                      <a:pt x="2232" y="488"/>
                    </a:cubicBezTo>
                    <a:cubicBezTo>
                      <a:pt x="2299" y="423"/>
                      <a:pt x="2356" y="349"/>
                      <a:pt x="2355" y="253"/>
                    </a:cubicBezTo>
                    <a:cubicBezTo>
                      <a:pt x="2355" y="122"/>
                      <a:pt x="2261" y="7"/>
                      <a:pt x="2125" y="0"/>
                    </a:cubicBezTo>
                    <a:cubicBezTo>
                      <a:pt x="2121" y="0"/>
                      <a:pt x="2118" y="0"/>
                      <a:pt x="21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24" name="Google Shape;3724;p54"/>
              <p:cNvSpPr/>
              <p:nvPr/>
            </p:nvSpPr>
            <p:spPr>
              <a:xfrm>
                <a:off x="3431950" y="3018275"/>
                <a:ext cx="466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2015" extrusionOk="0">
                    <a:moveTo>
                      <a:pt x="197" y="1472"/>
                    </a:moveTo>
                    <a:cubicBezTo>
                      <a:pt x="196" y="1474"/>
                      <a:pt x="195" y="1476"/>
                      <a:pt x="194" y="1478"/>
                    </a:cubicBezTo>
                    <a:cubicBezTo>
                      <a:pt x="195" y="1476"/>
                      <a:pt x="196" y="1474"/>
                      <a:pt x="197" y="1472"/>
                    </a:cubicBezTo>
                    <a:close/>
                    <a:moveTo>
                      <a:pt x="1249" y="0"/>
                    </a:moveTo>
                    <a:cubicBezTo>
                      <a:pt x="1205" y="0"/>
                      <a:pt x="1161" y="6"/>
                      <a:pt x="1117" y="17"/>
                    </a:cubicBezTo>
                    <a:cubicBezTo>
                      <a:pt x="1051" y="33"/>
                      <a:pt x="975" y="67"/>
                      <a:pt x="926" y="115"/>
                    </a:cubicBezTo>
                    <a:cubicBezTo>
                      <a:pt x="888" y="153"/>
                      <a:pt x="856" y="193"/>
                      <a:pt x="825" y="236"/>
                    </a:cubicBezTo>
                    <a:cubicBezTo>
                      <a:pt x="697" y="419"/>
                      <a:pt x="595" y="618"/>
                      <a:pt x="500" y="821"/>
                    </a:cubicBezTo>
                    <a:cubicBezTo>
                      <a:pt x="400" y="1030"/>
                      <a:pt x="312" y="1246"/>
                      <a:pt x="207" y="1453"/>
                    </a:cubicBezTo>
                    <a:lnTo>
                      <a:pt x="207" y="1453"/>
                    </a:lnTo>
                    <a:cubicBezTo>
                      <a:pt x="208" y="1453"/>
                      <a:pt x="208" y="1452"/>
                      <a:pt x="208" y="1452"/>
                    </a:cubicBezTo>
                    <a:lnTo>
                      <a:pt x="208" y="1452"/>
                    </a:lnTo>
                    <a:cubicBezTo>
                      <a:pt x="208" y="1452"/>
                      <a:pt x="207" y="1453"/>
                      <a:pt x="207" y="1453"/>
                    </a:cubicBezTo>
                    <a:lnTo>
                      <a:pt x="207" y="1453"/>
                    </a:lnTo>
                    <a:cubicBezTo>
                      <a:pt x="207" y="1453"/>
                      <a:pt x="207" y="1453"/>
                      <a:pt x="207" y="1453"/>
                    </a:cubicBezTo>
                    <a:lnTo>
                      <a:pt x="207" y="1453"/>
                    </a:lnTo>
                    <a:cubicBezTo>
                      <a:pt x="206" y="1454"/>
                      <a:pt x="205" y="1456"/>
                      <a:pt x="205" y="1458"/>
                    </a:cubicBezTo>
                    <a:lnTo>
                      <a:pt x="205" y="1458"/>
                    </a:lnTo>
                    <a:cubicBezTo>
                      <a:pt x="205" y="1456"/>
                      <a:pt x="206" y="1455"/>
                      <a:pt x="207" y="1453"/>
                    </a:cubicBezTo>
                    <a:lnTo>
                      <a:pt x="207" y="1453"/>
                    </a:lnTo>
                    <a:cubicBezTo>
                      <a:pt x="206" y="1455"/>
                      <a:pt x="205" y="1458"/>
                      <a:pt x="204" y="1460"/>
                    </a:cubicBezTo>
                    <a:cubicBezTo>
                      <a:pt x="204" y="1459"/>
                      <a:pt x="204" y="1458"/>
                      <a:pt x="205" y="1458"/>
                    </a:cubicBezTo>
                    <a:lnTo>
                      <a:pt x="205" y="1458"/>
                    </a:lnTo>
                    <a:cubicBezTo>
                      <a:pt x="204" y="1459"/>
                      <a:pt x="203" y="1460"/>
                      <a:pt x="203" y="1461"/>
                    </a:cubicBezTo>
                    <a:cubicBezTo>
                      <a:pt x="201" y="1463"/>
                      <a:pt x="200" y="1466"/>
                      <a:pt x="199" y="1468"/>
                    </a:cubicBezTo>
                    <a:lnTo>
                      <a:pt x="199" y="1468"/>
                    </a:lnTo>
                    <a:cubicBezTo>
                      <a:pt x="189" y="1484"/>
                      <a:pt x="179" y="1500"/>
                      <a:pt x="170" y="1516"/>
                    </a:cubicBezTo>
                    <a:cubicBezTo>
                      <a:pt x="145" y="1538"/>
                      <a:pt x="124" y="1562"/>
                      <a:pt x="102" y="1587"/>
                    </a:cubicBezTo>
                    <a:cubicBezTo>
                      <a:pt x="69" y="1623"/>
                      <a:pt x="38" y="1661"/>
                      <a:pt x="25" y="1708"/>
                    </a:cubicBezTo>
                    <a:cubicBezTo>
                      <a:pt x="0" y="1802"/>
                      <a:pt x="24" y="1899"/>
                      <a:pt x="100" y="1961"/>
                    </a:cubicBezTo>
                    <a:cubicBezTo>
                      <a:pt x="142" y="1995"/>
                      <a:pt x="197" y="2015"/>
                      <a:pt x="252" y="2015"/>
                    </a:cubicBezTo>
                    <a:cubicBezTo>
                      <a:pt x="289" y="2015"/>
                      <a:pt x="326" y="2006"/>
                      <a:pt x="358" y="1987"/>
                    </a:cubicBezTo>
                    <a:cubicBezTo>
                      <a:pt x="370" y="1980"/>
                      <a:pt x="380" y="1974"/>
                      <a:pt x="390" y="1967"/>
                    </a:cubicBezTo>
                    <a:cubicBezTo>
                      <a:pt x="413" y="1975"/>
                      <a:pt x="436" y="1979"/>
                      <a:pt x="459" y="1979"/>
                    </a:cubicBezTo>
                    <a:cubicBezTo>
                      <a:pt x="477" y="1979"/>
                      <a:pt x="495" y="1976"/>
                      <a:pt x="513" y="1972"/>
                    </a:cubicBezTo>
                    <a:cubicBezTo>
                      <a:pt x="591" y="1951"/>
                      <a:pt x="669" y="1906"/>
                      <a:pt x="744" y="1869"/>
                    </a:cubicBezTo>
                    <a:cubicBezTo>
                      <a:pt x="833" y="1826"/>
                      <a:pt x="917" y="1777"/>
                      <a:pt x="1000" y="1722"/>
                    </a:cubicBezTo>
                    <a:cubicBezTo>
                      <a:pt x="1095" y="1660"/>
                      <a:pt x="1186" y="1591"/>
                      <a:pt x="1278" y="1525"/>
                    </a:cubicBezTo>
                    <a:cubicBezTo>
                      <a:pt x="1369" y="1457"/>
                      <a:pt x="1460" y="1392"/>
                      <a:pt x="1551" y="1324"/>
                    </a:cubicBezTo>
                    <a:cubicBezTo>
                      <a:pt x="1586" y="1297"/>
                      <a:pt x="1622" y="1269"/>
                      <a:pt x="1656" y="1236"/>
                    </a:cubicBezTo>
                    <a:cubicBezTo>
                      <a:pt x="1715" y="1178"/>
                      <a:pt x="1767" y="1111"/>
                      <a:pt x="1798" y="1036"/>
                    </a:cubicBezTo>
                    <a:cubicBezTo>
                      <a:pt x="1842" y="921"/>
                      <a:pt x="1865" y="803"/>
                      <a:pt x="1861" y="680"/>
                    </a:cubicBezTo>
                    <a:cubicBezTo>
                      <a:pt x="1855" y="556"/>
                      <a:pt x="1828" y="437"/>
                      <a:pt x="1766" y="330"/>
                    </a:cubicBezTo>
                    <a:cubicBezTo>
                      <a:pt x="1703" y="218"/>
                      <a:pt x="1605" y="132"/>
                      <a:pt x="1495" y="66"/>
                    </a:cubicBezTo>
                    <a:cubicBezTo>
                      <a:pt x="1421" y="21"/>
                      <a:pt x="1335" y="0"/>
                      <a:pt x="124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25" name="Google Shape;3725;p54"/>
              <p:cNvSpPr/>
              <p:nvPr/>
            </p:nvSpPr>
            <p:spPr>
              <a:xfrm>
                <a:off x="3532650" y="3103025"/>
                <a:ext cx="1345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82" extrusionOk="0">
                    <a:moveTo>
                      <a:pt x="267" y="0"/>
                    </a:moveTo>
                    <a:cubicBezTo>
                      <a:pt x="208" y="0"/>
                      <a:pt x="149" y="21"/>
                      <a:pt x="104" y="65"/>
                    </a:cubicBezTo>
                    <a:cubicBezTo>
                      <a:pt x="9" y="155"/>
                      <a:pt x="1" y="309"/>
                      <a:pt x="92" y="406"/>
                    </a:cubicBezTo>
                    <a:cubicBezTo>
                      <a:pt x="139" y="456"/>
                      <a:pt x="204" y="482"/>
                      <a:pt x="270" y="482"/>
                    </a:cubicBezTo>
                    <a:cubicBezTo>
                      <a:pt x="330" y="482"/>
                      <a:pt x="389" y="461"/>
                      <a:pt x="434" y="417"/>
                    </a:cubicBezTo>
                    <a:cubicBezTo>
                      <a:pt x="528" y="326"/>
                      <a:pt x="537" y="174"/>
                      <a:pt x="444" y="75"/>
                    </a:cubicBezTo>
                    <a:cubicBezTo>
                      <a:pt x="398" y="26"/>
                      <a:pt x="332" y="0"/>
                      <a:pt x="267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26" name="Google Shape;3726;p54"/>
              <p:cNvSpPr/>
              <p:nvPr/>
            </p:nvSpPr>
            <p:spPr>
              <a:xfrm>
                <a:off x="3334625" y="3100325"/>
                <a:ext cx="1345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82" extrusionOk="0">
                    <a:moveTo>
                      <a:pt x="267" y="1"/>
                    </a:moveTo>
                    <a:cubicBezTo>
                      <a:pt x="207" y="1"/>
                      <a:pt x="149" y="21"/>
                      <a:pt x="104" y="64"/>
                    </a:cubicBezTo>
                    <a:cubicBezTo>
                      <a:pt x="10" y="156"/>
                      <a:pt x="1" y="308"/>
                      <a:pt x="92" y="406"/>
                    </a:cubicBezTo>
                    <a:cubicBezTo>
                      <a:pt x="139" y="456"/>
                      <a:pt x="205" y="482"/>
                      <a:pt x="271" y="482"/>
                    </a:cubicBezTo>
                    <a:cubicBezTo>
                      <a:pt x="330" y="482"/>
                      <a:pt x="389" y="461"/>
                      <a:pt x="434" y="417"/>
                    </a:cubicBezTo>
                    <a:cubicBezTo>
                      <a:pt x="528" y="326"/>
                      <a:pt x="537" y="173"/>
                      <a:pt x="446" y="76"/>
                    </a:cubicBezTo>
                    <a:cubicBezTo>
                      <a:pt x="399" y="26"/>
                      <a:pt x="332" y="1"/>
                      <a:pt x="267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27" name="Google Shape;3727;p54"/>
              <p:cNvSpPr/>
              <p:nvPr/>
            </p:nvSpPr>
            <p:spPr>
              <a:xfrm>
                <a:off x="3371675" y="2955000"/>
                <a:ext cx="4065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1912" extrusionOk="0">
                    <a:moveTo>
                      <a:pt x="1012" y="1"/>
                    </a:moveTo>
                    <a:cubicBezTo>
                      <a:pt x="971" y="1"/>
                      <a:pt x="929" y="6"/>
                      <a:pt x="890" y="14"/>
                    </a:cubicBezTo>
                    <a:cubicBezTo>
                      <a:pt x="801" y="31"/>
                      <a:pt x="714" y="62"/>
                      <a:pt x="637" y="105"/>
                    </a:cubicBezTo>
                    <a:cubicBezTo>
                      <a:pt x="529" y="166"/>
                      <a:pt x="440" y="239"/>
                      <a:pt x="371" y="343"/>
                    </a:cubicBezTo>
                    <a:cubicBezTo>
                      <a:pt x="305" y="445"/>
                      <a:pt x="254" y="557"/>
                      <a:pt x="206" y="669"/>
                    </a:cubicBezTo>
                    <a:cubicBezTo>
                      <a:pt x="183" y="723"/>
                      <a:pt x="160" y="776"/>
                      <a:pt x="145" y="834"/>
                    </a:cubicBezTo>
                    <a:cubicBezTo>
                      <a:pt x="139" y="855"/>
                      <a:pt x="136" y="877"/>
                      <a:pt x="132" y="900"/>
                    </a:cubicBezTo>
                    <a:cubicBezTo>
                      <a:pt x="103" y="964"/>
                      <a:pt x="77" y="1029"/>
                      <a:pt x="58" y="1095"/>
                    </a:cubicBezTo>
                    <a:cubicBezTo>
                      <a:pt x="27" y="1197"/>
                      <a:pt x="1" y="1302"/>
                      <a:pt x="2" y="1410"/>
                    </a:cubicBezTo>
                    <a:cubicBezTo>
                      <a:pt x="3" y="1481"/>
                      <a:pt x="23" y="1539"/>
                      <a:pt x="61" y="1594"/>
                    </a:cubicBezTo>
                    <a:cubicBezTo>
                      <a:pt x="41" y="1655"/>
                      <a:pt x="44" y="1722"/>
                      <a:pt x="76" y="1783"/>
                    </a:cubicBezTo>
                    <a:cubicBezTo>
                      <a:pt x="118" y="1863"/>
                      <a:pt x="202" y="1912"/>
                      <a:pt x="290" y="1912"/>
                    </a:cubicBezTo>
                    <a:cubicBezTo>
                      <a:pt x="307" y="1912"/>
                      <a:pt x="324" y="1910"/>
                      <a:pt x="340" y="1906"/>
                    </a:cubicBezTo>
                    <a:cubicBezTo>
                      <a:pt x="424" y="1888"/>
                      <a:pt x="505" y="1854"/>
                      <a:pt x="585" y="1828"/>
                    </a:cubicBezTo>
                    <a:cubicBezTo>
                      <a:pt x="717" y="1787"/>
                      <a:pt x="845" y="1740"/>
                      <a:pt x="959" y="1660"/>
                    </a:cubicBezTo>
                    <a:cubicBezTo>
                      <a:pt x="1030" y="1611"/>
                      <a:pt x="1102" y="1557"/>
                      <a:pt x="1168" y="1498"/>
                    </a:cubicBezTo>
                    <a:cubicBezTo>
                      <a:pt x="1221" y="1488"/>
                      <a:pt x="1268" y="1459"/>
                      <a:pt x="1307" y="1421"/>
                    </a:cubicBezTo>
                    <a:cubicBezTo>
                      <a:pt x="1340" y="1388"/>
                      <a:pt x="1368" y="1349"/>
                      <a:pt x="1391" y="1309"/>
                    </a:cubicBezTo>
                    <a:cubicBezTo>
                      <a:pt x="1474" y="1163"/>
                      <a:pt x="1549" y="1014"/>
                      <a:pt x="1588" y="851"/>
                    </a:cubicBezTo>
                    <a:cubicBezTo>
                      <a:pt x="1623" y="702"/>
                      <a:pt x="1626" y="551"/>
                      <a:pt x="1570" y="407"/>
                    </a:cubicBezTo>
                    <a:cubicBezTo>
                      <a:pt x="1525" y="297"/>
                      <a:pt x="1446" y="202"/>
                      <a:pt x="1356" y="129"/>
                    </a:cubicBezTo>
                    <a:cubicBezTo>
                      <a:pt x="1269" y="58"/>
                      <a:pt x="1169" y="15"/>
                      <a:pt x="1059" y="3"/>
                    </a:cubicBezTo>
                    <a:cubicBezTo>
                      <a:pt x="1043" y="2"/>
                      <a:pt x="1028" y="1"/>
                      <a:pt x="1012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28" name="Google Shape;3728;p54"/>
              <p:cNvSpPr/>
              <p:nvPr/>
            </p:nvSpPr>
            <p:spPr>
              <a:xfrm>
                <a:off x="3413000" y="2941400"/>
                <a:ext cx="1340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483" extrusionOk="0">
                    <a:moveTo>
                      <a:pt x="266" y="1"/>
                    </a:moveTo>
                    <a:cubicBezTo>
                      <a:pt x="206" y="1"/>
                      <a:pt x="147" y="22"/>
                      <a:pt x="102" y="65"/>
                    </a:cubicBezTo>
                    <a:cubicBezTo>
                      <a:pt x="8" y="156"/>
                      <a:pt x="0" y="308"/>
                      <a:pt x="92" y="407"/>
                    </a:cubicBezTo>
                    <a:cubicBezTo>
                      <a:pt x="138" y="456"/>
                      <a:pt x="204" y="482"/>
                      <a:pt x="269" y="482"/>
                    </a:cubicBezTo>
                    <a:cubicBezTo>
                      <a:pt x="328" y="482"/>
                      <a:pt x="387" y="461"/>
                      <a:pt x="432" y="417"/>
                    </a:cubicBezTo>
                    <a:cubicBezTo>
                      <a:pt x="527" y="327"/>
                      <a:pt x="535" y="174"/>
                      <a:pt x="444" y="76"/>
                    </a:cubicBezTo>
                    <a:cubicBezTo>
                      <a:pt x="398" y="26"/>
                      <a:pt x="332" y="1"/>
                      <a:pt x="266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29" name="Google Shape;3729;p54"/>
              <p:cNvSpPr/>
              <p:nvPr/>
            </p:nvSpPr>
            <p:spPr>
              <a:xfrm>
                <a:off x="3424400" y="2925425"/>
                <a:ext cx="1340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482" extrusionOk="0">
                    <a:moveTo>
                      <a:pt x="266" y="1"/>
                    </a:moveTo>
                    <a:cubicBezTo>
                      <a:pt x="207" y="1"/>
                      <a:pt x="148" y="22"/>
                      <a:pt x="103" y="65"/>
                    </a:cubicBezTo>
                    <a:cubicBezTo>
                      <a:pt x="8" y="156"/>
                      <a:pt x="0" y="309"/>
                      <a:pt x="92" y="407"/>
                    </a:cubicBezTo>
                    <a:cubicBezTo>
                      <a:pt x="138" y="456"/>
                      <a:pt x="204" y="482"/>
                      <a:pt x="270" y="482"/>
                    </a:cubicBezTo>
                    <a:cubicBezTo>
                      <a:pt x="329" y="482"/>
                      <a:pt x="388" y="461"/>
                      <a:pt x="433" y="418"/>
                    </a:cubicBezTo>
                    <a:cubicBezTo>
                      <a:pt x="528" y="327"/>
                      <a:pt x="536" y="173"/>
                      <a:pt x="444" y="76"/>
                    </a:cubicBezTo>
                    <a:cubicBezTo>
                      <a:pt x="398" y="27"/>
                      <a:pt x="332" y="1"/>
                      <a:pt x="266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30" name="Google Shape;3730;p54"/>
              <p:cNvSpPr/>
              <p:nvPr/>
            </p:nvSpPr>
            <p:spPr>
              <a:xfrm>
                <a:off x="3300900" y="3004750"/>
                <a:ext cx="5047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2019" h="1286" extrusionOk="0">
                    <a:moveTo>
                      <a:pt x="1133" y="1"/>
                    </a:moveTo>
                    <a:cubicBezTo>
                      <a:pt x="1095" y="1"/>
                      <a:pt x="1057" y="10"/>
                      <a:pt x="1022" y="28"/>
                    </a:cubicBezTo>
                    <a:cubicBezTo>
                      <a:pt x="1015" y="32"/>
                      <a:pt x="1008" y="36"/>
                      <a:pt x="1001" y="41"/>
                    </a:cubicBezTo>
                    <a:cubicBezTo>
                      <a:pt x="938" y="51"/>
                      <a:pt x="876" y="65"/>
                      <a:pt x="814" y="81"/>
                    </a:cubicBezTo>
                    <a:cubicBezTo>
                      <a:pt x="710" y="106"/>
                      <a:pt x="600" y="131"/>
                      <a:pt x="503" y="172"/>
                    </a:cubicBezTo>
                    <a:cubicBezTo>
                      <a:pt x="312" y="254"/>
                      <a:pt x="113" y="383"/>
                      <a:pt x="53" y="593"/>
                    </a:cubicBezTo>
                    <a:cubicBezTo>
                      <a:pt x="1" y="776"/>
                      <a:pt x="17" y="981"/>
                      <a:pt x="171" y="1112"/>
                    </a:cubicBezTo>
                    <a:cubicBezTo>
                      <a:pt x="317" y="1236"/>
                      <a:pt x="496" y="1286"/>
                      <a:pt x="680" y="1286"/>
                    </a:cubicBezTo>
                    <a:cubicBezTo>
                      <a:pt x="926" y="1286"/>
                      <a:pt x="1182" y="1198"/>
                      <a:pt x="1383" y="1083"/>
                    </a:cubicBezTo>
                    <a:cubicBezTo>
                      <a:pt x="1491" y="1019"/>
                      <a:pt x="1587" y="938"/>
                      <a:pt x="1676" y="853"/>
                    </a:cubicBezTo>
                    <a:cubicBezTo>
                      <a:pt x="1703" y="826"/>
                      <a:pt x="1730" y="800"/>
                      <a:pt x="1755" y="774"/>
                    </a:cubicBezTo>
                    <a:cubicBezTo>
                      <a:pt x="1814" y="712"/>
                      <a:pt x="1874" y="653"/>
                      <a:pt x="1927" y="587"/>
                    </a:cubicBezTo>
                    <a:cubicBezTo>
                      <a:pt x="2019" y="480"/>
                      <a:pt x="1991" y="303"/>
                      <a:pt x="1869" y="230"/>
                    </a:cubicBezTo>
                    <a:cubicBezTo>
                      <a:pt x="1823" y="202"/>
                      <a:pt x="1780" y="191"/>
                      <a:pt x="1733" y="191"/>
                    </a:cubicBezTo>
                    <a:cubicBezTo>
                      <a:pt x="1709" y="191"/>
                      <a:pt x="1685" y="194"/>
                      <a:pt x="1660" y="199"/>
                    </a:cubicBezTo>
                    <a:cubicBezTo>
                      <a:pt x="1659" y="200"/>
                      <a:pt x="1656" y="200"/>
                      <a:pt x="1655" y="200"/>
                    </a:cubicBezTo>
                    <a:cubicBezTo>
                      <a:pt x="1624" y="186"/>
                      <a:pt x="1590" y="178"/>
                      <a:pt x="1556" y="178"/>
                    </a:cubicBezTo>
                    <a:cubicBezTo>
                      <a:pt x="1529" y="178"/>
                      <a:pt x="1502" y="183"/>
                      <a:pt x="1477" y="194"/>
                    </a:cubicBezTo>
                    <a:cubicBezTo>
                      <a:pt x="1444" y="208"/>
                      <a:pt x="1412" y="220"/>
                      <a:pt x="1378" y="233"/>
                    </a:cubicBezTo>
                    <a:cubicBezTo>
                      <a:pt x="1375" y="197"/>
                      <a:pt x="1366" y="163"/>
                      <a:pt x="1348" y="130"/>
                    </a:cubicBezTo>
                    <a:cubicBezTo>
                      <a:pt x="1305" y="48"/>
                      <a:pt x="1220" y="1"/>
                      <a:pt x="113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31" name="Google Shape;3731;p54"/>
              <p:cNvSpPr/>
              <p:nvPr/>
            </p:nvSpPr>
            <p:spPr>
              <a:xfrm>
                <a:off x="3237650" y="2943400"/>
                <a:ext cx="60200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1272" extrusionOk="0">
                    <a:moveTo>
                      <a:pt x="1105" y="0"/>
                    </a:moveTo>
                    <a:cubicBezTo>
                      <a:pt x="747" y="0"/>
                      <a:pt x="348" y="70"/>
                      <a:pt x="145" y="387"/>
                    </a:cubicBezTo>
                    <a:cubicBezTo>
                      <a:pt x="0" y="616"/>
                      <a:pt x="97" y="931"/>
                      <a:pt x="292" y="1098"/>
                    </a:cubicBezTo>
                    <a:cubicBezTo>
                      <a:pt x="453" y="1234"/>
                      <a:pt x="662" y="1272"/>
                      <a:pt x="867" y="1272"/>
                    </a:cubicBezTo>
                    <a:cubicBezTo>
                      <a:pt x="879" y="1272"/>
                      <a:pt x="891" y="1272"/>
                      <a:pt x="903" y="1271"/>
                    </a:cubicBezTo>
                    <a:cubicBezTo>
                      <a:pt x="1154" y="1264"/>
                      <a:pt x="1405" y="1227"/>
                      <a:pt x="1636" y="1127"/>
                    </a:cubicBezTo>
                    <a:cubicBezTo>
                      <a:pt x="1866" y="1028"/>
                      <a:pt x="2088" y="902"/>
                      <a:pt x="2279" y="740"/>
                    </a:cubicBezTo>
                    <a:cubicBezTo>
                      <a:pt x="2287" y="733"/>
                      <a:pt x="2295" y="726"/>
                      <a:pt x="2303" y="719"/>
                    </a:cubicBezTo>
                    <a:cubicBezTo>
                      <a:pt x="2388" y="637"/>
                      <a:pt x="2407" y="503"/>
                      <a:pt x="2335" y="402"/>
                    </a:cubicBezTo>
                    <a:cubicBezTo>
                      <a:pt x="2293" y="342"/>
                      <a:pt x="2222" y="306"/>
                      <a:pt x="2150" y="302"/>
                    </a:cubicBezTo>
                    <a:cubicBezTo>
                      <a:pt x="2151" y="281"/>
                      <a:pt x="2150" y="258"/>
                      <a:pt x="2145" y="236"/>
                    </a:cubicBezTo>
                    <a:cubicBezTo>
                      <a:pt x="2125" y="143"/>
                      <a:pt x="2047" y="67"/>
                      <a:pt x="1951" y="51"/>
                    </a:cubicBezTo>
                    <a:cubicBezTo>
                      <a:pt x="1913" y="44"/>
                      <a:pt x="1872" y="44"/>
                      <a:pt x="1833" y="42"/>
                    </a:cubicBezTo>
                    <a:cubicBezTo>
                      <a:pt x="1769" y="36"/>
                      <a:pt x="1704" y="31"/>
                      <a:pt x="1640" y="26"/>
                    </a:cubicBezTo>
                    <a:cubicBezTo>
                      <a:pt x="1505" y="16"/>
                      <a:pt x="1370" y="9"/>
                      <a:pt x="1234" y="3"/>
                    </a:cubicBezTo>
                    <a:cubicBezTo>
                      <a:pt x="1192" y="1"/>
                      <a:pt x="1148" y="0"/>
                      <a:pt x="1105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32" name="Google Shape;3732;p54"/>
              <p:cNvSpPr/>
              <p:nvPr/>
            </p:nvSpPr>
            <p:spPr>
              <a:xfrm>
                <a:off x="3220125" y="2963600"/>
                <a:ext cx="1342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82" extrusionOk="0">
                    <a:moveTo>
                      <a:pt x="266" y="0"/>
                    </a:moveTo>
                    <a:cubicBezTo>
                      <a:pt x="207" y="0"/>
                      <a:pt x="148" y="21"/>
                      <a:pt x="103" y="65"/>
                    </a:cubicBezTo>
                    <a:cubicBezTo>
                      <a:pt x="9" y="156"/>
                      <a:pt x="0" y="309"/>
                      <a:pt x="92" y="406"/>
                    </a:cubicBezTo>
                    <a:cubicBezTo>
                      <a:pt x="139" y="456"/>
                      <a:pt x="204" y="482"/>
                      <a:pt x="270" y="482"/>
                    </a:cubicBezTo>
                    <a:cubicBezTo>
                      <a:pt x="329" y="482"/>
                      <a:pt x="389" y="461"/>
                      <a:pt x="434" y="418"/>
                    </a:cubicBezTo>
                    <a:cubicBezTo>
                      <a:pt x="527" y="326"/>
                      <a:pt x="536" y="174"/>
                      <a:pt x="445" y="76"/>
                    </a:cubicBezTo>
                    <a:cubicBezTo>
                      <a:pt x="398" y="26"/>
                      <a:pt x="332" y="0"/>
                      <a:pt x="266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33" name="Google Shape;3733;p54"/>
              <p:cNvSpPr/>
              <p:nvPr/>
            </p:nvSpPr>
            <p:spPr>
              <a:xfrm>
                <a:off x="3204325" y="2965450"/>
                <a:ext cx="1342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82" extrusionOk="0">
                    <a:moveTo>
                      <a:pt x="266" y="1"/>
                    </a:moveTo>
                    <a:cubicBezTo>
                      <a:pt x="208" y="1"/>
                      <a:pt x="149" y="21"/>
                      <a:pt x="104" y="65"/>
                    </a:cubicBezTo>
                    <a:cubicBezTo>
                      <a:pt x="9" y="156"/>
                      <a:pt x="1" y="308"/>
                      <a:pt x="92" y="406"/>
                    </a:cubicBezTo>
                    <a:cubicBezTo>
                      <a:pt x="139" y="456"/>
                      <a:pt x="204" y="482"/>
                      <a:pt x="270" y="482"/>
                    </a:cubicBezTo>
                    <a:cubicBezTo>
                      <a:pt x="329" y="482"/>
                      <a:pt x="388" y="461"/>
                      <a:pt x="433" y="417"/>
                    </a:cubicBezTo>
                    <a:cubicBezTo>
                      <a:pt x="528" y="326"/>
                      <a:pt x="536" y="173"/>
                      <a:pt x="445" y="76"/>
                    </a:cubicBezTo>
                    <a:cubicBezTo>
                      <a:pt x="398" y="27"/>
                      <a:pt x="332" y="1"/>
                      <a:pt x="266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34" name="Google Shape;3734;p54"/>
              <p:cNvSpPr/>
              <p:nvPr/>
            </p:nvSpPr>
            <p:spPr>
              <a:xfrm>
                <a:off x="3307600" y="2884200"/>
                <a:ext cx="42850" cy="53125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125" extrusionOk="0">
                    <a:moveTo>
                      <a:pt x="1087" y="1"/>
                    </a:moveTo>
                    <a:cubicBezTo>
                      <a:pt x="1052" y="1"/>
                      <a:pt x="1017" y="4"/>
                      <a:pt x="982" y="11"/>
                    </a:cubicBezTo>
                    <a:cubicBezTo>
                      <a:pt x="754" y="58"/>
                      <a:pt x="570" y="212"/>
                      <a:pt x="450" y="407"/>
                    </a:cubicBezTo>
                    <a:cubicBezTo>
                      <a:pt x="383" y="513"/>
                      <a:pt x="334" y="626"/>
                      <a:pt x="292" y="745"/>
                    </a:cubicBezTo>
                    <a:cubicBezTo>
                      <a:pt x="212" y="970"/>
                      <a:pt x="192" y="1212"/>
                      <a:pt x="141" y="1444"/>
                    </a:cubicBezTo>
                    <a:cubicBezTo>
                      <a:pt x="132" y="1476"/>
                      <a:pt x="123" y="1508"/>
                      <a:pt x="112" y="1539"/>
                    </a:cubicBezTo>
                    <a:cubicBezTo>
                      <a:pt x="105" y="1554"/>
                      <a:pt x="99" y="1568"/>
                      <a:pt x="92" y="1583"/>
                    </a:cubicBezTo>
                    <a:cubicBezTo>
                      <a:pt x="69" y="1604"/>
                      <a:pt x="48" y="1630"/>
                      <a:pt x="32" y="1659"/>
                    </a:cubicBezTo>
                    <a:cubicBezTo>
                      <a:pt x="6" y="1710"/>
                      <a:pt x="0" y="1771"/>
                      <a:pt x="13" y="1827"/>
                    </a:cubicBezTo>
                    <a:cubicBezTo>
                      <a:pt x="32" y="1910"/>
                      <a:pt x="94" y="1980"/>
                      <a:pt x="177" y="2006"/>
                    </a:cubicBezTo>
                    <a:cubicBezTo>
                      <a:pt x="198" y="2013"/>
                      <a:pt x="220" y="2016"/>
                      <a:pt x="240" y="2017"/>
                    </a:cubicBezTo>
                    <a:cubicBezTo>
                      <a:pt x="253" y="2036"/>
                      <a:pt x="269" y="2053"/>
                      <a:pt x="287" y="2068"/>
                    </a:cubicBezTo>
                    <a:cubicBezTo>
                      <a:pt x="330" y="2104"/>
                      <a:pt x="388" y="2125"/>
                      <a:pt x="446" y="2125"/>
                    </a:cubicBezTo>
                    <a:cubicBezTo>
                      <a:pt x="484" y="2125"/>
                      <a:pt x="521" y="2116"/>
                      <a:pt x="554" y="2097"/>
                    </a:cubicBezTo>
                    <a:cubicBezTo>
                      <a:pt x="604" y="2066"/>
                      <a:pt x="650" y="2026"/>
                      <a:pt x="697" y="1987"/>
                    </a:cubicBezTo>
                    <a:cubicBezTo>
                      <a:pt x="748" y="1945"/>
                      <a:pt x="801" y="1900"/>
                      <a:pt x="852" y="1857"/>
                    </a:cubicBezTo>
                    <a:lnTo>
                      <a:pt x="852" y="1857"/>
                    </a:lnTo>
                    <a:cubicBezTo>
                      <a:pt x="844" y="1865"/>
                      <a:pt x="836" y="1872"/>
                      <a:pt x="828" y="1878"/>
                    </a:cubicBezTo>
                    <a:cubicBezTo>
                      <a:pt x="917" y="1806"/>
                      <a:pt x="1011" y="1741"/>
                      <a:pt x="1102" y="1673"/>
                    </a:cubicBezTo>
                    <a:cubicBezTo>
                      <a:pt x="1167" y="1625"/>
                      <a:pt x="1228" y="1573"/>
                      <a:pt x="1285" y="1517"/>
                    </a:cubicBezTo>
                    <a:cubicBezTo>
                      <a:pt x="1331" y="1472"/>
                      <a:pt x="1375" y="1426"/>
                      <a:pt x="1415" y="1375"/>
                    </a:cubicBezTo>
                    <a:cubicBezTo>
                      <a:pt x="1495" y="1273"/>
                      <a:pt x="1576" y="1165"/>
                      <a:pt x="1627" y="1045"/>
                    </a:cubicBezTo>
                    <a:cubicBezTo>
                      <a:pt x="1679" y="930"/>
                      <a:pt x="1713" y="806"/>
                      <a:pt x="1705" y="679"/>
                    </a:cubicBezTo>
                    <a:cubicBezTo>
                      <a:pt x="1695" y="540"/>
                      <a:pt x="1655" y="411"/>
                      <a:pt x="1583" y="292"/>
                    </a:cubicBezTo>
                    <a:cubicBezTo>
                      <a:pt x="1477" y="116"/>
                      <a:pt x="1289" y="1"/>
                      <a:pt x="1087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35" name="Google Shape;3735;p54"/>
              <p:cNvSpPr/>
              <p:nvPr/>
            </p:nvSpPr>
            <p:spPr>
              <a:xfrm>
                <a:off x="3347175" y="2866250"/>
                <a:ext cx="1342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82" extrusionOk="0">
                    <a:moveTo>
                      <a:pt x="266" y="1"/>
                    </a:moveTo>
                    <a:cubicBezTo>
                      <a:pt x="207" y="1"/>
                      <a:pt x="148" y="22"/>
                      <a:pt x="103" y="66"/>
                    </a:cubicBezTo>
                    <a:cubicBezTo>
                      <a:pt x="9" y="156"/>
                      <a:pt x="1" y="309"/>
                      <a:pt x="92" y="407"/>
                    </a:cubicBezTo>
                    <a:cubicBezTo>
                      <a:pt x="139" y="456"/>
                      <a:pt x="205" y="482"/>
                      <a:pt x="271" y="482"/>
                    </a:cubicBezTo>
                    <a:cubicBezTo>
                      <a:pt x="329" y="482"/>
                      <a:pt x="388" y="461"/>
                      <a:pt x="433" y="418"/>
                    </a:cubicBezTo>
                    <a:cubicBezTo>
                      <a:pt x="528" y="327"/>
                      <a:pt x="536" y="174"/>
                      <a:pt x="445" y="76"/>
                    </a:cubicBezTo>
                    <a:cubicBezTo>
                      <a:pt x="398" y="27"/>
                      <a:pt x="332" y="1"/>
                      <a:pt x="266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36" name="Google Shape;3736;p54"/>
              <p:cNvSpPr/>
              <p:nvPr/>
            </p:nvSpPr>
            <p:spPr>
              <a:xfrm>
                <a:off x="3176475" y="2871975"/>
                <a:ext cx="6427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2571" h="1218" extrusionOk="0">
                    <a:moveTo>
                      <a:pt x="854" y="1"/>
                    </a:moveTo>
                    <a:cubicBezTo>
                      <a:pt x="793" y="1"/>
                      <a:pt x="731" y="4"/>
                      <a:pt x="670" y="12"/>
                    </a:cubicBezTo>
                    <a:cubicBezTo>
                      <a:pt x="518" y="32"/>
                      <a:pt x="350" y="82"/>
                      <a:pt x="234" y="186"/>
                    </a:cubicBezTo>
                    <a:cubicBezTo>
                      <a:pt x="132" y="277"/>
                      <a:pt x="71" y="393"/>
                      <a:pt x="47" y="528"/>
                    </a:cubicBezTo>
                    <a:cubicBezTo>
                      <a:pt x="0" y="795"/>
                      <a:pt x="218" y="1052"/>
                      <a:pt x="454" y="1145"/>
                    </a:cubicBezTo>
                    <a:cubicBezTo>
                      <a:pt x="576" y="1194"/>
                      <a:pt x="700" y="1214"/>
                      <a:pt x="830" y="1217"/>
                    </a:cubicBezTo>
                    <a:cubicBezTo>
                      <a:pt x="847" y="1217"/>
                      <a:pt x="864" y="1218"/>
                      <a:pt x="880" y="1218"/>
                    </a:cubicBezTo>
                    <a:cubicBezTo>
                      <a:pt x="920" y="1218"/>
                      <a:pt x="960" y="1217"/>
                      <a:pt x="999" y="1216"/>
                    </a:cubicBezTo>
                    <a:cubicBezTo>
                      <a:pt x="1123" y="1212"/>
                      <a:pt x="1246" y="1209"/>
                      <a:pt x="1370" y="1199"/>
                    </a:cubicBezTo>
                    <a:cubicBezTo>
                      <a:pt x="1596" y="1180"/>
                      <a:pt x="1819" y="1134"/>
                      <a:pt x="2025" y="1036"/>
                    </a:cubicBezTo>
                    <a:cubicBezTo>
                      <a:pt x="2107" y="997"/>
                      <a:pt x="2188" y="951"/>
                      <a:pt x="2225" y="864"/>
                    </a:cubicBezTo>
                    <a:cubicBezTo>
                      <a:pt x="2242" y="826"/>
                      <a:pt x="2248" y="786"/>
                      <a:pt x="2246" y="747"/>
                    </a:cubicBezTo>
                    <a:cubicBezTo>
                      <a:pt x="2280" y="746"/>
                      <a:pt x="2314" y="745"/>
                      <a:pt x="2349" y="742"/>
                    </a:cubicBezTo>
                    <a:cubicBezTo>
                      <a:pt x="2404" y="739"/>
                      <a:pt x="2453" y="715"/>
                      <a:pt x="2491" y="678"/>
                    </a:cubicBezTo>
                    <a:cubicBezTo>
                      <a:pt x="2535" y="635"/>
                      <a:pt x="2565" y="573"/>
                      <a:pt x="2567" y="509"/>
                    </a:cubicBezTo>
                    <a:cubicBezTo>
                      <a:pt x="2567" y="509"/>
                      <a:pt x="2567" y="508"/>
                      <a:pt x="2567" y="507"/>
                    </a:cubicBezTo>
                    <a:cubicBezTo>
                      <a:pt x="2571" y="413"/>
                      <a:pt x="2513" y="313"/>
                      <a:pt x="2424" y="278"/>
                    </a:cubicBezTo>
                    <a:cubicBezTo>
                      <a:pt x="2312" y="236"/>
                      <a:pt x="2194" y="207"/>
                      <a:pt x="2079" y="179"/>
                    </a:cubicBezTo>
                    <a:cubicBezTo>
                      <a:pt x="1944" y="143"/>
                      <a:pt x="1806" y="114"/>
                      <a:pt x="1670" y="92"/>
                    </a:cubicBezTo>
                    <a:cubicBezTo>
                      <a:pt x="1540" y="72"/>
                      <a:pt x="1413" y="55"/>
                      <a:pt x="1286" y="37"/>
                    </a:cubicBezTo>
                    <a:cubicBezTo>
                      <a:pt x="1143" y="19"/>
                      <a:pt x="999" y="1"/>
                      <a:pt x="854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37" name="Google Shape;3737;p54"/>
              <p:cNvSpPr/>
              <p:nvPr/>
            </p:nvSpPr>
            <p:spPr>
              <a:xfrm>
                <a:off x="3238575" y="2821375"/>
                <a:ext cx="34525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2405" extrusionOk="0">
                    <a:moveTo>
                      <a:pt x="661" y="0"/>
                    </a:moveTo>
                    <a:cubicBezTo>
                      <a:pt x="591" y="0"/>
                      <a:pt x="521" y="13"/>
                      <a:pt x="456" y="39"/>
                    </a:cubicBezTo>
                    <a:cubicBezTo>
                      <a:pt x="343" y="83"/>
                      <a:pt x="255" y="179"/>
                      <a:pt x="187" y="277"/>
                    </a:cubicBezTo>
                    <a:cubicBezTo>
                      <a:pt x="96" y="412"/>
                      <a:pt x="48" y="561"/>
                      <a:pt x="29" y="720"/>
                    </a:cubicBezTo>
                    <a:cubicBezTo>
                      <a:pt x="21" y="786"/>
                      <a:pt x="17" y="853"/>
                      <a:pt x="16" y="920"/>
                    </a:cubicBezTo>
                    <a:cubicBezTo>
                      <a:pt x="11" y="1051"/>
                      <a:pt x="5" y="1184"/>
                      <a:pt x="3" y="1315"/>
                    </a:cubicBezTo>
                    <a:cubicBezTo>
                      <a:pt x="1" y="1461"/>
                      <a:pt x="4" y="1602"/>
                      <a:pt x="17" y="1747"/>
                    </a:cubicBezTo>
                    <a:cubicBezTo>
                      <a:pt x="26" y="1870"/>
                      <a:pt x="53" y="1992"/>
                      <a:pt x="79" y="2114"/>
                    </a:cubicBezTo>
                    <a:cubicBezTo>
                      <a:pt x="75" y="2157"/>
                      <a:pt x="83" y="2202"/>
                      <a:pt x="106" y="2243"/>
                    </a:cubicBezTo>
                    <a:cubicBezTo>
                      <a:pt x="151" y="2324"/>
                      <a:pt x="225" y="2377"/>
                      <a:pt x="320" y="2381"/>
                    </a:cubicBezTo>
                    <a:cubicBezTo>
                      <a:pt x="343" y="2381"/>
                      <a:pt x="364" y="2379"/>
                      <a:pt x="385" y="2374"/>
                    </a:cubicBezTo>
                    <a:cubicBezTo>
                      <a:pt x="409" y="2387"/>
                      <a:pt x="435" y="2396"/>
                      <a:pt x="464" y="2401"/>
                    </a:cubicBezTo>
                    <a:cubicBezTo>
                      <a:pt x="478" y="2403"/>
                      <a:pt x="492" y="2404"/>
                      <a:pt x="505" y="2404"/>
                    </a:cubicBezTo>
                    <a:cubicBezTo>
                      <a:pt x="568" y="2404"/>
                      <a:pt x="625" y="2379"/>
                      <a:pt x="669" y="2337"/>
                    </a:cubicBezTo>
                    <a:cubicBezTo>
                      <a:pt x="690" y="2315"/>
                      <a:pt x="709" y="2290"/>
                      <a:pt x="723" y="2261"/>
                    </a:cubicBezTo>
                    <a:cubicBezTo>
                      <a:pt x="730" y="2246"/>
                      <a:pt x="737" y="2231"/>
                      <a:pt x="744" y="2216"/>
                    </a:cubicBezTo>
                    <a:cubicBezTo>
                      <a:pt x="777" y="2158"/>
                      <a:pt x="813" y="2100"/>
                      <a:pt x="850" y="2044"/>
                    </a:cubicBezTo>
                    <a:lnTo>
                      <a:pt x="850" y="2044"/>
                    </a:lnTo>
                    <a:lnTo>
                      <a:pt x="832" y="2069"/>
                    </a:lnTo>
                    <a:cubicBezTo>
                      <a:pt x="913" y="1953"/>
                      <a:pt x="997" y="1840"/>
                      <a:pt x="1073" y="1721"/>
                    </a:cubicBezTo>
                    <a:cubicBezTo>
                      <a:pt x="1254" y="1440"/>
                      <a:pt x="1381" y="1106"/>
                      <a:pt x="1360" y="767"/>
                    </a:cubicBezTo>
                    <a:cubicBezTo>
                      <a:pt x="1352" y="613"/>
                      <a:pt x="1317" y="449"/>
                      <a:pt x="1221" y="323"/>
                    </a:cubicBezTo>
                    <a:cubicBezTo>
                      <a:pt x="1126" y="198"/>
                      <a:pt x="1008" y="101"/>
                      <a:pt x="863" y="39"/>
                    </a:cubicBezTo>
                    <a:cubicBezTo>
                      <a:pt x="798" y="13"/>
                      <a:pt x="729" y="0"/>
                      <a:pt x="66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38" name="Google Shape;3738;p54"/>
              <p:cNvSpPr/>
              <p:nvPr/>
            </p:nvSpPr>
            <p:spPr>
              <a:xfrm>
                <a:off x="3152450" y="2879075"/>
                <a:ext cx="1332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482" extrusionOk="0">
                    <a:moveTo>
                      <a:pt x="266" y="0"/>
                    </a:moveTo>
                    <a:cubicBezTo>
                      <a:pt x="206" y="0"/>
                      <a:pt x="146" y="22"/>
                      <a:pt x="100" y="66"/>
                    </a:cubicBezTo>
                    <a:cubicBezTo>
                      <a:pt x="5" y="158"/>
                      <a:pt x="1" y="312"/>
                      <a:pt x="92" y="407"/>
                    </a:cubicBezTo>
                    <a:cubicBezTo>
                      <a:pt x="139" y="456"/>
                      <a:pt x="204" y="481"/>
                      <a:pt x="268" y="481"/>
                    </a:cubicBezTo>
                    <a:cubicBezTo>
                      <a:pt x="328" y="481"/>
                      <a:pt x="388" y="460"/>
                      <a:pt x="433" y="416"/>
                    </a:cubicBezTo>
                    <a:cubicBezTo>
                      <a:pt x="528" y="324"/>
                      <a:pt x="532" y="170"/>
                      <a:pt x="442" y="74"/>
                    </a:cubicBezTo>
                    <a:cubicBezTo>
                      <a:pt x="395" y="25"/>
                      <a:pt x="331" y="0"/>
                      <a:pt x="266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39" name="Google Shape;3739;p54"/>
              <p:cNvSpPr/>
              <p:nvPr/>
            </p:nvSpPr>
            <p:spPr>
              <a:xfrm>
                <a:off x="3114450" y="2752825"/>
                <a:ext cx="89100" cy="7290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2916" extrusionOk="0">
                    <a:moveTo>
                      <a:pt x="2816" y="1"/>
                    </a:moveTo>
                    <a:cubicBezTo>
                      <a:pt x="2707" y="1"/>
                      <a:pt x="2600" y="37"/>
                      <a:pt x="2515" y="115"/>
                    </a:cubicBezTo>
                    <a:cubicBezTo>
                      <a:pt x="2345" y="271"/>
                      <a:pt x="2247" y="502"/>
                      <a:pt x="2232" y="731"/>
                    </a:cubicBezTo>
                    <a:cubicBezTo>
                      <a:pt x="2223" y="852"/>
                      <a:pt x="2229" y="977"/>
                      <a:pt x="2241" y="1098"/>
                    </a:cubicBezTo>
                    <a:cubicBezTo>
                      <a:pt x="2251" y="1218"/>
                      <a:pt x="2270" y="1338"/>
                      <a:pt x="2298" y="1456"/>
                    </a:cubicBezTo>
                    <a:cubicBezTo>
                      <a:pt x="2331" y="1593"/>
                      <a:pt x="2371" y="1728"/>
                      <a:pt x="2418" y="1862"/>
                    </a:cubicBezTo>
                    <a:cubicBezTo>
                      <a:pt x="2440" y="1923"/>
                      <a:pt x="2463" y="1982"/>
                      <a:pt x="2484" y="2041"/>
                    </a:cubicBezTo>
                    <a:cubicBezTo>
                      <a:pt x="2459" y="2031"/>
                      <a:pt x="2433" y="2022"/>
                      <a:pt x="2408" y="2012"/>
                    </a:cubicBezTo>
                    <a:cubicBezTo>
                      <a:pt x="2361" y="1991"/>
                      <a:pt x="2314" y="1971"/>
                      <a:pt x="2267" y="1950"/>
                    </a:cubicBezTo>
                    <a:cubicBezTo>
                      <a:pt x="2167" y="1905"/>
                      <a:pt x="2068" y="1857"/>
                      <a:pt x="1966" y="1814"/>
                    </a:cubicBezTo>
                    <a:cubicBezTo>
                      <a:pt x="1838" y="1757"/>
                      <a:pt x="1708" y="1706"/>
                      <a:pt x="1575" y="1657"/>
                    </a:cubicBezTo>
                    <a:cubicBezTo>
                      <a:pt x="1424" y="1602"/>
                      <a:pt x="1264" y="1560"/>
                      <a:pt x="1103" y="1536"/>
                    </a:cubicBezTo>
                    <a:cubicBezTo>
                      <a:pt x="1003" y="1521"/>
                      <a:pt x="898" y="1509"/>
                      <a:pt x="795" y="1509"/>
                    </a:cubicBezTo>
                    <a:cubicBezTo>
                      <a:pt x="743" y="1509"/>
                      <a:pt x="692" y="1512"/>
                      <a:pt x="641" y="1519"/>
                    </a:cubicBezTo>
                    <a:cubicBezTo>
                      <a:pt x="487" y="1541"/>
                      <a:pt x="340" y="1584"/>
                      <a:pt x="216" y="1680"/>
                    </a:cubicBezTo>
                    <a:cubicBezTo>
                      <a:pt x="109" y="1762"/>
                      <a:pt x="44" y="1883"/>
                      <a:pt x="24" y="2013"/>
                    </a:cubicBezTo>
                    <a:cubicBezTo>
                      <a:pt x="1" y="2158"/>
                      <a:pt x="57" y="2324"/>
                      <a:pt x="158" y="2428"/>
                    </a:cubicBezTo>
                    <a:cubicBezTo>
                      <a:pt x="252" y="2527"/>
                      <a:pt x="375" y="2603"/>
                      <a:pt x="502" y="2660"/>
                    </a:cubicBezTo>
                    <a:cubicBezTo>
                      <a:pt x="637" y="2718"/>
                      <a:pt x="778" y="2764"/>
                      <a:pt x="925" y="2786"/>
                    </a:cubicBezTo>
                    <a:cubicBezTo>
                      <a:pt x="987" y="2794"/>
                      <a:pt x="1051" y="2801"/>
                      <a:pt x="1113" y="2809"/>
                    </a:cubicBezTo>
                    <a:cubicBezTo>
                      <a:pt x="1244" y="2827"/>
                      <a:pt x="1373" y="2852"/>
                      <a:pt x="1503" y="2873"/>
                    </a:cubicBezTo>
                    <a:cubicBezTo>
                      <a:pt x="1629" y="2893"/>
                      <a:pt x="1758" y="2905"/>
                      <a:pt x="1886" y="2911"/>
                    </a:cubicBezTo>
                    <a:cubicBezTo>
                      <a:pt x="1934" y="2913"/>
                      <a:pt x="1983" y="2916"/>
                      <a:pt x="2033" y="2916"/>
                    </a:cubicBezTo>
                    <a:cubicBezTo>
                      <a:pt x="2062" y="2916"/>
                      <a:pt x="2091" y="2915"/>
                      <a:pt x="2121" y="2913"/>
                    </a:cubicBezTo>
                    <a:cubicBezTo>
                      <a:pt x="2201" y="2907"/>
                      <a:pt x="2281" y="2896"/>
                      <a:pt x="2348" y="2848"/>
                    </a:cubicBezTo>
                    <a:cubicBezTo>
                      <a:pt x="2358" y="2841"/>
                      <a:pt x="2367" y="2834"/>
                      <a:pt x="2375" y="2826"/>
                    </a:cubicBezTo>
                    <a:cubicBezTo>
                      <a:pt x="2451" y="2752"/>
                      <a:pt x="2471" y="2630"/>
                      <a:pt x="2419" y="2537"/>
                    </a:cubicBezTo>
                    <a:lnTo>
                      <a:pt x="2419" y="2537"/>
                    </a:lnTo>
                    <a:cubicBezTo>
                      <a:pt x="2434" y="2539"/>
                      <a:pt x="2448" y="2540"/>
                      <a:pt x="2462" y="2541"/>
                    </a:cubicBezTo>
                    <a:cubicBezTo>
                      <a:pt x="2466" y="2542"/>
                      <a:pt x="2471" y="2542"/>
                      <a:pt x="2476" y="2542"/>
                    </a:cubicBezTo>
                    <a:cubicBezTo>
                      <a:pt x="2577" y="2542"/>
                      <a:pt x="2672" y="2463"/>
                      <a:pt x="2699" y="2369"/>
                    </a:cubicBezTo>
                    <a:cubicBezTo>
                      <a:pt x="2701" y="2367"/>
                      <a:pt x="2699" y="2366"/>
                      <a:pt x="2701" y="2365"/>
                    </a:cubicBezTo>
                    <a:cubicBezTo>
                      <a:pt x="2729" y="2375"/>
                      <a:pt x="2758" y="2381"/>
                      <a:pt x="2788" y="2381"/>
                    </a:cubicBezTo>
                    <a:cubicBezTo>
                      <a:pt x="2813" y="2381"/>
                      <a:pt x="2838" y="2377"/>
                      <a:pt x="2863" y="2367"/>
                    </a:cubicBezTo>
                    <a:cubicBezTo>
                      <a:pt x="2879" y="2362"/>
                      <a:pt x="2895" y="2354"/>
                      <a:pt x="2910" y="2344"/>
                    </a:cubicBezTo>
                    <a:cubicBezTo>
                      <a:pt x="2942" y="2362"/>
                      <a:pt x="2978" y="2372"/>
                      <a:pt x="3016" y="2373"/>
                    </a:cubicBezTo>
                    <a:cubicBezTo>
                      <a:pt x="3019" y="2373"/>
                      <a:pt x="3022" y="2373"/>
                      <a:pt x="3024" y="2373"/>
                    </a:cubicBezTo>
                    <a:cubicBezTo>
                      <a:pt x="3088" y="2373"/>
                      <a:pt x="3150" y="2347"/>
                      <a:pt x="3193" y="2303"/>
                    </a:cubicBezTo>
                    <a:cubicBezTo>
                      <a:pt x="3223" y="2276"/>
                      <a:pt x="3245" y="2240"/>
                      <a:pt x="3255" y="2200"/>
                    </a:cubicBezTo>
                    <a:cubicBezTo>
                      <a:pt x="3288" y="2079"/>
                      <a:pt x="3335" y="1964"/>
                      <a:pt x="3373" y="1844"/>
                    </a:cubicBezTo>
                    <a:cubicBezTo>
                      <a:pt x="3419" y="1701"/>
                      <a:pt x="3451" y="1554"/>
                      <a:pt x="3478" y="1407"/>
                    </a:cubicBezTo>
                    <a:cubicBezTo>
                      <a:pt x="3504" y="1271"/>
                      <a:pt x="3526" y="1134"/>
                      <a:pt x="3543" y="995"/>
                    </a:cubicBezTo>
                    <a:cubicBezTo>
                      <a:pt x="3555" y="895"/>
                      <a:pt x="3564" y="787"/>
                      <a:pt x="3551" y="688"/>
                    </a:cubicBezTo>
                    <a:cubicBezTo>
                      <a:pt x="3540" y="606"/>
                      <a:pt x="3519" y="526"/>
                      <a:pt x="3474" y="458"/>
                    </a:cubicBezTo>
                    <a:cubicBezTo>
                      <a:pt x="3448" y="419"/>
                      <a:pt x="3421" y="383"/>
                      <a:pt x="3391" y="348"/>
                    </a:cubicBezTo>
                    <a:cubicBezTo>
                      <a:pt x="3276" y="205"/>
                      <a:pt x="3145" y="75"/>
                      <a:pt x="2964" y="22"/>
                    </a:cubicBezTo>
                    <a:cubicBezTo>
                      <a:pt x="2915" y="8"/>
                      <a:pt x="2865" y="1"/>
                      <a:pt x="2816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40" name="Google Shape;3740;p54"/>
              <p:cNvSpPr/>
              <p:nvPr/>
            </p:nvSpPr>
            <p:spPr>
              <a:xfrm>
                <a:off x="3139275" y="2967375"/>
                <a:ext cx="48775" cy="25475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1019" extrusionOk="0">
                    <a:moveTo>
                      <a:pt x="1434" y="0"/>
                    </a:moveTo>
                    <a:cubicBezTo>
                      <a:pt x="1316" y="0"/>
                      <a:pt x="1194" y="26"/>
                      <a:pt x="1083" y="60"/>
                    </a:cubicBezTo>
                    <a:cubicBezTo>
                      <a:pt x="930" y="106"/>
                      <a:pt x="783" y="169"/>
                      <a:pt x="640" y="240"/>
                    </a:cubicBezTo>
                    <a:cubicBezTo>
                      <a:pt x="584" y="268"/>
                      <a:pt x="529" y="295"/>
                      <a:pt x="473" y="323"/>
                    </a:cubicBezTo>
                    <a:cubicBezTo>
                      <a:pt x="458" y="331"/>
                      <a:pt x="442" y="337"/>
                      <a:pt x="427" y="345"/>
                    </a:cubicBezTo>
                    <a:cubicBezTo>
                      <a:pt x="386" y="319"/>
                      <a:pt x="339" y="305"/>
                      <a:pt x="292" y="305"/>
                    </a:cubicBezTo>
                    <a:cubicBezTo>
                      <a:pt x="228" y="305"/>
                      <a:pt x="165" y="330"/>
                      <a:pt x="118" y="379"/>
                    </a:cubicBezTo>
                    <a:cubicBezTo>
                      <a:pt x="114" y="384"/>
                      <a:pt x="108" y="390"/>
                      <a:pt x="102" y="395"/>
                    </a:cubicBezTo>
                    <a:cubicBezTo>
                      <a:pt x="35" y="466"/>
                      <a:pt x="0" y="557"/>
                      <a:pt x="27" y="654"/>
                    </a:cubicBezTo>
                    <a:cubicBezTo>
                      <a:pt x="66" y="789"/>
                      <a:pt x="205" y="849"/>
                      <a:pt x="329" y="879"/>
                    </a:cubicBezTo>
                    <a:cubicBezTo>
                      <a:pt x="477" y="916"/>
                      <a:pt x="628" y="937"/>
                      <a:pt x="780" y="958"/>
                    </a:cubicBezTo>
                    <a:cubicBezTo>
                      <a:pt x="904" y="974"/>
                      <a:pt x="1028" y="992"/>
                      <a:pt x="1152" y="1003"/>
                    </a:cubicBezTo>
                    <a:cubicBezTo>
                      <a:pt x="1220" y="1009"/>
                      <a:pt x="1290" y="1018"/>
                      <a:pt x="1359" y="1018"/>
                    </a:cubicBezTo>
                    <a:cubicBezTo>
                      <a:pt x="1369" y="1018"/>
                      <a:pt x="1379" y="1018"/>
                      <a:pt x="1389" y="1018"/>
                    </a:cubicBezTo>
                    <a:cubicBezTo>
                      <a:pt x="1536" y="1012"/>
                      <a:pt x="1674" y="977"/>
                      <a:pt x="1788" y="876"/>
                    </a:cubicBezTo>
                    <a:cubicBezTo>
                      <a:pt x="1792" y="871"/>
                      <a:pt x="1797" y="868"/>
                      <a:pt x="1801" y="863"/>
                    </a:cubicBezTo>
                    <a:cubicBezTo>
                      <a:pt x="1908" y="761"/>
                      <a:pt x="1944" y="619"/>
                      <a:pt x="1949" y="474"/>
                    </a:cubicBezTo>
                    <a:cubicBezTo>
                      <a:pt x="1950" y="434"/>
                      <a:pt x="1950" y="394"/>
                      <a:pt x="1945" y="352"/>
                    </a:cubicBezTo>
                    <a:cubicBezTo>
                      <a:pt x="1937" y="293"/>
                      <a:pt x="1919" y="225"/>
                      <a:pt x="1878" y="179"/>
                    </a:cubicBezTo>
                    <a:cubicBezTo>
                      <a:pt x="1830" y="125"/>
                      <a:pt x="1778" y="82"/>
                      <a:pt x="1714" y="54"/>
                    </a:cubicBezTo>
                    <a:cubicBezTo>
                      <a:pt x="1648" y="24"/>
                      <a:pt x="1578" y="10"/>
                      <a:pt x="1507" y="4"/>
                    </a:cubicBezTo>
                    <a:cubicBezTo>
                      <a:pt x="1483" y="1"/>
                      <a:pt x="1459" y="0"/>
                      <a:pt x="1434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41" name="Google Shape;3741;p54"/>
              <p:cNvSpPr/>
              <p:nvPr/>
            </p:nvSpPr>
            <p:spPr>
              <a:xfrm>
                <a:off x="3096200" y="2871975"/>
                <a:ext cx="45050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906" extrusionOk="0">
                    <a:moveTo>
                      <a:pt x="254" y="1"/>
                    </a:moveTo>
                    <a:cubicBezTo>
                      <a:pt x="190" y="1"/>
                      <a:pt x="127" y="25"/>
                      <a:pt x="83" y="74"/>
                    </a:cubicBezTo>
                    <a:lnTo>
                      <a:pt x="83" y="75"/>
                    </a:lnTo>
                    <a:cubicBezTo>
                      <a:pt x="16" y="151"/>
                      <a:pt x="0" y="242"/>
                      <a:pt x="34" y="338"/>
                    </a:cubicBezTo>
                    <a:cubicBezTo>
                      <a:pt x="64" y="420"/>
                      <a:pt x="153" y="476"/>
                      <a:pt x="228" y="513"/>
                    </a:cubicBezTo>
                    <a:cubicBezTo>
                      <a:pt x="286" y="541"/>
                      <a:pt x="347" y="569"/>
                      <a:pt x="407" y="594"/>
                    </a:cubicBezTo>
                    <a:cubicBezTo>
                      <a:pt x="494" y="632"/>
                      <a:pt x="582" y="667"/>
                      <a:pt x="670" y="702"/>
                    </a:cubicBezTo>
                    <a:cubicBezTo>
                      <a:pt x="750" y="733"/>
                      <a:pt x="831" y="765"/>
                      <a:pt x="912" y="796"/>
                    </a:cubicBezTo>
                    <a:cubicBezTo>
                      <a:pt x="1020" y="836"/>
                      <a:pt x="1133" y="884"/>
                      <a:pt x="1249" y="900"/>
                    </a:cubicBezTo>
                    <a:cubicBezTo>
                      <a:pt x="1273" y="904"/>
                      <a:pt x="1299" y="906"/>
                      <a:pt x="1325" y="906"/>
                    </a:cubicBezTo>
                    <a:cubicBezTo>
                      <a:pt x="1390" y="906"/>
                      <a:pt x="1457" y="893"/>
                      <a:pt x="1510" y="858"/>
                    </a:cubicBezTo>
                    <a:cubicBezTo>
                      <a:pt x="1543" y="837"/>
                      <a:pt x="1575" y="816"/>
                      <a:pt x="1602" y="789"/>
                    </a:cubicBezTo>
                    <a:cubicBezTo>
                      <a:pt x="1614" y="778"/>
                      <a:pt x="1625" y="765"/>
                      <a:pt x="1635" y="752"/>
                    </a:cubicBezTo>
                    <a:cubicBezTo>
                      <a:pt x="1656" y="722"/>
                      <a:pt x="1675" y="692"/>
                      <a:pt x="1690" y="660"/>
                    </a:cubicBezTo>
                    <a:cubicBezTo>
                      <a:pt x="1745" y="547"/>
                      <a:pt x="1801" y="397"/>
                      <a:pt x="1749" y="275"/>
                    </a:cubicBezTo>
                    <a:cubicBezTo>
                      <a:pt x="1670" y="91"/>
                      <a:pt x="1450" y="64"/>
                      <a:pt x="1275" y="55"/>
                    </a:cubicBezTo>
                    <a:cubicBezTo>
                      <a:pt x="1175" y="50"/>
                      <a:pt x="1075" y="47"/>
                      <a:pt x="974" y="45"/>
                    </a:cubicBezTo>
                    <a:cubicBezTo>
                      <a:pt x="978" y="45"/>
                      <a:pt x="981" y="44"/>
                      <a:pt x="985" y="44"/>
                    </a:cubicBezTo>
                    <a:cubicBezTo>
                      <a:pt x="992" y="44"/>
                      <a:pt x="998" y="45"/>
                      <a:pt x="1005" y="45"/>
                    </a:cubicBezTo>
                    <a:cubicBezTo>
                      <a:pt x="844" y="38"/>
                      <a:pt x="684" y="29"/>
                      <a:pt x="525" y="6"/>
                    </a:cubicBezTo>
                    <a:cubicBezTo>
                      <a:pt x="515" y="5"/>
                      <a:pt x="505" y="4"/>
                      <a:pt x="496" y="4"/>
                    </a:cubicBezTo>
                    <a:cubicBezTo>
                      <a:pt x="455" y="4"/>
                      <a:pt x="416" y="15"/>
                      <a:pt x="382" y="36"/>
                    </a:cubicBezTo>
                    <a:cubicBezTo>
                      <a:pt x="343" y="13"/>
                      <a:pt x="298" y="1"/>
                      <a:pt x="254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42" name="Google Shape;3742;p54"/>
              <p:cNvSpPr/>
              <p:nvPr/>
            </p:nvSpPr>
            <p:spPr>
              <a:xfrm>
                <a:off x="3070725" y="2784675"/>
                <a:ext cx="3172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742" extrusionOk="0">
                    <a:moveTo>
                      <a:pt x="433" y="0"/>
                    </a:moveTo>
                    <a:cubicBezTo>
                      <a:pt x="403" y="0"/>
                      <a:pt x="374" y="6"/>
                      <a:pt x="347" y="16"/>
                    </a:cubicBezTo>
                    <a:cubicBezTo>
                      <a:pt x="319" y="6"/>
                      <a:pt x="292" y="1"/>
                      <a:pt x="264" y="1"/>
                    </a:cubicBezTo>
                    <a:cubicBezTo>
                      <a:pt x="197" y="1"/>
                      <a:pt x="132" y="31"/>
                      <a:pt x="82" y="79"/>
                    </a:cubicBezTo>
                    <a:cubicBezTo>
                      <a:pt x="21" y="139"/>
                      <a:pt x="0" y="236"/>
                      <a:pt x="23" y="316"/>
                    </a:cubicBezTo>
                    <a:cubicBezTo>
                      <a:pt x="43" y="388"/>
                      <a:pt x="96" y="442"/>
                      <a:pt x="158" y="482"/>
                    </a:cubicBezTo>
                    <a:cubicBezTo>
                      <a:pt x="238" y="533"/>
                      <a:pt x="322" y="579"/>
                      <a:pt x="406" y="620"/>
                    </a:cubicBezTo>
                    <a:cubicBezTo>
                      <a:pt x="502" y="666"/>
                      <a:pt x="603" y="709"/>
                      <a:pt x="708" y="731"/>
                    </a:cubicBezTo>
                    <a:cubicBezTo>
                      <a:pt x="743" y="738"/>
                      <a:pt x="779" y="742"/>
                      <a:pt x="814" y="742"/>
                    </a:cubicBezTo>
                    <a:cubicBezTo>
                      <a:pt x="945" y="742"/>
                      <a:pt x="1075" y="693"/>
                      <a:pt x="1171" y="601"/>
                    </a:cubicBezTo>
                    <a:cubicBezTo>
                      <a:pt x="1174" y="598"/>
                      <a:pt x="1176" y="596"/>
                      <a:pt x="1178" y="594"/>
                    </a:cubicBezTo>
                    <a:cubicBezTo>
                      <a:pt x="1225" y="544"/>
                      <a:pt x="1259" y="478"/>
                      <a:pt x="1263" y="408"/>
                    </a:cubicBezTo>
                    <a:cubicBezTo>
                      <a:pt x="1268" y="324"/>
                      <a:pt x="1238" y="260"/>
                      <a:pt x="1191" y="191"/>
                    </a:cubicBezTo>
                    <a:cubicBezTo>
                      <a:pt x="1158" y="143"/>
                      <a:pt x="1100" y="112"/>
                      <a:pt x="1052" y="83"/>
                    </a:cubicBezTo>
                    <a:cubicBezTo>
                      <a:pt x="1020" y="63"/>
                      <a:pt x="981" y="51"/>
                      <a:pt x="945" y="40"/>
                    </a:cubicBezTo>
                    <a:cubicBezTo>
                      <a:pt x="871" y="20"/>
                      <a:pt x="795" y="12"/>
                      <a:pt x="717" y="6"/>
                    </a:cubicBezTo>
                    <a:cubicBezTo>
                      <a:pt x="624" y="0"/>
                      <a:pt x="527" y="2"/>
                      <a:pt x="433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43" name="Google Shape;3743;p54"/>
              <p:cNvSpPr/>
              <p:nvPr/>
            </p:nvSpPr>
            <p:spPr>
              <a:xfrm>
                <a:off x="3171525" y="2699375"/>
                <a:ext cx="2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1399" extrusionOk="0">
                    <a:moveTo>
                      <a:pt x="494" y="0"/>
                    </a:moveTo>
                    <a:cubicBezTo>
                      <a:pt x="437" y="0"/>
                      <a:pt x="383" y="19"/>
                      <a:pt x="335" y="50"/>
                    </a:cubicBezTo>
                    <a:cubicBezTo>
                      <a:pt x="320" y="48"/>
                      <a:pt x="305" y="46"/>
                      <a:pt x="290" y="46"/>
                    </a:cubicBezTo>
                    <a:cubicBezTo>
                      <a:pt x="226" y="46"/>
                      <a:pt x="162" y="71"/>
                      <a:pt x="115" y="119"/>
                    </a:cubicBezTo>
                    <a:cubicBezTo>
                      <a:pt x="61" y="176"/>
                      <a:pt x="40" y="253"/>
                      <a:pt x="52" y="325"/>
                    </a:cubicBezTo>
                    <a:cubicBezTo>
                      <a:pt x="52" y="325"/>
                      <a:pt x="52" y="324"/>
                      <a:pt x="52" y="324"/>
                    </a:cubicBezTo>
                    <a:cubicBezTo>
                      <a:pt x="61" y="379"/>
                      <a:pt x="70" y="433"/>
                      <a:pt x="78" y="488"/>
                    </a:cubicBezTo>
                    <a:cubicBezTo>
                      <a:pt x="72" y="511"/>
                      <a:pt x="69" y="535"/>
                      <a:pt x="65" y="558"/>
                    </a:cubicBezTo>
                    <a:cubicBezTo>
                      <a:pt x="59" y="572"/>
                      <a:pt x="53" y="587"/>
                      <a:pt x="47" y="602"/>
                    </a:cubicBezTo>
                    <a:cubicBezTo>
                      <a:pt x="0" y="731"/>
                      <a:pt x="13" y="883"/>
                      <a:pt x="53" y="1013"/>
                    </a:cubicBezTo>
                    <a:cubicBezTo>
                      <a:pt x="92" y="1141"/>
                      <a:pt x="179" y="1276"/>
                      <a:pt x="302" y="1340"/>
                    </a:cubicBezTo>
                    <a:cubicBezTo>
                      <a:pt x="377" y="1378"/>
                      <a:pt x="453" y="1398"/>
                      <a:pt x="531" y="1398"/>
                    </a:cubicBezTo>
                    <a:cubicBezTo>
                      <a:pt x="572" y="1398"/>
                      <a:pt x="613" y="1393"/>
                      <a:pt x="655" y="1381"/>
                    </a:cubicBezTo>
                    <a:cubicBezTo>
                      <a:pt x="715" y="1367"/>
                      <a:pt x="766" y="1334"/>
                      <a:pt x="810" y="1292"/>
                    </a:cubicBezTo>
                    <a:cubicBezTo>
                      <a:pt x="864" y="1240"/>
                      <a:pt x="905" y="1172"/>
                      <a:pt x="930" y="1102"/>
                    </a:cubicBezTo>
                    <a:cubicBezTo>
                      <a:pt x="955" y="1034"/>
                      <a:pt x="963" y="961"/>
                      <a:pt x="960" y="886"/>
                    </a:cubicBezTo>
                    <a:cubicBezTo>
                      <a:pt x="994" y="672"/>
                      <a:pt x="914" y="427"/>
                      <a:pt x="810" y="246"/>
                    </a:cubicBezTo>
                    <a:cubicBezTo>
                      <a:pt x="751" y="146"/>
                      <a:pt x="686" y="48"/>
                      <a:pt x="570" y="11"/>
                    </a:cubicBezTo>
                    <a:cubicBezTo>
                      <a:pt x="544" y="4"/>
                      <a:pt x="518" y="0"/>
                      <a:pt x="494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44" name="Google Shape;3744;p54"/>
              <p:cNvSpPr/>
              <p:nvPr/>
            </p:nvSpPr>
            <p:spPr>
              <a:xfrm>
                <a:off x="3248475" y="2746325"/>
                <a:ext cx="287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2138" extrusionOk="0">
                    <a:moveTo>
                      <a:pt x="575" y="0"/>
                    </a:moveTo>
                    <a:cubicBezTo>
                      <a:pt x="543" y="0"/>
                      <a:pt x="512" y="6"/>
                      <a:pt x="482" y="19"/>
                    </a:cubicBezTo>
                    <a:cubicBezTo>
                      <a:pt x="363" y="71"/>
                      <a:pt x="309" y="209"/>
                      <a:pt x="353" y="328"/>
                    </a:cubicBezTo>
                    <a:cubicBezTo>
                      <a:pt x="356" y="351"/>
                      <a:pt x="361" y="372"/>
                      <a:pt x="364" y="395"/>
                    </a:cubicBezTo>
                    <a:cubicBezTo>
                      <a:pt x="342" y="465"/>
                      <a:pt x="329" y="535"/>
                      <a:pt x="314" y="607"/>
                    </a:cubicBezTo>
                    <a:cubicBezTo>
                      <a:pt x="310" y="623"/>
                      <a:pt x="307" y="639"/>
                      <a:pt x="305" y="655"/>
                    </a:cubicBezTo>
                    <a:cubicBezTo>
                      <a:pt x="266" y="666"/>
                      <a:pt x="230" y="687"/>
                      <a:pt x="202" y="718"/>
                    </a:cubicBezTo>
                    <a:cubicBezTo>
                      <a:pt x="113" y="810"/>
                      <a:pt x="68" y="935"/>
                      <a:pt x="45" y="1059"/>
                    </a:cubicBezTo>
                    <a:cubicBezTo>
                      <a:pt x="26" y="1175"/>
                      <a:pt x="0" y="1295"/>
                      <a:pt x="5" y="1414"/>
                    </a:cubicBezTo>
                    <a:cubicBezTo>
                      <a:pt x="13" y="1591"/>
                      <a:pt x="62" y="1772"/>
                      <a:pt x="151" y="1925"/>
                    </a:cubicBezTo>
                    <a:cubicBezTo>
                      <a:pt x="232" y="2062"/>
                      <a:pt x="376" y="2138"/>
                      <a:pt x="528" y="2138"/>
                    </a:cubicBezTo>
                    <a:cubicBezTo>
                      <a:pt x="558" y="2138"/>
                      <a:pt x="588" y="2135"/>
                      <a:pt x="618" y="2129"/>
                    </a:cubicBezTo>
                    <a:cubicBezTo>
                      <a:pt x="724" y="2108"/>
                      <a:pt x="818" y="2053"/>
                      <a:pt x="895" y="1979"/>
                    </a:cubicBezTo>
                    <a:cubicBezTo>
                      <a:pt x="972" y="1905"/>
                      <a:pt x="1032" y="1811"/>
                      <a:pt x="1068" y="1711"/>
                    </a:cubicBezTo>
                    <a:cubicBezTo>
                      <a:pt x="1138" y="1515"/>
                      <a:pt x="1151" y="1309"/>
                      <a:pt x="1130" y="1103"/>
                    </a:cubicBezTo>
                    <a:cubicBezTo>
                      <a:pt x="1110" y="902"/>
                      <a:pt x="1059" y="709"/>
                      <a:pt x="988" y="519"/>
                    </a:cubicBezTo>
                    <a:cubicBezTo>
                      <a:pt x="953" y="424"/>
                      <a:pt x="920" y="324"/>
                      <a:pt x="860" y="241"/>
                    </a:cubicBezTo>
                    <a:cubicBezTo>
                      <a:pt x="848" y="223"/>
                      <a:pt x="832" y="207"/>
                      <a:pt x="815" y="192"/>
                    </a:cubicBezTo>
                    <a:cubicBezTo>
                      <a:pt x="810" y="177"/>
                      <a:pt x="805" y="162"/>
                      <a:pt x="800" y="147"/>
                    </a:cubicBezTo>
                    <a:cubicBezTo>
                      <a:pt x="762" y="55"/>
                      <a:pt x="669" y="0"/>
                      <a:pt x="575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45" name="Google Shape;3745;p54"/>
              <p:cNvSpPr/>
              <p:nvPr/>
            </p:nvSpPr>
            <p:spPr>
              <a:xfrm>
                <a:off x="3353425" y="2796350"/>
                <a:ext cx="331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2171" extrusionOk="0">
                    <a:moveTo>
                      <a:pt x="1045" y="1"/>
                    </a:moveTo>
                    <a:cubicBezTo>
                      <a:pt x="1023" y="1"/>
                      <a:pt x="1001" y="3"/>
                      <a:pt x="980" y="9"/>
                    </a:cubicBezTo>
                    <a:cubicBezTo>
                      <a:pt x="876" y="37"/>
                      <a:pt x="812" y="126"/>
                      <a:pt x="769" y="219"/>
                    </a:cubicBezTo>
                    <a:cubicBezTo>
                      <a:pt x="759" y="238"/>
                      <a:pt x="751" y="255"/>
                      <a:pt x="743" y="272"/>
                    </a:cubicBezTo>
                    <a:cubicBezTo>
                      <a:pt x="740" y="272"/>
                      <a:pt x="738" y="272"/>
                      <a:pt x="735" y="272"/>
                    </a:cubicBezTo>
                    <a:cubicBezTo>
                      <a:pt x="670" y="272"/>
                      <a:pt x="605" y="296"/>
                      <a:pt x="558" y="345"/>
                    </a:cubicBezTo>
                    <a:cubicBezTo>
                      <a:pt x="552" y="351"/>
                      <a:pt x="547" y="358"/>
                      <a:pt x="541" y="365"/>
                    </a:cubicBezTo>
                    <a:cubicBezTo>
                      <a:pt x="462" y="458"/>
                      <a:pt x="399" y="566"/>
                      <a:pt x="342" y="674"/>
                    </a:cubicBezTo>
                    <a:cubicBezTo>
                      <a:pt x="279" y="791"/>
                      <a:pt x="214" y="908"/>
                      <a:pt x="153" y="1025"/>
                    </a:cubicBezTo>
                    <a:cubicBezTo>
                      <a:pt x="119" y="1093"/>
                      <a:pt x="92" y="1163"/>
                      <a:pt x="66" y="1234"/>
                    </a:cubicBezTo>
                    <a:cubicBezTo>
                      <a:pt x="25" y="1354"/>
                      <a:pt x="0" y="1497"/>
                      <a:pt x="25" y="1623"/>
                    </a:cubicBezTo>
                    <a:cubicBezTo>
                      <a:pt x="53" y="1766"/>
                      <a:pt x="111" y="1915"/>
                      <a:pt x="217" y="2019"/>
                    </a:cubicBezTo>
                    <a:cubicBezTo>
                      <a:pt x="264" y="2065"/>
                      <a:pt x="319" y="2114"/>
                      <a:pt x="383" y="2135"/>
                    </a:cubicBezTo>
                    <a:cubicBezTo>
                      <a:pt x="453" y="2159"/>
                      <a:pt x="518" y="2170"/>
                      <a:pt x="591" y="2170"/>
                    </a:cubicBezTo>
                    <a:cubicBezTo>
                      <a:pt x="592" y="2170"/>
                      <a:pt x="593" y="2170"/>
                      <a:pt x="595" y="2170"/>
                    </a:cubicBezTo>
                    <a:cubicBezTo>
                      <a:pt x="740" y="2170"/>
                      <a:pt x="891" y="2093"/>
                      <a:pt x="994" y="1996"/>
                    </a:cubicBezTo>
                    <a:cubicBezTo>
                      <a:pt x="997" y="1994"/>
                      <a:pt x="1001" y="1991"/>
                      <a:pt x="1003" y="1988"/>
                    </a:cubicBezTo>
                    <a:cubicBezTo>
                      <a:pt x="1108" y="1886"/>
                      <a:pt x="1174" y="1756"/>
                      <a:pt x="1219" y="1618"/>
                    </a:cubicBezTo>
                    <a:cubicBezTo>
                      <a:pt x="1290" y="1394"/>
                      <a:pt x="1297" y="1155"/>
                      <a:pt x="1284" y="921"/>
                    </a:cubicBezTo>
                    <a:cubicBezTo>
                      <a:pt x="1277" y="796"/>
                      <a:pt x="1272" y="671"/>
                      <a:pt x="1266" y="545"/>
                    </a:cubicBezTo>
                    <a:cubicBezTo>
                      <a:pt x="1264" y="523"/>
                      <a:pt x="1263" y="502"/>
                      <a:pt x="1261" y="480"/>
                    </a:cubicBezTo>
                    <a:cubicBezTo>
                      <a:pt x="1261" y="479"/>
                      <a:pt x="1261" y="478"/>
                      <a:pt x="1261" y="477"/>
                    </a:cubicBezTo>
                    <a:cubicBezTo>
                      <a:pt x="1284" y="346"/>
                      <a:pt x="1323" y="208"/>
                      <a:pt x="1236" y="91"/>
                    </a:cubicBezTo>
                    <a:cubicBezTo>
                      <a:pt x="1191" y="31"/>
                      <a:pt x="1118" y="1"/>
                      <a:pt x="1045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46" name="Google Shape;3746;p54"/>
              <p:cNvSpPr/>
              <p:nvPr/>
            </p:nvSpPr>
            <p:spPr>
              <a:xfrm>
                <a:off x="3436250" y="2870350"/>
                <a:ext cx="397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875" extrusionOk="0">
                    <a:moveTo>
                      <a:pt x="1553" y="541"/>
                    </a:moveTo>
                    <a:cubicBezTo>
                      <a:pt x="1552" y="543"/>
                      <a:pt x="1552" y="545"/>
                      <a:pt x="1551" y="547"/>
                    </a:cubicBezTo>
                    <a:lnTo>
                      <a:pt x="1551" y="547"/>
                    </a:lnTo>
                    <a:cubicBezTo>
                      <a:pt x="1552" y="545"/>
                      <a:pt x="1552" y="543"/>
                      <a:pt x="1553" y="541"/>
                    </a:cubicBezTo>
                    <a:close/>
                    <a:moveTo>
                      <a:pt x="1326" y="0"/>
                    </a:moveTo>
                    <a:cubicBezTo>
                      <a:pt x="1263" y="0"/>
                      <a:pt x="1199" y="23"/>
                      <a:pt x="1156" y="73"/>
                    </a:cubicBezTo>
                    <a:cubicBezTo>
                      <a:pt x="1147" y="85"/>
                      <a:pt x="1139" y="95"/>
                      <a:pt x="1131" y="105"/>
                    </a:cubicBezTo>
                    <a:cubicBezTo>
                      <a:pt x="1106" y="97"/>
                      <a:pt x="1080" y="93"/>
                      <a:pt x="1055" y="93"/>
                    </a:cubicBezTo>
                    <a:cubicBezTo>
                      <a:pt x="994" y="93"/>
                      <a:pt x="933" y="115"/>
                      <a:pt x="885" y="158"/>
                    </a:cubicBezTo>
                    <a:cubicBezTo>
                      <a:pt x="879" y="163"/>
                      <a:pt x="873" y="166"/>
                      <a:pt x="868" y="171"/>
                    </a:cubicBezTo>
                    <a:cubicBezTo>
                      <a:pt x="778" y="229"/>
                      <a:pt x="688" y="281"/>
                      <a:pt x="602" y="343"/>
                    </a:cubicBezTo>
                    <a:cubicBezTo>
                      <a:pt x="509" y="410"/>
                      <a:pt x="421" y="484"/>
                      <a:pt x="336" y="564"/>
                    </a:cubicBezTo>
                    <a:cubicBezTo>
                      <a:pt x="207" y="684"/>
                      <a:pt x="59" y="822"/>
                      <a:pt x="26" y="1003"/>
                    </a:cubicBezTo>
                    <a:cubicBezTo>
                      <a:pt x="1" y="1133"/>
                      <a:pt x="3" y="1258"/>
                      <a:pt x="43" y="1385"/>
                    </a:cubicBezTo>
                    <a:cubicBezTo>
                      <a:pt x="84" y="1515"/>
                      <a:pt x="170" y="1637"/>
                      <a:pt x="278" y="1722"/>
                    </a:cubicBezTo>
                    <a:cubicBezTo>
                      <a:pt x="396" y="1818"/>
                      <a:pt x="552" y="1875"/>
                      <a:pt x="706" y="1875"/>
                    </a:cubicBezTo>
                    <a:cubicBezTo>
                      <a:pt x="813" y="1875"/>
                      <a:pt x="919" y="1847"/>
                      <a:pt x="1012" y="1787"/>
                    </a:cubicBezTo>
                    <a:cubicBezTo>
                      <a:pt x="1061" y="1755"/>
                      <a:pt x="1107" y="1719"/>
                      <a:pt x="1149" y="1678"/>
                    </a:cubicBezTo>
                    <a:cubicBezTo>
                      <a:pt x="1207" y="1622"/>
                      <a:pt x="1258" y="1556"/>
                      <a:pt x="1295" y="1483"/>
                    </a:cubicBezTo>
                    <a:cubicBezTo>
                      <a:pt x="1357" y="1363"/>
                      <a:pt x="1405" y="1235"/>
                      <a:pt x="1431" y="1103"/>
                    </a:cubicBezTo>
                    <a:cubicBezTo>
                      <a:pt x="1468" y="917"/>
                      <a:pt x="1498" y="729"/>
                      <a:pt x="1551" y="547"/>
                    </a:cubicBezTo>
                    <a:lnTo>
                      <a:pt x="1551" y="547"/>
                    </a:lnTo>
                    <a:cubicBezTo>
                      <a:pt x="1550" y="549"/>
                      <a:pt x="1549" y="551"/>
                      <a:pt x="1548" y="554"/>
                    </a:cubicBezTo>
                    <a:cubicBezTo>
                      <a:pt x="1571" y="483"/>
                      <a:pt x="1579" y="411"/>
                      <a:pt x="1546" y="343"/>
                    </a:cubicBezTo>
                    <a:cubicBezTo>
                      <a:pt x="1588" y="252"/>
                      <a:pt x="1577" y="143"/>
                      <a:pt x="1498" y="67"/>
                    </a:cubicBezTo>
                    <a:cubicBezTo>
                      <a:pt x="1453" y="23"/>
                      <a:pt x="1389" y="0"/>
                      <a:pt x="1326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47" name="Google Shape;3747;p54"/>
              <p:cNvSpPr/>
              <p:nvPr/>
            </p:nvSpPr>
            <p:spPr>
              <a:xfrm>
                <a:off x="3206800" y="3034450"/>
                <a:ext cx="51900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1240" extrusionOk="0">
                    <a:moveTo>
                      <a:pt x="1383" y="1"/>
                    </a:moveTo>
                    <a:cubicBezTo>
                      <a:pt x="1349" y="1"/>
                      <a:pt x="1315" y="4"/>
                      <a:pt x="1281" y="10"/>
                    </a:cubicBezTo>
                    <a:cubicBezTo>
                      <a:pt x="1227" y="19"/>
                      <a:pt x="1176" y="31"/>
                      <a:pt x="1124" y="43"/>
                    </a:cubicBezTo>
                    <a:cubicBezTo>
                      <a:pt x="1071" y="58"/>
                      <a:pt x="1011" y="73"/>
                      <a:pt x="961" y="98"/>
                    </a:cubicBezTo>
                    <a:cubicBezTo>
                      <a:pt x="924" y="116"/>
                      <a:pt x="892" y="142"/>
                      <a:pt x="868" y="171"/>
                    </a:cubicBezTo>
                    <a:cubicBezTo>
                      <a:pt x="774" y="209"/>
                      <a:pt x="684" y="255"/>
                      <a:pt x="597" y="303"/>
                    </a:cubicBezTo>
                    <a:cubicBezTo>
                      <a:pt x="542" y="332"/>
                      <a:pt x="490" y="367"/>
                      <a:pt x="439" y="401"/>
                    </a:cubicBezTo>
                    <a:cubicBezTo>
                      <a:pt x="375" y="441"/>
                      <a:pt x="311" y="482"/>
                      <a:pt x="255" y="535"/>
                    </a:cubicBezTo>
                    <a:cubicBezTo>
                      <a:pt x="246" y="543"/>
                      <a:pt x="238" y="552"/>
                      <a:pt x="231" y="561"/>
                    </a:cubicBezTo>
                    <a:cubicBezTo>
                      <a:pt x="176" y="567"/>
                      <a:pt x="123" y="591"/>
                      <a:pt x="81" y="633"/>
                    </a:cubicBezTo>
                    <a:cubicBezTo>
                      <a:pt x="25" y="690"/>
                      <a:pt x="0" y="774"/>
                      <a:pt x="13" y="853"/>
                    </a:cubicBezTo>
                    <a:cubicBezTo>
                      <a:pt x="33" y="995"/>
                      <a:pt x="167" y="1085"/>
                      <a:pt x="299" y="1112"/>
                    </a:cubicBezTo>
                    <a:cubicBezTo>
                      <a:pt x="421" y="1139"/>
                      <a:pt x="545" y="1159"/>
                      <a:pt x="668" y="1182"/>
                    </a:cubicBezTo>
                    <a:cubicBezTo>
                      <a:pt x="804" y="1208"/>
                      <a:pt x="939" y="1231"/>
                      <a:pt x="1077" y="1238"/>
                    </a:cubicBezTo>
                    <a:cubicBezTo>
                      <a:pt x="1104" y="1239"/>
                      <a:pt x="1131" y="1240"/>
                      <a:pt x="1157" y="1240"/>
                    </a:cubicBezTo>
                    <a:cubicBezTo>
                      <a:pt x="1343" y="1240"/>
                      <a:pt x="1528" y="1210"/>
                      <a:pt x="1670" y="1080"/>
                    </a:cubicBezTo>
                    <a:cubicBezTo>
                      <a:pt x="1702" y="1064"/>
                      <a:pt x="1733" y="1046"/>
                      <a:pt x="1762" y="1025"/>
                    </a:cubicBezTo>
                    <a:cubicBezTo>
                      <a:pt x="1802" y="998"/>
                      <a:pt x="1841" y="967"/>
                      <a:pt x="1877" y="932"/>
                    </a:cubicBezTo>
                    <a:cubicBezTo>
                      <a:pt x="1922" y="889"/>
                      <a:pt x="1962" y="840"/>
                      <a:pt x="1992" y="789"/>
                    </a:cubicBezTo>
                    <a:cubicBezTo>
                      <a:pt x="2062" y="665"/>
                      <a:pt x="2076" y="528"/>
                      <a:pt x="2035" y="392"/>
                    </a:cubicBezTo>
                    <a:cubicBezTo>
                      <a:pt x="1968" y="174"/>
                      <a:pt x="1744" y="69"/>
                      <a:pt x="1538" y="20"/>
                    </a:cubicBezTo>
                    <a:cubicBezTo>
                      <a:pt x="1486" y="8"/>
                      <a:pt x="1435" y="1"/>
                      <a:pt x="1383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48" name="Google Shape;3748;p54"/>
              <p:cNvSpPr/>
              <p:nvPr/>
            </p:nvSpPr>
            <p:spPr>
              <a:xfrm>
                <a:off x="3274750" y="3103075"/>
                <a:ext cx="4662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978" extrusionOk="0">
                    <a:moveTo>
                      <a:pt x="1353" y="1"/>
                    </a:moveTo>
                    <a:cubicBezTo>
                      <a:pt x="1251" y="1"/>
                      <a:pt x="1149" y="13"/>
                      <a:pt x="1050" y="43"/>
                    </a:cubicBezTo>
                    <a:cubicBezTo>
                      <a:pt x="937" y="76"/>
                      <a:pt x="829" y="121"/>
                      <a:pt x="722" y="167"/>
                    </a:cubicBezTo>
                    <a:cubicBezTo>
                      <a:pt x="644" y="200"/>
                      <a:pt x="557" y="227"/>
                      <a:pt x="485" y="271"/>
                    </a:cubicBezTo>
                    <a:cubicBezTo>
                      <a:pt x="438" y="300"/>
                      <a:pt x="405" y="343"/>
                      <a:pt x="386" y="390"/>
                    </a:cubicBezTo>
                    <a:cubicBezTo>
                      <a:pt x="354" y="374"/>
                      <a:pt x="319" y="366"/>
                      <a:pt x="284" y="366"/>
                    </a:cubicBezTo>
                    <a:cubicBezTo>
                      <a:pt x="226" y="366"/>
                      <a:pt x="167" y="388"/>
                      <a:pt x="118" y="427"/>
                    </a:cubicBezTo>
                    <a:lnTo>
                      <a:pt x="118" y="427"/>
                    </a:lnTo>
                    <a:cubicBezTo>
                      <a:pt x="121" y="424"/>
                      <a:pt x="124" y="421"/>
                      <a:pt x="127" y="418"/>
                    </a:cubicBezTo>
                    <a:lnTo>
                      <a:pt x="127" y="418"/>
                    </a:lnTo>
                    <a:cubicBezTo>
                      <a:pt x="120" y="424"/>
                      <a:pt x="112" y="431"/>
                      <a:pt x="104" y="439"/>
                    </a:cubicBezTo>
                    <a:lnTo>
                      <a:pt x="103" y="440"/>
                    </a:lnTo>
                    <a:lnTo>
                      <a:pt x="103" y="439"/>
                    </a:lnTo>
                    <a:cubicBezTo>
                      <a:pt x="101" y="442"/>
                      <a:pt x="100" y="444"/>
                      <a:pt x="98" y="446"/>
                    </a:cubicBezTo>
                    <a:cubicBezTo>
                      <a:pt x="0" y="539"/>
                      <a:pt x="15" y="695"/>
                      <a:pt x="104" y="787"/>
                    </a:cubicBezTo>
                    <a:cubicBezTo>
                      <a:pt x="160" y="844"/>
                      <a:pt x="236" y="856"/>
                      <a:pt x="310" y="868"/>
                    </a:cubicBezTo>
                    <a:cubicBezTo>
                      <a:pt x="357" y="876"/>
                      <a:pt x="405" y="884"/>
                      <a:pt x="452" y="891"/>
                    </a:cubicBezTo>
                    <a:cubicBezTo>
                      <a:pt x="553" y="907"/>
                      <a:pt x="653" y="922"/>
                      <a:pt x="754" y="937"/>
                    </a:cubicBezTo>
                    <a:cubicBezTo>
                      <a:pt x="804" y="944"/>
                      <a:pt x="853" y="950"/>
                      <a:pt x="903" y="956"/>
                    </a:cubicBezTo>
                    <a:cubicBezTo>
                      <a:pt x="973" y="964"/>
                      <a:pt x="1046" y="978"/>
                      <a:pt x="1118" y="978"/>
                    </a:cubicBezTo>
                    <a:cubicBezTo>
                      <a:pt x="1128" y="978"/>
                      <a:pt x="1137" y="977"/>
                      <a:pt x="1147" y="977"/>
                    </a:cubicBezTo>
                    <a:cubicBezTo>
                      <a:pt x="1271" y="970"/>
                      <a:pt x="1395" y="940"/>
                      <a:pt x="1502" y="873"/>
                    </a:cubicBezTo>
                    <a:cubicBezTo>
                      <a:pt x="1553" y="838"/>
                      <a:pt x="1601" y="802"/>
                      <a:pt x="1643" y="761"/>
                    </a:cubicBezTo>
                    <a:cubicBezTo>
                      <a:pt x="1685" y="721"/>
                      <a:pt x="1721" y="677"/>
                      <a:pt x="1753" y="627"/>
                    </a:cubicBezTo>
                    <a:cubicBezTo>
                      <a:pt x="1797" y="561"/>
                      <a:pt x="1844" y="484"/>
                      <a:pt x="1852" y="403"/>
                    </a:cubicBezTo>
                    <a:cubicBezTo>
                      <a:pt x="1864" y="300"/>
                      <a:pt x="1825" y="201"/>
                      <a:pt x="1751" y="131"/>
                    </a:cubicBezTo>
                    <a:cubicBezTo>
                      <a:pt x="1671" y="53"/>
                      <a:pt x="1547" y="8"/>
                      <a:pt x="1438" y="4"/>
                    </a:cubicBezTo>
                    <a:cubicBezTo>
                      <a:pt x="1409" y="2"/>
                      <a:pt x="1381" y="1"/>
                      <a:pt x="1353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49" name="Google Shape;3749;p54"/>
              <p:cNvSpPr/>
              <p:nvPr/>
            </p:nvSpPr>
            <p:spPr>
              <a:xfrm>
                <a:off x="3492750" y="2946850"/>
                <a:ext cx="47650" cy="521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084" extrusionOk="0">
                    <a:moveTo>
                      <a:pt x="1643" y="1"/>
                    </a:moveTo>
                    <a:cubicBezTo>
                      <a:pt x="1517" y="1"/>
                      <a:pt x="1423" y="82"/>
                      <a:pt x="1334" y="166"/>
                    </a:cubicBezTo>
                    <a:cubicBezTo>
                      <a:pt x="1331" y="168"/>
                      <a:pt x="1329" y="171"/>
                      <a:pt x="1326" y="174"/>
                    </a:cubicBezTo>
                    <a:cubicBezTo>
                      <a:pt x="1295" y="158"/>
                      <a:pt x="1261" y="152"/>
                      <a:pt x="1226" y="152"/>
                    </a:cubicBezTo>
                    <a:cubicBezTo>
                      <a:pt x="1220" y="152"/>
                      <a:pt x="1215" y="152"/>
                      <a:pt x="1209" y="152"/>
                    </a:cubicBezTo>
                    <a:cubicBezTo>
                      <a:pt x="1203" y="143"/>
                      <a:pt x="1200" y="133"/>
                      <a:pt x="1192" y="125"/>
                    </a:cubicBezTo>
                    <a:cubicBezTo>
                      <a:pt x="1145" y="79"/>
                      <a:pt x="1085" y="56"/>
                      <a:pt x="1024" y="56"/>
                    </a:cubicBezTo>
                    <a:cubicBezTo>
                      <a:pt x="962" y="56"/>
                      <a:pt x="898" y="80"/>
                      <a:pt x="850" y="127"/>
                    </a:cubicBezTo>
                    <a:cubicBezTo>
                      <a:pt x="785" y="190"/>
                      <a:pt x="770" y="285"/>
                      <a:pt x="796" y="368"/>
                    </a:cubicBezTo>
                    <a:cubicBezTo>
                      <a:pt x="753" y="403"/>
                      <a:pt x="712" y="437"/>
                      <a:pt x="669" y="471"/>
                    </a:cubicBezTo>
                    <a:cubicBezTo>
                      <a:pt x="538" y="579"/>
                      <a:pt x="405" y="689"/>
                      <a:pt x="295" y="818"/>
                    </a:cubicBezTo>
                    <a:cubicBezTo>
                      <a:pt x="194" y="938"/>
                      <a:pt x="106" y="1077"/>
                      <a:pt x="64" y="1231"/>
                    </a:cubicBezTo>
                    <a:cubicBezTo>
                      <a:pt x="29" y="1369"/>
                      <a:pt x="0" y="1532"/>
                      <a:pt x="43" y="1675"/>
                    </a:cubicBezTo>
                    <a:cubicBezTo>
                      <a:pt x="87" y="1831"/>
                      <a:pt x="173" y="1958"/>
                      <a:pt x="319" y="2033"/>
                    </a:cubicBezTo>
                    <a:cubicBezTo>
                      <a:pt x="388" y="2069"/>
                      <a:pt x="461" y="2084"/>
                      <a:pt x="535" y="2084"/>
                    </a:cubicBezTo>
                    <a:cubicBezTo>
                      <a:pt x="597" y="2084"/>
                      <a:pt x="659" y="2073"/>
                      <a:pt x="720" y="2056"/>
                    </a:cubicBezTo>
                    <a:cubicBezTo>
                      <a:pt x="805" y="2031"/>
                      <a:pt x="890" y="1989"/>
                      <a:pt x="968" y="1943"/>
                    </a:cubicBezTo>
                    <a:cubicBezTo>
                      <a:pt x="1031" y="1904"/>
                      <a:pt x="1095" y="1865"/>
                      <a:pt x="1153" y="1819"/>
                    </a:cubicBezTo>
                    <a:cubicBezTo>
                      <a:pt x="1185" y="1794"/>
                      <a:pt x="1215" y="1768"/>
                      <a:pt x="1243" y="1741"/>
                    </a:cubicBezTo>
                    <a:cubicBezTo>
                      <a:pt x="1325" y="1662"/>
                      <a:pt x="1394" y="1574"/>
                      <a:pt x="1454" y="1475"/>
                    </a:cubicBezTo>
                    <a:cubicBezTo>
                      <a:pt x="1542" y="1332"/>
                      <a:pt x="1614" y="1178"/>
                      <a:pt x="1674" y="1021"/>
                    </a:cubicBezTo>
                    <a:cubicBezTo>
                      <a:pt x="1721" y="899"/>
                      <a:pt x="1771" y="775"/>
                      <a:pt x="1809" y="650"/>
                    </a:cubicBezTo>
                    <a:cubicBezTo>
                      <a:pt x="1829" y="581"/>
                      <a:pt x="1849" y="514"/>
                      <a:pt x="1867" y="445"/>
                    </a:cubicBezTo>
                    <a:cubicBezTo>
                      <a:pt x="1886" y="368"/>
                      <a:pt x="1905" y="292"/>
                      <a:pt x="1895" y="213"/>
                    </a:cubicBezTo>
                    <a:cubicBezTo>
                      <a:pt x="1881" y="90"/>
                      <a:pt x="1776" y="7"/>
                      <a:pt x="1658" y="1"/>
                    </a:cubicBezTo>
                    <a:cubicBezTo>
                      <a:pt x="1653" y="1"/>
                      <a:pt x="1648" y="1"/>
                      <a:pt x="1643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50" name="Google Shape;3750;p54"/>
              <p:cNvSpPr/>
              <p:nvPr/>
            </p:nvSpPr>
            <p:spPr>
              <a:xfrm>
                <a:off x="3434400" y="3190575"/>
                <a:ext cx="25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1938" extrusionOk="0">
                    <a:moveTo>
                      <a:pt x="614" y="0"/>
                    </a:moveTo>
                    <a:cubicBezTo>
                      <a:pt x="479" y="0"/>
                      <a:pt x="348" y="70"/>
                      <a:pt x="242" y="154"/>
                    </a:cubicBezTo>
                    <a:cubicBezTo>
                      <a:pt x="107" y="259"/>
                      <a:pt x="75" y="432"/>
                      <a:pt x="55" y="590"/>
                    </a:cubicBezTo>
                    <a:cubicBezTo>
                      <a:pt x="39" y="730"/>
                      <a:pt x="27" y="868"/>
                      <a:pt x="38" y="1008"/>
                    </a:cubicBezTo>
                    <a:cubicBezTo>
                      <a:pt x="50" y="1169"/>
                      <a:pt x="69" y="1328"/>
                      <a:pt x="81" y="1489"/>
                    </a:cubicBezTo>
                    <a:cubicBezTo>
                      <a:pt x="82" y="1494"/>
                      <a:pt x="82" y="1498"/>
                      <a:pt x="82" y="1504"/>
                    </a:cubicBezTo>
                    <a:cubicBezTo>
                      <a:pt x="7" y="1590"/>
                      <a:pt x="1" y="1720"/>
                      <a:pt x="73" y="1812"/>
                    </a:cubicBezTo>
                    <a:cubicBezTo>
                      <a:pt x="129" y="1884"/>
                      <a:pt x="208" y="1937"/>
                      <a:pt x="301" y="1937"/>
                    </a:cubicBezTo>
                    <a:cubicBezTo>
                      <a:pt x="311" y="1937"/>
                      <a:pt x="322" y="1937"/>
                      <a:pt x="332" y="1935"/>
                    </a:cubicBezTo>
                    <a:cubicBezTo>
                      <a:pt x="386" y="1928"/>
                      <a:pt x="435" y="1902"/>
                      <a:pt x="473" y="1865"/>
                    </a:cubicBezTo>
                    <a:cubicBezTo>
                      <a:pt x="491" y="1848"/>
                      <a:pt x="507" y="1827"/>
                      <a:pt x="520" y="1804"/>
                    </a:cubicBezTo>
                    <a:cubicBezTo>
                      <a:pt x="535" y="1779"/>
                      <a:pt x="545" y="1751"/>
                      <a:pt x="553" y="1721"/>
                    </a:cubicBezTo>
                    <a:cubicBezTo>
                      <a:pt x="619" y="1700"/>
                      <a:pt x="675" y="1649"/>
                      <a:pt x="703" y="1584"/>
                    </a:cubicBezTo>
                    <a:cubicBezTo>
                      <a:pt x="766" y="1434"/>
                      <a:pt x="811" y="1277"/>
                      <a:pt x="863" y="1122"/>
                    </a:cubicBezTo>
                    <a:cubicBezTo>
                      <a:pt x="893" y="1036"/>
                      <a:pt x="922" y="951"/>
                      <a:pt x="951" y="863"/>
                    </a:cubicBezTo>
                    <a:cubicBezTo>
                      <a:pt x="974" y="795"/>
                      <a:pt x="994" y="727"/>
                      <a:pt x="1008" y="657"/>
                    </a:cubicBezTo>
                    <a:cubicBezTo>
                      <a:pt x="1024" y="576"/>
                      <a:pt x="1038" y="486"/>
                      <a:pt x="1022" y="404"/>
                    </a:cubicBezTo>
                    <a:cubicBezTo>
                      <a:pt x="1005" y="309"/>
                      <a:pt x="975" y="229"/>
                      <a:pt x="918" y="150"/>
                    </a:cubicBezTo>
                    <a:cubicBezTo>
                      <a:pt x="874" y="88"/>
                      <a:pt x="796" y="37"/>
                      <a:pt x="723" y="16"/>
                    </a:cubicBezTo>
                    <a:cubicBezTo>
                      <a:pt x="687" y="5"/>
                      <a:pt x="650" y="0"/>
                      <a:pt x="614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51" name="Google Shape;3751;p54"/>
              <p:cNvSpPr/>
              <p:nvPr/>
            </p:nvSpPr>
            <p:spPr>
              <a:xfrm>
                <a:off x="3556875" y="3091125"/>
                <a:ext cx="34950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021" extrusionOk="0">
                    <a:moveTo>
                      <a:pt x="970" y="1"/>
                    </a:moveTo>
                    <a:cubicBezTo>
                      <a:pt x="961" y="1"/>
                      <a:pt x="951" y="1"/>
                      <a:pt x="941" y="3"/>
                    </a:cubicBezTo>
                    <a:cubicBezTo>
                      <a:pt x="860" y="14"/>
                      <a:pt x="777" y="13"/>
                      <a:pt x="697" y="29"/>
                    </a:cubicBezTo>
                    <a:cubicBezTo>
                      <a:pt x="645" y="38"/>
                      <a:pt x="594" y="48"/>
                      <a:pt x="543" y="62"/>
                    </a:cubicBezTo>
                    <a:cubicBezTo>
                      <a:pt x="534" y="64"/>
                      <a:pt x="525" y="67"/>
                      <a:pt x="516" y="69"/>
                    </a:cubicBezTo>
                    <a:lnTo>
                      <a:pt x="514" y="69"/>
                    </a:lnTo>
                    <a:cubicBezTo>
                      <a:pt x="384" y="80"/>
                      <a:pt x="247" y="113"/>
                      <a:pt x="153" y="208"/>
                    </a:cubicBezTo>
                    <a:cubicBezTo>
                      <a:pt x="101" y="261"/>
                      <a:pt x="69" y="325"/>
                      <a:pt x="43" y="392"/>
                    </a:cubicBezTo>
                    <a:cubicBezTo>
                      <a:pt x="19" y="454"/>
                      <a:pt x="0" y="532"/>
                      <a:pt x="13" y="598"/>
                    </a:cubicBezTo>
                    <a:cubicBezTo>
                      <a:pt x="30" y="699"/>
                      <a:pt x="75" y="782"/>
                      <a:pt x="149" y="852"/>
                    </a:cubicBezTo>
                    <a:cubicBezTo>
                      <a:pt x="200" y="902"/>
                      <a:pt x="267" y="944"/>
                      <a:pt x="335" y="970"/>
                    </a:cubicBezTo>
                    <a:cubicBezTo>
                      <a:pt x="414" y="1001"/>
                      <a:pt x="491" y="1019"/>
                      <a:pt x="575" y="1020"/>
                    </a:cubicBezTo>
                    <a:cubicBezTo>
                      <a:pt x="577" y="1020"/>
                      <a:pt x="579" y="1020"/>
                      <a:pt x="581" y="1020"/>
                    </a:cubicBezTo>
                    <a:cubicBezTo>
                      <a:pt x="652" y="1020"/>
                      <a:pt x="719" y="999"/>
                      <a:pt x="785" y="973"/>
                    </a:cubicBezTo>
                    <a:cubicBezTo>
                      <a:pt x="850" y="947"/>
                      <a:pt x="907" y="905"/>
                      <a:pt x="954" y="853"/>
                    </a:cubicBezTo>
                    <a:cubicBezTo>
                      <a:pt x="1044" y="825"/>
                      <a:pt x="1125" y="772"/>
                      <a:pt x="1200" y="715"/>
                    </a:cubicBezTo>
                    <a:cubicBezTo>
                      <a:pt x="1229" y="692"/>
                      <a:pt x="1260" y="668"/>
                      <a:pt x="1287" y="642"/>
                    </a:cubicBezTo>
                    <a:cubicBezTo>
                      <a:pt x="1310" y="620"/>
                      <a:pt x="1330" y="596"/>
                      <a:pt x="1346" y="567"/>
                    </a:cubicBezTo>
                    <a:cubicBezTo>
                      <a:pt x="1398" y="481"/>
                      <a:pt x="1386" y="365"/>
                      <a:pt x="1326" y="286"/>
                    </a:cubicBezTo>
                    <a:cubicBezTo>
                      <a:pt x="1296" y="247"/>
                      <a:pt x="1255" y="220"/>
                      <a:pt x="1209" y="205"/>
                    </a:cubicBezTo>
                    <a:cubicBezTo>
                      <a:pt x="1191" y="88"/>
                      <a:pt x="1086" y="1"/>
                      <a:pt x="970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52" name="Google Shape;3752;p54"/>
              <p:cNvSpPr/>
              <p:nvPr/>
            </p:nvSpPr>
            <p:spPr>
              <a:xfrm>
                <a:off x="3059000" y="2687650"/>
                <a:ext cx="54377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21751" h="22620" extrusionOk="0">
                    <a:moveTo>
                      <a:pt x="1886" y="1311"/>
                    </a:moveTo>
                    <a:lnTo>
                      <a:pt x="1886" y="1311"/>
                    </a:lnTo>
                    <a:cubicBezTo>
                      <a:pt x="1889" y="1315"/>
                      <a:pt x="1892" y="1319"/>
                      <a:pt x="1895" y="1323"/>
                    </a:cubicBezTo>
                    <a:cubicBezTo>
                      <a:pt x="1892" y="1319"/>
                      <a:pt x="1889" y="1315"/>
                      <a:pt x="1886" y="1311"/>
                    </a:cubicBezTo>
                    <a:close/>
                    <a:moveTo>
                      <a:pt x="2242" y="4047"/>
                    </a:moveTo>
                    <a:cubicBezTo>
                      <a:pt x="2244" y="4047"/>
                      <a:pt x="2246" y="4047"/>
                      <a:pt x="2247" y="4047"/>
                    </a:cubicBezTo>
                    <a:cubicBezTo>
                      <a:pt x="2246" y="4047"/>
                      <a:pt x="2244" y="4047"/>
                      <a:pt x="2242" y="4047"/>
                    </a:cubicBezTo>
                    <a:close/>
                    <a:moveTo>
                      <a:pt x="7698" y="4245"/>
                    </a:moveTo>
                    <a:lnTo>
                      <a:pt x="7698" y="4245"/>
                    </a:lnTo>
                    <a:cubicBezTo>
                      <a:pt x="7698" y="4247"/>
                      <a:pt x="7698" y="4249"/>
                      <a:pt x="7697" y="4251"/>
                    </a:cubicBezTo>
                    <a:lnTo>
                      <a:pt x="7697" y="4251"/>
                    </a:lnTo>
                    <a:cubicBezTo>
                      <a:pt x="7698" y="4249"/>
                      <a:pt x="7698" y="4247"/>
                      <a:pt x="7698" y="4245"/>
                    </a:cubicBezTo>
                    <a:close/>
                    <a:moveTo>
                      <a:pt x="4828" y="582"/>
                    </a:moveTo>
                    <a:cubicBezTo>
                      <a:pt x="4829" y="582"/>
                      <a:pt x="4831" y="583"/>
                      <a:pt x="4832" y="585"/>
                    </a:cubicBezTo>
                    <a:cubicBezTo>
                      <a:pt x="4871" y="629"/>
                      <a:pt x="4907" y="675"/>
                      <a:pt x="4943" y="723"/>
                    </a:cubicBezTo>
                    <a:cubicBezTo>
                      <a:pt x="5067" y="898"/>
                      <a:pt x="5179" y="1082"/>
                      <a:pt x="5288" y="1268"/>
                    </a:cubicBezTo>
                    <a:cubicBezTo>
                      <a:pt x="5351" y="1387"/>
                      <a:pt x="5407" y="1507"/>
                      <a:pt x="5458" y="1631"/>
                    </a:cubicBezTo>
                    <a:cubicBezTo>
                      <a:pt x="5517" y="1805"/>
                      <a:pt x="5565" y="1978"/>
                      <a:pt x="5609" y="2157"/>
                    </a:cubicBezTo>
                    <a:cubicBezTo>
                      <a:pt x="5653" y="2359"/>
                      <a:pt x="5689" y="2560"/>
                      <a:pt x="5718" y="2765"/>
                    </a:cubicBezTo>
                    <a:cubicBezTo>
                      <a:pt x="5728" y="2877"/>
                      <a:pt x="5734" y="2990"/>
                      <a:pt x="5733" y="3102"/>
                    </a:cubicBezTo>
                    <a:cubicBezTo>
                      <a:pt x="5729" y="3195"/>
                      <a:pt x="5719" y="3284"/>
                      <a:pt x="5706" y="3376"/>
                    </a:cubicBezTo>
                    <a:cubicBezTo>
                      <a:pt x="5669" y="3593"/>
                      <a:pt x="5609" y="3806"/>
                      <a:pt x="5550" y="4020"/>
                    </a:cubicBezTo>
                    <a:cubicBezTo>
                      <a:pt x="5532" y="4081"/>
                      <a:pt x="5514" y="4145"/>
                      <a:pt x="5491" y="4206"/>
                    </a:cubicBezTo>
                    <a:cubicBezTo>
                      <a:pt x="5467" y="4269"/>
                      <a:pt x="5443" y="4333"/>
                      <a:pt x="5419" y="4397"/>
                    </a:cubicBezTo>
                    <a:cubicBezTo>
                      <a:pt x="5355" y="4538"/>
                      <a:pt x="5289" y="4677"/>
                      <a:pt x="5211" y="4811"/>
                    </a:cubicBezTo>
                    <a:cubicBezTo>
                      <a:pt x="5192" y="4844"/>
                      <a:pt x="5172" y="4876"/>
                      <a:pt x="5154" y="4909"/>
                    </a:cubicBezTo>
                    <a:cubicBezTo>
                      <a:pt x="5099" y="4803"/>
                      <a:pt x="5048" y="4695"/>
                      <a:pt x="4994" y="4588"/>
                    </a:cubicBezTo>
                    <a:cubicBezTo>
                      <a:pt x="4914" y="4429"/>
                      <a:pt x="4834" y="4271"/>
                      <a:pt x="4770" y="4105"/>
                    </a:cubicBezTo>
                    <a:cubicBezTo>
                      <a:pt x="4728" y="3985"/>
                      <a:pt x="4688" y="3865"/>
                      <a:pt x="4654" y="3743"/>
                    </a:cubicBezTo>
                    <a:cubicBezTo>
                      <a:pt x="4643" y="3677"/>
                      <a:pt x="4633" y="3612"/>
                      <a:pt x="4625" y="3546"/>
                    </a:cubicBezTo>
                    <a:cubicBezTo>
                      <a:pt x="4604" y="3284"/>
                      <a:pt x="4600" y="3021"/>
                      <a:pt x="4590" y="2759"/>
                    </a:cubicBezTo>
                    <a:cubicBezTo>
                      <a:pt x="4581" y="2500"/>
                      <a:pt x="4571" y="2241"/>
                      <a:pt x="4573" y="1983"/>
                    </a:cubicBezTo>
                    <a:cubicBezTo>
                      <a:pt x="4580" y="1877"/>
                      <a:pt x="4590" y="1773"/>
                      <a:pt x="4604" y="1667"/>
                    </a:cubicBezTo>
                    <a:cubicBezTo>
                      <a:pt x="4661" y="1328"/>
                      <a:pt x="4710" y="986"/>
                      <a:pt x="4802" y="654"/>
                    </a:cubicBezTo>
                    <a:cubicBezTo>
                      <a:pt x="4811" y="630"/>
                      <a:pt x="4819" y="606"/>
                      <a:pt x="4828" y="582"/>
                    </a:cubicBezTo>
                    <a:close/>
                    <a:moveTo>
                      <a:pt x="1833" y="4024"/>
                    </a:moveTo>
                    <a:cubicBezTo>
                      <a:pt x="1887" y="4024"/>
                      <a:pt x="1941" y="4025"/>
                      <a:pt x="1995" y="4029"/>
                    </a:cubicBezTo>
                    <a:cubicBezTo>
                      <a:pt x="2078" y="4033"/>
                      <a:pt x="2160" y="4040"/>
                      <a:pt x="2242" y="4047"/>
                    </a:cubicBezTo>
                    <a:lnTo>
                      <a:pt x="2242" y="4047"/>
                    </a:lnTo>
                    <a:cubicBezTo>
                      <a:pt x="2241" y="4046"/>
                      <a:pt x="2240" y="4046"/>
                      <a:pt x="2239" y="4046"/>
                    </a:cubicBezTo>
                    <a:lnTo>
                      <a:pt x="2239" y="4046"/>
                    </a:lnTo>
                    <a:cubicBezTo>
                      <a:pt x="2387" y="4063"/>
                      <a:pt x="2530" y="4084"/>
                      <a:pt x="2675" y="4111"/>
                    </a:cubicBezTo>
                    <a:cubicBezTo>
                      <a:pt x="2880" y="4159"/>
                      <a:pt x="3081" y="4216"/>
                      <a:pt x="3280" y="4284"/>
                    </a:cubicBezTo>
                    <a:cubicBezTo>
                      <a:pt x="3432" y="4342"/>
                      <a:pt x="3577" y="4413"/>
                      <a:pt x="3723" y="4486"/>
                    </a:cubicBezTo>
                    <a:cubicBezTo>
                      <a:pt x="3861" y="4556"/>
                      <a:pt x="4003" y="4620"/>
                      <a:pt x="4140" y="4691"/>
                    </a:cubicBezTo>
                    <a:cubicBezTo>
                      <a:pt x="4172" y="4711"/>
                      <a:pt x="4204" y="4731"/>
                      <a:pt x="4236" y="4750"/>
                    </a:cubicBezTo>
                    <a:cubicBezTo>
                      <a:pt x="4259" y="4767"/>
                      <a:pt x="4278" y="4787"/>
                      <a:pt x="4301" y="4805"/>
                    </a:cubicBezTo>
                    <a:cubicBezTo>
                      <a:pt x="4323" y="4828"/>
                      <a:pt x="4346" y="4852"/>
                      <a:pt x="4367" y="4875"/>
                    </a:cubicBezTo>
                    <a:cubicBezTo>
                      <a:pt x="4413" y="4925"/>
                      <a:pt x="4459" y="4976"/>
                      <a:pt x="4505" y="5026"/>
                    </a:cubicBezTo>
                    <a:cubicBezTo>
                      <a:pt x="4441" y="5029"/>
                      <a:pt x="4377" y="5033"/>
                      <a:pt x="4313" y="5036"/>
                    </a:cubicBezTo>
                    <a:cubicBezTo>
                      <a:pt x="4254" y="5038"/>
                      <a:pt x="4195" y="5038"/>
                      <a:pt x="4137" y="5038"/>
                    </a:cubicBezTo>
                    <a:cubicBezTo>
                      <a:pt x="3857" y="5038"/>
                      <a:pt x="3577" y="5022"/>
                      <a:pt x="3296" y="5002"/>
                    </a:cubicBezTo>
                    <a:cubicBezTo>
                      <a:pt x="2960" y="4971"/>
                      <a:pt x="2621" y="4934"/>
                      <a:pt x="2287" y="4873"/>
                    </a:cubicBezTo>
                    <a:cubicBezTo>
                      <a:pt x="2047" y="4815"/>
                      <a:pt x="1811" y="4745"/>
                      <a:pt x="1576" y="4667"/>
                    </a:cubicBezTo>
                    <a:cubicBezTo>
                      <a:pt x="1409" y="4603"/>
                      <a:pt x="1247" y="4531"/>
                      <a:pt x="1088" y="4447"/>
                    </a:cubicBezTo>
                    <a:cubicBezTo>
                      <a:pt x="1016" y="4405"/>
                      <a:pt x="945" y="4361"/>
                      <a:pt x="875" y="4317"/>
                    </a:cubicBezTo>
                    <a:cubicBezTo>
                      <a:pt x="801" y="4262"/>
                      <a:pt x="731" y="4203"/>
                      <a:pt x="663" y="4142"/>
                    </a:cubicBezTo>
                    <a:cubicBezTo>
                      <a:pt x="691" y="4135"/>
                      <a:pt x="720" y="4129"/>
                      <a:pt x="750" y="4124"/>
                    </a:cubicBezTo>
                    <a:lnTo>
                      <a:pt x="750" y="4124"/>
                    </a:lnTo>
                    <a:cubicBezTo>
                      <a:pt x="745" y="4125"/>
                      <a:pt x="739" y="4126"/>
                      <a:pt x="735" y="4127"/>
                    </a:cubicBezTo>
                    <a:cubicBezTo>
                      <a:pt x="913" y="4097"/>
                      <a:pt x="1095" y="4084"/>
                      <a:pt x="1274" y="4065"/>
                    </a:cubicBezTo>
                    <a:cubicBezTo>
                      <a:pt x="1423" y="4049"/>
                      <a:pt x="1572" y="4036"/>
                      <a:pt x="1720" y="4025"/>
                    </a:cubicBezTo>
                    <a:cubicBezTo>
                      <a:pt x="1758" y="4025"/>
                      <a:pt x="1796" y="4024"/>
                      <a:pt x="1833" y="4024"/>
                    </a:cubicBezTo>
                    <a:close/>
                    <a:moveTo>
                      <a:pt x="3086" y="7448"/>
                    </a:moveTo>
                    <a:cubicBezTo>
                      <a:pt x="3084" y="7449"/>
                      <a:pt x="3082" y="7449"/>
                      <a:pt x="3080" y="7449"/>
                    </a:cubicBezTo>
                    <a:cubicBezTo>
                      <a:pt x="3082" y="7449"/>
                      <a:pt x="3084" y="7448"/>
                      <a:pt x="3086" y="7448"/>
                    </a:cubicBezTo>
                    <a:close/>
                    <a:moveTo>
                      <a:pt x="8244" y="2360"/>
                    </a:moveTo>
                    <a:cubicBezTo>
                      <a:pt x="8259" y="2387"/>
                      <a:pt x="8274" y="2414"/>
                      <a:pt x="8288" y="2440"/>
                    </a:cubicBezTo>
                    <a:cubicBezTo>
                      <a:pt x="8316" y="2496"/>
                      <a:pt x="8341" y="2552"/>
                      <a:pt x="8366" y="2610"/>
                    </a:cubicBezTo>
                    <a:cubicBezTo>
                      <a:pt x="8432" y="2795"/>
                      <a:pt x="8484" y="2982"/>
                      <a:pt x="8529" y="3173"/>
                    </a:cubicBezTo>
                    <a:cubicBezTo>
                      <a:pt x="8580" y="3409"/>
                      <a:pt x="8620" y="3644"/>
                      <a:pt x="8652" y="3882"/>
                    </a:cubicBezTo>
                    <a:cubicBezTo>
                      <a:pt x="8678" y="4181"/>
                      <a:pt x="8686" y="4478"/>
                      <a:pt x="8681" y="4778"/>
                    </a:cubicBezTo>
                    <a:lnTo>
                      <a:pt x="8681" y="4774"/>
                    </a:lnTo>
                    <a:cubicBezTo>
                      <a:pt x="8675" y="4834"/>
                      <a:pt x="8670" y="4894"/>
                      <a:pt x="8665" y="4955"/>
                    </a:cubicBezTo>
                    <a:cubicBezTo>
                      <a:pt x="8633" y="5145"/>
                      <a:pt x="8594" y="5332"/>
                      <a:pt x="8556" y="5522"/>
                    </a:cubicBezTo>
                    <a:cubicBezTo>
                      <a:pt x="8515" y="5726"/>
                      <a:pt x="8475" y="5929"/>
                      <a:pt x="8430" y="6132"/>
                    </a:cubicBezTo>
                    <a:cubicBezTo>
                      <a:pt x="8416" y="6183"/>
                      <a:pt x="8404" y="6236"/>
                      <a:pt x="8386" y="6285"/>
                    </a:cubicBezTo>
                    <a:cubicBezTo>
                      <a:pt x="8365" y="6341"/>
                      <a:pt x="8344" y="6396"/>
                      <a:pt x="8324" y="6451"/>
                    </a:cubicBezTo>
                    <a:cubicBezTo>
                      <a:pt x="8247" y="6624"/>
                      <a:pt x="8164" y="6794"/>
                      <a:pt x="8072" y="6961"/>
                    </a:cubicBezTo>
                    <a:cubicBezTo>
                      <a:pt x="8019" y="7045"/>
                      <a:pt x="7963" y="7128"/>
                      <a:pt x="7902" y="7210"/>
                    </a:cubicBezTo>
                    <a:cubicBezTo>
                      <a:pt x="7815" y="7312"/>
                      <a:pt x="7727" y="7408"/>
                      <a:pt x="7633" y="7503"/>
                    </a:cubicBezTo>
                    <a:cubicBezTo>
                      <a:pt x="7603" y="7529"/>
                      <a:pt x="7573" y="7555"/>
                      <a:pt x="7541" y="7580"/>
                    </a:cubicBezTo>
                    <a:cubicBezTo>
                      <a:pt x="7518" y="7554"/>
                      <a:pt x="7495" y="7528"/>
                      <a:pt x="7471" y="7503"/>
                    </a:cubicBezTo>
                    <a:cubicBezTo>
                      <a:pt x="7467" y="7490"/>
                      <a:pt x="7464" y="7477"/>
                      <a:pt x="7461" y="7465"/>
                    </a:cubicBezTo>
                    <a:cubicBezTo>
                      <a:pt x="7426" y="7309"/>
                      <a:pt x="7401" y="7154"/>
                      <a:pt x="7383" y="6996"/>
                    </a:cubicBezTo>
                    <a:cubicBezTo>
                      <a:pt x="7382" y="6987"/>
                      <a:pt x="7380" y="6978"/>
                      <a:pt x="7379" y="6969"/>
                    </a:cubicBezTo>
                    <a:lnTo>
                      <a:pt x="7379" y="6969"/>
                    </a:lnTo>
                    <a:cubicBezTo>
                      <a:pt x="7380" y="6975"/>
                      <a:pt x="7382" y="6983"/>
                      <a:pt x="7383" y="6990"/>
                    </a:cubicBezTo>
                    <a:cubicBezTo>
                      <a:pt x="7375" y="6887"/>
                      <a:pt x="7370" y="6786"/>
                      <a:pt x="7369" y="6682"/>
                    </a:cubicBezTo>
                    <a:cubicBezTo>
                      <a:pt x="7369" y="6681"/>
                      <a:pt x="7369" y="6681"/>
                      <a:pt x="7369" y="6680"/>
                    </a:cubicBezTo>
                    <a:cubicBezTo>
                      <a:pt x="7369" y="6680"/>
                      <a:pt x="7369" y="6680"/>
                      <a:pt x="7369" y="6679"/>
                    </a:cubicBezTo>
                    <a:cubicBezTo>
                      <a:pt x="7376" y="6517"/>
                      <a:pt x="7393" y="6358"/>
                      <a:pt x="7410" y="6198"/>
                    </a:cubicBezTo>
                    <a:cubicBezTo>
                      <a:pt x="7430" y="6023"/>
                      <a:pt x="7446" y="5849"/>
                      <a:pt x="7467" y="5674"/>
                    </a:cubicBezTo>
                    <a:lnTo>
                      <a:pt x="7467" y="5674"/>
                    </a:lnTo>
                    <a:cubicBezTo>
                      <a:pt x="7466" y="5679"/>
                      <a:pt x="7466" y="5684"/>
                      <a:pt x="7465" y="5689"/>
                    </a:cubicBezTo>
                    <a:lnTo>
                      <a:pt x="7465" y="5689"/>
                    </a:lnTo>
                    <a:cubicBezTo>
                      <a:pt x="7465" y="5685"/>
                      <a:pt x="7466" y="5680"/>
                      <a:pt x="7466" y="5676"/>
                    </a:cubicBezTo>
                    <a:cubicBezTo>
                      <a:pt x="7477" y="5635"/>
                      <a:pt x="7481" y="5592"/>
                      <a:pt x="7487" y="5551"/>
                    </a:cubicBezTo>
                    <a:cubicBezTo>
                      <a:pt x="7518" y="5345"/>
                      <a:pt x="7559" y="5142"/>
                      <a:pt x="7592" y="4937"/>
                    </a:cubicBezTo>
                    <a:cubicBezTo>
                      <a:pt x="7629" y="4709"/>
                      <a:pt x="7665" y="4480"/>
                      <a:pt x="7697" y="4251"/>
                    </a:cubicBezTo>
                    <a:lnTo>
                      <a:pt x="7697" y="4251"/>
                    </a:lnTo>
                    <a:cubicBezTo>
                      <a:pt x="7697" y="4251"/>
                      <a:pt x="7697" y="4252"/>
                      <a:pt x="7697" y="4252"/>
                    </a:cubicBezTo>
                    <a:cubicBezTo>
                      <a:pt x="7708" y="4181"/>
                      <a:pt x="7720" y="4111"/>
                      <a:pt x="7731" y="4041"/>
                    </a:cubicBezTo>
                    <a:lnTo>
                      <a:pt x="7731" y="4041"/>
                    </a:lnTo>
                    <a:cubicBezTo>
                      <a:pt x="7758" y="3890"/>
                      <a:pt x="7784" y="3741"/>
                      <a:pt x="7821" y="3593"/>
                    </a:cubicBezTo>
                    <a:cubicBezTo>
                      <a:pt x="7860" y="3439"/>
                      <a:pt x="7900" y="3285"/>
                      <a:pt x="7942" y="3133"/>
                    </a:cubicBezTo>
                    <a:cubicBezTo>
                      <a:pt x="7997" y="2956"/>
                      <a:pt x="8056" y="2783"/>
                      <a:pt x="8126" y="2611"/>
                    </a:cubicBezTo>
                    <a:cubicBezTo>
                      <a:pt x="8164" y="2526"/>
                      <a:pt x="8202" y="2443"/>
                      <a:pt x="8244" y="2360"/>
                    </a:cubicBezTo>
                    <a:close/>
                    <a:moveTo>
                      <a:pt x="5104" y="8406"/>
                    </a:moveTo>
                    <a:cubicBezTo>
                      <a:pt x="5101" y="8406"/>
                      <a:pt x="5098" y="8406"/>
                      <a:pt x="5096" y="8407"/>
                    </a:cubicBezTo>
                    <a:lnTo>
                      <a:pt x="5096" y="8407"/>
                    </a:lnTo>
                    <a:cubicBezTo>
                      <a:pt x="5098" y="8406"/>
                      <a:pt x="5101" y="8406"/>
                      <a:pt x="5104" y="8406"/>
                    </a:cubicBezTo>
                    <a:close/>
                    <a:moveTo>
                      <a:pt x="3754" y="7412"/>
                    </a:moveTo>
                    <a:cubicBezTo>
                      <a:pt x="3914" y="7412"/>
                      <a:pt x="4073" y="7414"/>
                      <a:pt x="4231" y="7419"/>
                    </a:cubicBezTo>
                    <a:cubicBezTo>
                      <a:pt x="4411" y="7428"/>
                      <a:pt x="4592" y="7436"/>
                      <a:pt x="4770" y="7451"/>
                    </a:cubicBezTo>
                    <a:cubicBezTo>
                      <a:pt x="4861" y="7459"/>
                      <a:pt x="4953" y="7466"/>
                      <a:pt x="5044" y="7475"/>
                    </a:cubicBezTo>
                    <a:cubicBezTo>
                      <a:pt x="5134" y="7484"/>
                      <a:pt x="5223" y="7497"/>
                      <a:pt x="5312" y="7508"/>
                    </a:cubicBezTo>
                    <a:cubicBezTo>
                      <a:pt x="5449" y="7532"/>
                      <a:pt x="5585" y="7559"/>
                      <a:pt x="5720" y="7589"/>
                    </a:cubicBezTo>
                    <a:cubicBezTo>
                      <a:pt x="5864" y="7623"/>
                      <a:pt x="6005" y="7670"/>
                      <a:pt x="6144" y="7714"/>
                    </a:cubicBezTo>
                    <a:cubicBezTo>
                      <a:pt x="6143" y="7713"/>
                      <a:pt x="6141" y="7713"/>
                      <a:pt x="6140" y="7712"/>
                    </a:cubicBezTo>
                    <a:lnTo>
                      <a:pt x="6140" y="7712"/>
                    </a:lnTo>
                    <a:cubicBezTo>
                      <a:pt x="6272" y="7754"/>
                      <a:pt x="6405" y="7798"/>
                      <a:pt x="6537" y="7840"/>
                    </a:cubicBezTo>
                    <a:cubicBezTo>
                      <a:pt x="6675" y="7883"/>
                      <a:pt x="6811" y="7927"/>
                      <a:pt x="6945" y="7982"/>
                    </a:cubicBezTo>
                    <a:cubicBezTo>
                      <a:pt x="6979" y="7994"/>
                      <a:pt x="7013" y="8008"/>
                      <a:pt x="7048" y="8022"/>
                    </a:cubicBezTo>
                    <a:cubicBezTo>
                      <a:pt x="7045" y="8023"/>
                      <a:pt x="7043" y="8024"/>
                      <a:pt x="7041" y="8024"/>
                    </a:cubicBezTo>
                    <a:cubicBezTo>
                      <a:pt x="6873" y="8071"/>
                      <a:pt x="6705" y="8114"/>
                      <a:pt x="6535" y="8157"/>
                    </a:cubicBezTo>
                    <a:cubicBezTo>
                      <a:pt x="6295" y="8214"/>
                      <a:pt x="6055" y="8268"/>
                      <a:pt x="5813" y="8313"/>
                    </a:cubicBezTo>
                    <a:cubicBezTo>
                      <a:pt x="5574" y="8359"/>
                      <a:pt x="5331" y="8383"/>
                      <a:pt x="5089" y="8408"/>
                    </a:cubicBezTo>
                    <a:cubicBezTo>
                      <a:pt x="5091" y="8408"/>
                      <a:pt x="5093" y="8407"/>
                      <a:pt x="5096" y="8407"/>
                    </a:cubicBezTo>
                    <a:lnTo>
                      <a:pt x="5096" y="8407"/>
                    </a:lnTo>
                    <a:cubicBezTo>
                      <a:pt x="5001" y="8416"/>
                      <a:pt x="4907" y="8425"/>
                      <a:pt x="4812" y="8428"/>
                    </a:cubicBezTo>
                    <a:cubicBezTo>
                      <a:pt x="4733" y="8429"/>
                      <a:pt x="4653" y="8430"/>
                      <a:pt x="4574" y="8430"/>
                    </a:cubicBezTo>
                    <a:cubicBezTo>
                      <a:pt x="4545" y="8430"/>
                      <a:pt x="4516" y="8430"/>
                      <a:pt x="4488" y="8430"/>
                    </a:cubicBezTo>
                    <a:cubicBezTo>
                      <a:pt x="4317" y="8422"/>
                      <a:pt x="4147" y="8413"/>
                      <a:pt x="3978" y="8396"/>
                    </a:cubicBezTo>
                    <a:cubicBezTo>
                      <a:pt x="3805" y="8378"/>
                      <a:pt x="3633" y="8354"/>
                      <a:pt x="3463" y="8327"/>
                    </a:cubicBezTo>
                    <a:cubicBezTo>
                      <a:pt x="3191" y="8278"/>
                      <a:pt x="2920" y="8215"/>
                      <a:pt x="2653" y="8137"/>
                    </a:cubicBezTo>
                    <a:cubicBezTo>
                      <a:pt x="2422" y="8057"/>
                      <a:pt x="2194" y="7969"/>
                      <a:pt x="1970" y="7871"/>
                    </a:cubicBezTo>
                    <a:cubicBezTo>
                      <a:pt x="1843" y="7807"/>
                      <a:pt x="1718" y="7735"/>
                      <a:pt x="1596" y="7659"/>
                    </a:cubicBezTo>
                    <a:cubicBezTo>
                      <a:pt x="1704" y="7634"/>
                      <a:pt x="1814" y="7610"/>
                      <a:pt x="1925" y="7596"/>
                    </a:cubicBezTo>
                    <a:cubicBezTo>
                      <a:pt x="2061" y="7579"/>
                      <a:pt x="2196" y="7562"/>
                      <a:pt x="2331" y="7547"/>
                    </a:cubicBezTo>
                    <a:cubicBezTo>
                      <a:pt x="2586" y="7520"/>
                      <a:pt x="2837" y="7483"/>
                      <a:pt x="3091" y="7448"/>
                    </a:cubicBezTo>
                    <a:cubicBezTo>
                      <a:pt x="3091" y="7448"/>
                      <a:pt x="3091" y="7448"/>
                      <a:pt x="3091" y="7448"/>
                    </a:cubicBezTo>
                    <a:lnTo>
                      <a:pt x="3091" y="7448"/>
                    </a:lnTo>
                    <a:cubicBezTo>
                      <a:pt x="3280" y="7429"/>
                      <a:pt x="3469" y="7412"/>
                      <a:pt x="3658" y="7412"/>
                    </a:cubicBezTo>
                    <a:cubicBezTo>
                      <a:pt x="3691" y="7412"/>
                      <a:pt x="3722" y="7412"/>
                      <a:pt x="3754" y="7412"/>
                    </a:cubicBezTo>
                    <a:close/>
                    <a:moveTo>
                      <a:pt x="10645" y="8453"/>
                    </a:moveTo>
                    <a:lnTo>
                      <a:pt x="10645" y="8453"/>
                    </a:lnTo>
                    <a:cubicBezTo>
                      <a:pt x="10645" y="8453"/>
                      <a:pt x="10645" y="8454"/>
                      <a:pt x="10644" y="8455"/>
                    </a:cubicBezTo>
                    <a:lnTo>
                      <a:pt x="10644" y="8455"/>
                    </a:lnTo>
                    <a:cubicBezTo>
                      <a:pt x="10645" y="8454"/>
                      <a:pt x="10645" y="8454"/>
                      <a:pt x="10645" y="8453"/>
                    </a:cubicBezTo>
                    <a:close/>
                    <a:moveTo>
                      <a:pt x="10264" y="9905"/>
                    </a:moveTo>
                    <a:lnTo>
                      <a:pt x="10264" y="9905"/>
                    </a:lnTo>
                    <a:cubicBezTo>
                      <a:pt x="10262" y="9906"/>
                      <a:pt x="10260" y="9907"/>
                      <a:pt x="10259" y="9908"/>
                    </a:cubicBezTo>
                    <a:cubicBezTo>
                      <a:pt x="10260" y="9907"/>
                      <a:pt x="10262" y="9906"/>
                      <a:pt x="10264" y="9905"/>
                    </a:cubicBezTo>
                    <a:close/>
                    <a:moveTo>
                      <a:pt x="12955" y="4517"/>
                    </a:moveTo>
                    <a:cubicBezTo>
                      <a:pt x="12969" y="4572"/>
                      <a:pt x="12980" y="4627"/>
                      <a:pt x="12990" y="4682"/>
                    </a:cubicBezTo>
                    <a:cubicBezTo>
                      <a:pt x="13008" y="4811"/>
                      <a:pt x="13019" y="4940"/>
                      <a:pt x="13022" y="5070"/>
                    </a:cubicBezTo>
                    <a:cubicBezTo>
                      <a:pt x="13024" y="5101"/>
                      <a:pt x="13024" y="5131"/>
                      <a:pt x="13025" y="5163"/>
                    </a:cubicBezTo>
                    <a:lnTo>
                      <a:pt x="13025" y="5163"/>
                    </a:lnTo>
                    <a:cubicBezTo>
                      <a:pt x="13023" y="5348"/>
                      <a:pt x="13017" y="5532"/>
                      <a:pt x="13003" y="5716"/>
                    </a:cubicBezTo>
                    <a:cubicBezTo>
                      <a:pt x="12979" y="5899"/>
                      <a:pt x="12945" y="6078"/>
                      <a:pt x="12907" y="6257"/>
                    </a:cubicBezTo>
                    <a:cubicBezTo>
                      <a:pt x="12886" y="6343"/>
                      <a:pt x="12865" y="6428"/>
                      <a:pt x="12841" y="6512"/>
                    </a:cubicBezTo>
                    <a:cubicBezTo>
                      <a:pt x="12818" y="6588"/>
                      <a:pt x="12790" y="6664"/>
                      <a:pt x="12765" y="6739"/>
                    </a:cubicBezTo>
                    <a:cubicBezTo>
                      <a:pt x="12628" y="7081"/>
                      <a:pt x="12485" y="7420"/>
                      <a:pt x="12319" y="7747"/>
                    </a:cubicBezTo>
                    <a:cubicBezTo>
                      <a:pt x="12185" y="7984"/>
                      <a:pt x="12041" y="8212"/>
                      <a:pt x="11888" y="8436"/>
                    </a:cubicBezTo>
                    <a:cubicBezTo>
                      <a:pt x="11826" y="8521"/>
                      <a:pt x="11765" y="8604"/>
                      <a:pt x="11698" y="8686"/>
                    </a:cubicBezTo>
                    <a:cubicBezTo>
                      <a:pt x="11641" y="8758"/>
                      <a:pt x="11579" y="8827"/>
                      <a:pt x="11518" y="8896"/>
                    </a:cubicBezTo>
                    <a:cubicBezTo>
                      <a:pt x="11442" y="8973"/>
                      <a:pt x="11364" y="9050"/>
                      <a:pt x="11285" y="9123"/>
                    </a:cubicBezTo>
                    <a:cubicBezTo>
                      <a:pt x="11207" y="9194"/>
                      <a:pt x="11128" y="9261"/>
                      <a:pt x="11048" y="9329"/>
                    </a:cubicBezTo>
                    <a:cubicBezTo>
                      <a:pt x="10917" y="9435"/>
                      <a:pt x="10787" y="9539"/>
                      <a:pt x="10653" y="9639"/>
                    </a:cubicBezTo>
                    <a:cubicBezTo>
                      <a:pt x="10526" y="9732"/>
                      <a:pt x="10396" y="9819"/>
                      <a:pt x="10264" y="9905"/>
                    </a:cubicBezTo>
                    <a:lnTo>
                      <a:pt x="10264" y="9905"/>
                    </a:lnTo>
                    <a:cubicBezTo>
                      <a:pt x="10265" y="9904"/>
                      <a:pt x="10266" y="9904"/>
                      <a:pt x="10267" y="9903"/>
                    </a:cubicBezTo>
                    <a:lnTo>
                      <a:pt x="10267" y="9903"/>
                    </a:lnTo>
                    <a:lnTo>
                      <a:pt x="10255" y="9911"/>
                    </a:lnTo>
                    <a:cubicBezTo>
                      <a:pt x="10253" y="9913"/>
                      <a:pt x="10250" y="9914"/>
                      <a:pt x="10247" y="9916"/>
                    </a:cubicBezTo>
                    <a:lnTo>
                      <a:pt x="10247" y="9916"/>
                    </a:lnTo>
                    <a:cubicBezTo>
                      <a:pt x="10248" y="9915"/>
                      <a:pt x="10250" y="9913"/>
                      <a:pt x="10252" y="9912"/>
                    </a:cubicBezTo>
                    <a:lnTo>
                      <a:pt x="10252" y="9912"/>
                    </a:lnTo>
                    <a:cubicBezTo>
                      <a:pt x="10229" y="9927"/>
                      <a:pt x="10206" y="9940"/>
                      <a:pt x="10183" y="9954"/>
                    </a:cubicBezTo>
                    <a:cubicBezTo>
                      <a:pt x="10224" y="9789"/>
                      <a:pt x="10270" y="9624"/>
                      <a:pt x="10310" y="9459"/>
                    </a:cubicBezTo>
                    <a:lnTo>
                      <a:pt x="10310" y="9459"/>
                    </a:lnTo>
                    <a:cubicBezTo>
                      <a:pt x="10396" y="9115"/>
                      <a:pt x="10519" y="8785"/>
                      <a:pt x="10644" y="8455"/>
                    </a:cubicBezTo>
                    <a:lnTo>
                      <a:pt x="10644" y="8455"/>
                    </a:lnTo>
                    <a:cubicBezTo>
                      <a:pt x="10644" y="8455"/>
                      <a:pt x="10644" y="8455"/>
                      <a:pt x="10644" y="8455"/>
                    </a:cubicBezTo>
                    <a:cubicBezTo>
                      <a:pt x="10711" y="8279"/>
                      <a:pt x="10778" y="8102"/>
                      <a:pt x="10843" y="7926"/>
                    </a:cubicBezTo>
                    <a:cubicBezTo>
                      <a:pt x="10974" y="7592"/>
                      <a:pt x="11129" y="7272"/>
                      <a:pt x="11296" y="6955"/>
                    </a:cubicBezTo>
                    <a:cubicBezTo>
                      <a:pt x="11460" y="6656"/>
                      <a:pt x="11623" y="6356"/>
                      <a:pt x="11797" y="6063"/>
                    </a:cubicBezTo>
                    <a:cubicBezTo>
                      <a:pt x="11965" y="5779"/>
                      <a:pt x="12150" y="5508"/>
                      <a:pt x="12339" y="5240"/>
                    </a:cubicBezTo>
                    <a:cubicBezTo>
                      <a:pt x="12476" y="5054"/>
                      <a:pt x="12618" y="4873"/>
                      <a:pt x="12770" y="4698"/>
                    </a:cubicBezTo>
                    <a:cubicBezTo>
                      <a:pt x="12830" y="4636"/>
                      <a:pt x="12891" y="4575"/>
                      <a:pt x="12955" y="4517"/>
                    </a:cubicBezTo>
                    <a:close/>
                    <a:moveTo>
                      <a:pt x="5370" y="10891"/>
                    </a:moveTo>
                    <a:cubicBezTo>
                      <a:pt x="5367" y="10892"/>
                      <a:pt x="5364" y="10893"/>
                      <a:pt x="5361" y="10894"/>
                    </a:cubicBezTo>
                    <a:lnTo>
                      <a:pt x="5361" y="10894"/>
                    </a:lnTo>
                    <a:cubicBezTo>
                      <a:pt x="5364" y="10893"/>
                      <a:pt x="5367" y="10892"/>
                      <a:pt x="5370" y="10891"/>
                    </a:cubicBezTo>
                    <a:close/>
                    <a:moveTo>
                      <a:pt x="7515" y="11760"/>
                    </a:moveTo>
                    <a:lnTo>
                      <a:pt x="7515" y="11760"/>
                    </a:lnTo>
                    <a:cubicBezTo>
                      <a:pt x="7511" y="11761"/>
                      <a:pt x="7507" y="11762"/>
                      <a:pt x="7503" y="11764"/>
                    </a:cubicBezTo>
                    <a:lnTo>
                      <a:pt x="7503" y="11764"/>
                    </a:lnTo>
                    <a:cubicBezTo>
                      <a:pt x="7507" y="11762"/>
                      <a:pt x="7512" y="11761"/>
                      <a:pt x="7515" y="11760"/>
                    </a:cubicBezTo>
                    <a:close/>
                    <a:moveTo>
                      <a:pt x="8332" y="10416"/>
                    </a:moveTo>
                    <a:cubicBezTo>
                      <a:pt x="8373" y="10416"/>
                      <a:pt x="8415" y="10417"/>
                      <a:pt x="8457" y="10420"/>
                    </a:cubicBezTo>
                    <a:cubicBezTo>
                      <a:pt x="8547" y="10426"/>
                      <a:pt x="8636" y="10433"/>
                      <a:pt x="8726" y="10444"/>
                    </a:cubicBezTo>
                    <a:cubicBezTo>
                      <a:pt x="8876" y="10465"/>
                      <a:pt x="9025" y="10494"/>
                      <a:pt x="9175" y="10520"/>
                    </a:cubicBezTo>
                    <a:cubicBezTo>
                      <a:pt x="9242" y="10533"/>
                      <a:pt x="9311" y="10543"/>
                      <a:pt x="9378" y="10552"/>
                    </a:cubicBezTo>
                    <a:cubicBezTo>
                      <a:pt x="9363" y="10568"/>
                      <a:pt x="9348" y="10584"/>
                      <a:pt x="9335" y="10600"/>
                    </a:cubicBezTo>
                    <a:cubicBezTo>
                      <a:pt x="9339" y="10595"/>
                      <a:pt x="9344" y="10590"/>
                      <a:pt x="9348" y="10584"/>
                    </a:cubicBezTo>
                    <a:lnTo>
                      <a:pt x="9348" y="10584"/>
                    </a:lnTo>
                    <a:cubicBezTo>
                      <a:pt x="9229" y="10707"/>
                      <a:pt x="9108" y="10821"/>
                      <a:pt x="8979" y="10931"/>
                    </a:cubicBezTo>
                    <a:cubicBezTo>
                      <a:pt x="8801" y="11075"/>
                      <a:pt x="8615" y="11211"/>
                      <a:pt x="8426" y="11339"/>
                    </a:cubicBezTo>
                    <a:cubicBezTo>
                      <a:pt x="8271" y="11433"/>
                      <a:pt x="8112" y="11516"/>
                      <a:pt x="7948" y="11594"/>
                    </a:cubicBezTo>
                    <a:cubicBezTo>
                      <a:pt x="7801" y="11658"/>
                      <a:pt x="7654" y="11715"/>
                      <a:pt x="7502" y="11764"/>
                    </a:cubicBezTo>
                    <a:cubicBezTo>
                      <a:pt x="7502" y="11764"/>
                      <a:pt x="7503" y="11764"/>
                      <a:pt x="7503" y="11764"/>
                    </a:cubicBezTo>
                    <a:lnTo>
                      <a:pt x="7503" y="11764"/>
                    </a:lnTo>
                    <a:cubicBezTo>
                      <a:pt x="7502" y="11764"/>
                      <a:pt x="7501" y="11764"/>
                      <a:pt x="7501" y="11764"/>
                    </a:cubicBezTo>
                    <a:cubicBezTo>
                      <a:pt x="7279" y="11826"/>
                      <a:pt x="7056" y="11881"/>
                      <a:pt x="6832" y="11935"/>
                    </a:cubicBezTo>
                    <a:cubicBezTo>
                      <a:pt x="6594" y="11992"/>
                      <a:pt x="6357" y="12052"/>
                      <a:pt x="6117" y="12099"/>
                    </a:cubicBezTo>
                    <a:cubicBezTo>
                      <a:pt x="5959" y="12122"/>
                      <a:pt x="5800" y="12136"/>
                      <a:pt x="5642" y="12154"/>
                    </a:cubicBezTo>
                    <a:cubicBezTo>
                      <a:pt x="5483" y="12173"/>
                      <a:pt x="5326" y="12190"/>
                      <a:pt x="5166" y="12199"/>
                    </a:cubicBezTo>
                    <a:cubicBezTo>
                      <a:pt x="5145" y="12199"/>
                      <a:pt x="5125" y="12199"/>
                      <a:pt x="5105" y="12199"/>
                    </a:cubicBezTo>
                    <a:cubicBezTo>
                      <a:pt x="4967" y="12199"/>
                      <a:pt x="4831" y="12193"/>
                      <a:pt x="4693" y="12181"/>
                    </a:cubicBezTo>
                    <a:cubicBezTo>
                      <a:pt x="4441" y="12149"/>
                      <a:pt x="4193" y="12103"/>
                      <a:pt x="3946" y="12047"/>
                    </a:cubicBezTo>
                    <a:lnTo>
                      <a:pt x="3946" y="12047"/>
                    </a:lnTo>
                    <a:cubicBezTo>
                      <a:pt x="3768" y="12000"/>
                      <a:pt x="3589" y="11951"/>
                      <a:pt x="3415" y="11891"/>
                    </a:cubicBezTo>
                    <a:cubicBezTo>
                      <a:pt x="3636" y="11715"/>
                      <a:pt x="3865" y="11549"/>
                      <a:pt x="4104" y="11397"/>
                    </a:cubicBezTo>
                    <a:cubicBezTo>
                      <a:pt x="4210" y="11339"/>
                      <a:pt x="4316" y="11285"/>
                      <a:pt x="4425" y="11233"/>
                    </a:cubicBezTo>
                    <a:cubicBezTo>
                      <a:pt x="4732" y="11101"/>
                      <a:pt x="5045" y="10996"/>
                      <a:pt x="5361" y="10894"/>
                    </a:cubicBezTo>
                    <a:lnTo>
                      <a:pt x="5361" y="10894"/>
                    </a:lnTo>
                    <a:cubicBezTo>
                      <a:pt x="5357" y="10895"/>
                      <a:pt x="5353" y="10896"/>
                      <a:pt x="5349" y="10897"/>
                    </a:cubicBezTo>
                    <a:lnTo>
                      <a:pt x="5349" y="10897"/>
                    </a:lnTo>
                    <a:cubicBezTo>
                      <a:pt x="5480" y="10858"/>
                      <a:pt x="5611" y="10817"/>
                      <a:pt x="5744" y="10787"/>
                    </a:cubicBezTo>
                    <a:cubicBezTo>
                      <a:pt x="5891" y="10755"/>
                      <a:pt x="6038" y="10724"/>
                      <a:pt x="6184" y="10695"/>
                    </a:cubicBezTo>
                    <a:cubicBezTo>
                      <a:pt x="6467" y="10641"/>
                      <a:pt x="6747" y="10587"/>
                      <a:pt x="7029" y="10542"/>
                    </a:cubicBezTo>
                    <a:lnTo>
                      <a:pt x="7029" y="10542"/>
                    </a:lnTo>
                    <a:cubicBezTo>
                      <a:pt x="7019" y="10543"/>
                      <a:pt x="7009" y="10545"/>
                      <a:pt x="6999" y="10547"/>
                    </a:cubicBezTo>
                    <a:cubicBezTo>
                      <a:pt x="7190" y="10517"/>
                      <a:pt x="7382" y="10486"/>
                      <a:pt x="7574" y="10465"/>
                    </a:cubicBezTo>
                    <a:cubicBezTo>
                      <a:pt x="7762" y="10444"/>
                      <a:pt x="7950" y="10430"/>
                      <a:pt x="8139" y="10420"/>
                    </a:cubicBezTo>
                    <a:cubicBezTo>
                      <a:pt x="8203" y="10418"/>
                      <a:pt x="8267" y="10416"/>
                      <a:pt x="8332" y="10416"/>
                    </a:cubicBezTo>
                    <a:close/>
                    <a:moveTo>
                      <a:pt x="12701" y="12378"/>
                    </a:moveTo>
                    <a:lnTo>
                      <a:pt x="12675" y="12386"/>
                    </a:lnTo>
                    <a:lnTo>
                      <a:pt x="12675" y="12386"/>
                    </a:lnTo>
                    <a:cubicBezTo>
                      <a:pt x="12684" y="12383"/>
                      <a:pt x="12692" y="12380"/>
                      <a:pt x="12701" y="12378"/>
                    </a:cubicBezTo>
                    <a:close/>
                    <a:moveTo>
                      <a:pt x="16515" y="7516"/>
                    </a:moveTo>
                    <a:lnTo>
                      <a:pt x="16515" y="7516"/>
                    </a:lnTo>
                    <a:cubicBezTo>
                      <a:pt x="16512" y="7540"/>
                      <a:pt x="16511" y="7563"/>
                      <a:pt x="16509" y="7587"/>
                    </a:cubicBezTo>
                    <a:cubicBezTo>
                      <a:pt x="16495" y="7696"/>
                      <a:pt x="16472" y="7802"/>
                      <a:pt x="16446" y="7910"/>
                    </a:cubicBezTo>
                    <a:cubicBezTo>
                      <a:pt x="16447" y="7907"/>
                      <a:pt x="16447" y="7905"/>
                      <a:pt x="16448" y="7902"/>
                    </a:cubicBezTo>
                    <a:lnTo>
                      <a:pt x="16448" y="7902"/>
                    </a:lnTo>
                    <a:cubicBezTo>
                      <a:pt x="16394" y="8123"/>
                      <a:pt x="16348" y="8346"/>
                      <a:pt x="16298" y="8568"/>
                    </a:cubicBezTo>
                    <a:cubicBezTo>
                      <a:pt x="16261" y="8710"/>
                      <a:pt x="16217" y="8848"/>
                      <a:pt x="16166" y="8987"/>
                    </a:cubicBezTo>
                    <a:cubicBezTo>
                      <a:pt x="16097" y="9142"/>
                      <a:pt x="16023" y="9293"/>
                      <a:pt x="15945" y="9444"/>
                    </a:cubicBezTo>
                    <a:cubicBezTo>
                      <a:pt x="15808" y="9701"/>
                      <a:pt x="15665" y="9954"/>
                      <a:pt x="15505" y="10199"/>
                    </a:cubicBezTo>
                    <a:cubicBezTo>
                      <a:pt x="15332" y="10438"/>
                      <a:pt x="15145" y="10662"/>
                      <a:pt x="14946" y="10880"/>
                    </a:cubicBezTo>
                    <a:cubicBezTo>
                      <a:pt x="14780" y="11049"/>
                      <a:pt x="14607" y="11209"/>
                      <a:pt x="14424" y="11361"/>
                    </a:cubicBezTo>
                    <a:lnTo>
                      <a:pt x="14424" y="11361"/>
                    </a:lnTo>
                    <a:cubicBezTo>
                      <a:pt x="14425" y="11360"/>
                      <a:pt x="14425" y="11360"/>
                      <a:pt x="14425" y="11360"/>
                    </a:cubicBezTo>
                    <a:lnTo>
                      <a:pt x="14425" y="11360"/>
                    </a:lnTo>
                    <a:cubicBezTo>
                      <a:pt x="14383" y="11395"/>
                      <a:pt x="14341" y="11429"/>
                      <a:pt x="14299" y="11465"/>
                    </a:cubicBezTo>
                    <a:cubicBezTo>
                      <a:pt x="14190" y="11554"/>
                      <a:pt x="14078" y="11643"/>
                      <a:pt x="13965" y="11729"/>
                    </a:cubicBezTo>
                    <a:cubicBezTo>
                      <a:pt x="13846" y="11818"/>
                      <a:pt x="13723" y="11898"/>
                      <a:pt x="13599" y="11978"/>
                    </a:cubicBezTo>
                    <a:cubicBezTo>
                      <a:pt x="13524" y="12020"/>
                      <a:pt x="13449" y="12064"/>
                      <a:pt x="13371" y="12104"/>
                    </a:cubicBezTo>
                    <a:cubicBezTo>
                      <a:pt x="13296" y="12142"/>
                      <a:pt x="13219" y="12177"/>
                      <a:pt x="13142" y="12213"/>
                    </a:cubicBezTo>
                    <a:cubicBezTo>
                      <a:pt x="13146" y="12210"/>
                      <a:pt x="13149" y="12209"/>
                      <a:pt x="13153" y="12207"/>
                    </a:cubicBezTo>
                    <a:lnTo>
                      <a:pt x="13153" y="12207"/>
                    </a:lnTo>
                    <a:cubicBezTo>
                      <a:pt x="12995" y="12273"/>
                      <a:pt x="12835" y="12332"/>
                      <a:pt x="12674" y="12386"/>
                    </a:cubicBezTo>
                    <a:lnTo>
                      <a:pt x="12674" y="12386"/>
                    </a:lnTo>
                    <a:lnTo>
                      <a:pt x="12622" y="12401"/>
                    </a:lnTo>
                    <a:cubicBezTo>
                      <a:pt x="12717" y="12168"/>
                      <a:pt x="12822" y="11938"/>
                      <a:pt x="12926" y="11709"/>
                    </a:cubicBezTo>
                    <a:cubicBezTo>
                      <a:pt x="13034" y="11472"/>
                      <a:pt x="13148" y="11235"/>
                      <a:pt x="13265" y="11002"/>
                    </a:cubicBezTo>
                    <a:cubicBezTo>
                      <a:pt x="13367" y="10820"/>
                      <a:pt x="13481" y="10645"/>
                      <a:pt x="13599" y="10473"/>
                    </a:cubicBezTo>
                    <a:cubicBezTo>
                      <a:pt x="13730" y="10290"/>
                      <a:pt x="13861" y="10109"/>
                      <a:pt x="13989" y="9924"/>
                    </a:cubicBezTo>
                    <a:cubicBezTo>
                      <a:pt x="14305" y="9482"/>
                      <a:pt x="14635" y="9045"/>
                      <a:pt x="14996" y="8640"/>
                    </a:cubicBezTo>
                    <a:lnTo>
                      <a:pt x="14996" y="8640"/>
                    </a:lnTo>
                    <a:cubicBezTo>
                      <a:pt x="14993" y="8643"/>
                      <a:pt x="14990" y="8646"/>
                      <a:pt x="14987" y="8648"/>
                    </a:cubicBezTo>
                    <a:cubicBezTo>
                      <a:pt x="14993" y="8642"/>
                      <a:pt x="14999" y="8636"/>
                      <a:pt x="15004" y="8630"/>
                    </a:cubicBezTo>
                    <a:lnTo>
                      <a:pt x="15004" y="8630"/>
                    </a:lnTo>
                    <a:cubicBezTo>
                      <a:pt x="15001" y="8634"/>
                      <a:pt x="14998" y="8637"/>
                      <a:pt x="14996" y="8640"/>
                    </a:cubicBezTo>
                    <a:lnTo>
                      <a:pt x="14996" y="8640"/>
                    </a:lnTo>
                    <a:cubicBezTo>
                      <a:pt x="14999" y="8636"/>
                      <a:pt x="15002" y="8633"/>
                      <a:pt x="15006" y="8629"/>
                    </a:cubicBezTo>
                    <a:lnTo>
                      <a:pt x="15006" y="8629"/>
                    </a:lnTo>
                    <a:cubicBezTo>
                      <a:pt x="15005" y="8629"/>
                      <a:pt x="15005" y="8630"/>
                      <a:pt x="15004" y="8630"/>
                    </a:cubicBezTo>
                    <a:lnTo>
                      <a:pt x="15004" y="8630"/>
                    </a:lnTo>
                    <a:cubicBezTo>
                      <a:pt x="15006" y="8629"/>
                      <a:pt x="15007" y="8627"/>
                      <a:pt x="15009" y="8625"/>
                    </a:cubicBezTo>
                    <a:lnTo>
                      <a:pt x="15009" y="8625"/>
                    </a:lnTo>
                    <a:cubicBezTo>
                      <a:pt x="15008" y="8627"/>
                      <a:pt x="15007" y="8628"/>
                      <a:pt x="15006" y="8629"/>
                    </a:cubicBezTo>
                    <a:lnTo>
                      <a:pt x="15006" y="8629"/>
                    </a:lnTo>
                    <a:cubicBezTo>
                      <a:pt x="15193" y="8435"/>
                      <a:pt x="15378" y="8240"/>
                      <a:pt x="15581" y="8064"/>
                    </a:cubicBezTo>
                    <a:cubicBezTo>
                      <a:pt x="15687" y="7979"/>
                      <a:pt x="15798" y="7906"/>
                      <a:pt x="15911" y="7834"/>
                    </a:cubicBezTo>
                    <a:cubicBezTo>
                      <a:pt x="16098" y="7724"/>
                      <a:pt x="16288" y="7620"/>
                      <a:pt x="16485" y="7528"/>
                    </a:cubicBezTo>
                    <a:cubicBezTo>
                      <a:pt x="16495" y="7524"/>
                      <a:pt x="16504" y="7521"/>
                      <a:pt x="16515" y="7516"/>
                    </a:cubicBezTo>
                    <a:close/>
                    <a:moveTo>
                      <a:pt x="8690" y="12960"/>
                    </a:moveTo>
                    <a:lnTo>
                      <a:pt x="8690" y="12960"/>
                    </a:lnTo>
                    <a:cubicBezTo>
                      <a:pt x="8685" y="12962"/>
                      <a:pt x="8681" y="12963"/>
                      <a:pt x="8676" y="12964"/>
                    </a:cubicBezTo>
                    <a:lnTo>
                      <a:pt x="8676" y="12964"/>
                    </a:lnTo>
                    <a:cubicBezTo>
                      <a:pt x="8681" y="12963"/>
                      <a:pt x="8685" y="12961"/>
                      <a:pt x="8690" y="12960"/>
                    </a:cubicBezTo>
                    <a:close/>
                    <a:moveTo>
                      <a:pt x="8585" y="12991"/>
                    </a:moveTo>
                    <a:lnTo>
                      <a:pt x="8585" y="12991"/>
                    </a:lnTo>
                    <a:cubicBezTo>
                      <a:pt x="8584" y="12991"/>
                      <a:pt x="8583" y="12991"/>
                      <a:pt x="8582" y="12991"/>
                    </a:cubicBezTo>
                    <a:cubicBezTo>
                      <a:pt x="8583" y="12991"/>
                      <a:pt x="8584" y="12991"/>
                      <a:pt x="8585" y="12991"/>
                    </a:cubicBezTo>
                    <a:close/>
                    <a:moveTo>
                      <a:pt x="8786" y="13435"/>
                    </a:moveTo>
                    <a:cubicBezTo>
                      <a:pt x="8783" y="13436"/>
                      <a:pt x="8780" y="13436"/>
                      <a:pt x="8777" y="13437"/>
                    </a:cubicBezTo>
                    <a:cubicBezTo>
                      <a:pt x="8780" y="13437"/>
                      <a:pt x="8783" y="13436"/>
                      <a:pt x="8786" y="13435"/>
                    </a:cubicBezTo>
                    <a:close/>
                    <a:moveTo>
                      <a:pt x="16254" y="14604"/>
                    </a:moveTo>
                    <a:cubicBezTo>
                      <a:pt x="16251" y="14605"/>
                      <a:pt x="16249" y="14607"/>
                      <a:pt x="16247" y="14608"/>
                    </a:cubicBezTo>
                    <a:cubicBezTo>
                      <a:pt x="16249" y="14607"/>
                      <a:pt x="16252" y="14605"/>
                      <a:pt x="16254" y="14604"/>
                    </a:cubicBezTo>
                    <a:close/>
                    <a:moveTo>
                      <a:pt x="11712" y="13055"/>
                    </a:moveTo>
                    <a:cubicBezTo>
                      <a:pt x="11707" y="13059"/>
                      <a:pt x="11703" y="13063"/>
                      <a:pt x="11698" y="13067"/>
                    </a:cubicBezTo>
                    <a:cubicBezTo>
                      <a:pt x="11467" y="13249"/>
                      <a:pt x="11224" y="13412"/>
                      <a:pt x="10976" y="13570"/>
                    </a:cubicBezTo>
                    <a:cubicBezTo>
                      <a:pt x="10716" y="13736"/>
                      <a:pt x="10459" y="13905"/>
                      <a:pt x="10197" y="14067"/>
                    </a:cubicBezTo>
                    <a:cubicBezTo>
                      <a:pt x="10102" y="14120"/>
                      <a:pt x="10007" y="14169"/>
                      <a:pt x="9909" y="14216"/>
                    </a:cubicBezTo>
                    <a:cubicBezTo>
                      <a:pt x="9679" y="14313"/>
                      <a:pt x="9448" y="14402"/>
                      <a:pt x="9208" y="14477"/>
                    </a:cubicBezTo>
                    <a:cubicBezTo>
                      <a:pt x="9071" y="14519"/>
                      <a:pt x="8934" y="14562"/>
                      <a:pt x="8801" y="14612"/>
                    </a:cubicBezTo>
                    <a:cubicBezTo>
                      <a:pt x="8666" y="14663"/>
                      <a:pt x="8535" y="14728"/>
                      <a:pt x="8397" y="14774"/>
                    </a:cubicBezTo>
                    <a:cubicBezTo>
                      <a:pt x="8309" y="14798"/>
                      <a:pt x="8221" y="14815"/>
                      <a:pt x="8132" y="14830"/>
                    </a:cubicBezTo>
                    <a:cubicBezTo>
                      <a:pt x="7812" y="14869"/>
                      <a:pt x="7487" y="14885"/>
                      <a:pt x="7166" y="14895"/>
                    </a:cubicBezTo>
                    <a:lnTo>
                      <a:pt x="7160" y="14895"/>
                    </a:lnTo>
                    <a:cubicBezTo>
                      <a:pt x="7012" y="14895"/>
                      <a:pt x="6866" y="14892"/>
                      <a:pt x="6720" y="14881"/>
                    </a:cubicBezTo>
                    <a:cubicBezTo>
                      <a:pt x="6518" y="14856"/>
                      <a:pt x="6322" y="14815"/>
                      <a:pt x="6125" y="14768"/>
                    </a:cubicBezTo>
                    <a:cubicBezTo>
                      <a:pt x="6174" y="14726"/>
                      <a:pt x="6224" y="14685"/>
                      <a:pt x="6276" y="14645"/>
                    </a:cubicBezTo>
                    <a:cubicBezTo>
                      <a:pt x="6454" y="14510"/>
                      <a:pt x="6636" y="14383"/>
                      <a:pt x="6825" y="14265"/>
                    </a:cubicBezTo>
                    <a:cubicBezTo>
                      <a:pt x="6951" y="14194"/>
                      <a:pt x="7076" y="14128"/>
                      <a:pt x="7206" y="14064"/>
                    </a:cubicBezTo>
                    <a:cubicBezTo>
                      <a:pt x="7323" y="14004"/>
                      <a:pt x="7445" y="13952"/>
                      <a:pt x="7565" y="13897"/>
                    </a:cubicBezTo>
                    <a:lnTo>
                      <a:pt x="7565" y="13897"/>
                    </a:lnTo>
                    <a:cubicBezTo>
                      <a:pt x="7554" y="13901"/>
                      <a:pt x="7545" y="13905"/>
                      <a:pt x="7536" y="13908"/>
                    </a:cubicBezTo>
                    <a:cubicBezTo>
                      <a:pt x="7906" y="13751"/>
                      <a:pt x="8280" y="13600"/>
                      <a:pt x="8663" y="13470"/>
                    </a:cubicBezTo>
                    <a:lnTo>
                      <a:pt x="8663" y="13470"/>
                    </a:lnTo>
                    <a:cubicBezTo>
                      <a:pt x="8661" y="13471"/>
                      <a:pt x="8658" y="13472"/>
                      <a:pt x="8655" y="13473"/>
                    </a:cubicBezTo>
                    <a:lnTo>
                      <a:pt x="8655" y="13473"/>
                    </a:lnTo>
                    <a:cubicBezTo>
                      <a:pt x="8668" y="13469"/>
                      <a:pt x="8679" y="13465"/>
                      <a:pt x="8692" y="13462"/>
                    </a:cubicBezTo>
                    <a:lnTo>
                      <a:pt x="8692" y="13462"/>
                    </a:lnTo>
                    <a:cubicBezTo>
                      <a:pt x="8686" y="13464"/>
                      <a:pt x="8680" y="13466"/>
                      <a:pt x="8674" y="13468"/>
                    </a:cubicBezTo>
                    <a:cubicBezTo>
                      <a:pt x="8681" y="13466"/>
                      <a:pt x="8689" y="13464"/>
                      <a:pt x="8695" y="13461"/>
                    </a:cubicBezTo>
                    <a:lnTo>
                      <a:pt x="8695" y="13461"/>
                    </a:lnTo>
                    <a:cubicBezTo>
                      <a:pt x="8694" y="13462"/>
                      <a:pt x="8693" y="13462"/>
                      <a:pt x="8692" y="13462"/>
                    </a:cubicBezTo>
                    <a:lnTo>
                      <a:pt x="8692" y="13462"/>
                    </a:lnTo>
                    <a:cubicBezTo>
                      <a:pt x="8706" y="13458"/>
                      <a:pt x="8720" y="13454"/>
                      <a:pt x="8733" y="13450"/>
                    </a:cubicBezTo>
                    <a:lnTo>
                      <a:pt x="8734" y="13450"/>
                    </a:lnTo>
                    <a:cubicBezTo>
                      <a:pt x="8746" y="13448"/>
                      <a:pt x="8756" y="13444"/>
                      <a:pt x="8766" y="13441"/>
                    </a:cubicBezTo>
                    <a:cubicBezTo>
                      <a:pt x="8774" y="13438"/>
                      <a:pt x="8781" y="13436"/>
                      <a:pt x="8788" y="13434"/>
                    </a:cubicBezTo>
                    <a:lnTo>
                      <a:pt x="8788" y="13434"/>
                    </a:lnTo>
                    <a:cubicBezTo>
                      <a:pt x="8787" y="13434"/>
                      <a:pt x="8786" y="13435"/>
                      <a:pt x="8786" y="13435"/>
                    </a:cubicBezTo>
                    <a:lnTo>
                      <a:pt x="8786" y="13435"/>
                    </a:lnTo>
                    <a:cubicBezTo>
                      <a:pt x="8787" y="13434"/>
                      <a:pt x="8789" y="13434"/>
                      <a:pt x="8791" y="13433"/>
                    </a:cubicBezTo>
                    <a:lnTo>
                      <a:pt x="8791" y="13433"/>
                    </a:lnTo>
                    <a:cubicBezTo>
                      <a:pt x="8792" y="13433"/>
                      <a:pt x="8793" y="13433"/>
                      <a:pt x="8794" y="13433"/>
                    </a:cubicBezTo>
                    <a:lnTo>
                      <a:pt x="8794" y="13433"/>
                    </a:lnTo>
                    <a:cubicBezTo>
                      <a:pt x="8793" y="13433"/>
                      <a:pt x="8793" y="13433"/>
                      <a:pt x="8793" y="13433"/>
                    </a:cubicBezTo>
                    <a:lnTo>
                      <a:pt x="8793" y="13433"/>
                    </a:lnTo>
                    <a:cubicBezTo>
                      <a:pt x="8809" y="13428"/>
                      <a:pt x="8827" y="13423"/>
                      <a:pt x="8843" y="13419"/>
                    </a:cubicBezTo>
                    <a:cubicBezTo>
                      <a:pt x="9042" y="13362"/>
                      <a:pt x="9246" y="13322"/>
                      <a:pt x="9448" y="13277"/>
                    </a:cubicBezTo>
                    <a:cubicBezTo>
                      <a:pt x="9658" y="13229"/>
                      <a:pt x="9869" y="13182"/>
                      <a:pt x="10080" y="13147"/>
                    </a:cubicBezTo>
                    <a:cubicBezTo>
                      <a:pt x="10496" y="13091"/>
                      <a:pt x="10917" y="13074"/>
                      <a:pt x="11337" y="13060"/>
                    </a:cubicBezTo>
                    <a:cubicBezTo>
                      <a:pt x="11462" y="13058"/>
                      <a:pt x="11587" y="13056"/>
                      <a:pt x="11712" y="13055"/>
                    </a:cubicBezTo>
                    <a:close/>
                    <a:moveTo>
                      <a:pt x="19100" y="10498"/>
                    </a:moveTo>
                    <a:lnTo>
                      <a:pt x="19100" y="10498"/>
                    </a:lnTo>
                    <a:cubicBezTo>
                      <a:pt x="19085" y="10609"/>
                      <a:pt x="19065" y="10719"/>
                      <a:pt x="19039" y="10828"/>
                    </a:cubicBezTo>
                    <a:cubicBezTo>
                      <a:pt x="18984" y="11027"/>
                      <a:pt x="18909" y="11219"/>
                      <a:pt x="18835" y="11411"/>
                    </a:cubicBezTo>
                    <a:cubicBezTo>
                      <a:pt x="18760" y="11603"/>
                      <a:pt x="18687" y="11795"/>
                      <a:pt x="18612" y="11987"/>
                    </a:cubicBezTo>
                    <a:cubicBezTo>
                      <a:pt x="18532" y="12183"/>
                      <a:pt x="18446" y="12373"/>
                      <a:pt x="18343" y="12558"/>
                    </a:cubicBezTo>
                    <a:cubicBezTo>
                      <a:pt x="18251" y="12710"/>
                      <a:pt x="18150" y="12855"/>
                      <a:pt x="18045" y="12997"/>
                    </a:cubicBezTo>
                    <a:cubicBezTo>
                      <a:pt x="17944" y="13124"/>
                      <a:pt x="17836" y="13241"/>
                      <a:pt x="17724" y="13357"/>
                    </a:cubicBezTo>
                    <a:cubicBezTo>
                      <a:pt x="17612" y="13476"/>
                      <a:pt x="17500" y="13595"/>
                      <a:pt x="17386" y="13713"/>
                    </a:cubicBezTo>
                    <a:cubicBezTo>
                      <a:pt x="17157" y="13930"/>
                      <a:pt x="16922" y="14139"/>
                      <a:pt x="16672" y="14333"/>
                    </a:cubicBezTo>
                    <a:cubicBezTo>
                      <a:pt x="16535" y="14428"/>
                      <a:pt x="16396" y="14517"/>
                      <a:pt x="16254" y="14604"/>
                    </a:cubicBezTo>
                    <a:lnTo>
                      <a:pt x="16254" y="14604"/>
                    </a:lnTo>
                    <a:cubicBezTo>
                      <a:pt x="16257" y="14602"/>
                      <a:pt x="16260" y="14601"/>
                      <a:pt x="16263" y="14599"/>
                    </a:cubicBezTo>
                    <a:lnTo>
                      <a:pt x="16263" y="14599"/>
                    </a:lnTo>
                    <a:cubicBezTo>
                      <a:pt x="16254" y="14605"/>
                      <a:pt x="16246" y="14609"/>
                      <a:pt x="16238" y="14614"/>
                    </a:cubicBezTo>
                    <a:lnTo>
                      <a:pt x="16236" y="14615"/>
                    </a:lnTo>
                    <a:lnTo>
                      <a:pt x="16237" y="14614"/>
                    </a:lnTo>
                    <a:lnTo>
                      <a:pt x="16237" y="14614"/>
                    </a:lnTo>
                    <a:cubicBezTo>
                      <a:pt x="16015" y="14742"/>
                      <a:pt x="15793" y="14863"/>
                      <a:pt x="15561" y="14968"/>
                    </a:cubicBezTo>
                    <a:cubicBezTo>
                      <a:pt x="15431" y="15022"/>
                      <a:pt x="15301" y="15076"/>
                      <a:pt x="15168" y="15122"/>
                    </a:cubicBezTo>
                    <a:cubicBezTo>
                      <a:pt x="15227" y="15024"/>
                      <a:pt x="15285" y="14925"/>
                      <a:pt x="15340" y="14825"/>
                    </a:cubicBezTo>
                    <a:lnTo>
                      <a:pt x="15340" y="14825"/>
                    </a:lnTo>
                    <a:cubicBezTo>
                      <a:pt x="15340" y="14827"/>
                      <a:pt x="15339" y="14829"/>
                      <a:pt x="15338" y="14830"/>
                    </a:cubicBezTo>
                    <a:cubicBezTo>
                      <a:pt x="15340" y="14828"/>
                      <a:pt x="15341" y="14824"/>
                      <a:pt x="15342" y="14822"/>
                    </a:cubicBezTo>
                    <a:cubicBezTo>
                      <a:pt x="15346" y="14816"/>
                      <a:pt x="15349" y="14811"/>
                      <a:pt x="15353" y="14804"/>
                    </a:cubicBezTo>
                    <a:lnTo>
                      <a:pt x="15353" y="14804"/>
                    </a:lnTo>
                    <a:cubicBezTo>
                      <a:pt x="15352" y="14806"/>
                      <a:pt x="15351" y="14808"/>
                      <a:pt x="15351" y="14809"/>
                    </a:cubicBezTo>
                    <a:cubicBezTo>
                      <a:pt x="15442" y="14654"/>
                      <a:pt x="15537" y="14501"/>
                      <a:pt x="15625" y="14343"/>
                    </a:cubicBezTo>
                    <a:lnTo>
                      <a:pt x="15625" y="14343"/>
                    </a:lnTo>
                    <a:cubicBezTo>
                      <a:pt x="15623" y="14346"/>
                      <a:pt x="15622" y="14350"/>
                      <a:pt x="15619" y="14352"/>
                    </a:cubicBezTo>
                    <a:cubicBezTo>
                      <a:pt x="15703" y="14208"/>
                      <a:pt x="15786" y="14064"/>
                      <a:pt x="15863" y="13915"/>
                    </a:cubicBezTo>
                    <a:cubicBezTo>
                      <a:pt x="15939" y="13765"/>
                      <a:pt x="16013" y="13617"/>
                      <a:pt x="16095" y="13470"/>
                    </a:cubicBezTo>
                    <a:cubicBezTo>
                      <a:pt x="16197" y="13297"/>
                      <a:pt x="16308" y="13131"/>
                      <a:pt x="16421" y="12965"/>
                    </a:cubicBezTo>
                    <a:cubicBezTo>
                      <a:pt x="16535" y="12797"/>
                      <a:pt x="16640" y="12624"/>
                      <a:pt x="16760" y="12461"/>
                    </a:cubicBezTo>
                    <a:cubicBezTo>
                      <a:pt x="16826" y="12378"/>
                      <a:pt x="16892" y="12297"/>
                      <a:pt x="16964" y="12222"/>
                    </a:cubicBezTo>
                    <a:cubicBezTo>
                      <a:pt x="17001" y="12184"/>
                      <a:pt x="17037" y="12145"/>
                      <a:pt x="17074" y="12109"/>
                    </a:cubicBezTo>
                    <a:lnTo>
                      <a:pt x="17075" y="12107"/>
                    </a:lnTo>
                    <a:cubicBezTo>
                      <a:pt x="17079" y="12102"/>
                      <a:pt x="17085" y="12097"/>
                      <a:pt x="17091" y="12091"/>
                    </a:cubicBezTo>
                    <a:cubicBezTo>
                      <a:pt x="17094" y="12088"/>
                      <a:pt x="17098" y="12084"/>
                      <a:pt x="17101" y="12080"/>
                    </a:cubicBezTo>
                    <a:cubicBezTo>
                      <a:pt x="17107" y="12075"/>
                      <a:pt x="17112" y="12070"/>
                      <a:pt x="17117" y="12064"/>
                    </a:cubicBezTo>
                    <a:lnTo>
                      <a:pt x="17117" y="12064"/>
                    </a:lnTo>
                    <a:cubicBezTo>
                      <a:pt x="17116" y="12065"/>
                      <a:pt x="17116" y="12066"/>
                      <a:pt x="17115" y="12066"/>
                    </a:cubicBezTo>
                    <a:cubicBezTo>
                      <a:pt x="17117" y="12064"/>
                      <a:pt x="17120" y="12062"/>
                      <a:pt x="17122" y="12059"/>
                    </a:cubicBezTo>
                    <a:lnTo>
                      <a:pt x="17122" y="12059"/>
                    </a:lnTo>
                    <a:cubicBezTo>
                      <a:pt x="17120" y="12061"/>
                      <a:pt x="17119" y="12063"/>
                      <a:pt x="17117" y="12064"/>
                    </a:cubicBezTo>
                    <a:lnTo>
                      <a:pt x="17117" y="12064"/>
                    </a:lnTo>
                    <a:cubicBezTo>
                      <a:pt x="17121" y="12061"/>
                      <a:pt x="17125" y="12057"/>
                      <a:pt x="17129" y="12053"/>
                    </a:cubicBezTo>
                    <a:lnTo>
                      <a:pt x="17129" y="12053"/>
                    </a:lnTo>
                    <a:cubicBezTo>
                      <a:pt x="17127" y="12055"/>
                      <a:pt x="17124" y="12057"/>
                      <a:pt x="17122" y="12059"/>
                    </a:cubicBezTo>
                    <a:lnTo>
                      <a:pt x="17122" y="12059"/>
                    </a:lnTo>
                    <a:cubicBezTo>
                      <a:pt x="17125" y="12056"/>
                      <a:pt x="17128" y="12053"/>
                      <a:pt x="17131" y="12050"/>
                    </a:cubicBezTo>
                    <a:lnTo>
                      <a:pt x="17131" y="12050"/>
                    </a:lnTo>
                    <a:cubicBezTo>
                      <a:pt x="17130" y="12051"/>
                      <a:pt x="17130" y="12052"/>
                      <a:pt x="17129" y="12053"/>
                    </a:cubicBezTo>
                    <a:lnTo>
                      <a:pt x="17129" y="12053"/>
                    </a:lnTo>
                    <a:cubicBezTo>
                      <a:pt x="17244" y="11941"/>
                      <a:pt x="17363" y="11833"/>
                      <a:pt x="17482" y="11725"/>
                    </a:cubicBezTo>
                    <a:cubicBezTo>
                      <a:pt x="17613" y="11603"/>
                      <a:pt x="17745" y="11482"/>
                      <a:pt x="17884" y="11368"/>
                    </a:cubicBezTo>
                    <a:cubicBezTo>
                      <a:pt x="18024" y="11253"/>
                      <a:pt x="18166" y="11141"/>
                      <a:pt x="18306" y="11029"/>
                    </a:cubicBezTo>
                    <a:cubicBezTo>
                      <a:pt x="18433" y="10926"/>
                      <a:pt x="18558" y="10822"/>
                      <a:pt x="18686" y="10720"/>
                    </a:cubicBezTo>
                    <a:cubicBezTo>
                      <a:pt x="18737" y="10684"/>
                      <a:pt x="18789" y="10648"/>
                      <a:pt x="18843" y="10614"/>
                    </a:cubicBezTo>
                    <a:cubicBezTo>
                      <a:pt x="18893" y="10588"/>
                      <a:pt x="18944" y="10563"/>
                      <a:pt x="18996" y="10539"/>
                    </a:cubicBezTo>
                    <a:cubicBezTo>
                      <a:pt x="19030" y="10525"/>
                      <a:pt x="19066" y="10511"/>
                      <a:pt x="19100" y="10498"/>
                    </a:cubicBezTo>
                    <a:close/>
                    <a:moveTo>
                      <a:pt x="20852" y="16778"/>
                    </a:moveTo>
                    <a:lnTo>
                      <a:pt x="20852" y="16778"/>
                    </a:lnTo>
                    <a:cubicBezTo>
                      <a:pt x="20851" y="16779"/>
                      <a:pt x="20850" y="16780"/>
                      <a:pt x="20848" y="16781"/>
                    </a:cubicBezTo>
                    <a:cubicBezTo>
                      <a:pt x="20850" y="16780"/>
                      <a:pt x="20851" y="16779"/>
                      <a:pt x="20852" y="16778"/>
                    </a:cubicBezTo>
                    <a:close/>
                    <a:moveTo>
                      <a:pt x="12403" y="17004"/>
                    </a:moveTo>
                    <a:lnTo>
                      <a:pt x="12403" y="17004"/>
                    </a:lnTo>
                    <a:cubicBezTo>
                      <a:pt x="12402" y="17004"/>
                      <a:pt x="12401" y="17004"/>
                      <a:pt x="12400" y="17005"/>
                    </a:cubicBezTo>
                    <a:lnTo>
                      <a:pt x="12400" y="17005"/>
                    </a:lnTo>
                    <a:cubicBezTo>
                      <a:pt x="12401" y="17005"/>
                      <a:pt x="12402" y="17004"/>
                      <a:pt x="12403" y="17004"/>
                    </a:cubicBezTo>
                    <a:close/>
                    <a:moveTo>
                      <a:pt x="14207" y="15841"/>
                    </a:moveTo>
                    <a:cubicBezTo>
                      <a:pt x="14095" y="15945"/>
                      <a:pt x="13979" y="16044"/>
                      <a:pt x="13859" y="16139"/>
                    </a:cubicBezTo>
                    <a:cubicBezTo>
                      <a:pt x="13619" y="16319"/>
                      <a:pt x="13377" y="16491"/>
                      <a:pt x="13120" y="16647"/>
                    </a:cubicBezTo>
                    <a:cubicBezTo>
                      <a:pt x="13003" y="16713"/>
                      <a:pt x="12886" y="16777"/>
                      <a:pt x="12767" y="16838"/>
                    </a:cubicBezTo>
                    <a:cubicBezTo>
                      <a:pt x="12641" y="16901"/>
                      <a:pt x="12512" y="16957"/>
                      <a:pt x="12383" y="17013"/>
                    </a:cubicBezTo>
                    <a:lnTo>
                      <a:pt x="12383" y="17013"/>
                    </a:lnTo>
                    <a:cubicBezTo>
                      <a:pt x="12389" y="17010"/>
                      <a:pt x="12394" y="17007"/>
                      <a:pt x="12400" y="17005"/>
                    </a:cubicBezTo>
                    <a:lnTo>
                      <a:pt x="12400" y="17005"/>
                    </a:lnTo>
                    <a:cubicBezTo>
                      <a:pt x="12298" y="17046"/>
                      <a:pt x="12197" y="17082"/>
                      <a:pt x="12094" y="17117"/>
                    </a:cubicBezTo>
                    <a:cubicBezTo>
                      <a:pt x="11784" y="17203"/>
                      <a:pt x="11468" y="17275"/>
                      <a:pt x="11152" y="17330"/>
                    </a:cubicBezTo>
                    <a:cubicBezTo>
                      <a:pt x="10818" y="17371"/>
                      <a:pt x="10478" y="17397"/>
                      <a:pt x="10142" y="17417"/>
                    </a:cubicBezTo>
                    <a:cubicBezTo>
                      <a:pt x="10022" y="17417"/>
                      <a:pt x="9905" y="17412"/>
                      <a:pt x="9786" y="17401"/>
                    </a:cubicBezTo>
                    <a:cubicBezTo>
                      <a:pt x="9591" y="17372"/>
                      <a:pt x="9396" y="17341"/>
                      <a:pt x="9204" y="17298"/>
                    </a:cubicBezTo>
                    <a:cubicBezTo>
                      <a:pt x="9122" y="17275"/>
                      <a:pt x="9041" y="17251"/>
                      <a:pt x="8960" y="17224"/>
                    </a:cubicBezTo>
                    <a:cubicBezTo>
                      <a:pt x="9104" y="17148"/>
                      <a:pt x="9249" y="17072"/>
                      <a:pt x="9394" y="16998"/>
                    </a:cubicBezTo>
                    <a:cubicBezTo>
                      <a:pt x="9640" y="16872"/>
                      <a:pt x="9887" y="16751"/>
                      <a:pt x="10140" y="16639"/>
                    </a:cubicBezTo>
                    <a:cubicBezTo>
                      <a:pt x="10503" y="16491"/>
                      <a:pt x="10869" y="16357"/>
                      <a:pt x="11245" y="16248"/>
                    </a:cubicBezTo>
                    <a:cubicBezTo>
                      <a:pt x="11484" y="16185"/>
                      <a:pt x="11723" y="16122"/>
                      <a:pt x="11964" y="16070"/>
                    </a:cubicBezTo>
                    <a:cubicBezTo>
                      <a:pt x="12191" y="16020"/>
                      <a:pt x="12417" y="15979"/>
                      <a:pt x="12645" y="15945"/>
                    </a:cubicBezTo>
                    <a:cubicBezTo>
                      <a:pt x="12858" y="15919"/>
                      <a:pt x="13069" y="15899"/>
                      <a:pt x="13282" y="15883"/>
                    </a:cubicBezTo>
                    <a:cubicBezTo>
                      <a:pt x="13495" y="15865"/>
                      <a:pt x="13706" y="15848"/>
                      <a:pt x="13919" y="15843"/>
                    </a:cubicBezTo>
                    <a:lnTo>
                      <a:pt x="13888" y="15843"/>
                    </a:lnTo>
                    <a:cubicBezTo>
                      <a:pt x="13994" y="15841"/>
                      <a:pt x="14101" y="15841"/>
                      <a:pt x="14207" y="15841"/>
                    </a:cubicBezTo>
                    <a:close/>
                    <a:moveTo>
                      <a:pt x="20218" y="16264"/>
                    </a:moveTo>
                    <a:cubicBezTo>
                      <a:pt x="20301" y="16267"/>
                      <a:pt x="20383" y="16272"/>
                      <a:pt x="20466" y="16279"/>
                    </a:cubicBezTo>
                    <a:cubicBezTo>
                      <a:pt x="20541" y="16289"/>
                      <a:pt x="20614" y="16299"/>
                      <a:pt x="20688" y="16314"/>
                    </a:cubicBezTo>
                    <a:cubicBezTo>
                      <a:pt x="20739" y="16328"/>
                      <a:pt x="20789" y="16344"/>
                      <a:pt x="20837" y="16362"/>
                    </a:cubicBezTo>
                    <a:cubicBezTo>
                      <a:pt x="20944" y="16409"/>
                      <a:pt x="21048" y="16466"/>
                      <a:pt x="21151" y="16522"/>
                    </a:cubicBezTo>
                    <a:cubicBezTo>
                      <a:pt x="21055" y="16613"/>
                      <a:pt x="20955" y="16696"/>
                      <a:pt x="20852" y="16778"/>
                    </a:cubicBezTo>
                    <a:lnTo>
                      <a:pt x="20852" y="16778"/>
                    </a:lnTo>
                    <a:cubicBezTo>
                      <a:pt x="20853" y="16777"/>
                      <a:pt x="20855" y="16776"/>
                      <a:pt x="20856" y="16775"/>
                    </a:cubicBezTo>
                    <a:lnTo>
                      <a:pt x="20856" y="16775"/>
                    </a:lnTo>
                    <a:cubicBezTo>
                      <a:pt x="20852" y="16778"/>
                      <a:pt x="20847" y="16782"/>
                      <a:pt x="20843" y="16785"/>
                    </a:cubicBezTo>
                    <a:lnTo>
                      <a:pt x="20831" y="16794"/>
                    </a:lnTo>
                    <a:cubicBezTo>
                      <a:pt x="20833" y="16792"/>
                      <a:pt x="20837" y="16790"/>
                      <a:pt x="20839" y="16788"/>
                    </a:cubicBezTo>
                    <a:lnTo>
                      <a:pt x="20839" y="16788"/>
                    </a:lnTo>
                    <a:cubicBezTo>
                      <a:pt x="20772" y="16837"/>
                      <a:pt x="20704" y="16883"/>
                      <a:pt x="20633" y="16927"/>
                    </a:cubicBezTo>
                    <a:cubicBezTo>
                      <a:pt x="20422" y="17040"/>
                      <a:pt x="20203" y="17140"/>
                      <a:pt x="19984" y="17236"/>
                    </a:cubicBezTo>
                    <a:cubicBezTo>
                      <a:pt x="19834" y="17296"/>
                      <a:pt x="19683" y="17351"/>
                      <a:pt x="19529" y="17401"/>
                    </a:cubicBezTo>
                    <a:cubicBezTo>
                      <a:pt x="19376" y="17442"/>
                      <a:pt x="19222" y="17474"/>
                      <a:pt x="19066" y="17498"/>
                    </a:cubicBezTo>
                    <a:cubicBezTo>
                      <a:pt x="18924" y="17514"/>
                      <a:pt x="18784" y="17523"/>
                      <a:pt x="18641" y="17530"/>
                    </a:cubicBezTo>
                    <a:cubicBezTo>
                      <a:pt x="18587" y="17531"/>
                      <a:pt x="18532" y="17531"/>
                      <a:pt x="18478" y="17531"/>
                    </a:cubicBezTo>
                    <a:cubicBezTo>
                      <a:pt x="18229" y="17531"/>
                      <a:pt x="17980" y="17522"/>
                      <a:pt x="17732" y="17494"/>
                    </a:cubicBezTo>
                    <a:cubicBezTo>
                      <a:pt x="17647" y="17482"/>
                      <a:pt x="17563" y="17465"/>
                      <a:pt x="17477" y="17446"/>
                    </a:cubicBezTo>
                    <a:cubicBezTo>
                      <a:pt x="17401" y="17426"/>
                      <a:pt x="17325" y="17403"/>
                      <a:pt x="17250" y="17377"/>
                    </a:cubicBezTo>
                    <a:cubicBezTo>
                      <a:pt x="17106" y="17317"/>
                      <a:pt x="16966" y="17250"/>
                      <a:pt x="16827" y="17180"/>
                    </a:cubicBezTo>
                    <a:cubicBezTo>
                      <a:pt x="16917" y="17136"/>
                      <a:pt x="17007" y="17094"/>
                      <a:pt x="17100" y="17054"/>
                    </a:cubicBezTo>
                    <a:cubicBezTo>
                      <a:pt x="17262" y="16987"/>
                      <a:pt x="17426" y="16932"/>
                      <a:pt x="17591" y="16872"/>
                    </a:cubicBezTo>
                    <a:cubicBezTo>
                      <a:pt x="17784" y="16802"/>
                      <a:pt x="17968" y="16710"/>
                      <a:pt x="18155" y="16626"/>
                    </a:cubicBezTo>
                    <a:cubicBezTo>
                      <a:pt x="18285" y="16574"/>
                      <a:pt x="18415" y="16527"/>
                      <a:pt x="18548" y="16485"/>
                    </a:cubicBezTo>
                    <a:cubicBezTo>
                      <a:pt x="18811" y="16413"/>
                      <a:pt x="19083" y="16377"/>
                      <a:pt x="19352" y="16333"/>
                    </a:cubicBezTo>
                    <a:cubicBezTo>
                      <a:pt x="19639" y="16295"/>
                      <a:pt x="19928" y="16271"/>
                      <a:pt x="20218" y="16264"/>
                    </a:cubicBezTo>
                    <a:close/>
                    <a:moveTo>
                      <a:pt x="19064" y="19641"/>
                    </a:moveTo>
                    <a:cubicBezTo>
                      <a:pt x="19064" y="19641"/>
                      <a:pt x="19064" y="19641"/>
                      <a:pt x="19065" y="19642"/>
                    </a:cubicBezTo>
                    <a:cubicBezTo>
                      <a:pt x="19064" y="19641"/>
                      <a:pt x="19064" y="19641"/>
                      <a:pt x="19064" y="19641"/>
                    </a:cubicBezTo>
                    <a:close/>
                    <a:moveTo>
                      <a:pt x="15930" y="20972"/>
                    </a:moveTo>
                    <a:lnTo>
                      <a:pt x="15928" y="20978"/>
                    </a:lnTo>
                    <a:cubicBezTo>
                      <a:pt x="15929" y="20976"/>
                      <a:pt x="15929" y="20974"/>
                      <a:pt x="15930" y="20972"/>
                    </a:cubicBezTo>
                    <a:close/>
                    <a:moveTo>
                      <a:pt x="16103" y="17913"/>
                    </a:moveTo>
                    <a:cubicBezTo>
                      <a:pt x="16142" y="18057"/>
                      <a:pt x="16181" y="18201"/>
                      <a:pt x="16223" y="18344"/>
                    </a:cubicBezTo>
                    <a:cubicBezTo>
                      <a:pt x="16246" y="18426"/>
                      <a:pt x="16266" y="18509"/>
                      <a:pt x="16281" y="18593"/>
                    </a:cubicBezTo>
                    <a:cubicBezTo>
                      <a:pt x="16303" y="18766"/>
                      <a:pt x="16316" y="18941"/>
                      <a:pt x="16324" y="19117"/>
                    </a:cubicBezTo>
                    <a:cubicBezTo>
                      <a:pt x="16326" y="19216"/>
                      <a:pt x="16324" y="19315"/>
                      <a:pt x="16318" y="19413"/>
                    </a:cubicBezTo>
                    <a:cubicBezTo>
                      <a:pt x="16294" y="19629"/>
                      <a:pt x="16263" y="19845"/>
                      <a:pt x="16214" y="20056"/>
                    </a:cubicBezTo>
                    <a:cubicBezTo>
                      <a:pt x="16215" y="20052"/>
                      <a:pt x="16216" y="20049"/>
                      <a:pt x="16217" y="20045"/>
                    </a:cubicBezTo>
                    <a:lnTo>
                      <a:pt x="16217" y="20045"/>
                    </a:lnTo>
                    <a:cubicBezTo>
                      <a:pt x="16207" y="20087"/>
                      <a:pt x="16197" y="20129"/>
                      <a:pt x="16186" y="20172"/>
                    </a:cubicBezTo>
                    <a:cubicBezTo>
                      <a:pt x="16152" y="20310"/>
                      <a:pt x="16117" y="20446"/>
                      <a:pt x="16073" y="20581"/>
                    </a:cubicBezTo>
                    <a:cubicBezTo>
                      <a:pt x="16032" y="20705"/>
                      <a:pt x="15984" y="20827"/>
                      <a:pt x="15939" y="20950"/>
                    </a:cubicBezTo>
                    <a:lnTo>
                      <a:pt x="15939" y="20950"/>
                    </a:lnTo>
                    <a:lnTo>
                      <a:pt x="15935" y="20958"/>
                    </a:lnTo>
                    <a:lnTo>
                      <a:pt x="15933" y="20965"/>
                    </a:lnTo>
                    <a:lnTo>
                      <a:pt x="15933" y="20965"/>
                    </a:lnTo>
                    <a:cubicBezTo>
                      <a:pt x="15883" y="21087"/>
                      <a:pt x="15831" y="21206"/>
                      <a:pt x="15770" y="21323"/>
                    </a:cubicBezTo>
                    <a:cubicBezTo>
                      <a:pt x="15694" y="21448"/>
                      <a:pt x="15617" y="21572"/>
                      <a:pt x="15545" y="21700"/>
                    </a:cubicBezTo>
                    <a:cubicBezTo>
                      <a:pt x="15504" y="21774"/>
                      <a:pt x="15457" y="21845"/>
                      <a:pt x="15411" y="21917"/>
                    </a:cubicBezTo>
                    <a:cubicBezTo>
                      <a:pt x="15400" y="21867"/>
                      <a:pt x="15385" y="21818"/>
                      <a:pt x="15376" y="21767"/>
                    </a:cubicBezTo>
                    <a:cubicBezTo>
                      <a:pt x="15368" y="21718"/>
                      <a:pt x="15360" y="21669"/>
                      <a:pt x="15352" y="21620"/>
                    </a:cubicBezTo>
                    <a:lnTo>
                      <a:pt x="15352" y="21620"/>
                    </a:lnTo>
                    <a:cubicBezTo>
                      <a:pt x="15354" y="21630"/>
                      <a:pt x="15355" y="21639"/>
                      <a:pt x="15357" y="21652"/>
                    </a:cubicBezTo>
                    <a:cubicBezTo>
                      <a:pt x="15334" y="21500"/>
                      <a:pt x="15332" y="21346"/>
                      <a:pt x="15329" y="21192"/>
                    </a:cubicBezTo>
                    <a:cubicBezTo>
                      <a:pt x="15326" y="20896"/>
                      <a:pt x="15322" y="20600"/>
                      <a:pt x="15341" y="20304"/>
                    </a:cubicBezTo>
                    <a:cubicBezTo>
                      <a:pt x="15381" y="19945"/>
                      <a:pt x="15439" y="19585"/>
                      <a:pt x="15521" y="19232"/>
                    </a:cubicBezTo>
                    <a:cubicBezTo>
                      <a:pt x="15551" y="19124"/>
                      <a:pt x="15584" y="19015"/>
                      <a:pt x="15623" y="18908"/>
                    </a:cubicBezTo>
                    <a:cubicBezTo>
                      <a:pt x="15692" y="18734"/>
                      <a:pt x="15774" y="18566"/>
                      <a:pt x="15858" y="18400"/>
                    </a:cubicBezTo>
                    <a:cubicBezTo>
                      <a:pt x="15942" y="18238"/>
                      <a:pt x="16021" y="18074"/>
                      <a:pt x="16103" y="17913"/>
                    </a:cubicBezTo>
                    <a:close/>
                    <a:moveTo>
                      <a:pt x="4769" y="1"/>
                    </a:moveTo>
                    <a:cubicBezTo>
                      <a:pt x="4745" y="1"/>
                      <a:pt x="4720" y="4"/>
                      <a:pt x="4696" y="12"/>
                    </a:cubicBezTo>
                    <a:cubicBezTo>
                      <a:pt x="4568" y="51"/>
                      <a:pt x="4482" y="175"/>
                      <a:pt x="4428" y="291"/>
                    </a:cubicBezTo>
                    <a:cubicBezTo>
                      <a:pt x="4382" y="390"/>
                      <a:pt x="4347" y="491"/>
                      <a:pt x="4317" y="596"/>
                    </a:cubicBezTo>
                    <a:cubicBezTo>
                      <a:pt x="4247" y="842"/>
                      <a:pt x="4214" y="1099"/>
                      <a:pt x="4168" y="1351"/>
                    </a:cubicBezTo>
                    <a:cubicBezTo>
                      <a:pt x="4144" y="1483"/>
                      <a:pt x="4124" y="1616"/>
                      <a:pt x="4107" y="1750"/>
                    </a:cubicBezTo>
                    <a:cubicBezTo>
                      <a:pt x="4088" y="1885"/>
                      <a:pt x="4090" y="2021"/>
                      <a:pt x="4088" y="2157"/>
                    </a:cubicBezTo>
                    <a:cubicBezTo>
                      <a:pt x="4086" y="2402"/>
                      <a:pt x="4103" y="2647"/>
                      <a:pt x="4111" y="2892"/>
                    </a:cubicBezTo>
                    <a:cubicBezTo>
                      <a:pt x="4119" y="3156"/>
                      <a:pt x="4124" y="3419"/>
                      <a:pt x="4155" y="3682"/>
                    </a:cubicBezTo>
                    <a:cubicBezTo>
                      <a:pt x="4168" y="3797"/>
                      <a:pt x="4195" y="3909"/>
                      <a:pt x="4229" y="4021"/>
                    </a:cubicBezTo>
                    <a:cubicBezTo>
                      <a:pt x="4117" y="3902"/>
                      <a:pt x="4005" y="3783"/>
                      <a:pt x="3892" y="3665"/>
                    </a:cubicBezTo>
                    <a:cubicBezTo>
                      <a:pt x="3699" y="3463"/>
                      <a:pt x="3512" y="3255"/>
                      <a:pt x="3330" y="3041"/>
                    </a:cubicBezTo>
                    <a:cubicBezTo>
                      <a:pt x="3077" y="2730"/>
                      <a:pt x="2826" y="2420"/>
                      <a:pt x="2567" y="2115"/>
                    </a:cubicBezTo>
                    <a:lnTo>
                      <a:pt x="2567" y="2115"/>
                    </a:lnTo>
                    <a:cubicBezTo>
                      <a:pt x="2567" y="2115"/>
                      <a:pt x="2567" y="2115"/>
                      <a:pt x="2568" y="2116"/>
                    </a:cubicBezTo>
                    <a:cubicBezTo>
                      <a:pt x="2340" y="1844"/>
                      <a:pt x="2111" y="1574"/>
                      <a:pt x="1879" y="1305"/>
                    </a:cubicBezTo>
                    <a:lnTo>
                      <a:pt x="1879" y="1305"/>
                    </a:lnTo>
                    <a:cubicBezTo>
                      <a:pt x="1881" y="1307"/>
                      <a:pt x="1883" y="1309"/>
                      <a:pt x="1886" y="1311"/>
                    </a:cubicBezTo>
                    <a:lnTo>
                      <a:pt x="1886" y="1311"/>
                    </a:lnTo>
                    <a:cubicBezTo>
                      <a:pt x="1806" y="1213"/>
                      <a:pt x="1730" y="1113"/>
                      <a:pt x="1655" y="1012"/>
                    </a:cubicBezTo>
                    <a:cubicBezTo>
                      <a:pt x="1609" y="947"/>
                      <a:pt x="1534" y="913"/>
                      <a:pt x="1459" y="913"/>
                    </a:cubicBezTo>
                    <a:cubicBezTo>
                      <a:pt x="1410" y="913"/>
                      <a:pt x="1360" y="928"/>
                      <a:pt x="1318" y="958"/>
                    </a:cubicBezTo>
                    <a:cubicBezTo>
                      <a:pt x="1211" y="1037"/>
                      <a:pt x="1187" y="1191"/>
                      <a:pt x="1265" y="1297"/>
                    </a:cubicBezTo>
                    <a:cubicBezTo>
                      <a:pt x="1364" y="1431"/>
                      <a:pt x="1465" y="1562"/>
                      <a:pt x="1574" y="1689"/>
                    </a:cubicBezTo>
                    <a:cubicBezTo>
                      <a:pt x="1687" y="1820"/>
                      <a:pt x="1799" y="1949"/>
                      <a:pt x="1910" y="2080"/>
                    </a:cubicBezTo>
                    <a:cubicBezTo>
                      <a:pt x="1909" y="2078"/>
                      <a:pt x="1907" y="2076"/>
                      <a:pt x="1905" y="2074"/>
                    </a:cubicBezTo>
                    <a:lnTo>
                      <a:pt x="1905" y="2074"/>
                    </a:lnTo>
                    <a:cubicBezTo>
                      <a:pt x="2060" y="2260"/>
                      <a:pt x="2215" y="2444"/>
                      <a:pt x="2371" y="2630"/>
                    </a:cubicBezTo>
                    <a:cubicBezTo>
                      <a:pt x="2364" y="2621"/>
                      <a:pt x="2357" y="2613"/>
                      <a:pt x="2350" y="2604"/>
                    </a:cubicBezTo>
                    <a:lnTo>
                      <a:pt x="2350" y="2604"/>
                    </a:lnTo>
                    <a:cubicBezTo>
                      <a:pt x="2448" y="2721"/>
                      <a:pt x="2545" y="2838"/>
                      <a:pt x="2642" y="2956"/>
                    </a:cubicBezTo>
                    <a:cubicBezTo>
                      <a:pt x="2823" y="3178"/>
                      <a:pt x="3001" y="3404"/>
                      <a:pt x="3191" y="3618"/>
                    </a:cubicBezTo>
                    <a:cubicBezTo>
                      <a:pt x="3246" y="3680"/>
                      <a:pt x="3303" y="3741"/>
                      <a:pt x="3359" y="3801"/>
                    </a:cubicBezTo>
                    <a:cubicBezTo>
                      <a:pt x="3256" y="3767"/>
                      <a:pt x="3153" y="3735"/>
                      <a:pt x="3049" y="3706"/>
                    </a:cubicBezTo>
                    <a:cubicBezTo>
                      <a:pt x="2796" y="3638"/>
                      <a:pt x="2539" y="3588"/>
                      <a:pt x="2278" y="3566"/>
                    </a:cubicBezTo>
                    <a:cubicBezTo>
                      <a:pt x="2158" y="3555"/>
                      <a:pt x="2036" y="3540"/>
                      <a:pt x="1915" y="3540"/>
                    </a:cubicBezTo>
                    <a:cubicBezTo>
                      <a:pt x="1910" y="3540"/>
                      <a:pt x="1906" y="3540"/>
                      <a:pt x="1901" y="3540"/>
                    </a:cubicBezTo>
                    <a:cubicBezTo>
                      <a:pt x="1765" y="3542"/>
                      <a:pt x="1631" y="3544"/>
                      <a:pt x="1495" y="3558"/>
                    </a:cubicBezTo>
                    <a:cubicBezTo>
                      <a:pt x="1364" y="3570"/>
                      <a:pt x="1232" y="3584"/>
                      <a:pt x="1099" y="3596"/>
                    </a:cubicBezTo>
                    <a:cubicBezTo>
                      <a:pt x="911" y="3614"/>
                      <a:pt x="719" y="3630"/>
                      <a:pt x="533" y="3675"/>
                    </a:cubicBezTo>
                    <a:cubicBezTo>
                      <a:pt x="432" y="3701"/>
                      <a:pt x="329" y="3731"/>
                      <a:pt x="235" y="3777"/>
                    </a:cubicBezTo>
                    <a:cubicBezTo>
                      <a:pt x="121" y="3832"/>
                      <a:pt x="12" y="3918"/>
                      <a:pt x="6" y="4055"/>
                    </a:cubicBezTo>
                    <a:cubicBezTo>
                      <a:pt x="1" y="4188"/>
                      <a:pt x="100" y="4275"/>
                      <a:pt x="189" y="4359"/>
                    </a:cubicBezTo>
                    <a:cubicBezTo>
                      <a:pt x="366" y="4528"/>
                      <a:pt x="547" y="4692"/>
                      <a:pt x="760" y="4815"/>
                    </a:cubicBezTo>
                    <a:cubicBezTo>
                      <a:pt x="985" y="4945"/>
                      <a:pt x="1219" y="5057"/>
                      <a:pt x="1464" y="5138"/>
                    </a:cubicBezTo>
                    <a:cubicBezTo>
                      <a:pt x="1582" y="5177"/>
                      <a:pt x="1700" y="5212"/>
                      <a:pt x="1819" y="5248"/>
                    </a:cubicBezTo>
                    <a:cubicBezTo>
                      <a:pt x="1948" y="5284"/>
                      <a:pt x="2077" y="5325"/>
                      <a:pt x="2210" y="5349"/>
                    </a:cubicBezTo>
                    <a:cubicBezTo>
                      <a:pt x="2714" y="5443"/>
                      <a:pt x="3227" y="5483"/>
                      <a:pt x="3739" y="5512"/>
                    </a:cubicBezTo>
                    <a:cubicBezTo>
                      <a:pt x="3854" y="5519"/>
                      <a:pt x="3969" y="5522"/>
                      <a:pt x="4085" y="5522"/>
                    </a:cubicBezTo>
                    <a:cubicBezTo>
                      <a:pt x="4219" y="5522"/>
                      <a:pt x="4354" y="5518"/>
                      <a:pt x="4490" y="5510"/>
                    </a:cubicBezTo>
                    <a:cubicBezTo>
                      <a:pt x="4618" y="5501"/>
                      <a:pt x="4748" y="5493"/>
                      <a:pt x="4876" y="5480"/>
                    </a:cubicBezTo>
                    <a:cubicBezTo>
                      <a:pt x="4889" y="5479"/>
                      <a:pt x="4903" y="5475"/>
                      <a:pt x="4916" y="5474"/>
                    </a:cubicBezTo>
                    <a:cubicBezTo>
                      <a:pt x="4935" y="5495"/>
                      <a:pt x="4953" y="5514"/>
                      <a:pt x="4971" y="5535"/>
                    </a:cubicBezTo>
                    <a:cubicBezTo>
                      <a:pt x="5162" y="5747"/>
                      <a:pt x="5351" y="5963"/>
                      <a:pt x="5538" y="6180"/>
                    </a:cubicBezTo>
                    <a:cubicBezTo>
                      <a:pt x="5729" y="6399"/>
                      <a:pt x="5934" y="6607"/>
                      <a:pt x="6135" y="6815"/>
                    </a:cubicBezTo>
                    <a:cubicBezTo>
                      <a:pt x="6319" y="7006"/>
                      <a:pt x="6506" y="7195"/>
                      <a:pt x="6691" y="7384"/>
                    </a:cubicBezTo>
                    <a:cubicBezTo>
                      <a:pt x="6633" y="7365"/>
                      <a:pt x="6574" y="7345"/>
                      <a:pt x="6516" y="7326"/>
                    </a:cubicBezTo>
                    <a:cubicBezTo>
                      <a:pt x="6337" y="7268"/>
                      <a:pt x="6155" y="7206"/>
                      <a:pt x="5972" y="7157"/>
                    </a:cubicBezTo>
                    <a:cubicBezTo>
                      <a:pt x="5839" y="7122"/>
                      <a:pt x="5706" y="7091"/>
                      <a:pt x="5573" y="7065"/>
                    </a:cubicBezTo>
                    <a:cubicBezTo>
                      <a:pt x="5446" y="7039"/>
                      <a:pt x="5318" y="7022"/>
                      <a:pt x="5190" y="7005"/>
                    </a:cubicBezTo>
                    <a:cubicBezTo>
                      <a:pt x="5067" y="6988"/>
                      <a:pt x="4941" y="6979"/>
                      <a:pt x="4818" y="6971"/>
                    </a:cubicBezTo>
                    <a:cubicBezTo>
                      <a:pt x="4697" y="6963"/>
                      <a:pt x="4576" y="6954"/>
                      <a:pt x="4454" y="6948"/>
                    </a:cubicBezTo>
                    <a:cubicBezTo>
                      <a:pt x="4314" y="6941"/>
                      <a:pt x="4174" y="6932"/>
                      <a:pt x="4034" y="6931"/>
                    </a:cubicBezTo>
                    <a:cubicBezTo>
                      <a:pt x="3958" y="6930"/>
                      <a:pt x="3882" y="6929"/>
                      <a:pt x="3806" y="6929"/>
                    </a:cubicBezTo>
                    <a:cubicBezTo>
                      <a:pt x="3752" y="6929"/>
                      <a:pt x="3698" y="6929"/>
                      <a:pt x="3645" y="6930"/>
                    </a:cubicBezTo>
                    <a:cubicBezTo>
                      <a:pt x="3381" y="6931"/>
                      <a:pt x="3116" y="6956"/>
                      <a:pt x="2855" y="6993"/>
                    </a:cubicBezTo>
                    <a:cubicBezTo>
                      <a:pt x="2729" y="7010"/>
                      <a:pt x="2603" y="7029"/>
                      <a:pt x="2477" y="7045"/>
                    </a:cubicBezTo>
                    <a:cubicBezTo>
                      <a:pt x="2353" y="7062"/>
                      <a:pt x="2228" y="7074"/>
                      <a:pt x="2103" y="7088"/>
                    </a:cubicBezTo>
                    <a:cubicBezTo>
                      <a:pt x="1983" y="7100"/>
                      <a:pt x="1864" y="7116"/>
                      <a:pt x="1745" y="7136"/>
                    </a:cubicBezTo>
                    <a:cubicBezTo>
                      <a:pt x="1572" y="7166"/>
                      <a:pt x="1394" y="7202"/>
                      <a:pt x="1231" y="7270"/>
                    </a:cubicBezTo>
                    <a:cubicBezTo>
                      <a:pt x="1104" y="7322"/>
                      <a:pt x="977" y="7396"/>
                      <a:pt x="924" y="7530"/>
                    </a:cubicBezTo>
                    <a:cubicBezTo>
                      <a:pt x="889" y="7623"/>
                      <a:pt x="913" y="7720"/>
                      <a:pt x="971" y="7796"/>
                    </a:cubicBezTo>
                    <a:cubicBezTo>
                      <a:pt x="1013" y="7851"/>
                      <a:pt x="1067" y="7891"/>
                      <a:pt x="1125" y="7930"/>
                    </a:cubicBezTo>
                    <a:cubicBezTo>
                      <a:pt x="1215" y="7991"/>
                      <a:pt x="1305" y="8047"/>
                      <a:pt x="1398" y="8103"/>
                    </a:cubicBezTo>
                    <a:cubicBezTo>
                      <a:pt x="1496" y="8161"/>
                      <a:pt x="1592" y="8221"/>
                      <a:pt x="1695" y="8272"/>
                    </a:cubicBezTo>
                    <a:cubicBezTo>
                      <a:pt x="1816" y="8334"/>
                      <a:pt x="1943" y="8383"/>
                      <a:pt x="2070" y="8432"/>
                    </a:cubicBezTo>
                    <a:cubicBezTo>
                      <a:pt x="2188" y="8479"/>
                      <a:pt x="2306" y="8525"/>
                      <a:pt x="2426" y="8567"/>
                    </a:cubicBezTo>
                    <a:cubicBezTo>
                      <a:pt x="2667" y="8649"/>
                      <a:pt x="2919" y="8709"/>
                      <a:pt x="3168" y="8758"/>
                    </a:cubicBezTo>
                    <a:cubicBezTo>
                      <a:pt x="3426" y="8808"/>
                      <a:pt x="3688" y="8845"/>
                      <a:pt x="3951" y="8868"/>
                    </a:cubicBezTo>
                    <a:cubicBezTo>
                      <a:pt x="4077" y="8879"/>
                      <a:pt x="4202" y="8888"/>
                      <a:pt x="4327" y="8892"/>
                    </a:cubicBezTo>
                    <a:cubicBezTo>
                      <a:pt x="4417" y="8895"/>
                      <a:pt x="4507" y="8898"/>
                      <a:pt x="4597" y="8898"/>
                    </a:cubicBezTo>
                    <a:cubicBezTo>
                      <a:pt x="4634" y="8898"/>
                      <a:pt x="4671" y="8898"/>
                      <a:pt x="4708" y="8896"/>
                    </a:cubicBezTo>
                    <a:cubicBezTo>
                      <a:pt x="4780" y="8893"/>
                      <a:pt x="4852" y="8890"/>
                      <a:pt x="4925" y="8884"/>
                    </a:cubicBezTo>
                    <a:cubicBezTo>
                      <a:pt x="4995" y="8877"/>
                      <a:pt x="5064" y="8869"/>
                      <a:pt x="5132" y="8862"/>
                    </a:cubicBezTo>
                    <a:cubicBezTo>
                      <a:pt x="5251" y="8848"/>
                      <a:pt x="5373" y="8836"/>
                      <a:pt x="5490" y="8816"/>
                    </a:cubicBezTo>
                    <a:cubicBezTo>
                      <a:pt x="5615" y="8797"/>
                      <a:pt x="5740" y="8776"/>
                      <a:pt x="5863" y="8748"/>
                    </a:cubicBezTo>
                    <a:cubicBezTo>
                      <a:pt x="6003" y="8715"/>
                      <a:pt x="6142" y="8678"/>
                      <a:pt x="6283" y="8641"/>
                    </a:cubicBezTo>
                    <a:cubicBezTo>
                      <a:pt x="6521" y="8577"/>
                      <a:pt x="6757" y="8499"/>
                      <a:pt x="6987" y="8408"/>
                    </a:cubicBezTo>
                    <a:cubicBezTo>
                      <a:pt x="7106" y="8361"/>
                      <a:pt x="7228" y="8317"/>
                      <a:pt x="7343" y="8258"/>
                    </a:cubicBezTo>
                    <a:cubicBezTo>
                      <a:pt x="7377" y="8241"/>
                      <a:pt x="7410" y="8224"/>
                      <a:pt x="7446" y="8207"/>
                    </a:cubicBezTo>
                    <a:cubicBezTo>
                      <a:pt x="7449" y="8206"/>
                      <a:pt x="7453" y="8204"/>
                      <a:pt x="7456" y="8201"/>
                    </a:cubicBezTo>
                    <a:cubicBezTo>
                      <a:pt x="7809" y="8595"/>
                      <a:pt x="8168" y="8983"/>
                      <a:pt x="8529" y="9370"/>
                    </a:cubicBezTo>
                    <a:cubicBezTo>
                      <a:pt x="8730" y="9586"/>
                      <a:pt x="8928" y="9802"/>
                      <a:pt x="9132" y="10013"/>
                    </a:cubicBezTo>
                    <a:cubicBezTo>
                      <a:pt x="9136" y="10016"/>
                      <a:pt x="9139" y="10021"/>
                      <a:pt x="9143" y="10024"/>
                    </a:cubicBezTo>
                    <a:cubicBezTo>
                      <a:pt x="9072" y="10010"/>
                      <a:pt x="9002" y="9997"/>
                      <a:pt x="8930" y="9985"/>
                    </a:cubicBezTo>
                    <a:cubicBezTo>
                      <a:pt x="8718" y="9953"/>
                      <a:pt x="8504" y="9932"/>
                      <a:pt x="8290" y="9932"/>
                    </a:cubicBezTo>
                    <a:cubicBezTo>
                      <a:pt x="8234" y="9932"/>
                      <a:pt x="8177" y="9934"/>
                      <a:pt x="8120" y="9937"/>
                    </a:cubicBezTo>
                    <a:cubicBezTo>
                      <a:pt x="7855" y="9951"/>
                      <a:pt x="7594" y="9974"/>
                      <a:pt x="7331" y="10009"/>
                    </a:cubicBezTo>
                    <a:cubicBezTo>
                      <a:pt x="7072" y="10045"/>
                      <a:pt x="6811" y="10083"/>
                      <a:pt x="6554" y="10133"/>
                    </a:cubicBezTo>
                    <a:cubicBezTo>
                      <a:pt x="6306" y="10179"/>
                      <a:pt x="6054" y="10223"/>
                      <a:pt x="5807" y="10278"/>
                    </a:cubicBezTo>
                    <a:cubicBezTo>
                      <a:pt x="5536" y="10337"/>
                      <a:pt x="5271" y="10415"/>
                      <a:pt x="5007" y="10501"/>
                    </a:cubicBezTo>
                    <a:cubicBezTo>
                      <a:pt x="4761" y="10580"/>
                      <a:pt x="4517" y="10667"/>
                      <a:pt x="4281" y="10768"/>
                    </a:cubicBezTo>
                    <a:cubicBezTo>
                      <a:pt x="4155" y="10823"/>
                      <a:pt x="4034" y="10884"/>
                      <a:pt x="3915" y="10950"/>
                    </a:cubicBezTo>
                    <a:cubicBezTo>
                      <a:pt x="3795" y="11016"/>
                      <a:pt x="3683" y="11094"/>
                      <a:pt x="3570" y="11171"/>
                    </a:cubicBezTo>
                    <a:cubicBezTo>
                      <a:pt x="3473" y="11238"/>
                      <a:pt x="3377" y="11307"/>
                      <a:pt x="3285" y="11379"/>
                    </a:cubicBezTo>
                    <a:cubicBezTo>
                      <a:pt x="3171" y="11466"/>
                      <a:pt x="3054" y="11554"/>
                      <a:pt x="2953" y="11656"/>
                    </a:cubicBezTo>
                    <a:cubicBezTo>
                      <a:pt x="2861" y="11747"/>
                      <a:pt x="2756" y="11857"/>
                      <a:pt x="2770" y="11998"/>
                    </a:cubicBezTo>
                    <a:cubicBezTo>
                      <a:pt x="2777" y="12083"/>
                      <a:pt x="2831" y="12154"/>
                      <a:pt x="2903" y="12200"/>
                    </a:cubicBezTo>
                    <a:cubicBezTo>
                      <a:pt x="2980" y="12249"/>
                      <a:pt x="3070" y="12281"/>
                      <a:pt x="3157" y="12312"/>
                    </a:cubicBezTo>
                    <a:cubicBezTo>
                      <a:pt x="3625" y="12482"/>
                      <a:pt x="4116" y="12593"/>
                      <a:pt x="4610" y="12656"/>
                    </a:cubicBezTo>
                    <a:cubicBezTo>
                      <a:pt x="4753" y="12675"/>
                      <a:pt x="4896" y="12683"/>
                      <a:pt x="5040" y="12683"/>
                    </a:cubicBezTo>
                    <a:cubicBezTo>
                      <a:pt x="5163" y="12683"/>
                      <a:pt x="5285" y="12677"/>
                      <a:pt x="5407" y="12667"/>
                    </a:cubicBezTo>
                    <a:cubicBezTo>
                      <a:pt x="5534" y="12655"/>
                      <a:pt x="5661" y="12638"/>
                      <a:pt x="5788" y="12624"/>
                    </a:cubicBezTo>
                    <a:cubicBezTo>
                      <a:pt x="5916" y="12609"/>
                      <a:pt x="6045" y="12597"/>
                      <a:pt x="6172" y="12577"/>
                    </a:cubicBezTo>
                    <a:cubicBezTo>
                      <a:pt x="6425" y="12538"/>
                      <a:pt x="6673" y="12469"/>
                      <a:pt x="6921" y="12409"/>
                    </a:cubicBezTo>
                    <a:cubicBezTo>
                      <a:pt x="7166" y="12351"/>
                      <a:pt x="7413" y="12297"/>
                      <a:pt x="7653" y="12221"/>
                    </a:cubicBezTo>
                    <a:cubicBezTo>
                      <a:pt x="7904" y="12142"/>
                      <a:pt x="8150" y="12041"/>
                      <a:pt x="8383" y="11919"/>
                    </a:cubicBezTo>
                    <a:cubicBezTo>
                      <a:pt x="8611" y="11799"/>
                      <a:pt x="8821" y="11659"/>
                      <a:pt x="9026" y="11505"/>
                    </a:cubicBezTo>
                    <a:cubicBezTo>
                      <a:pt x="9204" y="11372"/>
                      <a:pt x="9379" y="11233"/>
                      <a:pt x="9538" y="11078"/>
                    </a:cubicBezTo>
                    <a:cubicBezTo>
                      <a:pt x="9561" y="11055"/>
                      <a:pt x="9584" y="11034"/>
                      <a:pt x="9607" y="11010"/>
                    </a:cubicBezTo>
                    <a:cubicBezTo>
                      <a:pt x="9688" y="10925"/>
                      <a:pt x="9769" y="10840"/>
                      <a:pt x="9846" y="10752"/>
                    </a:cubicBezTo>
                    <a:cubicBezTo>
                      <a:pt x="10216" y="11140"/>
                      <a:pt x="10582" y="11530"/>
                      <a:pt x="10952" y="11919"/>
                    </a:cubicBezTo>
                    <a:cubicBezTo>
                      <a:pt x="11161" y="12138"/>
                      <a:pt x="11372" y="12355"/>
                      <a:pt x="11585" y="12573"/>
                    </a:cubicBezTo>
                    <a:cubicBezTo>
                      <a:pt x="11360" y="12576"/>
                      <a:pt x="11135" y="12583"/>
                      <a:pt x="10909" y="12594"/>
                    </a:cubicBezTo>
                    <a:cubicBezTo>
                      <a:pt x="10667" y="12606"/>
                      <a:pt x="10422" y="12613"/>
                      <a:pt x="10181" y="12645"/>
                    </a:cubicBezTo>
                    <a:cubicBezTo>
                      <a:pt x="10051" y="12662"/>
                      <a:pt x="9919" y="12680"/>
                      <a:pt x="9790" y="12707"/>
                    </a:cubicBezTo>
                    <a:cubicBezTo>
                      <a:pt x="9654" y="12734"/>
                      <a:pt x="9519" y="12765"/>
                      <a:pt x="9385" y="12795"/>
                    </a:cubicBezTo>
                    <a:cubicBezTo>
                      <a:pt x="9143" y="12851"/>
                      <a:pt x="8899" y="12900"/>
                      <a:pt x="8660" y="12968"/>
                    </a:cubicBezTo>
                    <a:cubicBezTo>
                      <a:pt x="8661" y="12968"/>
                      <a:pt x="8662" y="12968"/>
                      <a:pt x="8663" y="12968"/>
                    </a:cubicBezTo>
                    <a:lnTo>
                      <a:pt x="8663" y="12968"/>
                    </a:lnTo>
                    <a:cubicBezTo>
                      <a:pt x="8645" y="12973"/>
                      <a:pt x="8627" y="12978"/>
                      <a:pt x="8610" y="12984"/>
                    </a:cubicBezTo>
                    <a:cubicBezTo>
                      <a:pt x="8602" y="12986"/>
                      <a:pt x="8594" y="12988"/>
                      <a:pt x="8587" y="12990"/>
                    </a:cubicBezTo>
                    <a:lnTo>
                      <a:pt x="8587" y="12990"/>
                    </a:lnTo>
                    <a:cubicBezTo>
                      <a:pt x="8586" y="12990"/>
                      <a:pt x="8585" y="12990"/>
                      <a:pt x="8585" y="12991"/>
                    </a:cubicBezTo>
                    <a:lnTo>
                      <a:pt x="8585" y="12991"/>
                    </a:lnTo>
                    <a:cubicBezTo>
                      <a:pt x="8585" y="12991"/>
                      <a:pt x="8586" y="12990"/>
                      <a:pt x="8587" y="12990"/>
                    </a:cubicBezTo>
                    <a:lnTo>
                      <a:pt x="8587" y="12990"/>
                    </a:lnTo>
                    <a:cubicBezTo>
                      <a:pt x="8565" y="12997"/>
                      <a:pt x="8542" y="13003"/>
                      <a:pt x="8521" y="13010"/>
                    </a:cubicBezTo>
                    <a:cubicBezTo>
                      <a:pt x="8524" y="13008"/>
                      <a:pt x="8527" y="13007"/>
                      <a:pt x="8531" y="13006"/>
                    </a:cubicBezTo>
                    <a:lnTo>
                      <a:pt x="8531" y="13006"/>
                    </a:lnTo>
                    <a:cubicBezTo>
                      <a:pt x="8523" y="13008"/>
                      <a:pt x="8515" y="13012"/>
                      <a:pt x="8507" y="13014"/>
                    </a:cubicBezTo>
                    <a:cubicBezTo>
                      <a:pt x="8506" y="13014"/>
                      <a:pt x="8505" y="13014"/>
                      <a:pt x="8503" y="13015"/>
                    </a:cubicBezTo>
                    <a:cubicBezTo>
                      <a:pt x="8340" y="13064"/>
                      <a:pt x="8180" y="13127"/>
                      <a:pt x="8020" y="13189"/>
                    </a:cubicBezTo>
                    <a:cubicBezTo>
                      <a:pt x="7857" y="13253"/>
                      <a:pt x="7693" y="13317"/>
                      <a:pt x="7531" y="13386"/>
                    </a:cubicBezTo>
                    <a:cubicBezTo>
                      <a:pt x="7192" y="13532"/>
                      <a:pt x="6848" y="13682"/>
                      <a:pt x="6533" y="13877"/>
                    </a:cubicBezTo>
                    <a:cubicBezTo>
                      <a:pt x="6302" y="14022"/>
                      <a:pt x="6084" y="14180"/>
                      <a:pt x="5870" y="14350"/>
                    </a:cubicBezTo>
                    <a:cubicBezTo>
                      <a:pt x="5812" y="14397"/>
                      <a:pt x="5753" y="14448"/>
                      <a:pt x="5701" y="14501"/>
                    </a:cubicBezTo>
                    <a:cubicBezTo>
                      <a:pt x="5609" y="14596"/>
                      <a:pt x="5498" y="14709"/>
                      <a:pt x="5493" y="14851"/>
                    </a:cubicBezTo>
                    <a:cubicBezTo>
                      <a:pt x="5489" y="14961"/>
                      <a:pt x="5549" y="15069"/>
                      <a:pt x="5654" y="15111"/>
                    </a:cubicBezTo>
                    <a:cubicBezTo>
                      <a:pt x="5674" y="15119"/>
                      <a:pt x="5694" y="15127"/>
                      <a:pt x="5714" y="15136"/>
                    </a:cubicBezTo>
                    <a:cubicBezTo>
                      <a:pt x="5786" y="15166"/>
                      <a:pt x="5859" y="15199"/>
                      <a:pt x="5935" y="15219"/>
                    </a:cubicBezTo>
                    <a:cubicBezTo>
                      <a:pt x="6045" y="15247"/>
                      <a:pt x="6157" y="15270"/>
                      <a:pt x="6269" y="15295"/>
                    </a:cubicBezTo>
                    <a:cubicBezTo>
                      <a:pt x="6391" y="15322"/>
                      <a:pt x="6515" y="15342"/>
                      <a:pt x="6640" y="15357"/>
                    </a:cubicBezTo>
                    <a:cubicBezTo>
                      <a:pt x="6765" y="15372"/>
                      <a:pt x="6892" y="15374"/>
                      <a:pt x="7019" y="15377"/>
                    </a:cubicBezTo>
                    <a:cubicBezTo>
                      <a:pt x="7043" y="15377"/>
                      <a:pt x="7068" y="15377"/>
                      <a:pt x="7092" y="15377"/>
                    </a:cubicBezTo>
                    <a:cubicBezTo>
                      <a:pt x="7317" y="15377"/>
                      <a:pt x="7544" y="15359"/>
                      <a:pt x="7768" y="15348"/>
                    </a:cubicBezTo>
                    <a:cubicBezTo>
                      <a:pt x="7896" y="15341"/>
                      <a:pt x="8024" y="15330"/>
                      <a:pt x="8152" y="15314"/>
                    </a:cubicBezTo>
                    <a:cubicBezTo>
                      <a:pt x="8338" y="15290"/>
                      <a:pt x="8525" y="15252"/>
                      <a:pt x="8699" y="15178"/>
                    </a:cubicBezTo>
                    <a:cubicBezTo>
                      <a:pt x="8819" y="15126"/>
                      <a:pt x="8939" y="15069"/>
                      <a:pt x="9064" y="15029"/>
                    </a:cubicBezTo>
                    <a:cubicBezTo>
                      <a:pt x="9184" y="14989"/>
                      <a:pt x="9303" y="14952"/>
                      <a:pt x="9422" y="14915"/>
                    </a:cubicBezTo>
                    <a:cubicBezTo>
                      <a:pt x="9666" y="14837"/>
                      <a:pt x="9911" y="14750"/>
                      <a:pt x="10142" y="14639"/>
                    </a:cubicBezTo>
                    <a:cubicBezTo>
                      <a:pt x="10265" y="14578"/>
                      <a:pt x="10387" y="14517"/>
                      <a:pt x="10503" y="14445"/>
                    </a:cubicBezTo>
                    <a:cubicBezTo>
                      <a:pt x="10617" y="14374"/>
                      <a:pt x="10730" y="14301"/>
                      <a:pt x="10842" y="14227"/>
                    </a:cubicBezTo>
                    <a:cubicBezTo>
                      <a:pt x="11051" y="14090"/>
                      <a:pt x="11264" y="13960"/>
                      <a:pt x="11472" y="13821"/>
                    </a:cubicBezTo>
                    <a:cubicBezTo>
                      <a:pt x="11691" y="13676"/>
                      <a:pt x="11905" y="13526"/>
                      <a:pt x="12103" y="13354"/>
                    </a:cubicBezTo>
                    <a:cubicBezTo>
                      <a:pt x="12124" y="13335"/>
                      <a:pt x="12144" y="13317"/>
                      <a:pt x="12164" y="13299"/>
                    </a:cubicBezTo>
                    <a:cubicBezTo>
                      <a:pt x="12187" y="13276"/>
                      <a:pt x="12206" y="13251"/>
                      <a:pt x="12227" y="13228"/>
                    </a:cubicBezTo>
                    <a:cubicBezTo>
                      <a:pt x="12411" y="13419"/>
                      <a:pt x="12595" y="13610"/>
                      <a:pt x="12770" y="13809"/>
                    </a:cubicBezTo>
                    <a:cubicBezTo>
                      <a:pt x="12974" y="14041"/>
                      <a:pt x="13177" y="14274"/>
                      <a:pt x="13381" y="14505"/>
                    </a:cubicBezTo>
                    <a:cubicBezTo>
                      <a:pt x="13576" y="14726"/>
                      <a:pt x="13783" y="14935"/>
                      <a:pt x="13986" y="15146"/>
                    </a:cubicBezTo>
                    <a:cubicBezTo>
                      <a:pt x="14055" y="15215"/>
                      <a:pt x="14120" y="15286"/>
                      <a:pt x="14188" y="15357"/>
                    </a:cubicBezTo>
                    <a:cubicBezTo>
                      <a:pt x="13975" y="15359"/>
                      <a:pt x="13762" y="15362"/>
                      <a:pt x="13550" y="15377"/>
                    </a:cubicBezTo>
                    <a:cubicBezTo>
                      <a:pt x="13249" y="15398"/>
                      <a:pt x="12947" y="15420"/>
                      <a:pt x="12648" y="15457"/>
                    </a:cubicBezTo>
                    <a:cubicBezTo>
                      <a:pt x="12136" y="15522"/>
                      <a:pt x="11635" y="15645"/>
                      <a:pt x="11137" y="15777"/>
                    </a:cubicBezTo>
                    <a:cubicBezTo>
                      <a:pt x="10880" y="15847"/>
                      <a:pt x="10629" y="15935"/>
                      <a:pt x="10379" y="16026"/>
                    </a:cubicBezTo>
                    <a:cubicBezTo>
                      <a:pt x="10137" y="16114"/>
                      <a:pt x="9900" y="16212"/>
                      <a:pt x="9667" y="16322"/>
                    </a:cubicBezTo>
                    <a:cubicBezTo>
                      <a:pt x="9426" y="16437"/>
                      <a:pt x="9189" y="16560"/>
                      <a:pt x="8950" y="16684"/>
                    </a:cubicBezTo>
                    <a:cubicBezTo>
                      <a:pt x="8842" y="16738"/>
                      <a:pt x="8732" y="16796"/>
                      <a:pt x="8625" y="16855"/>
                    </a:cubicBezTo>
                    <a:cubicBezTo>
                      <a:pt x="8564" y="16889"/>
                      <a:pt x="8502" y="16924"/>
                      <a:pt x="8442" y="16959"/>
                    </a:cubicBezTo>
                    <a:cubicBezTo>
                      <a:pt x="8339" y="17020"/>
                      <a:pt x="8223" y="17095"/>
                      <a:pt x="8199" y="17222"/>
                    </a:cubicBezTo>
                    <a:cubicBezTo>
                      <a:pt x="8179" y="17338"/>
                      <a:pt x="8236" y="17449"/>
                      <a:pt x="8340" y="17500"/>
                    </a:cubicBezTo>
                    <a:cubicBezTo>
                      <a:pt x="8360" y="17510"/>
                      <a:pt x="8382" y="17519"/>
                      <a:pt x="8403" y="17529"/>
                    </a:cubicBezTo>
                    <a:cubicBezTo>
                      <a:pt x="8499" y="17572"/>
                      <a:pt x="8596" y="17611"/>
                      <a:pt x="8695" y="17646"/>
                    </a:cubicBezTo>
                    <a:cubicBezTo>
                      <a:pt x="8936" y="17730"/>
                      <a:pt x="9181" y="17793"/>
                      <a:pt x="9432" y="17834"/>
                    </a:cubicBezTo>
                    <a:cubicBezTo>
                      <a:pt x="9646" y="17870"/>
                      <a:pt x="9860" y="17900"/>
                      <a:pt x="10075" y="17900"/>
                    </a:cubicBezTo>
                    <a:cubicBezTo>
                      <a:pt x="10120" y="17900"/>
                      <a:pt x="10165" y="17898"/>
                      <a:pt x="10209" y="17896"/>
                    </a:cubicBezTo>
                    <a:cubicBezTo>
                      <a:pt x="10472" y="17880"/>
                      <a:pt x="10735" y="17857"/>
                      <a:pt x="10997" y="17834"/>
                    </a:cubicBezTo>
                    <a:cubicBezTo>
                      <a:pt x="11260" y="17809"/>
                      <a:pt x="11516" y="17754"/>
                      <a:pt x="11771" y="17696"/>
                    </a:cubicBezTo>
                    <a:cubicBezTo>
                      <a:pt x="12025" y="17638"/>
                      <a:pt x="12275" y="17573"/>
                      <a:pt x="12517" y="17477"/>
                    </a:cubicBezTo>
                    <a:cubicBezTo>
                      <a:pt x="12998" y="17287"/>
                      <a:pt x="13450" y="17031"/>
                      <a:pt x="13871" y="16729"/>
                    </a:cubicBezTo>
                    <a:cubicBezTo>
                      <a:pt x="14072" y="16585"/>
                      <a:pt x="14274" y="16438"/>
                      <a:pt x="14455" y="16270"/>
                    </a:cubicBezTo>
                    <a:cubicBezTo>
                      <a:pt x="14501" y="16228"/>
                      <a:pt x="14545" y="16187"/>
                      <a:pt x="14590" y="16144"/>
                    </a:cubicBezTo>
                    <a:cubicBezTo>
                      <a:pt x="14643" y="16092"/>
                      <a:pt x="14694" y="16040"/>
                      <a:pt x="14742" y="15984"/>
                    </a:cubicBezTo>
                    <a:cubicBezTo>
                      <a:pt x="14748" y="15978"/>
                      <a:pt x="14752" y="15971"/>
                      <a:pt x="14758" y="15964"/>
                    </a:cubicBezTo>
                    <a:cubicBezTo>
                      <a:pt x="15099" y="16331"/>
                      <a:pt x="15436" y="16701"/>
                      <a:pt x="15776" y="17071"/>
                    </a:cubicBezTo>
                    <a:cubicBezTo>
                      <a:pt x="15835" y="17136"/>
                      <a:pt x="15901" y="17196"/>
                      <a:pt x="15961" y="17260"/>
                    </a:cubicBezTo>
                    <a:cubicBezTo>
                      <a:pt x="15934" y="17294"/>
                      <a:pt x="15905" y="17328"/>
                      <a:pt x="15879" y="17365"/>
                    </a:cubicBezTo>
                    <a:cubicBezTo>
                      <a:pt x="15772" y="17511"/>
                      <a:pt x="15686" y="17665"/>
                      <a:pt x="15605" y="17827"/>
                    </a:cubicBezTo>
                    <a:cubicBezTo>
                      <a:pt x="15449" y="18144"/>
                      <a:pt x="15270" y="18455"/>
                      <a:pt x="15152" y="18789"/>
                    </a:cubicBezTo>
                    <a:cubicBezTo>
                      <a:pt x="15066" y="19033"/>
                      <a:pt x="15006" y="19286"/>
                      <a:pt x="14964" y="19542"/>
                    </a:cubicBezTo>
                    <a:cubicBezTo>
                      <a:pt x="14923" y="19790"/>
                      <a:pt x="14874" y="20043"/>
                      <a:pt x="14857" y="20296"/>
                    </a:cubicBezTo>
                    <a:cubicBezTo>
                      <a:pt x="14841" y="20549"/>
                      <a:pt x="14842" y="20802"/>
                      <a:pt x="14845" y="21056"/>
                    </a:cubicBezTo>
                    <a:cubicBezTo>
                      <a:pt x="14846" y="21193"/>
                      <a:pt x="14849" y="21329"/>
                      <a:pt x="14855" y="21467"/>
                    </a:cubicBezTo>
                    <a:cubicBezTo>
                      <a:pt x="14863" y="21602"/>
                      <a:pt x="14882" y="21733"/>
                      <a:pt x="14902" y="21866"/>
                    </a:cubicBezTo>
                    <a:cubicBezTo>
                      <a:pt x="14902" y="21865"/>
                      <a:pt x="14902" y="21864"/>
                      <a:pt x="14902" y="21861"/>
                    </a:cubicBezTo>
                    <a:cubicBezTo>
                      <a:pt x="14918" y="21955"/>
                      <a:pt x="14940" y="22049"/>
                      <a:pt x="14963" y="22143"/>
                    </a:cubicBezTo>
                    <a:cubicBezTo>
                      <a:pt x="14973" y="22187"/>
                      <a:pt x="14987" y="22231"/>
                      <a:pt x="14999" y="22275"/>
                    </a:cubicBezTo>
                    <a:cubicBezTo>
                      <a:pt x="15013" y="22328"/>
                      <a:pt x="15022" y="22387"/>
                      <a:pt x="15050" y="22433"/>
                    </a:cubicBezTo>
                    <a:cubicBezTo>
                      <a:pt x="15085" y="22491"/>
                      <a:pt x="15138" y="22534"/>
                      <a:pt x="15200" y="22551"/>
                    </a:cubicBezTo>
                    <a:cubicBezTo>
                      <a:pt x="15245" y="22595"/>
                      <a:pt x="15306" y="22619"/>
                      <a:pt x="15369" y="22619"/>
                    </a:cubicBezTo>
                    <a:cubicBezTo>
                      <a:pt x="15406" y="22619"/>
                      <a:pt x="15443" y="22611"/>
                      <a:pt x="15479" y="22593"/>
                    </a:cubicBezTo>
                    <a:cubicBezTo>
                      <a:pt x="15512" y="22576"/>
                      <a:pt x="15540" y="22553"/>
                      <a:pt x="15567" y="22528"/>
                    </a:cubicBezTo>
                    <a:cubicBezTo>
                      <a:pt x="15601" y="22495"/>
                      <a:pt x="15631" y="22457"/>
                      <a:pt x="15660" y="22419"/>
                    </a:cubicBezTo>
                    <a:cubicBezTo>
                      <a:pt x="15727" y="22335"/>
                      <a:pt x="15785" y="22240"/>
                      <a:pt x="15842" y="22148"/>
                    </a:cubicBezTo>
                    <a:cubicBezTo>
                      <a:pt x="15903" y="22049"/>
                      <a:pt x="15958" y="21947"/>
                      <a:pt x="16016" y="21845"/>
                    </a:cubicBezTo>
                    <a:cubicBezTo>
                      <a:pt x="16070" y="21751"/>
                      <a:pt x="16129" y="21661"/>
                      <a:pt x="16186" y="21567"/>
                    </a:cubicBezTo>
                    <a:cubicBezTo>
                      <a:pt x="16312" y="21359"/>
                      <a:pt x="16389" y="21120"/>
                      <a:pt x="16475" y="20893"/>
                    </a:cubicBezTo>
                    <a:cubicBezTo>
                      <a:pt x="16549" y="20691"/>
                      <a:pt x="16607" y="20484"/>
                      <a:pt x="16657" y="20275"/>
                    </a:cubicBezTo>
                    <a:cubicBezTo>
                      <a:pt x="16664" y="20243"/>
                      <a:pt x="16672" y="20210"/>
                      <a:pt x="16680" y="20178"/>
                    </a:cubicBezTo>
                    <a:cubicBezTo>
                      <a:pt x="16762" y="19829"/>
                      <a:pt x="16814" y="19471"/>
                      <a:pt x="16806" y="19115"/>
                    </a:cubicBezTo>
                    <a:cubicBezTo>
                      <a:pt x="16803" y="18938"/>
                      <a:pt x="16789" y="18759"/>
                      <a:pt x="16766" y="18585"/>
                    </a:cubicBezTo>
                    <a:cubicBezTo>
                      <a:pt x="16743" y="18404"/>
                      <a:pt x="16694" y="18235"/>
                      <a:pt x="16641" y="18063"/>
                    </a:cubicBezTo>
                    <a:lnTo>
                      <a:pt x="16641" y="18063"/>
                    </a:lnTo>
                    <a:cubicBezTo>
                      <a:pt x="16645" y="18073"/>
                      <a:pt x="16648" y="18082"/>
                      <a:pt x="16652" y="18092"/>
                    </a:cubicBezTo>
                    <a:cubicBezTo>
                      <a:pt x="16631" y="18023"/>
                      <a:pt x="16612" y="17952"/>
                      <a:pt x="16592" y="17882"/>
                    </a:cubicBezTo>
                    <a:lnTo>
                      <a:pt x="16592" y="17882"/>
                    </a:lnTo>
                    <a:cubicBezTo>
                      <a:pt x="16732" y="18009"/>
                      <a:pt x="16870" y="18137"/>
                      <a:pt x="17010" y="18265"/>
                    </a:cubicBezTo>
                    <a:cubicBezTo>
                      <a:pt x="17213" y="18454"/>
                      <a:pt x="17414" y="18645"/>
                      <a:pt x="17611" y="18841"/>
                    </a:cubicBezTo>
                    <a:cubicBezTo>
                      <a:pt x="17823" y="19051"/>
                      <a:pt x="18023" y="19270"/>
                      <a:pt x="18227" y="19487"/>
                    </a:cubicBezTo>
                    <a:cubicBezTo>
                      <a:pt x="18430" y="19702"/>
                      <a:pt x="18639" y="19909"/>
                      <a:pt x="18861" y="20106"/>
                    </a:cubicBezTo>
                    <a:cubicBezTo>
                      <a:pt x="19067" y="20288"/>
                      <a:pt x="19286" y="20456"/>
                      <a:pt x="19493" y="20638"/>
                    </a:cubicBezTo>
                    <a:cubicBezTo>
                      <a:pt x="19568" y="20709"/>
                      <a:pt x="19637" y="20782"/>
                      <a:pt x="19705" y="20861"/>
                    </a:cubicBezTo>
                    <a:cubicBezTo>
                      <a:pt x="19767" y="20936"/>
                      <a:pt x="19828" y="21012"/>
                      <a:pt x="19889" y="21088"/>
                    </a:cubicBezTo>
                    <a:cubicBezTo>
                      <a:pt x="19938" y="21151"/>
                      <a:pt x="20012" y="21186"/>
                      <a:pt x="20086" y="21186"/>
                    </a:cubicBezTo>
                    <a:cubicBezTo>
                      <a:pt x="20134" y="21186"/>
                      <a:pt x="20183" y="21171"/>
                      <a:pt x="20226" y="21140"/>
                    </a:cubicBezTo>
                    <a:cubicBezTo>
                      <a:pt x="20235" y="21133"/>
                      <a:pt x="20243" y="21126"/>
                      <a:pt x="20250" y="21119"/>
                    </a:cubicBezTo>
                    <a:cubicBezTo>
                      <a:pt x="20334" y="21038"/>
                      <a:pt x="20354" y="20897"/>
                      <a:pt x="20279" y="20802"/>
                    </a:cubicBezTo>
                    <a:cubicBezTo>
                      <a:pt x="20185" y="20683"/>
                      <a:pt x="20091" y="20562"/>
                      <a:pt x="19988" y="20451"/>
                    </a:cubicBezTo>
                    <a:cubicBezTo>
                      <a:pt x="19892" y="20346"/>
                      <a:pt x="19788" y="20253"/>
                      <a:pt x="19681" y="20161"/>
                    </a:cubicBezTo>
                    <a:cubicBezTo>
                      <a:pt x="19478" y="19987"/>
                      <a:pt x="19269" y="19824"/>
                      <a:pt x="19070" y="19647"/>
                    </a:cubicBezTo>
                    <a:lnTo>
                      <a:pt x="19070" y="19647"/>
                    </a:lnTo>
                    <a:cubicBezTo>
                      <a:pt x="19073" y="19650"/>
                      <a:pt x="19075" y="19652"/>
                      <a:pt x="19078" y="19655"/>
                    </a:cubicBezTo>
                    <a:lnTo>
                      <a:pt x="19078" y="19655"/>
                    </a:lnTo>
                    <a:cubicBezTo>
                      <a:pt x="19073" y="19651"/>
                      <a:pt x="19069" y="19647"/>
                      <a:pt x="19066" y="19643"/>
                    </a:cubicBezTo>
                    <a:cubicBezTo>
                      <a:pt x="19062" y="19641"/>
                      <a:pt x="19060" y="19638"/>
                      <a:pt x="19058" y="19636"/>
                    </a:cubicBezTo>
                    <a:lnTo>
                      <a:pt x="19058" y="19636"/>
                    </a:lnTo>
                    <a:cubicBezTo>
                      <a:pt x="19060" y="19638"/>
                      <a:pt x="19062" y="19639"/>
                      <a:pt x="19064" y="19641"/>
                    </a:cubicBezTo>
                    <a:lnTo>
                      <a:pt x="19064" y="19641"/>
                    </a:lnTo>
                    <a:cubicBezTo>
                      <a:pt x="18831" y="19423"/>
                      <a:pt x="18611" y="19193"/>
                      <a:pt x="18394" y="18959"/>
                    </a:cubicBezTo>
                    <a:cubicBezTo>
                      <a:pt x="18179" y="18727"/>
                      <a:pt x="17959" y="18501"/>
                      <a:pt x="17731" y="18282"/>
                    </a:cubicBezTo>
                    <a:cubicBezTo>
                      <a:pt x="17597" y="18154"/>
                      <a:pt x="17461" y="18031"/>
                      <a:pt x="17325" y="17905"/>
                    </a:cubicBezTo>
                    <a:lnTo>
                      <a:pt x="17325" y="17905"/>
                    </a:lnTo>
                    <a:cubicBezTo>
                      <a:pt x="17536" y="17961"/>
                      <a:pt x="17756" y="17988"/>
                      <a:pt x="17971" y="18001"/>
                    </a:cubicBezTo>
                    <a:cubicBezTo>
                      <a:pt x="18119" y="18009"/>
                      <a:pt x="18265" y="18013"/>
                      <a:pt x="18412" y="18013"/>
                    </a:cubicBezTo>
                    <a:cubicBezTo>
                      <a:pt x="18534" y="18013"/>
                      <a:pt x="18656" y="18010"/>
                      <a:pt x="18779" y="18005"/>
                    </a:cubicBezTo>
                    <a:cubicBezTo>
                      <a:pt x="19302" y="17987"/>
                      <a:pt x="19810" y="17845"/>
                      <a:pt x="20286" y="17629"/>
                    </a:cubicBezTo>
                    <a:cubicBezTo>
                      <a:pt x="20400" y="17575"/>
                      <a:pt x="20516" y="17524"/>
                      <a:pt x="20630" y="17470"/>
                    </a:cubicBezTo>
                    <a:cubicBezTo>
                      <a:pt x="20747" y="17412"/>
                      <a:pt x="20865" y="17357"/>
                      <a:pt x="20973" y="17284"/>
                    </a:cubicBezTo>
                    <a:cubicBezTo>
                      <a:pt x="21158" y="17156"/>
                      <a:pt x="21334" y="17015"/>
                      <a:pt x="21497" y="16859"/>
                    </a:cubicBezTo>
                    <a:cubicBezTo>
                      <a:pt x="21517" y="16838"/>
                      <a:pt x="21538" y="16817"/>
                      <a:pt x="21558" y="16797"/>
                    </a:cubicBezTo>
                    <a:cubicBezTo>
                      <a:pt x="21613" y="16740"/>
                      <a:pt x="21673" y="16679"/>
                      <a:pt x="21707" y="16606"/>
                    </a:cubicBezTo>
                    <a:cubicBezTo>
                      <a:pt x="21751" y="16519"/>
                      <a:pt x="21745" y="16416"/>
                      <a:pt x="21691" y="16335"/>
                    </a:cubicBezTo>
                    <a:cubicBezTo>
                      <a:pt x="21642" y="16262"/>
                      <a:pt x="21565" y="16206"/>
                      <a:pt x="21490" y="16162"/>
                    </a:cubicBezTo>
                    <a:cubicBezTo>
                      <a:pt x="21377" y="16096"/>
                      <a:pt x="21262" y="16031"/>
                      <a:pt x="21143" y="15973"/>
                    </a:cubicBezTo>
                    <a:cubicBezTo>
                      <a:pt x="21038" y="15922"/>
                      <a:pt x="20931" y="15879"/>
                      <a:pt x="20815" y="15850"/>
                    </a:cubicBezTo>
                    <a:cubicBezTo>
                      <a:pt x="20723" y="15826"/>
                      <a:pt x="20630" y="15813"/>
                      <a:pt x="20535" y="15801"/>
                    </a:cubicBezTo>
                    <a:cubicBezTo>
                      <a:pt x="20430" y="15787"/>
                      <a:pt x="20324" y="15781"/>
                      <a:pt x="20218" y="15781"/>
                    </a:cubicBezTo>
                    <a:cubicBezTo>
                      <a:pt x="20057" y="15781"/>
                      <a:pt x="19896" y="15794"/>
                      <a:pt x="19737" y="15805"/>
                    </a:cubicBezTo>
                    <a:cubicBezTo>
                      <a:pt x="19483" y="15826"/>
                      <a:pt x="19231" y="15864"/>
                      <a:pt x="18981" y="15905"/>
                    </a:cubicBezTo>
                    <a:cubicBezTo>
                      <a:pt x="18861" y="15924"/>
                      <a:pt x="18740" y="15945"/>
                      <a:pt x="18620" y="15969"/>
                    </a:cubicBezTo>
                    <a:cubicBezTo>
                      <a:pt x="18488" y="15995"/>
                      <a:pt x="18359" y="16036"/>
                      <a:pt x="18232" y="16080"/>
                    </a:cubicBezTo>
                    <a:cubicBezTo>
                      <a:pt x="17994" y="16160"/>
                      <a:pt x="17771" y="16276"/>
                      <a:pt x="17540" y="16375"/>
                    </a:cubicBezTo>
                    <a:cubicBezTo>
                      <a:pt x="17290" y="16472"/>
                      <a:pt x="17035" y="16552"/>
                      <a:pt x="16789" y="16663"/>
                    </a:cubicBezTo>
                    <a:cubicBezTo>
                      <a:pt x="16675" y="16716"/>
                      <a:pt x="16561" y="16772"/>
                      <a:pt x="16451" y="16828"/>
                    </a:cubicBezTo>
                    <a:cubicBezTo>
                      <a:pt x="16397" y="16855"/>
                      <a:pt x="16343" y="16886"/>
                      <a:pt x="16288" y="16910"/>
                    </a:cubicBezTo>
                    <a:cubicBezTo>
                      <a:pt x="16146" y="16762"/>
                      <a:pt x="16008" y="16610"/>
                      <a:pt x="15871" y="16459"/>
                    </a:cubicBezTo>
                    <a:cubicBezTo>
                      <a:pt x="15678" y="16247"/>
                      <a:pt x="15485" y="16033"/>
                      <a:pt x="15290" y="15823"/>
                    </a:cubicBezTo>
                    <a:cubicBezTo>
                      <a:pt x="15234" y="15763"/>
                      <a:pt x="15178" y="15704"/>
                      <a:pt x="15122" y="15644"/>
                    </a:cubicBezTo>
                    <a:cubicBezTo>
                      <a:pt x="15161" y="15632"/>
                      <a:pt x="15198" y="15620"/>
                      <a:pt x="15236" y="15608"/>
                    </a:cubicBezTo>
                    <a:cubicBezTo>
                      <a:pt x="15464" y="15531"/>
                      <a:pt x="15692" y="15447"/>
                      <a:pt x="15906" y="15341"/>
                    </a:cubicBezTo>
                    <a:cubicBezTo>
                      <a:pt x="16123" y="15234"/>
                      <a:pt x="16336" y="15117"/>
                      <a:pt x="16544" y="14992"/>
                    </a:cubicBezTo>
                    <a:cubicBezTo>
                      <a:pt x="16754" y="14865"/>
                      <a:pt x="16956" y="14732"/>
                      <a:pt x="17143" y="14576"/>
                    </a:cubicBezTo>
                    <a:cubicBezTo>
                      <a:pt x="17317" y="14431"/>
                      <a:pt x="17489" y="14285"/>
                      <a:pt x="17652" y="14128"/>
                    </a:cubicBezTo>
                    <a:cubicBezTo>
                      <a:pt x="17677" y="14103"/>
                      <a:pt x="17704" y="14076"/>
                      <a:pt x="17729" y="14051"/>
                    </a:cubicBezTo>
                    <a:cubicBezTo>
                      <a:pt x="17910" y="13871"/>
                      <a:pt x="18083" y="13685"/>
                      <a:pt x="18257" y="13498"/>
                    </a:cubicBezTo>
                    <a:cubicBezTo>
                      <a:pt x="18344" y="13404"/>
                      <a:pt x="18422" y="13299"/>
                      <a:pt x="18497" y="13196"/>
                    </a:cubicBezTo>
                    <a:cubicBezTo>
                      <a:pt x="18571" y="13099"/>
                      <a:pt x="18644" y="12999"/>
                      <a:pt x="18704" y="12894"/>
                    </a:cubicBezTo>
                    <a:cubicBezTo>
                      <a:pt x="18772" y="12780"/>
                      <a:pt x="18842" y="12664"/>
                      <a:pt x="18898" y="12543"/>
                    </a:cubicBezTo>
                    <a:cubicBezTo>
                      <a:pt x="18954" y="12420"/>
                      <a:pt x="19007" y="12296"/>
                      <a:pt x="19058" y="12170"/>
                    </a:cubicBezTo>
                    <a:cubicBezTo>
                      <a:pt x="19155" y="11930"/>
                      <a:pt x="19245" y="11688"/>
                      <a:pt x="19338" y="11445"/>
                    </a:cubicBezTo>
                    <a:cubicBezTo>
                      <a:pt x="19386" y="11323"/>
                      <a:pt x="19432" y="11201"/>
                      <a:pt x="19472" y="11076"/>
                    </a:cubicBezTo>
                    <a:cubicBezTo>
                      <a:pt x="19510" y="10955"/>
                      <a:pt x="19536" y="10829"/>
                      <a:pt x="19558" y="10702"/>
                    </a:cubicBezTo>
                    <a:cubicBezTo>
                      <a:pt x="19579" y="10583"/>
                      <a:pt x="19591" y="10461"/>
                      <a:pt x="19601" y="10340"/>
                    </a:cubicBezTo>
                    <a:cubicBezTo>
                      <a:pt x="19608" y="10258"/>
                      <a:pt x="19619" y="10178"/>
                      <a:pt x="19595" y="10099"/>
                    </a:cubicBezTo>
                    <a:cubicBezTo>
                      <a:pt x="19564" y="10000"/>
                      <a:pt x="19465" y="9935"/>
                      <a:pt x="19364" y="9929"/>
                    </a:cubicBezTo>
                    <a:cubicBezTo>
                      <a:pt x="19359" y="9929"/>
                      <a:pt x="19355" y="9929"/>
                      <a:pt x="19350" y="9929"/>
                    </a:cubicBezTo>
                    <a:cubicBezTo>
                      <a:pt x="19289" y="9929"/>
                      <a:pt x="19230" y="9949"/>
                      <a:pt x="19173" y="9966"/>
                    </a:cubicBezTo>
                    <a:cubicBezTo>
                      <a:pt x="19053" y="9999"/>
                      <a:pt x="18936" y="10041"/>
                      <a:pt x="18823" y="10089"/>
                    </a:cubicBezTo>
                    <a:cubicBezTo>
                      <a:pt x="18704" y="10138"/>
                      <a:pt x="18587" y="10198"/>
                      <a:pt x="18482" y="10272"/>
                    </a:cubicBezTo>
                    <a:cubicBezTo>
                      <a:pt x="18378" y="10345"/>
                      <a:pt x="18281" y="10426"/>
                      <a:pt x="18183" y="10506"/>
                    </a:cubicBezTo>
                    <a:cubicBezTo>
                      <a:pt x="17982" y="10673"/>
                      <a:pt x="17775" y="10832"/>
                      <a:pt x="17575" y="10998"/>
                    </a:cubicBezTo>
                    <a:cubicBezTo>
                      <a:pt x="17382" y="11155"/>
                      <a:pt x="17204" y="11324"/>
                      <a:pt x="17022" y="11490"/>
                    </a:cubicBezTo>
                    <a:cubicBezTo>
                      <a:pt x="16927" y="11578"/>
                      <a:pt x="16832" y="11667"/>
                      <a:pt x="16741" y="11760"/>
                    </a:cubicBezTo>
                    <a:cubicBezTo>
                      <a:pt x="16740" y="11761"/>
                      <a:pt x="16739" y="11762"/>
                      <a:pt x="16738" y="11763"/>
                    </a:cubicBezTo>
                    <a:cubicBezTo>
                      <a:pt x="16735" y="11765"/>
                      <a:pt x="16734" y="11767"/>
                      <a:pt x="16733" y="11768"/>
                    </a:cubicBezTo>
                    <a:cubicBezTo>
                      <a:pt x="16725" y="11775"/>
                      <a:pt x="16718" y="11781"/>
                      <a:pt x="16711" y="11788"/>
                    </a:cubicBezTo>
                    <a:lnTo>
                      <a:pt x="16710" y="11791"/>
                    </a:lnTo>
                    <a:cubicBezTo>
                      <a:pt x="16623" y="11878"/>
                      <a:pt x="16540" y="11969"/>
                      <a:pt x="16460" y="12063"/>
                    </a:cubicBezTo>
                    <a:cubicBezTo>
                      <a:pt x="16296" y="12254"/>
                      <a:pt x="16173" y="12472"/>
                      <a:pt x="16031" y="12679"/>
                    </a:cubicBezTo>
                    <a:cubicBezTo>
                      <a:pt x="15890" y="12887"/>
                      <a:pt x="15747" y="13094"/>
                      <a:pt x="15627" y="13316"/>
                    </a:cubicBezTo>
                    <a:cubicBezTo>
                      <a:pt x="15517" y="13522"/>
                      <a:pt x="15417" y="13733"/>
                      <a:pt x="15302" y="13938"/>
                    </a:cubicBezTo>
                    <a:cubicBezTo>
                      <a:pt x="15243" y="14040"/>
                      <a:pt x="15185" y="14142"/>
                      <a:pt x="15128" y="14245"/>
                    </a:cubicBezTo>
                    <a:cubicBezTo>
                      <a:pt x="15130" y="14240"/>
                      <a:pt x="15132" y="14237"/>
                      <a:pt x="15134" y="14232"/>
                    </a:cubicBezTo>
                    <a:lnTo>
                      <a:pt x="15134" y="14232"/>
                    </a:lnTo>
                    <a:cubicBezTo>
                      <a:pt x="15047" y="14382"/>
                      <a:pt x="14955" y="14529"/>
                      <a:pt x="14869" y="14680"/>
                    </a:cubicBezTo>
                    <a:cubicBezTo>
                      <a:pt x="14805" y="14791"/>
                      <a:pt x="14742" y="14902"/>
                      <a:pt x="14671" y="15008"/>
                    </a:cubicBezTo>
                    <a:cubicBezTo>
                      <a:pt x="14650" y="15038"/>
                      <a:pt x="14632" y="15070"/>
                      <a:pt x="14613" y="15102"/>
                    </a:cubicBezTo>
                    <a:cubicBezTo>
                      <a:pt x="14440" y="14920"/>
                      <a:pt x="14266" y="14742"/>
                      <a:pt x="14094" y="14562"/>
                    </a:cubicBezTo>
                    <a:cubicBezTo>
                      <a:pt x="13679" y="14126"/>
                      <a:pt x="13291" y="13664"/>
                      <a:pt x="12883" y="13219"/>
                    </a:cubicBezTo>
                    <a:cubicBezTo>
                      <a:pt x="12787" y="13114"/>
                      <a:pt x="12686" y="13013"/>
                      <a:pt x="12587" y="12911"/>
                    </a:cubicBezTo>
                    <a:cubicBezTo>
                      <a:pt x="12695" y="12884"/>
                      <a:pt x="12803" y="12853"/>
                      <a:pt x="12908" y="12817"/>
                    </a:cubicBezTo>
                    <a:cubicBezTo>
                      <a:pt x="13118" y="12747"/>
                      <a:pt x="13328" y="12667"/>
                      <a:pt x="13526" y="12567"/>
                    </a:cubicBezTo>
                    <a:cubicBezTo>
                      <a:pt x="13735" y="12462"/>
                      <a:pt x="13933" y="12342"/>
                      <a:pt x="14126" y="12209"/>
                    </a:cubicBezTo>
                    <a:cubicBezTo>
                      <a:pt x="14300" y="12089"/>
                      <a:pt x="14463" y="11955"/>
                      <a:pt x="14626" y="11820"/>
                    </a:cubicBezTo>
                    <a:cubicBezTo>
                      <a:pt x="14800" y="11674"/>
                      <a:pt x="14973" y="11526"/>
                      <a:pt x="15139" y="11371"/>
                    </a:cubicBezTo>
                    <a:cubicBezTo>
                      <a:pt x="15150" y="11361"/>
                      <a:pt x="15162" y="11349"/>
                      <a:pt x="15173" y="11339"/>
                    </a:cubicBezTo>
                    <a:cubicBezTo>
                      <a:pt x="15308" y="11207"/>
                      <a:pt x="15434" y="11065"/>
                      <a:pt x="15554" y="10922"/>
                    </a:cubicBezTo>
                    <a:cubicBezTo>
                      <a:pt x="15724" y="10717"/>
                      <a:pt x="15889" y="10509"/>
                      <a:pt x="16026" y="10282"/>
                    </a:cubicBezTo>
                    <a:cubicBezTo>
                      <a:pt x="16165" y="10056"/>
                      <a:pt x="16293" y="9823"/>
                      <a:pt x="16414" y="9588"/>
                    </a:cubicBezTo>
                    <a:cubicBezTo>
                      <a:pt x="16476" y="9469"/>
                      <a:pt x="16533" y="9352"/>
                      <a:pt x="16587" y="9229"/>
                    </a:cubicBezTo>
                    <a:cubicBezTo>
                      <a:pt x="16640" y="9107"/>
                      <a:pt x="16682" y="8980"/>
                      <a:pt x="16723" y="8854"/>
                    </a:cubicBezTo>
                    <a:cubicBezTo>
                      <a:pt x="16762" y="8733"/>
                      <a:pt x="16786" y="8606"/>
                      <a:pt x="16812" y="8481"/>
                    </a:cubicBezTo>
                    <a:cubicBezTo>
                      <a:pt x="16837" y="8364"/>
                      <a:pt x="16862" y="8245"/>
                      <a:pt x="16890" y="8126"/>
                    </a:cubicBezTo>
                    <a:cubicBezTo>
                      <a:pt x="16890" y="8124"/>
                      <a:pt x="16890" y="8122"/>
                      <a:pt x="16891" y="8120"/>
                    </a:cubicBezTo>
                    <a:lnTo>
                      <a:pt x="16891" y="8120"/>
                    </a:lnTo>
                    <a:cubicBezTo>
                      <a:pt x="16936" y="7936"/>
                      <a:pt x="16982" y="7754"/>
                      <a:pt x="16995" y="7564"/>
                    </a:cubicBezTo>
                    <a:cubicBezTo>
                      <a:pt x="17005" y="7417"/>
                      <a:pt x="17021" y="7234"/>
                      <a:pt x="16914" y="7114"/>
                    </a:cubicBezTo>
                    <a:cubicBezTo>
                      <a:pt x="16841" y="7034"/>
                      <a:pt x="16740" y="7002"/>
                      <a:pt x="16636" y="7002"/>
                    </a:cubicBezTo>
                    <a:cubicBezTo>
                      <a:pt x="16590" y="7002"/>
                      <a:pt x="16544" y="7008"/>
                      <a:pt x="16500" y="7019"/>
                    </a:cubicBezTo>
                    <a:cubicBezTo>
                      <a:pt x="16367" y="7050"/>
                      <a:pt x="16244" y="7106"/>
                      <a:pt x="16122" y="7166"/>
                    </a:cubicBezTo>
                    <a:cubicBezTo>
                      <a:pt x="15957" y="7250"/>
                      <a:pt x="15792" y="7339"/>
                      <a:pt x="15635" y="7437"/>
                    </a:cubicBezTo>
                    <a:cubicBezTo>
                      <a:pt x="15553" y="7490"/>
                      <a:pt x="15469" y="7540"/>
                      <a:pt x="15392" y="7600"/>
                    </a:cubicBezTo>
                    <a:cubicBezTo>
                      <a:pt x="15294" y="7672"/>
                      <a:pt x="15202" y="7752"/>
                      <a:pt x="15114" y="7836"/>
                    </a:cubicBezTo>
                    <a:cubicBezTo>
                      <a:pt x="15012" y="7935"/>
                      <a:pt x="14911" y="8034"/>
                      <a:pt x="14811" y="8135"/>
                    </a:cubicBezTo>
                    <a:cubicBezTo>
                      <a:pt x="14627" y="8319"/>
                      <a:pt x="14456" y="8516"/>
                      <a:pt x="14294" y="8720"/>
                    </a:cubicBezTo>
                    <a:cubicBezTo>
                      <a:pt x="14137" y="8919"/>
                      <a:pt x="13979" y="9119"/>
                      <a:pt x="13829" y="9324"/>
                    </a:cubicBezTo>
                    <a:cubicBezTo>
                      <a:pt x="13675" y="9532"/>
                      <a:pt x="13527" y="9744"/>
                      <a:pt x="13378" y="9955"/>
                    </a:cubicBezTo>
                    <a:cubicBezTo>
                      <a:pt x="13232" y="10158"/>
                      <a:pt x="13084" y="10360"/>
                      <a:pt x="12955" y="10575"/>
                    </a:cubicBezTo>
                    <a:cubicBezTo>
                      <a:pt x="12819" y="10797"/>
                      <a:pt x="12711" y="11034"/>
                      <a:pt x="12598" y="11268"/>
                    </a:cubicBezTo>
                    <a:cubicBezTo>
                      <a:pt x="12492" y="11489"/>
                      <a:pt x="12392" y="11713"/>
                      <a:pt x="12294" y="11938"/>
                    </a:cubicBezTo>
                    <a:cubicBezTo>
                      <a:pt x="12244" y="12055"/>
                      <a:pt x="12191" y="12173"/>
                      <a:pt x="12146" y="12293"/>
                    </a:cubicBezTo>
                    <a:cubicBezTo>
                      <a:pt x="12132" y="12333"/>
                      <a:pt x="12119" y="12375"/>
                      <a:pt x="12106" y="12415"/>
                    </a:cubicBezTo>
                    <a:cubicBezTo>
                      <a:pt x="11964" y="12272"/>
                      <a:pt x="11821" y="12129"/>
                      <a:pt x="11680" y="11984"/>
                    </a:cubicBezTo>
                    <a:cubicBezTo>
                      <a:pt x="11280" y="11565"/>
                      <a:pt x="10882" y="11143"/>
                      <a:pt x="10484" y="10723"/>
                    </a:cubicBezTo>
                    <a:cubicBezTo>
                      <a:pt x="10406" y="10639"/>
                      <a:pt x="10326" y="10558"/>
                      <a:pt x="10247" y="10474"/>
                    </a:cubicBezTo>
                    <a:cubicBezTo>
                      <a:pt x="10257" y="10469"/>
                      <a:pt x="10268" y="10463"/>
                      <a:pt x="10278" y="10457"/>
                    </a:cubicBezTo>
                    <a:cubicBezTo>
                      <a:pt x="10316" y="10436"/>
                      <a:pt x="10354" y="10414"/>
                      <a:pt x="10392" y="10392"/>
                    </a:cubicBezTo>
                    <a:cubicBezTo>
                      <a:pt x="10615" y="10255"/>
                      <a:pt x="10837" y="10110"/>
                      <a:pt x="11044" y="9948"/>
                    </a:cubicBezTo>
                    <a:cubicBezTo>
                      <a:pt x="11265" y="9776"/>
                      <a:pt x="11481" y="9597"/>
                      <a:pt x="11689" y="9408"/>
                    </a:cubicBezTo>
                    <a:cubicBezTo>
                      <a:pt x="11704" y="9394"/>
                      <a:pt x="11719" y="9380"/>
                      <a:pt x="11734" y="9366"/>
                    </a:cubicBezTo>
                    <a:cubicBezTo>
                      <a:pt x="11815" y="9288"/>
                      <a:pt x="11890" y="9204"/>
                      <a:pt x="11965" y="9119"/>
                    </a:cubicBezTo>
                    <a:cubicBezTo>
                      <a:pt x="12046" y="9029"/>
                      <a:pt x="12121" y="8935"/>
                      <a:pt x="12193" y="8837"/>
                    </a:cubicBezTo>
                    <a:cubicBezTo>
                      <a:pt x="12350" y="8622"/>
                      <a:pt x="12506" y="8400"/>
                      <a:pt x="12637" y="8167"/>
                    </a:cubicBezTo>
                    <a:cubicBezTo>
                      <a:pt x="12707" y="8043"/>
                      <a:pt x="12772" y="7920"/>
                      <a:pt x="12837" y="7793"/>
                    </a:cubicBezTo>
                    <a:cubicBezTo>
                      <a:pt x="12894" y="7680"/>
                      <a:pt x="12941" y="7562"/>
                      <a:pt x="12992" y="7447"/>
                    </a:cubicBezTo>
                    <a:cubicBezTo>
                      <a:pt x="13043" y="7328"/>
                      <a:pt x="13096" y="7209"/>
                      <a:pt x="13144" y="7089"/>
                    </a:cubicBezTo>
                    <a:cubicBezTo>
                      <a:pt x="13194" y="6965"/>
                      <a:pt x="13248" y="6841"/>
                      <a:pt x="13285" y="6711"/>
                    </a:cubicBezTo>
                    <a:cubicBezTo>
                      <a:pt x="13361" y="6451"/>
                      <a:pt x="13418" y="6185"/>
                      <a:pt x="13463" y="5917"/>
                    </a:cubicBezTo>
                    <a:cubicBezTo>
                      <a:pt x="13483" y="5794"/>
                      <a:pt x="13492" y="5668"/>
                      <a:pt x="13498" y="5544"/>
                    </a:cubicBezTo>
                    <a:cubicBezTo>
                      <a:pt x="13504" y="5409"/>
                      <a:pt x="13508" y="5274"/>
                      <a:pt x="13505" y="5140"/>
                    </a:cubicBezTo>
                    <a:lnTo>
                      <a:pt x="13505" y="5140"/>
                    </a:lnTo>
                    <a:cubicBezTo>
                      <a:pt x="13506" y="5150"/>
                      <a:pt x="13506" y="5162"/>
                      <a:pt x="13507" y="5171"/>
                    </a:cubicBezTo>
                    <a:cubicBezTo>
                      <a:pt x="13505" y="5083"/>
                      <a:pt x="13503" y="4994"/>
                      <a:pt x="13498" y="4906"/>
                    </a:cubicBezTo>
                    <a:cubicBezTo>
                      <a:pt x="13489" y="4774"/>
                      <a:pt x="13477" y="4644"/>
                      <a:pt x="13450" y="4515"/>
                    </a:cubicBezTo>
                    <a:cubicBezTo>
                      <a:pt x="13426" y="4406"/>
                      <a:pt x="13396" y="4301"/>
                      <a:pt x="13369" y="4193"/>
                    </a:cubicBezTo>
                    <a:cubicBezTo>
                      <a:pt x="13363" y="4168"/>
                      <a:pt x="13356" y="4141"/>
                      <a:pt x="13349" y="4116"/>
                    </a:cubicBezTo>
                    <a:cubicBezTo>
                      <a:pt x="13321" y="4013"/>
                      <a:pt x="13251" y="3929"/>
                      <a:pt x="13141" y="3910"/>
                    </a:cubicBezTo>
                    <a:cubicBezTo>
                      <a:pt x="13123" y="3907"/>
                      <a:pt x="13105" y="3905"/>
                      <a:pt x="13087" y="3905"/>
                    </a:cubicBezTo>
                    <a:cubicBezTo>
                      <a:pt x="12911" y="3905"/>
                      <a:pt x="12754" y="4051"/>
                      <a:pt x="12627" y="4161"/>
                    </a:cubicBezTo>
                    <a:cubicBezTo>
                      <a:pt x="12436" y="4327"/>
                      <a:pt x="12273" y="4526"/>
                      <a:pt x="12119" y="4726"/>
                    </a:cubicBezTo>
                    <a:cubicBezTo>
                      <a:pt x="11954" y="4940"/>
                      <a:pt x="11802" y="5163"/>
                      <a:pt x="11653" y="5387"/>
                    </a:cubicBezTo>
                    <a:cubicBezTo>
                      <a:pt x="11505" y="5607"/>
                      <a:pt x="11369" y="5833"/>
                      <a:pt x="11239" y="6064"/>
                    </a:cubicBezTo>
                    <a:cubicBezTo>
                      <a:pt x="11112" y="6286"/>
                      <a:pt x="10987" y="6510"/>
                      <a:pt x="10867" y="6734"/>
                    </a:cubicBezTo>
                    <a:cubicBezTo>
                      <a:pt x="10745" y="6964"/>
                      <a:pt x="10631" y="7195"/>
                      <a:pt x="10523" y="7431"/>
                    </a:cubicBezTo>
                    <a:cubicBezTo>
                      <a:pt x="10422" y="7651"/>
                      <a:pt x="10343" y="7883"/>
                      <a:pt x="10260" y="8111"/>
                    </a:cubicBezTo>
                    <a:cubicBezTo>
                      <a:pt x="10260" y="8110"/>
                      <a:pt x="10260" y="8109"/>
                      <a:pt x="10260" y="8109"/>
                    </a:cubicBezTo>
                    <a:cubicBezTo>
                      <a:pt x="10174" y="8335"/>
                      <a:pt x="10087" y="8563"/>
                      <a:pt x="10006" y="8792"/>
                    </a:cubicBezTo>
                    <a:cubicBezTo>
                      <a:pt x="9929" y="9004"/>
                      <a:pt x="9871" y="9221"/>
                      <a:pt x="9820" y="9440"/>
                    </a:cubicBezTo>
                    <a:cubicBezTo>
                      <a:pt x="9821" y="9430"/>
                      <a:pt x="9823" y="9420"/>
                      <a:pt x="9825" y="9410"/>
                    </a:cubicBezTo>
                    <a:lnTo>
                      <a:pt x="9825" y="9410"/>
                    </a:lnTo>
                    <a:cubicBezTo>
                      <a:pt x="9785" y="9576"/>
                      <a:pt x="9742" y="9740"/>
                      <a:pt x="9702" y="9906"/>
                    </a:cubicBezTo>
                    <a:cubicBezTo>
                      <a:pt x="9555" y="9755"/>
                      <a:pt x="9409" y="9604"/>
                      <a:pt x="9266" y="9451"/>
                    </a:cubicBezTo>
                    <a:cubicBezTo>
                      <a:pt x="8857" y="9014"/>
                      <a:pt x="8450" y="8575"/>
                      <a:pt x="8045" y="8135"/>
                    </a:cubicBezTo>
                    <a:cubicBezTo>
                      <a:pt x="7984" y="8070"/>
                      <a:pt x="7926" y="8005"/>
                      <a:pt x="7866" y="7938"/>
                    </a:cubicBezTo>
                    <a:cubicBezTo>
                      <a:pt x="7915" y="7898"/>
                      <a:pt x="7961" y="7857"/>
                      <a:pt x="8007" y="7812"/>
                    </a:cubicBezTo>
                    <a:cubicBezTo>
                      <a:pt x="8070" y="7752"/>
                      <a:pt x="8129" y="7688"/>
                      <a:pt x="8186" y="7623"/>
                    </a:cubicBezTo>
                    <a:cubicBezTo>
                      <a:pt x="8276" y="7514"/>
                      <a:pt x="8363" y="7404"/>
                      <a:pt x="8438" y="7284"/>
                    </a:cubicBezTo>
                    <a:cubicBezTo>
                      <a:pt x="8507" y="7177"/>
                      <a:pt x="8567" y="7065"/>
                      <a:pt x="8625" y="6949"/>
                    </a:cubicBezTo>
                    <a:cubicBezTo>
                      <a:pt x="8681" y="6836"/>
                      <a:pt x="8738" y="6720"/>
                      <a:pt x="8782" y="6602"/>
                    </a:cubicBezTo>
                    <a:cubicBezTo>
                      <a:pt x="8828" y="6479"/>
                      <a:pt x="8875" y="6356"/>
                      <a:pt x="8904" y="6229"/>
                    </a:cubicBezTo>
                    <a:cubicBezTo>
                      <a:pt x="8960" y="5971"/>
                      <a:pt x="9009" y="5714"/>
                      <a:pt x="9063" y="5458"/>
                    </a:cubicBezTo>
                    <a:cubicBezTo>
                      <a:pt x="9088" y="5333"/>
                      <a:pt x="9112" y="5210"/>
                      <a:pt x="9132" y="5085"/>
                    </a:cubicBezTo>
                    <a:cubicBezTo>
                      <a:pt x="9154" y="4949"/>
                      <a:pt x="9161" y="4813"/>
                      <a:pt x="9164" y="4676"/>
                    </a:cubicBezTo>
                    <a:cubicBezTo>
                      <a:pt x="9171" y="4420"/>
                      <a:pt x="9162" y="4164"/>
                      <a:pt x="9139" y="3910"/>
                    </a:cubicBezTo>
                    <a:cubicBezTo>
                      <a:pt x="9115" y="3650"/>
                      <a:pt x="9071" y="3393"/>
                      <a:pt x="9016" y="3138"/>
                    </a:cubicBezTo>
                    <a:cubicBezTo>
                      <a:pt x="8958" y="2874"/>
                      <a:pt x="8891" y="2612"/>
                      <a:pt x="8786" y="2362"/>
                    </a:cubicBezTo>
                    <a:cubicBezTo>
                      <a:pt x="8736" y="2246"/>
                      <a:pt x="8673" y="2135"/>
                      <a:pt x="8606" y="2025"/>
                    </a:cubicBezTo>
                    <a:cubicBezTo>
                      <a:pt x="8549" y="1932"/>
                      <a:pt x="8490" y="1822"/>
                      <a:pt x="8399" y="1755"/>
                    </a:cubicBezTo>
                    <a:cubicBezTo>
                      <a:pt x="8356" y="1724"/>
                      <a:pt x="8307" y="1710"/>
                      <a:pt x="8257" y="1710"/>
                    </a:cubicBezTo>
                    <a:cubicBezTo>
                      <a:pt x="8197" y="1710"/>
                      <a:pt x="8136" y="1730"/>
                      <a:pt x="8083" y="1763"/>
                    </a:cubicBezTo>
                    <a:cubicBezTo>
                      <a:pt x="8031" y="1795"/>
                      <a:pt x="7987" y="1849"/>
                      <a:pt x="7952" y="1900"/>
                    </a:cubicBezTo>
                    <a:cubicBezTo>
                      <a:pt x="7908" y="1966"/>
                      <a:pt x="7865" y="2037"/>
                      <a:pt x="7830" y="2109"/>
                    </a:cubicBezTo>
                    <a:cubicBezTo>
                      <a:pt x="7774" y="2220"/>
                      <a:pt x="7717" y="2333"/>
                      <a:pt x="7670" y="2450"/>
                    </a:cubicBezTo>
                    <a:cubicBezTo>
                      <a:pt x="7621" y="2572"/>
                      <a:pt x="7573" y="2693"/>
                      <a:pt x="7534" y="2819"/>
                    </a:cubicBezTo>
                    <a:cubicBezTo>
                      <a:pt x="7491" y="2958"/>
                      <a:pt x="7451" y="3099"/>
                      <a:pt x="7411" y="3240"/>
                    </a:cubicBezTo>
                    <a:cubicBezTo>
                      <a:pt x="7344" y="3483"/>
                      <a:pt x="7290" y="3735"/>
                      <a:pt x="7252" y="3984"/>
                    </a:cubicBezTo>
                    <a:cubicBezTo>
                      <a:pt x="7252" y="3981"/>
                      <a:pt x="7252" y="3978"/>
                      <a:pt x="7252" y="3976"/>
                    </a:cubicBezTo>
                    <a:cubicBezTo>
                      <a:pt x="7219" y="4191"/>
                      <a:pt x="7188" y="4406"/>
                      <a:pt x="7155" y="4621"/>
                    </a:cubicBezTo>
                    <a:cubicBezTo>
                      <a:pt x="7155" y="4620"/>
                      <a:pt x="7155" y="4619"/>
                      <a:pt x="7155" y="4618"/>
                    </a:cubicBezTo>
                    <a:cubicBezTo>
                      <a:pt x="7109" y="4899"/>
                      <a:pt x="7056" y="5178"/>
                      <a:pt x="7012" y="5459"/>
                    </a:cubicBezTo>
                    <a:cubicBezTo>
                      <a:pt x="7012" y="5461"/>
                      <a:pt x="7011" y="5464"/>
                      <a:pt x="7011" y="5466"/>
                    </a:cubicBezTo>
                    <a:cubicBezTo>
                      <a:pt x="7011" y="5469"/>
                      <a:pt x="7010" y="5473"/>
                      <a:pt x="7009" y="5476"/>
                    </a:cubicBezTo>
                    <a:cubicBezTo>
                      <a:pt x="7004" y="5514"/>
                      <a:pt x="6997" y="5551"/>
                      <a:pt x="6993" y="5588"/>
                    </a:cubicBezTo>
                    <a:cubicBezTo>
                      <a:pt x="6963" y="5783"/>
                      <a:pt x="6948" y="5979"/>
                      <a:pt x="6927" y="6175"/>
                    </a:cubicBezTo>
                    <a:cubicBezTo>
                      <a:pt x="6906" y="6365"/>
                      <a:pt x="6887" y="6552"/>
                      <a:pt x="6888" y="6743"/>
                    </a:cubicBezTo>
                    <a:cubicBezTo>
                      <a:pt x="6888" y="6796"/>
                      <a:pt x="6892" y="6849"/>
                      <a:pt x="6895" y="6901"/>
                    </a:cubicBezTo>
                    <a:cubicBezTo>
                      <a:pt x="6874" y="6879"/>
                      <a:pt x="6855" y="6859"/>
                      <a:pt x="6834" y="6837"/>
                    </a:cubicBezTo>
                    <a:cubicBezTo>
                      <a:pt x="6633" y="6632"/>
                      <a:pt x="6431" y="6427"/>
                      <a:pt x="6231" y="6218"/>
                    </a:cubicBezTo>
                    <a:cubicBezTo>
                      <a:pt x="6027" y="6007"/>
                      <a:pt x="5836" y="5785"/>
                      <a:pt x="5641" y="5563"/>
                    </a:cubicBezTo>
                    <a:cubicBezTo>
                      <a:pt x="5580" y="5492"/>
                      <a:pt x="5515" y="5424"/>
                      <a:pt x="5454" y="5354"/>
                    </a:cubicBezTo>
                    <a:cubicBezTo>
                      <a:pt x="5456" y="5351"/>
                      <a:pt x="5457" y="5347"/>
                      <a:pt x="5459" y="5344"/>
                    </a:cubicBezTo>
                    <a:cubicBezTo>
                      <a:pt x="5502" y="5268"/>
                      <a:pt x="5545" y="5194"/>
                      <a:pt x="5589" y="5121"/>
                    </a:cubicBezTo>
                    <a:cubicBezTo>
                      <a:pt x="5634" y="5043"/>
                      <a:pt x="5678" y="4965"/>
                      <a:pt x="5720" y="4887"/>
                    </a:cubicBezTo>
                    <a:cubicBezTo>
                      <a:pt x="5768" y="4798"/>
                      <a:pt x="5808" y="4707"/>
                      <a:pt x="5849" y="4615"/>
                    </a:cubicBezTo>
                    <a:cubicBezTo>
                      <a:pt x="5927" y="4447"/>
                      <a:pt x="5983" y="4267"/>
                      <a:pt x="6032" y="4088"/>
                    </a:cubicBezTo>
                    <a:cubicBezTo>
                      <a:pt x="6106" y="3821"/>
                      <a:pt x="6181" y="3552"/>
                      <a:pt x="6205" y="3275"/>
                    </a:cubicBezTo>
                    <a:cubicBezTo>
                      <a:pt x="6238" y="2891"/>
                      <a:pt x="6179" y="2511"/>
                      <a:pt x="6100" y="2137"/>
                    </a:cubicBezTo>
                    <a:cubicBezTo>
                      <a:pt x="6044" y="1882"/>
                      <a:pt x="5977" y="1629"/>
                      <a:pt x="5880" y="1386"/>
                    </a:cubicBezTo>
                    <a:cubicBezTo>
                      <a:pt x="5781" y="1145"/>
                      <a:pt x="5647" y="922"/>
                      <a:pt x="5511" y="700"/>
                    </a:cubicBezTo>
                    <a:cubicBezTo>
                      <a:pt x="5384" y="495"/>
                      <a:pt x="5241" y="288"/>
                      <a:pt x="5056" y="133"/>
                    </a:cubicBezTo>
                    <a:cubicBezTo>
                      <a:pt x="4975" y="66"/>
                      <a:pt x="4875" y="1"/>
                      <a:pt x="4769" y="1"/>
                    </a:cubicBezTo>
                    <a:close/>
                  </a:path>
                </a:pathLst>
              </a:custGeom>
              <a:solidFill>
                <a:srgbClr val="131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53" name="Google Shape;3753;p54"/>
              <p:cNvSpPr/>
              <p:nvPr/>
            </p:nvSpPr>
            <p:spPr>
              <a:xfrm>
                <a:off x="3271525" y="3013025"/>
                <a:ext cx="100" cy="5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1" y="0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131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54" name="Google Shape;3754;p54"/>
              <p:cNvSpPr/>
              <p:nvPr/>
            </p:nvSpPr>
            <p:spPr>
              <a:xfrm>
                <a:off x="3424200" y="2983000"/>
                <a:ext cx="62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" extrusionOk="0">
                    <a:moveTo>
                      <a:pt x="24" y="1"/>
                    </a:moveTo>
                    <a:lnTo>
                      <a:pt x="24" y="1"/>
                    </a:lnTo>
                    <a:cubicBezTo>
                      <a:pt x="23" y="1"/>
                      <a:pt x="21" y="3"/>
                      <a:pt x="20" y="4"/>
                    </a:cubicBezTo>
                    <a:lnTo>
                      <a:pt x="20" y="4"/>
                    </a:lnTo>
                    <a:cubicBezTo>
                      <a:pt x="21" y="3"/>
                      <a:pt x="23" y="2"/>
                      <a:pt x="24" y="1"/>
                    </a:cubicBezTo>
                    <a:close/>
                    <a:moveTo>
                      <a:pt x="20" y="4"/>
                    </a:moveTo>
                    <a:lnTo>
                      <a:pt x="20" y="4"/>
                    </a:lnTo>
                    <a:cubicBezTo>
                      <a:pt x="17" y="7"/>
                      <a:pt x="13" y="9"/>
                      <a:pt x="10" y="12"/>
                    </a:cubicBezTo>
                    <a:lnTo>
                      <a:pt x="10" y="12"/>
                    </a:lnTo>
                    <a:cubicBezTo>
                      <a:pt x="13" y="10"/>
                      <a:pt x="15" y="8"/>
                      <a:pt x="18" y="6"/>
                    </a:cubicBezTo>
                    <a:cubicBezTo>
                      <a:pt x="18" y="6"/>
                      <a:pt x="19" y="5"/>
                      <a:pt x="20" y="4"/>
                    </a:cubicBezTo>
                    <a:close/>
                    <a:moveTo>
                      <a:pt x="10" y="12"/>
                    </a:moveTo>
                    <a:lnTo>
                      <a:pt x="10" y="12"/>
                    </a:lnTo>
                    <a:cubicBezTo>
                      <a:pt x="7" y="15"/>
                      <a:pt x="4" y="17"/>
                      <a:pt x="0" y="20"/>
                    </a:cubicBezTo>
                    <a:cubicBezTo>
                      <a:pt x="4" y="18"/>
                      <a:pt x="7" y="15"/>
                      <a:pt x="10" y="12"/>
                    </a:cubicBezTo>
                    <a:close/>
                  </a:path>
                </a:pathLst>
              </a:custGeom>
              <a:solidFill>
                <a:srgbClr val="131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55" name="Google Shape;3755;p54"/>
              <p:cNvSpPr/>
              <p:nvPr/>
            </p:nvSpPr>
            <p:spPr>
              <a:xfrm>
                <a:off x="3233700" y="2827225"/>
                <a:ext cx="12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5" h="32" extrusionOk="0">
                    <a:moveTo>
                      <a:pt x="5" y="1"/>
                    </a:moveTo>
                    <a:cubicBezTo>
                      <a:pt x="5" y="4"/>
                      <a:pt x="4" y="7"/>
                      <a:pt x="4" y="9"/>
                    </a:cubicBezTo>
                    <a:lnTo>
                      <a:pt x="4" y="9"/>
                    </a:lnTo>
                    <a:cubicBezTo>
                      <a:pt x="4" y="8"/>
                      <a:pt x="5" y="7"/>
                      <a:pt x="5" y="5"/>
                    </a:cubicBezTo>
                    <a:cubicBezTo>
                      <a:pt x="5" y="4"/>
                      <a:pt x="5" y="3"/>
                      <a:pt x="5" y="1"/>
                    </a:cubicBezTo>
                    <a:close/>
                    <a:moveTo>
                      <a:pt x="4" y="9"/>
                    </a:moveTo>
                    <a:cubicBezTo>
                      <a:pt x="2" y="17"/>
                      <a:pt x="1" y="25"/>
                      <a:pt x="0" y="32"/>
                    </a:cubicBezTo>
                    <a:cubicBezTo>
                      <a:pt x="2" y="24"/>
                      <a:pt x="3" y="17"/>
                      <a:pt x="4" y="9"/>
                    </a:cubicBezTo>
                    <a:close/>
                  </a:path>
                </a:pathLst>
              </a:custGeom>
              <a:solidFill>
                <a:srgbClr val="131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</p:grpSp>
        <p:grpSp>
          <p:nvGrpSpPr>
            <p:cNvPr id="3756" name="Google Shape;3756;p54"/>
            <p:cNvGrpSpPr/>
            <p:nvPr/>
          </p:nvGrpSpPr>
          <p:grpSpPr>
            <a:xfrm>
              <a:off x="3731262" y="1087676"/>
              <a:ext cx="1768855" cy="1828786"/>
              <a:chOff x="2473575" y="1960900"/>
              <a:chExt cx="537450" cy="559450"/>
            </a:xfrm>
          </p:grpSpPr>
          <p:sp>
            <p:nvSpPr>
              <p:cNvPr id="3757" name="Google Shape;3757;p54"/>
              <p:cNvSpPr/>
              <p:nvPr/>
            </p:nvSpPr>
            <p:spPr>
              <a:xfrm>
                <a:off x="2669075" y="2164250"/>
                <a:ext cx="137150" cy="142000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5680" extrusionOk="0">
                    <a:moveTo>
                      <a:pt x="3113" y="1"/>
                    </a:moveTo>
                    <a:cubicBezTo>
                      <a:pt x="3044" y="1"/>
                      <a:pt x="2976" y="4"/>
                      <a:pt x="2907" y="8"/>
                    </a:cubicBezTo>
                    <a:lnTo>
                      <a:pt x="2910" y="8"/>
                    </a:lnTo>
                    <a:cubicBezTo>
                      <a:pt x="2905" y="8"/>
                      <a:pt x="2899" y="8"/>
                      <a:pt x="2894" y="9"/>
                    </a:cubicBezTo>
                    <a:cubicBezTo>
                      <a:pt x="2889" y="9"/>
                      <a:pt x="2886" y="9"/>
                      <a:pt x="2881" y="11"/>
                    </a:cubicBezTo>
                    <a:cubicBezTo>
                      <a:pt x="2881" y="9"/>
                      <a:pt x="2881" y="9"/>
                      <a:pt x="2881" y="9"/>
                    </a:cubicBezTo>
                    <a:cubicBezTo>
                      <a:pt x="2698" y="20"/>
                      <a:pt x="2513" y="29"/>
                      <a:pt x="2332" y="61"/>
                    </a:cubicBezTo>
                    <a:cubicBezTo>
                      <a:pt x="2146" y="93"/>
                      <a:pt x="1970" y="150"/>
                      <a:pt x="1796" y="223"/>
                    </a:cubicBezTo>
                    <a:cubicBezTo>
                      <a:pt x="1630" y="294"/>
                      <a:pt x="1473" y="390"/>
                      <a:pt x="1314" y="476"/>
                    </a:cubicBezTo>
                    <a:cubicBezTo>
                      <a:pt x="1221" y="529"/>
                      <a:pt x="1129" y="582"/>
                      <a:pt x="1038" y="638"/>
                    </a:cubicBezTo>
                    <a:cubicBezTo>
                      <a:pt x="938" y="694"/>
                      <a:pt x="841" y="756"/>
                      <a:pt x="761" y="839"/>
                    </a:cubicBezTo>
                    <a:cubicBezTo>
                      <a:pt x="668" y="933"/>
                      <a:pt x="584" y="1037"/>
                      <a:pt x="511" y="1148"/>
                    </a:cubicBezTo>
                    <a:cubicBezTo>
                      <a:pt x="384" y="1338"/>
                      <a:pt x="259" y="1538"/>
                      <a:pt x="178" y="1756"/>
                    </a:cubicBezTo>
                    <a:cubicBezTo>
                      <a:pt x="178" y="1753"/>
                      <a:pt x="179" y="1751"/>
                      <a:pt x="179" y="1750"/>
                    </a:cubicBezTo>
                    <a:lnTo>
                      <a:pt x="179" y="1750"/>
                    </a:lnTo>
                    <a:cubicBezTo>
                      <a:pt x="74" y="2047"/>
                      <a:pt x="1" y="2350"/>
                      <a:pt x="2" y="2668"/>
                    </a:cubicBezTo>
                    <a:cubicBezTo>
                      <a:pt x="5" y="2960"/>
                      <a:pt x="97" y="3241"/>
                      <a:pt x="205" y="3507"/>
                    </a:cubicBezTo>
                    <a:cubicBezTo>
                      <a:pt x="254" y="3626"/>
                      <a:pt x="304" y="3744"/>
                      <a:pt x="360" y="3860"/>
                    </a:cubicBezTo>
                    <a:cubicBezTo>
                      <a:pt x="418" y="3981"/>
                      <a:pt x="489" y="4096"/>
                      <a:pt x="567" y="4208"/>
                    </a:cubicBezTo>
                    <a:cubicBezTo>
                      <a:pt x="641" y="4316"/>
                      <a:pt x="716" y="4424"/>
                      <a:pt x="795" y="4531"/>
                    </a:cubicBezTo>
                    <a:cubicBezTo>
                      <a:pt x="868" y="4633"/>
                      <a:pt x="947" y="4735"/>
                      <a:pt x="1035" y="4825"/>
                    </a:cubicBezTo>
                    <a:cubicBezTo>
                      <a:pt x="1126" y="4915"/>
                      <a:pt x="1218" y="5003"/>
                      <a:pt x="1319" y="5081"/>
                    </a:cubicBezTo>
                    <a:cubicBezTo>
                      <a:pt x="1418" y="5160"/>
                      <a:pt x="1525" y="5229"/>
                      <a:pt x="1632" y="5296"/>
                    </a:cubicBezTo>
                    <a:cubicBezTo>
                      <a:pt x="1844" y="5426"/>
                      <a:pt x="2063" y="5542"/>
                      <a:pt x="2306" y="5602"/>
                    </a:cubicBezTo>
                    <a:cubicBezTo>
                      <a:pt x="2507" y="5651"/>
                      <a:pt x="2715" y="5680"/>
                      <a:pt x="2923" y="5680"/>
                    </a:cubicBezTo>
                    <a:cubicBezTo>
                      <a:pt x="2971" y="5680"/>
                      <a:pt x="3019" y="5679"/>
                      <a:pt x="3067" y="5675"/>
                    </a:cubicBezTo>
                    <a:cubicBezTo>
                      <a:pt x="3187" y="5667"/>
                      <a:pt x="3304" y="5654"/>
                      <a:pt x="3418" y="5615"/>
                    </a:cubicBezTo>
                    <a:cubicBezTo>
                      <a:pt x="3484" y="5593"/>
                      <a:pt x="3545" y="5570"/>
                      <a:pt x="3607" y="5544"/>
                    </a:cubicBezTo>
                    <a:cubicBezTo>
                      <a:pt x="3723" y="5491"/>
                      <a:pt x="3835" y="5431"/>
                      <a:pt x="3949" y="5375"/>
                    </a:cubicBezTo>
                    <a:cubicBezTo>
                      <a:pt x="4177" y="5263"/>
                      <a:pt x="4386" y="5124"/>
                      <a:pt x="4587" y="4970"/>
                    </a:cubicBezTo>
                    <a:cubicBezTo>
                      <a:pt x="4636" y="4931"/>
                      <a:pt x="4684" y="4891"/>
                      <a:pt x="4731" y="4850"/>
                    </a:cubicBezTo>
                    <a:cubicBezTo>
                      <a:pt x="4743" y="4841"/>
                      <a:pt x="4754" y="4832"/>
                      <a:pt x="4764" y="4821"/>
                    </a:cubicBezTo>
                    <a:cubicBezTo>
                      <a:pt x="4811" y="4777"/>
                      <a:pt x="4857" y="4732"/>
                      <a:pt x="4899" y="4683"/>
                    </a:cubicBezTo>
                    <a:cubicBezTo>
                      <a:pt x="4979" y="4589"/>
                      <a:pt x="5054" y="4490"/>
                      <a:pt x="5122" y="4387"/>
                    </a:cubicBezTo>
                    <a:cubicBezTo>
                      <a:pt x="5195" y="4276"/>
                      <a:pt x="5259" y="4163"/>
                      <a:pt x="5309" y="4039"/>
                    </a:cubicBezTo>
                    <a:cubicBezTo>
                      <a:pt x="5357" y="3920"/>
                      <a:pt x="5381" y="3792"/>
                      <a:pt x="5410" y="3669"/>
                    </a:cubicBezTo>
                    <a:cubicBezTo>
                      <a:pt x="5440" y="3541"/>
                      <a:pt x="5472" y="3407"/>
                      <a:pt x="5479" y="3274"/>
                    </a:cubicBezTo>
                    <a:cubicBezTo>
                      <a:pt x="5486" y="3145"/>
                      <a:pt x="5480" y="3017"/>
                      <a:pt x="5465" y="2888"/>
                    </a:cubicBezTo>
                    <a:cubicBezTo>
                      <a:pt x="5437" y="2629"/>
                      <a:pt x="5402" y="2374"/>
                      <a:pt x="5347" y="2120"/>
                    </a:cubicBezTo>
                    <a:cubicBezTo>
                      <a:pt x="5296" y="1880"/>
                      <a:pt x="5232" y="1645"/>
                      <a:pt x="5137" y="1416"/>
                    </a:cubicBezTo>
                    <a:cubicBezTo>
                      <a:pt x="5084" y="1289"/>
                      <a:pt x="5025" y="1166"/>
                      <a:pt x="4947" y="1052"/>
                    </a:cubicBezTo>
                    <a:cubicBezTo>
                      <a:pt x="4877" y="951"/>
                      <a:pt x="4805" y="849"/>
                      <a:pt x="4728" y="753"/>
                    </a:cubicBezTo>
                    <a:cubicBezTo>
                      <a:pt x="4564" y="550"/>
                      <a:pt x="4371" y="373"/>
                      <a:pt x="4140" y="248"/>
                    </a:cubicBezTo>
                    <a:cubicBezTo>
                      <a:pt x="4015" y="180"/>
                      <a:pt x="3892" y="122"/>
                      <a:pt x="3756" y="79"/>
                    </a:cubicBezTo>
                    <a:cubicBezTo>
                      <a:pt x="3643" y="45"/>
                      <a:pt x="3520" y="23"/>
                      <a:pt x="3401" y="13"/>
                    </a:cubicBezTo>
                    <a:cubicBezTo>
                      <a:pt x="3383" y="13"/>
                      <a:pt x="3365" y="9"/>
                      <a:pt x="3348" y="8"/>
                    </a:cubicBezTo>
                    <a:cubicBezTo>
                      <a:pt x="3311" y="3"/>
                      <a:pt x="3271" y="3"/>
                      <a:pt x="3233" y="3"/>
                    </a:cubicBezTo>
                    <a:cubicBezTo>
                      <a:pt x="3220" y="3"/>
                      <a:pt x="3208" y="3"/>
                      <a:pt x="3195" y="3"/>
                    </a:cubicBezTo>
                    <a:cubicBezTo>
                      <a:pt x="3168" y="1"/>
                      <a:pt x="3141" y="1"/>
                      <a:pt x="31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58" name="Google Shape;3758;p54"/>
              <p:cNvSpPr/>
              <p:nvPr/>
            </p:nvSpPr>
            <p:spPr>
              <a:xfrm>
                <a:off x="2671725" y="2165700"/>
                <a:ext cx="133125" cy="143400"/>
              </a:xfrm>
              <a:custGeom>
                <a:avLst/>
                <a:gdLst/>
                <a:ahLst/>
                <a:cxnLst/>
                <a:rect l="l" t="t" r="r" b="b"/>
                <a:pathLst>
                  <a:path w="5325" h="5736" extrusionOk="0">
                    <a:moveTo>
                      <a:pt x="4234" y="4117"/>
                    </a:moveTo>
                    <a:lnTo>
                      <a:pt x="4234" y="4117"/>
                    </a:lnTo>
                    <a:cubicBezTo>
                      <a:pt x="4234" y="4118"/>
                      <a:pt x="4233" y="4119"/>
                      <a:pt x="4233" y="4119"/>
                    </a:cubicBezTo>
                    <a:lnTo>
                      <a:pt x="4233" y="4119"/>
                    </a:lnTo>
                    <a:cubicBezTo>
                      <a:pt x="4233" y="4119"/>
                      <a:pt x="4234" y="4118"/>
                      <a:pt x="4234" y="4117"/>
                    </a:cubicBezTo>
                    <a:close/>
                    <a:moveTo>
                      <a:pt x="4233" y="4119"/>
                    </a:moveTo>
                    <a:lnTo>
                      <a:pt x="4233" y="4119"/>
                    </a:lnTo>
                    <a:cubicBezTo>
                      <a:pt x="4231" y="4123"/>
                      <a:pt x="4228" y="4127"/>
                      <a:pt x="4226" y="4131"/>
                    </a:cubicBezTo>
                    <a:lnTo>
                      <a:pt x="4226" y="4131"/>
                    </a:lnTo>
                    <a:cubicBezTo>
                      <a:pt x="4228" y="4127"/>
                      <a:pt x="4230" y="4123"/>
                      <a:pt x="4233" y="4119"/>
                    </a:cubicBezTo>
                    <a:close/>
                    <a:moveTo>
                      <a:pt x="2909" y="607"/>
                    </a:moveTo>
                    <a:cubicBezTo>
                      <a:pt x="3003" y="610"/>
                      <a:pt x="3096" y="617"/>
                      <a:pt x="3190" y="627"/>
                    </a:cubicBezTo>
                    <a:cubicBezTo>
                      <a:pt x="3253" y="637"/>
                      <a:pt x="3315" y="651"/>
                      <a:pt x="3377" y="667"/>
                    </a:cubicBezTo>
                    <a:lnTo>
                      <a:pt x="3377" y="667"/>
                    </a:lnTo>
                    <a:cubicBezTo>
                      <a:pt x="3375" y="667"/>
                      <a:pt x="3374" y="667"/>
                      <a:pt x="3373" y="666"/>
                    </a:cubicBezTo>
                    <a:lnTo>
                      <a:pt x="3373" y="666"/>
                    </a:lnTo>
                    <a:cubicBezTo>
                      <a:pt x="3376" y="667"/>
                      <a:pt x="3379" y="668"/>
                      <a:pt x="3382" y="669"/>
                    </a:cubicBezTo>
                    <a:lnTo>
                      <a:pt x="3382" y="669"/>
                    </a:lnTo>
                    <a:cubicBezTo>
                      <a:pt x="3380" y="668"/>
                      <a:pt x="3379" y="668"/>
                      <a:pt x="3377" y="667"/>
                    </a:cubicBezTo>
                    <a:lnTo>
                      <a:pt x="3377" y="667"/>
                    </a:lnTo>
                    <a:cubicBezTo>
                      <a:pt x="3379" y="668"/>
                      <a:pt x="3382" y="669"/>
                      <a:pt x="3385" y="670"/>
                    </a:cubicBezTo>
                    <a:lnTo>
                      <a:pt x="3385" y="670"/>
                    </a:lnTo>
                    <a:cubicBezTo>
                      <a:pt x="3384" y="669"/>
                      <a:pt x="3383" y="669"/>
                      <a:pt x="3382" y="669"/>
                    </a:cubicBezTo>
                    <a:lnTo>
                      <a:pt x="3382" y="669"/>
                    </a:lnTo>
                    <a:cubicBezTo>
                      <a:pt x="3385" y="669"/>
                      <a:pt x="3387" y="670"/>
                      <a:pt x="3389" y="671"/>
                    </a:cubicBezTo>
                    <a:lnTo>
                      <a:pt x="3389" y="671"/>
                    </a:lnTo>
                    <a:cubicBezTo>
                      <a:pt x="3388" y="670"/>
                      <a:pt x="3386" y="670"/>
                      <a:pt x="3385" y="670"/>
                    </a:cubicBezTo>
                    <a:lnTo>
                      <a:pt x="3385" y="670"/>
                    </a:lnTo>
                    <a:cubicBezTo>
                      <a:pt x="3421" y="680"/>
                      <a:pt x="3455" y="693"/>
                      <a:pt x="3490" y="704"/>
                    </a:cubicBezTo>
                    <a:cubicBezTo>
                      <a:pt x="3509" y="714"/>
                      <a:pt x="3529" y="726"/>
                      <a:pt x="3547" y="736"/>
                    </a:cubicBezTo>
                    <a:cubicBezTo>
                      <a:pt x="3615" y="779"/>
                      <a:pt x="3683" y="826"/>
                      <a:pt x="3747" y="875"/>
                    </a:cubicBezTo>
                    <a:cubicBezTo>
                      <a:pt x="3759" y="887"/>
                      <a:pt x="3771" y="898"/>
                      <a:pt x="3784" y="909"/>
                    </a:cubicBezTo>
                    <a:cubicBezTo>
                      <a:pt x="3843" y="974"/>
                      <a:pt x="3900" y="1038"/>
                      <a:pt x="3962" y="1102"/>
                    </a:cubicBezTo>
                    <a:cubicBezTo>
                      <a:pt x="4024" y="1161"/>
                      <a:pt x="4091" y="1217"/>
                      <a:pt x="4153" y="1280"/>
                    </a:cubicBezTo>
                    <a:cubicBezTo>
                      <a:pt x="4178" y="1306"/>
                      <a:pt x="4203" y="1333"/>
                      <a:pt x="4228" y="1360"/>
                    </a:cubicBezTo>
                    <a:cubicBezTo>
                      <a:pt x="4255" y="1403"/>
                      <a:pt x="4281" y="1445"/>
                      <a:pt x="4305" y="1487"/>
                    </a:cubicBezTo>
                    <a:cubicBezTo>
                      <a:pt x="4351" y="1574"/>
                      <a:pt x="4391" y="1661"/>
                      <a:pt x="4428" y="1751"/>
                    </a:cubicBezTo>
                    <a:cubicBezTo>
                      <a:pt x="4468" y="1859"/>
                      <a:pt x="4503" y="1967"/>
                      <a:pt x="4534" y="2078"/>
                    </a:cubicBezTo>
                    <a:cubicBezTo>
                      <a:pt x="4532" y="2077"/>
                      <a:pt x="4532" y="2075"/>
                      <a:pt x="4531" y="2074"/>
                    </a:cubicBezTo>
                    <a:lnTo>
                      <a:pt x="4531" y="2074"/>
                    </a:lnTo>
                    <a:cubicBezTo>
                      <a:pt x="4555" y="2165"/>
                      <a:pt x="4574" y="2257"/>
                      <a:pt x="4589" y="2350"/>
                    </a:cubicBezTo>
                    <a:cubicBezTo>
                      <a:pt x="4597" y="2459"/>
                      <a:pt x="4600" y="2568"/>
                      <a:pt x="4600" y="2678"/>
                    </a:cubicBezTo>
                    <a:cubicBezTo>
                      <a:pt x="4599" y="2846"/>
                      <a:pt x="4593" y="3014"/>
                      <a:pt x="4576" y="3184"/>
                    </a:cubicBezTo>
                    <a:cubicBezTo>
                      <a:pt x="4553" y="3321"/>
                      <a:pt x="4524" y="3456"/>
                      <a:pt x="4488" y="3591"/>
                    </a:cubicBezTo>
                    <a:cubicBezTo>
                      <a:pt x="4471" y="3646"/>
                      <a:pt x="4452" y="3700"/>
                      <a:pt x="4433" y="3752"/>
                    </a:cubicBezTo>
                    <a:cubicBezTo>
                      <a:pt x="4370" y="3885"/>
                      <a:pt x="4297" y="4011"/>
                      <a:pt x="4223" y="4137"/>
                    </a:cubicBezTo>
                    <a:cubicBezTo>
                      <a:pt x="4224" y="4135"/>
                      <a:pt x="4225" y="4133"/>
                      <a:pt x="4226" y="4131"/>
                    </a:cubicBezTo>
                    <a:lnTo>
                      <a:pt x="4226" y="4131"/>
                    </a:lnTo>
                    <a:cubicBezTo>
                      <a:pt x="4177" y="4211"/>
                      <a:pt x="4127" y="4291"/>
                      <a:pt x="4071" y="4366"/>
                    </a:cubicBezTo>
                    <a:cubicBezTo>
                      <a:pt x="4034" y="4406"/>
                      <a:pt x="3996" y="4445"/>
                      <a:pt x="3957" y="4483"/>
                    </a:cubicBezTo>
                    <a:lnTo>
                      <a:pt x="3956" y="4483"/>
                    </a:lnTo>
                    <a:cubicBezTo>
                      <a:pt x="3956" y="4483"/>
                      <a:pt x="3955" y="4484"/>
                      <a:pt x="3955" y="4484"/>
                    </a:cubicBezTo>
                    <a:lnTo>
                      <a:pt x="3955" y="4484"/>
                    </a:lnTo>
                    <a:cubicBezTo>
                      <a:pt x="3936" y="4503"/>
                      <a:pt x="3915" y="4522"/>
                      <a:pt x="3894" y="4539"/>
                    </a:cubicBezTo>
                    <a:cubicBezTo>
                      <a:pt x="3880" y="4552"/>
                      <a:pt x="3864" y="4564"/>
                      <a:pt x="3849" y="4576"/>
                    </a:cubicBezTo>
                    <a:cubicBezTo>
                      <a:pt x="3811" y="4602"/>
                      <a:pt x="3773" y="4626"/>
                      <a:pt x="3734" y="4650"/>
                    </a:cubicBezTo>
                    <a:cubicBezTo>
                      <a:pt x="3684" y="4677"/>
                      <a:pt x="3630" y="4703"/>
                      <a:pt x="3577" y="4725"/>
                    </a:cubicBezTo>
                    <a:cubicBezTo>
                      <a:pt x="3507" y="4751"/>
                      <a:pt x="3437" y="4774"/>
                      <a:pt x="3365" y="4793"/>
                    </a:cubicBezTo>
                    <a:cubicBezTo>
                      <a:pt x="3340" y="4799"/>
                      <a:pt x="3316" y="4804"/>
                      <a:pt x="3291" y="4809"/>
                    </a:cubicBezTo>
                    <a:cubicBezTo>
                      <a:pt x="3272" y="4816"/>
                      <a:pt x="3253" y="4823"/>
                      <a:pt x="3234" y="4830"/>
                    </a:cubicBezTo>
                    <a:cubicBezTo>
                      <a:pt x="3166" y="4855"/>
                      <a:pt x="3099" y="4868"/>
                      <a:pt x="3028" y="4880"/>
                    </a:cubicBezTo>
                    <a:cubicBezTo>
                      <a:pt x="3013" y="4883"/>
                      <a:pt x="2997" y="4884"/>
                      <a:pt x="2980" y="4886"/>
                    </a:cubicBezTo>
                    <a:cubicBezTo>
                      <a:pt x="2967" y="4889"/>
                      <a:pt x="2954" y="4894"/>
                      <a:pt x="2941" y="4896"/>
                    </a:cubicBezTo>
                    <a:cubicBezTo>
                      <a:pt x="2896" y="4908"/>
                      <a:pt x="2849" y="4916"/>
                      <a:pt x="2805" y="4924"/>
                    </a:cubicBezTo>
                    <a:cubicBezTo>
                      <a:pt x="2785" y="4928"/>
                      <a:pt x="2766" y="4930"/>
                      <a:pt x="2745" y="4934"/>
                    </a:cubicBezTo>
                    <a:cubicBezTo>
                      <a:pt x="2744" y="4937"/>
                      <a:pt x="2742" y="4940"/>
                      <a:pt x="2740" y="4944"/>
                    </a:cubicBezTo>
                    <a:cubicBezTo>
                      <a:pt x="2725" y="4943"/>
                      <a:pt x="2710" y="4942"/>
                      <a:pt x="2696" y="4940"/>
                    </a:cubicBezTo>
                    <a:cubicBezTo>
                      <a:pt x="2681" y="4942"/>
                      <a:pt x="2666" y="4943"/>
                      <a:pt x="2651" y="4943"/>
                    </a:cubicBezTo>
                    <a:cubicBezTo>
                      <a:pt x="2631" y="4943"/>
                      <a:pt x="2610" y="4942"/>
                      <a:pt x="2591" y="4937"/>
                    </a:cubicBezTo>
                    <a:cubicBezTo>
                      <a:pt x="2583" y="4935"/>
                      <a:pt x="2576" y="4932"/>
                      <a:pt x="2569" y="4929"/>
                    </a:cubicBezTo>
                    <a:cubicBezTo>
                      <a:pt x="2545" y="4927"/>
                      <a:pt x="2521" y="4924"/>
                      <a:pt x="2497" y="4921"/>
                    </a:cubicBezTo>
                    <a:cubicBezTo>
                      <a:pt x="2386" y="4904"/>
                      <a:pt x="2279" y="4879"/>
                      <a:pt x="2169" y="4850"/>
                    </a:cubicBezTo>
                    <a:lnTo>
                      <a:pt x="2170" y="4850"/>
                    </a:lnTo>
                    <a:cubicBezTo>
                      <a:pt x="2071" y="4819"/>
                      <a:pt x="1971" y="4787"/>
                      <a:pt x="1874" y="4751"/>
                    </a:cubicBezTo>
                    <a:cubicBezTo>
                      <a:pt x="1838" y="4733"/>
                      <a:pt x="1803" y="4715"/>
                      <a:pt x="1768" y="4698"/>
                    </a:cubicBezTo>
                    <a:cubicBezTo>
                      <a:pt x="1726" y="4671"/>
                      <a:pt x="1688" y="4643"/>
                      <a:pt x="1648" y="4615"/>
                    </a:cubicBezTo>
                    <a:cubicBezTo>
                      <a:pt x="1523" y="4514"/>
                      <a:pt x="1405" y="4406"/>
                      <a:pt x="1293" y="4292"/>
                    </a:cubicBezTo>
                    <a:cubicBezTo>
                      <a:pt x="1250" y="4243"/>
                      <a:pt x="1207" y="4191"/>
                      <a:pt x="1167" y="4139"/>
                    </a:cubicBezTo>
                    <a:cubicBezTo>
                      <a:pt x="1069" y="4004"/>
                      <a:pt x="976" y="3864"/>
                      <a:pt x="892" y="3719"/>
                    </a:cubicBezTo>
                    <a:cubicBezTo>
                      <a:pt x="862" y="3659"/>
                      <a:pt x="834" y="3598"/>
                      <a:pt x="809" y="3536"/>
                    </a:cubicBezTo>
                    <a:cubicBezTo>
                      <a:pt x="766" y="3414"/>
                      <a:pt x="728" y="3292"/>
                      <a:pt x="695" y="3167"/>
                    </a:cubicBezTo>
                    <a:cubicBezTo>
                      <a:pt x="682" y="3112"/>
                      <a:pt x="671" y="3058"/>
                      <a:pt x="662" y="3003"/>
                    </a:cubicBezTo>
                    <a:cubicBezTo>
                      <a:pt x="649" y="2882"/>
                      <a:pt x="646" y="2761"/>
                      <a:pt x="645" y="2640"/>
                    </a:cubicBezTo>
                    <a:cubicBezTo>
                      <a:pt x="645" y="2650"/>
                      <a:pt x="645" y="2660"/>
                      <a:pt x="644" y="2672"/>
                    </a:cubicBezTo>
                    <a:cubicBezTo>
                      <a:pt x="646" y="2547"/>
                      <a:pt x="653" y="2426"/>
                      <a:pt x="666" y="2302"/>
                    </a:cubicBezTo>
                    <a:cubicBezTo>
                      <a:pt x="679" y="2226"/>
                      <a:pt x="693" y="2150"/>
                      <a:pt x="711" y="2075"/>
                    </a:cubicBezTo>
                    <a:cubicBezTo>
                      <a:pt x="734" y="2001"/>
                      <a:pt x="760" y="1930"/>
                      <a:pt x="790" y="1858"/>
                    </a:cubicBezTo>
                    <a:cubicBezTo>
                      <a:pt x="821" y="1794"/>
                      <a:pt x="852" y="1731"/>
                      <a:pt x="886" y="1669"/>
                    </a:cubicBezTo>
                    <a:cubicBezTo>
                      <a:pt x="916" y="1627"/>
                      <a:pt x="944" y="1586"/>
                      <a:pt x="976" y="1543"/>
                    </a:cubicBezTo>
                    <a:cubicBezTo>
                      <a:pt x="1073" y="1425"/>
                      <a:pt x="1176" y="1313"/>
                      <a:pt x="1284" y="1206"/>
                    </a:cubicBezTo>
                    <a:cubicBezTo>
                      <a:pt x="1334" y="1160"/>
                      <a:pt x="1386" y="1117"/>
                      <a:pt x="1438" y="1074"/>
                    </a:cubicBezTo>
                    <a:cubicBezTo>
                      <a:pt x="1491" y="1037"/>
                      <a:pt x="1543" y="1003"/>
                      <a:pt x="1599" y="969"/>
                    </a:cubicBezTo>
                    <a:cubicBezTo>
                      <a:pt x="1742" y="891"/>
                      <a:pt x="1888" y="821"/>
                      <a:pt x="2037" y="755"/>
                    </a:cubicBezTo>
                    <a:cubicBezTo>
                      <a:pt x="2080" y="740"/>
                      <a:pt x="2123" y="726"/>
                      <a:pt x="2168" y="713"/>
                    </a:cubicBezTo>
                    <a:cubicBezTo>
                      <a:pt x="2298" y="681"/>
                      <a:pt x="2428" y="651"/>
                      <a:pt x="2561" y="633"/>
                    </a:cubicBezTo>
                    <a:lnTo>
                      <a:pt x="2561" y="633"/>
                    </a:lnTo>
                    <a:cubicBezTo>
                      <a:pt x="2551" y="635"/>
                      <a:pt x="2541" y="636"/>
                      <a:pt x="2530" y="639"/>
                    </a:cubicBezTo>
                    <a:cubicBezTo>
                      <a:pt x="2656" y="624"/>
                      <a:pt x="2781" y="611"/>
                      <a:pt x="2909" y="607"/>
                    </a:cubicBezTo>
                    <a:close/>
                    <a:moveTo>
                      <a:pt x="2572" y="1"/>
                    </a:moveTo>
                    <a:cubicBezTo>
                      <a:pt x="2556" y="1"/>
                      <a:pt x="2540" y="3"/>
                      <a:pt x="2525" y="6"/>
                    </a:cubicBezTo>
                    <a:cubicBezTo>
                      <a:pt x="2471" y="19"/>
                      <a:pt x="2418" y="33"/>
                      <a:pt x="2366" y="44"/>
                    </a:cubicBezTo>
                    <a:cubicBezTo>
                      <a:pt x="2321" y="51"/>
                      <a:pt x="2278" y="60"/>
                      <a:pt x="2234" y="70"/>
                    </a:cubicBezTo>
                    <a:cubicBezTo>
                      <a:pt x="2155" y="86"/>
                      <a:pt x="2074" y="94"/>
                      <a:pt x="1995" y="112"/>
                    </a:cubicBezTo>
                    <a:cubicBezTo>
                      <a:pt x="1747" y="165"/>
                      <a:pt x="1492" y="233"/>
                      <a:pt x="1269" y="353"/>
                    </a:cubicBezTo>
                    <a:cubicBezTo>
                      <a:pt x="1001" y="496"/>
                      <a:pt x="818" y="740"/>
                      <a:pt x="648" y="984"/>
                    </a:cubicBezTo>
                    <a:cubicBezTo>
                      <a:pt x="621" y="1021"/>
                      <a:pt x="596" y="1057"/>
                      <a:pt x="570" y="1095"/>
                    </a:cubicBezTo>
                    <a:cubicBezTo>
                      <a:pt x="479" y="1225"/>
                      <a:pt x="390" y="1356"/>
                      <a:pt x="312" y="1494"/>
                    </a:cubicBezTo>
                    <a:cubicBezTo>
                      <a:pt x="250" y="1606"/>
                      <a:pt x="206" y="1731"/>
                      <a:pt x="161" y="1852"/>
                    </a:cubicBezTo>
                    <a:cubicBezTo>
                      <a:pt x="116" y="1972"/>
                      <a:pt x="86" y="2097"/>
                      <a:pt x="59" y="2222"/>
                    </a:cubicBezTo>
                    <a:cubicBezTo>
                      <a:pt x="1" y="2485"/>
                      <a:pt x="18" y="2758"/>
                      <a:pt x="52" y="3022"/>
                    </a:cubicBezTo>
                    <a:cubicBezTo>
                      <a:pt x="87" y="3288"/>
                      <a:pt x="122" y="3558"/>
                      <a:pt x="226" y="3807"/>
                    </a:cubicBezTo>
                    <a:cubicBezTo>
                      <a:pt x="275" y="3922"/>
                      <a:pt x="325" y="4036"/>
                      <a:pt x="385" y="4145"/>
                    </a:cubicBezTo>
                    <a:cubicBezTo>
                      <a:pt x="447" y="4257"/>
                      <a:pt x="507" y="4373"/>
                      <a:pt x="584" y="4476"/>
                    </a:cubicBezTo>
                    <a:cubicBezTo>
                      <a:pt x="666" y="4586"/>
                      <a:pt x="749" y="4693"/>
                      <a:pt x="846" y="4791"/>
                    </a:cubicBezTo>
                    <a:cubicBezTo>
                      <a:pt x="939" y="4884"/>
                      <a:pt x="1036" y="4976"/>
                      <a:pt x="1141" y="5057"/>
                    </a:cubicBezTo>
                    <a:cubicBezTo>
                      <a:pt x="1341" y="5214"/>
                      <a:pt x="1556" y="5352"/>
                      <a:pt x="1792" y="5450"/>
                    </a:cubicBezTo>
                    <a:cubicBezTo>
                      <a:pt x="2013" y="5542"/>
                      <a:pt x="2241" y="5629"/>
                      <a:pt x="2475" y="5685"/>
                    </a:cubicBezTo>
                    <a:cubicBezTo>
                      <a:pt x="2584" y="5710"/>
                      <a:pt x="2691" y="5729"/>
                      <a:pt x="2802" y="5734"/>
                    </a:cubicBezTo>
                    <a:cubicBezTo>
                      <a:pt x="2817" y="5734"/>
                      <a:pt x="2832" y="5735"/>
                      <a:pt x="2846" y="5735"/>
                    </a:cubicBezTo>
                    <a:cubicBezTo>
                      <a:pt x="2943" y="5735"/>
                      <a:pt x="3037" y="5721"/>
                      <a:pt x="3133" y="5703"/>
                    </a:cubicBezTo>
                    <a:cubicBezTo>
                      <a:pt x="3262" y="5678"/>
                      <a:pt x="3387" y="5633"/>
                      <a:pt x="3509" y="5584"/>
                    </a:cubicBezTo>
                    <a:cubicBezTo>
                      <a:pt x="3590" y="5552"/>
                      <a:pt x="3668" y="5517"/>
                      <a:pt x="3742" y="5476"/>
                    </a:cubicBezTo>
                    <a:cubicBezTo>
                      <a:pt x="3857" y="5432"/>
                      <a:pt x="3966" y="5380"/>
                      <a:pt x="4068" y="5313"/>
                    </a:cubicBezTo>
                    <a:cubicBezTo>
                      <a:pt x="4128" y="5274"/>
                      <a:pt x="4184" y="5232"/>
                      <a:pt x="4242" y="5190"/>
                    </a:cubicBezTo>
                    <a:cubicBezTo>
                      <a:pt x="4340" y="5114"/>
                      <a:pt x="4435" y="5024"/>
                      <a:pt x="4518" y="4934"/>
                    </a:cubicBezTo>
                    <a:cubicBezTo>
                      <a:pt x="4608" y="4834"/>
                      <a:pt x="4688" y="4729"/>
                      <a:pt x="4760" y="4617"/>
                    </a:cubicBezTo>
                    <a:cubicBezTo>
                      <a:pt x="4830" y="4507"/>
                      <a:pt x="4896" y="4394"/>
                      <a:pt x="4964" y="4282"/>
                    </a:cubicBezTo>
                    <a:cubicBezTo>
                      <a:pt x="5028" y="4173"/>
                      <a:pt x="5093" y="4062"/>
                      <a:pt x="5135" y="3942"/>
                    </a:cubicBezTo>
                    <a:cubicBezTo>
                      <a:pt x="5180" y="3820"/>
                      <a:pt x="5217" y="3695"/>
                      <a:pt x="5246" y="3568"/>
                    </a:cubicBezTo>
                    <a:cubicBezTo>
                      <a:pt x="5276" y="3440"/>
                      <a:pt x="5304" y="3311"/>
                      <a:pt x="5312" y="3181"/>
                    </a:cubicBezTo>
                    <a:cubicBezTo>
                      <a:pt x="5320" y="3042"/>
                      <a:pt x="5325" y="2906"/>
                      <a:pt x="5317" y="2769"/>
                    </a:cubicBezTo>
                    <a:cubicBezTo>
                      <a:pt x="5310" y="2644"/>
                      <a:pt x="5291" y="2521"/>
                      <a:pt x="5273" y="2399"/>
                    </a:cubicBezTo>
                    <a:cubicBezTo>
                      <a:pt x="5269" y="2349"/>
                      <a:pt x="5263" y="2300"/>
                      <a:pt x="5259" y="2251"/>
                    </a:cubicBezTo>
                    <a:cubicBezTo>
                      <a:pt x="5249" y="2147"/>
                      <a:pt x="5244" y="2038"/>
                      <a:pt x="5217" y="1937"/>
                    </a:cubicBezTo>
                    <a:cubicBezTo>
                      <a:pt x="5180" y="1791"/>
                      <a:pt x="5121" y="1653"/>
                      <a:pt x="5034" y="1529"/>
                    </a:cubicBezTo>
                    <a:cubicBezTo>
                      <a:pt x="5000" y="1480"/>
                      <a:pt x="4966" y="1430"/>
                      <a:pt x="4928" y="1383"/>
                    </a:cubicBezTo>
                    <a:cubicBezTo>
                      <a:pt x="4850" y="1285"/>
                      <a:pt x="4765" y="1194"/>
                      <a:pt x="4677" y="1108"/>
                    </a:cubicBezTo>
                    <a:cubicBezTo>
                      <a:pt x="4630" y="1039"/>
                      <a:pt x="4577" y="973"/>
                      <a:pt x="4527" y="905"/>
                    </a:cubicBezTo>
                    <a:lnTo>
                      <a:pt x="4527" y="905"/>
                    </a:lnTo>
                    <a:cubicBezTo>
                      <a:pt x="4527" y="906"/>
                      <a:pt x="4528" y="907"/>
                      <a:pt x="4528" y="907"/>
                    </a:cubicBezTo>
                    <a:lnTo>
                      <a:pt x="4528" y="907"/>
                    </a:lnTo>
                    <a:cubicBezTo>
                      <a:pt x="4434" y="778"/>
                      <a:pt x="4342" y="646"/>
                      <a:pt x="4232" y="531"/>
                    </a:cubicBezTo>
                    <a:cubicBezTo>
                      <a:pt x="4132" y="428"/>
                      <a:pt x="4001" y="329"/>
                      <a:pt x="3853" y="317"/>
                    </a:cubicBezTo>
                    <a:cubicBezTo>
                      <a:pt x="3844" y="317"/>
                      <a:pt x="3835" y="316"/>
                      <a:pt x="3827" y="316"/>
                    </a:cubicBezTo>
                    <a:cubicBezTo>
                      <a:pt x="3823" y="316"/>
                      <a:pt x="3819" y="316"/>
                      <a:pt x="3816" y="316"/>
                    </a:cubicBezTo>
                    <a:cubicBezTo>
                      <a:pt x="3769" y="295"/>
                      <a:pt x="3721" y="275"/>
                      <a:pt x="3671" y="257"/>
                    </a:cubicBezTo>
                    <a:cubicBezTo>
                      <a:pt x="3549" y="193"/>
                      <a:pt x="3422" y="140"/>
                      <a:pt x="3290" y="100"/>
                    </a:cubicBezTo>
                    <a:cubicBezTo>
                      <a:pt x="3104" y="43"/>
                      <a:pt x="2914" y="13"/>
                      <a:pt x="2723" y="13"/>
                    </a:cubicBezTo>
                    <a:cubicBezTo>
                      <a:pt x="2698" y="13"/>
                      <a:pt x="2673" y="13"/>
                      <a:pt x="2648" y="14"/>
                    </a:cubicBezTo>
                    <a:cubicBezTo>
                      <a:pt x="2624" y="6"/>
                      <a:pt x="2598" y="1"/>
                      <a:pt x="2572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59" name="Google Shape;3759;p54"/>
              <p:cNvSpPr/>
              <p:nvPr/>
            </p:nvSpPr>
            <p:spPr>
              <a:xfrm>
                <a:off x="2704275" y="2202575"/>
                <a:ext cx="660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606" extrusionOk="0">
                    <a:moveTo>
                      <a:pt x="1243" y="1"/>
                    </a:moveTo>
                    <a:cubicBezTo>
                      <a:pt x="1105" y="1"/>
                      <a:pt x="970" y="30"/>
                      <a:pt x="845" y="92"/>
                    </a:cubicBezTo>
                    <a:cubicBezTo>
                      <a:pt x="812" y="98"/>
                      <a:pt x="779" y="100"/>
                      <a:pt x="748" y="111"/>
                    </a:cubicBezTo>
                    <a:cubicBezTo>
                      <a:pt x="627" y="151"/>
                      <a:pt x="515" y="200"/>
                      <a:pt x="418" y="284"/>
                    </a:cubicBezTo>
                    <a:cubicBezTo>
                      <a:pt x="326" y="363"/>
                      <a:pt x="249" y="471"/>
                      <a:pt x="197" y="580"/>
                    </a:cubicBezTo>
                    <a:cubicBezTo>
                      <a:pt x="145" y="687"/>
                      <a:pt x="100" y="795"/>
                      <a:pt x="69" y="911"/>
                    </a:cubicBezTo>
                    <a:cubicBezTo>
                      <a:pt x="42" y="1012"/>
                      <a:pt x="26" y="1116"/>
                      <a:pt x="18" y="1219"/>
                    </a:cubicBezTo>
                    <a:cubicBezTo>
                      <a:pt x="0" y="1438"/>
                      <a:pt x="23" y="1677"/>
                      <a:pt x="118" y="1877"/>
                    </a:cubicBezTo>
                    <a:cubicBezTo>
                      <a:pt x="253" y="2160"/>
                      <a:pt x="512" y="2380"/>
                      <a:pt x="797" y="2503"/>
                    </a:cubicBezTo>
                    <a:cubicBezTo>
                      <a:pt x="948" y="2568"/>
                      <a:pt x="1106" y="2606"/>
                      <a:pt x="1269" y="2606"/>
                    </a:cubicBezTo>
                    <a:cubicBezTo>
                      <a:pt x="1289" y="2606"/>
                      <a:pt x="1308" y="2606"/>
                      <a:pt x="1329" y="2604"/>
                    </a:cubicBezTo>
                    <a:cubicBezTo>
                      <a:pt x="1454" y="2598"/>
                      <a:pt x="1586" y="2572"/>
                      <a:pt x="1707" y="2539"/>
                    </a:cubicBezTo>
                    <a:cubicBezTo>
                      <a:pt x="1792" y="2516"/>
                      <a:pt x="1872" y="2483"/>
                      <a:pt x="1948" y="2443"/>
                    </a:cubicBezTo>
                    <a:cubicBezTo>
                      <a:pt x="2001" y="2420"/>
                      <a:pt x="2055" y="2396"/>
                      <a:pt x="2103" y="2363"/>
                    </a:cubicBezTo>
                    <a:cubicBezTo>
                      <a:pt x="2227" y="2280"/>
                      <a:pt x="2331" y="2180"/>
                      <a:pt x="2413" y="2056"/>
                    </a:cubicBezTo>
                    <a:cubicBezTo>
                      <a:pt x="2499" y="1925"/>
                      <a:pt x="2563" y="1774"/>
                      <a:pt x="2597" y="1623"/>
                    </a:cubicBezTo>
                    <a:cubicBezTo>
                      <a:pt x="2628" y="1487"/>
                      <a:pt x="2642" y="1351"/>
                      <a:pt x="2615" y="1214"/>
                    </a:cubicBezTo>
                    <a:cubicBezTo>
                      <a:pt x="2583" y="1045"/>
                      <a:pt x="2528" y="872"/>
                      <a:pt x="2439" y="723"/>
                    </a:cubicBezTo>
                    <a:cubicBezTo>
                      <a:pt x="2358" y="590"/>
                      <a:pt x="2256" y="474"/>
                      <a:pt x="2135" y="375"/>
                    </a:cubicBezTo>
                    <a:cubicBezTo>
                      <a:pt x="1890" y="173"/>
                      <a:pt x="1578" y="2"/>
                      <a:pt x="1251" y="1"/>
                    </a:cubicBezTo>
                    <a:cubicBezTo>
                      <a:pt x="1249" y="1"/>
                      <a:pt x="1246" y="1"/>
                      <a:pt x="1243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60" name="Google Shape;3760;p54"/>
              <p:cNvSpPr/>
              <p:nvPr/>
            </p:nvSpPr>
            <p:spPr>
              <a:xfrm>
                <a:off x="2485225" y="1969450"/>
                <a:ext cx="516625" cy="544950"/>
              </a:xfrm>
              <a:custGeom>
                <a:avLst/>
                <a:gdLst/>
                <a:ahLst/>
                <a:cxnLst/>
                <a:rect l="l" t="t" r="r" b="b"/>
                <a:pathLst>
                  <a:path w="20665" h="21798" extrusionOk="0">
                    <a:moveTo>
                      <a:pt x="11709" y="8201"/>
                    </a:moveTo>
                    <a:cubicBezTo>
                      <a:pt x="11709" y="8201"/>
                      <a:pt x="11710" y="8202"/>
                      <a:pt x="11710" y="8202"/>
                    </a:cubicBezTo>
                    <a:lnTo>
                      <a:pt x="11710" y="8202"/>
                    </a:lnTo>
                    <a:cubicBezTo>
                      <a:pt x="11710" y="8202"/>
                      <a:pt x="11709" y="8201"/>
                      <a:pt x="11709" y="8201"/>
                    </a:cubicBezTo>
                    <a:close/>
                    <a:moveTo>
                      <a:pt x="19760" y="9277"/>
                    </a:moveTo>
                    <a:cubicBezTo>
                      <a:pt x="19760" y="9277"/>
                      <a:pt x="19761" y="9277"/>
                      <a:pt x="19761" y="9278"/>
                    </a:cubicBezTo>
                    <a:cubicBezTo>
                      <a:pt x="19761" y="9277"/>
                      <a:pt x="19760" y="9277"/>
                      <a:pt x="19760" y="9277"/>
                    </a:cubicBezTo>
                    <a:close/>
                    <a:moveTo>
                      <a:pt x="20193" y="9602"/>
                    </a:moveTo>
                    <a:lnTo>
                      <a:pt x="20193" y="9602"/>
                    </a:lnTo>
                    <a:cubicBezTo>
                      <a:pt x="20194" y="9603"/>
                      <a:pt x="20195" y="9603"/>
                      <a:pt x="20195" y="9604"/>
                    </a:cubicBezTo>
                    <a:lnTo>
                      <a:pt x="20195" y="9604"/>
                    </a:lnTo>
                    <a:cubicBezTo>
                      <a:pt x="20195" y="9603"/>
                      <a:pt x="20194" y="9603"/>
                      <a:pt x="20193" y="9602"/>
                    </a:cubicBezTo>
                    <a:close/>
                    <a:moveTo>
                      <a:pt x="10161" y="7755"/>
                    </a:moveTo>
                    <a:cubicBezTo>
                      <a:pt x="10194" y="7755"/>
                      <a:pt x="10226" y="7755"/>
                      <a:pt x="10258" y="7756"/>
                    </a:cubicBezTo>
                    <a:cubicBezTo>
                      <a:pt x="10522" y="7776"/>
                      <a:pt x="10783" y="7819"/>
                      <a:pt x="11041" y="7867"/>
                    </a:cubicBezTo>
                    <a:cubicBezTo>
                      <a:pt x="11134" y="7887"/>
                      <a:pt x="11223" y="7910"/>
                      <a:pt x="11313" y="7938"/>
                    </a:cubicBezTo>
                    <a:cubicBezTo>
                      <a:pt x="11344" y="7949"/>
                      <a:pt x="11373" y="7962"/>
                      <a:pt x="11401" y="7974"/>
                    </a:cubicBezTo>
                    <a:cubicBezTo>
                      <a:pt x="11426" y="7988"/>
                      <a:pt x="11454" y="8003"/>
                      <a:pt x="11478" y="8018"/>
                    </a:cubicBezTo>
                    <a:cubicBezTo>
                      <a:pt x="11556" y="8072"/>
                      <a:pt x="11630" y="8132"/>
                      <a:pt x="11701" y="8194"/>
                    </a:cubicBezTo>
                    <a:cubicBezTo>
                      <a:pt x="11703" y="8196"/>
                      <a:pt x="11705" y="8198"/>
                      <a:pt x="11707" y="8198"/>
                    </a:cubicBezTo>
                    <a:cubicBezTo>
                      <a:pt x="11708" y="8199"/>
                      <a:pt x="11708" y="8199"/>
                      <a:pt x="11708" y="8199"/>
                    </a:cubicBezTo>
                    <a:cubicBezTo>
                      <a:pt x="11713" y="8204"/>
                      <a:pt x="11718" y="8207"/>
                      <a:pt x="11723" y="8211"/>
                    </a:cubicBezTo>
                    <a:cubicBezTo>
                      <a:pt x="11718" y="8208"/>
                      <a:pt x="11714" y="8205"/>
                      <a:pt x="11710" y="8202"/>
                    </a:cubicBezTo>
                    <a:lnTo>
                      <a:pt x="11710" y="8202"/>
                    </a:lnTo>
                    <a:cubicBezTo>
                      <a:pt x="11836" y="8322"/>
                      <a:pt x="11951" y="8445"/>
                      <a:pt x="12066" y="8573"/>
                    </a:cubicBezTo>
                    <a:cubicBezTo>
                      <a:pt x="12172" y="8698"/>
                      <a:pt x="12269" y="8826"/>
                      <a:pt x="12364" y="8960"/>
                    </a:cubicBezTo>
                    <a:cubicBezTo>
                      <a:pt x="12427" y="9060"/>
                      <a:pt x="12485" y="9161"/>
                      <a:pt x="12541" y="9265"/>
                    </a:cubicBezTo>
                    <a:cubicBezTo>
                      <a:pt x="12597" y="9386"/>
                      <a:pt x="12649" y="9506"/>
                      <a:pt x="12695" y="9630"/>
                    </a:cubicBezTo>
                    <a:cubicBezTo>
                      <a:pt x="12751" y="9811"/>
                      <a:pt x="12796" y="9991"/>
                      <a:pt x="12836" y="10174"/>
                    </a:cubicBezTo>
                    <a:cubicBezTo>
                      <a:pt x="12863" y="10315"/>
                      <a:pt x="12882" y="10455"/>
                      <a:pt x="12898" y="10596"/>
                    </a:cubicBezTo>
                    <a:cubicBezTo>
                      <a:pt x="12900" y="10677"/>
                      <a:pt x="12900" y="10757"/>
                      <a:pt x="12897" y="10840"/>
                    </a:cubicBezTo>
                    <a:cubicBezTo>
                      <a:pt x="12888" y="10907"/>
                      <a:pt x="12878" y="10975"/>
                      <a:pt x="12866" y="11042"/>
                    </a:cubicBezTo>
                    <a:cubicBezTo>
                      <a:pt x="12839" y="11164"/>
                      <a:pt x="12804" y="11283"/>
                      <a:pt x="12765" y="11402"/>
                    </a:cubicBezTo>
                    <a:cubicBezTo>
                      <a:pt x="12764" y="11403"/>
                      <a:pt x="12764" y="11405"/>
                      <a:pt x="12764" y="11406"/>
                    </a:cubicBezTo>
                    <a:lnTo>
                      <a:pt x="12764" y="11406"/>
                    </a:lnTo>
                    <a:cubicBezTo>
                      <a:pt x="12764" y="11405"/>
                      <a:pt x="12764" y="11405"/>
                      <a:pt x="12765" y="11403"/>
                    </a:cubicBezTo>
                    <a:lnTo>
                      <a:pt x="12765" y="11403"/>
                    </a:lnTo>
                    <a:lnTo>
                      <a:pt x="12764" y="11407"/>
                    </a:lnTo>
                    <a:cubicBezTo>
                      <a:pt x="12763" y="11407"/>
                      <a:pt x="12763" y="11408"/>
                      <a:pt x="12763" y="11408"/>
                    </a:cubicBezTo>
                    <a:cubicBezTo>
                      <a:pt x="12762" y="11411"/>
                      <a:pt x="12761" y="11414"/>
                      <a:pt x="12761" y="11417"/>
                    </a:cubicBezTo>
                    <a:cubicBezTo>
                      <a:pt x="12759" y="11421"/>
                      <a:pt x="12757" y="11424"/>
                      <a:pt x="12756" y="11429"/>
                    </a:cubicBezTo>
                    <a:cubicBezTo>
                      <a:pt x="12756" y="11427"/>
                      <a:pt x="12757" y="11425"/>
                      <a:pt x="12757" y="11423"/>
                    </a:cubicBezTo>
                    <a:lnTo>
                      <a:pt x="12757" y="11423"/>
                    </a:lnTo>
                    <a:cubicBezTo>
                      <a:pt x="12692" y="11607"/>
                      <a:pt x="12619" y="11786"/>
                      <a:pt x="12533" y="11960"/>
                    </a:cubicBezTo>
                    <a:lnTo>
                      <a:pt x="12533" y="11959"/>
                    </a:lnTo>
                    <a:cubicBezTo>
                      <a:pt x="12532" y="11960"/>
                      <a:pt x="12531" y="11961"/>
                      <a:pt x="12531" y="11964"/>
                    </a:cubicBezTo>
                    <a:cubicBezTo>
                      <a:pt x="12530" y="11965"/>
                      <a:pt x="12529" y="11967"/>
                      <a:pt x="12529" y="11968"/>
                    </a:cubicBezTo>
                    <a:cubicBezTo>
                      <a:pt x="12528" y="11972"/>
                      <a:pt x="12525" y="11973"/>
                      <a:pt x="12524" y="11976"/>
                    </a:cubicBezTo>
                    <a:cubicBezTo>
                      <a:pt x="12513" y="11995"/>
                      <a:pt x="12505" y="12015"/>
                      <a:pt x="12496" y="12035"/>
                    </a:cubicBezTo>
                    <a:cubicBezTo>
                      <a:pt x="12440" y="12140"/>
                      <a:pt x="12384" y="12243"/>
                      <a:pt x="12318" y="12342"/>
                    </a:cubicBezTo>
                    <a:cubicBezTo>
                      <a:pt x="12253" y="12438"/>
                      <a:pt x="12185" y="12533"/>
                      <a:pt x="12111" y="12625"/>
                    </a:cubicBezTo>
                    <a:cubicBezTo>
                      <a:pt x="11990" y="12763"/>
                      <a:pt x="11864" y="12899"/>
                      <a:pt x="11731" y="13028"/>
                    </a:cubicBezTo>
                    <a:cubicBezTo>
                      <a:pt x="11671" y="13076"/>
                      <a:pt x="11609" y="13121"/>
                      <a:pt x="11548" y="13164"/>
                    </a:cubicBezTo>
                    <a:cubicBezTo>
                      <a:pt x="11383" y="13274"/>
                      <a:pt x="11219" y="13385"/>
                      <a:pt x="11045" y="13477"/>
                    </a:cubicBezTo>
                    <a:cubicBezTo>
                      <a:pt x="10990" y="13503"/>
                      <a:pt x="10936" y="13527"/>
                      <a:pt x="10878" y="13550"/>
                    </a:cubicBezTo>
                    <a:cubicBezTo>
                      <a:pt x="10846" y="13559"/>
                      <a:pt x="10815" y="13568"/>
                      <a:pt x="10783" y="13576"/>
                    </a:cubicBezTo>
                    <a:cubicBezTo>
                      <a:pt x="10714" y="13589"/>
                      <a:pt x="10644" y="13598"/>
                      <a:pt x="10573" y="13605"/>
                    </a:cubicBezTo>
                    <a:cubicBezTo>
                      <a:pt x="10533" y="13607"/>
                      <a:pt x="10493" y="13608"/>
                      <a:pt x="10452" y="13608"/>
                    </a:cubicBezTo>
                    <a:cubicBezTo>
                      <a:pt x="10384" y="13608"/>
                      <a:pt x="10316" y="13605"/>
                      <a:pt x="10248" y="13600"/>
                    </a:cubicBezTo>
                    <a:cubicBezTo>
                      <a:pt x="10139" y="13589"/>
                      <a:pt x="10031" y="13575"/>
                      <a:pt x="9924" y="13557"/>
                    </a:cubicBezTo>
                    <a:cubicBezTo>
                      <a:pt x="9645" y="13499"/>
                      <a:pt x="9376" y="13407"/>
                      <a:pt x="9106" y="13319"/>
                    </a:cubicBezTo>
                    <a:lnTo>
                      <a:pt x="9106" y="13319"/>
                    </a:lnTo>
                    <a:cubicBezTo>
                      <a:pt x="9108" y="13320"/>
                      <a:pt x="9110" y="13320"/>
                      <a:pt x="9110" y="13321"/>
                    </a:cubicBezTo>
                    <a:cubicBezTo>
                      <a:pt x="9106" y="13319"/>
                      <a:pt x="9103" y="13319"/>
                      <a:pt x="9099" y="13318"/>
                    </a:cubicBezTo>
                    <a:cubicBezTo>
                      <a:pt x="9094" y="13315"/>
                      <a:pt x="9089" y="13314"/>
                      <a:pt x="9083" y="13312"/>
                    </a:cubicBezTo>
                    <a:lnTo>
                      <a:pt x="9085" y="13312"/>
                    </a:lnTo>
                    <a:cubicBezTo>
                      <a:pt x="8998" y="13280"/>
                      <a:pt x="8912" y="13244"/>
                      <a:pt x="8828" y="13206"/>
                    </a:cubicBezTo>
                    <a:cubicBezTo>
                      <a:pt x="8722" y="13151"/>
                      <a:pt x="8617" y="13093"/>
                      <a:pt x="8514" y="13029"/>
                    </a:cubicBezTo>
                    <a:cubicBezTo>
                      <a:pt x="8444" y="12979"/>
                      <a:pt x="8378" y="12927"/>
                      <a:pt x="8313" y="12872"/>
                    </a:cubicBezTo>
                    <a:cubicBezTo>
                      <a:pt x="8241" y="12804"/>
                      <a:pt x="8170" y="12736"/>
                      <a:pt x="8102" y="12662"/>
                    </a:cubicBezTo>
                    <a:cubicBezTo>
                      <a:pt x="8043" y="12595"/>
                      <a:pt x="7988" y="12526"/>
                      <a:pt x="7935" y="12454"/>
                    </a:cubicBezTo>
                    <a:cubicBezTo>
                      <a:pt x="7823" y="12285"/>
                      <a:pt x="7722" y="12112"/>
                      <a:pt x="7629" y="11933"/>
                    </a:cubicBezTo>
                    <a:cubicBezTo>
                      <a:pt x="7549" y="11774"/>
                      <a:pt x="7477" y="11613"/>
                      <a:pt x="7413" y="11447"/>
                    </a:cubicBezTo>
                    <a:cubicBezTo>
                      <a:pt x="7389" y="11373"/>
                      <a:pt x="7366" y="11299"/>
                      <a:pt x="7349" y="11223"/>
                    </a:cubicBezTo>
                    <a:cubicBezTo>
                      <a:pt x="7341" y="11171"/>
                      <a:pt x="7334" y="11121"/>
                      <a:pt x="7329" y="11068"/>
                    </a:cubicBezTo>
                    <a:cubicBezTo>
                      <a:pt x="7325" y="10917"/>
                      <a:pt x="7327" y="10765"/>
                      <a:pt x="7334" y="10612"/>
                    </a:cubicBezTo>
                    <a:cubicBezTo>
                      <a:pt x="7342" y="10540"/>
                      <a:pt x="7351" y="10468"/>
                      <a:pt x="7363" y="10396"/>
                    </a:cubicBezTo>
                    <a:cubicBezTo>
                      <a:pt x="7388" y="10282"/>
                      <a:pt x="7415" y="10167"/>
                      <a:pt x="7446" y="10053"/>
                    </a:cubicBezTo>
                    <a:cubicBezTo>
                      <a:pt x="7480" y="9916"/>
                      <a:pt x="7516" y="9781"/>
                      <a:pt x="7559" y="9646"/>
                    </a:cubicBezTo>
                    <a:cubicBezTo>
                      <a:pt x="7578" y="9590"/>
                      <a:pt x="7600" y="9537"/>
                      <a:pt x="7626" y="9482"/>
                    </a:cubicBezTo>
                    <a:cubicBezTo>
                      <a:pt x="7777" y="9200"/>
                      <a:pt x="7939" y="8924"/>
                      <a:pt x="8116" y="8658"/>
                    </a:cubicBezTo>
                    <a:cubicBezTo>
                      <a:pt x="8156" y="8602"/>
                      <a:pt x="8198" y="8547"/>
                      <a:pt x="8243" y="8494"/>
                    </a:cubicBezTo>
                    <a:cubicBezTo>
                      <a:pt x="8278" y="8456"/>
                      <a:pt x="8314" y="8420"/>
                      <a:pt x="8351" y="8387"/>
                    </a:cubicBezTo>
                    <a:cubicBezTo>
                      <a:pt x="8388" y="8358"/>
                      <a:pt x="8425" y="8331"/>
                      <a:pt x="8463" y="8303"/>
                    </a:cubicBezTo>
                    <a:cubicBezTo>
                      <a:pt x="8571" y="8235"/>
                      <a:pt x="8681" y="8172"/>
                      <a:pt x="8795" y="8114"/>
                    </a:cubicBezTo>
                    <a:cubicBezTo>
                      <a:pt x="8949" y="8043"/>
                      <a:pt x="9102" y="7978"/>
                      <a:pt x="9260" y="7918"/>
                    </a:cubicBezTo>
                    <a:cubicBezTo>
                      <a:pt x="9329" y="7896"/>
                      <a:pt x="9398" y="7875"/>
                      <a:pt x="9469" y="7856"/>
                    </a:cubicBezTo>
                    <a:cubicBezTo>
                      <a:pt x="9500" y="7852"/>
                      <a:pt x="9529" y="7847"/>
                      <a:pt x="9561" y="7843"/>
                    </a:cubicBezTo>
                    <a:cubicBezTo>
                      <a:pt x="9608" y="7838"/>
                      <a:pt x="9652" y="7817"/>
                      <a:pt x="9686" y="7787"/>
                    </a:cubicBezTo>
                    <a:cubicBezTo>
                      <a:pt x="9775" y="7776"/>
                      <a:pt x="9866" y="7768"/>
                      <a:pt x="9956" y="7760"/>
                    </a:cubicBezTo>
                    <a:lnTo>
                      <a:pt x="9955" y="7760"/>
                    </a:lnTo>
                    <a:cubicBezTo>
                      <a:pt x="10024" y="7756"/>
                      <a:pt x="10092" y="7755"/>
                      <a:pt x="10161" y="7755"/>
                    </a:cubicBezTo>
                    <a:close/>
                    <a:moveTo>
                      <a:pt x="3921" y="17824"/>
                    </a:moveTo>
                    <a:cubicBezTo>
                      <a:pt x="3920" y="17828"/>
                      <a:pt x="3920" y="17832"/>
                      <a:pt x="3920" y="17835"/>
                    </a:cubicBezTo>
                    <a:cubicBezTo>
                      <a:pt x="3920" y="17832"/>
                      <a:pt x="3920" y="17828"/>
                      <a:pt x="3921" y="17824"/>
                    </a:cubicBezTo>
                    <a:close/>
                    <a:moveTo>
                      <a:pt x="13669" y="0"/>
                    </a:moveTo>
                    <a:cubicBezTo>
                      <a:pt x="13586" y="0"/>
                      <a:pt x="13503" y="40"/>
                      <a:pt x="13461" y="113"/>
                    </a:cubicBezTo>
                    <a:cubicBezTo>
                      <a:pt x="13433" y="123"/>
                      <a:pt x="13407" y="137"/>
                      <a:pt x="13381" y="152"/>
                    </a:cubicBezTo>
                    <a:cubicBezTo>
                      <a:pt x="13343" y="163"/>
                      <a:pt x="13305" y="176"/>
                      <a:pt x="13269" y="189"/>
                    </a:cubicBezTo>
                    <a:cubicBezTo>
                      <a:pt x="13141" y="233"/>
                      <a:pt x="13014" y="276"/>
                      <a:pt x="12891" y="336"/>
                    </a:cubicBezTo>
                    <a:cubicBezTo>
                      <a:pt x="12541" y="506"/>
                      <a:pt x="12218" y="735"/>
                      <a:pt x="11919" y="985"/>
                    </a:cubicBezTo>
                    <a:cubicBezTo>
                      <a:pt x="11853" y="1040"/>
                      <a:pt x="11815" y="1121"/>
                      <a:pt x="11828" y="1209"/>
                    </a:cubicBezTo>
                    <a:cubicBezTo>
                      <a:pt x="11831" y="1228"/>
                      <a:pt x="11835" y="1245"/>
                      <a:pt x="11842" y="1261"/>
                    </a:cubicBezTo>
                    <a:cubicBezTo>
                      <a:pt x="11691" y="1367"/>
                      <a:pt x="11547" y="1479"/>
                      <a:pt x="11398" y="1587"/>
                    </a:cubicBezTo>
                    <a:cubicBezTo>
                      <a:pt x="11193" y="1733"/>
                      <a:pt x="10998" y="1892"/>
                      <a:pt x="10810" y="2060"/>
                    </a:cubicBezTo>
                    <a:cubicBezTo>
                      <a:pt x="10615" y="2235"/>
                      <a:pt x="10431" y="2418"/>
                      <a:pt x="10269" y="2624"/>
                    </a:cubicBezTo>
                    <a:cubicBezTo>
                      <a:pt x="10111" y="2826"/>
                      <a:pt x="9983" y="3049"/>
                      <a:pt x="9842" y="3261"/>
                    </a:cubicBezTo>
                    <a:cubicBezTo>
                      <a:pt x="9678" y="3503"/>
                      <a:pt x="9519" y="3749"/>
                      <a:pt x="9361" y="3996"/>
                    </a:cubicBezTo>
                    <a:cubicBezTo>
                      <a:pt x="9282" y="4121"/>
                      <a:pt x="9202" y="4244"/>
                      <a:pt x="9127" y="4369"/>
                    </a:cubicBezTo>
                    <a:cubicBezTo>
                      <a:pt x="9086" y="4439"/>
                      <a:pt x="9049" y="4508"/>
                      <a:pt x="9010" y="4578"/>
                    </a:cubicBezTo>
                    <a:cubicBezTo>
                      <a:pt x="8927" y="4496"/>
                      <a:pt x="8845" y="4413"/>
                      <a:pt x="8760" y="4331"/>
                    </a:cubicBezTo>
                    <a:cubicBezTo>
                      <a:pt x="8640" y="4216"/>
                      <a:pt x="8524" y="4095"/>
                      <a:pt x="8395" y="3989"/>
                    </a:cubicBezTo>
                    <a:cubicBezTo>
                      <a:pt x="8262" y="3879"/>
                      <a:pt x="8120" y="3787"/>
                      <a:pt x="7975" y="3693"/>
                    </a:cubicBezTo>
                    <a:cubicBezTo>
                      <a:pt x="7914" y="3647"/>
                      <a:pt x="7855" y="3595"/>
                      <a:pt x="7791" y="3549"/>
                    </a:cubicBezTo>
                    <a:cubicBezTo>
                      <a:pt x="7716" y="3493"/>
                      <a:pt x="7635" y="3444"/>
                      <a:pt x="7555" y="3397"/>
                    </a:cubicBezTo>
                    <a:cubicBezTo>
                      <a:pt x="7412" y="3312"/>
                      <a:pt x="7262" y="3241"/>
                      <a:pt x="7113" y="3167"/>
                    </a:cubicBezTo>
                    <a:cubicBezTo>
                      <a:pt x="6881" y="3049"/>
                      <a:pt x="6663" y="2898"/>
                      <a:pt x="6420" y="2799"/>
                    </a:cubicBezTo>
                    <a:cubicBezTo>
                      <a:pt x="6192" y="2704"/>
                      <a:pt x="5961" y="2615"/>
                      <a:pt x="5718" y="2557"/>
                    </a:cubicBezTo>
                    <a:cubicBezTo>
                      <a:pt x="5600" y="2529"/>
                      <a:pt x="5482" y="2497"/>
                      <a:pt x="5364" y="2472"/>
                    </a:cubicBezTo>
                    <a:cubicBezTo>
                      <a:pt x="5240" y="2445"/>
                      <a:pt x="5113" y="2431"/>
                      <a:pt x="4988" y="2413"/>
                    </a:cubicBezTo>
                    <a:cubicBezTo>
                      <a:pt x="4776" y="2386"/>
                      <a:pt x="4566" y="2360"/>
                      <a:pt x="4354" y="2360"/>
                    </a:cubicBezTo>
                    <a:cubicBezTo>
                      <a:pt x="4311" y="2360"/>
                      <a:pt x="4269" y="2361"/>
                      <a:pt x="4226" y="2363"/>
                    </a:cubicBezTo>
                    <a:cubicBezTo>
                      <a:pt x="4022" y="2373"/>
                      <a:pt x="3683" y="2389"/>
                      <a:pt x="3647" y="2651"/>
                    </a:cubicBezTo>
                    <a:cubicBezTo>
                      <a:pt x="3639" y="2723"/>
                      <a:pt x="3669" y="2796"/>
                      <a:pt x="3686" y="2866"/>
                    </a:cubicBezTo>
                    <a:cubicBezTo>
                      <a:pt x="3722" y="3039"/>
                      <a:pt x="3740" y="3215"/>
                      <a:pt x="3759" y="3388"/>
                    </a:cubicBezTo>
                    <a:cubicBezTo>
                      <a:pt x="3783" y="3592"/>
                      <a:pt x="3808" y="3796"/>
                      <a:pt x="3830" y="3999"/>
                    </a:cubicBezTo>
                    <a:cubicBezTo>
                      <a:pt x="3856" y="4200"/>
                      <a:pt x="3876" y="4400"/>
                      <a:pt x="3900" y="4600"/>
                    </a:cubicBezTo>
                    <a:cubicBezTo>
                      <a:pt x="3910" y="4692"/>
                      <a:pt x="3926" y="4784"/>
                      <a:pt x="3944" y="4876"/>
                    </a:cubicBezTo>
                    <a:cubicBezTo>
                      <a:pt x="3962" y="4975"/>
                      <a:pt x="3985" y="5071"/>
                      <a:pt x="3995" y="5170"/>
                    </a:cubicBezTo>
                    <a:cubicBezTo>
                      <a:pt x="3996" y="5185"/>
                      <a:pt x="3997" y="5201"/>
                      <a:pt x="3996" y="5216"/>
                    </a:cubicBezTo>
                    <a:cubicBezTo>
                      <a:pt x="3993" y="5262"/>
                      <a:pt x="3987" y="5306"/>
                      <a:pt x="3981" y="5352"/>
                    </a:cubicBezTo>
                    <a:cubicBezTo>
                      <a:pt x="3930" y="5351"/>
                      <a:pt x="3878" y="5349"/>
                      <a:pt x="3828" y="5346"/>
                    </a:cubicBezTo>
                    <a:cubicBezTo>
                      <a:pt x="3718" y="5338"/>
                      <a:pt x="3612" y="5326"/>
                      <a:pt x="3504" y="5305"/>
                    </a:cubicBezTo>
                    <a:cubicBezTo>
                      <a:pt x="3317" y="5262"/>
                      <a:pt x="3135" y="5209"/>
                      <a:pt x="2952" y="5153"/>
                    </a:cubicBezTo>
                    <a:cubicBezTo>
                      <a:pt x="2766" y="5095"/>
                      <a:pt x="2573" y="5045"/>
                      <a:pt x="2378" y="5031"/>
                    </a:cubicBezTo>
                    <a:cubicBezTo>
                      <a:pt x="2287" y="5023"/>
                      <a:pt x="2194" y="5015"/>
                      <a:pt x="2102" y="5015"/>
                    </a:cubicBezTo>
                    <a:cubicBezTo>
                      <a:pt x="2084" y="5015"/>
                      <a:pt x="2065" y="5015"/>
                      <a:pt x="2047" y="5016"/>
                    </a:cubicBezTo>
                    <a:cubicBezTo>
                      <a:pt x="1930" y="5021"/>
                      <a:pt x="1813" y="5034"/>
                      <a:pt x="1708" y="5087"/>
                    </a:cubicBezTo>
                    <a:cubicBezTo>
                      <a:pt x="1663" y="5109"/>
                      <a:pt x="1627" y="5136"/>
                      <a:pt x="1591" y="5170"/>
                    </a:cubicBezTo>
                    <a:cubicBezTo>
                      <a:pt x="1587" y="5176"/>
                      <a:pt x="1583" y="5181"/>
                      <a:pt x="1579" y="5184"/>
                    </a:cubicBezTo>
                    <a:cubicBezTo>
                      <a:pt x="1543" y="5165"/>
                      <a:pt x="1503" y="5156"/>
                      <a:pt x="1462" y="5156"/>
                    </a:cubicBezTo>
                    <a:cubicBezTo>
                      <a:pt x="1420" y="5156"/>
                      <a:pt x="1378" y="5166"/>
                      <a:pt x="1341" y="5187"/>
                    </a:cubicBezTo>
                    <a:cubicBezTo>
                      <a:pt x="1223" y="5256"/>
                      <a:pt x="1191" y="5401"/>
                      <a:pt x="1253" y="5518"/>
                    </a:cubicBezTo>
                    <a:cubicBezTo>
                      <a:pt x="1266" y="5541"/>
                      <a:pt x="1278" y="5564"/>
                      <a:pt x="1292" y="5587"/>
                    </a:cubicBezTo>
                    <a:cubicBezTo>
                      <a:pt x="1376" y="5762"/>
                      <a:pt x="1438" y="5946"/>
                      <a:pt x="1509" y="6127"/>
                    </a:cubicBezTo>
                    <a:cubicBezTo>
                      <a:pt x="1573" y="6294"/>
                      <a:pt x="1649" y="6456"/>
                      <a:pt x="1726" y="6616"/>
                    </a:cubicBezTo>
                    <a:cubicBezTo>
                      <a:pt x="1806" y="6780"/>
                      <a:pt x="1888" y="6946"/>
                      <a:pt x="1960" y="7114"/>
                    </a:cubicBezTo>
                    <a:cubicBezTo>
                      <a:pt x="1989" y="7277"/>
                      <a:pt x="2018" y="7441"/>
                      <a:pt x="2068" y="7598"/>
                    </a:cubicBezTo>
                    <a:cubicBezTo>
                      <a:pt x="2109" y="7724"/>
                      <a:pt x="2153" y="7848"/>
                      <a:pt x="2211" y="7968"/>
                    </a:cubicBezTo>
                    <a:cubicBezTo>
                      <a:pt x="2273" y="8094"/>
                      <a:pt x="2343" y="8214"/>
                      <a:pt x="2419" y="8333"/>
                    </a:cubicBezTo>
                    <a:cubicBezTo>
                      <a:pt x="2565" y="8558"/>
                      <a:pt x="2748" y="8759"/>
                      <a:pt x="2924" y="8959"/>
                    </a:cubicBezTo>
                    <a:cubicBezTo>
                      <a:pt x="3097" y="9155"/>
                      <a:pt x="3277" y="9347"/>
                      <a:pt x="3475" y="9519"/>
                    </a:cubicBezTo>
                    <a:cubicBezTo>
                      <a:pt x="3572" y="9602"/>
                      <a:pt x="3669" y="9687"/>
                      <a:pt x="3770" y="9765"/>
                    </a:cubicBezTo>
                    <a:cubicBezTo>
                      <a:pt x="3779" y="9772"/>
                      <a:pt x="3788" y="9779"/>
                      <a:pt x="3798" y="9787"/>
                    </a:cubicBezTo>
                    <a:cubicBezTo>
                      <a:pt x="3798" y="9815"/>
                      <a:pt x="3805" y="9844"/>
                      <a:pt x="3816" y="9870"/>
                    </a:cubicBezTo>
                    <a:cubicBezTo>
                      <a:pt x="3723" y="9895"/>
                      <a:pt x="3631" y="9926"/>
                      <a:pt x="3540" y="9952"/>
                    </a:cubicBezTo>
                    <a:cubicBezTo>
                      <a:pt x="3543" y="9951"/>
                      <a:pt x="3546" y="9950"/>
                      <a:pt x="3549" y="9949"/>
                    </a:cubicBezTo>
                    <a:lnTo>
                      <a:pt x="3549" y="9949"/>
                    </a:lnTo>
                    <a:cubicBezTo>
                      <a:pt x="3398" y="9992"/>
                      <a:pt x="3243" y="10030"/>
                      <a:pt x="3096" y="10086"/>
                    </a:cubicBezTo>
                    <a:cubicBezTo>
                      <a:pt x="2941" y="10147"/>
                      <a:pt x="2789" y="10212"/>
                      <a:pt x="2637" y="10284"/>
                    </a:cubicBezTo>
                    <a:cubicBezTo>
                      <a:pt x="2410" y="10390"/>
                      <a:pt x="2192" y="10521"/>
                      <a:pt x="1983" y="10660"/>
                    </a:cubicBezTo>
                    <a:cubicBezTo>
                      <a:pt x="1866" y="10738"/>
                      <a:pt x="1752" y="10820"/>
                      <a:pt x="1638" y="10901"/>
                    </a:cubicBezTo>
                    <a:cubicBezTo>
                      <a:pt x="1585" y="10940"/>
                      <a:pt x="1532" y="10984"/>
                      <a:pt x="1479" y="11025"/>
                    </a:cubicBezTo>
                    <a:cubicBezTo>
                      <a:pt x="1436" y="11059"/>
                      <a:pt x="1390" y="11094"/>
                      <a:pt x="1347" y="11129"/>
                    </a:cubicBezTo>
                    <a:cubicBezTo>
                      <a:pt x="1149" y="11299"/>
                      <a:pt x="952" y="11470"/>
                      <a:pt x="760" y="11646"/>
                    </a:cubicBezTo>
                    <a:cubicBezTo>
                      <a:pt x="654" y="11744"/>
                      <a:pt x="549" y="11843"/>
                      <a:pt x="446" y="11944"/>
                    </a:cubicBezTo>
                    <a:cubicBezTo>
                      <a:pt x="373" y="12015"/>
                      <a:pt x="300" y="12085"/>
                      <a:pt x="234" y="12162"/>
                    </a:cubicBezTo>
                    <a:cubicBezTo>
                      <a:pt x="186" y="12219"/>
                      <a:pt x="138" y="12275"/>
                      <a:pt x="96" y="12335"/>
                    </a:cubicBezTo>
                    <a:cubicBezTo>
                      <a:pt x="60" y="12386"/>
                      <a:pt x="42" y="12442"/>
                      <a:pt x="29" y="12500"/>
                    </a:cubicBezTo>
                    <a:cubicBezTo>
                      <a:pt x="1" y="12637"/>
                      <a:pt x="113" y="12786"/>
                      <a:pt x="255" y="12787"/>
                    </a:cubicBezTo>
                    <a:cubicBezTo>
                      <a:pt x="324" y="12787"/>
                      <a:pt x="393" y="12769"/>
                      <a:pt x="456" y="12740"/>
                    </a:cubicBezTo>
                    <a:cubicBezTo>
                      <a:pt x="479" y="12754"/>
                      <a:pt x="502" y="12769"/>
                      <a:pt x="523" y="12781"/>
                    </a:cubicBezTo>
                    <a:cubicBezTo>
                      <a:pt x="579" y="12814"/>
                      <a:pt x="636" y="12846"/>
                      <a:pt x="690" y="12880"/>
                    </a:cubicBezTo>
                    <a:cubicBezTo>
                      <a:pt x="800" y="12944"/>
                      <a:pt x="907" y="13011"/>
                      <a:pt x="1014" y="13077"/>
                    </a:cubicBezTo>
                    <a:cubicBezTo>
                      <a:pt x="1221" y="13204"/>
                      <a:pt x="1438" y="13308"/>
                      <a:pt x="1649" y="13425"/>
                    </a:cubicBezTo>
                    <a:cubicBezTo>
                      <a:pt x="1676" y="13442"/>
                      <a:pt x="1702" y="13459"/>
                      <a:pt x="1728" y="13479"/>
                    </a:cubicBezTo>
                    <a:cubicBezTo>
                      <a:pt x="1730" y="13480"/>
                      <a:pt x="1731" y="13481"/>
                      <a:pt x="1732" y="13482"/>
                    </a:cubicBezTo>
                    <a:cubicBezTo>
                      <a:pt x="1736" y="13486"/>
                      <a:pt x="1740" y="13490"/>
                      <a:pt x="1742" y="13495"/>
                    </a:cubicBezTo>
                    <a:cubicBezTo>
                      <a:pt x="1744" y="13496"/>
                      <a:pt x="1744" y="13496"/>
                      <a:pt x="1745" y="13498"/>
                    </a:cubicBezTo>
                    <a:lnTo>
                      <a:pt x="1745" y="13502"/>
                    </a:lnTo>
                    <a:cubicBezTo>
                      <a:pt x="1746" y="13506"/>
                      <a:pt x="1746" y="13511"/>
                      <a:pt x="1746" y="13515"/>
                    </a:cubicBezTo>
                    <a:cubicBezTo>
                      <a:pt x="1746" y="13523"/>
                      <a:pt x="1746" y="13531"/>
                      <a:pt x="1745" y="13539"/>
                    </a:cubicBezTo>
                    <a:cubicBezTo>
                      <a:pt x="1744" y="13549"/>
                      <a:pt x="1741" y="13559"/>
                      <a:pt x="1740" y="13568"/>
                    </a:cubicBezTo>
                    <a:cubicBezTo>
                      <a:pt x="1732" y="13593"/>
                      <a:pt x="1724" y="13617"/>
                      <a:pt x="1715" y="13641"/>
                    </a:cubicBezTo>
                    <a:cubicBezTo>
                      <a:pt x="1699" y="13677"/>
                      <a:pt x="1681" y="13709"/>
                      <a:pt x="1662" y="13742"/>
                    </a:cubicBezTo>
                    <a:cubicBezTo>
                      <a:pt x="1540" y="13939"/>
                      <a:pt x="1396" y="14125"/>
                      <a:pt x="1299" y="14335"/>
                    </a:cubicBezTo>
                    <a:cubicBezTo>
                      <a:pt x="1195" y="14555"/>
                      <a:pt x="1120" y="14784"/>
                      <a:pt x="1032" y="15010"/>
                    </a:cubicBezTo>
                    <a:cubicBezTo>
                      <a:pt x="990" y="15111"/>
                      <a:pt x="940" y="15209"/>
                      <a:pt x="897" y="15310"/>
                    </a:cubicBezTo>
                    <a:cubicBezTo>
                      <a:pt x="877" y="15359"/>
                      <a:pt x="855" y="15411"/>
                      <a:pt x="862" y="15466"/>
                    </a:cubicBezTo>
                    <a:cubicBezTo>
                      <a:pt x="873" y="15554"/>
                      <a:pt x="913" y="15619"/>
                      <a:pt x="982" y="15675"/>
                    </a:cubicBezTo>
                    <a:cubicBezTo>
                      <a:pt x="1073" y="15752"/>
                      <a:pt x="1189" y="15807"/>
                      <a:pt x="1293" y="15865"/>
                    </a:cubicBezTo>
                    <a:cubicBezTo>
                      <a:pt x="1508" y="15989"/>
                      <a:pt x="1738" y="16088"/>
                      <a:pt x="1972" y="16167"/>
                    </a:cubicBezTo>
                    <a:cubicBezTo>
                      <a:pt x="2089" y="16207"/>
                      <a:pt x="2207" y="16240"/>
                      <a:pt x="2324" y="16272"/>
                    </a:cubicBezTo>
                    <a:cubicBezTo>
                      <a:pt x="2454" y="16308"/>
                      <a:pt x="2583" y="16344"/>
                      <a:pt x="2714" y="16374"/>
                    </a:cubicBezTo>
                    <a:cubicBezTo>
                      <a:pt x="2956" y="16428"/>
                      <a:pt x="3200" y="16442"/>
                      <a:pt x="3447" y="16445"/>
                    </a:cubicBezTo>
                    <a:cubicBezTo>
                      <a:pt x="3658" y="16451"/>
                      <a:pt x="3872" y="16443"/>
                      <a:pt x="4081" y="16466"/>
                    </a:cubicBezTo>
                    <a:cubicBezTo>
                      <a:pt x="4122" y="16471"/>
                      <a:pt x="4163" y="16477"/>
                      <a:pt x="4205" y="16484"/>
                    </a:cubicBezTo>
                    <a:cubicBezTo>
                      <a:pt x="4211" y="16486"/>
                      <a:pt x="4216" y="16488"/>
                      <a:pt x="4221" y="16490"/>
                    </a:cubicBezTo>
                    <a:cubicBezTo>
                      <a:pt x="4223" y="16491"/>
                      <a:pt x="4225" y="16492"/>
                      <a:pt x="4226" y="16493"/>
                    </a:cubicBezTo>
                    <a:cubicBezTo>
                      <a:pt x="4225" y="16530"/>
                      <a:pt x="4223" y="16566"/>
                      <a:pt x="4219" y="16603"/>
                    </a:cubicBezTo>
                    <a:cubicBezTo>
                      <a:pt x="4218" y="16611"/>
                      <a:pt x="4217" y="16618"/>
                      <a:pt x="4216" y="16626"/>
                    </a:cubicBezTo>
                    <a:cubicBezTo>
                      <a:pt x="4185" y="16725"/>
                      <a:pt x="4143" y="16820"/>
                      <a:pt x="4107" y="16917"/>
                    </a:cubicBezTo>
                    <a:cubicBezTo>
                      <a:pt x="4074" y="17011"/>
                      <a:pt x="4048" y="17105"/>
                      <a:pt x="4026" y="17201"/>
                    </a:cubicBezTo>
                    <a:cubicBezTo>
                      <a:pt x="4005" y="17292"/>
                      <a:pt x="3985" y="17385"/>
                      <a:pt x="3965" y="17478"/>
                    </a:cubicBezTo>
                    <a:cubicBezTo>
                      <a:pt x="3942" y="17590"/>
                      <a:pt x="3934" y="17707"/>
                      <a:pt x="3921" y="17824"/>
                    </a:cubicBezTo>
                    <a:lnTo>
                      <a:pt x="3921" y="17824"/>
                    </a:lnTo>
                    <a:cubicBezTo>
                      <a:pt x="3922" y="17817"/>
                      <a:pt x="3923" y="17810"/>
                      <a:pt x="3924" y="17803"/>
                    </a:cubicBezTo>
                    <a:lnTo>
                      <a:pt x="3924" y="17803"/>
                    </a:lnTo>
                    <a:cubicBezTo>
                      <a:pt x="3898" y="18018"/>
                      <a:pt x="3860" y="18236"/>
                      <a:pt x="3868" y="18455"/>
                    </a:cubicBezTo>
                    <a:cubicBezTo>
                      <a:pt x="3873" y="18592"/>
                      <a:pt x="3890" y="18731"/>
                      <a:pt x="3910" y="18868"/>
                    </a:cubicBezTo>
                    <a:cubicBezTo>
                      <a:pt x="3833" y="18914"/>
                      <a:pt x="3787" y="19002"/>
                      <a:pt x="3790" y="19097"/>
                    </a:cubicBezTo>
                    <a:cubicBezTo>
                      <a:pt x="3791" y="19160"/>
                      <a:pt x="3801" y="19224"/>
                      <a:pt x="3806" y="19285"/>
                    </a:cubicBezTo>
                    <a:cubicBezTo>
                      <a:pt x="3812" y="19368"/>
                      <a:pt x="3820" y="19450"/>
                      <a:pt x="3835" y="19530"/>
                    </a:cubicBezTo>
                    <a:cubicBezTo>
                      <a:pt x="3840" y="19561"/>
                      <a:pt x="3845" y="19593"/>
                      <a:pt x="3851" y="19624"/>
                    </a:cubicBezTo>
                    <a:cubicBezTo>
                      <a:pt x="3883" y="19781"/>
                      <a:pt x="3920" y="19944"/>
                      <a:pt x="3986" y="20093"/>
                    </a:cubicBezTo>
                    <a:cubicBezTo>
                      <a:pt x="4020" y="20224"/>
                      <a:pt x="4058" y="20356"/>
                      <a:pt x="4146" y="20462"/>
                    </a:cubicBezTo>
                    <a:cubicBezTo>
                      <a:pt x="4207" y="20536"/>
                      <a:pt x="4293" y="20576"/>
                      <a:pt x="4380" y="20576"/>
                    </a:cubicBezTo>
                    <a:cubicBezTo>
                      <a:pt x="4443" y="20576"/>
                      <a:pt x="4507" y="20555"/>
                      <a:pt x="4562" y="20512"/>
                    </a:cubicBezTo>
                    <a:cubicBezTo>
                      <a:pt x="4624" y="20464"/>
                      <a:pt x="4678" y="20407"/>
                      <a:pt x="4739" y="20358"/>
                    </a:cubicBezTo>
                    <a:cubicBezTo>
                      <a:pt x="4785" y="20324"/>
                      <a:pt x="4834" y="20292"/>
                      <a:pt x="4884" y="20263"/>
                    </a:cubicBezTo>
                    <a:cubicBezTo>
                      <a:pt x="5001" y="20197"/>
                      <a:pt x="5124" y="20138"/>
                      <a:pt x="5248" y="20084"/>
                    </a:cubicBezTo>
                    <a:lnTo>
                      <a:pt x="5246" y="20084"/>
                    </a:lnTo>
                    <a:cubicBezTo>
                      <a:pt x="5251" y="20082"/>
                      <a:pt x="5254" y="20081"/>
                      <a:pt x="5257" y="20079"/>
                    </a:cubicBezTo>
                    <a:cubicBezTo>
                      <a:pt x="5261" y="20077"/>
                      <a:pt x="5264" y="20076"/>
                      <a:pt x="5267" y="20075"/>
                    </a:cubicBezTo>
                    <a:lnTo>
                      <a:pt x="5267" y="20075"/>
                    </a:lnTo>
                    <a:cubicBezTo>
                      <a:pt x="5267" y="20075"/>
                      <a:pt x="5267" y="20075"/>
                      <a:pt x="5267" y="20076"/>
                    </a:cubicBezTo>
                    <a:cubicBezTo>
                      <a:pt x="5366" y="20032"/>
                      <a:pt x="5464" y="19989"/>
                      <a:pt x="5567" y="19958"/>
                    </a:cubicBezTo>
                    <a:cubicBezTo>
                      <a:pt x="5690" y="19927"/>
                      <a:pt x="5813" y="19906"/>
                      <a:pt x="5938" y="19888"/>
                    </a:cubicBezTo>
                    <a:lnTo>
                      <a:pt x="5939" y="19888"/>
                    </a:lnTo>
                    <a:cubicBezTo>
                      <a:pt x="5940" y="19888"/>
                      <a:pt x="5942" y="19888"/>
                      <a:pt x="5945" y="19887"/>
                    </a:cubicBezTo>
                    <a:lnTo>
                      <a:pt x="5947" y="19887"/>
                    </a:lnTo>
                    <a:cubicBezTo>
                      <a:pt x="5952" y="19887"/>
                      <a:pt x="5955" y="19886"/>
                      <a:pt x="5960" y="19886"/>
                    </a:cubicBezTo>
                    <a:lnTo>
                      <a:pt x="5958" y="19886"/>
                    </a:lnTo>
                    <a:cubicBezTo>
                      <a:pt x="5961" y="19886"/>
                      <a:pt x="5964" y="19886"/>
                      <a:pt x="5968" y="19885"/>
                    </a:cubicBezTo>
                    <a:cubicBezTo>
                      <a:pt x="6077" y="19869"/>
                      <a:pt x="6186" y="19851"/>
                      <a:pt x="6293" y="19827"/>
                    </a:cubicBezTo>
                    <a:cubicBezTo>
                      <a:pt x="6303" y="19839"/>
                      <a:pt x="6312" y="19849"/>
                      <a:pt x="6322" y="19861"/>
                    </a:cubicBezTo>
                    <a:cubicBezTo>
                      <a:pt x="6333" y="19877"/>
                      <a:pt x="6344" y="19894"/>
                      <a:pt x="6355" y="19910"/>
                    </a:cubicBezTo>
                    <a:cubicBezTo>
                      <a:pt x="6373" y="19944"/>
                      <a:pt x="6391" y="19978"/>
                      <a:pt x="6407" y="20014"/>
                    </a:cubicBezTo>
                    <a:cubicBezTo>
                      <a:pt x="6441" y="20103"/>
                      <a:pt x="6468" y="20194"/>
                      <a:pt x="6500" y="20285"/>
                    </a:cubicBezTo>
                    <a:cubicBezTo>
                      <a:pt x="6538" y="20391"/>
                      <a:pt x="6577" y="20496"/>
                      <a:pt x="6618" y="20602"/>
                    </a:cubicBezTo>
                    <a:cubicBezTo>
                      <a:pt x="6721" y="20867"/>
                      <a:pt x="6881" y="21108"/>
                      <a:pt x="7090" y="21300"/>
                    </a:cubicBezTo>
                    <a:cubicBezTo>
                      <a:pt x="7095" y="21305"/>
                      <a:pt x="7101" y="21309"/>
                      <a:pt x="7105" y="21314"/>
                    </a:cubicBezTo>
                    <a:cubicBezTo>
                      <a:pt x="7040" y="21370"/>
                      <a:pt x="7006" y="21457"/>
                      <a:pt x="7025" y="21547"/>
                    </a:cubicBezTo>
                    <a:cubicBezTo>
                      <a:pt x="7049" y="21657"/>
                      <a:pt x="7151" y="21738"/>
                      <a:pt x="7262" y="21738"/>
                    </a:cubicBezTo>
                    <a:cubicBezTo>
                      <a:pt x="7279" y="21738"/>
                      <a:pt x="7296" y="21736"/>
                      <a:pt x="7313" y="21732"/>
                    </a:cubicBezTo>
                    <a:cubicBezTo>
                      <a:pt x="7405" y="21711"/>
                      <a:pt x="7483" y="21652"/>
                      <a:pt x="7567" y="21611"/>
                    </a:cubicBezTo>
                    <a:lnTo>
                      <a:pt x="7568" y="21610"/>
                    </a:lnTo>
                    <a:cubicBezTo>
                      <a:pt x="7568" y="21610"/>
                      <a:pt x="7568" y="21610"/>
                      <a:pt x="7568" y="21611"/>
                    </a:cubicBezTo>
                    <a:cubicBezTo>
                      <a:pt x="7570" y="21610"/>
                      <a:pt x="7572" y="21609"/>
                      <a:pt x="7574" y="21608"/>
                    </a:cubicBezTo>
                    <a:cubicBezTo>
                      <a:pt x="7576" y="21607"/>
                      <a:pt x="7578" y="21606"/>
                      <a:pt x="7579" y="21606"/>
                    </a:cubicBezTo>
                    <a:lnTo>
                      <a:pt x="7578" y="21606"/>
                    </a:lnTo>
                    <a:cubicBezTo>
                      <a:pt x="7594" y="21600"/>
                      <a:pt x="7608" y="21593"/>
                      <a:pt x="7622" y="21586"/>
                    </a:cubicBezTo>
                    <a:cubicBezTo>
                      <a:pt x="7630" y="21587"/>
                      <a:pt x="7637" y="21587"/>
                      <a:pt x="7645" y="21587"/>
                    </a:cubicBezTo>
                    <a:cubicBezTo>
                      <a:pt x="7679" y="21587"/>
                      <a:pt x="7712" y="21583"/>
                      <a:pt x="7746" y="21570"/>
                    </a:cubicBezTo>
                    <a:cubicBezTo>
                      <a:pt x="7829" y="21540"/>
                      <a:pt x="7884" y="21472"/>
                      <a:pt x="7905" y="21391"/>
                    </a:cubicBezTo>
                    <a:cubicBezTo>
                      <a:pt x="7915" y="21383"/>
                      <a:pt x="7925" y="21373"/>
                      <a:pt x="7935" y="21364"/>
                    </a:cubicBezTo>
                    <a:cubicBezTo>
                      <a:pt x="8014" y="21296"/>
                      <a:pt x="8090" y="21224"/>
                      <a:pt x="8172" y="21157"/>
                    </a:cubicBezTo>
                    <a:cubicBezTo>
                      <a:pt x="8260" y="21088"/>
                      <a:pt x="8348" y="21015"/>
                      <a:pt x="8437" y="20945"/>
                    </a:cubicBezTo>
                    <a:lnTo>
                      <a:pt x="8436" y="20945"/>
                    </a:lnTo>
                    <a:cubicBezTo>
                      <a:pt x="8626" y="20798"/>
                      <a:pt x="8825" y="20659"/>
                      <a:pt x="8982" y="20475"/>
                    </a:cubicBezTo>
                    <a:cubicBezTo>
                      <a:pt x="9051" y="20395"/>
                      <a:pt x="9126" y="20320"/>
                      <a:pt x="9198" y="20242"/>
                    </a:cubicBezTo>
                    <a:cubicBezTo>
                      <a:pt x="9255" y="20182"/>
                      <a:pt x="9309" y="20118"/>
                      <a:pt x="9366" y="20057"/>
                    </a:cubicBezTo>
                    <a:cubicBezTo>
                      <a:pt x="9542" y="19882"/>
                      <a:pt x="9728" y="19719"/>
                      <a:pt x="9907" y="19544"/>
                    </a:cubicBezTo>
                    <a:cubicBezTo>
                      <a:pt x="10002" y="19450"/>
                      <a:pt x="10090" y="19347"/>
                      <a:pt x="10178" y="19245"/>
                    </a:cubicBezTo>
                    <a:cubicBezTo>
                      <a:pt x="10217" y="19200"/>
                      <a:pt x="10253" y="19153"/>
                      <a:pt x="10290" y="19106"/>
                    </a:cubicBezTo>
                    <a:cubicBezTo>
                      <a:pt x="10340" y="19160"/>
                      <a:pt x="10389" y="19217"/>
                      <a:pt x="10437" y="19274"/>
                    </a:cubicBezTo>
                    <a:cubicBezTo>
                      <a:pt x="10533" y="19402"/>
                      <a:pt x="10629" y="19530"/>
                      <a:pt x="10728" y="19655"/>
                    </a:cubicBezTo>
                    <a:lnTo>
                      <a:pt x="10727" y="19655"/>
                    </a:lnTo>
                    <a:cubicBezTo>
                      <a:pt x="10793" y="19741"/>
                      <a:pt x="10856" y="19827"/>
                      <a:pt x="10921" y="19913"/>
                    </a:cubicBezTo>
                    <a:cubicBezTo>
                      <a:pt x="10999" y="20016"/>
                      <a:pt x="11081" y="20113"/>
                      <a:pt x="11166" y="20209"/>
                    </a:cubicBezTo>
                    <a:cubicBezTo>
                      <a:pt x="11329" y="20393"/>
                      <a:pt x="11507" y="20567"/>
                      <a:pt x="11681" y="20740"/>
                    </a:cubicBezTo>
                    <a:cubicBezTo>
                      <a:pt x="11852" y="20907"/>
                      <a:pt x="12030" y="21070"/>
                      <a:pt x="12223" y="21211"/>
                    </a:cubicBezTo>
                    <a:cubicBezTo>
                      <a:pt x="12426" y="21357"/>
                      <a:pt x="12640" y="21481"/>
                      <a:pt x="12856" y="21604"/>
                    </a:cubicBezTo>
                    <a:cubicBezTo>
                      <a:pt x="12848" y="21600"/>
                      <a:pt x="12838" y="21594"/>
                      <a:pt x="12828" y="21590"/>
                    </a:cubicBezTo>
                    <a:lnTo>
                      <a:pt x="12828" y="21590"/>
                    </a:lnTo>
                    <a:cubicBezTo>
                      <a:pt x="12948" y="21659"/>
                      <a:pt x="13067" y="21738"/>
                      <a:pt x="13198" y="21782"/>
                    </a:cubicBezTo>
                    <a:cubicBezTo>
                      <a:pt x="13230" y="21792"/>
                      <a:pt x="13262" y="21798"/>
                      <a:pt x="13294" y="21798"/>
                    </a:cubicBezTo>
                    <a:cubicBezTo>
                      <a:pt x="13391" y="21798"/>
                      <a:pt x="13488" y="21752"/>
                      <a:pt x="13542" y="21667"/>
                    </a:cubicBezTo>
                    <a:cubicBezTo>
                      <a:pt x="13601" y="21576"/>
                      <a:pt x="13617" y="21464"/>
                      <a:pt x="13637" y="21360"/>
                    </a:cubicBezTo>
                    <a:cubicBezTo>
                      <a:pt x="13654" y="21274"/>
                      <a:pt x="13670" y="21187"/>
                      <a:pt x="13684" y="21101"/>
                    </a:cubicBezTo>
                    <a:cubicBezTo>
                      <a:pt x="13699" y="21006"/>
                      <a:pt x="13711" y="20911"/>
                      <a:pt x="13719" y="20815"/>
                    </a:cubicBezTo>
                    <a:cubicBezTo>
                      <a:pt x="13725" y="20744"/>
                      <a:pt x="13727" y="20675"/>
                      <a:pt x="13736" y="20604"/>
                    </a:cubicBezTo>
                    <a:lnTo>
                      <a:pt x="13736" y="20604"/>
                    </a:lnTo>
                    <a:cubicBezTo>
                      <a:pt x="13734" y="20614"/>
                      <a:pt x="13733" y="20626"/>
                      <a:pt x="13731" y="20636"/>
                    </a:cubicBezTo>
                    <a:cubicBezTo>
                      <a:pt x="13756" y="20440"/>
                      <a:pt x="13790" y="20245"/>
                      <a:pt x="13815" y="20048"/>
                    </a:cubicBezTo>
                    <a:cubicBezTo>
                      <a:pt x="13832" y="19923"/>
                      <a:pt x="13845" y="19800"/>
                      <a:pt x="13849" y="19673"/>
                    </a:cubicBezTo>
                    <a:cubicBezTo>
                      <a:pt x="13852" y="19574"/>
                      <a:pt x="13855" y="19476"/>
                      <a:pt x="13865" y="19377"/>
                    </a:cubicBezTo>
                    <a:cubicBezTo>
                      <a:pt x="13868" y="19364"/>
                      <a:pt x="13870" y="19352"/>
                      <a:pt x="13872" y="19339"/>
                    </a:cubicBezTo>
                    <a:cubicBezTo>
                      <a:pt x="13998" y="19362"/>
                      <a:pt x="14124" y="19391"/>
                      <a:pt x="14246" y="19421"/>
                    </a:cubicBezTo>
                    <a:cubicBezTo>
                      <a:pt x="14395" y="19460"/>
                      <a:pt x="14544" y="19508"/>
                      <a:pt x="14689" y="19560"/>
                    </a:cubicBezTo>
                    <a:cubicBezTo>
                      <a:pt x="14844" y="19627"/>
                      <a:pt x="14992" y="19711"/>
                      <a:pt x="15139" y="19792"/>
                    </a:cubicBezTo>
                    <a:cubicBezTo>
                      <a:pt x="15288" y="19880"/>
                      <a:pt x="15433" y="19973"/>
                      <a:pt x="15573" y="20074"/>
                    </a:cubicBezTo>
                    <a:cubicBezTo>
                      <a:pt x="15568" y="20071"/>
                      <a:pt x="15563" y="20067"/>
                      <a:pt x="15557" y="20062"/>
                    </a:cubicBezTo>
                    <a:lnTo>
                      <a:pt x="15557" y="20062"/>
                    </a:lnTo>
                    <a:cubicBezTo>
                      <a:pt x="15563" y="20067"/>
                      <a:pt x="15568" y="20071"/>
                      <a:pt x="15574" y="20074"/>
                    </a:cubicBezTo>
                    <a:cubicBezTo>
                      <a:pt x="15577" y="20077"/>
                      <a:pt x="15578" y="20079"/>
                      <a:pt x="15582" y="20080"/>
                    </a:cubicBezTo>
                    <a:lnTo>
                      <a:pt x="15581" y="20080"/>
                    </a:lnTo>
                    <a:cubicBezTo>
                      <a:pt x="15641" y="20129"/>
                      <a:pt x="15701" y="20178"/>
                      <a:pt x="15774" y="20206"/>
                    </a:cubicBezTo>
                    <a:cubicBezTo>
                      <a:pt x="15797" y="20215"/>
                      <a:pt x="15822" y="20219"/>
                      <a:pt x="15848" y="20219"/>
                    </a:cubicBezTo>
                    <a:cubicBezTo>
                      <a:pt x="15897" y="20219"/>
                      <a:pt x="15947" y="20203"/>
                      <a:pt x="15987" y="20176"/>
                    </a:cubicBezTo>
                    <a:cubicBezTo>
                      <a:pt x="16052" y="20133"/>
                      <a:pt x="16084" y="20065"/>
                      <a:pt x="16092" y="19989"/>
                    </a:cubicBezTo>
                    <a:cubicBezTo>
                      <a:pt x="16094" y="19971"/>
                      <a:pt x="16092" y="19951"/>
                      <a:pt x="16091" y="19931"/>
                    </a:cubicBezTo>
                    <a:cubicBezTo>
                      <a:pt x="16091" y="19912"/>
                      <a:pt x="16091" y="19891"/>
                      <a:pt x="16093" y="19872"/>
                    </a:cubicBezTo>
                    <a:cubicBezTo>
                      <a:pt x="16102" y="19805"/>
                      <a:pt x="16117" y="19739"/>
                      <a:pt x="16127" y="19673"/>
                    </a:cubicBezTo>
                    <a:cubicBezTo>
                      <a:pt x="16155" y="19498"/>
                      <a:pt x="16175" y="19320"/>
                      <a:pt x="16184" y="19142"/>
                    </a:cubicBezTo>
                    <a:cubicBezTo>
                      <a:pt x="16192" y="18964"/>
                      <a:pt x="16184" y="18785"/>
                      <a:pt x="16191" y="18604"/>
                    </a:cubicBezTo>
                    <a:cubicBezTo>
                      <a:pt x="16200" y="18448"/>
                      <a:pt x="16207" y="18292"/>
                      <a:pt x="16224" y="18135"/>
                    </a:cubicBezTo>
                    <a:cubicBezTo>
                      <a:pt x="16236" y="18047"/>
                      <a:pt x="16250" y="17959"/>
                      <a:pt x="16247" y="17869"/>
                    </a:cubicBezTo>
                    <a:cubicBezTo>
                      <a:pt x="16246" y="17769"/>
                      <a:pt x="16229" y="17670"/>
                      <a:pt x="16213" y="17570"/>
                    </a:cubicBezTo>
                    <a:cubicBezTo>
                      <a:pt x="16180" y="17353"/>
                      <a:pt x="16136" y="17136"/>
                      <a:pt x="16084" y="16922"/>
                    </a:cubicBezTo>
                    <a:cubicBezTo>
                      <a:pt x="16031" y="16705"/>
                      <a:pt x="15965" y="16491"/>
                      <a:pt x="15907" y="16276"/>
                    </a:cubicBezTo>
                    <a:cubicBezTo>
                      <a:pt x="15852" y="16071"/>
                      <a:pt x="15790" y="15868"/>
                      <a:pt x="15728" y="15666"/>
                    </a:cubicBezTo>
                    <a:lnTo>
                      <a:pt x="15728" y="15666"/>
                    </a:lnTo>
                    <a:cubicBezTo>
                      <a:pt x="15728" y="15666"/>
                      <a:pt x="15728" y="15666"/>
                      <a:pt x="15728" y="15666"/>
                    </a:cubicBezTo>
                    <a:cubicBezTo>
                      <a:pt x="15728" y="15666"/>
                      <a:pt x="15728" y="15666"/>
                      <a:pt x="15728" y="15666"/>
                    </a:cubicBezTo>
                    <a:lnTo>
                      <a:pt x="15728" y="15666"/>
                    </a:lnTo>
                    <a:cubicBezTo>
                      <a:pt x="15728" y="15666"/>
                      <a:pt x="15728" y="15666"/>
                      <a:pt x="15728" y="15666"/>
                    </a:cubicBezTo>
                    <a:lnTo>
                      <a:pt x="15728" y="15666"/>
                    </a:lnTo>
                    <a:cubicBezTo>
                      <a:pt x="15727" y="15660"/>
                      <a:pt x="15725" y="15654"/>
                      <a:pt x="15723" y="15648"/>
                    </a:cubicBezTo>
                    <a:lnTo>
                      <a:pt x="15723" y="15648"/>
                    </a:lnTo>
                    <a:cubicBezTo>
                      <a:pt x="15725" y="15654"/>
                      <a:pt x="15726" y="15660"/>
                      <a:pt x="15728" y="15666"/>
                    </a:cubicBezTo>
                    <a:lnTo>
                      <a:pt x="15728" y="15666"/>
                    </a:lnTo>
                    <a:cubicBezTo>
                      <a:pt x="15725" y="15656"/>
                      <a:pt x="15722" y="15646"/>
                      <a:pt x="15719" y="15637"/>
                    </a:cubicBezTo>
                    <a:lnTo>
                      <a:pt x="15719" y="15637"/>
                    </a:lnTo>
                    <a:cubicBezTo>
                      <a:pt x="15720" y="15640"/>
                      <a:pt x="15722" y="15644"/>
                      <a:pt x="15723" y="15648"/>
                    </a:cubicBezTo>
                    <a:lnTo>
                      <a:pt x="15723" y="15648"/>
                    </a:lnTo>
                    <a:cubicBezTo>
                      <a:pt x="15676" y="15479"/>
                      <a:pt x="15638" y="15314"/>
                      <a:pt x="15609" y="15141"/>
                    </a:cubicBezTo>
                    <a:lnTo>
                      <a:pt x="15609" y="15141"/>
                    </a:lnTo>
                    <a:cubicBezTo>
                      <a:pt x="15609" y="15153"/>
                      <a:pt x="15612" y="15163"/>
                      <a:pt x="15613" y="15173"/>
                    </a:cubicBezTo>
                    <a:cubicBezTo>
                      <a:pt x="15596" y="15050"/>
                      <a:pt x="15575" y="14926"/>
                      <a:pt x="15568" y="14802"/>
                    </a:cubicBezTo>
                    <a:lnTo>
                      <a:pt x="15568" y="14800"/>
                    </a:lnTo>
                    <a:cubicBezTo>
                      <a:pt x="15576" y="14787"/>
                      <a:pt x="15583" y="14773"/>
                      <a:pt x="15589" y="14760"/>
                    </a:cubicBezTo>
                    <a:cubicBezTo>
                      <a:pt x="15653" y="14754"/>
                      <a:pt x="15717" y="14750"/>
                      <a:pt x="15781" y="14748"/>
                    </a:cubicBezTo>
                    <a:cubicBezTo>
                      <a:pt x="15803" y="14748"/>
                      <a:pt x="15826" y="14748"/>
                      <a:pt x="15848" y="14748"/>
                    </a:cubicBezTo>
                    <a:cubicBezTo>
                      <a:pt x="15903" y="14748"/>
                      <a:pt x="15958" y="14748"/>
                      <a:pt x="16013" y="14749"/>
                    </a:cubicBezTo>
                    <a:cubicBezTo>
                      <a:pt x="16072" y="14750"/>
                      <a:pt x="16130" y="14750"/>
                      <a:pt x="16189" y="14750"/>
                    </a:cubicBezTo>
                    <a:cubicBezTo>
                      <a:pt x="16339" y="14750"/>
                      <a:pt x="16490" y="14747"/>
                      <a:pt x="16640" y="14729"/>
                    </a:cubicBezTo>
                    <a:cubicBezTo>
                      <a:pt x="16762" y="14714"/>
                      <a:pt x="16883" y="14689"/>
                      <a:pt x="17003" y="14662"/>
                    </a:cubicBezTo>
                    <a:cubicBezTo>
                      <a:pt x="17131" y="14637"/>
                      <a:pt x="17258" y="14614"/>
                      <a:pt x="17386" y="14591"/>
                    </a:cubicBezTo>
                    <a:cubicBezTo>
                      <a:pt x="17625" y="14550"/>
                      <a:pt x="17869" y="14522"/>
                      <a:pt x="18104" y="14463"/>
                    </a:cubicBezTo>
                    <a:cubicBezTo>
                      <a:pt x="18352" y="14404"/>
                      <a:pt x="18596" y="14331"/>
                      <a:pt x="18837" y="14248"/>
                    </a:cubicBezTo>
                    <a:cubicBezTo>
                      <a:pt x="18957" y="14207"/>
                      <a:pt x="19079" y="14163"/>
                      <a:pt x="19195" y="14112"/>
                    </a:cubicBezTo>
                    <a:cubicBezTo>
                      <a:pt x="19312" y="14061"/>
                      <a:pt x="19425" y="14001"/>
                      <a:pt x="19541" y="13949"/>
                    </a:cubicBezTo>
                    <a:cubicBezTo>
                      <a:pt x="19657" y="13897"/>
                      <a:pt x="19775" y="13846"/>
                      <a:pt x="19889" y="13791"/>
                    </a:cubicBezTo>
                    <a:cubicBezTo>
                      <a:pt x="20025" y="13725"/>
                      <a:pt x="20164" y="13660"/>
                      <a:pt x="20287" y="13571"/>
                    </a:cubicBezTo>
                    <a:cubicBezTo>
                      <a:pt x="20407" y="13487"/>
                      <a:pt x="20493" y="13374"/>
                      <a:pt x="20524" y="13230"/>
                    </a:cubicBezTo>
                    <a:cubicBezTo>
                      <a:pt x="20543" y="13144"/>
                      <a:pt x="20509" y="13047"/>
                      <a:pt x="20448" y="12986"/>
                    </a:cubicBezTo>
                    <a:cubicBezTo>
                      <a:pt x="20398" y="12933"/>
                      <a:pt x="20340" y="12893"/>
                      <a:pt x="20277" y="12855"/>
                    </a:cubicBezTo>
                    <a:cubicBezTo>
                      <a:pt x="19866" y="12595"/>
                      <a:pt x="19469" y="12312"/>
                      <a:pt x="19080" y="12017"/>
                    </a:cubicBezTo>
                    <a:lnTo>
                      <a:pt x="19080" y="12017"/>
                    </a:lnTo>
                    <a:cubicBezTo>
                      <a:pt x="19083" y="12019"/>
                      <a:pt x="19085" y="12021"/>
                      <a:pt x="19089" y="12023"/>
                    </a:cubicBezTo>
                    <a:cubicBezTo>
                      <a:pt x="18945" y="11910"/>
                      <a:pt x="18802" y="11797"/>
                      <a:pt x="18669" y="11670"/>
                    </a:cubicBezTo>
                    <a:cubicBezTo>
                      <a:pt x="18639" y="11640"/>
                      <a:pt x="18612" y="11610"/>
                      <a:pt x="18585" y="11577"/>
                    </a:cubicBezTo>
                    <a:cubicBezTo>
                      <a:pt x="18580" y="11570"/>
                      <a:pt x="18577" y="11564"/>
                      <a:pt x="18572" y="11557"/>
                    </a:cubicBezTo>
                    <a:cubicBezTo>
                      <a:pt x="18572" y="11556"/>
                      <a:pt x="18571" y="11556"/>
                      <a:pt x="18571" y="11554"/>
                    </a:cubicBezTo>
                    <a:cubicBezTo>
                      <a:pt x="18572" y="11551"/>
                      <a:pt x="18573" y="11549"/>
                      <a:pt x="18574" y="11546"/>
                    </a:cubicBezTo>
                    <a:cubicBezTo>
                      <a:pt x="18587" y="11520"/>
                      <a:pt x="18599" y="11495"/>
                      <a:pt x="18613" y="11470"/>
                    </a:cubicBezTo>
                    <a:cubicBezTo>
                      <a:pt x="18628" y="11445"/>
                      <a:pt x="18644" y="11421"/>
                      <a:pt x="18661" y="11397"/>
                    </a:cubicBezTo>
                    <a:cubicBezTo>
                      <a:pt x="18723" y="11320"/>
                      <a:pt x="18792" y="11248"/>
                      <a:pt x="18860" y="11176"/>
                    </a:cubicBezTo>
                    <a:cubicBezTo>
                      <a:pt x="18944" y="11095"/>
                      <a:pt x="19033" y="11016"/>
                      <a:pt x="19123" y="10940"/>
                    </a:cubicBezTo>
                    <a:cubicBezTo>
                      <a:pt x="19173" y="10900"/>
                      <a:pt x="19225" y="10863"/>
                      <a:pt x="19279" y="10828"/>
                    </a:cubicBezTo>
                    <a:cubicBezTo>
                      <a:pt x="19368" y="10778"/>
                      <a:pt x="19458" y="10734"/>
                      <a:pt x="19547" y="10690"/>
                    </a:cubicBezTo>
                    <a:cubicBezTo>
                      <a:pt x="19630" y="10648"/>
                      <a:pt x="19709" y="10604"/>
                      <a:pt x="19789" y="10561"/>
                    </a:cubicBezTo>
                    <a:cubicBezTo>
                      <a:pt x="19928" y="10485"/>
                      <a:pt x="20062" y="10394"/>
                      <a:pt x="20197" y="10311"/>
                    </a:cubicBezTo>
                    <a:cubicBezTo>
                      <a:pt x="20231" y="10293"/>
                      <a:pt x="20266" y="10275"/>
                      <a:pt x="20300" y="10258"/>
                    </a:cubicBezTo>
                    <a:cubicBezTo>
                      <a:pt x="20357" y="10238"/>
                      <a:pt x="20405" y="10199"/>
                      <a:pt x="20436" y="10146"/>
                    </a:cubicBezTo>
                    <a:cubicBezTo>
                      <a:pt x="20474" y="10139"/>
                      <a:pt x="20509" y="10124"/>
                      <a:pt x="20538" y="10100"/>
                    </a:cubicBezTo>
                    <a:cubicBezTo>
                      <a:pt x="20638" y="10016"/>
                      <a:pt x="20665" y="9869"/>
                      <a:pt x="20582" y="9761"/>
                    </a:cubicBezTo>
                    <a:cubicBezTo>
                      <a:pt x="20535" y="9701"/>
                      <a:pt x="20460" y="9667"/>
                      <a:pt x="20386" y="9667"/>
                    </a:cubicBezTo>
                    <a:cubicBezTo>
                      <a:pt x="20373" y="9667"/>
                      <a:pt x="20360" y="9668"/>
                      <a:pt x="20348" y="9670"/>
                    </a:cubicBezTo>
                    <a:cubicBezTo>
                      <a:pt x="20336" y="9669"/>
                      <a:pt x="20326" y="9668"/>
                      <a:pt x="20316" y="9666"/>
                    </a:cubicBezTo>
                    <a:cubicBezTo>
                      <a:pt x="20308" y="9664"/>
                      <a:pt x="20300" y="9662"/>
                      <a:pt x="20294" y="9660"/>
                    </a:cubicBezTo>
                    <a:cubicBezTo>
                      <a:pt x="20288" y="9657"/>
                      <a:pt x="20284" y="9656"/>
                      <a:pt x="20279" y="9654"/>
                    </a:cubicBezTo>
                    <a:cubicBezTo>
                      <a:pt x="20250" y="9638"/>
                      <a:pt x="20222" y="9620"/>
                      <a:pt x="20195" y="9604"/>
                    </a:cubicBezTo>
                    <a:lnTo>
                      <a:pt x="20195" y="9604"/>
                    </a:lnTo>
                    <a:cubicBezTo>
                      <a:pt x="20197" y="9605"/>
                      <a:pt x="20199" y="9607"/>
                      <a:pt x="20200" y="9608"/>
                    </a:cubicBezTo>
                    <a:cubicBezTo>
                      <a:pt x="20056" y="9510"/>
                      <a:pt x="19914" y="9407"/>
                      <a:pt x="19781" y="9295"/>
                    </a:cubicBezTo>
                    <a:lnTo>
                      <a:pt x="19781" y="9295"/>
                    </a:lnTo>
                    <a:cubicBezTo>
                      <a:pt x="19781" y="9295"/>
                      <a:pt x="19781" y="9295"/>
                      <a:pt x="19781" y="9295"/>
                    </a:cubicBezTo>
                    <a:lnTo>
                      <a:pt x="19781" y="9295"/>
                    </a:lnTo>
                    <a:cubicBezTo>
                      <a:pt x="19775" y="9290"/>
                      <a:pt x="19770" y="9285"/>
                      <a:pt x="19765" y="9280"/>
                    </a:cubicBezTo>
                    <a:cubicBezTo>
                      <a:pt x="19762" y="9279"/>
                      <a:pt x="19761" y="9278"/>
                      <a:pt x="19759" y="9277"/>
                    </a:cubicBezTo>
                    <a:cubicBezTo>
                      <a:pt x="19760" y="9277"/>
                      <a:pt x="19760" y="9277"/>
                      <a:pt x="19760" y="9277"/>
                    </a:cubicBezTo>
                    <a:lnTo>
                      <a:pt x="19760" y="9277"/>
                    </a:lnTo>
                    <a:cubicBezTo>
                      <a:pt x="19620" y="9152"/>
                      <a:pt x="19476" y="9034"/>
                      <a:pt x="19334" y="8913"/>
                    </a:cubicBezTo>
                    <a:cubicBezTo>
                      <a:pt x="19190" y="8792"/>
                      <a:pt x="19035" y="8681"/>
                      <a:pt x="18859" y="8611"/>
                    </a:cubicBezTo>
                    <a:cubicBezTo>
                      <a:pt x="18770" y="8577"/>
                      <a:pt x="18680" y="8544"/>
                      <a:pt x="18591" y="8507"/>
                    </a:cubicBezTo>
                    <a:cubicBezTo>
                      <a:pt x="18506" y="8472"/>
                      <a:pt x="18420" y="8440"/>
                      <a:pt x="18332" y="8413"/>
                    </a:cubicBezTo>
                    <a:cubicBezTo>
                      <a:pt x="18171" y="8365"/>
                      <a:pt x="18009" y="8317"/>
                      <a:pt x="17848" y="8262"/>
                    </a:cubicBezTo>
                    <a:cubicBezTo>
                      <a:pt x="17631" y="8186"/>
                      <a:pt x="17419" y="8095"/>
                      <a:pt x="17206" y="8013"/>
                    </a:cubicBezTo>
                    <a:cubicBezTo>
                      <a:pt x="16996" y="7932"/>
                      <a:pt x="16795" y="7828"/>
                      <a:pt x="16584" y="7753"/>
                    </a:cubicBezTo>
                    <a:cubicBezTo>
                      <a:pt x="16454" y="7708"/>
                      <a:pt x="16325" y="7675"/>
                      <a:pt x="16190" y="7651"/>
                    </a:cubicBezTo>
                    <a:cubicBezTo>
                      <a:pt x="16106" y="7636"/>
                      <a:pt x="16018" y="7632"/>
                      <a:pt x="15931" y="7632"/>
                    </a:cubicBezTo>
                    <a:cubicBezTo>
                      <a:pt x="15897" y="7632"/>
                      <a:pt x="15863" y="7633"/>
                      <a:pt x="15829" y="7633"/>
                    </a:cubicBezTo>
                    <a:cubicBezTo>
                      <a:pt x="15641" y="7637"/>
                      <a:pt x="15453" y="7660"/>
                      <a:pt x="15264" y="7679"/>
                    </a:cubicBezTo>
                    <a:cubicBezTo>
                      <a:pt x="15317" y="7635"/>
                      <a:pt x="15366" y="7583"/>
                      <a:pt x="15411" y="7534"/>
                    </a:cubicBezTo>
                    <a:cubicBezTo>
                      <a:pt x="15510" y="7426"/>
                      <a:pt x="15600" y="7314"/>
                      <a:pt x="15682" y="7194"/>
                    </a:cubicBezTo>
                    <a:cubicBezTo>
                      <a:pt x="15801" y="7022"/>
                      <a:pt x="15897" y="6840"/>
                      <a:pt x="15984" y="6651"/>
                    </a:cubicBezTo>
                    <a:cubicBezTo>
                      <a:pt x="16098" y="6413"/>
                      <a:pt x="16191" y="6166"/>
                      <a:pt x="16262" y="5912"/>
                    </a:cubicBezTo>
                    <a:cubicBezTo>
                      <a:pt x="16335" y="5651"/>
                      <a:pt x="16394" y="5385"/>
                      <a:pt x="16457" y="5120"/>
                    </a:cubicBezTo>
                    <a:cubicBezTo>
                      <a:pt x="16514" y="4872"/>
                      <a:pt x="16577" y="4624"/>
                      <a:pt x="16624" y="4373"/>
                    </a:cubicBezTo>
                    <a:cubicBezTo>
                      <a:pt x="16646" y="4249"/>
                      <a:pt x="16665" y="4125"/>
                      <a:pt x="16680" y="3999"/>
                    </a:cubicBezTo>
                    <a:cubicBezTo>
                      <a:pt x="16688" y="3942"/>
                      <a:pt x="16694" y="3886"/>
                      <a:pt x="16700" y="3829"/>
                    </a:cubicBezTo>
                    <a:cubicBezTo>
                      <a:pt x="16707" y="3766"/>
                      <a:pt x="16716" y="3702"/>
                      <a:pt x="16710" y="3639"/>
                    </a:cubicBezTo>
                    <a:cubicBezTo>
                      <a:pt x="16700" y="3543"/>
                      <a:pt x="16624" y="3467"/>
                      <a:pt x="16534" y="3439"/>
                    </a:cubicBezTo>
                    <a:cubicBezTo>
                      <a:pt x="16513" y="3433"/>
                      <a:pt x="16491" y="3430"/>
                      <a:pt x="16469" y="3430"/>
                    </a:cubicBezTo>
                    <a:cubicBezTo>
                      <a:pt x="16459" y="3430"/>
                      <a:pt x="16450" y="3430"/>
                      <a:pt x="16441" y="3431"/>
                    </a:cubicBezTo>
                    <a:cubicBezTo>
                      <a:pt x="16441" y="3401"/>
                      <a:pt x="16439" y="3372"/>
                      <a:pt x="16437" y="3341"/>
                    </a:cubicBezTo>
                    <a:cubicBezTo>
                      <a:pt x="16425" y="3085"/>
                      <a:pt x="16398" y="2829"/>
                      <a:pt x="16372" y="2574"/>
                    </a:cubicBezTo>
                    <a:cubicBezTo>
                      <a:pt x="16346" y="2322"/>
                      <a:pt x="16309" y="2070"/>
                      <a:pt x="16264" y="1821"/>
                    </a:cubicBezTo>
                    <a:cubicBezTo>
                      <a:pt x="16243" y="1694"/>
                      <a:pt x="16221" y="1567"/>
                      <a:pt x="16197" y="1440"/>
                    </a:cubicBezTo>
                    <a:cubicBezTo>
                      <a:pt x="16183" y="1367"/>
                      <a:pt x="16171" y="1293"/>
                      <a:pt x="16152" y="1218"/>
                    </a:cubicBezTo>
                    <a:cubicBezTo>
                      <a:pt x="16151" y="1208"/>
                      <a:pt x="16148" y="1198"/>
                      <a:pt x="16146" y="1189"/>
                    </a:cubicBezTo>
                    <a:cubicBezTo>
                      <a:pt x="16142" y="1144"/>
                      <a:pt x="16126" y="1102"/>
                      <a:pt x="16101" y="1068"/>
                    </a:cubicBezTo>
                    <a:cubicBezTo>
                      <a:pt x="16071" y="1010"/>
                      <a:pt x="16029" y="965"/>
                      <a:pt x="15963" y="939"/>
                    </a:cubicBezTo>
                    <a:cubicBezTo>
                      <a:pt x="15932" y="928"/>
                      <a:pt x="15901" y="923"/>
                      <a:pt x="15871" y="923"/>
                    </a:cubicBezTo>
                    <a:cubicBezTo>
                      <a:pt x="15765" y="923"/>
                      <a:pt x="15669" y="988"/>
                      <a:pt x="15636" y="1100"/>
                    </a:cubicBezTo>
                    <a:cubicBezTo>
                      <a:pt x="15632" y="1112"/>
                      <a:pt x="15629" y="1125"/>
                      <a:pt x="15628" y="1137"/>
                    </a:cubicBezTo>
                    <a:cubicBezTo>
                      <a:pt x="15621" y="1145"/>
                      <a:pt x="15614" y="1152"/>
                      <a:pt x="15607" y="1159"/>
                    </a:cubicBezTo>
                    <a:cubicBezTo>
                      <a:pt x="15559" y="1208"/>
                      <a:pt x="15510" y="1256"/>
                      <a:pt x="15458" y="1304"/>
                    </a:cubicBezTo>
                    <a:cubicBezTo>
                      <a:pt x="15259" y="1475"/>
                      <a:pt x="15054" y="1635"/>
                      <a:pt x="14840" y="1785"/>
                    </a:cubicBezTo>
                    <a:cubicBezTo>
                      <a:pt x="14787" y="1819"/>
                      <a:pt x="14735" y="1853"/>
                      <a:pt x="14682" y="1885"/>
                    </a:cubicBezTo>
                    <a:cubicBezTo>
                      <a:pt x="14657" y="1901"/>
                      <a:pt x="14630" y="1916"/>
                      <a:pt x="14604" y="1930"/>
                    </a:cubicBezTo>
                    <a:cubicBezTo>
                      <a:pt x="14560" y="1950"/>
                      <a:pt x="14515" y="1971"/>
                      <a:pt x="14469" y="1988"/>
                    </a:cubicBezTo>
                    <a:cubicBezTo>
                      <a:pt x="14399" y="2011"/>
                      <a:pt x="14330" y="2028"/>
                      <a:pt x="14260" y="2045"/>
                    </a:cubicBezTo>
                    <a:cubicBezTo>
                      <a:pt x="14247" y="2005"/>
                      <a:pt x="14236" y="1965"/>
                      <a:pt x="14227" y="1924"/>
                    </a:cubicBezTo>
                    <a:cubicBezTo>
                      <a:pt x="14217" y="1875"/>
                      <a:pt x="14211" y="1827"/>
                      <a:pt x="14195" y="1779"/>
                    </a:cubicBezTo>
                    <a:cubicBezTo>
                      <a:pt x="14182" y="1735"/>
                      <a:pt x="14166" y="1690"/>
                      <a:pt x="14151" y="1645"/>
                    </a:cubicBezTo>
                    <a:cubicBezTo>
                      <a:pt x="14111" y="1525"/>
                      <a:pt x="14074" y="1407"/>
                      <a:pt x="14044" y="1283"/>
                    </a:cubicBezTo>
                    <a:cubicBezTo>
                      <a:pt x="14014" y="1158"/>
                      <a:pt x="13989" y="1030"/>
                      <a:pt x="13957" y="905"/>
                    </a:cubicBezTo>
                    <a:cubicBezTo>
                      <a:pt x="13935" y="818"/>
                      <a:pt x="13914" y="731"/>
                      <a:pt x="13895" y="644"/>
                    </a:cubicBezTo>
                    <a:cubicBezTo>
                      <a:pt x="13984" y="591"/>
                      <a:pt x="14071" y="535"/>
                      <a:pt x="14163" y="486"/>
                    </a:cubicBezTo>
                    <a:cubicBezTo>
                      <a:pt x="14171" y="481"/>
                      <a:pt x="14179" y="478"/>
                      <a:pt x="14186" y="474"/>
                    </a:cubicBezTo>
                    <a:cubicBezTo>
                      <a:pt x="14302" y="411"/>
                      <a:pt x="14338" y="255"/>
                      <a:pt x="14274" y="144"/>
                    </a:cubicBezTo>
                    <a:lnTo>
                      <a:pt x="14273" y="142"/>
                    </a:lnTo>
                    <a:cubicBezTo>
                      <a:pt x="14228" y="65"/>
                      <a:pt x="14147" y="25"/>
                      <a:pt x="14064" y="25"/>
                    </a:cubicBezTo>
                    <a:cubicBezTo>
                      <a:pt x="14033" y="25"/>
                      <a:pt x="14001" y="31"/>
                      <a:pt x="13971" y="42"/>
                    </a:cubicBezTo>
                    <a:cubicBezTo>
                      <a:pt x="13966" y="44"/>
                      <a:pt x="13962" y="45"/>
                      <a:pt x="13957" y="48"/>
                    </a:cubicBezTo>
                    <a:cubicBezTo>
                      <a:pt x="13956" y="48"/>
                      <a:pt x="13955" y="48"/>
                      <a:pt x="13954" y="49"/>
                    </a:cubicBezTo>
                    <a:cubicBezTo>
                      <a:pt x="13912" y="54"/>
                      <a:pt x="13871" y="58"/>
                      <a:pt x="13830" y="61"/>
                    </a:cubicBezTo>
                    <a:cubicBezTo>
                      <a:pt x="13812" y="44"/>
                      <a:pt x="13788" y="28"/>
                      <a:pt x="13761" y="18"/>
                    </a:cubicBezTo>
                    <a:cubicBezTo>
                      <a:pt x="13732" y="6"/>
                      <a:pt x="13701" y="0"/>
                      <a:pt x="136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61" name="Google Shape;3761;p54"/>
              <p:cNvSpPr/>
              <p:nvPr/>
            </p:nvSpPr>
            <p:spPr>
              <a:xfrm>
                <a:off x="2616600" y="2380250"/>
                <a:ext cx="42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4" extrusionOk="0">
                    <a:moveTo>
                      <a:pt x="16" y="0"/>
                    </a:moveTo>
                    <a:cubicBezTo>
                      <a:pt x="12" y="1"/>
                      <a:pt x="9" y="2"/>
                      <a:pt x="5" y="3"/>
                    </a:cubicBezTo>
                    <a:lnTo>
                      <a:pt x="5" y="3"/>
                    </a:lnTo>
                    <a:cubicBezTo>
                      <a:pt x="5" y="3"/>
                      <a:pt x="6" y="3"/>
                      <a:pt x="6" y="3"/>
                    </a:cubicBezTo>
                    <a:cubicBezTo>
                      <a:pt x="9" y="2"/>
                      <a:pt x="13" y="2"/>
                      <a:pt x="16" y="0"/>
                    </a:cubicBezTo>
                    <a:close/>
                    <a:moveTo>
                      <a:pt x="5" y="3"/>
                    </a:moveTo>
                    <a:cubicBezTo>
                      <a:pt x="3" y="3"/>
                      <a:pt x="1" y="3"/>
                      <a:pt x="0" y="4"/>
                    </a:cubicBezTo>
                    <a:cubicBezTo>
                      <a:pt x="2" y="3"/>
                      <a:pt x="3" y="3"/>
                      <a:pt x="5" y="3"/>
                    </a:cubicBezTo>
                    <a:close/>
                  </a:path>
                </a:pathLst>
              </a:custGeom>
              <a:solidFill>
                <a:srgbClr val="B76C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62" name="Google Shape;3762;p54"/>
              <p:cNvSpPr/>
              <p:nvPr/>
            </p:nvSpPr>
            <p:spPr>
              <a:xfrm>
                <a:off x="2612125" y="2380900"/>
                <a:ext cx="425" cy="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2" extrusionOk="0">
                    <a:moveTo>
                      <a:pt x="12" y="1"/>
                    </a:moveTo>
                    <a:cubicBezTo>
                      <a:pt x="9" y="1"/>
                      <a:pt x="5" y="2"/>
                      <a:pt x="1" y="2"/>
                    </a:cubicBezTo>
                    <a:cubicBezTo>
                      <a:pt x="6" y="2"/>
                      <a:pt x="12" y="2"/>
                      <a:pt x="17" y="1"/>
                    </a:cubicBezTo>
                    <a:close/>
                  </a:path>
                </a:pathLst>
              </a:custGeom>
              <a:solidFill>
                <a:srgbClr val="B76C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63" name="Google Shape;3763;p54"/>
              <p:cNvSpPr/>
              <p:nvPr/>
            </p:nvSpPr>
            <p:spPr>
              <a:xfrm>
                <a:off x="2582625" y="2220050"/>
                <a:ext cx="5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1"/>
                      <a:pt x="2" y="2"/>
                      <a:pt x="3" y="3"/>
                    </a:cubicBezTo>
                    <a:lnTo>
                      <a:pt x="3" y="3"/>
                    </a:lnTo>
                    <a:cubicBezTo>
                      <a:pt x="2" y="2"/>
                      <a:pt x="2" y="1"/>
                      <a:pt x="1" y="0"/>
                    </a:cubicBezTo>
                    <a:close/>
                    <a:moveTo>
                      <a:pt x="3" y="3"/>
                    </a:moveTo>
                    <a:cubicBezTo>
                      <a:pt x="9" y="7"/>
                      <a:pt x="15" y="11"/>
                      <a:pt x="20" y="15"/>
                    </a:cubicBezTo>
                    <a:cubicBezTo>
                      <a:pt x="17" y="12"/>
                      <a:pt x="12" y="8"/>
                      <a:pt x="9" y="5"/>
                    </a:cubicBezTo>
                    <a:cubicBezTo>
                      <a:pt x="7" y="4"/>
                      <a:pt x="5" y="4"/>
                      <a:pt x="3" y="3"/>
                    </a:cubicBezTo>
                    <a:close/>
                  </a:path>
                </a:pathLst>
              </a:custGeom>
              <a:solidFill>
                <a:srgbClr val="B76C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64" name="Google Shape;3764;p54"/>
              <p:cNvSpPr/>
              <p:nvPr/>
            </p:nvSpPr>
            <p:spPr>
              <a:xfrm>
                <a:off x="2582475" y="2219950"/>
                <a:ext cx="17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1" y="1"/>
                    </a:moveTo>
                    <a:lnTo>
                      <a:pt x="1" y="2"/>
                    </a:lnTo>
                    <a:cubicBezTo>
                      <a:pt x="2" y="3"/>
                      <a:pt x="4" y="3"/>
                      <a:pt x="7" y="6"/>
                    </a:cubicBezTo>
                    <a:cubicBezTo>
                      <a:pt x="4" y="3"/>
                      <a:pt x="3" y="2"/>
                      <a:pt x="1" y="1"/>
                    </a:cubicBezTo>
                    <a:close/>
                  </a:path>
                </a:pathLst>
              </a:custGeom>
              <a:solidFill>
                <a:srgbClr val="B76C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65" name="Google Shape;3765;p54"/>
              <p:cNvSpPr/>
              <p:nvPr/>
            </p:nvSpPr>
            <p:spPr>
              <a:xfrm>
                <a:off x="2579425" y="2072725"/>
                <a:ext cx="315650" cy="374950"/>
              </a:xfrm>
              <a:custGeom>
                <a:avLst/>
                <a:gdLst/>
                <a:ahLst/>
                <a:cxnLst/>
                <a:rect l="l" t="t" r="r" b="b"/>
                <a:pathLst>
                  <a:path w="12626" h="14998" extrusionOk="0">
                    <a:moveTo>
                      <a:pt x="8039" y="3143"/>
                    </a:moveTo>
                    <a:lnTo>
                      <a:pt x="8039" y="3143"/>
                    </a:lnTo>
                    <a:cubicBezTo>
                      <a:pt x="8038" y="3145"/>
                      <a:pt x="8038" y="3146"/>
                      <a:pt x="8037" y="3147"/>
                    </a:cubicBezTo>
                    <a:cubicBezTo>
                      <a:pt x="8038" y="3146"/>
                      <a:pt x="8038" y="3145"/>
                      <a:pt x="8039" y="3143"/>
                    </a:cubicBezTo>
                    <a:close/>
                    <a:moveTo>
                      <a:pt x="10836" y="6554"/>
                    </a:moveTo>
                    <a:cubicBezTo>
                      <a:pt x="10837" y="6554"/>
                      <a:pt x="10837" y="6554"/>
                      <a:pt x="10837" y="6554"/>
                    </a:cubicBezTo>
                    <a:cubicBezTo>
                      <a:pt x="10837" y="6554"/>
                      <a:pt x="10837" y="6554"/>
                      <a:pt x="10836" y="6554"/>
                    </a:cubicBezTo>
                    <a:close/>
                    <a:moveTo>
                      <a:pt x="9418" y="7259"/>
                    </a:moveTo>
                    <a:cubicBezTo>
                      <a:pt x="9418" y="7263"/>
                      <a:pt x="9418" y="7266"/>
                      <a:pt x="9417" y="7271"/>
                    </a:cubicBezTo>
                    <a:lnTo>
                      <a:pt x="9417" y="7271"/>
                    </a:lnTo>
                    <a:cubicBezTo>
                      <a:pt x="9418" y="7267"/>
                      <a:pt x="9418" y="7263"/>
                      <a:pt x="9418" y="7259"/>
                    </a:cubicBezTo>
                    <a:close/>
                    <a:moveTo>
                      <a:pt x="1285" y="8254"/>
                    </a:moveTo>
                    <a:cubicBezTo>
                      <a:pt x="1285" y="8254"/>
                      <a:pt x="1285" y="8254"/>
                      <a:pt x="1285" y="8254"/>
                    </a:cubicBezTo>
                    <a:lnTo>
                      <a:pt x="1285" y="8254"/>
                    </a:lnTo>
                    <a:cubicBezTo>
                      <a:pt x="1285" y="8254"/>
                      <a:pt x="1285" y="8254"/>
                      <a:pt x="1285" y="8254"/>
                    </a:cubicBezTo>
                    <a:close/>
                    <a:moveTo>
                      <a:pt x="5667" y="9237"/>
                    </a:moveTo>
                    <a:cubicBezTo>
                      <a:pt x="5668" y="9237"/>
                      <a:pt x="5669" y="9238"/>
                      <a:pt x="5671" y="9238"/>
                    </a:cubicBezTo>
                    <a:lnTo>
                      <a:pt x="5671" y="9238"/>
                    </a:lnTo>
                    <a:cubicBezTo>
                      <a:pt x="5669" y="9238"/>
                      <a:pt x="5668" y="9237"/>
                      <a:pt x="5667" y="9237"/>
                    </a:cubicBezTo>
                    <a:close/>
                    <a:moveTo>
                      <a:pt x="6114" y="9388"/>
                    </a:moveTo>
                    <a:cubicBezTo>
                      <a:pt x="6114" y="9388"/>
                      <a:pt x="6115" y="9388"/>
                      <a:pt x="6116" y="9389"/>
                    </a:cubicBezTo>
                    <a:lnTo>
                      <a:pt x="6116" y="9389"/>
                    </a:lnTo>
                    <a:cubicBezTo>
                      <a:pt x="6115" y="9388"/>
                      <a:pt x="6114" y="9388"/>
                      <a:pt x="6114" y="9388"/>
                    </a:cubicBezTo>
                    <a:close/>
                    <a:moveTo>
                      <a:pt x="6362" y="3574"/>
                    </a:moveTo>
                    <a:cubicBezTo>
                      <a:pt x="6400" y="3574"/>
                      <a:pt x="6438" y="3575"/>
                      <a:pt x="6476" y="3577"/>
                    </a:cubicBezTo>
                    <a:cubicBezTo>
                      <a:pt x="6536" y="3584"/>
                      <a:pt x="6596" y="3592"/>
                      <a:pt x="6656" y="3600"/>
                    </a:cubicBezTo>
                    <a:cubicBezTo>
                      <a:pt x="6735" y="3618"/>
                      <a:pt x="6811" y="3638"/>
                      <a:pt x="6889" y="3661"/>
                    </a:cubicBezTo>
                    <a:cubicBezTo>
                      <a:pt x="7078" y="3731"/>
                      <a:pt x="7259" y="3823"/>
                      <a:pt x="7441" y="3909"/>
                    </a:cubicBezTo>
                    <a:cubicBezTo>
                      <a:pt x="7665" y="4025"/>
                      <a:pt x="7889" y="4142"/>
                      <a:pt x="8103" y="4274"/>
                    </a:cubicBezTo>
                    <a:cubicBezTo>
                      <a:pt x="8200" y="4341"/>
                      <a:pt x="8293" y="4411"/>
                      <a:pt x="8382" y="4488"/>
                    </a:cubicBezTo>
                    <a:cubicBezTo>
                      <a:pt x="8498" y="4594"/>
                      <a:pt x="8605" y="4705"/>
                      <a:pt x="8710" y="4820"/>
                    </a:cubicBezTo>
                    <a:cubicBezTo>
                      <a:pt x="8809" y="4928"/>
                      <a:pt x="8915" y="5029"/>
                      <a:pt x="9015" y="5135"/>
                    </a:cubicBezTo>
                    <a:cubicBezTo>
                      <a:pt x="9034" y="5159"/>
                      <a:pt x="9052" y="5183"/>
                      <a:pt x="9071" y="5208"/>
                    </a:cubicBezTo>
                    <a:cubicBezTo>
                      <a:pt x="9119" y="5283"/>
                      <a:pt x="9161" y="5361"/>
                      <a:pt x="9202" y="5438"/>
                    </a:cubicBezTo>
                    <a:cubicBezTo>
                      <a:pt x="9194" y="5484"/>
                      <a:pt x="9194" y="5530"/>
                      <a:pt x="9211" y="5572"/>
                    </a:cubicBezTo>
                    <a:cubicBezTo>
                      <a:pt x="9228" y="5616"/>
                      <a:pt x="9263" y="5651"/>
                      <a:pt x="9303" y="5678"/>
                    </a:cubicBezTo>
                    <a:cubicBezTo>
                      <a:pt x="9330" y="5760"/>
                      <a:pt x="9358" y="5841"/>
                      <a:pt x="9379" y="5924"/>
                    </a:cubicBezTo>
                    <a:cubicBezTo>
                      <a:pt x="9385" y="5955"/>
                      <a:pt x="9390" y="5986"/>
                      <a:pt x="9394" y="6017"/>
                    </a:cubicBezTo>
                    <a:cubicBezTo>
                      <a:pt x="9284" y="6050"/>
                      <a:pt x="9208" y="6158"/>
                      <a:pt x="9222" y="6274"/>
                    </a:cubicBezTo>
                    <a:cubicBezTo>
                      <a:pt x="9236" y="6386"/>
                      <a:pt x="9328" y="6466"/>
                      <a:pt x="9438" y="6480"/>
                    </a:cubicBezTo>
                    <a:cubicBezTo>
                      <a:pt x="9441" y="6746"/>
                      <a:pt x="9433" y="7014"/>
                      <a:pt x="9416" y="7279"/>
                    </a:cubicBezTo>
                    <a:cubicBezTo>
                      <a:pt x="9409" y="7319"/>
                      <a:pt x="9402" y="7360"/>
                      <a:pt x="9394" y="7400"/>
                    </a:cubicBezTo>
                    <a:cubicBezTo>
                      <a:pt x="9381" y="7459"/>
                      <a:pt x="9365" y="7515"/>
                      <a:pt x="9347" y="7572"/>
                    </a:cubicBezTo>
                    <a:cubicBezTo>
                      <a:pt x="9338" y="7597"/>
                      <a:pt x="9329" y="7621"/>
                      <a:pt x="9319" y="7646"/>
                    </a:cubicBezTo>
                    <a:cubicBezTo>
                      <a:pt x="9315" y="7646"/>
                      <a:pt x="9311" y="7646"/>
                      <a:pt x="9308" y="7646"/>
                    </a:cubicBezTo>
                    <a:cubicBezTo>
                      <a:pt x="9270" y="7646"/>
                      <a:pt x="9230" y="7656"/>
                      <a:pt x="9193" y="7677"/>
                    </a:cubicBezTo>
                    <a:cubicBezTo>
                      <a:pt x="9074" y="7747"/>
                      <a:pt x="9000" y="7875"/>
                      <a:pt x="8929" y="7989"/>
                    </a:cubicBezTo>
                    <a:cubicBezTo>
                      <a:pt x="8895" y="8043"/>
                      <a:pt x="8861" y="8097"/>
                      <a:pt x="8827" y="8151"/>
                    </a:cubicBezTo>
                    <a:cubicBezTo>
                      <a:pt x="8764" y="8251"/>
                      <a:pt x="8700" y="8351"/>
                      <a:pt x="8635" y="8450"/>
                    </a:cubicBezTo>
                    <a:cubicBezTo>
                      <a:pt x="8525" y="8606"/>
                      <a:pt x="8411" y="8756"/>
                      <a:pt x="8289" y="8903"/>
                    </a:cubicBezTo>
                    <a:cubicBezTo>
                      <a:pt x="8268" y="8925"/>
                      <a:pt x="8247" y="8946"/>
                      <a:pt x="8226" y="8969"/>
                    </a:cubicBezTo>
                    <a:cubicBezTo>
                      <a:pt x="8204" y="8963"/>
                      <a:pt x="8182" y="8960"/>
                      <a:pt x="8159" y="8960"/>
                    </a:cubicBezTo>
                    <a:cubicBezTo>
                      <a:pt x="8118" y="8960"/>
                      <a:pt x="8077" y="8970"/>
                      <a:pt x="8039" y="8991"/>
                    </a:cubicBezTo>
                    <a:cubicBezTo>
                      <a:pt x="7936" y="9049"/>
                      <a:pt x="7830" y="9097"/>
                      <a:pt x="7731" y="9161"/>
                    </a:cubicBezTo>
                    <a:cubicBezTo>
                      <a:pt x="7632" y="9223"/>
                      <a:pt x="7536" y="9285"/>
                      <a:pt x="7434" y="9338"/>
                    </a:cubicBezTo>
                    <a:cubicBezTo>
                      <a:pt x="7294" y="9398"/>
                      <a:pt x="7152" y="9455"/>
                      <a:pt x="7008" y="9506"/>
                    </a:cubicBezTo>
                    <a:cubicBezTo>
                      <a:pt x="6971" y="9518"/>
                      <a:pt x="6935" y="9529"/>
                      <a:pt x="6897" y="9539"/>
                    </a:cubicBezTo>
                    <a:cubicBezTo>
                      <a:pt x="6859" y="9538"/>
                      <a:pt x="6823" y="9535"/>
                      <a:pt x="6785" y="9533"/>
                    </a:cubicBezTo>
                    <a:cubicBezTo>
                      <a:pt x="6693" y="9525"/>
                      <a:pt x="6603" y="9515"/>
                      <a:pt x="6512" y="9498"/>
                    </a:cubicBezTo>
                    <a:lnTo>
                      <a:pt x="6512" y="9498"/>
                    </a:lnTo>
                    <a:cubicBezTo>
                      <a:pt x="6514" y="9498"/>
                      <a:pt x="6516" y="9499"/>
                      <a:pt x="6519" y="9499"/>
                    </a:cubicBezTo>
                    <a:lnTo>
                      <a:pt x="6519" y="9499"/>
                    </a:lnTo>
                    <a:cubicBezTo>
                      <a:pt x="6513" y="9498"/>
                      <a:pt x="6507" y="9497"/>
                      <a:pt x="6502" y="9496"/>
                    </a:cubicBezTo>
                    <a:cubicBezTo>
                      <a:pt x="6499" y="9495"/>
                      <a:pt x="6496" y="9495"/>
                      <a:pt x="6493" y="9494"/>
                    </a:cubicBezTo>
                    <a:cubicBezTo>
                      <a:pt x="6496" y="9494"/>
                      <a:pt x="6498" y="9495"/>
                      <a:pt x="6500" y="9495"/>
                    </a:cubicBezTo>
                    <a:cubicBezTo>
                      <a:pt x="6370" y="9467"/>
                      <a:pt x="6242" y="9431"/>
                      <a:pt x="6116" y="9389"/>
                    </a:cubicBezTo>
                    <a:lnTo>
                      <a:pt x="6116" y="9389"/>
                    </a:lnTo>
                    <a:cubicBezTo>
                      <a:pt x="6117" y="9389"/>
                      <a:pt x="6118" y="9390"/>
                      <a:pt x="6118" y="9390"/>
                    </a:cubicBezTo>
                    <a:cubicBezTo>
                      <a:pt x="6114" y="9388"/>
                      <a:pt x="6109" y="9387"/>
                      <a:pt x="6104" y="9384"/>
                    </a:cubicBezTo>
                    <a:cubicBezTo>
                      <a:pt x="6103" y="9384"/>
                      <a:pt x="6101" y="9383"/>
                      <a:pt x="6101" y="9383"/>
                    </a:cubicBezTo>
                    <a:lnTo>
                      <a:pt x="6101" y="9383"/>
                    </a:lnTo>
                    <a:cubicBezTo>
                      <a:pt x="6101" y="9383"/>
                      <a:pt x="6101" y="9383"/>
                      <a:pt x="6102" y="9384"/>
                    </a:cubicBezTo>
                    <a:cubicBezTo>
                      <a:pt x="5963" y="9335"/>
                      <a:pt x="5822" y="9288"/>
                      <a:pt x="5681" y="9241"/>
                    </a:cubicBezTo>
                    <a:lnTo>
                      <a:pt x="5681" y="9241"/>
                    </a:lnTo>
                    <a:cubicBezTo>
                      <a:pt x="5686" y="9244"/>
                      <a:pt x="5692" y="9245"/>
                      <a:pt x="5696" y="9247"/>
                    </a:cubicBezTo>
                    <a:cubicBezTo>
                      <a:pt x="5689" y="9245"/>
                      <a:pt x="5683" y="9243"/>
                      <a:pt x="5676" y="9239"/>
                    </a:cubicBezTo>
                    <a:cubicBezTo>
                      <a:pt x="5674" y="9239"/>
                      <a:pt x="5672" y="9239"/>
                      <a:pt x="5671" y="9238"/>
                    </a:cubicBezTo>
                    <a:lnTo>
                      <a:pt x="5671" y="9238"/>
                    </a:lnTo>
                    <a:cubicBezTo>
                      <a:pt x="5671" y="9239"/>
                      <a:pt x="5672" y="9239"/>
                      <a:pt x="5672" y="9239"/>
                    </a:cubicBezTo>
                    <a:cubicBezTo>
                      <a:pt x="5569" y="9201"/>
                      <a:pt x="5469" y="9157"/>
                      <a:pt x="5365" y="9118"/>
                    </a:cubicBezTo>
                    <a:cubicBezTo>
                      <a:pt x="5288" y="9088"/>
                      <a:pt x="5210" y="9057"/>
                      <a:pt x="5134" y="9024"/>
                    </a:cubicBezTo>
                    <a:cubicBezTo>
                      <a:pt x="5104" y="9003"/>
                      <a:pt x="5070" y="8988"/>
                      <a:pt x="5033" y="8980"/>
                    </a:cubicBezTo>
                    <a:cubicBezTo>
                      <a:pt x="4904" y="8906"/>
                      <a:pt x="4783" y="8822"/>
                      <a:pt x="4661" y="8738"/>
                    </a:cubicBezTo>
                    <a:lnTo>
                      <a:pt x="4661" y="8738"/>
                    </a:lnTo>
                    <a:cubicBezTo>
                      <a:pt x="4663" y="8740"/>
                      <a:pt x="4664" y="8741"/>
                      <a:pt x="4665" y="8742"/>
                    </a:cubicBezTo>
                    <a:lnTo>
                      <a:pt x="4665" y="8742"/>
                    </a:lnTo>
                    <a:cubicBezTo>
                      <a:pt x="4608" y="8703"/>
                      <a:pt x="4551" y="8662"/>
                      <a:pt x="4498" y="8618"/>
                    </a:cubicBezTo>
                    <a:cubicBezTo>
                      <a:pt x="4459" y="8582"/>
                      <a:pt x="4421" y="8543"/>
                      <a:pt x="4386" y="8504"/>
                    </a:cubicBezTo>
                    <a:cubicBezTo>
                      <a:pt x="4323" y="8430"/>
                      <a:pt x="4265" y="8352"/>
                      <a:pt x="4209" y="8272"/>
                    </a:cubicBezTo>
                    <a:cubicBezTo>
                      <a:pt x="4130" y="8152"/>
                      <a:pt x="4061" y="8028"/>
                      <a:pt x="3996" y="7901"/>
                    </a:cubicBezTo>
                    <a:cubicBezTo>
                      <a:pt x="3940" y="7786"/>
                      <a:pt x="3891" y="7668"/>
                      <a:pt x="3847" y="7547"/>
                    </a:cubicBezTo>
                    <a:cubicBezTo>
                      <a:pt x="3802" y="7409"/>
                      <a:pt x="3768" y="7267"/>
                      <a:pt x="3737" y="7124"/>
                    </a:cubicBezTo>
                    <a:cubicBezTo>
                      <a:pt x="3703" y="6961"/>
                      <a:pt x="3669" y="6798"/>
                      <a:pt x="3635" y="6636"/>
                    </a:cubicBezTo>
                    <a:cubicBezTo>
                      <a:pt x="3617" y="6541"/>
                      <a:pt x="3603" y="6447"/>
                      <a:pt x="3595" y="6350"/>
                    </a:cubicBezTo>
                    <a:cubicBezTo>
                      <a:pt x="3591" y="6275"/>
                      <a:pt x="3592" y="6200"/>
                      <a:pt x="3596" y="6124"/>
                    </a:cubicBezTo>
                    <a:cubicBezTo>
                      <a:pt x="3605" y="6025"/>
                      <a:pt x="3617" y="5927"/>
                      <a:pt x="3632" y="5826"/>
                    </a:cubicBezTo>
                    <a:cubicBezTo>
                      <a:pt x="3653" y="5736"/>
                      <a:pt x="3676" y="5646"/>
                      <a:pt x="3701" y="5556"/>
                    </a:cubicBezTo>
                    <a:cubicBezTo>
                      <a:pt x="3739" y="5452"/>
                      <a:pt x="3778" y="5349"/>
                      <a:pt x="3824" y="5248"/>
                    </a:cubicBezTo>
                    <a:cubicBezTo>
                      <a:pt x="3851" y="5190"/>
                      <a:pt x="3878" y="5134"/>
                      <a:pt x="3906" y="5078"/>
                    </a:cubicBezTo>
                    <a:cubicBezTo>
                      <a:pt x="3933" y="5020"/>
                      <a:pt x="3959" y="4964"/>
                      <a:pt x="3978" y="4903"/>
                    </a:cubicBezTo>
                    <a:cubicBezTo>
                      <a:pt x="4027" y="4854"/>
                      <a:pt x="4049" y="4785"/>
                      <a:pt x="4046" y="4718"/>
                    </a:cubicBezTo>
                    <a:cubicBezTo>
                      <a:pt x="4070" y="4700"/>
                      <a:pt x="4093" y="4679"/>
                      <a:pt x="4109" y="4653"/>
                    </a:cubicBezTo>
                    <a:cubicBezTo>
                      <a:pt x="4158" y="4573"/>
                      <a:pt x="4150" y="4481"/>
                      <a:pt x="4107" y="4407"/>
                    </a:cubicBezTo>
                    <a:cubicBezTo>
                      <a:pt x="4122" y="4389"/>
                      <a:pt x="4137" y="4371"/>
                      <a:pt x="4151" y="4353"/>
                    </a:cubicBezTo>
                    <a:cubicBezTo>
                      <a:pt x="4229" y="4267"/>
                      <a:pt x="4308" y="4185"/>
                      <a:pt x="4389" y="4104"/>
                    </a:cubicBezTo>
                    <a:cubicBezTo>
                      <a:pt x="4428" y="4146"/>
                      <a:pt x="4480" y="4175"/>
                      <a:pt x="4539" y="4183"/>
                    </a:cubicBezTo>
                    <a:cubicBezTo>
                      <a:pt x="4551" y="4184"/>
                      <a:pt x="4562" y="4185"/>
                      <a:pt x="4573" y="4185"/>
                    </a:cubicBezTo>
                    <a:cubicBezTo>
                      <a:pt x="4658" y="4185"/>
                      <a:pt x="4731" y="4142"/>
                      <a:pt x="4801" y="4094"/>
                    </a:cubicBezTo>
                    <a:cubicBezTo>
                      <a:pt x="4880" y="4039"/>
                      <a:pt x="4959" y="3980"/>
                      <a:pt x="5038" y="3923"/>
                    </a:cubicBezTo>
                    <a:cubicBezTo>
                      <a:pt x="5044" y="3919"/>
                      <a:pt x="5051" y="3915"/>
                      <a:pt x="5058" y="3911"/>
                    </a:cubicBezTo>
                    <a:cubicBezTo>
                      <a:pt x="5115" y="3909"/>
                      <a:pt x="5173" y="3891"/>
                      <a:pt x="5216" y="3855"/>
                    </a:cubicBezTo>
                    <a:cubicBezTo>
                      <a:pt x="5235" y="3837"/>
                      <a:pt x="5248" y="3818"/>
                      <a:pt x="5261" y="3797"/>
                    </a:cubicBezTo>
                    <a:cubicBezTo>
                      <a:pt x="5313" y="3773"/>
                      <a:pt x="5366" y="3749"/>
                      <a:pt x="5422" y="3728"/>
                    </a:cubicBezTo>
                    <a:cubicBezTo>
                      <a:pt x="5529" y="3691"/>
                      <a:pt x="5637" y="3661"/>
                      <a:pt x="5748" y="3635"/>
                    </a:cubicBezTo>
                    <a:cubicBezTo>
                      <a:pt x="5914" y="3605"/>
                      <a:pt x="6079" y="3588"/>
                      <a:pt x="6247" y="3577"/>
                    </a:cubicBezTo>
                    <a:cubicBezTo>
                      <a:pt x="6286" y="3575"/>
                      <a:pt x="6324" y="3574"/>
                      <a:pt x="6362" y="3574"/>
                    </a:cubicBezTo>
                    <a:close/>
                    <a:moveTo>
                      <a:pt x="11497" y="10430"/>
                    </a:moveTo>
                    <a:cubicBezTo>
                      <a:pt x="11498" y="10432"/>
                      <a:pt x="11499" y="10435"/>
                      <a:pt x="11499" y="10438"/>
                    </a:cubicBezTo>
                    <a:cubicBezTo>
                      <a:pt x="11499" y="10436"/>
                      <a:pt x="11499" y="10436"/>
                      <a:pt x="11499" y="10436"/>
                    </a:cubicBezTo>
                    <a:cubicBezTo>
                      <a:pt x="11499" y="10434"/>
                      <a:pt x="11498" y="10432"/>
                      <a:pt x="11497" y="10430"/>
                    </a:cubicBezTo>
                    <a:close/>
                    <a:moveTo>
                      <a:pt x="11967" y="10555"/>
                    </a:moveTo>
                    <a:lnTo>
                      <a:pt x="11967" y="10555"/>
                    </a:lnTo>
                    <a:cubicBezTo>
                      <a:pt x="11967" y="10557"/>
                      <a:pt x="11966" y="10558"/>
                      <a:pt x="11966" y="10560"/>
                    </a:cubicBezTo>
                    <a:cubicBezTo>
                      <a:pt x="11966" y="10558"/>
                      <a:pt x="11967" y="10557"/>
                      <a:pt x="11967" y="10555"/>
                    </a:cubicBezTo>
                    <a:close/>
                    <a:moveTo>
                      <a:pt x="2002" y="12181"/>
                    </a:moveTo>
                    <a:lnTo>
                      <a:pt x="2002" y="12181"/>
                    </a:lnTo>
                    <a:cubicBezTo>
                      <a:pt x="2001" y="12182"/>
                      <a:pt x="2000" y="12182"/>
                      <a:pt x="2000" y="12182"/>
                    </a:cubicBezTo>
                    <a:lnTo>
                      <a:pt x="2000" y="12182"/>
                    </a:lnTo>
                    <a:cubicBezTo>
                      <a:pt x="2000" y="12182"/>
                      <a:pt x="2001" y="12182"/>
                      <a:pt x="2002" y="12181"/>
                    </a:cubicBezTo>
                    <a:close/>
                    <a:moveTo>
                      <a:pt x="5173" y="0"/>
                    </a:moveTo>
                    <a:cubicBezTo>
                      <a:pt x="5095" y="0"/>
                      <a:pt x="5020" y="38"/>
                      <a:pt x="4972" y="103"/>
                    </a:cubicBezTo>
                    <a:cubicBezTo>
                      <a:pt x="4966" y="114"/>
                      <a:pt x="4961" y="122"/>
                      <a:pt x="4956" y="131"/>
                    </a:cubicBezTo>
                    <a:cubicBezTo>
                      <a:pt x="4958" y="130"/>
                      <a:pt x="4959" y="128"/>
                      <a:pt x="4960" y="127"/>
                    </a:cubicBezTo>
                    <a:lnTo>
                      <a:pt x="4960" y="127"/>
                    </a:lnTo>
                    <a:cubicBezTo>
                      <a:pt x="4953" y="139"/>
                      <a:pt x="4947" y="152"/>
                      <a:pt x="4943" y="166"/>
                    </a:cubicBezTo>
                    <a:lnTo>
                      <a:pt x="4943" y="166"/>
                    </a:lnTo>
                    <a:cubicBezTo>
                      <a:pt x="4943" y="164"/>
                      <a:pt x="4944" y="162"/>
                      <a:pt x="4945" y="160"/>
                    </a:cubicBezTo>
                    <a:lnTo>
                      <a:pt x="4945" y="160"/>
                    </a:lnTo>
                    <a:cubicBezTo>
                      <a:pt x="4943" y="165"/>
                      <a:pt x="4942" y="169"/>
                      <a:pt x="4940" y="174"/>
                    </a:cubicBezTo>
                    <a:lnTo>
                      <a:pt x="4940" y="174"/>
                    </a:lnTo>
                    <a:cubicBezTo>
                      <a:pt x="4941" y="171"/>
                      <a:pt x="4942" y="168"/>
                      <a:pt x="4943" y="166"/>
                    </a:cubicBezTo>
                    <a:lnTo>
                      <a:pt x="4943" y="166"/>
                    </a:lnTo>
                    <a:cubicBezTo>
                      <a:pt x="4941" y="169"/>
                      <a:pt x="4940" y="173"/>
                      <a:pt x="4939" y="176"/>
                    </a:cubicBezTo>
                    <a:lnTo>
                      <a:pt x="4939" y="176"/>
                    </a:lnTo>
                    <a:cubicBezTo>
                      <a:pt x="4939" y="175"/>
                      <a:pt x="4940" y="175"/>
                      <a:pt x="4940" y="174"/>
                    </a:cubicBezTo>
                    <a:lnTo>
                      <a:pt x="4940" y="174"/>
                    </a:lnTo>
                    <a:cubicBezTo>
                      <a:pt x="4938" y="179"/>
                      <a:pt x="4937" y="184"/>
                      <a:pt x="4936" y="190"/>
                    </a:cubicBezTo>
                    <a:cubicBezTo>
                      <a:pt x="4936" y="190"/>
                      <a:pt x="4936" y="189"/>
                      <a:pt x="4936" y="189"/>
                    </a:cubicBezTo>
                    <a:cubicBezTo>
                      <a:pt x="4937" y="184"/>
                      <a:pt x="4938" y="180"/>
                      <a:pt x="4939" y="176"/>
                    </a:cubicBezTo>
                    <a:lnTo>
                      <a:pt x="4939" y="176"/>
                    </a:lnTo>
                    <a:cubicBezTo>
                      <a:pt x="4928" y="206"/>
                      <a:pt x="4915" y="236"/>
                      <a:pt x="4902" y="266"/>
                    </a:cubicBezTo>
                    <a:cubicBezTo>
                      <a:pt x="4846" y="377"/>
                      <a:pt x="4783" y="486"/>
                      <a:pt x="4731" y="600"/>
                    </a:cubicBezTo>
                    <a:cubicBezTo>
                      <a:pt x="4674" y="728"/>
                      <a:pt x="4617" y="856"/>
                      <a:pt x="4568" y="989"/>
                    </a:cubicBezTo>
                    <a:cubicBezTo>
                      <a:pt x="4477" y="1236"/>
                      <a:pt x="4454" y="1499"/>
                      <a:pt x="4424" y="1760"/>
                    </a:cubicBezTo>
                    <a:cubicBezTo>
                      <a:pt x="4392" y="2019"/>
                      <a:pt x="4365" y="2283"/>
                      <a:pt x="4402" y="2544"/>
                    </a:cubicBezTo>
                    <a:cubicBezTo>
                      <a:pt x="4420" y="2671"/>
                      <a:pt x="4456" y="2795"/>
                      <a:pt x="4494" y="2916"/>
                    </a:cubicBezTo>
                    <a:cubicBezTo>
                      <a:pt x="4533" y="3035"/>
                      <a:pt x="4571" y="3155"/>
                      <a:pt x="4610" y="3274"/>
                    </a:cubicBezTo>
                    <a:cubicBezTo>
                      <a:pt x="4615" y="3285"/>
                      <a:pt x="4619" y="3295"/>
                      <a:pt x="4623" y="3307"/>
                    </a:cubicBezTo>
                    <a:cubicBezTo>
                      <a:pt x="4537" y="3361"/>
                      <a:pt x="4452" y="3417"/>
                      <a:pt x="4371" y="3478"/>
                    </a:cubicBezTo>
                    <a:cubicBezTo>
                      <a:pt x="4129" y="3666"/>
                      <a:pt x="3917" y="3887"/>
                      <a:pt x="3718" y="4120"/>
                    </a:cubicBezTo>
                    <a:cubicBezTo>
                      <a:pt x="3700" y="4105"/>
                      <a:pt x="3681" y="4091"/>
                      <a:pt x="3664" y="4078"/>
                    </a:cubicBezTo>
                    <a:cubicBezTo>
                      <a:pt x="3573" y="3992"/>
                      <a:pt x="3487" y="3901"/>
                      <a:pt x="3402" y="3809"/>
                    </a:cubicBezTo>
                    <a:cubicBezTo>
                      <a:pt x="3322" y="3702"/>
                      <a:pt x="3247" y="3593"/>
                      <a:pt x="3174" y="3482"/>
                    </a:cubicBezTo>
                    <a:cubicBezTo>
                      <a:pt x="3104" y="3378"/>
                      <a:pt x="3032" y="3275"/>
                      <a:pt x="2960" y="3172"/>
                    </a:cubicBezTo>
                    <a:cubicBezTo>
                      <a:pt x="2922" y="3111"/>
                      <a:pt x="2888" y="3048"/>
                      <a:pt x="2855" y="2986"/>
                    </a:cubicBezTo>
                    <a:cubicBezTo>
                      <a:pt x="2780" y="2938"/>
                      <a:pt x="2708" y="2884"/>
                      <a:pt x="2637" y="2833"/>
                    </a:cubicBezTo>
                    <a:lnTo>
                      <a:pt x="2617" y="2819"/>
                    </a:lnTo>
                    <a:cubicBezTo>
                      <a:pt x="2555" y="2774"/>
                      <a:pt x="2492" y="2731"/>
                      <a:pt x="2428" y="2686"/>
                    </a:cubicBezTo>
                    <a:cubicBezTo>
                      <a:pt x="2369" y="2645"/>
                      <a:pt x="2309" y="2604"/>
                      <a:pt x="2250" y="2564"/>
                    </a:cubicBezTo>
                    <a:cubicBezTo>
                      <a:pt x="2189" y="2527"/>
                      <a:pt x="2127" y="2490"/>
                      <a:pt x="2068" y="2452"/>
                    </a:cubicBezTo>
                    <a:lnTo>
                      <a:pt x="2068" y="2452"/>
                    </a:lnTo>
                    <a:cubicBezTo>
                      <a:pt x="2076" y="2510"/>
                      <a:pt x="2089" y="2566"/>
                      <a:pt x="2105" y="2623"/>
                    </a:cubicBezTo>
                    <a:cubicBezTo>
                      <a:pt x="2122" y="2684"/>
                      <a:pt x="2141" y="2745"/>
                      <a:pt x="2158" y="2806"/>
                    </a:cubicBezTo>
                    <a:cubicBezTo>
                      <a:pt x="2196" y="2934"/>
                      <a:pt x="2244" y="3055"/>
                      <a:pt x="2299" y="3178"/>
                    </a:cubicBezTo>
                    <a:cubicBezTo>
                      <a:pt x="2402" y="3406"/>
                      <a:pt x="2509" y="3636"/>
                      <a:pt x="2653" y="3843"/>
                    </a:cubicBezTo>
                    <a:cubicBezTo>
                      <a:pt x="2794" y="4046"/>
                      <a:pt x="2945" y="4247"/>
                      <a:pt x="3115" y="4425"/>
                    </a:cubicBezTo>
                    <a:cubicBezTo>
                      <a:pt x="3178" y="4491"/>
                      <a:pt x="3244" y="4557"/>
                      <a:pt x="3312" y="4618"/>
                    </a:cubicBezTo>
                    <a:cubicBezTo>
                      <a:pt x="3286" y="4652"/>
                      <a:pt x="3258" y="4684"/>
                      <a:pt x="3234" y="4718"/>
                    </a:cubicBezTo>
                    <a:cubicBezTo>
                      <a:pt x="3161" y="4821"/>
                      <a:pt x="3104" y="4933"/>
                      <a:pt x="3046" y="5045"/>
                    </a:cubicBezTo>
                    <a:cubicBezTo>
                      <a:pt x="2987" y="5159"/>
                      <a:pt x="2935" y="5277"/>
                      <a:pt x="2891" y="5397"/>
                    </a:cubicBezTo>
                    <a:cubicBezTo>
                      <a:pt x="2887" y="5412"/>
                      <a:pt x="2883" y="5427"/>
                      <a:pt x="2878" y="5442"/>
                    </a:cubicBezTo>
                    <a:cubicBezTo>
                      <a:pt x="2791" y="5398"/>
                      <a:pt x="2703" y="5357"/>
                      <a:pt x="2612" y="5324"/>
                    </a:cubicBezTo>
                    <a:cubicBezTo>
                      <a:pt x="2460" y="5269"/>
                      <a:pt x="2299" y="5236"/>
                      <a:pt x="2139" y="5207"/>
                    </a:cubicBezTo>
                    <a:cubicBezTo>
                      <a:pt x="2010" y="5183"/>
                      <a:pt x="1879" y="5184"/>
                      <a:pt x="1749" y="5172"/>
                    </a:cubicBezTo>
                    <a:lnTo>
                      <a:pt x="1752" y="5172"/>
                    </a:lnTo>
                    <a:cubicBezTo>
                      <a:pt x="1645" y="5159"/>
                      <a:pt x="1540" y="5143"/>
                      <a:pt x="1431" y="5143"/>
                    </a:cubicBezTo>
                    <a:cubicBezTo>
                      <a:pt x="1424" y="5143"/>
                      <a:pt x="1417" y="5143"/>
                      <a:pt x="1409" y="5143"/>
                    </a:cubicBezTo>
                    <a:cubicBezTo>
                      <a:pt x="1274" y="5146"/>
                      <a:pt x="1142" y="5155"/>
                      <a:pt x="1010" y="5182"/>
                    </a:cubicBezTo>
                    <a:cubicBezTo>
                      <a:pt x="878" y="5212"/>
                      <a:pt x="745" y="5240"/>
                      <a:pt x="616" y="5279"/>
                    </a:cubicBezTo>
                    <a:cubicBezTo>
                      <a:pt x="545" y="5300"/>
                      <a:pt x="473" y="5322"/>
                      <a:pt x="404" y="5348"/>
                    </a:cubicBezTo>
                    <a:cubicBezTo>
                      <a:pt x="343" y="5371"/>
                      <a:pt x="280" y="5394"/>
                      <a:pt x="222" y="5426"/>
                    </a:cubicBezTo>
                    <a:cubicBezTo>
                      <a:pt x="168" y="5457"/>
                      <a:pt x="112" y="5490"/>
                      <a:pt x="73" y="5539"/>
                    </a:cubicBezTo>
                    <a:cubicBezTo>
                      <a:pt x="14" y="5614"/>
                      <a:pt x="1" y="5722"/>
                      <a:pt x="49" y="5805"/>
                    </a:cubicBezTo>
                    <a:cubicBezTo>
                      <a:pt x="70" y="5845"/>
                      <a:pt x="101" y="5873"/>
                      <a:pt x="136" y="5898"/>
                    </a:cubicBezTo>
                    <a:cubicBezTo>
                      <a:pt x="175" y="5928"/>
                      <a:pt x="223" y="5942"/>
                      <a:pt x="271" y="5942"/>
                    </a:cubicBezTo>
                    <a:cubicBezTo>
                      <a:pt x="344" y="5942"/>
                      <a:pt x="417" y="5910"/>
                      <a:pt x="463" y="5853"/>
                    </a:cubicBezTo>
                    <a:cubicBezTo>
                      <a:pt x="466" y="5850"/>
                      <a:pt x="468" y="5845"/>
                      <a:pt x="472" y="5841"/>
                    </a:cubicBezTo>
                    <a:cubicBezTo>
                      <a:pt x="551" y="5806"/>
                      <a:pt x="633" y="5778"/>
                      <a:pt x="716" y="5753"/>
                    </a:cubicBezTo>
                    <a:cubicBezTo>
                      <a:pt x="870" y="5707"/>
                      <a:pt x="1027" y="5668"/>
                      <a:pt x="1184" y="5642"/>
                    </a:cubicBezTo>
                    <a:cubicBezTo>
                      <a:pt x="1242" y="5634"/>
                      <a:pt x="1302" y="5629"/>
                      <a:pt x="1361" y="5627"/>
                    </a:cubicBezTo>
                    <a:lnTo>
                      <a:pt x="1368" y="5627"/>
                    </a:lnTo>
                    <a:cubicBezTo>
                      <a:pt x="1372" y="5626"/>
                      <a:pt x="1376" y="5626"/>
                      <a:pt x="1380" y="5626"/>
                    </a:cubicBezTo>
                    <a:lnTo>
                      <a:pt x="1380" y="5626"/>
                    </a:lnTo>
                    <a:cubicBezTo>
                      <a:pt x="1434" y="5626"/>
                      <a:pt x="1486" y="5627"/>
                      <a:pt x="1541" y="5630"/>
                    </a:cubicBezTo>
                    <a:cubicBezTo>
                      <a:pt x="1616" y="5640"/>
                      <a:pt x="1692" y="5652"/>
                      <a:pt x="1767" y="5658"/>
                    </a:cubicBezTo>
                    <a:cubicBezTo>
                      <a:pt x="1839" y="5664"/>
                      <a:pt x="1911" y="5666"/>
                      <a:pt x="1982" y="5673"/>
                    </a:cubicBezTo>
                    <a:cubicBezTo>
                      <a:pt x="2079" y="5684"/>
                      <a:pt x="2174" y="5705"/>
                      <a:pt x="2269" y="5725"/>
                    </a:cubicBezTo>
                    <a:lnTo>
                      <a:pt x="2270" y="5725"/>
                    </a:lnTo>
                    <a:cubicBezTo>
                      <a:pt x="2277" y="5727"/>
                      <a:pt x="2283" y="5728"/>
                      <a:pt x="2289" y="5730"/>
                    </a:cubicBezTo>
                    <a:lnTo>
                      <a:pt x="2289" y="5730"/>
                    </a:lnTo>
                    <a:cubicBezTo>
                      <a:pt x="2285" y="5729"/>
                      <a:pt x="2280" y="5728"/>
                      <a:pt x="2276" y="5728"/>
                    </a:cubicBezTo>
                    <a:lnTo>
                      <a:pt x="2276" y="5728"/>
                    </a:lnTo>
                    <a:cubicBezTo>
                      <a:pt x="2341" y="5744"/>
                      <a:pt x="2405" y="5763"/>
                      <a:pt x="2469" y="5786"/>
                    </a:cubicBezTo>
                    <a:cubicBezTo>
                      <a:pt x="2562" y="5825"/>
                      <a:pt x="2653" y="5871"/>
                      <a:pt x="2744" y="5916"/>
                    </a:cubicBezTo>
                    <a:cubicBezTo>
                      <a:pt x="2724" y="5993"/>
                      <a:pt x="2704" y="6069"/>
                      <a:pt x="2690" y="6146"/>
                    </a:cubicBezTo>
                    <a:cubicBezTo>
                      <a:pt x="2645" y="6406"/>
                      <a:pt x="2628" y="6669"/>
                      <a:pt x="2652" y="6932"/>
                    </a:cubicBezTo>
                    <a:cubicBezTo>
                      <a:pt x="2664" y="7052"/>
                      <a:pt x="2690" y="7171"/>
                      <a:pt x="2716" y="7288"/>
                    </a:cubicBezTo>
                    <a:cubicBezTo>
                      <a:pt x="2744" y="7414"/>
                      <a:pt x="2770" y="7542"/>
                      <a:pt x="2807" y="7666"/>
                    </a:cubicBezTo>
                    <a:cubicBezTo>
                      <a:pt x="2835" y="7765"/>
                      <a:pt x="2868" y="7861"/>
                      <a:pt x="2904" y="7957"/>
                    </a:cubicBezTo>
                    <a:cubicBezTo>
                      <a:pt x="2886" y="7964"/>
                      <a:pt x="2866" y="7969"/>
                      <a:pt x="2847" y="7975"/>
                    </a:cubicBezTo>
                    <a:cubicBezTo>
                      <a:pt x="2735" y="8015"/>
                      <a:pt x="2624" y="8058"/>
                      <a:pt x="2511" y="8095"/>
                    </a:cubicBezTo>
                    <a:cubicBezTo>
                      <a:pt x="2412" y="8127"/>
                      <a:pt x="2313" y="8153"/>
                      <a:pt x="2213" y="8178"/>
                    </a:cubicBezTo>
                    <a:cubicBezTo>
                      <a:pt x="2087" y="8207"/>
                      <a:pt x="1963" y="8228"/>
                      <a:pt x="1835" y="8243"/>
                    </a:cubicBezTo>
                    <a:cubicBezTo>
                      <a:pt x="1719" y="8253"/>
                      <a:pt x="1604" y="8258"/>
                      <a:pt x="1488" y="8258"/>
                    </a:cubicBezTo>
                    <a:cubicBezTo>
                      <a:pt x="1420" y="8258"/>
                      <a:pt x="1353" y="8256"/>
                      <a:pt x="1285" y="8254"/>
                    </a:cubicBezTo>
                    <a:lnTo>
                      <a:pt x="1285" y="8254"/>
                    </a:lnTo>
                    <a:cubicBezTo>
                      <a:pt x="1287" y="8254"/>
                      <a:pt x="1288" y="8254"/>
                      <a:pt x="1290" y="8255"/>
                    </a:cubicBezTo>
                    <a:lnTo>
                      <a:pt x="1290" y="8255"/>
                    </a:lnTo>
                    <a:cubicBezTo>
                      <a:pt x="1251" y="8252"/>
                      <a:pt x="1214" y="8250"/>
                      <a:pt x="1175" y="8247"/>
                    </a:cubicBezTo>
                    <a:cubicBezTo>
                      <a:pt x="1122" y="8279"/>
                      <a:pt x="1069" y="8311"/>
                      <a:pt x="1016" y="8342"/>
                    </a:cubicBezTo>
                    <a:cubicBezTo>
                      <a:pt x="939" y="8387"/>
                      <a:pt x="859" y="8432"/>
                      <a:pt x="778" y="8473"/>
                    </a:cubicBezTo>
                    <a:cubicBezTo>
                      <a:pt x="688" y="8519"/>
                      <a:pt x="594" y="8558"/>
                      <a:pt x="499" y="8592"/>
                    </a:cubicBezTo>
                    <a:cubicBezTo>
                      <a:pt x="519" y="8598"/>
                      <a:pt x="538" y="8603"/>
                      <a:pt x="556" y="8609"/>
                    </a:cubicBezTo>
                    <a:cubicBezTo>
                      <a:pt x="546" y="8607"/>
                      <a:pt x="537" y="8603"/>
                      <a:pt x="527" y="8601"/>
                    </a:cubicBezTo>
                    <a:lnTo>
                      <a:pt x="527" y="8601"/>
                    </a:lnTo>
                    <a:cubicBezTo>
                      <a:pt x="640" y="8635"/>
                      <a:pt x="751" y="8670"/>
                      <a:pt x="867" y="8690"/>
                    </a:cubicBezTo>
                    <a:cubicBezTo>
                      <a:pt x="880" y="8694"/>
                      <a:pt x="891" y="8696"/>
                      <a:pt x="904" y="8697"/>
                    </a:cubicBezTo>
                    <a:lnTo>
                      <a:pt x="906" y="8697"/>
                    </a:lnTo>
                    <a:cubicBezTo>
                      <a:pt x="929" y="8703"/>
                      <a:pt x="953" y="8705"/>
                      <a:pt x="976" y="8709"/>
                    </a:cubicBezTo>
                    <a:cubicBezTo>
                      <a:pt x="1038" y="8717"/>
                      <a:pt x="1101" y="8725"/>
                      <a:pt x="1162" y="8729"/>
                    </a:cubicBezTo>
                    <a:cubicBezTo>
                      <a:pt x="1264" y="8737"/>
                      <a:pt x="1366" y="8742"/>
                      <a:pt x="1469" y="8742"/>
                    </a:cubicBezTo>
                    <a:cubicBezTo>
                      <a:pt x="1496" y="8742"/>
                      <a:pt x="1525" y="8742"/>
                      <a:pt x="1552" y="8741"/>
                    </a:cubicBezTo>
                    <a:cubicBezTo>
                      <a:pt x="1800" y="8736"/>
                      <a:pt x="2047" y="8713"/>
                      <a:pt x="2290" y="8656"/>
                    </a:cubicBezTo>
                    <a:cubicBezTo>
                      <a:pt x="2409" y="8627"/>
                      <a:pt x="2529" y="8595"/>
                      <a:pt x="2645" y="8558"/>
                    </a:cubicBezTo>
                    <a:cubicBezTo>
                      <a:pt x="2762" y="8521"/>
                      <a:pt x="2876" y="8475"/>
                      <a:pt x="2991" y="8435"/>
                    </a:cubicBezTo>
                    <a:cubicBezTo>
                      <a:pt x="3026" y="8423"/>
                      <a:pt x="3063" y="8412"/>
                      <a:pt x="3098" y="8402"/>
                    </a:cubicBezTo>
                    <a:cubicBezTo>
                      <a:pt x="3147" y="8499"/>
                      <a:pt x="3198" y="8595"/>
                      <a:pt x="3261" y="8686"/>
                    </a:cubicBezTo>
                    <a:cubicBezTo>
                      <a:pt x="3335" y="8792"/>
                      <a:pt x="3420" y="8890"/>
                      <a:pt x="3502" y="8991"/>
                    </a:cubicBezTo>
                    <a:cubicBezTo>
                      <a:pt x="3654" y="9179"/>
                      <a:pt x="3800" y="9371"/>
                      <a:pt x="3976" y="9538"/>
                    </a:cubicBezTo>
                    <a:cubicBezTo>
                      <a:pt x="4057" y="9613"/>
                      <a:pt x="4146" y="9677"/>
                      <a:pt x="4239" y="9735"/>
                    </a:cubicBezTo>
                    <a:cubicBezTo>
                      <a:pt x="4227" y="9749"/>
                      <a:pt x="4215" y="9765"/>
                      <a:pt x="4203" y="9779"/>
                    </a:cubicBezTo>
                    <a:cubicBezTo>
                      <a:pt x="4138" y="9851"/>
                      <a:pt x="4069" y="9920"/>
                      <a:pt x="4002" y="9988"/>
                    </a:cubicBezTo>
                    <a:cubicBezTo>
                      <a:pt x="4010" y="9980"/>
                      <a:pt x="4017" y="9973"/>
                      <a:pt x="4025" y="9966"/>
                    </a:cubicBezTo>
                    <a:lnTo>
                      <a:pt x="4025" y="9966"/>
                    </a:lnTo>
                    <a:cubicBezTo>
                      <a:pt x="3814" y="10172"/>
                      <a:pt x="3609" y="10384"/>
                      <a:pt x="3376" y="10563"/>
                    </a:cubicBezTo>
                    <a:cubicBezTo>
                      <a:pt x="3368" y="10569"/>
                      <a:pt x="3362" y="10574"/>
                      <a:pt x="3354" y="10579"/>
                    </a:cubicBezTo>
                    <a:cubicBezTo>
                      <a:pt x="3249" y="10658"/>
                      <a:pt x="3212" y="10800"/>
                      <a:pt x="3287" y="10914"/>
                    </a:cubicBezTo>
                    <a:cubicBezTo>
                      <a:pt x="3308" y="10944"/>
                      <a:pt x="3334" y="10968"/>
                      <a:pt x="3364" y="10986"/>
                    </a:cubicBezTo>
                    <a:cubicBezTo>
                      <a:pt x="3336" y="11009"/>
                      <a:pt x="3309" y="11033"/>
                      <a:pt x="3281" y="11056"/>
                    </a:cubicBezTo>
                    <a:cubicBezTo>
                      <a:pt x="3210" y="11108"/>
                      <a:pt x="3136" y="11153"/>
                      <a:pt x="3061" y="11201"/>
                    </a:cubicBezTo>
                    <a:cubicBezTo>
                      <a:pt x="2995" y="11245"/>
                      <a:pt x="2931" y="11288"/>
                      <a:pt x="2865" y="11327"/>
                    </a:cubicBezTo>
                    <a:cubicBezTo>
                      <a:pt x="2707" y="11415"/>
                      <a:pt x="2542" y="11497"/>
                      <a:pt x="2375" y="11568"/>
                    </a:cubicBezTo>
                    <a:lnTo>
                      <a:pt x="2375" y="11568"/>
                    </a:lnTo>
                    <a:cubicBezTo>
                      <a:pt x="2377" y="11567"/>
                      <a:pt x="2379" y="11566"/>
                      <a:pt x="2381" y="11565"/>
                    </a:cubicBezTo>
                    <a:lnTo>
                      <a:pt x="2381" y="11565"/>
                    </a:lnTo>
                    <a:cubicBezTo>
                      <a:pt x="2187" y="11645"/>
                      <a:pt x="1990" y="11724"/>
                      <a:pt x="1791" y="11794"/>
                    </a:cubicBezTo>
                    <a:cubicBezTo>
                      <a:pt x="1619" y="11854"/>
                      <a:pt x="1446" y="11918"/>
                      <a:pt x="1270" y="11969"/>
                    </a:cubicBezTo>
                    <a:cubicBezTo>
                      <a:pt x="1241" y="11977"/>
                      <a:pt x="1213" y="11984"/>
                      <a:pt x="1185" y="11989"/>
                    </a:cubicBezTo>
                    <a:cubicBezTo>
                      <a:pt x="1154" y="11992"/>
                      <a:pt x="1125" y="11994"/>
                      <a:pt x="1094" y="11995"/>
                    </a:cubicBezTo>
                    <a:cubicBezTo>
                      <a:pt x="1038" y="11993"/>
                      <a:pt x="984" y="11987"/>
                      <a:pt x="928" y="11981"/>
                    </a:cubicBezTo>
                    <a:cubicBezTo>
                      <a:pt x="894" y="11978"/>
                      <a:pt x="859" y="11976"/>
                      <a:pt x="825" y="11973"/>
                    </a:cubicBezTo>
                    <a:cubicBezTo>
                      <a:pt x="794" y="11961"/>
                      <a:pt x="761" y="11954"/>
                      <a:pt x="729" y="11954"/>
                    </a:cubicBezTo>
                    <a:cubicBezTo>
                      <a:pt x="664" y="11954"/>
                      <a:pt x="600" y="11980"/>
                      <a:pt x="552" y="12034"/>
                    </a:cubicBezTo>
                    <a:cubicBezTo>
                      <a:pt x="475" y="12120"/>
                      <a:pt x="469" y="12266"/>
                      <a:pt x="549" y="12353"/>
                    </a:cubicBezTo>
                    <a:cubicBezTo>
                      <a:pt x="595" y="12354"/>
                      <a:pt x="642" y="12356"/>
                      <a:pt x="688" y="12357"/>
                    </a:cubicBezTo>
                    <a:cubicBezTo>
                      <a:pt x="794" y="12356"/>
                      <a:pt x="901" y="12347"/>
                      <a:pt x="1008" y="12341"/>
                    </a:cubicBezTo>
                    <a:cubicBezTo>
                      <a:pt x="1032" y="12340"/>
                      <a:pt x="1056" y="12340"/>
                      <a:pt x="1080" y="12340"/>
                    </a:cubicBezTo>
                    <a:cubicBezTo>
                      <a:pt x="1104" y="12340"/>
                      <a:pt x="1128" y="12340"/>
                      <a:pt x="1152" y="12339"/>
                    </a:cubicBezTo>
                    <a:cubicBezTo>
                      <a:pt x="1208" y="12337"/>
                      <a:pt x="1263" y="12332"/>
                      <a:pt x="1319" y="12328"/>
                    </a:cubicBezTo>
                    <a:cubicBezTo>
                      <a:pt x="1377" y="12322"/>
                      <a:pt x="1435" y="12314"/>
                      <a:pt x="1492" y="12304"/>
                    </a:cubicBezTo>
                    <a:cubicBezTo>
                      <a:pt x="1660" y="12260"/>
                      <a:pt x="1830" y="12217"/>
                      <a:pt x="2000" y="12182"/>
                    </a:cubicBezTo>
                    <a:lnTo>
                      <a:pt x="2000" y="12182"/>
                    </a:lnTo>
                    <a:cubicBezTo>
                      <a:pt x="1996" y="12182"/>
                      <a:pt x="1993" y="12183"/>
                      <a:pt x="1989" y="12183"/>
                    </a:cubicBezTo>
                    <a:lnTo>
                      <a:pt x="1989" y="12183"/>
                    </a:lnTo>
                    <a:cubicBezTo>
                      <a:pt x="2083" y="12164"/>
                      <a:pt x="2175" y="12134"/>
                      <a:pt x="2268" y="12109"/>
                    </a:cubicBezTo>
                    <a:cubicBezTo>
                      <a:pt x="2329" y="12093"/>
                      <a:pt x="2389" y="12078"/>
                      <a:pt x="2449" y="12061"/>
                    </a:cubicBezTo>
                    <a:cubicBezTo>
                      <a:pt x="2516" y="12033"/>
                      <a:pt x="2584" y="12004"/>
                      <a:pt x="2650" y="11973"/>
                    </a:cubicBezTo>
                    <a:cubicBezTo>
                      <a:pt x="2841" y="11887"/>
                      <a:pt x="3034" y="11796"/>
                      <a:pt x="3210" y="11681"/>
                    </a:cubicBezTo>
                    <a:cubicBezTo>
                      <a:pt x="3305" y="11619"/>
                      <a:pt x="3400" y="11559"/>
                      <a:pt x="3494" y="11496"/>
                    </a:cubicBezTo>
                    <a:cubicBezTo>
                      <a:pt x="3597" y="11427"/>
                      <a:pt x="3687" y="11343"/>
                      <a:pt x="3781" y="11263"/>
                    </a:cubicBezTo>
                    <a:cubicBezTo>
                      <a:pt x="3878" y="11179"/>
                      <a:pt x="3982" y="11100"/>
                      <a:pt x="4070" y="11004"/>
                    </a:cubicBezTo>
                    <a:cubicBezTo>
                      <a:pt x="4158" y="10909"/>
                      <a:pt x="4234" y="10809"/>
                      <a:pt x="4312" y="10705"/>
                    </a:cubicBezTo>
                    <a:cubicBezTo>
                      <a:pt x="4346" y="10662"/>
                      <a:pt x="4384" y="10622"/>
                      <a:pt x="4424" y="10583"/>
                    </a:cubicBezTo>
                    <a:cubicBezTo>
                      <a:pt x="4473" y="10535"/>
                      <a:pt x="4523" y="10490"/>
                      <a:pt x="4564" y="10438"/>
                    </a:cubicBezTo>
                    <a:cubicBezTo>
                      <a:pt x="4603" y="10390"/>
                      <a:pt x="4634" y="10338"/>
                      <a:pt x="4668" y="10288"/>
                    </a:cubicBezTo>
                    <a:cubicBezTo>
                      <a:pt x="4722" y="10207"/>
                      <a:pt x="4780" y="10128"/>
                      <a:pt x="4831" y="10045"/>
                    </a:cubicBezTo>
                    <a:cubicBezTo>
                      <a:pt x="4835" y="10038"/>
                      <a:pt x="4839" y="10033"/>
                      <a:pt x="4842" y="10027"/>
                    </a:cubicBezTo>
                    <a:cubicBezTo>
                      <a:pt x="4898" y="10047"/>
                      <a:pt x="4953" y="10066"/>
                      <a:pt x="5009" y="10084"/>
                    </a:cubicBezTo>
                    <a:cubicBezTo>
                      <a:pt x="4984" y="10139"/>
                      <a:pt x="4976" y="10202"/>
                      <a:pt x="4990" y="10267"/>
                    </a:cubicBezTo>
                    <a:cubicBezTo>
                      <a:pt x="4962" y="10342"/>
                      <a:pt x="4930" y="10415"/>
                      <a:pt x="4902" y="10488"/>
                    </a:cubicBezTo>
                    <a:cubicBezTo>
                      <a:pt x="4870" y="10568"/>
                      <a:pt x="4839" y="10648"/>
                      <a:pt x="4810" y="10728"/>
                    </a:cubicBezTo>
                    <a:cubicBezTo>
                      <a:pt x="4760" y="10864"/>
                      <a:pt x="4714" y="10999"/>
                      <a:pt x="4655" y="11131"/>
                    </a:cubicBezTo>
                    <a:cubicBezTo>
                      <a:pt x="4628" y="11181"/>
                      <a:pt x="4600" y="11230"/>
                      <a:pt x="4569" y="11279"/>
                    </a:cubicBezTo>
                    <a:cubicBezTo>
                      <a:pt x="4435" y="11467"/>
                      <a:pt x="4285" y="11643"/>
                      <a:pt x="4137" y="11819"/>
                    </a:cubicBezTo>
                    <a:cubicBezTo>
                      <a:pt x="4042" y="11928"/>
                      <a:pt x="3944" y="12032"/>
                      <a:pt x="3842" y="12131"/>
                    </a:cubicBezTo>
                    <a:cubicBezTo>
                      <a:pt x="3834" y="12170"/>
                      <a:pt x="3827" y="12209"/>
                      <a:pt x="3820" y="12247"/>
                    </a:cubicBezTo>
                    <a:cubicBezTo>
                      <a:pt x="3804" y="12359"/>
                      <a:pt x="3790" y="12471"/>
                      <a:pt x="3778" y="12582"/>
                    </a:cubicBezTo>
                    <a:cubicBezTo>
                      <a:pt x="3770" y="12657"/>
                      <a:pt x="3762" y="12733"/>
                      <a:pt x="3754" y="12807"/>
                    </a:cubicBezTo>
                    <a:cubicBezTo>
                      <a:pt x="3804" y="12779"/>
                      <a:pt x="3853" y="12750"/>
                      <a:pt x="3900" y="12714"/>
                    </a:cubicBezTo>
                    <a:cubicBezTo>
                      <a:pt x="4014" y="12627"/>
                      <a:pt x="4125" y="12532"/>
                      <a:pt x="4227" y="12431"/>
                    </a:cubicBezTo>
                    <a:cubicBezTo>
                      <a:pt x="4408" y="12249"/>
                      <a:pt x="4570" y="12053"/>
                      <a:pt x="4731" y="11854"/>
                    </a:cubicBezTo>
                    <a:cubicBezTo>
                      <a:pt x="4847" y="11714"/>
                      <a:pt x="4959" y="11572"/>
                      <a:pt x="5049" y="11415"/>
                    </a:cubicBezTo>
                    <a:cubicBezTo>
                      <a:pt x="5052" y="11494"/>
                      <a:pt x="5054" y="11573"/>
                      <a:pt x="5058" y="11651"/>
                    </a:cubicBezTo>
                    <a:cubicBezTo>
                      <a:pt x="5065" y="11787"/>
                      <a:pt x="5069" y="11925"/>
                      <a:pt x="5091" y="12060"/>
                    </a:cubicBezTo>
                    <a:cubicBezTo>
                      <a:pt x="5111" y="12173"/>
                      <a:pt x="5130" y="12288"/>
                      <a:pt x="5157" y="12400"/>
                    </a:cubicBezTo>
                    <a:cubicBezTo>
                      <a:pt x="5187" y="12530"/>
                      <a:pt x="5222" y="12657"/>
                      <a:pt x="5258" y="12785"/>
                    </a:cubicBezTo>
                    <a:cubicBezTo>
                      <a:pt x="5293" y="12899"/>
                      <a:pt x="5322" y="13017"/>
                      <a:pt x="5359" y="13132"/>
                    </a:cubicBezTo>
                    <a:cubicBezTo>
                      <a:pt x="5398" y="13256"/>
                      <a:pt x="5442" y="13380"/>
                      <a:pt x="5489" y="13502"/>
                    </a:cubicBezTo>
                    <a:cubicBezTo>
                      <a:pt x="5535" y="13620"/>
                      <a:pt x="5577" y="13740"/>
                      <a:pt x="5631" y="13853"/>
                    </a:cubicBezTo>
                    <a:cubicBezTo>
                      <a:pt x="5743" y="14089"/>
                      <a:pt x="5874" y="14321"/>
                      <a:pt x="6015" y="14540"/>
                    </a:cubicBezTo>
                    <a:cubicBezTo>
                      <a:pt x="6080" y="14642"/>
                      <a:pt x="6156" y="14736"/>
                      <a:pt x="6235" y="14827"/>
                    </a:cubicBezTo>
                    <a:cubicBezTo>
                      <a:pt x="6289" y="14891"/>
                      <a:pt x="6339" y="14961"/>
                      <a:pt x="6421" y="14986"/>
                    </a:cubicBezTo>
                    <a:cubicBezTo>
                      <a:pt x="6445" y="14994"/>
                      <a:pt x="6472" y="14998"/>
                      <a:pt x="6497" y="14998"/>
                    </a:cubicBezTo>
                    <a:cubicBezTo>
                      <a:pt x="6597" y="14998"/>
                      <a:pt x="6693" y="14936"/>
                      <a:pt x="6728" y="14835"/>
                    </a:cubicBezTo>
                    <a:cubicBezTo>
                      <a:pt x="6761" y="14736"/>
                      <a:pt x="6723" y="14622"/>
                      <a:pt x="6640" y="14561"/>
                    </a:cubicBezTo>
                    <a:cubicBezTo>
                      <a:pt x="6588" y="14504"/>
                      <a:pt x="6540" y="14443"/>
                      <a:pt x="6493" y="14383"/>
                    </a:cubicBezTo>
                    <a:cubicBezTo>
                      <a:pt x="6429" y="14291"/>
                      <a:pt x="6371" y="14198"/>
                      <a:pt x="6314" y="14104"/>
                    </a:cubicBezTo>
                    <a:cubicBezTo>
                      <a:pt x="6213" y="13926"/>
                      <a:pt x="6114" y="13749"/>
                      <a:pt x="6032" y="13562"/>
                    </a:cubicBezTo>
                    <a:cubicBezTo>
                      <a:pt x="5964" y="13390"/>
                      <a:pt x="5894" y="13220"/>
                      <a:pt x="5838" y="13044"/>
                    </a:cubicBezTo>
                    <a:cubicBezTo>
                      <a:pt x="5789" y="12889"/>
                      <a:pt x="5745" y="12733"/>
                      <a:pt x="5701" y="12577"/>
                    </a:cubicBezTo>
                    <a:cubicBezTo>
                      <a:pt x="5783" y="12532"/>
                      <a:pt x="5841" y="12443"/>
                      <a:pt x="5829" y="12347"/>
                    </a:cubicBezTo>
                    <a:cubicBezTo>
                      <a:pt x="5822" y="12298"/>
                      <a:pt x="5821" y="12248"/>
                      <a:pt x="5817" y="12197"/>
                    </a:cubicBezTo>
                    <a:cubicBezTo>
                      <a:pt x="5811" y="12124"/>
                      <a:pt x="5803" y="12052"/>
                      <a:pt x="5796" y="11978"/>
                    </a:cubicBezTo>
                    <a:cubicBezTo>
                      <a:pt x="5781" y="11837"/>
                      <a:pt x="5759" y="11695"/>
                      <a:pt x="5745" y="11552"/>
                    </a:cubicBezTo>
                    <a:cubicBezTo>
                      <a:pt x="5728" y="11387"/>
                      <a:pt x="5713" y="11221"/>
                      <a:pt x="5700" y="11055"/>
                    </a:cubicBezTo>
                    <a:cubicBezTo>
                      <a:pt x="5688" y="10916"/>
                      <a:pt x="5685" y="10777"/>
                      <a:pt x="5680" y="10638"/>
                    </a:cubicBezTo>
                    <a:cubicBezTo>
                      <a:pt x="5683" y="10522"/>
                      <a:pt x="5686" y="10408"/>
                      <a:pt x="5692" y="10292"/>
                    </a:cubicBezTo>
                    <a:cubicBezTo>
                      <a:pt x="5820" y="10324"/>
                      <a:pt x="5949" y="10348"/>
                      <a:pt x="6083" y="10358"/>
                    </a:cubicBezTo>
                    <a:cubicBezTo>
                      <a:pt x="6271" y="10370"/>
                      <a:pt x="6461" y="10377"/>
                      <a:pt x="6650" y="10377"/>
                    </a:cubicBezTo>
                    <a:cubicBezTo>
                      <a:pt x="6722" y="10377"/>
                      <a:pt x="6793" y="10376"/>
                      <a:pt x="6865" y="10375"/>
                    </a:cubicBezTo>
                    <a:cubicBezTo>
                      <a:pt x="6986" y="10370"/>
                      <a:pt x="7107" y="10351"/>
                      <a:pt x="7226" y="10327"/>
                    </a:cubicBezTo>
                    <a:cubicBezTo>
                      <a:pt x="7346" y="10301"/>
                      <a:pt x="7465" y="10274"/>
                      <a:pt x="7580" y="10231"/>
                    </a:cubicBezTo>
                    <a:cubicBezTo>
                      <a:pt x="7801" y="10143"/>
                      <a:pt x="8012" y="10034"/>
                      <a:pt x="8228" y="9931"/>
                    </a:cubicBezTo>
                    <a:cubicBezTo>
                      <a:pt x="8236" y="9949"/>
                      <a:pt x="8244" y="9966"/>
                      <a:pt x="8252" y="9984"/>
                    </a:cubicBezTo>
                    <a:cubicBezTo>
                      <a:pt x="8305" y="10098"/>
                      <a:pt x="8358" y="10210"/>
                      <a:pt x="8406" y="10326"/>
                    </a:cubicBezTo>
                    <a:cubicBezTo>
                      <a:pt x="8445" y="10431"/>
                      <a:pt x="8479" y="10535"/>
                      <a:pt x="8509" y="10642"/>
                    </a:cubicBezTo>
                    <a:cubicBezTo>
                      <a:pt x="8525" y="10714"/>
                      <a:pt x="8538" y="10786"/>
                      <a:pt x="8549" y="10858"/>
                    </a:cubicBezTo>
                    <a:cubicBezTo>
                      <a:pt x="8563" y="10997"/>
                      <a:pt x="8570" y="11134"/>
                      <a:pt x="8572" y="11272"/>
                    </a:cubicBezTo>
                    <a:cubicBezTo>
                      <a:pt x="8570" y="11328"/>
                      <a:pt x="8568" y="11384"/>
                      <a:pt x="8565" y="11439"/>
                    </a:cubicBezTo>
                    <a:cubicBezTo>
                      <a:pt x="8585" y="11479"/>
                      <a:pt x="8604" y="11518"/>
                      <a:pt x="8624" y="11557"/>
                    </a:cubicBezTo>
                    <a:cubicBezTo>
                      <a:pt x="8636" y="11582"/>
                      <a:pt x="8649" y="11606"/>
                      <a:pt x="8661" y="11631"/>
                    </a:cubicBezTo>
                    <a:cubicBezTo>
                      <a:pt x="8709" y="11709"/>
                      <a:pt x="8755" y="11789"/>
                      <a:pt x="8801" y="11867"/>
                    </a:cubicBezTo>
                    <a:cubicBezTo>
                      <a:pt x="8853" y="11957"/>
                      <a:pt x="8904" y="12051"/>
                      <a:pt x="8949" y="12146"/>
                    </a:cubicBezTo>
                    <a:cubicBezTo>
                      <a:pt x="8973" y="12049"/>
                      <a:pt x="8994" y="11952"/>
                      <a:pt x="9011" y="11853"/>
                    </a:cubicBezTo>
                    <a:cubicBezTo>
                      <a:pt x="9033" y="11725"/>
                      <a:pt x="9041" y="11596"/>
                      <a:pt x="9048" y="11468"/>
                    </a:cubicBezTo>
                    <a:cubicBezTo>
                      <a:pt x="9062" y="11203"/>
                      <a:pt x="9051" y="10940"/>
                      <a:pt x="9010" y="10678"/>
                    </a:cubicBezTo>
                    <a:cubicBezTo>
                      <a:pt x="8971" y="10427"/>
                      <a:pt x="8877" y="10179"/>
                      <a:pt x="8770" y="9952"/>
                    </a:cubicBezTo>
                    <a:cubicBezTo>
                      <a:pt x="8731" y="9867"/>
                      <a:pt x="8692" y="9784"/>
                      <a:pt x="8653" y="9699"/>
                    </a:cubicBezTo>
                    <a:cubicBezTo>
                      <a:pt x="8723" y="9651"/>
                      <a:pt x="8788" y="9598"/>
                      <a:pt x="8851" y="9540"/>
                    </a:cubicBezTo>
                    <a:cubicBezTo>
                      <a:pt x="8932" y="9461"/>
                      <a:pt x="9007" y="9379"/>
                      <a:pt x="9079" y="9292"/>
                    </a:cubicBezTo>
                    <a:cubicBezTo>
                      <a:pt x="9147" y="9206"/>
                      <a:pt x="9211" y="9117"/>
                      <a:pt x="9282" y="9035"/>
                    </a:cubicBezTo>
                    <a:lnTo>
                      <a:pt x="9282" y="9035"/>
                    </a:lnTo>
                    <a:cubicBezTo>
                      <a:pt x="9282" y="9035"/>
                      <a:pt x="9282" y="9035"/>
                      <a:pt x="9282" y="9035"/>
                    </a:cubicBezTo>
                    <a:lnTo>
                      <a:pt x="9282" y="9035"/>
                    </a:lnTo>
                    <a:cubicBezTo>
                      <a:pt x="9377" y="8927"/>
                      <a:pt x="9472" y="8824"/>
                      <a:pt x="9545" y="8697"/>
                    </a:cubicBezTo>
                    <a:cubicBezTo>
                      <a:pt x="9563" y="8664"/>
                      <a:pt x="9578" y="8629"/>
                      <a:pt x="9596" y="8594"/>
                    </a:cubicBezTo>
                    <a:cubicBezTo>
                      <a:pt x="9632" y="8603"/>
                      <a:pt x="9669" y="8611"/>
                      <a:pt x="9705" y="8623"/>
                    </a:cubicBezTo>
                    <a:cubicBezTo>
                      <a:pt x="9870" y="8685"/>
                      <a:pt x="10025" y="8764"/>
                      <a:pt x="10183" y="8841"/>
                    </a:cubicBezTo>
                    <a:cubicBezTo>
                      <a:pt x="10272" y="8887"/>
                      <a:pt x="10359" y="8935"/>
                      <a:pt x="10444" y="8990"/>
                    </a:cubicBezTo>
                    <a:cubicBezTo>
                      <a:pt x="10577" y="9085"/>
                      <a:pt x="10702" y="9188"/>
                      <a:pt x="10824" y="9299"/>
                    </a:cubicBezTo>
                    <a:cubicBezTo>
                      <a:pt x="10890" y="9363"/>
                      <a:pt x="10954" y="9428"/>
                      <a:pt x="11015" y="9496"/>
                    </a:cubicBezTo>
                    <a:cubicBezTo>
                      <a:pt x="11052" y="9546"/>
                      <a:pt x="11089" y="9595"/>
                      <a:pt x="11123" y="9646"/>
                    </a:cubicBezTo>
                    <a:cubicBezTo>
                      <a:pt x="11209" y="9785"/>
                      <a:pt x="11288" y="9926"/>
                      <a:pt x="11360" y="10072"/>
                    </a:cubicBezTo>
                    <a:cubicBezTo>
                      <a:pt x="11409" y="10186"/>
                      <a:pt x="11455" y="10304"/>
                      <a:pt x="11495" y="10422"/>
                    </a:cubicBezTo>
                    <a:cubicBezTo>
                      <a:pt x="11495" y="10424"/>
                      <a:pt x="11496" y="10425"/>
                      <a:pt x="11496" y="10427"/>
                    </a:cubicBezTo>
                    <a:lnTo>
                      <a:pt x="11496" y="10427"/>
                    </a:lnTo>
                    <a:cubicBezTo>
                      <a:pt x="11496" y="10427"/>
                      <a:pt x="11496" y="10427"/>
                      <a:pt x="11496" y="10426"/>
                    </a:cubicBezTo>
                    <a:lnTo>
                      <a:pt x="11496" y="10426"/>
                    </a:lnTo>
                    <a:cubicBezTo>
                      <a:pt x="11496" y="10427"/>
                      <a:pt x="11497" y="10428"/>
                      <a:pt x="11497" y="10430"/>
                    </a:cubicBezTo>
                    <a:lnTo>
                      <a:pt x="11497" y="10430"/>
                    </a:lnTo>
                    <a:cubicBezTo>
                      <a:pt x="11497" y="10429"/>
                      <a:pt x="11497" y="10428"/>
                      <a:pt x="11496" y="10427"/>
                    </a:cubicBezTo>
                    <a:lnTo>
                      <a:pt x="11496" y="10427"/>
                    </a:lnTo>
                    <a:cubicBezTo>
                      <a:pt x="11497" y="10430"/>
                      <a:pt x="11498" y="10432"/>
                      <a:pt x="11499" y="10435"/>
                    </a:cubicBezTo>
                    <a:cubicBezTo>
                      <a:pt x="11501" y="10434"/>
                      <a:pt x="11501" y="10432"/>
                      <a:pt x="11502" y="10430"/>
                    </a:cubicBezTo>
                    <a:lnTo>
                      <a:pt x="11502" y="10430"/>
                    </a:lnTo>
                    <a:lnTo>
                      <a:pt x="11501" y="10435"/>
                    </a:lnTo>
                    <a:lnTo>
                      <a:pt x="11501" y="10436"/>
                    </a:lnTo>
                    <a:cubicBezTo>
                      <a:pt x="11501" y="10437"/>
                      <a:pt x="11501" y="10437"/>
                      <a:pt x="11501" y="10438"/>
                    </a:cubicBezTo>
                    <a:cubicBezTo>
                      <a:pt x="11499" y="10438"/>
                      <a:pt x="11499" y="10439"/>
                      <a:pt x="11499" y="10439"/>
                    </a:cubicBezTo>
                    <a:cubicBezTo>
                      <a:pt x="11499" y="10440"/>
                      <a:pt x="11499" y="10440"/>
                      <a:pt x="11501" y="10441"/>
                    </a:cubicBezTo>
                    <a:cubicBezTo>
                      <a:pt x="11473" y="10555"/>
                      <a:pt x="11522" y="10675"/>
                      <a:pt x="11638" y="10725"/>
                    </a:cubicBezTo>
                    <a:cubicBezTo>
                      <a:pt x="11666" y="10737"/>
                      <a:pt x="11698" y="10743"/>
                      <a:pt x="11730" y="10743"/>
                    </a:cubicBezTo>
                    <a:cubicBezTo>
                      <a:pt x="11824" y="10743"/>
                      <a:pt x="11919" y="10690"/>
                      <a:pt x="11953" y="10598"/>
                    </a:cubicBezTo>
                    <a:cubicBezTo>
                      <a:pt x="11962" y="10574"/>
                      <a:pt x="11967" y="10554"/>
                      <a:pt x="11973" y="10528"/>
                    </a:cubicBezTo>
                    <a:lnTo>
                      <a:pt x="11973" y="10528"/>
                    </a:lnTo>
                    <a:cubicBezTo>
                      <a:pt x="11971" y="10538"/>
                      <a:pt x="11969" y="10547"/>
                      <a:pt x="11967" y="10555"/>
                    </a:cubicBezTo>
                    <a:lnTo>
                      <a:pt x="11967" y="10555"/>
                    </a:lnTo>
                    <a:cubicBezTo>
                      <a:pt x="11969" y="10545"/>
                      <a:pt x="11973" y="10534"/>
                      <a:pt x="11976" y="10524"/>
                    </a:cubicBezTo>
                    <a:cubicBezTo>
                      <a:pt x="11996" y="10448"/>
                      <a:pt x="11982" y="10367"/>
                      <a:pt x="11960" y="10292"/>
                    </a:cubicBezTo>
                    <a:cubicBezTo>
                      <a:pt x="11935" y="10208"/>
                      <a:pt x="11898" y="10125"/>
                      <a:pt x="11869" y="10042"/>
                    </a:cubicBezTo>
                    <a:cubicBezTo>
                      <a:pt x="11812" y="9885"/>
                      <a:pt x="11736" y="9738"/>
                      <a:pt x="11655" y="9595"/>
                    </a:cubicBezTo>
                    <a:cubicBezTo>
                      <a:pt x="11589" y="9478"/>
                      <a:pt x="11519" y="9365"/>
                      <a:pt x="11440" y="9258"/>
                    </a:cubicBezTo>
                    <a:cubicBezTo>
                      <a:pt x="11366" y="9155"/>
                      <a:pt x="11275" y="9061"/>
                      <a:pt x="11184" y="8974"/>
                    </a:cubicBezTo>
                    <a:cubicBezTo>
                      <a:pt x="10993" y="8794"/>
                      <a:pt x="10789" y="8622"/>
                      <a:pt x="10559" y="8495"/>
                    </a:cubicBezTo>
                    <a:cubicBezTo>
                      <a:pt x="10442" y="8430"/>
                      <a:pt x="10320" y="8369"/>
                      <a:pt x="10199" y="8311"/>
                    </a:cubicBezTo>
                    <a:cubicBezTo>
                      <a:pt x="10086" y="8257"/>
                      <a:pt x="9972" y="8200"/>
                      <a:pt x="9852" y="8163"/>
                    </a:cubicBezTo>
                    <a:cubicBezTo>
                      <a:pt x="9820" y="8153"/>
                      <a:pt x="9786" y="8147"/>
                      <a:pt x="9753" y="8138"/>
                    </a:cubicBezTo>
                    <a:cubicBezTo>
                      <a:pt x="9762" y="8096"/>
                      <a:pt x="9772" y="8053"/>
                      <a:pt x="9783" y="8011"/>
                    </a:cubicBezTo>
                    <a:cubicBezTo>
                      <a:pt x="9801" y="7941"/>
                      <a:pt x="9822" y="7870"/>
                      <a:pt x="9839" y="7801"/>
                    </a:cubicBezTo>
                    <a:cubicBezTo>
                      <a:pt x="9876" y="7647"/>
                      <a:pt x="9886" y="7486"/>
                      <a:pt x="9896" y="7328"/>
                    </a:cubicBezTo>
                    <a:cubicBezTo>
                      <a:pt x="9896" y="7328"/>
                      <a:pt x="9896" y="7327"/>
                      <a:pt x="9896" y="7326"/>
                    </a:cubicBezTo>
                    <a:cubicBezTo>
                      <a:pt x="9933" y="7128"/>
                      <a:pt x="9963" y="6928"/>
                      <a:pt x="9972" y="6728"/>
                    </a:cubicBezTo>
                    <a:cubicBezTo>
                      <a:pt x="9976" y="6640"/>
                      <a:pt x="9975" y="6552"/>
                      <a:pt x="9976" y="6464"/>
                    </a:cubicBezTo>
                    <a:cubicBezTo>
                      <a:pt x="10003" y="6464"/>
                      <a:pt x="10029" y="6464"/>
                      <a:pt x="10055" y="6464"/>
                    </a:cubicBezTo>
                    <a:lnTo>
                      <a:pt x="10055" y="6464"/>
                    </a:lnTo>
                    <a:cubicBezTo>
                      <a:pt x="10107" y="6464"/>
                      <a:pt x="10160" y="6464"/>
                      <a:pt x="10213" y="6467"/>
                    </a:cubicBezTo>
                    <a:cubicBezTo>
                      <a:pt x="10422" y="6488"/>
                      <a:pt x="10629" y="6518"/>
                      <a:pt x="10834" y="6554"/>
                    </a:cubicBezTo>
                    <a:lnTo>
                      <a:pt x="10834" y="6554"/>
                    </a:lnTo>
                    <a:cubicBezTo>
                      <a:pt x="10826" y="6552"/>
                      <a:pt x="10818" y="6551"/>
                      <a:pt x="10810" y="6549"/>
                    </a:cubicBezTo>
                    <a:lnTo>
                      <a:pt x="10810" y="6549"/>
                    </a:lnTo>
                    <a:cubicBezTo>
                      <a:pt x="10818" y="6550"/>
                      <a:pt x="10826" y="6552"/>
                      <a:pt x="10834" y="6553"/>
                    </a:cubicBezTo>
                    <a:cubicBezTo>
                      <a:pt x="10835" y="6553"/>
                      <a:pt x="10835" y="6554"/>
                      <a:pt x="10836" y="6554"/>
                    </a:cubicBezTo>
                    <a:lnTo>
                      <a:pt x="10836" y="6554"/>
                    </a:lnTo>
                    <a:cubicBezTo>
                      <a:pt x="10835" y="6554"/>
                      <a:pt x="10835" y="6554"/>
                      <a:pt x="10834" y="6554"/>
                    </a:cubicBezTo>
                    <a:lnTo>
                      <a:pt x="10834" y="6554"/>
                    </a:lnTo>
                    <a:cubicBezTo>
                      <a:pt x="10835" y="6554"/>
                      <a:pt x="10836" y="6554"/>
                      <a:pt x="10836" y="6554"/>
                    </a:cubicBezTo>
                    <a:lnTo>
                      <a:pt x="10836" y="6554"/>
                    </a:lnTo>
                    <a:cubicBezTo>
                      <a:pt x="10836" y="6554"/>
                      <a:pt x="10836" y="6554"/>
                      <a:pt x="10836" y="6554"/>
                    </a:cubicBezTo>
                    <a:lnTo>
                      <a:pt x="10836" y="6554"/>
                    </a:lnTo>
                    <a:cubicBezTo>
                      <a:pt x="10837" y="6554"/>
                      <a:pt x="10838" y="6554"/>
                      <a:pt x="10838" y="6554"/>
                    </a:cubicBezTo>
                    <a:cubicBezTo>
                      <a:pt x="10842" y="6555"/>
                      <a:pt x="10844" y="6555"/>
                      <a:pt x="10846" y="6557"/>
                    </a:cubicBezTo>
                    <a:cubicBezTo>
                      <a:pt x="10852" y="6558"/>
                      <a:pt x="10856" y="6558"/>
                      <a:pt x="10860" y="6559"/>
                    </a:cubicBezTo>
                    <a:lnTo>
                      <a:pt x="10864" y="6559"/>
                    </a:lnTo>
                    <a:cubicBezTo>
                      <a:pt x="10876" y="6562"/>
                      <a:pt x="10890" y="6566"/>
                      <a:pt x="10902" y="6568"/>
                    </a:cubicBezTo>
                    <a:cubicBezTo>
                      <a:pt x="10899" y="6567"/>
                      <a:pt x="10896" y="6566"/>
                      <a:pt x="10893" y="6565"/>
                    </a:cubicBezTo>
                    <a:lnTo>
                      <a:pt x="10893" y="6565"/>
                    </a:lnTo>
                    <a:cubicBezTo>
                      <a:pt x="10900" y="6567"/>
                      <a:pt x="10906" y="6568"/>
                      <a:pt x="10913" y="6569"/>
                    </a:cubicBezTo>
                    <a:cubicBezTo>
                      <a:pt x="10915" y="6570"/>
                      <a:pt x="10916" y="6570"/>
                      <a:pt x="10919" y="6570"/>
                    </a:cubicBezTo>
                    <a:lnTo>
                      <a:pt x="10920" y="6570"/>
                    </a:lnTo>
                    <a:cubicBezTo>
                      <a:pt x="10921" y="6571"/>
                      <a:pt x="10923" y="6571"/>
                      <a:pt x="10925" y="6571"/>
                    </a:cubicBezTo>
                    <a:lnTo>
                      <a:pt x="10921" y="6571"/>
                    </a:lnTo>
                    <a:cubicBezTo>
                      <a:pt x="11096" y="6610"/>
                      <a:pt x="11267" y="6669"/>
                      <a:pt x="11438" y="6727"/>
                    </a:cubicBezTo>
                    <a:cubicBezTo>
                      <a:pt x="11560" y="6772"/>
                      <a:pt x="11679" y="6821"/>
                      <a:pt x="11798" y="6876"/>
                    </a:cubicBezTo>
                    <a:cubicBezTo>
                      <a:pt x="11804" y="6878"/>
                      <a:pt x="11808" y="6881"/>
                      <a:pt x="11814" y="6884"/>
                    </a:cubicBezTo>
                    <a:cubicBezTo>
                      <a:pt x="11949" y="6873"/>
                      <a:pt x="12086" y="6869"/>
                      <a:pt x="12221" y="6868"/>
                    </a:cubicBezTo>
                    <a:cubicBezTo>
                      <a:pt x="12241" y="6867"/>
                      <a:pt x="12260" y="6867"/>
                      <a:pt x="12280" y="6867"/>
                    </a:cubicBezTo>
                    <a:cubicBezTo>
                      <a:pt x="12299" y="6867"/>
                      <a:pt x="12318" y="6867"/>
                      <a:pt x="12338" y="6868"/>
                    </a:cubicBezTo>
                    <a:cubicBezTo>
                      <a:pt x="12434" y="6862"/>
                      <a:pt x="12530" y="6857"/>
                      <a:pt x="12626" y="6854"/>
                    </a:cubicBezTo>
                    <a:cubicBezTo>
                      <a:pt x="12450" y="6697"/>
                      <a:pt x="12251" y="6566"/>
                      <a:pt x="12040" y="6457"/>
                    </a:cubicBezTo>
                    <a:cubicBezTo>
                      <a:pt x="11871" y="6371"/>
                      <a:pt x="11693" y="6304"/>
                      <a:pt x="11512" y="6242"/>
                    </a:cubicBezTo>
                    <a:cubicBezTo>
                      <a:pt x="11345" y="6186"/>
                      <a:pt x="11176" y="6135"/>
                      <a:pt x="11004" y="6097"/>
                    </a:cubicBezTo>
                    <a:lnTo>
                      <a:pt x="11001" y="6097"/>
                    </a:lnTo>
                    <a:cubicBezTo>
                      <a:pt x="10997" y="6096"/>
                      <a:pt x="10993" y="6095"/>
                      <a:pt x="10989" y="6094"/>
                    </a:cubicBezTo>
                    <a:lnTo>
                      <a:pt x="10991" y="6094"/>
                    </a:lnTo>
                    <a:cubicBezTo>
                      <a:pt x="10970" y="6090"/>
                      <a:pt x="10948" y="6086"/>
                      <a:pt x="10928" y="6081"/>
                    </a:cubicBezTo>
                    <a:lnTo>
                      <a:pt x="10928" y="6081"/>
                    </a:lnTo>
                    <a:cubicBezTo>
                      <a:pt x="10933" y="6082"/>
                      <a:pt x="10939" y="6083"/>
                      <a:pt x="10945" y="6084"/>
                    </a:cubicBezTo>
                    <a:cubicBezTo>
                      <a:pt x="10826" y="6059"/>
                      <a:pt x="10705" y="6042"/>
                      <a:pt x="10585" y="6024"/>
                    </a:cubicBezTo>
                    <a:cubicBezTo>
                      <a:pt x="10462" y="6007"/>
                      <a:pt x="10339" y="5989"/>
                      <a:pt x="10215" y="5984"/>
                    </a:cubicBezTo>
                    <a:cubicBezTo>
                      <a:pt x="10131" y="5979"/>
                      <a:pt x="10045" y="5976"/>
                      <a:pt x="9960" y="5975"/>
                    </a:cubicBezTo>
                    <a:cubicBezTo>
                      <a:pt x="9950" y="5858"/>
                      <a:pt x="9940" y="5741"/>
                      <a:pt x="9919" y="5626"/>
                    </a:cubicBezTo>
                    <a:cubicBezTo>
                      <a:pt x="9918" y="5618"/>
                      <a:pt x="9916" y="5610"/>
                      <a:pt x="9915" y="5602"/>
                    </a:cubicBezTo>
                    <a:cubicBezTo>
                      <a:pt x="10108" y="5525"/>
                      <a:pt x="10290" y="5418"/>
                      <a:pt x="10465" y="5303"/>
                    </a:cubicBezTo>
                    <a:cubicBezTo>
                      <a:pt x="10677" y="5165"/>
                      <a:pt x="10876" y="5005"/>
                      <a:pt x="11051" y="4819"/>
                    </a:cubicBezTo>
                    <a:cubicBezTo>
                      <a:pt x="11138" y="4726"/>
                      <a:pt x="11224" y="4631"/>
                      <a:pt x="11299" y="4528"/>
                    </a:cubicBezTo>
                    <a:cubicBezTo>
                      <a:pt x="11375" y="4427"/>
                      <a:pt x="11449" y="4326"/>
                      <a:pt x="11521" y="4222"/>
                    </a:cubicBezTo>
                    <a:cubicBezTo>
                      <a:pt x="11599" y="4112"/>
                      <a:pt x="11670" y="3996"/>
                      <a:pt x="11729" y="3876"/>
                    </a:cubicBezTo>
                    <a:cubicBezTo>
                      <a:pt x="11793" y="3749"/>
                      <a:pt x="11876" y="3608"/>
                      <a:pt x="11817" y="3464"/>
                    </a:cubicBezTo>
                    <a:cubicBezTo>
                      <a:pt x="11780" y="3370"/>
                      <a:pt x="11688" y="3312"/>
                      <a:pt x="11592" y="3312"/>
                    </a:cubicBezTo>
                    <a:cubicBezTo>
                      <a:pt x="11562" y="3312"/>
                      <a:pt x="11533" y="3317"/>
                      <a:pt x="11504" y="3329"/>
                    </a:cubicBezTo>
                    <a:cubicBezTo>
                      <a:pt x="11415" y="3364"/>
                      <a:pt x="11358" y="3451"/>
                      <a:pt x="11353" y="3542"/>
                    </a:cubicBezTo>
                    <a:cubicBezTo>
                      <a:pt x="11335" y="3584"/>
                      <a:pt x="11316" y="3623"/>
                      <a:pt x="11297" y="3662"/>
                    </a:cubicBezTo>
                    <a:lnTo>
                      <a:pt x="11297" y="3662"/>
                    </a:lnTo>
                    <a:cubicBezTo>
                      <a:pt x="11298" y="3661"/>
                      <a:pt x="11298" y="3660"/>
                      <a:pt x="11298" y="3659"/>
                    </a:cubicBezTo>
                    <a:lnTo>
                      <a:pt x="11298" y="3659"/>
                    </a:lnTo>
                    <a:cubicBezTo>
                      <a:pt x="11247" y="3753"/>
                      <a:pt x="11192" y="3844"/>
                      <a:pt x="11133" y="3935"/>
                    </a:cubicBezTo>
                    <a:cubicBezTo>
                      <a:pt x="11020" y="4097"/>
                      <a:pt x="10904" y="4258"/>
                      <a:pt x="10774" y="4408"/>
                    </a:cubicBezTo>
                    <a:cubicBezTo>
                      <a:pt x="10689" y="4500"/>
                      <a:pt x="10601" y="4588"/>
                      <a:pt x="10508" y="4670"/>
                    </a:cubicBezTo>
                    <a:cubicBezTo>
                      <a:pt x="10413" y="4749"/>
                      <a:pt x="10316" y="4821"/>
                      <a:pt x="10215" y="4891"/>
                    </a:cubicBezTo>
                    <a:cubicBezTo>
                      <a:pt x="10100" y="4967"/>
                      <a:pt x="9983" y="5037"/>
                      <a:pt x="9860" y="5100"/>
                    </a:cubicBezTo>
                    <a:cubicBezTo>
                      <a:pt x="9831" y="5112"/>
                      <a:pt x="9804" y="5124"/>
                      <a:pt x="9775" y="5136"/>
                    </a:cubicBezTo>
                    <a:cubicBezTo>
                      <a:pt x="9718" y="4990"/>
                      <a:pt x="9653" y="4847"/>
                      <a:pt x="9581" y="4708"/>
                    </a:cubicBezTo>
                    <a:cubicBezTo>
                      <a:pt x="9487" y="4528"/>
                      <a:pt x="9344" y="4370"/>
                      <a:pt x="9210" y="4220"/>
                    </a:cubicBezTo>
                    <a:cubicBezTo>
                      <a:pt x="9118" y="4112"/>
                      <a:pt x="9034" y="3995"/>
                      <a:pt x="8933" y="3892"/>
                    </a:cubicBezTo>
                    <a:cubicBezTo>
                      <a:pt x="8832" y="3788"/>
                      <a:pt x="8725" y="3681"/>
                      <a:pt x="8609" y="3593"/>
                    </a:cubicBezTo>
                    <a:cubicBezTo>
                      <a:pt x="8485" y="3501"/>
                      <a:pt x="8354" y="3420"/>
                      <a:pt x="8226" y="3334"/>
                    </a:cubicBezTo>
                    <a:cubicBezTo>
                      <a:pt x="8156" y="3289"/>
                      <a:pt x="8086" y="3243"/>
                      <a:pt x="8015" y="3198"/>
                    </a:cubicBezTo>
                    <a:cubicBezTo>
                      <a:pt x="8021" y="3185"/>
                      <a:pt x="8027" y="3171"/>
                      <a:pt x="8032" y="3157"/>
                    </a:cubicBezTo>
                    <a:cubicBezTo>
                      <a:pt x="8034" y="3154"/>
                      <a:pt x="8035" y="3151"/>
                      <a:pt x="8036" y="3148"/>
                    </a:cubicBezTo>
                    <a:cubicBezTo>
                      <a:pt x="8037" y="3146"/>
                      <a:pt x="8038" y="3143"/>
                      <a:pt x="8039" y="3140"/>
                    </a:cubicBezTo>
                    <a:lnTo>
                      <a:pt x="8039" y="3140"/>
                    </a:lnTo>
                    <a:cubicBezTo>
                      <a:pt x="8039" y="3141"/>
                      <a:pt x="8039" y="3142"/>
                      <a:pt x="8039" y="3143"/>
                    </a:cubicBezTo>
                    <a:lnTo>
                      <a:pt x="8039" y="3143"/>
                    </a:lnTo>
                    <a:cubicBezTo>
                      <a:pt x="8085" y="3052"/>
                      <a:pt x="8136" y="2964"/>
                      <a:pt x="8190" y="2877"/>
                    </a:cubicBezTo>
                    <a:cubicBezTo>
                      <a:pt x="8254" y="2781"/>
                      <a:pt x="8321" y="2687"/>
                      <a:pt x="8393" y="2596"/>
                    </a:cubicBezTo>
                    <a:cubicBezTo>
                      <a:pt x="8541" y="2432"/>
                      <a:pt x="8689" y="2266"/>
                      <a:pt x="8850" y="2113"/>
                    </a:cubicBezTo>
                    <a:cubicBezTo>
                      <a:pt x="8879" y="2090"/>
                      <a:pt x="8906" y="2067"/>
                      <a:pt x="8933" y="2044"/>
                    </a:cubicBezTo>
                    <a:cubicBezTo>
                      <a:pt x="8936" y="2035"/>
                      <a:pt x="8938" y="2025"/>
                      <a:pt x="8940" y="2016"/>
                    </a:cubicBezTo>
                    <a:cubicBezTo>
                      <a:pt x="8928" y="1987"/>
                      <a:pt x="8924" y="1954"/>
                      <a:pt x="8933" y="1926"/>
                    </a:cubicBezTo>
                    <a:cubicBezTo>
                      <a:pt x="8980" y="1780"/>
                      <a:pt x="9020" y="1635"/>
                      <a:pt x="9057" y="1488"/>
                    </a:cubicBezTo>
                    <a:cubicBezTo>
                      <a:pt x="9057" y="1486"/>
                      <a:pt x="9058" y="1485"/>
                      <a:pt x="9058" y="1484"/>
                    </a:cubicBezTo>
                    <a:cubicBezTo>
                      <a:pt x="9058" y="1483"/>
                      <a:pt x="9059" y="1481"/>
                      <a:pt x="9059" y="1480"/>
                    </a:cubicBezTo>
                    <a:cubicBezTo>
                      <a:pt x="9059" y="1478"/>
                      <a:pt x="9059" y="1478"/>
                      <a:pt x="9059" y="1477"/>
                    </a:cubicBezTo>
                    <a:lnTo>
                      <a:pt x="9059" y="1476"/>
                    </a:lnTo>
                    <a:cubicBezTo>
                      <a:pt x="9060" y="1475"/>
                      <a:pt x="9060" y="1474"/>
                      <a:pt x="9060" y="1472"/>
                    </a:cubicBezTo>
                    <a:lnTo>
                      <a:pt x="9060" y="1475"/>
                    </a:lnTo>
                    <a:cubicBezTo>
                      <a:pt x="9064" y="1459"/>
                      <a:pt x="9067" y="1443"/>
                      <a:pt x="9071" y="1428"/>
                    </a:cubicBezTo>
                    <a:lnTo>
                      <a:pt x="9071" y="1428"/>
                    </a:lnTo>
                    <a:cubicBezTo>
                      <a:pt x="8951" y="1480"/>
                      <a:pt x="8831" y="1530"/>
                      <a:pt x="8720" y="1602"/>
                    </a:cubicBezTo>
                    <a:cubicBezTo>
                      <a:pt x="8604" y="1679"/>
                      <a:pt x="8502" y="1775"/>
                      <a:pt x="8405" y="1873"/>
                    </a:cubicBezTo>
                    <a:cubicBezTo>
                      <a:pt x="8337" y="1939"/>
                      <a:pt x="8274" y="2012"/>
                      <a:pt x="8210" y="2082"/>
                    </a:cubicBezTo>
                    <a:cubicBezTo>
                      <a:pt x="8136" y="2161"/>
                      <a:pt x="8062" y="2240"/>
                      <a:pt x="7992" y="2322"/>
                    </a:cubicBezTo>
                    <a:cubicBezTo>
                      <a:pt x="7924" y="2407"/>
                      <a:pt x="7862" y="2496"/>
                      <a:pt x="7804" y="2586"/>
                    </a:cubicBezTo>
                    <a:cubicBezTo>
                      <a:pt x="7747" y="2673"/>
                      <a:pt x="7689" y="2760"/>
                      <a:pt x="7642" y="2854"/>
                    </a:cubicBezTo>
                    <a:cubicBezTo>
                      <a:pt x="7621" y="2899"/>
                      <a:pt x="7598" y="2946"/>
                      <a:pt x="7576" y="2992"/>
                    </a:cubicBezTo>
                    <a:cubicBezTo>
                      <a:pt x="7556" y="2986"/>
                      <a:pt x="7535" y="2978"/>
                      <a:pt x="7514" y="2971"/>
                    </a:cubicBezTo>
                    <a:cubicBezTo>
                      <a:pt x="7397" y="2935"/>
                      <a:pt x="7274" y="2912"/>
                      <a:pt x="7154" y="2889"/>
                    </a:cubicBezTo>
                    <a:cubicBezTo>
                      <a:pt x="6980" y="2856"/>
                      <a:pt x="6805" y="2837"/>
                      <a:pt x="6630" y="2837"/>
                    </a:cubicBezTo>
                    <a:cubicBezTo>
                      <a:pt x="6555" y="2837"/>
                      <a:pt x="6481" y="2840"/>
                      <a:pt x="6406" y="2847"/>
                    </a:cubicBezTo>
                    <a:cubicBezTo>
                      <a:pt x="6170" y="2868"/>
                      <a:pt x="5934" y="2899"/>
                      <a:pt x="5701" y="2933"/>
                    </a:cubicBezTo>
                    <a:cubicBezTo>
                      <a:pt x="5582" y="2950"/>
                      <a:pt x="5461" y="2971"/>
                      <a:pt x="5345" y="3002"/>
                    </a:cubicBezTo>
                    <a:cubicBezTo>
                      <a:pt x="5272" y="3022"/>
                      <a:pt x="5201" y="3051"/>
                      <a:pt x="5136" y="3087"/>
                    </a:cubicBezTo>
                    <a:cubicBezTo>
                      <a:pt x="5133" y="3088"/>
                      <a:pt x="5129" y="3090"/>
                      <a:pt x="5126" y="3090"/>
                    </a:cubicBezTo>
                    <a:cubicBezTo>
                      <a:pt x="5106" y="3095"/>
                      <a:pt x="5087" y="3102"/>
                      <a:pt x="5067" y="3107"/>
                    </a:cubicBezTo>
                    <a:cubicBezTo>
                      <a:pt x="5050" y="3055"/>
                      <a:pt x="5031" y="3004"/>
                      <a:pt x="5015" y="2951"/>
                    </a:cubicBezTo>
                    <a:cubicBezTo>
                      <a:pt x="4982" y="2848"/>
                      <a:pt x="4947" y="2745"/>
                      <a:pt x="4916" y="2641"/>
                    </a:cubicBezTo>
                    <a:cubicBezTo>
                      <a:pt x="4898" y="2566"/>
                      <a:pt x="4883" y="2490"/>
                      <a:pt x="4872" y="2414"/>
                    </a:cubicBezTo>
                    <a:cubicBezTo>
                      <a:pt x="4868" y="2367"/>
                      <a:pt x="4867" y="2320"/>
                      <a:pt x="4866" y="2272"/>
                    </a:cubicBezTo>
                    <a:cubicBezTo>
                      <a:pt x="4878" y="1991"/>
                      <a:pt x="4915" y="1711"/>
                      <a:pt x="4952" y="1430"/>
                    </a:cubicBezTo>
                    <a:lnTo>
                      <a:pt x="4952" y="1430"/>
                    </a:lnTo>
                    <a:cubicBezTo>
                      <a:pt x="4951" y="1435"/>
                      <a:pt x="4951" y="1438"/>
                      <a:pt x="4950" y="1443"/>
                    </a:cubicBezTo>
                    <a:cubicBezTo>
                      <a:pt x="4950" y="1438"/>
                      <a:pt x="4951" y="1434"/>
                      <a:pt x="4952" y="1429"/>
                    </a:cubicBezTo>
                    <a:cubicBezTo>
                      <a:pt x="4952" y="1427"/>
                      <a:pt x="4953" y="1424"/>
                      <a:pt x="4953" y="1421"/>
                    </a:cubicBezTo>
                    <a:lnTo>
                      <a:pt x="4953" y="1421"/>
                    </a:lnTo>
                    <a:cubicBezTo>
                      <a:pt x="4953" y="1423"/>
                      <a:pt x="4952" y="1424"/>
                      <a:pt x="4952" y="1426"/>
                    </a:cubicBezTo>
                    <a:cubicBezTo>
                      <a:pt x="4952" y="1423"/>
                      <a:pt x="4953" y="1421"/>
                      <a:pt x="4953" y="1419"/>
                    </a:cubicBezTo>
                    <a:lnTo>
                      <a:pt x="4953" y="1419"/>
                    </a:lnTo>
                    <a:cubicBezTo>
                      <a:pt x="4953" y="1420"/>
                      <a:pt x="4953" y="1420"/>
                      <a:pt x="4953" y="1421"/>
                    </a:cubicBezTo>
                    <a:lnTo>
                      <a:pt x="4953" y="1421"/>
                    </a:lnTo>
                    <a:cubicBezTo>
                      <a:pt x="4953" y="1419"/>
                      <a:pt x="4954" y="1416"/>
                      <a:pt x="4954" y="1414"/>
                    </a:cubicBezTo>
                    <a:lnTo>
                      <a:pt x="4954" y="1414"/>
                    </a:lnTo>
                    <a:cubicBezTo>
                      <a:pt x="4954" y="1415"/>
                      <a:pt x="4953" y="1417"/>
                      <a:pt x="4953" y="1419"/>
                    </a:cubicBezTo>
                    <a:lnTo>
                      <a:pt x="4953" y="1419"/>
                    </a:lnTo>
                    <a:cubicBezTo>
                      <a:pt x="4953" y="1416"/>
                      <a:pt x="4954" y="1413"/>
                      <a:pt x="4954" y="1411"/>
                    </a:cubicBezTo>
                    <a:lnTo>
                      <a:pt x="4954" y="1411"/>
                    </a:lnTo>
                    <a:cubicBezTo>
                      <a:pt x="4954" y="1412"/>
                      <a:pt x="4954" y="1413"/>
                      <a:pt x="4954" y="1414"/>
                    </a:cubicBezTo>
                    <a:lnTo>
                      <a:pt x="4954" y="1414"/>
                    </a:lnTo>
                    <a:cubicBezTo>
                      <a:pt x="4963" y="1366"/>
                      <a:pt x="4972" y="1319"/>
                      <a:pt x="4984" y="1271"/>
                    </a:cubicBezTo>
                    <a:cubicBezTo>
                      <a:pt x="5023" y="1148"/>
                      <a:pt x="5071" y="1028"/>
                      <a:pt x="5122" y="908"/>
                    </a:cubicBezTo>
                    <a:cubicBezTo>
                      <a:pt x="5169" y="801"/>
                      <a:pt x="5219" y="696"/>
                      <a:pt x="5277" y="593"/>
                    </a:cubicBezTo>
                    <a:cubicBezTo>
                      <a:pt x="5307" y="536"/>
                      <a:pt x="5336" y="479"/>
                      <a:pt x="5360" y="421"/>
                    </a:cubicBezTo>
                    <a:cubicBezTo>
                      <a:pt x="5377" y="380"/>
                      <a:pt x="5398" y="337"/>
                      <a:pt x="5407" y="295"/>
                    </a:cubicBezTo>
                    <a:cubicBezTo>
                      <a:pt x="5431" y="177"/>
                      <a:pt x="5368" y="56"/>
                      <a:pt x="5254" y="15"/>
                    </a:cubicBezTo>
                    <a:cubicBezTo>
                      <a:pt x="5227" y="5"/>
                      <a:pt x="5200" y="0"/>
                      <a:pt x="5173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66" name="Google Shape;3766;p54"/>
              <p:cNvSpPr/>
              <p:nvPr/>
            </p:nvSpPr>
            <p:spPr>
              <a:xfrm>
                <a:off x="2812400" y="2309300"/>
                <a:ext cx="123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85" extrusionOk="0">
                    <a:moveTo>
                      <a:pt x="238" y="0"/>
                    </a:moveTo>
                    <a:cubicBezTo>
                      <a:pt x="106" y="0"/>
                      <a:pt x="1" y="124"/>
                      <a:pt x="6" y="252"/>
                    </a:cubicBezTo>
                    <a:cubicBezTo>
                      <a:pt x="11" y="387"/>
                      <a:pt x="124" y="484"/>
                      <a:pt x="256" y="484"/>
                    </a:cubicBezTo>
                    <a:cubicBezTo>
                      <a:pt x="387" y="484"/>
                      <a:pt x="493" y="361"/>
                      <a:pt x="488" y="232"/>
                    </a:cubicBezTo>
                    <a:cubicBezTo>
                      <a:pt x="482" y="98"/>
                      <a:pt x="369" y="0"/>
                      <a:pt x="238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67" name="Google Shape;3767;p54"/>
              <p:cNvSpPr/>
              <p:nvPr/>
            </p:nvSpPr>
            <p:spPr>
              <a:xfrm>
                <a:off x="2827450" y="2318375"/>
                <a:ext cx="123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84" extrusionOk="0">
                    <a:moveTo>
                      <a:pt x="237" y="1"/>
                    </a:moveTo>
                    <a:cubicBezTo>
                      <a:pt x="106" y="1"/>
                      <a:pt x="0" y="123"/>
                      <a:pt x="5" y="251"/>
                    </a:cubicBezTo>
                    <a:cubicBezTo>
                      <a:pt x="11" y="386"/>
                      <a:pt x="124" y="484"/>
                      <a:pt x="257" y="484"/>
                    </a:cubicBezTo>
                    <a:cubicBezTo>
                      <a:pt x="387" y="484"/>
                      <a:pt x="493" y="361"/>
                      <a:pt x="488" y="232"/>
                    </a:cubicBezTo>
                    <a:cubicBezTo>
                      <a:pt x="482" y="98"/>
                      <a:pt x="369" y="1"/>
                      <a:pt x="237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68" name="Google Shape;3768;p54"/>
              <p:cNvSpPr/>
              <p:nvPr/>
            </p:nvSpPr>
            <p:spPr>
              <a:xfrm>
                <a:off x="2762850" y="2435700"/>
                <a:ext cx="1230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84" extrusionOk="0">
                    <a:moveTo>
                      <a:pt x="237" y="1"/>
                    </a:moveTo>
                    <a:cubicBezTo>
                      <a:pt x="105" y="1"/>
                      <a:pt x="0" y="123"/>
                      <a:pt x="5" y="251"/>
                    </a:cubicBezTo>
                    <a:cubicBezTo>
                      <a:pt x="10" y="386"/>
                      <a:pt x="124" y="483"/>
                      <a:pt x="255" y="483"/>
                    </a:cubicBezTo>
                    <a:cubicBezTo>
                      <a:pt x="387" y="483"/>
                      <a:pt x="492" y="361"/>
                      <a:pt x="487" y="233"/>
                    </a:cubicBezTo>
                    <a:cubicBezTo>
                      <a:pt x="482" y="98"/>
                      <a:pt x="368" y="1"/>
                      <a:pt x="237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69" name="Google Shape;3769;p54"/>
              <p:cNvSpPr/>
              <p:nvPr/>
            </p:nvSpPr>
            <p:spPr>
              <a:xfrm>
                <a:off x="2753900" y="2420050"/>
                <a:ext cx="1230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84" extrusionOk="0">
                    <a:moveTo>
                      <a:pt x="237" y="0"/>
                    </a:moveTo>
                    <a:cubicBezTo>
                      <a:pt x="105" y="0"/>
                      <a:pt x="0" y="124"/>
                      <a:pt x="5" y="252"/>
                    </a:cubicBezTo>
                    <a:cubicBezTo>
                      <a:pt x="11" y="387"/>
                      <a:pt x="124" y="484"/>
                      <a:pt x="255" y="484"/>
                    </a:cubicBezTo>
                    <a:cubicBezTo>
                      <a:pt x="387" y="484"/>
                      <a:pt x="492" y="360"/>
                      <a:pt x="487" y="232"/>
                    </a:cubicBezTo>
                    <a:cubicBezTo>
                      <a:pt x="482" y="97"/>
                      <a:pt x="368" y="0"/>
                      <a:pt x="237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70" name="Google Shape;3770;p54"/>
              <p:cNvSpPr/>
              <p:nvPr/>
            </p:nvSpPr>
            <p:spPr>
              <a:xfrm>
                <a:off x="2772675" y="2422175"/>
                <a:ext cx="123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84" extrusionOk="0">
                    <a:moveTo>
                      <a:pt x="237" y="1"/>
                    </a:moveTo>
                    <a:cubicBezTo>
                      <a:pt x="107" y="1"/>
                      <a:pt x="1" y="123"/>
                      <a:pt x="5" y="251"/>
                    </a:cubicBezTo>
                    <a:cubicBezTo>
                      <a:pt x="11" y="386"/>
                      <a:pt x="124" y="483"/>
                      <a:pt x="257" y="483"/>
                    </a:cubicBezTo>
                    <a:cubicBezTo>
                      <a:pt x="387" y="483"/>
                      <a:pt x="493" y="361"/>
                      <a:pt x="489" y="233"/>
                    </a:cubicBezTo>
                    <a:cubicBezTo>
                      <a:pt x="483" y="98"/>
                      <a:pt x="370" y="1"/>
                      <a:pt x="237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71" name="Google Shape;3771;p54"/>
              <p:cNvSpPr/>
              <p:nvPr/>
            </p:nvSpPr>
            <p:spPr>
              <a:xfrm>
                <a:off x="2684950" y="2405575"/>
                <a:ext cx="123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84" extrusionOk="0">
                    <a:moveTo>
                      <a:pt x="237" y="1"/>
                    </a:moveTo>
                    <a:cubicBezTo>
                      <a:pt x="107" y="1"/>
                      <a:pt x="0" y="123"/>
                      <a:pt x="6" y="251"/>
                    </a:cubicBezTo>
                    <a:cubicBezTo>
                      <a:pt x="12" y="386"/>
                      <a:pt x="125" y="483"/>
                      <a:pt x="256" y="483"/>
                    </a:cubicBezTo>
                    <a:cubicBezTo>
                      <a:pt x="388" y="483"/>
                      <a:pt x="493" y="361"/>
                      <a:pt x="488" y="232"/>
                    </a:cubicBezTo>
                    <a:cubicBezTo>
                      <a:pt x="483" y="98"/>
                      <a:pt x="370" y="1"/>
                      <a:pt x="237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72" name="Google Shape;3772;p54"/>
              <p:cNvSpPr/>
              <p:nvPr/>
            </p:nvSpPr>
            <p:spPr>
              <a:xfrm>
                <a:off x="2600900" y="2390975"/>
                <a:ext cx="1232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83" extrusionOk="0">
                    <a:moveTo>
                      <a:pt x="237" y="0"/>
                    </a:moveTo>
                    <a:cubicBezTo>
                      <a:pt x="106" y="0"/>
                      <a:pt x="0" y="123"/>
                      <a:pt x="5" y="251"/>
                    </a:cubicBezTo>
                    <a:cubicBezTo>
                      <a:pt x="11" y="386"/>
                      <a:pt x="124" y="483"/>
                      <a:pt x="255" y="483"/>
                    </a:cubicBezTo>
                    <a:cubicBezTo>
                      <a:pt x="387" y="483"/>
                      <a:pt x="492" y="360"/>
                      <a:pt x="487" y="231"/>
                    </a:cubicBezTo>
                    <a:cubicBezTo>
                      <a:pt x="482" y="97"/>
                      <a:pt x="369" y="0"/>
                      <a:pt x="237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73" name="Google Shape;3773;p54"/>
              <p:cNvSpPr/>
              <p:nvPr/>
            </p:nvSpPr>
            <p:spPr>
              <a:xfrm>
                <a:off x="2599075" y="2406800"/>
                <a:ext cx="123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85" extrusionOk="0">
                    <a:moveTo>
                      <a:pt x="237" y="1"/>
                    </a:moveTo>
                    <a:cubicBezTo>
                      <a:pt x="105" y="1"/>
                      <a:pt x="0" y="124"/>
                      <a:pt x="5" y="252"/>
                    </a:cubicBezTo>
                    <a:cubicBezTo>
                      <a:pt x="10" y="387"/>
                      <a:pt x="124" y="484"/>
                      <a:pt x="256" y="484"/>
                    </a:cubicBezTo>
                    <a:cubicBezTo>
                      <a:pt x="387" y="484"/>
                      <a:pt x="493" y="361"/>
                      <a:pt x="487" y="233"/>
                    </a:cubicBezTo>
                    <a:cubicBezTo>
                      <a:pt x="483" y="98"/>
                      <a:pt x="370" y="1"/>
                      <a:pt x="237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74" name="Google Shape;3774;p54"/>
              <p:cNvSpPr/>
              <p:nvPr/>
            </p:nvSpPr>
            <p:spPr>
              <a:xfrm>
                <a:off x="2653675" y="2305525"/>
                <a:ext cx="1217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85" extrusionOk="0">
                    <a:moveTo>
                      <a:pt x="246" y="0"/>
                    </a:moveTo>
                    <a:cubicBezTo>
                      <a:pt x="113" y="0"/>
                      <a:pt x="4" y="108"/>
                      <a:pt x="1" y="239"/>
                    </a:cubicBezTo>
                    <a:cubicBezTo>
                      <a:pt x="0" y="371"/>
                      <a:pt x="109" y="484"/>
                      <a:pt x="240" y="484"/>
                    </a:cubicBezTo>
                    <a:cubicBezTo>
                      <a:pt x="373" y="484"/>
                      <a:pt x="483" y="378"/>
                      <a:pt x="485" y="245"/>
                    </a:cubicBezTo>
                    <a:cubicBezTo>
                      <a:pt x="486" y="114"/>
                      <a:pt x="378" y="0"/>
                      <a:pt x="246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75" name="Google Shape;3775;p54"/>
              <p:cNvSpPr/>
              <p:nvPr/>
            </p:nvSpPr>
            <p:spPr>
              <a:xfrm>
                <a:off x="2543000" y="2244900"/>
                <a:ext cx="122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83" extrusionOk="0">
                    <a:moveTo>
                      <a:pt x="254" y="0"/>
                    </a:moveTo>
                    <a:cubicBezTo>
                      <a:pt x="122" y="0"/>
                      <a:pt x="9" y="97"/>
                      <a:pt x="4" y="232"/>
                    </a:cubicBezTo>
                    <a:cubicBezTo>
                      <a:pt x="1" y="360"/>
                      <a:pt x="106" y="483"/>
                      <a:pt x="238" y="483"/>
                    </a:cubicBezTo>
                    <a:cubicBezTo>
                      <a:pt x="369" y="483"/>
                      <a:pt x="482" y="384"/>
                      <a:pt x="487" y="249"/>
                    </a:cubicBezTo>
                    <a:cubicBezTo>
                      <a:pt x="490" y="121"/>
                      <a:pt x="385" y="0"/>
                      <a:pt x="25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76" name="Google Shape;3776;p54"/>
              <p:cNvSpPr/>
              <p:nvPr/>
            </p:nvSpPr>
            <p:spPr>
              <a:xfrm>
                <a:off x="2558125" y="2237000"/>
                <a:ext cx="1230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84" extrusionOk="0">
                    <a:moveTo>
                      <a:pt x="255" y="0"/>
                    </a:moveTo>
                    <a:cubicBezTo>
                      <a:pt x="122" y="0"/>
                      <a:pt x="9" y="99"/>
                      <a:pt x="4" y="234"/>
                    </a:cubicBezTo>
                    <a:cubicBezTo>
                      <a:pt x="1" y="362"/>
                      <a:pt x="106" y="483"/>
                      <a:pt x="237" y="483"/>
                    </a:cubicBezTo>
                    <a:cubicBezTo>
                      <a:pt x="370" y="483"/>
                      <a:pt x="483" y="386"/>
                      <a:pt x="488" y="251"/>
                    </a:cubicBezTo>
                    <a:cubicBezTo>
                      <a:pt x="491" y="122"/>
                      <a:pt x="386" y="0"/>
                      <a:pt x="255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77" name="Google Shape;3777;p54"/>
              <p:cNvSpPr/>
              <p:nvPr/>
            </p:nvSpPr>
            <p:spPr>
              <a:xfrm>
                <a:off x="2556825" y="2257800"/>
                <a:ext cx="122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84" extrusionOk="0">
                    <a:moveTo>
                      <a:pt x="254" y="1"/>
                    </a:moveTo>
                    <a:cubicBezTo>
                      <a:pt x="121" y="1"/>
                      <a:pt x="8" y="99"/>
                      <a:pt x="4" y="234"/>
                    </a:cubicBezTo>
                    <a:cubicBezTo>
                      <a:pt x="0" y="362"/>
                      <a:pt x="105" y="483"/>
                      <a:pt x="237" y="483"/>
                    </a:cubicBezTo>
                    <a:cubicBezTo>
                      <a:pt x="369" y="483"/>
                      <a:pt x="483" y="386"/>
                      <a:pt x="487" y="251"/>
                    </a:cubicBezTo>
                    <a:cubicBezTo>
                      <a:pt x="491" y="122"/>
                      <a:pt x="385" y="1"/>
                      <a:pt x="254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78" name="Google Shape;3778;p54"/>
              <p:cNvSpPr/>
              <p:nvPr/>
            </p:nvSpPr>
            <p:spPr>
              <a:xfrm>
                <a:off x="2580000" y="2178850"/>
                <a:ext cx="123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84" extrusionOk="0">
                    <a:moveTo>
                      <a:pt x="257" y="1"/>
                    </a:moveTo>
                    <a:cubicBezTo>
                      <a:pt x="124" y="1"/>
                      <a:pt x="11" y="98"/>
                      <a:pt x="5" y="233"/>
                    </a:cubicBezTo>
                    <a:cubicBezTo>
                      <a:pt x="0" y="361"/>
                      <a:pt x="107" y="483"/>
                      <a:pt x="237" y="483"/>
                    </a:cubicBezTo>
                    <a:cubicBezTo>
                      <a:pt x="370" y="483"/>
                      <a:pt x="483" y="386"/>
                      <a:pt x="489" y="251"/>
                    </a:cubicBezTo>
                    <a:cubicBezTo>
                      <a:pt x="493" y="123"/>
                      <a:pt x="387" y="1"/>
                      <a:pt x="257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79" name="Google Shape;3779;p54"/>
              <p:cNvSpPr/>
              <p:nvPr/>
            </p:nvSpPr>
            <p:spPr>
              <a:xfrm>
                <a:off x="2567225" y="2168925"/>
                <a:ext cx="123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84" extrusionOk="0">
                    <a:moveTo>
                      <a:pt x="257" y="1"/>
                    </a:moveTo>
                    <a:cubicBezTo>
                      <a:pt x="124" y="1"/>
                      <a:pt x="11" y="98"/>
                      <a:pt x="6" y="232"/>
                    </a:cubicBezTo>
                    <a:cubicBezTo>
                      <a:pt x="0" y="361"/>
                      <a:pt x="107" y="483"/>
                      <a:pt x="237" y="483"/>
                    </a:cubicBezTo>
                    <a:cubicBezTo>
                      <a:pt x="370" y="483"/>
                      <a:pt x="483" y="386"/>
                      <a:pt x="489" y="251"/>
                    </a:cubicBezTo>
                    <a:cubicBezTo>
                      <a:pt x="493" y="123"/>
                      <a:pt x="388" y="1"/>
                      <a:pt x="257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80" name="Google Shape;3780;p54"/>
              <p:cNvSpPr/>
              <p:nvPr/>
            </p:nvSpPr>
            <p:spPr>
              <a:xfrm>
                <a:off x="2660150" y="2120000"/>
                <a:ext cx="123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83" extrusionOk="0">
                    <a:moveTo>
                      <a:pt x="257" y="0"/>
                    </a:moveTo>
                    <a:cubicBezTo>
                      <a:pt x="124" y="0"/>
                      <a:pt x="11" y="97"/>
                      <a:pt x="5" y="232"/>
                    </a:cubicBezTo>
                    <a:cubicBezTo>
                      <a:pt x="1" y="360"/>
                      <a:pt x="106" y="483"/>
                      <a:pt x="237" y="483"/>
                    </a:cubicBezTo>
                    <a:cubicBezTo>
                      <a:pt x="370" y="483"/>
                      <a:pt x="483" y="386"/>
                      <a:pt x="488" y="251"/>
                    </a:cubicBezTo>
                    <a:cubicBezTo>
                      <a:pt x="494" y="123"/>
                      <a:pt x="387" y="0"/>
                      <a:pt x="257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81" name="Google Shape;3781;p54"/>
              <p:cNvSpPr/>
              <p:nvPr/>
            </p:nvSpPr>
            <p:spPr>
              <a:xfrm>
                <a:off x="2822750" y="2158675"/>
                <a:ext cx="123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85" extrusionOk="0">
                    <a:moveTo>
                      <a:pt x="256" y="0"/>
                    </a:moveTo>
                    <a:cubicBezTo>
                      <a:pt x="124" y="0"/>
                      <a:pt x="11" y="98"/>
                      <a:pt x="5" y="232"/>
                    </a:cubicBezTo>
                    <a:cubicBezTo>
                      <a:pt x="1" y="361"/>
                      <a:pt x="106" y="484"/>
                      <a:pt x="238" y="484"/>
                    </a:cubicBezTo>
                    <a:cubicBezTo>
                      <a:pt x="369" y="484"/>
                      <a:pt x="482" y="387"/>
                      <a:pt x="488" y="252"/>
                    </a:cubicBezTo>
                    <a:cubicBezTo>
                      <a:pt x="493" y="124"/>
                      <a:pt x="387" y="0"/>
                      <a:pt x="256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82" name="Google Shape;3782;p54"/>
              <p:cNvSpPr/>
              <p:nvPr/>
            </p:nvSpPr>
            <p:spPr>
              <a:xfrm>
                <a:off x="2834275" y="2146400"/>
                <a:ext cx="123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84" extrusionOk="0">
                    <a:moveTo>
                      <a:pt x="257" y="1"/>
                    </a:moveTo>
                    <a:cubicBezTo>
                      <a:pt x="124" y="1"/>
                      <a:pt x="11" y="98"/>
                      <a:pt x="5" y="232"/>
                    </a:cubicBezTo>
                    <a:cubicBezTo>
                      <a:pt x="1" y="361"/>
                      <a:pt x="107" y="483"/>
                      <a:pt x="237" y="483"/>
                    </a:cubicBezTo>
                    <a:cubicBezTo>
                      <a:pt x="370" y="483"/>
                      <a:pt x="483" y="386"/>
                      <a:pt x="489" y="251"/>
                    </a:cubicBezTo>
                    <a:cubicBezTo>
                      <a:pt x="494" y="123"/>
                      <a:pt x="387" y="1"/>
                      <a:pt x="257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83" name="Google Shape;3783;p54"/>
              <p:cNvSpPr/>
              <p:nvPr/>
            </p:nvSpPr>
            <p:spPr>
              <a:xfrm>
                <a:off x="2735975" y="2075075"/>
                <a:ext cx="1230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84" extrusionOk="0">
                    <a:moveTo>
                      <a:pt x="255" y="1"/>
                    </a:moveTo>
                    <a:cubicBezTo>
                      <a:pt x="124" y="1"/>
                      <a:pt x="11" y="98"/>
                      <a:pt x="5" y="233"/>
                    </a:cubicBezTo>
                    <a:cubicBezTo>
                      <a:pt x="0" y="361"/>
                      <a:pt x="105" y="483"/>
                      <a:pt x="237" y="483"/>
                    </a:cubicBezTo>
                    <a:cubicBezTo>
                      <a:pt x="368" y="483"/>
                      <a:pt x="482" y="386"/>
                      <a:pt x="487" y="251"/>
                    </a:cubicBezTo>
                    <a:cubicBezTo>
                      <a:pt x="492" y="123"/>
                      <a:pt x="387" y="1"/>
                      <a:pt x="25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84" name="Google Shape;3784;p54"/>
              <p:cNvSpPr/>
              <p:nvPr/>
            </p:nvSpPr>
            <p:spPr>
              <a:xfrm>
                <a:off x="2844600" y="2257950"/>
                <a:ext cx="123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85" extrusionOk="0">
                    <a:moveTo>
                      <a:pt x="255" y="1"/>
                    </a:moveTo>
                    <a:cubicBezTo>
                      <a:pt x="124" y="1"/>
                      <a:pt x="11" y="98"/>
                      <a:pt x="5" y="233"/>
                    </a:cubicBezTo>
                    <a:cubicBezTo>
                      <a:pt x="0" y="361"/>
                      <a:pt x="106" y="484"/>
                      <a:pt x="237" y="484"/>
                    </a:cubicBezTo>
                    <a:cubicBezTo>
                      <a:pt x="369" y="484"/>
                      <a:pt x="482" y="387"/>
                      <a:pt x="488" y="252"/>
                    </a:cubicBezTo>
                    <a:cubicBezTo>
                      <a:pt x="492" y="124"/>
                      <a:pt x="387" y="1"/>
                      <a:pt x="25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85" name="Google Shape;3785;p54"/>
              <p:cNvSpPr/>
              <p:nvPr/>
            </p:nvSpPr>
            <p:spPr>
              <a:xfrm>
                <a:off x="2876075" y="2179425"/>
                <a:ext cx="1232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84" extrusionOk="0">
                    <a:moveTo>
                      <a:pt x="255" y="1"/>
                    </a:moveTo>
                    <a:cubicBezTo>
                      <a:pt x="124" y="1"/>
                      <a:pt x="11" y="98"/>
                      <a:pt x="5" y="233"/>
                    </a:cubicBezTo>
                    <a:cubicBezTo>
                      <a:pt x="0" y="361"/>
                      <a:pt x="106" y="483"/>
                      <a:pt x="237" y="483"/>
                    </a:cubicBezTo>
                    <a:cubicBezTo>
                      <a:pt x="369" y="483"/>
                      <a:pt x="482" y="386"/>
                      <a:pt x="488" y="251"/>
                    </a:cubicBezTo>
                    <a:cubicBezTo>
                      <a:pt x="492" y="123"/>
                      <a:pt x="387" y="1"/>
                      <a:pt x="25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86" name="Google Shape;3786;p54"/>
              <p:cNvSpPr/>
              <p:nvPr/>
            </p:nvSpPr>
            <p:spPr>
              <a:xfrm>
                <a:off x="2892950" y="2185425"/>
                <a:ext cx="1230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84" extrusionOk="0">
                    <a:moveTo>
                      <a:pt x="255" y="1"/>
                    </a:moveTo>
                    <a:cubicBezTo>
                      <a:pt x="124" y="1"/>
                      <a:pt x="10" y="98"/>
                      <a:pt x="5" y="233"/>
                    </a:cubicBezTo>
                    <a:cubicBezTo>
                      <a:pt x="0" y="361"/>
                      <a:pt x="105" y="483"/>
                      <a:pt x="237" y="483"/>
                    </a:cubicBezTo>
                    <a:cubicBezTo>
                      <a:pt x="368" y="483"/>
                      <a:pt x="481" y="386"/>
                      <a:pt x="487" y="251"/>
                    </a:cubicBezTo>
                    <a:cubicBezTo>
                      <a:pt x="492" y="123"/>
                      <a:pt x="387" y="1"/>
                      <a:pt x="25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87" name="Google Shape;3787;p54"/>
              <p:cNvSpPr/>
              <p:nvPr/>
            </p:nvSpPr>
            <p:spPr>
              <a:xfrm>
                <a:off x="2520750" y="2026400"/>
                <a:ext cx="108275" cy="136075"/>
              </a:xfrm>
              <a:custGeom>
                <a:avLst/>
                <a:gdLst/>
                <a:ahLst/>
                <a:cxnLst/>
                <a:rect l="l" t="t" r="r" b="b"/>
                <a:pathLst>
                  <a:path w="4331" h="5443" extrusionOk="0">
                    <a:moveTo>
                      <a:pt x="2261" y="2867"/>
                    </a:moveTo>
                    <a:lnTo>
                      <a:pt x="2261" y="2867"/>
                    </a:lnTo>
                    <a:cubicBezTo>
                      <a:pt x="2254" y="2868"/>
                      <a:pt x="2247" y="2869"/>
                      <a:pt x="2241" y="2871"/>
                    </a:cubicBezTo>
                    <a:lnTo>
                      <a:pt x="2241" y="2871"/>
                    </a:lnTo>
                    <a:cubicBezTo>
                      <a:pt x="2247" y="2869"/>
                      <a:pt x="2254" y="2868"/>
                      <a:pt x="2261" y="2867"/>
                    </a:cubicBezTo>
                    <a:close/>
                    <a:moveTo>
                      <a:pt x="2734" y="1"/>
                    </a:moveTo>
                    <a:cubicBezTo>
                      <a:pt x="2665" y="1"/>
                      <a:pt x="2596" y="10"/>
                      <a:pt x="2528" y="33"/>
                    </a:cubicBezTo>
                    <a:cubicBezTo>
                      <a:pt x="2455" y="57"/>
                      <a:pt x="2396" y="94"/>
                      <a:pt x="2338" y="146"/>
                    </a:cubicBezTo>
                    <a:cubicBezTo>
                      <a:pt x="2285" y="193"/>
                      <a:pt x="2250" y="266"/>
                      <a:pt x="2224" y="330"/>
                    </a:cubicBezTo>
                    <a:cubicBezTo>
                      <a:pt x="2172" y="460"/>
                      <a:pt x="2169" y="620"/>
                      <a:pt x="2178" y="759"/>
                    </a:cubicBezTo>
                    <a:cubicBezTo>
                      <a:pt x="2192" y="946"/>
                      <a:pt x="2218" y="1134"/>
                      <a:pt x="2262" y="1317"/>
                    </a:cubicBezTo>
                    <a:cubicBezTo>
                      <a:pt x="2281" y="1398"/>
                      <a:pt x="2303" y="1481"/>
                      <a:pt x="2329" y="1562"/>
                    </a:cubicBezTo>
                    <a:cubicBezTo>
                      <a:pt x="2223" y="1621"/>
                      <a:pt x="2184" y="1748"/>
                      <a:pt x="2223" y="1859"/>
                    </a:cubicBezTo>
                    <a:cubicBezTo>
                      <a:pt x="2262" y="1970"/>
                      <a:pt x="2325" y="2072"/>
                      <a:pt x="2377" y="2178"/>
                    </a:cubicBezTo>
                    <a:cubicBezTo>
                      <a:pt x="2401" y="2228"/>
                      <a:pt x="2422" y="2281"/>
                      <a:pt x="2440" y="2333"/>
                    </a:cubicBezTo>
                    <a:cubicBezTo>
                      <a:pt x="2455" y="2383"/>
                      <a:pt x="2468" y="2434"/>
                      <a:pt x="2478" y="2484"/>
                    </a:cubicBezTo>
                    <a:cubicBezTo>
                      <a:pt x="2484" y="2522"/>
                      <a:pt x="2488" y="2558"/>
                      <a:pt x="2492" y="2595"/>
                    </a:cubicBezTo>
                    <a:cubicBezTo>
                      <a:pt x="2404" y="2651"/>
                      <a:pt x="2353" y="2751"/>
                      <a:pt x="2345" y="2852"/>
                    </a:cubicBezTo>
                    <a:lnTo>
                      <a:pt x="2342" y="2852"/>
                    </a:lnTo>
                    <a:cubicBezTo>
                      <a:pt x="2333" y="2855"/>
                      <a:pt x="2324" y="2856"/>
                      <a:pt x="2314" y="2857"/>
                    </a:cubicBezTo>
                    <a:cubicBezTo>
                      <a:pt x="2317" y="2857"/>
                      <a:pt x="2320" y="2857"/>
                      <a:pt x="2323" y="2857"/>
                    </a:cubicBezTo>
                    <a:lnTo>
                      <a:pt x="2323" y="2857"/>
                    </a:lnTo>
                    <a:cubicBezTo>
                      <a:pt x="2292" y="2862"/>
                      <a:pt x="2260" y="2867"/>
                      <a:pt x="2230" y="2873"/>
                    </a:cubicBezTo>
                    <a:cubicBezTo>
                      <a:pt x="2233" y="2872"/>
                      <a:pt x="2237" y="2871"/>
                      <a:pt x="2241" y="2871"/>
                    </a:cubicBezTo>
                    <a:lnTo>
                      <a:pt x="2241" y="2871"/>
                    </a:lnTo>
                    <a:cubicBezTo>
                      <a:pt x="2220" y="2874"/>
                      <a:pt x="2199" y="2878"/>
                      <a:pt x="2180" y="2882"/>
                    </a:cubicBezTo>
                    <a:cubicBezTo>
                      <a:pt x="2176" y="2882"/>
                      <a:pt x="2173" y="2882"/>
                      <a:pt x="2169" y="2883"/>
                    </a:cubicBezTo>
                    <a:cubicBezTo>
                      <a:pt x="2082" y="2891"/>
                      <a:pt x="1994" y="2899"/>
                      <a:pt x="1907" y="2904"/>
                    </a:cubicBezTo>
                    <a:cubicBezTo>
                      <a:pt x="1856" y="2905"/>
                      <a:pt x="1805" y="2907"/>
                      <a:pt x="1753" y="2907"/>
                    </a:cubicBezTo>
                    <a:cubicBezTo>
                      <a:pt x="1720" y="2907"/>
                      <a:pt x="1687" y="2906"/>
                      <a:pt x="1655" y="2904"/>
                    </a:cubicBezTo>
                    <a:cubicBezTo>
                      <a:pt x="1651" y="2904"/>
                      <a:pt x="1648" y="2903"/>
                      <a:pt x="1645" y="2903"/>
                    </a:cubicBezTo>
                    <a:cubicBezTo>
                      <a:pt x="1610" y="2903"/>
                      <a:pt x="1578" y="2914"/>
                      <a:pt x="1547" y="2929"/>
                    </a:cubicBezTo>
                    <a:cubicBezTo>
                      <a:pt x="1491" y="2867"/>
                      <a:pt x="1426" y="2813"/>
                      <a:pt x="1346" y="2781"/>
                    </a:cubicBezTo>
                    <a:cubicBezTo>
                      <a:pt x="1234" y="2736"/>
                      <a:pt x="1112" y="2719"/>
                      <a:pt x="989" y="2719"/>
                    </a:cubicBezTo>
                    <a:cubicBezTo>
                      <a:pt x="863" y="2719"/>
                      <a:pt x="737" y="2737"/>
                      <a:pt x="619" y="2760"/>
                    </a:cubicBezTo>
                    <a:cubicBezTo>
                      <a:pt x="554" y="2771"/>
                      <a:pt x="488" y="2786"/>
                      <a:pt x="422" y="2800"/>
                    </a:cubicBezTo>
                    <a:cubicBezTo>
                      <a:pt x="341" y="2816"/>
                      <a:pt x="265" y="2831"/>
                      <a:pt x="191" y="2871"/>
                    </a:cubicBezTo>
                    <a:cubicBezTo>
                      <a:pt x="64" y="2937"/>
                      <a:pt x="14" y="3102"/>
                      <a:pt x="7" y="3235"/>
                    </a:cubicBezTo>
                    <a:cubicBezTo>
                      <a:pt x="0" y="3386"/>
                      <a:pt x="21" y="3541"/>
                      <a:pt x="62" y="3686"/>
                    </a:cubicBezTo>
                    <a:cubicBezTo>
                      <a:pt x="98" y="3816"/>
                      <a:pt x="134" y="3948"/>
                      <a:pt x="177" y="4077"/>
                    </a:cubicBezTo>
                    <a:cubicBezTo>
                      <a:pt x="248" y="4286"/>
                      <a:pt x="321" y="4493"/>
                      <a:pt x="439" y="4680"/>
                    </a:cubicBezTo>
                    <a:cubicBezTo>
                      <a:pt x="409" y="4691"/>
                      <a:pt x="384" y="4708"/>
                      <a:pt x="360" y="4729"/>
                    </a:cubicBezTo>
                    <a:cubicBezTo>
                      <a:pt x="272" y="4745"/>
                      <a:pt x="194" y="4808"/>
                      <a:pt x="168" y="4899"/>
                    </a:cubicBezTo>
                    <a:cubicBezTo>
                      <a:pt x="140" y="5002"/>
                      <a:pt x="184" y="5097"/>
                      <a:pt x="254" y="5172"/>
                    </a:cubicBezTo>
                    <a:cubicBezTo>
                      <a:pt x="328" y="5254"/>
                      <a:pt x="416" y="5326"/>
                      <a:pt x="513" y="5379"/>
                    </a:cubicBezTo>
                    <a:cubicBezTo>
                      <a:pt x="596" y="5424"/>
                      <a:pt x="684" y="5442"/>
                      <a:pt x="773" y="5442"/>
                    </a:cubicBezTo>
                    <a:cubicBezTo>
                      <a:pt x="854" y="5442"/>
                      <a:pt x="937" y="5427"/>
                      <a:pt x="1015" y="5402"/>
                    </a:cubicBezTo>
                    <a:cubicBezTo>
                      <a:pt x="1170" y="5355"/>
                      <a:pt x="1330" y="5301"/>
                      <a:pt x="1447" y="5186"/>
                    </a:cubicBezTo>
                    <a:cubicBezTo>
                      <a:pt x="1541" y="5094"/>
                      <a:pt x="1618" y="4981"/>
                      <a:pt x="1681" y="4865"/>
                    </a:cubicBezTo>
                    <a:cubicBezTo>
                      <a:pt x="1747" y="4739"/>
                      <a:pt x="1811" y="4613"/>
                      <a:pt x="1851" y="4476"/>
                    </a:cubicBezTo>
                    <a:cubicBezTo>
                      <a:pt x="1853" y="4470"/>
                      <a:pt x="1854" y="4463"/>
                      <a:pt x="1856" y="4457"/>
                    </a:cubicBezTo>
                    <a:cubicBezTo>
                      <a:pt x="1905" y="4462"/>
                      <a:pt x="1955" y="4468"/>
                      <a:pt x="2005" y="4468"/>
                    </a:cubicBezTo>
                    <a:lnTo>
                      <a:pt x="2033" y="4468"/>
                    </a:lnTo>
                    <a:cubicBezTo>
                      <a:pt x="2220" y="4463"/>
                      <a:pt x="2404" y="4435"/>
                      <a:pt x="2584" y="4385"/>
                    </a:cubicBezTo>
                    <a:cubicBezTo>
                      <a:pt x="2716" y="4347"/>
                      <a:pt x="2850" y="4297"/>
                      <a:pt x="2962" y="4216"/>
                    </a:cubicBezTo>
                    <a:cubicBezTo>
                      <a:pt x="3050" y="4152"/>
                      <a:pt x="3125" y="4078"/>
                      <a:pt x="3198" y="3998"/>
                    </a:cubicBezTo>
                    <a:cubicBezTo>
                      <a:pt x="3281" y="3907"/>
                      <a:pt x="3363" y="3807"/>
                      <a:pt x="3425" y="3700"/>
                    </a:cubicBezTo>
                    <a:cubicBezTo>
                      <a:pt x="3546" y="3486"/>
                      <a:pt x="3648" y="3263"/>
                      <a:pt x="3679" y="3016"/>
                    </a:cubicBezTo>
                    <a:cubicBezTo>
                      <a:pt x="3693" y="2889"/>
                      <a:pt x="3690" y="2761"/>
                      <a:pt x="3677" y="2635"/>
                    </a:cubicBezTo>
                    <a:cubicBezTo>
                      <a:pt x="3666" y="2537"/>
                      <a:pt x="3648" y="2441"/>
                      <a:pt x="3624" y="2345"/>
                    </a:cubicBezTo>
                    <a:cubicBezTo>
                      <a:pt x="3716" y="2289"/>
                      <a:pt x="3801" y="2219"/>
                      <a:pt x="3874" y="2143"/>
                    </a:cubicBezTo>
                    <a:cubicBezTo>
                      <a:pt x="3963" y="2052"/>
                      <a:pt x="4034" y="1946"/>
                      <a:pt x="4102" y="1839"/>
                    </a:cubicBezTo>
                    <a:cubicBezTo>
                      <a:pt x="4161" y="1747"/>
                      <a:pt x="4219" y="1649"/>
                      <a:pt x="4263" y="1546"/>
                    </a:cubicBezTo>
                    <a:cubicBezTo>
                      <a:pt x="4288" y="1487"/>
                      <a:pt x="4311" y="1417"/>
                      <a:pt x="4318" y="1353"/>
                    </a:cubicBezTo>
                    <a:cubicBezTo>
                      <a:pt x="4324" y="1299"/>
                      <a:pt x="4325" y="1247"/>
                      <a:pt x="4321" y="1194"/>
                    </a:cubicBezTo>
                    <a:cubicBezTo>
                      <a:pt x="4325" y="1158"/>
                      <a:pt x="4330" y="1121"/>
                      <a:pt x="4330" y="1085"/>
                    </a:cubicBezTo>
                    <a:cubicBezTo>
                      <a:pt x="4330" y="976"/>
                      <a:pt x="4326" y="868"/>
                      <a:pt x="4297" y="761"/>
                    </a:cubicBezTo>
                    <a:cubicBezTo>
                      <a:pt x="4274" y="673"/>
                      <a:pt x="4232" y="591"/>
                      <a:pt x="4189" y="513"/>
                    </a:cubicBezTo>
                    <a:cubicBezTo>
                      <a:pt x="4151" y="445"/>
                      <a:pt x="4113" y="379"/>
                      <a:pt x="4061" y="323"/>
                    </a:cubicBezTo>
                    <a:cubicBezTo>
                      <a:pt x="4016" y="276"/>
                      <a:pt x="3955" y="255"/>
                      <a:pt x="3894" y="255"/>
                    </a:cubicBezTo>
                    <a:cubicBezTo>
                      <a:pt x="3882" y="255"/>
                      <a:pt x="3869" y="256"/>
                      <a:pt x="3856" y="258"/>
                    </a:cubicBezTo>
                    <a:cubicBezTo>
                      <a:pt x="3753" y="181"/>
                      <a:pt x="3628" y="134"/>
                      <a:pt x="3503" y="118"/>
                    </a:cubicBezTo>
                    <a:cubicBezTo>
                      <a:pt x="3377" y="102"/>
                      <a:pt x="3253" y="85"/>
                      <a:pt x="3130" y="60"/>
                    </a:cubicBezTo>
                    <a:cubicBezTo>
                      <a:pt x="3001" y="33"/>
                      <a:pt x="2867" y="1"/>
                      <a:pt x="2734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88" name="Google Shape;3788;p54"/>
              <p:cNvSpPr/>
              <p:nvPr/>
            </p:nvSpPr>
            <p:spPr>
              <a:xfrm>
                <a:off x="2790625" y="1972825"/>
                <a:ext cx="110600" cy="79550"/>
              </a:xfrm>
              <a:custGeom>
                <a:avLst/>
                <a:gdLst/>
                <a:ahLst/>
                <a:cxnLst/>
                <a:rect l="l" t="t" r="r" b="b"/>
                <a:pathLst>
                  <a:path w="4424" h="3182" extrusionOk="0">
                    <a:moveTo>
                      <a:pt x="1486" y="1"/>
                    </a:moveTo>
                    <a:cubicBezTo>
                      <a:pt x="1401" y="1"/>
                      <a:pt x="1325" y="45"/>
                      <a:pt x="1280" y="115"/>
                    </a:cubicBezTo>
                    <a:cubicBezTo>
                      <a:pt x="1204" y="153"/>
                      <a:pt x="1144" y="222"/>
                      <a:pt x="1103" y="301"/>
                    </a:cubicBezTo>
                    <a:cubicBezTo>
                      <a:pt x="1040" y="268"/>
                      <a:pt x="973" y="248"/>
                      <a:pt x="905" y="248"/>
                    </a:cubicBezTo>
                    <a:cubicBezTo>
                      <a:pt x="850" y="248"/>
                      <a:pt x="794" y="261"/>
                      <a:pt x="737" y="290"/>
                    </a:cubicBezTo>
                    <a:cubicBezTo>
                      <a:pt x="704" y="307"/>
                      <a:pt x="674" y="330"/>
                      <a:pt x="650" y="359"/>
                    </a:cubicBezTo>
                    <a:cubicBezTo>
                      <a:pt x="609" y="331"/>
                      <a:pt x="560" y="316"/>
                      <a:pt x="511" y="316"/>
                    </a:cubicBezTo>
                    <a:cubicBezTo>
                      <a:pt x="445" y="316"/>
                      <a:pt x="380" y="342"/>
                      <a:pt x="333" y="395"/>
                    </a:cubicBezTo>
                    <a:cubicBezTo>
                      <a:pt x="315" y="416"/>
                      <a:pt x="300" y="439"/>
                      <a:pt x="288" y="463"/>
                    </a:cubicBezTo>
                    <a:cubicBezTo>
                      <a:pt x="281" y="462"/>
                      <a:pt x="275" y="462"/>
                      <a:pt x="269" y="462"/>
                    </a:cubicBezTo>
                    <a:cubicBezTo>
                      <a:pt x="158" y="462"/>
                      <a:pt x="65" y="541"/>
                      <a:pt x="33" y="650"/>
                    </a:cubicBezTo>
                    <a:cubicBezTo>
                      <a:pt x="1" y="761"/>
                      <a:pt x="7" y="870"/>
                      <a:pt x="31" y="982"/>
                    </a:cubicBezTo>
                    <a:cubicBezTo>
                      <a:pt x="63" y="1121"/>
                      <a:pt x="123" y="1261"/>
                      <a:pt x="202" y="1381"/>
                    </a:cubicBezTo>
                    <a:cubicBezTo>
                      <a:pt x="290" y="1518"/>
                      <a:pt x="396" y="1643"/>
                      <a:pt x="529" y="1739"/>
                    </a:cubicBezTo>
                    <a:cubicBezTo>
                      <a:pt x="599" y="1789"/>
                      <a:pt x="674" y="1838"/>
                      <a:pt x="752" y="1877"/>
                    </a:cubicBezTo>
                    <a:cubicBezTo>
                      <a:pt x="831" y="1917"/>
                      <a:pt x="912" y="1955"/>
                      <a:pt x="994" y="1986"/>
                    </a:cubicBezTo>
                    <a:cubicBezTo>
                      <a:pt x="998" y="2010"/>
                      <a:pt x="997" y="2035"/>
                      <a:pt x="1000" y="2059"/>
                    </a:cubicBezTo>
                    <a:cubicBezTo>
                      <a:pt x="1043" y="2390"/>
                      <a:pt x="1182" y="2715"/>
                      <a:pt x="1441" y="2936"/>
                    </a:cubicBezTo>
                    <a:cubicBezTo>
                      <a:pt x="1600" y="3071"/>
                      <a:pt x="1800" y="3147"/>
                      <a:pt x="2007" y="3170"/>
                    </a:cubicBezTo>
                    <a:cubicBezTo>
                      <a:pt x="2075" y="3178"/>
                      <a:pt x="2143" y="3182"/>
                      <a:pt x="2212" y="3182"/>
                    </a:cubicBezTo>
                    <a:cubicBezTo>
                      <a:pt x="2345" y="3182"/>
                      <a:pt x="2479" y="3166"/>
                      <a:pt x="2604" y="3127"/>
                    </a:cubicBezTo>
                    <a:cubicBezTo>
                      <a:pt x="2690" y="3099"/>
                      <a:pt x="2775" y="3071"/>
                      <a:pt x="2860" y="3038"/>
                    </a:cubicBezTo>
                    <a:cubicBezTo>
                      <a:pt x="2902" y="3022"/>
                      <a:pt x="2943" y="3006"/>
                      <a:pt x="2984" y="2989"/>
                    </a:cubicBezTo>
                    <a:cubicBezTo>
                      <a:pt x="3014" y="2976"/>
                      <a:pt x="3045" y="2963"/>
                      <a:pt x="3072" y="2947"/>
                    </a:cubicBezTo>
                    <a:cubicBezTo>
                      <a:pt x="3103" y="2961"/>
                      <a:pt x="3134" y="2975"/>
                      <a:pt x="3166" y="2986"/>
                    </a:cubicBezTo>
                    <a:cubicBezTo>
                      <a:pt x="3317" y="3041"/>
                      <a:pt x="3480" y="3071"/>
                      <a:pt x="3644" y="3071"/>
                    </a:cubicBezTo>
                    <a:cubicBezTo>
                      <a:pt x="3780" y="3071"/>
                      <a:pt x="3916" y="3050"/>
                      <a:pt x="4044" y="3005"/>
                    </a:cubicBezTo>
                    <a:cubicBezTo>
                      <a:pt x="4167" y="2960"/>
                      <a:pt x="4294" y="2897"/>
                      <a:pt x="4357" y="2775"/>
                    </a:cubicBezTo>
                    <a:cubicBezTo>
                      <a:pt x="4424" y="2645"/>
                      <a:pt x="4402" y="2509"/>
                      <a:pt x="4341" y="2382"/>
                    </a:cubicBezTo>
                    <a:cubicBezTo>
                      <a:pt x="4289" y="2277"/>
                      <a:pt x="4207" y="2180"/>
                      <a:pt x="4129" y="2092"/>
                    </a:cubicBezTo>
                    <a:cubicBezTo>
                      <a:pt x="4110" y="2070"/>
                      <a:pt x="4092" y="2049"/>
                      <a:pt x="4073" y="2028"/>
                    </a:cubicBezTo>
                    <a:cubicBezTo>
                      <a:pt x="4082" y="1982"/>
                      <a:pt x="4083" y="1937"/>
                      <a:pt x="4083" y="1891"/>
                    </a:cubicBezTo>
                    <a:cubicBezTo>
                      <a:pt x="4083" y="1812"/>
                      <a:pt x="4078" y="1734"/>
                      <a:pt x="4070" y="1656"/>
                    </a:cubicBezTo>
                    <a:cubicBezTo>
                      <a:pt x="4060" y="1567"/>
                      <a:pt x="4045" y="1477"/>
                      <a:pt x="4028" y="1389"/>
                    </a:cubicBezTo>
                    <a:cubicBezTo>
                      <a:pt x="4015" y="1325"/>
                      <a:pt x="4003" y="1261"/>
                      <a:pt x="3989" y="1197"/>
                    </a:cubicBezTo>
                    <a:cubicBezTo>
                      <a:pt x="3982" y="1164"/>
                      <a:pt x="3976" y="1129"/>
                      <a:pt x="3967" y="1097"/>
                    </a:cubicBezTo>
                    <a:cubicBezTo>
                      <a:pt x="3950" y="1043"/>
                      <a:pt x="3916" y="1001"/>
                      <a:pt x="3871" y="968"/>
                    </a:cubicBezTo>
                    <a:cubicBezTo>
                      <a:pt x="3859" y="959"/>
                      <a:pt x="3845" y="951"/>
                      <a:pt x="3831" y="945"/>
                    </a:cubicBezTo>
                    <a:cubicBezTo>
                      <a:pt x="3794" y="898"/>
                      <a:pt x="3736" y="866"/>
                      <a:pt x="3669" y="857"/>
                    </a:cubicBezTo>
                    <a:lnTo>
                      <a:pt x="3664" y="857"/>
                    </a:lnTo>
                    <a:cubicBezTo>
                      <a:pt x="3654" y="856"/>
                      <a:pt x="3644" y="855"/>
                      <a:pt x="3635" y="855"/>
                    </a:cubicBezTo>
                    <a:cubicBezTo>
                      <a:pt x="3558" y="855"/>
                      <a:pt x="3489" y="900"/>
                      <a:pt x="3444" y="959"/>
                    </a:cubicBezTo>
                    <a:cubicBezTo>
                      <a:pt x="3444" y="960"/>
                      <a:pt x="3444" y="960"/>
                      <a:pt x="3444" y="960"/>
                    </a:cubicBezTo>
                    <a:cubicBezTo>
                      <a:pt x="3313" y="969"/>
                      <a:pt x="3219" y="1081"/>
                      <a:pt x="3219" y="1209"/>
                    </a:cubicBezTo>
                    <a:cubicBezTo>
                      <a:pt x="3219" y="1256"/>
                      <a:pt x="3217" y="1304"/>
                      <a:pt x="3223" y="1351"/>
                    </a:cubicBezTo>
                    <a:cubicBezTo>
                      <a:pt x="3222" y="1353"/>
                      <a:pt x="3222" y="1356"/>
                      <a:pt x="3221" y="1359"/>
                    </a:cubicBezTo>
                    <a:cubicBezTo>
                      <a:pt x="3176" y="1360"/>
                      <a:pt x="3133" y="1369"/>
                      <a:pt x="3093" y="1387"/>
                    </a:cubicBezTo>
                    <a:cubicBezTo>
                      <a:pt x="3047" y="1335"/>
                      <a:pt x="2976" y="1305"/>
                      <a:pt x="2907" y="1305"/>
                    </a:cubicBezTo>
                    <a:cubicBezTo>
                      <a:pt x="2863" y="1305"/>
                      <a:pt x="2819" y="1318"/>
                      <a:pt x="2783" y="1344"/>
                    </a:cubicBezTo>
                    <a:cubicBezTo>
                      <a:pt x="2715" y="1393"/>
                      <a:pt x="2644" y="1441"/>
                      <a:pt x="2584" y="1496"/>
                    </a:cubicBezTo>
                    <a:cubicBezTo>
                      <a:pt x="2531" y="1544"/>
                      <a:pt x="2474" y="1595"/>
                      <a:pt x="2435" y="1655"/>
                    </a:cubicBezTo>
                    <a:cubicBezTo>
                      <a:pt x="2412" y="1690"/>
                      <a:pt x="2393" y="1724"/>
                      <a:pt x="2376" y="1760"/>
                    </a:cubicBezTo>
                    <a:cubicBezTo>
                      <a:pt x="2345" y="1791"/>
                      <a:pt x="2314" y="1822"/>
                      <a:pt x="2283" y="1854"/>
                    </a:cubicBezTo>
                    <a:cubicBezTo>
                      <a:pt x="2236" y="1899"/>
                      <a:pt x="2189" y="1942"/>
                      <a:pt x="2140" y="1985"/>
                    </a:cubicBezTo>
                    <a:cubicBezTo>
                      <a:pt x="2118" y="1979"/>
                      <a:pt x="2095" y="1975"/>
                      <a:pt x="2073" y="1975"/>
                    </a:cubicBezTo>
                    <a:cubicBezTo>
                      <a:pt x="2059" y="1975"/>
                      <a:pt x="2045" y="1977"/>
                      <a:pt x="2033" y="1980"/>
                    </a:cubicBezTo>
                    <a:cubicBezTo>
                      <a:pt x="1980" y="1993"/>
                      <a:pt x="1940" y="2011"/>
                      <a:pt x="1895" y="2043"/>
                    </a:cubicBezTo>
                    <a:cubicBezTo>
                      <a:pt x="1884" y="2052"/>
                      <a:pt x="1872" y="2062"/>
                      <a:pt x="1863" y="2074"/>
                    </a:cubicBezTo>
                    <a:cubicBezTo>
                      <a:pt x="1838" y="2052"/>
                      <a:pt x="1813" y="2030"/>
                      <a:pt x="1789" y="2006"/>
                    </a:cubicBezTo>
                    <a:lnTo>
                      <a:pt x="1790" y="2006"/>
                    </a:lnTo>
                    <a:cubicBezTo>
                      <a:pt x="1932" y="1914"/>
                      <a:pt x="1932" y="1709"/>
                      <a:pt x="1804" y="1611"/>
                    </a:cubicBezTo>
                    <a:cubicBezTo>
                      <a:pt x="1805" y="1599"/>
                      <a:pt x="1806" y="1588"/>
                      <a:pt x="1806" y="1577"/>
                    </a:cubicBezTo>
                    <a:cubicBezTo>
                      <a:pt x="1810" y="1475"/>
                      <a:pt x="1795" y="1372"/>
                      <a:pt x="1770" y="1273"/>
                    </a:cubicBezTo>
                    <a:cubicBezTo>
                      <a:pt x="1784" y="1250"/>
                      <a:pt x="1799" y="1226"/>
                      <a:pt x="1811" y="1201"/>
                    </a:cubicBezTo>
                    <a:cubicBezTo>
                      <a:pt x="1859" y="1101"/>
                      <a:pt x="1871" y="977"/>
                      <a:pt x="1868" y="866"/>
                    </a:cubicBezTo>
                    <a:cubicBezTo>
                      <a:pt x="1863" y="747"/>
                      <a:pt x="1848" y="630"/>
                      <a:pt x="1819" y="514"/>
                    </a:cubicBezTo>
                    <a:cubicBezTo>
                      <a:pt x="1797" y="433"/>
                      <a:pt x="1770" y="343"/>
                      <a:pt x="1724" y="265"/>
                    </a:cubicBezTo>
                    <a:cubicBezTo>
                      <a:pt x="1724" y="254"/>
                      <a:pt x="1725" y="244"/>
                      <a:pt x="1725" y="234"/>
                    </a:cubicBezTo>
                    <a:cubicBezTo>
                      <a:pt x="1728" y="114"/>
                      <a:pt x="1621" y="12"/>
                      <a:pt x="1507" y="2"/>
                    </a:cubicBezTo>
                    <a:cubicBezTo>
                      <a:pt x="1500" y="1"/>
                      <a:pt x="1493" y="1"/>
                      <a:pt x="1486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89" name="Google Shape;3789;p54"/>
              <p:cNvSpPr/>
              <p:nvPr/>
            </p:nvSpPr>
            <p:spPr>
              <a:xfrm>
                <a:off x="2919350" y="2189725"/>
                <a:ext cx="79825" cy="1418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5675" extrusionOk="0">
                    <a:moveTo>
                      <a:pt x="1889" y="0"/>
                    </a:moveTo>
                    <a:cubicBezTo>
                      <a:pt x="1846" y="0"/>
                      <a:pt x="1803" y="8"/>
                      <a:pt x="1760" y="21"/>
                    </a:cubicBezTo>
                    <a:cubicBezTo>
                      <a:pt x="1699" y="39"/>
                      <a:pt x="1638" y="62"/>
                      <a:pt x="1578" y="85"/>
                    </a:cubicBezTo>
                    <a:cubicBezTo>
                      <a:pt x="1524" y="105"/>
                      <a:pt x="1468" y="124"/>
                      <a:pt x="1416" y="148"/>
                    </a:cubicBezTo>
                    <a:cubicBezTo>
                      <a:pt x="1221" y="240"/>
                      <a:pt x="1044" y="413"/>
                      <a:pt x="975" y="621"/>
                    </a:cubicBezTo>
                    <a:cubicBezTo>
                      <a:pt x="939" y="732"/>
                      <a:pt x="927" y="847"/>
                      <a:pt x="915" y="963"/>
                    </a:cubicBezTo>
                    <a:cubicBezTo>
                      <a:pt x="899" y="1106"/>
                      <a:pt x="887" y="1263"/>
                      <a:pt x="929" y="1402"/>
                    </a:cubicBezTo>
                    <a:cubicBezTo>
                      <a:pt x="934" y="1417"/>
                      <a:pt x="942" y="1431"/>
                      <a:pt x="946" y="1444"/>
                    </a:cubicBezTo>
                    <a:cubicBezTo>
                      <a:pt x="883" y="1473"/>
                      <a:pt x="822" y="1506"/>
                      <a:pt x="766" y="1546"/>
                    </a:cubicBezTo>
                    <a:cubicBezTo>
                      <a:pt x="647" y="1630"/>
                      <a:pt x="537" y="1728"/>
                      <a:pt x="437" y="1834"/>
                    </a:cubicBezTo>
                    <a:cubicBezTo>
                      <a:pt x="386" y="1889"/>
                      <a:pt x="340" y="1948"/>
                      <a:pt x="300" y="2010"/>
                    </a:cubicBezTo>
                    <a:cubicBezTo>
                      <a:pt x="269" y="2062"/>
                      <a:pt x="244" y="2116"/>
                      <a:pt x="219" y="2170"/>
                    </a:cubicBezTo>
                    <a:cubicBezTo>
                      <a:pt x="126" y="2381"/>
                      <a:pt x="37" y="2600"/>
                      <a:pt x="13" y="2829"/>
                    </a:cubicBezTo>
                    <a:cubicBezTo>
                      <a:pt x="2" y="2946"/>
                      <a:pt x="1" y="3067"/>
                      <a:pt x="12" y="3182"/>
                    </a:cubicBezTo>
                    <a:cubicBezTo>
                      <a:pt x="24" y="3285"/>
                      <a:pt x="49" y="3386"/>
                      <a:pt x="81" y="3484"/>
                    </a:cubicBezTo>
                    <a:cubicBezTo>
                      <a:pt x="99" y="3543"/>
                      <a:pt x="125" y="3606"/>
                      <a:pt x="156" y="3657"/>
                    </a:cubicBezTo>
                    <a:cubicBezTo>
                      <a:pt x="189" y="3712"/>
                      <a:pt x="228" y="3768"/>
                      <a:pt x="279" y="3808"/>
                    </a:cubicBezTo>
                    <a:cubicBezTo>
                      <a:pt x="364" y="3879"/>
                      <a:pt x="453" y="3945"/>
                      <a:pt x="545" y="4010"/>
                    </a:cubicBezTo>
                    <a:cubicBezTo>
                      <a:pt x="570" y="4026"/>
                      <a:pt x="595" y="4044"/>
                      <a:pt x="620" y="4061"/>
                    </a:cubicBezTo>
                    <a:cubicBezTo>
                      <a:pt x="584" y="4172"/>
                      <a:pt x="548" y="4285"/>
                      <a:pt x="516" y="4397"/>
                    </a:cubicBezTo>
                    <a:cubicBezTo>
                      <a:pt x="484" y="4504"/>
                      <a:pt x="464" y="4618"/>
                      <a:pt x="460" y="4731"/>
                    </a:cubicBezTo>
                    <a:cubicBezTo>
                      <a:pt x="456" y="4859"/>
                      <a:pt x="458" y="4987"/>
                      <a:pt x="496" y="5112"/>
                    </a:cubicBezTo>
                    <a:cubicBezTo>
                      <a:pt x="518" y="5178"/>
                      <a:pt x="548" y="5243"/>
                      <a:pt x="585" y="5302"/>
                    </a:cubicBezTo>
                    <a:cubicBezTo>
                      <a:pt x="650" y="5408"/>
                      <a:pt x="727" y="5509"/>
                      <a:pt x="833" y="5576"/>
                    </a:cubicBezTo>
                    <a:cubicBezTo>
                      <a:pt x="912" y="5627"/>
                      <a:pt x="1003" y="5674"/>
                      <a:pt x="1097" y="5674"/>
                    </a:cubicBezTo>
                    <a:cubicBezTo>
                      <a:pt x="1130" y="5674"/>
                      <a:pt x="1166" y="5667"/>
                      <a:pt x="1200" y="5654"/>
                    </a:cubicBezTo>
                    <a:cubicBezTo>
                      <a:pt x="1230" y="5641"/>
                      <a:pt x="1257" y="5623"/>
                      <a:pt x="1286" y="5605"/>
                    </a:cubicBezTo>
                    <a:cubicBezTo>
                      <a:pt x="1342" y="5572"/>
                      <a:pt x="1399" y="5541"/>
                      <a:pt x="1455" y="5508"/>
                    </a:cubicBezTo>
                    <a:cubicBezTo>
                      <a:pt x="1501" y="5503"/>
                      <a:pt x="1544" y="5488"/>
                      <a:pt x="1583" y="5465"/>
                    </a:cubicBezTo>
                    <a:cubicBezTo>
                      <a:pt x="1643" y="5429"/>
                      <a:pt x="1686" y="5389"/>
                      <a:pt x="1724" y="5332"/>
                    </a:cubicBezTo>
                    <a:cubicBezTo>
                      <a:pt x="1736" y="5312"/>
                      <a:pt x="1748" y="5290"/>
                      <a:pt x="1757" y="5268"/>
                    </a:cubicBezTo>
                    <a:cubicBezTo>
                      <a:pt x="1775" y="5264"/>
                      <a:pt x="1795" y="5257"/>
                      <a:pt x="1813" y="5249"/>
                    </a:cubicBezTo>
                    <a:cubicBezTo>
                      <a:pt x="1869" y="5224"/>
                      <a:pt x="1917" y="5184"/>
                      <a:pt x="1958" y="5138"/>
                    </a:cubicBezTo>
                    <a:cubicBezTo>
                      <a:pt x="1997" y="5148"/>
                      <a:pt x="2037" y="5155"/>
                      <a:pt x="2077" y="5155"/>
                    </a:cubicBezTo>
                    <a:cubicBezTo>
                      <a:pt x="2093" y="5155"/>
                      <a:pt x="2110" y="5154"/>
                      <a:pt x="2126" y="5152"/>
                    </a:cubicBezTo>
                    <a:cubicBezTo>
                      <a:pt x="2201" y="5140"/>
                      <a:pt x="2270" y="5116"/>
                      <a:pt x="2332" y="5071"/>
                    </a:cubicBezTo>
                    <a:cubicBezTo>
                      <a:pt x="2387" y="5030"/>
                      <a:pt x="2424" y="4979"/>
                      <a:pt x="2457" y="4919"/>
                    </a:cubicBezTo>
                    <a:cubicBezTo>
                      <a:pt x="2477" y="4885"/>
                      <a:pt x="2490" y="4847"/>
                      <a:pt x="2499" y="4810"/>
                    </a:cubicBezTo>
                    <a:cubicBezTo>
                      <a:pt x="2522" y="4810"/>
                      <a:pt x="2546" y="4807"/>
                      <a:pt x="2569" y="4804"/>
                    </a:cubicBezTo>
                    <a:cubicBezTo>
                      <a:pt x="2700" y="4782"/>
                      <a:pt x="2802" y="4671"/>
                      <a:pt x="2816" y="4539"/>
                    </a:cubicBezTo>
                    <a:cubicBezTo>
                      <a:pt x="2816" y="4536"/>
                      <a:pt x="2816" y="4534"/>
                      <a:pt x="2816" y="4532"/>
                    </a:cubicBezTo>
                    <a:cubicBezTo>
                      <a:pt x="2841" y="4519"/>
                      <a:pt x="2864" y="4502"/>
                      <a:pt x="2882" y="4483"/>
                    </a:cubicBezTo>
                    <a:cubicBezTo>
                      <a:pt x="2941" y="4420"/>
                      <a:pt x="2961" y="4332"/>
                      <a:pt x="2937" y="4249"/>
                    </a:cubicBezTo>
                    <a:cubicBezTo>
                      <a:pt x="2915" y="4174"/>
                      <a:pt x="2860" y="4119"/>
                      <a:pt x="2800" y="4073"/>
                    </a:cubicBezTo>
                    <a:cubicBezTo>
                      <a:pt x="2739" y="4027"/>
                      <a:pt x="2681" y="3979"/>
                      <a:pt x="2618" y="3938"/>
                    </a:cubicBezTo>
                    <a:cubicBezTo>
                      <a:pt x="2548" y="3890"/>
                      <a:pt x="2479" y="3843"/>
                      <a:pt x="2409" y="3797"/>
                    </a:cubicBezTo>
                    <a:cubicBezTo>
                      <a:pt x="2347" y="3754"/>
                      <a:pt x="2282" y="3713"/>
                      <a:pt x="2218" y="3674"/>
                    </a:cubicBezTo>
                    <a:cubicBezTo>
                      <a:pt x="2128" y="3617"/>
                      <a:pt x="2038" y="3552"/>
                      <a:pt x="1940" y="3513"/>
                    </a:cubicBezTo>
                    <a:cubicBezTo>
                      <a:pt x="1924" y="3506"/>
                      <a:pt x="1908" y="3503"/>
                      <a:pt x="1893" y="3499"/>
                    </a:cubicBezTo>
                    <a:cubicBezTo>
                      <a:pt x="1890" y="3498"/>
                      <a:pt x="1886" y="3497"/>
                      <a:pt x="1884" y="3496"/>
                    </a:cubicBezTo>
                    <a:cubicBezTo>
                      <a:pt x="1857" y="3483"/>
                      <a:pt x="1828" y="3474"/>
                      <a:pt x="1799" y="3471"/>
                    </a:cubicBezTo>
                    <a:cubicBezTo>
                      <a:pt x="1805" y="3388"/>
                      <a:pt x="1770" y="3303"/>
                      <a:pt x="1699" y="3253"/>
                    </a:cubicBezTo>
                    <a:cubicBezTo>
                      <a:pt x="1655" y="3224"/>
                      <a:pt x="1606" y="3211"/>
                      <a:pt x="1555" y="3209"/>
                    </a:cubicBezTo>
                    <a:cubicBezTo>
                      <a:pt x="1526" y="3134"/>
                      <a:pt x="1492" y="3061"/>
                      <a:pt x="1452" y="2994"/>
                    </a:cubicBezTo>
                    <a:cubicBezTo>
                      <a:pt x="1388" y="2886"/>
                      <a:pt x="1317" y="2783"/>
                      <a:pt x="1242" y="2682"/>
                    </a:cubicBezTo>
                    <a:cubicBezTo>
                      <a:pt x="1204" y="2630"/>
                      <a:pt x="1164" y="2576"/>
                      <a:pt x="1124" y="2524"/>
                    </a:cubicBezTo>
                    <a:lnTo>
                      <a:pt x="1124" y="2524"/>
                    </a:lnTo>
                    <a:cubicBezTo>
                      <a:pt x="1127" y="2524"/>
                      <a:pt x="1130" y="2524"/>
                      <a:pt x="1134" y="2524"/>
                    </a:cubicBezTo>
                    <a:cubicBezTo>
                      <a:pt x="1229" y="2524"/>
                      <a:pt x="1324" y="2494"/>
                      <a:pt x="1411" y="2455"/>
                    </a:cubicBezTo>
                    <a:cubicBezTo>
                      <a:pt x="1487" y="2421"/>
                      <a:pt x="1562" y="2382"/>
                      <a:pt x="1634" y="2341"/>
                    </a:cubicBezTo>
                    <a:cubicBezTo>
                      <a:pt x="1735" y="2280"/>
                      <a:pt x="1834" y="2213"/>
                      <a:pt x="1937" y="2153"/>
                    </a:cubicBezTo>
                    <a:cubicBezTo>
                      <a:pt x="1955" y="2150"/>
                      <a:pt x="1973" y="2145"/>
                      <a:pt x="1990" y="2140"/>
                    </a:cubicBezTo>
                    <a:cubicBezTo>
                      <a:pt x="2023" y="2128"/>
                      <a:pt x="2055" y="2116"/>
                      <a:pt x="2088" y="2102"/>
                    </a:cubicBezTo>
                    <a:cubicBezTo>
                      <a:pt x="2104" y="2100"/>
                      <a:pt x="2121" y="2096"/>
                      <a:pt x="2137" y="2090"/>
                    </a:cubicBezTo>
                    <a:cubicBezTo>
                      <a:pt x="2221" y="2066"/>
                      <a:pt x="2296" y="2006"/>
                      <a:pt x="2328" y="1921"/>
                    </a:cubicBezTo>
                    <a:cubicBezTo>
                      <a:pt x="2348" y="1863"/>
                      <a:pt x="2346" y="1803"/>
                      <a:pt x="2324" y="1751"/>
                    </a:cubicBezTo>
                    <a:cubicBezTo>
                      <a:pt x="2329" y="1745"/>
                      <a:pt x="2332" y="1739"/>
                      <a:pt x="2337" y="1734"/>
                    </a:cubicBezTo>
                    <a:cubicBezTo>
                      <a:pt x="2359" y="1737"/>
                      <a:pt x="2382" y="1738"/>
                      <a:pt x="2405" y="1738"/>
                    </a:cubicBezTo>
                    <a:cubicBezTo>
                      <a:pt x="2526" y="1738"/>
                      <a:pt x="2647" y="1695"/>
                      <a:pt x="2731" y="1606"/>
                    </a:cubicBezTo>
                    <a:cubicBezTo>
                      <a:pt x="2770" y="1566"/>
                      <a:pt x="2802" y="1520"/>
                      <a:pt x="2826" y="1470"/>
                    </a:cubicBezTo>
                    <a:lnTo>
                      <a:pt x="2832" y="1470"/>
                    </a:lnTo>
                    <a:cubicBezTo>
                      <a:pt x="2844" y="1470"/>
                      <a:pt x="2856" y="1471"/>
                      <a:pt x="2869" y="1471"/>
                    </a:cubicBezTo>
                    <a:cubicBezTo>
                      <a:pt x="2927" y="1471"/>
                      <a:pt x="2988" y="1461"/>
                      <a:pt x="3038" y="1430"/>
                    </a:cubicBezTo>
                    <a:cubicBezTo>
                      <a:pt x="3089" y="1399"/>
                      <a:pt x="3134" y="1344"/>
                      <a:pt x="3154" y="1287"/>
                    </a:cubicBezTo>
                    <a:cubicBezTo>
                      <a:pt x="3192" y="1184"/>
                      <a:pt x="3157" y="1069"/>
                      <a:pt x="3096" y="981"/>
                    </a:cubicBezTo>
                    <a:cubicBezTo>
                      <a:pt x="3087" y="904"/>
                      <a:pt x="3047" y="831"/>
                      <a:pt x="2974" y="795"/>
                    </a:cubicBezTo>
                    <a:cubicBezTo>
                      <a:pt x="2931" y="773"/>
                      <a:pt x="2890" y="750"/>
                      <a:pt x="2848" y="727"/>
                    </a:cubicBezTo>
                    <a:cubicBezTo>
                      <a:pt x="2796" y="681"/>
                      <a:pt x="2746" y="635"/>
                      <a:pt x="2678" y="619"/>
                    </a:cubicBezTo>
                    <a:cubicBezTo>
                      <a:pt x="2666" y="617"/>
                      <a:pt x="2656" y="618"/>
                      <a:pt x="2646" y="617"/>
                    </a:cubicBezTo>
                    <a:cubicBezTo>
                      <a:pt x="2581" y="581"/>
                      <a:pt x="2517" y="546"/>
                      <a:pt x="2452" y="510"/>
                    </a:cubicBezTo>
                    <a:cubicBezTo>
                      <a:pt x="2451" y="458"/>
                      <a:pt x="2434" y="405"/>
                      <a:pt x="2400" y="363"/>
                    </a:cubicBezTo>
                    <a:cubicBezTo>
                      <a:pt x="2363" y="316"/>
                      <a:pt x="2316" y="291"/>
                      <a:pt x="2264" y="278"/>
                    </a:cubicBezTo>
                    <a:cubicBezTo>
                      <a:pt x="2233" y="264"/>
                      <a:pt x="2203" y="251"/>
                      <a:pt x="2170" y="244"/>
                    </a:cubicBezTo>
                    <a:cubicBezTo>
                      <a:pt x="2169" y="243"/>
                      <a:pt x="2168" y="243"/>
                      <a:pt x="2166" y="243"/>
                    </a:cubicBezTo>
                    <a:cubicBezTo>
                      <a:pt x="2165" y="243"/>
                      <a:pt x="2164" y="243"/>
                      <a:pt x="2163" y="243"/>
                    </a:cubicBezTo>
                    <a:cubicBezTo>
                      <a:pt x="2161" y="169"/>
                      <a:pt x="2129" y="100"/>
                      <a:pt x="2060" y="52"/>
                    </a:cubicBezTo>
                    <a:cubicBezTo>
                      <a:pt x="2008" y="15"/>
                      <a:pt x="1949" y="0"/>
                      <a:pt x="1889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90" name="Google Shape;3790;p54"/>
              <p:cNvSpPr/>
              <p:nvPr/>
            </p:nvSpPr>
            <p:spPr>
              <a:xfrm>
                <a:off x="2771925" y="2413775"/>
                <a:ext cx="1246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987" h="3991" extrusionOk="0">
                    <a:moveTo>
                      <a:pt x="707" y="2825"/>
                    </a:moveTo>
                    <a:cubicBezTo>
                      <a:pt x="714" y="2867"/>
                      <a:pt x="722" y="2910"/>
                      <a:pt x="731" y="2953"/>
                    </a:cubicBezTo>
                    <a:cubicBezTo>
                      <a:pt x="734" y="2963"/>
                      <a:pt x="736" y="2974"/>
                      <a:pt x="729" y="2977"/>
                    </a:cubicBezTo>
                    <a:cubicBezTo>
                      <a:pt x="726" y="2966"/>
                      <a:pt x="721" y="2954"/>
                      <a:pt x="718" y="2943"/>
                    </a:cubicBezTo>
                    <a:cubicBezTo>
                      <a:pt x="715" y="2926"/>
                      <a:pt x="712" y="2910"/>
                      <a:pt x="710" y="2894"/>
                    </a:cubicBezTo>
                    <a:cubicBezTo>
                      <a:pt x="709" y="2871"/>
                      <a:pt x="709" y="2848"/>
                      <a:pt x="707" y="2825"/>
                    </a:cubicBezTo>
                    <a:close/>
                    <a:moveTo>
                      <a:pt x="2675" y="1"/>
                    </a:moveTo>
                    <a:cubicBezTo>
                      <a:pt x="2609" y="1"/>
                      <a:pt x="2541" y="11"/>
                      <a:pt x="2483" y="21"/>
                    </a:cubicBezTo>
                    <a:cubicBezTo>
                      <a:pt x="2381" y="40"/>
                      <a:pt x="2282" y="70"/>
                      <a:pt x="2183" y="101"/>
                    </a:cubicBezTo>
                    <a:cubicBezTo>
                      <a:pt x="2072" y="138"/>
                      <a:pt x="1958" y="172"/>
                      <a:pt x="1861" y="239"/>
                    </a:cubicBezTo>
                    <a:cubicBezTo>
                      <a:pt x="1665" y="372"/>
                      <a:pt x="1512" y="567"/>
                      <a:pt x="1392" y="771"/>
                    </a:cubicBezTo>
                    <a:cubicBezTo>
                      <a:pt x="1329" y="877"/>
                      <a:pt x="1284" y="993"/>
                      <a:pt x="1251" y="1111"/>
                    </a:cubicBezTo>
                    <a:cubicBezTo>
                      <a:pt x="1217" y="1227"/>
                      <a:pt x="1189" y="1350"/>
                      <a:pt x="1184" y="1469"/>
                    </a:cubicBezTo>
                    <a:cubicBezTo>
                      <a:pt x="1184" y="1482"/>
                      <a:pt x="1184" y="1494"/>
                      <a:pt x="1184" y="1507"/>
                    </a:cubicBezTo>
                    <a:cubicBezTo>
                      <a:pt x="892" y="1574"/>
                      <a:pt x="610" y="1701"/>
                      <a:pt x="410" y="1932"/>
                    </a:cubicBezTo>
                    <a:cubicBezTo>
                      <a:pt x="280" y="2083"/>
                      <a:pt x="162" y="2258"/>
                      <a:pt x="99" y="2449"/>
                    </a:cubicBezTo>
                    <a:cubicBezTo>
                      <a:pt x="44" y="2612"/>
                      <a:pt x="1" y="2794"/>
                      <a:pt x="49" y="2966"/>
                    </a:cubicBezTo>
                    <a:cubicBezTo>
                      <a:pt x="76" y="3064"/>
                      <a:pt x="171" y="3128"/>
                      <a:pt x="268" y="3133"/>
                    </a:cubicBezTo>
                    <a:cubicBezTo>
                      <a:pt x="294" y="3206"/>
                      <a:pt x="331" y="3275"/>
                      <a:pt x="390" y="3323"/>
                    </a:cubicBezTo>
                    <a:cubicBezTo>
                      <a:pt x="498" y="3416"/>
                      <a:pt x="629" y="3481"/>
                      <a:pt x="774" y="3496"/>
                    </a:cubicBezTo>
                    <a:cubicBezTo>
                      <a:pt x="811" y="3500"/>
                      <a:pt x="849" y="3503"/>
                      <a:pt x="886" y="3503"/>
                    </a:cubicBezTo>
                    <a:cubicBezTo>
                      <a:pt x="900" y="3503"/>
                      <a:pt x="914" y="3503"/>
                      <a:pt x="928" y="3502"/>
                    </a:cubicBezTo>
                    <a:cubicBezTo>
                      <a:pt x="929" y="3504"/>
                      <a:pt x="930" y="3505"/>
                      <a:pt x="932" y="3507"/>
                    </a:cubicBezTo>
                    <a:cubicBezTo>
                      <a:pt x="975" y="3570"/>
                      <a:pt x="1030" y="3616"/>
                      <a:pt x="1095" y="3654"/>
                    </a:cubicBezTo>
                    <a:cubicBezTo>
                      <a:pt x="1145" y="3683"/>
                      <a:pt x="1201" y="3696"/>
                      <a:pt x="1257" y="3696"/>
                    </a:cubicBezTo>
                    <a:cubicBezTo>
                      <a:pt x="1275" y="3696"/>
                      <a:pt x="1292" y="3694"/>
                      <a:pt x="1310" y="3692"/>
                    </a:cubicBezTo>
                    <a:cubicBezTo>
                      <a:pt x="1333" y="3731"/>
                      <a:pt x="1362" y="3765"/>
                      <a:pt x="1399" y="3791"/>
                    </a:cubicBezTo>
                    <a:cubicBezTo>
                      <a:pt x="1427" y="3811"/>
                      <a:pt x="1458" y="3825"/>
                      <a:pt x="1490" y="3834"/>
                    </a:cubicBezTo>
                    <a:cubicBezTo>
                      <a:pt x="1525" y="3925"/>
                      <a:pt x="1617" y="3990"/>
                      <a:pt x="1716" y="3990"/>
                    </a:cubicBezTo>
                    <a:cubicBezTo>
                      <a:pt x="1718" y="3990"/>
                      <a:pt x="1722" y="3990"/>
                      <a:pt x="1725" y="3989"/>
                    </a:cubicBezTo>
                    <a:cubicBezTo>
                      <a:pt x="1817" y="3986"/>
                      <a:pt x="1915" y="3924"/>
                      <a:pt x="1942" y="3834"/>
                    </a:cubicBezTo>
                    <a:cubicBezTo>
                      <a:pt x="2000" y="3648"/>
                      <a:pt x="2030" y="3449"/>
                      <a:pt x="2046" y="3256"/>
                    </a:cubicBezTo>
                    <a:cubicBezTo>
                      <a:pt x="2059" y="3101"/>
                      <a:pt x="2072" y="2945"/>
                      <a:pt x="2081" y="2789"/>
                    </a:cubicBezTo>
                    <a:cubicBezTo>
                      <a:pt x="2089" y="2662"/>
                      <a:pt x="2096" y="2535"/>
                      <a:pt x="2102" y="2407"/>
                    </a:cubicBezTo>
                    <a:cubicBezTo>
                      <a:pt x="2124" y="2365"/>
                      <a:pt x="2134" y="2317"/>
                      <a:pt x="2133" y="2267"/>
                    </a:cubicBezTo>
                    <a:cubicBezTo>
                      <a:pt x="2131" y="2209"/>
                      <a:pt x="2131" y="2152"/>
                      <a:pt x="2131" y="2093"/>
                    </a:cubicBezTo>
                    <a:lnTo>
                      <a:pt x="2131" y="2093"/>
                    </a:lnTo>
                    <a:cubicBezTo>
                      <a:pt x="2162" y="2105"/>
                      <a:pt x="2192" y="2108"/>
                      <a:pt x="2225" y="2108"/>
                    </a:cubicBezTo>
                    <a:cubicBezTo>
                      <a:pt x="2225" y="2108"/>
                      <a:pt x="2226" y="2108"/>
                      <a:pt x="2226" y="2108"/>
                    </a:cubicBezTo>
                    <a:cubicBezTo>
                      <a:pt x="2409" y="2108"/>
                      <a:pt x="2516" y="1886"/>
                      <a:pt x="2419" y="1738"/>
                    </a:cubicBezTo>
                    <a:cubicBezTo>
                      <a:pt x="2409" y="1722"/>
                      <a:pt x="2397" y="1709"/>
                      <a:pt x="2386" y="1697"/>
                    </a:cubicBezTo>
                    <a:cubicBezTo>
                      <a:pt x="2449" y="1655"/>
                      <a:pt x="2503" y="1602"/>
                      <a:pt x="2550" y="1541"/>
                    </a:cubicBezTo>
                    <a:cubicBezTo>
                      <a:pt x="2556" y="1558"/>
                      <a:pt x="2563" y="1575"/>
                      <a:pt x="2570" y="1592"/>
                    </a:cubicBezTo>
                    <a:cubicBezTo>
                      <a:pt x="2596" y="1655"/>
                      <a:pt x="2626" y="1713"/>
                      <a:pt x="2682" y="1754"/>
                    </a:cubicBezTo>
                    <a:cubicBezTo>
                      <a:pt x="2737" y="1795"/>
                      <a:pt x="2797" y="1823"/>
                      <a:pt x="2866" y="1830"/>
                    </a:cubicBezTo>
                    <a:cubicBezTo>
                      <a:pt x="2877" y="1831"/>
                      <a:pt x="2888" y="1832"/>
                      <a:pt x="2898" y="1832"/>
                    </a:cubicBezTo>
                    <a:cubicBezTo>
                      <a:pt x="3002" y="1832"/>
                      <a:pt x="3102" y="1783"/>
                      <a:pt x="3180" y="1717"/>
                    </a:cubicBezTo>
                    <a:cubicBezTo>
                      <a:pt x="3213" y="1741"/>
                      <a:pt x="3247" y="1764"/>
                      <a:pt x="3281" y="1786"/>
                    </a:cubicBezTo>
                    <a:cubicBezTo>
                      <a:pt x="3323" y="1811"/>
                      <a:pt x="3363" y="1838"/>
                      <a:pt x="3409" y="1853"/>
                    </a:cubicBezTo>
                    <a:cubicBezTo>
                      <a:pt x="3415" y="1862"/>
                      <a:pt x="3421" y="1871"/>
                      <a:pt x="3428" y="1881"/>
                    </a:cubicBezTo>
                    <a:cubicBezTo>
                      <a:pt x="3516" y="2000"/>
                      <a:pt x="3635" y="2129"/>
                      <a:pt x="3788" y="2160"/>
                    </a:cubicBezTo>
                    <a:cubicBezTo>
                      <a:pt x="3825" y="2167"/>
                      <a:pt x="3861" y="2171"/>
                      <a:pt x="3897" y="2171"/>
                    </a:cubicBezTo>
                    <a:cubicBezTo>
                      <a:pt x="3918" y="2171"/>
                      <a:pt x="3938" y="2170"/>
                      <a:pt x="3958" y="2166"/>
                    </a:cubicBezTo>
                    <a:cubicBezTo>
                      <a:pt x="3977" y="2186"/>
                      <a:pt x="3998" y="2202"/>
                      <a:pt x="4024" y="2215"/>
                    </a:cubicBezTo>
                    <a:cubicBezTo>
                      <a:pt x="4074" y="2242"/>
                      <a:pt x="4128" y="2255"/>
                      <a:pt x="4182" y="2255"/>
                    </a:cubicBezTo>
                    <a:cubicBezTo>
                      <a:pt x="4238" y="2255"/>
                      <a:pt x="4294" y="2241"/>
                      <a:pt x="4344" y="2213"/>
                    </a:cubicBezTo>
                    <a:cubicBezTo>
                      <a:pt x="4399" y="2207"/>
                      <a:pt x="4451" y="2181"/>
                      <a:pt x="4492" y="2138"/>
                    </a:cubicBezTo>
                    <a:cubicBezTo>
                      <a:pt x="4582" y="2043"/>
                      <a:pt x="4619" y="1917"/>
                      <a:pt x="4648" y="1791"/>
                    </a:cubicBezTo>
                    <a:cubicBezTo>
                      <a:pt x="4663" y="1718"/>
                      <a:pt x="4678" y="1645"/>
                      <a:pt x="4690" y="1572"/>
                    </a:cubicBezTo>
                    <a:cubicBezTo>
                      <a:pt x="4694" y="1557"/>
                      <a:pt x="4696" y="1542"/>
                      <a:pt x="4698" y="1527"/>
                    </a:cubicBezTo>
                    <a:cubicBezTo>
                      <a:pt x="4706" y="1482"/>
                      <a:pt x="4714" y="1434"/>
                      <a:pt x="4721" y="1388"/>
                    </a:cubicBezTo>
                    <a:cubicBezTo>
                      <a:pt x="4731" y="1316"/>
                      <a:pt x="4742" y="1249"/>
                      <a:pt x="4731" y="1176"/>
                    </a:cubicBezTo>
                    <a:cubicBezTo>
                      <a:pt x="4731" y="1175"/>
                      <a:pt x="4731" y="1175"/>
                      <a:pt x="4731" y="1174"/>
                    </a:cubicBezTo>
                    <a:cubicBezTo>
                      <a:pt x="4734" y="1068"/>
                      <a:pt x="4727" y="956"/>
                      <a:pt x="4696" y="857"/>
                    </a:cubicBezTo>
                    <a:cubicBezTo>
                      <a:pt x="4697" y="856"/>
                      <a:pt x="4697" y="856"/>
                      <a:pt x="4697" y="856"/>
                    </a:cubicBezTo>
                    <a:lnTo>
                      <a:pt x="4720" y="856"/>
                    </a:lnTo>
                    <a:cubicBezTo>
                      <a:pt x="4713" y="856"/>
                      <a:pt x="4706" y="856"/>
                      <a:pt x="4700" y="855"/>
                    </a:cubicBezTo>
                    <a:lnTo>
                      <a:pt x="4703" y="855"/>
                    </a:lnTo>
                    <a:cubicBezTo>
                      <a:pt x="4709" y="855"/>
                      <a:pt x="4714" y="855"/>
                      <a:pt x="4720" y="855"/>
                    </a:cubicBezTo>
                    <a:cubicBezTo>
                      <a:pt x="4820" y="855"/>
                      <a:pt x="4913" y="800"/>
                      <a:pt x="4951" y="701"/>
                    </a:cubicBezTo>
                    <a:cubicBezTo>
                      <a:pt x="4986" y="607"/>
                      <a:pt x="4957" y="495"/>
                      <a:pt x="4880" y="431"/>
                    </a:cubicBezTo>
                    <a:cubicBezTo>
                      <a:pt x="4855" y="399"/>
                      <a:pt x="4832" y="364"/>
                      <a:pt x="4802" y="336"/>
                    </a:cubicBezTo>
                    <a:cubicBezTo>
                      <a:pt x="4743" y="280"/>
                      <a:pt x="4670" y="240"/>
                      <a:pt x="4592" y="216"/>
                    </a:cubicBezTo>
                    <a:cubicBezTo>
                      <a:pt x="4544" y="201"/>
                      <a:pt x="4496" y="196"/>
                      <a:pt x="4447" y="196"/>
                    </a:cubicBezTo>
                    <a:cubicBezTo>
                      <a:pt x="4400" y="196"/>
                      <a:pt x="4353" y="201"/>
                      <a:pt x="4307" y="205"/>
                    </a:cubicBezTo>
                    <a:cubicBezTo>
                      <a:pt x="4190" y="219"/>
                      <a:pt x="4075" y="241"/>
                      <a:pt x="3962" y="275"/>
                    </a:cubicBezTo>
                    <a:cubicBezTo>
                      <a:pt x="3839" y="312"/>
                      <a:pt x="3725" y="366"/>
                      <a:pt x="3624" y="447"/>
                    </a:cubicBezTo>
                    <a:cubicBezTo>
                      <a:pt x="3587" y="408"/>
                      <a:pt x="3547" y="371"/>
                      <a:pt x="3507" y="336"/>
                    </a:cubicBezTo>
                    <a:cubicBezTo>
                      <a:pt x="3419" y="257"/>
                      <a:pt x="3324" y="187"/>
                      <a:pt x="3217" y="133"/>
                    </a:cubicBezTo>
                    <a:cubicBezTo>
                      <a:pt x="3106" y="78"/>
                      <a:pt x="2982" y="56"/>
                      <a:pt x="2863" y="29"/>
                    </a:cubicBezTo>
                    <a:cubicBezTo>
                      <a:pt x="2843" y="25"/>
                      <a:pt x="2824" y="21"/>
                      <a:pt x="2805" y="18"/>
                    </a:cubicBezTo>
                    <a:cubicBezTo>
                      <a:pt x="2764" y="5"/>
                      <a:pt x="2720" y="1"/>
                      <a:pt x="2675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91" name="Google Shape;3791;p54"/>
              <p:cNvSpPr/>
              <p:nvPr/>
            </p:nvSpPr>
            <p:spPr>
              <a:xfrm>
                <a:off x="2578050" y="2428350"/>
                <a:ext cx="126375" cy="81525"/>
              </a:xfrm>
              <a:custGeom>
                <a:avLst/>
                <a:gdLst/>
                <a:ahLst/>
                <a:cxnLst/>
                <a:rect l="l" t="t" r="r" b="b"/>
                <a:pathLst>
                  <a:path w="5055" h="3261" extrusionOk="0">
                    <a:moveTo>
                      <a:pt x="2737" y="0"/>
                    </a:moveTo>
                    <a:cubicBezTo>
                      <a:pt x="2663" y="0"/>
                      <a:pt x="2588" y="5"/>
                      <a:pt x="2513" y="13"/>
                    </a:cubicBezTo>
                    <a:cubicBezTo>
                      <a:pt x="2458" y="19"/>
                      <a:pt x="2402" y="24"/>
                      <a:pt x="2348" y="34"/>
                    </a:cubicBezTo>
                    <a:cubicBezTo>
                      <a:pt x="2260" y="50"/>
                      <a:pt x="2182" y="80"/>
                      <a:pt x="2106" y="127"/>
                    </a:cubicBezTo>
                    <a:cubicBezTo>
                      <a:pt x="2053" y="160"/>
                      <a:pt x="2002" y="199"/>
                      <a:pt x="1954" y="239"/>
                    </a:cubicBezTo>
                    <a:cubicBezTo>
                      <a:pt x="1916" y="270"/>
                      <a:pt x="1882" y="304"/>
                      <a:pt x="1845" y="337"/>
                    </a:cubicBezTo>
                    <a:cubicBezTo>
                      <a:pt x="1804" y="299"/>
                      <a:pt x="1762" y="262"/>
                      <a:pt x="1715" y="232"/>
                    </a:cubicBezTo>
                    <a:cubicBezTo>
                      <a:pt x="1519" y="112"/>
                      <a:pt x="1292" y="51"/>
                      <a:pt x="1063" y="51"/>
                    </a:cubicBezTo>
                    <a:cubicBezTo>
                      <a:pt x="1059" y="51"/>
                      <a:pt x="1055" y="51"/>
                      <a:pt x="1050" y="51"/>
                    </a:cubicBezTo>
                    <a:cubicBezTo>
                      <a:pt x="747" y="54"/>
                      <a:pt x="423" y="111"/>
                      <a:pt x="223" y="360"/>
                    </a:cubicBezTo>
                    <a:cubicBezTo>
                      <a:pt x="137" y="466"/>
                      <a:pt x="53" y="592"/>
                      <a:pt x="26" y="728"/>
                    </a:cubicBezTo>
                    <a:cubicBezTo>
                      <a:pt x="4" y="837"/>
                      <a:pt x="1" y="945"/>
                      <a:pt x="76" y="1033"/>
                    </a:cubicBezTo>
                    <a:cubicBezTo>
                      <a:pt x="112" y="1076"/>
                      <a:pt x="159" y="1102"/>
                      <a:pt x="209" y="1114"/>
                    </a:cubicBezTo>
                    <a:cubicBezTo>
                      <a:pt x="136" y="1261"/>
                      <a:pt x="103" y="1423"/>
                      <a:pt x="154" y="1583"/>
                    </a:cubicBezTo>
                    <a:cubicBezTo>
                      <a:pt x="189" y="1698"/>
                      <a:pt x="290" y="1788"/>
                      <a:pt x="402" y="1829"/>
                    </a:cubicBezTo>
                    <a:cubicBezTo>
                      <a:pt x="455" y="1905"/>
                      <a:pt x="543" y="1951"/>
                      <a:pt x="632" y="1970"/>
                    </a:cubicBezTo>
                    <a:cubicBezTo>
                      <a:pt x="659" y="1976"/>
                      <a:pt x="687" y="1979"/>
                      <a:pt x="717" y="1979"/>
                    </a:cubicBezTo>
                    <a:cubicBezTo>
                      <a:pt x="768" y="1979"/>
                      <a:pt x="821" y="1971"/>
                      <a:pt x="869" y="1962"/>
                    </a:cubicBezTo>
                    <a:cubicBezTo>
                      <a:pt x="945" y="1948"/>
                      <a:pt x="1020" y="1928"/>
                      <a:pt x="1093" y="1898"/>
                    </a:cubicBezTo>
                    <a:cubicBezTo>
                      <a:pt x="1213" y="1852"/>
                      <a:pt x="1328" y="1797"/>
                      <a:pt x="1443" y="1739"/>
                    </a:cubicBezTo>
                    <a:cubicBezTo>
                      <a:pt x="1568" y="1675"/>
                      <a:pt x="1693" y="1612"/>
                      <a:pt x="1815" y="1541"/>
                    </a:cubicBezTo>
                    <a:cubicBezTo>
                      <a:pt x="1857" y="1517"/>
                      <a:pt x="1897" y="1493"/>
                      <a:pt x="1938" y="1467"/>
                    </a:cubicBezTo>
                    <a:cubicBezTo>
                      <a:pt x="1950" y="1490"/>
                      <a:pt x="1966" y="1511"/>
                      <a:pt x="1987" y="1530"/>
                    </a:cubicBezTo>
                    <a:cubicBezTo>
                      <a:pt x="2034" y="1572"/>
                      <a:pt x="2093" y="1593"/>
                      <a:pt x="2152" y="1593"/>
                    </a:cubicBezTo>
                    <a:cubicBezTo>
                      <a:pt x="2199" y="1593"/>
                      <a:pt x="2246" y="1580"/>
                      <a:pt x="2288" y="1554"/>
                    </a:cubicBezTo>
                    <a:cubicBezTo>
                      <a:pt x="2368" y="1503"/>
                      <a:pt x="2400" y="1413"/>
                      <a:pt x="2404" y="1322"/>
                    </a:cubicBezTo>
                    <a:cubicBezTo>
                      <a:pt x="2416" y="1327"/>
                      <a:pt x="2426" y="1335"/>
                      <a:pt x="2439" y="1339"/>
                    </a:cubicBezTo>
                    <a:cubicBezTo>
                      <a:pt x="2516" y="1367"/>
                      <a:pt x="2601" y="1380"/>
                      <a:pt x="2687" y="1382"/>
                    </a:cubicBezTo>
                    <a:cubicBezTo>
                      <a:pt x="2682" y="1420"/>
                      <a:pt x="2680" y="1458"/>
                      <a:pt x="2679" y="1495"/>
                    </a:cubicBezTo>
                    <a:cubicBezTo>
                      <a:pt x="2676" y="1553"/>
                      <a:pt x="2686" y="1603"/>
                      <a:pt x="2703" y="1657"/>
                    </a:cubicBezTo>
                    <a:cubicBezTo>
                      <a:pt x="2735" y="1760"/>
                      <a:pt x="2827" y="1841"/>
                      <a:pt x="2930" y="1868"/>
                    </a:cubicBezTo>
                    <a:cubicBezTo>
                      <a:pt x="2955" y="1875"/>
                      <a:pt x="2984" y="1881"/>
                      <a:pt x="3013" y="1882"/>
                    </a:cubicBezTo>
                    <a:cubicBezTo>
                      <a:pt x="3020" y="2002"/>
                      <a:pt x="3032" y="2121"/>
                      <a:pt x="3044" y="2240"/>
                    </a:cubicBezTo>
                    <a:cubicBezTo>
                      <a:pt x="3045" y="2255"/>
                      <a:pt x="3046" y="2270"/>
                      <a:pt x="3047" y="2283"/>
                    </a:cubicBezTo>
                    <a:cubicBezTo>
                      <a:pt x="3038" y="2329"/>
                      <a:pt x="3034" y="2375"/>
                      <a:pt x="3037" y="2419"/>
                    </a:cubicBezTo>
                    <a:cubicBezTo>
                      <a:pt x="3040" y="2519"/>
                      <a:pt x="3106" y="2608"/>
                      <a:pt x="3199" y="2641"/>
                    </a:cubicBezTo>
                    <a:cubicBezTo>
                      <a:pt x="3207" y="2645"/>
                      <a:pt x="3216" y="2647"/>
                      <a:pt x="3225" y="2649"/>
                    </a:cubicBezTo>
                    <a:cubicBezTo>
                      <a:pt x="3257" y="2728"/>
                      <a:pt x="3312" y="2801"/>
                      <a:pt x="3379" y="2844"/>
                    </a:cubicBezTo>
                    <a:cubicBezTo>
                      <a:pt x="3385" y="2847"/>
                      <a:pt x="3391" y="2850"/>
                      <a:pt x="3397" y="2854"/>
                    </a:cubicBezTo>
                    <a:cubicBezTo>
                      <a:pt x="3399" y="2895"/>
                      <a:pt x="3407" y="2935"/>
                      <a:pt x="3425" y="2975"/>
                    </a:cubicBezTo>
                    <a:cubicBezTo>
                      <a:pt x="3454" y="3038"/>
                      <a:pt x="3495" y="3080"/>
                      <a:pt x="3549" y="3120"/>
                    </a:cubicBezTo>
                    <a:cubicBezTo>
                      <a:pt x="3573" y="3139"/>
                      <a:pt x="3605" y="3152"/>
                      <a:pt x="3632" y="3163"/>
                    </a:cubicBezTo>
                    <a:lnTo>
                      <a:pt x="3634" y="3163"/>
                    </a:lnTo>
                    <a:cubicBezTo>
                      <a:pt x="3666" y="3203"/>
                      <a:pt x="3709" y="3226"/>
                      <a:pt x="3757" y="3245"/>
                    </a:cubicBezTo>
                    <a:cubicBezTo>
                      <a:pt x="3782" y="3256"/>
                      <a:pt x="3810" y="3261"/>
                      <a:pt x="3836" y="3261"/>
                    </a:cubicBezTo>
                    <a:cubicBezTo>
                      <a:pt x="3925" y="3261"/>
                      <a:pt x="4017" y="3207"/>
                      <a:pt x="4053" y="3127"/>
                    </a:cubicBezTo>
                    <a:cubicBezTo>
                      <a:pt x="4058" y="3118"/>
                      <a:pt x="4061" y="3110"/>
                      <a:pt x="4066" y="3101"/>
                    </a:cubicBezTo>
                    <a:cubicBezTo>
                      <a:pt x="4162" y="3052"/>
                      <a:pt x="4250" y="2989"/>
                      <a:pt x="4331" y="2916"/>
                    </a:cubicBezTo>
                    <a:cubicBezTo>
                      <a:pt x="4344" y="2903"/>
                      <a:pt x="4356" y="2892"/>
                      <a:pt x="4369" y="2879"/>
                    </a:cubicBezTo>
                    <a:cubicBezTo>
                      <a:pt x="4413" y="2931"/>
                      <a:pt x="4484" y="2959"/>
                      <a:pt x="4552" y="2959"/>
                    </a:cubicBezTo>
                    <a:cubicBezTo>
                      <a:pt x="4555" y="2959"/>
                      <a:pt x="4557" y="2959"/>
                      <a:pt x="4560" y="2959"/>
                    </a:cubicBezTo>
                    <a:cubicBezTo>
                      <a:pt x="4649" y="2955"/>
                      <a:pt x="4719" y="2903"/>
                      <a:pt x="4763" y="2828"/>
                    </a:cubicBezTo>
                    <a:cubicBezTo>
                      <a:pt x="4771" y="2814"/>
                      <a:pt x="4778" y="2799"/>
                      <a:pt x="4785" y="2784"/>
                    </a:cubicBezTo>
                    <a:cubicBezTo>
                      <a:pt x="4827" y="2767"/>
                      <a:pt x="4866" y="2737"/>
                      <a:pt x="4896" y="2698"/>
                    </a:cubicBezTo>
                    <a:cubicBezTo>
                      <a:pt x="4951" y="2629"/>
                      <a:pt x="4981" y="2537"/>
                      <a:pt x="5002" y="2453"/>
                    </a:cubicBezTo>
                    <a:cubicBezTo>
                      <a:pt x="5034" y="2331"/>
                      <a:pt x="5055" y="2206"/>
                      <a:pt x="5033" y="2082"/>
                    </a:cubicBezTo>
                    <a:cubicBezTo>
                      <a:pt x="5014" y="1977"/>
                      <a:pt x="4983" y="1873"/>
                      <a:pt x="4944" y="1774"/>
                    </a:cubicBezTo>
                    <a:cubicBezTo>
                      <a:pt x="4903" y="1672"/>
                      <a:pt x="4839" y="1585"/>
                      <a:pt x="4761" y="1507"/>
                    </a:cubicBezTo>
                    <a:cubicBezTo>
                      <a:pt x="4689" y="1435"/>
                      <a:pt x="4606" y="1378"/>
                      <a:pt x="4517" y="1326"/>
                    </a:cubicBezTo>
                    <a:cubicBezTo>
                      <a:pt x="4421" y="1269"/>
                      <a:pt x="4316" y="1224"/>
                      <a:pt x="4208" y="1198"/>
                    </a:cubicBezTo>
                    <a:cubicBezTo>
                      <a:pt x="4141" y="1183"/>
                      <a:pt x="4072" y="1174"/>
                      <a:pt x="4003" y="1174"/>
                    </a:cubicBezTo>
                    <a:cubicBezTo>
                      <a:pt x="3954" y="1174"/>
                      <a:pt x="3906" y="1178"/>
                      <a:pt x="3858" y="1188"/>
                    </a:cubicBezTo>
                    <a:cubicBezTo>
                      <a:pt x="3853" y="1189"/>
                      <a:pt x="3849" y="1190"/>
                      <a:pt x="3845" y="1191"/>
                    </a:cubicBezTo>
                    <a:cubicBezTo>
                      <a:pt x="3844" y="1149"/>
                      <a:pt x="3842" y="1108"/>
                      <a:pt x="3837" y="1067"/>
                    </a:cubicBezTo>
                    <a:cubicBezTo>
                      <a:pt x="3826" y="950"/>
                      <a:pt x="3809" y="828"/>
                      <a:pt x="3773" y="716"/>
                    </a:cubicBezTo>
                    <a:cubicBezTo>
                      <a:pt x="3686" y="450"/>
                      <a:pt x="3463" y="250"/>
                      <a:pt x="3226" y="115"/>
                    </a:cubicBezTo>
                    <a:cubicBezTo>
                      <a:pt x="3073" y="28"/>
                      <a:pt x="2907" y="0"/>
                      <a:pt x="2737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92" name="Google Shape;3792;p54"/>
              <p:cNvSpPr/>
              <p:nvPr/>
            </p:nvSpPr>
            <p:spPr>
              <a:xfrm>
                <a:off x="2640775" y="2428600"/>
                <a:ext cx="8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4" extrusionOk="0">
                    <a:moveTo>
                      <a:pt x="31" y="0"/>
                    </a:moveTo>
                    <a:lnTo>
                      <a:pt x="31" y="0"/>
                    </a:lnTo>
                    <a:cubicBezTo>
                      <a:pt x="30" y="0"/>
                      <a:pt x="28" y="0"/>
                      <a:pt x="27" y="1"/>
                    </a:cubicBezTo>
                    <a:lnTo>
                      <a:pt x="27" y="1"/>
                    </a:lnTo>
                    <a:cubicBezTo>
                      <a:pt x="28" y="0"/>
                      <a:pt x="30" y="0"/>
                      <a:pt x="31" y="0"/>
                    </a:cubicBezTo>
                    <a:close/>
                    <a:moveTo>
                      <a:pt x="27" y="1"/>
                    </a:moveTo>
                    <a:lnTo>
                      <a:pt x="27" y="1"/>
                    </a:lnTo>
                    <a:cubicBezTo>
                      <a:pt x="20" y="2"/>
                      <a:pt x="12" y="2"/>
                      <a:pt x="5" y="3"/>
                    </a:cubicBezTo>
                    <a:lnTo>
                      <a:pt x="5" y="3"/>
                    </a:lnTo>
                    <a:cubicBezTo>
                      <a:pt x="12" y="3"/>
                      <a:pt x="20" y="2"/>
                      <a:pt x="27" y="1"/>
                    </a:cubicBezTo>
                    <a:close/>
                    <a:moveTo>
                      <a:pt x="5" y="3"/>
                    </a:moveTo>
                    <a:cubicBezTo>
                      <a:pt x="4" y="3"/>
                      <a:pt x="2" y="3"/>
                      <a:pt x="1" y="3"/>
                    </a:cubicBezTo>
                    <a:lnTo>
                      <a:pt x="4" y="3"/>
                    </a:lnTo>
                    <a:cubicBezTo>
                      <a:pt x="4" y="3"/>
                      <a:pt x="5" y="3"/>
                      <a:pt x="5" y="3"/>
                    </a:cubicBezTo>
                    <a:close/>
                  </a:path>
                </a:pathLst>
              </a:custGeom>
              <a:solidFill>
                <a:srgbClr val="FFBC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93" name="Google Shape;3793;p54"/>
              <p:cNvSpPr/>
              <p:nvPr/>
            </p:nvSpPr>
            <p:spPr>
              <a:xfrm>
                <a:off x="2484300" y="2254500"/>
                <a:ext cx="76575" cy="121400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4856" extrusionOk="0">
                    <a:moveTo>
                      <a:pt x="1207" y="1"/>
                    </a:moveTo>
                    <a:cubicBezTo>
                      <a:pt x="1132" y="1"/>
                      <a:pt x="1060" y="17"/>
                      <a:pt x="996" y="57"/>
                    </a:cubicBezTo>
                    <a:cubicBezTo>
                      <a:pt x="934" y="97"/>
                      <a:pt x="893" y="165"/>
                      <a:pt x="879" y="235"/>
                    </a:cubicBezTo>
                    <a:cubicBezTo>
                      <a:pt x="876" y="251"/>
                      <a:pt x="873" y="267"/>
                      <a:pt x="868" y="284"/>
                    </a:cubicBezTo>
                    <a:cubicBezTo>
                      <a:pt x="866" y="298"/>
                      <a:pt x="863" y="311"/>
                      <a:pt x="862" y="324"/>
                    </a:cubicBezTo>
                    <a:cubicBezTo>
                      <a:pt x="734" y="333"/>
                      <a:pt x="603" y="363"/>
                      <a:pt x="501" y="447"/>
                    </a:cubicBezTo>
                    <a:cubicBezTo>
                      <a:pt x="407" y="526"/>
                      <a:pt x="343" y="654"/>
                      <a:pt x="351" y="779"/>
                    </a:cubicBezTo>
                    <a:lnTo>
                      <a:pt x="293" y="779"/>
                    </a:lnTo>
                    <a:cubicBezTo>
                      <a:pt x="115" y="781"/>
                      <a:pt x="0" y="1005"/>
                      <a:pt x="103" y="1151"/>
                    </a:cubicBezTo>
                    <a:cubicBezTo>
                      <a:pt x="157" y="1227"/>
                      <a:pt x="239" y="1278"/>
                      <a:pt x="320" y="1323"/>
                    </a:cubicBezTo>
                    <a:cubicBezTo>
                      <a:pt x="410" y="1375"/>
                      <a:pt x="504" y="1419"/>
                      <a:pt x="602" y="1456"/>
                    </a:cubicBezTo>
                    <a:cubicBezTo>
                      <a:pt x="647" y="1473"/>
                      <a:pt x="693" y="1489"/>
                      <a:pt x="739" y="1504"/>
                    </a:cubicBezTo>
                    <a:cubicBezTo>
                      <a:pt x="756" y="1522"/>
                      <a:pt x="777" y="1537"/>
                      <a:pt x="801" y="1547"/>
                    </a:cubicBezTo>
                    <a:cubicBezTo>
                      <a:pt x="892" y="1590"/>
                      <a:pt x="998" y="1603"/>
                      <a:pt x="1097" y="1625"/>
                    </a:cubicBezTo>
                    <a:cubicBezTo>
                      <a:pt x="1181" y="1645"/>
                      <a:pt x="1266" y="1664"/>
                      <a:pt x="1352" y="1682"/>
                    </a:cubicBezTo>
                    <a:cubicBezTo>
                      <a:pt x="1345" y="1764"/>
                      <a:pt x="1381" y="1845"/>
                      <a:pt x="1451" y="1900"/>
                    </a:cubicBezTo>
                    <a:cubicBezTo>
                      <a:pt x="1452" y="1901"/>
                      <a:pt x="1454" y="1901"/>
                      <a:pt x="1454" y="1902"/>
                    </a:cubicBezTo>
                    <a:cubicBezTo>
                      <a:pt x="1457" y="1904"/>
                      <a:pt x="1460" y="1906"/>
                      <a:pt x="1464" y="1909"/>
                    </a:cubicBezTo>
                    <a:cubicBezTo>
                      <a:pt x="1484" y="1953"/>
                      <a:pt x="1510" y="1995"/>
                      <a:pt x="1535" y="2032"/>
                    </a:cubicBezTo>
                    <a:cubicBezTo>
                      <a:pt x="1542" y="2040"/>
                      <a:pt x="1547" y="2049"/>
                      <a:pt x="1554" y="2057"/>
                    </a:cubicBezTo>
                    <a:cubicBezTo>
                      <a:pt x="1553" y="2096"/>
                      <a:pt x="1553" y="2135"/>
                      <a:pt x="1553" y="2174"/>
                    </a:cubicBezTo>
                    <a:cubicBezTo>
                      <a:pt x="1553" y="2167"/>
                      <a:pt x="1553" y="2161"/>
                      <a:pt x="1554" y="2156"/>
                    </a:cubicBezTo>
                    <a:lnTo>
                      <a:pt x="1554" y="2156"/>
                    </a:lnTo>
                    <a:cubicBezTo>
                      <a:pt x="1554" y="2167"/>
                      <a:pt x="1553" y="2177"/>
                      <a:pt x="1553" y="2189"/>
                    </a:cubicBezTo>
                    <a:cubicBezTo>
                      <a:pt x="1481" y="2253"/>
                      <a:pt x="1428" y="2320"/>
                      <a:pt x="1413" y="2420"/>
                    </a:cubicBezTo>
                    <a:cubicBezTo>
                      <a:pt x="1404" y="2479"/>
                      <a:pt x="1424" y="2534"/>
                      <a:pt x="1458" y="2579"/>
                    </a:cubicBezTo>
                    <a:cubicBezTo>
                      <a:pt x="1394" y="2633"/>
                      <a:pt x="1359" y="2719"/>
                      <a:pt x="1372" y="2801"/>
                    </a:cubicBezTo>
                    <a:cubicBezTo>
                      <a:pt x="1312" y="2835"/>
                      <a:pt x="1259" y="2880"/>
                      <a:pt x="1220" y="2936"/>
                    </a:cubicBezTo>
                    <a:cubicBezTo>
                      <a:pt x="1146" y="3043"/>
                      <a:pt x="1126" y="3199"/>
                      <a:pt x="1144" y="3324"/>
                    </a:cubicBezTo>
                    <a:cubicBezTo>
                      <a:pt x="1145" y="3334"/>
                      <a:pt x="1147" y="3343"/>
                      <a:pt x="1148" y="3352"/>
                    </a:cubicBezTo>
                    <a:cubicBezTo>
                      <a:pt x="1108" y="3422"/>
                      <a:pt x="1086" y="3507"/>
                      <a:pt x="1088" y="3586"/>
                    </a:cubicBezTo>
                    <a:cubicBezTo>
                      <a:pt x="1067" y="3609"/>
                      <a:pt x="1050" y="3634"/>
                      <a:pt x="1035" y="3663"/>
                    </a:cubicBezTo>
                    <a:cubicBezTo>
                      <a:pt x="981" y="3767"/>
                      <a:pt x="976" y="3890"/>
                      <a:pt x="1008" y="4002"/>
                    </a:cubicBezTo>
                    <a:cubicBezTo>
                      <a:pt x="989" y="4073"/>
                      <a:pt x="995" y="4152"/>
                      <a:pt x="1026" y="4219"/>
                    </a:cubicBezTo>
                    <a:cubicBezTo>
                      <a:pt x="1074" y="4323"/>
                      <a:pt x="1154" y="4411"/>
                      <a:pt x="1258" y="4460"/>
                    </a:cubicBezTo>
                    <a:cubicBezTo>
                      <a:pt x="1329" y="4493"/>
                      <a:pt x="1406" y="4520"/>
                      <a:pt x="1486" y="4520"/>
                    </a:cubicBezTo>
                    <a:cubicBezTo>
                      <a:pt x="1488" y="4520"/>
                      <a:pt x="1490" y="4520"/>
                      <a:pt x="1491" y="4520"/>
                    </a:cubicBezTo>
                    <a:lnTo>
                      <a:pt x="1491" y="4520"/>
                    </a:lnTo>
                    <a:cubicBezTo>
                      <a:pt x="1482" y="4584"/>
                      <a:pt x="1506" y="4655"/>
                      <a:pt x="1546" y="4703"/>
                    </a:cubicBezTo>
                    <a:cubicBezTo>
                      <a:pt x="1585" y="4749"/>
                      <a:pt x="1636" y="4771"/>
                      <a:pt x="1692" y="4780"/>
                    </a:cubicBezTo>
                    <a:cubicBezTo>
                      <a:pt x="1744" y="4834"/>
                      <a:pt x="1805" y="4855"/>
                      <a:pt x="1869" y="4855"/>
                    </a:cubicBezTo>
                    <a:cubicBezTo>
                      <a:pt x="1926" y="4855"/>
                      <a:pt x="1985" y="4838"/>
                      <a:pt x="2044" y="4817"/>
                    </a:cubicBezTo>
                    <a:cubicBezTo>
                      <a:pt x="2045" y="4817"/>
                      <a:pt x="2046" y="4818"/>
                      <a:pt x="2047" y="4818"/>
                    </a:cubicBezTo>
                    <a:cubicBezTo>
                      <a:pt x="2072" y="4818"/>
                      <a:pt x="2096" y="4813"/>
                      <a:pt x="2121" y="4805"/>
                    </a:cubicBezTo>
                    <a:cubicBezTo>
                      <a:pt x="2204" y="4777"/>
                      <a:pt x="2289" y="4758"/>
                      <a:pt x="2372" y="4729"/>
                    </a:cubicBezTo>
                    <a:cubicBezTo>
                      <a:pt x="2496" y="4683"/>
                      <a:pt x="2611" y="4605"/>
                      <a:pt x="2699" y="4507"/>
                    </a:cubicBezTo>
                    <a:cubicBezTo>
                      <a:pt x="2785" y="4413"/>
                      <a:pt x="2865" y="4300"/>
                      <a:pt x="2918" y="4182"/>
                    </a:cubicBezTo>
                    <a:cubicBezTo>
                      <a:pt x="3021" y="3949"/>
                      <a:pt x="3062" y="3670"/>
                      <a:pt x="3005" y="3419"/>
                    </a:cubicBezTo>
                    <a:cubicBezTo>
                      <a:pt x="2982" y="3311"/>
                      <a:pt x="2949" y="3205"/>
                      <a:pt x="2900" y="3105"/>
                    </a:cubicBezTo>
                    <a:cubicBezTo>
                      <a:pt x="2842" y="2990"/>
                      <a:pt x="2757" y="2894"/>
                      <a:pt x="2662" y="2809"/>
                    </a:cubicBezTo>
                    <a:cubicBezTo>
                      <a:pt x="2648" y="2797"/>
                      <a:pt x="2635" y="2787"/>
                      <a:pt x="2621" y="2776"/>
                    </a:cubicBezTo>
                    <a:cubicBezTo>
                      <a:pt x="2644" y="2755"/>
                      <a:pt x="2667" y="2735"/>
                      <a:pt x="2688" y="2713"/>
                    </a:cubicBezTo>
                    <a:cubicBezTo>
                      <a:pt x="2752" y="2650"/>
                      <a:pt x="2818" y="2586"/>
                      <a:pt x="2867" y="2511"/>
                    </a:cubicBezTo>
                    <a:cubicBezTo>
                      <a:pt x="2925" y="2426"/>
                      <a:pt x="2963" y="2331"/>
                      <a:pt x="2981" y="2228"/>
                    </a:cubicBezTo>
                    <a:cubicBezTo>
                      <a:pt x="3011" y="2064"/>
                      <a:pt x="3018" y="1900"/>
                      <a:pt x="2979" y="1736"/>
                    </a:cubicBezTo>
                    <a:cubicBezTo>
                      <a:pt x="2964" y="1677"/>
                      <a:pt x="2945" y="1619"/>
                      <a:pt x="2919" y="1563"/>
                    </a:cubicBezTo>
                    <a:cubicBezTo>
                      <a:pt x="2871" y="1458"/>
                      <a:pt x="2813" y="1358"/>
                      <a:pt x="2739" y="1268"/>
                    </a:cubicBezTo>
                    <a:cubicBezTo>
                      <a:pt x="2662" y="1176"/>
                      <a:pt x="2572" y="1093"/>
                      <a:pt x="2478" y="1018"/>
                    </a:cubicBezTo>
                    <a:cubicBezTo>
                      <a:pt x="2398" y="954"/>
                      <a:pt x="2311" y="881"/>
                      <a:pt x="2214" y="849"/>
                    </a:cubicBezTo>
                    <a:cubicBezTo>
                      <a:pt x="2158" y="830"/>
                      <a:pt x="2101" y="813"/>
                      <a:pt x="2044" y="801"/>
                    </a:cubicBezTo>
                    <a:cubicBezTo>
                      <a:pt x="2026" y="731"/>
                      <a:pt x="2005" y="664"/>
                      <a:pt x="1978" y="596"/>
                    </a:cubicBezTo>
                    <a:cubicBezTo>
                      <a:pt x="1899" y="392"/>
                      <a:pt x="1769" y="196"/>
                      <a:pt x="1567" y="96"/>
                    </a:cubicBezTo>
                    <a:cubicBezTo>
                      <a:pt x="1463" y="46"/>
                      <a:pt x="1332" y="1"/>
                      <a:pt x="1207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94" name="Google Shape;3794;p54"/>
              <p:cNvSpPr/>
              <p:nvPr/>
            </p:nvSpPr>
            <p:spPr>
              <a:xfrm>
                <a:off x="2768475" y="2490775"/>
                <a:ext cx="4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0" y="0"/>
                    </a:moveTo>
                    <a:cubicBezTo>
                      <a:pt x="6" y="5"/>
                      <a:pt x="11" y="10"/>
                      <a:pt x="15" y="15"/>
                    </a:cubicBezTo>
                    <a:cubicBezTo>
                      <a:pt x="11" y="10"/>
                      <a:pt x="6" y="5"/>
                      <a:pt x="0" y="0"/>
                    </a:cubicBezTo>
                    <a:close/>
                  </a:path>
                </a:pathLst>
              </a:custGeom>
              <a:solidFill>
                <a:srgbClr val="131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95" name="Google Shape;3795;p54"/>
              <p:cNvSpPr/>
              <p:nvPr/>
            </p:nvSpPr>
            <p:spPr>
              <a:xfrm>
                <a:off x="2620100" y="2478150"/>
                <a:ext cx="45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9" extrusionOk="0">
                    <a:moveTo>
                      <a:pt x="18" y="1"/>
                    </a:moveTo>
                    <a:cubicBezTo>
                      <a:pt x="15" y="3"/>
                      <a:pt x="12" y="4"/>
                      <a:pt x="10" y="5"/>
                    </a:cubicBezTo>
                    <a:lnTo>
                      <a:pt x="10" y="5"/>
                    </a:lnTo>
                    <a:cubicBezTo>
                      <a:pt x="13" y="4"/>
                      <a:pt x="15" y="3"/>
                      <a:pt x="18" y="1"/>
                    </a:cubicBezTo>
                    <a:close/>
                    <a:moveTo>
                      <a:pt x="10" y="5"/>
                    </a:moveTo>
                    <a:cubicBezTo>
                      <a:pt x="8" y="6"/>
                      <a:pt x="7" y="6"/>
                      <a:pt x="6" y="7"/>
                    </a:cubicBezTo>
                    <a:lnTo>
                      <a:pt x="6" y="7"/>
                    </a:lnTo>
                    <a:cubicBezTo>
                      <a:pt x="7" y="6"/>
                      <a:pt x="8" y="6"/>
                      <a:pt x="10" y="5"/>
                    </a:cubicBezTo>
                    <a:close/>
                    <a:moveTo>
                      <a:pt x="6" y="7"/>
                    </a:moveTo>
                    <a:lnTo>
                      <a:pt x="6" y="7"/>
                    </a:lnTo>
                    <a:cubicBezTo>
                      <a:pt x="4" y="7"/>
                      <a:pt x="2" y="8"/>
                      <a:pt x="1" y="9"/>
                    </a:cubicBezTo>
                    <a:lnTo>
                      <a:pt x="2" y="9"/>
                    </a:lnTo>
                    <a:cubicBezTo>
                      <a:pt x="3" y="8"/>
                      <a:pt x="5" y="7"/>
                      <a:pt x="6" y="7"/>
                    </a:cubicBezTo>
                    <a:close/>
                  </a:path>
                </a:pathLst>
              </a:custGeom>
              <a:solidFill>
                <a:srgbClr val="131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96" name="Google Shape;3796;p54"/>
              <p:cNvSpPr/>
              <p:nvPr/>
            </p:nvSpPr>
            <p:spPr>
              <a:xfrm>
                <a:off x="2473575" y="1960900"/>
                <a:ext cx="537450" cy="559450"/>
              </a:xfrm>
              <a:custGeom>
                <a:avLst/>
                <a:gdLst/>
                <a:ahLst/>
                <a:cxnLst/>
                <a:rect l="l" t="t" r="r" b="b"/>
                <a:pathLst>
                  <a:path w="21498" h="22378" extrusionOk="0">
                    <a:moveTo>
                      <a:pt x="12159" y="1714"/>
                    </a:moveTo>
                    <a:lnTo>
                      <a:pt x="12155" y="1716"/>
                    </a:lnTo>
                    <a:cubicBezTo>
                      <a:pt x="12157" y="1715"/>
                      <a:pt x="12158" y="1715"/>
                      <a:pt x="12159" y="1714"/>
                    </a:cubicBezTo>
                    <a:close/>
                    <a:moveTo>
                      <a:pt x="5226" y="2929"/>
                    </a:moveTo>
                    <a:cubicBezTo>
                      <a:pt x="5226" y="2929"/>
                      <a:pt x="5227" y="2929"/>
                      <a:pt x="5227" y="2929"/>
                    </a:cubicBezTo>
                    <a:cubicBezTo>
                      <a:pt x="5227" y="2929"/>
                      <a:pt x="5227" y="2929"/>
                      <a:pt x="5226" y="2929"/>
                    </a:cubicBezTo>
                    <a:close/>
                    <a:moveTo>
                      <a:pt x="2491" y="5118"/>
                    </a:moveTo>
                    <a:lnTo>
                      <a:pt x="2491" y="5118"/>
                    </a:lnTo>
                    <a:cubicBezTo>
                      <a:pt x="2491" y="5118"/>
                      <a:pt x="2492" y="5118"/>
                      <a:pt x="2492" y="5119"/>
                    </a:cubicBezTo>
                    <a:lnTo>
                      <a:pt x="2492" y="5119"/>
                    </a:lnTo>
                    <a:cubicBezTo>
                      <a:pt x="2492" y="5118"/>
                      <a:pt x="2492" y="5118"/>
                      <a:pt x="2491" y="5118"/>
                    </a:cubicBezTo>
                    <a:close/>
                    <a:moveTo>
                      <a:pt x="2508" y="5120"/>
                    </a:moveTo>
                    <a:cubicBezTo>
                      <a:pt x="2511" y="5120"/>
                      <a:pt x="2514" y="5121"/>
                      <a:pt x="2517" y="5121"/>
                    </a:cubicBezTo>
                    <a:lnTo>
                      <a:pt x="2517" y="5121"/>
                    </a:lnTo>
                    <a:cubicBezTo>
                      <a:pt x="2514" y="5120"/>
                      <a:pt x="2511" y="5120"/>
                      <a:pt x="2508" y="5120"/>
                    </a:cubicBezTo>
                    <a:close/>
                    <a:moveTo>
                      <a:pt x="2280" y="5577"/>
                    </a:moveTo>
                    <a:lnTo>
                      <a:pt x="2280" y="5577"/>
                    </a:lnTo>
                    <a:cubicBezTo>
                      <a:pt x="2282" y="5578"/>
                      <a:pt x="2284" y="5578"/>
                      <a:pt x="2285" y="5578"/>
                    </a:cubicBezTo>
                    <a:cubicBezTo>
                      <a:pt x="2284" y="5577"/>
                      <a:pt x="2282" y="5577"/>
                      <a:pt x="2280" y="5577"/>
                    </a:cubicBezTo>
                    <a:close/>
                    <a:moveTo>
                      <a:pt x="2805" y="5635"/>
                    </a:moveTo>
                    <a:cubicBezTo>
                      <a:pt x="2805" y="5635"/>
                      <a:pt x="2806" y="5635"/>
                      <a:pt x="2806" y="5635"/>
                    </a:cubicBezTo>
                    <a:cubicBezTo>
                      <a:pt x="2806" y="5635"/>
                      <a:pt x="2805" y="5635"/>
                      <a:pt x="2805" y="5635"/>
                    </a:cubicBezTo>
                    <a:close/>
                    <a:moveTo>
                      <a:pt x="12944" y="6349"/>
                    </a:moveTo>
                    <a:cubicBezTo>
                      <a:pt x="12944" y="6350"/>
                      <a:pt x="12943" y="6350"/>
                      <a:pt x="12943" y="6351"/>
                    </a:cubicBezTo>
                    <a:cubicBezTo>
                      <a:pt x="12944" y="6350"/>
                      <a:pt x="12944" y="6350"/>
                      <a:pt x="12944" y="6349"/>
                    </a:cubicBezTo>
                    <a:close/>
                    <a:moveTo>
                      <a:pt x="13137" y="6693"/>
                    </a:moveTo>
                    <a:cubicBezTo>
                      <a:pt x="13136" y="6694"/>
                      <a:pt x="13136" y="6696"/>
                      <a:pt x="13135" y="6697"/>
                    </a:cubicBezTo>
                    <a:cubicBezTo>
                      <a:pt x="13136" y="6696"/>
                      <a:pt x="13136" y="6694"/>
                      <a:pt x="13137" y="6693"/>
                    </a:cubicBezTo>
                    <a:close/>
                    <a:moveTo>
                      <a:pt x="9869" y="8475"/>
                    </a:moveTo>
                    <a:cubicBezTo>
                      <a:pt x="9868" y="8475"/>
                      <a:pt x="9868" y="8475"/>
                      <a:pt x="9867" y="8475"/>
                    </a:cubicBezTo>
                    <a:cubicBezTo>
                      <a:pt x="9868" y="8475"/>
                      <a:pt x="9868" y="8475"/>
                      <a:pt x="9869" y="8475"/>
                    </a:cubicBezTo>
                    <a:close/>
                    <a:moveTo>
                      <a:pt x="14378" y="544"/>
                    </a:moveTo>
                    <a:cubicBezTo>
                      <a:pt x="14381" y="639"/>
                      <a:pt x="14386" y="735"/>
                      <a:pt x="14386" y="830"/>
                    </a:cubicBezTo>
                    <a:cubicBezTo>
                      <a:pt x="14391" y="1033"/>
                      <a:pt x="14390" y="1236"/>
                      <a:pt x="14386" y="1438"/>
                    </a:cubicBezTo>
                    <a:cubicBezTo>
                      <a:pt x="14383" y="1641"/>
                      <a:pt x="14393" y="1843"/>
                      <a:pt x="14405" y="2046"/>
                    </a:cubicBezTo>
                    <a:cubicBezTo>
                      <a:pt x="14409" y="2123"/>
                      <a:pt x="14415" y="2201"/>
                      <a:pt x="14428" y="2277"/>
                    </a:cubicBezTo>
                    <a:cubicBezTo>
                      <a:pt x="14433" y="2316"/>
                      <a:pt x="14440" y="2356"/>
                      <a:pt x="14441" y="2396"/>
                    </a:cubicBezTo>
                    <a:cubicBezTo>
                      <a:pt x="14441" y="2386"/>
                      <a:pt x="14440" y="2376"/>
                      <a:pt x="14440" y="2364"/>
                    </a:cubicBezTo>
                    <a:lnTo>
                      <a:pt x="14440" y="2364"/>
                    </a:lnTo>
                    <a:cubicBezTo>
                      <a:pt x="14442" y="2422"/>
                      <a:pt x="14445" y="2474"/>
                      <a:pt x="14472" y="2526"/>
                    </a:cubicBezTo>
                    <a:cubicBezTo>
                      <a:pt x="14498" y="2575"/>
                      <a:pt x="14542" y="2610"/>
                      <a:pt x="14591" y="2632"/>
                    </a:cubicBezTo>
                    <a:cubicBezTo>
                      <a:pt x="14623" y="2646"/>
                      <a:pt x="14655" y="2652"/>
                      <a:pt x="14687" y="2652"/>
                    </a:cubicBezTo>
                    <a:cubicBezTo>
                      <a:pt x="14711" y="2652"/>
                      <a:pt x="14736" y="2648"/>
                      <a:pt x="14761" y="2643"/>
                    </a:cubicBezTo>
                    <a:cubicBezTo>
                      <a:pt x="14790" y="2638"/>
                      <a:pt x="14816" y="2622"/>
                      <a:pt x="14843" y="2609"/>
                    </a:cubicBezTo>
                    <a:cubicBezTo>
                      <a:pt x="14875" y="2594"/>
                      <a:pt x="14906" y="2569"/>
                      <a:pt x="14933" y="2547"/>
                    </a:cubicBezTo>
                    <a:cubicBezTo>
                      <a:pt x="14956" y="2529"/>
                      <a:pt x="14979" y="2508"/>
                      <a:pt x="15000" y="2489"/>
                    </a:cubicBezTo>
                    <a:cubicBezTo>
                      <a:pt x="15044" y="2448"/>
                      <a:pt x="15087" y="2407"/>
                      <a:pt x="15131" y="2367"/>
                    </a:cubicBezTo>
                    <a:cubicBezTo>
                      <a:pt x="15235" y="2284"/>
                      <a:pt x="15345" y="2212"/>
                      <a:pt x="15453" y="2138"/>
                    </a:cubicBezTo>
                    <a:cubicBezTo>
                      <a:pt x="15565" y="2060"/>
                      <a:pt x="15664" y="1962"/>
                      <a:pt x="15768" y="1873"/>
                    </a:cubicBezTo>
                    <a:cubicBezTo>
                      <a:pt x="15983" y="1707"/>
                      <a:pt x="16211" y="1557"/>
                      <a:pt x="16438" y="1407"/>
                    </a:cubicBezTo>
                    <a:cubicBezTo>
                      <a:pt x="16455" y="1439"/>
                      <a:pt x="16471" y="1470"/>
                      <a:pt x="16488" y="1502"/>
                    </a:cubicBezTo>
                    <a:cubicBezTo>
                      <a:pt x="16519" y="1572"/>
                      <a:pt x="16547" y="1642"/>
                      <a:pt x="16574" y="1714"/>
                    </a:cubicBezTo>
                    <a:lnTo>
                      <a:pt x="16574" y="1714"/>
                    </a:lnTo>
                    <a:cubicBezTo>
                      <a:pt x="16575" y="1718"/>
                      <a:pt x="16576" y="1721"/>
                      <a:pt x="16577" y="1725"/>
                    </a:cubicBezTo>
                    <a:cubicBezTo>
                      <a:pt x="16578" y="1726"/>
                      <a:pt x="16578" y="1727"/>
                      <a:pt x="16579" y="1729"/>
                    </a:cubicBezTo>
                    <a:lnTo>
                      <a:pt x="16579" y="1729"/>
                    </a:lnTo>
                    <a:cubicBezTo>
                      <a:pt x="16579" y="1728"/>
                      <a:pt x="16578" y="1727"/>
                      <a:pt x="16578" y="1726"/>
                    </a:cubicBezTo>
                    <a:lnTo>
                      <a:pt x="16578" y="1726"/>
                    </a:lnTo>
                    <a:cubicBezTo>
                      <a:pt x="16579" y="1728"/>
                      <a:pt x="16579" y="1730"/>
                      <a:pt x="16580" y="1731"/>
                    </a:cubicBezTo>
                    <a:lnTo>
                      <a:pt x="16580" y="1731"/>
                    </a:lnTo>
                    <a:cubicBezTo>
                      <a:pt x="16580" y="1731"/>
                      <a:pt x="16579" y="1730"/>
                      <a:pt x="16579" y="1729"/>
                    </a:cubicBezTo>
                    <a:lnTo>
                      <a:pt x="16579" y="1729"/>
                    </a:lnTo>
                    <a:cubicBezTo>
                      <a:pt x="16579" y="1730"/>
                      <a:pt x="16579" y="1731"/>
                      <a:pt x="16580" y="1732"/>
                    </a:cubicBezTo>
                    <a:lnTo>
                      <a:pt x="16580" y="1732"/>
                    </a:lnTo>
                    <a:cubicBezTo>
                      <a:pt x="16580" y="1732"/>
                      <a:pt x="16580" y="1732"/>
                      <a:pt x="16580" y="1731"/>
                    </a:cubicBezTo>
                    <a:lnTo>
                      <a:pt x="16580" y="1731"/>
                    </a:lnTo>
                    <a:cubicBezTo>
                      <a:pt x="16580" y="1732"/>
                      <a:pt x="16580" y="1733"/>
                      <a:pt x="16581" y="1733"/>
                    </a:cubicBezTo>
                    <a:cubicBezTo>
                      <a:pt x="16580" y="1733"/>
                      <a:pt x="16580" y="1732"/>
                      <a:pt x="16580" y="1732"/>
                    </a:cubicBezTo>
                    <a:lnTo>
                      <a:pt x="16580" y="1732"/>
                    </a:lnTo>
                    <a:cubicBezTo>
                      <a:pt x="16601" y="1804"/>
                      <a:pt x="16621" y="1877"/>
                      <a:pt x="16638" y="1950"/>
                    </a:cubicBezTo>
                    <a:cubicBezTo>
                      <a:pt x="16662" y="2088"/>
                      <a:pt x="16679" y="2225"/>
                      <a:pt x="16695" y="2363"/>
                    </a:cubicBezTo>
                    <a:cubicBezTo>
                      <a:pt x="16713" y="2510"/>
                      <a:pt x="16739" y="2655"/>
                      <a:pt x="16763" y="2800"/>
                    </a:cubicBezTo>
                    <a:cubicBezTo>
                      <a:pt x="16790" y="2957"/>
                      <a:pt x="16814" y="3116"/>
                      <a:pt x="16839" y="3273"/>
                    </a:cubicBezTo>
                    <a:cubicBezTo>
                      <a:pt x="16860" y="3412"/>
                      <a:pt x="16873" y="3551"/>
                      <a:pt x="16884" y="3691"/>
                    </a:cubicBezTo>
                    <a:cubicBezTo>
                      <a:pt x="16884" y="3680"/>
                      <a:pt x="16883" y="3669"/>
                      <a:pt x="16883" y="3659"/>
                    </a:cubicBezTo>
                    <a:lnTo>
                      <a:pt x="16883" y="3659"/>
                    </a:lnTo>
                    <a:cubicBezTo>
                      <a:pt x="16893" y="3867"/>
                      <a:pt x="16903" y="4076"/>
                      <a:pt x="16899" y="4283"/>
                    </a:cubicBezTo>
                    <a:cubicBezTo>
                      <a:pt x="16895" y="4489"/>
                      <a:pt x="16885" y="4694"/>
                      <a:pt x="16873" y="4898"/>
                    </a:cubicBezTo>
                    <a:cubicBezTo>
                      <a:pt x="16864" y="4993"/>
                      <a:pt x="16856" y="5087"/>
                      <a:pt x="16841" y="5181"/>
                    </a:cubicBezTo>
                    <a:cubicBezTo>
                      <a:pt x="16827" y="5274"/>
                      <a:pt x="16811" y="5366"/>
                      <a:pt x="16792" y="5459"/>
                    </a:cubicBezTo>
                    <a:cubicBezTo>
                      <a:pt x="16764" y="5574"/>
                      <a:pt x="16736" y="5690"/>
                      <a:pt x="16705" y="5804"/>
                    </a:cubicBezTo>
                    <a:cubicBezTo>
                      <a:pt x="16671" y="5927"/>
                      <a:pt x="16632" y="6049"/>
                      <a:pt x="16591" y="6170"/>
                    </a:cubicBezTo>
                    <a:cubicBezTo>
                      <a:pt x="16543" y="6294"/>
                      <a:pt x="16494" y="6419"/>
                      <a:pt x="16434" y="6538"/>
                    </a:cubicBezTo>
                    <a:cubicBezTo>
                      <a:pt x="16371" y="6664"/>
                      <a:pt x="16309" y="6788"/>
                      <a:pt x="16243" y="6914"/>
                    </a:cubicBezTo>
                    <a:cubicBezTo>
                      <a:pt x="16199" y="6998"/>
                      <a:pt x="16152" y="7082"/>
                      <a:pt x="16105" y="7166"/>
                    </a:cubicBezTo>
                    <a:cubicBezTo>
                      <a:pt x="16062" y="7240"/>
                      <a:pt x="16015" y="7311"/>
                      <a:pt x="15966" y="7383"/>
                    </a:cubicBezTo>
                    <a:cubicBezTo>
                      <a:pt x="15922" y="7441"/>
                      <a:pt x="15877" y="7500"/>
                      <a:pt x="15829" y="7556"/>
                    </a:cubicBezTo>
                    <a:cubicBezTo>
                      <a:pt x="15791" y="7603"/>
                      <a:pt x="15749" y="7647"/>
                      <a:pt x="15708" y="7693"/>
                    </a:cubicBezTo>
                    <a:cubicBezTo>
                      <a:pt x="15661" y="7742"/>
                      <a:pt x="15613" y="7790"/>
                      <a:pt x="15565" y="7838"/>
                    </a:cubicBezTo>
                    <a:cubicBezTo>
                      <a:pt x="15562" y="7840"/>
                      <a:pt x="15557" y="7840"/>
                      <a:pt x="15554" y="7843"/>
                    </a:cubicBezTo>
                    <a:cubicBezTo>
                      <a:pt x="15534" y="7862"/>
                      <a:pt x="15514" y="7882"/>
                      <a:pt x="15493" y="7900"/>
                    </a:cubicBezTo>
                    <a:cubicBezTo>
                      <a:pt x="15480" y="7914"/>
                      <a:pt x="15465" y="7927"/>
                      <a:pt x="15450" y="7940"/>
                    </a:cubicBezTo>
                    <a:cubicBezTo>
                      <a:pt x="15445" y="7949"/>
                      <a:pt x="15443" y="7958"/>
                      <a:pt x="15440" y="7967"/>
                    </a:cubicBezTo>
                    <a:cubicBezTo>
                      <a:pt x="15292" y="8115"/>
                      <a:pt x="15141" y="8260"/>
                      <a:pt x="14983" y="8397"/>
                    </a:cubicBezTo>
                    <a:cubicBezTo>
                      <a:pt x="14825" y="8524"/>
                      <a:pt x="14663" y="8643"/>
                      <a:pt x="14500" y="8761"/>
                    </a:cubicBezTo>
                    <a:cubicBezTo>
                      <a:pt x="14334" y="8881"/>
                      <a:pt x="14168" y="9000"/>
                      <a:pt x="13996" y="9112"/>
                    </a:cubicBezTo>
                    <a:cubicBezTo>
                      <a:pt x="13830" y="9215"/>
                      <a:pt x="13661" y="9311"/>
                      <a:pt x="13484" y="9397"/>
                    </a:cubicBezTo>
                    <a:cubicBezTo>
                      <a:pt x="13424" y="9424"/>
                      <a:pt x="13362" y="9448"/>
                      <a:pt x="13299" y="9471"/>
                    </a:cubicBezTo>
                    <a:cubicBezTo>
                      <a:pt x="13249" y="9386"/>
                      <a:pt x="13195" y="9304"/>
                      <a:pt x="13143" y="9219"/>
                    </a:cubicBezTo>
                    <a:cubicBezTo>
                      <a:pt x="13079" y="9115"/>
                      <a:pt x="13013" y="9010"/>
                      <a:pt x="12942" y="8911"/>
                    </a:cubicBezTo>
                    <a:cubicBezTo>
                      <a:pt x="12869" y="8810"/>
                      <a:pt x="12784" y="8716"/>
                      <a:pt x="12700" y="8626"/>
                    </a:cubicBezTo>
                    <a:cubicBezTo>
                      <a:pt x="12613" y="8533"/>
                      <a:pt x="12517" y="8453"/>
                      <a:pt x="12412" y="8384"/>
                    </a:cubicBezTo>
                    <a:cubicBezTo>
                      <a:pt x="12406" y="8380"/>
                      <a:pt x="12401" y="8377"/>
                      <a:pt x="12396" y="8373"/>
                    </a:cubicBezTo>
                    <a:cubicBezTo>
                      <a:pt x="12442" y="8278"/>
                      <a:pt x="12485" y="8184"/>
                      <a:pt x="12529" y="8087"/>
                    </a:cubicBezTo>
                    <a:cubicBezTo>
                      <a:pt x="12627" y="7876"/>
                      <a:pt x="12727" y="7666"/>
                      <a:pt x="12829" y="7455"/>
                    </a:cubicBezTo>
                    <a:cubicBezTo>
                      <a:pt x="12883" y="7344"/>
                      <a:pt x="12938" y="7232"/>
                      <a:pt x="12992" y="7121"/>
                    </a:cubicBezTo>
                    <a:cubicBezTo>
                      <a:pt x="12996" y="7110"/>
                      <a:pt x="12999" y="7099"/>
                      <a:pt x="13003" y="7089"/>
                    </a:cubicBezTo>
                    <a:cubicBezTo>
                      <a:pt x="13029" y="7017"/>
                      <a:pt x="13052" y="6946"/>
                      <a:pt x="13076" y="6875"/>
                    </a:cubicBezTo>
                    <a:lnTo>
                      <a:pt x="13076" y="6878"/>
                    </a:lnTo>
                    <a:cubicBezTo>
                      <a:pt x="13096" y="6816"/>
                      <a:pt x="13118" y="6754"/>
                      <a:pt x="13137" y="6690"/>
                    </a:cubicBezTo>
                    <a:lnTo>
                      <a:pt x="13137" y="6690"/>
                    </a:lnTo>
                    <a:cubicBezTo>
                      <a:pt x="13137" y="6691"/>
                      <a:pt x="13137" y="6692"/>
                      <a:pt x="13137" y="6693"/>
                    </a:cubicBezTo>
                    <a:lnTo>
                      <a:pt x="13137" y="6693"/>
                    </a:lnTo>
                    <a:cubicBezTo>
                      <a:pt x="13155" y="6619"/>
                      <a:pt x="13172" y="6545"/>
                      <a:pt x="13188" y="6469"/>
                    </a:cubicBezTo>
                    <a:cubicBezTo>
                      <a:pt x="13188" y="6471"/>
                      <a:pt x="13188" y="6472"/>
                      <a:pt x="13188" y="6473"/>
                    </a:cubicBezTo>
                    <a:cubicBezTo>
                      <a:pt x="13223" y="6286"/>
                      <a:pt x="13261" y="6100"/>
                      <a:pt x="13296" y="5913"/>
                    </a:cubicBezTo>
                    <a:cubicBezTo>
                      <a:pt x="13298" y="5898"/>
                      <a:pt x="13300" y="5883"/>
                      <a:pt x="13302" y="5869"/>
                    </a:cubicBezTo>
                    <a:lnTo>
                      <a:pt x="13302" y="5869"/>
                    </a:lnTo>
                    <a:cubicBezTo>
                      <a:pt x="13299" y="5874"/>
                      <a:pt x="13294" y="5878"/>
                      <a:pt x="13291" y="5883"/>
                    </a:cubicBezTo>
                    <a:cubicBezTo>
                      <a:pt x="13168" y="6032"/>
                      <a:pt x="13057" y="6193"/>
                      <a:pt x="12944" y="6349"/>
                    </a:cubicBezTo>
                    <a:lnTo>
                      <a:pt x="12944" y="6349"/>
                    </a:lnTo>
                    <a:cubicBezTo>
                      <a:pt x="12944" y="6349"/>
                      <a:pt x="12944" y="6349"/>
                      <a:pt x="12944" y="6349"/>
                    </a:cubicBezTo>
                    <a:lnTo>
                      <a:pt x="12944" y="6349"/>
                    </a:lnTo>
                    <a:cubicBezTo>
                      <a:pt x="12863" y="6463"/>
                      <a:pt x="12779" y="6572"/>
                      <a:pt x="12696" y="6683"/>
                    </a:cubicBezTo>
                    <a:cubicBezTo>
                      <a:pt x="12667" y="6722"/>
                      <a:pt x="12638" y="6761"/>
                      <a:pt x="12609" y="6800"/>
                    </a:cubicBezTo>
                    <a:cubicBezTo>
                      <a:pt x="12577" y="6866"/>
                      <a:pt x="12545" y="6933"/>
                      <a:pt x="12513" y="6999"/>
                    </a:cubicBezTo>
                    <a:cubicBezTo>
                      <a:pt x="12415" y="7205"/>
                      <a:pt x="12318" y="7411"/>
                      <a:pt x="12218" y="7616"/>
                    </a:cubicBezTo>
                    <a:cubicBezTo>
                      <a:pt x="12137" y="7782"/>
                      <a:pt x="12063" y="7951"/>
                      <a:pt x="11982" y="8118"/>
                    </a:cubicBezTo>
                    <a:cubicBezTo>
                      <a:pt x="11932" y="8087"/>
                      <a:pt x="11882" y="8058"/>
                      <a:pt x="11828" y="8035"/>
                    </a:cubicBezTo>
                    <a:cubicBezTo>
                      <a:pt x="11739" y="7997"/>
                      <a:pt x="11645" y="7973"/>
                      <a:pt x="11554" y="7943"/>
                    </a:cubicBezTo>
                    <a:cubicBezTo>
                      <a:pt x="11532" y="7936"/>
                      <a:pt x="11510" y="7933"/>
                      <a:pt x="11488" y="7933"/>
                    </a:cubicBezTo>
                    <a:cubicBezTo>
                      <a:pt x="11467" y="7933"/>
                      <a:pt x="11446" y="7936"/>
                      <a:pt x="11426" y="7942"/>
                    </a:cubicBezTo>
                    <a:cubicBezTo>
                      <a:pt x="11421" y="7940"/>
                      <a:pt x="11417" y="7938"/>
                      <a:pt x="11412" y="7937"/>
                    </a:cubicBezTo>
                    <a:cubicBezTo>
                      <a:pt x="11310" y="7907"/>
                      <a:pt x="11203" y="7894"/>
                      <a:pt x="11100" y="7877"/>
                    </a:cubicBezTo>
                    <a:cubicBezTo>
                      <a:pt x="10982" y="7858"/>
                      <a:pt x="10863" y="7848"/>
                      <a:pt x="10743" y="7843"/>
                    </a:cubicBezTo>
                    <a:cubicBezTo>
                      <a:pt x="10718" y="7842"/>
                      <a:pt x="10692" y="7841"/>
                      <a:pt x="10666" y="7841"/>
                    </a:cubicBezTo>
                    <a:cubicBezTo>
                      <a:pt x="10474" y="7841"/>
                      <a:pt x="10282" y="7873"/>
                      <a:pt x="10094" y="7914"/>
                    </a:cubicBezTo>
                    <a:cubicBezTo>
                      <a:pt x="10058" y="7922"/>
                      <a:pt x="10023" y="7934"/>
                      <a:pt x="9986" y="7943"/>
                    </a:cubicBezTo>
                    <a:cubicBezTo>
                      <a:pt x="9951" y="7837"/>
                      <a:pt x="9914" y="7731"/>
                      <a:pt x="9880" y="7623"/>
                    </a:cubicBezTo>
                    <a:cubicBezTo>
                      <a:pt x="9840" y="7502"/>
                      <a:pt x="9795" y="7381"/>
                      <a:pt x="9761" y="7257"/>
                    </a:cubicBezTo>
                    <a:cubicBezTo>
                      <a:pt x="9722" y="7121"/>
                      <a:pt x="9688" y="6984"/>
                      <a:pt x="9656" y="6847"/>
                    </a:cubicBezTo>
                    <a:cubicBezTo>
                      <a:pt x="9627" y="6713"/>
                      <a:pt x="9611" y="6577"/>
                      <a:pt x="9596" y="6441"/>
                    </a:cubicBezTo>
                    <a:cubicBezTo>
                      <a:pt x="9586" y="6323"/>
                      <a:pt x="9578" y="6205"/>
                      <a:pt x="9575" y="6088"/>
                    </a:cubicBezTo>
                    <a:cubicBezTo>
                      <a:pt x="9571" y="5967"/>
                      <a:pt x="9563" y="5846"/>
                      <a:pt x="9564" y="5725"/>
                    </a:cubicBezTo>
                    <a:cubicBezTo>
                      <a:pt x="9569" y="5647"/>
                      <a:pt x="9576" y="5570"/>
                      <a:pt x="9579" y="5492"/>
                    </a:cubicBezTo>
                    <a:cubicBezTo>
                      <a:pt x="9584" y="5414"/>
                      <a:pt x="9587" y="5337"/>
                      <a:pt x="9599" y="5260"/>
                    </a:cubicBezTo>
                    <a:cubicBezTo>
                      <a:pt x="9600" y="5252"/>
                      <a:pt x="9602" y="5244"/>
                      <a:pt x="9603" y="5236"/>
                    </a:cubicBezTo>
                    <a:cubicBezTo>
                      <a:pt x="9603" y="5237"/>
                      <a:pt x="9603" y="5237"/>
                      <a:pt x="9603" y="5238"/>
                    </a:cubicBezTo>
                    <a:cubicBezTo>
                      <a:pt x="9603" y="5237"/>
                      <a:pt x="9603" y="5234"/>
                      <a:pt x="9604" y="5233"/>
                    </a:cubicBezTo>
                    <a:cubicBezTo>
                      <a:pt x="9605" y="5224"/>
                      <a:pt x="9608" y="5215"/>
                      <a:pt x="9610" y="5206"/>
                    </a:cubicBezTo>
                    <a:lnTo>
                      <a:pt x="9610" y="5206"/>
                    </a:lnTo>
                    <a:cubicBezTo>
                      <a:pt x="9609" y="5211"/>
                      <a:pt x="9608" y="5215"/>
                      <a:pt x="9607" y="5220"/>
                    </a:cubicBezTo>
                    <a:cubicBezTo>
                      <a:pt x="9609" y="5209"/>
                      <a:pt x="9611" y="5199"/>
                      <a:pt x="9614" y="5189"/>
                    </a:cubicBezTo>
                    <a:cubicBezTo>
                      <a:pt x="9634" y="5108"/>
                      <a:pt x="9655" y="5026"/>
                      <a:pt x="9676" y="4945"/>
                    </a:cubicBezTo>
                    <a:cubicBezTo>
                      <a:pt x="9698" y="4867"/>
                      <a:pt x="9723" y="4790"/>
                      <a:pt x="9748" y="4711"/>
                    </a:cubicBezTo>
                    <a:cubicBezTo>
                      <a:pt x="9767" y="4664"/>
                      <a:pt x="9785" y="4617"/>
                      <a:pt x="9803" y="4570"/>
                    </a:cubicBezTo>
                    <a:cubicBezTo>
                      <a:pt x="9819" y="4528"/>
                      <a:pt x="9841" y="4487"/>
                      <a:pt x="9859" y="4444"/>
                    </a:cubicBezTo>
                    <a:cubicBezTo>
                      <a:pt x="9894" y="4370"/>
                      <a:pt x="9933" y="4297"/>
                      <a:pt x="9971" y="4224"/>
                    </a:cubicBezTo>
                    <a:cubicBezTo>
                      <a:pt x="10069" y="4054"/>
                      <a:pt x="10168" y="3885"/>
                      <a:pt x="10280" y="3724"/>
                    </a:cubicBezTo>
                    <a:cubicBezTo>
                      <a:pt x="10408" y="3548"/>
                      <a:pt x="10549" y="3381"/>
                      <a:pt x="10682" y="3208"/>
                    </a:cubicBezTo>
                    <a:cubicBezTo>
                      <a:pt x="10807" y="3045"/>
                      <a:pt x="10932" y="2881"/>
                      <a:pt x="11071" y="2730"/>
                    </a:cubicBezTo>
                    <a:cubicBezTo>
                      <a:pt x="11209" y="2585"/>
                      <a:pt x="11352" y="2446"/>
                      <a:pt x="11490" y="2303"/>
                    </a:cubicBezTo>
                    <a:cubicBezTo>
                      <a:pt x="11627" y="2162"/>
                      <a:pt x="11763" y="2020"/>
                      <a:pt x="11912" y="1892"/>
                    </a:cubicBezTo>
                    <a:cubicBezTo>
                      <a:pt x="11992" y="1829"/>
                      <a:pt x="12074" y="1769"/>
                      <a:pt x="12160" y="1713"/>
                    </a:cubicBezTo>
                    <a:lnTo>
                      <a:pt x="12160" y="1713"/>
                    </a:lnTo>
                    <a:cubicBezTo>
                      <a:pt x="12159" y="1713"/>
                      <a:pt x="12159" y="1714"/>
                      <a:pt x="12159" y="1714"/>
                    </a:cubicBezTo>
                    <a:lnTo>
                      <a:pt x="12159" y="1714"/>
                    </a:lnTo>
                    <a:lnTo>
                      <a:pt x="12162" y="1711"/>
                    </a:lnTo>
                    <a:lnTo>
                      <a:pt x="12162" y="1711"/>
                    </a:lnTo>
                    <a:cubicBezTo>
                      <a:pt x="12161" y="1712"/>
                      <a:pt x="12161" y="1713"/>
                      <a:pt x="12160" y="1713"/>
                    </a:cubicBezTo>
                    <a:lnTo>
                      <a:pt x="12160" y="1713"/>
                    </a:lnTo>
                    <a:cubicBezTo>
                      <a:pt x="12161" y="1713"/>
                      <a:pt x="12161" y="1712"/>
                      <a:pt x="12162" y="1711"/>
                    </a:cubicBezTo>
                    <a:lnTo>
                      <a:pt x="12162" y="1711"/>
                    </a:lnTo>
                    <a:cubicBezTo>
                      <a:pt x="12162" y="1711"/>
                      <a:pt x="12162" y="1711"/>
                      <a:pt x="12162" y="1711"/>
                    </a:cubicBezTo>
                    <a:cubicBezTo>
                      <a:pt x="12169" y="1707"/>
                      <a:pt x="12175" y="1703"/>
                      <a:pt x="12182" y="1699"/>
                    </a:cubicBezTo>
                    <a:lnTo>
                      <a:pt x="12182" y="1699"/>
                    </a:lnTo>
                    <a:cubicBezTo>
                      <a:pt x="12176" y="1703"/>
                      <a:pt x="12169" y="1707"/>
                      <a:pt x="12163" y="1711"/>
                    </a:cubicBezTo>
                    <a:cubicBezTo>
                      <a:pt x="12279" y="1639"/>
                      <a:pt x="12397" y="1573"/>
                      <a:pt x="12512" y="1501"/>
                    </a:cubicBezTo>
                    <a:cubicBezTo>
                      <a:pt x="12655" y="1411"/>
                      <a:pt x="12794" y="1315"/>
                      <a:pt x="12936" y="1223"/>
                    </a:cubicBezTo>
                    <a:cubicBezTo>
                      <a:pt x="13127" y="1103"/>
                      <a:pt x="13324" y="990"/>
                      <a:pt x="13526" y="890"/>
                    </a:cubicBezTo>
                    <a:cubicBezTo>
                      <a:pt x="13711" y="807"/>
                      <a:pt x="13899" y="735"/>
                      <a:pt x="14086" y="663"/>
                    </a:cubicBezTo>
                    <a:cubicBezTo>
                      <a:pt x="14152" y="635"/>
                      <a:pt x="14217" y="607"/>
                      <a:pt x="14283" y="578"/>
                    </a:cubicBezTo>
                    <a:cubicBezTo>
                      <a:pt x="14314" y="566"/>
                      <a:pt x="14346" y="554"/>
                      <a:pt x="14378" y="544"/>
                    </a:cubicBezTo>
                    <a:close/>
                    <a:moveTo>
                      <a:pt x="4932" y="2911"/>
                    </a:moveTo>
                    <a:cubicBezTo>
                      <a:pt x="5030" y="2912"/>
                      <a:pt x="5128" y="2919"/>
                      <a:pt x="5226" y="2929"/>
                    </a:cubicBezTo>
                    <a:lnTo>
                      <a:pt x="5226" y="2929"/>
                    </a:lnTo>
                    <a:cubicBezTo>
                      <a:pt x="5226" y="2929"/>
                      <a:pt x="5226" y="2929"/>
                      <a:pt x="5226" y="2928"/>
                    </a:cubicBezTo>
                    <a:lnTo>
                      <a:pt x="5226" y="2928"/>
                    </a:lnTo>
                    <a:cubicBezTo>
                      <a:pt x="5425" y="2952"/>
                      <a:pt x="5624" y="2978"/>
                      <a:pt x="5821" y="3007"/>
                    </a:cubicBezTo>
                    <a:cubicBezTo>
                      <a:pt x="6016" y="3034"/>
                      <a:pt x="6211" y="3062"/>
                      <a:pt x="6402" y="3105"/>
                    </a:cubicBezTo>
                    <a:cubicBezTo>
                      <a:pt x="6549" y="3144"/>
                      <a:pt x="6692" y="3191"/>
                      <a:pt x="6835" y="3245"/>
                    </a:cubicBezTo>
                    <a:cubicBezTo>
                      <a:pt x="7088" y="3345"/>
                      <a:pt x="7332" y="3456"/>
                      <a:pt x="7572" y="3583"/>
                    </a:cubicBezTo>
                    <a:cubicBezTo>
                      <a:pt x="7571" y="3583"/>
                      <a:pt x="7570" y="3582"/>
                      <a:pt x="7569" y="3582"/>
                    </a:cubicBezTo>
                    <a:lnTo>
                      <a:pt x="7569" y="3582"/>
                    </a:lnTo>
                    <a:cubicBezTo>
                      <a:pt x="7579" y="3587"/>
                      <a:pt x="7588" y="3592"/>
                      <a:pt x="7596" y="3597"/>
                    </a:cubicBezTo>
                    <a:cubicBezTo>
                      <a:pt x="7835" y="3730"/>
                      <a:pt x="8071" y="3862"/>
                      <a:pt x="8293" y="4021"/>
                    </a:cubicBezTo>
                    <a:cubicBezTo>
                      <a:pt x="8448" y="4136"/>
                      <a:pt x="8602" y="4253"/>
                      <a:pt x="8743" y="4387"/>
                    </a:cubicBezTo>
                    <a:cubicBezTo>
                      <a:pt x="8866" y="4505"/>
                      <a:pt x="8978" y="4633"/>
                      <a:pt x="9086" y="4763"/>
                    </a:cubicBezTo>
                    <a:cubicBezTo>
                      <a:pt x="9088" y="4765"/>
                      <a:pt x="9090" y="4767"/>
                      <a:pt x="9091" y="4769"/>
                    </a:cubicBezTo>
                    <a:cubicBezTo>
                      <a:pt x="9090" y="4768"/>
                      <a:pt x="9090" y="4767"/>
                      <a:pt x="9089" y="4767"/>
                    </a:cubicBezTo>
                    <a:lnTo>
                      <a:pt x="9089" y="4767"/>
                    </a:lnTo>
                    <a:cubicBezTo>
                      <a:pt x="9118" y="4802"/>
                      <a:pt x="9147" y="4839"/>
                      <a:pt x="9176" y="4875"/>
                    </a:cubicBezTo>
                    <a:cubicBezTo>
                      <a:pt x="9150" y="5007"/>
                      <a:pt x="9124" y="5140"/>
                      <a:pt x="9110" y="5273"/>
                    </a:cubicBezTo>
                    <a:cubicBezTo>
                      <a:pt x="9110" y="5276"/>
                      <a:pt x="9109" y="5278"/>
                      <a:pt x="9109" y="5280"/>
                    </a:cubicBezTo>
                    <a:cubicBezTo>
                      <a:pt x="9085" y="5409"/>
                      <a:pt x="9062" y="5537"/>
                      <a:pt x="9051" y="5667"/>
                    </a:cubicBezTo>
                    <a:cubicBezTo>
                      <a:pt x="9037" y="5809"/>
                      <a:pt x="9030" y="5948"/>
                      <a:pt x="9029" y="6090"/>
                    </a:cubicBezTo>
                    <a:cubicBezTo>
                      <a:pt x="9028" y="6343"/>
                      <a:pt x="9061" y="6594"/>
                      <a:pt x="9098" y="6843"/>
                    </a:cubicBezTo>
                    <a:cubicBezTo>
                      <a:pt x="9134" y="7097"/>
                      <a:pt x="9216" y="7346"/>
                      <a:pt x="9304" y="7587"/>
                    </a:cubicBezTo>
                    <a:cubicBezTo>
                      <a:pt x="9347" y="7704"/>
                      <a:pt x="9394" y="7822"/>
                      <a:pt x="9447" y="7937"/>
                    </a:cubicBezTo>
                    <a:cubicBezTo>
                      <a:pt x="9469" y="7987"/>
                      <a:pt x="9495" y="8039"/>
                      <a:pt x="9524" y="8087"/>
                    </a:cubicBezTo>
                    <a:cubicBezTo>
                      <a:pt x="9467" y="8108"/>
                      <a:pt x="9410" y="8127"/>
                      <a:pt x="9354" y="8149"/>
                    </a:cubicBezTo>
                    <a:cubicBezTo>
                      <a:pt x="9240" y="8193"/>
                      <a:pt x="9129" y="8246"/>
                      <a:pt x="9019" y="8298"/>
                    </a:cubicBezTo>
                    <a:cubicBezTo>
                      <a:pt x="8921" y="8344"/>
                      <a:pt x="8825" y="8395"/>
                      <a:pt x="8735" y="8458"/>
                    </a:cubicBezTo>
                    <a:cubicBezTo>
                      <a:pt x="8650" y="8520"/>
                      <a:pt x="8572" y="8589"/>
                      <a:pt x="8496" y="8663"/>
                    </a:cubicBezTo>
                    <a:cubicBezTo>
                      <a:pt x="8475" y="8643"/>
                      <a:pt x="8453" y="8625"/>
                      <a:pt x="8432" y="8605"/>
                    </a:cubicBezTo>
                    <a:cubicBezTo>
                      <a:pt x="8126" y="8310"/>
                      <a:pt x="7837" y="7999"/>
                      <a:pt x="7529" y="7707"/>
                    </a:cubicBezTo>
                    <a:cubicBezTo>
                      <a:pt x="7512" y="7690"/>
                      <a:pt x="7494" y="7672"/>
                      <a:pt x="7476" y="7655"/>
                    </a:cubicBezTo>
                    <a:cubicBezTo>
                      <a:pt x="7418" y="7619"/>
                      <a:pt x="7361" y="7582"/>
                      <a:pt x="7305" y="7542"/>
                    </a:cubicBezTo>
                    <a:cubicBezTo>
                      <a:pt x="7244" y="7500"/>
                      <a:pt x="7186" y="7453"/>
                      <a:pt x="7124" y="7409"/>
                    </a:cubicBezTo>
                    <a:cubicBezTo>
                      <a:pt x="6985" y="7319"/>
                      <a:pt x="6841" y="7237"/>
                      <a:pt x="6698" y="7150"/>
                    </a:cubicBezTo>
                    <a:lnTo>
                      <a:pt x="6698" y="7150"/>
                    </a:lnTo>
                    <a:cubicBezTo>
                      <a:pt x="6699" y="7150"/>
                      <a:pt x="6699" y="7150"/>
                      <a:pt x="6699" y="7150"/>
                    </a:cubicBezTo>
                    <a:cubicBezTo>
                      <a:pt x="6619" y="7101"/>
                      <a:pt x="6540" y="7048"/>
                      <a:pt x="6460" y="6997"/>
                    </a:cubicBezTo>
                    <a:cubicBezTo>
                      <a:pt x="6405" y="6961"/>
                      <a:pt x="6350" y="6928"/>
                      <a:pt x="6293" y="6895"/>
                    </a:cubicBezTo>
                    <a:lnTo>
                      <a:pt x="6293" y="6895"/>
                    </a:lnTo>
                    <a:cubicBezTo>
                      <a:pt x="6326" y="6941"/>
                      <a:pt x="6360" y="6985"/>
                      <a:pt x="6395" y="7029"/>
                    </a:cubicBezTo>
                    <a:cubicBezTo>
                      <a:pt x="6540" y="7220"/>
                      <a:pt x="6689" y="7409"/>
                      <a:pt x="6837" y="7599"/>
                    </a:cubicBezTo>
                    <a:cubicBezTo>
                      <a:pt x="6838" y="7600"/>
                      <a:pt x="6838" y="7601"/>
                      <a:pt x="6839" y="7603"/>
                    </a:cubicBezTo>
                    <a:cubicBezTo>
                      <a:pt x="6839" y="7603"/>
                      <a:pt x="6838" y="7601"/>
                      <a:pt x="6838" y="7601"/>
                    </a:cubicBezTo>
                    <a:lnTo>
                      <a:pt x="6838" y="7601"/>
                    </a:lnTo>
                    <a:cubicBezTo>
                      <a:pt x="6839" y="7604"/>
                      <a:pt x="6842" y="7605"/>
                      <a:pt x="6844" y="7608"/>
                    </a:cubicBezTo>
                    <a:cubicBezTo>
                      <a:pt x="6844" y="7609"/>
                      <a:pt x="6845" y="7611"/>
                      <a:pt x="6846" y="7612"/>
                    </a:cubicBezTo>
                    <a:lnTo>
                      <a:pt x="6845" y="7611"/>
                    </a:lnTo>
                    <a:lnTo>
                      <a:pt x="6845" y="7611"/>
                    </a:lnTo>
                    <a:cubicBezTo>
                      <a:pt x="6942" y="7735"/>
                      <a:pt x="7036" y="7863"/>
                      <a:pt x="7133" y="7988"/>
                    </a:cubicBezTo>
                    <a:cubicBezTo>
                      <a:pt x="7139" y="7997"/>
                      <a:pt x="7146" y="8004"/>
                      <a:pt x="7153" y="8013"/>
                    </a:cubicBezTo>
                    <a:cubicBezTo>
                      <a:pt x="7240" y="8097"/>
                      <a:pt x="7328" y="8180"/>
                      <a:pt x="7412" y="8266"/>
                    </a:cubicBezTo>
                    <a:cubicBezTo>
                      <a:pt x="7545" y="8401"/>
                      <a:pt x="7678" y="8536"/>
                      <a:pt x="7810" y="8669"/>
                    </a:cubicBezTo>
                    <a:cubicBezTo>
                      <a:pt x="7933" y="8792"/>
                      <a:pt x="8054" y="8915"/>
                      <a:pt x="8184" y="9029"/>
                    </a:cubicBezTo>
                    <a:cubicBezTo>
                      <a:pt x="8117" y="9119"/>
                      <a:pt x="8053" y="9214"/>
                      <a:pt x="7999" y="9312"/>
                    </a:cubicBezTo>
                    <a:cubicBezTo>
                      <a:pt x="7874" y="9540"/>
                      <a:pt x="7770" y="9775"/>
                      <a:pt x="7697" y="10026"/>
                    </a:cubicBezTo>
                    <a:cubicBezTo>
                      <a:pt x="7641" y="10220"/>
                      <a:pt x="7609" y="10419"/>
                      <a:pt x="7586" y="10619"/>
                    </a:cubicBezTo>
                    <a:cubicBezTo>
                      <a:pt x="7578" y="10615"/>
                      <a:pt x="7570" y="10609"/>
                      <a:pt x="7562" y="10603"/>
                    </a:cubicBezTo>
                    <a:cubicBezTo>
                      <a:pt x="7475" y="10556"/>
                      <a:pt x="7386" y="10512"/>
                      <a:pt x="7297" y="10470"/>
                    </a:cubicBezTo>
                    <a:cubicBezTo>
                      <a:pt x="7110" y="10386"/>
                      <a:pt x="6917" y="10318"/>
                      <a:pt x="6721" y="10259"/>
                    </a:cubicBezTo>
                    <a:cubicBezTo>
                      <a:pt x="6516" y="10196"/>
                      <a:pt x="6307" y="10138"/>
                      <a:pt x="6096" y="10101"/>
                    </a:cubicBezTo>
                    <a:cubicBezTo>
                      <a:pt x="5887" y="10065"/>
                      <a:pt x="5678" y="10036"/>
                      <a:pt x="5466" y="10014"/>
                    </a:cubicBezTo>
                    <a:cubicBezTo>
                      <a:pt x="5234" y="9990"/>
                      <a:pt x="5004" y="9977"/>
                      <a:pt x="4770" y="9977"/>
                    </a:cubicBezTo>
                    <a:cubicBezTo>
                      <a:pt x="4736" y="9977"/>
                      <a:pt x="4702" y="9977"/>
                      <a:pt x="4668" y="9978"/>
                    </a:cubicBezTo>
                    <a:cubicBezTo>
                      <a:pt x="4618" y="9979"/>
                      <a:pt x="4566" y="9984"/>
                      <a:pt x="4516" y="9987"/>
                    </a:cubicBezTo>
                    <a:cubicBezTo>
                      <a:pt x="4360" y="9887"/>
                      <a:pt x="4211" y="9781"/>
                      <a:pt x="4061" y="9677"/>
                    </a:cubicBezTo>
                    <a:cubicBezTo>
                      <a:pt x="3913" y="9567"/>
                      <a:pt x="3773" y="9454"/>
                      <a:pt x="3639" y="9330"/>
                    </a:cubicBezTo>
                    <a:cubicBezTo>
                      <a:pt x="3513" y="9205"/>
                      <a:pt x="3384" y="9077"/>
                      <a:pt x="3268" y="8939"/>
                    </a:cubicBezTo>
                    <a:cubicBezTo>
                      <a:pt x="3181" y="8833"/>
                      <a:pt x="3105" y="8724"/>
                      <a:pt x="3032" y="8609"/>
                    </a:cubicBezTo>
                    <a:cubicBezTo>
                      <a:pt x="2938" y="8448"/>
                      <a:pt x="2852" y="8283"/>
                      <a:pt x="2765" y="8117"/>
                    </a:cubicBezTo>
                    <a:cubicBezTo>
                      <a:pt x="2677" y="7951"/>
                      <a:pt x="2593" y="7783"/>
                      <a:pt x="2513" y="7612"/>
                    </a:cubicBezTo>
                    <a:cubicBezTo>
                      <a:pt x="2462" y="7492"/>
                      <a:pt x="2412" y="7370"/>
                      <a:pt x="2367" y="7247"/>
                    </a:cubicBezTo>
                    <a:cubicBezTo>
                      <a:pt x="2327" y="7138"/>
                      <a:pt x="2295" y="7027"/>
                      <a:pt x="2262" y="6917"/>
                    </a:cubicBezTo>
                    <a:cubicBezTo>
                      <a:pt x="2200" y="6696"/>
                      <a:pt x="2146" y="6475"/>
                      <a:pt x="2091" y="6253"/>
                    </a:cubicBezTo>
                    <a:cubicBezTo>
                      <a:pt x="2043" y="6060"/>
                      <a:pt x="1991" y="5866"/>
                      <a:pt x="1960" y="5670"/>
                    </a:cubicBezTo>
                    <a:cubicBezTo>
                      <a:pt x="1957" y="5646"/>
                      <a:pt x="1953" y="5623"/>
                      <a:pt x="1952" y="5599"/>
                    </a:cubicBezTo>
                    <a:cubicBezTo>
                      <a:pt x="1981" y="5592"/>
                      <a:pt x="2012" y="5587"/>
                      <a:pt x="2041" y="5581"/>
                    </a:cubicBezTo>
                    <a:cubicBezTo>
                      <a:pt x="2075" y="5576"/>
                      <a:pt x="2108" y="5573"/>
                      <a:pt x="2141" y="5570"/>
                    </a:cubicBezTo>
                    <a:cubicBezTo>
                      <a:pt x="2187" y="5570"/>
                      <a:pt x="2234" y="5574"/>
                      <a:pt x="2280" y="5577"/>
                    </a:cubicBezTo>
                    <a:lnTo>
                      <a:pt x="2280" y="5577"/>
                    </a:lnTo>
                    <a:cubicBezTo>
                      <a:pt x="2280" y="5577"/>
                      <a:pt x="2279" y="5577"/>
                      <a:pt x="2278" y="5576"/>
                    </a:cubicBezTo>
                    <a:lnTo>
                      <a:pt x="2278" y="5576"/>
                    </a:lnTo>
                    <a:cubicBezTo>
                      <a:pt x="2454" y="5598"/>
                      <a:pt x="2629" y="5616"/>
                      <a:pt x="2805" y="5635"/>
                    </a:cubicBezTo>
                    <a:lnTo>
                      <a:pt x="2805" y="5635"/>
                    </a:lnTo>
                    <a:cubicBezTo>
                      <a:pt x="2804" y="5634"/>
                      <a:pt x="2803" y="5634"/>
                      <a:pt x="2802" y="5634"/>
                    </a:cubicBezTo>
                    <a:lnTo>
                      <a:pt x="2802" y="5634"/>
                    </a:lnTo>
                    <a:cubicBezTo>
                      <a:pt x="2809" y="5635"/>
                      <a:pt x="2815" y="5635"/>
                      <a:pt x="2821" y="5636"/>
                    </a:cubicBezTo>
                    <a:cubicBezTo>
                      <a:pt x="2825" y="5636"/>
                      <a:pt x="2828" y="5637"/>
                      <a:pt x="2830" y="5637"/>
                    </a:cubicBezTo>
                    <a:lnTo>
                      <a:pt x="2825" y="5637"/>
                    </a:lnTo>
                    <a:cubicBezTo>
                      <a:pt x="2844" y="5639"/>
                      <a:pt x="2864" y="5640"/>
                      <a:pt x="2883" y="5644"/>
                    </a:cubicBezTo>
                    <a:cubicBezTo>
                      <a:pt x="2997" y="5658"/>
                      <a:pt x="3113" y="5672"/>
                      <a:pt x="3227" y="5690"/>
                    </a:cubicBezTo>
                    <a:cubicBezTo>
                      <a:pt x="3353" y="5709"/>
                      <a:pt x="3478" y="5733"/>
                      <a:pt x="3603" y="5751"/>
                    </a:cubicBezTo>
                    <a:cubicBezTo>
                      <a:pt x="3718" y="5768"/>
                      <a:pt x="3833" y="5786"/>
                      <a:pt x="3949" y="5799"/>
                    </a:cubicBezTo>
                    <a:cubicBezTo>
                      <a:pt x="4032" y="5809"/>
                      <a:pt x="4114" y="5818"/>
                      <a:pt x="4198" y="5818"/>
                    </a:cubicBezTo>
                    <a:cubicBezTo>
                      <a:pt x="4203" y="5818"/>
                      <a:pt x="4208" y="5818"/>
                      <a:pt x="4213" y="5818"/>
                    </a:cubicBezTo>
                    <a:cubicBezTo>
                      <a:pt x="4255" y="5817"/>
                      <a:pt x="4299" y="5811"/>
                      <a:pt x="4338" y="5797"/>
                    </a:cubicBezTo>
                    <a:cubicBezTo>
                      <a:pt x="4445" y="5757"/>
                      <a:pt x="4498" y="5659"/>
                      <a:pt x="4506" y="5549"/>
                    </a:cubicBezTo>
                    <a:cubicBezTo>
                      <a:pt x="4511" y="5475"/>
                      <a:pt x="4491" y="5392"/>
                      <a:pt x="4480" y="5318"/>
                    </a:cubicBezTo>
                    <a:cubicBezTo>
                      <a:pt x="4474" y="5266"/>
                      <a:pt x="4467" y="5215"/>
                      <a:pt x="4460" y="5164"/>
                    </a:cubicBezTo>
                    <a:cubicBezTo>
                      <a:pt x="4429" y="4909"/>
                      <a:pt x="4387" y="4656"/>
                      <a:pt x="4345" y="4403"/>
                    </a:cubicBezTo>
                    <a:lnTo>
                      <a:pt x="4345" y="4403"/>
                    </a:lnTo>
                    <a:cubicBezTo>
                      <a:pt x="4345" y="4406"/>
                      <a:pt x="4346" y="4410"/>
                      <a:pt x="4347" y="4413"/>
                    </a:cubicBezTo>
                    <a:cubicBezTo>
                      <a:pt x="4307" y="4149"/>
                      <a:pt x="4279" y="3885"/>
                      <a:pt x="4260" y="3621"/>
                    </a:cubicBezTo>
                    <a:cubicBezTo>
                      <a:pt x="4249" y="3493"/>
                      <a:pt x="4240" y="3364"/>
                      <a:pt x="4228" y="3236"/>
                    </a:cubicBezTo>
                    <a:cubicBezTo>
                      <a:pt x="4219" y="3148"/>
                      <a:pt x="4207" y="3060"/>
                      <a:pt x="4200" y="2970"/>
                    </a:cubicBezTo>
                    <a:lnTo>
                      <a:pt x="4230" y="2970"/>
                    </a:lnTo>
                    <a:cubicBezTo>
                      <a:pt x="4335" y="2970"/>
                      <a:pt x="4439" y="2959"/>
                      <a:pt x="4542" y="2945"/>
                    </a:cubicBezTo>
                    <a:cubicBezTo>
                      <a:pt x="4674" y="2928"/>
                      <a:pt x="4801" y="2916"/>
                      <a:pt x="4932" y="2911"/>
                    </a:cubicBezTo>
                    <a:close/>
                    <a:moveTo>
                      <a:pt x="8053" y="11187"/>
                    </a:moveTo>
                    <a:cubicBezTo>
                      <a:pt x="8053" y="11187"/>
                      <a:pt x="8053" y="11187"/>
                      <a:pt x="8053" y="11187"/>
                    </a:cubicBezTo>
                    <a:cubicBezTo>
                      <a:pt x="8053" y="11187"/>
                      <a:pt x="8053" y="11187"/>
                      <a:pt x="8053" y="11187"/>
                    </a:cubicBezTo>
                    <a:close/>
                    <a:moveTo>
                      <a:pt x="15928" y="11410"/>
                    </a:moveTo>
                    <a:lnTo>
                      <a:pt x="15928" y="11410"/>
                    </a:lnTo>
                    <a:cubicBezTo>
                      <a:pt x="15928" y="11410"/>
                      <a:pt x="15927" y="11410"/>
                      <a:pt x="15927" y="11410"/>
                    </a:cubicBezTo>
                    <a:cubicBezTo>
                      <a:pt x="15927" y="11410"/>
                      <a:pt x="15928" y="11410"/>
                      <a:pt x="15928" y="11410"/>
                    </a:cubicBezTo>
                    <a:close/>
                    <a:moveTo>
                      <a:pt x="10675" y="8327"/>
                    </a:moveTo>
                    <a:cubicBezTo>
                      <a:pt x="10727" y="8327"/>
                      <a:pt x="10778" y="8328"/>
                      <a:pt x="10830" y="8330"/>
                    </a:cubicBezTo>
                    <a:cubicBezTo>
                      <a:pt x="10971" y="8345"/>
                      <a:pt x="11110" y="8366"/>
                      <a:pt x="11249" y="8393"/>
                    </a:cubicBezTo>
                    <a:cubicBezTo>
                      <a:pt x="11259" y="8395"/>
                      <a:pt x="11269" y="8397"/>
                      <a:pt x="11278" y="8400"/>
                    </a:cubicBezTo>
                    <a:cubicBezTo>
                      <a:pt x="11300" y="8407"/>
                      <a:pt x="11322" y="8410"/>
                      <a:pt x="11344" y="8410"/>
                    </a:cubicBezTo>
                    <a:cubicBezTo>
                      <a:pt x="11364" y="8410"/>
                      <a:pt x="11385" y="8407"/>
                      <a:pt x="11404" y="8402"/>
                    </a:cubicBezTo>
                    <a:cubicBezTo>
                      <a:pt x="11410" y="8404"/>
                      <a:pt x="11416" y="8405"/>
                      <a:pt x="11420" y="8406"/>
                    </a:cubicBezTo>
                    <a:cubicBezTo>
                      <a:pt x="11480" y="8427"/>
                      <a:pt x="11540" y="8443"/>
                      <a:pt x="11600" y="8464"/>
                    </a:cubicBezTo>
                    <a:cubicBezTo>
                      <a:pt x="11623" y="8472"/>
                      <a:pt x="11647" y="8482"/>
                      <a:pt x="11668" y="8492"/>
                    </a:cubicBezTo>
                    <a:cubicBezTo>
                      <a:pt x="11744" y="8535"/>
                      <a:pt x="11814" y="8584"/>
                      <a:pt x="11887" y="8628"/>
                    </a:cubicBezTo>
                    <a:cubicBezTo>
                      <a:pt x="11990" y="8690"/>
                      <a:pt x="12093" y="8750"/>
                      <a:pt x="12191" y="8817"/>
                    </a:cubicBezTo>
                    <a:cubicBezTo>
                      <a:pt x="12219" y="8838"/>
                      <a:pt x="12248" y="8860"/>
                      <a:pt x="12274" y="8884"/>
                    </a:cubicBezTo>
                    <a:cubicBezTo>
                      <a:pt x="12351" y="8958"/>
                      <a:pt x="12422" y="9038"/>
                      <a:pt x="12492" y="9119"/>
                    </a:cubicBezTo>
                    <a:cubicBezTo>
                      <a:pt x="12549" y="9191"/>
                      <a:pt x="12601" y="9266"/>
                      <a:pt x="12652" y="9343"/>
                    </a:cubicBezTo>
                    <a:cubicBezTo>
                      <a:pt x="12652" y="9343"/>
                      <a:pt x="12652" y="9343"/>
                      <a:pt x="12652" y="9342"/>
                    </a:cubicBezTo>
                    <a:cubicBezTo>
                      <a:pt x="12767" y="9525"/>
                      <a:pt x="12890" y="9707"/>
                      <a:pt x="12984" y="9901"/>
                    </a:cubicBezTo>
                    <a:cubicBezTo>
                      <a:pt x="13041" y="10023"/>
                      <a:pt x="13094" y="10146"/>
                      <a:pt x="13141" y="10271"/>
                    </a:cubicBezTo>
                    <a:cubicBezTo>
                      <a:pt x="13154" y="10316"/>
                      <a:pt x="13165" y="10361"/>
                      <a:pt x="13175" y="10408"/>
                    </a:cubicBezTo>
                    <a:cubicBezTo>
                      <a:pt x="13190" y="10499"/>
                      <a:pt x="13199" y="10592"/>
                      <a:pt x="13204" y="10685"/>
                    </a:cubicBezTo>
                    <a:cubicBezTo>
                      <a:pt x="13205" y="10736"/>
                      <a:pt x="13205" y="10786"/>
                      <a:pt x="13205" y="10838"/>
                    </a:cubicBezTo>
                    <a:cubicBezTo>
                      <a:pt x="13206" y="10842"/>
                      <a:pt x="13207" y="10847"/>
                      <a:pt x="13209" y="10851"/>
                    </a:cubicBezTo>
                    <a:cubicBezTo>
                      <a:pt x="13215" y="10874"/>
                      <a:pt x="13215" y="10902"/>
                      <a:pt x="13217" y="10926"/>
                    </a:cubicBezTo>
                    <a:cubicBezTo>
                      <a:pt x="13217" y="10926"/>
                      <a:pt x="13217" y="10927"/>
                      <a:pt x="13217" y="10927"/>
                    </a:cubicBezTo>
                    <a:cubicBezTo>
                      <a:pt x="13218" y="10950"/>
                      <a:pt x="13219" y="10972"/>
                      <a:pt x="13219" y="10994"/>
                    </a:cubicBezTo>
                    <a:cubicBezTo>
                      <a:pt x="13221" y="11056"/>
                      <a:pt x="13218" y="11117"/>
                      <a:pt x="13211" y="11177"/>
                    </a:cubicBezTo>
                    <a:cubicBezTo>
                      <a:pt x="13209" y="11203"/>
                      <a:pt x="13206" y="11230"/>
                      <a:pt x="13202" y="11256"/>
                    </a:cubicBezTo>
                    <a:cubicBezTo>
                      <a:pt x="13199" y="11267"/>
                      <a:pt x="13196" y="11278"/>
                      <a:pt x="13190" y="11288"/>
                    </a:cubicBezTo>
                    <a:cubicBezTo>
                      <a:pt x="13187" y="11424"/>
                      <a:pt x="13182" y="11559"/>
                      <a:pt x="13173" y="11693"/>
                    </a:cubicBezTo>
                    <a:cubicBezTo>
                      <a:pt x="13166" y="11741"/>
                      <a:pt x="13158" y="11787"/>
                      <a:pt x="13149" y="11833"/>
                    </a:cubicBezTo>
                    <a:cubicBezTo>
                      <a:pt x="13123" y="11928"/>
                      <a:pt x="13094" y="12022"/>
                      <a:pt x="13062" y="12115"/>
                    </a:cubicBezTo>
                    <a:cubicBezTo>
                      <a:pt x="13036" y="12174"/>
                      <a:pt x="13008" y="12231"/>
                      <a:pt x="12981" y="12287"/>
                    </a:cubicBezTo>
                    <a:cubicBezTo>
                      <a:pt x="12901" y="12427"/>
                      <a:pt x="12815" y="12562"/>
                      <a:pt x="12724" y="12693"/>
                    </a:cubicBezTo>
                    <a:cubicBezTo>
                      <a:pt x="12662" y="12777"/>
                      <a:pt x="12597" y="12855"/>
                      <a:pt x="12527" y="12932"/>
                    </a:cubicBezTo>
                    <a:cubicBezTo>
                      <a:pt x="12476" y="12984"/>
                      <a:pt x="12422" y="13034"/>
                      <a:pt x="12368" y="13083"/>
                    </a:cubicBezTo>
                    <a:cubicBezTo>
                      <a:pt x="12277" y="13158"/>
                      <a:pt x="12185" y="13226"/>
                      <a:pt x="12088" y="13293"/>
                    </a:cubicBezTo>
                    <a:cubicBezTo>
                      <a:pt x="12014" y="13336"/>
                      <a:pt x="11940" y="13376"/>
                      <a:pt x="11865" y="13416"/>
                    </a:cubicBezTo>
                    <a:cubicBezTo>
                      <a:pt x="11684" y="13498"/>
                      <a:pt x="11500" y="13569"/>
                      <a:pt x="11312" y="13633"/>
                    </a:cubicBezTo>
                    <a:cubicBezTo>
                      <a:pt x="11216" y="13660"/>
                      <a:pt x="11122" y="13682"/>
                      <a:pt x="11026" y="13703"/>
                    </a:cubicBezTo>
                    <a:cubicBezTo>
                      <a:pt x="10919" y="13721"/>
                      <a:pt x="10813" y="13739"/>
                      <a:pt x="10704" y="13745"/>
                    </a:cubicBezTo>
                    <a:cubicBezTo>
                      <a:pt x="10683" y="13747"/>
                      <a:pt x="10661" y="13747"/>
                      <a:pt x="10640" y="13747"/>
                    </a:cubicBezTo>
                    <a:cubicBezTo>
                      <a:pt x="10600" y="13747"/>
                      <a:pt x="10559" y="13745"/>
                      <a:pt x="10519" y="13743"/>
                    </a:cubicBezTo>
                    <a:cubicBezTo>
                      <a:pt x="10516" y="13743"/>
                      <a:pt x="10512" y="13742"/>
                      <a:pt x="10510" y="13742"/>
                    </a:cubicBezTo>
                    <a:cubicBezTo>
                      <a:pt x="10509" y="13739"/>
                      <a:pt x="10509" y="13736"/>
                      <a:pt x="10508" y="13734"/>
                    </a:cubicBezTo>
                    <a:cubicBezTo>
                      <a:pt x="10496" y="13732"/>
                      <a:pt x="10485" y="13728"/>
                      <a:pt x="10475" y="13726"/>
                    </a:cubicBezTo>
                    <a:cubicBezTo>
                      <a:pt x="10444" y="13718"/>
                      <a:pt x="10413" y="13711"/>
                      <a:pt x="10382" y="13703"/>
                    </a:cubicBezTo>
                    <a:cubicBezTo>
                      <a:pt x="10308" y="13685"/>
                      <a:pt x="10226" y="13669"/>
                      <a:pt x="10156" y="13637"/>
                    </a:cubicBezTo>
                    <a:lnTo>
                      <a:pt x="10151" y="13636"/>
                    </a:lnTo>
                    <a:cubicBezTo>
                      <a:pt x="10148" y="13638"/>
                      <a:pt x="10145" y="13642"/>
                      <a:pt x="10141" y="13646"/>
                    </a:cubicBezTo>
                    <a:cubicBezTo>
                      <a:pt x="10120" y="13639"/>
                      <a:pt x="10100" y="13632"/>
                      <a:pt x="10079" y="13624"/>
                    </a:cubicBezTo>
                    <a:cubicBezTo>
                      <a:pt x="9919" y="13561"/>
                      <a:pt x="9763" y="13495"/>
                      <a:pt x="9610" y="13419"/>
                    </a:cubicBezTo>
                    <a:cubicBezTo>
                      <a:pt x="9460" y="13336"/>
                      <a:pt x="9317" y="13245"/>
                      <a:pt x="9176" y="13145"/>
                    </a:cubicBezTo>
                    <a:cubicBezTo>
                      <a:pt x="9083" y="13078"/>
                      <a:pt x="8994" y="13009"/>
                      <a:pt x="8906" y="12936"/>
                    </a:cubicBezTo>
                    <a:cubicBezTo>
                      <a:pt x="8773" y="12809"/>
                      <a:pt x="8645" y="12679"/>
                      <a:pt x="8525" y="12539"/>
                    </a:cubicBezTo>
                    <a:cubicBezTo>
                      <a:pt x="8481" y="12482"/>
                      <a:pt x="8440" y="12424"/>
                      <a:pt x="8399" y="12363"/>
                    </a:cubicBezTo>
                    <a:lnTo>
                      <a:pt x="8399" y="12364"/>
                    </a:lnTo>
                    <a:cubicBezTo>
                      <a:pt x="8349" y="12279"/>
                      <a:pt x="8302" y="12195"/>
                      <a:pt x="8257" y="12106"/>
                    </a:cubicBezTo>
                    <a:cubicBezTo>
                      <a:pt x="8216" y="12008"/>
                      <a:pt x="8178" y="11911"/>
                      <a:pt x="8144" y="11813"/>
                    </a:cubicBezTo>
                    <a:cubicBezTo>
                      <a:pt x="8125" y="11747"/>
                      <a:pt x="8108" y="11681"/>
                      <a:pt x="8092" y="11614"/>
                    </a:cubicBezTo>
                    <a:cubicBezTo>
                      <a:pt x="8071" y="11472"/>
                      <a:pt x="8060" y="11329"/>
                      <a:pt x="8052" y="11184"/>
                    </a:cubicBezTo>
                    <a:lnTo>
                      <a:pt x="8052" y="11184"/>
                    </a:lnTo>
                    <a:cubicBezTo>
                      <a:pt x="8052" y="11185"/>
                      <a:pt x="8053" y="11186"/>
                      <a:pt x="8053" y="11187"/>
                    </a:cubicBezTo>
                    <a:lnTo>
                      <a:pt x="8053" y="11187"/>
                    </a:lnTo>
                    <a:cubicBezTo>
                      <a:pt x="8046" y="11028"/>
                      <a:pt x="8046" y="10871"/>
                      <a:pt x="8055" y="10712"/>
                    </a:cubicBezTo>
                    <a:cubicBezTo>
                      <a:pt x="8070" y="10593"/>
                      <a:pt x="8089" y="10475"/>
                      <a:pt x="8111" y="10357"/>
                    </a:cubicBezTo>
                    <a:cubicBezTo>
                      <a:pt x="8140" y="10233"/>
                      <a:pt x="8175" y="10113"/>
                      <a:pt x="8215" y="9994"/>
                    </a:cubicBezTo>
                    <a:cubicBezTo>
                      <a:pt x="8261" y="9876"/>
                      <a:pt x="8308" y="9763"/>
                      <a:pt x="8363" y="9651"/>
                    </a:cubicBezTo>
                    <a:cubicBezTo>
                      <a:pt x="8413" y="9561"/>
                      <a:pt x="8464" y="9474"/>
                      <a:pt x="8519" y="9388"/>
                    </a:cubicBezTo>
                    <a:cubicBezTo>
                      <a:pt x="8606" y="9266"/>
                      <a:pt x="8701" y="9151"/>
                      <a:pt x="8801" y="9040"/>
                    </a:cubicBezTo>
                    <a:cubicBezTo>
                      <a:pt x="8846" y="8995"/>
                      <a:pt x="8891" y="8951"/>
                      <a:pt x="8939" y="8908"/>
                    </a:cubicBezTo>
                    <a:cubicBezTo>
                      <a:pt x="8974" y="8881"/>
                      <a:pt x="9011" y="8855"/>
                      <a:pt x="9048" y="8830"/>
                    </a:cubicBezTo>
                    <a:cubicBezTo>
                      <a:pt x="9105" y="8795"/>
                      <a:pt x="9163" y="8766"/>
                      <a:pt x="9224" y="8734"/>
                    </a:cubicBezTo>
                    <a:lnTo>
                      <a:pt x="9224" y="8735"/>
                    </a:lnTo>
                    <a:cubicBezTo>
                      <a:pt x="9429" y="8639"/>
                      <a:pt x="9636" y="8555"/>
                      <a:pt x="9850" y="8481"/>
                    </a:cubicBezTo>
                    <a:cubicBezTo>
                      <a:pt x="9848" y="8481"/>
                      <a:pt x="9846" y="8482"/>
                      <a:pt x="9843" y="8482"/>
                    </a:cubicBezTo>
                    <a:cubicBezTo>
                      <a:pt x="9850" y="8481"/>
                      <a:pt x="9857" y="8479"/>
                      <a:pt x="9864" y="8476"/>
                    </a:cubicBezTo>
                    <a:cubicBezTo>
                      <a:pt x="9865" y="8476"/>
                      <a:pt x="9867" y="8475"/>
                      <a:pt x="9870" y="8474"/>
                    </a:cubicBezTo>
                    <a:lnTo>
                      <a:pt x="9870" y="8474"/>
                    </a:lnTo>
                    <a:cubicBezTo>
                      <a:pt x="9869" y="8474"/>
                      <a:pt x="9869" y="8474"/>
                      <a:pt x="9869" y="8475"/>
                    </a:cubicBezTo>
                    <a:lnTo>
                      <a:pt x="9869" y="8475"/>
                    </a:lnTo>
                    <a:cubicBezTo>
                      <a:pt x="10002" y="8434"/>
                      <a:pt x="10137" y="8398"/>
                      <a:pt x="10273" y="8369"/>
                    </a:cubicBezTo>
                    <a:cubicBezTo>
                      <a:pt x="10371" y="8352"/>
                      <a:pt x="10467" y="8338"/>
                      <a:pt x="10564" y="8329"/>
                    </a:cubicBezTo>
                    <a:cubicBezTo>
                      <a:pt x="10601" y="8327"/>
                      <a:pt x="10638" y="8327"/>
                      <a:pt x="10675" y="8327"/>
                    </a:cubicBezTo>
                    <a:close/>
                    <a:moveTo>
                      <a:pt x="8184" y="14744"/>
                    </a:moveTo>
                    <a:lnTo>
                      <a:pt x="8184" y="14744"/>
                    </a:lnTo>
                    <a:cubicBezTo>
                      <a:pt x="8182" y="14746"/>
                      <a:pt x="8180" y="14749"/>
                      <a:pt x="8179" y="14751"/>
                    </a:cubicBezTo>
                    <a:lnTo>
                      <a:pt x="8179" y="14751"/>
                    </a:lnTo>
                    <a:cubicBezTo>
                      <a:pt x="8180" y="14749"/>
                      <a:pt x="8182" y="14746"/>
                      <a:pt x="8184" y="14744"/>
                    </a:cubicBezTo>
                    <a:close/>
                    <a:moveTo>
                      <a:pt x="15932" y="8283"/>
                    </a:moveTo>
                    <a:cubicBezTo>
                      <a:pt x="15977" y="8283"/>
                      <a:pt x="16020" y="8285"/>
                      <a:pt x="16063" y="8289"/>
                    </a:cubicBezTo>
                    <a:cubicBezTo>
                      <a:pt x="16140" y="8294"/>
                      <a:pt x="16216" y="8301"/>
                      <a:pt x="16293" y="8310"/>
                    </a:cubicBezTo>
                    <a:cubicBezTo>
                      <a:pt x="16430" y="8326"/>
                      <a:pt x="16566" y="8353"/>
                      <a:pt x="16703" y="8377"/>
                    </a:cubicBezTo>
                    <a:cubicBezTo>
                      <a:pt x="16864" y="8406"/>
                      <a:pt x="17024" y="8438"/>
                      <a:pt x="17183" y="8477"/>
                    </a:cubicBezTo>
                    <a:cubicBezTo>
                      <a:pt x="17194" y="8479"/>
                      <a:pt x="17204" y="8482"/>
                      <a:pt x="17214" y="8483"/>
                    </a:cubicBezTo>
                    <a:cubicBezTo>
                      <a:pt x="17211" y="8483"/>
                      <a:pt x="17208" y="8482"/>
                      <a:pt x="17204" y="8482"/>
                    </a:cubicBezTo>
                    <a:cubicBezTo>
                      <a:pt x="17377" y="8525"/>
                      <a:pt x="17550" y="8573"/>
                      <a:pt x="17721" y="8624"/>
                    </a:cubicBezTo>
                    <a:cubicBezTo>
                      <a:pt x="17914" y="8682"/>
                      <a:pt x="18106" y="8737"/>
                      <a:pt x="18295" y="8806"/>
                    </a:cubicBezTo>
                    <a:cubicBezTo>
                      <a:pt x="18414" y="8858"/>
                      <a:pt x="18528" y="8920"/>
                      <a:pt x="18645" y="8975"/>
                    </a:cubicBezTo>
                    <a:cubicBezTo>
                      <a:pt x="18776" y="9037"/>
                      <a:pt x="18910" y="9094"/>
                      <a:pt x="19041" y="9154"/>
                    </a:cubicBezTo>
                    <a:cubicBezTo>
                      <a:pt x="19179" y="9216"/>
                      <a:pt x="19315" y="9282"/>
                      <a:pt x="19452" y="9349"/>
                    </a:cubicBezTo>
                    <a:cubicBezTo>
                      <a:pt x="19588" y="9414"/>
                      <a:pt x="19725" y="9480"/>
                      <a:pt x="19859" y="9552"/>
                    </a:cubicBezTo>
                    <a:cubicBezTo>
                      <a:pt x="19859" y="9551"/>
                      <a:pt x="19858" y="9551"/>
                      <a:pt x="19857" y="9550"/>
                    </a:cubicBezTo>
                    <a:lnTo>
                      <a:pt x="19857" y="9550"/>
                    </a:lnTo>
                    <a:cubicBezTo>
                      <a:pt x="19859" y="9551"/>
                      <a:pt x="19861" y="9552"/>
                      <a:pt x="19864" y="9553"/>
                    </a:cubicBezTo>
                    <a:cubicBezTo>
                      <a:pt x="19865" y="9555"/>
                      <a:pt x="19866" y="9556"/>
                      <a:pt x="19867" y="9556"/>
                    </a:cubicBezTo>
                    <a:cubicBezTo>
                      <a:pt x="20003" y="9633"/>
                      <a:pt x="20141" y="9712"/>
                      <a:pt x="20272" y="9800"/>
                    </a:cubicBezTo>
                    <a:cubicBezTo>
                      <a:pt x="20414" y="9896"/>
                      <a:pt x="20553" y="9995"/>
                      <a:pt x="20693" y="10095"/>
                    </a:cubicBezTo>
                    <a:cubicBezTo>
                      <a:pt x="20777" y="10161"/>
                      <a:pt x="20858" y="10226"/>
                      <a:pt x="20935" y="10297"/>
                    </a:cubicBezTo>
                    <a:cubicBezTo>
                      <a:pt x="20714" y="10470"/>
                      <a:pt x="20481" y="10631"/>
                      <a:pt x="20251" y="10794"/>
                    </a:cubicBezTo>
                    <a:cubicBezTo>
                      <a:pt x="20120" y="10888"/>
                      <a:pt x="19987" y="10980"/>
                      <a:pt x="19856" y="11074"/>
                    </a:cubicBezTo>
                    <a:cubicBezTo>
                      <a:pt x="19722" y="11169"/>
                      <a:pt x="19587" y="11263"/>
                      <a:pt x="19446" y="11349"/>
                    </a:cubicBezTo>
                    <a:cubicBezTo>
                      <a:pt x="19308" y="11429"/>
                      <a:pt x="19164" y="11502"/>
                      <a:pt x="19033" y="11594"/>
                    </a:cubicBezTo>
                    <a:cubicBezTo>
                      <a:pt x="18989" y="11627"/>
                      <a:pt x="18943" y="11659"/>
                      <a:pt x="18903" y="11701"/>
                    </a:cubicBezTo>
                    <a:cubicBezTo>
                      <a:pt x="18856" y="11749"/>
                      <a:pt x="18825" y="11801"/>
                      <a:pt x="18813" y="11869"/>
                    </a:cubicBezTo>
                    <a:cubicBezTo>
                      <a:pt x="18792" y="11971"/>
                      <a:pt x="18846" y="12060"/>
                      <a:pt x="18917" y="12127"/>
                    </a:cubicBezTo>
                    <a:cubicBezTo>
                      <a:pt x="18951" y="12161"/>
                      <a:pt x="18993" y="12189"/>
                      <a:pt x="19032" y="12218"/>
                    </a:cubicBezTo>
                    <a:cubicBezTo>
                      <a:pt x="19083" y="12255"/>
                      <a:pt x="19135" y="12291"/>
                      <a:pt x="19188" y="12327"/>
                    </a:cubicBezTo>
                    <a:cubicBezTo>
                      <a:pt x="19292" y="12399"/>
                      <a:pt x="19398" y="12469"/>
                      <a:pt x="19501" y="12544"/>
                    </a:cubicBezTo>
                    <a:cubicBezTo>
                      <a:pt x="19665" y="12672"/>
                      <a:pt x="19824" y="12807"/>
                      <a:pt x="19995" y="12922"/>
                    </a:cubicBezTo>
                    <a:cubicBezTo>
                      <a:pt x="20160" y="13035"/>
                      <a:pt x="20326" y="13146"/>
                      <a:pt x="20487" y="13264"/>
                    </a:cubicBezTo>
                    <a:cubicBezTo>
                      <a:pt x="20568" y="13328"/>
                      <a:pt x="20649" y="13392"/>
                      <a:pt x="20725" y="13462"/>
                    </a:cubicBezTo>
                    <a:cubicBezTo>
                      <a:pt x="20740" y="13476"/>
                      <a:pt x="20752" y="13489"/>
                      <a:pt x="20766" y="13504"/>
                    </a:cubicBezTo>
                    <a:cubicBezTo>
                      <a:pt x="20735" y="13538"/>
                      <a:pt x="20705" y="13572"/>
                      <a:pt x="20673" y="13605"/>
                    </a:cubicBezTo>
                    <a:cubicBezTo>
                      <a:pt x="20624" y="13655"/>
                      <a:pt x="20575" y="13703"/>
                      <a:pt x="20525" y="13749"/>
                    </a:cubicBezTo>
                    <a:cubicBezTo>
                      <a:pt x="20485" y="13785"/>
                      <a:pt x="20441" y="13819"/>
                      <a:pt x="20400" y="13853"/>
                    </a:cubicBezTo>
                    <a:cubicBezTo>
                      <a:pt x="20267" y="13952"/>
                      <a:pt x="20129" y="14044"/>
                      <a:pt x="19987" y="14131"/>
                    </a:cubicBezTo>
                    <a:lnTo>
                      <a:pt x="19988" y="14131"/>
                    </a:lnTo>
                    <a:cubicBezTo>
                      <a:pt x="19987" y="14132"/>
                      <a:pt x="19986" y="14132"/>
                      <a:pt x="19985" y="14132"/>
                    </a:cubicBezTo>
                    <a:cubicBezTo>
                      <a:pt x="19980" y="14135"/>
                      <a:pt x="19977" y="14138"/>
                      <a:pt x="19973" y="14140"/>
                    </a:cubicBezTo>
                    <a:cubicBezTo>
                      <a:pt x="19975" y="14139"/>
                      <a:pt x="19976" y="14138"/>
                      <a:pt x="19977" y="14136"/>
                    </a:cubicBezTo>
                    <a:lnTo>
                      <a:pt x="19977" y="14136"/>
                    </a:lnTo>
                    <a:cubicBezTo>
                      <a:pt x="19756" y="14266"/>
                      <a:pt x="19531" y="14388"/>
                      <a:pt x="19298" y="14493"/>
                    </a:cubicBezTo>
                    <a:cubicBezTo>
                      <a:pt x="19110" y="14571"/>
                      <a:pt x="18921" y="14637"/>
                      <a:pt x="18727" y="14697"/>
                    </a:cubicBezTo>
                    <a:cubicBezTo>
                      <a:pt x="18570" y="14742"/>
                      <a:pt x="18414" y="14787"/>
                      <a:pt x="18256" y="14831"/>
                    </a:cubicBezTo>
                    <a:cubicBezTo>
                      <a:pt x="18097" y="14873"/>
                      <a:pt x="17938" y="14907"/>
                      <a:pt x="17776" y="14936"/>
                    </a:cubicBezTo>
                    <a:cubicBezTo>
                      <a:pt x="17686" y="14947"/>
                      <a:pt x="17598" y="14960"/>
                      <a:pt x="17509" y="14965"/>
                    </a:cubicBezTo>
                    <a:cubicBezTo>
                      <a:pt x="17423" y="14970"/>
                      <a:pt x="17339" y="14973"/>
                      <a:pt x="17254" y="14976"/>
                    </a:cubicBezTo>
                    <a:cubicBezTo>
                      <a:pt x="17207" y="14976"/>
                      <a:pt x="17160" y="14977"/>
                      <a:pt x="17113" y="14977"/>
                    </a:cubicBezTo>
                    <a:cubicBezTo>
                      <a:pt x="17079" y="14977"/>
                      <a:pt x="17045" y="14977"/>
                      <a:pt x="17011" y="14976"/>
                    </a:cubicBezTo>
                    <a:cubicBezTo>
                      <a:pt x="16934" y="14973"/>
                      <a:pt x="16859" y="14968"/>
                      <a:pt x="16782" y="14962"/>
                    </a:cubicBezTo>
                    <a:cubicBezTo>
                      <a:pt x="16631" y="14944"/>
                      <a:pt x="16482" y="14922"/>
                      <a:pt x="16333" y="14901"/>
                    </a:cubicBezTo>
                    <a:cubicBezTo>
                      <a:pt x="16262" y="14892"/>
                      <a:pt x="16191" y="14885"/>
                      <a:pt x="16120" y="14880"/>
                    </a:cubicBezTo>
                    <a:cubicBezTo>
                      <a:pt x="16080" y="14816"/>
                      <a:pt x="16041" y="14749"/>
                      <a:pt x="16000" y="14686"/>
                    </a:cubicBezTo>
                    <a:cubicBezTo>
                      <a:pt x="15859" y="14473"/>
                      <a:pt x="15693" y="14269"/>
                      <a:pt x="15520" y="14083"/>
                    </a:cubicBezTo>
                    <a:cubicBezTo>
                      <a:pt x="15424" y="13980"/>
                      <a:pt x="15326" y="13880"/>
                      <a:pt x="15225" y="13787"/>
                    </a:cubicBezTo>
                    <a:cubicBezTo>
                      <a:pt x="15130" y="13698"/>
                      <a:pt x="15022" y="13624"/>
                      <a:pt x="14917" y="13552"/>
                    </a:cubicBezTo>
                    <a:cubicBezTo>
                      <a:pt x="14702" y="13405"/>
                      <a:pt x="14465" y="13295"/>
                      <a:pt x="14227" y="13195"/>
                    </a:cubicBezTo>
                    <a:cubicBezTo>
                      <a:pt x="14112" y="13147"/>
                      <a:pt x="13991" y="13111"/>
                      <a:pt x="13873" y="13074"/>
                    </a:cubicBezTo>
                    <a:cubicBezTo>
                      <a:pt x="13751" y="13036"/>
                      <a:pt x="13631" y="12996"/>
                      <a:pt x="13508" y="12959"/>
                    </a:cubicBezTo>
                    <a:cubicBezTo>
                      <a:pt x="13402" y="12924"/>
                      <a:pt x="13293" y="12899"/>
                      <a:pt x="13183" y="12876"/>
                    </a:cubicBezTo>
                    <a:cubicBezTo>
                      <a:pt x="13207" y="12841"/>
                      <a:pt x="13231" y="12805"/>
                      <a:pt x="13254" y="12770"/>
                    </a:cubicBezTo>
                    <a:cubicBezTo>
                      <a:pt x="13328" y="12654"/>
                      <a:pt x="13395" y="12538"/>
                      <a:pt x="13457" y="12417"/>
                    </a:cubicBezTo>
                    <a:cubicBezTo>
                      <a:pt x="13516" y="12301"/>
                      <a:pt x="13554" y="12174"/>
                      <a:pt x="13592" y="12050"/>
                    </a:cubicBezTo>
                    <a:cubicBezTo>
                      <a:pt x="13627" y="11931"/>
                      <a:pt x="13649" y="11808"/>
                      <a:pt x="13657" y="11684"/>
                    </a:cubicBezTo>
                    <a:cubicBezTo>
                      <a:pt x="13666" y="11566"/>
                      <a:pt x="13668" y="11447"/>
                      <a:pt x="13673" y="11328"/>
                    </a:cubicBezTo>
                    <a:cubicBezTo>
                      <a:pt x="13800" y="11345"/>
                      <a:pt x="13927" y="11357"/>
                      <a:pt x="14054" y="11360"/>
                    </a:cubicBezTo>
                    <a:cubicBezTo>
                      <a:pt x="14295" y="11365"/>
                      <a:pt x="14536" y="11366"/>
                      <a:pt x="14775" y="11391"/>
                    </a:cubicBezTo>
                    <a:cubicBezTo>
                      <a:pt x="14799" y="11394"/>
                      <a:pt x="14823" y="11398"/>
                      <a:pt x="14847" y="11401"/>
                    </a:cubicBezTo>
                    <a:lnTo>
                      <a:pt x="14853" y="11401"/>
                    </a:lnTo>
                    <a:cubicBezTo>
                      <a:pt x="14893" y="11401"/>
                      <a:pt x="14934" y="11405"/>
                      <a:pt x="14974" y="11407"/>
                    </a:cubicBezTo>
                    <a:lnTo>
                      <a:pt x="14973" y="11407"/>
                    </a:lnTo>
                    <a:cubicBezTo>
                      <a:pt x="15036" y="11410"/>
                      <a:pt x="15099" y="11412"/>
                      <a:pt x="15163" y="11416"/>
                    </a:cubicBezTo>
                    <a:cubicBezTo>
                      <a:pt x="15223" y="11421"/>
                      <a:pt x="15284" y="11423"/>
                      <a:pt x="15347" y="11423"/>
                    </a:cubicBezTo>
                    <a:cubicBezTo>
                      <a:pt x="15437" y="11421"/>
                      <a:pt x="15529" y="11415"/>
                      <a:pt x="15619" y="11413"/>
                    </a:cubicBezTo>
                    <a:cubicBezTo>
                      <a:pt x="15726" y="11409"/>
                      <a:pt x="15834" y="11410"/>
                      <a:pt x="15941" y="11409"/>
                    </a:cubicBezTo>
                    <a:lnTo>
                      <a:pt x="15941" y="11409"/>
                    </a:lnTo>
                    <a:cubicBezTo>
                      <a:pt x="15937" y="11409"/>
                      <a:pt x="15932" y="11410"/>
                      <a:pt x="15928" y="11410"/>
                    </a:cubicBezTo>
                    <a:lnTo>
                      <a:pt x="15928" y="11410"/>
                    </a:lnTo>
                    <a:cubicBezTo>
                      <a:pt x="16090" y="11406"/>
                      <a:pt x="16252" y="11405"/>
                      <a:pt x="16416" y="11394"/>
                    </a:cubicBezTo>
                    <a:lnTo>
                      <a:pt x="16422" y="11394"/>
                    </a:lnTo>
                    <a:cubicBezTo>
                      <a:pt x="16533" y="11389"/>
                      <a:pt x="16645" y="11383"/>
                      <a:pt x="16757" y="11373"/>
                    </a:cubicBezTo>
                    <a:cubicBezTo>
                      <a:pt x="16776" y="11370"/>
                      <a:pt x="16796" y="11368"/>
                      <a:pt x="16816" y="11367"/>
                    </a:cubicBezTo>
                    <a:cubicBezTo>
                      <a:pt x="16756" y="11337"/>
                      <a:pt x="16695" y="11310"/>
                      <a:pt x="16633" y="11283"/>
                    </a:cubicBezTo>
                    <a:cubicBezTo>
                      <a:pt x="16543" y="11246"/>
                      <a:pt x="16455" y="11205"/>
                      <a:pt x="16362" y="11173"/>
                    </a:cubicBezTo>
                    <a:cubicBezTo>
                      <a:pt x="16274" y="11149"/>
                      <a:pt x="16184" y="11131"/>
                      <a:pt x="16095" y="11114"/>
                    </a:cubicBezTo>
                    <a:cubicBezTo>
                      <a:pt x="15988" y="11093"/>
                      <a:pt x="15883" y="11065"/>
                      <a:pt x="15778" y="11035"/>
                    </a:cubicBezTo>
                    <a:cubicBezTo>
                      <a:pt x="15765" y="11032"/>
                      <a:pt x="15752" y="11027"/>
                      <a:pt x="15738" y="11024"/>
                    </a:cubicBezTo>
                    <a:cubicBezTo>
                      <a:pt x="15612" y="11014"/>
                      <a:pt x="15485" y="11002"/>
                      <a:pt x="15359" y="10990"/>
                    </a:cubicBezTo>
                    <a:lnTo>
                      <a:pt x="15359" y="10990"/>
                    </a:lnTo>
                    <a:cubicBezTo>
                      <a:pt x="15370" y="10991"/>
                      <a:pt x="15380" y="10991"/>
                      <a:pt x="15390" y="10992"/>
                    </a:cubicBezTo>
                    <a:cubicBezTo>
                      <a:pt x="15119" y="10959"/>
                      <a:pt x="14852" y="10902"/>
                      <a:pt x="14578" y="10890"/>
                    </a:cubicBezTo>
                    <a:cubicBezTo>
                      <a:pt x="14309" y="10879"/>
                      <a:pt x="14036" y="10882"/>
                      <a:pt x="13767" y="10857"/>
                    </a:cubicBezTo>
                    <a:cubicBezTo>
                      <a:pt x="13739" y="10852"/>
                      <a:pt x="13712" y="10847"/>
                      <a:pt x="13685" y="10842"/>
                    </a:cubicBezTo>
                    <a:cubicBezTo>
                      <a:pt x="13685" y="10755"/>
                      <a:pt x="13687" y="10667"/>
                      <a:pt x="13682" y="10580"/>
                    </a:cubicBezTo>
                    <a:cubicBezTo>
                      <a:pt x="13674" y="10449"/>
                      <a:pt x="13653" y="10320"/>
                      <a:pt x="13623" y="10194"/>
                    </a:cubicBezTo>
                    <a:cubicBezTo>
                      <a:pt x="13597" y="10095"/>
                      <a:pt x="13556" y="10002"/>
                      <a:pt x="13515" y="9908"/>
                    </a:cubicBezTo>
                    <a:cubicBezTo>
                      <a:pt x="13517" y="9907"/>
                      <a:pt x="13521" y="9906"/>
                      <a:pt x="13523" y="9904"/>
                    </a:cubicBezTo>
                    <a:cubicBezTo>
                      <a:pt x="13619" y="9867"/>
                      <a:pt x="13714" y="9823"/>
                      <a:pt x="13807" y="9776"/>
                    </a:cubicBezTo>
                    <a:cubicBezTo>
                      <a:pt x="14026" y="9664"/>
                      <a:pt x="14241" y="9536"/>
                      <a:pt x="14445" y="9394"/>
                    </a:cubicBezTo>
                    <a:cubicBezTo>
                      <a:pt x="14554" y="9319"/>
                      <a:pt x="14663" y="9240"/>
                      <a:pt x="14772" y="9161"/>
                    </a:cubicBezTo>
                    <a:cubicBezTo>
                      <a:pt x="14872" y="9088"/>
                      <a:pt x="14976" y="9016"/>
                      <a:pt x="15075" y="8940"/>
                    </a:cubicBezTo>
                    <a:cubicBezTo>
                      <a:pt x="15278" y="8785"/>
                      <a:pt x="15469" y="8619"/>
                      <a:pt x="15651" y="8440"/>
                    </a:cubicBezTo>
                    <a:cubicBezTo>
                      <a:pt x="15701" y="8390"/>
                      <a:pt x="15752" y="8340"/>
                      <a:pt x="15802" y="8290"/>
                    </a:cubicBezTo>
                    <a:cubicBezTo>
                      <a:pt x="15845" y="8288"/>
                      <a:pt x="15889" y="8284"/>
                      <a:pt x="15932" y="8283"/>
                    </a:cubicBezTo>
                    <a:close/>
                    <a:moveTo>
                      <a:pt x="4877" y="16453"/>
                    </a:moveTo>
                    <a:cubicBezTo>
                      <a:pt x="4874" y="16454"/>
                      <a:pt x="4872" y="16455"/>
                      <a:pt x="4869" y="16455"/>
                    </a:cubicBezTo>
                    <a:cubicBezTo>
                      <a:pt x="4872" y="16454"/>
                      <a:pt x="4875" y="16454"/>
                      <a:pt x="4877" y="16453"/>
                    </a:cubicBezTo>
                    <a:close/>
                    <a:moveTo>
                      <a:pt x="4860" y="16458"/>
                    </a:moveTo>
                    <a:cubicBezTo>
                      <a:pt x="4857" y="16458"/>
                      <a:pt x="4855" y="16459"/>
                      <a:pt x="4852" y="16460"/>
                    </a:cubicBezTo>
                    <a:cubicBezTo>
                      <a:pt x="4855" y="16459"/>
                      <a:pt x="4857" y="16459"/>
                      <a:pt x="4860" y="16458"/>
                    </a:cubicBezTo>
                    <a:close/>
                    <a:moveTo>
                      <a:pt x="4726" y="10444"/>
                    </a:moveTo>
                    <a:cubicBezTo>
                      <a:pt x="4744" y="10444"/>
                      <a:pt x="4761" y="10449"/>
                      <a:pt x="4777" y="10458"/>
                    </a:cubicBezTo>
                    <a:cubicBezTo>
                      <a:pt x="4786" y="10458"/>
                      <a:pt x="4795" y="10457"/>
                      <a:pt x="4805" y="10457"/>
                    </a:cubicBezTo>
                    <a:cubicBezTo>
                      <a:pt x="5075" y="10462"/>
                      <a:pt x="5345" y="10486"/>
                      <a:pt x="5615" y="10516"/>
                    </a:cubicBezTo>
                    <a:cubicBezTo>
                      <a:pt x="5745" y="10533"/>
                      <a:pt x="5876" y="10552"/>
                      <a:pt x="6006" y="10575"/>
                    </a:cubicBezTo>
                    <a:cubicBezTo>
                      <a:pt x="6129" y="10596"/>
                      <a:pt x="6253" y="10628"/>
                      <a:pt x="6374" y="10660"/>
                    </a:cubicBezTo>
                    <a:cubicBezTo>
                      <a:pt x="6576" y="10716"/>
                      <a:pt x="6775" y="10779"/>
                      <a:pt x="6970" y="10855"/>
                    </a:cubicBezTo>
                    <a:cubicBezTo>
                      <a:pt x="7101" y="10911"/>
                      <a:pt x="7232" y="10971"/>
                      <a:pt x="7355" y="11041"/>
                    </a:cubicBezTo>
                    <a:cubicBezTo>
                      <a:pt x="7425" y="11085"/>
                      <a:pt x="7492" y="11134"/>
                      <a:pt x="7567" y="11173"/>
                    </a:cubicBezTo>
                    <a:lnTo>
                      <a:pt x="7568" y="11173"/>
                    </a:lnTo>
                    <a:cubicBezTo>
                      <a:pt x="7568" y="11175"/>
                      <a:pt x="7568" y="11176"/>
                      <a:pt x="7568" y="11178"/>
                    </a:cubicBezTo>
                    <a:cubicBezTo>
                      <a:pt x="7574" y="11307"/>
                      <a:pt x="7584" y="11438"/>
                      <a:pt x="7596" y="11567"/>
                    </a:cubicBezTo>
                    <a:cubicBezTo>
                      <a:pt x="7610" y="11696"/>
                      <a:pt x="7643" y="11822"/>
                      <a:pt x="7681" y="11946"/>
                    </a:cubicBezTo>
                    <a:cubicBezTo>
                      <a:pt x="7681" y="11947"/>
                      <a:pt x="7681" y="11948"/>
                      <a:pt x="7682" y="11949"/>
                    </a:cubicBezTo>
                    <a:cubicBezTo>
                      <a:pt x="7512" y="11988"/>
                      <a:pt x="7344" y="12035"/>
                      <a:pt x="7176" y="12080"/>
                    </a:cubicBezTo>
                    <a:cubicBezTo>
                      <a:pt x="7053" y="12115"/>
                      <a:pt x="6934" y="12153"/>
                      <a:pt x="6814" y="12191"/>
                    </a:cubicBezTo>
                    <a:cubicBezTo>
                      <a:pt x="6702" y="12227"/>
                      <a:pt x="6591" y="12259"/>
                      <a:pt x="6482" y="12297"/>
                    </a:cubicBezTo>
                    <a:cubicBezTo>
                      <a:pt x="6337" y="12346"/>
                      <a:pt x="6193" y="12399"/>
                      <a:pt x="6050" y="12452"/>
                    </a:cubicBezTo>
                    <a:cubicBezTo>
                      <a:pt x="6034" y="12459"/>
                      <a:pt x="6018" y="12466"/>
                      <a:pt x="6004" y="12474"/>
                    </a:cubicBezTo>
                    <a:cubicBezTo>
                      <a:pt x="5927" y="12508"/>
                      <a:pt x="5847" y="12540"/>
                      <a:pt x="5768" y="12571"/>
                    </a:cubicBezTo>
                    <a:cubicBezTo>
                      <a:pt x="5703" y="12597"/>
                      <a:pt x="5640" y="12627"/>
                      <a:pt x="5577" y="12659"/>
                    </a:cubicBezTo>
                    <a:cubicBezTo>
                      <a:pt x="5506" y="12693"/>
                      <a:pt x="5435" y="12724"/>
                      <a:pt x="5363" y="12756"/>
                    </a:cubicBezTo>
                    <a:cubicBezTo>
                      <a:pt x="5231" y="12815"/>
                      <a:pt x="5099" y="12876"/>
                      <a:pt x="4968" y="12939"/>
                    </a:cubicBezTo>
                    <a:cubicBezTo>
                      <a:pt x="4968" y="12938"/>
                      <a:pt x="4968" y="12938"/>
                      <a:pt x="4968" y="12938"/>
                    </a:cubicBezTo>
                    <a:cubicBezTo>
                      <a:pt x="4897" y="12971"/>
                      <a:pt x="4828" y="13006"/>
                      <a:pt x="4761" y="13044"/>
                    </a:cubicBezTo>
                    <a:lnTo>
                      <a:pt x="4761" y="13044"/>
                    </a:lnTo>
                    <a:cubicBezTo>
                      <a:pt x="4763" y="13043"/>
                      <a:pt x="4764" y="13042"/>
                      <a:pt x="4766" y="13041"/>
                    </a:cubicBezTo>
                    <a:lnTo>
                      <a:pt x="4766" y="13041"/>
                    </a:lnTo>
                    <a:cubicBezTo>
                      <a:pt x="4763" y="13042"/>
                      <a:pt x="4761" y="13043"/>
                      <a:pt x="4758" y="13046"/>
                    </a:cubicBezTo>
                    <a:cubicBezTo>
                      <a:pt x="4759" y="13045"/>
                      <a:pt x="4760" y="13045"/>
                      <a:pt x="4761" y="13044"/>
                    </a:cubicBezTo>
                    <a:lnTo>
                      <a:pt x="4761" y="13044"/>
                    </a:lnTo>
                    <a:cubicBezTo>
                      <a:pt x="4731" y="13062"/>
                      <a:pt x="4700" y="13080"/>
                      <a:pt x="4671" y="13099"/>
                    </a:cubicBezTo>
                    <a:cubicBezTo>
                      <a:pt x="4687" y="13100"/>
                      <a:pt x="4705" y="13100"/>
                      <a:pt x="4721" y="13103"/>
                    </a:cubicBezTo>
                    <a:cubicBezTo>
                      <a:pt x="4757" y="13105"/>
                      <a:pt x="4795" y="13105"/>
                      <a:pt x="4833" y="13105"/>
                    </a:cubicBezTo>
                    <a:cubicBezTo>
                      <a:pt x="4980" y="13105"/>
                      <a:pt x="5128" y="13094"/>
                      <a:pt x="5275" y="13082"/>
                    </a:cubicBezTo>
                    <a:cubicBezTo>
                      <a:pt x="5374" y="13074"/>
                      <a:pt x="5472" y="13062"/>
                      <a:pt x="5569" y="13050"/>
                    </a:cubicBezTo>
                    <a:cubicBezTo>
                      <a:pt x="5667" y="13038"/>
                      <a:pt x="5765" y="13026"/>
                      <a:pt x="5862" y="13008"/>
                    </a:cubicBezTo>
                    <a:cubicBezTo>
                      <a:pt x="5921" y="12996"/>
                      <a:pt x="5980" y="12984"/>
                      <a:pt x="6039" y="12971"/>
                    </a:cubicBezTo>
                    <a:cubicBezTo>
                      <a:pt x="6104" y="12948"/>
                      <a:pt x="6168" y="12925"/>
                      <a:pt x="6233" y="12903"/>
                    </a:cubicBezTo>
                    <a:cubicBezTo>
                      <a:pt x="6414" y="12839"/>
                      <a:pt x="6592" y="12764"/>
                      <a:pt x="6778" y="12707"/>
                    </a:cubicBezTo>
                    <a:cubicBezTo>
                      <a:pt x="6945" y="12657"/>
                      <a:pt x="7112" y="12602"/>
                      <a:pt x="7280" y="12552"/>
                    </a:cubicBezTo>
                    <a:cubicBezTo>
                      <a:pt x="7417" y="12513"/>
                      <a:pt x="7555" y="12475"/>
                      <a:pt x="7696" y="12441"/>
                    </a:cubicBezTo>
                    <a:cubicBezTo>
                      <a:pt x="7753" y="12426"/>
                      <a:pt x="7813" y="12413"/>
                      <a:pt x="7872" y="12401"/>
                    </a:cubicBezTo>
                    <a:cubicBezTo>
                      <a:pt x="7981" y="12609"/>
                      <a:pt x="8109" y="12804"/>
                      <a:pt x="8270" y="12979"/>
                    </a:cubicBezTo>
                    <a:cubicBezTo>
                      <a:pt x="8369" y="13087"/>
                      <a:pt x="8473" y="13188"/>
                      <a:pt x="8582" y="13286"/>
                    </a:cubicBezTo>
                    <a:cubicBezTo>
                      <a:pt x="8568" y="13314"/>
                      <a:pt x="8555" y="13342"/>
                      <a:pt x="8542" y="13371"/>
                    </a:cubicBezTo>
                    <a:cubicBezTo>
                      <a:pt x="8501" y="13464"/>
                      <a:pt x="8453" y="13552"/>
                      <a:pt x="8404" y="13641"/>
                    </a:cubicBezTo>
                    <a:cubicBezTo>
                      <a:pt x="8340" y="13745"/>
                      <a:pt x="8275" y="13848"/>
                      <a:pt x="8201" y="13947"/>
                    </a:cubicBezTo>
                    <a:cubicBezTo>
                      <a:pt x="8143" y="14022"/>
                      <a:pt x="8084" y="14096"/>
                      <a:pt x="8026" y="14173"/>
                    </a:cubicBezTo>
                    <a:cubicBezTo>
                      <a:pt x="8029" y="14170"/>
                      <a:pt x="8032" y="14165"/>
                      <a:pt x="8034" y="14160"/>
                    </a:cubicBezTo>
                    <a:lnTo>
                      <a:pt x="8034" y="14160"/>
                    </a:lnTo>
                    <a:cubicBezTo>
                      <a:pt x="7977" y="14236"/>
                      <a:pt x="7915" y="14309"/>
                      <a:pt x="7855" y="14382"/>
                    </a:cubicBezTo>
                    <a:cubicBezTo>
                      <a:pt x="7842" y="14399"/>
                      <a:pt x="7829" y="14415"/>
                      <a:pt x="7817" y="14433"/>
                    </a:cubicBezTo>
                    <a:cubicBezTo>
                      <a:pt x="7802" y="14449"/>
                      <a:pt x="7789" y="14467"/>
                      <a:pt x="7775" y="14485"/>
                    </a:cubicBezTo>
                    <a:lnTo>
                      <a:pt x="7775" y="14485"/>
                    </a:lnTo>
                    <a:cubicBezTo>
                      <a:pt x="7775" y="14484"/>
                      <a:pt x="7776" y="14484"/>
                      <a:pt x="7776" y="14483"/>
                    </a:cubicBezTo>
                    <a:lnTo>
                      <a:pt x="7776" y="14483"/>
                    </a:lnTo>
                    <a:cubicBezTo>
                      <a:pt x="7769" y="14492"/>
                      <a:pt x="7763" y="14501"/>
                      <a:pt x="7757" y="14509"/>
                    </a:cubicBezTo>
                    <a:cubicBezTo>
                      <a:pt x="7755" y="14511"/>
                      <a:pt x="7754" y="14513"/>
                      <a:pt x="7753" y="14515"/>
                    </a:cubicBezTo>
                    <a:cubicBezTo>
                      <a:pt x="7691" y="14598"/>
                      <a:pt x="7633" y="14686"/>
                      <a:pt x="7574" y="14772"/>
                    </a:cubicBezTo>
                    <a:cubicBezTo>
                      <a:pt x="7530" y="14827"/>
                      <a:pt x="7484" y="14879"/>
                      <a:pt x="7437" y="14930"/>
                    </a:cubicBezTo>
                    <a:cubicBezTo>
                      <a:pt x="7245" y="15119"/>
                      <a:pt x="7045" y="15296"/>
                      <a:pt x="6837" y="15467"/>
                    </a:cubicBezTo>
                    <a:cubicBezTo>
                      <a:pt x="6714" y="15560"/>
                      <a:pt x="6588" y="15647"/>
                      <a:pt x="6455" y="15730"/>
                    </a:cubicBezTo>
                    <a:cubicBezTo>
                      <a:pt x="6301" y="15821"/>
                      <a:pt x="6144" y="15911"/>
                      <a:pt x="5989" y="16001"/>
                    </a:cubicBezTo>
                    <a:cubicBezTo>
                      <a:pt x="5847" y="16084"/>
                      <a:pt x="5699" y="16154"/>
                      <a:pt x="5551" y="16220"/>
                    </a:cubicBezTo>
                    <a:cubicBezTo>
                      <a:pt x="5438" y="16268"/>
                      <a:pt x="5324" y="16318"/>
                      <a:pt x="5207" y="16355"/>
                    </a:cubicBezTo>
                    <a:cubicBezTo>
                      <a:pt x="5097" y="16389"/>
                      <a:pt x="4988" y="16422"/>
                      <a:pt x="4877" y="16453"/>
                    </a:cubicBezTo>
                    <a:lnTo>
                      <a:pt x="4877" y="16453"/>
                    </a:lnTo>
                    <a:cubicBezTo>
                      <a:pt x="4874" y="16453"/>
                      <a:pt x="4871" y="16454"/>
                      <a:pt x="4867" y="16455"/>
                    </a:cubicBezTo>
                    <a:cubicBezTo>
                      <a:pt x="4865" y="16456"/>
                      <a:pt x="4862" y="16457"/>
                      <a:pt x="4860" y="16458"/>
                    </a:cubicBezTo>
                    <a:lnTo>
                      <a:pt x="4860" y="16458"/>
                    </a:lnTo>
                    <a:cubicBezTo>
                      <a:pt x="4860" y="16458"/>
                      <a:pt x="4861" y="16458"/>
                      <a:pt x="4861" y="16458"/>
                    </a:cubicBezTo>
                    <a:cubicBezTo>
                      <a:pt x="4658" y="16514"/>
                      <a:pt x="4453" y="16573"/>
                      <a:pt x="4245" y="16604"/>
                    </a:cubicBezTo>
                    <a:lnTo>
                      <a:pt x="4247" y="16604"/>
                    </a:lnTo>
                    <a:cubicBezTo>
                      <a:pt x="4211" y="16610"/>
                      <a:pt x="4175" y="16614"/>
                      <a:pt x="4139" y="16620"/>
                    </a:cubicBezTo>
                    <a:cubicBezTo>
                      <a:pt x="4140" y="16619"/>
                      <a:pt x="4142" y="16619"/>
                      <a:pt x="4144" y="16618"/>
                    </a:cubicBezTo>
                    <a:lnTo>
                      <a:pt x="4144" y="16618"/>
                    </a:lnTo>
                    <a:cubicBezTo>
                      <a:pt x="3945" y="16641"/>
                      <a:pt x="3746" y="16653"/>
                      <a:pt x="3546" y="16658"/>
                    </a:cubicBezTo>
                    <a:cubicBezTo>
                      <a:pt x="3460" y="16657"/>
                      <a:pt x="3375" y="16652"/>
                      <a:pt x="3290" y="16645"/>
                    </a:cubicBezTo>
                    <a:cubicBezTo>
                      <a:pt x="3143" y="16626"/>
                      <a:pt x="2999" y="16598"/>
                      <a:pt x="2854" y="16565"/>
                    </a:cubicBezTo>
                    <a:cubicBezTo>
                      <a:pt x="2714" y="16525"/>
                      <a:pt x="2577" y="16483"/>
                      <a:pt x="2439" y="16433"/>
                    </a:cubicBezTo>
                    <a:cubicBezTo>
                      <a:pt x="2267" y="16357"/>
                      <a:pt x="2101" y="16271"/>
                      <a:pt x="1936" y="16180"/>
                    </a:cubicBezTo>
                    <a:lnTo>
                      <a:pt x="1936" y="16180"/>
                    </a:lnTo>
                    <a:cubicBezTo>
                      <a:pt x="1936" y="16180"/>
                      <a:pt x="1936" y="16180"/>
                      <a:pt x="1937" y="16180"/>
                    </a:cubicBezTo>
                    <a:lnTo>
                      <a:pt x="1937" y="16180"/>
                    </a:lnTo>
                    <a:cubicBezTo>
                      <a:pt x="1832" y="16119"/>
                      <a:pt x="1733" y="16057"/>
                      <a:pt x="1634" y="15989"/>
                    </a:cubicBezTo>
                    <a:cubicBezTo>
                      <a:pt x="1594" y="15957"/>
                      <a:pt x="1555" y="15924"/>
                      <a:pt x="1519" y="15888"/>
                    </a:cubicBezTo>
                    <a:cubicBezTo>
                      <a:pt x="1499" y="15869"/>
                      <a:pt x="1480" y="15848"/>
                      <a:pt x="1462" y="15826"/>
                    </a:cubicBezTo>
                    <a:cubicBezTo>
                      <a:pt x="1456" y="15818"/>
                      <a:pt x="1451" y="15810"/>
                      <a:pt x="1445" y="15802"/>
                    </a:cubicBezTo>
                    <a:cubicBezTo>
                      <a:pt x="1443" y="15800"/>
                      <a:pt x="1441" y="15797"/>
                      <a:pt x="1441" y="15793"/>
                    </a:cubicBezTo>
                    <a:cubicBezTo>
                      <a:pt x="1495" y="15673"/>
                      <a:pt x="1553" y="15554"/>
                      <a:pt x="1605" y="15433"/>
                    </a:cubicBezTo>
                    <a:cubicBezTo>
                      <a:pt x="1662" y="15298"/>
                      <a:pt x="1714" y="15162"/>
                      <a:pt x="1765" y="15026"/>
                    </a:cubicBezTo>
                    <a:cubicBezTo>
                      <a:pt x="1813" y="14897"/>
                      <a:pt x="1864" y="14768"/>
                      <a:pt x="1907" y="14635"/>
                    </a:cubicBezTo>
                    <a:cubicBezTo>
                      <a:pt x="1948" y="14507"/>
                      <a:pt x="1989" y="14379"/>
                      <a:pt x="2039" y="14253"/>
                    </a:cubicBezTo>
                    <a:cubicBezTo>
                      <a:pt x="2078" y="14171"/>
                      <a:pt x="2119" y="14086"/>
                      <a:pt x="2154" y="14002"/>
                    </a:cubicBezTo>
                    <a:cubicBezTo>
                      <a:pt x="2206" y="13877"/>
                      <a:pt x="2283" y="13739"/>
                      <a:pt x="2235" y="13601"/>
                    </a:cubicBezTo>
                    <a:cubicBezTo>
                      <a:pt x="2183" y="13455"/>
                      <a:pt x="2030" y="13433"/>
                      <a:pt x="1903" y="13390"/>
                    </a:cubicBezTo>
                    <a:cubicBezTo>
                      <a:pt x="1575" y="13281"/>
                      <a:pt x="1248" y="13176"/>
                      <a:pt x="928" y="13046"/>
                    </a:cubicBezTo>
                    <a:lnTo>
                      <a:pt x="927" y="13046"/>
                    </a:lnTo>
                    <a:cubicBezTo>
                      <a:pt x="917" y="13041"/>
                      <a:pt x="908" y="13038"/>
                      <a:pt x="898" y="13034"/>
                    </a:cubicBezTo>
                    <a:lnTo>
                      <a:pt x="898" y="13034"/>
                    </a:lnTo>
                    <a:cubicBezTo>
                      <a:pt x="905" y="13036"/>
                      <a:pt x="912" y="13039"/>
                      <a:pt x="919" y="13041"/>
                    </a:cubicBezTo>
                    <a:cubicBezTo>
                      <a:pt x="806" y="12992"/>
                      <a:pt x="694" y="12944"/>
                      <a:pt x="586" y="12889"/>
                    </a:cubicBezTo>
                    <a:cubicBezTo>
                      <a:pt x="606" y="12861"/>
                      <a:pt x="628" y="12834"/>
                      <a:pt x="649" y="12807"/>
                    </a:cubicBezTo>
                    <a:cubicBezTo>
                      <a:pt x="811" y="12597"/>
                      <a:pt x="984" y="12394"/>
                      <a:pt x="1170" y="12206"/>
                    </a:cubicBezTo>
                    <a:cubicBezTo>
                      <a:pt x="1168" y="12206"/>
                      <a:pt x="1167" y="12209"/>
                      <a:pt x="1166" y="12210"/>
                    </a:cubicBezTo>
                    <a:cubicBezTo>
                      <a:pt x="1167" y="12207"/>
                      <a:pt x="1169" y="12206"/>
                      <a:pt x="1171" y="12204"/>
                    </a:cubicBezTo>
                    <a:cubicBezTo>
                      <a:pt x="1174" y="12202"/>
                      <a:pt x="1176" y="12200"/>
                      <a:pt x="1178" y="12198"/>
                    </a:cubicBezTo>
                    <a:lnTo>
                      <a:pt x="1178" y="12198"/>
                    </a:lnTo>
                    <a:cubicBezTo>
                      <a:pt x="1177" y="12199"/>
                      <a:pt x="1177" y="12200"/>
                      <a:pt x="1176" y="12201"/>
                    </a:cubicBezTo>
                    <a:cubicBezTo>
                      <a:pt x="1315" y="12069"/>
                      <a:pt x="1463" y="11946"/>
                      <a:pt x="1605" y="11816"/>
                    </a:cubicBezTo>
                    <a:cubicBezTo>
                      <a:pt x="1756" y="11680"/>
                      <a:pt x="1908" y="11549"/>
                      <a:pt x="2064" y="11420"/>
                    </a:cubicBezTo>
                    <a:cubicBezTo>
                      <a:pt x="2069" y="11417"/>
                      <a:pt x="2072" y="11414"/>
                      <a:pt x="2076" y="11412"/>
                    </a:cubicBezTo>
                    <a:cubicBezTo>
                      <a:pt x="2076" y="11412"/>
                      <a:pt x="2077" y="11410"/>
                      <a:pt x="2077" y="11410"/>
                    </a:cubicBezTo>
                    <a:cubicBezTo>
                      <a:pt x="2210" y="11311"/>
                      <a:pt x="2344" y="11217"/>
                      <a:pt x="2487" y="11134"/>
                    </a:cubicBezTo>
                    <a:cubicBezTo>
                      <a:pt x="2722" y="11010"/>
                      <a:pt x="2963" y="10903"/>
                      <a:pt x="3207" y="10800"/>
                    </a:cubicBezTo>
                    <a:cubicBezTo>
                      <a:pt x="3205" y="10800"/>
                      <a:pt x="3204" y="10800"/>
                      <a:pt x="3203" y="10800"/>
                    </a:cubicBezTo>
                    <a:lnTo>
                      <a:pt x="3203" y="10800"/>
                    </a:lnTo>
                    <a:cubicBezTo>
                      <a:pt x="3207" y="10799"/>
                      <a:pt x="3210" y="10797"/>
                      <a:pt x="3215" y="10795"/>
                    </a:cubicBezTo>
                    <a:cubicBezTo>
                      <a:pt x="3412" y="10714"/>
                      <a:pt x="3610" y="10636"/>
                      <a:pt x="3815" y="10572"/>
                    </a:cubicBezTo>
                    <a:cubicBezTo>
                      <a:pt x="3918" y="10547"/>
                      <a:pt x="4021" y="10525"/>
                      <a:pt x="4125" y="10506"/>
                    </a:cubicBezTo>
                    <a:cubicBezTo>
                      <a:pt x="4235" y="10491"/>
                      <a:pt x="4343" y="10481"/>
                      <a:pt x="4453" y="10473"/>
                    </a:cubicBezTo>
                    <a:cubicBezTo>
                      <a:pt x="4453" y="10473"/>
                      <a:pt x="4453" y="10474"/>
                      <a:pt x="4453" y="10474"/>
                    </a:cubicBezTo>
                    <a:cubicBezTo>
                      <a:pt x="4490" y="10467"/>
                      <a:pt x="4526" y="10464"/>
                      <a:pt x="4563" y="10460"/>
                    </a:cubicBezTo>
                    <a:cubicBezTo>
                      <a:pt x="4572" y="10459"/>
                      <a:pt x="4582" y="10458"/>
                      <a:pt x="4591" y="10457"/>
                    </a:cubicBezTo>
                    <a:cubicBezTo>
                      <a:pt x="4634" y="10452"/>
                      <a:pt x="4677" y="10445"/>
                      <a:pt x="4719" y="10444"/>
                    </a:cubicBezTo>
                    <a:cubicBezTo>
                      <a:pt x="4722" y="10444"/>
                      <a:pt x="4724" y="10444"/>
                      <a:pt x="4726" y="10444"/>
                    </a:cubicBezTo>
                    <a:close/>
                    <a:moveTo>
                      <a:pt x="8047" y="16773"/>
                    </a:moveTo>
                    <a:lnTo>
                      <a:pt x="8047" y="16773"/>
                    </a:lnTo>
                    <a:cubicBezTo>
                      <a:pt x="8046" y="16776"/>
                      <a:pt x="8046" y="16778"/>
                      <a:pt x="8046" y="16780"/>
                    </a:cubicBezTo>
                    <a:lnTo>
                      <a:pt x="8046" y="16780"/>
                    </a:lnTo>
                    <a:cubicBezTo>
                      <a:pt x="8046" y="16778"/>
                      <a:pt x="8046" y="16776"/>
                      <a:pt x="8047" y="16773"/>
                    </a:cubicBezTo>
                    <a:close/>
                    <a:moveTo>
                      <a:pt x="8012" y="17002"/>
                    </a:moveTo>
                    <a:cubicBezTo>
                      <a:pt x="8012" y="17002"/>
                      <a:pt x="8012" y="17002"/>
                      <a:pt x="8012" y="17002"/>
                    </a:cubicBezTo>
                    <a:cubicBezTo>
                      <a:pt x="8012" y="17002"/>
                      <a:pt x="8012" y="17002"/>
                      <a:pt x="8012" y="17002"/>
                    </a:cubicBezTo>
                    <a:close/>
                    <a:moveTo>
                      <a:pt x="7153" y="20253"/>
                    </a:moveTo>
                    <a:cubicBezTo>
                      <a:pt x="7153" y="20254"/>
                      <a:pt x="7153" y="20254"/>
                      <a:pt x="7154" y="20255"/>
                    </a:cubicBezTo>
                    <a:lnTo>
                      <a:pt x="7154" y="20255"/>
                    </a:lnTo>
                    <a:cubicBezTo>
                      <a:pt x="7153" y="20254"/>
                      <a:pt x="7153" y="20254"/>
                      <a:pt x="7153" y="20253"/>
                    </a:cubicBezTo>
                    <a:close/>
                    <a:moveTo>
                      <a:pt x="7154" y="20255"/>
                    </a:moveTo>
                    <a:cubicBezTo>
                      <a:pt x="7155" y="20258"/>
                      <a:pt x="7156" y="20261"/>
                      <a:pt x="7158" y="20263"/>
                    </a:cubicBezTo>
                    <a:lnTo>
                      <a:pt x="7158" y="20263"/>
                    </a:lnTo>
                    <a:cubicBezTo>
                      <a:pt x="7156" y="20260"/>
                      <a:pt x="7155" y="20258"/>
                      <a:pt x="7154" y="20255"/>
                    </a:cubicBezTo>
                    <a:close/>
                    <a:moveTo>
                      <a:pt x="5578" y="20300"/>
                    </a:moveTo>
                    <a:cubicBezTo>
                      <a:pt x="5577" y="20300"/>
                      <a:pt x="5576" y="20300"/>
                      <a:pt x="5575" y="20301"/>
                    </a:cubicBezTo>
                    <a:cubicBezTo>
                      <a:pt x="5575" y="20300"/>
                      <a:pt x="5577" y="20300"/>
                      <a:pt x="5578" y="20300"/>
                    </a:cubicBezTo>
                    <a:close/>
                    <a:moveTo>
                      <a:pt x="5313" y="20939"/>
                    </a:moveTo>
                    <a:cubicBezTo>
                      <a:pt x="5311" y="20940"/>
                      <a:pt x="5309" y="20941"/>
                      <a:pt x="5308" y="20942"/>
                    </a:cubicBezTo>
                    <a:lnTo>
                      <a:pt x="5308" y="20942"/>
                    </a:lnTo>
                    <a:cubicBezTo>
                      <a:pt x="5309" y="20941"/>
                      <a:pt x="5311" y="20940"/>
                      <a:pt x="5313" y="20939"/>
                    </a:cubicBezTo>
                    <a:close/>
                    <a:moveTo>
                      <a:pt x="8973" y="13589"/>
                    </a:moveTo>
                    <a:cubicBezTo>
                      <a:pt x="9058" y="13646"/>
                      <a:pt x="9144" y="13703"/>
                      <a:pt x="9233" y="13755"/>
                    </a:cubicBezTo>
                    <a:cubicBezTo>
                      <a:pt x="9192" y="13846"/>
                      <a:pt x="9157" y="13940"/>
                      <a:pt x="9122" y="14031"/>
                    </a:cubicBezTo>
                    <a:cubicBezTo>
                      <a:pt x="9078" y="14138"/>
                      <a:pt x="9034" y="14244"/>
                      <a:pt x="8986" y="14348"/>
                    </a:cubicBezTo>
                    <a:cubicBezTo>
                      <a:pt x="8881" y="14579"/>
                      <a:pt x="8767" y="14807"/>
                      <a:pt x="8660" y="15037"/>
                    </a:cubicBezTo>
                    <a:cubicBezTo>
                      <a:pt x="8557" y="15259"/>
                      <a:pt x="8455" y="15481"/>
                      <a:pt x="8353" y="15703"/>
                    </a:cubicBezTo>
                    <a:cubicBezTo>
                      <a:pt x="8341" y="15728"/>
                      <a:pt x="8329" y="15754"/>
                      <a:pt x="8318" y="15780"/>
                    </a:cubicBezTo>
                    <a:cubicBezTo>
                      <a:pt x="8318" y="15781"/>
                      <a:pt x="8317" y="15782"/>
                      <a:pt x="8317" y="15783"/>
                    </a:cubicBezTo>
                    <a:cubicBezTo>
                      <a:pt x="8294" y="15862"/>
                      <a:pt x="8273" y="15942"/>
                      <a:pt x="8251" y="16021"/>
                    </a:cubicBezTo>
                    <a:cubicBezTo>
                      <a:pt x="8226" y="16103"/>
                      <a:pt x="8202" y="16184"/>
                      <a:pt x="8180" y="16268"/>
                    </a:cubicBezTo>
                    <a:cubicBezTo>
                      <a:pt x="8159" y="16346"/>
                      <a:pt x="8140" y="16425"/>
                      <a:pt x="8117" y="16501"/>
                    </a:cubicBezTo>
                    <a:cubicBezTo>
                      <a:pt x="8092" y="16590"/>
                      <a:pt x="8068" y="16681"/>
                      <a:pt x="8047" y="16770"/>
                    </a:cubicBezTo>
                    <a:cubicBezTo>
                      <a:pt x="8047" y="16770"/>
                      <a:pt x="8047" y="16771"/>
                      <a:pt x="8047" y="16771"/>
                    </a:cubicBezTo>
                    <a:cubicBezTo>
                      <a:pt x="8046" y="16774"/>
                      <a:pt x="8046" y="16779"/>
                      <a:pt x="8045" y="16784"/>
                    </a:cubicBezTo>
                    <a:cubicBezTo>
                      <a:pt x="8045" y="16783"/>
                      <a:pt x="8045" y="16782"/>
                      <a:pt x="8045" y="16782"/>
                    </a:cubicBezTo>
                    <a:lnTo>
                      <a:pt x="8045" y="16782"/>
                    </a:lnTo>
                    <a:cubicBezTo>
                      <a:pt x="8030" y="16854"/>
                      <a:pt x="8020" y="16928"/>
                      <a:pt x="8012" y="17002"/>
                    </a:cubicBezTo>
                    <a:lnTo>
                      <a:pt x="8012" y="17002"/>
                    </a:lnTo>
                    <a:cubicBezTo>
                      <a:pt x="8012" y="17001"/>
                      <a:pt x="8012" y="17000"/>
                      <a:pt x="8013" y="16999"/>
                    </a:cubicBezTo>
                    <a:lnTo>
                      <a:pt x="8013" y="16999"/>
                    </a:lnTo>
                    <a:cubicBezTo>
                      <a:pt x="8002" y="17086"/>
                      <a:pt x="7994" y="17174"/>
                      <a:pt x="7989" y="17260"/>
                    </a:cubicBezTo>
                    <a:cubicBezTo>
                      <a:pt x="8014" y="17232"/>
                      <a:pt x="8039" y="17202"/>
                      <a:pt x="8062" y="17174"/>
                    </a:cubicBezTo>
                    <a:cubicBezTo>
                      <a:pt x="8100" y="17127"/>
                      <a:pt x="8133" y="17077"/>
                      <a:pt x="8166" y="17028"/>
                    </a:cubicBezTo>
                    <a:lnTo>
                      <a:pt x="8166" y="17028"/>
                    </a:lnTo>
                    <a:cubicBezTo>
                      <a:pt x="8164" y="17033"/>
                      <a:pt x="8160" y="17037"/>
                      <a:pt x="8158" y="17042"/>
                    </a:cubicBezTo>
                    <a:cubicBezTo>
                      <a:pt x="8218" y="16947"/>
                      <a:pt x="8278" y="16851"/>
                      <a:pt x="8340" y="16757"/>
                    </a:cubicBezTo>
                    <a:cubicBezTo>
                      <a:pt x="8393" y="16677"/>
                      <a:pt x="8448" y="16597"/>
                      <a:pt x="8495" y="16514"/>
                    </a:cubicBezTo>
                    <a:cubicBezTo>
                      <a:pt x="8539" y="16438"/>
                      <a:pt x="8581" y="16363"/>
                      <a:pt x="8628" y="16290"/>
                    </a:cubicBezTo>
                    <a:cubicBezTo>
                      <a:pt x="8628" y="16288"/>
                      <a:pt x="8629" y="16287"/>
                      <a:pt x="8629" y="16285"/>
                    </a:cubicBezTo>
                    <a:lnTo>
                      <a:pt x="8629" y="16285"/>
                    </a:lnTo>
                    <a:cubicBezTo>
                      <a:pt x="8629" y="16286"/>
                      <a:pt x="8628" y="16287"/>
                      <a:pt x="8628" y="16288"/>
                    </a:cubicBezTo>
                    <a:cubicBezTo>
                      <a:pt x="8629" y="16287"/>
                      <a:pt x="8629" y="16285"/>
                      <a:pt x="8630" y="16283"/>
                    </a:cubicBezTo>
                    <a:lnTo>
                      <a:pt x="8630" y="16283"/>
                    </a:lnTo>
                    <a:cubicBezTo>
                      <a:pt x="8630" y="16284"/>
                      <a:pt x="8629" y="16285"/>
                      <a:pt x="8629" y="16285"/>
                    </a:cubicBezTo>
                    <a:lnTo>
                      <a:pt x="8629" y="16285"/>
                    </a:lnTo>
                    <a:cubicBezTo>
                      <a:pt x="8631" y="16282"/>
                      <a:pt x="8632" y="16278"/>
                      <a:pt x="8633" y="16275"/>
                    </a:cubicBezTo>
                    <a:lnTo>
                      <a:pt x="8633" y="16275"/>
                    </a:lnTo>
                    <a:cubicBezTo>
                      <a:pt x="8632" y="16278"/>
                      <a:pt x="8631" y="16281"/>
                      <a:pt x="8630" y="16283"/>
                    </a:cubicBezTo>
                    <a:lnTo>
                      <a:pt x="8630" y="16283"/>
                    </a:lnTo>
                    <a:cubicBezTo>
                      <a:pt x="8632" y="16277"/>
                      <a:pt x="8634" y="16271"/>
                      <a:pt x="8637" y="16265"/>
                    </a:cubicBezTo>
                    <a:lnTo>
                      <a:pt x="8637" y="16265"/>
                    </a:lnTo>
                    <a:cubicBezTo>
                      <a:pt x="8636" y="16268"/>
                      <a:pt x="8634" y="16272"/>
                      <a:pt x="8633" y="16275"/>
                    </a:cubicBezTo>
                    <a:lnTo>
                      <a:pt x="8633" y="16275"/>
                    </a:lnTo>
                    <a:cubicBezTo>
                      <a:pt x="8711" y="16077"/>
                      <a:pt x="8799" y="15885"/>
                      <a:pt x="8890" y="15693"/>
                    </a:cubicBezTo>
                    <a:cubicBezTo>
                      <a:pt x="8983" y="15494"/>
                      <a:pt x="9074" y="15291"/>
                      <a:pt x="9168" y="15092"/>
                    </a:cubicBezTo>
                    <a:cubicBezTo>
                      <a:pt x="9265" y="14891"/>
                      <a:pt x="9364" y="14690"/>
                      <a:pt x="9453" y="14485"/>
                    </a:cubicBezTo>
                    <a:cubicBezTo>
                      <a:pt x="9501" y="14377"/>
                      <a:pt x="9546" y="14266"/>
                      <a:pt x="9592" y="14157"/>
                    </a:cubicBezTo>
                    <a:cubicBezTo>
                      <a:pt x="9616" y="14098"/>
                      <a:pt x="9639" y="14037"/>
                      <a:pt x="9663" y="13977"/>
                    </a:cubicBezTo>
                    <a:cubicBezTo>
                      <a:pt x="9727" y="14004"/>
                      <a:pt x="9792" y="14029"/>
                      <a:pt x="9856" y="14054"/>
                    </a:cubicBezTo>
                    <a:cubicBezTo>
                      <a:pt x="9903" y="14072"/>
                      <a:pt x="9951" y="14090"/>
                      <a:pt x="9998" y="14107"/>
                    </a:cubicBezTo>
                    <a:lnTo>
                      <a:pt x="9999" y="14107"/>
                    </a:lnTo>
                    <a:cubicBezTo>
                      <a:pt x="9998" y="14108"/>
                      <a:pt x="9998" y="14109"/>
                      <a:pt x="9998" y="14111"/>
                    </a:cubicBezTo>
                    <a:lnTo>
                      <a:pt x="9998" y="14107"/>
                    </a:lnTo>
                    <a:cubicBezTo>
                      <a:pt x="9963" y="14325"/>
                      <a:pt x="9911" y="14540"/>
                      <a:pt x="9869" y="14756"/>
                    </a:cubicBezTo>
                    <a:cubicBezTo>
                      <a:pt x="9857" y="14813"/>
                      <a:pt x="9845" y="14871"/>
                      <a:pt x="9837" y="14930"/>
                    </a:cubicBezTo>
                    <a:cubicBezTo>
                      <a:pt x="9833" y="14946"/>
                      <a:pt x="9831" y="14962"/>
                      <a:pt x="9830" y="14977"/>
                    </a:cubicBezTo>
                    <a:cubicBezTo>
                      <a:pt x="9827" y="14984"/>
                      <a:pt x="9826" y="14993"/>
                      <a:pt x="9825" y="15001"/>
                    </a:cubicBezTo>
                    <a:cubicBezTo>
                      <a:pt x="9824" y="15009"/>
                      <a:pt x="9823" y="15016"/>
                      <a:pt x="9822" y="15025"/>
                    </a:cubicBezTo>
                    <a:cubicBezTo>
                      <a:pt x="9820" y="15028"/>
                      <a:pt x="9820" y="15032"/>
                      <a:pt x="9820" y="15037"/>
                    </a:cubicBezTo>
                    <a:cubicBezTo>
                      <a:pt x="9802" y="15161"/>
                      <a:pt x="9792" y="15283"/>
                      <a:pt x="9786" y="15408"/>
                    </a:cubicBezTo>
                    <a:cubicBezTo>
                      <a:pt x="9780" y="15534"/>
                      <a:pt x="9787" y="15662"/>
                      <a:pt x="9792" y="15789"/>
                    </a:cubicBezTo>
                    <a:cubicBezTo>
                      <a:pt x="9795" y="15915"/>
                      <a:pt x="9800" y="16041"/>
                      <a:pt x="9807" y="16168"/>
                    </a:cubicBezTo>
                    <a:cubicBezTo>
                      <a:pt x="9820" y="16439"/>
                      <a:pt x="9826" y="16714"/>
                      <a:pt x="9858" y="16984"/>
                    </a:cubicBezTo>
                    <a:cubicBezTo>
                      <a:pt x="9889" y="17241"/>
                      <a:pt x="9925" y="17497"/>
                      <a:pt x="9975" y="17751"/>
                    </a:cubicBezTo>
                    <a:cubicBezTo>
                      <a:pt x="10000" y="17884"/>
                      <a:pt x="10025" y="18020"/>
                      <a:pt x="10063" y="18149"/>
                    </a:cubicBezTo>
                    <a:cubicBezTo>
                      <a:pt x="10101" y="18283"/>
                      <a:pt x="10145" y="18413"/>
                      <a:pt x="10193" y="18545"/>
                    </a:cubicBezTo>
                    <a:cubicBezTo>
                      <a:pt x="10284" y="18786"/>
                      <a:pt x="10381" y="19026"/>
                      <a:pt x="10485" y="19261"/>
                    </a:cubicBezTo>
                    <a:cubicBezTo>
                      <a:pt x="10502" y="19300"/>
                      <a:pt x="10521" y="19338"/>
                      <a:pt x="10540" y="19377"/>
                    </a:cubicBezTo>
                    <a:cubicBezTo>
                      <a:pt x="10505" y="19430"/>
                      <a:pt x="10469" y="19480"/>
                      <a:pt x="10436" y="19531"/>
                    </a:cubicBezTo>
                    <a:cubicBezTo>
                      <a:pt x="10382" y="19614"/>
                      <a:pt x="10329" y="19695"/>
                      <a:pt x="10276" y="19777"/>
                    </a:cubicBezTo>
                    <a:cubicBezTo>
                      <a:pt x="10169" y="19925"/>
                      <a:pt x="10056" y="20065"/>
                      <a:pt x="9935" y="20201"/>
                    </a:cubicBezTo>
                    <a:cubicBezTo>
                      <a:pt x="9782" y="20366"/>
                      <a:pt x="9623" y="20526"/>
                      <a:pt x="9463" y="20685"/>
                    </a:cubicBezTo>
                    <a:cubicBezTo>
                      <a:pt x="9306" y="20841"/>
                      <a:pt x="9148" y="20997"/>
                      <a:pt x="8983" y="21146"/>
                    </a:cubicBezTo>
                    <a:cubicBezTo>
                      <a:pt x="8815" y="21282"/>
                      <a:pt x="8634" y="21403"/>
                      <a:pt x="8453" y="21523"/>
                    </a:cubicBezTo>
                    <a:cubicBezTo>
                      <a:pt x="8381" y="21567"/>
                      <a:pt x="8307" y="21609"/>
                      <a:pt x="8232" y="21650"/>
                    </a:cubicBezTo>
                    <a:cubicBezTo>
                      <a:pt x="8159" y="21693"/>
                      <a:pt x="8085" y="21737"/>
                      <a:pt x="8009" y="21777"/>
                    </a:cubicBezTo>
                    <a:cubicBezTo>
                      <a:pt x="7970" y="21798"/>
                      <a:pt x="7930" y="21819"/>
                      <a:pt x="7889" y="21839"/>
                    </a:cubicBezTo>
                    <a:cubicBezTo>
                      <a:pt x="7847" y="21770"/>
                      <a:pt x="7806" y="21701"/>
                      <a:pt x="7768" y="21627"/>
                    </a:cubicBezTo>
                    <a:cubicBezTo>
                      <a:pt x="7719" y="21505"/>
                      <a:pt x="7672" y="21385"/>
                      <a:pt x="7617" y="21265"/>
                    </a:cubicBezTo>
                    <a:cubicBezTo>
                      <a:pt x="7562" y="21148"/>
                      <a:pt x="7532" y="21024"/>
                      <a:pt x="7482" y="20908"/>
                    </a:cubicBezTo>
                    <a:cubicBezTo>
                      <a:pt x="7427" y="20786"/>
                      <a:pt x="7369" y="20663"/>
                      <a:pt x="7308" y="20546"/>
                    </a:cubicBezTo>
                    <a:cubicBezTo>
                      <a:pt x="7259" y="20451"/>
                      <a:pt x="7205" y="20359"/>
                      <a:pt x="7158" y="20264"/>
                    </a:cubicBezTo>
                    <a:lnTo>
                      <a:pt x="7158" y="20264"/>
                    </a:lnTo>
                    <a:cubicBezTo>
                      <a:pt x="7158" y="20264"/>
                      <a:pt x="7158" y="20264"/>
                      <a:pt x="7158" y="20264"/>
                    </a:cubicBezTo>
                    <a:cubicBezTo>
                      <a:pt x="7158" y="20264"/>
                      <a:pt x="7158" y="20264"/>
                      <a:pt x="7158" y="20263"/>
                    </a:cubicBezTo>
                    <a:lnTo>
                      <a:pt x="7158" y="20263"/>
                    </a:lnTo>
                    <a:cubicBezTo>
                      <a:pt x="7158" y="20263"/>
                      <a:pt x="7158" y="20264"/>
                      <a:pt x="7158" y="20264"/>
                    </a:cubicBezTo>
                    <a:lnTo>
                      <a:pt x="7158" y="20264"/>
                    </a:lnTo>
                    <a:cubicBezTo>
                      <a:pt x="7155" y="20259"/>
                      <a:pt x="7153" y="20254"/>
                      <a:pt x="7150" y="20248"/>
                    </a:cubicBezTo>
                    <a:cubicBezTo>
                      <a:pt x="7149" y="20247"/>
                      <a:pt x="7148" y="20245"/>
                      <a:pt x="7148" y="20243"/>
                    </a:cubicBezTo>
                    <a:lnTo>
                      <a:pt x="7148" y="20243"/>
                    </a:lnTo>
                    <a:lnTo>
                      <a:pt x="7149" y="20246"/>
                    </a:lnTo>
                    <a:cubicBezTo>
                      <a:pt x="7101" y="20139"/>
                      <a:pt x="7061" y="20018"/>
                      <a:pt x="6989" y="19925"/>
                    </a:cubicBezTo>
                    <a:cubicBezTo>
                      <a:pt x="6937" y="19857"/>
                      <a:pt x="6863" y="19805"/>
                      <a:pt x="6775" y="19805"/>
                    </a:cubicBezTo>
                    <a:cubicBezTo>
                      <a:pt x="6765" y="19805"/>
                      <a:pt x="6756" y="19806"/>
                      <a:pt x="6746" y="19807"/>
                    </a:cubicBezTo>
                    <a:cubicBezTo>
                      <a:pt x="6662" y="19818"/>
                      <a:pt x="6587" y="19865"/>
                      <a:pt x="6512" y="19902"/>
                    </a:cubicBezTo>
                    <a:cubicBezTo>
                      <a:pt x="6356" y="19972"/>
                      <a:pt x="6196" y="20029"/>
                      <a:pt x="6037" y="20094"/>
                    </a:cubicBezTo>
                    <a:cubicBezTo>
                      <a:pt x="5883" y="20157"/>
                      <a:pt x="5731" y="20228"/>
                      <a:pt x="5579" y="20299"/>
                    </a:cubicBezTo>
                    <a:lnTo>
                      <a:pt x="5579" y="20299"/>
                    </a:lnTo>
                    <a:cubicBezTo>
                      <a:pt x="5579" y="20299"/>
                      <a:pt x="5579" y="20299"/>
                      <a:pt x="5579" y="20299"/>
                    </a:cubicBezTo>
                    <a:lnTo>
                      <a:pt x="5579" y="20299"/>
                    </a:lnTo>
                    <a:cubicBezTo>
                      <a:pt x="5577" y="20300"/>
                      <a:pt x="5574" y="20301"/>
                      <a:pt x="5570" y="20303"/>
                    </a:cubicBezTo>
                    <a:cubicBezTo>
                      <a:pt x="5375" y="20390"/>
                      <a:pt x="5176" y="20468"/>
                      <a:pt x="4984" y="20563"/>
                    </a:cubicBezTo>
                    <a:cubicBezTo>
                      <a:pt x="4905" y="20603"/>
                      <a:pt x="4826" y="20644"/>
                      <a:pt x="4747" y="20684"/>
                    </a:cubicBezTo>
                    <a:cubicBezTo>
                      <a:pt x="4713" y="20641"/>
                      <a:pt x="4681" y="20597"/>
                      <a:pt x="4651" y="20551"/>
                    </a:cubicBezTo>
                    <a:cubicBezTo>
                      <a:pt x="4634" y="20524"/>
                      <a:pt x="4618" y="20495"/>
                      <a:pt x="4602" y="20467"/>
                    </a:cubicBezTo>
                    <a:cubicBezTo>
                      <a:pt x="4561" y="20378"/>
                      <a:pt x="4526" y="20287"/>
                      <a:pt x="4496" y="20195"/>
                    </a:cubicBezTo>
                    <a:cubicBezTo>
                      <a:pt x="4466" y="20095"/>
                      <a:pt x="4440" y="19997"/>
                      <a:pt x="4420" y="19895"/>
                    </a:cubicBezTo>
                    <a:cubicBezTo>
                      <a:pt x="4407" y="19817"/>
                      <a:pt x="4399" y="19739"/>
                      <a:pt x="4394" y="19662"/>
                    </a:cubicBezTo>
                    <a:cubicBezTo>
                      <a:pt x="4394" y="19661"/>
                      <a:pt x="4394" y="19660"/>
                      <a:pt x="4394" y="19659"/>
                    </a:cubicBezTo>
                    <a:lnTo>
                      <a:pt x="4391" y="19635"/>
                    </a:lnTo>
                    <a:lnTo>
                      <a:pt x="4391" y="19635"/>
                    </a:lnTo>
                    <a:cubicBezTo>
                      <a:pt x="4392" y="19641"/>
                      <a:pt x="4392" y="19648"/>
                      <a:pt x="4394" y="19655"/>
                    </a:cubicBezTo>
                    <a:cubicBezTo>
                      <a:pt x="4390" y="19554"/>
                      <a:pt x="4390" y="19455"/>
                      <a:pt x="4386" y="19355"/>
                    </a:cubicBezTo>
                    <a:cubicBezTo>
                      <a:pt x="4382" y="19295"/>
                      <a:pt x="4376" y="19234"/>
                      <a:pt x="4372" y="19173"/>
                    </a:cubicBezTo>
                    <a:cubicBezTo>
                      <a:pt x="4366" y="19037"/>
                      <a:pt x="4370" y="18902"/>
                      <a:pt x="4373" y="18768"/>
                    </a:cubicBezTo>
                    <a:cubicBezTo>
                      <a:pt x="4376" y="18626"/>
                      <a:pt x="4380" y="18485"/>
                      <a:pt x="4388" y="18344"/>
                    </a:cubicBezTo>
                    <a:cubicBezTo>
                      <a:pt x="4407" y="18169"/>
                      <a:pt x="4437" y="17997"/>
                      <a:pt x="4471" y="17825"/>
                    </a:cubicBezTo>
                    <a:cubicBezTo>
                      <a:pt x="4500" y="17700"/>
                      <a:pt x="4538" y="17577"/>
                      <a:pt x="4578" y="17455"/>
                    </a:cubicBezTo>
                    <a:cubicBezTo>
                      <a:pt x="4633" y="17297"/>
                      <a:pt x="4687" y="17138"/>
                      <a:pt x="4755" y="16985"/>
                    </a:cubicBezTo>
                    <a:cubicBezTo>
                      <a:pt x="4767" y="16981"/>
                      <a:pt x="4779" y="16979"/>
                      <a:pt x="4792" y="16976"/>
                    </a:cubicBezTo>
                    <a:cubicBezTo>
                      <a:pt x="4985" y="16925"/>
                      <a:pt x="5177" y="16870"/>
                      <a:pt x="5368" y="16810"/>
                    </a:cubicBezTo>
                    <a:cubicBezTo>
                      <a:pt x="5555" y="16749"/>
                      <a:pt x="5738" y="16666"/>
                      <a:pt x="5918" y="16582"/>
                    </a:cubicBezTo>
                    <a:cubicBezTo>
                      <a:pt x="6093" y="16502"/>
                      <a:pt x="6260" y="16402"/>
                      <a:pt x="6427" y="16304"/>
                    </a:cubicBezTo>
                    <a:cubicBezTo>
                      <a:pt x="6538" y="16239"/>
                      <a:pt x="6650" y="16178"/>
                      <a:pt x="6759" y="16110"/>
                    </a:cubicBezTo>
                    <a:cubicBezTo>
                      <a:pt x="6874" y="16038"/>
                      <a:pt x="6984" y="15961"/>
                      <a:pt x="7092" y="15880"/>
                    </a:cubicBezTo>
                    <a:cubicBezTo>
                      <a:pt x="7191" y="15805"/>
                      <a:pt x="7288" y="15724"/>
                      <a:pt x="7380" y="15640"/>
                    </a:cubicBezTo>
                    <a:cubicBezTo>
                      <a:pt x="7482" y="15552"/>
                      <a:pt x="7584" y="15464"/>
                      <a:pt x="7678" y="15371"/>
                    </a:cubicBezTo>
                    <a:cubicBezTo>
                      <a:pt x="7775" y="15275"/>
                      <a:pt x="7866" y="15179"/>
                      <a:pt x="7950" y="15074"/>
                    </a:cubicBezTo>
                    <a:cubicBezTo>
                      <a:pt x="7996" y="15017"/>
                      <a:pt x="8036" y="14956"/>
                      <a:pt x="8074" y="14896"/>
                    </a:cubicBezTo>
                    <a:cubicBezTo>
                      <a:pt x="8096" y="14863"/>
                      <a:pt x="8124" y="14829"/>
                      <a:pt x="8145" y="14795"/>
                    </a:cubicBezTo>
                    <a:cubicBezTo>
                      <a:pt x="8158" y="14782"/>
                      <a:pt x="8168" y="14766"/>
                      <a:pt x="8178" y="14752"/>
                    </a:cubicBezTo>
                    <a:lnTo>
                      <a:pt x="8178" y="14752"/>
                    </a:lnTo>
                    <a:cubicBezTo>
                      <a:pt x="8183" y="14747"/>
                      <a:pt x="8187" y="14742"/>
                      <a:pt x="8190" y="14737"/>
                    </a:cubicBezTo>
                    <a:cubicBezTo>
                      <a:pt x="8278" y="14628"/>
                      <a:pt x="8366" y="14521"/>
                      <a:pt x="8451" y="14410"/>
                    </a:cubicBezTo>
                    <a:cubicBezTo>
                      <a:pt x="8456" y="14404"/>
                      <a:pt x="8461" y="14397"/>
                      <a:pt x="8465" y="14390"/>
                    </a:cubicBezTo>
                    <a:lnTo>
                      <a:pt x="8465" y="14390"/>
                    </a:lnTo>
                    <a:cubicBezTo>
                      <a:pt x="8464" y="14391"/>
                      <a:pt x="8464" y="14393"/>
                      <a:pt x="8463" y="14393"/>
                    </a:cubicBezTo>
                    <a:cubicBezTo>
                      <a:pt x="8533" y="14307"/>
                      <a:pt x="8604" y="14222"/>
                      <a:pt x="8664" y="14131"/>
                    </a:cubicBezTo>
                    <a:cubicBezTo>
                      <a:pt x="8731" y="14030"/>
                      <a:pt x="8795" y="13929"/>
                      <a:pt x="8853" y="13825"/>
                    </a:cubicBezTo>
                    <a:cubicBezTo>
                      <a:pt x="8897" y="13748"/>
                      <a:pt x="8937" y="13669"/>
                      <a:pt x="8973" y="13589"/>
                    </a:cubicBezTo>
                    <a:close/>
                    <a:moveTo>
                      <a:pt x="12920" y="13319"/>
                    </a:moveTo>
                    <a:cubicBezTo>
                      <a:pt x="12934" y="13320"/>
                      <a:pt x="12948" y="13321"/>
                      <a:pt x="12960" y="13322"/>
                    </a:cubicBezTo>
                    <a:cubicBezTo>
                      <a:pt x="13078" y="13343"/>
                      <a:pt x="13193" y="13369"/>
                      <a:pt x="13308" y="13401"/>
                    </a:cubicBezTo>
                    <a:cubicBezTo>
                      <a:pt x="13587" y="13488"/>
                      <a:pt x="13870" y="13570"/>
                      <a:pt x="14138" y="13682"/>
                    </a:cubicBezTo>
                    <a:cubicBezTo>
                      <a:pt x="14274" y="13742"/>
                      <a:pt x="14406" y="13808"/>
                      <a:pt x="14534" y="13881"/>
                    </a:cubicBezTo>
                    <a:cubicBezTo>
                      <a:pt x="14630" y="13942"/>
                      <a:pt x="14725" y="14007"/>
                      <a:pt x="14817" y="14076"/>
                    </a:cubicBezTo>
                    <a:cubicBezTo>
                      <a:pt x="14903" y="14148"/>
                      <a:pt x="14983" y="14221"/>
                      <a:pt x="15061" y="14300"/>
                    </a:cubicBezTo>
                    <a:cubicBezTo>
                      <a:pt x="15217" y="14467"/>
                      <a:pt x="15363" y="14638"/>
                      <a:pt x="15502" y="14820"/>
                    </a:cubicBezTo>
                    <a:cubicBezTo>
                      <a:pt x="15619" y="14984"/>
                      <a:pt x="15727" y="15152"/>
                      <a:pt x="15825" y="15327"/>
                    </a:cubicBezTo>
                    <a:cubicBezTo>
                      <a:pt x="15825" y="15327"/>
                      <a:pt x="15825" y="15327"/>
                      <a:pt x="15825" y="15327"/>
                    </a:cubicBezTo>
                    <a:lnTo>
                      <a:pt x="15825" y="15327"/>
                    </a:lnTo>
                    <a:cubicBezTo>
                      <a:pt x="15904" y="15484"/>
                      <a:pt x="15975" y="15643"/>
                      <a:pt x="16040" y="15808"/>
                    </a:cubicBezTo>
                    <a:cubicBezTo>
                      <a:pt x="16042" y="15814"/>
                      <a:pt x="16044" y="15821"/>
                      <a:pt x="16048" y="15828"/>
                    </a:cubicBezTo>
                    <a:cubicBezTo>
                      <a:pt x="16050" y="15833"/>
                      <a:pt x="16051" y="15839"/>
                      <a:pt x="16055" y="15844"/>
                    </a:cubicBezTo>
                    <a:cubicBezTo>
                      <a:pt x="16064" y="15873"/>
                      <a:pt x="16076" y="15904"/>
                      <a:pt x="16088" y="15933"/>
                    </a:cubicBezTo>
                    <a:cubicBezTo>
                      <a:pt x="16143" y="16079"/>
                      <a:pt x="16199" y="16227"/>
                      <a:pt x="16243" y="16378"/>
                    </a:cubicBezTo>
                    <a:cubicBezTo>
                      <a:pt x="16289" y="16532"/>
                      <a:pt x="16330" y="16686"/>
                      <a:pt x="16370" y="16843"/>
                    </a:cubicBezTo>
                    <a:cubicBezTo>
                      <a:pt x="16468" y="17247"/>
                      <a:pt x="16549" y="17658"/>
                      <a:pt x="16597" y="18073"/>
                    </a:cubicBezTo>
                    <a:lnTo>
                      <a:pt x="16597" y="18072"/>
                    </a:lnTo>
                    <a:cubicBezTo>
                      <a:pt x="16612" y="18231"/>
                      <a:pt x="16621" y="18388"/>
                      <a:pt x="16625" y="18548"/>
                    </a:cubicBezTo>
                    <a:cubicBezTo>
                      <a:pt x="16616" y="18868"/>
                      <a:pt x="16589" y="19185"/>
                      <a:pt x="16545" y="19502"/>
                    </a:cubicBezTo>
                    <a:lnTo>
                      <a:pt x="16546" y="19498"/>
                    </a:lnTo>
                    <a:lnTo>
                      <a:pt x="16546" y="19498"/>
                    </a:lnTo>
                    <a:cubicBezTo>
                      <a:pt x="16545" y="19504"/>
                      <a:pt x="16544" y="19511"/>
                      <a:pt x="16543" y="19516"/>
                    </a:cubicBezTo>
                    <a:cubicBezTo>
                      <a:pt x="16543" y="19521"/>
                      <a:pt x="16542" y="19524"/>
                      <a:pt x="16542" y="19529"/>
                    </a:cubicBezTo>
                    <a:lnTo>
                      <a:pt x="16542" y="19523"/>
                    </a:lnTo>
                    <a:cubicBezTo>
                      <a:pt x="16501" y="19785"/>
                      <a:pt x="16453" y="20046"/>
                      <a:pt x="16382" y="20301"/>
                    </a:cubicBezTo>
                    <a:cubicBezTo>
                      <a:pt x="16382" y="20304"/>
                      <a:pt x="16379" y="20310"/>
                      <a:pt x="16378" y="20313"/>
                    </a:cubicBezTo>
                    <a:cubicBezTo>
                      <a:pt x="16253" y="20255"/>
                      <a:pt x="16134" y="20187"/>
                      <a:pt x="16010" y="20123"/>
                    </a:cubicBezTo>
                    <a:cubicBezTo>
                      <a:pt x="15876" y="20052"/>
                      <a:pt x="15740" y="19985"/>
                      <a:pt x="15605" y="19916"/>
                    </a:cubicBezTo>
                    <a:cubicBezTo>
                      <a:pt x="15478" y="19849"/>
                      <a:pt x="15355" y="19775"/>
                      <a:pt x="15225" y="19718"/>
                    </a:cubicBezTo>
                    <a:cubicBezTo>
                      <a:pt x="15086" y="19656"/>
                      <a:pt x="14947" y="19599"/>
                      <a:pt x="14801" y="19553"/>
                    </a:cubicBezTo>
                    <a:cubicBezTo>
                      <a:pt x="14696" y="19520"/>
                      <a:pt x="14560" y="19471"/>
                      <a:pt x="14436" y="19471"/>
                    </a:cubicBezTo>
                    <a:cubicBezTo>
                      <a:pt x="14351" y="19471"/>
                      <a:pt x="14271" y="19494"/>
                      <a:pt x="14210" y="19562"/>
                    </a:cubicBezTo>
                    <a:cubicBezTo>
                      <a:pt x="14146" y="19634"/>
                      <a:pt x="14141" y="19730"/>
                      <a:pt x="14122" y="19821"/>
                    </a:cubicBezTo>
                    <a:cubicBezTo>
                      <a:pt x="14110" y="19885"/>
                      <a:pt x="14095" y="19949"/>
                      <a:pt x="14082" y="20014"/>
                    </a:cubicBezTo>
                    <a:cubicBezTo>
                      <a:pt x="14056" y="20134"/>
                      <a:pt x="14036" y="20256"/>
                      <a:pt x="14022" y="20378"/>
                    </a:cubicBezTo>
                    <a:cubicBezTo>
                      <a:pt x="13958" y="20881"/>
                      <a:pt x="13900" y="21382"/>
                      <a:pt x="13826" y="21882"/>
                    </a:cubicBezTo>
                    <a:cubicBezTo>
                      <a:pt x="13797" y="21877"/>
                      <a:pt x="13771" y="21870"/>
                      <a:pt x="13744" y="21863"/>
                    </a:cubicBezTo>
                    <a:cubicBezTo>
                      <a:pt x="13633" y="21830"/>
                      <a:pt x="13529" y="21790"/>
                      <a:pt x="13421" y="21745"/>
                    </a:cubicBezTo>
                    <a:lnTo>
                      <a:pt x="13421" y="21745"/>
                    </a:lnTo>
                    <a:cubicBezTo>
                      <a:pt x="13425" y="21747"/>
                      <a:pt x="13428" y="21747"/>
                      <a:pt x="13432" y="21750"/>
                    </a:cubicBezTo>
                    <a:cubicBezTo>
                      <a:pt x="13425" y="21747"/>
                      <a:pt x="13418" y="21744"/>
                      <a:pt x="13411" y="21742"/>
                    </a:cubicBezTo>
                    <a:cubicBezTo>
                      <a:pt x="13410" y="21741"/>
                      <a:pt x="13408" y="21739"/>
                      <a:pt x="13406" y="21739"/>
                    </a:cubicBezTo>
                    <a:lnTo>
                      <a:pt x="13409" y="21739"/>
                    </a:lnTo>
                    <a:cubicBezTo>
                      <a:pt x="13257" y="21673"/>
                      <a:pt x="13108" y="21602"/>
                      <a:pt x="12964" y="21522"/>
                    </a:cubicBezTo>
                    <a:cubicBezTo>
                      <a:pt x="12844" y="21450"/>
                      <a:pt x="12731" y="21372"/>
                      <a:pt x="12620" y="21288"/>
                    </a:cubicBezTo>
                    <a:cubicBezTo>
                      <a:pt x="12456" y="21151"/>
                      <a:pt x="12296" y="21008"/>
                      <a:pt x="12142" y="20860"/>
                    </a:cubicBezTo>
                    <a:cubicBezTo>
                      <a:pt x="12105" y="20822"/>
                      <a:pt x="12069" y="20785"/>
                      <a:pt x="12033" y="20748"/>
                    </a:cubicBezTo>
                    <a:lnTo>
                      <a:pt x="12033" y="20748"/>
                    </a:lnTo>
                    <a:lnTo>
                      <a:pt x="12056" y="20771"/>
                    </a:lnTo>
                    <a:cubicBezTo>
                      <a:pt x="11967" y="20682"/>
                      <a:pt x="11880" y="20590"/>
                      <a:pt x="11795" y="20498"/>
                    </a:cubicBezTo>
                    <a:cubicBezTo>
                      <a:pt x="11718" y="20412"/>
                      <a:pt x="11648" y="20323"/>
                      <a:pt x="11578" y="20230"/>
                    </a:cubicBezTo>
                    <a:cubicBezTo>
                      <a:pt x="11417" y="19991"/>
                      <a:pt x="11270" y="19741"/>
                      <a:pt x="11127" y="19489"/>
                    </a:cubicBezTo>
                    <a:cubicBezTo>
                      <a:pt x="10967" y="19179"/>
                      <a:pt x="10835" y="18857"/>
                      <a:pt x="10706" y="18533"/>
                    </a:cubicBezTo>
                    <a:cubicBezTo>
                      <a:pt x="10638" y="18360"/>
                      <a:pt x="10576" y="18188"/>
                      <a:pt x="10524" y="18009"/>
                    </a:cubicBezTo>
                    <a:cubicBezTo>
                      <a:pt x="10481" y="17823"/>
                      <a:pt x="10440" y="17639"/>
                      <a:pt x="10409" y="17451"/>
                    </a:cubicBezTo>
                    <a:cubicBezTo>
                      <a:pt x="10377" y="17270"/>
                      <a:pt x="10354" y="17088"/>
                      <a:pt x="10334" y="16906"/>
                    </a:cubicBezTo>
                    <a:cubicBezTo>
                      <a:pt x="10312" y="16657"/>
                      <a:pt x="10302" y="16407"/>
                      <a:pt x="10289" y="16158"/>
                    </a:cubicBezTo>
                    <a:cubicBezTo>
                      <a:pt x="10277" y="15921"/>
                      <a:pt x="10268" y="15685"/>
                      <a:pt x="10266" y="15448"/>
                    </a:cubicBezTo>
                    <a:cubicBezTo>
                      <a:pt x="10272" y="15335"/>
                      <a:pt x="10281" y="15223"/>
                      <a:pt x="10296" y="15112"/>
                    </a:cubicBezTo>
                    <a:cubicBezTo>
                      <a:pt x="10297" y="15105"/>
                      <a:pt x="10298" y="15099"/>
                      <a:pt x="10298" y="15091"/>
                    </a:cubicBezTo>
                    <a:cubicBezTo>
                      <a:pt x="10298" y="15090"/>
                      <a:pt x="10300" y="15089"/>
                      <a:pt x="10300" y="15088"/>
                    </a:cubicBezTo>
                    <a:cubicBezTo>
                      <a:pt x="10302" y="15075"/>
                      <a:pt x="10303" y="15062"/>
                      <a:pt x="10305" y="15049"/>
                    </a:cubicBezTo>
                    <a:cubicBezTo>
                      <a:pt x="10305" y="15047"/>
                      <a:pt x="10306" y="15044"/>
                      <a:pt x="10306" y="15043"/>
                    </a:cubicBezTo>
                    <a:cubicBezTo>
                      <a:pt x="10306" y="15040"/>
                      <a:pt x="10308" y="15034"/>
                      <a:pt x="10308" y="15031"/>
                    </a:cubicBezTo>
                    <a:cubicBezTo>
                      <a:pt x="10310" y="15015"/>
                      <a:pt x="10313" y="15000"/>
                      <a:pt x="10317" y="14984"/>
                    </a:cubicBezTo>
                    <a:cubicBezTo>
                      <a:pt x="10335" y="14874"/>
                      <a:pt x="10358" y="14765"/>
                      <a:pt x="10383" y="14658"/>
                    </a:cubicBezTo>
                    <a:cubicBezTo>
                      <a:pt x="10416" y="14513"/>
                      <a:pt x="10443" y="14367"/>
                      <a:pt x="10465" y="14221"/>
                    </a:cubicBezTo>
                    <a:cubicBezTo>
                      <a:pt x="10524" y="14227"/>
                      <a:pt x="10581" y="14229"/>
                      <a:pt x="10638" y="14229"/>
                    </a:cubicBezTo>
                    <a:cubicBezTo>
                      <a:pt x="10892" y="14229"/>
                      <a:pt x="11146" y="14179"/>
                      <a:pt x="11389" y="14114"/>
                    </a:cubicBezTo>
                    <a:cubicBezTo>
                      <a:pt x="11517" y="14078"/>
                      <a:pt x="11643" y="14031"/>
                      <a:pt x="11768" y="13983"/>
                    </a:cubicBezTo>
                    <a:cubicBezTo>
                      <a:pt x="11770" y="13982"/>
                      <a:pt x="11772" y="13981"/>
                      <a:pt x="11774" y="13980"/>
                    </a:cubicBezTo>
                    <a:cubicBezTo>
                      <a:pt x="11783" y="13999"/>
                      <a:pt x="11793" y="14019"/>
                      <a:pt x="11801" y="14037"/>
                    </a:cubicBezTo>
                    <a:cubicBezTo>
                      <a:pt x="11859" y="14183"/>
                      <a:pt x="11915" y="14330"/>
                      <a:pt x="11979" y="14473"/>
                    </a:cubicBezTo>
                    <a:cubicBezTo>
                      <a:pt x="12039" y="14603"/>
                      <a:pt x="12117" y="14725"/>
                      <a:pt x="12185" y="14851"/>
                    </a:cubicBezTo>
                    <a:cubicBezTo>
                      <a:pt x="12261" y="14989"/>
                      <a:pt x="12327" y="15134"/>
                      <a:pt x="12402" y="15273"/>
                    </a:cubicBezTo>
                    <a:cubicBezTo>
                      <a:pt x="12442" y="15347"/>
                      <a:pt x="12480" y="15423"/>
                      <a:pt x="12518" y="15498"/>
                    </a:cubicBezTo>
                    <a:cubicBezTo>
                      <a:pt x="12521" y="15505"/>
                      <a:pt x="12525" y="15512"/>
                      <a:pt x="12529" y="15519"/>
                    </a:cubicBezTo>
                    <a:cubicBezTo>
                      <a:pt x="12553" y="15561"/>
                      <a:pt x="12574" y="15605"/>
                      <a:pt x="12597" y="15647"/>
                    </a:cubicBezTo>
                    <a:cubicBezTo>
                      <a:pt x="12620" y="15689"/>
                      <a:pt x="12645" y="15729"/>
                      <a:pt x="12669" y="15770"/>
                    </a:cubicBezTo>
                    <a:cubicBezTo>
                      <a:pt x="12715" y="15843"/>
                      <a:pt x="12757" y="15916"/>
                      <a:pt x="12800" y="15991"/>
                    </a:cubicBezTo>
                    <a:cubicBezTo>
                      <a:pt x="12840" y="16062"/>
                      <a:pt x="12880" y="16135"/>
                      <a:pt x="12919" y="16207"/>
                    </a:cubicBezTo>
                    <a:cubicBezTo>
                      <a:pt x="12996" y="16348"/>
                      <a:pt x="13078" y="16484"/>
                      <a:pt x="13163" y="16619"/>
                    </a:cubicBezTo>
                    <a:cubicBezTo>
                      <a:pt x="13187" y="16654"/>
                      <a:pt x="13211" y="16689"/>
                      <a:pt x="13236" y="16724"/>
                    </a:cubicBezTo>
                    <a:cubicBezTo>
                      <a:pt x="13236" y="16706"/>
                      <a:pt x="13237" y="16689"/>
                      <a:pt x="13238" y="16672"/>
                    </a:cubicBezTo>
                    <a:lnTo>
                      <a:pt x="13238" y="16672"/>
                    </a:lnTo>
                    <a:cubicBezTo>
                      <a:pt x="13237" y="16674"/>
                      <a:pt x="13237" y="16676"/>
                      <a:pt x="13237" y="16678"/>
                    </a:cubicBezTo>
                    <a:cubicBezTo>
                      <a:pt x="13237" y="16674"/>
                      <a:pt x="13237" y="16670"/>
                      <a:pt x="13238" y="16667"/>
                    </a:cubicBezTo>
                    <a:cubicBezTo>
                      <a:pt x="13238" y="16666"/>
                      <a:pt x="13238" y="16665"/>
                      <a:pt x="13238" y="16664"/>
                    </a:cubicBezTo>
                    <a:lnTo>
                      <a:pt x="13238" y="16646"/>
                    </a:lnTo>
                    <a:cubicBezTo>
                      <a:pt x="13239" y="16572"/>
                      <a:pt x="13236" y="16499"/>
                      <a:pt x="13228" y="16423"/>
                    </a:cubicBezTo>
                    <a:cubicBezTo>
                      <a:pt x="13210" y="16302"/>
                      <a:pt x="13178" y="16182"/>
                      <a:pt x="13150" y="16062"/>
                    </a:cubicBezTo>
                    <a:cubicBezTo>
                      <a:pt x="13137" y="15998"/>
                      <a:pt x="13123" y="15934"/>
                      <a:pt x="13108" y="15869"/>
                    </a:cubicBezTo>
                    <a:cubicBezTo>
                      <a:pt x="13092" y="15799"/>
                      <a:pt x="13074" y="15729"/>
                      <a:pt x="13057" y="15658"/>
                    </a:cubicBezTo>
                    <a:lnTo>
                      <a:pt x="13057" y="15658"/>
                    </a:lnTo>
                    <a:cubicBezTo>
                      <a:pt x="13058" y="15664"/>
                      <a:pt x="13058" y="15669"/>
                      <a:pt x="13059" y="15674"/>
                    </a:cubicBezTo>
                    <a:cubicBezTo>
                      <a:pt x="13035" y="15574"/>
                      <a:pt x="13015" y="15473"/>
                      <a:pt x="12994" y="15374"/>
                    </a:cubicBezTo>
                    <a:cubicBezTo>
                      <a:pt x="12962" y="15303"/>
                      <a:pt x="12928" y="15233"/>
                      <a:pt x="12891" y="15164"/>
                    </a:cubicBezTo>
                    <a:cubicBezTo>
                      <a:pt x="12800" y="14995"/>
                      <a:pt x="12717" y="14821"/>
                      <a:pt x="12627" y="14651"/>
                    </a:cubicBezTo>
                    <a:cubicBezTo>
                      <a:pt x="12580" y="14565"/>
                      <a:pt x="12531" y="14481"/>
                      <a:pt x="12482" y="14395"/>
                    </a:cubicBezTo>
                    <a:cubicBezTo>
                      <a:pt x="12439" y="14317"/>
                      <a:pt x="12402" y="14236"/>
                      <a:pt x="12366" y="14156"/>
                    </a:cubicBezTo>
                    <a:cubicBezTo>
                      <a:pt x="12314" y="14028"/>
                      <a:pt x="12268" y="13896"/>
                      <a:pt x="12210" y="13771"/>
                    </a:cubicBezTo>
                    <a:cubicBezTo>
                      <a:pt x="12296" y="13722"/>
                      <a:pt x="12382" y="13676"/>
                      <a:pt x="12463" y="13620"/>
                    </a:cubicBezTo>
                    <a:cubicBezTo>
                      <a:pt x="12573" y="13546"/>
                      <a:pt x="12672" y="13457"/>
                      <a:pt x="12771" y="13370"/>
                    </a:cubicBezTo>
                    <a:cubicBezTo>
                      <a:pt x="12788" y="13354"/>
                      <a:pt x="12804" y="13337"/>
                      <a:pt x="12821" y="13320"/>
                    </a:cubicBezTo>
                    <a:cubicBezTo>
                      <a:pt x="12828" y="13321"/>
                      <a:pt x="12834" y="13326"/>
                      <a:pt x="12840" y="13327"/>
                    </a:cubicBezTo>
                    <a:cubicBezTo>
                      <a:pt x="12845" y="13327"/>
                      <a:pt x="12849" y="13327"/>
                      <a:pt x="12854" y="13327"/>
                    </a:cubicBezTo>
                    <a:cubicBezTo>
                      <a:pt x="12877" y="13327"/>
                      <a:pt x="12899" y="13325"/>
                      <a:pt x="12920" y="13319"/>
                    </a:cubicBezTo>
                    <a:close/>
                    <a:moveTo>
                      <a:pt x="14594" y="1"/>
                    </a:moveTo>
                    <a:cubicBezTo>
                      <a:pt x="14591" y="1"/>
                      <a:pt x="14587" y="1"/>
                      <a:pt x="14583" y="1"/>
                    </a:cubicBezTo>
                    <a:cubicBezTo>
                      <a:pt x="14530" y="3"/>
                      <a:pt x="14480" y="13"/>
                      <a:pt x="14428" y="25"/>
                    </a:cubicBezTo>
                    <a:cubicBezTo>
                      <a:pt x="14383" y="36"/>
                      <a:pt x="14337" y="51"/>
                      <a:pt x="14291" y="65"/>
                    </a:cubicBezTo>
                    <a:cubicBezTo>
                      <a:pt x="14227" y="85"/>
                      <a:pt x="14161" y="106"/>
                      <a:pt x="14098" y="132"/>
                    </a:cubicBezTo>
                    <a:cubicBezTo>
                      <a:pt x="13924" y="208"/>
                      <a:pt x="13748" y="276"/>
                      <a:pt x="13573" y="346"/>
                    </a:cubicBezTo>
                    <a:cubicBezTo>
                      <a:pt x="13461" y="391"/>
                      <a:pt x="13350" y="440"/>
                      <a:pt x="13242" y="492"/>
                    </a:cubicBezTo>
                    <a:cubicBezTo>
                      <a:pt x="13130" y="549"/>
                      <a:pt x="13021" y="611"/>
                      <a:pt x="12914" y="673"/>
                    </a:cubicBezTo>
                    <a:cubicBezTo>
                      <a:pt x="12696" y="797"/>
                      <a:pt x="12494" y="940"/>
                      <a:pt x="12284" y="1075"/>
                    </a:cubicBezTo>
                    <a:cubicBezTo>
                      <a:pt x="12131" y="1168"/>
                      <a:pt x="11976" y="1253"/>
                      <a:pt x="11830" y="1354"/>
                    </a:cubicBezTo>
                    <a:cubicBezTo>
                      <a:pt x="11659" y="1469"/>
                      <a:pt x="11503" y="1603"/>
                      <a:pt x="11357" y="1749"/>
                    </a:cubicBezTo>
                    <a:cubicBezTo>
                      <a:pt x="11210" y="1898"/>
                      <a:pt x="11067" y="2049"/>
                      <a:pt x="10918" y="2197"/>
                    </a:cubicBezTo>
                    <a:cubicBezTo>
                      <a:pt x="10778" y="2338"/>
                      <a:pt x="10639" y="2479"/>
                      <a:pt x="10517" y="2635"/>
                    </a:cubicBezTo>
                    <a:cubicBezTo>
                      <a:pt x="10373" y="2816"/>
                      <a:pt x="10236" y="3001"/>
                      <a:pt x="10093" y="3181"/>
                    </a:cubicBezTo>
                    <a:cubicBezTo>
                      <a:pt x="10011" y="3281"/>
                      <a:pt x="9931" y="3384"/>
                      <a:pt x="9857" y="3490"/>
                    </a:cubicBezTo>
                    <a:cubicBezTo>
                      <a:pt x="9784" y="3595"/>
                      <a:pt x="9720" y="3706"/>
                      <a:pt x="9652" y="3814"/>
                    </a:cubicBezTo>
                    <a:cubicBezTo>
                      <a:pt x="9583" y="3930"/>
                      <a:pt x="9522" y="4050"/>
                      <a:pt x="9460" y="4170"/>
                    </a:cubicBezTo>
                    <a:cubicBezTo>
                      <a:pt x="9428" y="4231"/>
                      <a:pt x="9401" y="4293"/>
                      <a:pt x="9375" y="4356"/>
                    </a:cubicBezTo>
                    <a:cubicBezTo>
                      <a:pt x="9301" y="4269"/>
                      <a:pt x="9227" y="4185"/>
                      <a:pt x="9146" y="4106"/>
                    </a:cubicBezTo>
                    <a:cubicBezTo>
                      <a:pt x="9059" y="4020"/>
                      <a:pt x="8971" y="3939"/>
                      <a:pt x="8877" y="3860"/>
                    </a:cubicBezTo>
                    <a:cubicBezTo>
                      <a:pt x="8789" y="3785"/>
                      <a:pt x="8692" y="3717"/>
                      <a:pt x="8598" y="3647"/>
                    </a:cubicBezTo>
                    <a:cubicBezTo>
                      <a:pt x="8403" y="3503"/>
                      <a:pt x="8198" y="3380"/>
                      <a:pt x="7986" y="3262"/>
                    </a:cubicBezTo>
                    <a:cubicBezTo>
                      <a:pt x="7761" y="3137"/>
                      <a:pt x="7535" y="3015"/>
                      <a:pt x="7298" y="2914"/>
                    </a:cubicBezTo>
                    <a:cubicBezTo>
                      <a:pt x="7054" y="2809"/>
                      <a:pt x="6806" y="2713"/>
                      <a:pt x="6549" y="2645"/>
                    </a:cubicBezTo>
                    <a:cubicBezTo>
                      <a:pt x="6313" y="2582"/>
                      <a:pt x="6069" y="2553"/>
                      <a:pt x="5827" y="2520"/>
                    </a:cubicBezTo>
                    <a:cubicBezTo>
                      <a:pt x="5578" y="2486"/>
                      <a:pt x="5327" y="2449"/>
                      <a:pt x="5075" y="2432"/>
                    </a:cubicBezTo>
                    <a:cubicBezTo>
                      <a:pt x="5029" y="2428"/>
                      <a:pt x="4983" y="2427"/>
                      <a:pt x="4937" y="2427"/>
                    </a:cubicBezTo>
                    <a:cubicBezTo>
                      <a:pt x="4863" y="2427"/>
                      <a:pt x="4788" y="2431"/>
                      <a:pt x="4715" y="2439"/>
                    </a:cubicBezTo>
                    <a:cubicBezTo>
                      <a:pt x="4569" y="2455"/>
                      <a:pt x="4421" y="2480"/>
                      <a:pt x="4272" y="2488"/>
                    </a:cubicBezTo>
                    <a:cubicBezTo>
                      <a:pt x="4239" y="2487"/>
                      <a:pt x="4201" y="2486"/>
                      <a:pt x="4165" y="2481"/>
                    </a:cubicBezTo>
                    <a:cubicBezTo>
                      <a:pt x="4127" y="2478"/>
                      <a:pt x="4089" y="2476"/>
                      <a:pt x="4051" y="2476"/>
                    </a:cubicBezTo>
                    <a:cubicBezTo>
                      <a:pt x="3971" y="2476"/>
                      <a:pt x="3893" y="2488"/>
                      <a:pt x="3831" y="2536"/>
                    </a:cubicBezTo>
                    <a:cubicBezTo>
                      <a:pt x="3741" y="2608"/>
                      <a:pt x="3714" y="2713"/>
                      <a:pt x="3713" y="2823"/>
                    </a:cubicBezTo>
                    <a:cubicBezTo>
                      <a:pt x="3707" y="3039"/>
                      <a:pt x="3746" y="3256"/>
                      <a:pt x="3764" y="3471"/>
                    </a:cubicBezTo>
                    <a:cubicBezTo>
                      <a:pt x="3783" y="3717"/>
                      <a:pt x="3799" y="3964"/>
                      <a:pt x="3831" y="4210"/>
                    </a:cubicBezTo>
                    <a:cubicBezTo>
                      <a:pt x="3861" y="4449"/>
                      <a:pt x="3904" y="4684"/>
                      <a:pt x="3942" y="4921"/>
                    </a:cubicBezTo>
                    <a:lnTo>
                      <a:pt x="3942" y="4921"/>
                    </a:lnTo>
                    <a:cubicBezTo>
                      <a:pt x="3942" y="4919"/>
                      <a:pt x="3942" y="4917"/>
                      <a:pt x="3942" y="4915"/>
                    </a:cubicBezTo>
                    <a:lnTo>
                      <a:pt x="3942" y="4915"/>
                    </a:lnTo>
                    <a:cubicBezTo>
                      <a:pt x="3942" y="4918"/>
                      <a:pt x="3943" y="4921"/>
                      <a:pt x="3943" y="4924"/>
                    </a:cubicBezTo>
                    <a:lnTo>
                      <a:pt x="3943" y="4924"/>
                    </a:lnTo>
                    <a:cubicBezTo>
                      <a:pt x="3943" y="4923"/>
                      <a:pt x="3942" y="4922"/>
                      <a:pt x="3942" y="4921"/>
                    </a:cubicBezTo>
                    <a:lnTo>
                      <a:pt x="3942" y="4921"/>
                    </a:lnTo>
                    <a:cubicBezTo>
                      <a:pt x="3942" y="4922"/>
                      <a:pt x="3943" y="4923"/>
                      <a:pt x="3943" y="4925"/>
                    </a:cubicBezTo>
                    <a:lnTo>
                      <a:pt x="3943" y="4925"/>
                    </a:lnTo>
                    <a:cubicBezTo>
                      <a:pt x="3943" y="4925"/>
                      <a:pt x="3943" y="4924"/>
                      <a:pt x="3943" y="4924"/>
                    </a:cubicBezTo>
                    <a:lnTo>
                      <a:pt x="3943" y="4924"/>
                    </a:lnTo>
                    <a:cubicBezTo>
                      <a:pt x="3943" y="4925"/>
                      <a:pt x="3943" y="4925"/>
                      <a:pt x="3943" y="4926"/>
                    </a:cubicBezTo>
                    <a:cubicBezTo>
                      <a:pt x="3943" y="4925"/>
                      <a:pt x="3943" y="4925"/>
                      <a:pt x="3943" y="4925"/>
                    </a:cubicBezTo>
                    <a:lnTo>
                      <a:pt x="3943" y="4925"/>
                    </a:lnTo>
                    <a:cubicBezTo>
                      <a:pt x="3943" y="4926"/>
                      <a:pt x="3943" y="4928"/>
                      <a:pt x="3943" y="4929"/>
                    </a:cubicBezTo>
                    <a:cubicBezTo>
                      <a:pt x="3944" y="4934"/>
                      <a:pt x="3944" y="4938"/>
                      <a:pt x="3945" y="4943"/>
                    </a:cubicBezTo>
                    <a:cubicBezTo>
                      <a:pt x="3944" y="4938"/>
                      <a:pt x="3944" y="4935"/>
                      <a:pt x="3943" y="4930"/>
                    </a:cubicBezTo>
                    <a:lnTo>
                      <a:pt x="3943" y="4930"/>
                    </a:lnTo>
                    <a:cubicBezTo>
                      <a:pt x="3957" y="5028"/>
                      <a:pt x="3969" y="5126"/>
                      <a:pt x="3981" y="5224"/>
                    </a:cubicBezTo>
                    <a:cubicBezTo>
                      <a:pt x="3986" y="5255"/>
                      <a:pt x="3991" y="5287"/>
                      <a:pt x="3996" y="5319"/>
                    </a:cubicBezTo>
                    <a:cubicBezTo>
                      <a:pt x="3901" y="5308"/>
                      <a:pt x="3807" y="5293"/>
                      <a:pt x="3712" y="5280"/>
                    </a:cubicBezTo>
                    <a:cubicBezTo>
                      <a:pt x="3577" y="5260"/>
                      <a:pt x="3442" y="5232"/>
                      <a:pt x="3306" y="5213"/>
                    </a:cubicBezTo>
                    <a:cubicBezTo>
                      <a:pt x="3043" y="5178"/>
                      <a:pt x="2781" y="5149"/>
                      <a:pt x="2517" y="5121"/>
                    </a:cubicBezTo>
                    <a:lnTo>
                      <a:pt x="2517" y="5121"/>
                    </a:lnTo>
                    <a:cubicBezTo>
                      <a:pt x="2517" y="5121"/>
                      <a:pt x="2517" y="5121"/>
                      <a:pt x="2517" y="5121"/>
                    </a:cubicBezTo>
                    <a:cubicBezTo>
                      <a:pt x="2510" y="5120"/>
                      <a:pt x="2502" y="5120"/>
                      <a:pt x="2495" y="5119"/>
                    </a:cubicBezTo>
                    <a:cubicBezTo>
                      <a:pt x="2494" y="5119"/>
                      <a:pt x="2493" y="5119"/>
                      <a:pt x="2492" y="5119"/>
                    </a:cubicBezTo>
                    <a:lnTo>
                      <a:pt x="2492" y="5119"/>
                    </a:lnTo>
                    <a:cubicBezTo>
                      <a:pt x="2492" y="5119"/>
                      <a:pt x="2492" y="5119"/>
                      <a:pt x="2492" y="5119"/>
                    </a:cubicBezTo>
                    <a:cubicBezTo>
                      <a:pt x="2389" y="5104"/>
                      <a:pt x="2285" y="5087"/>
                      <a:pt x="2181" y="5087"/>
                    </a:cubicBezTo>
                    <a:cubicBezTo>
                      <a:pt x="2049" y="5088"/>
                      <a:pt x="1921" y="5108"/>
                      <a:pt x="1794" y="5141"/>
                    </a:cubicBezTo>
                    <a:cubicBezTo>
                      <a:pt x="1733" y="5158"/>
                      <a:pt x="1663" y="5173"/>
                      <a:pt x="1612" y="5214"/>
                    </a:cubicBezTo>
                    <a:cubicBezTo>
                      <a:pt x="1563" y="5252"/>
                      <a:pt x="1529" y="5289"/>
                      <a:pt x="1502" y="5345"/>
                    </a:cubicBezTo>
                    <a:cubicBezTo>
                      <a:pt x="1479" y="5392"/>
                      <a:pt x="1472" y="5448"/>
                      <a:pt x="1466" y="5502"/>
                    </a:cubicBezTo>
                    <a:cubicBezTo>
                      <a:pt x="1456" y="5599"/>
                      <a:pt x="1475" y="5704"/>
                      <a:pt x="1493" y="5800"/>
                    </a:cubicBezTo>
                    <a:cubicBezTo>
                      <a:pt x="1513" y="5922"/>
                      <a:pt x="1541" y="6039"/>
                      <a:pt x="1568" y="6158"/>
                    </a:cubicBezTo>
                    <a:cubicBezTo>
                      <a:pt x="1626" y="6396"/>
                      <a:pt x="1684" y="6635"/>
                      <a:pt x="1750" y="6871"/>
                    </a:cubicBezTo>
                    <a:cubicBezTo>
                      <a:pt x="1821" y="7129"/>
                      <a:pt x="1897" y="7384"/>
                      <a:pt x="1999" y="7633"/>
                    </a:cubicBezTo>
                    <a:cubicBezTo>
                      <a:pt x="2094" y="7871"/>
                      <a:pt x="2210" y="8099"/>
                      <a:pt x="2331" y="8325"/>
                    </a:cubicBezTo>
                    <a:cubicBezTo>
                      <a:pt x="2388" y="8435"/>
                      <a:pt x="2446" y="8545"/>
                      <a:pt x="2506" y="8653"/>
                    </a:cubicBezTo>
                    <a:cubicBezTo>
                      <a:pt x="2570" y="8770"/>
                      <a:pt x="2635" y="8892"/>
                      <a:pt x="2713" y="9001"/>
                    </a:cubicBezTo>
                    <a:cubicBezTo>
                      <a:pt x="2861" y="9206"/>
                      <a:pt x="3029" y="9394"/>
                      <a:pt x="3211" y="9572"/>
                    </a:cubicBezTo>
                    <a:cubicBezTo>
                      <a:pt x="3307" y="9667"/>
                      <a:pt x="3404" y="9763"/>
                      <a:pt x="3512" y="9846"/>
                    </a:cubicBezTo>
                    <a:cubicBezTo>
                      <a:pt x="3611" y="9924"/>
                      <a:pt x="3712" y="10000"/>
                      <a:pt x="3818" y="10070"/>
                    </a:cubicBezTo>
                    <a:cubicBezTo>
                      <a:pt x="3821" y="10071"/>
                      <a:pt x="3822" y="10073"/>
                      <a:pt x="3824" y="10074"/>
                    </a:cubicBezTo>
                    <a:cubicBezTo>
                      <a:pt x="3603" y="10123"/>
                      <a:pt x="3390" y="10202"/>
                      <a:pt x="3180" y="10289"/>
                    </a:cubicBezTo>
                    <a:cubicBezTo>
                      <a:pt x="2931" y="10392"/>
                      <a:pt x="2682" y="10497"/>
                      <a:pt x="2439" y="10616"/>
                    </a:cubicBezTo>
                    <a:cubicBezTo>
                      <a:pt x="2324" y="10672"/>
                      <a:pt x="2210" y="10731"/>
                      <a:pt x="2102" y="10801"/>
                    </a:cubicBezTo>
                    <a:cubicBezTo>
                      <a:pt x="1995" y="10872"/>
                      <a:pt x="1889" y="10947"/>
                      <a:pt x="1786" y="11027"/>
                    </a:cubicBezTo>
                    <a:cubicBezTo>
                      <a:pt x="1589" y="11178"/>
                      <a:pt x="1405" y="11347"/>
                      <a:pt x="1219" y="11513"/>
                    </a:cubicBezTo>
                    <a:cubicBezTo>
                      <a:pt x="1044" y="11671"/>
                      <a:pt x="863" y="11820"/>
                      <a:pt x="704" y="11996"/>
                    </a:cubicBezTo>
                    <a:cubicBezTo>
                      <a:pt x="540" y="12175"/>
                      <a:pt x="381" y="12359"/>
                      <a:pt x="234" y="12554"/>
                    </a:cubicBezTo>
                    <a:cubicBezTo>
                      <a:pt x="188" y="12616"/>
                      <a:pt x="141" y="12677"/>
                      <a:pt x="100" y="12744"/>
                    </a:cubicBezTo>
                    <a:cubicBezTo>
                      <a:pt x="48" y="12825"/>
                      <a:pt x="0" y="12919"/>
                      <a:pt x="22" y="13019"/>
                    </a:cubicBezTo>
                    <a:cubicBezTo>
                      <a:pt x="46" y="13135"/>
                      <a:pt x="146" y="13194"/>
                      <a:pt x="238" y="13250"/>
                    </a:cubicBezTo>
                    <a:cubicBezTo>
                      <a:pt x="291" y="13281"/>
                      <a:pt x="346" y="13310"/>
                      <a:pt x="401" y="13336"/>
                    </a:cubicBezTo>
                    <a:cubicBezTo>
                      <a:pt x="514" y="13392"/>
                      <a:pt x="630" y="13445"/>
                      <a:pt x="748" y="13493"/>
                    </a:cubicBezTo>
                    <a:cubicBezTo>
                      <a:pt x="976" y="13586"/>
                      <a:pt x="1208" y="13669"/>
                      <a:pt x="1441" y="13747"/>
                    </a:cubicBezTo>
                    <a:cubicBezTo>
                      <a:pt x="1527" y="13775"/>
                      <a:pt x="1614" y="13804"/>
                      <a:pt x="1700" y="13832"/>
                    </a:cubicBezTo>
                    <a:cubicBezTo>
                      <a:pt x="1658" y="13926"/>
                      <a:pt x="1615" y="14019"/>
                      <a:pt x="1576" y="14112"/>
                    </a:cubicBezTo>
                    <a:cubicBezTo>
                      <a:pt x="1526" y="14236"/>
                      <a:pt x="1490" y="14363"/>
                      <a:pt x="1447" y="14487"/>
                    </a:cubicBezTo>
                    <a:cubicBezTo>
                      <a:pt x="1366" y="14720"/>
                      <a:pt x="1280" y="14951"/>
                      <a:pt x="1187" y="15179"/>
                    </a:cubicBezTo>
                    <a:cubicBezTo>
                      <a:pt x="1136" y="15304"/>
                      <a:pt x="1078" y="15425"/>
                      <a:pt x="1021" y="15549"/>
                    </a:cubicBezTo>
                    <a:cubicBezTo>
                      <a:pt x="1009" y="15576"/>
                      <a:pt x="994" y="15604"/>
                      <a:pt x="985" y="15632"/>
                    </a:cubicBezTo>
                    <a:cubicBezTo>
                      <a:pt x="969" y="15682"/>
                      <a:pt x="961" y="15727"/>
                      <a:pt x="955" y="15778"/>
                    </a:cubicBezTo>
                    <a:cubicBezTo>
                      <a:pt x="947" y="15845"/>
                      <a:pt x="970" y="15923"/>
                      <a:pt x="996" y="15983"/>
                    </a:cubicBezTo>
                    <a:cubicBezTo>
                      <a:pt x="1051" y="16110"/>
                      <a:pt x="1154" y="16220"/>
                      <a:pt x="1262" y="16308"/>
                    </a:cubicBezTo>
                    <a:cubicBezTo>
                      <a:pt x="1360" y="16389"/>
                      <a:pt x="1462" y="16462"/>
                      <a:pt x="1573" y="16526"/>
                    </a:cubicBezTo>
                    <a:cubicBezTo>
                      <a:pt x="1687" y="16594"/>
                      <a:pt x="1804" y="16664"/>
                      <a:pt x="1923" y="16724"/>
                    </a:cubicBezTo>
                    <a:cubicBezTo>
                      <a:pt x="2158" y="16843"/>
                      <a:pt x="2399" y="16941"/>
                      <a:pt x="2654" y="17010"/>
                    </a:cubicBezTo>
                    <a:cubicBezTo>
                      <a:pt x="2909" y="17079"/>
                      <a:pt x="3172" y="17131"/>
                      <a:pt x="3436" y="17138"/>
                    </a:cubicBezTo>
                    <a:cubicBezTo>
                      <a:pt x="3482" y="17139"/>
                      <a:pt x="3528" y="17140"/>
                      <a:pt x="3573" y="17140"/>
                    </a:cubicBezTo>
                    <a:cubicBezTo>
                      <a:pt x="3782" y="17140"/>
                      <a:pt x="3992" y="17125"/>
                      <a:pt x="4198" y="17097"/>
                    </a:cubicBezTo>
                    <a:lnTo>
                      <a:pt x="4198" y="17097"/>
                    </a:lnTo>
                    <a:cubicBezTo>
                      <a:pt x="4196" y="17098"/>
                      <a:pt x="4192" y="17098"/>
                      <a:pt x="4190" y="17099"/>
                    </a:cubicBezTo>
                    <a:cubicBezTo>
                      <a:pt x="4192" y="17098"/>
                      <a:pt x="4196" y="17098"/>
                      <a:pt x="4198" y="17098"/>
                    </a:cubicBezTo>
                    <a:cubicBezTo>
                      <a:pt x="4159" y="17204"/>
                      <a:pt x="4117" y="17310"/>
                      <a:pt x="4083" y="17417"/>
                    </a:cubicBezTo>
                    <a:cubicBezTo>
                      <a:pt x="4007" y="17653"/>
                      <a:pt x="3958" y="17895"/>
                      <a:pt x="3926" y="18139"/>
                    </a:cubicBezTo>
                    <a:cubicBezTo>
                      <a:pt x="3894" y="18375"/>
                      <a:pt x="3893" y="18615"/>
                      <a:pt x="3887" y="18852"/>
                    </a:cubicBezTo>
                    <a:cubicBezTo>
                      <a:pt x="3885" y="18957"/>
                      <a:pt x="3884" y="19065"/>
                      <a:pt x="3889" y="19170"/>
                    </a:cubicBezTo>
                    <a:cubicBezTo>
                      <a:pt x="3893" y="19244"/>
                      <a:pt x="3900" y="19319"/>
                      <a:pt x="3904" y="19393"/>
                    </a:cubicBezTo>
                    <a:cubicBezTo>
                      <a:pt x="3904" y="19392"/>
                      <a:pt x="3904" y="19392"/>
                      <a:pt x="3904" y="19391"/>
                    </a:cubicBezTo>
                    <a:cubicBezTo>
                      <a:pt x="3906" y="19460"/>
                      <a:pt x="3905" y="19531"/>
                      <a:pt x="3909" y="19601"/>
                    </a:cubicBezTo>
                    <a:cubicBezTo>
                      <a:pt x="3913" y="19722"/>
                      <a:pt x="3922" y="19840"/>
                      <a:pt x="3941" y="19959"/>
                    </a:cubicBezTo>
                    <a:cubicBezTo>
                      <a:pt x="3961" y="20092"/>
                      <a:pt x="3998" y="20222"/>
                      <a:pt x="4039" y="20349"/>
                    </a:cubicBezTo>
                    <a:cubicBezTo>
                      <a:pt x="4076" y="20463"/>
                      <a:pt x="4115" y="20580"/>
                      <a:pt x="4172" y="20686"/>
                    </a:cubicBezTo>
                    <a:cubicBezTo>
                      <a:pt x="4229" y="20794"/>
                      <a:pt x="4296" y="20897"/>
                      <a:pt x="4374" y="20992"/>
                    </a:cubicBezTo>
                    <a:cubicBezTo>
                      <a:pt x="4450" y="21082"/>
                      <a:pt x="4539" y="21186"/>
                      <a:pt x="4665" y="21200"/>
                    </a:cubicBezTo>
                    <a:cubicBezTo>
                      <a:pt x="4676" y="21201"/>
                      <a:pt x="4687" y="21202"/>
                      <a:pt x="4698" y="21202"/>
                    </a:cubicBezTo>
                    <a:cubicBezTo>
                      <a:pt x="4775" y="21202"/>
                      <a:pt x="4846" y="21172"/>
                      <a:pt x="4916" y="21138"/>
                    </a:cubicBezTo>
                    <a:cubicBezTo>
                      <a:pt x="5047" y="21075"/>
                      <a:pt x="5176" y="21006"/>
                      <a:pt x="5308" y="20942"/>
                    </a:cubicBezTo>
                    <a:lnTo>
                      <a:pt x="5308" y="20942"/>
                    </a:lnTo>
                    <a:cubicBezTo>
                      <a:pt x="5305" y="20943"/>
                      <a:pt x="5302" y="20944"/>
                      <a:pt x="5299" y="20945"/>
                    </a:cubicBezTo>
                    <a:lnTo>
                      <a:pt x="5317" y="20937"/>
                    </a:lnTo>
                    <a:cubicBezTo>
                      <a:pt x="5321" y="20936"/>
                      <a:pt x="5324" y="20933"/>
                      <a:pt x="5328" y="20932"/>
                    </a:cubicBezTo>
                    <a:lnTo>
                      <a:pt x="5328" y="20932"/>
                    </a:lnTo>
                    <a:lnTo>
                      <a:pt x="5320" y="20937"/>
                    </a:lnTo>
                    <a:cubicBezTo>
                      <a:pt x="5499" y="20854"/>
                      <a:pt x="5683" y="20782"/>
                      <a:pt x="5863" y="20699"/>
                    </a:cubicBezTo>
                    <a:cubicBezTo>
                      <a:pt x="6029" y="20621"/>
                      <a:pt x="6196" y="20547"/>
                      <a:pt x="6366" y="20483"/>
                    </a:cubicBezTo>
                    <a:cubicBezTo>
                      <a:pt x="6469" y="20444"/>
                      <a:pt x="6571" y="20403"/>
                      <a:pt x="6671" y="20358"/>
                    </a:cubicBezTo>
                    <a:cubicBezTo>
                      <a:pt x="6716" y="20456"/>
                      <a:pt x="6761" y="20556"/>
                      <a:pt x="6813" y="20651"/>
                    </a:cubicBezTo>
                    <a:cubicBezTo>
                      <a:pt x="6890" y="20788"/>
                      <a:pt x="6957" y="20928"/>
                      <a:pt x="7026" y="21068"/>
                    </a:cubicBezTo>
                    <a:lnTo>
                      <a:pt x="7012" y="21041"/>
                    </a:lnTo>
                    <a:lnTo>
                      <a:pt x="7012" y="21041"/>
                    </a:lnTo>
                    <a:cubicBezTo>
                      <a:pt x="7051" y="21131"/>
                      <a:pt x="7082" y="21224"/>
                      <a:pt x="7115" y="21315"/>
                    </a:cubicBezTo>
                    <a:cubicBezTo>
                      <a:pt x="7156" y="21431"/>
                      <a:pt x="7213" y="21538"/>
                      <a:pt x="7259" y="21651"/>
                    </a:cubicBezTo>
                    <a:cubicBezTo>
                      <a:pt x="7304" y="21765"/>
                      <a:pt x="7347" y="21875"/>
                      <a:pt x="7410" y="21981"/>
                    </a:cubicBezTo>
                    <a:cubicBezTo>
                      <a:pt x="7444" y="22038"/>
                      <a:pt x="7480" y="22095"/>
                      <a:pt x="7515" y="22151"/>
                    </a:cubicBezTo>
                    <a:cubicBezTo>
                      <a:pt x="7568" y="22233"/>
                      <a:pt x="7619" y="22313"/>
                      <a:pt x="7711" y="22356"/>
                    </a:cubicBezTo>
                    <a:cubicBezTo>
                      <a:pt x="7743" y="22371"/>
                      <a:pt x="7776" y="22377"/>
                      <a:pt x="7809" y="22377"/>
                    </a:cubicBezTo>
                    <a:cubicBezTo>
                      <a:pt x="7870" y="22377"/>
                      <a:pt x="7930" y="22356"/>
                      <a:pt x="7986" y="22328"/>
                    </a:cubicBezTo>
                    <a:cubicBezTo>
                      <a:pt x="8140" y="22256"/>
                      <a:pt x="8287" y="22176"/>
                      <a:pt x="8433" y="22092"/>
                    </a:cubicBezTo>
                    <a:cubicBezTo>
                      <a:pt x="8549" y="22025"/>
                      <a:pt x="8664" y="21961"/>
                      <a:pt x="8774" y="21888"/>
                    </a:cubicBezTo>
                    <a:cubicBezTo>
                      <a:pt x="8877" y="21821"/>
                      <a:pt x="8978" y="21750"/>
                      <a:pt x="9080" y="21680"/>
                    </a:cubicBezTo>
                    <a:cubicBezTo>
                      <a:pt x="9290" y="21535"/>
                      <a:pt x="9471" y="21354"/>
                      <a:pt x="9652" y="21176"/>
                    </a:cubicBezTo>
                    <a:cubicBezTo>
                      <a:pt x="9835" y="20995"/>
                      <a:pt x="10022" y="20815"/>
                      <a:pt x="10197" y="20628"/>
                    </a:cubicBezTo>
                    <a:cubicBezTo>
                      <a:pt x="10376" y="20437"/>
                      <a:pt x="10548" y="20239"/>
                      <a:pt x="10693" y="20020"/>
                    </a:cubicBezTo>
                    <a:cubicBezTo>
                      <a:pt x="10726" y="19969"/>
                      <a:pt x="10759" y="19919"/>
                      <a:pt x="10791" y="19868"/>
                    </a:cubicBezTo>
                    <a:cubicBezTo>
                      <a:pt x="10814" y="19908"/>
                      <a:pt x="10836" y="19949"/>
                      <a:pt x="10860" y="19989"/>
                    </a:cubicBezTo>
                    <a:cubicBezTo>
                      <a:pt x="10923" y="20099"/>
                      <a:pt x="10988" y="20207"/>
                      <a:pt x="11053" y="20315"/>
                    </a:cubicBezTo>
                    <a:cubicBezTo>
                      <a:pt x="11123" y="20429"/>
                      <a:pt x="11204" y="20535"/>
                      <a:pt x="11284" y="20642"/>
                    </a:cubicBezTo>
                    <a:cubicBezTo>
                      <a:pt x="11357" y="20740"/>
                      <a:pt x="11442" y="20829"/>
                      <a:pt x="11527" y="20917"/>
                    </a:cubicBezTo>
                    <a:cubicBezTo>
                      <a:pt x="11616" y="21010"/>
                      <a:pt x="11706" y="21102"/>
                      <a:pt x="11796" y="21195"/>
                    </a:cubicBezTo>
                    <a:cubicBezTo>
                      <a:pt x="11985" y="21387"/>
                      <a:pt x="12192" y="21567"/>
                      <a:pt x="12405" y="21731"/>
                    </a:cubicBezTo>
                    <a:cubicBezTo>
                      <a:pt x="12621" y="21898"/>
                      <a:pt x="12866" y="22025"/>
                      <a:pt x="13113" y="22136"/>
                    </a:cubicBezTo>
                    <a:cubicBezTo>
                      <a:pt x="13357" y="22247"/>
                      <a:pt x="13621" y="22366"/>
                      <a:pt x="13894" y="22376"/>
                    </a:cubicBezTo>
                    <a:lnTo>
                      <a:pt x="13908" y="22376"/>
                    </a:lnTo>
                    <a:cubicBezTo>
                      <a:pt x="14067" y="22376"/>
                      <a:pt x="14209" y="22291"/>
                      <a:pt x="14263" y="22138"/>
                    </a:cubicBezTo>
                    <a:cubicBezTo>
                      <a:pt x="14289" y="22060"/>
                      <a:pt x="14299" y="21978"/>
                      <a:pt x="14311" y="21897"/>
                    </a:cubicBezTo>
                    <a:cubicBezTo>
                      <a:pt x="14382" y="21394"/>
                      <a:pt x="14442" y="20891"/>
                      <a:pt x="14505" y="20389"/>
                    </a:cubicBezTo>
                    <a:lnTo>
                      <a:pt x="14505" y="20390"/>
                    </a:lnTo>
                    <a:cubicBezTo>
                      <a:pt x="14520" y="20297"/>
                      <a:pt x="14533" y="20207"/>
                      <a:pt x="14553" y="20116"/>
                    </a:cubicBezTo>
                    <a:cubicBezTo>
                      <a:pt x="14561" y="20073"/>
                      <a:pt x="14570" y="20032"/>
                      <a:pt x="14580" y="19991"/>
                    </a:cubicBezTo>
                    <a:cubicBezTo>
                      <a:pt x="14700" y="20026"/>
                      <a:pt x="14817" y="20068"/>
                      <a:pt x="14933" y="20117"/>
                    </a:cubicBezTo>
                    <a:cubicBezTo>
                      <a:pt x="15119" y="20200"/>
                      <a:pt x="15297" y="20302"/>
                      <a:pt x="15478" y="20394"/>
                    </a:cubicBezTo>
                    <a:cubicBezTo>
                      <a:pt x="15582" y="20445"/>
                      <a:pt x="15685" y="20498"/>
                      <a:pt x="15788" y="20551"/>
                    </a:cubicBezTo>
                    <a:cubicBezTo>
                      <a:pt x="15879" y="20599"/>
                      <a:pt x="15968" y="20651"/>
                      <a:pt x="16060" y="20698"/>
                    </a:cubicBezTo>
                    <a:cubicBezTo>
                      <a:pt x="16119" y="20727"/>
                      <a:pt x="16179" y="20755"/>
                      <a:pt x="16240" y="20779"/>
                    </a:cubicBezTo>
                    <a:cubicBezTo>
                      <a:pt x="16302" y="20804"/>
                      <a:pt x="16368" y="20833"/>
                      <a:pt x="16434" y="20844"/>
                    </a:cubicBezTo>
                    <a:cubicBezTo>
                      <a:pt x="16459" y="20848"/>
                      <a:pt x="16483" y="20850"/>
                      <a:pt x="16506" y="20850"/>
                    </a:cubicBezTo>
                    <a:cubicBezTo>
                      <a:pt x="16543" y="20850"/>
                      <a:pt x="16580" y="20844"/>
                      <a:pt x="16616" y="20828"/>
                    </a:cubicBezTo>
                    <a:cubicBezTo>
                      <a:pt x="16658" y="20807"/>
                      <a:pt x="16695" y="20775"/>
                      <a:pt x="16721" y="20737"/>
                    </a:cubicBezTo>
                    <a:cubicBezTo>
                      <a:pt x="16743" y="20705"/>
                      <a:pt x="16758" y="20670"/>
                      <a:pt x="16773" y="20635"/>
                    </a:cubicBezTo>
                    <a:cubicBezTo>
                      <a:pt x="16856" y="20428"/>
                      <a:pt x="16905" y="20213"/>
                      <a:pt x="16950" y="19996"/>
                    </a:cubicBezTo>
                    <a:cubicBezTo>
                      <a:pt x="16999" y="19753"/>
                      <a:pt x="17039" y="19505"/>
                      <a:pt x="17063" y="19259"/>
                    </a:cubicBezTo>
                    <a:cubicBezTo>
                      <a:pt x="17088" y="18992"/>
                      <a:pt x="17112" y="18723"/>
                      <a:pt x="17107" y="18455"/>
                    </a:cubicBezTo>
                    <a:cubicBezTo>
                      <a:pt x="17096" y="17937"/>
                      <a:pt x="16995" y="17423"/>
                      <a:pt x="16885" y="16919"/>
                    </a:cubicBezTo>
                    <a:cubicBezTo>
                      <a:pt x="16831" y="16672"/>
                      <a:pt x="16767" y="16426"/>
                      <a:pt x="16689" y="16187"/>
                    </a:cubicBezTo>
                    <a:cubicBezTo>
                      <a:pt x="16648" y="16060"/>
                      <a:pt x="16604" y="15934"/>
                      <a:pt x="16558" y="15809"/>
                    </a:cubicBezTo>
                    <a:cubicBezTo>
                      <a:pt x="16544" y="15773"/>
                      <a:pt x="16532" y="15736"/>
                      <a:pt x="16516" y="15702"/>
                    </a:cubicBezTo>
                    <a:cubicBezTo>
                      <a:pt x="16514" y="15700"/>
                      <a:pt x="16514" y="15697"/>
                      <a:pt x="16514" y="15696"/>
                    </a:cubicBezTo>
                    <a:cubicBezTo>
                      <a:pt x="16508" y="15679"/>
                      <a:pt x="16501" y="15662"/>
                      <a:pt x="16494" y="15646"/>
                    </a:cubicBezTo>
                    <a:cubicBezTo>
                      <a:pt x="16482" y="15617"/>
                      <a:pt x="16472" y="15588"/>
                      <a:pt x="16461" y="15559"/>
                    </a:cubicBezTo>
                    <a:cubicBezTo>
                      <a:pt x="16438" y="15503"/>
                      <a:pt x="16416" y="15448"/>
                      <a:pt x="16391" y="15392"/>
                    </a:cubicBezTo>
                    <a:cubicBezTo>
                      <a:pt x="16379" y="15366"/>
                      <a:pt x="16365" y="15341"/>
                      <a:pt x="16353" y="15314"/>
                    </a:cubicBezTo>
                    <a:lnTo>
                      <a:pt x="16353" y="15314"/>
                    </a:lnTo>
                    <a:cubicBezTo>
                      <a:pt x="16419" y="15329"/>
                      <a:pt x="16487" y="15345"/>
                      <a:pt x="16553" y="15359"/>
                    </a:cubicBezTo>
                    <a:cubicBezTo>
                      <a:pt x="16790" y="15409"/>
                      <a:pt x="17031" y="15425"/>
                      <a:pt x="17273" y="15425"/>
                    </a:cubicBezTo>
                    <a:lnTo>
                      <a:pt x="17292" y="15425"/>
                    </a:lnTo>
                    <a:cubicBezTo>
                      <a:pt x="17423" y="15424"/>
                      <a:pt x="17556" y="15424"/>
                      <a:pt x="17688" y="15410"/>
                    </a:cubicBezTo>
                    <a:cubicBezTo>
                      <a:pt x="17823" y="15397"/>
                      <a:pt x="17956" y="15378"/>
                      <a:pt x="18089" y="15353"/>
                    </a:cubicBezTo>
                    <a:cubicBezTo>
                      <a:pt x="18212" y="15329"/>
                      <a:pt x="18335" y="15296"/>
                      <a:pt x="18456" y="15264"/>
                    </a:cubicBezTo>
                    <a:cubicBezTo>
                      <a:pt x="18581" y="15231"/>
                      <a:pt x="18704" y="15198"/>
                      <a:pt x="18828" y="15162"/>
                    </a:cubicBezTo>
                    <a:cubicBezTo>
                      <a:pt x="19077" y="15092"/>
                      <a:pt x="19322" y="15007"/>
                      <a:pt x="19557" y="14901"/>
                    </a:cubicBezTo>
                    <a:cubicBezTo>
                      <a:pt x="19672" y="14850"/>
                      <a:pt x="19785" y="14794"/>
                      <a:pt x="19896" y="14734"/>
                    </a:cubicBezTo>
                    <a:cubicBezTo>
                      <a:pt x="20011" y="14672"/>
                      <a:pt x="20128" y="14609"/>
                      <a:pt x="20240" y="14540"/>
                    </a:cubicBezTo>
                    <a:cubicBezTo>
                      <a:pt x="20345" y="14476"/>
                      <a:pt x="20450" y="14411"/>
                      <a:pt x="20551" y="14339"/>
                    </a:cubicBezTo>
                    <a:cubicBezTo>
                      <a:pt x="20653" y="14267"/>
                      <a:pt x="20756" y="14192"/>
                      <a:pt x="20847" y="14107"/>
                    </a:cubicBezTo>
                    <a:cubicBezTo>
                      <a:pt x="20938" y="14023"/>
                      <a:pt x="21029" y="13936"/>
                      <a:pt x="21110" y="13843"/>
                    </a:cubicBezTo>
                    <a:cubicBezTo>
                      <a:pt x="21164" y="13782"/>
                      <a:pt x="21220" y="13716"/>
                      <a:pt x="21251" y="13640"/>
                    </a:cubicBezTo>
                    <a:cubicBezTo>
                      <a:pt x="21278" y="13573"/>
                      <a:pt x="21298" y="13503"/>
                      <a:pt x="21276" y="13429"/>
                    </a:cubicBezTo>
                    <a:cubicBezTo>
                      <a:pt x="21244" y="13310"/>
                      <a:pt x="21155" y="13208"/>
                      <a:pt x="21069" y="13124"/>
                    </a:cubicBezTo>
                    <a:cubicBezTo>
                      <a:pt x="20970" y="13028"/>
                      <a:pt x="20861" y="12942"/>
                      <a:pt x="20751" y="12860"/>
                    </a:cubicBezTo>
                    <a:cubicBezTo>
                      <a:pt x="20554" y="12715"/>
                      <a:pt x="20345" y="12582"/>
                      <a:pt x="20146" y="12440"/>
                    </a:cubicBezTo>
                    <a:cubicBezTo>
                      <a:pt x="20002" y="12327"/>
                      <a:pt x="19862" y="12206"/>
                      <a:pt x="19712" y="12100"/>
                    </a:cubicBezTo>
                    <a:cubicBezTo>
                      <a:pt x="19620" y="12036"/>
                      <a:pt x="19526" y="11974"/>
                      <a:pt x="19434" y="11911"/>
                    </a:cubicBezTo>
                    <a:cubicBezTo>
                      <a:pt x="19571" y="11833"/>
                      <a:pt x="19708" y="11757"/>
                      <a:pt x="19840" y="11671"/>
                    </a:cubicBezTo>
                    <a:cubicBezTo>
                      <a:pt x="19963" y="11591"/>
                      <a:pt x="20084" y="11505"/>
                      <a:pt x="20203" y="11420"/>
                    </a:cubicBezTo>
                    <a:cubicBezTo>
                      <a:pt x="20432" y="11254"/>
                      <a:pt x="20663" y="11094"/>
                      <a:pt x="20893" y="10929"/>
                    </a:cubicBezTo>
                    <a:cubicBezTo>
                      <a:pt x="21032" y="10827"/>
                      <a:pt x="21174" y="10725"/>
                      <a:pt x="21307" y="10613"/>
                    </a:cubicBezTo>
                    <a:cubicBezTo>
                      <a:pt x="21332" y="10594"/>
                      <a:pt x="21356" y="10575"/>
                      <a:pt x="21376" y="10549"/>
                    </a:cubicBezTo>
                    <a:cubicBezTo>
                      <a:pt x="21408" y="10513"/>
                      <a:pt x="21432" y="10470"/>
                      <a:pt x="21448" y="10424"/>
                    </a:cubicBezTo>
                    <a:cubicBezTo>
                      <a:pt x="21459" y="10393"/>
                      <a:pt x="21469" y="10362"/>
                      <a:pt x="21475" y="10330"/>
                    </a:cubicBezTo>
                    <a:cubicBezTo>
                      <a:pt x="21498" y="10228"/>
                      <a:pt x="21450" y="10138"/>
                      <a:pt x="21383" y="10066"/>
                    </a:cubicBezTo>
                    <a:cubicBezTo>
                      <a:pt x="21298" y="9972"/>
                      <a:pt x="21206" y="9886"/>
                      <a:pt x="21108" y="9807"/>
                    </a:cubicBezTo>
                    <a:cubicBezTo>
                      <a:pt x="21005" y="9723"/>
                      <a:pt x="20895" y="9647"/>
                      <a:pt x="20788" y="9571"/>
                    </a:cubicBezTo>
                    <a:cubicBezTo>
                      <a:pt x="20693" y="9504"/>
                      <a:pt x="20599" y="9436"/>
                      <a:pt x="20501" y="9372"/>
                    </a:cubicBezTo>
                    <a:cubicBezTo>
                      <a:pt x="20399" y="9308"/>
                      <a:pt x="20297" y="9246"/>
                      <a:pt x="20193" y="9186"/>
                    </a:cubicBezTo>
                    <a:cubicBezTo>
                      <a:pt x="20079" y="9122"/>
                      <a:pt x="19964" y="9058"/>
                      <a:pt x="19846" y="9002"/>
                    </a:cubicBezTo>
                    <a:cubicBezTo>
                      <a:pt x="19724" y="8943"/>
                      <a:pt x="19601" y="8883"/>
                      <a:pt x="19479" y="8825"/>
                    </a:cubicBezTo>
                    <a:cubicBezTo>
                      <a:pt x="19264" y="8720"/>
                      <a:pt x="19041" y="8632"/>
                      <a:pt x="18828" y="8527"/>
                    </a:cubicBezTo>
                    <a:cubicBezTo>
                      <a:pt x="18721" y="8475"/>
                      <a:pt x="18616" y="8418"/>
                      <a:pt x="18507" y="8372"/>
                    </a:cubicBezTo>
                    <a:cubicBezTo>
                      <a:pt x="18391" y="8322"/>
                      <a:pt x="18270" y="8285"/>
                      <a:pt x="18148" y="8248"/>
                    </a:cubicBezTo>
                    <a:cubicBezTo>
                      <a:pt x="17929" y="8181"/>
                      <a:pt x="17709" y="8116"/>
                      <a:pt x="17486" y="8058"/>
                    </a:cubicBezTo>
                    <a:cubicBezTo>
                      <a:pt x="17274" y="8001"/>
                      <a:pt x="17061" y="7953"/>
                      <a:pt x="16845" y="7912"/>
                    </a:cubicBezTo>
                    <a:cubicBezTo>
                      <a:pt x="16693" y="7884"/>
                      <a:pt x="16540" y="7853"/>
                      <a:pt x="16385" y="7836"/>
                    </a:cubicBezTo>
                    <a:cubicBezTo>
                      <a:pt x="16335" y="7829"/>
                      <a:pt x="16283" y="7826"/>
                      <a:pt x="16232" y="7821"/>
                    </a:cubicBezTo>
                    <a:cubicBezTo>
                      <a:pt x="16304" y="7731"/>
                      <a:pt x="16374" y="7640"/>
                      <a:pt x="16439" y="7544"/>
                    </a:cubicBezTo>
                    <a:cubicBezTo>
                      <a:pt x="16510" y="7440"/>
                      <a:pt x="16569" y="7327"/>
                      <a:pt x="16629" y="7216"/>
                    </a:cubicBezTo>
                    <a:cubicBezTo>
                      <a:pt x="16750" y="6990"/>
                      <a:pt x="16871" y="6760"/>
                      <a:pt x="16971" y="6522"/>
                    </a:cubicBezTo>
                    <a:cubicBezTo>
                      <a:pt x="17071" y="6280"/>
                      <a:pt x="17146" y="6028"/>
                      <a:pt x="17211" y="5775"/>
                    </a:cubicBezTo>
                    <a:cubicBezTo>
                      <a:pt x="17244" y="5648"/>
                      <a:pt x="17270" y="5521"/>
                      <a:pt x="17297" y="5393"/>
                    </a:cubicBezTo>
                    <a:cubicBezTo>
                      <a:pt x="17322" y="5269"/>
                      <a:pt x="17334" y="5140"/>
                      <a:pt x="17347" y="5013"/>
                    </a:cubicBezTo>
                    <a:cubicBezTo>
                      <a:pt x="17359" y="4883"/>
                      <a:pt x="17367" y="4753"/>
                      <a:pt x="17371" y="4623"/>
                    </a:cubicBezTo>
                    <a:cubicBezTo>
                      <a:pt x="17377" y="4504"/>
                      <a:pt x="17382" y="4383"/>
                      <a:pt x="17382" y="4263"/>
                    </a:cubicBezTo>
                    <a:cubicBezTo>
                      <a:pt x="17381" y="4128"/>
                      <a:pt x="17378" y="3994"/>
                      <a:pt x="17373" y="3859"/>
                    </a:cubicBezTo>
                    <a:cubicBezTo>
                      <a:pt x="17369" y="3733"/>
                      <a:pt x="17364" y="3605"/>
                      <a:pt x="17350" y="3480"/>
                    </a:cubicBezTo>
                    <a:cubicBezTo>
                      <a:pt x="17324" y="3228"/>
                      <a:pt x="17284" y="2975"/>
                      <a:pt x="17238" y="2725"/>
                    </a:cubicBezTo>
                    <a:cubicBezTo>
                      <a:pt x="17216" y="2600"/>
                      <a:pt x="17196" y="2475"/>
                      <a:pt x="17181" y="2349"/>
                    </a:cubicBezTo>
                    <a:cubicBezTo>
                      <a:pt x="17165" y="2223"/>
                      <a:pt x="17154" y="2094"/>
                      <a:pt x="17131" y="1969"/>
                    </a:cubicBezTo>
                    <a:cubicBezTo>
                      <a:pt x="17118" y="1898"/>
                      <a:pt x="17104" y="1828"/>
                      <a:pt x="17088" y="1757"/>
                    </a:cubicBezTo>
                    <a:cubicBezTo>
                      <a:pt x="17076" y="1702"/>
                      <a:pt x="17058" y="1646"/>
                      <a:pt x="17040" y="1591"/>
                    </a:cubicBezTo>
                    <a:cubicBezTo>
                      <a:pt x="17000" y="1466"/>
                      <a:pt x="16947" y="1344"/>
                      <a:pt x="16888" y="1227"/>
                    </a:cubicBezTo>
                    <a:cubicBezTo>
                      <a:pt x="16861" y="1172"/>
                      <a:pt x="16831" y="1119"/>
                      <a:pt x="16798" y="1068"/>
                    </a:cubicBezTo>
                    <a:cubicBezTo>
                      <a:pt x="16748" y="988"/>
                      <a:pt x="16688" y="906"/>
                      <a:pt x="16600" y="869"/>
                    </a:cubicBezTo>
                    <a:cubicBezTo>
                      <a:pt x="16566" y="853"/>
                      <a:pt x="16531" y="847"/>
                      <a:pt x="16497" y="847"/>
                    </a:cubicBezTo>
                    <a:cubicBezTo>
                      <a:pt x="16436" y="847"/>
                      <a:pt x="16377" y="868"/>
                      <a:pt x="16325" y="904"/>
                    </a:cubicBezTo>
                    <a:cubicBezTo>
                      <a:pt x="16307" y="916"/>
                      <a:pt x="16290" y="928"/>
                      <a:pt x="16273" y="940"/>
                    </a:cubicBezTo>
                    <a:cubicBezTo>
                      <a:pt x="16132" y="1033"/>
                      <a:pt x="15988" y="1125"/>
                      <a:pt x="15848" y="1222"/>
                    </a:cubicBezTo>
                    <a:cubicBezTo>
                      <a:pt x="15751" y="1289"/>
                      <a:pt x="15649" y="1354"/>
                      <a:pt x="15556" y="1427"/>
                    </a:cubicBezTo>
                    <a:cubicBezTo>
                      <a:pt x="15457" y="1502"/>
                      <a:pt x="15365" y="1583"/>
                      <a:pt x="15273" y="1666"/>
                    </a:cubicBezTo>
                    <a:cubicBezTo>
                      <a:pt x="15164" y="1755"/>
                      <a:pt x="15045" y="1829"/>
                      <a:pt x="14931" y="1910"/>
                    </a:cubicBezTo>
                    <a:cubicBezTo>
                      <a:pt x="14914" y="1923"/>
                      <a:pt x="14898" y="1936"/>
                      <a:pt x="14882" y="1948"/>
                    </a:cubicBezTo>
                    <a:cubicBezTo>
                      <a:pt x="14880" y="1936"/>
                      <a:pt x="14880" y="1923"/>
                      <a:pt x="14879" y="1910"/>
                    </a:cubicBezTo>
                    <a:lnTo>
                      <a:pt x="14879" y="1910"/>
                    </a:lnTo>
                    <a:cubicBezTo>
                      <a:pt x="14880" y="1921"/>
                      <a:pt x="14880" y="1931"/>
                      <a:pt x="14882" y="1941"/>
                    </a:cubicBezTo>
                    <a:cubicBezTo>
                      <a:pt x="14871" y="1741"/>
                      <a:pt x="14865" y="1542"/>
                      <a:pt x="14870" y="1341"/>
                    </a:cubicBezTo>
                    <a:cubicBezTo>
                      <a:pt x="14875" y="1141"/>
                      <a:pt x="14873" y="940"/>
                      <a:pt x="14868" y="741"/>
                    </a:cubicBezTo>
                    <a:cubicBezTo>
                      <a:pt x="14864" y="640"/>
                      <a:pt x="14857" y="539"/>
                      <a:pt x="14861" y="439"/>
                    </a:cubicBezTo>
                    <a:cubicBezTo>
                      <a:pt x="14864" y="348"/>
                      <a:pt x="14880" y="253"/>
                      <a:pt x="14847" y="167"/>
                    </a:cubicBezTo>
                    <a:cubicBezTo>
                      <a:pt x="14807" y="64"/>
                      <a:pt x="14704" y="1"/>
                      <a:pt x="14594" y="1"/>
                    </a:cubicBezTo>
                    <a:close/>
                  </a:path>
                </a:pathLst>
              </a:custGeom>
              <a:solidFill>
                <a:srgbClr val="131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797" name="Google Shape;3797;p54"/>
              <p:cNvSpPr/>
              <p:nvPr/>
            </p:nvSpPr>
            <p:spPr>
              <a:xfrm>
                <a:off x="2805925" y="2108625"/>
                <a:ext cx="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 extrusionOk="0">
                    <a:moveTo>
                      <a:pt x="3" y="0"/>
                    </a:moveTo>
                    <a:cubicBezTo>
                      <a:pt x="2" y="1"/>
                      <a:pt x="2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2" y="4"/>
                    </a:lnTo>
                    <a:cubicBezTo>
                      <a:pt x="2" y="3"/>
                      <a:pt x="2" y="1"/>
                      <a:pt x="3" y="0"/>
                    </a:cubicBezTo>
                    <a:close/>
                    <a:moveTo>
                      <a:pt x="2" y="4"/>
                    </a:moveTo>
                    <a:lnTo>
                      <a:pt x="2" y="4"/>
                    </a:lnTo>
                    <a:cubicBezTo>
                      <a:pt x="1" y="6"/>
                      <a:pt x="0" y="8"/>
                      <a:pt x="0" y="9"/>
                    </a:cubicBezTo>
                    <a:lnTo>
                      <a:pt x="0" y="9"/>
                    </a:lnTo>
                    <a:cubicBezTo>
                      <a:pt x="0" y="7"/>
                      <a:pt x="1" y="5"/>
                      <a:pt x="2" y="4"/>
                    </a:cubicBezTo>
                    <a:close/>
                  </a:path>
                </a:pathLst>
              </a:custGeom>
              <a:solidFill>
                <a:srgbClr val="131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</p:grpSp>
      </p:grpSp>
      <p:sp>
        <p:nvSpPr>
          <p:cNvPr id="3798" name="Google Shape;3798;p54"/>
          <p:cNvSpPr txBox="1">
            <a:spLocks noGrp="1"/>
          </p:cNvSpPr>
          <p:nvPr>
            <p:ph type="title" idx="4294967295"/>
          </p:nvPr>
        </p:nvSpPr>
        <p:spPr>
          <a:xfrm>
            <a:off x="720000" y="1376900"/>
            <a:ext cx="1645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halkboard SE" charset="0"/>
                <a:ea typeface="Chalkboard SE" charset="0"/>
                <a:cs typeface="Chalkboard SE" charset="0"/>
              </a:rPr>
              <a:t>PETAL</a:t>
            </a:r>
            <a:endParaRPr sz="220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3799" name="Google Shape;3799;p54"/>
          <p:cNvSpPr txBox="1">
            <a:spLocks noGrp="1"/>
          </p:cNvSpPr>
          <p:nvPr>
            <p:ph type="subTitle" idx="4294967295"/>
          </p:nvPr>
        </p:nvSpPr>
        <p:spPr>
          <a:xfrm>
            <a:off x="703256" y="1686399"/>
            <a:ext cx="1963731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en-US" dirty="0">
                <a:latin typeface="Chalkboard SE" charset="0"/>
                <a:ea typeface="Chalkboard SE" charset="0"/>
                <a:cs typeface="Chalkboard SE" charset="0"/>
              </a:rPr>
              <a:t>T</a:t>
            </a:r>
            <a:r>
              <a:rPr lang="en" dirty="0" smtClean="0">
                <a:latin typeface="Chalkboard SE" charset="0"/>
                <a:ea typeface="Chalkboard SE" charset="0"/>
                <a:cs typeface="Chalkboard SE" charset="0"/>
              </a:rPr>
              <a:t>o </a:t>
            </a:r>
            <a:r>
              <a:rPr lang="en" dirty="0">
                <a:latin typeface="Chalkboard SE" charset="0"/>
                <a:ea typeface="Chalkboard SE" charset="0"/>
                <a:cs typeface="Chalkboard SE" charset="0"/>
              </a:rPr>
              <a:t>attract </a:t>
            </a:r>
            <a:r>
              <a:rPr lang="en" dirty="0" smtClean="0">
                <a:latin typeface="Chalkboard SE" charset="0"/>
                <a:ea typeface="Chalkboard SE" charset="0"/>
                <a:cs typeface="Chalkboard SE" charset="0"/>
              </a:rPr>
              <a:t>pollinators</a:t>
            </a: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 and</a:t>
            </a:r>
            <a:r>
              <a:rPr lang="en" dirty="0" smtClean="0">
                <a:latin typeface="Chalkboard SE" charset="0"/>
                <a:ea typeface="Chalkboard SE" charset="0"/>
                <a:cs typeface="Chalkboard SE" charset="0"/>
              </a:rPr>
              <a:t> </a:t>
            </a:r>
            <a:r>
              <a:rPr lang="en-US" dirty="0">
                <a:latin typeface="Chalkboard SE" charset="0"/>
                <a:ea typeface="Chalkboard SE" charset="0"/>
                <a:cs typeface="Chalkboard SE" charset="0"/>
              </a:rPr>
              <a:t>t</a:t>
            </a:r>
            <a:r>
              <a:rPr lang="en" dirty="0" smtClean="0">
                <a:latin typeface="Chalkboard SE" charset="0"/>
                <a:ea typeface="Chalkboard SE" charset="0"/>
                <a:cs typeface="Chalkboard SE" charset="0"/>
              </a:rPr>
              <a:t>o </a:t>
            </a:r>
            <a:r>
              <a:rPr lang="en" dirty="0">
                <a:latin typeface="Chalkboard SE" charset="0"/>
                <a:ea typeface="Chalkboard SE" charset="0"/>
                <a:cs typeface="Chalkboard SE" charset="0"/>
              </a:rPr>
              <a:t>protect the reproductive parts of a flower.</a:t>
            </a:r>
          </a:p>
          <a:p>
            <a:pPr marL="0" lvl="0" indent="0" algn="r">
              <a:spcAft>
                <a:spcPts val="1600"/>
              </a:spcAft>
              <a:buNone/>
            </a:pPr>
            <a:r>
              <a:rPr lang="en" dirty="0">
                <a:latin typeface="Chalkboard SE" charset="0"/>
                <a:ea typeface="Chalkboard SE" charset="0"/>
                <a:cs typeface="Chalkboard SE" charset="0"/>
              </a:rPr>
              <a:t/>
            </a:r>
            <a:br>
              <a:rPr lang="en" dirty="0">
                <a:latin typeface="Chalkboard SE" charset="0"/>
                <a:ea typeface="Chalkboard SE" charset="0"/>
                <a:cs typeface="Chalkboard SE" charset="0"/>
              </a:rPr>
            </a:br>
            <a:endParaRPr lang="en"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3800" name="Google Shape;3800;p54"/>
          <p:cNvSpPr txBox="1">
            <a:spLocks noGrp="1"/>
          </p:cNvSpPr>
          <p:nvPr>
            <p:ph type="title" idx="4294967295"/>
          </p:nvPr>
        </p:nvSpPr>
        <p:spPr>
          <a:xfrm>
            <a:off x="6747844" y="1282463"/>
            <a:ext cx="1645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Chalkboard SE" charset="0"/>
                <a:ea typeface="Chalkboard SE" charset="0"/>
                <a:cs typeface="Chalkboard SE" charset="0"/>
              </a:rPr>
              <a:t>LEAVES</a:t>
            </a:r>
            <a:endParaRPr sz="2200"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3801" name="Google Shape;3801;p54"/>
          <p:cNvSpPr txBox="1">
            <a:spLocks noGrp="1"/>
          </p:cNvSpPr>
          <p:nvPr>
            <p:ph type="subTitle" idx="4294967295"/>
          </p:nvPr>
        </p:nvSpPr>
        <p:spPr>
          <a:xfrm>
            <a:off x="6559736" y="1557020"/>
            <a:ext cx="2257754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dirty="0">
                <a:latin typeface="Chalkboard SE" charset="0"/>
                <a:ea typeface="Chalkboard SE" charset="0"/>
                <a:cs typeface="Chalkboard SE" charset="0"/>
              </a:rPr>
              <a:t>The leaves collect energy from the Sun and make food for the plant, using </a:t>
            </a: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photosynthesis</a:t>
            </a:r>
            <a:r>
              <a:rPr lang="en-US" dirty="0">
                <a:latin typeface="Chalkboard SE" charset="0"/>
                <a:ea typeface="Chalkboard SE" charset="0"/>
                <a:cs typeface="Chalkboard SE" charset="0"/>
              </a:rPr>
              <a:t>.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3802" name="Google Shape;3802;p54"/>
          <p:cNvSpPr txBox="1">
            <a:spLocks noGrp="1"/>
          </p:cNvSpPr>
          <p:nvPr>
            <p:ph type="title" idx="4294967295"/>
          </p:nvPr>
        </p:nvSpPr>
        <p:spPr>
          <a:xfrm>
            <a:off x="6778200" y="2708550"/>
            <a:ext cx="1645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Chalkboard SE" charset="0"/>
                <a:ea typeface="Chalkboard SE" charset="0"/>
                <a:cs typeface="Chalkboard SE" charset="0"/>
              </a:rPr>
              <a:t>STEM</a:t>
            </a:r>
            <a:endParaRPr sz="2200"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3803" name="Google Shape;3803;p54"/>
          <p:cNvSpPr txBox="1">
            <a:spLocks noGrp="1"/>
          </p:cNvSpPr>
          <p:nvPr>
            <p:ph type="subTitle" idx="4294967295"/>
          </p:nvPr>
        </p:nvSpPr>
        <p:spPr>
          <a:xfrm>
            <a:off x="6655702" y="3016380"/>
            <a:ext cx="2041503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The </a:t>
            </a:r>
            <a:r>
              <a:rPr lang="en-US" dirty="0">
                <a:latin typeface="Chalkboard SE" charset="0"/>
                <a:ea typeface="Chalkboard SE" charset="0"/>
                <a:cs typeface="Chalkboard SE" charset="0"/>
              </a:rPr>
              <a:t>stem supports the plant above ground, and carries the water and minerals to the leaves.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3804" name="Google Shape;3804;p54"/>
          <p:cNvSpPr txBox="1">
            <a:spLocks noGrp="1"/>
          </p:cNvSpPr>
          <p:nvPr>
            <p:ph type="title" idx="4294967295"/>
          </p:nvPr>
        </p:nvSpPr>
        <p:spPr>
          <a:xfrm>
            <a:off x="720000" y="2708550"/>
            <a:ext cx="1645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halkboard SE" charset="0"/>
                <a:ea typeface="Chalkboard SE" charset="0"/>
                <a:cs typeface="Chalkboard SE" charset="0"/>
              </a:rPr>
              <a:t>SEEDS</a:t>
            </a:r>
            <a:endParaRPr sz="220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3805" name="Google Shape;3805;p54"/>
          <p:cNvSpPr txBox="1">
            <a:spLocks noGrp="1"/>
          </p:cNvSpPr>
          <p:nvPr>
            <p:ph type="subTitle" idx="4294967295"/>
          </p:nvPr>
        </p:nvSpPr>
        <p:spPr>
          <a:xfrm>
            <a:off x="515662" y="3054301"/>
            <a:ext cx="1995542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en-US" dirty="0">
                <a:latin typeface="Chalkboard SE" charset="0"/>
                <a:ea typeface="Chalkboard SE" charset="0"/>
                <a:cs typeface="Chalkboard SE" charset="0"/>
              </a:rPr>
              <a:t>T</a:t>
            </a:r>
            <a:r>
              <a:rPr lang="en" dirty="0" smtClean="0">
                <a:latin typeface="Chalkboard SE" charset="0"/>
                <a:ea typeface="Chalkboard SE" charset="0"/>
                <a:cs typeface="Chalkboard SE" charset="0"/>
              </a:rPr>
              <a:t>he </a:t>
            </a:r>
            <a:r>
              <a:rPr lang="en" dirty="0">
                <a:latin typeface="Chalkboard SE" charset="0"/>
                <a:ea typeface="Chalkboard SE" charset="0"/>
                <a:cs typeface="Chalkboard SE" charset="0"/>
              </a:rPr>
              <a:t>part that develops from the ovules after </a:t>
            </a:r>
            <a:r>
              <a:rPr lang="en" dirty="0" smtClean="0">
                <a:latin typeface="Chalkboard SE" charset="0"/>
                <a:ea typeface="Chalkboard SE" charset="0"/>
                <a:cs typeface="Chalkboard SE" charset="0"/>
              </a:rPr>
              <a:t>fertilization</a:t>
            </a: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, to create offspring.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3806" name="Google Shape;3806;p54"/>
          <p:cNvSpPr txBox="1">
            <a:spLocks noGrp="1"/>
          </p:cNvSpPr>
          <p:nvPr>
            <p:ph type="title" idx="4294967295"/>
          </p:nvPr>
        </p:nvSpPr>
        <p:spPr>
          <a:xfrm>
            <a:off x="3819988" y="3604820"/>
            <a:ext cx="16458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latin typeface="Chalkboard SE" charset="0"/>
                <a:ea typeface="Chalkboard SE" charset="0"/>
                <a:cs typeface="Chalkboard SE" charset="0"/>
              </a:rPr>
              <a:t>ROOTS</a:t>
            </a:r>
            <a:endParaRPr sz="2200"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3807" name="Google Shape;3807;p54"/>
          <p:cNvSpPr txBox="1">
            <a:spLocks noGrp="1"/>
          </p:cNvSpPr>
          <p:nvPr>
            <p:ph type="subTitle" idx="4294967295"/>
          </p:nvPr>
        </p:nvSpPr>
        <p:spPr>
          <a:xfrm>
            <a:off x="3361677" y="3884465"/>
            <a:ext cx="2806736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dirty="0">
                <a:latin typeface="Chalkboard SE" charset="0"/>
                <a:ea typeface="Chalkboard SE" charset="0"/>
                <a:cs typeface="Chalkboard SE" charset="0"/>
              </a:rPr>
              <a:t>The roots absorb water and minerals from the soil and anchor the plant in the ground.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grpSp>
        <p:nvGrpSpPr>
          <p:cNvPr id="3808" name="Google Shape;3808;p54"/>
          <p:cNvGrpSpPr/>
          <p:nvPr/>
        </p:nvGrpSpPr>
        <p:grpSpPr>
          <a:xfrm>
            <a:off x="3159116" y="1140363"/>
            <a:ext cx="294897" cy="274322"/>
            <a:chOff x="2213800" y="755000"/>
            <a:chExt cx="165125" cy="164600"/>
          </a:xfrm>
        </p:grpSpPr>
        <p:sp>
          <p:nvSpPr>
            <p:cNvPr id="3809" name="Google Shape;3809;p54"/>
            <p:cNvSpPr/>
            <p:nvPr/>
          </p:nvSpPr>
          <p:spPr>
            <a:xfrm>
              <a:off x="2216000" y="759775"/>
              <a:ext cx="157175" cy="152650"/>
            </a:xfrm>
            <a:custGeom>
              <a:avLst/>
              <a:gdLst/>
              <a:ahLst/>
              <a:cxnLst/>
              <a:rect l="l" t="t" r="r" b="b"/>
              <a:pathLst>
                <a:path w="6287" h="6106" extrusionOk="0">
                  <a:moveTo>
                    <a:pt x="2567" y="1"/>
                  </a:moveTo>
                  <a:cubicBezTo>
                    <a:pt x="2543" y="1"/>
                    <a:pt x="2518" y="5"/>
                    <a:pt x="2495" y="14"/>
                  </a:cubicBezTo>
                  <a:cubicBezTo>
                    <a:pt x="2451" y="27"/>
                    <a:pt x="2408" y="39"/>
                    <a:pt x="2364" y="54"/>
                  </a:cubicBezTo>
                  <a:cubicBezTo>
                    <a:pt x="2141" y="126"/>
                    <a:pt x="1919" y="211"/>
                    <a:pt x="1716" y="326"/>
                  </a:cubicBezTo>
                  <a:cubicBezTo>
                    <a:pt x="1503" y="446"/>
                    <a:pt x="1320" y="610"/>
                    <a:pt x="1146" y="780"/>
                  </a:cubicBezTo>
                  <a:cubicBezTo>
                    <a:pt x="1101" y="819"/>
                    <a:pt x="1057" y="860"/>
                    <a:pt x="1013" y="901"/>
                  </a:cubicBezTo>
                  <a:cubicBezTo>
                    <a:pt x="867" y="1041"/>
                    <a:pt x="742" y="1200"/>
                    <a:pt x="623" y="1361"/>
                  </a:cubicBezTo>
                  <a:cubicBezTo>
                    <a:pt x="580" y="1419"/>
                    <a:pt x="539" y="1479"/>
                    <a:pt x="499" y="1538"/>
                  </a:cubicBezTo>
                  <a:cubicBezTo>
                    <a:pt x="421" y="1648"/>
                    <a:pt x="348" y="1761"/>
                    <a:pt x="287" y="1881"/>
                  </a:cubicBezTo>
                  <a:cubicBezTo>
                    <a:pt x="249" y="1957"/>
                    <a:pt x="272" y="2047"/>
                    <a:pt x="331" y="2100"/>
                  </a:cubicBezTo>
                  <a:cubicBezTo>
                    <a:pt x="285" y="2189"/>
                    <a:pt x="242" y="2279"/>
                    <a:pt x="203" y="2373"/>
                  </a:cubicBezTo>
                  <a:cubicBezTo>
                    <a:pt x="164" y="2467"/>
                    <a:pt x="131" y="2562"/>
                    <a:pt x="104" y="2659"/>
                  </a:cubicBezTo>
                  <a:cubicBezTo>
                    <a:pt x="73" y="2760"/>
                    <a:pt x="54" y="2865"/>
                    <a:pt x="36" y="2968"/>
                  </a:cubicBezTo>
                  <a:cubicBezTo>
                    <a:pt x="1" y="3164"/>
                    <a:pt x="1" y="3359"/>
                    <a:pt x="27" y="3557"/>
                  </a:cubicBezTo>
                  <a:cubicBezTo>
                    <a:pt x="38" y="3653"/>
                    <a:pt x="56" y="3748"/>
                    <a:pt x="76" y="3842"/>
                  </a:cubicBezTo>
                  <a:cubicBezTo>
                    <a:pt x="92" y="3922"/>
                    <a:pt x="107" y="4003"/>
                    <a:pt x="126" y="4081"/>
                  </a:cubicBezTo>
                  <a:cubicBezTo>
                    <a:pt x="129" y="4091"/>
                    <a:pt x="131" y="4099"/>
                    <a:pt x="132" y="4108"/>
                  </a:cubicBezTo>
                  <a:cubicBezTo>
                    <a:pt x="137" y="4120"/>
                    <a:pt x="140" y="4133"/>
                    <a:pt x="145" y="4145"/>
                  </a:cubicBezTo>
                  <a:cubicBezTo>
                    <a:pt x="153" y="4182"/>
                    <a:pt x="166" y="4219"/>
                    <a:pt x="178" y="4254"/>
                  </a:cubicBezTo>
                  <a:cubicBezTo>
                    <a:pt x="217" y="4365"/>
                    <a:pt x="267" y="4477"/>
                    <a:pt x="325" y="4580"/>
                  </a:cubicBezTo>
                  <a:cubicBezTo>
                    <a:pt x="380" y="4676"/>
                    <a:pt x="443" y="4768"/>
                    <a:pt x="502" y="4861"/>
                  </a:cubicBezTo>
                  <a:cubicBezTo>
                    <a:pt x="540" y="4930"/>
                    <a:pt x="577" y="5000"/>
                    <a:pt x="614" y="5068"/>
                  </a:cubicBezTo>
                  <a:cubicBezTo>
                    <a:pt x="654" y="5143"/>
                    <a:pt x="695" y="5216"/>
                    <a:pt x="748" y="5279"/>
                  </a:cubicBezTo>
                  <a:cubicBezTo>
                    <a:pt x="795" y="5331"/>
                    <a:pt x="847" y="5379"/>
                    <a:pt x="899" y="5426"/>
                  </a:cubicBezTo>
                  <a:cubicBezTo>
                    <a:pt x="960" y="5480"/>
                    <a:pt x="1022" y="5531"/>
                    <a:pt x="1084" y="5583"/>
                  </a:cubicBezTo>
                  <a:cubicBezTo>
                    <a:pt x="1156" y="5643"/>
                    <a:pt x="1226" y="5711"/>
                    <a:pt x="1307" y="5762"/>
                  </a:cubicBezTo>
                  <a:cubicBezTo>
                    <a:pt x="1414" y="5833"/>
                    <a:pt x="1533" y="5876"/>
                    <a:pt x="1654" y="5914"/>
                  </a:cubicBezTo>
                  <a:cubicBezTo>
                    <a:pt x="1741" y="5942"/>
                    <a:pt x="1830" y="5962"/>
                    <a:pt x="1919" y="5980"/>
                  </a:cubicBezTo>
                  <a:cubicBezTo>
                    <a:pt x="2001" y="5996"/>
                    <a:pt x="2083" y="6006"/>
                    <a:pt x="2164" y="6023"/>
                  </a:cubicBezTo>
                  <a:cubicBezTo>
                    <a:pt x="2242" y="6039"/>
                    <a:pt x="2318" y="6057"/>
                    <a:pt x="2396" y="6072"/>
                  </a:cubicBezTo>
                  <a:cubicBezTo>
                    <a:pt x="2488" y="6088"/>
                    <a:pt x="2580" y="6100"/>
                    <a:pt x="2673" y="6103"/>
                  </a:cubicBezTo>
                  <a:cubicBezTo>
                    <a:pt x="2746" y="6105"/>
                    <a:pt x="2819" y="6105"/>
                    <a:pt x="2893" y="6105"/>
                  </a:cubicBezTo>
                  <a:cubicBezTo>
                    <a:pt x="2935" y="6105"/>
                    <a:pt x="2976" y="6104"/>
                    <a:pt x="3017" y="6103"/>
                  </a:cubicBezTo>
                  <a:cubicBezTo>
                    <a:pt x="3048" y="6103"/>
                    <a:pt x="3080" y="6101"/>
                    <a:pt x="3111" y="6099"/>
                  </a:cubicBezTo>
                  <a:cubicBezTo>
                    <a:pt x="3314" y="6080"/>
                    <a:pt x="3518" y="6050"/>
                    <a:pt x="3720" y="6021"/>
                  </a:cubicBezTo>
                  <a:cubicBezTo>
                    <a:pt x="3820" y="6005"/>
                    <a:pt x="3918" y="5981"/>
                    <a:pt x="4017" y="5951"/>
                  </a:cubicBezTo>
                  <a:cubicBezTo>
                    <a:pt x="4113" y="5921"/>
                    <a:pt x="4213" y="5876"/>
                    <a:pt x="4296" y="5821"/>
                  </a:cubicBezTo>
                  <a:cubicBezTo>
                    <a:pt x="4299" y="5817"/>
                    <a:pt x="4304" y="5815"/>
                    <a:pt x="4307" y="5813"/>
                  </a:cubicBezTo>
                  <a:cubicBezTo>
                    <a:pt x="4353" y="5792"/>
                    <a:pt x="4397" y="5768"/>
                    <a:pt x="4441" y="5744"/>
                  </a:cubicBezTo>
                  <a:cubicBezTo>
                    <a:pt x="4472" y="5765"/>
                    <a:pt x="4510" y="5776"/>
                    <a:pt x="4547" y="5776"/>
                  </a:cubicBezTo>
                  <a:cubicBezTo>
                    <a:pt x="4567" y="5776"/>
                    <a:pt x="4587" y="5773"/>
                    <a:pt x="4605" y="5767"/>
                  </a:cubicBezTo>
                  <a:cubicBezTo>
                    <a:pt x="4679" y="5742"/>
                    <a:pt x="4747" y="5690"/>
                    <a:pt x="4809" y="5643"/>
                  </a:cubicBezTo>
                  <a:cubicBezTo>
                    <a:pt x="4883" y="5589"/>
                    <a:pt x="4956" y="5531"/>
                    <a:pt x="5024" y="5467"/>
                  </a:cubicBezTo>
                  <a:cubicBezTo>
                    <a:pt x="5106" y="5402"/>
                    <a:pt x="5182" y="5332"/>
                    <a:pt x="5248" y="5251"/>
                  </a:cubicBezTo>
                  <a:cubicBezTo>
                    <a:pt x="5298" y="5189"/>
                    <a:pt x="5342" y="5123"/>
                    <a:pt x="5384" y="5056"/>
                  </a:cubicBezTo>
                  <a:cubicBezTo>
                    <a:pt x="5418" y="5000"/>
                    <a:pt x="5449" y="4942"/>
                    <a:pt x="5481" y="4885"/>
                  </a:cubicBezTo>
                  <a:cubicBezTo>
                    <a:pt x="5497" y="4860"/>
                    <a:pt x="5514" y="4835"/>
                    <a:pt x="5530" y="4810"/>
                  </a:cubicBezTo>
                  <a:cubicBezTo>
                    <a:pt x="5593" y="4715"/>
                    <a:pt x="5657" y="4622"/>
                    <a:pt x="5717" y="4525"/>
                  </a:cubicBezTo>
                  <a:cubicBezTo>
                    <a:pt x="5800" y="4389"/>
                    <a:pt x="5860" y="4240"/>
                    <a:pt x="5903" y="4087"/>
                  </a:cubicBezTo>
                  <a:cubicBezTo>
                    <a:pt x="5907" y="4078"/>
                    <a:pt x="5909" y="4069"/>
                    <a:pt x="5911" y="4059"/>
                  </a:cubicBezTo>
                  <a:cubicBezTo>
                    <a:pt x="5958" y="3981"/>
                    <a:pt x="6003" y="3902"/>
                    <a:pt x="6040" y="3820"/>
                  </a:cubicBezTo>
                  <a:cubicBezTo>
                    <a:pt x="6089" y="3707"/>
                    <a:pt x="6137" y="3594"/>
                    <a:pt x="6179" y="3480"/>
                  </a:cubicBezTo>
                  <a:cubicBezTo>
                    <a:pt x="6227" y="3350"/>
                    <a:pt x="6268" y="3218"/>
                    <a:pt x="6278" y="3079"/>
                  </a:cubicBezTo>
                  <a:cubicBezTo>
                    <a:pt x="6286" y="2985"/>
                    <a:pt x="6260" y="2878"/>
                    <a:pt x="6190" y="2812"/>
                  </a:cubicBezTo>
                  <a:cubicBezTo>
                    <a:pt x="6169" y="2793"/>
                    <a:pt x="6145" y="2777"/>
                    <a:pt x="6118" y="2766"/>
                  </a:cubicBezTo>
                  <a:cubicBezTo>
                    <a:pt x="6117" y="2718"/>
                    <a:pt x="6116" y="2670"/>
                    <a:pt x="6115" y="2621"/>
                  </a:cubicBezTo>
                  <a:cubicBezTo>
                    <a:pt x="6113" y="2526"/>
                    <a:pt x="6106" y="2431"/>
                    <a:pt x="6094" y="2335"/>
                  </a:cubicBezTo>
                  <a:cubicBezTo>
                    <a:pt x="6086" y="2256"/>
                    <a:pt x="6078" y="2172"/>
                    <a:pt x="6048" y="2097"/>
                  </a:cubicBezTo>
                  <a:cubicBezTo>
                    <a:pt x="6021" y="2029"/>
                    <a:pt x="5986" y="1968"/>
                    <a:pt x="5949" y="1905"/>
                  </a:cubicBezTo>
                  <a:cubicBezTo>
                    <a:pt x="5931" y="1870"/>
                    <a:pt x="5914" y="1837"/>
                    <a:pt x="5896" y="1801"/>
                  </a:cubicBezTo>
                  <a:cubicBezTo>
                    <a:pt x="5827" y="1621"/>
                    <a:pt x="5769" y="1435"/>
                    <a:pt x="5680" y="1263"/>
                  </a:cubicBezTo>
                  <a:cubicBezTo>
                    <a:pt x="5632" y="1171"/>
                    <a:pt x="5575" y="1088"/>
                    <a:pt x="5498" y="1015"/>
                  </a:cubicBezTo>
                  <a:cubicBezTo>
                    <a:pt x="5456" y="975"/>
                    <a:pt x="5414" y="935"/>
                    <a:pt x="5368" y="898"/>
                  </a:cubicBezTo>
                  <a:cubicBezTo>
                    <a:pt x="5277" y="823"/>
                    <a:pt x="5169" y="766"/>
                    <a:pt x="5066" y="709"/>
                  </a:cubicBezTo>
                  <a:cubicBezTo>
                    <a:pt x="4988" y="664"/>
                    <a:pt x="4911" y="618"/>
                    <a:pt x="4832" y="574"/>
                  </a:cubicBezTo>
                  <a:cubicBezTo>
                    <a:pt x="4759" y="533"/>
                    <a:pt x="4682" y="499"/>
                    <a:pt x="4605" y="466"/>
                  </a:cubicBezTo>
                  <a:cubicBezTo>
                    <a:pt x="4530" y="433"/>
                    <a:pt x="4452" y="405"/>
                    <a:pt x="4376" y="375"/>
                  </a:cubicBezTo>
                  <a:cubicBezTo>
                    <a:pt x="4274" y="335"/>
                    <a:pt x="4173" y="291"/>
                    <a:pt x="4063" y="287"/>
                  </a:cubicBezTo>
                  <a:lnTo>
                    <a:pt x="4057" y="287"/>
                  </a:lnTo>
                  <a:cubicBezTo>
                    <a:pt x="4039" y="258"/>
                    <a:pt x="4014" y="235"/>
                    <a:pt x="3981" y="221"/>
                  </a:cubicBezTo>
                  <a:cubicBezTo>
                    <a:pt x="3814" y="151"/>
                    <a:pt x="3637" y="108"/>
                    <a:pt x="3459" y="85"/>
                  </a:cubicBezTo>
                  <a:cubicBezTo>
                    <a:pt x="3377" y="74"/>
                    <a:pt x="3296" y="71"/>
                    <a:pt x="3216" y="71"/>
                  </a:cubicBezTo>
                  <a:cubicBezTo>
                    <a:pt x="3179" y="71"/>
                    <a:pt x="3142" y="72"/>
                    <a:pt x="3105" y="72"/>
                  </a:cubicBezTo>
                  <a:cubicBezTo>
                    <a:pt x="2982" y="75"/>
                    <a:pt x="2860" y="99"/>
                    <a:pt x="2743" y="132"/>
                  </a:cubicBezTo>
                  <a:cubicBezTo>
                    <a:pt x="2740" y="122"/>
                    <a:pt x="2736" y="111"/>
                    <a:pt x="2731" y="102"/>
                  </a:cubicBezTo>
                  <a:cubicBezTo>
                    <a:pt x="2699" y="35"/>
                    <a:pt x="2635" y="1"/>
                    <a:pt x="256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10" name="Google Shape;3810;p54"/>
            <p:cNvSpPr/>
            <p:nvPr/>
          </p:nvSpPr>
          <p:spPr>
            <a:xfrm>
              <a:off x="2218775" y="853325"/>
              <a:ext cx="155000" cy="61900"/>
            </a:xfrm>
            <a:custGeom>
              <a:avLst/>
              <a:gdLst/>
              <a:ahLst/>
              <a:cxnLst/>
              <a:rect l="l" t="t" r="r" b="b"/>
              <a:pathLst>
                <a:path w="6200" h="2476" extrusionOk="0">
                  <a:moveTo>
                    <a:pt x="5999" y="0"/>
                  </a:moveTo>
                  <a:cubicBezTo>
                    <a:pt x="5956" y="0"/>
                    <a:pt x="5912" y="15"/>
                    <a:pt x="5881" y="42"/>
                  </a:cubicBezTo>
                  <a:cubicBezTo>
                    <a:pt x="5832" y="84"/>
                    <a:pt x="5795" y="137"/>
                    <a:pt x="5753" y="187"/>
                  </a:cubicBezTo>
                  <a:cubicBezTo>
                    <a:pt x="5718" y="230"/>
                    <a:pt x="5680" y="271"/>
                    <a:pt x="5640" y="310"/>
                  </a:cubicBezTo>
                  <a:cubicBezTo>
                    <a:pt x="5562" y="376"/>
                    <a:pt x="5485" y="443"/>
                    <a:pt x="5408" y="511"/>
                  </a:cubicBezTo>
                  <a:cubicBezTo>
                    <a:pt x="5338" y="575"/>
                    <a:pt x="5266" y="636"/>
                    <a:pt x="5191" y="692"/>
                  </a:cubicBezTo>
                  <a:cubicBezTo>
                    <a:pt x="5094" y="757"/>
                    <a:pt x="4995" y="820"/>
                    <a:pt x="4898" y="884"/>
                  </a:cubicBezTo>
                  <a:cubicBezTo>
                    <a:pt x="4794" y="951"/>
                    <a:pt x="4691" y="1019"/>
                    <a:pt x="4582" y="1079"/>
                  </a:cubicBezTo>
                  <a:cubicBezTo>
                    <a:pt x="4485" y="1127"/>
                    <a:pt x="4387" y="1170"/>
                    <a:pt x="4286" y="1208"/>
                  </a:cubicBezTo>
                  <a:cubicBezTo>
                    <a:pt x="4101" y="1269"/>
                    <a:pt x="3914" y="1318"/>
                    <a:pt x="3725" y="1364"/>
                  </a:cubicBezTo>
                  <a:cubicBezTo>
                    <a:pt x="3520" y="1404"/>
                    <a:pt x="3312" y="1425"/>
                    <a:pt x="3105" y="1446"/>
                  </a:cubicBezTo>
                  <a:cubicBezTo>
                    <a:pt x="3030" y="1452"/>
                    <a:pt x="2956" y="1455"/>
                    <a:pt x="2882" y="1455"/>
                  </a:cubicBezTo>
                  <a:cubicBezTo>
                    <a:pt x="2862" y="1455"/>
                    <a:pt x="2842" y="1455"/>
                    <a:pt x="2823" y="1454"/>
                  </a:cubicBezTo>
                  <a:cubicBezTo>
                    <a:pt x="2631" y="1442"/>
                    <a:pt x="2440" y="1419"/>
                    <a:pt x="2249" y="1391"/>
                  </a:cubicBezTo>
                  <a:cubicBezTo>
                    <a:pt x="2122" y="1371"/>
                    <a:pt x="1996" y="1346"/>
                    <a:pt x="1872" y="1311"/>
                  </a:cubicBezTo>
                  <a:cubicBezTo>
                    <a:pt x="1784" y="1282"/>
                    <a:pt x="1700" y="1251"/>
                    <a:pt x="1614" y="1215"/>
                  </a:cubicBezTo>
                  <a:cubicBezTo>
                    <a:pt x="1448" y="1136"/>
                    <a:pt x="1289" y="1042"/>
                    <a:pt x="1129" y="948"/>
                  </a:cubicBezTo>
                  <a:cubicBezTo>
                    <a:pt x="1054" y="897"/>
                    <a:pt x="982" y="843"/>
                    <a:pt x="911" y="787"/>
                  </a:cubicBezTo>
                  <a:cubicBezTo>
                    <a:pt x="859" y="744"/>
                    <a:pt x="810" y="700"/>
                    <a:pt x="762" y="652"/>
                  </a:cubicBezTo>
                  <a:cubicBezTo>
                    <a:pt x="720" y="604"/>
                    <a:pt x="679" y="554"/>
                    <a:pt x="635" y="509"/>
                  </a:cubicBezTo>
                  <a:cubicBezTo>
                    <a:pt x="597" y="469"/>
                    <a:pt x="559" y="429"/>
                    <a:pt x="521" y="389"/>
                  </a:cubicBezTo>
                  <a:cubicBezTo>
                    <a:pt x="497" y="360"/>
                    <a:pt x="474" y="331"/>
                    <a:pt x="452" y="302"/>
                  </a:cubicBezTo>
                  <a:cubicBezTo>
                    <a:pt x="427" y="265"/>
                    <a:pt x="402" y="227"/>
                    <a:pt x="379" y="188"/>
                  </a:cubicBezTo>
                  <a:cubicBezTo>
                    <a:pt x="371" y="145"/>
                    <a:pt x="347" y="105"/>
                    <a:pt x="308" y="78"/>
                  </a:cubicBezTo>
                  <a:cubicBezTo>
                    <a:pt x="276" y="54"/>
                    <a:pt x="238" y="43"/>
                    <a:pt x="199" y="43"/>
                  </a:cubicBezTo>
                  <a:cubicBezTo>
                    <a:pt x="141" y="43"/>
                    <a:pt x="84" y="69"/>
                    <a:pt x="50" y="119"/>
                  </a:cubicBezTo>
                  <a:cubicBezTo>
                    <a:pt x="9" y="179"/>
                    <a:pt x="1" y="256"/>
                    <a:pt x="33" y="322"/>
                  </a:cubicBezTo>
                  <a:cubicBezTo>
                    <a:pt x="60" y="378"/>
                    <a:pt x="92" y="429"/>
                    <a:pt x="126" y="479"/>
                  </a:cubicBezTo>
                  <a:cubicBezTo>
                    <a:pt x="198" y="585"/>
                    <a:pt x="284" y="676"/>
                    <a:pt x="371" y="767"/>
                  </a:cubicBezTo>
                  <a:cubicBezTo>
                    <a:pt x="423" y="825"/>
                    <a:pt x="473" y="886"/>
                    <a:pt x="529" y="941"/>
                  </a:cubicBezTo>
                  <a:cubicBezTo>
                    <a:pt x="571" y="983"/>
                    <a:pt x="617" y="1023"/>
                    <a:pt x="663" y="1062"/>
                  </a:cubicBezTo>
                  <a:cubicBezTo>
                    <a:pt x="592" y="1101"/>
                    <a:pt x="557" y="1179"/>
                    <a:pt x="567" y="1259"/>
                  </a:cubicBezTo>
                  <a:cubicBezTo>
                    <a:pt x="576" y="1326"/>
                    <a:pt x="628" y="1377"/>
                    <a:pt x="672" y="1423"/>
                  </a:cubicBezTo>
                  <a:cubicBezTo>
                    <a:pt x="702" y="1454"/>
                    <a:pt x="730" y="1486"/>
                    <a:pt x="761" y="1515"/>
                  </a:cubicBezTo>
                  <a:cubicBezTo>
                    <a:pt x="831" y="1581"/>
                    <a:pt x="902" y="1646"/>
                    <a:pt x="976" y="1707"/>
                  </a:cubicBezTo>
                  <a:cubicBezTo>
                    <a:pt x="1051" y="1768"/>
                    <a:pt x="1129" y="1828"/>
                    <a:pt x="1212" y="1882"/>
                  </a:cubicBezTo>
                  <a:cubicBezTo>
                    <a:pt x="1298" y="1937"/>
                    <a:pt x="1384" y="1994"/>
                    <a:pt x="1475" y="2042"/>
                  </a:cubicBezTo>
                  <a:cubicBezTo>
                    <a:pt x="1561" y="2087"/>
                    <a:pt x="1649" y="2124"/>
                    <a:pt x="1742" y="2155"/>
                  </a:cubicBezTo>
                  <a:cubicBezTo>
                    <a:pt x="1836" y="2186"/>
                    <a:pt x="1936" y="2200"/>
                    <a:pt x="2034" y="2216"/>
                  </a:cubicBezTo>
                  <a:cubicBezTo>
                    <a:pt x="2131" y="2234"/>
                    <a:pt x="2228" y="2254"/>
                    <a:pt x="2326" y="2262"/>
                  </a:cubicBezTo>
                  <a:cubicBezTo>
                    <a:pt x="2330" y="2262"/>
                    <a:pt x="2334" y="2262"/>
                    <a:pt x="2338" y="2263"/>
                  </a:cubicBezTo>
                  <a:cubicBezTo>
                    <a:pt x="2362" y="2311"/>
                    <a:pt x="2404" y="2349"/>
                    <a:pt x="2459" y="2363"/>
                  </a:cubicBezTo>
                  <a:cubicBezTo>
                    <a:pt x="2655" y="2416"/>
                    <a:pt x="2849" y="2475"/>
                    <a:pt x="3053" y="2475"/>
                  </a:cubicBezTo>
                  <a:lnTo>
                    <a:pt x="3083" y="2475"/>
                  </a:lnTo>
                  <a:cubicBezTo>
                    <a:pt x="3291" y="2469"/>
                    <a:pt x="3492" y="2417"/>
                    <a:pt x="3692" y="2365"/>
                  </a:cubicBezTo>
                  <a:cubicBezTo>
                    <a:pt x="3906" y="2306"/>
                    <a:pt x="4111" y="2212"/>
                    <a:pt x="4308" y="2110"/>
                  </a:cubicBezTo>
                  <a:cubicBezTo>
                    <a:pt x="4318" y="2105"/>
                    <a:pt x="4324" y="2096"/>
                    <a:pt x="4332" y="2089"/>
                  </a:cubicBezTo>
                  <a:cubicBezTo>
                    <a:pt x="4348" y="2088"/>
                    <a:pt x="4364" y="2087"/>
                    <a:pt x="4380" y="2083"/>
                  </a:cubicBezTo>
                  <a:cubicBezTo>
                    <a:pt x="4432" y="2072"/>
                    <a:pt x="4482" y="2055"/>
                    <a:pt x="4528" y="2028"/>
                  </a:cubicBezTo>
                  <a:cubicBezTo>
                    <a:pt x="4557" y="2011"/>
                    <a:pt x="4586" y="1992"/>
                    <a:pt x="4614" y="1973"/>
                  </a:cubicBezTo>
                  <a:cubicBezTo>
                    <a:pt x="4689" y="1940"/>
                    <a:pt x="4760" y="1899"/>
                    <a:pt x="4823" y="1848"/>
                  </a:cubicBezTo>
                  <a:cubicBezTo>
                    <a:pt x="4867" y="1811"/>
                    <a:pt x="4892" y="1752"/>
                    <a:pt x="4890" y="1693"/>
                  </a:cubicBezTo>
                  <a:cubicBezTo>
                    <a:pt x="4897" y="1693"/>
                    <a:pt x="4903" y="1697"/>
                    <a:pt x="4908" y="1697"/>
                  </a:cubicBezTo>
                  <a:cubicBezTo>
                    <a:pt x="4950" y="1697"/>
                    <a:pt x="4990" y="1684"/>
                    <a:pt x="5022" y="1657"/>
                  </a:cubicBezTo>
                  <a:cubicBezTo>
                    <a:pt x="5102" y="1590"/>
                    <a:pt x="5182" y="1523"/>
                    <a:pt x="5261" y="1455"/>
                  </a:cubicBezTo>
                  <a:cubicBezTo>
                    <a:pt x="5302" y="1420"/>
                    <a:pt x="5325" y="1371"/>
                    <a:pt x="5327" y="1319"/>
                  </a:cubicBezTo>
                  <a:cubicBezTo>
                    <a:pt x="5352" y="1299"/>
                    <a:pt x="5377" y="1278"/>
                    <a:pt x="5401" y="1256"/>
                  </a:cubicBezTo>
                  <a:cubicBezTo>
                    <a:pt x="5549" y="1117"/>
                    <a:pt x="5693" y="972"/>
                    <a:pt x="5820" y="813"/>
                  </a:cubicBezTo>
                  <a:cubicBezTo>
                    <a:pt x="5880" y="737"/>
                    <a:pt x="5940" y="660"/>
                    <a:pt x="5994" y="580"/>
                  </a:cubicBezTo>
                  <a:cubicBezTo>
                    <a:pt x="6026" y="533"/>
                    <a:pt x="6058" y="486"/>
                    <a:pt x="6086" y="437"/>
                  </a:cubicBezTo>
                  <a:cubicBezTo>
                    <a:pt x="6124" y="374"/>
                    <a:pt x="6171" y="306"/>
                    <a:pt x="6183" y="232"/>
                  </a:cubicBezTo>
                  <a:cubicBezTo>
                    <a:pt x="6199" y="146"/>
                    <a:pt x="6165" y="73"/>
                    <a:pt x="6091" y="27"/>
                  </a:cubicBezTo>
                  <a:cubicBezTo>
                    <a:pt x="6088" y="26"/>
                    <a:pt x="6086" y="24"/>
                    <a:pt x="6084" y="23"/>
                  </a:cubicBezTo>
                  <a:cubicBezTo>
                    <a:pt x="6060" y="7"/>
                    <a:pt x="6030" y="0"/>
                    <a:pt x="599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11" name="Google Shape;3811;p54"/>
            <p:cNvSpPr/>
            <p:nvPr/>
          </p:nvSpPr>
          <p:spPr>
            <a:xfrm>
              <a:off x="2213800" y="755000"/>
              <a:ext cx="165125" cy="164600"/>
            </a:xfrm>
            <a:custGeom>
              <a:avLst/>
              <a:gdLst/>
              <a:ahLst/>
              <a:cxnLst/>
              <a:rect l="l" t="t" r="r" b="b"/>
              <a:pathLst>
                <a:path w="6605" h="6584" extrusionOk="0">
                  <a:moveTo>
                    <a:pt x="5853" y="4523"/>
                  </a:moveTo>
                  <a:cubicBezTo>
                    <a:pt x="5852" y="4524"/>
                    <a:pt x="5852" y="4525"/>
                    <a:pt x="5852" y="4526"/>
                  </a:cubicBezTo>
                  <a:lnTo>
                    <a:pt x="5852" y="4526"/>
                  </a:lnTo>
                  <a:cubicBezTo>
                    <a:pt x="5852" y="4525"/>
                    <a:pt x="5853" y="4524"/>
                    <a:pt x="5853" y="4523"/>
                  </a:cubicBezTo>
                  <a:close/>
                  <a:moveTo>
                    <a:pt x="3042" y="366"/>
                  </a:moveTo>
                  <a:cubicBezTo>
                    <a:pt x="3065" y="366"/>
                    <a:pt x="3089" y="367"/>
                    <a:pt x="3112" y="369"/>
                  </a:cubicBezTo>
                  <a:cubicBezTo>
                    <a:pt x="3129" y="370"/>
                    <a:pt x="3147" y="372"/>
                    <a:pt x="3165" y="373"/>
                  </a:cubicBezTo>
                  <a:cubicBezTo>
                    <a:pt x="3193" y="377"/>
                    <a:pt x="3221" y="379"/>
                    <a:pt x="3249" y="382"/>
                  </a:cubicBezTo>
                  <a:lnTo>
                    <a:pt x="3245" y="382"/>
                  </a:lnTo>
                  <a:cubicBezTo>
                    <a:pt x="3322" y="387"/>
                    <a:pt x="3400" y="390"/>
                    <a:pt x="3477" y="399"/>
                  </a:cubicBezTo>
                  <a:lnTo>
                    <a:pt x="3489" y="399"/>
                  </a:lnTo>
                  <a:cubicBezTo>
                    <a:pt x="3580" y="411"/>
                    <a:pt x="3669" y="423"/>
                    <a:pt x="3758" y="442"/>
                  </a:cubicBezTo>
                  <a:cubicBezTo>
                    <a:pt x="3760" y="443"/>
                    <a:pt x="3764" y="444"/>
                    <a:pt x="3766" y="444"/>
                  </a:cubicBezTo>
                  <a:cubicBezTo>
                    <a:pt x="3848" y="462"/>
                    <a:pt x="3931" y="485"/>
                    <a:pt x="4011" y="512"/>
                  </a:cubicBezTo>
                  <a:cubicBezTo>
                    <a:pt x="4024" y="515"/>
                    <a:pt x="4038" y="520"/>
                    <a:pt x="4052" y="524"/>
                  </a:cubicBezTo>
                  <a:cubicBezTo>
                    <a:pt x="4105" y="533"/>
                    <a:pt x="4157" y="544"/>
                    <a:pt x="4209" y="556"/>
                  </a:cubicBezTo>
                  <a:cubicBezTo>
                    <a:pt x="4302" y="584"/>
                    <a:pt x="4394" y="618"/>
                    <a:pt x="4484" y="654"/>
                  </a:cubicBezTo>
                  <a:cubicBezTo>
                    <a:pt x="4571" y="691"/>
                    <a:pt x="4657" y="732"/>
                    <a:pt x="4744" y="770"/>
                  </a:cubicBezTo>
                  <a:cubicBezTo>
                    <a:pt x="4826" y="804"/>
                    <a:pt x="4904" y="843"/>
                    <a:pt x="4982" y="887"/>
                  </a:cubicBezTo>
                  <a:cubicBezTo>
                    <a:pt x="5032" y="916"/>
                    <a:pt x="5080" y="947"/>
                    <a:pt x="5128" y="980"/>
                  </a:cubicBezTo>
                  <a:cubicBezTo>
                    <a:pt x="5229" y="1062"/>
                    <a:pt x="5328" y="1145"/>
                    <a:pt x="5423" y="1233"/>
                  </a:cubicBezTo>
                  <a:cubicBezTo>
                    <a:pt x="5440" y="1251"/>
                    <a:pt x="5456" y="1270"/>
                    <a:pt x="5473" y="1289"/>
                  </a:cubicBezTo>
                  <a:cubicBezTo>
                    <a:pt x="5542" y="1385"/>
                    <a:pt x="5604" y="1485"/>
                    <a:pt x="5667" y="1584"/>
                  </a:cubicBezTo>
                  <a:cubicBezTo>
                    <a:pt x="5727" y="1680"/>
                    <a:pt x="5788" y="1777"/>
                    <a:pt x="5845" y="1875"/>
                  </a:cubicBezTo>
                  <a:cubicBezTo>
                    <a:pt x="5907" y="1984"/>
                    <a:pt x="5966" y="2094"/>
                    <a:pt x="6018" y="2210"/>
                  </a:cubicBezTo>
                  <a:cubicBezTo>
                    <a:pt x="6037" y="2259"/>
                    <a:pt x="6054" y="2307"/>
                    <a:pt x="6070" y="2356"/>
                  </a:cubicBezTo>
                  <a:cubicBezTo>
                    <a:pt x="6132" y="2595"/>
                    <a:pt x="6169" y="2838"/>
                    <a:pt x="6209" y="3082"/>
                  </a:cubicBezTo>
                  <a:cubicBezTo>
                    <a:pt x="6217" y="3142"/>
                    <a:pt x="6222" y="3199"/>
                    <a:pt x="6223" y="3258"/>
                  </a:cubicBezTo>
                  <a:cubicBezTo>
                    <a:pt x="6222" y="3307"/>
                    <a:pt x="6219" y="3356"/>
                    <a:pt x="6214" y="3405"/>
                  </a:cubicBezTo>
                  <a:cubicBezTo>
                    <a:pt x="6199" y="3520"/>
                    <a:pt x="6180" y="3633"/>
                    <a:pt x="6152" y="3746"/>
                  </a:cubicBezTo>
                  <a:cubicBezTo>
                    <a:pt x="6120" y="3865"/>
                    <a:pt x="6076" y="3978"/>
                    <a:pt x="6030" y="4092"/>
                  </a:cubicBezTo>
                  <a:lnTo>
                    <a:pt x="6030" y="4092"/>
                  </a:lnTo>
                  <a:cubicBezTo>
                    <a:pt x="6030" y="4092"/>
                    <a:pt x="6030" y="4092"/>
                    <a:pt x="6030" y="4092"/>
                  </a:cubicBezTo>
                  <a:lnTo>
                    <a:pt x="6030" y="4092"/>
                  </a:lnTo>
                  <a:cubicBezTo>
                    <a:pt x="6030" y="4092"/>
                    <a:pt x="6030" y="4092"/>
                    <a:pt x="6030" y="4092"/>
                  </a:cubicBezTo>
                  <a:lnTo>
                    <a:pt x="6030" y="4092"/>
                  </a:lnTo>
                  <a:cubicBezTo>
                    <a:pt x="6029" y="4094"/>
                    <a:pt x="6029" y="4096"/>
                    <a:pt x="6028" y="4097"/>
                  </a:cubicBezTo>
                  <a:cubicBezTo>
                    <a:pt x="6028" y="4097"/>
                    <a:pt x="6028" y="4097"/>
                    <a:pt x="6028" y="4097"/>
                  </a:cubicBezTo>
                  <a:lnTo>
                    <a:pt x="6028" y="4097"/>
                  </a:lnTo>
                  <a:cubicBezTo>
                    <a:pt x="6028" y="4098"/>
                    <a:pt x="6028" y="4099"/>
                    <a:pt x="6028" y="4100"/>
                  </a:cubicBezTo>
                  <a:cubicBezTo>
                    <a:pt x="6026" y="4104"/>
                    <a:pt x="6024" y="4107"/>
                    <a:pt x="6023" y="4112"/>
                  </a:cubicBezTo>
                  <a:lnTo>
                    <a:pt x="6023" y="4112"/>
                  </a:lnTo>
                  <a:cubicBezTo>
                    <a:pt x="6023" y="4112"/>
                    <a:pt x="6023" y="4111"/>
                    <a:pt x="6023" y="4111"/>
                  </a:cubicBezTo>
                  <a:lnTo>
                    <a:pt x="6023" y="4111"/>
                  </a:lnTo>
                  <a:cubicBezTo>
                    <a:pt x="6023" y="4112"/>
                    <a:pt x="6023" y="4113"/>
                    <a:pt x="6022" y="4113"/>
                  </a:cubicBezTo>
                  <a:lnTo>
                    <a:pt x="6022" y="4113"/>
                  </a:lnTo>
                  <a:cubicBezTo>
                    <a:pt x="6023" y="4113"/>
                    <a:pt x="6023" y="4112"/>
                    <a:pt x="6023" y="4112"/>
                  </a:cubicBezTo>
                  <a:lnTo>
                    <a:pt x="6023" y="4112"/>
                  </a:lnTo>
                  <a:cubicBezTo>
                    <a:pt x="6022" y="4112"/>
                    <a:pt x="6022" y="4113"/>
                    <a:pt x="6022" y="4114"/>
                  </a:cubicBezTo>
                  <a:lnTo>
                    <a:pt x="6022" y="4114"/>
                  </a:lnTo>
                  <a:cubicBezTo>
                    <a:pt x="6022" y="4114"/>
                    <a:pt x="6022" y="4113"/>
                    <a:pt x="6022" y="4113"/>
                  </a:cubicBezTo>
                  <a:lnTo>
                    <a:pt x="6022" y="4113"/>
                  </a:lnTo>
                  <a:cubicBezTo>
                    <a:pt x="6022" y="4114"/>
                    <a:pt x="6022" y="4114"/>
                    <a:pt x="6022" y="4115"/>
                  </a:cubicBezTo>
                  <a:cubicBezTo>
                    <a:pt x="6022" y="4114"/>
                    <a:pt x="6022" y="4114"/>
                    <a:pt x="6022" y="4114"/>
                  </a:cubicBezTo>
                  <a:lnTo>
                    <a:pt x="6022" y="4114"/>
                  </a:lnTo>
                  <a:cubicBezTo>
                    <a:pt x="5965" y="4251"/>
                    <a:pt x="5906" y="4388"/>
                    <a:pt x="5852" y="4526"/>
                  </a:cubicBezTo>
                  <a:cubicBezTo>
                    <a:pt x="5852" y="4526"/>
                    <a:pt x="5852" y="4526"/>
                    <a:pt x="5852" y="4526"/>
                  </a:cubicBezTo>
                  <a:lnTo>
                    <a:pt x="5852" y="4526"/>
                  </a:lnTo>
                  <a:cubicBezTo>
                    <a:pt x="5803" y="4645"/>
                    <a:pt x="5744" y="4758"/>
                    <a:pt x="5681" y="4869"/>
                  </a:cubicBezTo>
                  <a:cubicBezTo>
                    <a:pt x="5606" y="4994"/>
                    <a:pt x="5522" y="5114"/>
                    <a:pt x="5439" y="5234"/>
                  </a:cubicBezTo>
                  <a:cubicBezTo>
                    <a:pt x="5406" y="5276"/>
                    <a:pt x="5370" y="5316"/>
                    <a:pt x="5334" y="5355"/>
                  </a:cubicBezTo>
                  <a:cubicBezTo>
                    <a:pt x="5336" y="5352"/>
                    <a:pt x="5338" y="5350"/>
                    <a:pt x="5340" y="5347"/>
                  </a:cubicBezTo>
                  <a:lnTo>
                    <a:pt x="5340" y="5347"/>
                  </a:lnTo>
                  <a:cubicBezTo>
                    <a:pt x="5337" y="5351"/>
                    <a:pt x="5334" y="5354"/>
                    <a:pt x="5330" y="5358"/>
                  </a:cubicBezTo>
                  <a:cubicBezTo>
                    <a:pt x="5328" y="5360"/>
                    <a:pt x="5327" y="5362"/>
                    <a:pt x="5325" y="5364"/>
                  </a:cubicBezTo>
                  <a:cubicBezTo>
                    <a:pt x="5326" y="5363"/>
                    <a:pt x="5327" y="5361"/>
                    <a:pt x="5328" y="5360"/>
                  </a:cubicBezTo>
                  <a:lnTo>
                    <a:pt x="5328" y="5360"/>
                  </a:lnTo>
                  <a:cubicBezTo>
                    <a:pt x="5199" y="5485"/>
                    <a:pt x="5068" y="5605"/>
                    <a:pt x="4928" y="5717"/>
                  </a:cubicBezTo>
                  <a:cubicBezTo>
                    <a:pt x="4895" y="5739"/>
                    <a:pt x="4859" y="5761"/>
                    <a:pt x="4825" y="5783"/>
                  </a:cubicBezTo>
                  <a:cubicBezTo>
                    <a:pt x="4730" y="5836"/>
                    <a:pt x="4635" y="5887"/>
                    <a:pt x="4537" y="5933"/>
                  </a:cubicBezTo>
                  <a:cubicBezTo>
                    <a:pt x="4366" y="6002"/>
                    <a:pt x="4197" y="6067"/>
                    <a:pt x="4021" y="6118"/>
                  </a:cubicBezTo>
                  <a:cubicBezTo>
                    <a:pt x="3879" y="6157"/>
                    <a:pt x="3736" y="6187"/>
                    <a:pt x="3591" y="6209"/>
                  </a:cubicBezTo>
                  <a:cubicBezTo>
                    <a:pt x="3568" y="6212"/>
                    <a:pt x="3545" y="6213"/>
                    <a:pt x="3524" y="6213"/>
                  </a:cubicBezTo>
                  <a:cubicBezTo>
                    <a:pt x="3502" y="6213"/>
                    <a:pt x="3480" y="6213"/>
                    <a:pt x="3458" y="6213"/>
                  </a:cubicBezTo>
                  <a:cubicBezTo>
                    <a:pt x="3387" y="6213"/>
                    <a:pt x="3317" y="6212"/>
                    <a:pt x="3246" y="6208"/>
                  </a:cubicBezTo>
                  <a:cubicBezTo>
                    <a:pt x="3200" y="6206"/>
                    <a:pt x="3154" y="6206"/>
                    <a:pt x="3110" y="6206"/>
                  </a:cubicBezTo>
                  <a:cubicBezTo>
                    <a:pt x="3066" y="6206"/>
                    <a:pt x="3023" y="6206"/>
                    <a:pt x="2979" y="6207"/>
                  </a:cubicBezTo>
                  <a:cubicBezTo>
                    <a:pt x="2899" y="6207"/>
                    <a:pt x="2820" y="6204"/>
                    <a:pt x="2742" y="6196"/>
                  </a:cubicBezTo>
                  <a:cubicBezTo>
                    <a:pt x="2609" y="6179"/>
                    <a:pt x="2479" y="6157"/>
                    <a:pt x="2350" y="6125"/>
                  </a:cubicBezTo>
                  <a:cubicBezTo>
                    <a:pt x="2268" y="6101"/>
                    <a:pt x="2187" y="6072"/>
                    <a:pt x="2107" y="6041"/>
                  </a:cubicBezTo>
                  <a:cubicBezTo>
                    <a:pt x="1985" y="5990"/>
                    <a:pt x="1866" y="5930"/>
                    <a:pt x="1749" y="5864"/>
                  </a:cubicBezTo>
                  <a:cubicBezTo>
                    <a:pt x="1620" y="5789"/>
                    <a:pt x="1488" y="5715"/>
                    <a:pt x="1368" y="5625"/>
                  </a:cubicBezTo>
                  <a:cubicBezTo>
                    <a:pt x="1328" y="5593"/>
                    <a:pt x="1290" y="5560"/>
                    <a:pt x="1255" y="5525"/>
                  </a:cubicBezTo>
                  <a:cubicBezTo>
                    <a:pt x="1196" y="5462"/>
                    <a:pt x="1141" y="5396"/>
                    <a:pt x="1086" y="5329"/>
                  </a:cubicBezTo>
                  <a:cubicBezTo>
                    <a:pt x="1014" y="5232"/>
                    <a:pt x="949" y="5132"/>
                    <a:pt x="886" y="5029"/>
                  </a:cubicBezTo>
                  <a:cubicBezTo>
                    <a:pt x="844" y="4959"/>
                    <a:pt x="806" y="4888"/>
                    <a:pt x="767" y="4817"/>
                  </a:cubicBezTo>
                  <a:cubicBezTo>
                    <a:pt x="729" y="4749"/>
                    <a:pt x="700" y="4677"/>
                    <a:pt x="670" y="4606"/>
                  </a:cubicBezTo>
                  <a:cubicBezTo>
                    <a:pt x="628" y="4498"/>
                    <a:pt x="592" y="4390"/>
                    <a:pt x="557" y="4279"/>
                  </a:cubicBezTo>
                  <a:cubicBezTo>
                    <a:pt x="492" y="4036"/>
                    <a:pt x="432" y="3790"/>
                    <a:pt x="388" y="3541"/>
                  </a:cubicBezTo>
                  <a:cubicBezTo>
                    <a:pt x="380" y="3483"/>
                    <a:pt x="377" y="3426"/>
                    <a:pt x="375" y="3368"/>
                  </a:cubicBezTo>
                  <a:cubicBezTo>
                    <a:pt x="373" y="3250"/>
                    <a:pt x="384" y="3134"/>
                    <a:pt x="395" y="3017"/>
                  </a:cubicBezTo>
                  <a:cubicBezTo>
                    <a:pt x="403" y="2953"/>
                    <a:pt x="411" y="2888"/>
                    <a:pt x="421" y="2822"/>
                  </a:cubicBezTo>
                  <a:cubicBezTo>
                    <a:pt x="431" y="2758"/>
                    <a:pt x="444" y="2696"/>
                    <a:pt x="457" y="2630"/>
                  </a:cubicBezTo>
                  <a:cubicBezTo>
                    <a:pt x="516" y="2428"/>
                    <a:pt x="590" y="2231"/>
                    <a:pt x="665" y="2036"/>
                  </a:cubicBezTo>
                  <a:cubicBezTo>
                    <a:pt x="692" y="1972"/>
                    <a:pt x="720" y="1908"/>
                    <a:pt x="750" y="1845"/>
                  </a:cubicBezTo>
                  <a:cubicBezTo>
                    <a:pt x="779" y="1782"/>
                    <a:pt x="810" y="1721"/>
                    <a:pt x="843" y="1661"/>
                  </a:cubicBezTo>
                  <a:cubicBezTo>
                    <a:pt x="867" y="1620"/>
                    <a:pt x="890" y="1578"/>
                    <a:pt x="918" y="1540"/>
                  </a:cubicBezTo>
                  <a:cubicBezTo>
                    <a:pt x="945" y="1499"/>
                    <a:pt x="974" y="1459"/>
                    <a:pt x="1002" y="1419"/>
                  </a:cubicBezTo>
                  <a:cubicBezTo>
                    <a:pt x="1032" y="1382"/>
                    <a:pt x="1061" y="1343"/>
                    <a:pt x="1093" y="1310"/>
                  </a:cubicBezTo>
                  <a:cubicBezTo>
                    <a:pt x="1129" y="1271"/>
                    <a:pt x="1165" y="1233"/>
                    <a:pt x="1201" y="1195"/>
                  </a:cubicBezTo>
                  <a:cubicBezTo>
                    <a:pt x="1335" y="1067"/>
                    <a:pt x="1472" y="943"/>
                    <a:pt x="1616" y="824"/>
                  </a:cubicBezTo>
                  <a:cubicBezTo>
                    <a:pt x="1683" y="776"/>
                    <a:pt x="1750" y="730"/>
                    <a:pt x="1820" y="684"/>
                  </a:cubicBezTo>
                  <a:cubicBezTo>
                    <a:pt x="1870" y="657"/>
                    <a:pt x="1921" y="629"/>
                    <a:pt x="1973" y="604"/>
                  </a:cubicBezTo>
                  <a:cubicBezTo>
                    <a:pt x="2026" y="579"/>
                    <a:pt x="2079" y="555"/>
                    <a:pt x="2133" y="531"/>
                  </a:cubicBezTo>
                  <a:cubicBezTo>
                    <a:pt x="2208" y="501"/>
                    <a:pt x="2282" y="474"/>
                    <a:pt x="2357" y="447"/>
                  </a:cubicBezTo>
                  <a:lnTo>
                    <a:pt x="2355" y="447"/>
                  </a:lnTo>
                  <a:cubicBezTo>
                    <a:pt x="2424" y="428"/>
                    <a:pt x="2493" y="412"/>
                    <a:pt x="2564" y="398"/>
                  </a:cubicBezTo>
                  <a:lnTo>
                    <a:pt x="2563" y="398"/>
                  </a:lnTo>
                  <a:cubicBezTo>
                    <a:pt x="2644" y="388"/>
                    <a:pt x="2724" y="379"/>
                    <a:pt x="2804" y="373"/>
                  </a:cubicBezTo>
                  <a:cubicBezTo>
                    <a:pt x="2809" y="377"/>
                    <a:pt x="2814" y="380"/>
                    <a:pt x="2818" y="382"/>
                  </a:cubicBezTo>
                  <a:cubicBezTo>
                    <a:pt x="2833" y="381"/>
                    <a:pt x="2848" y="379"/>
                    <a:pt x="2862" y="379"/>
                  </a:cubicBezTo>
                  <a:cubicBezTo>
                    <a:pt x="2867" y="379"/>
                    <a:pt x="2872" y="379"/>
                    <a:pt x="2876" y="380"/>
                  </a:cubicBezTo>
                  <a:cubicBezTo>
                    <a:pt x="2883" y="380"/>
                    <a:pt x="2889" y="379"/>
                    <a:pt x="2896" y="379"/>
                  </a:cubicBezTo>
                  <a:cubicBezTo>
                    <a:pt x="2928" y="373"/>
                    <a:pt x="2960" y="370"/>
                    <a:pt x="2993" y="367"/>
                  </a:cubicBezTo>
                  <a:lnTo>
                    <a:pt x="2999" y="367"/>
                  </a:lnTo>
                  <a:cubicBezTo>
                    <a:pt x="3013" y="367"/>
                    <a:pt x="3028" y="366"/>
                    <a:pt x="3042" y="366"/>
                  </a:cubicBezTo>
                  <a:close/>
                  <a:moveTo>
                    <a:pt x="3105" y="1"/>
                  </a:moveTo>
                  <a:cubicBezTo>
                    <a:pt x="3101" y="1"/>
                    <a:pt x="3097" y="1"/>
                    <a:pt x="3093" y="2"/>
                  </a:cubicBezTo>
                  <a:cubicBezTo>
                    <a:pt x="3066" y="3"/>
                    <a:pt x="3042" y="5"/>
                    <a:pt x="3017" y="7"/>
                  </a:cubicBezTo>
                  <a:cubicBezTo>
                    <a:pt x="3011" y="7"/>
                    <a:pt x="3008" y="8"/>
                    <a:pt x="3002" y="8"/>
                  </a:cubicBezTo>
                  <a:cubicBezTo>
                    <a:pt x="2979" y="10"/>
                    <a:pt x="2955" y="12"/>
                    <a:pt x="2932" y="14"/>
                  </a:cubicBezTo>
                  <a:cubicBezTo>
                    <a:pt x="2835" y="22"/>
                    <a:pt x="2739" y="34"/>
                    <a:pt x="2644" y="45"/>
                  </a:cubicBezTo>
                  <a:cubicBezTo>
                    <a:pt x="2553" y="56"/>
                    <a:pt x="2459" y="69"/>
                    <a:pt x="2370" y="92"/>
                  </a:cubicBezTo>
                  <a:cubicBezTo>
                    <a:pt x="2264" y="120"/>
                    <a:pt x="2159" y="154"/>
                    <a:pt x="2055" y="192"/>
                  </a:cubicBezTo>
                  <a:cubicBezTo>
                    <a:pt x="1958" y="229"/>
                    <a:pt x="1863" y="271"/>
                    <a:pt x="1770" y="314"/>
                  </a:cubicBezTo>
                  <a:cubicBezTo>
                    <a:pt x="1722" y="335"/>
                    <a:pt x="1675" y="362"/>
                    <a:pt x="1630" y="389"/>
                  </a:cubicBezTo>
                  <a:cubicBezTo>
                    <a:pt x="1592" y="412"/>
                    <a:pt x="1553" y="434"/>
                    <a:pt x="1516" y="459"/>
                  </a:cubicBezTo>
                  <a:cubicBezTo>
                    <a:pt x="1433" y="518"/>
                    <a:pt x="1349" y="578"/>
                    <a:pt x="1272" y="645"/>
                  </a:cubicBezTo>
                  <a:cubicBezTo>
                    <a:pt x="1198" y="708"/>
                    <a:pt x="1125" y="771"/>
                    <a:pt x="1054" y="839"/>
                  </a:cubicBezTo>
                  <a:cubicBezTo>
                    <a:pt x="975" y="913"/>
                    <a:pt x="898" y="989"/>
                    <a:pt x="823" y="1068"/>
                  </a:cubicBezTo>
                  <a:cubicBezTo>
                    <a:pt x="748" y="1145"/>
                    <a:pt x="688" y="1235"/>
                    <a:pt x="626" y="1322"/>
                  </a:cubicBezTo>
                  <a:cubicBezTo>
                    <a:pt x="568" y="1405"/>
                    <a:pt x="519" y="1495"/>
                    <a:pt x="471" y="1584"/>
                  </a:cubicBezTo>
                  <a:cubicBezTo>
                    <a:pt x="423" y="1672"/>
                    <a:pt x="385" y="1765"/>
                    <a:pt x="345" y="1855"/>
                  </a:cubicBezTo>
                  <a:cubicBezTo>
                    <a:pt x="308" y="1943"/>
                    <a:pt x="273" y="2032"/>
                    <a:pt x="241" y="2123"/>
                  </a:cubicBezTo>
                  <a:cubicBezTo>
                    <a:pt x="170" y="2312"/>
                    <a:pt x="98" y="2507"/>
                    <a:pt x="67" y="2709"/>
                  </a:cubicBezTo>
                  <a:cubicBezTo>
                    <a:pt x="33" y="2930"/>
                    <a:pt x="1" y="3155"/>
                    <a:pt x="6" y="3381"/>
                  </a:cubicBezTo>
                  <a:cubicBezTo>
                    <a:pt x="13" y="3630"/>
                    <a:pt x="77" y="3873"/>
                    <a:pt x="134" y="4115"/>
                  </a:cubicBezTo>
                  <a:cubicBezTo>
                    <a:pt x="180" y="4308"/>
                    <a:pt x="234" y="4499"/>
                    <a:pt x="304" y="4684"/>
                  </a:cubicBezTo>
                  <a:cubicBezTo>
                    <a:pt x="378" y="4875"/>
                    <a:pt x="471" y="5058"/>
                    <a:pt x="577" y="5233"/>
                  </a:cubicBezTo>
                  <a:cubicBezTo>
                    <a:pt x="627" y="5316"/>
                    <a:pt x="678" y="5399"/>
                    <a:pt x="736" y="5478"/>
                  </a:cubicBezTo>
                  <a:cubicBezTo>
                    <a:pt x="800" y="5565"/>
                    <a:pt x="867" y="5647"/>
                    <a:pt x="938" y="5727"/>
                  </a:cubicBezTo>
                  <a:cubicBezTo>
                    <a:pt x="1003" y="5799"/>
                    <a:pt x="1073" y="5866"/>
                    <a:pt x="1151" y="5925"/>
                  </a:cubicBezTo>
                  <a:cubicBezTo>
                    <a:pt x="1207" y="5967"/>
                    <a:pt x="1265" y="6005"/>
                    <a:pt x="1325" y="6043"/>
                  </a:cubicBezTo>
                  <a:cubicBezTo>
                    <a:pt x="1405" y="6094"/>
                    <a:pt x="1488" y="6141"/>
                    <a:pt x="1572" y="6188"/>
                  </a:cubicBezTo>
                  <a:cubicBezTo>
                    <a:pt x="1717" y="6270"/>
                    <a:pt x="1867" y="6344"/>
                    <a:pt x="2022" y="6404"/>
                  </a:cubicBezTo>
                  <a:cubicBezTo>
                    <a:pt x="2181" y="6466"/>
                    <a:pt x="2344" y="6508"/>
                    <a:pt x="2512" y="6536"/>
                  </a:cubicBezTo>
                  <a:cubicBezTo>
                    <a:pt x="2608" y="6553"/>
                    <a:pt x="2705" y="6567"/>
                    <a:pt x="2803" y="6573"/>
                  </a:cubicBezTo>
                  <a:cubicBezTo>
                    <a:pt x="2847" y="6576"/>
                    <a:pt x="2890" y="6576"/>
                    <a:pt x="2934" y="6576"/>
                  </a:cubicBezTo>
                  <a:cubicBezTo>
                    <a:pt x="2969" y="6576"/>
                    <a:pt x="3005" y="6576"/>
                    <a:pt x="3040" y="6575"/>
                  </a:cubicBezTo>
                  <a:lnTo>
                    <a:pt x="3038" y="6575"/>
                  </a:lnTo>
                  <a:cubicBezTo>
                    <a:pt x="3052" y="6575"/>
                    <a:pt x="3066" y="6575"/>
                    <a:pt x="3080" y="6575"/>
                  </a:cubicBezTo>
                  <a:cubicBezTo>
                    <a:pt x="3143" y="6575"/>
                    <a:pt x="3206" y="6577"/>
                    <a:pt x="3269" y="6579"/>
                  </a:cubicBezTo>
                  <a:cubicBezTo>
                    <a:pt x="3337" y="6581"/>
                    <a:pt x="3406" y="6583"/>
                    <a:pt x="3474" y="6583"/>
                  </a:cubicBezTo>
                  <a:lnTo>
                    <a:pt x="3534" y="6583"/>
                  </a:lnTo>
                  <a:cubicBezTo>
                    <a:pt x="3561" y="6583"/>
                    <a:pt x="3589" y="6582"/>
                    <a:pt x="3614" y="6580"/>
                  </a:cubicBezTo>
                  <a:cubicBezTo>
                    <a:pt x="3662" y="6574"/>
                    <a:pt x="3709" y="6565"/>
                    <a:pt x="3755" y="6557"/>
                  </a:cubicBezTo>
                  <a:cubicBezTo>
                    <a:pt x="3824" y="6543"/>
                    <a:pt x="3893" y="6533"/>
                    <a:pt x="3962" y="6516"/>
                  </a:cubicBezTo>
                  <a:cubicBezTo>
                    <a:pt x="4103" y="6483"/>
                    <a:pt x="4245" y="6444"/>
                    <a:pt x="4381" y="6391"/>
                  </a:cubicBezTo>
                  <a:cubicBezTo>
                    <a:pt x="4512" y="6342"/>
                    <a:pt x="4647" y="6294"/>
                    <a:pt x="4771" y="6231"/>
                  </a:cubicBezTo>
                  <a:cubicBezTo>
                    <a:pt x="4857" y="6188"/>
                    <a:pt x="4940" y="6143"/>
                    <a:pt x="5023" y="6095"/>
                  </a:cubicBezTo>
                  <a:cubicBezTo>
                    <a:pt x="5103" y="6047"/>
                    <a:pt x="5177" y="5993"/>
                    <a:pt x="5248" y="5933"/>
                  </a:cubicBezTo>
                  <a:cubicBezTo>
                    <a:pt x="5392" y="5813"/>
                    <a:pt x="5533" y="5687"/>
                    <a:pt x="5659" y="5549"/>
                  </a:cubicBezTo>
                  <a:cubicBezTo>
                    <a:pt x="5723" y="5479"/>
                    <a:pt x="5776" y="5399"/>
                    <a:pt x="5829" y="5321"/>
                  </a:cubicBezTo>
                  <a:cubicBezTo>
                    <a:pt x="5884" y="5241"/>
                    <a:pt x="5939" y="5161"/>
                    <a:pt x="5988" y="5077"/>
                  </a:cubicBezTo>
                  <a:cubicBezTo>
                    <a:pt x="6080" y="4923"/>
                    <a:pt x="6155" y="4762"/>
                    <a:pt x="6221" y="4596"/>
                  </a:cubicBezTo>
                  <a:cubicBezTo>
                    <a:pt x="6265" y="4492"/>
                    <a:pt x="6309" y="4388"/>
                    <a:pt x="6351" y="4285"/>
                  </a:cubicBezTo>
                  <a:cubicBezTo>
                    <a:pt x="6396" y="4173"/>
                    <a:pt x="6445" y="4060"/>
                    <a:pt x="6481" y="3945"/>
                  </a:cubicBezTo>
                  <a:cubicBezTo>
                    <a:pt x="6520" y="3821"/>
                    <a:pt x="6547" y="3693"/>
                    <a:pt x="6566" y="3565"/>
                  </a:cubicBezTo>
                  <a:cubicBezTo>
                    <a:pt x="6585" y="3440"/>
                    <a:pt x="6604" y="3308"/>
                    <a:pt x="6593" y="3184"/>
                  </a:cubicBezTo>
                  <a:cubicBezTo>
                    <a:pt x="6582" y="3082"/>
                    <a:pt x="6568" y="2981"/>
                    <a:pt x="6549" y="2881"/>
                  </a:cubicBezTo>
                  <a:cubicBezTo>
                    <a:pt x="6534" y="2788"/>
                    <a:pt x="6521" y="2694"/>
                    <a:pt x="6505" y="2602"/>
                  </a:cubicBezTo>
                  <a:cubicBezTo>
                    <a:pt x="6470" y="2417"/>
                    <a:pt x="6429" y="2229"/>
                    <a:pt x="6355" y="2056"/>
                  </a:cubicBezTo>
                  <a:cubicBezTo>
                    <a:pt x="6281" y="1886"/>
                    <a:pt x="6188" y="1722"/>
                    <a:pt x="6091" y="1566"/>
                  </a:cubicBezTo>
                  <a:cubicBezTo>
                    <a:pt x="5990" y="1407"/>
                    <a:pt x="5898" y="1243"/>
                    <a:pt x="5788" y="1092"/>
                  </a:cubicBezTo>
                  <a:cubicBezTo>
                    <a:pt x="5713" y="989"/>
                    <a:pt x="5618" y="909"/>
                    <a:pt x="5524" y="828"/>
                  </a:cubicBezTo>
                  <a:cubicBezTo>
                    <a:pt x="5448" y="764"/>
                    <a:pt x="5373" y="701"/>
                    <a:pt x="5293" y="644"/>
                  </a:cubicBezTo>
                  <a:cubicBezTo>
                    <a:pt x="5143" y="536"/>
                    <a:pt x="4969" y="468"/>
                    <a:pt x="4803" y="391"/>
                  </a:cubicBezTo>
                  <a:cubicBezTo>
                    <a:pt x="4637" y="315"/>
                    <a:pt x="4465" y="239"/>
                    <a:pt x="4286" y="195"/>
                  </a:cubicBezTo>
                  <a:cubicBezTo>
                    <a:pt x="4205" y="174"/>
                    <a:pt x="4124" y="163"/>
                    <a:pt x="4043" y="150"/>
                  </a:cubicBezTo>
                  <a:cubicBezTo>
                    <a:pt x="4034" y="149"/>
                    <a:pt x="4026" y="148"/>
                    <a:pt x="4018" y="147"/>
                  </a:cubicBezTo>
                  <a:cubicBezTo>
                    <a:pt x="4002" y="139"/>
                    <a:pt x="3988" y="131"/>
                    <a:pt x="3971" y="128"/>
                  </a:cubicBezTo>
                  <a:cubicBezTo>
                    <a:pt x="3863" y="110"/>
                    <a:pt x="3758" y="88"/>
                    <a:pt x="3652" y="67"/>
                  </a:cubicBezTo>
                  <a:cubicBezTo>
                    <a:pt x="3605" y="59"/>
                    <a:pt x="3560" y="45"/>
                    <a:pt x="3513" y="39"/>
                  </a:cubicBezTo>
                  <a:cubicBezTo>
                    <a:pt x="3474" y="34"/>
                    <a:pt x="3433" y="29"/>
                    <a:pt x="3394" y="23"/>
                  </a:cubicBezTo>
                  <a:cubicBezTo>
                    <a:pt x="3345" y="15"/>
                    <a:pt x="3296" y="7"/>
                    <a:pt x="3247" y="6"/>
                  </a:cubicBezTo>
                  <a:cubicBezTo>
                    <a:pt x="3238" y="6"/>
                    <a:pt x="3228" y="6"/>
                    <a:pt x="3219" y="6"/>
                  </a:cubicBezTo>
                  <a:cubicBezTo>
                    <a:pt x="3196" y="6"/>
                    <a:pt x="3172" y="6"/>
                    <a:pt x="3150" y="7"/>
                  </a:cubicBezTo>
                  <a:cubicBezTo>
                    <a:pt x="3135" y="4"/>
                    <a:pt x="3120" y="1"/>
                    <a:pt x="310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grpSp>
        <p:nvGrpSpPr>
          <p:cNvPr id="3812" name="Google Shape;3812;p54"/>
          <p:cNvGrpSpPr/>
          <p:nvPr/>
        </p:nvGrpSpPr>
        <p:grpSpPr>
          <a:xfrm>
            <a:off x="3525091" y="1875838"/>
            <a:ext cx="294897" cy="274322"/>
            <a:chOff x="2213800" y="755000"/>
            <a:chExt cx="165125" cy="164600"/>
          </a:xfrm>
        </p:grpSpPr>
        <p:sp>
          <p:nvSpPr>
            <p:cNvPr id="3813" name="Google Shape;3813;p54"/>
            <p:cNvSpPr/>
            <p:nvPr/>
          </p:nvSpPr>
          <p:spPr>
            <a:xfrm>
              <a:off x="2216000" y="759775"/>
              <a:ext cx="157175" cy="152650"/>
            </a:xfrm>
            <a:custGeom>
              <a:avLst/>
              <a:gdLst/>
              <a:ahLst/>
              <a:cxnLst/>
              <a:rect l="l" t="t" r="r" b="b"/>
              <a:pathLst>
                <a:path w="6287" h="6106" extrusionOk="0">
                  <a:moveTo>
                    <a:pt x="2567" y="1"/>
                  </a:moveTo>
                  <a:cubicBezTo>
                    <a:pt x="2543" y="1"/>
                    <a:pt x="2518" y="5"/>
                    <a:pt x="2495" y="14"/>
                  </a:cubicBezTo>
                  <a:cubicBezTo>
                    <a:pt x="2451" y="27"/>
                    <a:pt x="2408" y="39"/>
                    <a:pt x="2364" y="54"/>
                  </a:cubicBezTo>
                  <a:cubicBezTo>
                    <a:pt x="2141" y="126"/>
                    <a:pt x="1919" y="211"/>
                    <a:pt x="1716" y="326"/>
                  </a:cubicBezTo>
                  <a:cubicBezTo>
                    <a:pt x="1503" y="446"/>
                    <a:pt x="1320" y="610"/>
                    <a:pt x="1146" y="780"/>
                  </a:cubicBezTo>
                  <a:cubicBezTo>
                    <a:pt x="1101" y="819"/>
                    <a:pt x="1057" y="860"/>
                    <a:pt x="1013" y="901"/>
                  </a:cubicBezTo>
                  <a:cubicBezTo>
                    <a:pt x="867" y="1041"/>
                    <a:pt x="742" y="1200"/>
                    <a:pt x="623" y="1361"/>
                  </a:cubicBezTo>
                  <a:cubicBezTo>
                    <a:pt x="580" y="1419"/>
                    <a:pt x="539" y="1479"/>
                    <a:pt x="499" y="1538"/>
                  </a:cubicBezTo>
                  <a:cubicBezTo>
                    <a:pt x="421" y="1648"/>
                    <a:pt x="348" y="1761"/>
                    <a:pt x="287" y="1881"/>
                  </a:cubicBezTo>
                  <a:cubicBezTo>
                    <a:pt x="249" y="1957"/>
                    <a:pt x="272" y="2047"/>
                    <a:pt x="331" y="2100"/>
                  </a:cubicBezTo>
                  <a:cubicBezTo>
                    <a:pt x="285" y="2189"/>
                    <a:pt x="242" y="2279"/>
                    <a:pt x="203" y="2373"/>
                  </a:cubicBezTo>
                  <a:cubicBezTo>
                    <a:pt x="164" y="2467"/>
                    <a:pt x="131" y="2562"/>
                    <a:pt x="104" y="2659"/>
                  </a:cubicBezTo>
                  <a:cubicBezTo>
                    <a:pt x="73" y="2760"/>
                    <a:pt x="54" y="2865"/>
                    <a:pt x="36" y="2968"/>
                  </a:cubicBezTo>
                  <a:cubicBezTo>
                    <a:pt x="1" y="3164"/>
                    <a:pt x="1" y="3359"/>
                    <a:pt x="27" y="3557"/>
                  </a:cubicBezTo>
                  <a:cubicBezTo>
                    <a:pt x="38" y="3653"/>
                    <a:pt x="56" y="3748"/>
                    <a:pt x="76" y="3842"/>
                  </a:cubicBezTo>
                  <a:cubicBezTo>
                    <a:pt x="92" y="3922"/>
                    <a:pt x="107" y="4003"/>
                    <a:pt x="126" y="4081"/>
                  </a:cubicBezTo>
                  <a:cubicBezTo>
                    <a:pt x="129" y="4091"/>
                    <a:pt x="131" y="4099"/>
                    <a:pt x="132" y="4108"/>
                  </a:cubicBezTo>
                  <a:cubicBezTo>
                    <a:pt x="137" y="4120"/>
                    <a:pt x="140" y="4133"/>
                    <a:pt x="145" y="4145"/>
                  </a:cubicBezTo>
                  <a:cubicBezTo>
                    <a:pt x="153" y="4182"/>
                    <a:pt x="166" y="4219"/>
                    <a:pt x="178" y="4254"/>
                  </a:cubicBezTo>
                  <a:cubicBezTo>
                    <a:pt x="217" y="4365"/>
                    <a:pt x="267" y="4477"/>
                    <a:pt x="325" y="4580"/>
                  </a:cubicBezTo>
                  <a:cubicBezTo>
                    <a:pt x="380" y="4676"/>
                    <a:pt x="443" y="4768"/>
                    <a:pt x="502" y="4861"/>
                  </a:cubicBezTo>
                  <a:cubicBezTo>
                    <a:pt x="540" y="4930"/>
                    <a:pt x="577" y="5000"/>
                    <a:pt x="614" y="5068"/>
                  </a:cubicBezTo>
                  <a:cubicBezTo>
                    <a:pt x="654" y="5143"/>
                    <a:pt x="695" y="5216"/>
                    <a:pt x="748" y="5279"/>
                  </a:cubicBezTo>
                  <a:cubicBezTo>
                    <a:pt x="795" y="5331"/>
                    <a:pt x="847" y="5379"/>
                    <a:pt x="899" y="5426"/>
                  </a:cubicBezTo>
                  <a:cubicBezTo>
                    <a:pt x="960" y="5480"/>
                    <a:pt x="1022" y="5531"/>
                    <a:pt x="1084" y="5583"/>
                  </a:cubicBezTo>
                  <a:cubicBezTo>
                    <a:pt x="1156" y="5643"/>
                    <a:pt x="1226" y="5711"/>
                    <a:pt x="1307" y="5762"/>
                  </a:cubicBezTo>
                  <a:cubicBezTo>
                    <a:pt x="1414" y="5833"/>
                    <a:pt x="1533" y="5876"/>
                    <a:pt x="1654" y="5914"/>
                  </a:cubicBezTo>
                  <a:cubicBezTo>
                    <a:pt x="1741" y="5942"/>
                    <a:pt x="1830" y="5962"/>
                    <a:pt x="1919" y="5980"/>
                  </a:cubicBezTo>
                  <a:cubicBezTo>
                    <a:pt x="2001" y="5996"/>
                    <a:pt x="2083" y="6006"/>
                    <a:pt x="2164" y="6023"/>
                  </a:cubicBezTo>
                  <a:cubicBezTo>
                    <a:pt x="2242" y="6039"/>
                    <a:pt x="2318" y="6057"/>
                    <a:pt x="2396" y="6072"/>
                  </a:cubicBezTo>
                  <a:cubicBezTo>
                    <a:pt x="2488" y="6088"/>
                    <a:pt x="2580" y="6100"/>
                    <a:pt x="2673" y="6103"/>
                  </a:cubicBezTo>
                  <a:cubicBezTo>
                    <a:pt x="2746" y="6105"/>
                    <a:pt x="2819" y="6105"/>
                    <a:pt x="2893" y="6105"/>
                  </a:cubicBezTo>
                  <a:cubicBezTo>
                    <a:pt x="2935" y="6105"/>
                    <a:pt x="2976" y="6104"/>
                    <a:pt x="3017" y="6103"/>
                  </a:cubicBezTo>
                  <a:cubicBezTo>
                    <a:pt x="3048" y="6103"/>
                    <a:pt x="3080" y="6101"/>
                    <a:pt x="3111" y="6099"/>
                  </a:cubicBezTo>
                  <a:cubicBezTo>
                    <a:pt x="3314" y="6080"/>
                    <a:pt x="3518" y="6050"/>
                    <a:pt x="3720" y="6021"/>
                  </a:cubicBezTo>
                  <a:cubicBezTo>
                    <a:pt x="3820" y="6005"/>
                    <a:pt x="3918" y="5981"/>
                    <a:pt x="4017" y="5951"/>
                  </a:cubicBezTo>
                  <a:cubicBezTo>
                    <a:pt x="4113" y="5921"/>
                    <a:pt x="4213" y="5876"/>
                    <a:pt x="4296" y="5821"/>
                  </a:cubicBezTo>
                  <a:cubicBezTo>
                    <a:pt x="4299" y="5817"/>
                    <a:pt x="4304" y="5815"/>
                    <a:pt x="4307" y="5813"/>
                  </a:cubicBezTo>
                  <a:cubicBezTo>
                    <a:pt x="4353" y="5792"/>
                    <a:pt x="4397" y="5768"/>
                    <a:pt x="4441" y="5744"/>
                  </a:cubicBezTo>
                  <a:cubicBezTo>
                    <a:pt x="4472" y="5765"/>
                    <a:pt x="4510" y="5776"/>
                    <a:pt x="4547" y="5776"/>
                  </a:cubicBezTo>
                  <a:cubicBezTo>
                    <a:pt x="4567" y="5776"/>
                    <a:pt x="4587" y="5773"/>
                    <a:pt x="4605" y="5767"/>
                  </a:cubicBezTo>
                  <a:cubicBezTo>
                    <a:pt x="4679" y="5742"/>
                    <a:pt x="4747" y="5690"/>
                    <a:pt x="4809" y="5643"/>
                  </a:cubicBezTo>
                  <a:cubicBezTo>
                    <a:pt x="4883" y="5589"/>
                    <a:pt x="4956" y="5531"/>
                    <a:pt x="5024" y="5467"/>
                  </a:cubicBezTo>
                  <a:cubicBezTo>
                    <a:pt x="5106" y="5402"/>
                    <a:pt x="5182" y="5332"/>
                    <a:pt x="5248" y="5251"/>
                  </a:cubicBezTo>
                  <a:cubicBezTo>
                    <a:pt x="5298" y="5189"/>
                    <a:pt x="5342" y="5123"/>
                    <a:pt x="5384" y="5056"/>
                  </a:cubicBezTo>
                  <a:cubicBezTo>
                    <a:pt x="5418" y="5000"/>
                    <a:pt x="5449" y="4942"/>
                    <a:pt x="5481" y="4885"/>
                  </a:cubicBezTo>
                  <a:cubicBezTo>
                    <a:pt x="5497" y="4860"/>
                    <a:pt x="5514" y="4835"/>
                    <a:pt x="5530" y="4810"/>
                  </a:cubicBezTo>
                  <a:cubicBezTo>
                    <a:pt x="5593" y="4715"/>
                    <a:pt x="5657" y="4622"/>
                    <a:pt x="5717" y="4525"/>
                  </a:cubicBezTo>
                  <a:cubicBezTo>
                    <a:pt x="5800" y="4389"/>
                    <a:pt x="5860" y="4240"/>
                    <a:pt x="5903" y="4087"/>
                  </a:cubicBezTo>
                  <a:cubicBezTo>
                    <a:pt x="5907" y="4078"/>
                    <a:pt x="5909" y="4069"/>
                    <a:pt x="5911" y="4059"/>
                  </a:cubicBezTo>
                  <a:cubicBezTo>
                    <a:pt x="5958" y="3981"/>
                    <a:pt x="6003" y="3902"/>
                    <a:pt x="6040" y="3820"/>
                  </a:cubicBezTo>
                  <a:cubicBezTo>
                    <a:pt x="6089" y="3707"/>
                    <a:pt x="6137" y="3594"/>
                    <a:pt x="6179" y="3480"/>
                  </a:cubicBezTo>
                  <a:cubicBezTo>
                    <a:pt x="6227" y="3350"/>
                    <a:pt x="6268" y="3218"/>
                    <a:pt x="6278" y="3079"/>
                  </a:cubicBezTo>
                  <a:cubicBezTo>
                    <a:pt x="6286" y="2985"/>
                    <a:pt x="6260" y="2878"/>
                    <a:pt x="6190" y="2812"/>
                  </a:cubicBezTo>
                  <a:cubicBezTo>
                    <a:pt x="6169" y="2793"/>
                    <a:pt x="6145" y="2777"/>
                    <a:pt x="6118" y="2766"/>
                  </a:cubicBezTo>
                  <a:cubicBezTo>
                    <a:pt x="6117" y="2718"/>
                    <a:pt x="6116" y="2670"/>
                    <a:pt x="6115" y="2621"/>
                  </a:cubicBezTo>
                  <a:cubicBezTo>
                    <a:pt x="6113" y="2526"/>
                    <a:pt x="6106" y="2431"/>
                    <a:pt x="6094" y="2335"/>
                  </a:cubicBezTo>
                  <a:cubicBezTo>
                    <a:pt x="6086" y="2256"/>
                    <a:pt x="6078" y="2172"/>
                    <a:pt x="6048" y="2097"/>
                  </a:cubicBezTo>
                  <a:cubicBezTo>
                    <a:pt x="6021" y="2029"/>
                    <a:pt x="5986" y="1968"/>
                    <a:pt x="5949" y="1905"/>
                  </a:cubicBezTo>
                  <a:cubicBezTo>
                    <a:pt x="5931" y="1870"/>
                    <a:pt x="5914" y="1837"/>
                    <a:pt x="5896" y="1801"/>
                  </a:cubicBezTo>
                  <a:cubicBezTo>
                    <a:pt x="5827" y="1621"/>
                    <a:pt x="5769" y="1435"/>
                    <a:pt x="5680" y="1263"/>
                  </a:cubicBezTo>
                  <a:cubicBezTo>
                    <a:pt x="5632" y="1171"/>
                    <a:pt x="5575" y="1088"/>
                    <a:pt x="5498" y="1015"/>
                  </a:cubicBezTo>
                  <a:cubicBezTo>
                    <a:pt x="5456" y="975"/>
                    <a:pt x="5414" y="935"/>
                    <a:pt x="5368" y="898"/>
                  </a:cubicBezTo>
                  <a:cubicBezTo>
                    <a:pt x="5277" y="823"/>
                    <a:pt x="5169" y="766"/>
                    <a:pt x="5066" y="709"/>
                  </a:cubicBezTo>
                  <a:cubicBezTo>
                    <a:pt x="4988" y="664"/>
                    <a:pt x="4911" y="618"/>
                    <a:pt x="4832" y="574"/>
                  </a:cubicBezTo>
                  <a:cubicBezTo>
                    <a:pt x="4759" y="533"/>
                    <a:pt x="4682" y="499"/>
                    <a:pt x="4605" y="466"/>
                  </a:cubicBezTo>
                  <a:cubicBezTo>
                    <a:pt x="4530" y="433"/>
                    <a:pt x="4452" y="405"/>
                    <a:pt x="4376" y="375"/>
                  </a:cubicBezTo>
                  <a:cubicBezTo>
                    <a:pt x="4274" y="335"/>
                    <a:pt x="4173" y="291"/>
                    <a:pt x="4063" y="287"/>
                  </a:cubicBezTo>
                  <a:lnTo>
                    <a:pt x="4057" y="287"/>
                  </a:lnTo>
                  <a:cubicBezTo>
                    <a:pt x="4039" y="258"/>
                    <a:pt x="4014" y="235"/>
                    <a:pt x="3981" y="221"/>
                  </a:cubicBezTo>
                  <a:cubicBezTo>
                    <a:pt x="3814" y="151"/>
                    <a:pt x="3637" y="108"/>
                    <a:pt x="3459" y="85"/>
                  </a:cubicBezTo>
                  <a:cubicBezTo>
                    <a:pt x="3377" y="74"/>
                    <a:pt x="3296" y="71"/>
                    <a:pt x="3216" y="71"/>
                  </a:cubicBezTo>
                  <a:cubicBezTo>
                    <a:pt x="3179" y="71"/>
                    <a:pt x="3142" y="72"/>
                    <a:pt x="3105" y="72"/>
                  </a:cubicBezTo>
                  <a:cubicBezTo>
                    <a:pt x="2982" y="75"/>
                    <a:pt x="2860" y="99"/>
                    <a:pt x="2743" y="132"/>
                  </a:cubicBezTo>
                  <a:cubicBezTo>
                    <a:pt x="2740" y="122"/>
                    <a:pt x="2736" y="111"/>
                    <a:pt x="2731" y="102"/>
                  </a:cubicBezTo>
                  <a:cubicBezTo>
                    <a:pt x="2699" y="35"/>
                    <a:pt x="2635" y="1"/>
                    <a:pt x="256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14" name="Google Shape;3814;p54"/>
            <p:cNvSpPr/>
            <p:nvPr/>
          </p:nvSpPr>
          <p:spPr>
            <a:xfrm>
              <a:off x="2218775" y="853325"/>
              <a:ext cx="155000" cy="61900"/>
            </a:xfrm>
            <a:custGeom>
              <a:avLst/>
              <a:gdLst/>
              <a:ahLst/>
              <a:cxnLst/>
              <a:rect l="l" t="t" r="r" b="b"/>
              <a:pathLst>
                <a:path w="6200" h="2476" extrusionOk="0">
                  <a:moveTo>
                    <a:pt x="5999" y="0"/>
                  </a:moveTo>
                  <a:cubicBezTo>
                    <a:pt x="5956" y="0"/>
                    <a:pt x="5912" y="15"/>
                    <a:pt x="5881" y="42"/>
                  </a:cubicBezTo>
                  <a:cubicBezTo>
                    <a:pt x="5832" y="84"/>
                    <a:pt x="5795" y="137"/>
                    <a:pt x="5753" y="187"/>
                  </a:cubicBezTo>
                  <a:cubicBezTo>
                    <a:pt x="5718" y="230"/>
                    <a:pt x="5680" y="271"/>
                    <a:pt x="5640" y="310"/>
                  </a:cubicBezTo>
                  <a:cubicBezTo>
                    <a:pt x="5562" y="376"/>
                    <a:pt x="5485" y="443"/>
                    <a:pt x="5408" y="511"/>
                  </a:cubicBezTo>
                  <a:cubicBezTo>
                    <a:pt x="5338" y="575"/>
                    <a:pt x="5266" y="636"/>
                    <a:pt x="5191" y="692"/>
                  </a:cubicBezTo>
                  <a:cubicBezTo>
                    <a:pt x="5094" y="757"/>
                    <a:pt x="4995" y="820"/>
                    <a:pt x="4898" y="884"/>
                  </a:cubicBezTo>
                  <a:cubicBezTo>
                    <a:pt x="4794" y="951"/>
                    <a:pt x="4691" y="1019"/>
                    <a:pt x="4582" y="1079"/>
                  </a:cubicBezTo>
                  <a:cubicBezTo>
                    <a:pt x="4485" y="1127"/>
                    <a:pt x="4387" y="1170"/>
                    <a:pt x="4286" y="1208"/>
                  </a:cubicBezTo>
                  <a:cubicBezTo>
                    <a:pt x="4101" y="1269"/>
                    <a:pt x="3914" y="1318"/>
                    <a:pt x="3725" y="1364"/>
                  </a:cubicBezTo>
                  <a:cubicBezTo>
                    <a:pt x="3520" y="1404"/>
                    <a:pt x="3312" y="1425"/>
                    <a:pt x="3105" y="1446"/>
                  </a:cubicBezTo>
                  <a:cubicBezTo>
                    <a:pt x="3030" y="1452"/>
                    <a:pt x="2956" y="1455"/>
                    <a:pt x="2882" y="1455"/>
                  </a:cubicBezTo>
                  <a:cubicBezTo>
                    <a:pt x="2862" y="1455"/>
                    <a:pt x="2842" y="1455"/>
                    <a:pt x="2823" y="1454"/>
                  </a:cubicBezTo>
                  <a:cubicBezTo>
                    <a:pt x="2631" y="1442"/>
                    <a:pt x="2440" y="1419"/>
                    <a:pt x="2249" y="1391"/>
                  </a:cubicBezTo>
                  <a:cubicBezTo>
                    <a:pt x="2122" y="1371"/>
                    <a:pt x="1996" y="1346"/>
                    <a:pt x="1872" y="1311"/>
                  </a:cubicBezTo>
                  <a:cubicBezTo>
                    <a:pt x="1784" y="1282"/>
                    <a:pt x="1700" y="1251"/>
                    <a:pt x="1614" y="1215"/>
                  </a:cubicBezTo>
                  <a:cubicBezTo>
                    <a:pt x="1448" y="1136"/>
                    <a:pt x="1289" y="1042"/>
                    <a:pt x="1129" y="948"/>
                  </a:cubicBezTo>
                  <a:cubicBezTo>
                    <a:pt x="1054" y="897"/>
                    <a:pt x="982" y="843"/>
                    <a:pt x="911" y="787"/>
                  </a:cubicBezTo>
                  <a:cubicBezTo>
                    <a:pt x="859" y="744"/>
                    <a:pt x="810" y="700"/>
                    <a:pt x="762" y="652"/>
                  </a:cubicBezTo>
                  <a:cubicBezTo>
                    <a:pt x="720" y="604"/>
                    <a:pt x="679" y="554"/>
                    <a:pt x="635" y="509"/>
                  </a:cubicBezTo>
                  <a:cubicBezTo>
                    <a:pt x="597" y="469"/>
                    <a:pt x="559" y="429"/>
                    <a:pt x="521" y="389"/>
                  </a:cubicBezTo>
                  <a:cubicBezTo>
                    <a:pt x="497" y="360"/>
                    <a:pt x="474" y="331"/>
                    <a:pt x="452" y="302"/>
                  </a:cubicBezTo>
                  <a:cubicBezTo>
                    <a:pt x="427" y="265"/>
                    <a:pt x="402" y="227"/>
                    <a:pt x="379" y="188"/>
                  </a:cubicBezTo>
                  <a:cubicBezTo>
                    <a:pt x="371" y="145"/>
                    <a:pt x="347" y="105"/>
                    <a:pt x="308" y="78"/>
                  </a:cubicBezTo>
                  <a:cubicBezTo>
                    <a:pt x="276" y="54"/>
                    <a:pt x="238" y="43"/>
                    <a:pt x="199" y="43"/>
                  </a:cubicBezTo>
                  <a:cubicBezTo>
                    <a:pt x="141" y="43"/>
                    <a:pt x="84" y="69"/>
                    <a:pt x="50" y="119"/>
                  </a:cubicBezTo>
                  <a:cubicBezTo>
                    <a:pt x="9" y="179"/>
                    <a:pt x="1" y="256"/>
                    <a:pt x="33" y="322"/>
                  </a:cubicBezTo>
                  <a:cubicBezTo>
                    <a:pt x="60" y="378"/>
                    <a:pt x="92" y="429"/>
                    <a:pt x="126" y="479"/>
                  </a:cubicBezTo>
                  <a:cubicBezTo>
                    <a:pt x="198" y="585"/>
                    <a:pt x="284" y="676"/>
                    <a:pt x="371" y="767"/>
                  </a:cubicBezTo>
                  <a:cubicBezTo>
                    <a:pt x="423" y="825"/>
                    <a:pt x="473" y="886"/>
                    <a:pt x="529" y="941"/>
                  </a:cubicBezTo>
                  <a:cubicBezTo>
                    <a:pt x="571" y="983"/>
                    <a:pt x="617" y="1023"/>
                    <a:pt x="663" y="1062"/>
                  </a:cubicBezTo>
                  <a:cubicBezTo>
                    <a:pt x="592" y="1101"/>
                    <a:pt x="557" y="1179"/>
                    <a:pt x="567" y="1259"/>
                  </a:cubicBezTo>
                  <a:cubicBezTo>
                    <a:pt x="576" y="1326"/>
                    <a:pt x="628" y="1377"/>
                    <a:pt x="672" y="1423"/>
                  </a:cubicBezTo>
                  <a:cubicBezTo>
                    <a:pt x="702" y="1454"/>
                    <a:pt x="730" y="1486"/>
                    <a:pt x="761" y="1515"/>
                  </a:cubicBezTo>
                  <a:cubicBezTo>
                    <a:pt x="831" y="1581"/>
                    <a:pt x="902" y="1646"/>
                    <a:pt x="976" y="1707"/>
                  </a:cubicBezTo>
                  <a:cubicBezTo>
                    <a:pt x="1051" y="1768"/>
                    <a:pt x="1129" y="1828"/>
                    <a:pt x="1212" y="1882"/>
                  </a:cubicBezTo>
                  <a:cubicBezTo>
                    <a:pt x="1298" y="1937"/>
                    <a:pt x="1384" y="1994"/>
                    <a:pt x="1475" y="2042"/>
                  </a:cubicBezTo>
                  <a:cubicBezTo>
                    <a:pt x="1561" y="2087"/>
                    <a:pt x="1649" y="2124"/>
                    <a:pt x="1742" y="2155"/>
                  </a:cubicBezTo>
                  <a:cubicBezTo>
                    <a:pt x="1836" y="2186"/>
                    <a:pt x="1936" y="2200"/>
                    <a:pt x="2034" y="2216"/>
                  </a:cubicBezTo>
                  <a:cubicBezTo>
                    <a:pt x="2131" y="2234"/>
                    <a:pt x="2228" y="2254"/>
                    <a:pt x="2326" y="2262"/>
                  </a:cubicBezTo>
                  <a:cubicBezTo>
                    <a:pt x="2330" y="2262"/>
                    <a:pt x="2334" y="2262"/>
                    <a:pt x="2338" y="2263"/>
                  </a:cubicBezTo>
                  <a:cubicBezTo>
                    <a:pt x="2362" y="2311"/>
                    <a:pt x="2404" y="2349"/>
                    <a:pt x="2459" y="2363"/>
                  </a:cubicBezTo>
                  <a:cubicBezTo>
                    <a:pt x="2655" y="2416"/>
                    <a:pt x="2849" y="2475"/>
                    <a:pt x="3053" y="2475"/>
                  </a:cubicBezTo>
                  <a:lnTo>
                    <a:pt x="3083" y="2475"/>
                  </a:lnTo>
                  <a:cubicBezTo>
                    <a:pt x="3291" y="2469"/>
                    <a:pt x="3492" y="2417"/>
                    <a:pt x="3692" y="2365"/>
                  </a:cubicBezTo>
                  <a:cubicBezTo>
                    <a:pt x="3906" y="2306"/>
                    <a:pt x="4111" y="2212"/>
                    <a:pt x="4308" y="2110"/>
                  </a:cubicBezTo>
                  <a:cubicBezTo>
                    <a:pt x="4318" y="2105"/>
                    <a:pt x="4324" y="2096"/>
                    <a:pt x="4332" y="2089"/>
                  </a:cubicBezTo>
                  <a:cubicBezTo>
                    <a:pt x="4348" y="2088"/>
                    <a:pt x="4364" y="2087"/>
                    <a:pt x="4380" y="2083"/>
                  </a:cubicBezTo>
                  <a:cubicBezTo>
                    <a:pt x="4432" y="2072"/>
                    <a:pt x="4482" y="2055"/>
                    <a:pt x="4528" y="2028"/>
                  </a:cubicBezTo>
                  <a:cubicBezTo>
                    <a:pt x="4557" y="2011"/>
                    <a:pt x="4586" y="1992"/>
                    <a:pt x="4614" y="1973"/>
                  </a:cubicBezTo>
                  <a:cubicBezTo>
                    <a:pt x="4689" y="1940"/>
                    <a:pt x="4760" y="1899"/>
                    <a:pt x="4823" y="1848"/>
                  </a:cubicBezTo>
                  <a:cubicBezTo>
                    <a:pt x="4867" y="1811"/>
                    <a:pt x="4892" y="1752"/>
                    <a:pt x="4890" y="1693"/>
                  </a:cubicBezTo>
                  <a:cubicBezTo>
                    <a:pt x="4897" y="1693"/>
                    <a:pt x="4903" y="1697"/>
                    <a:pt x="4908" y="1697"/>
                  </a:cubicBezTo>
                  <a:cubicBezTo>
                    <a:pt x="4950" y="1697"/>
                    <a:pt x="4990" y="1684"/>
                    <a:pt x="5022" y="1657"/>
                  </a:cubicBezTo>
                  <a:cubicBezTo>
                    <a:pt x="5102" y="1590"/>
                    <a:pt x="5182" y="1523"/>
                    <a:pt x="5261" y="1455"/>
                  </a:cubicBezTo>
                  <a:cubicBezTo>
                    <a:pt x="5302" y="1420"/>
                    <a:pt x="5325" y="1371"/>
                    <a:pt x="5327" y="1319"/>
                  </a:cubicBezTo>
                  <a:cubicBezTo>
                    <a:pt x="5352" y="1299"/>
                    <a:pt x="5377" y="1278"/>
                    <a:pt x="5401" y="1256"/>
                  </a:cubicBezTo>
                  <a:cubicBezTo>
                    <a:pt x="5549" y="1117"/>
                    <a:pt x="5693" y="972"/>
                    <a:pt x="5820" y="813"/>
                  </a:cubicBezTo>
                  <a:cubicBezTo>
                    <a:pt x="5880" y="737"/>
                    <a:pt x="5940" y="660"/>
                    <a:pt x="5994" y="580"/>
                  </a:cubicBezTo>
                  <a:cubicBezTo>
                    <a:pt x="6026" y="533"/>
                    <a:pt x="6058" y="486"/>
                    <a:pt x="6086" y="437"/>
                  </a:cubicBezTo>
                  <a:cubicBezTo>
                    <a:pt x="6124" y="374"/>
                    <a:pt x="6171" y="306"/>
                    <a:pt x="6183" y="232"/>
                  </a:cubicBezTo>
                  <a:cubicBezTo>
                    <a:pt x="6199" y="146"/>
                    <a:pt x="6165" y="73"/>
                    <a:pt x="6091" y="27"/>
                  </a:cubicBezTo>
                  <a:cubicBezTo>
                    <a:pt x="6088" y="26"/>
                    <a:pt x="6086" y="24"/>
                    <a:pt x="6084" y="23"/>
                  </a:cubicBezTo>
                  <a:cubicBezTo>
                    <a:pt x="6060" y="7"/>
                    <a:pt x="6030" y="0"/>
                    <a:pt x="599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15" name="Google Shape;3815;p54"/>
            <p:cNvSpPr/>
            <p:nvPr/>
          </p:nvSpPr>
          <p:spPr>
            <a:xfrm>
              <a:off x="2213800" y="755000"/>
              <a:ext cx="165125" cy="164600"/>
            </a:xfrm>
            <a:custGeom>
              <a:avLst/>
              <a:gdLst/>
              <a:ahLst/>
              <a:cxnLst/>
              <a:rect l="l" t="t" r="r" b="b"/>
              <a:pathLst>
                <a:path w="6605" h="6584" extrusionOk="0">
                  <a:moveTo>
                    <a:pt x="5853" y="4523"/>
                  </a:moveTo>
                  <a:cubicBezTo>
                    <a:pt x="5852" y="4524"/>
                    <a:pt x="5852" y="4525"/>
                    <a:pt x="5852" y="4526"/>
                  </a:cubicBezTo>
                  <a:lnTo>
                    <a:pt x="5852" y="4526"/>
                  </a:lnTo>
                  <a:cubicBezTo>
                    <a:pt x="5852" y="4525"/>
                    <a:pt x="5853" y="4524"/>
                    <a:pt x="5853" y="4523"/>
                  </a:cubicBezTo>
                  <a:close/>
                  <a:moveTo>
                    <a:pt x="3042" y="366"/>
                  </a:moveTo>
                  <a:cubicBezTo>
                    <a:pt x="3065" y="366"/>
                    <a:pt x="3089" y="367"/>
                    <a:pt x="3112" y="369"/>
                  </a:cubicBezTo>
                  <a:cubicBezTo>
                    <a:pt x="3129" y="370"/>
                    <a:pt x="3147" y="372"/>
                    <a:pt x="3165" y="373"/>
                  </a:cubicBezTo>
                  <a:cubicBezTo>
                    <a:pt x="3193" y="377"/>
                    <a:pt x="3221" y="379"/>
                    <a:pt x="3249" y="382"/>
                  </a:cubicBezTo>
                  <a:lnTo>
                    <a:pt x="3245" y="382"/>
                  </a:lnTo>
                  <a:cubicBezTo>
                    <a:pt x="3322" y="387"/>
                    <a:pt x="3400" y="390"/>
                    <a:pt x="3477" y="399"/>
                  </a:cubicBezTo>
                  <a:lnTo>
                    <a:pt x="3489" y="399"/>
                  </a:lnTo>
                  <a:cubicBezTo>
                    <a:pt x="3580" y="411"/>
                    <a:pt x="3669" y="423"/>
                    <a:pt x="3758" y="442"/>
                  </a:cubicBezTo>
                  <a:cubicBezTo>
                    <a:pt x="3760" y="443"/>
                    <a:pt x="3764" y="444"/>
                    <a:pt x="3766" y="444"/>
                  </a:cubicBezTo>
                  <a:cubicBezTo>
                    <a:pt x="3848" y="462"/>
                    <a:pt x="3931" y="485"/>
                    <a:pt x="4011" y="512"/>
                  </a:cubicBezTo>
                  <a:cubicBezTo>
                    <a:pt x="4024" y="515"/>
                    <a:pt x="4038" y="520"/>
                    <a:pt x="4052" y="524"/>
                  </a:cubicBezTo>
                  <a:cubicBezTo>
                    <a:pt x="4105" y="533"/>
                    <a:pt x="4157" y="544"/>
                    <a:pt x="4209" y="556"/>
                  </a:cubicBezTo>
                  <a:cubicBezTo>
                    <a:pt x="4302" y="584"/>
                    <a:pt x="4394" y="618"/>
                    <a:pt x="4484" y="654"/>
                  </a:cubicBezTo>
                  <a:cubicBezTo>
                    <a:pt x="4571" y="691"/>
                    <a:pt x="4657" y="732"/>
                    <a:pt x="4744" y="770"/>
                  </a:cubicBezTo>
                  <a:cubicBezTo>
                    <a:pt x="4826" y="804"/>
                    <a:pt x="4904" y="843"/>
                    <a:pt x="4982" y="887"/>
                  </a:cubicBezTo>
                  <a:cubicBezTo>
                    <a:pt x="5032" y="916"/>
                    <a:pt x="5080" y="947"/>
                    <a:pt x="5128" y="980"/>
                  </a:cubicBezTo>
                  <a:cubicBezTo>
                    <a:pt x="5229" y="1062"/>
                    <a:pt x="5328" y="1145"/>
                    <a:pt x="5423" y="1233"/>
                  </a:cubicBezTo>
                  <a:cubicBezTo>
                    <a:pt x="5440" y="1251"/>
                    <a:pt x="5456" y="1270"/>
                    <a:pt x="5473" y="1289"/>
                  </a:cubicBezTo>
                  <a:cubicBezTo>
                    <a:pt x="5542" y="1385"/>
                    <a:pt x="5604" y="1485"/>
                    <a:pt x="5667" y="1584"/>
                  </a:cubicBezTo>
                  <a:cubicBezTo>
                    <a:pt x="5727" y="1680"/>
                    <a:pt x="5788" y="1777"/>
                    <a:pt x="5845" y="1875"/>
                  </a:cubicBezTo>
                  <a:cubicBezTo>
                    <a:pt x="5907" y="1984"/>
                    <a:pt x="5966" y="2094"/>
                    <a:pt x="6018" y="2210"/>
                  </a:cubicBezTo>
                  <a:cubicBezTo>
                    <a:pt x="6037" y="2259"/>
                    <a:pt x="6054" y="2307"/>
                    <a:pt x="6070" y="2356"/>
                  </a:cubicBezTo>
                  <a:cubicBezTo>
                    <a:pt x="6132" y="2595"/>
                    <a:pt x="6169" y="2838"/>
                    <a:pt x="6209" y="3082"/>
                  </a:cubicBezTo>
                  <a:cubicBezTo>
                    <a:pt x="6217" y="3142"/>
                    <a:pt x="6222" y="3199"/>
                    <a:pt x="6223" y="3258"/>
                  </a:cubicBezTo>
                  <a:cubicBezTo>
                    <a:pt x="6222" y="3307"/>
                    <a:pt x="6219" y="3356"/>
                    <a:pt x="6214" y="3405"/>
                  </a:cubicBezTo>
                  <a:cubicBezTo>
                    <a:pt x="6199" y="3520"/>
                    <a:pt x="6180" y="3633"/>
                    <a:pt x="6152" y="3746"/>
                  </a:cubicBezTo>
                  <a:cubicBezTo>
                    <a:pt x="6120" y="3865"/>
                    <a:pt x="6076" y="3978"/>
                    <a:pt x="6030" y="4092"/>
                  </a:cubicBezTo>
                  <a:lnTo>
                    <a:pt x="6030" y="4092"/>
                  </a:lnTo>
                  <a:cubicBezTo>
                    <a:pt x="6030" y="4092"/>
                    <a:pt x="6030" y="4092"/>
                    <a:pt x="6030" y="4092"/>
                  </a:cubicBezTo>
                  <a:lnTo>
                    <a:pt x="6030" y="4092"/>
                  </a:lnTo>
                  <a:cubicBezTo>
                    <a:pt x="6030" y="4092"/>
                    <a:pt x="6030" y="4092"/>
                    <a:pt x="6030" y="4092"/>
                  </a:cubicBezTo>
                  <a:lnTo>
                    <a:pt x="6030" y="4092"/>
                  </a:lnTo>
                  <a:cubicBezTo>
                    <a:pt x="6029" y="4094"/>
                    <a:pt x="6029" y="4096"/>
                    <a:pt x="6028" y="4097"/>
                  </a:cubicBezTo>
                  <a:cubicBezTo>
                    <a:pt x="6028" y="4097"/>
                    <a:pt x="6028" y="4097"/>
                    <a:pt x="6028" y="4097"/>
                  </a:cubicBezTo>
                  <a:lnTo>
                    <a:pt x="6028" y="4097"/>
                  </a:lnTo>
                  <a:cubicBezTo>
                    <a:pt x="6028" y="4098"/>
                    <a:pt x="6028" y="4099"/>
                    <a:pt x="6028" y="4100"/>
                  </a:cubicBezTo>
                  <a:cubicBezTo>
                    <a:pt x="6026" y="4104"/>
                    <a:pt x="6024" y="4107"/>
                    <a:pt x="6023" y="4112"/>
                  </a:cubicBezTo>
                  <a:lnTo>
                    <a:pt x="6023" y="4112"/>
                  </a:lnTo>
                  <a:cubicBezTo>
                    <a:pt x="6023" y="4112"/>
                    <a:pt x="6023" y="4111"/>
                    <a:pt x="6023" y="4111"/>
                  </a:cubicBezTo>
                  <a:lnTo>
                    <a:pt x="6023" y="4111"/>
                  </a:lnTo>
                  <a:cubicBezTo>
                    <a:pt x="6023" y="4112"/>
                    <a:pt x="6023" y="4113"/>
                    <a:pt x="6022" y="4113"/>
                  </a:cubicBezTo>
                  <a:lnTo>
                    <a:pt x="6022" y="4113"/>
                  </a:lnTo>
                  <a:cubicBezTo>
                    <a:pt x="6023" y="4113"/>
                    <a:pt x="6023" y="4112"/>
                    <a:pt x="6023" y="4112"/>
                  </a:cubicBezTo>
                  <a:lnTo>
                    <a:pt x="6023" y="4112"/>
                  </a:lnTo>
                  <a:cubicBezTo>
                    <a:pt x="6022" y="4112"/>
                    <a:pt x="6022" y="4113"/>
                    <a:pt x="6022" y="4114"/>
                  </a:cubicBezTo>
                  <a:lnTo>
                    <a:pt x="6022" y="4114"/>
                  </a:lnTo>
                  <a:cubicBezTo>
                    <a:pt x="6022" y="4114"/>
                    <a:pt x="6022" y="4113"/>
                    <a:pt x="6022" y="4113"/>
                  </a:cubicBezTo>
                  <a:lnTo>
                    <a:pt x="6022" y="4113"/>
                  </a:lnTo>
                  <a:cubicBezTo>
                    <a:pt x="6022" y="4114"/>
                    <a:pt x="6022" y="4114"/>
                    <a:pt x="6022" y="4115"/>
                  </a:cubicBezTo>
                  <a:cubicBezTo>
                    <a:pt x="6022" y="4114"/>
                    <a:pt x="6022" y="4114"/>
                    <a:pt x="6022" y="4114"/>
                  </a:cubicBezTo>
                  <a:lnTo>
                    <a:pt x="6022" y="4114"/>
                  </a:lnTo>
                  <a:cubicBezTo>
                    <a:pt x="5965" y="4251"/>
                    <a:pt x="5906" y="4388"/>
                    <a:pt x="5852" y="4526"/>
                  </a:cubicBezTo>
                  <a:cubicBezTo>
                    <a:pt x="5852" y="4526"/>
                    <a:pt x="5852" y="4526"/>
                    <a:pt x="5852" y="4526"/>
                  </a:cubicBezTo>
                  <a:lnTo>
                    <a:pt x="5852" y="4526"/>
                  </a:lnTo>
                  <a:cubicBezTo>
                    <a:pt x="5803" y="4645"/>
                    <a:pt x="5744" y="4758"/>
                    <a:pt x="5681" y="4869"/>
                  </a:cubicBezTo>
                  <a:cubicBezTo>
                    <a:pt x="5606" y="4994"/>
                    <a:pt x="5522" y="5114"/>
                    <a:pt x="5439" y="5234"/>
                  </a:cubicBezTo>
                  <a:cubicBezTo>
                    <a:pt x="5406" y="5276"/>
                    <a:pt x="5370" y="5316"/>
                    <a:pt x="5334" y="5355"/>
                  </a:cubicBezTo>
                  <a:cubicBezTo>
                    <a:pt x="5336" y="5352"/>
                    <a:pt x="5338" y="5350"/>
                    <a:pt x="5340" y="5347"/>
                  </a:cubicBezTo>
                  <a:lnTo>
                    <a:pt x="5340" y="5347"/>
                  </a:lnTo>
                  <a:cubicBezTo>
                    <a:pt x="5337" y="5351"/>
                    <a:pt x="5334" y="5354"/>
                    <a:pt x="5330" y="5358"/>
                  </a:cubicBezTo>
                  <a:cubicBezTo>
                    <a:pt x="5328" y="5360"/>
                    <a:pt x="5327" y="5362"/>
                    <a:pt x="5325" y="5364"/>
                  </a:cubicBezTo>
                  <a:cubicBezTo>
                    <a:pt x="5326" y="5363"/>
                    <a:pt x="5327" y="5361"/>
                    <a:pt x="5328" y="5360"/>
                  </a:cubicBezTo>
                  <a:lnTo>
                    <a:pt x="5328" y="5360"/>
                  </a:lnTo>
                  <a:cubicBezTo>
                    <a:pt x="5199" y="5485"/>
                    <a:pt x="5068" y="5605"/>
                    <a:pt x="4928" y="5717"/>
                  </a:cubicBezTo>
                  <a:cubicBezTo>
                    <a:pt x="4895" y="5739"/>
                    <a:pt x="4859" y="5761"/>
                    <a:pt x="4825" y="5783"/>
                  </a:cubicBezTo>
                  <a:cubicBezTo>
                    <a:pt x="4730" y="5836"/>
                    <a:pt x="4635" y="5887"/>
                    <a:pt x="4537" y="5933"/>
                  </a:cubicBezTo>
                  <a:cubicBezTo>
                    <a:pt x="4366" y="6002"/>
                    <a:pt x="4197" y="6067"/>
                    <a:pt x="4021" y="6118"/>
                  </a:cubicBezTo>
                  <a:cubicBezTo>
                    <a:pt x="3879" y="6157"/>
                    <a:pt x="3736" y="6187"/>
                    <a:pt x="3591" y="6209"/>
                  </a:cubicBezTo>
                  <a:cubicBezTo>
                    <a:pt x="3568" y="6212"/>
                    <a:pt x="3545" y="6213"/>
                    <a:pt x="3524" y="6213"/>
                  </a:cubicBezTo>
                  <a:cubicBezTo>
                    <a:pt x="3502" y="6213"/>
                    <a:pt x="3480" y="6213"/>
                    <a:pt x="3458" y="6213"/>
                  </a:cubicBezTo>
                  <a:cubicBezTo>
                    <a:pt x="3387" y="6213"/>
                    <a:pt x="3317" y="6212"/>
                    <a:pt x="3246" y="6208"/>
                  </a:cubicBezTo>
                  <a:cubicBezTo>
                    <a:pt x="3200" y="6206"/>
                    <a:pt x="3154" y="6206"/>
                    <a:pt x="3110" y="6206"/>
                  </a:cubicBezTo>
                  <a:cubicBezTo>
                    <a:pt x="3066" y="6206"/>
                    <a:pt x="3023" y="6206"/>
                    <a:pt x="2979" y="6207"/>
                  </a:cubicBezTo>
                  <a:cubicBezTo>
                    <a:pt x="2899" y="6207"/>
                    <a:pt x="2820" y="6204"/>
                    <a:pt x="2742" y="6196"/>
                  </a:cubicBezTo>
                  <a:cubicBezTo>
                    <a:pt x="2609" y="6179"/>
                    <a:pt x="2479" y="6157"/>
                    <a:pt x="2350" y="6125"/>
                  </a:cubicBezTo>
                  <a:cubicBezTo>
                    <a:pt x="2268" y="6101"/>
                    <a:pt x="2187" y="6072"/>
                    <a:pt x="2107" y="6041"/>
                  </a:cubicBezTo>
                  <a:cubicBezTo>
                    <a:pt x="1985" y="5990"/>
                    <a:pt x="1866" y="5930"/>
                    <a:pt x="1749" y="5864"/>
                  </a:cubicBezTo>
                  <a:cubicBezTo>
                    <a:pt x="1620" y="5789"/>
                    <a:pt x="1488" y="5715"/>
                    <a:pt x="1368" y="5625"/>
                  </a:cubicBezTo>
                  <a:cubicBezTo>
                    <a:pt x="1328" y="5593"/>
                    <a:pt x="1290" y="5560"/>
                    <a:pt x="1255" y="5525"/>
                  </a:cubicBezTo>
                  <a:cubicBezTo>
                    <a:pt x="1196" y="5462"/>
                    <a:pt x="1141" y="5396"/>
                    <a:pt x="1086" y="5329"/>
                  </a:cubicBezTo>
                  <a:cubicBezTo>
                    <a:pt x="1014" y="5232"/>
                    <a:pt x="949" y="5132"/>
                    <a:pt x="886" y="5029"/>
                  </a:cubicBezTo>
                  <a:cubicBezTo>
                    <a:pt x="844" y="4959"/>
                    <a:pt x="806" y="4888"/>
                    <a:pt x="767" y="4817"/>
                  </a:cubicBezTo>
                  <a:cubicBezTo>
                    <a:pt x="729" y="4749"/>
                    <a:pt x="700" y="4677"/>
                    <a:pt x="670" y="4606"/>
                  </a:cubicBezTo>
                  <a:cubicBezTo>
                    <a:pt x="628" y="4498"/>
                    <a:pt x="592" y="4390"/>
                    <a:pt x="557" y="4279"/>
                  </a:cubicBezTo>
                  <a:cubicBezTo>
                    <a:pt x="492" y="4036"/>
                    <a:pt x="432" y="3790"/>
                    <a:pt x="388" y="3541"/>
                  </a:cubicBezTo>
                  <a:cubicBezTo>
                    <a:pt x="380" y="3483"/>
                    <a:pt x="377" y="3426"/>
                    <a:pt x="375" y="3368"/>
                  </a:cubicBezTo>
                  <a:cubicBezTo>
                    <a:pt x="373" y="3250"/>
                    <a:pt x="384" y="3134"/>
                    <a:pt x="395" y="3017"/>
                  </a:cubicBezTo>
                  <a:cubicBezTo>
                    <a:pt x="403" y="2953"/>
                    <a:pt x="411" y="2888"/>
                    <a:pt x="421" y="2822"/>
                  </a:cubicBezTo>
                  <a:cubicBezTo>
                    <a:pt x="431" y="2758"/>
                    <a:pt x="444" y="2696"/>
                    <a:pt x="457" y="2630"/>
                  </a:cubicBezTo>
                  <a:cubicBezTo>
                    <a:pt x="516" y="2428"/>
                    <a:pt x="590" y="2231"/>
                    <a:pt x="665" y="2036"/>
                  </a:cubicBezTo>
                  <a:cubicBezTo>
                    <a:pt x="692" y="1972"/>
                    <a:pt x="720" y="1908"/>
                    <a:pt x="750" y="1845"/>
                  </a:cubicBezTo>
                  <a:cubicBezTo>
                    <a:pt x="779" y="1782"/>
                    <a:pt x="810" y="1721"/>
                    <a:pt x="843" y="1661"/>
                  </a:cubicBezTo>
                  <a:cubicBezTo>
                    <a:pt x="867" y="1620"/>
                    <a:pt x="890" y="1578"/>
                    <a:pt x="918" y="1540"/>
                  </a:cubicBezTo>
                  <a:cubicBezTo>
                    <a:pt x="945" y="1499"/>
                    <a:pt x="974" y="1459"/>
                    <a:pt x="1002" y="1419"/>
                  </a:cubicBezTo>
                  <a:cubicBezTo>
                    <a:pt x="1032" y="1382"/>
                    <a:pt x="1061" y="1343"/>
                    <a:pt x="1093" y="1310"/>
                  </a:cubicBezTo>
                  <a:cubicBezTo>
                    <a:pt x="1129" y="1271"/>
                    <a:pt x="1165" y="1233"/>
                    <a:pt x="1201" y="1195"/>
                  </a:cubicBezTo>
                  <a:cubicBezTo>
                    <a:pt x="1335" y="1067"/>
                    <a:pt x="1472" y="943"/>
                    <a:pt x="1616" y="824"/>
                  </a:cubicBezTo>
                  <a:cubicBezTo>
                    <a:pt x="1683" y="776"/>
                    <a:pt x="1750" y="730"/>
                    <a:pt x="1820" y="684"/>
                  </a:cubicBezTo>
                  <a:cubicBezTo>
                    <a:pt x="1870" y="657"/>
                    <a:pt x="1921" y="629"/>
                    <a:pt x="1973" y="604"/>
                  </a:cubicBezTo>
                  <a:cubicBezTo>
                    <a:pt x="2026" y="579"/>
                    <a:pt x="2079" y="555"/>
                    <a:pt x="2133" y="531"/>
                  </a:cubicBezTo>
                  <a:cubicBezTo>
                    <a:pt x="2208" y="501"/>
                    <a:pt x="2282" y="474"/>
                    <a:pt x="2357" y="447"/>
                  </a:cubicBezTo>
                  <a:lnTo>
                    <a:pt x="2355" y="447"/>
                  </a:lnTo>
                  <a:cubicBezTo>
                    <a:pt x="2424" y="428"/>
                    <a:pt x="2493" y="412"/>
                    <a:pt x="2564" y="398"/>
                  </a:cubicBezTo>
                  <a:lnTo>
                    <a:pt x="2563" y="398"/>
                  </a:lnTo>
                  <a:cubicBezTo>
                    <a:pt x="2644" y="388"/>
                    <a:pt x="2724" y="379"/>
                    <a:pt x="2804" y="373"/>
                  </a:cubicBezTo>
                  <a:cubicBezTo>
                    <a:pt x="2809" y="377"/>
                    <a:pt x="2814" y="380"/>
                    <a:pt x="2818" y="382"/>
                  </a:cubicBezTo>
                  <a:cubicBezTo>
                    <a:pt x="2833" y="381"/>
                    <a:pt x="2848" y="379"/>
                    <a:pt x="2862" y="379"/>
                  </a:cubicBezTo>
                  <a:cubicBezTo>
                    <a:pt x="2867" y="379"/>
                    <a:pt x="2872" y="379"/>
                    <a:pt x="2876" y="380"/>
                  </a:cubicBezTo>
                  <a:cubicBezTo>
                    <a:pt x="2883" y="380"/>
                    <a:pt x="2889" y="379"/>
                    <a:pt x="2896" y="379"/>
                  </a:cubicBezTo>
                  <a:cubicBezTo>
                    <a:pt x="2928" y="373"/>
                    <a:pt x="2960" y="370"/>
                    <a:pt x="2993" y="367"/>
                  </a:cubicBezTo>
                  <a:lnTo>
                    <a:pt x="2999" y="367"/>
                  </a:lnTo>
                  <a:cubicBezTo>
                    <a:pt x="3013" y="367"/>
                    <a:pt x="3028" y="366"/>
                    <a:pt x="3042" y="366"/>
                  </a:cubicBezTo>
                  <a:close/>
                  <a:moveTo>
                    <a:pt x="3105" y="1"/>
                  </a:moveTo>
                  <a:cubicBezTo>
                    <a:pt x="3101" y="1"/>
                    <a:pt x="3097" y="1"/>
                    <a:pt x="3093" y="2"/>
                  </a:cubicBezTo>
                  <a:cubicBezTo>
                    <a:pt x="3066" y="3"/>
                    <a:pt x="3042" y="5"/>
                    <a:pt x="3017" y="7"/>
                  </a:cubicBezTo>
                  <a:cubicBezTo>
                    <a:pt x="3011" y="7"/>
                    <a:pt x="3008" y="8"/>
                    <a:pt x="3002" y="8"/>
                  </a:cubicBezTo>
                  <a:cubicBezTo>
                    <a:pt x="2979" y="10"/>
                    <a:pt x="2955" y="12"/>
                    <a:pt x="2932" y="14"/>
                  </a:cubicBezTo>
                  <a:cubicBezTo>
                    <a:pt x="2835" y="22"/>
                    <a:pt x="2739" y="34"/>
                    <a:pt x="2644" y="45"/>
                  </a:cubicBezTo>
                  <a:cubicBezTo>
                    <a:pt x="2553" y="56"/>
                    <a:pt x="2459" y="69"/>
                    <a:pt x="2370" y="92"/>
                  </a:cubicBezTo>
                  <a:cubicBezTo>
                    <a:pt x="2264" y="120"/>
                    <a:pt x="2159" y="154"/>
                    <a:pt x="2055" y="192"/>
                  </a:cubicBezTo>
                  <a:cubicBezTo>
                    <a:pt x="1958" y="229"/>
                    <a:pt x="1863" y="271"/>
                    <a:pt x="1770" y="314"/>
                  </a:cubicBezTo>
                  <a:cubicBezTo>
                    <a:pt x="1722" y="335"/>
                    <a:pt x="1675" y="362"/>
                    <a:pt x="1630" y="389"/>
                  </a:cubicBezTo>
                  <a:cubicBezTo>
                    <a:pt x="1592" y="412"/>
                    <a:pt x="1553" y="434"/>
                    <a:pt x="1516" y="459"/>
                  </a:cubicBezTo>
                  <a:cubicBezTo>
                    <a:pt x="1433" y="518"/>
                    <a:pt x="1349" y="578"/>
                    <a:pt x="1272" y="645"/>
                  </a:cubicBezTo>
                  <a:cubicBezTo>
                    <a:pt x="1198" y="708"/>
                    <a:pt x="1125" y="771"/>
                    <a:pt x="1054" y="839"/>
                  </a:cubicBezTo>
                  <a:cubicBezTo>
                    <a:pt x="975" y="913"/>
                    <a:pt x="898" y="989"/>
                    <a:pt x="823" y="1068"/>
                  </a:cubicBezTo>
                  <a:cubicBezTo>
                    <a:pt x="748" y="1145"/>
                    <a:pt x="688" y="1235"/>
                    <a:pt x="626" y="1322"/>
                  </a:cubicBezTo>
                  <a:cubicBezTo>
                    <a:pt x="568" y="1405"/>
                    <a:pt x="519" y="1495"/>
                    <a:pt x="471" y="1584"/>
                  </a:cubicBezTo>
                  <a:cubicBezTo>
                    <a:pt x="423" y="1672"/>
                    <a:pt x="385" y="1765"/>
                    <a:pt x="345" y="1855"/>
                  </a:cubicBezTo>
                  <a:cubicBezTo>
                    <a:pt x="308" y="1943"/>
                    <a:pt x="273" y="2032"/>
                    <a:pt x="241" y="2123"/>
                  </a:cubicBezTo>
                  <a:cubicBezTo>
                    <a:pt x="170" y="2312"/>
                    <a:pt x="98" y="2507"/>
                    <a:pt x="67" y="2709"/>
                  </a:cubicBezTo>
                  <a:cubicBezTo>
                    <a:pt x="33" y="2930"/>
                    <a:pt x="1" y="3155"/>
                    <a:pt x="6" y="3381"/>
                  </a:cubicBezTo>
                  <a:cubicBezTo>
                    <a:pt x="13" y="3630"/>
                    <a:pt x="77" y="3873"/>
                    <a:pt x="134" y="4115"/>
                  </a:cubicBezTo>
                  <a:cubicBezTo>
                    <a:pt x="180" y="4308"/>
                    <a:pt x="234" y="4499"/>
                    <a:pt x="304" y="4684"/>
                  </a:cubicBezTo>
                  <a:cubicBezTo>
                    <a:pt x="378" y="4875"/>
                    <a:pt x="471" y="5058"/>
                    <a:pt x="577" y="5233"/>
                  </a:cubicBezTo>
                  <a:cubicBezTo>
                    <a:pt x="627" y="5316"/>
                    <a:pt x="678" y="5399"/>
                    <a:pt x="736" y="5478"/>
                  </a:cubicBezTo>
                  <a:cubicBezTo>
                    <a:pt x="800" y="5565"/>
                    <a:pt x="867" y="5647"/>
                    <a:pt x="938" y="5727"/>
                  </a:cubicBezTo>
                  <a:cubicBezTo>
                    <a:pt x="1003" y="5799"/>
                    <a:pt x="1073" y="5866"/>
                    <a:pt x="1151" y="5925"/>
                  </a:cubicBezTo>
                  <a:cubicBezTo>
                    <a:pt x="1207" y="5967"/>
                    <a:pt x="1265" y="6005"/>
                    <a:pt x="1325" y="6043"/>
                  </a:cubicBezTo>
                  <a:cubicBezTo>
                    <a:pt x="1405" y="6094"/>
                    <a:pt x="1488" y="6141"/>
                    <a:pt x="1572" y="6188"/>
                  </a:cubicBezTo>
                  <a:cubicBezTo>
                    <a:pt x="1717" y="6270"/>
                    <a:pt x="1867" y="6344"/>
                    <a:pt x="2022" y="6404"/>
                  </a:cubicBezTo>
                  <a:cubicBezTo>
                    <a:pt x="2181" y="6466"/>
                    <a:pt x="2344" y="6508"/>
                    <a:pt x="2512" y="6536"/>
                  </a:cubicBezTo>
                  <a:cubicBezTo>
                    <a:pt x="2608" y="6553"/>
                    <a:pt x="2705" y="6567"/>
                    <a:pt x="2803" y="6573"/>
                  </a:cubicBezTo>
                  <a:cubicBezTo>
                    <a:pt x="2847" y="6576"/>
                    <a:pt x="2890" y="6576"/>
                    <a:pt x="2934" y="6576"/>
                  </a:cubicBezTo>
                  <a:cubicBezTo>
                    <a:pt x="2969" y="6576"/>
                    <a:pt x="3005" y="6576"/>
                    <a:pt x="3040" y="6575"/>
                  </a:cubicBezTo>
                  <a:lnTo>
                    <a:pt x="3038" y="6575"/>
                  </a:lnTo>
                  <a:cubicBezTo>
                    <a:pt x="3052" y="6575"/>
                    <a:pt x="3066" y="6575"/>
                    <a:pt x="3080" y="6575"/>
                  </a:cubicBezTo>
                  <a:cubicBezTo>
                    <a:pt x="3143" y="6575"/>
                    <a:pt x="3206" y="6577"/>
                    <a:pt x="3269" y="6579"/>
                  </a:cubicBezTo>
                  <a:cubicBezTo>
                    <a:pt x="3337" y="6581"/>
                    <a:pt x="3406" y="6583"/>
                    <a:pt x="3474" y="6583"/>
                  </a:cubicBezTo>
                  <a:lnTo>
                    <a:pt x="3534" y="6583"/>
                  </a:lnTo>
                  <a:cubicBezTo>
                    <a:pt x="3561" y="6583"/>
                    <a:pt x="3589" y="6582"/>
                    <a:pt x="3614" y="6580"/>
                  </a:cubicBezTo>
                  <a:cubicBezTo>
                    <a:pt x="3662" y="6574"/>
                    <a:pt x="3709" y="6565"/>
                    <a:pt x="3755" y="6557"/>
                  </a:cubicBezTo>
                  <a:cubicBezTo>
                    <a:pt x="3824" y="6543"/>
                    <a:pt x="3893" y="6533"/>
                    <a:pt x="3962" y="6516"/>
                  </a:cubicBezTo>
                  <a:cubicBezTo>
                    <a:pt x="4103" y="6483"/>
                    <a:pt x="4245" y="6444"/>
                    <a:pt x="4381" y="6391"/>
                  </a:cubicBezTo>
                  <a:cubicBezTo>
                    <a:pt x="4512" y="6342"/>
                    <a:pt x="4647" y="6294"/>
                    <a:pt x="4771" y="6231"/>
                  </a:cubicBezTo>
                  <a:cubicBezTo>
                    <a:pt x="4857" y="6188"/>
                    <a:pt x="4940" y="6143"/>
                    <a:pt x="5023" y="6095"/>
                  </a:cubicBezTo>
                  <a:cubicBezTo>
                    <a:pt x="5103" y="6047"/>
                    <a:pt x="5177" y="5993"/>
                    <a:pt x="5248" y="5933"/>
                  </a:cubicBezTo>
                  <a:cubicBezTo>
                    <a:pt x="5392" y="5813"/>
                    <a:pt x="5533" y="5687"/>
                    <a:pt x="5659" y="5549"/>
                  </a:cubicBezTo>
                  <a:cubicBezTo>
                    <a:pt x="5723" y="5479"/>
                    <a:pt x="5776" y="5399"/>
                    <a:pt x="5829" y="5321"/>
                  </a:cubicBezTo>
                  <a:cubicBezTo>
                    <a:pt x="5884" y="5241"/>
                    <a:pt x="5939" y="5161"/>
                    <a:pt x="5988" y="5077"/>
                  </a:cubicBezTo>
                  <a:cubicBezTo>
                    <a:pt x="6080" y="4923"/>
                    <a:pt x="6155" y="4762"/>
                    <a:pt x="6221" y="4596"/>
                  </a:cubicBezTo>
                  <a:cubicBezTo>
                    <a:pt x="6265" y="4492"/>
                    <a:pt x="6309" y="4388"/>
                    <a:pt x="6351" y="4285"/>
                  </a:cubicBezTo>
                  <a:cubicBezTo>
                    <a:pt x="6396" y="4173"/>
                    <a:pt x="6445" y="4060"/>
                    <a:pt x="6481" y="3945"/>
                  </a:cubicBezTo>
                  <a:cubicBezTo>
                    <a:pt x="6520" y="3821"/>
                    <a:pt x="6547" y="3693"/>
                    <a:pt x="6566" y="3565"/>
                  </a:cubicBezTo>
                  <a:cubicBezTo>
                    <a:pt x="6585" y="3440"/>
                    <a:pt x="6604" y="3308"/>
                    <a:pt x="6593" y="3184"/>
                  </a:cubicBezTo>
                  <a:cubicBezTo>
                    <a:pt x="6582" y="3082"/>
                    <a:pt x="6568" y="2981"/>
                    <a:pt x="6549" y="2881"/>
                  </a:cubicBezTo>
                  <a:cubicBezTo>
                    <a:pt x="6534" y="2788"/>
                    <a:pt x="6521" y="2694"/>
                    <a:pt x="6505" y="2602"/>
                  </a:cubicBezTo>
                  <a:cubicBezTo>
                    <a:pt x="6470" y="2417"/>
                    <a:pt x="6429" y="2229"/>
                    <a:pt x="6355" y="2056"/>
                  </a:cubicBezTo>
                  <a:cubicBezTo>
                    <a:pt x="6281" y="1886"/>
                    <a:pt x="6188" y="1722"/>
                    <a:pt x="6091" y="1566"/>
                  </a:cubicBezTo>
                  <a:cubicBezTo>
                    <a:pt x="5990" y="1407"/>
                    <a:pt x="5898" y="1243"/>
                    <a:pt x="5788" y="1092"/>
                  </a:cubicBezTo>
                  <a:cubicBezTo>
                    <a:pt x="5713" y="989"/>
                    <a:pt x="5618" y="909"/>
                    <a:pt x="5524" y="828"/>
                  </a:cubicBezTo>
                  <a:cubicBezTo>
                    <a:pt x="5448" y="764"/>
                    <a:pt x="5373" y="701"/>
                    <a:pt x="5293" y="644"/>
                  </a:cubicBezTo>
                  <a:cubicBezTo>
                    <a:pt x="5143" y="536"/>
                    <a:pt x="4969" y="468"/>
                    <a:pt x="4803" y="391"/>
                  </a:cubicBezTo>
                  <a:cubicBezTo>
                    <a:pt x="4637" y="315"/>
                    <a:pt x="4465" y="239"/>
                    <a:pt x="4286" y="195"/>
                  </a:cubicBezTo>
                  <a:cubicBezTo>
                    <a:pt x="4205" y="174"/>
                    <a:pt x="4124" y="163"/>
                    <a:pt x="4043" y="150"/>
                  </a:cubicBezTo>
                  <a:cubicBezTo>
                    <a:pt x="4034" y="149"/>
                    <a:pt x="4026" y="148"/>
                    <a:pt x="4018" y="147"/>
                  </a:cubicBezTo>
                  <a:cubicBezTo>
                    <a:pt x="4002" y="139"/>
                    <a:pt x="3988" y="131"/>
                    <a:pt x="3971" y="128"/>
                  </a:cubicBezTo>
                  <a:cubicBezTo>
                    <a:pt x="3863" y="110"/>
                    <a:pt x="3758" y="88"/>
                    <a:pt x="3652" y="67"/>
                  </a:cubicBezTo>
                  <a:cubicBezTo>
                    <a:pt x="3605" y="59"/>
                    <a:pt x="3560" y="45"/>
                    <a:pt x="3513" y="39"/>
                  </a:cubicBezTo>
                  <a:cubicBezTo>
                    <a:pt x="3474" y="34"/>
                    <a:pt x="3433" y="29"/>
                    <a:pt x="3394" y="23"/>
                  </a:cubicBezTo>
                  <a:cubicBezTo>
                    <a:pt x="3345" y="15"/>
                    <a:pt x="3296" y="7"/>
                    <a:pt x="3247" y="6"/>
                  </a:cubicBezTo>
                  <a:cubicBezTo>
                    <a:pt x="3238" y="6"/>
                    <a:pt x="3228" y="6"/>
                    <a:pt x="3219" y="6"/>
                  </a:cubicBezTo>
                  <a:cubicBezTo>
                    <a:pt x="3196" y="6"/>
                    <a:pt x="3172" y="6"/>
                    <a:pt x="3150" y="7"/>
                  </a:cubicBezTo>
                  <a:cubicBezTo>
                    <a:pt x="3135" y="4"/>
                    <a:pt x="3120" y="1"/>
                    <a:pt x="310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grpSp>
        <p:nvGrpSpPr>
          <p:cNvPr id="3816" name="Google Shape;3816;p54"/>
          <p:cNvGrpSpPr/>
          <p:nvPr/>
        </p:nvGrpSpPr>
        <p:grpSpPr>
          <a:xfrm>
            <a:off x="4843391" y="2189438"/>
            <a:ext cx="294897" cy="274322"/>
            <a:chOff x="2213800" y="755000"/>
            <a:chExt cx="165125" cy="164600"/>
          </a:xfrm>
        </p:grpSpPr>
        <p:sp>
          <p:nvSpPr>
            <p:cNvPr id="3817" name="Google Shape;3817;p54"/>
            <p:cNvSpPr/>
            <p:nvPr/>
          </p:nvSpPr>
          <p:spPr>
            <a:xfrm>
              <a:off x="2216000" y="759775"/>
              <a:ext cx="157175" cy="152650"/>
            </a:xfrm>
            <a:custGeom>
              <a:avLst/>
              <a:gdLst/>
              <a:ahLst/>
              <a:cxnLst/>
              <a:rect l="l" t="t" r="r" b="b"/>
              <a:pathLst>
                <a:path w="6287" h="6106" extrusionOk="0">
                  <a:moveTo>
                    <a:pt x="2567" y="1"/>
                  </a:moveTo>
                  <a:cubicBezTo>
                    <a:pt x="2543" y="1"/>
                    <a:pt x="2518" y="5"/>
                    <a:pt x="2495" y="14"/>
                  </a:cubicBezTo>
                  <a:cubicBezTo>
                    <a:pt x="2451" y="27"/>
                    <a:pt x="2408" y="39"/>
                    <a:pt x="2364" y="54"/>
                  </a:cubicBezTo>
                  <a:cubicBezTo>
                    <a:pt x="2141" y="126"/>
                    <a:pt x="1919" y="211"/>
                    <a:pt x="1716" y="326"/>
                  </a:cubicBezTo>
                  <a:cubicBezTo>
                    <a:pt x="1503" y="446"/>
                    <a:pt x="1320" y="610"/>
                    <a:pt x="1146" y="780"/>
                  </a:cubicBezTo>
                  <a:cubicBezTo>
                    <a:pt x="1101" y="819"/>
                    <a:pt x="1057" y="860"/>
                    <a:pt x="1013" y="901"/>
                  </a:cubicBezTo>
                  <a:cubicBezTo>
                    <a:pt x="867" y="1041"/>
                    <a:pt x="742" y="1200"/>
                    <a:pt x="623" y="1361"/>
                  </a:cubicBezTo>
                  <a:cubicBezTo>
                    <a:pt x="580" y="1419"/>
                    <a:pt x="539" y="1479"/>
                    <a:pt x="499" y="1538"/>
                  </a:cubicBezTo>
                  <a:cubicBezTo>
                    <a:pt x="421" y="1648"/>
                    <a:pt x="348" y="1761"/>
                    <a:pt x="287" y="1881"/>
                  </a:cubicBezTo>
                  <a:cubicBezTo>
                    <a:pt x="249" y="1957"/>
                    <a:pt x="272" y="2047"/>
                    <a:pt x="331" y="2100"/>
                  </a:cubicBezTo>
                  <a:cubicBezTo>
                    <a:pt x="285" y="2189"/>
                    <a:pt x="242" y="2279"/>
                    <a:pt x="203" y="2373"/>
                  </a:cubicBezTo>
                  <a:cubicBezTo>
                    <a:pt x="164" y="2467"/>
                    <a:pt x="131" y="2562"/>
                    <a:pt x="104" y="2659"/>
                  </a:cubicBezTo>
                  <a:cubicBezTo>
                    <a:pt x="73" y="2760"/>
                    <a:pt x="54" y="2865"/>
                    <a:pt x="36" y="2968"/>
                  </a:cubicBezTo>
                  <a:cubicBezTo>
                    <a:pt x="1" y="3164"/>
                    <a:pt x="1" y="3359"/>
                    <a:pt x="27" y="3557"/>
                  </a:cubicBezTo>
                  <a:cubicBezTo>
                    <a:pt x="38" y="3653"/>
                    <a:pt x="56" y="3748"/>
                    <a:pt x="76" y="3842"/>
                  </a:cubicBezTo>
                  <a:cubicBezTo>
                    <a:pt x="92" y="3922"/>
                    <a:pt x="107" y="4003"/>
                    <a:pt x="126" y="4081"/>
                  </a:cubicBezTo>
                  <a:cubicBezTo>
                    <a:pt x="129" y="4091"/>
                    <a:pt x="131" y="4099"/>
                    <a:pt x="132" y="4108"/>
                  </a:cubicBezTo>
                  <a:cubicBezTo>
                    <a:pt x="137" y="4120"/>
                    <a:pt x="140" y="4133"/>
                    <a:pt x="145" y="4145"/>
                  </a:cubicBezTo>
                  <a:cubicBezTo>
                    <a:pt x="153" y="4182"/>
                    <a:pt x="166" y="4219"/>
                    <a:pt x="178" y="4254"/>
                  </a:cubicBezTo>
                  <a:cubicBezTo>
                    <a:pt x="217" y="4365"/>
                    <a:pt x="267" y="4477"/>
                    <a:pt x="325" y="4580"/>
                  </a:cubicBezTo>
                  <a:cubicBezTo>
                    <a:pt x="380" y="4676"/>
                    <a:pt x="443" y="4768"/>
                    <a:pt x="502" y="4861"/>
                  </a:cubicBezTo>
                  <a:cubicBezTo>
                    <a:pt x="540" y="4930"/>
                    <a:pt x="577" y="5000"/>
                    <a:pt x="614" y="5068"/>
                  </a:cubicBezTo>
                  <a:cubicBezTo>
                    <a:pt x="654" y="5143"/>
                    <a:pt x="695" y="5216"/>
                    <a:pt x="748" y="5279"/>
                  </a:cubicBezTo>
                  <a:cubicBezTo>
                    <a:pt x="795" y="5331"/>
                    <a:pt x="847" y="5379"/>
                    <a:pt x="899" y="5426"/>
                  </a:cubicBezTo>
                  <a:cubicBezTo>
                    <a:pt x="960" y="5480"/>
                    <a:pt x="1022" y="5531"/>
                    <a:pt x="1084" y="5583"/>
                  </a:cubicBezTo>
                  <a:cubicBezTo>
                    <a:pt x="1156" y="5643"/>
                    <a:pt x="1226" y="5711"/>
                    <a:pt x="1307" y="5762"/>
                  </a:cubicBezTo>
                  <a:cubicBezTo>
                    <a:pt x="1414" y="5833"/>
                    <a:pt x="1533" y="5876"/>
                    <a:pt x="1654" y="5914"/>
                  </a:cubicBezTo>
                  <a:cubicBezTo>
                    <a:pt x="1741" y="5942"/>
                    <a:pt x="1830" y="5962"/>
                    <a:pt x="1919" y="5980"/>
                  </a:cubicBezTo>
                  <a:cubicBezTo>
                    <a:pt x="2001" y="5996"/>
                    <a:pt x="2083" y="6006"/>
                    <a:pt x="2164" y="6023"/>
                  </a:cubicBezTo>
                  <a:cubicBezTo>
                    <a:pt x="2242" y="6039"/>
                    <a:pt x="2318" y="6057"/>
                    <a:pt x="2396" y="6072"/>
                  </a:cubicBezTo>
                  <a:cubicBezTo>
                    <a:pt x="2488" y="6088"/>
                    <a:pt x="2580" y="6100"/>
                    <a:pt x="2673" y="6103"/>
                  </a:cubicBezTo>
                  <a:cubicBezTo>
                    <a:pt x="2746" y="6105"/>
                    <a:pt x="2819" y="6105"/>
                    <a:pt x="2893" y="6105"/>
                  </a:cubicBezTo>
                  <a:cubicBezTo>
                    <a:pt x="2935" y="6105"/>
                    <a:pt x="2976" y="6104"/>
                    <a:pt x="3017" y="6103"/>
                  </a:cubicBezTo>
                  <a:cubicBezTo>
                    <a:pt x="3048" y="6103"/>
                    <a:pt x="3080" y="6101"/>
                    <a:pt x="3111" y="6099"/>
                  </a:cubicBezTo>
                  <a:cubicBezTo>
                    <a:pt x="3314" y="6080"/>
                    <a:pt x="3518" y="6050"/>
                    <a:pt x="3720" y="6021"/>
                  </a:cubicBezTo>
                  <a:cubicBezTo>
                    <a:pt x="3820" y="6005"/>
                    <a:pt x="3918" y="5981"/>
                    <a:pt x="4017" y="5951"/>
                  </a:cubicBezTo>
                  <a:cubicBezTo>
                    <a:pt x="4113" y="5921"/>
                    <a:pt x="4213" y="5876"/>
                    <a:pt x="4296" y="5821"/>
                  </a:cubicBezTo>
                  <a:cubicBezTo>
                    <a:pt x="4299" y="5817"/>
                    <a:pt x="4304" y="5815"/>
                    <a:pt x="4307" y="5813"/>
                  </a:cubicBezTo>
                  <a:cubicBezTo>
                    <a:pt x="4353" y="5792"/>
                    <a:pt x="4397" y="5768"/>
                    <a:pt x="4441" y="5744"/>
                  </a:cubicBezTo>
                  <a:cubicBezTo>
                    <a:pt x="4472" y="5765"/>
                    <a:pt x="4510" y="5776"/>
                    <a:pt x="4547" y="5776"/>
                  </a:cubicBezTo>
                  <a:cubicBezTo>
                    <a:pt x="4567" y="5776"/>
                    <a:pt x="4587" y="5773"/>
                    <a:pt x="4605" y="5767"/>
                  </a:cubicBezTo>
                  <a:cubicBezTo>
                    <a:pt x="4679" y="5742"/>
                    <a:pt x="4747" y="5690"/>
                    <a:pt x="4809" y="5643"/>
                  </a:cubicBezTo>
                  <a:cubicBezTo>
                    <a:pt x="4883" y="5589"/>
                    <a:pt x="4956" y="5531"/>
                    <a:pt x="5024" y="5467"/>
                  </a:cubicBezTo>
                  <a:cubicBezTo>
                    <a:pt x="5106" y="5402"/>
                    <a:pt x="5182" y="5332"/>
                    <a:pt x="5248" y="5251"/>
                  </a:cubicBezTo>
                  <a:cubicBezTo>
                    <a:pt x="5298" y="5189"/>
                    <a:pt x="5342" y="5123"/>
                    <a:pt x="5384" y="5056"/>
                  </a:cubicBezTo>
                  <a:cubicBezTo>
                    <a:pt x="5418" y="5000"/>
                    <a:pt x="5449" y="4942"/>
                    <a:pt x="5481" y="4885"/>
                  </a:cubicBezTo>
                  <a:cubicBezTo>
                    <a:pt x="5497" y="4860"/>
                    <a:pt x="5514" y="4835"/>
                    <a:pt x="5530" y="4810"/>
                  </a:cubicBezTo>
                  <a:cubicBezTo>
                    <a:pt x="5593" y="4715"/>
                    <a:pt x="5657" y="4622"/>
                    <a:pt x="5717" y="4525"/>
                  </a:cubicBezTo>
                  <a:cubicBezTo>
                    <a:pt x="5800" y="4389"/>
                    <a:pt x="5860" y="4240"/>
                    <a:pt x="5903" y="4087"/>
                  </a:cubicBezTo>
                  <a:cubicBezTo>
                    <a:pt x="5907" y="4078"/>
                    <a:pt x="5909" y="4069"/>
                    <a:pt x="5911" y="4059"/>
                  </a:cubicBezTo>
                  <a:cubicBezTo>
                    <a:pt x="5958" y="3981"/>
                    <a:pt x="6003" y="3902"/>
                    <a:pt x="6040" y="3820"/>
                  </a:cubicBezTo>
                  <a:cubicBezTo>
                    <a:pt x="6089" y="3707"/>
                    <a:pt x="6137" y="3594"/>
                    <a:pt x="6179" y="3480"/>
                  </a:cubicBezTo>
                  <a:cubicBezTo>
                    <a:pt x="6227" y="3350"/>
                    <a:pt x="6268" y="3218"/>
                    <a:pt x="6278" y="3079"/>
                  </a:cubicBezTo>
                  <a:cubicBezTo>
                    <a:pt x="6286" y="2985"/>
                    <a:pt x="6260" y="2878"/>
                    <a:pt x="6190" y="2812"/>
                  </a:cubicBezTo>
                  <a:cubicBezTo>
                    <a:pt x="6169" y="2793"/>
                    <a:pt x="6145" y="2777"/>
                    <a:pt x="6118" y="2766"/>
                  </a:cubicBezTo>
                  <a:cubicBezTo>
                    <a:pt x="6117" y="2718"/>
                    <a:pt x="6116" y="2670"/>
                    <a:pt x="6115" y="2621"/>
                  </a:cubicBezTo>
                  <a:cubicBezTo>
                    <a:pt x="6113" y="2526"/>
                    <a:pt x="6106" y="2431"/>
                    <a:pt x="6094" y="2335"/>
                  </a:cubicBezTo>
                  <a:cubicBezTo>
                    <a:pt x="6086" y="2256"/>
                    <a:pt x="6078" y="2172"/>
                    <a:pt x="6048" y="2097"/>
                  </a:cubicBezTo>
                  <a:cubicBezTo>
                    <a:pt x="6021" y="2029"/>
                    <a:pt x="5986" y="1968"/>
                    <a:pt x="5949" y="1905"/>
                  </a:cubicBezTo>
                  <a:cubicBezTo>
                    <a:pt x="5931" y="1870"/>
                    <a:pt x="5914" y="1837"/>
                    <a:pt x="5896" y="1801"/>
                  </a:cubicBezTo>
                  <a:cubicBezTo>
                    <a:pt x="5827" y="1621"/>
                    <a:pt x="5769" y="1435"/>
                    <a:pt x="5680" y="1263"/>
                  </a:cubicBezTo>
                  <a:cubicBezTo>
                    <a:pt x="5632" y="1171"/>
                    <a:pt x="5575" y="1088"/>
                    <a:pt x="5498" y="1015"/>
                  </a:cubicBezTo>
                  <a:cubicBezTo>
                    <a:pt x="5456" y="975"/>
                    <a:pt x="5414" y="935"/>
                    <a:pt x="5368" y="898"/>
                  </a:cubicBezTo>
                  <a:cubicBezTo>
                    <a:pt x="5277" y="823"/>
                    <a:pt x="5169" y="766"/>
                    <a:pt x="5066" y="709"/>
                  </a:cubicBezTo>
                  <a:cubicBezTo>
                    <a:pt x="4988" y="664"/>
                    <a:pt x="4911" y="618"/>
                    <a:pt x="4832" y="574"/>
                  </a:cubicBezTo>
                  <a:cubicBezTo>
                    <a:pt x="4759" y="533"/>
                    <a:pt x="4682" y="499"/>
                    <a:pt x="4605" y="466"/>
                  </a:cubicBezTo>
                  <a:cubicBezTo>
                    <a:pt x="4530" y="433"/>
                    <a:pt x="4452" y="405"/>
                    <a:pt x="4376" y="375"/>
                  </a:cubicBezTo>
                  <a:cubicBezTo>
                    <a:pt x="4274" y="335"/>
                    <a:pt x="4173" y="291"/>
                    <a:pt x="4063" y="287"/>
                  </a:cubicBezTo>
                  <a:lnTo>
                    <a:pt x="4057" y="287"/>
                  </a:lnTo>
                  <a:cubicBezTo>
                    <a:pt x="4039" y="258"/>
                    <a:pt x="4014" y="235"/>
                    <a:pt x="3981" y="221"/>
                  </a:cubicBezTo>
                  <a:cubicBezTo>
                    <a:pt x="3814" y="151"/>
                    <a:pt x="3637" y="108"/>
                    <a:pt x="3459" y="85"/>
                  </a:cubicBezTo>
                  <a:cubicBezTo>
                    <a:pt x="3377" y="74"/>
                    <a:pt x="3296" y="71"/>
                    <a:pt x="3216" y="71"/>
                  </a:cubicBezTo>
                  <a:cubicBezTo>
                    <a:pt x="3179" y="71"/>
                    <a:pt x="3142" y="72"/>
                    <a:pt x="3105" y="72"/>
                  </a:cubicBezTo>
                  <a:cubicBezTo>
                    <a:pt x="2982" y="75"/>
                    <a:pt x="2860" y="99"/>
                    <a:pt x="2743" y="132"/>
                  </a:cubicBezTo>
                  <a:cubicBezTo>
                    <a:pt x="2740" y="122"/>
                    <a:pt x="2736" y="111"/>
                    <a:pt x="2731" y="102"/>
                  </a:cubicBezTo>
                  <a:cubicBezTo>
                    <a:pt x="2699" y="35"/>
                    <a:pt x="2635" y="1"/>
                    <a:pt x="256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18" name="Google Shape;3818;p54"/>
            <p:cNvSpPr/>
            <p:nvPr/>
          </p:nvSpPr>
          <p:spPr>
            <a:xfrm>
              <a:off x="2218775" y="853325"/>
              <a:ext cx="155000" cy="61900"/>
            </a:xfrm>
            <a:custGeom>
              <a:avLst/>
              <a:gdLst/>
              <a:ahLst/>
              <a:cxnLst/>
              <a:rect l="l" t="t" r="r" b="b"/>
              <a:pathLst>
                <a:path w="6200" h="2476" extrusionOk="0">
                  <a:moveTo>
                    <a:pt x="5999" y="0"/>
                  </a:moveTo>
                  <a:cubicBezTo>
                    <a:pt x="5956" y="0"/>
                    <a:pt x="5912" y="15"/>
                    <a:pt x="5881" y="42"/>
                  </a:cubicBezTo>
                  <a:cubicBezTo>
                    <a:pt x="5832" y="84"/>
                    <a:pt x="5795" y="137"/>
                    <a:pt x="5753" y="187"/>
                  </a:cubicBezTo>
                  <a:cubicBezTo>
                    <a:pt x="5718" y="230"/>
                    <a:pt x="5680" y="271"/>
                    <a:pt x="5640" y="310"/>
                  </a:cubicBezTo>
                  <a:cubicBezTo>
                    <a:pt x="5562" y="376"/>
                    <a:pt x="5485" y="443"/>
                    <a:pt x="5408" y="511"/>
                  </a:cubicBezTo>
                  <a:cubicBezTo>
                    <a:pt x="5338" y="575"/>
                    <a:pt x="5266" y="636"/>
                    <a:pt x="5191" y="692"/>
                  </a:cubicBezTo>
                  <a:cubicBezTo>
                    <a:pt x="5094" y="757"/>
                    <a:pt x="4995" y="820"/>
                    <a:pt x="4898" y="884"/>
                  </a:cubicBezTo>
                  <a:cubicBezTo>
                    <a:pt x="4794" y="951"/>
                    <a:pt x="4691" y="1019"/>
                    <a:pt x="4582" y="1079"/>
                  </a:cubicBezTo>
                  <a:cubicBezTo>
                    <a:pt x="4485" y="1127"/>
                    <a:pt x="4387" y="1170"/>
                    <a:pt x="4286" y="1208"/>
                  </a:cubicBezTo>
                  <a:cubicBezTo>
                    <a:pt x="4101" y="1269"/>
                    <a:pt x="3914" y="1318"/>
                    <a:pt x="3725" y="1364"/>
                  </a:cubicBezTo>
                  <a:cubicBezTo>
                    <a:pt x="3520" y="1404"/>
                    <a:pt x="3312" y="1425"/>
                    <a:pt x="3105" y="1446"/>
                  </a:cubicBezTo>
                  <a:cubicBezTo>
                    <a:pt x="3030" y="1452"/>
                    <a:pt x="2956" y="1455"/>
                    <a:pt x="2882" y="1455"/>
                  </a:cubicBezTo>
                  <a:cubicBezTo>
                    <a:pt x="2862" y="1455"/>
                    <a:pt x="2842" y="1455"/>
                    <a:pt x="2823" y="1454"/>
                  </a:cubicBezTo>
                  <a:cubicBezTo>
                    <a:pt x="2631" y="1442"/>
                    <a:pt x="2440" y="1419"/>
                    <a:pt x="2249" y="1391"/>
                  </a:cubicBezTo>
                  <a:cubicBezTo>
                    <a:pt x="2122" y="1371"/>
                    <a:pt x="1996" y="1346"/>
                    <a:pt x="1872" y="1311"/>
                  </a:cubicBezTo>
                  <a:cubicBezTo>
                    <a:pt x="1784" y="1282"/>
                    <a:pt x="1700" y="1251"/>
                    <a:pt x="1614" y="1215"/>
                  </a:cubicBezTo>
                  <a:cubicBezTo>
                    <a:pt x="1448" y="1136"/>
                    <a:pt x="1289" y="1042"/>
                    <a:pt x="1129" y="948"/>
                  </a:cubicBezTo>
                  <a:cubicBezTo>
                    <a:pt x="1054" y="897"/>
                    <a:pt x="982" y="843"/>
                    <a:pt x="911" y="787"/>
                  </a:cubicBezTo>
                  <a:cubicBezTo>
                    <a:pt x="859" y="744"/>
                    <a:pt x="810" y="700"/>
                    <a:pt x="762" y="652"/>
                  </a:cubicBezTo>
                  <a:cubicBezTo>
                    <a:pt x="720" y="604"/>
                    <a:pt x="679" y="554"/>
                    <a:pt x="635" y="509"/>
                  </a:cubicBezTo>
                  <a:cubicBezTo>
                    <a:pt x="597" y="469"/>
                    <a:pt x="559" y="429"/>
                    <a:pt x="521" y="389"/>
                  </a:cubicBezTo>
                  <a:cubicBezTo>
                    <a:pt x="497" y="360"/>
                    <a:pt x="474" y="331"/>
                    <a:pt x="452" y="302"/>
                  </a:cubicBezTo>
                  <a:cubicBezTo>
                    <a:pt x="427" y="265"/>
                    <a:pt x="402" y="227"/>
                    <a:pt x="379" y="188"/>
                  </a:cubicBezTo>
                  <a:cubicBezTo>
                    <a:pt x="371" y="145"/>
                    <a:pt x="347" y="105"/>
                    <a:pt x="308" y="78"/>
                  </a:cubicBezTo>
                  <a:cubicBezTo>
                    <a:pt x="276" y="54"/>
                    <a:pt x="238" y="43"/>
                    <a:pt x="199" y="43"/>
                  </a:cubicBezTo>
                  <a:cubicBezTo>
                    <a:pt x="141" y="43"/>
                    <a:pt x="84" y="69"/>
                    <a:pt x="50" y="119"/>
                  </a:cubicBezTo>
                  <a:cubicBezTo>
                    <a:pt x="9" y="179"/>
                    <a:pt x="1" y="256"/>
                    <a:pt x="33" y="322"/>
                  </a:cubicBezTo>
                  <a:cubicBezTo>
                    <a:pt x="60" y="378"/>
                    <a:pt x="92" y="429"/>
                    <a:pt x="126" y="479"/>
                  </a:cubicBezTo>
                  <a:cubicBezTo>
                    <a:pt x="198" y="585"/>
                    <a:pt x="284" y="676"/>
                    <a:pt x="371" y="767"/>
                  </a:cubicBezTo>
                  <a:cubicBezTo>
                    <a:pt x="423" y="825"/>
                    <a:pt x="473" y="886"/>
                    <a:pt x="529" y="941"/>
                  </a:cubicBezTo>
                  <a:cubicBezTo>
                    <a:pt x="571" y="983"/>
                    <a:pt x="617" y="1023"/>
                    <a:pt x="663" y="1062"/>
                  </a:cubicBezTo>
                  <a:cubicBezTo>
                    <a:pt x="592" y="1101"/>
                    <a:pt x="557" y="1179"/>
                    <a:pt x="567" y="1259"/>
                  </a:cubicBezTo>
                  <a:cubicBezTo>
                    <a:pt x="576" y="1326"/>
                    <a:pt x="628" y="1377"/>
                    <a:pt x="672" y="1423"/>
                  </a:cubicBezTo>
                  <a:cubicBezTo>
                    <a:pt x="702" y="1454"/>
                    <a:pt x="730" y="1486"/>
                    <a:pt x="761" y="1515"/>
                  </a:cubicBezTo>
                  <a:cubicBezTo>
                    <a:pt x="831" y="1581"/>
                    <a:pt x="902" y="1646"/>
                    <a:pt x="976" y="1707"/>
                  </a:cubicBezTo>
                  <a:cubicBezTo>
                    <a:pt x="1051" y="1768"/>
                    <a:pt x="1129" y="1828"/>
                    <a:pt x="1212" y="1882"/>
                  </a:cubicBezTo>
                  <a:cubicBezTo>
                    <a:pt x="1298" y="1937"/>
                    <a:pt x="1384" y="1994"/>
                    <a:pt x="1475" y="2042"/>
                  </a:cubicBezTo>
                  <a:cubicBezTo>
                    <a:pt x="1561" y="2087"/>
                    <a:pt x="1649" y="2124"/>
                    <a:pt x="1742" y="2155"/>
                  </a:cubicBezTo>
                  <a:cubicBezTo>
                    <a:pt x="1836" y="2186"/>
                    <a:pt x="1936" y="2200"/>
                    <a:pt x="2034" y="2216"/>
                  </a:cubicBezTo>
                  <a:cubicBezTo>
                    <a:pt x="2131" y="2234"/>
                    <a:pt x="2228" y="2254"/>
                    <a:pt x="2326" y="2262"/>
                  </a:cubicBezTo>
                  <a:cubicBezTo>
                    <a:pt x="2330" y="2262"/>
                    <a:pt x="2334" y="2262"/>
                    <a:pt x="2338" y="2263"/>
                  </a:cubicBezTo>
                  <a:cubicBezTo>
                    <a:pt x="2362" y="2311"/>
                    <a:pt x="2404" y="2349"/>
                    <a:pt x="2459" y="2363"/>
                  </a:cubicBezTo>
                  <a:cubicBezTo>
                    <a:pt x="2655" y="2416"/>
                    <a:pt x="2849" y="2475"/>
                    <a:pt x="3053" y="2475"/>
                  </a:cubicBezTo>
                  <a:lnTo>
                    <a:pt x="3083" y="2475"/>
                  </a:lnTo>
                  <a:cubicBezTo>
                    <a:pt x="3291" y="2469"/>
                    <a:pt x="3492" y="2417"/>
                    <a:pt x="3692" y="2365"/>
                  </a:cubicBezTo>
                  <a:cubicBezTo>
                    <a:pt x="3906" y="2306"/>
                    <a:pt x="4111" y="2212"/>
                    <a:pt x="4308" y="2110"/>
                  </a:cubicBezTo>
                  <a:cubicBezTo>
                    <a:pt x="4318" y="2105"/>
                    <a:pt x="4324" y="2096"/>
                    <a:pt x="4332" y="2089"/>
                  </a:cubicBezTo>
                  <a:cubicBezTo>
                    <a:pt x="4348" y="2088"/>
                    <a:pt x="4364" y="2087"/>
                    <a:pt x="4380" y="2083"/>
                  </a:cubicBezTo>
                  <a:cubicBezTo>
                    <a:pt x="4432" y="2072"/>
                    <a:pt x="4482" y="2055"/>
                    <a:pt x="4528" y="2028"/>
                  </a:cubicBezTo>
                  <a:cubicBezTo>
                    <a:pt x="4557" y="2011"/>
                    <a:pt x="4586" y="1992"/>
                    <a:pt x="4614" y="1973"/>
                  </a:cubicBezTo>
                  <a:cubicBezTo>
                    <a:pt x="4689" y="1940"/>
                    <a:pt x="4760" y="1899"/>
                    <a:pt x="4823" y="1848"/>
                  </a:cubicBezTo>
                  <a:cubicBezTo>
                    <a:pt x="4867" y="1811"/>
                    <a:pt x="4892" y="1752"/>
                    <a:pt x="4890" y="1693"/>
                  </a:cubicBezTo>
                  <a:cubicBezTo>
                    <a:pt x="4897" y="1693"/>
                    <a:pt x="4903" y="1697"/>
                    <a:pt x="4908" y="1697"/>
                  </a:cubicBezTo>
                  <a:cubicBezTo>
                    <a:pt x="4950" y="1697"/>
                    <a:pt x="4990" y="1684"/>
                    <a:pt x="5022" y="1657"/>
                  </a:cubicBezTo>
                  <a:cubicBezTo>
                    <a:pt x="5102" y="1590"/>
                    <a:pt x="5182" y="1523"/>
                    <a:pt x="5261" y="1455"/>
                  </a:cubicBezTo>
                  <a:cubicBezTo>
                    <a:pt x="5302" y="1420"/>
                    <a:pt x="5325" y="1371"/>
                    <a:pt x="5327" y="1319"/>
                  </a:cubicBezTo>
                  <a:cubicBezTo>
                    <a:pt x="5352" y="1299"/>
                    <a:pt x="5377" y="1278"/>
                    <a:pt x="5401" y="1256"/>
                  </a:cubicBezTo>
                  <a:cubicBezTo>
                    <a:pt x="5549" y="1117"/>
                    <a:pt x="5693" y="972"/>
                    <a:pt x="5820" y="813"/>
                  </a:cubicBezTo>
                  <a:cubicBezTo>
                    <a:pt x="5880" y="737"/>
                    <a:pt x="5940" y="660"/>
                    <a:pt x="5994" y="580"/>
                  </a:cubicBezTo>
                  <a:cubicBezTo>
                    <a:pt x="6026" y="533"/>
                    <a:pt x="6058" y="486"/>
                    <a:pt x="6086" y="437"/>
                  </a:cubicBezTo>
                  <a:cubicBezTo>
                    <a:pt x="6124" y="374"/>
                    <a:pt x="6171" y="306"/>
                    <a:pt x="6183" y="232"/>
                  </a:cubicBezTo>
                  <a:cubicBezTo>
                    <a:pt x="6199" y="146"/>
                    <a:pt x="6165" y="73"/>
                    <a:pt x="6091" y="27"/>
                  </a:cubicBezTo>
                  <a:cubicBezTo>
                    <a:pt x="6088" y="26"/>
                    <a:pt x="6086" y="24"/>
                    <a:pt x="6084" y="23"/>
                  </a:cubicBezTo>
                  <a:cubicBezTo>
                    <a:pt x="6060" y="7"/>
                    <a:pt x="6030" y="0"/>
                    <a:pt x="599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19" name="Google Shape;3819;p54"/>
            <p:cNvSpPr/>
            <p:nvPr/>
          </p:nvSpPr>
          <p:spPr>
            <a:xfrm>
              <a:off x="2213800" y="755000"/>
              <a:ext cx="165125" cy="164600"/>
            </a:xfrm>
            <a:custGeom>
              <a:avLst/>
              <a:gdLst/>
              <a:ahLst/>
              <a:cxnLst/>
              <a:rect l="l" t="t" r="r" b="b"/>
              <a:pathLst>
                <a:path w="6605" h="6584" extrusionOk="0">
                  <a:moveTo>
                    <a:pt x="5853" y="4523"/>
                  </a:moveTo>
                  <a:cubicBezTo>
                    <a:pt x="5852" y="4524"/>
                    <a:pt x="5852" y="4525"/>
                    <a:pt x="5852" y="4526"/>
                  </a:cubicBezTo>
                  <a:lnTo>
                    <a:pt x="5852" y="4526"/>
                  </a:lnTo>
                  <a:cubicBezTo>
                    <a:pt x="5852" y="4525"/>
                    <a:pt x="5853" y="4524"/>
                    <a:pt x="5853" y="4523"/>
                  </a:cubicBezTo>
                  <a:close/>
                  <a:moveTo>
                    <a:pt x="3042" y="366"/>
                  </a:moveTo>
                  <a:cubicBezTo>
                    <a:pt x="3065" y="366"/>
                    <a:pt x="3089" y="367"/>
                    <a:pt x="3112" y="369"/>
                  </a:cubicBezTo>
                  <a:cubicBezTo>
                    <a:pt x="3129" y="370"/>
                    <a:pt x="3147" y="372"/>
                    <a:pt x="3165" y="373"/>
                  </a:cubicBezTo>
                  <a:cubicBezTo>
                    <a:pt x="3193" y="377"/>
                    <a:pt x="3221" y="379"/>
                    <a:pt x="3249" y="382"/>
                  </a:cubicBezTo>
                  <a:lnTo>
                    <a:pt x="3245" y="382"/>
                  </a:lnTo>
                  <a:cubicBezTo>
                    <a:pt x="3322" y="387"/>
                    <a:pt x="3400" y="390"/>
                    <a:pt x="3477" y="399"/>
                  </a:cubicBezTo>
                  <a:lnTo>
                    <a:pt x="3489" y="399"/>
                  </a:lnTo>
                  <a:cubicBezTo>
                    <a:pt x="3580" y="411"/>
                    <a:pt x="3669" y="423"/>
                    <a:pt x="3758" y="442"/>
                  </a:cubicBezTo>
                  <a:cubicBezTo>
                    <a:pt x="3760" y="443"/>
                    <a:pt x="3764" y="444"/>
                    <a:pt x="3766" y="444"/>
                  </a:cubicBezTo>
                  <a:cubicBezTo>
                    <a:pt x="3848" y="462"/>
                    <a:pt x="3931" y="485"/>
                    <a:pt x="4011" y="512"/>
                  </a:cubicBezTo>
                  <a:cubicBezTo>
                    <a:pt x="4024" y="515"/>
                    <a:pt x="4038" y="520"/>
                    <a:pt x="4052" y="524"/>
                  </a:cubicBezTo>
                  <a:cubicBezTo>
                    <a:pt x="4105" y="533"/>
                    <a:pt x="4157" y="544"/>
                    <a:pt x="4209" y="556"/>
                  </a:cubicBezTo>
                  <a:cubicBezTo>
                    <a:pt x="4302" y="584"/>
                    <a:pt x="4394" y="618"/>
                    <a:pt x="4484" y="654"/>
                  </a:cubicBezTo>
                  <a:cubicBezTo>
                    <a:pt x="4571" y="691"/>
                    <a:pt x="4657" y="732"/>
                    <a:pt x="4744" y="770"/>
                  </a:cubicBezTo>
                  <a:cubicBezTo>
                    <a:pt x="4826" y="804"/>
                    <a:pt x="4904" y="843"/>
                    <a:pt x="4982" y="887"/>
                  </a:cubicBezTo>
                  <a:cubicBezTo>
                    <a:pt x="5032" y="916"/>
                    <a:pt x="5080" y="947"/>
                    <a:pt x="5128" y="980"/>
                  </a:cubicBezTo>
                  <a:cubicBezTo>
                    <a:pt x="5229" y="1062"/>
                    <a:pt x="5328" y="1145"/>
                    <a:pt x="5423" y="1233"/>
                  </a:cubicBezTo>
                  <a:cubicBezTo>
                    <a:pt x="5440" y="1251"/>
                    <a:pt x="5456" y="1270"/>
                    <a:pt x="5473" y="1289"/>
                  </a:cubicBezTo>
                  <a:cubicBezTo>
                    <a:pt x="5542" y="1385"/>
                    <a:pt x="5604" y="1485"/>
                    <a:pt x="5667" y="1584"/>
                  </a:cubicBezTo>
                  <a:cubicBezTo>
                    <a:pt x="5727" y="1680"/>
                    <a:pt x="5788" y="1777"/>
                    <a:pt x="5845" y="1875"/>
                  </a:cubicBezTo>
                  <a:cubicBezTo>
                    <a:pt x="5907" y="1984"/>
                    <a:pt x="5966" y="2094"/>
                    <a:pt x="6018" y="2210"/>
                  </a:cubicBezTo>
                  <a:cubicBezTo>
                    <a:pt x="6037" y="2259"/>
                    <a:pt x="6054" y="2307"/>
                    <a:pt x="6070" y="2356"/>
                  </a:cubicBezTo>
                  <a:cubicBezTo>
                    <a:pt x="6132" y="2595"/>
                    <a:pt x="6169" y="2838"/>
                    <a:pt x="6209" y="3082"/>
                  </a:cubicBezTo>
                  <a:cubicBezTo>
                    <a:pt x="6217" y="3142"/>
                    <a:pt x="6222" y="3199"/>
                    <a:pt x="6223" y="3258"/>
                  </a:cubicBezTo>
                  <a:cubicBezTo>
                    <a:pt x="6222" y="3307"/>
                    <a:pt x="6219" y="3356"/>
                    <a:pt x="6214" y="3405"/>
                  </a:cubicBezTo>
                  <a:cubicBezTo>
                    <a:pt x="6199" y="3520"/>
                    <a:pt x="6180" y="3633"/>
                    <a:pt x="6152" y="3746"/>
                  </a:cubicBezTo>
                  <a:cubicBezTo>
                    <a:pt x="6120" y="3865"/>
                    <a:pt x="6076" y="3978"/>
                    <a:pt x="6030" y="4092"/>
                  </a:cubicBezTo>
                  <a:lnTo>
                    <a:pt x="6030" y="4092"/>
                  </a:lnTo>
                  <a:cubicBezTo>
                    <a:pt x="6030" y="4092"/>
                    <a:pt x="6030" y="4092"/>
                    <a:pt x="6030" y="4092"/>
                  </a:cubicBezTo>
                  <a:lnTo>
                    <a:pt x="6030" y="4092"/>
                  </a:lnTo>
                  <a:cubicBezTo>
                    <a:pt x="6030" y="4092"/>
                    <a:pt x="6030" y="4092"/>
                    <a:pt x="6030" y="4092"/>
                  </a:cubicBezTo>
                  <a:lnTo>
                    <a:pt x="6030" y="4092"/>
                  </a:lnTo>
                  <a:cubicBezTo>
                    <a:pt x="6029" y="4094"/>
                    <a:pt x="6029" y="4096"/>
                    <a:pt x="6028" y="4097"/>
                  </a:cubicBezTo>
                  <a:cubicBezTo>
                    <a:pt x="6028" y="4097"/>
                    <a:pt x="6028" y="4097"/>
                    <a:pt x="6028" y="4097"/>
                  </a:cubicBezTo>
                  <a:lnTo>
                    <a:pt x="6028" y="4097"/>
                  </a:lnTo>
                  <a:cubicBezTo>
                    <a:pt x="6028" y="4098"/>
                    <a:pt x="6028" y="4099"/>
                    <a:pt x="6028" y="4100"/>
                  </a:cubicBezTo>
                  <a:cubicBezTo>
                    <a:pt x="6026" y="4104"/>
                    <a:pt x="6024" y="4107"/>
                    <a:pt x="6023" y="4112"/>
                  </a:cubicBezTo>
                  <a:lnTo>
                    <a:pt x="6023" y="4112"/>
                  </a:lnTo>
                  <a:cubicBezTo>
                    <a:pt x="6023" y="4112"/>
                    <a:pt x="6023" y="4111"/>
                    <a:pt x="6023" y="4111"/>
                  </a:cubicBezTo>
                  <a:lnTo>
                    <a:pt x="6023" y="4111"/>
                  </a:lnTo>
                  <a:cubicBezTo>
                    <a:pt x="6023" y="4112"/>
                    <a:pt x="6023" y="4113"/>
                    <a:pt x="6022" y="4113"/>
                  </a:cubicBezTo>
                  <a:lnTo>
                    <a:pt x="6022" y="4113"/>
                  </a:lnTo>
                  <a:cubicBezTo>
                    <a:pt x="6023" y="4113"/>
                    <a:pt x="6023" y="4112"/>
                    <a:pt x="6023" y="4112"/>
                  </a:cubicBezTo>
                  <a:lnTo>
                    <a:pt x="6023" y="4112"/>
                  </a:lnTo>
                  <a:cubicBezTo>
                    <a:pt x="6022" y="4112"/>
                    <a:pt x="6022" y="4113"/>
                    <a:pt x="6022" y="4114"/>
                  </a:cubicBezTo>
                  <a:lnTo>
                    <a:pt x="6022" y="4114"/>
                  </a:lnTo>
                  <a:cubicBezTo>
                    <a:pt x="6022" y="4114"/>
                    <a:pt x="6022" y="4113"/>
                    <a:pt x="6022" y="4113"/>
                  </a:cubicBezTo>
                  <a:lnTo>
                    <a:pt x="6022" y="4113"/>
                  </a:lnTo>
                  <a:cubicBezTo>
                    <a:pt x="6022" y="4114"/>
                    <a:pt x="6022" y="4114"/>
                    <a:pt x="6022" y="4115"/>
                  </a:cubicBezTo>
                  <a:cubicBezTo>
                    <a:pt x="6022" y="4114"/>
                    <a:pt x="6022" y="4114"/>
                    <a:pt x="6022" y="4114"/>
                  </a:cubicBezTo>
                  <a:lnTo>
                    <a:pt x="6022" y="4114"/>
                  </a:lnTo>
                  <a:cubicBezTo>
                    <a:pt x="5965" y="4251"/>
                    <a:pt x="5906" y="4388"/>
                    <a:pt x="5852" y="4526"/>
                  </a:cubicBezTo>
                  <a:cubicBezTo>
                    <a:pt x="5852" y="4526"/>
                    <a:pt x="5852" y="4526"/>
                    <a:pt x="5852" y="4526"/>
                  </a:cubicBezTo>
                  <a:lnTo>
                    <a:pt x="5852" y="4526"/>
                  </a:lnTo>
                  <a:cubicBezTo>
                    <a:pt x="5803" y="4645"/>
                    <a:pt x="5744" y="4758"/>
                    <a:pt x="5681" y="4869"/>
                  </a:cubicBezTo>
                  <a:cubicBezTo>
                    <a:pt x="5606" y="4994"/>
                    <a:pt x="5522" y="5114"/>
                    <a:pt x="5439" y="5234"/>
                  </a:cubicBezTo>
                  <a:cubicBezTo>
                    <a:pt x="5406" y="5276"/>
                    <a:pt x="5370" y="5316"/>
                    <a:pt x="5334" y="5355"/>
                  </a:cubicBezTo>
                  <a:cubicBezTo>
                    <a:pt x="5336" y="5352"/>
                    <a:pt x="5338" y="5350"/>
                    <a:pt x="5340" y="5347"/>
                  </a:cubicBezTo>
                  <a:lnTo>
                    <a:pt x="5340" y="5347"/>
                  </a:lnTo>
                  <a:cubicBezTo>
                    <a:pt x="5337" y="5351"/>
                    <a:pt x="5334" y="5354"/>
                    <a:pt x="5330" y="5358"/>
                  </a:cubicBezTo>
                  <a:cubicBezTo>
                    <a:pt x="5328" y="5360"/>
                    <a:pt x="5327" y="5362"/>
                    <a:pt x="5325" y="5364"/>
                  </a:cubicBezTo>
                  <a:cubicBezTo>
                    <a:pt x="5326" y="5363"/>
                    <a:pt x="5327" y="5361"/>
                    <a:pt x="5328" y="5360"/>
                  </a:cubicBezTo>
                  <a:lnTo>
                    <a:pt x="5328" y="5360"/>
                  </a:lnTo>
                  <a:cubicBezTo>
                    <a:pt x="5199" y="5485"/>
                    <a:pt x="5068" y="5605"/>
                    <a:pt x="4928" y="5717"/>
                  </a:cubicBezTo>
                  <a:cubicBezTo>
                    <a:pt x="4895" y="5739"/>
                    <a:pt x="4859" y="5761"/>
                    <a:pt x="4825" y="5783"/>
                  </a:cubicBezTo>
                  <a:cubicBezTo>
                    <a:pt x="4730" y="5836"/>
                    <a:pt x="4635" y="5887"/>
                    <a:pt x="4537" y="5933"/>
                  </a:cubicBezTo>
                  <a:cubicBezTo>
                    <a:pt x="4366" y="6002"/>
                    <a:pt x="4197" y="6067"/>
                    <a:pt x="4021" y="6118"/>
                  </a:cubicBezTo>
                  <a:cubicBezTo>
                    <a:pt x="3879" y="6157"/>
                    <a:pt x="3736" y="6187"/>
                    <a:pt x="3591" y="6209"/>
                  </a:cubicBezTo>
                  <a:cubicBezTo>
                    <a:pt x="3568" y="6212"/>
                    <a:pt x="3545" y="6213"/>
                    <a:pt x="3524" y="6213"/>
                  </a:cubicBezTo>
                  <a:cubicBezTo>
                    <a:pt x="3502" y="6213"/>
                    <a:pt x="3480" y="6213"/>
                    <a:pt x="3458" y="6213"/>
                  </a:cubicBezTo>
                  <a:cubicBezTo>
                    <a:pt x="3387" y="6213"/>
                    <a:pt x="3317" y="6212"/>
                    <a:pt x="3246" y="6208"/>
                  </a:cubicBezTo>
                  <a:cubicBezTo>
                    <a:pt x="3200" y="6206"/>
                    <a:pt x="3154" y="6206"/>
                    <a:pt x="3110" y="6206"/>
                  </a:cubicBezTo>
                  <a:cubicBezTo>
                    <a:pt x="3066" y="6206"/>
                    <a:pt x="3023" y="6206"/>
                    <a:pt x="2979" y="6207"/>
                  </a:cubicBezTo>
                  <a:cubicBezTo>
                    <a:pt x="2899" y="6207"/>
                    <a:pt x="2820" y="6204"/>
                    <a:pt x="2742" y="6196"/>
                  </a:cubicBezTo>
                  <a:cubicBezTo>
                    <a:pt x="2609" y="6179"/>
                    <a:pt x="2479" y="6157"/>
                    <a:pt x="2350" y="6125"/>
                  </a:cubicBezTo>
                  <a:cubicBezTo>
                    <a:pt x="2268" y="6101"/>
                    <a:pt x="2187" y="6072"/>
                    <a:pt x="2107" y="6041"/>
                  </a:cubicBezTo>
                  <a:cubicBezTo>
                    <a:pt x="1985" y="5990"/>
                    <a:pt x="1866" y="5930"/>
                    <a:pt x="1749" y="5864"/>
                  </a:cubicBezTo>
                  <a:cubicBezTo>
                    <a:pt x="1620" y="5789"/>
                    <a:pt x="1488" y="5715"/>
                    <a:pt x="1368" y="5625"/>
                  </a:cubicBezTo>
                  <a:cubicBezTo>
                    <a:pt x="1328" y="5593"/>
                    <a:pt x="1290" y="5560"/>
                    <a:pt x="1255" y="5525"/>
                  </a:cubicBezTo>
                  <a:cubicBezTo>
                    <a:pt x="1196" y="5462"/>
                    <a:pt x="1141" y="5396"/>
                    <a:pt x="1086" y="5329"/>
                  </a:cubicBezTo>
                  <a:cubicBezTo>
                    <a:pt x="1014" y="5232"/>
                    <a:pt x="949" y="5132"/>
                    <a:pt x="886" y="5029"/>
                  </a:cubicBezTo>
                  <a:cubicBezTo>
                    <a:pt x="844" y="4959"/>
                    <a:pt x="806" y="4888"/>
                    <a:pt x="767" y="4817"/>
                  </a:cubicBezTo>
                  <a:cubicBezTo>
                    <a:pt x="729" y="4749"/>
                    <a:pt x="700" y="4677"/>
                    <a:pt x="670" y="4606"/>
                  </a:cubicBezTo>
                  <a:cubicBezTo>
                    <a:pt x="628" y="4498"/>
                    <a:pt x="592" y="4390"/>
                    <a:pt x="557" y="4279"/>
                  </a:cubicBezTo>
                  <a:cubicBezTo>
                    <a:pt x="492" y="4036"/>
                    <a:pt x="432" y="3790"/>
                    <a:pt x="388" y="3541"/>
                  </a:cubicBezTo>
                  <a:cubicBezTo>
                    <a:pt x="380" y="3483"/>
                    <a:pt x="377" y="3426"/>
                    <a:pt x="375" y="3368"/>
                  </a:cubicBezTo>
                  <a:cubicBezTo>
                    <a:pt x="373" y="3250"/>
                    <a:pt x="384" y="3134"/>
                    <a:pt x="395" y="3017"/>
                  </a:cubicBezTo>
                  <a:cubicBezTo>
                    <a:pt x="403" y="2953"/>
                    <a:pt x="411" y="2888"/>
                    <a:pt x="421" y="2822"/>
                  </a:cubicBezTo>
                  <a:cubicBezTo>
                    <a:pt x="431" y="2758"/>
                    <a:pt x="444" y="2696"/>
                    <a:pt x="457" y="2630"/>
                  </a:cubicBezTo>
                  <a:cubicBezTo>
                    <a:pt x="516" y="2428"/>
                    <a:pt x="590" y="2231"/>
                    <a:pt x="665" y="2036"/>
                  </a:cubicBezTo>
                  <a:cubicBezTo>
                    <a:pt x="692" y="1972"/>
                    <a:pt x="720" y="1908"/>
                    <a:pt x="750" y="1845"/>
                  </a:cubicBezTo>
                  <a:cubicBezTo>
                    <a:pt x="779" y="1782"/>
                    <a:pt x="810" y="1721"/>
                    <a:pt x="843" y="1661"/>
                  </a:cubicBezTo>
                  <a:cubicBezTo>
                    <a:pt x="867" y="1620"/>
                    <a:pt x="890" y="1578"/>
                    <a:pt x="918" y="1540"/>
                  </a:cubicBezTo>
                  <a:cubicBezTo>
                    <a:pt x="945" y="1499"/>
                    <a:pt x="974" y="1459"/>
                    <a:pt x="1002" y="1419"/>
                  </a:cubicBezTo>
                  <a:cubicBezTo>
                    <a:pt x="1032" y="1382"/>
                    <a:pt x="1061" y="1343"/>
                    <a:pt x="1093" y="1310"/>
                  </a:cubicBezTo>
                  <a:cubicBezTo>
                    <a:pt x="1129" y="1271"/>
                    <a:pt x="1165" y="1233"/>
                    <a:pt x="1201" y="1195"/>
                  </a:cubicBezTo>
                  <a:cubicBezTo>
                    <a:pt x="1335" y="1067"/>
                    <a:pt x="1472" y="943"/>
                    <a:pt x="1616" y="824"/>
                  </a:cubicBezTo>
                  <a:cubicBezTo>
                    <a:pt x="1683" y="776"/>
                    <a:pt x="1750" y="730"/>
                    <a:pt x="1820" y="684"/>
                  </a:cubicBezTo>
                  <a:cubicBezTo>
                    <a:pt x="1870" y="657"/>
                    <a:pt x="1921" y="629"/>
                    <a:pt x="1973" y="604"/>
                  </a:cubicBezTo>
                  <a:cubicBezTo>
                    <a:pt x="2026" y="579"/>
                    <a:pt x="2079" y="555"/>
                    <a:pt x="2133" y="531"/>
                  </a:cubicBezTo>
                  <a:cubicBezTo>
                    <a:pt x="2208" y="501"/>
                    <a:pt x="2282" y="474"/>
                    <a:pt x="2357" y="447"/>
                  </a:cubicBezTo>
                  <a:lnTo>
                    <a:pt x="2355" y="447"/>
                  </a:lnTo>
                  <a:cubicBezTo>
                    <a:pt x="2424" y="428"/>
                    <a:pt x="2493" y="412"/>
                    <a:pt x="2564" y="398"/>
                  </a:cubicBezTo>
                  <a:lnTo>
                    <a:pt x="2563" y="398"/>
                  </a:lnTo>
                  <a:cubicBezTo>
                    <a:pt x="2644" y="388"/>
                    <a:pt x="2724" y="379"/>
                    <a:pt x="2804" y="373"/>
                  </a:cubicBezTo>
                  <a:cubicBezTo>
                    <a:pt x="2809" y="377"/>
                    <a:pt x="2814" y="380"/>
                    <a:pt x="2818" y="382"/>
                  </a:cubicBezTo>
                  <a:cubicBezTo>
                    <a:pt x="2833" y="381"/>
                    <a:pt x="2848" y="379"/>
                    <a:pt x="2862" y="379"/>
                  </a:cubicBezTo>
                  <a:cubicBezTo>
                    <a:pt x="2867" y="379"/>
                    <a:pt x="2872" y="379"/>
                    <a:pt x="2876" y="380"/>
                  </a:cubicBezTo>
                  <a:cubicBezTo>
                    <a:pt x="2883" y="380"/>
                    <a:pt x="2889" y="379"/>
                    <a:pt x="2896" y="379"/>
                  </a:cubicBezTo>
                  <a:cubicBezTo>
                    <a:pt x="2928" y="373"/>
                    <a:pt x="2960" y="370"/>
                    <a:pt x="2993" y="367"/>
                  </a:cubicBezTo>
                  <a:lnTo>
                    <a:pt x="2999" y="367"/>
                  </a:lnTo>
                  <a:cubicBezTo>
                    <a:pt x="3013" y="367"/>
                    <a:pt x="3028" y="366"/>
                    <a:pt x="3042" y="366"/>
                  </a:cubicBezTo>
                  <a:close/>
                  <a:moveTo>
                    <a:pt x="3105" y="1"/>
                  </a:moveTo>
                  <a:cubicBezTo>
                    <a:pt x="3101" y="1"/>
                    <a:pt x="3097" y="1"/>
                    <a:pt x="3093" y="2"/>
                  </a:cubicBezTo>
                  <a:cubicBezTo>
                    <a:pt x="3066" y="3"/>
                    <a:pt x="3042" y="5"/>
                    <a:pt x="3017" y="7"/>
                  </a:cubicBezTo>
                  <a:cubicBezTo>
                    <a:pt x="3011" y="7"/>
                    <a:pt x="3008" y="8"/>
                    <a:pt x="3002" y="8"/>
                  </a:cubicBezTo>
                  <a:cubicBezTo>
                    <a:pt x="2979" y="10"/>
                    <a:pt x="2955" y="12"/>
                    <a:pt x="2932" y="14"/>
                  </a:cubicBezTo>
                  <a:cubicBezTo>
                    <a:pt x="2835" y="22"/>
                    <a:pt x="2739" y="34"/>
                    <a:pt x="2644" y="45"/>
                  </a:cubicBezTo>
                  <a:cubicBezTo>
                    <a:pt x="2553" y="56"/>
                    <a:pt x="2459" y="69"/>
                    <a:pt x="2370" y="92"/>
                  </a:cubicBezTo>
                  <a:cubicBezTo>
                    <a:pt x="2264" y="120"/>
                    <a:pt x="2159" y="154"/>
                    <a:pt x="2055" y="192"/>
                  </a:cubicBezTo>
                  <a:cubicBezTo>
                    <a:pt x="1958" y="229"/>
                    <a:pt x="1863" y="271"/>
                    <a:pt x="1770" y="314"/>
                  </a:cubicBezTo>
                  <a:cubicBezTo>
                    <a:pt x="1722" y="335"/>
                    <a:pt x="1675" y="362"/>
                    <a:pt x="1630" y="389"/>
                  </a:cubicBezTo>
                  <a:cubicBezTo>
                    <a:pt x="1592" y="412"/>
                    <a:pt x="1553" y="434"/>
                    <a:pt x="1516" y="459"/>
                  </a:cubicBezTo>
                  <a:cubicBezTo>
                    <a:pt x="1433" y="518"/>
                    <a:pt x="1349" y="578"/>
                    <a:pt x="1272" y="645"/>
                  </a:cubicBezTo>
                  <a:cubicBezTo>
                    <a:pt x="1198" y="708"/>
                    <a:pt x="1125" y="771"/>
                    <a:pt x="1054" y="839"/>
                  </a:cubicBezTo>
                  <a:cubicBezTo>
                    <a:pt x="975" y="913"/>
                    <a:pt x="898" y="989"/>
                    <a:pt x="823" y="1068"/>
                  </a:cubicBezTo>
                  <a:cubicBezTo>
                    <a:pt x="748" y="1145"/>
                    <a:pt x="688" y="1235"/>
                    <a:pt x="626" y="1322"/>
                  </a:cubicBezTo>
                  <a:cubicBezTo>
                    <a:pt x="568" y="1405"/>
                    <a:pt x="519" y="1495"/>
                    <a:pt x="471" y="1584"/>
                  </a:cubicBezTo>
                  <a:cubicBezTo>
                    <a:pt x="423" y="1672"/>
                    <a:pt x="385" y="1765"/>
                    <a:pt x="345" y="1855"/>
                  </a:cubicBezTo>
                  <a:cubicBezTo>
                    <a:pt x="308" y="1943"/>
                    <a:pt x="273" y="2032"/>
                    <a:pt x="241" y="2123"/>
                  </a:cubicBezTo>
                  <a:cubicBezTo>
                    <a:pt x="170" y="2312"/>
                    <a:pt x="98" y="2507"/>
                    <a:pt x="67" y="2709"/>
                  </a:cubicBezTo>
                  <a:cubicBezTo>
                    <a:pt x="33" y="2930"/>
                    <a:pt x="1" y="3155"/>
                    <a:pt x="6" y="3381"/>
                  </a:cubicBezTo>
                  <a:cubicBezTo>
                    <a:pt x="13" y="3630"/>
                    <a:pt x="77" y="3873"/>
                    <a:pt x="134" y="4115"/>
                  </a:cubicBezTo>
                  <a:cubicBezTo>
                    <a:pt x="180" y="4308"/>
                    <a:pt x="234" y="4499"/>
                    <a:pt x="304" y="4684"/>
                  </a:cubicBezTo>
                  <a:cubicBezTo>
                    <a:pt x="378" y="4875"/>
                    <a:pt x="471" y="5058"/>
                    <a:pt x="577" y="5233"/>
                  </a:cubicBezTo>
                  <a:cubicBezTo>
                    <a:pt x="627" y="5316"/>
                    <a:pt x="678" y="5399"/>
                    <a:pt x="736" y="5478"/>
                  </a:cubicBezTo>
                  <a:cubicBezTo>
                    <a:pt x="800" y="5565"/>
                    <a:pt x="867" y="5647"/>
                    <a:pt x="938" y="5727"/>
                  </a:cubicBezTo>
                  <a:cubicBezTo>
                    <a:pt x="1003" y="5799"/>
                    <a:pt x="1073" y="5866"/>
                    <a:pt x="1151" y="5925"/>
                  </a:cubicBezTo>
                  <a:cubicBezTo>
                    <a:pt x="1207" y="5967"/>
                    <a:pt x="1265" y="6005"/>
                    <a:pt x="1325" y="6043"/>
                  </a:cubicBezTo>
                  <a:cubicBezTo>
                    <a:pt x="1405" y="6094"/>
                    <a:pt x="1488" y="6141"/>
                    <a:pt x="1572" y="6188"/>
                  </a:cubicBezTo>
                  <a:cubicBezTo>
                    <a:pt x="1717" y="6270"/>
                    <a:pt x="1867" y="6344"/>
                    <a:pt x="2022" y="6404"/>
                  </a:cubicBezTo>
                  <a:cubicBezTo>
                    <a:pt x="2181" y="6466"/>
                    <a:pt x="2344" y="6508"/>
                    <a:pt x="2512" y="6536"/>
                  </a:cubicBezTo>
                  <a:cubicBezTo>
                    <a:pt x="2608" y="6553"/>
                    <a:pt x="2705" y="6567"/>
                    <a:pt x="2803" y="6573"/>
                  </a:cubicBezTo>
                  <a:cubicBezTo>
                    <a:pt x="2847" y="6576"/>
                    <a:pt x="2890" y="6576"/>
                    <a:pt x="2934" y="6576"/>
                  </a:cubicBezTo>
                  <a:cubicBezTo>
                    <a:pt x="2969" y="6576"/>
                    <a:pt x="3005" y="6576"/>
                    <a:pt x="3040" y="6575"/>
                  </a:cubicBezTo>
                  <a:lnTo>
                    <a:pt x="3038" y="6575"/>
                  </a:lnTo>
                  <a:cubicBezTo>
                    <a:pt x="3052" y="6575"/>
                    <a:pt x="3066" y="6575"/>
                    <a:pt x="3080" y="6575"/>
                  </a:cubicBezTo>
                  <a:cubicBezTo>
                    <a:pt x="3143" y="6575"/>
                    <a:pt x="3206" y="6577"/>
                    <a:pt x="3269" y="6579"/>
                  </a:cubicBezTo>
                  <a:cubicBezTo>
                    <a:pt x="3337" y="6581"/>
                    <a:pt x="3406" y="6583"/>
                    <a:pt x="3474" y="6583"/>
                  </a:cubicBezTo>
                  <a:lnTo>
                    <a:pt x="3534" y="6583"/>
                  </a:lnTo>
                  <a:cubicBezTo>
                    <a:pt x="3561" y="6583"/>
                    <a:pt x="3589" y="6582"/>
                    <a:pt x="3614" y="6580"/>
                  </a:cubicBezTo>
                  <a:cubicBezTo>
                    <a:pt x="3662" y="6574"/>
                    <a:pt x="3709" y="6565"/>
                    <a:pt x="3755" y="6557"/>
                  </a:cubicBezTo>
                  <a:cubicBezTo>
                    <a:pt x="3824" y="6543"/>
                    <a:pt x="3893" y="6533"/>
                    <a:pt x="3962" y="6516"/>
                  </a:cubicBezTo>
                  <a:cubicBezTo>
                    <a:pt x="4103" y="6483"/>
                    <a:pt x="4245" y="6444"/>
                    <a:pt x="4381" y="6391"/>
                  </a:cubicBezTo>
                  <a:cubicBezTo>
                    <a:pt x="4512" y="6342"/>
                    <a:pt x="4647" y="6294"/>
                    <a:pt x="4771" y="6231"/>
                  </a:cubicBezTo>
                  <a:cubicBezTo>
                    <a:pt x="4857" y="6188"/>
                    <a:pt x="4940" y="6143"/>
                    <a:pt x="5023" y="6095"/>
                  </a:cubicBezTo>
                  <a:cubicBezTo>
                    <a:pt x="5103" y="6047"/>
                    <a:pt x="5177" y="5993"/>
                    <a:pt x="5248" y="5933"/>
                  </a:cubicBezTo>
                  <a:cubicBezTo>
                    <a:pt x="5392" y="5813"/>
                    <a:pt x="5533" y="5687"/>
                    <a:pt x="5659" y="5549"/>
                  </a:cubicBezTo>
                  <a:cubicBezTo>
                    <a:pt x="5723" y="5479"/>
                    <a:pt x="5776" y="5399"/>
                    <a:pt x="5829" y="5321"/>
                  </a:cubicBezTo>
                  <a:cubicBezTo>
                    <a:pt x="5884" y="5241"/>
                    <a:pt x="5939" y="5161"/>
                    <a:pt x="5988" y="5077"/>
                  </a:cubicBezTo>
                  <a:cubicBezTo>
                    <a:pt x="6080" y="4923"/>
                    <a:pt x="6155" y="4762"/>
                    <a:pt x="6221" y="4596"/>
                  </a:cubicBezTo>
                  <a:cubicBezTo>
                    <a:pt x="6265" y="4492"/>
                    <a:pt x="6309" y="4388"/>
                    <a:pt x="6351" y="4285"/>
                  </a:cubicBezTo>
                  <a:cubicBezTo>
                    <a:pt x="6396" y="4173"/>
                    <a:pt x="6445" y="4060"/>
                    <a:pt x="6481" y="3945"/>
                  </a:cubicBezTo>
                  <a:cubicBezTo>
                    <a:pt x="6520" y="3821"/>
                    <a:pt x="6547" y="3693"/>
                    <a:pt x="6566" y="3565"/>
                  </a:cubicBezTo>
                  <a:cubicBezTo>
                    <a:pt x="6585" y="3440"/>
                    <a:pt x="6604" y="3308"/>
                    <a:pt x="6593" y="3184"/>
                  </a:cubicBezTo>
                  <a:cubicBezTo>
                    <a:pt x="6582" y="3082"/>
                    <a:pt x="6568" y="2981"/>
                    <a:pt x="6549" y="2881"/>
                  </a:cubicBezTo>
                  <a:cubicBezTo>
                    <a:pt x="6534" y="2788"/>
                    <a:pt x="6521" y="2694"/>
                    <a:pt x="6505" y="2602"/>
                  </a:cubicBezTo>
                  <a:cubicBezTo>
                    <a:pt x="6470" y="2417"/>
                    <a:pt x="6429" y="2229"/>
                    <a:pt x="6355" y="2056"/>
                  </a:cubicBezTo>
                  <a:cubicBezTo>
                    <a:pt x="6281" y="1886"/>
                    <a:pt x="6188" y="1722"/>
                    <a:pt x="6091" y="1566"/>
                  </a:cubicBezTo>
                  <a:cubicBezTo>
                    <a:pt x="5990" y="1407"/>
                    <a:pt x="5898" y="1243"/>
                    <a:pt x="5788" y="1092"/>
                  </a:cubicBezTo>
                  <a:cubicBezTo>
                    <a:pt x="5713" y="989"/>
                    <a:pt x="5618" y="909"/>
                    <a:pt x="5524" y="828"/>
                  </a:cubicBezTo>
                  <a:cubicBezTo>
                    <a:pt x="5448" y="764"/>
                    <a:pt x="5373" y="701"/>
                    <a:pt x="5293" y="644"/>
                  </a:cubicBezTo>
                  <a:cubicBezTo>
                    <a:pt x="5143" y="536"/>
                    <a:pt x="4969" y="468"/>
                    <a:pt x="4803" y="391"/>
                  </a:cubicBezTo>
                  <a:cubicBezTo>
                    <a:pt x="4637" y="315"/>
                    <a:pt x="4465" y="239"/>
                    <a:pt x="4286" y="195"/>
                  </a:cubicBezTo>
                  <a:cubicBezTo>
                    <a:pt x="4205" y="174"/>
                    <a:pt x="4124" y="163"/>
                    <a:pt x="4043" y="150"/>
                  </a:cubicBezTo>
                  <a:cubicBezTo>
                    <a:pt x="4034" y="149"/>
                    <a:pt x="4026" y="148"/>
                    <a:pt x="4018" y="147"/>
                  </a:cubicBezTo>
                  <a:cubicBezTo>
                    <a:pt x="4002" y="139"/>
                    <a:pt x="3988" y="131"/>
                    <a:pt x="3971" y="128"/>
                  </a:cubicBezTo>
                  <a:cubicBezTo>
                    <a:pt x="3863" y="110"/>
                    <a:pt x="3758" y="88"/>
                    <a:pt x="3652" y="67"/>
                  </a:cubicBezTo>
                  <a:cubicBezTo>
                    <a:pt x="3605" y="59"/>
                    <a:pt x="3560" y="45"/>
                    <a:pt x="3513" y="39"/>
                  </a:cubicBezTo>
                  <a:cubicBezTo>
                    <a:pt x="3474" y="34"/>
                    <a:pt x="3433" y="29"/>
                    <a:pt x="3394" y="23"/>
                  </a:cubicBezTo>
                  <a:cubicBezTo>
                    <a:pt x="3345" y="15"/>
                    <a:pt x="3296" y="7"/>
                    <a:pt x="3247" y="6"/>
                  </a:cubicBezTo>
                  <a:cubicBezTo>
                    <a:pt x="3238" y="6"/>
                    <a:pt x="3228" y="6"/>
                    <a:pt x="3219" y="6"/>
                  </a:cubicBezTo>
                  <a:cubicBezTo>
                    <a:pt x="3196" y="6"/>
                    <a:pt x="3172" y="6"/>
                    <a:pt x="3150" y="7"/>
                  </a:cubicBezTo>
                  <a:cubicBezTo>
                    <a:pt x="3135" y="4"/>
                    <a:pt x="3120" y="1"/>
                    <a:pt x="310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grpSp>
        <p:nvGrpSpPr>
          <p:cNvPr id="3820" name="Google Shape;3820;p54"/>
          <p:cNvGrpSpPr/>
          <p:nvPr/>
        </p:nvGrpSpPr>
        <p:grpSpPr>
          <a:xfrm>
            <a:off x="5586241" y="3346838"/>
            <a:ext cx="294897" cy="274322"/>
            <a:chOff x="2213800" y="755000"/>
            <a:chExt cx="165125" cy="164600"/>
          </a:xfrm>
        </p:grpSpPr>
        <p:sp>
          <p:nvSpPr>
            <p:cNvPr id="3821" name="Google Shape;3821;p54"/>
            <p:cNvSpPr/>
            <p:nvPr/>
          </p:nvSpPr>
          <p:spPr>
            <a:xfrm>
              <a:off x="2216000" y="759775"/>
              <a:ext cx="157175" cy="152650"/>
            </a:xfrm>
            <a:custGeom>
              <a:avLst/>
              <a:gdLst/>
              <a:ahLst/>
              <a:cxnLst/>
              <a:rect l="l" t="t" r="r" b="b"/>
              <a:pathLst>
                <a:path w="6287" h="6106" extrusionOk="0">
                  <a:moveTo>
                    <a:pt x="2567" y="1"/>
                  </a:moveTo>
                  <a:cubicBezTo>
                    <a:pt x="2543" y="1"/>
                    <a:pt x="2518" y="5"/>
                    <a:pt x="2495" y="14"/>
                  </a:cubicBezTo>
                  <a:cubicBezTo>
                    <a:pt x="2451" y="27"/>
                    <a:pt x="2408" y="39"/>
                    <a:pt x="2364" y="54"/>
                  </a:cubicBezTo>
                  <a:cubicBezTo>
                    <a:pt x="2141" y="126"/>
                    <a:pt x="1919" y="211"/>
                    <a:pt x="1716" y="326"/>
                  </a:cubicBezTo>
                  <a:cubicBezTo>
                    <a:pt x="1503" y="446"/>
                    <a:pt x="1320" y="610"/>
                    <a:pt x="1146" y="780"/>
                  </a:cubicBezTo>
                  <a:cubicBezTo>
                    <a:pt x="1101" y="819"/>
                    <a:pt x="1057" y="860"/>
                    <a:pt x="1013" y="901"/>
                  </a:cubicBezTo>
                  <a:cubicBezTo>
                    <a:pt x="867" y="1041"/>
                    <a:pt x="742" y="1200"/>
                    <a:pt x="623" y="1361"/>
                  </a:cubicBezTo>
                  <a:cubicBezTo>
                    <a:pt x="580" y="1419"/>
                    <a:pt x="539" y="1479"/>
                    <a:pt x="499" y="1538"/>
                  </a:cubicBezTo>
                  <a:cubicBezTo>
                    <a:pt x="421" y="1648"/>
                    <a:pt x="348" y="1761"/>
                    <a:pt x="287" y="1881"/>
                  </a:cubicBezTo>
                  <a:cubicBezTo>
                    <a:pt x="249" y="1957"/>
                    <a:pt x="272" y="2047"/>
                    <a:pt x="331" y="2100"/>
                  </a:cubicBezTo>
                  <a:cubicBezTo>
                    <a:pt x="285" y="2189"/>
                    <a:pt x="242" y="2279"/>
                    <a:pt x="203" y="2373"/>
                  </a:cubicBezTo>
                  <a:cubicBezTo>
                    <a:pt x="164" y="2467"/>
                    <a:pt x="131" y="2562"/>
                    <a:pt x="104" y="2659"/>
                  </a:cubicBezTo>
                  <a:cubicBezTo>
                    <a:pt x="73" y="2760"/>
                    <a:pt x="54" y="2865"/>
                    <a:pt x="36" y="2968"/>
                  </a:cubicBezTo>
                  <a:cubicBezTo>
                    <a:pt x="1" y="3164"/>
                    <a:pt x="1" y="3359"/>
                    <a:pt x="27" y="3557"/>
                  </a:cubicBezTo>
                  <a:cubicBezTo>
                    <a:pt x="38" y="3653"/>
                    <a:pt x="56" y="3748"/>
                    <a:pt x="76" y="3842"/>
                  </a:cubicBezTo>
                  <a:cubicBezTo>
                    <a:pt x="92" y="3922"/>
                    <a:pt x="107" y="4003"/>
                    <a:pt x="126" y="4081"/>
                  </a:cubicBezTo>
                  <a:cubicBezTo>
                    <a:pt x="129" y="4091"/>
                    <a:pt x="131" y="4099"/>
                    <a:pt x="132" y="4108"/>
                  </a:cubicBezTo>
                  <a:cubicBezTo>
                    <a:pt x="137" y="4120"/>
                    <a:pt x="140" y="4133"/>
                    <a:pt x="145" y="4145"/>
                  </a:cubicBezTo>
                  <a:cubicBezTo>
                    <a:pt x="153" y="4182"/>
                    <a:pt x="166" y="4219"/>
                    <a:pt x="178" y="4254"/>
                  </a:cubicBezTo>
                  <a:cubicBezTo>
                    <a:pt x="217" y="4365"/>
                    <a:pt x="267" y="4477"/>
                    <a:pt x="325" y="4580"/>
                  </a:cubicBezTo>
                  <a:cubicBezTo>
                    <a:pt x="380" y="4676"/>
                    <a:pt x="443" y="4768"/>
                    <a:pt x="502" y="4861"/>
                  </a:cubicBezTo>
                  <a:cubicBezTo>
                    <a:pt x="540" y="4930"/>
                    <a:pt x="577" y="5000"/>
                    <a:pt x="614" y="5068"/>
                  </a:cubicBezTo>
                  <a:cubicBezTo>
                    <a:pt x="654" y="5143"/>
                    <a:pt x="695" y="5216"/>
                    <a:pt x="748" y="5279"/>
                  </a:cubicBezTo>
                  <a:cubicBezTo>
                    <a:pt x="795" y="5331"/>
                    <a:pt x="847" y="5379"/>
                    <a:pt x="899" y="5426"/>
                  </a:cubicBezTo>
                  <a:cubicBezTo>
                    <a:pt x="960" y="5480"/>
                    <a:pt x="1022" y="5531"/>
                    <a:pt x="1084" y="5583"/>
                  </a:cubicBezTo>
                  <a:cubicBezTo>
                    <a:pt x="1156" y="5643"/>
                    <a:pt x="1226" y="5711"/>
                    <a:pt x="1307" y="5762"/>
                  </a:cubicBezTo>
                  <a:cubicBezTo>
                    <a:pt x="1414" y="5833"/>
                    <a:pt x="1533" y="5876"/>
                    <a:pt x="1654" y="5914"/>
                  </a:cubicBezTo>
                  <a:cubicBezTo>
                    <a:pt x="1741" y="5942"/>
                    <a:pt x="1830" y="5962"/>
                    <a:pt x="1919" y="5980"/>
                  </a:cubicBezTo>
                  <a:cubicBezTo>
                    <a:pt x="2001" y="5996"/>
                    <a:pt x="2083" y="6006"/>
                    <a:pt x="2164" y="6023"/>
                  </a:cubicBezTo>
                  <a:cubicBezTo>
                    <a:pt x="2242" y="6039"/>
                    <a:pt x="2318" y="6057"/>
                    <a:pt x="2396" y="6072"/>
                  </a:cubicBezTo>
                  <a:cubicBezTo>
                    <a:pt x="2488" y="6088"/>
                    <a:pt x="2580" y="6100"/>
                    <a:pt x="2673" y="6103"/>
                  </a:cubicBezTo>
                  <a:cubicBezTo>
                    <a:pt x="2746" y="6105"/>
                    <a:pt x="2819" y="6105"/>
                    <a:pt x="2893" y="6105"/>
                  </a:cubicBezTo>
                  <a:cubicBezTo>
                    <a:pt x="2935" y="6105"/>
                    <a:pt x="2976" y="6104"/>
                    <a:pt x="3017" y="6103"/>
                  </a:cubicBezTo>
                  <a:cubicBezTo>
                    <a:pt x="3048" y="6103"/>
                    <a:pt x="3080" y="6101"/>
                    <a:pt x="3111" y="6099"/>
                  </a:cubicBezTo>
                  <a:cubicBezTo>
                    <a:pt x="3314" y="6080"/>
                    <a:pt x="3518" y="6050"/>
                    <a:pt x="3720" y="6021"/>
                  </a:cubicBezTo>
                  <a:cubicBezTo>
                    <a:pt x="3820" y="6005"/>
                    <a:pt x="3918" y="5981"/>
                    <a:pt x="4017" y="5951"/>
                  </a:cubicBezTo>
                  <a:cubicBezTo>
                    <a:pt x="4113" y="5921"/>
                    <a:pt x="4213" y="5876"/>
                    <a:pt x="4296" y="5821"/>
                  </a:cubicBezTo>
                  <a:cubicBezTo>
                    <a:pt x="4299" y="5817"/>
                    <a:pt x="4304" y="5815"/>
                    <a:pt x="4307" y="5813"/>
                  </a:cubicBezTo>
                  <a:cubicBezTo>
                    <a:pt x="4353" y="5792"/>
                    <a:pt x="4397" y="5768"/>
                    <a:pt x="4441" y="5744"/>
                  </a:cubicBezTo>
                  <a:cubicBezTo>
                    <a:pt x="4472" y="5765"/>
                    <a:pt x="4510" y="5776"/>
                    <a:pt x="4547" y="5776"/>
                  </a:cubicBezTo>
                  <a:cubicBezTo>
                    <a:pt x="4567" y="5776"/>
                    <a:pt x="4587" y="5773"/>
                    <a:pt x="4605" y="5767"/>
                  </a:cubicBezTo>
                  <a:cubicBezTo>
                    <a:pt x="4679" y="5742"/>
                    <a:pt x="4747" y="5690"/>
                    <a:pt x="4809" y="5643"/>
                  </a:cubicBezTo>
                  <a:cubicBezTo>
                    <a:pt x="4883" y="5589"/>
                    <a:pt x="4956" y="5531"/>
                    <a:pt x="5024" y="5467"/>
                  </a:cubicBezTo>
                  <a:cubicBezTo>
                    <a:pt x="5106" y="5402"/>
                    <a:pt x="5182" y="5332"/>
                    <a:pt x="5248" y="5251"/>
                  </a:cubicBezTo>
                  <a:cubicBezTo>
                    <a:pt x="5298" y="5189"/>
                    <a:pt x="5342" y="5123"/>
                    <a:pt x="5384" y="5056"/>
                  </a:cubicBezTo>
                  <a:cubicBezTo>
                    <a:pt x="5418" y="5000"/>
                    <a:pt x="5449" y="4942"/>
                    <a:pt x="5481" y="4885"/>
                  </a:cubicBezTo>
                  <a:cubicBezTo>
                    <a:pt x="5497" y="4860"/>
                    <a:pt x="5514" y="4835"/>
                    <a:pt x="5530" y="4810"/>
                  </a:cubicBezTo>
                  <a:cubicBezTo>
                    <a:pt x="5593" y="4715"/>
                    <a:pt x="5657" y="4622"/>
                    <a:pt x="5717" y="4525"/>
                  </a:cubicBezTo>
                  <a:cubicBezTo>
                    <a:pt x="5800" y="4389"/>
                    <a:pt x="5860" y="4240"/>
                    <a:pt x="5903" y="4087"/>
                  </a:cubicBezTo>
                  <a:cubicBezTo>
                    <a:pt x="5907" y="4078"/>
                    <a:pt x="5909" y="4069"/>
                    <a:pt x="5911" y="4059"/>
                  </a:cubicBezTo>
                  <a:cubicBezTo>
                    <a:pt x="5958" y="3981"/>
                    <a:pt x="6003" y="3902"/>
                    <a:pt x="6040" y="3820"/>
                  </a:cubicBezTo>
                  <a:cubicBezTo>
                    <a:pt x="6089" y="3707"/>
                    <a:pt x="6137" y="3594"/>
                    <a:pt x="6179" y="3480"/>
                  </a:cubicBezTo>
                  <a:cubicBezTo>
                    <a:pt x="6227" y="3350"/>
                    <a:pt x="6268" y="3218"/>
                    <a:pt x="6278" y="3079"/>
                  </a:cubicBezTo>
                  <a:cubicBezTo>
                    <a:pt x="6286" y="2985"/>
                    <a:pt x="6260" y="2878"/>
                    <a:pt x="6190" y="2812"/>
                  </a:cubicBezTo>
                  <a:cubicBezTo>
                    <a:pt x="6169" y="2793"/>
                    <a:pt x="6145" y="2777"/>
                    <a:pt x="6118" y="2766"/>
                  </a:cubicBezTo>
                  <a:cubicBezTo>
                    <a:pt x="6117" y="2718"/>
                    <a:pt x="6116" y="2670"/>
                    <a:pt x="6115" y="2621"/>
                  </a:cubicBezTo>
                  <a:cubicBezTo>
                    <a:pt x="6113" y="2526"/>
                    <a:pt x="6106" y="2431"/>
                    <a:pt x="6094" y="2335"/>
                  </a:cubicBezTo>
                  <a:cubicBezTo>
                    <a:pt x="6086" y="2256"/>
                    <a:pt x="6078" y="2172"/>
                    <a:pt x="6048" y="2097"/>
                  </a:cubicBezTo>
                  <a:cubicBezTo>
                    <a:pt x="6021" y="2029"/>
                    <a:pt x="5986" y="1968"/>
                    <a:pt x="5949" y="1905"/>
                  </a:cubicBezTo>
                  <a:cubicBezTo>
                    <a:pt x="5931" y="1870"/>
                    <a:pt x="5914" y="1837"/>
                    <a:pt x="5896" y="1801"/>
                  </a:cubicBezTo>
                  <a:cubicBezTo>
                    <a:pt x="5827" y="1621"/>
                    <a:pt x="5769" y="1435"/>
                    <a:pt x="5680" y="1263"/>
                  </a:cubicBezTo>
                  <a:cubicBezTo>
                    <a:pt x="5632" y="1171"/>
                    <a:pt x="5575" y="1088"/>
                    <a:pt x="5498" y="1015"/>
                  </a:cubicBezTo>
                  <a:cubicBezTo>
                    <a:pt x="5456" y="975"/>
                    <a:pt x="5414" y="935"/>
                    <a:pt x="5368" y="898"/>
                  </a:cubicBezTo>
                  <a:cubicBezTo>
                    <a:pt x="5277" y="823"/>
                    <a:pt x="5169" y="766"/>
                    <a:pt x="5066" y="709"/>
                  </a:cubicBezTo>
                  <a:cubicBezTo>
                    <a:pt x="4988" y="664"/>
                    <a:pt x="4911" y="618"/>
                    <a:pt x="4832" y="574"/>
                  </a:cubicBezTo>
                  <a:cubicBezTo>
                    <a:pt x="4759" y="533"/>
                    <a:pt x="4682" y="499"/>
                    <a:pt x="4605" y="466"/>
                  </a:cubicBezTo>
                  <a:cubicBezTo>
                    <a:pt x="4530" y="433"/>
                    <a:pt x="4452" y="405"/>
                    <a:pt x="4376" y="375"/>
                  </a:cubicBezTo>
                  <a:cubicBezTo>
                    <a:pt x="4274" y="335"/>
                    <a:pt x="4173" y="291"/>
                    <a:pt x="4063" y="287"/>
                  </a:cubicBezTo>
                  <a:lnTo>
                    <a:pt x="4057" y="287"/>
                  </a:lnTo>
                  <a:cubicBezTo>
                    <a:pt x="4039" y="258"/>
                    <a:pt x="4014" y="235"/>
                    <a:pt x="3981" y="221"/>
                  </a:cubicBezTo>
                  <a:cubicBezTo>
                    <a:pt x="3814" y="151"/>
                    <a:pt x="3637" y="108"/>
                    <a:pt x="3459" y="85"/>
                  </a:cubicBezTo>
                  <a:cubicBezTo>
                    <a:pt x="3377" y="74"/>
                    <a:pt x="3296" y="71"/>
                    <a:pt x="3216" y="71"/>
                  </a:cubicBezTo>
                  <a:cubicBezTo>
                    <a:pt x="3179" y="71"/>
                    <a:pt x="3142" y="72"/>
                    <a:pt x="3105" y="72"/>
                  </a:cubicBezTo>
                  <a:cubicBezTo>
                    <a:pt x="2982" y="75"/>
                    <a:pt x="2860" y="99"/>
                    <a:pt x="2743" y="132"/>
                  </a:cubicBezTo>
                  <a:cubicBezTo>
                    <a:pt x="2740" y="122"/>
                    <a:pt x="2736" y="111"/>
                    <a:pt x="2731" y="102"/>
                  </a:cubicBezTo>
                  <a:cubicBezTo>
                    <a:pt x="2699" y="35"/>
                    <a:pt x="2635" y="1"/>
                    <a:pt x="256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22" name="Google Shape;3822;p54"/>
            <p:cNvSpPr/>
            <p:nvPr/>
          </p:nvSpPr>
          <p:spPr>
            <a:xfrm>
              <a:off x="2218775" y="853325"/>
              <a:ext cx="155000" cy="61900"/>
            </a:xfrm>
            <a:custGeom>
              <a:avLst/>
              <a:gdLst/>
              <a:ahLst/>
              <a:cxnLst/>
              <a:rect l="l" t="t" r="r" b="b"/>
              <a:pathLst>
                <a:path w="6200" h="2476" extrusionOk="0">
                  <a:moveTo>
                    <a:pt x="5999" y="0"/>
                  </a:moveTo>
                  <a:cubicBezTo>
                    <a:pt x="5956" y="0"/>
                    <a:pt x="5912" y="15"/>
                    <a:pt x="5881" y="42"/>
                  </a:cubicBezTo>
                  <a:cubicBezTo>
                    <a:pt x="5832" y="84"/>
                    <a:pt x="5795" y="137"/>
                    <a:pt x="5753" y="187"/>
                  </a:cubicBezTo>
                  <a:cubicBezTo>
                    <a:pt x="5718" y="230"/>
                    <a:pt x="5680" y="271"/>
                    <a:pt x="5640" y="310"/>
                  </a:cubicBezTo>
                  <a:cubicBezTo>
                    <a:pt x="5562" y="376"/>
                    <a:pt x="5485" y="443"/>
                    <a:pt x="5408" y="511"/>
                  </a:cubicBezTo>
                  <a:cubicBezTo>
                    <a:pt x="5338" y="575"/>
                    <a:pt x="5266" y="636"/>
                    <a:pt x="5191" y="692"/>
                  </a:cubicBezTo>
                  <a:cubicBezTo>
                    <a:pt x="5094" y="757"/>
                    <a:pt x="4995" y="820"/>
                    <a:pt x="4898" y="884"/>
                  </a:cubicBezTo>
                  <a:cubicBezTo>
                    <a:pt x="4794" y="951"/>
                    <a:pt x="4691" y="1019"/>
                    <a:pt x="4582" y="1079"/>
                  </a:cubicBezTo>
                  <a:cubicBezTo>
                    <a:pt x="4485" y="1127"/>
                    <a:pt x="4387" y="1170"/>
                    <a:pt x="4286" y="1208"/>
                  </a:cubicBezTo>
                  <a:cubicBezTo>
                    <a:pt x="4101" y="1269"/>
                    <a:pt x="3914" y="1318"/>
                    <a:pt x="3725" y="1364"/>
                  </a:cubicBezTo>
                  <a:cubicBezTo>
                    <a:pt x="3520" y="1404"/>
                    <a:pt x="3312" y="1425"/>
                    <a:pt x="3105" y="1446"/>
                  </a:cubicBezTo>
                  <a:cubicBezTo>
                    <a:pt x="3030" y="1452"/>
                    <a:pt x="2956" y="1455"/>
                    <a:pt x="2882" y="1455"/>
                  </a:cubicBezTo>
                  <a:cubicBezTo>
                    <a:pt x="2862" y="1455"/>
                    <a:pt x="2842" y="1455"/>
                    <a:pt x="2823" y="1454"/>
                  </a:cubicBezTo>
                  <a:cubicBezTo>
                    <a:pt x="2631" y="1442"/>
                    <a:pt x="2440" y="1419"/>
                    <a:pt x="2249" y="1391"/>
                  </a:cubicBezTo>
                  <a:cubicBezTo>
                    <a:pt x="2122" y="1371"/>
                    <a:pt x="1996" y="1346"/>
                    <a:pt x="1872" y="1311"/>
                  </a:cubicBezTo>
                  <a:cubicBezTo>
                    <a:pt x="1784" y="1282"/>
                    <a:pt x="1700" y="1251"/>
                    <a:pt x="1614" y="1215"/>
                  </a:cubicBezTo>
                  <a:cubicBezTo>
                    <a:pt x="1448" y="1136"/>
                    <a:pt x="1289" y="1042"/>
                    <a:pt x="1129" y="948"/>
                  </a:cubicBezTo>
                  <a:cubicBezTo>
                    <a:pt x="1054" y="897"/>
                    <a:pt x="982" y="843"/>
                    <a:pt x="911" y="787"/>
                  </a:cubicBezTo>
                  <a:cubicBezTo>
                    <a:pt x="859" y="744"/>
                    <a:pt x="810" y="700"/>
                    <a:pt x="762" y="652"/>
                  </a:cubicBezTo>
                  <a:cubicBezTo>
                    <a:pt x="720" y="604"/>
                    <a:pt x="679" y="554"/>
                    <a:pt x="635" y="509"/>
                  </a:cubicBezTo>
                  <a:cubicBezTo>
                    <a:pt x="597" y="469"/>
                    <a:pt x="559" y="429"/>
                    <a:pt x="521" y="389"/>
                  </a:cubicBezTo>
                  <a:cubicBezTo>
                    <a:pt x="497" y="360"/>
                    <a:pt x="474" y="331"/>
                    <a:pt x="452" y="302"/>
                  </a:cubicBezTo>
                  <a:cubicBezTo>
                    <a:pt x="427" y="265"/>
                    <a:pt x="402" y="227"/>
                    <a:pt x="379" y="188"/>
                  </a:cubicBezTo>
                  <a:cubicBezTo>
                    <a:pt x="371" y="145"/>
                    <a:pt x="347" y="105"/>
                    <a:pt x="308" y="78"/>
                  </a:cubicBezTo>
                  <a:cubicBezTo>
                    <a:pt x="276" y="54"/>
                    <a:pt x="238" y="43"/>
                    <a:pt x="199" y="43"/>
                  </a:cubicBezTo>
                  <a:cubicBezTo>
                    <a:pt x="141" y="43"/>
                    <a:pt x="84" y="69"/>
                    <a:pt x="50" y="119"/>
                  </a:cubicBezTo>
                  <a:cubicBezTo>
                    <a:pt x="9" y="179"/>
                    <a:pt x="1" y="256"/>
                    <a:pt x="33" y="322"/>
                  </a:cubicBezTo>
                  <a:cubicBezTo>
                    <a:pt x="60" y="378"/>
                    <a:pt x="92" y="429"/>
                    <a:pt x="126" y="479"/>
                  </a:cubicBezTo>
                  <a:cubicBezTo>
                    <a:pt x="198" y="585"/>
                    <a:pt x="284" y="676"/>
                    <a:pt x="371" y="767"/>
                  </a:cubicBezTo>
                  <a:cubicBezTo>
                    <a:pt x="423" y="825"/>
                    <a:pt x="473" y="886"/>
                    <a:pt x="529" y="941"/>
                  </a:cubicBezTo>
                  <a:cubicBezTo>
                    <a:pt x="571" y="983"/>
                    <a:pt x="617" y="1023"/>
                    <a:pt x="663" y="1062"/>
                  </a:cubicBezTo>
                  <a:cubicBezTo>
                    <a:pt x="592" y="1101"/>
                    <a:pt x="557" y="1179"/>
                    <a:pt x="567" y="1259"/>
                  </a:cubicBezTo>
                  <a:cubicBezTo>
                    <a:pt x="576" y="1326"/>
                    <a:pt x="628" y="1377"/>
                    <a:pt x="672" y="1423"/>
                  </a:cubicBezTo>
                  <a:cubicBezTo>
                    <a:pt x="702" y="1454"/>
                    <a:pt x="730" y="1486"/>
                    <a:pt x="761" y="1515"/>
                  </a:cubicBezTo>
                  <a:cubicBezTo>
                    <a:pt x="831" y="1581"/>
                    <a:pt x="902" y="1646"/>
                    <a:pt x="976" y="1707"/>
                  </a:cubicBezTo>
                  <a:cubicBezTo>
                    <a:pt x="1051" y="1768"/>
                    <a:pt x="1129" y="1828"/>
                    <a:pt x="1212" y="1882"/>
                  </a:cubicBezTo>
                  <a:cubicBezTo>
                    <a:pt x="1298" y="1937"/>
                    <a:pt x="1384" y="1994"/>
                    <a:pt x="1475" y="2042"/>
                  </a:cubicBezTo>
                  <a:cubicBezTo>
                    <a:pt x="1561" y="2087"/>
                    <a:pt x="1649" y="2124"/>
                    <a:pt x="1742" y="2155"/>
                  </a:cubicBezTo>
                  <a:cubicBezTo>
                    <a:pt x="1836" y="2186"/>
                    <a:pt x="1936" y="2200"/>
                    <a:pt x="2034" y="2216"/>
                  </a:cubicBezTo>
                  <a:cubicBezTo>
                    <a:pt x="2131" y="2234"/>
                    <a:pt x="2228" y="2254"/>
                    <a:pt x="2326" y="2262"/>
                  </a:cubicBezTo>
                  <a:cubicBezTo>
                    <a:pt x="2330" y="2262"/>
                    <a:pt x="2334" y="2262"/>
                    <a:pt x="2338" y="2263"/>
                  </a:cubicBezTo>
                  <a:cubicBezTo>
                    <a:pt x="2362" y="2311"/>
                    <a:pt x="2404" y="2349"/>
                    <a:pt x="2459" y="2363"/>
                  </a:cubicBezTo>
                  <a:cubicBezTo>
                    <a:pt x="2655" y="2416"/>
                    <a:pt x="2849" y="2475"/>
                    <a:pt x="3053" y="2475"/>
                  </a:cubicBezTo>
                  <a:lnTo>
                    <a:pt x="3083" y="2475"/>
                  </a:lnTo>
                  <a:cubicBezTo>
                    <a:pt x="3291" y="2469"/>
                    <a:pt x="3492" y="2417"/>
                    <a:pt x="3692" y="2365"/>
                  </a:cubicBezTo>
                  <a:cubicBezTo>
                    <a:pt x="3906" y="2306"/>
                    <a:pt x="4111" y="2212"/>
                    <a:pt x="4308" y="2110"/>
                  </a:cubicBezTo>
                  <a:cubicBezTo>
                    <a:pt x="4318" y="2105"/>
                    <a:pt x="4324" y="2096"/>
                    <a:pt x="4332" y="2089"/>
                  </a:cubicBezTo>
                  <a:cubicBezTo>
                    <a:pt x="4348" y="2088"/>
                    <a:pt x="4364" y="2087"/>
                    <a:pt x="4380" y="2083"/>
                  </a:cubicBezTo>
                  <a:cubicBezTo>
                    <a:pt x="4432" y="2072"/>
                    <a:pt x="4482" y="2055"/>
                    <a:pt x="4528" y="2028"/>
                  </a:cubicBezTo>
                  <a:cubicBezTo>
                    <a:pt x="4557" y="2011"/>
                    <a:pt x="4586" y="1992"/>
                    <a:pt x="4614" y="1973"/>
                  </a:cubicBezTo>
                  <a:cubicBezTo>
                    <a:pt x="4689" y="1940"/>
                    <a:pt x="4760" y="1899"/>
                    <a:pt x="4823" y="1848"/>
                  </a:cubicBezTo>
                  <a:cubicBezTo>
                    <a:pt x="4867" y="1811"/>
                    <a:pt x="4892" y="1752"/>
                    <a:pt x="4890" y="1693"/>
                  </a:cubicBezTo>
                  <a:cubicBezTo>
                    <a:pt x="4897" y="1693"/>
                    <a:pt x="4903" y="1697"/>
                    <a:pt x="4908" y="1697"/>
                  </a:cubicBezTo>
                  <a:cubicBezTo>
                    <a:pt x="4950" y="1697"/>
                    <a:pt x="4990" y="1684"/>
                    <a:pt x="5022" y="1657"/>
                  </a:cubicBezTo>
                  <a:cubicBezTo>
                    <a:pt x="5102" y="1590"/>
                    <a:pt x="5182" y="1523"/>
                    <a:pt x="5261" y="1455"/>
                  </a:cubicBezTo>
                  <a:cubicBezTo>
                    <a:pt x="5302" y="1420"/>
                    <a:pt x="5325" y="1371"/>
                    <a:pt x="5327" y="1319"/>
                  </a:cubicBezTo>
                  <a:cubicBezTo>
                    <a:pt x="5352" y="1299"/>
                    <a:pt x="5377" y="1278"/>
                    <a:pt x="5401" y="1256"/>
                  </a:cubicBezTo>
                  <a:cubicBezTo>
                    <a:pt x="5549" y="1117"/>
                    <a:pt x="5693" y="972"/>
                    <a:pt x="5820" y="813"/>
                  </a:cubicBezTo>
                  <a:cubicBezTo>
                    <a:pt x="5880" y="737"/>
                    <a:pt x="5940" y="660"/>
                    <a:pt x="5994" y="580"/>
                  </a:cubicBezTo>
                  <a:cubicBezTo>
                    <a:pt x="6026" y="533"/>
                    <a:pt x="6058" y="486"/>
                    <a:pt x="6086" y="437"/>
                  </a:cubicBezTo>
                  <a:cubicBezTo>
                    <a:pt x="6124" y="374"/>
                    <a:pt x="6171" y="306"/>
                    <a:pt x="6183" y="232"/>
                  </a:cubicBezTo>
                  <a:cubicBezTo>
                    <a:pt x="6199" y="146"/>
                    <a:pt x="6165" y="73"/>
                    <a:pt x="6091" y="27"/>
                  </a:cubicBezTo>
                  <a:cubicBezTo>
                    <a:pt x="6088" y="26"/>
                    <a:pt x="6086" y="24"/>
                    <a:pt x="6084" y="23"/>
                  </a:cubicBezTo>
                  <a:cubicBezTo>
                    <a:pt x="6060" y="7"/>
                    <a:pt x="6030" y="0"/>
                    <a:pt x="599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23" name="Google Shape;3823;p54"/>
            <p:cNvSpPr/>
            <p:nvPr/>
          </p:nvSpPr>
          <p:spPr>
            <a:xfrm>
              <a:off x="2213800" y="755000"/>
              <a:ext cx="165125" cy="164600"/>
            </a:xfrm>
            <a:custGeom>
              <a:avLst/>
              <a:gdLst/>
              <a:ahLst/>
              <a:cxnLst/>
              <a:rect l="l" t="t" r="r" b="b"/>
              <a:pathLst>
                <a:path w="6605" h="6584" extrusionOk="0">
                  <a:moveTo>
                    <a:pt x="5853" y="4523"/>
                  </a:moveTo>
                  <a:cubicBezTo>
                    <a:pt x="5852" y="4524"/>
                    <a:pt x="5852" y="4525"/>
                    <a:pt x="5852" y="4526"/>
                  </a:cubicBezTo>
                  <a:lnTo>
                    <a:pt x="5852" y="4526"/>
                  </a:lnTo>
                  <a:cubicBezTo>
                    <a:pt x="5852" y="4525"/>
                    <a:pt x="5853" y="4524"/>
                    <a:pt x="5853" y="4523"/>
                  </a:cubicBezTo>
                  <a:close/>
                  <a:moveTo>
                    <a:pt x="3042" y="366"/>
                  </a:moveTo>
                  <a:cubicBezTo>
                    <a:pt x="3065" y="366"/>
                    <a:pt x="3089" y="367"/>
                    <a:pt x="3112" y="369"/>
                  </a:cubicBezTo>
                  <a:cubicBezTo>
                    <a:pt x="3129" y="370"/>
                    <a:pt x="3147" y="372"/>
                    <a:pt x="3165" y="373"/>
                  </a:cubicBezTo>
                  <a:cubicBezTo>
                    <a:pt x="3193" y="377"/>
                    <a:pt x="3221" y="379"/>
                    <a:pt x="3249" y="382"/>
                  </a:cubicBezTo>
                  <a:lnTo>
                    <a:pt x="3245" y="382"/>
                  </a:lnTo>
                  <a:cubicBezTo>
                    <a:pt x="3322" y="387"/>
                    <a:pt x="3400" y="390"/>
                    <a:pt x="3477" y="399"/>
                  </a:cubicBezTo>
                  <a:lnTo>
                    <a:pt x="3489" y="399"/>
                  </a:lnTo>
                  <a:cubicBezTo>
                    <a:pt x="3580" y="411"/>
                    <a:pt x="3669" y="423"/>
                    <a:pt x="3758" y="442"/>
                  </a:cubicBezTo>
                  <a:cubicBezTo>
                    <a:pt x="3760" y="443"/>
                    <a:pt x="3764" y="444"/>
                    <a:pt x="3766" y="444"/>
                  </a:cubicBezTo>
                  <a:cubicBezTo>
                    <a:pt x="3848" y="462"/>
                    <a:pt x="3931" y="485"/>
                    <a:pt x="4011" y="512"/>
                  </a:cubicBezTo>
                  <a:cubicBezTo>
                    <a:pt x="4024" y="515"/>
                    <a:pt x="4038" y="520"/>
                    <a:pt x="4052" y="524"/>
                  </a:cubicBezTo>
                  <a:cubicBezTo>
                    <a:pt x="4105" y="533"/>
                    <a:pt x="4157" y="544"/>
                    <a:pt x="4209" y="556"/>
                  </a:cubicBezTo>
                  <a:cubicBezTo>
                    <a:pt x="4302" y="584"/>
                    <a:pt x="4394" y="618"/>
                    <a:pt x="4484" y="654"/>
                  </a:cubicBezTo>
                  <a:cubicBezTo>
                    <a:pt x="4571" y="691"/>
                    <a:pt x="4657" y="732"/>
                    <a:pt x="4744" y="770"/>
                  </a:cubicBezTo>
                  <a:cubicBezTo>
                    <a:pt x="4826" y="804"/>
                    <a:pt x="4904" y="843"/>
                    <a:pt x="4982" y="887"/>
                  </a:cubicBezTo>
                  <a:cubicBezTo>
                    <a:pt x="5032" y="916"/>
                    <a:pt x="5080" y="947"/>
                    <a:pt x="5128" y="980"/>
                  </a:cubicBezTo>
                  <a:cubicBezTo>
                    <a:pt x="5229" y="1062"/>
                    <a:pt x="5328" y="1145"/>
                    <a:pt x="5423" y="1233"/>
                  </a:cubicBezTo>
                  <a:cubicBezTo>
                    <a:pt x="5440" y="1251"/>
                    <a:pt x="5456" y="1270"/>
                    <a:pt x="5473" y="1289"/>
                  </a:cubicBezTo>
                  <a:cubicBezTo>
                    <a:pt x="5542" y="1385"/>
                    <a:pt x="5604" y="1485"/>
                    <a:pt x="5667" y="1584"/>
                  </a:cubicBezTo>
                  <a:cubicBezTo>
                    <a:pt x="5727" y="1680"/>
                    <a:pt x="5788" y="1777"/>
                    <a:pt x="5845" y="1875"/>
                  </a:cubicBezTo>
                  <a:cubicBezTo>
                    <a:pt x="5907" y="1984"/>
                    <a:pt x="5966" y="2094"/>
                    <a:pt x="6018" y="2210"/>
                  </a:cubicBezTo>
                  <a:cubicBezTo>
                    <a:pt x="6037" y="2259"/>
                    <a:pt x="6054" y="2307"/>
                    <a:pt x="6070" y="2356"/>
                  </a:cubicBezTo>
                  <a:cubicBezTo>
                    <a:pt x="6132" y="2595"/>
                    <a:pt x="6169" y="2838"/>
                    <a:pt x="6209" y="3082"/>
                  </a:cubicBezTo>
                  <a:cubicBezTo>
                    <a:pt x="6217" y="3142"/>
                    <a:pt x="6222" y="3199"/>
                    <a:pt x="6223" y="3258"/>
                  </a:cubicBezTo>
                  <a:cubicBezTo>
                    <a:pt x="6222" y="3307"/>
                    <a:pt x="6219" y="3356"/>
                    <a:pt x="6214" y="3405"/>
                  </a:cubicBezTo>
                  <a:cubicBezTo>
                    <a:pt x="6199" y="3520"/>
                    <a:pt x="6180" y="3633"/>
                    <a:pt x="6152" y="3746"/>
                  </a:cubicBezTo>
                  <a:cubicBezTo>
                    <a:pt x="6120" y="3865"/>
                    <a:pt x="6076" y="3978"/>
                    <a:pt x="6030" y="4092"/>
                  </a:cubicBezTo>
                  <a:lnTo>
                    <a:pt x="6030" y="4092"/>
                  </a:lnTo>
                  <a:cubicBezTo>
                    <a:pt x="6030" y="4092"/>
                    <a:pt x="6030" y="4092"/>
                    <a:pt x="6030" y="4092"/>
                  </a:cubicBezTo>
                  <a:lnTo>
                    <a:pt x="6030" y="4092"/>
                  </a:lnTo>
                  <a:cubicBezTo>
                    <a:pt x="6030" y="4092"/>
                    <a:pt x="6030" y="4092"/>
                    <a:pt x="6030" y="4092"/>
                  </a:cubicBezTo>
                  <a:lnTo>
                    <a:pt x="6030" y="4092"/>
                  </a:lnTo>
                  <a:cubicBezTo>
                    <a:pt x="6029" y="4094"/>
                    <a:pt x="6029" y="4096"/>
                    <a:pt x="6028" y="4097"/>
                  </a:cubicBezTo>
                  <a:cubicBezTo>
                    <a:pt x="6028" y="4097"/>
                    <a:pt x="6028" y="4097"/>
                    <a:pt x="6028" y="4097"/>
                  </a:cubicBezTo>
                  <a:lnTo>
                    <a:pt x="6028" y="4097"/>
                  </a:lnTo>
                  <a:cubicBezTo>
                    <a:pt x="6028" y="4098"/>
                    <a:pt x="6028" y="4099"/>
                    <a:pt x="6028" y="4100"/>
                  </a:cubicBezTo>
                  <a:cubicBezTo>
                    <a:pt x="6026" y="4104"/>
                    <a:pt x="6024" y="4107"/>
                    <a:pt x="6023" y="4112"/>
                  </a:cubicBezTo>
                  <a:lnTo>
                    <a:pt x="6023" y="4112"/>
                  </a:lnTo>
                  <a:cubicBezTo>
                    <a:pt x="6023" y="4112"/>
                    <a:pt x="6023" y="4111"/>
                    <a:pt x="6023" y="4111"/>
                  </a:cubicBezTo>
                  <a:lnTo>
                    <a:pt x="6023" y="4111"/>
                  </a:lnTo>
                  <a:cubicBezTo>
                    <a:pt x="6023" y="4112"/>
                    <a:pt x="6023" y="4113"/>
                    <a:pt x="6022" y="4113"/>
                  </a:cubicBezTo>
                  <a:lnTo>
                    <a:pt x="6022" y="4113"/>
                  </a:lnTo>
                  <a:cubicBezTo>
                    <a:pt x="6023" y="4113"/>
                    <a:pt x="6023" y="4112"/>
                    <a:pt x="6023" y="4112"/>
                  </a:cubicBezTo>
                  <a:lnTo>
                    <a:pt x="6023" y="4112"/>
                  </a:lnTo>
                  <a:cubicBezTo>
                    <a:pt x="6022" y="4112"/>
                    <a:pt x="6022" y="4113"/>
                    <a:pt x="6022" y="4114"/>
                  </a:cubicBezTo>
                  <a:lnTo>
                    <a:pt x="6022" y="4114"/>
                  </a:lnTo>
                  <a:cubicBezTo>
                    <a:pt x="6022" y="4114"/>
                    <a:pt x="6022" y="4113"/>
                    <a:pt x="6022" y="4113"/>
                  </a:cubicBezTo>
                  <a:lnTo>
                    <a:pt x="6022" y="4113"/>
                  </a:lnTo>
                  <a:cubicBezTo>
                    <a:pt x="6022" y="4114"/>
                    <a:pt x="6022" y="4114"/>
                    <a:pt x="6022" y="4115"/>
                  </a:cubicBezTo>
                  <a:cubicBezTo>
                    <a:pt x="6022" y="4114"/>
                    <a:pt x="6022" y="4114"/>
                    <a:pt x="6022" y="4114"/>
                  </a:cubicBezTo>
                  <a:lnTo>
                    <a:pt x="6022" y="4114"/>
                  </a:lnTo>
                  <a:cubicBezTo>
                    <a:pt x="5965" y="4251"/>
                    <a:pt x="5906" y="4388"/>
                    <a:pt x="5852" y="4526"/>
                  </a:cubicBezTo>
                  <a:cubicBezTo>
                    <a:pt x="5852" y="4526"/>
                    <a:pt x="5852" y="4526"/>
                    <a:pt x="5852" y="4526"/>
                  </a:cubicBezTo>
                  <a:lnTo>
                    <a:pt x="5852" y="4526"/>
                  </a:lnTo>
                  <a:cubicBezTo>
                    <a:pt x="5803" y="4645"/>
                    <a:pt x="5744" y="4758"/>
                    <a:pt x="5681" y="4869"/>
                  </a:cubicBezTo>
                  <a:cubicBezTo>
                    <a:pt x="5606" y="4994"/>
                    <a:pt x="5522" y="5114"/>
                    <a:pt x="5439" y="5234"/>
                  </a:cubicBezTo>
                  <a:cubicBezTo>
                    <a:pt x="5406" y="5276"/>
                    <a:pt x="5370" y="5316"/>
                    <a:pt x="5334" y="5355"/>
                  </a:cubicBezTo>
                  <a:cubicBezTo>
                    <a:pt x="5336" y="5352"/>
                    <a:pt x="5338" y="5350"/>
                    <a:pt x="5340" y="5347"/>
                  </a:cubicBezTo>
                  <a:lnTo>
                    <a:pt x="5340" y="5347"/>
                  </a:lnTo>
                  <a:cubicBezTo>
                    <a:pt x="5337" y="5351"/>
                    <a:pt x="5334" y="5354"/>
                    <a:pt x="5330" y="5358"/>
                  </a:cubicBezTo>
                  <a:cubicBezTo>
                    <a:pt x="5328" y="5360"/>
                    <a:pt x="5327" y="5362"/>
                    <a:pt x="5325" y="5364"/>
                  </a:cubicBezTo>
                  <a:cubicBezTo>
                    <a:pt x="5326" y="5363"/>
                    <a:pt x="5327" y="5361"/>
                    <a:pt x="5328" y="5360"/>
                  </a:cubicBezTo>
                  <a:lnTo>
                    <a:pt x="5328" y="5360"/>
                  </a:lnTo>
                  <a:cubicBezTo>
                    <a:pt x="5199" y="5485"/>
                    <a:pt x="5068" y="5605"/>
                    <a:pt x="4928" y="5717"/>
                  </a:cubicBezTo>
                  <a:cubicBezTo>
                    <a:pt x="4895" y="5739"/>
                    <a:pt x="4859" y="5761"/>
                    <a:pt x="4825" y="5783"/>
                  </a:cubicBezTo>
                  <a:cubicBezTo>
                    <a:pt x="4730" y="5836"/>
                    <a:pt x="4635" y="5887"/>
                    <a:pt x="4537" y="5933"/>
                  </a:cubicBezTo>
                  <a:cubicBezTo>
                    <a:pt x="4366" y="6002"/>
                    <a:pt x="4197" y="6067"/>
                    <a:pt x="4021" y="6118"/>
                  </a:cubicBezTo>
                  <a:cubicBezTo>
                    <a:pt x="3879" y="6157"/>
                    <a:pt x="3736" y="6187"/>
                    <a:pt x="3591" y="6209"/>
                  </a:cubicBezTo>
                  <a:cubicBezTo>
                    <a:pt x="3568" y="6212"/>
                    <a:pt x="3545" y="6213"/>
                    <a:pt x="3524" y="6213"/>
                  </a:cubicBezTo>
                  <a:cubicBezTo>
                    <a:pt x="3502" y="6213"/>
                    <a:pt x="3480" y="6213"/>
                    <a:pt x="3458" y="6213"/>
                  </a:cubicBezTo>
                  <a:cubicBezTo>
                    <a:pt x="3387" y="6213"/>
                    <a:pt x="3317" y="6212"/>
                    <a:pt x="3246" y="6208"/>
                  </a:cubicBezTo>
                  <a:cubicBezTo>
                    <a:pt x="3200" y="6206"/>
                    <a:pt x="3154" y="6206"/>
                    <a:pt x="3110" y="6206"/>
                  </a:cubicBezTo>
                  <a:cubicBezTo>
                    <a:pt x="3066" y="6206"/>
                    <a:pt x="3023" y="6206"/>
                    <a:pt x="2979" y="6207"/>
                  </a:cubicBezTo>
                  <a:cubicBezTo>
                    <a:pt x="2899" y="6207"/>
                    <a:pt x="2820" y="6204"/>
                    <a:pt x="2742" y="6196"/>
                  </a:cubicBezTo>
                  <a:cubicBezTo>
                    <a:pt x="2609" y="6179"/>
                    <a:pt x="2479" y="6157"/>
                    <a:pt x="2350" y="6125"/>
                  </a:cubicBezTo>
                  <a:cubicBezTo>
                    <a:pt x="2268" y="6101"/>
                    <a:pt x="2187" y="6072"/>
                    <a:pt x="2107" y="6041"/>
                  </a:cubicBezTo>
                  <a:cubicBezTo>
                    <a:pt x="1985" y="5990"/>
                    <a:pt x="1866" y="5930"/>
                    <a:pt x="1749" y="5864"/>
                  </a:cubicBezTo>
                  <a:cubicBezTo>
                    <a:pt x="1620" y="5789"/>
                    <a:pt x="1488" y="5715"/>
                    <a:pt x="1368" y="5625"/>
                  </a:cubicBezTo>
                  <a:cubicBezTo>
                    <a:pt x="1328" y="5593"/>
                    <a:pt x="1290" y="5560"/>
                    <a:pt x="1255" y="5525"/>
                  </a:cubicBezTo>
                  <a:cubicBezTo>
                    <a:pt x="1196" y="5462"/>
                    <a:pt x="1141" y="5396"/>
                    <a:pt x="1086" y="5329"/>
                  </a:cubicBezTo>
                  <a:cubicBezTo>
                    <a:pt x="1014" y="5232"/>
                    <a:pt x="949" y="5132"/>
                    <a:pt x="886" y="5029"/>
                  </a:cubicBezTo>
                  <a:cubicBezTo>
                    <a:pt x="844" y="4959"/>
                    <a:pt x="806" y="4888"/>
                    <a:pt x="767" y="4817"/>
                  </a:cubicBezTo>
                  <a:cubicBezTo>
                    <a:pt x="729" y="4749"/>
                    <a:pt x="700" y="4677"/>
                    <a:pt x="670" y="4606"/>
                  </a:cubicBezTo>
                  <a:cubicBezTo>
                    <a:pt x="628" y="4498"/>
                    <a:pt x="592" y="4390"/>
                    <a:pt x="557" y="4279"/>
                  </a:cubicBezTo>
                  <a:cubicBezTo>
                    <a:pt x="492" y="4036"/>
                    <a:pt x="432" y="3790"/>
                    <a:pt x="388" y="3541"/>
                  </a:cubicBezTo>
                  <a:cubicBezTo>
                    <a:pt x="380" y="3483"/>
                    <a:pt x="377" y="3426"/>
                    <a:pt x="375" y="3368"/>
                  </a:cubicBezTo>
                  <a:cubicBezTo>
                    <a:pt x="373" y="3250"/>
                    <a:pt x="384" y="3134"/>
                    <a:pt x="395" y="3017"/>
                  </a:cubicBezTo>
                  <a:cubicBezTo>
                    <a:pt x="403" y="2953"/>
                    <a:pt x="411" y="2888"/>
                    <a:pt x="421" y="2822"/>
                  </a:cubicBezTo>
                  <a:cubicBezTo>
                    <a:pt x="431" y="2758"/>
                    <a:pt x="444" y="2696"/>
                    <a:pt x="457" y="2630"/>
                  </a:cubicBezTo>
                  <a:cubicBezTo>
                    <a:pt x="516" y="2428"/>
                    <a:pt x="590" y="2231"/>
                    <a:pt x="665" y="2036"/>
                  </a:cubicBezTo>
                  <a:cubicBezTo>
                    <a:pt x="692" y="1972"/>
                    <a:pt x="720" y="1908"/>
                    <a:pt x="750" y="1845"/>
                  </a:cubicBezTo>
                  <a:cubicBezTo>
                    <a:pt x="779" y="1782"/>
                    <a:pt x="810" y="1721"/>
                    <a:pt x="843" y="1661"/>
                  </a:cubicBezTo>
                  <a:cubicBezTo>
                    <a:pt x="867" y="1620"/>
                    <a:pt x="890" y="1578"/>
                    <a:pt x="918" y="1540"/>
                  </a:cubicBezTo>
                  <a:cubicBezTo>
                    <a:pt x="945" y="1499"/>
                    <a:pt x="974" y="1459"/>
                    <a:pt x="1002" y="1419"/>
                  </a:cubicBezTo>
                  <a:cubicBezTo>
                    <a:pt x="1032" y="1382"/>
                    <a:pt x="1061" y="1343"/>
                    <a:pt x="1093" y="1310"/>
                  </a:cubicBezTo>
                  <a:cubicBezTo>
                    <a:pt x="1129" y="1271"/>
                    <a:pt x="1165" y="1233"/>
                    <a:pt x="1201" y="1195"/>
                  </a:cubicBezTo>
                  <a:cubicBezTo>
                    <a:pt x="1335" y="1067"/>
                    <a:pt x="1472" y="943"/>
                    <a:pt x="1616" y="824"/>
                  </a:cubicBezTo>
                  <a:cubicBezTo>
                    <a:pt x="1683" y="776"/>
                    <a:pt x="1750" y="730"/>
                    <a:pt x="1820" y="684"/>
                  </a:cubicBezTo>
                  <a:cubicBezTo>
                    <a:pt x="1870" y="657"/>
                    <a:pt x="1921" y="629"/>
                    <a:pt x="1973" y="604"/>
                  </a:cubicBezTo>
                  <a:cubicBezTo>
                    <a:pt x="2026" y="579"/>
                    <a:pt x="2079" y="555"/>
                    <a:pt x="2133" y="531"/>
                  </a:cubicBezTo>
                  <a:cubicBezTo>
                    <a:pt x="2208" y="501"/>
                    <a:pt x="2282" y="474"/>
                    <a:pt x="2357" y="447"/>
                  </a:cubicBezTo>
                  <a:lnTo>
                    <a:pt x="2355" y="447"/>
                  </a:lnTo>
                  <a:cubicBezTo>
                    <a:pt x="2424" y="428"/>
                    <a:pt x="2493" y="412"/>
                    <a:pt x="2564" y="398"/>
                  </a:cubicBezTo>
                  <a:lnTo>
                    <a:pt x="2563" y="398"/>
                  </a:lnTo>
                  <a:cubicBezTo>
                    <a:pt x="2644" y="388"/>
                    <a:pt x="2724" y="379"/>
                    <a:pt x="2804" y="373"/>
                  </a:cubicBezTo>
                  <a:cubicBezTo>
                    <a:pt x="2809" y="377"/>
                    <a:pt x="2814" y="380"/>
                    <a:pt x="2818" y="382"/>
                  </a:cubicBezTo>
                  <a:cubicBezTo>
                    <a:pt x="2833" y="381"/>
                    <a:pt x="2848" y="379"/>
                    <a:pt x="2862" y="379"/>
                  </a:cubicBezTo>
                  <a:cubicBezTo>
                    <a:pt x="2867" y="379"/>
                    <a:pt x="2872" y="379"/>
                    <a:pt x="2876" y="380"/>
                  </a:cubicBezTo>
                  <a:cubicBezTo>
                    <a:pt x="2883" y="380"/>
                    <a:pt x="2889" y="379"/>
                    <a:pt x="2896" y="379"/>
                  </a:cubicBezTo>
                  <a:cubicBezTo>
                    <a:pt x="2928" y="373"/>
                    <a:pt x="2960" y="370"/>
                    <a:pt x="2993" y="367"/>
                  </a:cubicBezTo>
                  <a:lnTo>
                    <a:pt x="2999" y="367"/>
                  </a:lnTo>
                  <a:cubicBezTo>
                    <a:pt x="3013" y="367"/>
                    <a:pt x="3028" y="366"/>
                    <a:pt x="3042" y="366"/>
                  </a:cubicBezTo>
                  <a:close/>
                  <a:moveTo>
                    <a:pt x="3105" y="1"/>
                  </a:moveTo>
                  <a:cubicBezTo>
                    <a:pt x="3101" y="1"/>
                    <a:pt x="3097" y="1"/>
                    <a:pt x="3093" y="2"/>
                  </a:cubicBezTo>
                  <a:cubicBezTo>
                    <a:pt x="3066" y="3"/>
                    <a:pt x="3042" y="5"/>
                    <a:pt x="3017" y="7"/>
                  </a:cubicBezTo>
                  <a:cubicBezTo>
                    <a:pt x="3011" y="7"/>
                    <a:pt x="3008" y="8"/>
                    <a:pt x="3002" y="8"/>
                  </a:cubicBezTo>
                  <a:cubicBezTo>
                    <a:pt x="2979" y="10"/>
                    <a:pt x="2955" y="12"/>
                    <a:pt x="2932" y="14"/>
                  </a:cubicBezTo>
                  <a:cubicBezTo>
                    <a:pt x="2835" y="22"/>
                    <a:pt x="2739" y="34"/>
                    <a:pt x="2644" y="45"/>
                  </a:cubicBezTo>
                  <a:cubicBezTo>
                    <a:pt x="2553" y="56"/>
                    <a:pt x="2459" y="69"/>
                    <a:pt x="2370" y="92"/>
                  </a:cubicBezTo>
                  <a:cubicBezTo>
                    <a:pt x="2264" y="120"/>
                    <a:pt x="2159" y="154"/>
                    <a:pt x="2055" y="192"/>
                  </a:cubicBezTo>
                  <a:cubicBezTo>
                    <a:pt x="1958" y="229"/>
                    <a:pt x="1863" y="271"/>
                    <a:pt x="1770" y="314"/>
                  </a:cubicBezTo>
                  <a:cubicBezTo>
                    <a:pt x="1722" y="335"/>
                    <a:pt x="1675" y="362"/>
                    <a:pt x="1630" y="389"/>
                  </a:cubicBezTo>
                  <a:cubicBezTo>
                    <a:pt x="1592" y="412"/>
                    <a:pt x="1553" y="434"/>
                    <a:pt x="1516" y="459"/>
                  </a:cubicBezTo>
                  <a:cubicBezTo>
                    <a:pt x="1433" y="518"/>
                    <a:pt x="1349" y="578"/>
                    <a:pt x="1272" y="645"/>
                  </a:cubicBezTo>
                  <a:cubicBezTo>
                    <a:pt x="1198" y="708"/>
                    <a:pt x="1125" y="771"/>
                    <a:pt x="1054" y="839"/>
                  </a:cubicBezTo>
                  <a:cubicBezTo>
                    <a:pt x="975" y="913"/>
                    <a:pt x="898" y="989"/>
                    <a:pt x="823" y="1068"/>
                  </a:cubicBezTo>
                  <a:cubicBezTo>
                    <a:pt x="748" y="1145"/>
                    <a:pt x="688" y="1235"/>
                    <a:pt x="626" y="1322"/>
                  </a:cubicBezTo>
                  <a:cubicBezTo>
                    <a:pt x="568" y="1405"/>
                    <a:pt x="519" y="1495"/>
                    <a:pt x="471" y="1584"/>
                  </a:cubicBezTo>
                  <a:cubicBezTo>
                    <a:pt x="423" y="1672"/>
                    <a:pt x="385" y="1765"/>
                    <a:pt x="345" y="1855"/>
                  </a:cubicBezTo>
                  <a:cubicBezTo>
                    <a:pt x="308" y="1943"/>
                    <a:pt x="273" y="2032"/>
                    <a:pt x="241" y="2123"/>
                  </a:cubicBezTo>
                  <a:cubicBezTo>
                    <a:pt x="170" y="2312"/>
                    <a:pt x="98" y="2507"/>
                    <a:pt x="67" y="2709"/>
                  </a:cubicBezTo>
                  <a:cubicBezTo>
                    <a:pt x="33" y="2930"/>
                    <a:pt x="1" y="3155"/>
                    <a:pt x="6" y="3381"/>
                  </a:cubicBezTo>
                  <a:cubicBezTo>
                    <a:pt x="13" y="3630"/>
                    <a:pt x="77" y="3873"/>
                    <a:pt x="134" y="4115"/>
                  </a:cubicBezTo>
                  <a:cubicBezTo>
                    <a:pt x="180" y="4308"/>
                    <a:pt x="234" y="4499"/>
                    <a:pt x="304" y="4684"/>
                  </a:cubicBezTo>
                  <a:cubicBezTo>
                    <a:pt x="378" y="4875"/>
                    <a:pt x="471" y="5058"/>
                    <a:pt x="577" y="5233"/>
                  </a:cubicBezTo>
                  <a:cubicBezTo>
                    <a:pt x="627" y="5316"/>
                    <a:pt x="678" y="5399"/>
                    <a:pt x="736" y="5478"/>
                  </a:cubicBezTo>
                  <a:cubicBezTo>
                    <a:pt x="800" y="5565"/>
                    <a:pt x="867" y="5647"/>
                    <a:pt x="938" y="5727"/>
                  </a:cubicBezTo>
                  <a:cubicBezTo>
                    <a:pt x="1003" y="5799"/>
                    <a:pt x="1073" y="5866"/>
                    <a:pt x="1151" y="5925"/>
                  </a:cubicBezTo>
                  <a:cubicBezTo>
                    <a:pt x="1207" y="5967"/>
                    <a:pt x="1265" y="6005"/>
                    <a:pt x="1325" y="6043"/>
                  </a:cubicBezTo>
                  <a:cubicBezTo>
                    <a:pt x="1405" y="6094"/>
                    <a:pt x="1488" y="6141"/>
                    <a:pt x="1572" y="6188"/>
                  </a:cubicBezTo>
                  <a:cubicBezTo>
                    <a:pt x="1717" y="6270"/>
                    <a:pt x="1867" y="6344"/>
                    <a:pt x="2022" y="6404"/>
                  </a:cubicBezTo>
                  <a:cubicBezTo>
                    <a:pt x="2181" y="6466"/>
                    <a:pt x="2344" y="6508"/>
                    <a:pt x="2512" y="6536"/>
                  </a:cubicBezTo>
                  <a:cubicBezTo>
                    <a:pt x="2608" y="6553"/>
                    <a:pt x="2705" y="6567"/>
                    <a:pt x="2803" y="6573"/>
                  </a:cubicBezTo>
                  <a:cubicBezTo>
                    <a:pt x="2847" y="6576"/>
                    <a:pt x="2890" y="6576"/>
                    <a:pt x="2934" y="6576"/>
                  </a:cubicBezTo>
                  <a:cubicBezTo>
                    <a:pt x="2969" y="6576"/>
                    <a:pt x="3005" y="6576"/>
                    <a:pt x="3040" y="6575"/>
                  </a:cubicBezTo>
                  <a:lnTo>
                    <a:pt x="3038" y="6575"/>
                  </a:lnTo>
                  <a:cubicBezTo>
                    <a:pt x="3052" y="6575"/>
                    <a:pt x="3066" y="6575"/>
                    <a:pt x="3080" y="6575"/>
                  </a:cubicBezTo>
                  <a:cubicBezTo>
                    <a:pt x="3143" y="6575"/>
                    <a:pt x="3206" y="6577"/>
                    <a:pt x="3269" y="6579"/>
                  </a:cubicBezTo>
                  <a:cubicBezTo>
                    <a:pt x="3337" y="6581"/>
                    <a:pt x="3406" y="6583"/>
                    <a:pt x="3474" y="6583"/>
                  </a:cubicBezTo>
                  <a:lnTo>
                    <a:pt x="3534" y="6583"/>
                  </a:lnTo>
                  <a:cubicBezTo>
                    <a:pt x="3561" y="6583"/>
                    <a:pt x="3589" y="6582"/>
                    <a:pt x="3614" y="6580"/>
                  </a:cubicBezTo>
                  <a:cubicBezTo>
                    <a:pt x="3662" y="6574"/>
                    <a:pt x="3709" y="6565"/>
                    <a:pt x="3755" y="6557"/>
                  </a:cubicBezTo>
                  <a:cubicBezTo>
                    <a:pt x="3824" y="6543"/>
                    <a:pt x="3893" y="6533"/>
                    <a:pt x="3962" y="6516"/>
                  </a:cubicBezTo>
                  <a:cubicBezTo>
                    <a:pt x="4103" y="6483"/>
                    <a:pt x="4245" y="6444"/>
                    <a:pt x="4381" y="6391"/>
                  </a:cubicBezTo>
                  <a:cubicBezTo>
                    <a:pt x="4512" y="6342"/>
                    <a:pt x="4647" y="6294"/>
                    <a:pt x="4771" y="6231"/>
                  </a:cubicBezTo>
                  <a:cubicBezTo>
                    <a:pt x="4857" y="6188"/>
                    <a:pt x="4940" y="6143"/>
                    <a:pt x="5023" y="6095"/>
                  </a:cubicBezTo>
                  <a:cubicBezTo>
                    <a:pt x="5103" y="6047"/>
                    <a:pt x="5177" y="5993"/>
                    <a:pt x="5248" y="5933"/>
                  </a:cubicBezTo>
                  <a:cubicBezTo>
                    <a:pt x="5392" y="5813"/>
                    <a:pt x="5533" y="5687"/>
                    <a:pt x="5659" y="5549"/>
                  </a:cubicBezTo>
                  <a:cubicBezTo>
                    <a:pt x="5723" y="5479"/>
                    <a:pt x="5776" y="5399"/>
                    <a:pt x="5829" y="5321"/>
                  </a:cubicBezTo>
                  <a:cubicBezTo>
                    <a:pt x="5884" y="5241"/>
                    <a:pt x="5939" y="5161"/>
                    <a:pt x="5988" y="5077"/>
                  </a:cubicBezTo>
                  <a:cubicBezTo>
                    <a:pt x="6080" y="4923"/>
                    <a:pt x="6155" y="4762"/>
                    <a:pt x="6221" y="4596"/>
                  </a:cubicBezTo>
                  <a:cubicBezTo>
                    <a:pt x="6265" y="4492"/>
                    <a:pt x="6309" y="4388"/>
                    <a:pt x="6351" y="4285"/>
                  </a:cubicBezTo>
                  <a:cubicBezTo>
                    <a:pt x="6396" y="4173"/>
                    <a:pt x="6445" y="4060"/>
                    <a:pt x="6481" y="3945"/>
                  </a:cubicBezTo>
                  <a:cubicBezTo>
                    <a:pt x="6520" y="3821"/>
                    <a:pt x="6547" y="3693"/>
                    <a:pt x="6566" y="3565"/>
                  </a:cubicBezTo>
                  <a:cubicBezTo>
                    <a:pt x="6585" y="3440"/>
                    <a:pt x="6604" y="3308"/>
                    <a:pt x="6593" y="3184"/>
                  </a:cubicBezTo>
                  <a:cubicBezTo>
                    <a:pt x="6582" y="3082"/>
                    <a:pt x="6568" y="2981"/>
                    <a:pt x="6549" y="2881"/>
                  </a:cubicBezTo>
                  <a:cubicBezTo>
                    <a:pt x="6534" y="2788"/>
                    <a:pt x="6521" y="2694"/>
                    <a:pt x="6505" y="2602"/>
                  </a:cubicBezTo>
                  <a:cubicBezTo>
                    <a:pt x="6470" y="2417"/>
                    <a:pt x="6429" y="2229"/>
                    <a:pt x="6355" y="2056"/>
                  </a:cubicBezTo>
                  <a:cubicBezTo>
                    <a:pt x="6281" y="1886"/>
                    <a:pt x="6188" y="1722"/>
                    <a:pt x="6091" y="1566"/>
                  </a:cubicBezTo>
                  <a:cubicBezTo>
                    <a:pt x="5990" y="1407"/>
                    <a:pt x="5898" y="1243"/>
                    <a:pt x="5788" y="1092"/>
                  </a:cubicBezTo>
                  <a:cubicBezTo>
                    <a:pt x="5713" y="989"/>
                    <a:pt x="5618" y="909"/>
                    <a:pt x="5524" y="828"/>
                  </a:cubicBezTo>
                  <a:cubicBezTo>
                    <a:pt x="5448" y="764"/>
                    <a:pt x="5373" y="701"/>
                    <a:pt x="5293" y="644"/>
                  </a:cubicBezTo>
                  <a:cubicBezTo>
                    <a:pt x="5143" y="536"/>
                    <a:pt x="4969" y="468"/>
                    <a:pt x="4803" y="391"/>
                  </a:cubicBezTo>
                  <a:cubicBezTo>
                    <a:pt x="4637" y="315"/>
                    <a:pt x="4465" y="239"/>
                    <a:pt x="4286" y="195"/>
                  </a:cubicBezTo>
                  <a:cubicBezTo>
                    <a:pt x="4205" y="174"/>
                    <a:pt x="4124" y="163"/>
                    <a:pt x="4043" y="150"/>
                  </a:cubicBezTo>
                  <a:cubicBezTo>
                    <a:pt x="4034" y="149"/>
                    <a:pt x="4026" y="148"/>
                    <a:pt x="4018" y="147"/>
                  </a:cubicBezTo>
                  <a:cubicBezTo>
                    <a:pt x="4002" y="139"/>
                    <a:pt x="3988" y="131"/>
                    <a:pt x="3971" y="128"/>
                  </a:cubicBezTo>
                  <a:cubicBezTo>
                    <a:pt x="3863" y="110"/>
                    <a:pt x="3758" y="88"/>
                    <a:pt x="3652" y="67"/>
                  </a:cubicBezTo>
                  <a:cubicBezTo>
                    <a:pt x="3605" y="59"/>
                    <a:pt x="3560" y="45"/>
                    <a:pt x="3513" y="39"/>
                  </a:cubicBezTo>
                  <a:cubicBezTo>
                    <a:pt x="3474" y="34"/>
                    <a:pt x="3433" y="29"/>
                    <a:pt x="3394" y="23"/>
                  </a:cubicBezTo>
                  <a:cubicBezTo>
                    <a:pt x="3345" y="15"/>
                    <a:pt x="3296" y="7"/>
                    <a:pt x="3247" y="6"/>
                  </a:cubicBezTo>
                  <a:cubicBezTo>
                    <a:pt x="3238" y="6"/>
                    <a:pt x="3228" y="6"/>
                    <a:pt x="3219" y="6"/>
                  </a:cubicBezTo>
                  <a:cubicBezTo>
                    <a:pt x="3196" y="6"/>
                    <a:pt x="3172" y="6"/>
                    <a:pt x="3150" y="7"/>
                  </a:cubicBezTo>
                  <a:cubicBezTo>
                    <a:pt x="3135" y="4"/>
                    <a:pt x="3120" y="1"/>
                    <a:pt x="310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cxnSp>
        <p:nvCxnSpPr>
          <p:cNvPr id="3824" name="Google Shape;3824;p54"/>
          <p:cNvCxnSpPr>
            <a:stCxn id="3798" idx="3"/>
          </p:cNvCxnSpPr>
          <p:nvPr/>
        </p:nvCxnSpPr>
        <p:spPr>
          <a:xfrm rot="10800000" flipH="1">
            <a:off x="2365800" y="1260950"/>
            <a:ext cx="819900" cy="298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25" name="Google Shape;3825;p54"/>
          <p:cNvCxnSpPr>
            <a:stCxn id="3804" idx="3"/>
          </p:cNvCxnSpPr>
          <p:nvPr/>
        </p:nvCxnSpPr>
        <p:spPr>
          <a:xfrm rot="10800000" flipH="1">
            <a:off x="2365800" y="2052600"/>
            <a:ext cx="1175400" cy="838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26" name="Google Shape;3826;p54"/>
          <p:cNvCxnSpPr>
            <a:stCxn id="3800" idx="1"/>
          </p:cNvCxnSpPr>
          <p:nvPr/>
        </p:nvCxnSpPr>
        <p:spPr>
          <a:xfrm flipH="1">
            <a:off x="5103544" y="1465313"/>
            <a:ext cx="1644300" cy="78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27" name="Google Shape;3827;p54"/>
          <p:cNvCxnSpPr>
            <a:stCxn id="3802" idx="1"/>
          </p:cNvCxnSpPr>
          <p:nvPr/>
        </p:nvCxnSpPr>
        <p:spPr>
          <a:xfrm flipH="1">
            <a:off x="5854500" y="2891400"/>
            <a:ext cx="923700" cy="626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828" name="Google Shape;3828;p54"/>
          <p:cNvGrpSpPr/>
          <p:nvPr/>
        </p:nvGrpSpPr>
        <p:grpSpPr>
          <a:xfrm flipH="1">
            <a:off x="8571576" y="1666454"/>
            <a:ext cx="340079" cy="151289"/>
            <a:chOff x="3659575" y="587325"/>
            <a:chExt cx="181250" cy="79400"/>
          </a:xfrm>
        </p:grpSpPr>
        <p:sp>
          <p:nvSpPr>
            <p:cNvPr id="3829" name="Google Shape;3829;p54"/>
            <p:cNvSpPr/>
            <p:nvPr/>
          </p:nvSpPr>
          <p:spPr>
            <a:xfrm>
              <a:off x="3669725" y="594375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lnTo>
                    <a:pt x="4916" y="1720"/>
                  </a:lnTo>
                  <a:cubicBezTo>
                    <a:pt x="4905" y="1727"/>
                    <a:pt x="4895" y="1735"/>
                    <a:pt x="4884" y="1743"/>
                  </a:cubicBezTo>
                  <a:cubicBezTo>
                    <a:pt x="4882" y="1744"/>
                    <a:pt x="4881" y="1745"/>
                    <a:pt x="4880" y="1746"/>
                  </a:cubicBezTo>
                  <a:cubicBezTo>
                    <a:pt x="4819" y="1754"/>
                    <a:pt x="4760" y="1762"/>
                    <a:pt x="4700" y="1770"/>
                  </a:cubicBezTo>
                  <a:cubicBezTo>
                    <a:pt x="4723" y="1765"/>
                    <a:pt x="4746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8" y="1"/>
                  </a:moveTo>
                  <a:cubicBezTo>
                    <a:pt x="4093" y="1"/>
                    <a:pt x="4036" y="11"/>
                    <a:pt x="3985" y="22"/>
                  </a:cubicBezTo>
                  <a:cubicBezTo>
                    <a:pt x="3923" y="37"/>
                    <a:pt x="3861" y="49"/>
                    <a:pt x="3803" y="71"/>
                  </a:cubicBezTo>
                  <a:cubicBezTo>
                    <a:pt x="3675" y="117"/>
                    <a:pt x="3550" y="172"/>
                    <a:pt x="3430" y="235"/>
                  </a:cubicBezTo>
                  <a:cubicBezTo>
                    <a:pt x="3304" y="301"/>
                    <a:pt x="3175" y="368"/>
                    <a:pt x="3055" y="446"/>
                  </a:cubicBezTo>
                  <a:cubicBezTo>
                    <a:pt x="3007" y="477"/>
                    <a:pt x="2958" y="507"/>
                    <a:pt x="2912" y="542"/>
                  </a:cubicBezTo>
                  <a:cubicBezTo>
                    <a:pt x="2871" y="575"/>
                    <a:pt x="2825" y="617"/>
                    <a:pt x="2798" y="662"/>
                  </a:cubicBezTo>
                  <a:cubicBezTo>
                    <a:pt x="2766" y="714"/>
                    <a:pt x="2743" y="764"/>
                    <a:pt x="2742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2" y="995"/>
                  </a:cubicBezTo>
                  <a:cubicBezTo>
                    <a:pt x="2721" y="1005"/>
                    <a:pt x="2702" y="1017"/>
                    <a:pt x="2682" y="1028"/>
                  </a:cubicBezTo>
                  <a:cubicBezTo>
                    <a:pt x="2690" y="1024"/>
                    <a:pt x="2697" y="1020"/>
                    <a:pt x="2704" y="1017"/>
                  </a:cubicBezTo>
                  <a:lnTo>
                    <a:pt x="2704" y="1017"/>
                  </a:lnTo>
                  <a:cubicBezTo>
                    <a:pt x="2634" y="1054"/>
                    <a:pt x="2567" y="1091"/>
                    <a:pt x="2521" y="1157"/>
                  </a:cubicBezTo>
                  <a:cubicBezTo>
                    <a:pt x="2496" y="1195"/>
                    <a:pt x="2485" y="1236"/>
                    <a:pt x="2480" y="1280"/>
                  </a:cubicBezTo>
                  <a:cubicBezTo>
                    <a:pt x="2365" y="1317"/>
                    <a:pt x="2251" y="1355"/>
                    <a:pt x="2137" y="1395"/>
                  </a:cubicBezTo>
                  <a:cubicBezTo>
                    <a:pt x="2109" y="1404"/>
                    <a:pt x="2082" y="1414"/>
                    <a:pt x="2054" y="1424"/>
                  </a:cubicBezTo>
                  <a:cubicBezTo>
                    <a:pt x="2045" y="1422"/>
                    <a:pt x="2036" y="1419"/>
                    <a:pt x="2027" y="1417"/>
                  </a:cubicBezTo>
                  <a:cubicBezTo>
                    <a:pt x="1970" y="1333"/>
                    <a:pt x="1897" y="1259"/>
                    <a:pt x="1804" y="1213"/>
                  </a:cubicBezTo>
                  <a:cubicBezTo>
                    <a:pt x="1716" y="1170"/>
                    <a:pt x="1626" y="1144"/>
                    <a:pt x="1526" y="1137"/>
                  </a:cubicBezTo>
                  <a:cubicBezTo>
                    <a:pt x="1511" y="1136"/>
                    <a:pt x="1495" y="1135"/>
                    <a:pt x="1480" y="1135"/>
                  </a:cubicBezTo>
                  <a:cubicBezTo>
                    <a:pt x="1390" y="1135"/>
                    <a:pt x="1295" y="1152"/>
                    <a:pt x="1210" y="1177"/>
                  </a:cubicBezTo>
                  <a:cubicBezTo>
                    <a:pt x="1093" y="1210"/>
                    <a:pt x="978" y="1259"/>
                    <a:pt x="871" y="1317"/>
                  </a:cubicBezTo>
                  <a:cubicBezTo>
                    <a:pt x="773" y="1370"/>
                    <a:pt x="679" y="1426"/>
                    <a:pt x="588" y="1491"/>
                  </a:cubicBezTo>
                  <a:cubicBezTo>
                    <a:pt x="537" y="1528"/>
                    <a:pt x="496" y="1571"/>
                    <a:pt x="460" y="1621"/>
                  </a:cubicBezTo>
                  <a:cubicBezTo>
                    <a:pt x="367" y="1705"/>
                    <a:pt x="276" y="1810"/>
                    <a:pt x="242" y="1928"/>
                  </a:cubicBezTo>
                  <a:cubicBezTo>
                    <a:pt x="196" y="1954"/>
                    <a:pt x="152" y="1983"/>
                    <a:pt x="108" y="2014"/>
                  </a:cubicBezTo>
                  <a:cubicBezTo>
                    <a:pt x="48" y="2056"/>
                    <a:pt x="16" y="2128"/>
                    <a:pt x="25" y="2197"/>
                  </a:cubicBezTo>
                  <a:cubicBezTo>
                    <a:pt x="9" y="2244"/>
                    <a:pt x="11" y="2297"/>
                    <a:pt x="30" y="2342"/>
                  </a:cubicBezTo>
                  <a:cubicBezTo>
                    <a:pt x="17" y="2366"/>
                    <a:pt x="6" y="2392"/>
                    <a:pt x="4" y="2422"/>
                  </a:cubicBezTo>
                  <a:cubicBezTo>
                    <a:pt x="1" y="2470"/>
                    <a:pt x="16" y="2518"/>
                    <a:pt x="46" y="2556"/>
                  </a:cubicBezTo>
                  <a:cubicBezTo>
                    <a:pt x="84" y="2602"/>
                    <a:pt x="126" y="2638"/>
                    <a:pt x="185" y="2653"/>
                  </a:cubicBezTo>
                  <a:cubicBezTo>
                    <a:pt x="209" y="2660"/>
                    <a:pt x="233" y="2663"/>
                    <a:pt x="257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8" y="2665"/>
                    <a:pt x="320" y="2664"/>
                    <a:pt x="340" y="2661"/>
                  </a:cubicBezTo>
                  <a:cubicBezTo>
                    <a:pt x="470" y="2645"/>
                    <a:pt x="596" y="2622"/>
                    <a:pt x="721" y="2583"/>
                  </a:cubicBezTo>
                  <a:cubicBezTo>
                    <a:pt x="786" y="2564"/>
                    <a:pt x="869" y="2540"/>
                    <a:pt x="945" y="2506"/>
                  </a:cubicBezTo>
                  <a:cubicBezTo>
                    <a:pt x="974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5" y="2599"/>
                    <a:pt x="1276" y="2599"/>
                    <a:pt x="1288" y="2599"/>
                  </a:cubicBezTo>
                  <a:cubicBezTo>
                    <a:pt x="1427" y="2605"/>
                    <a:pt x="1566" y="2607"/>
                    <a:pt x="1704" y="2607"/>
                  </a:cubicBezTo>
                  <a:cubicBezTo>
                    <a:pt x="1978" y="2607"/>
                    <a:pt x="2251" y="2599"/>
                    <a:pt x="2524" y="2590"/>
                  </a:cubicBezTo>
                  <a:cubicBezTo>
                    <a:pt x="2612" y="2588"/>
                    <a:pt x="2702" y="2583"/>
                    <a:pt x="2790" y="2579"/>
                  </a:cubicBezTo>
                  <a:cubicBezTo>
                    <a:pt x="2840" y="2576"/>
                    <a:pt x="2889" y="2574"/>
                    <a:pt x="2941" y="2571"/>
                  </a:cubicBezTo>
                  <a:cubicBezTo>
                    <a:pt x="3009" y="2567"/>
                    <a:pt x="3079" y="2560"/>
                    <a:pt x="3149" y="2557"/>
                  </a:cubicBezTo>
                  <a:cubicBezTo>
                    <a:pt x="3170" y="2555"/>
                    <a:pt x="3193" y="2555"/>
                    <a:pt x="3215" y="2554"/>
                  </a:cubicBezTo>
                  <a:cubicBezTo>
                    <a:pt x="3223" y="2556"/>
                    <a:pt x="3232" y="2559"/>
                    <a:pt x="3241" y="2562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2"/>
                    <a:pt x="3596" y="2602"/>
                  </a:cubicBezTo>
                  <a:cubicBezTo>
                    <a:pt x="3646" y="2602"/>
                    <a:pt x="3696" y="2602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6"/>
                    <a:pt x="4211" y="2576"/>
                    <a:pt x="4285" y="2570"/>
                  </a:cubicBezTo>
                  <a:cubicBezTo>
                    <a:pt x="4366" y="2564"/>
                    <a:pt x="4448" y="2558"/>
                    <a:pt x="4529" y="2549"/>
                  </a:cubicBezTo>
                  <a:cubicBezTo>
                    <a:pt x="4605" y="2539"/>
                    <a:pt x="4682" y="2531"/>
                    <a:pt x="4759" y="2522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4" y="2512"/>
                    <a:pt x="5369" y="2513"/>
                    <a:pt x="5423" y="2513"/>
                  </a:cubicBezTo>
                  <a:cubicBezTo>
                    <a:pt x="5581" y="2513"/>
                    <a:pt x="5738" y="2505"/>
                    <a:pt x="5893" y="2479"/>
                  </a:cubicBezTo>
                  <a:cubicBezTo>
                    <a:pt x="5939" y="2477"/>
                    <a:pt x="5984" y="2474"/>
                    <a:pt x="6030" y="2470"/>
                  </a:cubicBezTo>
                  <a:cubicBezTo>
                    <a:pt x="6074" y="2468"/>
                    <a:pt x="6115" y="2464"/>
                    <a:pt x="6157" y="2461"/>
                  </a:cubicBezTo>
                  <a:cubicBezTo>
                    <a:pt x="6187" y="2458"/>
                    <a:pt x="6218" y="2459"/>
                    <a:pt x="6246" y="2454"/>
                  </a:cubicBezTo>
                  <a:cubicBezTo>
                    <a:pt x="6284" y="2448"/>
                    <a:pt x="6317" y="2438"/>
                    <a:pt x="6352" y="2422"/>
                  </a:cubicBezTo>
                  <a:cubicBezTo>
                    <a:pt x="6381" y="2408"/>
                    <a:pt x="6405" y="2388"/>
                    <a:pt x="6424" y="2361"/>
                  </a:cubicBezTo>
                  <a:cubicBezTo>
                    <a:pt x="6432" y="2360"/>
                    <a:pt x="6441" y="2358"/>
                    <a:pt x="6449" y="2357"/>
                  </a:cubicBezTo>
                  <a:cubicBezTo>
                    <a:pt x="6522" y="2343"/>
                    <a:pt x="6583" y="2287"/>
                    <a:pt x="6597" y="2213"/>
                  </a:cubicBezTo>
                  <a:cubicBezTo>
                    <a:pt x="6607" y="2169"/>
                    <a:pt x="6604" y="2133"/>
                    <a:pt x="6592" y="2090"/>
                  </a:cubicBezTo>
                  <a:cubicBezTo>
                    <a:pt x="6572" y="2022"/>
                    <a:pt x="6510" y="1972"/>
                    <a:pt x="6441" y="1962"/>
                  </a:cubicBezTo>
                  <a:cubicBezTo>
                    <a:pt x="6412" y="1916"/>
                    <a:pt x="6370" y="1875"/>
                    <a:pt x="6323" y="1843"/>
                  </a:cubicBezTo>
                  <a:cubicBezTo>
                    <a:pt x="6362" y="1814"/>
                    <a:pt x="6393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5" y="1406"/>
                    <a:pt x="6283" y="1362"/>
                  </a:cubicBezTo>
                  <a:cubicBezTo>
                    <a:pt x="6273" y="1355"/>
                    <a:pt x="6261" y="1347"/>
                    <a:pt x="6250" y="1340"/>
                  </a:cubicBezTo>
                  <a:cubicBezTo>
                    <a:pt x="6246" y="1292"/>
                    <a:pt x="6231" y="1244"/>
                    <a:pt x="6209" y="1200"/>
                  </a:cubicBezTo>
                  <a:cubicBezTo>
                    <a:pt x="6166" y="1113"/>
                    <a:pt x="6083" y="1046"/>
                    <a:pt x="5992" y="1006"/>
                  </a:cubicBezTo>
                  <a:cubicBezTo>
                    <a:pt x="5986" y="985"/>
                    <a:pt x="5976" y="965"/>
                    <a:pt x="5965" y="945"/>
                  </a:cubicBezTo>
                  <a:cubicBezTo>
                    <a:pt x="5966" y="924"/>
                    <a:pt x="5963" y="904"/>
                    <a:pt x="5957" y="883"/>
                  </a:cubicBezTo>
                  <a:cubicBezTo>
                    <a:pt x="5926" y="783"/>
                    <a:pt x="5830" y="722"/>
                    <a:pt x="5734" y="695"/>
                  </a:cubicBezTo>
                  <a:cubicBezTo>
                    <a:pt x="5728" y="694"/>
                    <a:pt x="5724" y="693"/>
                    <a:pt x="5719" y="692"/>
                  </a:cubicBezTo>
                  <a:cubicBezTo>
                    <a:pt x="5725" y="668"/>
                    <a:pt x="5726" y="642"/>
                    <a:pt x="5721" y="615"/>
                  </a:cubicBezTo>
                  <a:cubicBezTo>
                    <a:pt x="5707" y="533"/>
                    <a:pt x="5633" y="466"/>
                    <a:pt x="5550" y="462"/>
                  </a:cubicBezTo>
                  <a:cubicBezTo>
                    <a:pt x="5537" y="410"/>
                    <a:pt x="5504" y="362"/>
                    <a:pt x="5464" y="324"/>
                  </a:cubicBezTo>
                  <a:cubicBezTo>
                    <a:pt x="5404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6" y="252"/>
                    <a:pt x="5142" y="249"/>
                    <a:pt x="5136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5" y="171"/>
                    <a:pt x="4929" y="159"/>
                    <a:pt x="4883" y="155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3"/>
                    <a:pt x="4559" y="158"/>
                  </a:cubicBezTo>
                  <a:cubicBezTo>
                    <a:pt x="4540" y="160"/>
                    <a:pt x="4521" y="163"/>
                    <a:pt x="4503" y="165"/>
                  </a:cubicBezTo>
                  <a:cubicBezTo>
                    <a:pt x="4489" y="141"/>
                    <a:pt x="4472" y="119"/>
                    <a:pt x="4451" y="100"/>
                  </a:cubicBezTo>
                  <a:cubicBezTo>
                    <a:pt x="4379" y="35"/>
                    <a:pt x="4277" y="12"/>
                    <a:pt x="4184" y="2"/>
                  </a:cubicBezTo>
                  <a:cubicBezTo>
                    <a:pt x="4172" y="1"/>
                    <a:pt x="4160" y="1"/>
                    <a:pt x="4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30" name="Google Shape;3830;p54"/>
            <p:cNvSpPr/>
            <p:nvPr/>
          </p:nvSpPr>
          <p:spPr>
            <a:xfrm>
              <a:off x="3665625" y="643200"/>
              <a:ext cx="172725" cy="17150"/>
            </a:xfrm>
            <a:custGeom>
              <a:avLst/>
              <a:gdLst/>
              <a:ahLst/>
              <a:cxnLst/>
              <a:rect l="l" t="t" r="r" b="b"/>
              <a:pathLst>
                <a:path w="6909" h="686" extrusionOk="0">
                  <a:moveTo>
                    <a:pt x="5396" y="45"/>
                  </a:moveTo>
                  <a:cubicBezTo>
                    <a:pt x="5399" y="45"/>
                    <a:pt x="5402" y="45"/>
                    <a:pt x="5406" y="45"/>
                  </a:cubicBezTo>
                  <a:lnTo>
                    <a:pt x="5406" y="45"/>
                  </a:lnTo>
                  <a:cubicBezTo>
                    <a:pt x="5402" y="45"/>
                    <a:pt x="5399" y="45"/>
                    <a:pt x="5396" y="45"/>
                  </a:cubicBezTo>
                  <a:close/>
                  <a:moveTo>
                    <a:pt x="5389" y="626"/>
                  </a:move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lnTo>
                    <a:pt x="5401" y="627"/>
                  </a:lnTo>
                  <a:cubicBezTo>
                    <a:pt x="5397" y="627"/>
                    <a:pt x="5393" y="627"/>
                    <a:pt x="5389" y="626"/>
                  </a:cubicBezTo>
                  <a:close/>
                  <a:moveTo>
                    <a:pt x="6541" y="0"/>
                  </a:moveTo>
                  <a:cubicBezTo>
                    <a:pt x="6404" y="0"/>
                    <a:pt x="6264" y="16"/>
                    <a:pt x="6127" y="29"/>
                  </a:cubicBezTo>
                  <a:cubicBezTo>
                    <a:pt x="6006" y="38"/>
                    <a:pt x="5884" y="41"/>
                    <a:pt x="5762" y="43"/>
                  </a:cubicBezTo>
                  <a:cubicBezTo>
                    <a:pt x="5675" y="43"/>
                    <a:pt x="5588" y="47"/>
                    <a:pt x="5501" y="47"/>
                  </a:cubicBezTo>
                  <a:cubicBezTo>
                    <a:pt x="5469" y="47"/>
                    <a:pt x="5437" y="47"/>
                    <a:pt x="5406" y="45"/>
                  </a:cubicBezTo>
                  <a:lnTo>
                    <a:pt x="5406" y="45"/>
                  </a:lnTo>
                  <a:cubicBezTo>
                    <a:pt x="5406" y="45"/>
                    <a:pt x="5407" y="45"/>
                    <a:pt x="5408" y="45"/>
                  </a:cubicBezTo>
                  <a:lnTo>
                    <a:pt x="5408" y="45"/>
                  </a:lnTo>
                  <a:cubicBezTo>
                    <a:pt x="5185" y="34"/>
                    <a:pt x="4962" y="32"/>
                    <a:pt x="4739" y="27"/>
                  </a:cubicBezTo>
                  <a:cubicBezTo>
                    <a:pt x="4716" y="26"/>
                    <a:pt x="4694" y="26"/>
                    <a:pt x="4672" y="26"/>
                  </a:cubicBezTo>
                  <a:cubicBezTo>
                    <a:pt x="4575" y="26"/>
                    <a:pt x="4479" y="31"/>
                    <a:pt x="4382" y="36"/>
                  </a:cubicBezTo>
                  <a:cubicBezTo>
                    <a:pt x="4277" y="39"/>
                    <a:pt x="4173" y="37"/>
                    <a:pt x="4067" y="39"/>
                  </a:cubicBezTo>
                  <a:cubicBezTo>
                    <a:pt x="3966" y="40"/>
                    <a:pt x="3863" y="45"/>
                    <a:pt x="3760" y="49"/>
                  </a:cubicBezTo>
                  <a:cubicBezTo>
                    <a:pt x="3717" y="51"/>
                    <a:pt x="3674" y="52"/>
                    <a:pt x="3630" y="52"/>
                  </a:cubicBezTo>
                  <a:cubicBezTo>
                    <a:pt x="3578" y="52"/>
                    <a:pt x="3525" y="51"/>
                    <a:pt x="3473" y="51"/>
                  </a:cubicBezTo>
                  <a:cubicBezTo>
                    <a:pt x="3450" y="50"/>
                    <a:pt x="3427" y="50"/>
                    <a:pt x="3404" y="50"/>
                  </a:cubicBezTo>
                  <a:cubicBezTo>
                    <a:pt x="3350" y="50"/>
                    <a:pt x="3295" y="51"/>
                    <a:pt x="3241" y="52"/>
                  </a:cubicBezTo>
                  <a:cubicBezTo>
                    <a:pt x="3164" y="49"/>
                    <a:pt x="3087" y="47"/>
                    <a:pt x="3011" y="47"/>
                  </a:cubicBezTo>
                  <a:cubicBezTo>
                    <a:pt x="2994" y="47"/>
                    <a:pt x="2978" y="47"/>
                    <a:pt x="2962" y="47"/>
                  </a:cubicBezTo>
                  <a:cubicBezTo>
                    <a:pt x="2919" y="48"/>
                    <a:pt x="2877" y="48"/>
                    <a:pt x="2834" y="48"/>
                  </a:cubicBezTo>
                  <a:cubicBezTo>
                    <a:pt x="2687" y="48"/>
                    <a:pt x="2540" y="45"/>
                    <a:pt x="2393" y="43"/>
                  </a:cubicBezTo>
                  <a:cubicBezTo>
                    <a:pt x="2202" y="40"/>
                    <a:pt x="2011" y="32"/>
                    <a:pt x="1820" y="30"/>
                  </a:cubicBezTo>
                  <a:cubicBezTo>
                    <a:pt x="1796" y="30"/>
                    <a:pt x="1771" y="30"/>
                    <a:pt x="1746" y="30"/>
                  </a:cubicBezTo>
                  <a:cubicBezTo>
                    <a:pt x="1460" y="30"/>
                    <a:pt x="1174" y="47"/>
                    <a:pt x="888" y="47"/>
                  </a:cubicBezTo>
                  <a:cubicBezTo>
                    <a:pt x="809" y="47"/>
                    <a:pt x="730" y="46"/>
                    <a:pt x="651" y="43"/>
                  </a:cubicBezTo>
                  <a:cubicBezTo>
                    <a:pt x="585" y="38"/>
                    <a:pt x="518" y="30"/>
                    <a:pt x="453" y="30"/>
                  </a:cubicBezTo>
                  <a:cubicBezTo>
                    <a:pt x="427" y="30"/>
                    <a:pt x="402" y="31"/>
                    <a:pt x="377" y="35"/>
                  </a:cubicBezTo>
                  <a:cubicBezTo>
                    <a:pt x="296" y="44"/>
                    <a:pt x="236" y="110"/>
                    <a:pt x="222" y="188"/>
                  </a:cubicBezTo>
                  <a:cubicBezTo>
                    <a:pt x="220" y="189"/>
                    <a:pt x="216" y="189"/>
                    <a:pt x="214" y="190"/>
                  </a:cubicBezTo>
                  <a:cubicBezTo>
                    <a:pt x="116" y="224"/>
                    <a:pt x="21" y="290"/>
                    <a:pt x="8" y="402"/>
                  </a:cubicBezTo>
                  <a:cubicBezTo>
                    <a:pt x="0" y="479"/>
                    <a:pt x="43" y="562"/>
                    <a:pt x="116" y="597"/>
                  </a:cubicBezTo>
                  <a:cubicBezTo>
                    <a:pt x="184" y="631"/>
                    <a:pt x="261" y="651"/>
                    <a:pt x="336" y="668"/>
                  </a:cubicBezTo>
                  <a:cubicBezTo>
                    <a:pt x="374" y="677"/>
                    <a:pt x="412" y="682"/>
                    <a:pt x="449" y="683"/>
                  </a:cubicBezTo>
                  <a:cubicBezTo>
                    <a:pt x="476" y="685"/>
                    <a:pt x="503" y="685"/>
                    <a:pt x="530" y="685"/>
                  </a:cubicBezTo>
                  <a:cubicBezTo>
                    <a:pt x="557" y="685"/>
                    <a:pt x="584" y="685"/>
                    <a:pt x="612" y="684"/>
                  </a:cubicBezTo>
                  <a:cubicBezTo>
                    <a:pt x="707" y="682"/>
                    <a:pt x="800" y="683"/>
                    <a:pt x="895" y="676"/>
                  </a:cubicBezTo>
                  <a:cubicBezTo>
                    <a:pt x="1083" y="662"/>
                    <a:pt x="1268" y="634"/>
                    <a:pt x="1455" y="615"/>
                  </a:cubicBezTo>
                  <a:cubicBezTo>
                    <a:pt x="1672" y="609"/>
                    <a:pt x="1889" y="611"/>
                    <a:pt x="2106" y="609"/>
                  </a:cubicBezTo>
                  <a:cubicBezTo>
                    <a:pt x="2121" y="608"/>
                    <a:pt x="2135" y="608"/>
                    <a:pt x="2150" y="608"/>
                  </a:cubicBezTo>
                  <a:cubicBezTo>
                    <a:pt x="2242" y="608"/>
                    <a:pt x="2333" y="611"/>
                    <a:pt x="2424" y="613"/>
                  </a:cubicBezTo>
                  <a:cubicBezTo>
                    <a:pt x="2439" y="613"/>
                    <a:pt x="2454" y="614"/>
                    <a:pt x="2469" y="614"/>
                  </a:cubicBezTo>
                  <a:cubicBezTo>
                    <a:pt x="2562" y="614"/>
                    <a:pt x="2655" y="608"/>
                    <a:pt x="2749" y="604"/>
                  </a:cubicBezTo>
                  <a:cubicBezTo>
                    <a:pt x="2940" y="596"/>
                    <a:pt x="3132" y="589"/>
                    <a:pt x="3324" y="588"/>
                  </a:cubicBezTo>
                  <a:cubicBezTo>
                    <a:pt x="3526" y="588"/>
                    <a:pt x="3730" y="594"/>
                    <a:pt x="3932" y="597"/>
                  </a:cubicBezTo>
                  <a:cubicBezTo>
                    <a:pt x="4334" y="604"/>
                    <a:pt x="4734" y="601"/>
                    <a:pt x="5134" y="613"/>
                  </a:cubicBezTo>
                  <a:lnTo>
                    <a:pt x="5134" y="613"/>
                  </a:lnTo>
                  <a:cubicBezTo>
                    <a:pt x="5215" y="617"/>
                    <a:pt x="5296" y="622"/>
                    <a:pt x="5377" y="626"/>
                  </a:cubicBezTo>
                  <a:lnTo>
                    <a:pt x="5377" y="626"/>
                  </a:lnTo>
                  <a:cubicBezTo>
                    <a:pt x="5377" y="626"/>
                    <a:pt x="5377" y="626"/>
                    <a:pt x="5377" y="626"/>
                  </a:cubicBezTo>
                  <a:cubicBezTo>
                    <a:pt x="5381" y="626"/>
                    <a:pt x="5385" y="626"/>
                    <a:pt x="5389" y="626"/>
                  </a:cubicBezTo>
                  <a:lnTo>
                    <a:pt x="5389" y="626"/>
                  </a:lnTo>
                  <a:cubicBezTo>
                    <a:pt x="5389" y="626"/>
                    <a:pt x="5389" y="626"/>
                    <a:pt x="5389" y="626"/>
                  </a:cubicBez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cubicBezTo>
                    <a:pt x="5401" y="627"/>
                    <a:pt x="5401" y="627"/>
                    <a:pt x="5401" y="627"/>
                  </a:cubicBezTo>
                  <a:lnTo>
                    <a:pt x="5401" y="627"/>
                  </a:lnTo>
                  <a:cubicBezTo>
                    <a:pt x="5606" y="637"/>
                    <a:pt x="5811" y="644"/>
                    <a:pt x="6016" y="644"/>
                  </a:cubicBezTo>
                  <a:cubicBezTo>
                    <a:pt x="6041" y="644"/>
                    <a:pt x="6065" y="644"/>
                    <a:pt x="6090" y="644"/>
                  </a:cubicBezTo>
                  <a:cubicBezTo>
                    <a:pt x="6199" y="642"/>
                    <a:pt x="6309" y="633"/>
                    <a:pt x="6416" y="621"/>
                  </a:cubicBezTo>
                  <a:cubicBezTo>
                    <a:pt x="6473" y="615"/>
                    <a:pt x="6529" y="607"/>
                    <a:pt x="6586" y="598"/>
                  </a:cubicBezTo>
                  <a:cubicBezTo>
                    <a:pt x="6670" y="586"/>
                    <a:pt x="6766" y="569"/>
                    <a:pt x="6830" y="511"/>
                  </a:cubicBezTo>
                  <a:cubicBezTo>
                    <a:pt x="6879" y="466"/>
                    <a:pt x="6909" y="407"/>
                    <a:pt x="6899" y="339"/>
                  </a:cubicBezTo>
                  <a:cubicBezTo>
                    <a:pt x="6889" y="279"/>
                    <a:pt x="6854" y="234"/>
                    <a:pt x="6804" y="203"/>
                  </a:cubicBezTo>
                  <a:cubicBezTo>
                    <a:pt x="6789" y="194"/>
                    <a:pt x="6773" y="188"/>
                    <a:pt x="6757" y="183"/>
                  </a:cubicBezTo>
                  <a:lnTo>
                    <a:pt x="6757" y="182"/>
                  </a:lnTo>
                  <a:cubicBezTo>
                    <a:pt x="6755" y="79"/>
                    <a:pt x="6669" y="4"/>
                    <a:pt x="6568" y="0"/>
                  </a:cubicBezTo>
                  <a:cubicBezTo>
                    <a:pt x="6559" y="0"/>
                    <a:pt x="6550" y="0"/>
                    <a:pt x="654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31" name="Google Shape;3831;p54"/>
            <p:cNvSpPr/>
            <p:nvPr/>
          </p:nvSpPr>
          <p:spPr>
            <a:xfrm>
              <a:off x="3770175" y="624450"/>
              <a:ext cx="9775" cy="9250"/>
            </a:xfrm>
            <a:custGeom>
              <a:avLst/>
              <a:gdLst/>
              <a:ahLst/>
              <a:cxnLst/>
              <a:rect l="l" t="t" r="r" b="b"/>
              <a:pathLst>
                <a:path w="391" h="370" extrusionOk="0">
                  <a:moveTo>
                    <a:pt x="205" y="1"/>
                  </a:moveTo>
                  <a:cubicBezTo>
                    <a:pt x="109" y="1"/>
                    <a:pt x="23" y="65"/>
                    <a:pt x="12" y="165"/>
                  </a:cubicBezTo>
                  <a:cubicBezTo>
                    <a:pt x="1" y="262"/>
                    <a:pt x="74" y="364"/>
                    <a:pt x="176" y="369"/>
                  </a:cubicBezTo>
                  <a:cubicBezTo>
                    <a:pt x="180" y="370"/>
                    <a:pt x="184" y="370"/>
                    <a:pt x="188" y="370"/>
                  </a:cubicBezTo>
                  <a:cubicBezTo>
                    <a:pt x="284" y="370"/>
                    <a:pt x="370" y="306"/>
                    <a:pt x="380" y="206"/>
                  </a:cubicBezTo>
                  <a:cubicBezTo>
                    <a:pt x="391" y="110"/>
                    <a:pt x="318" y="7"/>
                    <a:pt x="217" y="1"/>
                  </a:cubicBezTo>
                  <a:cubicBezTo>
                    <a:pt x="213" y="1"/>
                    <a:pt x="209" y="1"/>
                    <a:pt x="20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32" name="Google Shape;3832;p54"/>
            <p:cNvSpPr/>
            <p:nvPr/>
          </p:nvSpPr>
          <p:spPr>
            <a:xfrm>
              <a:off x="3784175" y="624800"/>
              <a:ext cx="9725" cy="9250"/>
            </a:xfrm>
            <a:custGeom>
              <a:avLst/>
              <a:gdLst/>
              <a:ahLst/>
              <a:cxnLst/>
              <a:rect l="l" t="t" r="r" b="b"/>
              <a:pathLst>
                <a:path w="389" h="370" extrusionOk="0">
                  <a:moveTo>
                    <a:pt x="203" y="1"/>
                  </a:moveTo>
                  <a:cubicBezTo>
                    <a:pt x="107" y="1"/>
                    <a:pt x="21" y="65"/>
                    <a:pt x="10" y="165"/>
                  </a:cubicBezTo>
                  <a:cubicBezTo>
                    <a:pt x="0" y="261"/>
                    <a:pt x="73" y="363"/>
                    <a:pt x="174" y="369"/>
                  </a:cubicBezTo>
                  <a:cubicBezTo>
                    <a:pt x="178" y="369"/>
                    <a:pt x="182" y="370"/>
                    <a:pt x="186" y="370"/>
                  </a:cubicBezTo>
                  <a:cubicBezTo>
                    <a:pt x="282" y="370"/>
                    <a:pt x="368" y="306"/>
                    <a:pt x="378" y="206"/>
                  </a:cubicBezTo>
                  <a:cubicBezTo>
                    <a:pt x="389" y="108"/>
                    <a:pt x="316" y="7"/>
                    <a:pt x="215" y="1"/>
                  </a:cubicBezTo>
                  <a:cubicBezTo>
                    <a:pt x="211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33" name="Google Shape;3833;p54"/>
            <p:cNvSpPr/>
            <p:nvPr/>
          </p:nvSpPr>
          <p:spPr>
            <a:xfrm>
              <a:off x="3659575" y="587325"/>
              <a:ext cx="181250" cy="79400"/>
            </a:xfrm>
            <a:custGeom>
              <a:avLst/>
              <a:gdLst/>
              <a:ahLst/>
              <a:cxnLst/>
              <a:rect l="l" t="t" r="r" b="b"/>
              <a:pathLst>
                <a:path w="7250" h="3176" extrusionOk="0">
                  <a:moveTo>
                    <a:pt x="6001" y="922"/>
                  </a:moveTo>
                  <a:cubicBezTo>
                    <a:pt x="6003" y="923"/>
                    <a:pt x="6005" y="925"/>
                    <a:pt x="6007" y="927"/>
                  </a:cubicBezTo>
                  <a:cubicBezTo>
                    <a:pt x="6005" y="925"/>
                    <a:pt x="6003" y="924"/>
                    <a:pt x="6001" y="922"/>
                  </a:cubicBezTo>
                  <a:close/>
                  <a:moveTo>
                    <a:pt x="4662" y="370"/>
                  </a:moveTo>
                  <a:cubicBezTo>
                    <a:pt x="4729" y="374"/>
                    <a:pt x="4793" y="378"/>
                    <a:pt x="4861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30" y="480"/>
                    <a:pt x="5387" y="499"/>
                    <a:pt x="5441" y="520"/>
                  </a:cubicBezTo>
                  <a:cubicBezTo>
                    <a:pt x="5465" y="531"/>
                    <a:pt x="5491" y="543"/>
                    <a:pt x="5513" y="554"/>
                  </a:cubicBezTo>
                  <a:cubicBezTo>
                    <a:pt x="5617" y="616"/>
                    <a:pt x="5716" y="686"/>
                    <a:pt x="5813" y="756"/>
                  </a:cubicBezTo>
                  <a:cubicBezTo>
                    <a:pt x="5814" y="758"/>
                    <a:pt x="5815" y="758"/>
                    <a:pt x="5818" y="759"/>
                  </a:cubicBezTo>
                  <a:cubicBezTo>
                    <a:pt x="5818" y="759"/>
                    <a:pt x="5818" y="759"/>
                    <a:pt x="5818" y="760"/>
                  </a:cubicBezTo>
                  <a:lnTo>
                    <a:pt x="5818" y="760"/>
                  </a:lnTo>
                  <a:cubicBezTo>
                    <a:pt x="5818" y="760"/>
                    <a:pt x="5818" y="759"/>
                    <a:pt x="5818" y="759"/>
                  </a:cubicBezTo>
                  <a:lnTo>
                    <a:pt x="5818" y="759"/>
                  </a:lnTo>
                  <a:cubicBezTo>
                    <a:pt x="5819" y="760"/>
                    <a:pt x="5819" y="761"/>
                    <a:pt x="5820" y="761"/>
                  </a:cubicBezTo>
                  <a:lnTo>
                    <a:pt x="5820" y="761"/>
                  </a:lnTo>
                  <a:cubicBezTo>
                    <a:pt x="5820" y="761"/>
                    <a:pt x="5819" y="760"/>
                    <a:pt x="5818" y="760"/>
                  </a:cubicBezTo>
                  <a:lnTo>
                    <a:pt x="5818" y="760"/>
                  </a:lnTo>
                  <a:cubicBezTo>
                    <a:pt x="5819" y="760"/>
                    <a:pt x="5820" y="760"/>
                    <a:pt x="5821" y="761"/>
                  </a:cubicBezTo>
                  <a:cubicBezTo>
                    <a:pt x="5821" y="761"/>
                    <a:pt x="5821" y="761"/>
                    <a:pt x="5820" y="761"/>
                  </a:cubicBezTo>
                  <a:lnTo>
                    <a:pt x="5820" y="761"/>
                  </a:lnTo>
                  <a:cubicBezTo>
                    <a:pt x="5862" y="794"/>
                    <a:pt x="5901" y="826"/>
                    <a:pt x="5940" y="860"/>
                  </a:cubicBezTo>
                  <a:cubicBezTo>
                    <a:pt x="5941" y="862"/>
                    <a:pt x="5942" y="862"/>
                    <a:pt x="5943" y="864"/>
                  </a:cubicBezTo>
                  <a:cubicBezTo>
                    <a:pt x="5945" y="864"/>
                    <a:pt x="5946" y="865"/>
                    <a:pt x="5946" y="867"/>
                  </a:cubicBezTo>
                  <a:cubicBezTo>
                    <a:pt x="5953" y="873"/>
                    <a:pt x="5959" y="881"/>
                    <a:pt x="5966" y="886"/>
                  </a:cubicBezTo>
                  <a:cubicBezTo>
                    <a:pt x="5969" y="889"/>
                    <a:pt x="5973" y="893"/>
                    <a:pt x="5975" y="895"/>
                  </a:cubicBezTo>
                  <a:cubicBezTo>
                    <a:pt x="5978" y="897"/>
                    <a:pt x="5980" y="900"/>
                    <a:pt x="5981" y="902"/>
                  </a:cubicBezTo>
                  <a:cubicBezTo>
                    <a:pt x="5986" y="906"/>
                    <a:pt x="5991" y="911"/>
                    <a:pt x="5996" y="916"/>
                  </a:cubicBezTo>
                  <a:lnTo>
                    <a:pt x="5996" y="916"/>
                  </a:lnTo>
                  <a:cubicBezTo>
                    <a:pt x="5994" y="914"/>
                    <a:pt x="5991" y="913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50" y="1073"/>
                    <a:pt x="6233" y="1154"/>
                  </a:cubicBezTo>
                  <a:cubicBezTo>
                    <a:pt x="6261" y="1183"/>
                    <a:pt x="6289" y="1213"/>
                    <a:pt x="6315" y="1246"/>
                  </a:cubicBezTo>
                  <a:cubicBezTo>
                    <a:pt x="6333" y="1271"/>
                    <a:pt x="6350" y="1298"/>
                    <a:pt x="6368" y="1325"/>
                  </a:cubicBezTo>
                  <a:cubicBezTo>
                    <a:pt x="6402" y="1387"/>
                    <a:pt x="6435" y="1449"/>
                    <a:pt x="6472" y="1509"/>
                  </a:cubicBezTo>
                  <a:cubicBezTo>
                    <a:pt x="6511" y="1574"/>
                    <a:pt x="6551" y="1637"/>
                    <a:pt x="6591" y="1700"/>
                  </a:cubicBezTo>
                  <a:cubicBezTo>
                    <a:pt x="6640" y="1793"/>
                    <a:pt x="6683" y="1889"/>
                    <a:pt x="6724" y="1987"/>
                  </a:cubicBezTo>
                  <a:cubicBezTo>
                    <a:pt x="6734" y="2011"/>
                    <a:pt x="6742" y="2035"/>
                    <a:pt x="6750" y="2060"/>
                  </a:cubicBezTo>
                  <a:cubicBezTo>
                    <a:pt x="6759" y="2099"/>
                    <a:pt x="6766" y="2139"/>
                    <a:pt x="6772" y="2180"/>
                  </a:cubicBezTo>
                  <a:lnTo>
                    <a:pt x="6771" y="2179"/>
                  </a:lnTo>
                  <a:lnTo>
                    <a:pt x="6771" y="2179"/>
                  </a:lnTo>
                  <a:cubicBezTo>
                    <a:pt x="6790" y="2323"/>
                    <a:pt x="6795" y="2470"/>
                    <a:pt x="6810" y="2614"/>
                  </a:cubicBezTo>
                  <a:cubicBezTo>
                    <a:pt x="6814" y="2637"/>
                    <a:pt x="6818" y="2658"/>
                    <a:pt x="6822" y="2680"/>
                  </a:cubicBezTo>
                  <a:cubicBezTo>
                    <a:pt x="6736" y="2687"/>
                    <a:pt x="6651" y="2694"/>
                    <a:pt x="6567" y="2701"/>
                  </a:cubicBezTo>
                  <a:cubicBezTo>
                    <a:pt x="6489" y="2706"/>
                    <a:pt x="6409" y="2708"/>
                    <a:pt x="6332" y="2717"/>
                  </a:cubicBezTo>
                  <a:cubicBezTo>
                    <a:pt x="6301" y="2720"/>
                    <a:pt x="6274" y="2732"/>
                    <a:pt x="6249" y="2748"/>
                  </a:cubicBezTo>
                  <a:cubicBezTo>
                    <a:pt x="6211" y="2751"/>
                    <a:pt x="6173" y="2754"/>
                    <a:pt x="6135" y="2758"/>
                  </a:cubicBezTo>
                  <a:cubicBezTo>
                    <a:pt x="5981" y="2769"/>
                    <a:pt x="5827" y="2782"/>
                    <a:pt x="5671" y="2786"/>
                  </a:cubicBezTo>
                  <a:cubicBezTo>
                    <a:pt x="5603" y="2786"/>
                    <a:pt x="5533" y="2786"/>
                    <a:pt x="5464" y="2785"/>
                  </a:cubicBezTo>
                  <a:cubicBezTo>
                    <a:pt x="5278" y="2782"/>
                    <a:pt x="5091" y="2772"/>
                    <a:pt x="4906" y="2769"/>
                  </a:cubicBezTo>
                  <a:cubicBezTo>
                    <a:pt x="4897" y="2769"/>
                    <a:pt x="4887" y="2769"/>
                    <a:pt x="4878" y="2769"/>
                  </a:cubicBezTo>
                  <a:cubicBezTo>
                    <a:pt x="4685" y="2769"/>
                    <a:pt x="4492" y="2780"/>
                    <a:pt x="4299" y="2785"/>
                  </a:cubicBezTo>
                  <a:cubicBezTo>
                    <a:pt x="4089" y="2792"/>
                    <a:pt x="3879" y="2792"/>
                    <a:pt x="3669" y="2796"/>
                  </a:cubicBezTo>
                  <a:cubicBezTo>
                    <a:pt x="3477" y="2799"/>
                    <a:pt x="3285" y="2805"/>
                    <a:pt x="3093" y="2806"/>
                  </a:cubicBezTo>
                  <a:cubicBezTo>
                    <a:pt x="2907" y="2805"/>
                    <a:pt x="2725" y="2804"/>
                    <a:pt x="2540" y="2798"/>
                  </a:cubicBezTo>
                  <a:cubicBezTo>
                    <a:pt x="2126" y="2785"/>
                    <a:pt x="1713" y="2758"/>
                    <a:pt x="1299" y="2748"/>
                  </a:cubicBezTo>
                  <a:cubicBezTo>
                    <a:pt x="1113" y="2742"/>
                    <a:pt x="928" y="2742"/>
                    <a:pt x="744" y="2732"/>
                  </a:cubicBezTo>
                  <a:cubicBezTo>
                    <a:pt x="651" y="2726"/>
                    <a:pt x="560" y="2721"/>
                    <a:pt x="467" y="2717"/>
                  </a:cubicBezTo>
                  <a:cubicBezTo>
                    <a:pt x="483" y="2666"/>
                    <a:pt x="499" y="2616"/>
                    <a:pt x="516" y="2566"/>
                  </a:cubicBezTo>
                  <a:cubicBezTo>
                    <a:pt x="587" y="2400"/>
                    <a:pt x="662" y="2236"/>
                    <a:pt x="749" y="2079"/>
                  </a:cubicBezTo>
                  <a:cubicBezTo>
                    <a:pt x="774" y="2039"/>
                    <a:pt x="800" y="1999"/>
                    <a:pt x="827" y="1960"/>
                  </a:cubicBezTo>
                  <a:cubicBezTo>
                    <a:pt x="858" y="1920"/>
                    <a:pt x="890" y="1882"/>
                    <a:pt x="926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3" y="1657"/>
                    <a:pt x="1220" y="1621"/>
                  </a:cubicBezTo>
                  <a:cubicBezTo>
                    <a:pt x="1271" y="1595"/>
                    <a:pt x="1323" y="1570"/>
                    <a:pt x="1375" y="1546"/>
                  </a:cubicBezTo>
                  <a:cubicBezTo>
                    <a:pt x="1418" y="1531"/>
                    <a:pt x="1459" y="1516"/>
                    <a:pt x="1502" y="1505"/>
                  </a:cubicBezTo>
                  <a:cubicBezTo>
                    <a:pt x="1533" y="1497"/>
                    <a:pt x="1565" y="1491"/>
                    <a:pt x="1597" y="1485"/>
                  </a:cubicBezTo>
                  <a:cubicBezTo>
                    <a:pt x="1630" y="1482"/>
                    <a:pt x="1662" y="1479"/>
                    <a:pt x="1695" y="1477"/>
                  </a:cubicBezTo>
                  <a:cubicBezTo>
                    <a:pt x="1755" y="1479"/>
                    <a:pt x="1811" y="1484"/>
                    <a:pt x="1869" y="1490"/>
                  </a:cubicBezTo>
                  <a:cubicBezTo>
                    <a:pt x="1962" y="1501"/>
                    <a:pt x="2052" y="1516"/>
                    <a:pt x="2142" y="1537"/>
                  </a:cubicBezTo>
                  <a:cubicBezTo>
                    <a:pt x="2178" y="1547"/>
                    <a:pt x="2213" y="1559"/>
                    <a:pt x="2248" y="1573"/>
                  </a:cubicBezTo>
                  <a:cubicBezTo>
                    <a:pt x="2252" y="1575"/>
                    <a:pt x="2258" y="1577"/>
                    <a:pt x="2264" y="1580"/>
                  </a:cubicBezTo>
                  <a:cubicBezTo>
                    <a:pt x="2271" y="1581"/>
                    <a:pt x="2279" y="1582"/>
                    <a:pt x="2285" y="1585"/>
                  </a:cubicBezTo>
                  <a:cubicBezTo>
                    <a:pt x="2319" y="1598"/>
                    <a:pt x="2352" y="1615"/>
                    <a:pt x="2384" y="1633"/>
                  </a:cubicBezTo>
                  <a:cubicBezTo>
                    <a:pt x="2396" y="1638"/>
                    <a:pt x="2409" y="1645"/>
                    <a:pt x="2421" y="1651"/>
                  </a:cubicBezTo>
                  <a:cubicBezTo>
                    <a:pt x="2421" y="1652"/>
                    <a:pt x="2421" y="1652"/>
                    <a:pt x="2420" y="1652"/>
                  </a:cubicBezTo>
                  <a:cubicBezTo>
                    <a:pt x="2428" y="1657"/>
                    <a:pt x="2434" y="1660"/>
                    <a:pt x="2441" y="1664"/>
                  </a:cubicBezTo>
                  <a:cubicBezTo>
                    <a:pt x="2467" y="1677"/>
                    <a:pt x="2494" y="1691"/>
                    <a:pt x="2520" y="1706"/>
                  </a:cubicBezTo>
                  <a:cubicBezTo>
                    <a:pt x="2540" y="1715"/>
                    <a:pt x="2562" y="1726"/>
                    <a:pt x="2583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7" y="1774"/>
                    <a:pt x="2692" y="1795"/>
                    <a:pt x="2729" y="1814"/>
                  </a:cubicBezTo>
                  <a:cubicBezTo>
                    <a:pt x="2736" y="1797"/>
                    <a:pt x="2745" y="1780"/>
                    <a:pt x="2753" y="1763"/>
                  </a:cubicBezTo>
                  <a:cubicBezTo>
                    <a:pt x="2783" y="1697"/>
                    <a:pt x="2818" y="1633"/>
                    <a:pt x="2857" y="1572"/>
                  </a:cubicBezTo>
                  <a:cubicBezTo>
                    <a:pt x="2861" y="1566"/>
                    <a:pt x="2864" y="1561"/>
                    <a:pt x="2867" y="1556"/>
                  </a:cubicBezTo>
                  <a:cubicBezTo>
                    <a:pt x="2886" y="1527"/>
                    <a:pt x="2905" y="1499"/>
                    <a:pt x="2926" y="1471"/>
                  </a:cubicBezTo>
                  <a:cubicBezTo>
                    <a:pt x="2990" y="1366"/>
                    <a:pt x="3057" y="1264"/>
                    <a:pt x="3130" y="1165"/>
                  </a:cubicBezTo>
                  <a:cubicBezTo>
                    <a:pt x="3208" y="1067"/>
                    <a:pt x="3284" y="966"/>
                    <a:pt x="3369" y="875"/>
                  </a:cubicBezTo>
                  <a:cubicBezTo>
                    <a:pt x="3399" y="845"/>
                    <a:pt x="3431" y="817"/>
                    <a:pt x="3464" y="792"/>
                  </a:cubicBezTo>
                  <a:cubicBezTo>
                    <a:pt x="3541" y="734"/>
                    <a:pt x="3626" y="685"/>
                    <a:pt x="3709" y="637"/>
                  </a:cubicBezTo>
                  <a:cubicBezTo>
                    <a:pt x="3799" y="588"/>
                    <a:pt x="3891" y="543"/>
                    <a:pt x="3983" y="503"/>
                  </a:cubicBezTo>
                  <a:cubicBezTo>
                    <a:pt x="4039" y="482"/>
                    <a:pt x="4096" y="463"/>
                    <a:pt x="4153" y="445"/>
                  </a:cubicBezTo>
                  <a:cubicBezTo>
                    <a:pt x="4205" y="431"/>
                    <a:pt x="4258" y="418"/>
                    <a:pt x="4312" y="407"/>
                  </a:cubicBezTo>
                  <a:cubicBezTo>
                    <a:pt x="4364" y="395"/>
                    <a:pt x="4419" y="389"/>
                    <a:pt x="4474" y="381"/>
                  </a:cubicBezTo>
                  <a:lnTo>
                    <a:pt x="4474" y="381"/>
                  </a:lnTo>
                  <a:cubicBezTo>
                    <a:pt x="4473" y="382"/>
                    <a:pt x="4472" y="383"/>
                    <a:pt x="4472" y="383"/>
                  </a:cubicBezTo>
                  <a:cubicBezTo>
                    <a:pt x="4536" y="376"/>
                    <a:pt x="4599" y="373"/>
                    <a:pt x="4662" y="370"/>
                  </a:cubicBezTo>
                  <a:close/>
                  <a:moveTo>
                    <a:pt x="4650" y="1"/>
                  </a:moveTo>
                  <a:cubicBezTo>
                    <a:pt x="4572" y="1"/>
                    <a:pt x="4493" y="5"/>
                    <a:pt x="4415" y="17"/>
                  </a:cubicBezTo>
                  <a:cubicBezTo>
                    <a:pt x="4214" y="44"/>
                    <a:pt x="4017" y="86"/>
                    <a:pt x="3830" y="166"/>
                  </a:cubicBezTo>
                  <a:cubicBezTo>
                    <a:pt x="3647" y="244"/>
                    <a:pt x="3476" y="341"/>
                    <a:pt x="3309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8" y="966"/>
                    <a:pt x="2754" y="1053"/>
                  </a:cubicBezTo>
                  <a:cubicBezTo>
                    <a:pt x="2698" y="1128"/>
                    <a:pt x="2649" y="1211"/>
                    <a:pt x="2601" y="1292"/>
                  </a:cubicBezTo>
                  <a:cubicBezTo>
                    <a:pt x="2596" y="1301"/>
                    <a:pt x="2591" y="1310"/>
                    <a:pt x="2585" y="1320"/>
                  </a:cubicBezTo>
                  <a:cubicBezTo>
                    <a:pt x="2556" y="1306"/>
                    <a:pt x="2528" y="1291"/>
                    <a:pt x="2498" y="1278"/>
                  </a:cubicBezTo>
                  <a:cubicBezTo>
                    <a:pt x="2420" y="1243"/>
                    <a:pt x="2341" y="1211"/>
                    <a:pt x="2260" y="1186"/>
                  </a:cubicBezTo>
                  <a:cubicBezTo>
                    <a:pt x="2181" y="1160"/>
                    <a:pt x="2098" y="1149"/>
                    <a:pt x="2017" y="1135"/>
                  </a:cubicBezTo>
                  <a:cubicBezTo>
                    <a:pt x="1944" y="1124"/>
                    <a:pt x="1867" y="1114"/>
                    <a:pt x="1794" y="1111"/>
                  </a:cubicBezTo>
                  <a:cubicBezTo>
                    <a:pt x="1766" y="1110"/>
                    <a:pt x="1739" y="1109"/>
                    <a:pt x="1711" y="1109"/>
                  </a:cubicBezTo>
                  <a:cubicBezTo>
                    <a:pt x="1584" y="1109"/>
                    <a:pt x="1457" y="1124"/>
                    <a:pt x="1336" y="1166"/>
                  </a:cubicBezTo>
                  <a:cubicBezTo>
                    <a:pt x="1261" y="1194"/>
                    <a:pt x="1188" y="1221"/>
                    <a:pt x="1118" y="1258"/>
                  </a:cubicBezTo>
                  <a:cubicBezTo>
                    <a:pt x="1023" y="1307"/>
                    <a:pt x="936" y="1362"/>
                    <a:pt x="849" y="1423"/>
                  </a:cubicBezTo>
                  <a:cubicBezTo>
                    <a:pt x="686" y="1539"/>
                    <a:pt x="554" y="1693"/>
                    <a:pt x="449" y="1860"/>
                  </a:cubicBezTo>
                  <a:cubicBezTo>
                    <a:pt x="343" y="2028"/>
                    <a:pt x="264" y="2215"/>
                    <a:pt x="188" y="2396"/>
                  </a:cubicBezTo>
                  <a:cubicBezTo>
                    <a:pt x="153" y="2480"/>
                    <a:pt x="124" y="2565"/>
                    <a:pt x="101" y="2650"/>
                  </a:cubicBezTo>
                  <a:cubicBezTo>
                    <a:pt x="90" y="2702"/>
                    <a:pt x="80" y="2753"/>
                    <a:pt x="68" y="2805"/>
                  </a:cubicBezTo>
                  <a:cubicBezTo>
                    <a:pt x="65" y="2820"/>
                    <a:pt x="60" y="2836"/>
                    <a:pt x="57" y="2850"/>
                  </a:cubicBezTo>
                  <a:cubicBezTo>
                    <a:pt x="50" y="2882"/>
                    <a:pt x="43" y="2913"/>
                    <a:pt x="35" y="2945"/>
                  </a:cubicBezTo>
                  <a:cubicBezTo>
                    <a:pt x="27" y="2972"/>
                    <a:pt x="21" y="2999"/>
                    <a:pt x="13" y="3027"/>
                  </a:cubicBezTo>
                  <a:cubicBezTo>
                    <a:pt x="10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5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6" y="3072"/>
                    <a:pt x="439" y="3072"/>
                    <a:pt x="463" y="3071"/>
                  </a:cubicBezTo>
                  <a:lnTo>
                    <a:pt x="463" y="3071"/>
                  </a:lnTo>
                  <a:cubicBezTo>
                    <a:pt x="462" y="3071"/>
                    <a:pt x="461" y="3072"/>
                    <a:pt x="459" y="3072"/>
                  </a:cubicBezTo>
                  <a:cubicBezTo>
                    <a:pt x="462" y="3072"/>
                    <a:pt x="464" y="3071"/>
                    <a:pt x="466" y="3071"/>
                  </a:cubicBezTo>
                  <a:cubicBezTo>
                    <a:pt x="486" y="3071"/>
                    <a:pt x="504" y="3078"/>
                    <a:pt x="519" y="3089"/>
                  </a:cubicBezTo>
                  <a:cubicBezTo>
                    <a:pt x="588" y="3093"/>
                    <a:pt x="659" y="3097"/>
                    <a:pt x="731" y="3101"/>
                  </a:cubicBezTo>
                  <a:cubicBezTo>
                    <a:pt x="911" y="3107"/>
                    <a:pt x="1090" y="3110"/>
                    <a:pt x="1271" y="3116"/>
                  </a:cubicBezTo>
                  <a:cubicBezTo>
                    <a:pt x="1643" y="3126"/>
                    <a:pt x="2013" y="3151"/>
                    <a:pt x="2385" y="3163"/>
                  </a:cubicBezTo>
                  <a:cubicBezTo>
                    <a:pt x="2595" y="3169"/>
                    <a:pt x="2806" y="3174"/>
                    <a:pt x="3016" y="3175"/>
                  </a:cubicBezTo>
                  <a:cubicBezTo>
                    <a:pt x="3034" y="3175"/>
                    <a:pt x="3052" y="3175"/>
                    <a:pt x="3069" y="3175"/>
                  </a:cubicBezTo>
                  <a:cubicBezTo>
                    <a:pt x="3254" y="3175"/>
                    <a:pt x="3439" y="3170"/>
                    <a:pt x="3622" y="3166"/>
                  </a:cubicBezTo>
                  <a:cubicBezTo>
                    <a:pt x="3822" y="3161"/>
                    <a:pt x="4021" y="3163"/>
                    <a:pt x="4220" y="3157"/>
                  </a:cubicBezTo>
                  <a:cubicBezTo>
                    <a:pt x="4418" y="3151"/>
                    <a:pt x="4616" y="3142"/>
                    <a:pt x="4815" y="3137"/>
                  </a:cubicBezTo>
                  <a:cubicBezTo>
                    <a:pt x="5071" y="3140"/>
                    <a:pt x="5327" y="3156"/>
                    <a:pt x="5583" y="3156"/>
                  </a:cubicBezTo>
                  <a:cubicBezTo>
                    <a:pt x="5630" y="3156"/>
                    <a:pt x="5676" y="3156"/>
                    <a:pt x="5723" y="3155"/>
                  </a:cubicBezTo>
                  <a:cubicBezTo>
                    <a:pt x="5954" y="3148"/>
                    <a:pt x="6185" y="3123"/>
                    <a:pt x="6414" y="3101"/>
                  </a:cubicBezTo>
                  <a:cubicBezTo>
                    <a:pt x="6420" y="3105"/>
                    <a:pt x="6424" y="3111"/>
                    <a:pt x="6429" y="3115"/>
                  </a:cubicBezTo>
                  <a:cubicBezTo>
                    <a:pt x="6464" y="3112"/>
                    <a:pt x="6498" y="3110"/>
                    <a:pt x="6533" y="3108"/>
                  </a:cubicBezTo>
                  <a:cubicBezTo>
                    <a:pt x="6633" y="3101"/>
                    <a:pt x="6732" y="3096"/>
                    <a:pt x="6833" y="3092"/>
                  </a:cubicBezTo>
                  <a:cubicBezTo>
                    <a:pt x="6971" y="3085"/>
                    <a:pt x="7111" y="3077"/>
                    <a:pt x="7249" y="3075"/>
                  </a:cubicBezTo>
                  <a:cubicBezTo>
                    <a:pt x="7246" y="3044"/>
                    <a:pt x="7244" y="3013"/>
                    <a:pt x="7240" y="2982"/>
                  </a:cubicBezTo>
                  <a:cubicBezTo>
                    <a:pt x="7239" y="2981"/>
                    <a:pt x="7240" y="2979"/>
                    <a:pt x="7240" y="2977"/>
                  </a:cubicBezTo>
                  <a:cubicBezTo>
                    <a:pt x="7232" y="2941"/>
                    <a:pt x="7226" y="2904"/>
                    <a:pt x="7219" y="2868"/>
                  </a:cubicBezTo>
                  <a:cubicBezTo>
                    <a:pt x="7215" y="2840"/>
                    <a:pt x="7211" y="2812"/>
                    <a:pt x="7207" y="2784"/>
                  </a:cubicBezTo>
                  <a:cubicBezTo>
                    <a:pt x="7197" y="2724"/>
                    <a:pt x="7186" y="2663"/>
                    <a:pt x="7178" y="2602"/>
                  </a:cubicBezTo>
                  <a:cubicBezTo>
                    <a:pt x="7166" y="2507"/>
                    <a:pt x="7154" y="2411"/>
                    <a:pt x="7152" y="2316"/>
                  </a:cubicBezTo>
                  <a:cubicBezTo>
                    <a:pt x="7152" y="2306"/>
                    <a:pt x="7153" y="2297"/>
                    <a:pt x="7155" y="2288"/>
                  </a:cubicBezTo>
                  <a:cubicBezTo>
                    <a:pt x="7144" y="2141"/>
                    <a:pt x="7125" y="1996"/>
                    <a:pt x="7072" y="1858"/>
                  </a:cubicBezTo>
                  <a:cubicBezTo>
                    <a:pt x="7032" y="1754"/>
                    <a:pt x="6985" y="1650"/>
                    <a:pt x="6931" y="1554"/>
                  </a:cubicBezTo>
                  <a:cubicBezTo>
                    <a:pt x="6882" y="1465"/>
                    <a:pt x="6826" y="1380"/>
                    <a:pt x="6774" y="1293"/>
                  </a:cubicBezTo>
                  <a:cubicBezTo>
                    <a:pt x="6714" y="1187"/>
                    <a:pt x="6659" y="1077"/>
                    <a:pt x="6580" y="984"/>
                  </a:cubicBezTo>
                  <a:cubicBezTo>
                    <a:pt x="6507" y="897"/>
                    <a:pt x="6422" y="821"/>
                    <a:pt x="6340" y="741"/>
                  </a:cubicBezTo>
                  <a:cubicBezTo>
                    <a:pt x="6310" y="709"/>
                    <a:pt x="6280" y="671"/>
                    <a:pt x="6243" y="641"/>
                  </a:cubicBezTo>
                  <a:cubicBezTo>
                    <a:pt x="6242" y="640"/>
                    <a:pt x="6240" y="638"/>
                    <a:pt x="6237" y="636"/>
                  </a:cubicBezTo>
                  <a:cubicBezTo>
                    <a:pt x="6236" y="633"/>
                    <a:pt x="6234" y="632"/>
                    <a:pt x="6232" y="630"/>
                  </a:cubicBezTo>
                  <a:cubicBezTo>
                    <a:pt x="6230" y="628"/>
                    <a:pt x="6228" y="625"/>
                    <a:pt x="6226" y="624"/>
                  </a:cubicBezTo>
                  <a:cubicBezTo>
                    <a:pt x="6214" y="609"/>
                    <a:pt x="6202" y="598"/>
                    <a:pt x="6188" y="585"/>
                  </a:cubicBezTo>
                  <a:cubicBezTo>
                    <a:pt x="6108" y="517"/>
                    <a:pt x="6027" y="454"/>
                    <a:pt x="5941" y="392"/>
                  </a:cubicBezTo>
                  <a:cubicBezTo>
                    <a:pt x="5840" y="319"/>
                    <a:pt x="5732" y="242"/>
                    <a:pt x="5616" y="193"/>
                  </a:cubicBezTo>
                  <a:cubicBezTo>
                    <a:pt x="5430" y="112"/>
                    <a:pt x="5228" y="63"/>
                    <a:pt x="5026" y="35"/>
                  </a:cubicBezTo>
                  <a:cubicBezTo>
                    <a:pt x="4926" y="20"/>
                    <a:pt x="4824" y="5"/>
                    <a:pt x="4721" y="2"/>
                  </a:cubicBezTo>
                  <a:cubicBezTo>
                    <a:pt x="4697" y="1"/>
                    <a:pt x="4674" y="1"/>
                    <a:pt x="46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grpSp>
        <p:nvGrpSpPr>
          <p:cNvPr id="3834" name="Google Shape;3834;p54"/>
          <p:cNvGrpSpPr/>
          <p:nvPr/>
        </p:nvGrpSpPr>
        <p:grpSpPr>
          <a:xfrm flipH="1">
            <a:off x="6388678" y="207058"/>
            <a:ext cx="662944" cy="228597"/>
            <a:chOff x="1579263" y="684775"/>
            <a:chExt cx="290650" cy="101925"/>
          </a:xfrm>
        </p:grpSpPr>
        <p:sp>
          <p:nvSpPr>
            <p:cNvPr id="3835" name="Google Shape;3835;p54"/>
            <p:cNvSpPr/>
            <p:nvPr/>
          </p:nvSpPr>
          <p:spPr>
            <a:xfrm>
              <a:off x="1587275" y="691775"/>
              <a:ext cx="270675" cy="88550"/>
            </a:xfrm>
            <a:custGeom>
              <a:avLst/>
              <a:gdLst/>
              <a:ahLst/>
              <a:cxnLst/>
              <a:rect l="l" t="t" r="r" b="b"/>
              <a:pathLst>
                <a:path w="10827" h="3542" extrusionOk="0">
                  <a:moveTo>
                    <a:pt x="3593" y="1613"/>
                  </a:moveTo>
                  <a:lnTo>
                    <a:pt x="3593" y="1613"/>
                  </a:lnTo>
                  <a:cubicBezTo>
                    <a:pt x="3563" y="1641"/>
                    <a:pt x="3532" y="1668"/>
                    <a:pt x="3503" y="1695"/>
                  </a:cubicBezTo>
                  <a:cubicBezTo>
                    <a:pt x="3508" y="1687"/>
                    <a:pt x="3515" y="1677"/>
                    <a:pt x="3521" y="1669"/>
                  </a:cubicBezTo>
                  <a:cubicBezTo>
                    <a:pt x="3521" y="1668"/>
                    <a:pt x="3522" y="1668"/>
                    <a:pt x="3522" y="1667"/>
                  </a:cubicBezTo>
                  <a:cubicBezTo>
                    <a:pt x="3545" y="1649"/>
                    <a:pt x="3569" y="1632"/>
                    <a:pt x="3593" y="1613"/>
                  </a:cubicBezTo>
                  <a:close/>
                  <a:moveTo>
                    <a:pt x="5070" y="0"/>
                  </a:moveTo>
                  <a:cubicBezTo>
                    <a:pt x="5038" y="0"/>
                    <a:pt x="5005" y="4"/>
                    <a:pt x="4972" y="11"/>
                  </a:cubicBezTo>
                  <a:cubicBezTo>
                    <a:pt x="4902" y="26"/>
                    <a:pt x="4835" y="43"/>
                    <a:pt x="4767" y="64"/>
                  </a:cubicBezTo>
                  <a:cubicBezTo>
                    <a:pt x="4614" y="97"/>
                    <a:pt x="4464" y="14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13" y="212"/>
                    <a:pt x="4306" y="215"/>
                    <a:pt x="4298" y="218"/>
                  </a:cubicBezTo>
                  <a:cubicBezTo>
                    <a:pt x="4300" y="218"/>
                    <a:pt x="4302" y="217"/>
                    <a:pt x="4303" y="217"/>
                  </a:cubicBezTo>
                  <a:lnTo>
                    <a:pt x="4303" y="217"/>
                  </a:lnTo>
                  <a:cubicBezTo>
                    <a:pt x="4296" y="220"/>
                    <a:pt x="4289" y="223"/>
                    <a:pt x="4282" y="225"/>
                  </a:cubicBezTo>
                  <a:cubicBezTo>
                    <a:pt x="4260" y="216"/>
                    <a:pt x="4237" y="211"/>
                    <a:pt x="4212" y="211"/>
                  </a:cubicBezTo>
                  <a:cubicBezTo>
                    <a:pt x="4206" y="211"/>
                    <a:pt x="4200" y="211"/>
                    <a:pt x="4194" y="212"/>
                  </a:cubicBezTo>
                  <a:cubicBezTo>
                    <a:pt x="4048" y="225"/>
                    <a:pt x="3913" y="300"/>
                    <a:pt x="3788" y="372"/>
                  </a:cubicBezTo>
                  <a:cubicBezTo>
                    <a:pt x="3777" y="379"/>
                    <a:pt x="3767" y="384"/>
                    <a:pt x="3756" y="391"/>
                  </a:cubicBezTo>
                  <a:cubicBezTo>
                    <a:pt x="3730" y="395"/>
                    <a:pt x="3704" y="405"/>
                    <a:pt x="3682" y="420"/>
                  </a:cubicBezTo>
                  <a:cubicBezTo>
                    <a:pt x="3650" y="443"/>
                    <a:pt x="3620" y="467"/>
                    <a:pt x="3591" y="493"/>
                  </a:cubicBezTo>
                  <a:cubicBezTo>
                    <a:pt x="3530" y="532"/>
                    <a:pt x="3469" y="573"/>
                    <a:pt x="3409" y="616"/>
                  </a:cubicBezTo>
                  <a:cubicBezTo>
                    <a:pt x="3353" y="658"/>
                    <a:pt x="3298" y="701"/>
                    <a:pt x="3243" y="744"/>
                  </a:cubicBezTo>
                  <a:cubicBezTo>
                    <a:pt x="3211" y="768"/>
                    <a:pt x="3179" y="792"/>
                    <a:pt x="3148" y="819"/>
                  </a:cubicBezTo>
                  <a:cubicBezTo>
                    <a:pt x="3120" y="844"/>
                    <a:pt x="3092" y="871"/>
                    <a:pt x="3069" y="902"/>
                  </a:cubicBezTo>
                  <a:cubicBezTo>
                    <a:pt x="3052" y="926"/>
                    <a:pt x="3037" y="950"/>
                    <a:pt x="3021" y="975"/>
                  </a:cubicBezTo>
                  <a:cubicBezTo>
                    <a:pt x="2994" y="1021"/>
                    <a:pt x="2987" y="1074"/>
                    <a:pt x="3001" y="1122"/>
                  </a:cubicBezTo>
                  <a:cubicBezTo>
                    <a:pt x="2939" y="1195"/>
                    <a:pt x="2882" y="1273"/>
                    <a:pt x="2828" y="1352"/>
                  </a:cubicBezTo>
                  <a:cubicBezTo>
                    <a:pt x="2795" y="1400"/>
                    <a:pt x="2764" y="1448"/>
                    <a:pt x="2733" y="1497"/>
                  </a:cubicBezTo>
                  <a:cubicBezTo>
                    <a:pt x="2712" y="1529"/>
                    <a:pt x="2693" y="1559"/>
                    <a:pt x="2680" y="1592"/>
                  </a:cubicBezTo>
                  <a:cubicBezTo>
                    <a:pt x="2645" y="1628"/>
                    <a:pt x="2611" y="1666"/>
                    <a:pt x="2575" y="1703"/>
                  </a:cubicBezTo>
                  <a:cubicBezTo>
                    <a:pt x="2516" y="1764"/>
                    <a:pt x="2454" y="1827"/>
                    <a:pt x="2399" y="1894"/>
                  </a:cubicBezTo>
                  <a:cubicBezTo>
                    <a:pt x="2343" y="1870"/>
                    <a:pt x="2285" y="1850"/>
                    <a:pt x="2225" y="1833"/>
                  </a:cubicBezTo>
                  <a:cubicBezTo>
                    <a:pt x="2129" y="1806"/>
                    <a:pt x="2026" y="1795"/>
                    <a:pt x="1925" y="1794"/>
                  </a:cubicBezTo>
                  <a:cubicBezTo>
                    <a:pt x="1850" y="1776"/>
                    <a:pt x="1775" y="1760"/>
                    <a:pt x="1699" y="1751"/>
                  </a:cubicBezTo>
                  <a:cubicBezTo>
                    <a:pt x="1659" y="1746"/>
                    <a:pt x="1615" y="1741"/>
                    <a:pt x="1574" y="1741"/>
                  </a:cubicBezTo>
                  <a:cubicBezTo>
                    <a:pt x="1561" y="1741"/>
                    <a:pt x="1549" y="1742"/>
                    <a:pt x="1537" y="1743"/>
                  </a:cubicBezTo>
                  <a:cubicBezTo>
                    <a:pt x="1514" y="1745"/>
                    <a:pt x="1491" y="1748"/>
                    <a:pt x="1469" y="1752"/>
                  </a:cubicBezTo>
                  <a:cubicBezTo>
                    <a:pt x="1460" y="1746"/>
                    <a:pt x="1451" y="1740"/>
                    <a:pt x="1442" y="1736"/>
                  </a:cubicBezTo>
                  <a:cubicBezTo>
                    <a:pt x="1381" y="1708"/>
                    <a:pt x="1310" y="1698"/>
                    <a:pt x="1240" y="1698"/>
                  </a:cubicBezTo>
                  <a:cubicBezTo>
                    <a:pt x="1191" y="1698"/>
                    <a:pt x="1144" y="1703"/>
                    <a:pt x="1099" y="1710"/>
                  </a:cubicBezTo>
                  <a:cubicBezTo>
                    <a:pt x="838" y="1752"/>
                    <a:pt x="600" y="1899"/>
                    <a:pt x="408" y="2077"/>
                  </a:cubicBezTo>
                  <a:cubicBezTo>
                    <a:pt x="304" y="2173"/>
                    <a:pt x="212" y="2277"/>
                    <a:pt x="142" y="2399"/>
                  </a:cubicBezTo>
                  <a:cubicBezTo>
                    <a:pt x="111" y="2453"/>
                    <a:pt x="86" y="2509"/>
                    <a:pt x="62" y="2565"/>
                  </a:cubicBezTo>
                  <a:cubicBezTo>
                    <a:pt x="42" y="2611"/>
                    <a:pt x="24" y="2660"/>
                    <a:pt x="15" y="2709"/>
                  </a:cubicBezTo>
                  <a:cubicBezTo>
                    <a:pt x="4" y="2775"/>
                    <a:pt x="23" y="2837"/>
                    <a:pt x="62" y="2885"/>
                  </a:cubicBezTo>
                  <a:cubicBezTo>
                    <a:pt x="57" y="2950"/>
                    <a:pt x="80" y="3018"/>
                    <a:pt x="127" y="3069"/>
                  </a:cubicBezTo>
                  <a:cubicBezTo>
                    <a:pt x="133" y="3075"/>
                    <a:pt x="138" y="3081"/>
                    <a:pt x="144" y="3085"/>
                  </a:cubicBezTo>
                  <a:cubicBezTo>
                    <a:pt x="126" y="3094"/>
                    <a:pt x="109" y="3105"/>
                    <a:pt x="92" y="3117"/>
                  </a:cubicBezTo>
                  <a:cubicBezTo>
                    <a:pt x="32" y="3162"/>
                    <a:pt x="0" y="3234"/>
                    <a:pt x="16" y="3309"/>
                  </a:cubicBezTo>
                  <a:cubicBezTo>
                    <a:pt x="20" y="3328"/>
                    <a:pt x="26" y="3345"/>
                    <a:pt x="37" y="3362"/>
                  </a:cubicBezTo>
                  <a:cubicBezTo>
                    <a:pt x="37" y="3363"/>
                    <a:pt x="37" y="3364"/>
                    <a:pt x="38" y="3366"/>
                  </a:cubicBezTo>
                  <a:cubicBezTo>
                    <a:pt x="61" y="3430"/>
                    <a:pt x="116" y="3470"/>
                    <a:pt x="181" y="3486"/>
                  </a:cubicBezTo>
                  <a:cubicBezTo>
                    <a:pt x="255" y="3504"/>
                    <a:pt x="331" y="3512"/>
                    <a:pt x="407" y="3514"/>
                  </a:cubicBezTo>
                  <a:cubicBezTo>
                    <a:pt x="416" y="3514"/>
                    <a:pt x="425" y="3514"/>
                    <a:pt x="434" y="3514"/>
                  </a:cubicBezTo>
                  <a:cubicBezTo>
                    <a:pt x="473" y="3514"/>
                    <a:pt x="512" y="3512"/>
                    <a:pt x="551" y="3510"/>
                  </a:cubicBezTo>
                  <a:cubicBezTo>
                    <a:pt x="566" y="3509"/>
                    <a:pt x="581" y="3509"/>
                    <a:pt x="597" y="3508"/>
                  </a:cubicBezTo>
                  <a:cubicBezTo>
                    <a:pt x="647" y="3514"/>
                    <a:pt x="699" y="3516"/>
                    <a:pt x="749" y="3516"/>
                  </a:cubicBezTo>
                  <a:cubicBezTo>
                    <a:pt x="758" y="3516"/>
                    <a:pt x="766" y="3516"/>
                    <a:pt x="775" y="3516"/>
                  </a:cubicBezTo>
                  <a:cubicBezTo>
                    <a:pt x="955" y="3516"/>
                    <a:pt x="1135" y="3505"/>
                    <a:pt x="1314" y="3483"/>
                  </a:cubicBezTo>
                  <a:lnTo>
                    <a:pt x="1317" y="3483"/>
                  </a:lnTo>
                  <a:cubicBezTo>
                    <a:pt x="1730" y="3473"/>
                    <a:pt x="2143" y="3467"/>
                    <a:pt x="2555" y="3446"/>
                  </a:cubicBezTo>
                  <a:cubicBezTo>
                    <a:pt x="2778" y="3435"/>
                    <a:pt x="3001" y="3422"/>
                    <a:pt x="3224" y="3405"/>
                  </a:cubicBezTo>
                  <a:cubicBezTo>
                    <a:pt x="3259" y="3403"/>
                    <a:pt x="3293" y="3401"/>
                    <a:pt x="3329" y="3397"/>
                  </a:cubicBezTo>
                  <a:cubicBezTo>
                    <a:pt x="3345" y="3403"/>
                    <a:pt x="3362" y="3406"/>
                    <a:pt x="3379" y="3406"/>
                  </a:cubicBezTo>
                  <a:cubicBezTo>
                    <a:pt x="3464" y="3410"/>
                    <a:pt x="3550" y="3415"/>
                    <a:pt x="3636" y="3415"/>
                  </a:cubicBezTo>
                  <a:cubicBezTo>
                    <a:pt x="3652" y="3415"/>
                    <a:pt x="3667" y="3415"/>
                    <a:pt x="3683" y="3414"/>
                  </a:cubicBezTo>
                  <a:cubicBezTo>
                    <a:pt x="3768" y="3412"/>
                    <a:pt x="3852" y="3410"/>
                    <a:pt x="3937" y="3409"/>
                  </a:cubicBezTo>
                  <a:cubicBezTo>
                    <a:pt x="4041" y="3406"/>
                    <a:pt x="4146" y="3403"/>
                    <a:pt x="4250" y="3398"/>
                  </a:cubicBezTo>
                  <a:cubicBezTo>
                    <a:pt x="4258" y="3401"/>
                    <a:pt x="4266" y="3403"/>
                    <a:pt x="4274" y="3404"/>
                  </a:cubicBezTo>
                  <a:cubicBezTo>
                    <a:pt x="4308" y="3410"/>
                    <a:pt x="4342" y="3418"/>
                    <a:pt x="4376" y="3421"/>
                  </a:cubicBezTo>
                  <a:cubicBezTo>
                    <a:pt x="4461" y="3431"/>
                    <a:pt x="4547" y="3433"/>
                    <a:pt x="4632" y="3433"/>
                  </a:cubicBezTo>
                  <a:cubicBezTo>
                    <a:pt x="4723" y="3433"/>
                    <a:pt x="4814" y="3430"/>
                    <a:pt x="4904" y="3430"/>
                  </a:cubicBezTo>
                  <a:cubicBezTo>
                    <a:pt x="5026" y="3429"/>
                    <a:pt x="5148" y="3429"/>
                    <a:pt x="5269" y="3429"/>
                  </a:cubicBezTo>
                  <a:cubicBezTo>
                    <a:pt x="5288" y="3429"/>
                    <a:pt x="5306" y="3429"/>
                    <a:pt x="5324" y="3429"/>
                  </a:cubicBezTo>
                  <a:cubicBezTo>
                    <a:pt x="5432" y="3429"/>
                    <a:pt x="5539" y="3431"/>
                    <a:pt x="5646" y="3431"/>
                  </a:cubicBezTo>
                  <a:cubicBezTo>
                    <a:pt x="5712" y="3431"/>
                    <a:pt x="5778" y="3430"/>
                    <a:pt x="5844" y="3428"/>
                  </a:cubicBezTo>
                  <a:cubicBezTo>
                    <a:pt x="5993" y="3424"/>
                    <a:pt x="6143" y="3420"/>
                    <a:pt x="6293" y="3414"/>
                  </a:cubicBezTo>
                  <a:cubicBezTo>
                    <a:pt x="6313" y="3465"/>
                    <a:pt x="6356" y="3506"/>
                    <a:pt x="6409" y="3524"/>
                  </a:cubicBezTo>
                  <a:cubicBezTo>
                    <a:pt x="6451" y="3538"/>
                    <a:pt x="6496" y="3541"/>
                    <a:pt x="6541" y="3541"/>
                  </a:cubicBezTo>
                  <a:cubicBezTo>
                    <a:pt x="6564" y="3541"/>
                    <a:pt x="6587" y="3541"/>
                    <a:pt x="6609" y="3540"/>
                  </a:cubicBezTo>
                  <a:cubicBezTo>
                    <a:pt x="6655" y="3540"/>
                    <a:pt x="6702" y="3540"/>
                    <a:pt x="6749" y="3539"/>
                  </a:cubicBezTo>
                  <a:cubicBezTo>
                    <a:pt x="6851" y="3537"/>
                    <a:pt x="6951" y="3537"/>
                    <a:pt x="7053" y="3535"/>
                  </a:cubicBezTo>
                  <a:cubicBezTo>
                    <a:pt x="7250" y="3531"/>
                    <a:pt x="7449" y="3525"/>
                    <a:pt x="7645" y="3513"/>
                  </a:cubicBezTo>
                  <a:cubicBezTo>
                    <a:pt x="7847" y="3499"/>
                    <a:pt x="8046" y="3481"/>
                    <a:pt x="8247" y="3461"/>
                  </a:cubicBezTo>
                  <a:cubicBezTo>
                    <a:pt x="8447" y="3443"/>
                    <a:pt x="8646" y="3420"/>
                    <a:pt x="8844" y="3388"/>
                  </a:cubicBezTo>
                  <a:cubicBezTo>
                    <a:pt x="8878" y="3382"/>
                    <a:pt x="8911" y="3377"/>
                    <a:pt x="8946" y="3371"/>
                  </a:cubicBezTo>
                  <a:cubicBezTo>
                    <a:pt x="8978" y="3376"/>
                    <a:pt x="9010" y="3378"/>
                    <a:pt x="9042" y="3379"/>
                  </a:cubicBezTo>
                  <a:cubicBezTo>
                    <a:pt x="9100" y="3381"/>
                    <a:pt x="9157" y="3381"/>
                    <a:pt x="9215" y="3381"/>
                  </a:cubicBezTo>
                  <a:lnTo>
                    <a:pt x="9431" y="3381"/>
                  </a:lnTo>
                  <a:cubicBezTo>
                    <a:pt x="9553" y="3380"/>
                    <a:pt x="9673" y="3377"/>
                    <a:pt x="9794" y="3372"/>
                  </a:cubicBezTo>
                  <a:cubicBezTo>
                    <a:pt x="9905" y="3369"/>
                    <a:pt x="10015" y="3363"/>
                    <a:pt x="10124" y="3357"/>
                  </a:cubicBezTo>
                  <a:cubicBezTo>
                    <a:pt x="10154" y="3355"/>
                    <a:pt x="10185" y="3354"/>
                    <a:pt x="10215" y="3352"/>
                  </a:cubicBezTo>
                  <a:cubicBezTo>
                    <a:pt x="10264" y="3357"/>
                    <a:pt x="10313" y="3361"/>
                    <a:pt x="10362" y="3363"/>
                  </a:cubicBezTo>
                  <a:cubicBezTo>
                    <a:pt x="10398" y="3364"/>
                    <a:pt x="10434" y="3367"/>
                    <a:pt x="10470" y="3367"/>
                  </a:cubicBezTo>
                  <a:cubicBezTo>
                    <a:pt x="10490" y="3367"/>
                    <a:pt x="10510" y="3366"/>
                    <a:pt x="10529" y="3364"/>
                  </a:cubicBezTo>
                  <a:cubicBezTo>
                    <a:pt x="10629" y="3355"/>
                    <a:pt x="10726" y="3325"/>
                    <a:pt x="10778" y="3234"/>
                  </a:cubicBezTo>
                  <a:cubicBezTo>
                    <a:pt x="10827" y="3150"/>
                    <a:pt x="10827" y="3044"/>
                    <a:pt x="10790" y="2956"/>
                  </a:cubicBezTo>
                  <a:cubicBezTo>
                    <a:pt x="10785" y="2947"/>
                    <a:pt x="10782" y="2938"/>
                    <a:pt x="10777" y="2928"/>
                  </a:cubicBezTo>
                  <a:cubicBezTo>
                    <a:pt x="10796" y="2885"/>
                    <a:pt x="10806" y="2839"/>
                    <a:pt x="10806" y="2796"/>
                  </a:cubicBezTo>
                  <a:cubicBezTo>
                    <a:pt x="10806" y="2739"/>
                    <a:pt x="10801" y="2683"/>
                    <a:pt x="10776" y="2631"/>
                  </a:cubicBezTo>
                  <a:cubicBezTo>
                    <a:pt x="10752" y="2580"/>
                    <a:pt x="10718" y="2536"/>
                    <a:pt x="10679" y="2496"/>
                  </a:cubicBezTo>
                  <a:cubicBezTo>
                    <a:pt x="10629" y="2444"/>
                    <a:pt x="10576" y="2391"/>
                    <a:pt x="10517" y="2346"/>
                  </a:cubicBezTo>
                  <a:cubicBezTo>
                    <a:pt x="10482" y="2321"/>
                    <a:pt x="10446" y="2297"/>
                    <a:pt x="10409" y="2276"/>
                  </a:cubicBezTo>
                  <a:cubicBezTo>
                    <a:pt x="10393" y="2265"/>
                    <a:pt x="10377" y="2255"/>
                    <a:pt x="10361" y="2246"/>
                  </a:cubicBezTo>
                  <a:cubicBezTo>
                    <a:pt x="10321" y="2222"/>
                    <a:pt x="10279" y="2198"/>
                    <a:pt x="10235" y="2179"/>
                  </a:cubicBezTo>
                  <a:cubicBezTo>
                    <a:pt x="10234" y="2179"/>
                    <a:pt x="10233" y="2178"/>
                    <a:pt x="10232" y="2178"/>
                  </a:cubicBezTo>
                  <a:cubicBezTo>
                    <a:pt x="10164" y="2109"/>
                    <a:pt x="10092" y="2047"/>
                    <a:pt x="10003" y="2006"/>
                  </a:cubicBezTo>
                  <a:cubicBezTo>
                    <a:pt x="9910" y="1964"/>
                    <a:pt x="9803" y="1954"/>
                    <a:pt x="9699" y="1954"/>
                  </a:cubicBezTo>
                  <a:cubicBezTo>
                    <a:pt x="9680" y="1954"/>
                    <a:pt x="9661" y="1955"/>
                    <a:pt x="9642" y="1955"/>
                  </a:cubicBezTo>
                  <a:cubicBezTo>
                    <a:pt x="9609" y="1910"/>
                    <a:pt x="9561" y="1873"/>
                    <a:pt x="9509" y="1851"/>
                  </a:cubicBezTo>
                  <a:cubicBezTo>
                    <a:pt x="9461" y="1831"/>
                    <a:pt x="9412" y="1816"/>
                    <a:pt x="9358" y="1807"/>
                  </a:cubicBezTo>
                  <a:cubicBezTo>
                    <a:pt x="9328" y="1801"/>
                    <a:pt x="9297" y="1800"/>
                    <a:pt x="9265" y="1800"/>
                  </a:cubicBezTo>
                  <a:cubicBezTo>
                    <a:pt x="9237" y="1800"/>
                    <a:pt x="9208" y="1801"/>
                    <a:pt x="9180" y="1802"/>
                  </a:cubicBezTo>
                  <a:cubicBezTo>
                    <a:pt x="9056" y="1808"/>
                    <a:pt x="8935" y="1818"/>
                    <a:pt x="8814" y="1838"/>
                  </a:cubicBezTo>
                  <a:cubicBezTo>
                    <a:pt x="8632" y="1867"/>
                    <a:pt x="8453" y="1908"/>
                    <a:pt x="8275" y="1959"/>
                  </a:cubicBezTo>
                  <a:cubicBezTo>
                    <a:pt x="8191" y="1983"/>
                    <a:pt x="8107" y="2006"/>
                    <a:pt x="8024" y="2032"/>
                  </a:cubicBezTo>
                  <a:cubicBezTo>
                    <a:pt x="8001" y="1990"/>
                    <a:pt x="7974" y="1951"/>
                    <a:pt x="7938" y="1914"/>
                  </a:cubicBezTo>
                  <a:cubicBezTo>
                    <a:pt x="7889" y="1860"/>
                    <a:pt x="7836" y="1808"/>
                    <a:pt x="7775" y="1768"/>
                  </a:cubicBezTo>
                  <a:cubicBezTo>
                    <a:pt x="7764" y="1761"/>
                    <a:pt x="7755" y="1754"/>
                    <a:pt x="7745" y="1748"/>
                  </a:cubicBezTo>
                  <a:cubicBezTo>
                    <a:pt x="7748" y="1675"/>
                    <a:pt x="7716" y="1601"/>
                    <a:pt x="7676" y="1540"/>
                  </a:cubicBezTo>
                  <a:cubicBezTo>
                    <a:pt x="7650" y="1498"/>
                    <a:pt x="7609" y="1464"/>
                    <a:pt x="7569" y="1436"/>
                  </a:cubicBezTo>
                  <a:cubicBezTo>
                    <a:pt x="7523" y="1404"/>
                    <a:pt x="7473" y="1374"/>
                    <a:pt x="7421" y="1350"/>
                  </a:cubicBezTo>
                  <a:cubicBezTo>
                    <a:pt x="7340" y="1312"/>
                    <a:pt x="7257" y="1281"/>
                    <a:pt x="7170" y="1259"/>
                  </a:cubicBezTo>
                  <a:cubicBezTo>
                    <a:pt x="7169" y="1259"/>
                    <a:pt x="7169" y="1258"/>
                    <a:pt x="7167" y="1257"/>
                  </a:cubicBezTo>
                  <a:cubicBezTo>
                    <a:pt x="7169" y="1242"/>
                    <a:pt x="7167" y="1228"/>
                    <a:pt x="7166" y="1213"/>
                  </a:cubicBezTo>
                  <a:cubicBezTo>
                    <a:pt x="7157" y="1116"/>
                    <a:pt x="7113" y="1015"/>
                    <a:pt x="7052" y="938"/>
                  </a:cubicBezTo>
                  <a:cubicBezTo>
                    <a:pt x="6981" y="846"/>
                    <a:pt x="6899" y="771"/>
                    <a:pt x="6796" y="715"/>
                  </a:cubicBezTo>
                  <a:cubicBezTo>
                    <a:pt x="6782" y="707"/>
                    <a:pt x="6768" y="700"/>
                    <a:pt x="6755" y="693"/>
                  </a:cubicBezTo>
                  <a:cubicBezTo>
                    <a:pt x="6729" y="676"/>
                    <a:pt x="6704" y="660"/>
                    <a:pt x="6678" y="645"/>
                  </a:cubicBezTo>
                  <a:cubicBezTo>
                    <a:pt x="6596" y="483"/>
                    <a:pt x="6425" y="363"/>
                    <a:pt x="6261" y="301"/>
                  </a:cubicBezTo>
                  <a:cubicBezTo>
                    <a:pt x="6116" y="248"/>
                    <a:pt x="5966" y="227"/>
                    <a:pt x="5814" y="227"/>
                  </a:cubicBezTo>
                  <a:cubicBezTo>
                    <a:pt x="5744" y="227"/>
                    <a:pt x="5673" y="231"/>
                    <a:pt x="5603" y="239"/>
                  </a:cubicBezTo>
                  <a:cubicBezTo>
                    <a:pt x="5573" y="164"/>
                    <a:pt x="5501" y="112"/>
                    <a:pt x="5428" y="79"/>
                  </a:cubicBezTo>
                  <a:cubicBezTo>
                    <a:pt x="5358" y="49"/>
                    <a:pt x="5282" y="33"/>
                    <a:pt x="5206" y="27"/>
                  </a:cubicBezTo>
                  <a:cubicBezTo>
                    <a:pt x="5162" y="9"/>
                    <a:pt x="5116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4"/>
            <p:cNvSpPr/>
            <p:nvPr/>
          </p:nvSpPr>
          <p:spPr>
            <a:xfrm>
              <a:off x="1581875" y="760450"/>
              <a:ext cx="278500" cy="18175"/>
            </a:xfrm>
            <a:custGeom>
              <a:avLst/>
              <a:gdLst/>
              <a:ahLst/>
              <a:cxnLst/>
              <a:rect l="l" t="t" r="r" b="b"/>
              <a:pathLst>
                <a:path w="11140" h="727" extrusionOk="0">
                  <a:moveTo>
                    <a:pt x="6278" y="114"/>
                  </a:moveTo>
                  <a:cubicBezTo>
                    <a:pt x="6280" y="114"/>
                    <a:pt x="6283" y="114"/>
                    <a:pt x="6286" y="114"/>
                  </a:cubicBezTo>
                  <a:lnTo>
                    <a:pt x="6286" y="114"/>
                  </a:lnTo>
                  <a:cubicBezTo>
                    <a:pt x="6283" y="114"/>
                    <a:pt x="6280" y="114"/>
                    <a:pt x="6278" y="114"/>
                  </a:cubicBezTo>
                  <a:close/>
                  <a:moveTo>
                    <a:pt x="8335" y="563"/>
                  </a:moveTo>
                  <a:lnTo>
                    <a:pt x="8335" y="563"/>
                  </a:lnTo>
                  <a:cubicBezTo>
                    <a:pt x="8334" y="563"/>
                    <a:pt x="8332" y="563"/>
                    <a:pt x="8331" y="563"/>
                  </a:cubicBezTo>
                  <a:lnTo>
                    <a:pt x="8331" y="563"/>
                  </a:lnTo>
                  <a:cubicBezTo>
                    <a:pt x="8332" y="564"/>
                    <a:pt x="8334" y="564"/>
                    <a:pt x="8336" y="564"/>
                  </a:cubicBezTo>
                  <a:cubicBezTo>
                    <a:pt x="8338" y="564"/>
                    <a:pt x="8341" y="564"/>
                    <a:pt x="8343" y="564"/>
                  </a:cubicBezTo>
                  <a:lnTo>
                    <a:pt x="8343" y="564"/>
                  </a:lnTo>
                  <a:cubicBezTo>
                    <a:pt x="8340" y="564"/>
                    <a:pt x="8338" y="563"/>
                    <a:pt x="8335" y="563"/>
                  </a:cubicBezTo>
                  <a:close/>
                  <a:moveTo>
                    <a:pt x="10614" y="0"/>
                  </a:moveTo>
                  <a:cubicBezTo>
                    <a:pt x="10551" y="0"/>
                    <a:pt x="10488" y="2"/>
                    <a:pt x="10425" y="3"/>
                  </a:cubicBezTo>
                  <a:cubicBezTo>
                    <a:pt x="10242" y="9"/>
                    <a:pt x="10058" y="18"/>
                    <a:pt x="9874" y="20"/>
                  </a:cubicBezTo>
                  <a:cubicBezTo>
                    <a:pt x="9774" y="18"/>
                    <a:pt x="9675" y="12"/>
                    <a:pt x="9575" y="8"/>
                  </a:cubicBezTo>
                  <a:cubicBezTo>
                    <a:pt x="9501" y="5"/>
                    <a:pt x="9427" y="4"/>
                    <a:pt x="9353" y="4"/>
                  </a:cubicBezTo>
                  <a:cubicBezTo>
                    <a:pt x="9315" y="4"/>
                    <a:pt x="9279" y="4"/>
                    <a:pt x="9242" y="4"/>
                  </a:cubicBezTo>
                  <a:cubicBezTo>
                    <a:pt x="9031" y="8"/>
                    <a:pt x="8821" y="13"/>
                    <a:pt x="8611" y="33"/>
                  </a:cubicBezTo>
                  <a:cubicBezTo>
                    <a:pt x="8416" y="50"/>
                    <a:pt x="8220" y="51"/>
                    <a:pt x="8024" y="57"/>
                  </a:cubicBezTo>
                  <a:cubicBezTo>
                    <a:pt x="7836" y="63"/>
                    <a:pt x="7648" y="57"/>
                    <a:pt x="7460" y="73"/>
                  </a:cubicBezTo>
                  <a:cubicBezTo>
                    <a:pt x="7267" y="88"/>
                    <a:pt x="7075" y="106"/>
                    <a:pt x="6879" y="108"/>
                  </a:cubicBezTo>
                  <a:cubicBezTo>
                    <a:pt x="6706" y="111"/>
                    <a:pt x="6533" y="114"/>
                    <a:pt x="6358" y="114"/>
                  </a:cubicBezTo>
                  <a:cubicBezTo>
                    <a:pt x="6334" y="114"/>
                    <a:pt x="6310" y="114"/>
                    <a:pt x="6286" y="114"/>
                  </a:cubicBezTo>
                  <a:lnTo>
                    <a:pt x="6286" y="114"/>
                  </a:lnTo>
                  <a:cubicBezTo>
                    <a:pt x="6291" y="114"/>
                    <a:pt x="6296" y="114"/>
                    <a:pt x="6302" y="115"/>
                  </a:cubicBezTo>
                  <a:cubicBezTo>
                    <a:pt x="6208" y="113"/>
                    <a:pt x="6112" y="113"/>
                    <a:pt x="6017" y="112"/>
                  </a:cubicBezTo>
                  <a:lnTo>
                    <a:pt x="6007" y="112"/>
                  </a:lnTo>
                  <a:cubicBezTo>
                    <a:pt x="5809" y="107"/>
                    <a:pt x="5612" y="93"/>
                    <a:pt x="5414" y="80"/>
                  </a:cubicBezTo>
                  <a:cubicBezTo>
                    <a:pt x="5211" y="66"/>
                    <a:pt x="5006" y="64"/>
                    <a:pt x="4803" y="63"/>
                  </a:cubicBezTo>
                  <a:cubicBezTo>
                    <a:pt x="4678" y="61"/>
                    <a:pt x="4553" y="58"/>
                    <a:pt x="4429" y="58"/>
                  </a:cubicBezTo>
                  <a:cubicBezTo>
                    <a:pt x="4361" y="58"/>
                    <a:pt x="4294" y="59"/>
                    <a:pt x="4226" y="61"/>
                  </a:cubicBezTo>
                  <a:cubicBezTo>
                    <a:pt x="4033" y="68"/>
                    <a:pt x="3839" y="79"/>
                    <a:pt x="3644" y="80"/>
                  </a:cubicBezTo>
                  <a:cubicBezTo>
                    <a:pt x="3465" y="73"/>
                    <a:pt x="3285" y="53"/>
                    <a:pt x="3106" y="53"/>
                  </a:cubicBezTo>
                  <a:cubicBezTo>
                    <a:pt x="2935" y="53"/>
                    <a:pt x="2765" y="61"/>
                    <a:pt x="2595" y="63"/>
                  </a:cubicBezTo>
                  <a:cubicBezTo>
                    <a:pt x="2509" y="62"/>
                    <a:pt x="2423" y="60"/>
                    <a:pt x="2337" y="60"/>
                  </a:cubicBezTo>
                  <a:cubicBezTo>
                    <a:pt x="2285" y="60"/>
                    <a:pt x="2233" y="61"/>
                    <a:pt x="2181" y="63"/>
                  </a:cubicBezTo>
                  <a:cubicBezTo>
                    <a:pt x="2047" y="68"/>
                    <a:pt x="1913" y="72"/>
                    <a:pt x="1780" y="72"/>
                  </a:cubicBezTo>
                  <a:cubicBezTo>
                    <a:pt x="1556" y="66"/>
                    <a:pt x="1333" y="59"/>
                    <a:pt x="1109" y="55"/>
                  </a:cubicBezTo>
                  <a:cubicBezTo>
                    <a:pt x="1089" y="54"/>
                    <a:pt x="1068" y="54"/>
                    <a:pt x="1048" y="54"/>
                  </a:cubicBezTo>
                  <a:cubicBezTo>
                    <a:pt x="951" y="54"/>
                    <a:pt x="854" y="60"/>
                    <a:pt x="758" y="69"/>
                  </a:cubicBezTo>
                  <a:cubicBezTo>
                    <a:pt x="632" y="80"/>
                    <a:pt x="505" y="96"/>
                    <a:pt x="378" y="97"/>
                  </a:cubicBezTo>
                  <a:cubicBezTo>
                    <a:pt x="354" y="96"/>
                    <a:pt x="330" y="93"/>
                    <a:pt x="305" y="91"/>
                  </a:cubicBezTo>
                  <a:cubicBezTo>
                    <a:pt x="294" y="89"/>
                    <a:pt x="282" y="87"/>
                    <a:pt x="271" y="84"/>
                  </a:cubicBezTo>
                  <a:lnTo>
                    <a:pt x="268" y="83"/>
                  </a:lnTo>
                  <a:cubicBezTo>
                    <a:pt x="248" y="76"/>
                    <a:pt x="228" y="72"/>
                    <a:pt x="208" y="72"/>
                  </a:cubicBezTo>
                  <a:cubicBezTo>
                    <a:pt x="132" y="72"/>
                    <a:pt x="59" y="123"/>
                    <a:pt x="33" y="197"/>
                  </a:cubicBezTo>
                  <a:cubicBezTo>
                    <a:pt x="0" y="290"/>
                    <a:pt x="47" y="387"/>
                    <a:pt x="134" y="427"/>
                  </a:cubicBezTo>
                  <a:cubicBezTo>
                    <a:pt x="102" y="467"/>
                    <a:pt x="87" y="521"/>
                    <a:pt x="96" y="575"/>
                  </a:cubicBezTo>
                  <a:cubicBezTo>
                    <a:pt x="112" y="661"/>
                    <a:pt x="190" y="725"/>
                    <a:pt x="274" y="727"/>
                  </a:cubicBezTo>
                  <a:cubicBezTo>
                    <a:pt x="287" y="727"/>
                    <a:pt x="300" y="726"/>
                    <a:pt x="311" y="723"/>
                  </a:cubicBezTo>
                  <a:cubicBezTo>
                    <a:pt x="337" y="718"/>
                    <a:pt x="364" y="715"/>
                    <a:pt x="390" y="712"/>
                  </a:cubicBezTo>
                  <a:cubicBezTo>
                    <a:pt x="539" y="697"/>
                    <a:pt x="688" y="705"/>
                    <a:pt x="838" y="698"/>
                  </a:cubicBezTo>
                  <a:cubicBezTo>
                    <a:pt x="1004" y="693"/>
                    <a:pt x="1169" y="666"/>
                    <a:pt x="1333" y="649"/>
                  </a:cubicBezTo>
                  <a:cubicBezTo>
                    <a:pt x="1657" y="617"/>
                    <a:pt x="1982" y="598"/>
                    <a:pt x="2307" y="598"/>
                  </a:cubicBezTo>
                  <a:cubicBezTo>
                    <a:pt x="2316" y="598"/>
                    <a:pt x="2326" y="598"/>
                    <a:pt x="2335" y="598"/>
                  </a:cubicBezTo>
                  <a:cubicBezTo>
                    <a:pt x="2532" y="602"/>
                    <a:pt x="2727" y="613"/>
                    <a:pt x="2923" y="614"/>
                  </a:cubicBezTo>
                  <a:cubicBezTo>
                    <a:pt x="3123" y="614"/>
                    <a:pt x="3324" y="609"/>
                    <a:pt x="3525" y="607"/>
                  </a:cubicBezTo>
                  <a:cubicBezTo>
                    <a:pt x="3739" y="612"/>
                    <a:pt x="3953" y="620"/>
                    <a:pt x="4167" y="620"/>
                  </a:cubicBezTo>
                  <a:cubicBezTo>
                    <a:pt x="4201" y="620"/>
                    <a:pt x="4236" y="620"/>
                    <a:pt x="4270" y="619"/>
                  </a:cubicBezTo>
                  <a:cubicBezTo>
                    <a:pt x="4455" y="618"/>
                    <a:pt x="4639" y="616"/>
                    <a:pt x="4823" y="616"/>
                  </a:cubicBezTo>
                  <a:cubicBezTo>
                    <a:pt x="4893" y="616"/>
                    <a:pt x="4963" y="616"/>
                    <a:pt x="5034" y="617"/>
                  </a:cubicBezTo>
                  <a:lnTo>
                    <a:pt x="5034" y="617"/>
                  </a:lnTo>
                  <a:cubicBezTo>
                    <a:pt x="5032" y="617"/>
                    <a:pt x="5030" y="617"/>
                    <a:pt x="5028" y="617"/>
                  </a:cubicBezTo>
                  <a:cubicBezTo>
                    <a:pt x="5331" y="621"/>
                    <a:pt x="5633" y="623"/>
                    <a:pt x="5935" y="630"/>
                  </a:cubicBezTo>
                  <a:cubicBezTo>
                    <a:pt x="6055" y="632"/>
                    <a:pt x="6174" y="635"/>
                    <a:pt x="6294" y="635"/>
                  </a:cubicBezTo>
                  <a:cubicBezTo>
                    <a:pt x="6386" y="635"/>
                    <a:pt x="6478" y="633"/>
                    <a:pt x="6570" y="630"/>
                  </a:cubicBezTo>
                  <a:cubicBezTo>
                    <a:pt x="6768" y="622"/>
                    <a:pt x="6965" y="605"/>
                    <a:pt x="7163" y="599"/>
                  </a:cubicBezTo>
                  <a:cubicBezTo>
                    <a:pt x="7365" y="594"/>
                    <a:pt x="7566" y="586"/>
                    <a:pt x="7769" y="576"/>
                  </a:cubicBezTo>
                  <a:cubicBezTo>
                    <a:pt x="7955" y="566"/>
                    <a:pt x="8143" y="565"/>
                    <a:pt x="8331" y="563"/>
                  </a:cubicBezTo>
                  <a:lnTo>
                    <a:pt x="8331" y="563"/>
                  </a:lnTo>
                  <a:cubicBezTo>
                    <a:pt x="8331" y="563"/>
                    <a:pt x="8330" y="563"/>
                    <a:pt x="8330" y="563"/>
                  </a:cubicBezTo>
                  <a:lnTo>
                    <a:pt x="8330" y="563"/>
                  </a:lnTo>
                  <a:cubicBezTo>
                    <a:pt x="8332" y="563"/>
                    <a:pt x="8334" y="563"/>
                    <a:pt x="8335" y="563"/>
                  </a:cubicBezTo>
                  <a:lnTo>
                    <a:pt x="8335" y="563"/>
                  </a:lnTo>
                  <a:cubicBezTo>
                    <a:pt x="8339" y="563"/>
                    <a:pt x="8343" y="563"/>
                    <a:pt x="8347" y="563"/>
                  </a:cubicBezTo>
                  <a:lnTo>
                    <a:pt x="8347" y="563"/>
                  </a:lnTo>
                  <a:cubicBezTo>
                    <a:pt x="8345" y="563"/>
                    <a:pt x="8344" y="563"/>
                    <a:pt x="8343" y="564"/>
                  </a:cubicBezTo>
                  <a:lnTo>
                    <a:pt x="8343" y="564"/>
                  </a:lnTo>
                  <a:cubicBezTo>
                    <a:pt x="8591" y="567"/>
                    <a:pt x="8838" y="576"/>
                    <a:pt x="9085" y="599"/>
                  </a:cubicBezTo>
                  <a:cubicBezTo>
                    <a:pt x="9284" y="615"/>
                    <a:pt x="9484" y="631"/>
                    <a:pt x="9683" y="631"/>
                  </a:cubicBezTo>
                  <a:cubicBezTo>
                    <a:pt x="9749" y="631"/>
                    <a:pt x="9816" y="629"/>
                    <a:pt x="9882" y="625"/>
                  </a:cubicBezTo>
                  <a:cubicBezTo>
                    <a:pt x="9977" y="619"/>
                    <a:pt x="10073" y="611"/>
                    <a:pt x="10169" y="607"/>
                  </a:cubicBezTo>
                  <a:cubicBezTo>
                    <a:pt x="10264" y="602"/>
                    <a:pt x="10359" y="601"/>
                    <a:pt x="10455" y="598"/>
                  </a:cubicBezTo>
                  <a:cubicBezTo>
                    <a:pt x="10571" y="594"/>
                    <a:pt x="10687" y="590"/>
                    <a:pt x="10802" y="578"/>
                  </a:cubicBezTo>
                  <a:cubicBezTo>
                    <a:pt x="10861" y="573"/>
                    <a:pt x="10926" y="565"/>
                    <a:pt x="10980" y="541"/>
                  </a:cubicBezTo>
                  <a:cubicBezTo>
                    <a:pt x="11022" y="521"/>
                    <a:pt x="11069" y="494"/>
                    <a:pt x="11094" y="452"/>
                  </a:cubicBezTo>
                  <a:cubicBezTo>
                    <a:pt x="11120" y="411"/>
                    <a:pt x="11140" y="371"/>
                    <a:pt x="11136" y="322"/>
                  </a:cubicBezTo>
                  <a:cubicBezTo>
                    <a:pt x="11135" y="278"/>
                    <a:pt x="11119" y="237"/>
                    <a:pt x="11095" y="202"/>
                  </a:cubicBezTo>
                  <a:cubicBezTo>
                    <a:pt x="11073" y="169"/>
                    <a:pt x="11043" y="145"/>
                    <a:pt x="11012" y="121"/>
                  </a:cubicBezTo>
                  <a:cubicBezTo>
                    <a:pt x="10977" y="93"/>
                    <a:pt x="10942" y="63"/>
                    <a:pt x="10902" y="44"/>
                  </a:cubicBezTo>
                  <a:cubicBezTo>
                    <a:pt x="10845" y="17"/>
                    <a:pt x="10786" y="3"/>
                    <a:pt x="10722" y="2"/>
                  </a:cubicBezTo>
                  <a:cubicBezTo>
                    <a:pt x="10686" y="1"/>
                    <a:pt x="10650" y="0"/>
                    <a:pt x="106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4"/>
            <p:cNvSpPr/>
            <p:nvPr/>
          </p:nvSpPr>
          <p:spPr>
            <a:xfrm>
              <a:off x="1661925" y="740875"/>
              <a:ext cx="9475" cy="930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180" y="0"/>
                  </a:moveTo>
                  <a:cubicBezTo>
                    <a:pt x="80" y="0"/>
                    <a:pt x="1" y="97"/>
                    <a:pt x="4" y="193"/>
                  </a:cubicBezTo>
                  <a:cubicBezTo>
                    <a:pt x="8" y="297"/>
                    <a:pt x="96" y="369"/>
                    <a:pt x="195" y="371"/>
                  </a:cubicBezTo>
                  <a:cubicBezTo>
                    <a:pt x="196" y="371"/>
                    <a:pt x="198" y="371"/>
                    <a:pt x="199" y="371"/>
                  </a:cubicBezTo>
                  <a:cubicBezTo>
                    <a:pt x="299" y="371"/>
                    <a:pt x="378" y="275"/>
                    <a:pt x="375" y="180"/>
                  </a:cubicBezTo>
                  <a:cubicBezTo>
                    <a:pt x="371" y="75"/>
                    <a:pt x="283" y="3"/>
                    <a:pt x="184" y="1"/>
                  </a:cubicBezTo>
                  <a:cubicBezTo>
                    <a:pt x="183" y="0"/>
                    <a:pt x="1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4"/>
            <p:cNvSpPr/>
            <p:nvPr/>
          </p:nvSpPr>
          <p:spPr>
            <a:xfrm>
              <a:off x="1676050" y="74165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79" y="0"/>
                  </a:moveTo>
                  <a:cubicBezTo>
                    <a:pt x="80" y="0"/>
                    <a:pt x="1" y="96"/>
                    <a:pt x="4" y="192"/>
                  </a:cubicBezTo>
                  <a:cubicBezTo>
                    <a:pt x="8" y="297"/>
                    <a:pt x="95" y="369"/>
                    <a:pt x="195" y="371"/>
                  </a:cubicBezTo>
                  <a:cubicBezTo>
                    <a:pt x="196" y="371"/>
                    <a:pt x="197" y="371"/>
                    <a:pt x="199" y="371"/>
                  </a:cubicBezTo>
                  <a:cubicBezTo>
                    <a:pt x="298" y="371"/>
                    <a:pt x="377" y="275"/>
                    <a:pt x="374" y="180"/>
                  </a:cubicBezTo>
                  <a:cubicBezTo>
                    <a:pt x="370" y="75"/>
                    <a:pt x="283" y="3"/>
                    <a:pt x="183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4"/>
            <p:cNvSpPr/>
            <p:nvPr/>
          </p:nvSpPr>
          <p:spPr>
            <a:xfrm>
              <a:off x="1669450" y="730050"/>
              <a:ext cx="9425" cy="9250"/>
            </a:xfrm>
            <a:custGeom>
              <a:avLst/>
              <a:gdLst/>
              <a:ahLst/>
              <a:cxnLst/>
              <a:rect l="l" t="t" r="r" b="b"/>
              <a:pathLst>
                <a:path w="377" h="370" extrusionOk="0">
                  <a:moveTo>
                    <a:pt x="179" y="0"/>
                  </a:moveTo>
                  <a:cubicBezTo>
                    <a:pt x="79" y="0"/>
                    <a:pt x="1" y="96"/>
                    <a:pt x="3" y="191"/>
                  </a:cubicBezTo>
                  <a:cubicBezTo>
                    <a:pt x="7" y="296"/>
                    <a:pt x="94" y="367"/>
                    <a:pt x="195" y="369"/>
                  </a:cubicBezTo>
                  <a:cubicBezTo>
                    <a:pt x="196" y="370"/>
                    <a:pt x="197" y="370"/>
                    <a:pt x="198" y="370"/>
                  </a:cubicBezTo>
                  <a:cubicBezTo>
                    <a:pt x="297" y="370"/>
                    <a:pt x="377" y="273"/>
                    <a:pt x="373" y="179"/>
                  </a:cubicBezTo>
                  <a:cubicBezTo>
                    <a:pt x="370" y="73"/>
                    <a:pt x="283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4"/>
            <p:cNvSpPr/>
            <p:nvPr/>
          </p:nvSpPr>
          <p:spPr>
            <a:xfrm>
              <a:off x="1756525" y="73947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79" y="0"/>
                  </a:moveTo>
                  <a:cubicBezTo>
                    <a:pt x="80" y="0"/>
                    <a:pt x="1" y="97"/>
                    <a:pt x="4" y="191"/>
                  </a:cubicBezTo>
                  <a:cubicBezTo>
                    <a:pt x="7" y="297"/>
                    <a:pt x="94" y="369"/>
                    <a:pt x="195" y="371"/>
                  </a:cubicBezTo>
                  <a:cubicBezTo>
                    <a:pt x="196" y="371"/>
                    <a:pt x="197" y="371"/>
                    <a:pt x="198" y="371"/>
                  </a:cubicBezTo>
                  <a:cubicBezTo>
                    <a:pt x="298" y="371"/>
                    <a:pt x="377" y="275"/>
                    <a:pt x="373" y="180"/>
                  </a:cubicBezTo>
                  <a:cubicBezTo>
                    <a:pt x="370" y="75"/>
                    <a:pt x="283" y="3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4"/>
            <p:cNvSpPr/>
            <p:nvPr/>
          </p:nvSpPr>
          <p:spPr>
            <a:xfrm>
              <a:off x="1638200" y="76012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7"/>
                    <a:pt x="19" y="14"/>
                    <a:pt x="29" y="21"/>
                  </a:cubicBezTo>
                  <a:cubicBezTo>
                    <a:pt x="50" y="33"/>
                    <a:pt x="73" y="41"/>
                    <a:pt x="97" y="45"/>
                  </a:cubicBezTo>
                  <a:cubicBezTo>
                    <a:pt x="65" y="30"/>
                    <a:pt x="33" y="15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4"/>
            <p:cNvSpPr/>
            <p:nvPr/>
          </p:nvSpPr>
          <p:spPr>
            <a:xfrm>
              <a:off x="1579263" y="684775"/>
              <a:ext cx="290650" cy="101925"/>
            </a:xfrm>
            <a:custGeom>
              <a:avLst/>
              <a:gdLst/>
              <a:ahLst/>
              <a:cxnLst/>
              <a:rect l="l" t="t" r="r" b="b"/>
              <a:pathLst>
                <a:path w="11626" h="4077" extrusionOk="0">
                  <a:moveTo>
                    <a:pt x="3879" y="936"/>
                  </a:moveTo>
                  <a:cubicBezTo>
                    <a:pt x="3878" y="937"/>
                    <a:pt x="3877" y="938"/>
                    <a:pt x="3876" y="939"/>
                  </a:cubicBezTo>
                  <a:cubicBezTo>
                    <a:pt x="3878" y="938"/>
                    <a:pt x="3879" y="937"/>
                    <a:pt x="3879" y="936"/>
                  </a:cubicBezTo>
                  <a:close/>
                  <a:moveTo>
                    <a:pt x="7691" y="1091"/>
                  </a:moveTo>
                  <a:lnTo>
                    <a:pt x="7691" y="1091"/>
                  </a:lnTo>
                  <a:cubicBezTo>
                    <a:pt x="7692" y="1092"/>
                    <a:pt x="7694" y="1094"/>
                    <a:pt x="7696" y="1096"/>
                  </a:cubicBezTo>
                  <a:lnTo>
                    <a:pt x="7696" y="1096"/>
                  </a:lnTo>
                  <a:cubicBezTo>
                    <a:pt x="7694" y="1094"/>
                    <a:pt x="7692" y="1092"/>
                    <a:pt x="7691" y="1091"/>
                  </a:cubicBezTo>
                  <a:close/>
                  <a:moveTo>
                    <a:pt x="3198" y="1775"/>
                  </a:moveTo>
                  <a:cubicBezTo>
                    <a:pt x="3197" y="1777"/>
                    <a:pt x="3196" y="1779"/>
                    <a:pt x="3195" y="1781"/>
                  </a:cubicBezTo>
                  <a:lnTo>
                    <a:pt x="3195" y="1781"/>
                  </a:lnTo>
                  <a:cubicBezTo>
                    <a:pt x="3196" y="1779"/>
                    <a:pt x="3197" y="1776"/>
                    <a:pt x="3198" y="1775"/>
                  </a:cubicBezTo>
                  <a:close/>
                  <a:moveTo>
                    <a:pt x="5447" y="370"/>
                  </a:moveTo>
                  <a:cubicBezTo>
                    <a:pt x="5483" y="370"/>
                    <a:pt x="5520" y="372"/>
                    <a:pt x="5556" y="374"/>
                  </a:cubicBezTo>
                  <a:cubicBezTo>
                    <a:pt x="5595" y="378"/>
                    <a:pt x="5632" y="384"/>
                    <a:pt x="5670" y="391"/>
                  </a:cubicBezTo>
                  <a:cubicBezTo>
                    <a:pt x="5701" y="399"/>
                    <a:pt x="5733" y="409"/>
                    <a:pt x="5765" y="414"/>
                  </a:cubicBezTo>
                  <a:cubicBezTo>
                    <a:pt x="5798" y="423"/>
                    <a:pt x="5834" y="428"/>
                    <a:pt x="5867" y="434"/>
                  </a:cubicBezTo>
                  <a:cubicBezTo>
                    <a:pt x="5939" y="449"/>
                    <a:pt x="6012" y="464"/>
                    <a:pt x="6085" y="480"/>
                  </a:cubicBezTo>
                  <a:cubicBezTo>
                    <a:pt x="6122" y="489"/>
                    <a:pt x="6158" y="500"/>
                    <a:pt x="6195" y="512"/>
                  </a:cubicBezTo>
                  <a:cubicBezTo>
                    <a:pt x="6284" y="549"/>
                    <a:pt x="6372" y="590"/>
                    <a:pt x="6461" y="628"/>
                  </a:cubicBezTo>
                  <a:cubicBezTo>
                    <a:pt x="6538" y="659"/>
                    <a:pt x="6616" y="689"/>
                    <a:pt x="6690" y="727"/>
                  </a:cubicBezTo>
                  <a:cubicBezTo>
                    <a:pt x="6744" y="756"/>
                    <a:pt x="6796" y="788"/>
                    <a:pt x="6849" y="819"/>
                  </a:cubicBezTo>
                  <a:cubicBezTo>
                    <a:pt x="6890" y="844"/>
                    <a:pt x="6931" y="868"/>
                    <a:pt x="6971" y="895"/>
                  </a:cubicBezTo>
                  <a:cubicBezTo>
                    <a:pt x="7029" y="935"/>
                    <a:pt x="7079" y="983"/>
                    <a:pt x="7129" y="1030"/>
                  </a:cubicBezTo>
                  <a:cubicBezTo>
                    <a:pt x="7123" y="1026"/>
                    <a:pt x="7118" y="1019"/>
                    <a:pt x="7111" y="1014"/>
                  </a:cubicBezTo>
                  <a:lnTo>
                    <a:pt x="7111" y="1014"/>
                  </a:lnTo>
                  <a:cubicBezTo>
                    <a:pt x="7191" y="1090"/>
                    <a:pt x="7258" y="1177"/>
                    <a:pt x="7334" y="1255"/>
                  </a:cubicBezTo>
                  <a:cubicBezTo>
                    <a:pt x="7416" y="1342"/>
                    <a:pt x="7507" y="1420"/>
                    <a:pt x="7595" y="1500"/>
                  </a:cubicBezTo>
                  <a:cubicBezTo>
                    <a:pt x="7625" y="1532"/>
                    <a:pt x="7656" y="1563"/>
                    <a:pt x="7684" y="1596"/>
                  </a:cubicBezTo>
                  <a:cubicBezTo>
                    <a:pt x="7709" y="1626"/>
                    <a:pt x="7729" y="1658"/>
                    <a:pt x="7751" y="1691"/>
                  </a:cubicBezTo>
                  <a:cubicBezTo>
                    <a:pt x="7805" y="1780"/>
                    <a:pt x="7851" y="1875"/>
                    <a:pt x="7904" y="1967"/>
                  </a:cubicBezTo>
                  <a:cubicBezTo>
                    <a:pt x="7934" y="2018"/>
                    <a:pt x="7966" y="2067"/>
                    <a:pt x="8001" y="2114"/>
                  </a:cubicBezTo>
                  <a:cubicBezTo>
                    <a:pt x="8035" y="2161"/>
                    <a:pt x="8074" y="2202"/>
                    <a:pt x="8111" y="2246"/>
                  </a:cubicBezTo>
                  <a:cubicBezTo>
                    <a:pt x="8117" y="2254"/>
                    <a:pt x="8123" y="2261"/>
                    <a:pt x="8129" y="2266"/>
                  </a:cubicBezTo>
                  <a:cubicBezTo>
                    <a:pt x="8131" y="2269"/>
                    <a:pt x="8134" y="2271"/>
                    <a:pt x="8137" y="2273"/>
                  </a:cubicBezTo>
                  <a:cubicBezTo>
                    <a:pt x="8138" y="2274"/>
                    <a:pt x="8139" y="2275"/>
                    <a:pt x="8140" y="2275"/>
                  </a:cubicBezTo>
                  <a:cubicBezTo>
                    <a:pt x="8150" y="2285"/>
                    <a:pt x="8159" y="2293"/>
                    <a:pt x="8171" y="2301"/>
                  </a:cubicBezTo>
                  <a:cubicBezTo>
                    <a:pt x="8185" y="2312"/>
                    <a:pt x="8198" y="2322"/>
                    <a:pt x="8213" y="2334"/>
                  </a:cubicBezTo>
                  <a:cubicBezTo>
                    <a:pt x="8223" y="2342"/>
                    <a:pt x="8235" y="2351"/>
                    <a:pt x="8245" y="2359"/>
                  </a:cubicBezTo>
                  <a:cubicBezTo>
                    <a:pt x="8264" y="2373"/>
                    <a:pt x="8281" y="2389"/>
                    <a:pt x="8299" y="2402"/>
                  </a:cubicBezTo>
                  <a:cubicBezTo>
                    <a:pt x="8338" y="2433"/>
                    <a:pt x="8378" y="2464"/>
                    <a:pt x="8414" y="2496"/>
                  </a:cubicBezTo>
                  <a:cubicBezTo>
                    <a:pt x="8427" y="2488"/>
                    <a:pt x="8440" y="2481"/>
                    <a:pt x="8451" y="2473"/>
                  </a:cubicBezTo>
                  <a:cubicBezTo>
                    <a:pt x="8454" y="2472"/>
                    <a:pt x="8457" y="2470"/>
                    <a:pt x="8459" y="2469"/>
                  </a:cubicBezTo>
                  <a:cubicBezTo>
                    <a:pt x="8464" y="2465"/>
                    <a:pt x="8468" y="2463"/>
                    <a:pt x="8473" y="2461"/>
                  </a:cubicBezTo>
                  <a:cubicBezTo>
                    <a:pt x="8489" y="2450"/>
                    <a:pt x="8505" y="2440"/>
                    <a:pt x="8522" y="2431"/>
                  </a:cubicBezTo>
                  <a:cubicBezTo>
                    <a:pt x="8522" y="2431"/>
                    <a:pt x="8523" y="2430"/>
                    <a:pt x="8523" y="2430"/>
                  </a:cubicBezTo>
                  <a:cubicBezTo>
                    <a:pt x="8557" y="2409"/>
                    <a:pt x="8593" y="2392"/>
                    <a:pt x="8628" y="2375"/>
                  </a:cubicBezTo>
                  <a:cubicBezTo>
                    <a:pt x="8627" y="2373"/>
                    <a:pt x="8625" y="2370"/>
                    <a:pt x="8624" y="2367"/>
                  </a:cubicBezTo>
                  <a:cubicBezTo>
                    <a:pt x="8650" y="2353"/>
                    <a:pt x="8677" y="2338"/>
                    <a:pt x="8705" y="2326"/>
                  </a:cubicBezTo>
                  <a:cubicBezTo>
                    <a:pt x="8765" y="2301"/>
                    <a:pt x="8828" y="2279"/>
                    <a:pt x="8891" y="2258"/>
                  </a:cubicBezTo>
                  <a:cubicBezTo>
                    <a:pt x="9035" y="2216"/>
                    <a:pt x="9178" y="2182"/>
                    <a:pt x="9326" y="2153"/>
                  </a:cubicBezTo>
                  <a:cubicBezTo>
                    <a:pt x="9396" y="2142"/>
                    <a:pt x="9464" y="2131"/>
                    <a:pt x="9534" y="2126"/>
                  </a:cubicBezTo>
                  <a:cubicBezTo>
                    <a:pt x="9577" y="2126"/>
                    <a:pt x="9619" y="2127"/>
                    <a:pt x="9662" y="2129"/>
                  </a:cubicBezTo>
                  <a:cubicBezTo>
                    <a:pt x="9705" y="2134"/>
                    <a:pt x="9748" y="2138"/>
                    <a:pt x="9791" y="2146"/>
                  </a:cubicBezTo>
                  <a:cubicBezTo>
                    <a:pt x="9822" y="2154"/>
                    <a:pt x="9851" y="2162"/>
                    <a:pt x="9880" y="2172"/>
                  </a:cubicBezTo>
                  <a:cubicBezTo>
                    <a:pt x="9940" y="2195"/>
                    <a:pt x="9997" y="2223"/>
                    <a:pt x="10054" y="2251"/>
                  </a:cubicBezTo>
                  <a:cubicBezTo>
                    <a:pt x="10223" y="2343"/>
                    <a:pt x="10389" y="2439"/>
                    <a:pt x="10550" y="2544"/>
                  </a:cubicBezTo>
                  <a:cubicBezTo>
                    <a:pt x="10597" y="2578"/>
                    <a:pt x="10642" y="2615"/>
                    <a:pt x="10685" y="2654"/>
                  </a:cubicBezTo>
                  <a:cubicBezTo>
                    <a:pt x="10736" y="2702"/>
                    <a:pt x="10784" y="2751"/>
                    <a:pt x="10829" y="2803"/>
                  </a:cubicBezTo>
                  <a:cubicBezTo>
                    <a:pt x="10855" y="2835"/>
                    <a:pt x="10879" y="2868"/>
                    <a:pt x="10901" y="2902"/>
                  </a:cubicBezTo>
                  <a:cubicBezTo>
                    <a:pt x="10911" y="2918"/>
                    <a:pt x="10919" y="2934"/>
                    <a:pt x="10927" y="2950"/>
                  </a:cubicBezTo>
                  <a:cubicBezTo>
                    <a:pt x="10938" y="2979"/>
                    <a:pt x="10947" y="3008"/>
                    <a:pt x="10958" y="3038"/>
                  </a:cubicBezTo>
                  <a:cubicBezTo>
                    <a:pt x="10984" y="3128"/>
                    <a:pt x="11009" y="3222"/>
                    <a:pt x="11042" y="3310"/>
                  </a:cubicBezTo>
                  <a:cubicBezTo>
                    <a:pt x="11067" y="3378"/>
                    <a:pt x="11098" y="3444"/>
                    <a:pt x="11128" y="3509"/>
                  </a:cubicBezTo>
                  <a:cubicBezTo>
                    <a:pt x="11008" y="3509"/>
                    <a:pt x="10888" y="3507"/>
                    <a:pt x="10767" y="3507"/>
                  </a:cubicBezTo>
                  <a:cubicBezTo>
                    <a:pt x="10690" y="3507"/>
                    <a:pt x="10612" y="3508"/>
                    <a:pt x="10534" y="3509"/>
                  </a:cubicBezTo>
                  <a:cubicBezTo>
                    <a:pt x="10332" y="3514"/>
                    <a:pt x="10129" y="3522"/>
                    <a:pt x="9927" y="3530"/>
                  </a:cubicBezTo>
                  <a:cubicBezTo>
                    <a:pt x="9721" y="3538"/>
                    <a:pt x="9516" y="3560"/>
                    <a:pt x="9312" y="3584"/>
                  </a:cubicBezTo>
                  <a:cubicBezTo>
                    <a:pt x="9129" y="3606"/>
                    <a:pt x="8946" y="3624"/>
                    <a:pt x="8762" y="3633"/>
                  </a:cubicBezTo>
                  <a:cubicBezTo>
                    <a:pt x="8702" y="3634"/>
                    <a:pt x="8642" y="3634"/>
                    <a:pt x="8581" y="3634"/>
                  </a:cubicBezTo>
                  <a:cubicBezTo>
                    <a:pt x="8238" y="3634"/>
                    <a:pt x="7893" y="3622"/>
                    <a:pt x="7549" y="3619"/>
                  </a:cubicBezTo>
                  <a:cubicBezTo>
                    <a:pt x="7533" y="3619"/>
                    <a:pt x="7516" y="3619"/>
                    <a:pt x="7500" y="3619"/>
                  </a:cubicBezTo>
                  <a:cubicBezTo>
                    <a:pt x="7335" y="3619"/>
                    <a:pt x="7170" y="3624"/>
                    <a:pt x="7005" y="3626"/>
                  </a:cubicBezTo>
                  <a:cubicBezTo>
                    <a:pt x="6955" y="3626"/>
                    <a:pt x="6906" y="3626"/>
                    <a:pt x="6857" y="3626"/>
                  </a:cubicBezTo>
                  <a:cubicBezTo>
                    <a:pt x="6698" y="3626"/>
                    <a:pt x="6539" y="3625"/>
                    <a:pt x="6381" y="3621"/>
                  </a:cubicBezTo>
                  <a:cubicBezTo>
                    <a:pt x="6223" y="3618"/>
                    <a:pt x="6064" y="3614"/>
                    <a:pt x="5905" y="3614"/>
                  </a:cubicBezTo>
                  <a:cubicBezTo>
                    <a:pt x="5875" y="3614"/>
                    <a:pt x="5845" y="3614"/>
                    <a:pt x="5815" y="3614"/>
                  </a:cubicBezTo>
                  <a:cubicBezTo>
                    <a:pt x="5616" y="3617"/>
                    <a:pt x="5416" y="3621"/>
                    <a:pt x="5217" y="3628"/>
                  </a:cubicBezTo>
                  <a:cubicBezTo>
                    <a:pt x="5024" y="3634"/>
                    <a:pt x="4830" y="3641"/>
                    <a:pt x="4636" y="3641"/>
                  </a:cubicBezTo>
                  <a:cubicBezTo>
                    <a:pt x="4621" y="3641"/>
                    <a:pt x="4605" y="3641"/>
                    <a:pt x="4590" y="3641"/>
                  </a:cubicBezTo>
                  <a:cubicBezTo>
                    <a:pt x="4386" y="3638"/>
                    <a:pt x="4182" y="3637"/>
                    <a:pt x="3979" y="3636"/>
                  </a:cubicBezTo>
                  <a:cubicBezTo>
                    <a:pt x="3788" y="3635"/>
                    <a:pt x="3599" y="3629"/>
                    <a:pt x="3409" y="3620"/>
                  </a:cubicBezTo>
                  <a:cubicBezTo>
                    <a:pt x="3219" y="3611"/>
                    <a:pt x="3028" y="3599"/>
                    <a:pt x="2837" y="3599"/>
                  </a:cubicBezTo>
                  <a:cubicBezTo>
                    <a:pt x="2828" y="3599"/>
                    <a:pt x="2820" y="3599"/>
                    <a:pt x="2811" y="3600"/>
                  </a:cubicBezTo>
                  <a:cubicBezTo>
                    <a:pt x="2608" y="3601"/>
                    <a:pt x="2405" y="3608"/>
                    <a:pt x="2202" y="3621"/>
                  </a:cubicBezTo>
                  <a:cubicBezTo>
                    <a:pt x="2005" y="3634"/>
                    <a:pt x="1807" y="3646"/>
                    <a:pt x="1612" y="3657"/>
                  </a:cubicBezTo>
                  <a:cubicBezTo>
                    <a:pt x="1495" y="3661"/>
                    <a:pt x="1379" y="3666"/>
                    <a:pt x="1262" y="3666"/>
                  </a:cubicBezTo>
                  <a:cubicBezTo>
                    <a:pt x="1208" y="3666"/>
                    <a:pt x="1153" y="3665"/>
                    <a:pt x="1099" y="3662"/>
                  </a:cubicBezTo>
                  <a:cubicBezTo>
                    <a:pt x="998" y="3659"/>
                    <a:pt x="896" y="3652"/>
                    <a:pt x="794" y="3651"/>
                  </a:cubicBezTo>
                  <a:cubicBezTo>
                    <a:pt x="671" y="3651"/>
                    <a:pt x="546" y="3656"/>
                    <a:pt x="426" y="3684"/>
                  </a:cubicBezTo>
                  <a:cubicBezTo>
                    <a:pt x="411" y="3688"/>
                    <a:pt x="396" y="3693"/>
                    <a:pt x="382" y="3697"/>
                  </a:cubicBezTo>
                  <a:cubicBezTo>
                    <a:pt x="384" y="3644"/>
                    <a:pt x="385" y="3593"/>
                    <a:pt x="388" y="3540"/>
                  </a:cubicBezTo>
                  <a:cubicBezTo>
                    <a:pt x="399" y="3436"/>
                    <a:pt x="414" y="3334"/>
                    <a:pt x="433" y="3231"/>
                  </a:cubicBezTo>
                  <a:cubicBezTo>
                    <a:pt x="448" y="3170"/>
                    <a:pt x="467" y="3108"/>
                    <a:pt x="487" y="3046"/>
                  </a:cubicBezTo>
                  <a:cubicBezTo>
                    <a:pt x="520" y="2964"/>
                    <a:pt x="556" y="2885"/>
                    <a:pt x="595" y="2805"/>
                  </a:cubicBezTo>
                  <a:cubicBezTo>
                    <a:pt x="635" y="2733"/>
                    <a:pt x="678" y="2662"/>
                    <a:pt x="725" y="2593"/>
                  </a:cubicBezTo>
                  <a:cubicBezTo>
                    <a:pt x="763" y="2542"/>
                    <a:pt x="803" y="2492"/>
                    <a:pt x="847" y="2442"/>
                  </a:cubicBezTo>
                  <a:cubicBezTo>
                    <a:pt x="892" y="2397"/>
                    <a:pt x="938" y="2351"/>
                    <a:pt x="988" y="2309"/>
                  </a:cubicBezTo>
                  <a:cubicBezTo>
                    <a:pt x="1029" y="2277"/>
                    <a:pt x="1072" y="2248"/>
                    <a:pt x="1116" y="2219"/>
                  </a:cubicBezTo>
                  <a:cubicBezTo>
                    <a:pt x="1158" y="2195"/>
                    <a:pt x="1201" y="2172"/>
                    <a:pt x="1246" y="2151"/>
                  </a:cubicBezTo>
                  <a:cubicBezTo>
                    <a:pt x="1270" y="2142"/>
                    <a:pt x="1294" y="2132"/>
                    <a:pt x="1318" y="2124"/>
                  </a:cubicBezTo>
                  <a:cubicBezTo>
                    <a:pt x="1343" y="2118"/>
                    <a:pt x="1368" y="2112"/>
                    <a:pt x="1392" y="2106"/>
                  </a:cubicBezTo>
                  <a:cubicBezTo>
                    <a:pt x="1468" y="2094"/>
                    <a:pt x="1542" y="2086"/>
                    <a:pt x="1618" y="2080"/>
                  </a:cubicBezTo>
                  <a:cubicBezTo>
                    <a:pt x="1661" y="2080"/>
                    <a:pt x="1705" y="2080"/>
                    <a:pt x="1748" y="2082"/>
                  </a:cubicBezTo>
                  <a:cubicBezTo>
                    <a:pt x="1803" y="2087"/>
                    <a:pt x="1858" y="2095"/>
                    <a:pt x="1913" y="2106"/>
                  </a:cubicBezTo>
                  <a:cubicBezTo>
                    <a:pt x="1977" y="2122"/>
                    <a:pt x="2038" y="2142"/>
                    <a:pt x="2100" y="2163"/>
                  </a:cubicBezTo>
                  <a:cubicBezTo>
                    <a:pt x="2162" y="2186"/>
                    <a:pt x="2220" y="2214"/>
                    <a:pt x="2279" y="2242"/>
                  </a:cubicBezTo>
                  <a:cubicBezTo>
                    <a:pt x="2321" y="2265"/>
                    <a:pt x="2361" y="2288"/>
                    <a:pt x="2401" y="2313"/>
                  </a:cubicBezTo>
                  <a:cubicBezTo>
                    <a:pt x="2416" y="2326"/>
                    <a:pt x="2430" y="2336"/>
                    <a:pt x="2444" y="2349"/>
                  </a:cubicBezTo>
                  <a:cubicBezTo>
                    <a:pt x="2460" y="2366"/>
                    <a:pt x="2475" y="2384"/>
                    <a:pt x="2491" y="2401"/>
                  </a:cubicBezTo>
                  <a:cubicBezTo>
                    <a:pt x="2489" y="2405"/>
                    <a:pt x="2488" y="2408"/>
                    <a:pt x="2487" y="2411"/>
                  </a:cubicBezTo>
                  <a:cubicBezTo>
                    <a:pt x="2492" y="2417"/>
                    <a:pt x="2498" y="2423"/>
                    <a:pt x="2505" y="2429"/>
                  </a:cubicBezTo>
                  <a:cubicBezTo>
                    <a:pt x="2560" y="2478"/>
                    <a:pt x="2614" y="2526"/>
                    <a:pt x="2667" y="2574"/>
                  </a:cubicBezTo>
                  <a:cubicBezTo>
                    <a:pt x="2672" y="2578"/>
                    <a:pt x="2676" y="2582"/>
                    <a:pt x="2681" y="2585"/>
                  </a:cubicBezTo>
                  <a:lnTo>
                    <a:pt x="2680" y="2585"/>
                  </a:lnTo>
                  <a:cubicBezTo>
                    <a:pt x="2681" y="2586"/>
                    <a:pt x="2682" y="2586"/>
                    <a:pt x="2683" y="2588"/>
                  </a:cubicBezTo>
                  <a:cubicBezTo>
                    <a:pt x="2686" y="2590"/>
                    <a:pt x="2688" y="2592"/>
                    <a:pt x="2691" y="2594"/>
                  </a:cubicBezTo>
                  <a:cubicBezTo>
                    <a:pt x="2695" y="2589"/>
                    <a:pt x="2698" y="2583"/>
                    <a:pt x="2701" y="2577"/>
                  </a:cubicBezTo>
                  <a:cubicBezTo>
                    <a:pt x="2742" y="2508"/>
                    <a:pt x="2783" y="2438"/>
                    <a:pt x="2829" y="2373"/>
                  </a:cubicBezTo>
                  <a:cubicBezTo>
                    <a:pt x="2829" y="2373"/>
                    <a:pt x="2830" y="2371"/>
                    <a:pt x="2830" y="2371"/>
                  </a:cubicBezTo>
                  <a:cubicBezTo>
                    <a:pt x="2880" y="2298"/>
                    <a:pt x="2931" y="2227"/>
                    <a:pt x="2983" y="2155"/>
                  </a:cubicBezTo>
                  <a:cubicBezTo>
                    <a:pt x="3004" y="2127"/>
                    <a:pt x="3023" y="2099"/>
                    <a:pt x="3042" y="2072"/>
                  </a:cubicBezTo>
                  <a:cubicBezTo>
                    <a:pt x="3049" y="2063"/>
                    <a:pt x="3055" y="2054"/>
                    <a:pt x="3062" y="2044"/>
                  </a:cubicBezTo>
                  <a:cubicBezTo>
                    <a:pt x="3105" y="1956"/>
                    <a:pt x="3150" y="1868"/>
                    <a:pt x="3195" y="1781"/>
                  </a:cubicBezTo>
                  <a:lnTo>
                    <a:pt x="3195" y="1781"/>
                  </a:lnTo>
                  <a:cubicBezTo>
                    <a:pt x="3194" y="1782"/>
                    <a:pt x="3194" y="1782"/>
                    <a:pt x="3193" y="1783"/>
                  </a:cubicBezTo>
                  <a:cubicBezTo>
                    <a:pt x="3197" y="1776"/>
                    <a:pt x="3200" y="1770"/>
                    <a:pt x="3204" y="1764"/>
                  </a:cubicBezTo>
                  <a:cubicBezTo>
                    <a:pt x="3204" y="1763"/>
                    <a:pt x="3204" y="1763"/>
                    <a:pt x="3205" y="1762"/>
                  </a:cubicBezTo>
                  <a:lnTo>
                    <a:pt x="3205" y="1762"/>
                  </a:lnTo>
                  <a:cubicBezTo>
                    <a:pt x="3205" y="1762"/>
                    <a:pt x="3205" y="1763"/>
                    <a:pt x="3205" y="1763"/>
                  </a:cubicBezTo>
                  <a:cubicBezTo>
                    <a:pt x="3259" y="1665"/>
                    <a:pt x="3315" y="1569"/>
                    <a:pt x="3375" y="1475"/>
                  </a:cubicBezTo>
                  <a:cubicBezTo>
                    <a:pt x="3447" y="1373"/>
                    <a:pt x="3523" y="1277"/>
                    <a:pt x="3604" y="1183"/>
                  </a:cubicBezTo>
                  <a:cubicBezTo>
                    <a:pt x="3693" y="1095"/>
                    <a:pt x="3786" y="1014"/>
                    <a:pt x="3881" y="934"/>
                  </a:cubicBezTo>
                  <a:lnTo>
                    <a:pt x="3881" y="934"/>
                  </a:lnTo>
                  <a:cubicBezTo>
                    <a:pt x="3880" y="935"/>
                    <a:pt x="3880" y="935"/>
                    <a:pt x="3879" y="936"/>
                  </a:cubicBezTo>
                  <a:lnTo>
                    <a:pt x="3879" y="936"/>
                  </a:lnTo>
                  <a:cubicBezTo>
                    <a:pt x="4001" y="841"/>
                    <a:pt x="4127" y="750"/>
                    <a:pt x="4257" y="667"/>
                  </a:cubicBezTo>
                  <a:cubicBezTo>
                    <a:pt x="4307" y="638"/>
                    <a:pt x="4359" y="612"/>
                    <a:pt x="4411" y="586"/>
                  </a:cubicBezTo>
                  <a:cubicBezTo>
                    <a:pt x="4496" y="550"/>
                    <a:pt x="4582" y="519"/>
                    <a:pt x="4670" y="492"/>
                  </a:cubicBezTo>
                  <a:cubicBezTo>
                    <a:pt x="4763" y="463"/>
                    <a:pt x="4859" y="439"/>
                    <a:pt x="4957" y="421"/>
                  </a:cubicBezTo>
                  <a:cubicBezTo>
                    <a:pt x="5093" y="398"/>
                    <a:pt x="5231" y="381"/>
                    <a:pt x="5369" y="373"/>
                  </a:cubicBezTo>
                  <a:lnTo>
                    <a:pt x="5368" y="373"/>
                  </a:lnTo>
                  <a:cubicBezTo>
                    <a:pt x="5371" y="371"/>
                    <a:pt x="5374" y="371"/>
                    <a:pt x="5377" y="371"/>
                  </a:cubicBezTo>
                  <a:lnTo>
                    <a:pt x="5387" y="371"/>
                  </a:lnTo>
                  <a:cubicBezTo>
                    <a:pt x="5407" y="371"/>
                    <a:pt x="5427" y="370"/>
                    <a:pt x="5447" y="370"/>
                  </a:cubicBezTo>
                  <a:close/>
                  <a:moveTo>
                    <a:pt x="5448" y="1"/>
                  </a:moveTo>
                  <a:cubicBezTo>
                    <a:pt x="5424" y="1"/>
                    <a:pt x="5399" y="1"/>
                    <a:pt x="5375" y="2"/>
                  </a:cubicBezTo>
                  <a:cubicBezTo>
                    <a:pt x="5198" y="10"/>
                    <a:pt x="5017" y="32"/>
                    <a:pt x="4842" y="66"/>
                  </a:cubicBezTo>
                  <a:cubicBezTo>
                    <a:pt x="4674" y="99"/>
                    <a:pt x="4505" y="146"/>
                    <a:pt x="4348" y="213"/>
                  </a:cubicBezTo>
                  <a:cubicBezTo>
                    <a:pt x="4265" y="247"/>
                    <a:pt x="4180" y="282"/>
                    <a:pt x="4102" y="329"/>
                  </a:cubicBezTo>
                  <a:cubicBezTo>
                    <a:pt x="4021" y="377"/>
                    <a:pt x="3943" y="430"/>
                    <a:pt x="3866" y="485"/>
                  </a:cubicBezTo>
                  <a:cubicBezTo>
                    <a:pt x="3786" y="542"/>
                    <a:pt x="3707" y="600"/>
                    <a:pt x="3630" y="663"/>
                  </a:cubicBezTo>
                  <a:cubicBezTo>
                    <a:pt x="3556" y="724"/>
                    <a:pt x="3480" y="784"/>
                    <a:pt x="3413" y="852"/>
                  </a:cubicBezTo>
                  <a:cubicBezTo>
                    <a:pt x="3337" y="927"/>
                    <a:pt x="3268" y="1004"/>
                    <a:pt x="3201" y="1088"/>
                  </a:cubicBezTo>
                  <a:cubicBezTo>
                    <a:pt x="3143" y="1163"/>
                    <a:pt x="3087" y="1242"/>
                    <a:pt x="3034" y="1322"/>
                  </a:cubicBezTo>
                  <a:cubicBezTo>
                    <a:pt x="2930" y="1482"/>
                    <a:pt x="2846" y="1653"/>
                    <a:pt x="2761" y="1823"/>
                  </a:cubicBezTo>
                  <a:cubicBezTo>
                    <a:pt x="2725" y="1896"/>
                    <a:pt x="2687" y="1968"/>
                    <a:pt x="2650" y="2041"/>
                  </a:cubicBezTo>
                  <a:cubicBezTo>
                    <a:pt x="2617" y="2014"/>
                    <a:pt x="2582" y="1990"/>
                    <a:pt x="2544" y="1967"/>
                  </a:cubicBezTo>
                  <a:cubicBezTo>
                    <a:pt x="2378" y="1866"/>
                    <a:pt x="2196" y="1797"/>
                    <a:pt x="2010" y="1749"/>
                  </a:cubicBezTo>
                  <a:cubicBezTo>
                    <a:pt x="1904" y="1721"/>
                    <a:pt x="1793" y="1710"/>
                    <a:pt x="1682" y="1710"/>
                  </a:cubicBezTo>
                  <a:cubicBezTo>
                    <a:pt x="1602" y="1710"/>
                    <a:pt x="1523" y="1716"/>
                    <a:pt x="1446" y="1725"/>
                  </a:cubicBezTo>
                  <a:cubicBezTo>
                    <a:pt x="1344" y="1737"/>
                    <a:pt x="1241" y="1755"/>
                    <a:pt x="1145" y="1793"/>
                  </a:cubicBezTo>
                  <a:cubicBezTo>
                    <a:pt x="1048" y="1832"/>
                    <a:pt x="959" y="1880"/>
                    <a:pt x="872" y="1936"/>
                  </a:cubicBezTo>
                  <a:cubicBezTo>
                    <a:pt x="711" y="2038"/>
                    <a:pt x="569" y="2183"/>
                    <a:pt x="456" y="2334"/>
                  </a:cubicBezTo>
                  <a:cubicBezTo>
                    <a:pt x="334" y="2497"/>
                    <a:pt x="234" y="2680"/>
                    <a:pt x="159" y="2870"/>
                  </a:cubicBezTo>
                  <a:cubicBezTo>
                    <a:pt x="82" y="3063"/>
                    <a:pt x="43" y="3266"/>
                    <a:pt x="24" y="3471"/>
                  </a:cubicBezTo>
                  <a:cubicBezTo>
                    <a:pt x="14" y="3565"/>
                    <a:pt x="10" y="3661"/>
                    <a:pt x="8" y="3755"/>
                  </a:cubicBezTo>
                  <a:cubicBezTo>
                    <a:pt x="5" y="3856"/>
                    <a:pt x="1" y="3957"/>
                    <a:pt x="10" y="4059"/>
                  </a:cubicBezTo>
                  <a:cubicBezTo>
                    <a:pt x="11" y="4064"/>
                    <a:pt x="11" y="4068"/>
                    <a:pt x="11" y="4074"/>
                  </a:cubicBezTo>
                  <a:cubicBezTo>
                    <a:pt x="41" y="4075"/>
                    <a:pt x="69" y="4076"/>
                    <a:pt x="98" y="4076"/>
                  </a:cubicBezTo>
                  <a:cubicBezTo>
                    <a:pt x="117" y="4076"/>
                    <a:pt x="136" y="4075"/>
                    <a:pt x="154" y="4075"/>
                  </a:cubicBezTo>
                  <a:lnTo>
                    <a:pt x="155" y="4075"/>
                  </a:lnTo>
                  <a:cubicBezTo>
                    <a:pt x="180" y="4074"/>
                    <a:pt x="207" y="4074"/>
                    <a:pt x="234" y="4073"/>
                  </a:cubicBezTo>
                  <a:cubicBezTo>
                    <a:pt x="287" y="4073"/>
                    <a:pt x="340" y="4073"/>
                    <a:pt x="394" y="4074"/>
                  </a:cubicBezTo>
                  <a:cubicBezTo>
                    <a:pt x="400" y="4074"/>
                    <a:pt x="407" y="4073"/>
                    <a:pt x="412" y="4073"/>
                  </a:cubicBezTo>
                  <a:cubicBezTo>
                    <a:pt x="416" y="4072"/>
                    <a:pt x="419" y="4069"/>
                    <a:pt x="423" y="4068"/>
                  </a:cubicBezTo>
                  <a:cubicBezTo>
                    <a:pt x="467" y="4056"/>
                    <a:pt x="511" y="4043"/>
                    <a:pt x="556" y="4035"/>
                  </a:cubicBezTo>
                  <a:cubicBezTo>
                    <a:pt x="598" y="4028"/>
                    <a:pt x="641" y="4025"/>
                    <a:pt x="683" y="4021"/>
                  </a:cubicBezTo>
                  <a:cubicBezTo>
                    <a:pt x="700" y="4021"/>
                    <a:pt x="716" y="4021"/>
                    <a:pt x="733" y="4021"/>
                  </a:cubicBezTo>
                  <a:cubicBezTo>
                    <a:pt x="805" y="4021"/>
                    <a:pt x="878" y="4025"/>
                    <a:pt x="951" y="4028"/>
                  </a:cubicBezTo>
                  <a:cubicBezTo>
                    <a:pt x="1026" y="4031"/>
                    <a:pt x="1102" y="4035"/>
                    <a:pt x="1179" y="4035"/>
                  </a:cubicBezTo>
                  <a:cubicBezTo>
                    <a:pt x="1327" y="4034"/>
                    <a:pt x="1475" y="4032"/>
                    <a:pt x="1622" y="4025"/>
                  </a:cubicBezTo>
                  <a:cubicBezTo>
                    <a:pt x="1905" y="4016"/>
                    <a:pt x="2187" y="3991"/>
                    <a:pt x="2470" y="3975"/>
                  </a:cubicBezTo>
                  <a:cubicBezTo>
                    <a:pt x="2555" y="3972"/>
                    <a:pt x="2643" y="3969"/>
                    <a:pt x="2730" y="3969"/>
                  </a:cubicBezTo>
                  <a:cubicBezTo>
                    <a:pt x="2742" y="3969"/>
                    <a:pt x="2753" y="3969"/>
                    <a:pt x="2765" y="3969"/>
                  </a:cubicBezTo>
                  <a:cubicBezTo>
                    <a:pt x="2957" y="3969"/>
                    <a:pt x="3149" y="3977"/>
                    <a:pt x="3341" y="3987"/>
                  </a:cubicBezTo>
                  <a:cubicBezTo>
                    <a:pt x="3528" y="3995"/>
                    <a:pt x="3715" y="4004"/>
                    <a:pt x="3902" y="4005"/>
                  </a:cubicBezTo>
                  <a:cubicBezTo>
                    <a:pt x="4106" y="4007"/>
                    <a:pt x="4310" y="4009"/>
                    <a:pt x="4514" y="4009"/>
                  </a:cubicBezTo>
                  <a:cubicBezTo>
                    <a:pt x="4718" y="4009"/>
                    <a:pt x="4922" y="4007"/>
                    <a:pt x="5126" y="4000"/>
                  </a:cubicBezTo>
                  <a:cubicBezTo>
                    <a:pt x="5324" y="3994"/>
                    <a:pt x="5521" y="3987"/>
                    <a:pt x="5719" y="3985"/>
                  </a:cubicBezTo>
                  <a:cubicBezTo>
                    <a:pt x="5764" y="3984"/>
                    <a:pt x="5809" y="3984"/>
                    <a:pt x="5854" y="3984"/>
                  </a:cubicBezTo>
                  <a:cubicBezTo>
                    <a:pt x="6007" y="3984"/>
                    <a:pt x="6161" y="3987"/>
                    <a:pt x="6315" y="3989"/>
                  </a:cubicBezTo>
                  <a:cubicBezTo>
                    <a:pt x="6491" y="3992"/>
                    <a:pt x="6668" y="3995"/>
                    <a:pt x="6845" y="3995"/>
                  </a:cubicBezTo>
                  <a:cubicBezTo>
                    <a:pt x="6872" y="3995"/>
                    <a:pt x="6900" y="3995"/>
                    <a:pt x="6927" y="3995"/>
                  </a:cubicBezTo>
                  <a:cubicBezTo>
                    <a:pt x="7099" y="3994"/>
                    <a:pt x="7270" y="3989"/>
                    <a:pt x="7441" y="3989"/>
                  </a:cubicBezTo>
                  <a:cubicBezTo>
                    <a:pt x="7469" y="3989"/>
                    <a:pt x="7497" y="3989"/>
                    <a:pt x="7525" y="3989"/>
                  </a:cubicBezTo>
                  <a:cubicBezTo>
                    <a:pt x="7873" y="3991"/>
                    <a:pt x="8220" y="4003"/>
                    <a:pt x="8568" y="4003"/>
                  </a:cubicBezTo>
                  <a:cubicBezTo>
                    <a:pt x="8629" y="4003"/>
                    <a:pt x="8690" y="4003"/>
                    <a:pt x="8752" y="4002"/>
                  </a:cubicBezTo>
                  <a:cubicBezTo>
                    <a:pt x="8943" y="3999"/>
                    <a:pt x="9135" y="3977"/>
                    <a:pt x="9326" y="3954"/>
                  </a:cubicBezTo>
                  <a:cubicBezTo>
                    <a:pt x="9528" y="3930"/>
                    <a:pt x="9731" y="3912"/>
                    <a:pt x="9934" y="3898"/>
                  </a:cubicBezTo>
                  <a:lnTo>
                    <a:pt x="9933" y="3898"/>
                  </a:lnTo>
                  <a:cubicBezTo>
                    <a:pt x="10209" y="3887"/>
                    <a:pt x="10484" y="3876"/>
                    <a:pt x="10761" y="3876"/>
                  </a:cubicBezTo>
                  <a:cubicBezTo>
                    <a:pt x="10897" y="3876"/>
                    <a:pt x="11033" y="3879"/>
                    <a:pt x="11168" y="3879"/>
                  </a:cubicBezTo>
                  <a:cubicBezTo>
                    <a:pt x="11206" y="3879"/>
                    <a:pt x="11242" y="3880"/>
                    <a:pt x="11280" y="3880"/>
                  </a:cubicBezTo>
                  <a:cubicBezTo>
                    <a:pt x="11318" y="3879"/>
                    <a:pt x="11354" y="3879"/>
                    <a:pt x="11391" y="3879"/>
                  </a:cubicBezTo>
                  <a:cubicBezTo>
                    <a:pt x="11414" y="3879"/>
                    <a:pt x="11437" y="3877"/>
                    <a:pt x="11460" y="3877"/>
                  </a:cubicBezTo>
                  <a:lnTo>
                    <a:pt x="11506" y="3877"/>
                  </a:lnTo>
                  <a:cubicBezTo>
                    <a:pt x="11529" y="3876"/>
                    <a:pt x="11551" y="3875"/>
                    <a:pt x="11573" y="3874"/>
                  </a:cubicBezTo>
                  <a:cubicBezTo>
                    <a:pt x="11590" y="3873"/>
                    <a:pt x="11607" y="3872"/>
                    <a:pt x="11625" y="3871"/>
                  </a:cubicBezTo>
                  <a:cubicBezTo>
                    <a:pt x="11622" y="3865"/>
                    <a:pt x="11621" y="3859"/>
                    <a:pt x="11618" y="3852"/>
                  </a:cubicBezTo>
                  <a:cubicBezTo>
                    <a:pt x="11596" y="3784"/>
                    <a:pt x="11572" y="3715"/>
                    <a:pt x="11550" y="3646"/>
                  </a:cubicBezTo>
                  <a:cubicBezTo>
                    <a:pt x="11538" y="3613"/>
                    <a:pt x="11528" y="3579"/>
                    <a:pt x="11517" y="3545"/>
                  </a:cubicBezTo>
                  <a:cubicBezTo>
                    <a:pt x="11512" y="3530"/>
                    <a:pt x="11508" y="3516"/>
                    <a:pt x="11504" y="3502"/>
                  </a:cubicBezTo>
                  <a:cubicBezTo>
                    <a:pt x="11490" y="3458"/>
                    <a:pt x="11477" y="3414"/>
                    <a:pt x="11469" y="3369"/>
                  </a:cubicBezTo>
                  <a:cubicBezTo>
                    <a:pt x="11469" y="3367"/>
                    <a:pt x="11469" y="3366"/>
                    <a:pt x="11469" y="3364"/>
                  </a:cubicBezTo>
                  <a:cubicBezTo>
                    <a:pt x="11455" y="3335"/>
                    <a:pt x="11441" y="3306"/>
                    <a:pt x="11427" y="3276"/>
                  </a:cubicBezTo>
                  <a:cubicBezTo>
                    <a:pt x="11406" y="3222"/>
                    <a:pt x="11384" y="3170"/>
                    <a:pt x="11366" y="3115"/>
                  </a:cubicBezTo>
                  <a:cubicBezTo>
                    <a:pt x="11365" y="3115"/>
                    <a:pt x="11365" y="3114"/>
                    <a:pt x="11365" y="3114"/>
                  </a:cubicBezTo>
                  <a:cubicBezTo>
                    <a:pt x="11345" y="3050"/>
                    <a:pt x="11328" y="2985"/>
                    <a:pt x="11309" y="2923"/>
                  </a:cubicBezTo>
                  <a:cubicBezTo>
                    <a:pt x="11281" y="2836"/>
                    <a:pt x="11247" y="2753"/>
                    <a:pt x="11195" y="2677"/>
                  </a:cubicBezTo>
                  <a:cubicBezTo>
                    <a:pt x="11115" y="2556"/>
                    <a:pt x="11012" y="2451"/>
                    <a:pt x="10905" y="2354"/>
                  </a:cubicBezTo>
                  <a:cubicBezTo>
                    <a:pt x="10800" y="2258"/>
                    <a:pt x="10679" y="2185"/>
                    <a:pt x="10556" y="2112"/>
                  </a:cubicBezTo>
                  <a:cubicBezTo>
                    <a:pt x="10437" y="2041"/>
                    <a:pt x="10319" y="1972"/>
                    <a:pt x="10196" y="1909"/>
                  </a:cubicBezTo>
                  <a:cubicBezTo>
                    <a:pt x="10062" y="1842"/>
                    <a:pt x="9923" y="1786"/>
                    <a:pt x="9773" y="1769"/>
                  </a:cubicBezTo>
                  <a:cubicBezTo>
                    <a:pt x="9707" y="1761"/>
                    <a:pt x="9641" y="1757"/>
                    <a:pt x="9575" y="1757"/>
                  </a:cubicBezTo>
                  <a:cubicBezTo>
                    <a:pt x="9533" y="1757"/>
                    <a:pt x="9492" y="1758"/>
                    <a:pt x="9450" y="1762"/>
                  </a:cubicBezTo>
                  <a:cubicBezTo>
                    <a:pt x="9354" y="1769"/>
                    <a:pt x="9257" y="1788"/>
                    <a:pt x="9161" y="1808"/>
                  </a:cubicBezTo>
                  <a:cubicBezTo>
                    <a:pt x="9065" y="1828"/>
                    <a:pt x="8970" y="1850"/>
                    <a:pt x="8876" y="1877"/>
                  </a:cubicBezTo>
                  <a:cubicBezTo>
                    <a:pt x="8737" y="1917"/>
                    <a:pt x="8593" y="1961"/>
                    <a:pt x="8466" y="2032"/>
                  </a:cubicBezTo>
                  <a:cubicBezTo>
                    <a:pt x="8453" y="2039"/>
                    <a:pt x="8442" y="2048"/>
                    <a:pt x="8429" y="2055"/>
                  </a:cubicBezTo>
                  <a:cubicBezTo>
                    <a:pt x="8388" y="2001"/>
                    <a:pt x="8345" y="1949"/>
                    <a:pt x="8301" y="1898"/>
                  </a:cubicBezTo>
                  <a:cubicBezTo>
                    <a:pt x="8281" y="1872"/>
                    <a:pt x="8264" y="1847"/>
                    <a:pt x="8246" y="1820"/>
                  </a:cubicBezTo>
                  <a:cubicBezTo>
                    <a:pt x="8169" y="1691"/>
                    <a:pt x="8108" y="1552"/>
                    <a:pt x="8021" y="1428"/>
                  </a:cubicBezTo>
                  <a:cubicBezTo>
                    <a:pt x="7934" y="1304"/>
                    <a:pt x="7820" y="1206"/>
                    <a:pt x="7707" y="1106"/>
                  </a:cubicBezTo>
                  <a:lnTo>
                    <a:pt x="7707" y="1106"/>
                  </a:lnTo>
                  <a:cubicBezTo>
                    <a:pt x="7708" y="1106"/>
                    <a:pt x="7708" y="1106"/>
                    <a:pt x="7709" y="1107"/>
                  </a:cubicBezTo>
                  <a:cubicBezTo>
                    <a:pt x="7662" y="1063"/>
                    <a:pt x="7616" y="1019"/>
                    <a:pt x="7574" y="971"/>
                  </a:cubicBezTo>
                  <a:cubicBezTo>
                    <a:pt x="7520" y="911"/>
                    <a:pt x="7469" y="848"/>
                    <a:pt x="7413" y="792"/>
                  </a:cubicBezTo>
                  <a:cubicBezTo>
                    <a:pt x="7358" y="736"/>
                    <a:pt x="7298" y="683"/>
                    <a:pt x="7238" y="633"/>
                  </a:cubicBezTo>
                  <a:cubicBezTo>
                    <a:pt x="7177" y="583"/>
                    <a:pt x="7109" y="544"/>
                    <a:pt x="7042" y="504"/>
                  </a:cubicBezTo>
                  <a:cubicBezTo>
                    <a:pt x="6971" y="462"/>
                    <a:pt x="6902" y="420"/>
                    <a:pt x="6828" y="384"/>
                  </a:cubicBezTo>
                  <a:cubicBezTo>
                    <a:pt x="6758" y="349"/>
                    <a:pt x="6683" y="319"/>
                    <a:pt x="6610" y="289"/>
                  </a:cubicBezTo>
                  <a:cubicBezTo>
                    <a:pt x="6533" y="257"/>
                    <a:pt x="6459" y="221"/>
                    <a:pt x="6382" y="190"/>
                  </a:cubicBezTo>
                  <a:cubicBezTo>
                    <a:pt x="6333" y="170"/>
                    <a:pt x="6285" y="152"/>
                    <a:pt x="6234" y="137"/>
                  </a:cubicBezTo>
                  <a:cubicBezTo>
                    <a:pt x="6190" y="125"/>
                    <a:pt x="6145" y="115"/>
                    <a:pt x="6100" y="105"/>
                  </a:cubicBezTo>
                  <a:cubicBezTo>
                    <a:pt x="6017" y="88"/>
                    <a:pt x="5932" y="71"/>
                    <a:pt x="5850" y="54"/>
                  </a:cubicBezTo>
                  <a:cubicBezTo>
                    <a:pt x="5850" y="54"/>
                    <a:pt x="5850" y="54"/>
                    <a:pt x="5850" y="52"/>
                  </a:cubicBezTo>
                  <a:cubicBezTo>
                    <a:pt x="5847" y="52"/>
                    <a:pt x="5845" y="51"/>
                    <a:pt x="5843" y="51"/>
                  </a:cubicBezTo>
                  <a:cubicBezTo>
                    <a:pt x="5840" y="51"/>
                    <a:pt x="5838" y="50"/>
                    <a:pt x="5836" y="50"/>
                  </a:cubicBezTo>
                  <a:cubicBezTo>
                    <a:pt x="5835" y="50"/>
                    <a:pt x="5834" y="49"/>
                    <a:pt x="5831" y="49"/>
                  </a:cubicBezTo>
                  <a:cubicBezTo>
                    <a:pt x="5802" y="40"/>
                    <a:pt x="5770" y="35"/>
                    <a:pt x="5741" y="30"/>
                  </a:cubicBezTo>
                  <a:cubicBezTo>
                    <a:pt x="5700" y="20"/>
                    <a:pt x="5659" y="14"/>
                    <a:pt x="5618" y="9"/>
                  </a:cubicBezTo>
                  <a:cubicBezTo>
                    <a:pt x="5561" y="3"/>
                    <a:pt x="5504" y="1"/>
                    <a:pt x="54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3" name="Google Shape;3843;p54"/>
          <p:cNvGrpSpPr/>
          <p:nvPr/>
        </p:nvGrpSpPr>
        <p:grpSpPr>
          <a:xfrm flipH="1">
            <a:off x="198116" y="2447858"/>
            <a:ext cx="662944" cy="228597"/>
            <a:chOff x="1579263" y="684775"/>
            <a:chExt cx="290650" cy="101925"/>
          </a:xfrm>
        </p:grpSpPr>
        <p:sp>
          <p:nvSpPr>
            <p:cNvPr id="3844" name="Google Shape;3844;p54"/>
            <p:cNvSpPr/>
            <p:nvPr/>
          </p:nvSpPr>
          <p:spPr>
            <a:xfrm>
              <a:off x="1587275" y="691775"/>
              <a:ext cx="270675" cy="88550"/>
            </a:xfrm>
            <a:custGeom>
              <a:avLst/>
              <a:gdLst/>
              <a:ahLst/>
              <a:cxnLst/>
              <a:rect l="l" t="t" r="r" b="b"/>
              <a:pathLst>
                <a:path w="10827" h="3542" extrusionOk="0">
                  <a:moveTo>
                    <a:pt x="3593" y="1613"/>
                  </a:moveTo>
                  <a:lnTo>
                    <a:pt x="3593" y="1613"/>
                  </a:lnTo>
                  <a:cubicBezTo>
                    <a:pt x="3563" y="1641"/>
                    <a:pt x="3532" y="1668"/>
                    <a:pt x="3503" y="1695"/>
                  </a:cubicBezTo>
                  <a:cubicBezTo>
                    <a:pt x="3508" y="1687"/>
                    <a:pt x="3515" y="1677"/>
                    <a:pt x="3521" y="1669"/>
                  </a:cubicBezTo>
                  <a:cubicBezTo>
                    <a:pt x="3521" y="1668"/>
                    <a:pt x="3522" y="1668"/>
                    <a:pt x="3522" y="1667"/>
                  </a:cubicBezTo>
                  <a:cubicBezTo>
                    <a:pt x="3545" y="1649"/>
                    <a:pt x="3569" y="1632"/>
                    <a:pt x="3593" y="1613"/>
                  </a:cubicBezTo>
                  <a:close/>
                  <a:moveTo>
                    <a:pt x="5070" y="0"/>
                  </a:moveTo>
                  <a:cubicBezTo>
                    <a:pt x="5038" y="0"/>
                    <a:pt x="5005" y="4"/>
                    <a:pt x="4972" y="11"/>
                  </a:cubicBezTo>
                  <a:cubicBezTo>
                    <a:pt x="4902" y="26"/>
                    <a:pt x="4835" y="43"/>
                    <a:pt x="4767" y="64"/>
                  </a:cubicBezTo>
                  <a:cubicBezTo>
                    <a:pt x="4614" y="97"/>
                    <a:pt x="4464" y="14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13" y="212"/>
                    <a:pt x="4306" y="215"/>
                    <a:pt x="4298" y="218"/>
                  </a:cubicBezTo>
                  <a:cubicBezTo>
                    <a:pt x="4300" y="218"/>
                    <a:pt x="4302" y="217"/>
                    <a:pt x="4303" y="217"/>
                  </a:cubicBezTo>
                  <a:lnTo>
                    <a:pt x="4303" y="217"/>
                  </a:lnTo>
                  <a:cubicBezTo>
                    <a:pt x="4296" y="220"/>
                    <a:pt x="4289" y="223"/>
                    <a:pt x="4282" y="225"/>
                  </a:cubicBezTo>
                  <a:cubicBezTo>
                    <a:pt x="4260" y="216"/>
                    <a:pt x="4237" y="211"/>
                    <a:pt x="4212" y="211"/>
                  </a:cubicBezTo>
                  <a:cubicBezTo>
                    <a:pt x="4206" y="211"/>
                    <a:pt x="4200" y="211"/>
                    <a:pt x="4194" y="212"/>
                  </a:cubicBezTo>
                  <a:cubicBezTo>
                    <a:pt x="4048" y="225"/>
                    <a:pt x="3913" y="300"/>
                    <a:pt x="3788" y="372"/>
                  </a:cubicBezTo>
                  <a:cubicBezTo>
                    <a:pt x="3777" y="379"/>
                    <a:pt x="3767" y="384"/>
                    <a:pt x="3756" y="391"/>
                  </a:cubicBezTo>
                  <a:cubicBezTo>
                    <a:pt x="3730" y="395"/>
                    <a:pt x="3704" y="405"/>
                    <a:pt x="3682" y="420"/>
                  </a:cubicBezTo>
                  <a:cubicBezTo>
                    <a:pt x="3650" y="443"/>
                    <a:pt x="3620" y="467"/>
                    <a:pt x="3591" y="493"/>
                  </a:cubicBezTo>
                  <a:cubicBezTo>
                    <a:pt x="3530" y="532"/>
                    <a:pt x="3469" y="573"/>
                    <a:pt x="3409" y="616"/>
                  </a:cubicBezTo>
                  <a:cubicBezTo>
                    <a:pt x="3353" y="658"/>
                    <a:pt x="3298" y="701"/>
                    <a:pt x="3243" y="744"/>
                  </a:cubicBezTo>
                  <a:cubicBezTo>
                    <a:pt x="3211" y="768"/>
                    <a:pt x="3179" y="792"/>
                    <a:pt x="3148" y="819"/>
                  </a:cubicBezTo>
                  <a:cubicBezTo>
                    <a:pt x="3120" y="844"/>
                    <a:pt x="3092" y="871"/>
                    <a:pt x="3069" y="902"/>
                  </a:cubicBezTo>
                  <a:cubicBezTo>
                    <a:pt x="3052" y="926"/>
                    <a:pt x="3037" y="950"/>
                    <a:pt x="3021" y="975"/>
                  </a:cubicBezTo>
                  <a:cubicBezTo>
                    <a:pt x="2994" y="1021"/>
                    <a:pt x="2987" y="1074"/>
                    <a:pt x="3001" y="1122"/>
                  </a:cubicBezTo>
                  <a:cubicBezTo>
                    <a:pt x="2939" y="1195"/>
                    <a:pt x="2882" y="1273"/>
                    <a:pt x="2828" y="1352"/>
                  </a:cubicBezTo>
                  <a:cubicBezTo>
                    <a:pt x="2795" y="1400"/>
                    <a:pt x="2764" y="1448"/>
                    <a:pt x="2733" y="1497"/>
                  </a:cubicBezTo>
                  <a:cubicBezTo>
                    <a:pt x="2712" y="1529"/>
                    <a:pt x="2693" y="1559"/>
                    <a:pt x="2680" y="1592"/>
                  </a:cubicBezTo>
                  <a:cubicBezTo>
                    <a:pt x="2645" y="1628"/>
                    <a:pt x="2611" y="1666"/>
                    <a:pt x="2575" y="1703"/>
                  </a:cubicBezTo>
                  <a:cubicBezTo>
                    <a:pt x="2516" y="1764"/>
                    <a:pt x="2454" y="1827"/>
                    <a:pt x="2399" y="1894"/>
                  </a:cubicBezTo>
                  <a:cubicBezTo>
                    <a:pt x="2343" y="1870"/>
                    <a:pt x="2285" y="1850"/>
                    <a:pt x="2225" y="1833"/>
                  </a:cubicBezTo>
                  <a:cubicBezTo>
                    <a:pt x="2129" y="1806"/>
                    <a:pt x="2026" y="1795"/>
                    <a:pt x="1925" y="1794"/>
                  </a:cubicBezTo>
                  <a:cubicBezTo>
                    <a:pt x="1850" y="1776"/>
                    <a:pt x="1775" y="1760"/>
                    <a:pt x="1699" y="1751"/>
                  </a:cubicBezTo>
                  <a:cubicBezTo>
                    <a:pt x="1659" y="1746"/>
                    <a:pt x="1615" y="1741"/>
                    <a:pt x="1574" y="1741"/>
                  </a:cubicBezTo>
                  <a:cubicBezTo>
                    <a:pt x="1561" y="1741"/>
                    <a:pt x="1549" y="1742"/>
                    <a:pt x="1537" y="1743"/>
                  </a:cubicBezTo>
                  <a:cubicBezTo>
                    <a:pt x="1514" y="1745"/>
                    <a:pt x="1491" y="1748"/>
                    <a:pt x="1469" y="1752"/>
                  </a:cubicBezTo>
                  <a:cubicBezTo>
                    <a:pt x="1460" y="1746"/>
                    <a:pt x="1451" y="1740"/>
                    <a:pt x="1442" y="1736"/>
                  </a:cubicBezTo>
                  <a:cubicBezTo>
                    <a:pt x="1381" y="1708"/>
                    <a:pt x="1310" y="1698"/>
                    <a:pt x="1240" y="1698"/>
                  </a:cubicBezTo>
                  <a:cubicBezTo>
                    <a:pt x="1191" y="1698"/>
                    <a:pt x="1144" y="1703"/>
                    <a:pt x="1099" y="1710"/>
                  </a:cubicBezTo>
                  <a:cubicBezTo>
                    <a:pt x="838" y="1752"/>
                    <a:pt x="600" y="1899"/>
                    <a:pt x="408" y="2077"/>
                  </a:cubicBezTo>
                  <a:cubicBezTo>
                    <a:pt x="304" y="2173"/>
                    <a:pt x="212" y="2277"/>
                    <a:pt x="142" y="2399"/>
                  </a:cubicBezTo>
                  <a:cubicBezTo>
                    <a:pt x="111" y="2453"/>
                    <a:pt x="86" y="2509"/>
                    <a:pt x="62" y="2565"/>
                  </a:cubicBezTo>
                  <a:cubicBezTo>
                    <a:pt x="42" y="2611"/>
                    <a:pt x="24" y="2660"/>
                    <a:pt x="15" y="2709"/>
                  </a:cubicBezTo>
                  <a:cubicBezTo>
                    <a:pt x="4" y="2775"/>
                    <a:pt x="23" y="2837"/>
                    <a:pt x="62" y="2885"/>
                  </a:cubicBezTo>
                  <a:cubicBezTo>
                    <a:pt x="57" y="2950"/>
                    <a:pt x="80" y="3018"/>
                    <a:pt x="127" y="3069"/>
                  </a:cubicBezTo>
                  <a:cubicBezTo>
                    <a:pt x="133" y="3075"/>
                    <a:pt x="138" y="3081"/>
                    <a:pt x="144" y="3085"/>
                  </a:cubicBezTo>
                  <a:cubicBezTo>
                    <a:pt x="126" y="3094"/>
                    <a:pt x="109" y="3105"/>
                    <a:pt x="92" y="3117"/>
                  </a:cubicBezTo>
                  <a:cubicBezTo>
                    <a:pt x="32" y="3162"/>
                    <a:pt x="0" y="3234"/>
                    <a:pt x="16" y="3309"/>
                  </a:cubicBezTo>
                  <a:cubicBezTo>
                    <a:pt x="20" y="3328"/>
                    <a:pt x="26" y="3345"/>
                    <a:pt x="37" y="3362"/>
                  </a:cubicBezTo>
                  <a:cubicBezTo>
                    <a:pt x="37" y="3363"/>
                    <a:pt x="37" y="3364"/>
                    <a:pt x="38" y="3366"/>
                  </a:cubicBezTo>
                  <a:cubicBezTo>
                    <a:pt x="61" y="3430"/>
                    <a:pt x="116" y="3470"/>
                    <a:pt x="181" y="3486"/>
                  </a:cubicBezTo>
                  <a:cubicBezTo>
                    <a:pt x="255" y="3504"/>
                    <a:pt x="331" y="3512"/>
                    <a:pt x="407" y="3514"/>
                  </a:cubicBezTo>
                  <a:cubicBezTo>
                    <a:pt x="416" y="3514"/>
                    <a:pt x="425" y="3514"/>
                    <a:pt x="434" y="3514"/>
                  </a:cubicBezTo>
                  <a:cubicBezTo>
                    <a:pt x="473" y="3514"/>
                    <a:pt x="512" y="3512"/>
                    <a:pt x="551" y="3510"/>
                  </a:cubicBezTo>
                  <a:cubicBezTo>
                    <a:pt x="566" y="3509"/>
                    <a:pt x="581" y="3509"/>
                    <a:pt x="597" y="3508"/>
                  </a:cubicBezTo>
                  <a:cubicBezTo>
                    <a:pt x="647" y="3514"/>
                    <a:pt x="699" y="3516"/>
                    <a:pt x="749" y="3516"/>
                  </a:cubicBezTo>
                  <a:cubicBezTo>
                    <a:pt x="758" y="3516"/>
                    <a:pt x="766" y="3516"/>
                    <a:pt x="775" y="3516"/>
                  </a:cubicBezTo>
                  <a:cubicBezTo>
                    <a:pt x="955" y="3516"/>
                    <a:pt x="1135" y="3505"/>
                    <a:pt x="1314" y="3483"/>
                  </a:cubicBezTo>
                  <a:lnTo>
                    <a:pt x="1317" y="3483"/>
                  </a:lnTo>
                  <a:cubicBezTo>
                    <a:pt x="1730" y="3473"/>
                    <a:pt x="2143" y="3467"/>
                    <a:pt x="2555" y="3446"/>
                  </a:cubicBezTo>
                  <a:cubicBezTo>
                    <a:pt x="2778" y="3435"/>
                    <a:pt x="3001" y="3422"/>
                    <a:pt x="3224" y="3405"/>
                  </a:cubicBezTo>
                  <a:cubicBezTo>
                    <a:pt x="3259" y="3403"/>
                    <a:pt x="3293" y="3401"/>
                    <a:pt x="3329" y="3397"/>
                  </a:cubicBezTo>
                  <a:cubicBezTo>
                    <a:pt x="3345" y="3403"/>
                    <a:pt x="3362" y="3406"/>
                    <a:pt x="3379" y="3406"/>
                  </a:cubicBezTo>
                  <a:cubicBezTo>
                    <a:pt x="3464" y="3410"/>
                    <a:pt x="3550" y="3415"/>
                    <a:pt x="3636" y="3415"/>
                  </a:cubicBezTo>
                  <a:cubicBezTo>
                    <a:pt x="3652" y="3415"/>
                    <a:pt x="3667" y="3415"/>
                    <a:pt x="3683" y="3414"/>
                  </a:cubicBezTo>
                  <a:cubicBezTo>
                    <a:pt x="3768" y="3412"/>
                    <a:pt x="3852" y="3410"/>
                    <a:pt x="3937" y="3409"/>
                  </a:cubicBezTo>
                  <a:cubicBezTo>
                    <a:pt x="4041" y="3406"/>
                    <a:pt x="4146" y="3403"/>
                    <a:pt x="4250" y="3398"/>
                  </a:cubicBezTo>
                  <a:cubicBezTo>
                    <a:pt x="4258" y="3401"/>
                    <a:pt x="4266" y="3403"/>
                    <a:pt x="4274" y="3404"/>
                  </a:cubicBezTo>
                  <a:cubicBezTo>
                    <a:pt x="4308" y="3410"/>
                    <a:pt x="4342" y="3418"/>
                    <a:pt x="4376" y="3421"/>
                  </a:cubicBezTo>
                  <a:cubicBezTo>
                    <a:pt x="4461" y="3431"/>
                    <a:pt x="4547" y="3433"/>
                    <a:pt x="4632" y="3433"/>
                  </a:cubicBezTo>
                  <a:cubicBezTo>
                    <a:pt x="4723" y="3433"/>
                    <a:pt x="4814" y="3430"/>
                    <a:pt x="4904" y="3430"/>
                  </a:cubicBezTo>
                  <a:cubicBezTo>
                    <a:pt x="5026" y="3429"/>
                    <a:pt x="5148" y="3429"/>
                    <a:pt x="5269" y="3429"/>
                  </a:cubicBezTo>
                  <a:cubicBezTo>
                    <a:pt x="5288" y="3429"/>
                    <a:pt x="5306" y="3429"/>
                    <a:pt x="5324" y="3429"/>
                  </a:cubicBezTo>
                  <a:cubicBezTo>
                    <a:pt x="5432" y="3429"/>
                    <a:pt x="5539" y="3431"/>
                    <a:pt x="5646" y="3431"/>
                  </a:cubicBezTo>
                  <a:cubicBezTo>
                    <a:pt x="5712" y="3431"/>
                    <a:pt x="5778" y="3430"/>
                    <a:pt x="5844" y="3428"/>
                  </a:cubicBezTo>
                  <a:cubicBezTo>
                    <a:pt x="5993" y="3424"/>
                    <a:pt x="6143" y="3420"/>
                    <a:pt x="6293" y="3414"/>
                  </a:cubicBezTo>
                  <a:cubicBezTo>
                    <a:pt x="6313" y="3465"/>
                    <a:pt x="6356" y="3506"/>
                    <a:pt x="6409" y="3524"/>
                  </a:cubicBezTo>
                  <a:cubicBezTo>
                    <a:pt x="6451" y="3538"/>
                    <a:pt x="6496" y="3541"/>
                    <a:pt x="6541" y="3541"/>
                  </a:cubicBezTo>
                  <a:cubicBezTo>
                    <a:pt x="6564" y="3541"/>
                    <a:pt x="6587" y="3541"/>
                    <a:pt x="6609" y="3540"/>
                  </a:cubicBezTo>
                  <a:cubicBezTo>
                    <a:pt x="6655" y="3540"/>
                    <a:pt x="6702" y="3540"/>
                    <a:pt x="6749" y="3539"/>
                  </a:cubicBezTo>
                  <a:cubicBezTo>
                    <a:pt x="6851" y="3537"/>
                    <a:pt x="6951" y="3537"/>
                    <a:pt x="7053" y="3535"/>
                  </a:cubicBezTo>
                  <a:cubicBezTo>
                    <a:pt x="7250" y="3531"/>
                    <a:pt x="7449" y="3525"/>
                    <a:pt x="7645" y="3513"/>
                  </a:cubicBezTo>
                  <a:cubicBezTo>
                    <a:pt x="7847" y="3499"/>
                    <a:pt x="8046" y="3481"/>
                    <a:pt x="8247" y="3461"/>
                  </a:cubicBezTo>
                  <a:cubicBezTo>
                    <a:pt x="8447" y="3443"/>
                    <a:pt x="8646" y="3420"/>
                    <a:pt x="8844" y="3388"/>
                  </a:cubicBezTo>
                  <a:cubicBezTo>
                    <a:pt x="8878" y="3382"/>
                    <a:pt x="8911" y="3377"/>
                    <a:pt x="8946" y="3371"/>
                  </a:cubicBezTo>
                  <a:cubicBezTo>
                    <a:pt x="8978" y="3376"/>
                    <a:pt x="9010" y="3378"/>
                    <a:pt x="9042" y="3379"/>
                  </a:cubicBezTo>
                  <a:cubicBezTo>
                    <a:pt x="9100" y="3381"/>
                    <a:pt x="9157" y="3381"/>
                    <a:pt x="9215" y="3381"/>
                  </a:cubicBezTo>
                  <a:lnTo>
                    <a:pt x="9431" y="3381"/>
                  </a:lnTo>
                  <a:cubicBezTo>
                    <a:pt x="9553" y="3380"/>
                    <a:pt x="9673" y="3377"/>
                    <a:pt x="9794" y="3372"/>
                  </a:cubicBezTo>
                  <a:cubicBezTo>
                    <a:pt x="9905" y="3369"/>
                    <a:pt x="10015" y="3363"/>
                    <a:pt x="10124" y="3357"/>
                  </a:cubicBezTo>
                  <a:cubicBezTo>
                    <a:pt x="10154" y="3355"/>
                    <a:pt x="10185" y="3354"/>
                    <a:pt x="10215" y="3352"/>
                  </a:cubicBezTo>
                  <a:cubicBezTo>
                    <a:pt x="10264" y="3357"/>
                    <a:pt x="10313" y="3361"/>
                    <a:pt x="10362" y="3363"/>
                  </a:cubicBezTo>
                  <a:cubicBezTo>
                    <a:pt x="10398" y="3364"/>
                    <a:pt x="10434" y="3367"/>
                    <a:pt x="10470" y="3367"/>
                  </a:cubicBezTo>
                  <a:cubicBezTo>
                    <a:pt x="10490" y="3367"/>
                    <a:pt x="10510" y="3366"/>
                    <a:pt x="10529" y="3364"/>
                  </a:cubicBezTo>
                  <a:cubicBezTo>
                    <a:pt x="10629" y="3355"/>
                    <a:pt x="10726" y="3325"/>
                    <a:pt x="10778" y="3234"/>
                  </a:cubicBezTo>
                  <a:cubicBezTo>
                    <a:pt x="10827" y="3150"/>
                    <a:pt x="10827" y="3044"/>
                    <a:pt x="10790" y="2956"/>
                  </a:cubicBezTo>
                  <a:cubicBezTo>
                    <a:pt x="10785" y="2947"/>
                    <a:pt x="10782" y="2938"/>
                    <a:pt x="10777" y="2928"/>
                  </a:cubicBezTo>
                  <a:cubicBezTo>
                    <a:pt x="10796" y="2885"/>
                    <a:pt x="10806" y="2839"/>
                    <a:pt x="10806" y="2796"/>
                  </a:cubicBezTo>
                  <a:cubicBezTo>
                    <a:pt x="10806" y="2739"/>
                    <a:pt x="10801" y="2683"/>
                    <a:pt x="10776" y="2631"/>
                  </a:cubicBezTo>
                  <a:cubicBezTo>
                    <a:pt x="10752" y="2580"/>
                    <a:pt x="10718" y="2536"/>
                    <a:pt x="10679" y="2496"/>
                  </a:cubicBezTo>
                  <a:cubicBezTo>
                    <a:pt x="10629" y="2444"/>
                    <a:pt x="10576" y="2391"/>
                    <a:pt x="10517" y="2346"/>
                  </a:cubicBezTo>
                  <a:cubicBezTo>
                    <a:pt x="10482" y="2321"/>
                    <a:pt x="10446" y="2297"/>
                    <a:pt x="10409" y="2276"/>
                  </a:cubicBezTo>
                  <a:cubicBezTo>
                    <a:pt x="10393" y="2265"/>
                    <a:pt x="10377" y="2255"/>
                    <a:pt x="10361" y="2246"/>
                  </a:cubicBezTo>
                  <a:cubicBezTo>
                    <a:pt x="10321" y="2222"/>
                    <a:pt x="10279" y="2198"/>
                    <a:pt x="10235" y="2179"/>
                  </a:cubicBezTo>
                  <a:cubicBezTo>
                    <a:pt x="10234" y="2179"/>
                    <a:pt x="10233" y="2178"/>
                    <a:pt x="10232" y="2178"/>
                  </a:cubicBezTo>
                  <a:cubicBezTo>
                    <a:pt x="10164" y="2109"/>
                    <a:pt x="10092" y="2047"/>
                    <a:pt x="10003" y="2006"/>
                  </a:cubicBezTo>
                  <a:cubicBezTo>
                    <a:pt x="9910" y="1964"/>
                    <a:pt x="9803" y="1954"/>
                    <a:pt x="9699" y="1954"/>
                  </a:cubicBezTo>
                  <a:cubicBezTo>
                    <a:pt x="9680" y="1954"/>
                    <a:pt x="9661" y="1955"/>
                    <a:pt x="9642" y="1955"/>
                  </a:cubicBezTo>
                  <a:cubicBezTo>
                    <a:pt x="9609" y="1910"/>
                    <a:pt x="9561" y="1873"/>
                    <a:pt x="9509" y="1851"/>
                  </a:cubicBezTo>
                  <a:cubicBezTo>
                    <a:pt x="9461" y="1831"/>
                    <a:pt x="9412" y="1816"/>
                    <a:pt x="9358" y="1807"/>
                  </a:cubicBezTo>
                  <a:cubicBezTo>
                    <a:pt x="9328" y="1801"/>
                    <a:pt x="9297" y="1800"/>
                    <a:pt x="9265" y="1800"/>
                  </a:cubicBezTo>
                  <a:cubicBezTo>
                    <a:pt x="9237" y="1800"/>
                    <a:pt x="9208" y="1801"/>
                    <a:pt x="9180" y="1802"/>
                  </a:cubicBezTo>
                  <a:cubicBezTo>
                    <a:pt x="9056" y="1808"/>
                    <a:pt x="8935" y="1818"/>
                    <a:pt x="8814" y="1838"/>
                  </a:cubicBezTo>
                  <a:cubicBezTo>
                    <a:pt x="8632" y="1867"/>
                    <a:pt x="8453" y="1908"/>
                    <a:pt x="8275" y="1959"/>
                  </a:cubicBezTo>
                  <a:cubicBezTo>
                    <a:pt x="8191" y="1983"/>
                    <a:pt x="8107" y="2006"/>
                    <a:pt x="8024" y="2032"/>
                  </a:cubicBezTo>
                  <a:cubicBezTo>
                    <a:pt x="8001" y="1990"/>
                    <a:pt x="7974" y="1951"/>
                    <a:pt x="7938" y="1914"/>
                  </a:cubicBezTo>
                  <a:cubicBezTo>
                    <a:pt x="7889" y="1860"/>
                    <a:pt x="7836" y="1808"/>
                    <a:pt x="7775" y="1768"/>
                  </a:cubicBezTo>
                  <a:cubicBezTo>
                    <a:pt x="7764" y="1761"/>
                    <a:pt x="7755" y="1754"/>
                    <a:pt x="7745" y="1748"/>
                  </a:cubicBezTo>
                  <a:cubicBezTo>
                    <a:pt x="7748" y="1675"/>
                    <a:pt x="7716" y="1601"/>
                    <a:pt x="7676" y="1540"/>
                  </a:cubicBezTo>
                  <a:cubicBezTo>
                    <a:pt x="7650" y="1498"/>
                    <a:pt x="7609" y="1464"/>
                    <a:pt x="7569" y="1436"/>
                  </a:cubicBezTo>
                  <a:cubicBezTo>
                    <a:pt x="7523" y="1404"/>
                    <a:pt x="7473" y="1374"/>
                    <a:pt x="7421" y="1350"/>
                  </a:cubicBezTo>
                  <a:cubicBezTo>
                    <a:pt x="7340" y="1312"/>
                    <a:pt x="7257" y="1281"/>
                    <a:pt x="7170" y="1259"/>
                  </a:cubicBezTo>
                  <a:cubicBezTo>
                    <a:pt x="7169" y="1259"/>
                    <a:pt x="7169" y="1258"/>
                    <a:pt x="7167" y="1257"/>
                  </a:cubicBezTo>
                  <a:cubicBezTo>
                    <a:pt x="7169" y="1242"/>
                    <a:pt x="7167" y="1228"/>
                    <a:pt x="7166" y="1213"/>
                  </a:cubicBezTo>
                  <a:cubicBezTo>
                    <a:pt x="7157" y="1116"/>
                    <a:pt x="7113" y="1015"/>
                    <a:pt x="7052" y="938"/>
                  </a:cubicBezTo>
                  <a:cubicBezTo>
                    <a:pt x="6981" y="846"/>
                    <a:pt x="6899" y="771"/>
                    <a:pt x="6796" y="715"/>
                  </a:cubicBezTo>
                  <a:cubicBezTo>
                    <a:pt x="6782" y="707"/>
                    <a:pt x="6768" y="700"/>
                    <a:pt x="6755" y="693"/>
                  </a:cubicBezTo>
                  <a:cubicBezTo>
                    <a:pt x="6729" y="676"/>
                    <a:pt x="6704" y="660"/>
                    <a:pt x="6678" y="645"/>
                  </a:cubicBezTo>
                  <a:cubicBezTo>
                    <a:pt x="6596" y="483"/>
                    <a:pt x="6425" y="363"/>
                    <a:pt x="6261" y="301"/>
                  </a:cubicBezTo>
                  <a:cubicBezTo>
                    <a:pt x="6116" y="248"/>
                    <a:pt x="5966" y="227"/>
                    <a:pt x="5814" y="227"/>
                  </a:cubicBezTo>
                  <a:cubicBezTo>
                    <a:pt x="5744" y="227"/>
                    <a:pt x="5673" y="231"/>
                    <a:pt x="5603" y="239"/>
                  </a:cubicBezTo>
                  <a:cubicBezTo>
                    <a:pt x="5573" y="164"/>
                    <a:pt x="5501" y="112"/>
                    <a:pt x="5428" y="79"/>
                  </a:cubicBezTo>
                  <a:cubicBezTo>
                    <a:pt x="5358" y="49"/>
                    <a:pt x="5282" y="33"/>
                    <a:pt x="5206" y="27"/>
                  </a:cubicBezTo>
                  <a:cubicBezTo>
                    <a:pt x="5162" y="9"/>
                    <a:pt x="5116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45" name="Google Shape;3845;p54"/>
            <p:cNvSpPr/>
            <p:nvPr/>
          </p:nvSpPr>
          <p:spPr>
            <a:xfrm>
              <a:off x="1581875" y="760450"/>
              <a:ext cx="278500" cy="18175"/>
            </a:xfrm>
            <a:custGeom>
              <a:avLst/>
              <a:gdLst/>
              <a:ahLst/>
              <a:cxnLst/>
              <a:rect l="l" t="t" r="r" b="b"/>
              <a:pathLst>
                <a:path w="11140" h="727" extrusionOk="0">
                  <a:moveTo>
                    <a:pt x="6278" y="114"/>
                  </a:moveTo>
                  <a:cubicBezTo>
                    <a:pt x="6280" y="114"/>
                    <a:pt x="6283" y="114"/>
                    <a:pt x="6286" y="114"/>
                  </a:cubicBezTo>
                  <a:lnTo>
                    <a:pt x="6286" y="114"/>
                  </a:lnTo>
                  <a:cubicBezTo>
                    <a:pt x="6283" y="114"/>
                    <a:pt x="6280" y="114"/>
                    <a:pt x="6278" y="114"/>
                  </a:cubicBezTo>
                  <a:close/>
                  <a:moveTo>
                    <a:pt x="8335" y="563"/>
                  </a:moveTo>
                  <a:lnTo>
                    <a:pt x="8335" y="563"/>
                  </a:lnTo>
                  <a:cubicBezTo>
                    <a:pt x="8334" y="563"/>
                    <a:pt x="8332" y="563"/>
                    <a:pt x="8331" y="563"/>
                  </a:cubicBezTo>
                  <a:lnTo>
                    <a:pt x="8331" y="563"/>
                  </a:lnTo>
                  <a:cubicBezTo>
                    <a:pt x="8332" y="564"/>
                    <a:pt x="8334" y="564"/>
                    <a:pt x="8336" y="564"/>
                  </a:cubicBezTo>
                  <a:cubicBezTo>
                    <a:pt x="8338" y="564"/>
                    <a:pt x="8341" y="564"/>
                    <a:pt x="8343" y="564"/>
                  </a:cubicBezTo>
                  <a:lnTo>
                    <a:pt x="8343" y="564"/>
                  </a:lnTo>
                  <a:cubicBezTo>
                    <a:pt x="8340" y="564"/>
                    <a:pt x="8338" y="563"/>
                    <a:pt x="8335" y="563"/>
                  </a:cubicBezTo>
                  <a:close/>
                  <a:moveTo>
                    <a:pt x="10614" y="0"/>
                  </a:moveTo>
                  <a:cubicBezTo>
                    <a:pt x="10551" y="0"/>
                    <a:pt x="10488" y="2"/>
                    <a:pt x="10425" y="3"/>
                  </a:cubicBezTo>
                  <a:cubicBezTo>
                    <a:pt x="10242" y="9"/>
                    <a:pt x="10058" y="18"/>
                    <a:pt x="9874" y="20"/>
                  </a:cubicBezTo>
                  <a:cubicBezTo>
                    <a:pt x="9774" y="18"/>
                    <a:pt x="9675" y="12"/>
                    <a:pt x="9575" y="8"/>
                  </a:cubicBezTo>
                  <a:cubicBezTo>
                    <a:pt x="9501" y="5"/>
                    <a:pt x="9427" y="4"/>
                    <a:pt x="9353" y="4"/>
                  </a:cubicBezTo>
                  <a:cubicBezTo>
                    <a:pt x="9315" y="4"/>
                    <a:pt x="9279" y="4"/>
                    <a:pt x="9242" y="4"/>
                  </a:cubicBezTo>
                  <a:cubicBezTo>
                    <a:pt x="9031" y="8"/>
                    <a:pt x="8821" y="13"/>
                    <a:pt x="8611" y="33"/>
                  </a:cubicBezTo>
                  <a:cubicBezTo>
                    <a:pt x="8416" y="50"/>
                    <a:pt x="8220" y="51"/>
                    <a:pt x="8024" y="57"/>
                  </a:cubicBezTo>
                  <a:cubicBezTo>
                    <a:pt x="7836" y="63"/>
                    <a:pt x="7648" y="57"/>
                    <a:pt x="7460" y="73"/>
                  </a:cubicBezTo>
                  <a:cubicBezTo>
                    <a:pt x="7267" y="88"/>
                    <a:pt x="7075" y="106"/>
                    <a:pt x="6879" y="108"/>
                  </a:cubicBezTo>
                  <a:cubicBezTo>
                    <a:pt x="6706" y="111"/>
                    <a:pt x="6533" y="114"/>
                    <a:pt x="6358" y="114"/>
                  </a:cubicBezTo>
                  <a:cubicBezTo>
                    <a:pt x="6334" y="114"/>
                    <a:pt x="6310" y="114"/>
                    <a:pt x="6286" y="114"/>
                  </a:cubicBezTo>
                  <a:lnTo>
                    <a:pt x="6286" y="114"/>
                  </a:lnTo>
                  <a:cubicBezTo>
                    <a:pt x="6291" y="114"/>
                    <a:pt x="6296" y="114"/>
                    <a:pt x="6302" y="115"/>
                  </a:cubicBezTo>
                  <a:cubicBezTo>
                    <a:pt x="6208" y="113"/>
                    <a:pt x="6112" y="113"/>
                    <a:pt x="6017" y="112"/>
                  </a:cubicBezTo>
                  <a:lnTo>
                    <a:pt x="6007" y="112"/>
                  </a:lnTo>
                  <a:cubicBezTo>
                    <a:pt x="5809" y="107"/>
                    <a:pt x="5612" y="93"/>
                    <a:pt x="5414" y="80"/>
                  </a:cubicBezTo>
                  <a:cubicBezTo>
                    <a:pt x="5211" y="66"/>
                    <a:pt x="5006" y="64"/>
                    <a:pt x="4803" y="63"/>
                  </a:cubicBezTo>
                  <a:cubicBezTo>
                    <a:pt x="4678" y="61"/>
                    <a:pt x="4553" y="58"/>
                    <a:pt x="4429" y="58"/>
                  </a:cubicBezTo>
                  <a:cubicBezTo>
                    <a:pt x="4361" y="58"/>
                    <a:pt x="4294" y="59"/>
                    <a:pt x="4226" y="61"/>
                  </a:cubicBezTo>
                  <a:cubicBezTo>
                    <a:pt x="4033" y="68"/>
                    <a:pt x="3839" y="79"/>
                    <a:pt x="3644" y="80"/>
                  </a:cubicBezTo>
                  <a:cubicBezTo>
                    <a:pt x="3465" y="73"/>
                    <a:pt x="3285" y="53"/>
                    <a:pt x="3106" y="53"/>
                  </a:cubicBezTo>
                  <a:cubicBezTo>
                    <a:pt x="2935" y="53"/>
                    <a:pt x="2765" y="61"/>
                    <a:pt x="2595" y="63"/>
                  </a:cubicBezTo>
                  <a:cubicBezTo>
                    <a:pt x="2509" y="62"/>
                    <a:pt x="2423" y="60"/>
                    <a:pt x="2337" y="60"/>
                  </a:cubicBezTo>
                  <a:cubicBezTo>
                    <a:pt x="2285" y="60"/>
                    <a:pt x="2233" y="61"/>
                    <a:pt x="2181" y="63"/>
                  </a:cubicBezTo>
                  <a:cubicBezTo>
                    <a:pt x="2047" y="68"/>
                    <a:pt x="1913" y="72"/>
                    <a:pt x="1780" y="72"/>
                  </a:cubicBezTo>
                  <a:cubicBezTo>
                    <a:pt x="1556" y="66"/>
                    <a:pt x="1333" y="59"/>
                    <a:pt x="1109" y="55"/>
                  </a:cubicBezTo>
                  <a:cubicBezTo>
                    <a:pt x="1089" y="54"/>
                    <a:pt x="1068" y="54"/>
                    <a:pt x="1048" y="54"/>
                  </a:cubicBezTo>
                  <a:cubicBezTo>
                    <a:pt x="951" y="54"/>
                    <a:pt x="854" y="60"/>
                    <a:pt x="758" y="69"/>
                  </a:cubicBezTo>
                  <a:cubicBezTo>
                    <a:pt x="632" y="80"/>
                    <a:pt x="505" y="96"/>
                    <a:pt x="378" y="97"/>
                  </a:cubicBezTo>
                  <a:cubicBezTo>
                    <a:pt x="354" y="96"/>
                    <a:pt x="330" y="93"/>
                    <a:pt x="305" y="91"/>
                  </a:cubicBezTo>
                  <a:cubicBezTo>
                    <a:pt x="294" y="89"/>
                    <a:pt x="282" y="87"/>
                    <a:pt x="271" y="84"/>
                  </a:cubicBezTo>
                  <a:lnTo>
                    <a:pt x="268" y="83"/>
                  </a:lnTo>
                  <a:cubicBezTo>
                    <a:pt x="248" y="76"/>
                    <a:pt x="228" y="72"/>
                    <a:pt x="208" y="72"/>
                  </a:cubicBezTo>
                  <a:cubicBezTo>
                    <a:pt x="132" y="72"/>
                    <a:pt x="59" y="123"/>
                    <a:pt x="33" y="197"/>
                  </a:cubicBezTo>
                  <a:cubicBezTo>
                    <a:pt x="0" y="290"/>
                    <a:pt x="47" y="387"/>
                    <a:pt x="134" y="427"/>
                  </a:cubicBezTo>
                  <a:cubicBezTo>
                    <a:pt x="102" y="467"/>
                    <a:pt x="87" y="521"/>
                    <a:pt x="96" y="575"/>
                  </a:cubicBezTo>
                  <a:cubicBezTo>
                    <a:pt x="112" y="661"/>
                    <a:pt x="190" y="725"/>
                    <a:pt x="274" y="727"/>
                  </a:cubicBezTo>
                  <a:cubicBezTo>
                    <a:pt x="287" y="727"/>
                    <a:pt x="300" y="726"/>
                    <a:pt x="311" y="723"/>
                  </a:cubicBezTo>
                  <a:cubicBezTo>
                    <a:pt x="337" y="718"/>
                    <a:pt x="364" y="715"/>
                    <a:pt x="390" y="712"/>
                  </a:cubicBezTo>
                  <a:cubicBezTo>
                    <a:pt x="539" y="697"/>
                    <a:pt x="688" y="705"/>
                    <a:pt x="838" y="698"/>
                  </a:cubicBezTo>
                  <a:cubicBezTo>
                    <a:pt x="1004" y="693"/>
                    <a:pt x="1169" y="666"/>
                    <a:pt x="1333" y="649"/>
                  </a:cubicBezTo>
                  <a:cubicBezTo>
                    <a:pt x="1657" y="617"/>
                    <a:pt x="1982" y="598"/>
                    <a:pt x="2307" y="598"/>
                  </a:cubicBezTo>
                  <a:cubicBezTo>
                    <a:pt x="2316" y="598"/>
                    <a:pt x="2326" y="598"/>
                    <a:pt x="2335" y="598"/>
                  </a:cubicBezTo>
                  <a:cubicBezTo>
                    <a:pt x="2532" y="602"/>
                    <a:pt x="2727" y="613"/>
                    <a:pt x="2923" y="614"/>
                  </a:cubicBezTo>
                  <a:cubicBezTo>
                    <a:pt x="3123" y="614"/>
                    <a:pt x="3324" y="609"/>
                    <a:pt x="3525" y="607"/>
                  </a:cubicBezTo>
                  <a:cubicBezTo>
                    <a:pt x="3739" y="612"/>
                    <a:pt x="3953" y="620"/>
                    <a:pt x="4167" y="620"/>
                  </a:cubicBezTo>
                  <a:cubicBezTo>
                    <a:pt x="4201" y="620"/>
                    <a:pt x="4236" y="620"/>
                    <a:pt x="4270" y="619"/>
                  </a:cubicBezTo>
                  <a:cubicBezTo>
                    <a:pt x="4455" y="618"/>
                    <a:pt x="4639" y="616"/>
                    <a:pt x="4823" y="616"/>
                  </a:cubicBezTo>
                  <a:cubicBezTo>
                    <a:pt x="4893" y="616"/>
                    <a:pt x="4963" y="616"/>
                    <a:pt x="5034" y="617"/>
                  </a:cubicBezTo>
                  <a:lnTo>
                    <a:pt x="5034" y="617"/>
                  </a:lnTo>
                  <a:cubicBezTo>
                    <a:pt x="5032" y="617"/>
                    <a:pt x="5030" y="617"/>
                    <a:pt x="5028" y="617"/>
                  </a:cubicBezTo>
                  <a:cubicBezTo>
                    <a:pt x="5331" y="621"/>
                    <a:pt x="5633" y="623"/>
                    <a:pt x="5935" y="630"/>
                  </a:cubicBezTo>
                  <a:cubicBezTo>
                    <a:pt x="6055" y="632"/>
                    <a:pt x="6174" y="635"/>
                    <a:pt x="6294" y="635"/>
                  </a:cubicBezTo>
                  <a:cubicBezTo>
                    <a:pt x="6386" y="635"/>
                    <a:pt x="6478" y="633"/>
                    <a:pt x="6570" y="630"/>
                  </a:cubicBezTo>
                  <a:cubicBezTo>
                    <a:pt x="6768" y="622"/>
                    <a:pt x="6965" y="605"/>
                    <a:pt x="7163" y="599"/>
                  </a:cubicBezTo>
                  <a:cubicBezTo>
                    <a:pt x="7365" y="594"/>
                    <a:pt x="7566" y="586"/>
                    <a:pt x="7769" y="576"/>
                  </a:cubicBezTo>
                  <a:cubicBezTo>
                    <a:pt x="7955" y="566"/>
                    <a:pt x="8143" y="565"/>
                    <a:pt x="8331" y="563"/>
                  </a:cubicBezTo>
                  <a:lnTo>
                    <a:pt x="8331" y="563"/>
                  </a:lnTo>
                  <a:cubicBezTo>
                    <a:pt x="8331" y="563"/>
                    <a:pt x="8330" y="563"/>
                    <a:pt x="8330" y="563"/>
                  </a:cubicBezTo>
                  <a:lnTo>
                    <a:pt x="8330" y="563"/>
                  </a:lnTo>
                  <a:cubicBezTo>
                    <a:pt x="8332" y="563"/>
                    <a:pt x="8334" y="563"/>
                    <a:pt x="8335" y="563"/>
                  </a:cubicBezTo>
                  <a:lnTo>
                    <a:pt x="8335" y="563"/>
                  </a:lnTo>
                  <a:cubicBezTo>
                    <a:pt x="8339" y="563"/>
                    <a:pt x="8343" y="563"/>
                    <a:pt x="8347" y="563"/>
                  </a:cubicBezTo>
                  <a:lnTo>
                    <a:pt x="8347" y="563"/>
                  </a:lnTo>
                  <a:cubicBezTo>
                    <a:pt x="8345" y="563"/>
                    <a:pt x="8344" y="563"/>
                    <a:pt x="8343" y="564"/>
                  </a:cubicBezTo>
                  <a:lnTo>
                    <a:pt x="8343" y="564"/>
                  </a:lnTo>
                  <a:cubicBezTo>
                    <a:pt x="8591" y="567"/>
                    <a:pt x="8838" y="576"/>
                    <a:pt x="9085" y="599"/>
                  </a:cubicBezTo>
                  <a:cubicBezTo>
                    <a:pt x="9284" y="615"/>
                    <a:pt x="9484" y="631"/>
                    <a:pt x="9683" y="631"/>
                  </a:cubicBezTo>
                  <a:cubicBezTo>
                    <a:pt x="9749" y="631"/>
                    <a:pt x="9816" y="629"/>
                    <a:pt x="9882" y="625"/>
                  </a:cubicBezTo>
                  <a:cubicBezTo>
                    <a:pt x="9977" y="619"/>
                    <a:pt x="10073" y="611"/>
                    <a:pt x="10169" y="607"/>
                  </a:cubicBezTo>
                  <a:cubicBezTo>
                    <a:pt x="10264" y="602"/>
                    <a:pt x="10359" y="601"/>
                    <a:pt x="10455" y="598"/>
                  </a:cubicBezTo>
                  <a:cubicBezTo>
                    <a:pt x="10571" y="594"/>
                    <a:pt x="10687" y="590"/>
                    <a:pt x="10802" y="578"/>
                  </a:cubicBezTo>
                  <a:cubicBezTo>
                    <a:pt x="10861" y="573"/>
                    <a:pt x="10926" y="565"/>
                    <a:pt x="10980" y="541"/>
                  </a:cubicBezTo>
                  <a:cubicBezTo>
                    <a:pt x="11022" y="521"/>
                    <a:pt x="11069" y="494"/>
                    <a:pt x="11094" y="452"/>
                  </a:cubicBezTo>
                  <a:cubicBezTo>
                    <a:pt x="11120" y="411"/>
                    <a:pt x="11140" y="371"/>
                    <a:pt x="11136" y="322"/>
                  </a:cubicBezTo>
                  <a:cubicBezTo>
                    <a:pt x="11135" y="278"/>
                    <a:pt x="11119" y="237"/>
                    <a:pt x="11095" y="202"/>
                  </a:cubicBezTo>
                  <a:cubicBezTo>
                    <a:pt x="11073" y="169"/>
                    <a:pt x="11043" y="145"/>
                    <a:pt x="11012" y="121"/>
                  </a:cubicBezTo>
                  <a:cubicBezTo>
                    <a:pt x="10977" y="93"/>
                    <a:pt x="10942" y="63"/>
                    <a:pt x="10902" y="44"/>
                  </a:cubicBezTo>
                  <a:cubicBezTo>
                    <a:pt x="10845" y="17"/>
                    <a:pt x="10786" y="3"/>
                    <a:pt x="10722" y="2"/>
                  </a:cubicBezTo>
                  <a:cubicBezTo>
                    <a:pt x="10686" y="1"/>
                    <a:pt x="10650" y="0"/>
                    <a:pt x="106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46" name="Google Shape;3846;p54"/>
            <p:cNvSpPr/>
            <p:nvPr/>
          </p:nvSpPr>
          <p:spPr>
            <a:xfrm>
              <a:off x="1661925" y="740875"/>
              <a:ext cx="9475" cy="930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180" y="0"/>
                  </a:moveTo>
                  <a:cubicBezTo>
                    <a:pt x="80" y="0"/>
                    <a:pt x="1" y="97"/>
                    <a:pt x="4" y="193"/>
                  </a:cubicBezTo>
                  <a:cubicBezTo>
                    <a:pt x="8" y="297"/>
                    <a:pt x="96" y="369"/>
                    <a:pt x="195" y="371"/>
                  </a:cubicBezTo>
                  <a:cubicBezTo>
                    <a:pt x="196" y="371"/>
                    <a:pt x="198" y="371"/>
                    <a:pt x="199" y="371"/>
                  </a:cubicBezTo>
                  <a:cubicBezTo>
                    <a:pt x="299" y="371"/>
                    <a:pt x="378" y="275"/>
                    <a:pt x="375" y="180"/>
                  </a:cubicBezTo>
                  <a:cubicBezTo>
                    <a:pt x="371" y="75"/>
                    <a:pt x="283" y="3"/>
                    <a:pt x="184" y="1"/>
                  </a:cubicBezTo>
                  <a:cubicBezTo>
                    <a:pt x="183" y="0"/>
                    <a:pt x="1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47" name="Google Shape;3847;p54"/>
            <p:cNvSpPr/>
            <p:nvPr/>
          </p:nvSpPr>
          <p:spPr>
            <a:xfrm>
              <a:off x="1676050" y="74165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79" y="0"/>
                  </a:moveTo>
                  <a:cubicBezTo>
                    <a:pt x="80" y="0"/>
                    <a:pt x="1" y="96"/>
                    <a:pt x="4" y="192"/>
                  </a:cubicBezTo>
                  <a:cubicBezTo>
                    <a:pt x="8" y="297"/>
                    <a:pt x="95" y="369"/>
                    <a:pt x="195" y="371"/>
                  </a:cubicBezTo>
                  <a:cubicBezTo>
                    <a:pt x="196" y="371"/>
                    <a:pt x="197" y="371"/>
                    <a:pt x="199" y="371"/>
                  </a:cubicBezTo>
                  <a:cubicBezTo>
                    <a:pt x="298" y="371"/>
                    <a:pt x="377" y="275"/>
                    <a:pt x="374" y="180"/>
                  </a:cubicBezTo>
                  <a:cubicBezTo>
                    <a:pt x="370" y="75"/>
                    <a:pt x="283" y="3"/>
                    <a:pt x="183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48" name="Google Shape;3848;p54"/>
            <p:cNvSpPr/>
            <p:nvPr/>
          </p:nvSpPr>
          <p:spPr>
            <a:xfrm>
              <a:off x="1669450" y="730050"/>
              <a:ext cx="9425" cy="9250"/>
            </a:xfrm>
            <a:custGeom>
              <a:avLst/>
              <a:gdLst/>
              <a:ahLst/>
              <a:cxnLst/>
              <a:rect l="l" t="t" r="r" b="b"/>
              <a:pathLst>
                <a:path w="377" h="370" extrusionOk="0">
                  <a:moveTo>
                    <a:pt x="179" y="0"/>
                  </a:moveTo>
                  <a:cubicBezTo>
                    <a:pt x="79" y="0"/>
                    <a:pt x="1" y="96"/>
                    <a:pt x="3" y="191"/>
                  </a:cubicBezTo>
                  <a:cubicBezTo>
                    <a:pt x="7" y="296"/>
                    <a:pt x="94" y="367"/>
                    <a:pt x="195" y="369"/>
                  </a:cubicBezTo>
                  <a:cubicBezTo>
                    <a:pt x="196" y="370"/>
                    <a:pt x="197" y="370"/>
                    <a:pt x="198" y="370"/>
                  </a:cubicBezTo>
                  <a:cubicBezTo>
                    <a:pt x="297" y="370"/>
                    <a:pt x="377" y="273"/>
                    <a:pt x="373" y="179"/>
                  </a:cubicBezTo>
                  <a:cubicBezTo>
                    <a:pt x="370" y="73"/>
                    <a:pt x="283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49" name="Google Shape;3849;p54"/>
            <p:cNvSpPr/>
            <p:nvPr/>
          </p:nvSpPr>
          <p:spPr>
            <a:xfrm>
              <a:off x="1756525" y="73947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79" y="0"/>
                  </a:moveTo>
                  <a:cubicBezTo>
                    <a:pt x="80" y="0"/>
                    <a:pt x="1" y="97"/>
                    <a:pt x="4" y="191"/>
                  </a:cubicBezTo>
                  <a:cubicBezTo>
                    <a:pt x="7" y="297"/>
                    <a:pt x="94" y="369"/>
                    <a:pt x="195" y="371"/>
                  </a:cubicBezTo>
                  <a:cubicBezTo>
                    <a:pt x="196" y="371"/>
                    <a:pt x="197" y="371"/>
                    <a:pt x="198" y="371"/>
                  </a:cubicBezTo>
                  <a:cubicBezTo>
                    <a:pt x="298" y="371"/>
                    <a:pt x="377" y="275"/>
                    <a:pt x="373" y="180"/>
                  </a:cubicBezTo>
                  <a:cubicBezTo>
                    <a:pt x="370" y="75"/>
                    <a:pt x="283" y="3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50" name="Google Shape;3850;p54"/>
            <p:cNvSpPr/>
            <p:nvPr/>
          </p:nvSpPr>
          <p:spPr>
            <a:xfrm>
              <a:off x="1638200" y="76012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7"/>
                    <a:pt x="19" y="14"/>
                    <a:pt x="29" y="21"/>
                  </a:cubicBezTo>
                  <a:cubicBezTo>
                    <a:pt x="50" y="33"/>
                    <a:pt x="73" y="41"/>
                    <a:pt x="97" y="45"/>
                  </a:cubicBezTo>
                  <a:cubicBezTo>
                    <a:pt x="65" y="30"/>
                    <a:pt x="33" y="15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51" name="Google Shape;3851;p54"/>
            <p:cNvSpPr/>
            <p:nvPr/>
          </p:nvSpPr>
          <p:spPr>
            <a:xfrm>
              <a:off x="1579263" y="684775"/>
              <a:ext cx="290650" cy="101925"/>
            </a:xfrm>
            <a:custGeom>
              <a:avLst/>
              <a:gdLst/>
              <a:ahLst/>
              <a:cxnLst/>
              <a:rect l="l" t="t" r="r" b="b"/>
              <a:pathLst>
                <a:path w="11626" h="4077" extrusionOk="0">
                  <a:moveTo>
                    <a:pt x="3879" y="936"/>
                  </a:moveTo>
                  <a:cubicBezTo>
                    <a:pt x="3878" y="937"/>
                    <a:pt x="3877" y="938"/>
                    <a:pt x="3876" y="939"/>
                  </a:cubicBezTo>
                  <a:cubicBezTo>
                    <a:pt x="3878" y="938"/>
                    <a:pt x="3879" y="937"/>
                    <a:pt x="3879" y="936"/>
                  </a:cubicBezTo>
                  <a:close/>
                  <a:moveTo>
                    <a:pt x="7691" y="1091"/>
                  </a:moveTo>
                  <a:lnTo>
                    <a:pt x="7691" y="1091"/>
                  </a:lnTo>
                  <a:cubicBezTo>
                    <a:pt x="7692" y="1092"/>
                    <a:pt x="7694" y="1094"/>
                    <a:pt x="7696" y="1096"/>
                  </a:cubicBezTo>
                  <a:lnTo>
                    <a:pt x="7696" y="1096"/>
                  </a:lnTo>
                  <a:cubicBezTo>
                    <a:pt x="7694" y="1094"/>
                    <a:pt x="7692" y="1092"/>
                    <a:pt x="7691" y="1091"/>
                  </a:cubicBezTo>
                  <a:close/>
                  <a:moveTo>
                    <a:pt x="3198" y="1775"/>
                  </a:moveTo>
                  <a:cubicBezTo>
                    <a:pt x="3197" y="1777"/>
                    <a:pt x="3196" y="1779"/>
                    <a:pt x="3195" y="1781"/>
                  </a:cubicBezTo>
                  <a:lnTo>
                    <a:pt x="3195" y="1781"/>
                  </a:lnTo>
                  <a:cubicBezTo>
                    <a:pt x="3196" y="1779"/>
                    <a:pt x="3197" y="1776"/>
                    <a:pt x="3198" y="1775"/>
                  </a:cubicBezTo>
                  <a:close/>
                  <a:moveTo>
                    <a:pt x="5447" y="370"/>
                  </a:moveTo>
                  <a:cubicBezTo>
                    <a:pt x="5483" y="370"/>
                    <a:pt x="5520" y="372"/>
                    <a:pt x="5556" y="374"/>
                  </a:cubicBezTo>
                  <a:cubicBezTo>
                    <a:pt x="5595" y="378"/>
                    <a:pt x="5632" y="384"/>
                    <a:pt x="5670" y="391"/>
                  </a:cubicBezTo>
                  <a:cubicBezTo>
                    <a:pt x="5701" y="399"/>
                    <a:pt x="5733" y="409"/>
                    <a:pt x="5765" y="414"/>
                  </a:cubicBezTo>
                  <a:cubicBezTo>
                    <a:pt x="5798" y="423"/>
                    <a:pt x="5834" y="428"/>
                    <a:pt x="5867" y="434"/>
                  </a:cubicBezTo>
                  <a:cubicBezTo>
                    <a:pt x="5939" y="449"/>
                    <a:pt x="6012" y="464"/>
                    <a:pt x="6085" y="480"/>
                  </a:cubicBezTo>
                  <a:cubicBezTo>
                    <a:pt x="6122" y="489"/>
                    <a:pt x="6158" y="500"/>
                    <a:pt x="6195" y="512"/>
                  </a:cubicBezTo>
                  <a:cubicBezTo>
                    <a:pt x="6284" y="549"/>
                    <a:pt x="6372" y="590"/>
                    <a:pt x="6461" y="628"/>
                  </a:cubicBezTo>
                  <a:cubicBezTo>
                    <a:pt x="6538" y="659"/>
                    <a:pt x="6616" y="689"/>
                    <a:pt x="6690" y="727"/>
                  </a:cubicBezTo>
                  <a:cubicBezTo>
                    <a:pt x="6744" y="756"/>
                    <a:pt x="6796" y="788"/>
                    <a:pt x="6849" y="819"/>
                  </a:cubicBezTo>
                  <a:cubicBezTo>
                    <a:pt x="6890" y="844"/>
                    <a:pt x="6931" y="868"/>
                    <a:pt x="6971" y="895"/>
                  </a:cubicBezTo>
                  <a:cubicBezTo>
                    <a:pt x="7029" y="935"/>
                    <a:pt x="7079" y="983"/>
                    <a:pt x="7129" y="1030"/>
                  </a:cubicBezTo>
                  <a:cubicBezTo>
                    <a:pt x="7123" y="1026"/>
                    <a:pt x="7118" y="1019"/>
                    <a:pt x="7111" y="1014"/>
                  </a:cubicBezTo>
                  <a:lnTo>
                    <a:pt x="7111" y="1014"/>
                  </a:lnTo>
                  <a:cubicBezTo>
                    <a:pt x="7191" y="1090"/>
                    <a:pt x="7258" y="1177"/>
                    <a:pt x="7334" y="1255"/>
                  </a:cubicBezTo>
                  <a:cubicBezTo>
                    <a:pt x="7416" y="1342"/>
                    <a:pt x="7507" y="1420"/>
                    <a:pt x="7595" y="1500"/>
                  </a:cubicBezTo>
                  <a:cubicBezTo>
                    <a:pt x="7625" y="1532"/>
                    <a:pt x="7656" y="1563"/>
                    <a:pt x="7684" y="1596"/>
                  </a:cubicBezTo>
                  <a:cubicBezTo>
                    <a:pt x="7709" y="1626"/>
                    <a:pt x="7729" y="1658"/>
                    <a:pt x="7751" y="1691"/>
                  </a:cubicBezTo>
                  <a:cubicBezTo>
                    <a:pt x="7805" y="1780"/>
                    <a:pt x="7851" y="1875"/>
                    <a:pt x="7904" y="1967"/>
                  </a:cubicBezTo>
                  <a:cubicBezTo>
                    <a:pt x="7934" y="2018"/>
                    <a:pt x="7966" y="2067"/>
                    <a:pt x="8001" y="2114"/>
                  </a:cubicBezTo>
                  <a:cubicBezTo>
                    <a:pt x="8035" y="2161"/>
                    <a:pt x="8074" y="2202"/>
                    <a:pt x="8111" y="2246"/>
                  </a:cubicBezTo>
                  <a:cubicBezTo>
                    <a:pt x="8117" y="2254"/>
                    <a:pt x="8123" y="2261"/>
                    <a:pt x="8129" y="2266"/>
                  </a:cubicBezTo>
                  <a:cubicBezTo>
                    <a:pt x="8131" y="2269"/>
                    <a:pt x="8134" y="2271"/>
                    <a:pt x="8137" y="2273"/>
                  </a:cubicBezTo>
                  <a:cubicBezTo>
                    <a:pt x="8138" y="2274"/>
                    <a:pt x="8139" y="2275"/>
                    <a:pt x="8140" y="2275"/>
                  </a:cubicBezTo>
                  <a:cubicBezTo>
                    <a:pt x="8150" y="2285"/>
                    <a:pt x="8159" y="2293"/>
                    <a:pt x="8171" y="2301"/>
                  </a:cubicBezTo>
                  <a:cubicBezTo>
                    <a:pt x="8185" y="2312"/>
                    <a:pt x="8198" y="2322"/>
                    <a:pt x="8213" y="2334"/>
                  </a:cubicBezTo>
                  <a:cubicBezTo>
                    <a:pt x="8223" y="2342"/>
                    <a:pt x="8235" y="2351"/>
                    <a:pt x="8245" y="2359"/>
                  </a:cubicBezTo>
                  <a:cubicBezTo>
                    <a:pt x="8264" y="2373"/>
                    <a:pt x="8281" y="2389"/>
                    <a:pt x="8299" y="2402"/>
                  </a:cubicBezTo>
                  <a:cubicBezTo>
                    <a:pt x="8338" y="2433"/>
                    <a:pt x="8378" y="2464"/>
                    <a:pt x="8414" y="2496"/>
                  </a:cubicBezTo>
                  <a:cubicBezTo>
                    <a:pt x="8427" y="2488"/>
                    <a:pt x="8440" y="2481"/>
                    <a:pt x="8451" y="2473"/>
                  </a:cubicBezTo>
                  <a:cubicBezTo>
                    <a:pt x="8454" y="2472"/>
                    <a:pt x="8457" y="2470"/>
                    <a:pt x="8459" y="2469"/>
                  </a:cubicBezTo>
                  <a:cubicBezTo>
                    <a:pt x="8464" y="2465"/>
                    <a:pt x="8468" y="2463"/>
                    <a:pt x="8473" y="2461"/>
                  </a:cubicBezTo>
                  <a:cubicBezTo>
                    <a:pt x="8489" y="2450"/>
                    <a:pt x="8505" y="2440"/>
                    <a:pt x="8522" y="2431"/>
                  </a:cubicBezTo>
                  <a:cubicBezTo>
                    <a:pt x="8522" y="2431"/>
                    <a:pt x="8523" y="2430"/>
                    <a:pt x="8523" y="2430"/>
                  </a:cubicBezTo>
                  <a:cubicBezTo>
                    <a:pt x="8557" y="2409"/>
                    <a:pt x="8593" y="2392"/>
                    <a:pt x="8628" y="2375"/>
                  </a:cubicBezTo>
                  <a:cubicBezTo>
                    <a:pt x="8627" y="2373"/>
                    <a:pt x="8625" y="2370"/>
                    <a:pt x="8624" y="2367"/>
                  </a:cubicBezTo>
                  <a:cubicBezTo>
                    <a:pt x="8650" y="2353"/>
                    <a:pt x="8677" y="2338"/>
                    <a:pt x="8705" y="2326"/>
                  </a:cubicBezTo>
                  <a:cubicBezTo>
                    <a:pt x="8765" y="2301"/>
                    <a:pt x="8828" y="2279"/>
                    <a:pt x="8891" y="2258"/>
                  </a:cubicBezTo>
                  <a:cubicBezTo>
                    <a:pt x="9035" y="2216"/>
                    <a:pt x="9178" y="2182"/>
                    <a:pt x="9326" y="2153"/>
                  </a:cubicBezTo>
                  <a:cubicBezTo>
                    <a:pt x="9396" y="2142"/>
                    <a:pt x="9464" y="2131"/>
                    <a:pt x="9534" y="2126"/>
                  </a:cubicBezTo>
                  <a:cubicBezTo>
                    <a:pt x="9577" y="2126"/>
                    <a:pt x="9619" y="2127"/>
                    <a:pt x="9662" y="2129"/>
                  </a:cubicBezTo>
                  <a:cubicBezTo>
                    <a:pt x="9705" y="2134"/>
                    <a:pt x="9748" y="2138"/>
                    <a:pt x="9791" y="2146"/>
                  </a:cubicBezTo>
                  <a:cubicBezTo>
                    <a:pt x="9822" y="2154"/>
                    <a:pt x="9851" y="2162"/>
                    <a:pt x="9880" y="2172"/>
                  </a:cubicBezTo>
                  <a:cubicBezTo>
                    <a:pt x="9940" y="2195"/>
                    <a:pt x="9997" y="2223"/>
                    <a:pt x="10054" y="2251"/>
                  </a:cubicBezTo>
                  <a:cubicBezTo>
                    <a:pt x="10223" y="2343"/>
                    <a:pt x="10389" y="2439"/>
                    <a:pt x="10550" y="2544"/>
                  </a:cubicBezTo>
                  <a:cubicBezTo>
                    <a:pt x="10597" y="2578"/>
                    <a:pt x="10642" y="2615"/>
                    <a:pt x="10685" y="2654"/>
                  </a:cubicBezTo>
                  <a:cubicBezTo>
                    <a:pt x="10736" y="2702"/>
                    <a:pt x="10784" y="2751"/>
                    <a:pt x="10829" y="2803"/>
                  </a:cubicBezTo>
                  <a:cubicBezTo>
                    <a:pt x="10855" y="2835"/>
                    <a:pt x="10879" y="2868"/>
                    <a:pt x="10901" y="2902"/>
                  </a:cubicBezTo>
                  <a:cubicBezTo>
                    <a:pt x="10911" y="2918"/>
                    <a:pt x="10919" y="2934"/>
                    <a:pt x="10927" y="2950"/>
                  </a:cubicBezTo>
                  <a:cubicBezTo>
                    <a:pt x="10938" y="2979"/>
                    <a:pt x="10947" y="3008"/>
                    <a:pt x="10958" y="3038"/>
                  </a:cubicBezTo>
                  <a:cubicBezTo>
                    <a:pt x="10984" y="3128"/>
                    <a:pt x="11009" y="3222"/>
                    <a:pt x="11042" y="3310"/>
                  </a:cubicBezTo>
                  <a:cubicBezTo>
                    <a:pt x="11067" y="3378"/>
                    <a:pt x="11098" y="3444"/>
                    <a:pt x="11128" y="3509"/>
                  </a:cubicBezTo>
                  <a:cubicBezTo>
                    <a:pt x="11008" y="3509"/>
                    <a:pt x="10888" y="3507"/>
                    <a:pt x="10767" y="3507"/>
                  </a:cubicBezTo>
                  <a:cubicBezTo>
                    <a:pt x="10690" y="3507"/>
                    <a:pt x="10612" y="3508"/>
                    <a:pt x="10534" y="3509"/>
                  </a:cubicBezTo>
                  <a:cubicBezTo>
                    <a:pt x="10332" y="3514"/>
                    <a:pt x="10129" y="3522"/>
                    <a:pt x="9927" y="3530"/>
                  </a:cubicBezTo>
                  <a:cubicBezTo>
                    <a:pt x="9721" y="3538"/>
                    <a:pt x="9516" y="3560"/>
                    <a:pt x="9312" y="3584"/>
                  </a:cubicBezTo>
                  <a:cubicBezTo>
                    <a:pt x="9129" y="3606"/>
                    <a:pt x="8946" y="3624"/>
                    <a:pt x="8762" y="3633"/>
                  </a:cubicBezTo>
                  <a:cubicBezTo>
                    <a:pt x="8702" y="3634"/>
                    <a:pt x="8642" y="3634"/>
                    <a:pt x="8581" y="3634"/>
                  </a:cubicBezTo>
                  <a:cubicBezTo>
                    <a:pt x="8238" y="3634"/>
                    <a:pt x="7893" y="3622"/>
                    <a:pt x="7549" y="3619"/>
                  </a:cubicBezTo>
                  <a:cubicBezTo>
                    <a:pt x="7533" y="3619"/>
                    <a:pt x="7516" y="3619"/>
                    <a:pt x="7500" y="3619"/>
                  </a:cubicBezTo>
                  <a:cubicBezTo>
                    <a:pt x="7335" y="3619"/>
                    <a:pt x="7170" y="3624"/>
                    <a:pt x="7005" y="3626"/>
                  </a:cubicBezTo>
                  <a:cubicBezTo>
                    <a:pt x="6955" y="3626"/>
                    <a:pt x="6906" y="3626"/>
                    <a:pt x="6857" y="3626"/>
                  </a:cubicBezTo>
                  <a:cubicBezTo>
                    <a:pt x="6698" y="3626"/>
                    <a:pt x="6539" y="3625"/>
                    <a:pt x="6381" y="3621"/>
                  </a:cubicBezTo>
                  <a:cubicBezTo>
                    <a:pt x="6223" y="3618"/>
                    <a:pt x="6064" y="3614"/>
                    <a:pt x="5905" y="3614"/>
                  </a:cubicBezTo>
                  <a:cubicBezTo>
                    <a:pt x="5875" y="3614"/>
                    <a:pt x="5845" y="3614"/>
                    <a:pt x="5815" y="3614"/>
                  </a:cubicBezTo>
                  <a:cubicBezTo>
                    <a:pt x="5616" y="3617"/>
                    <a:pt x="5416" y="3621"/>
                    <a:pt x="5217" y="3628"/>
                  </a:cubicBezTo>
                  <a:cubicBezTo>
                    <a:pt x="5024" y="3634"/>
                    <a:pt x="4830" y="3641"/>
                    <a:pt x="4636" y="3641"/>
                  </a:cubicBezTo>
                  <a:cubicBezTo>
                    <a:pt x="4621" y="3641"/>
                    <a:pt x="4605" y="3641"/>
                    <a:pt x="4590" y="3641"/>
                  </a:cubicBezTo>
                  <a:cubicBezTo>
                    <a:pt x="4386" y="3638"/>
                    <a:pt x="4182" y="3637"/>
                    <a:pt x="3979" y="3636"/>
                  </a:cubicBezTo>
                  <a:cubicBezTo>
                    <a:pt x="3788" y="3635"/>
                    <a:pt x="3599" y="3629"/>
                    <a:pt x="3409" y="3620"/>
                  </a:cubicBezTo>
                  <a:cubicBezTo>
                    <a:pt x="3219" y="3611"/>
                    <a:pt x="3028" y="3599"/>
                    <a:pt x="2837" y="3599"/>
                  </a:cubicBezTo>
                  <a:cubicBezTo>
                    <a:pt x="2828" y="3599"/>
                    <a:pt x="2820" y="3599"/>
                    <a:pt x="2811" y="3600"/>
                  </a:cubicBezTo>
                  <a:cubicBezTo>
                    <a:pt x="2608" y="3601"/>
                    <a:pt x="2405" y="3608"/>
                    <a:pt x="2202" y="3621"/>
                  </a:cubicBezTo>
                  <a:cubicBezTo>
                    <a:pt x="2005" y="3634"/>
                    <a:pt x="1807" y="3646"/>
                    <a:pt x="1612" y="3657"/>
                  </a:cubicBezTo>
                  <a:cubicBezTo>
                    <a:pt x="1495" y="3661"/>
                    <a:pt x="1379" y="3666"/>
                    <a:pt x="1262" y="3666"/>
                  </a:cubicBezTo>
                  <a:cubicBezTo>
                    <a:pt x="1208" y="3666"/>
                    <a:pt x="1153" y="3665"/>
                    <a:pt x="1099" y="3662"/>
                  </a:cubicBezTo>
                  <a:cubicBezTo>
                    <a:pt x="998" y="3659"/>
                    <a:pt x="896" y="3652"/>
                    <a:pt x="794" y="3651"/>
                  </a:cubicBezTo>
                  <a:cubicBezTo>
                    <a:pt x="671" y="3651"/>
                    <a:pt x="546" y="3656"/>
                    <a:pt x="426" y="3684"/>
                  </a:cubicBezTo>
                  <a:cubicBezTo>
                    <a:pt x="411" y="3688"/>
                    <a:pt x="396" y="3693"/>
                    <a:pt x="382" y="3697"/>
                  </a:cubicBezTo>
                  <a:cubicBezTo>
                    <a:pt x="384" y="3644"/>
                    <a:pt x="385" y="3593"/>
                    <a:pt x="388" y="3540"/>
                  </a:cubicBezTo>
                  <a:cubicBezTo>
                    <a:pt x="399" y="3436"/>
                    <a:pt x="414" y="3334"/>
                    <a:pt x="433" y="3231"/>
                  </a:cubicBezTo>
                  <a:cubicBezTo>
                    <a:pt x="448" y="3170"/>
                    <a:pt x="467" y="3108"/>
                    <a:pt x="487" y="3046"/>
                  </a:cubicBezTo>
                  <a:cubicBezTo>
                    <a:pt x="520" y="2964"/>
                    <a:pt x="556" y="2885"/>
                    <a:pt x="595" y="2805"/>
                  </a:cubicBezTo>
                  <a:cubicBezTo>
                    <a:pt x="635" y="2733"/>
                    <a:pt x="678" y="2662"/>
                    <a:pt x="725" y="2593"/>
                  </a:cubicBezTo>
                  <a:cubicBezTo>
                    <a:pt x="763" y="2542"/>
                    <a:pt x="803" y="2492"/>
                    <a:pt x="847" y="2442"/>
                  </a:cubicBezTo>
                  <a:cubicBezTo>
                    <a:pt x="892" y="2397"/>
                    <a:pt x="938" y="2351"/>
                    <a:pt x="988" y="2309"/>
                  </a:cubicBezTo>
                  <a:cubicBezTo>
                    <a:pt x="1029" y="2277"/>
                    <a:pt x="1072" y="2248"/>
                    <a:pt x="1116" y="2219"/>
                  </a:cubicBezTo>
                  <a:cubicBezTo>
                    <a:pt x="1158" y="2195"/>
                    <a:pt x="1201" y="2172"/>
                    <a:pt x="1246" y="2151"/>
                  </a:cubicBezTo>
                  <a:cubicBezTo>
                    <a:pt x="1270" y="2142"/>
                    <a:pt x="1294" y="2132"/>
                    <a:pt x="1318" y="2124"/>
                  </a:cubicBezTo>
                  <a:cubicBezTo>
                    <a:pt x="1343" y="2118"/>
                    <a:pt x="1368" y="2112"/>
                    <a:pt x="1392" y="2106"/>
                  </a:cubicBezTo>
                  <a:cubicBezTo>
                    <a:pt x="1468" y="2094"/>
                    <a:pt x="1542" y="2086"/>
                    <a:pt x="1618" y="2080"/>
                  </a:cubicBezTo>
                  <a:cubicBezTo>
                    <a:pt x="1661" y="2080"/>
                    <a:pt x="1705" y="2080"/>
                    <a:pt x="1748" y="2082"/>
                  </a:cubicBezTo>
                  <a:cubicBezTo>
                    <a:pt x="1803" y="2087"/>
                    <a:pt x="1858" y="2095"/>
                    <a:pt x="1913" y="2106"/>
                  </a:cubicBezTo>
                  <a:cubicBezTo>
                    <a:pt x="1977" y="2122"/>
                    <a:pt x="2038" y="2142"/>
                    <a:pt x="2100" y="2163"/>
                  </a:cubicBezTo>
                  <a:cubicBezTo>
                    <a:pt x="2162" y="2186"/>
                    <a:pt x="2220" y="2214"/>
                    <a:pt x="2279" y="2242"/>
                  </a:cubicBezTo>
                  <a:cubicBezTo>
                    <a:pt x="2321" y="2265"/>
                    <a:pt x="2361" y="2288"/>
                    <a:pt x="2401" y="2313"/>
                  </a:cubicBezTo>
                  <a:cubicBezTo>
                    <a:pt x="2416" y="2326"/>
                    <a:pt x="2430" y="2336"/>
                    <a:pt x="2444" y="2349"/>
                  </a:cubicBezTo>
                  <a:cubicBezTo>
                    <a:pt x="2460" y="2366"/>
                    <a:pt x="2475" y="2384"/>
                    <a:pt x="2491" y="2401"/>
                  </a:cubicBezTo>
                  <a:cubicBezTo>
                    <a:pt x="2489" y="2405"/>
                    <a:pt x="2488" y="2408"/>
                    <a:pt x="2487" y="2411"/>
                  </a:cubicBezTo>
                  <a:cubicBezTo>
                    <a:pt x="2492" y="2417"/>
                    <a:pt x="2498" y="2423"/>
                    <a:pt x="2505" y="2429"/>
                  </a:cubicBezTo>
                  <a:cubicBezTo>
                    <a:pt x="2560" y="2478"/>
                    <a:pt x="2614" y="2526"/>
                    <a:pt x="2667" y="2574"/>
                  </a:cubicBezTo>
                  <a:cubicBezTo>
                    <a:pt x="2672" y="2578"/>
                    <a:pt x="2676" y="2582"/>
                    <a:pt x="2681" y="2585"/>
                  </a:cubicBezTo>
                  <a:lnTo>
                    <a:pt x="2680" y="2585"/>
                  </a:lnTo>
                  <a:cubicBezTo>
                    <a:pt x="2681" y="2586"/>
                    <a:pt x="2682" y="2586"/>
                    <a:pt x="2683" y="2588"/>
                  </a:cubicBezTo>
                  <a:cubicBezTo>
                    <a:pt x="2686" y="2590"/>
                    <a:pt x="2688" y="2592"/>
                    <a:pt x="2691" y="2594"/>
                  </a:cubicBezTo>
                  <a:cubicBezTo>
                    <a:pt x="2695" y="2589"/>
                    <a:pt x="2698" y="2583"/>
                    <a:pt x="2701" y="2577"/>
                  </a:cubicBezTo>
                  <a:cubicBezTo>
                    <a:pt x="2742" y="2508"/>
                    <a:pt x="2783" y="2438"/>
                    <a:pt x="2829" y="2373"/>
                  </a:cubicBezTo>
                  <a:cubicBezTo>
                    <a:pt x="2829" y="2373"/>
                    <a:pt x="2830" y="2371"/>
                    <a:pt x="2830" y="2371"/>
                  </a:cubicBezTo>
                  <a:cubicBezTo>
                    <a:pt x="2880" y="2298"/>
                    <a:pt x="2931" y="2227"/>
                    <a:pt x="2983" y="2155"/>
                  </a:cubicBezTo>
                  <a:cubicBezTo>
                    <a:pt x="3004" y="2127"/>
                    <a:pt x="3023" y="2099"/>
                    <a:pt x="3042" y="2072"/>
                  </a:cubicBezTo>
                  <a:cubicBezTo>
                    <a:pt x="3049" y="2063"/>
                    <a:pt x="3055" y="2054"/>
                    <a:pt x="3062" y="2044"/>
                  </a:cubicBezTo>
                  <a:cubicBezTo>
                    <a:pt x="3105" y="1956"/>
                    <a:pt x="3150" y="1868"/>
                    <a:pt x="3195" y="1781"/>
                  </a:cubicBezTo>
                  <a:lnTo>
                    <a:pt x="3195" y="1781"/>
                  </a:lnTo>
                  <a:cubicBezTo>
                    <a:pt x="3194" y="1782"/>
                    <a:pt x="3194" y="1782"/>
                    <a:pt x="3193" y="1783"/>
                  </a:cubicBezTo>
                  <a:cubicBezTo>
                    <a:pt x="3197" y="1776"/>
                    <a:pt x="3200" y="1770"/>
                    <a:pt x="3204" y="1764"/>
                  </a:cubicBezTo>
                  <a:cubicBezTo>
                    <a:pt x="3204" y="1763"/>
                    <a:pt x="3204" y="1763"/>
                    <a:pt x="3205" y="1762"/>
                  </a:cubicBezTo>
                  <a:lnTo>
                    <a:pt x="3205" y="1762"/>
                  </a:lnTo>
                  <a:cubicBezTo>
                    <a:pt x="3205" y="1762"/>
                    <a:pt x="3205" y="1763"/>
                    <a:pt x="3205" y="1763"/>
                  </a:cubicBezTo>
                  <a:cubicBezTo>
                    <a:pt x="3259" y="1665"/>
                    <a:pt x="3315" y="1569"/>
                    <a:pt x="3375" y="1475"/>
                  </a:cubicBezTo>
                  <a:cubicBezTo>
                    <a:pt x="3447" y="1373"/>
                    <a:pt x="3523" y="1277"/>
                    <a:pt x="3604" y="1183"/>
                  </a:cubicBezTo>
                  <a:cubicBezTo>
                    <a:pt x="3693" y="1095"/>
                    <a:pt x="3786" y="1014"/>
                    <a:pt x="3881" y="934"/>
                  </a:cubicBezTo>
                  <a:lnTo>
                    <a:pt x="3881" y="934"/>
                  </a:lnTo>
                  <a:cubicBezTo>
                    <a:pt x="3880" y="935"/>
                    <a:pt x="3880" y="935"/>
                    <a:pt x="3879" y="936"/>
                  </a:cubicBezTo>
                  <a:lnTo>
                    <a:pt x="3879" y="936"/>
                  </a:lnTo>
                  <a:cubicBezTo>
                    <a:pt x="4001" y="841"/>
                    <a:pt x="4127" y="750"/>
                    <a:pt x="4257" y="667"/>
                  </a:cubicBezTo>
                  <a:cubicBezTo>
                    <a:pt x="4307" y="638"/>
                    <a:pt x="4359" y="612"/>
                    <a:pt x="4411" y="586"/>
                  </a:cubicBezTo>
                  <a:cubicBezTo>
                    <a:pt x="4496" y="550"/>
                    <a:pt x="4582" y="519"/>
                    <a:pt x="4670" y="492"/>
                  </a:cubicBezTo>
                  <a:cubicBezTo>
                    <a:pt x="4763" y="463"/>
                    <a:pt x="4859" y="439"/>
                    <a:pt x="4957" y="421"/>
                  </a:cubicBezTo>
                  <a:cubicBezTo>
                    <a:pt x="5093" y="398"/>
                    <a:pt x="5231" y="381"/>
                    <a:pt x="5369" y="373"/>
                  </a:cubicBezTo>
                  <a:lnTo>
                    <a:pt x="5368" y="373"/>
                  </a:lnTo>
                  <a:cubicBezTo>
                    <a:pt x="5371" y="371"/>
                    <a:pt x="5374" y="371"/>
                    <a:pt x="5377" y="371"/>
                  </a:cubicBezTo>
                  <a:lnTo>
                    <a:pt x="5387" y="371"/>
                  </a:lnTo>
                  <a:cubicBezTo>
                    <a:pt x="5407" y="371"/>
                    <a:pt x="5427" y="370"/>
                    <a:pt x="5447" y="370"/>
                  </a:cubicBezTo>
                  <a:close/>
                  <a:moveTo>
                    <a:pt x="5448" y="1"/>
                  </a:moveTo>
                  <a:cubicBezTo>
                    <a:pt x="5424" y="1"/>
                    <a:pt x="5399" y="1"/>
                    <a:pt x="5375" y="2"/>
                  </a:cubicBezTo>
                  <a:cubicBezTo>
                    <a:pt x="5198" y="10"/>
                    <a:pt x="5017" y="32"/>
                    <a:pt x="4842" y="66"/>
                  </a:cubicBezTo>
                  <a:cubicBezTo>
                    <a:pt x="4674" y="99"/>
                    <a:pt x="4505" y="146"/>
                    <a:pt x="4348" y="213"/>
                  </a:cubicBezTo>
                  <a:cubicBezTo>
                    <a:pt x="4265" y="247"/>
                    <a:pt x="4180" y="282"/>
                    <a:pt x="4102" y="329"/>
                  </a:cubicBezTo>
                  <a:cubicBezTo>
                    <a:pt x="4021" y="377"/>
                    <a:pt x="3943" y="430"/>
                    <a:pt x="3866" y="485"/>
                  </a:cubicBezTo>
                  <a:cubicBezTo>
                    <a:pt x="3786" y="542"/>
                    <a:pt x="3707" y="600"/>
                    <a:pt x="3630" y="663"/>
                  </a:cubicBezTo>
                  <a:cubicBezTo>
                    <a:pt x="3556" y="724"/>
                    <a:pt x="3480" y="784"/>
                    <a:pt x="3413" y="852"/>
                  </a:cubicBezTo>
                  <a:cubicBezTo>
                    <a:pt x="3337" y="927"/>
                    <a:pt x="3268" y="1004"/>
                    <a:pt x="3201" y="1088"/>
                  </a:cubicBezTo>
                  <a:cubicBezTo>
                    <a:pt x="3143" y="1163"/>
                    <a:pt x="3087" y="1242"/>
                    <a:pt x="3034" y="1322"/>
                  </a:cubicBezTo>
                  <a:cubicBezTo>
                    <a:pt x="2930" y="1482"/>
                    <a:pt x="2846" y="1653"/>
                    <a:pt x="2761" y="1823"/>
                  </a:cubicBezTo>
                  <a:cubicBezTo>
                    <a:pt x="2725" y="1896"/>
                    <a:pt x="2687" y="1968"/>
                    <a:pt x="2650" y="2041"/>
                  </a:cubicBezTo>
                  <a:cubicBezTo>
                    <a:pt x="2617" y="2014"/>
                    <a:pt x="2582" y="1990"/>
                    <a:pt x="2544" y="1967"/>
                  </a:cubicBezTo>
                  <a:cubicBezTo>
                    <a:pt x="2378" y="1866"/>
                    <a:pt x="2196" y="1797"/>
                    <a:pt x="2010" y="1749"/>
                  </a:cubicBezTo>
                  <a:cubicBezTo>
                    <a:pt x="1904" y="1721"/>
                    <a:pt x="1793" y="1710"/>
                    <a:pt x="1682" y="1710"/>
                  </a:cubicBezTo>
                  <a:cubicBezTo>
                    <a:pt x="1602" y="1710"/>
                    <a:pt x="1523" y="1716"/>
                    <a:pt x="1446" y="1725"/>
                  </a:cubicBezTo>
                  <a:cubicBezTo>
                    <a:pt x="1344" y="1737"/>
                    <a:pt x="1241" y="1755"/>
                    <a:pt x="1145" y="1793"/>
                  </a:cubicBezTo>
                  <a:cubicBezTo>
                    <a:pt x="1048" y="1832"/>
                    <a:pt x="959" y="1880"/>
                    <a:pt x="872" y="1936"/>
                  </a:cubicBezTo>
                  <a:cubicBezTo>
                    <a:pt x="711" y="2038"/>
                    <a:pt x="569" y="2183"/>
                    <a:pt x="456" y="2334"/>
                  </a:cubicBezTo>
                  <a:cubicBezTo>
                    <a:pt x="334" y="2497"/>
                    <a:pt x="234" y="2680"/>
                    <a:pt x="159" y="2870"/>
                  </a:cubicBezTo>
                  <a:cubicBezTo>
                    <a:pt x="82" y="3063"/>
                    <a:pt x="43" y="3266"/>
                    <a:pt x="24" y="3471"/>
                  </a:cubicBezTo>
                  <a:cubicBezTo>
                    <a:pt x="14" y="3565"/>
                    <a:pt x="10" y="3661"/>
                    <a:pt x="8" y="3755"/>
                  </a:cubicBezTo>
                  <a:cubicBezTo>
                    <a:pt x="5" y="3856"/>
                    <a:pt x="1" y="3957"/>
                    <a:pt x="10" y="4059"/>
                  </a:cubicBezTo>
                  <a:cubicBezTo>
                    <a:pt x="11" y="4064"/>
                    <a:pt x="11" y="4068"/>
                    <a:pt x="11" y="4074"/>
                  </a:cubicBezTo>
                  <a:cubicBezTo>
                    <a:pt x="41" y="4075"/>
                    <a:pt x="69" y="4076"/>
                    <a:pt x="98" y="4076"/>
                  </a:cubicBezTo>
                  <a:cubicBezTo>
                    <a:pt x="117" y="4076"/>
                    <a:pt x="136" y="4075"/>
                    <a:pt x="154" y="4075"/>
                  </a:cubicBezTo>
                  <a:lnTo>
                    <a:pt x="155" y="4075"/>
                  </a:lnTo>
                  <a:cubicBezTo>
                    <a:pt x="180" y="4074"/>
                    <a:pt x="207" y="4074"/>
                    <a:pt x="234" y="4073"/>
                  </a:cubicBezTo>
                  <a:cubicBezTo>
                    <a:pt x="287" y="4073"/>
                    <a:pt x="340" y="4073"/>
                    <a:pt x="394" y="4074"/>
                  </a:cubicBezTo>
                  <a:cubicBezTo>
                    <a:pt x="400" y="4074"/>
                    <a:pt x="407" y="4073"/>
                    <a:pt x="412" y="4073"/>
                  </a:cubicBezTo>
                  <a:cubicBezTo>
                    <a:pt x="416" y="4072"/>
                    <a:pt x="419" y="4069"/>
                    <a:pt x="423" y="4068"/>
                  </a:cubicBezTo>
                  <a:cubicBezTo>
                    <a:pt x="467" y="4056"/>
                    <a:pt x="511" y="4043"/>
                    <a:pt x="556" y="4035"/>
                  </a:cubicBezTo>
                  <a:cubicBezTo>
                    <a:pt x="598" y="4028"/>
                    <a:pt x="641" y="4025"/>
                    <a:pt x="683" y="4021"/>
                  </a:cubicBezTo>
                  <a:cubicBezTo>
                    <a:pt x="700" y="4021"/>
                    <a:pt x="716" y="4021"/>
                    <a:pt x="733" y="4021"/>
                  </a:cubicBezTo>
                  <a:cubicBezTo>
                    <a:pt x="805" y="4021"/>
                    <a:pt x="878" y="4025"/>
                    <a:pt x="951" y="4028"/>
                  </a:cubicBezTo>
                  <a:cubicBezTo>
                    <a:pt x="1026" y="4031"/>
                    <a:pt x="1102" y="4035"/>
                    <a:pt x="1179" y="4035"/>
                  </a:cubicBezTo>
                  <a:cubicBezTo>
                    <a:pt x="1327" y="4034"/>
                    <a:pt x="1475" y="4032"/>
                    <a:pt x="1622" y="4025"/>
                  </a:cubicBezTo>
                  <a:cubicBezTo>
                    <a:pt x="1905" y="4016"/>
                    <a:pt x="2187" y="3991"/>
                    <a:pt x="2470" y="3975"/>
                  </a:cubicBezTo>
                  <a:cubicBezTo>
                    <a:pt x="2555" y="3972"/>
                    <a:pt x="2643" y="3969"/>
                    <a:pt x="2730" y="3969"/>
                  </a:cubicBezTo>
                  <a:cubicBezTo>
                    <a:pt x="2742" y="3969"/>
                    <a:pt x="2753" y="3969"/>
                    <a:pt x="2765" y="3969"/>
                  </a:cubicBezTo>
                  <a:cubicBezTo>
                    <a:pt x="2957" y="3969"/>
                    <a:pt x="3149" y="3977"/>
                    <a:pt x="3341" y="3987"/>
                  </a:cubicBezTo>
                  <a:cubicBezTo>
                    <a:pt x="3528" y="3995"/>
                    <a:pt x="3715" y="4004"/>
                    <a:pt x="3902" y="4005"/>
                  </a:cubicBezTo>
                  <a:cubicBezTo>
                    <a:pt x="4106" y="4007"/>
                    <a:pt x="4310" y="4009"/>
                    <a:pt x="4514" y="4009"/>
                  </a:cubicBezTo>
                  <a:cubicBezTo>
                    <a:pt x="4718" y="4009"/>
                    <a:pt x="4922" y="4007"/>
                    <a:pt x="5126" y="4000"/>
                  </a:cubicBezTo>
                  <a:cubicBezTo>
                    <a:pt x="5324" y="3994"/>
                    <a:pt x="5521" y="3987"/>
                    <a:pt x="5719" y="3985"/>
                  </a:cubicBezTo>
                  <a:cubicBezTo>
                    <a:pt x="5764" y="3984"/>
                    <a:pt x="5809" y="3984"/>
                    <a:pt x="5854" y="3984"/>
                  </a:cubicBezTo>
                  <a:cubicBezTo>
                    <a:pt x="6007" y="3984"/>
                    <a:pt x="6161" y="3987"/>
                    <a:pt x="6315" y="3989"/>
                  </a:cubicBezTo>
                  <a:cubicBezTo>
                    <a:pt x="6491" y="3992"/>
                    <a:pt x="6668" y="3995"/>
                    <a:pt x="6845" y="3995"/>
                  </a:cubicBezTo>
                  <a:cubicBezTo>
                    <a:pt x="6872" y="3995"/>
                    <a:pt x="6900" y="3995"/>
                    <a:pt x="6927" y="3995"/>
                  </a:cubicBezTo>
                  <a:cubicBezTo>
                    <a:pt x="7099" y="3994"/>
                    <a:pt x="7270" y="3989"/>
                    <a:pt x="7441" y="3989"/>
                  </a:cubicBezTo>
                  <a:cubicBezTo>
                    <a:pt x="7469" y="3989"/>
                    <a:pt x="7497" y="3989"/>
                    <a:pt x="7525" y="3989"/>
                  </a:cubicBezTo>
                  <a:cubicBezTo>
                    <a:pt x="7873" y="3991"/>
                    <a:pt x="8220" y="4003"/>
                    <a:pt x="8568" y="4003"/>
                  </a:cubicBezTo>
                  <a:cubicBezTo>
                    <a:pt x="8629" y="4003"/>
                    <a:pt x="8690" y="4003"/>
                    <a:pt x="8752" y="4002"/>
                  </a:cubicBezTo>
                  <a:cubicBezTo>
                    <a:pt x="8943" y="3999"/>
                    <a:pt x="9135" y="3977"/>
                    <a:pt x="9326" y="3954"/>
                  </a:cubicBezTo>
                  <a:cubicBezTo>
                    <a:pt x="9528" y="3930"/>
                    <a:pt x="9731" y="3912"/>
                    <a:pt x="9934" y="3898"/>
                  </a:cubicBezTo>
                  <a:lnTo>
                    <a:pt x="9933" y="3898"/>
                  </a:lnTo>
                  <a:cubicBezTo>
                    <a:pt x="10209" y="3887"/>
                    <a:pt x="10484" y="3876"/>
                    <a:pt x="10761" y="3876"/>
                  </a:cubicBezTo>
                  <a:cubicBezTo>
                    <a:pt x="10897" y="3876"/>
                    <a:pt x="11033" y="3879"/>
                    <a:pt x="11168" y="3879"/>
                  </a:cubicBezTo>
                  <a:cubicBezTo>
                    <a:pt x="11206" y="3879"/>
                    <a:pt x="11242" y="3880"/>
                    <a:pt x="11280" y="3880"/>
                  </a:cubicBezTo>
                  <a:cubicBezTo>
                    <a:pt x="11318" y="3879"/>
                    <a:pt x="11354" y="3879"/>
                    <a:pt x="11391" y="3879"/>
                  </a:cubicBezTo>
                  <a:cubicBezTo>
                    <a:pt x="11414" y="3879"/>
                    <a:pt x="11437" y="3877"/>
                    <a:pt x="11460" y="3877"/>
                  </a:cubicBezTo>
                  <a:lnTo>
                    <a:pt x="11506" y="3877"/>
                  </a:lnTo>
                  <a:cubicBezTo>
                    <a:pt x="11529" y="3876"/>
                    <a:pt x="11551" y="3875"/>
                    <a:pt x="11573" y="3874"/>
                  </a:cubicBezTo>
                  <a:cubicBezTo>
                    <a:pt x="11590" y="3873"/>
                    <a:pt x="11607" y="3872"/>
                    <a:pt x="11625" y="3871"/>
                  </a:cubicBezTo>
                  <a:cubicBezTo>
                    <a:pt x="11622" y="3865"/>
                    <a:pt x="11621" y="3859"/>
                    <a:pt x="11618" y="3852"/>
                  </a:cubicBezTo>
                  <a:cubicBezTo>
                    <a:pt x="11596" y="3784"/>
                    <a:pt x="11572" y="3715"/>
                    <a:pt x="11550" y="3646"/>
                  </a:cubicBezTo>
                  <a:cubicBezTo>
                    <a:pt x="11538" y="3613"/>
                    <a:pt x="11528" y="3579"/>
                    <a:pt x="11517" y="3545"/>
                  </a:cubicBezTo>
                  <a:cubicBezTo>
                    <a:pt x="11512" y="3530"/>
                    <a:pt x="11508" y="3516"/>
                    <a:pt x="11504" y="3502"/>
                  </a:cubicBezTo>
                  <a:cubicBezTo>
                    <a:pt x="11490" y="3458"/>
                    <a:pt x="11477" y="3414"/>
                    <a:pt x="11469" y="3369"/>
                  </a:cubicBezTo>
                  <a:cubicBezTo>
                    <a:pt x="11469" y="3367"/>
                    <a:pt x="11469" y="3366"/>
                    <a:pt x="11469" y="3364"/>
                  </a:cubicBezTo>
                  <a:cubicBezTo>
                    <a:pt x="11455" y="3335"/>
                    <a:pt x="11441" y="3306"/>
                    <a:pt x="11427" y="3276"/>
                  </a:cubicBezTo>
                  <a:cubicBezTo>
                    <a:pt x="11406" y="3222"/>
                    <a:pt x="11384" y="3170"/>
                    <a:pt x="11366" y="3115"/>
                  </a:cubicBezTo>
                  <a:cubicBezTo>
                    <a:pt x="11365" y="3115"/>
                    <a:pt x="11365" y="3114"/>
                    <a:pt x="11365" y="3114"/>
                  </a:cubicBezTo>
                  <a:cubicBezTo>
                    <a:pt x="11345" y="3050"/>
                    <a:pt x="11328" y="2985"/>
                    <a:pt x="11309" y="2923"/>
                  </a:cubicBezTo>
                  <a:cubicBezTo>
                    <a:pt x="11281" y="2836"/>
                    <a:pt x="11247" y="2753"/>
                    <a:pt x="11195" y="2677"/>
                  </a:cubicBezTo>
                  <a:cubicBezTo>
                    <a:pt x="11115" y="2556"/>
                    <a:pt x="11012" y="2451"/>
                    <a:pt x="10905" y="2354"/>
                  </a:cubicBezTo>
                  <a:cubicBezTo>
                    <a:pt x="10800" y="2258"/>
                    <a:pt x="10679" y="2185"/>
                    <a:pt x="10556" y="2112"/>
                  </a:cubicBezTo>
                  <a:cubicBezTo>
                    <a:pt x="10437" y="2041"/>
                    <a:pt x="10319" y="1972"/>
                    <a:pt x="10196" y="1909"/>
                  </a:cubicBezTo>
                  <a:cubicBezTo>
                    <a:pt x="10062" y="1842"/>
                    <a:pt x="9923" y="1786"/>
                    <a:pt x="9773" y="1769"/>
                  </a:cubicBezTo>
                  <a:cubicBezTo>
                    <a:pt x="9707" y="1761"/>
                    <a:pt x="9641" y="1757"/>
                    <a:pt x="9575" y="1757"/>
                  </a:cubicBezTo>
                  <a:cubicBezTo>
                    <a:pt x="9533" y="1757"/>
                    <a:pt x="9492" y="1758"/>
                    <a:pt x="9450" y="1762"/>
                  </a:cubicBezTo>
                  <a:cubicBezTo>
                    <a:pt x="9354" y="1769"/>
                    <a:pt x="9257" y="1788"/>
                    <a:pt x="9161" y="1808"/>
                  </a:cubicBezTo>
                  <a:cubicBezTo>
                    <a:pt x="9065" y="1828"/>
                    <a:pt x="8970" y="1850"/>
                    <a:pt x="8876" y="1877"/>
                  </a:cubicBezTo>
                  <a:cubicBezTo>
                    <a:pt x="8737" y="1917"/>
                    <a:pt x="8593" y="1961"/>
                    <a:pt x="8466" y="2032"/>
                  </a:cubicBezTo>
                  <a:cubicBezTo>
                    <a:pt x="8453" y="2039"/>
                    <a:pt x="8442" y="2048"/>
                    <a:pt x="8429" y="2055"/>
                  </a:cubicBezTo>
                  <a:cubicBezTo>
                    <a:pt x="8388" y="2001"/>
                    <a:pt x="8345" y="1949"/>
                    <a:pt x="8301" y="1898"/>
                  </a:cubicBezTo>
                  <a:cubicBezTo>
                    <a:pt x="8281" y="1872"/>
                    <a:pt x="8264" y="1847"/>
                    <a:pt x="8246" y="1820"/>
                  </a:cubicBezTo>
                  <a:cubicBezTo>
                    <a:pt x="8169" y="1691"/>
                    <a:pt x="8108" y="1552"/>
                    <a:pt x="8021" y="1428"/>
                  </a:cubicBezTo>
                  <a:cubicBezTo>
                    <a:pt x="7934" y="1304"/>
                    <a:pt x="7820" y="1206"/>
                    <a:pt x="7707" y="1106"/>
                  </a:cubicBezTo>
                  <a:lnTo>
                    <a:pt x="7707" y="1106"/>
                  </a:lnTo>
                  <a:cubicBezTo>
                    <a:pt x="7708" y="1106"/>
                    <a:pt x="7708" y="1106"/>
                    <a:pt x="7709" y="1107"/>
                  </a:cubicBezTo>
                  <a:cubicBezTo>
                    <a:pt x="7662" y="1063"/>
                    <a:pt x="7616" y="1019"/>
                    <a:pt x="7574" y="971"/>
                  </a:cubicBezTo>
                  <a:cubicBezTo>
                    <a:pt x="7520" y="911"/>
                    <a:pt x="7469" y="848"/>
                    <a:pt x="7413" y="792"/>
                  </a:cubicBezTo>
                  <a:cubicBezTo>
                    <a:pt x="7358" y="736"/>
                    <a:pt x="7298" y="683"/>
                    <a:pt x="7238" y="633"/>
                  </a:cubicBezTo>
                  <a:cubicBezTo>
                    <a:pt x="7177" y="583"/>
                    <a:pt x="7109" y="544"/>
                    <a:pt x="7042" y="504"/>
                  </a:cubicBezTo>
                  <a:cubicBezTo>
                    <a:pt x="6971" y="462"/>
                    <a:pt x="6902" y="420"/>
                    <a:pt x="6828" y="384"/>
                  </a:cubicBezTo>
                  <a:cubicBezTo>
                    <a:pt x="6758" y="349"/>
                    <a:pt x="6683" y="319"/>
                    <a:pt x="6610" y="289"/>
                  </a:cubicBezTo>
                  <a:cubicBezTo>
                    <a:pt x="6533" y="257"/>
                    <a:pt x="6459" y="221"/>
                    <a:pt x="6382" y="190"/>
                  </a:cubicBezTo>
                  <a:cubicBezTo>
                    <a:pt x="6333" y="170"/>
                    <a:pt x="6285" y="152"/>
                    <a:pt x="6234" y="137"/>
                  </a:cubicBezTo>
                  <a:cubicBezTo>
                    <a:pt x="6190" y="125"/>
                    <a:pt x="6145" y="115"/>
                    <a:pt x="6100" y="105"/>
                  </a:cubicBezTo>
                  <a:cubicBezTo>
                    <a:pt x="6017" y="88"/>
                    <a:pt x="5932" y="71"/>
                    <a:pt x="5850" y="54"/>
                  </a:cubicBezTo>
                  <a:cubicBezTo>
                    <a:pt x="5850" y="54"/>
                    <a:pt x="5850" y="54"/>
                    <a:pt x="5850" y="52"/>
                  </a:cubicBezTo>
                  <a:cubicBezTo>
                    <a:pt x="5847" y="52"/>
                    <a:pt x="5845" y="51"/>
                    <a:pt x="5843" y="51"/>
                  </a:cubicBezTo>
                  <a:cubicBezTo>
                    <a:pt x="5840" y="51"/>
                    <a:pt x="5838" y="50"/>
                    <a:pt x="5836" y="50"/>
                  </a:cubicBezTo>
                  <a:cubicBezTo>
                    <a:pt x="5835" y="50"/>
                    <a:pt x="5834" y="49"/>
                    <a:pt x="5831" y="49"/>
                  </a:cubicBezTo>
                  <a:cubicBezTo>
                    <a:pt x="5802" y="40"/>
                    <a:pt x="5770" y="35"/>
                    <a:pt x="5741" y="30"/>
                  </a:cubicBezTo>
                  <a:cubicBezTo>
                    <a:pt x="5700" y="20"/>
                    <a:pt x="5659" y="14"/>
                    <a:pt x="5618" y="9"/>
                  </a:cubicBezTo>
                  <a:cubicBezTo>
                    <a:pt x="5561" y="3"/>
                    <a:pt x="5504" y="1"/>
                    <a:pt x="54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1" name="Google Shape;2171;p43"/>
          <p:cNvGrpSpPr/>
          <p:nvPr/>
        </p:nvGrpSpPr>
        <p:grpSpPr>
          <a:xfrm flipH="1">
            <a:off x="8571576" y="1666454"/>
            <a:ext cx="340079" cy="151289"/>
            <a:chOff x="3659575" y="587325"/>
            <a:chExt cx="181250" cy="79400"/>
          </a:xfrm>
        </p:grpSpPr>
        <p:sp>
          <p:nvSpPr>
            <p:cNvPr id="2172" name="Google Shape;2172;p43"/>
            <p:cNvSpPr/>
            <p:nvPr/>
          </p:nvSpPr>
          <p:spPr>
            <a:xfrm>
              <a:off x="3669725" y="594375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lnTo>
                    <a:pt x="4916" y="1720"/>
                  </a:lnTo>
                  <a:cubicBezTo>
                    <a:pt x="4905" y="1727"/>
                    <a:pt x="4895" y="1735"/>
                    <a:pt x="4884" y="1743"/>
                  </a:cubicBezTo>
                  <a:cubicBezTo>
                    <a:pt x="4882" y="1744"/>
                    <a:pt x="4881" y="1745"/>
                    <a:pt x="4880" y="1746"/>
                  </a:cubicBezTo>
                  <a:cubicBezTo>
                    <a:pt x="4819" y="1754"/>
                    <a:pt x="4760" y="1762"/>
                    <a:pt x="4700" y="1770"/>
                  </a:cubicBezTo>
                  <a:cubicBezTo>
                    <a:pt x="4723" y="1765"/>
                    <a:pt x="4746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8" y="1"/>
                  </a:moveTo>
                  <a:cubicBezTo>
                    <a:pt x="4093" y="1"/>
                    <a:pt x="4036" y="11"/>
                    <a:pt x="3985" y="22"/>
                  </a:cubicBezTo>
                  <a:cubicBezTo>
                    <a:pt x="3923" y="37"/>
                    <a:pt x="3861" y="49"/>
                    <a:pt x="3803" y="71"/>
                  </a:cubicBezTo>
                  <a:cubicBezTo>
                    <a:pt x="3675" y="117"/>
                    <a:pt x="3550" y="172"/>
                    <a:pt x="3430" y="235"/>
                  </a:cubicBezTo>
                  <a:cubicBezTo>
                    <a:pt x="3304" y="301"/>
                    <a:pt x="3175" y="368"/>
                    <a:pt x="3055" y="446"/>
                  </a:cubicBezTo>
                  <a:cubicBezTo>
                    <a:pt x="3007" y="477"/>
                    <a:pt x="2958" y="507"/>
                    <a:pt x="2912" y="542"/>
                  </a:cubicBezTo>
                  <a:cubicBezTo>
                    <a:pt x="2871" y="575"/>
                    <a:pt x="2825" y="617"/>
                    <a:pt x="2798" y="662"/>
                  </a:cubicBezTo>
                  <a:cubicBezTo>
                    <a:pt x="2766" y="714"/>
                    <a:pt x="2743" y="764"/>
                    <a:pt x="2742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2" y="995"/>
                  </a:cubicBezTo>
                  <a:cubicBezTo>
                    <a:pt x="2721" y="1005"/>
                    <a:pt x="2702" y="1017"/>
                    <a:pt x="2682" y="1028"/>
                  </a:cubicBezTo>
                  <a:cubicBezTo>
                    <a:pt x="2690" y="1024"/>
                    <a:pt x="2697" y="1020"/>
                    <a:pt x="2704" y="1017"/>
                  </a:cubicBezTo>
                  <a:lnTo>
                    <a:pt x="2704" y="1017"/>
                  </a:lnTo>
                  <a:cubicBezTo>
                    <a:pt x="2634" y="1054"/>
                    <a:pt x="2567" y="1091"/>
                    <a:pt x="2521" y="1157"/>
                  </a:cubicBezTo>
                  <a:cubicBezTo>
                    <a:pt x="2496" y="1195"/>
                    <a:pt x="2485" y="1236"/>
                    <a:pt x="2480" y="1280"/>
                  </a:cubicBezTo>
                  <a:cubicBezTo>
                    <a:pt x="2365" y="1317"/>
                    <a:pt x="2251" y="1355"/>
                    <a:pt x="2137" y="1395"/>
                  </a:cubicBezTo>
                  <a:cubicBezTo>
                    <a:pt x="2109" y="1404"/>
                    <a:pt x="2082" y="1414"/>
                    <a:pt x="2054" y="1424"/>
                  </a:cubicBezTo>
                  <a:cubicBezTo>
                    <a:pt x="2045" y="1422"/>
                    <a:pt x="2036" y="1419"/>
                    <a:pt x="2027" y="1417"/>
                  </a:cubicBezTo>
                  <a:cubicBezTo>
                    <a:pt x="1970" y="1333"/>
                    <a:pt x="1897" y="1259"/>
                    <a:pt x="1804" y="1213"/>
                  </a:cubicBezTo>
                  <a:cubicBezTo>
                    <a:pt x="1716" y="1170"/>
                    <a:pt x="1626" y="1144"/>
                    <a:pt x="1526" y="1137"/>
                  </a:cubicBezTo>
                  <a:cubicBezTo>
                    <a:pt x="1511" y="1136"/>
                    <a:pt x="1495" y="1135"/>
                    <a:pt x="1480" y="1135"/>
                  </a:cubicBezTo>
                  <a:cubicBezTo>
                    <a:pt x="1390" y="1135"/>
                    <a:pt x="1295" y="1152"/>
                    <a:pt x="1210" y="1177"/>
                  </a:cubicBezTo>
                  <a:cubicBezTo>
                    <a:pt x="1093" y="1210"/>
                    <a:pt x="978" y="1259"/>
                    <a:pt x="871" y="1317"/>
                  </a:cubicBezTo>
                  <a:cubicBezTo>
                    <a:pt x="773" y="1370"/>
                    <a:pt x="679" y="1426"/>
                    <a:pt x="588" y="1491"/>
                  </a:cubicBezTo>
                  <a:cubicBezTo>
                    <a:pt x="537" y="1528"/>
                    <a:pt x="496" y="1571"/>
                    <a:pt x="460" y="1621"/>
                  </a:cubicBezTo>
                  <a:cubicBezTo>
                    <a:pt x="367" y="1705"/>
                    <a:pt x="276" y="1810"/>
                    <a:pt x="242" y="1928"/>
                  </a:cubicBezTo>
                  <a:cubicBezTo>
                    <a:pt x="196" y="1954"/>
                    <a:pt x="152" y="1983"/>
                    <a:pt x="108" y="2014"/>
                  </a:cubicBezTo>
                  <a:cubicBezTo>
                    <a:pt x="48" y="2056"/>
                    <a:pt x="16" y="2128"/>
                    <a:pt x="25" y="2197"/>
                  </a:cubicBezTo>
                  <a:cubicBezTo>
                    <a:pt x="9" y="2244"/>
                    <a:pt x="11" y="2297"/>
                    <a:pt x="30" y="2342"/>
                  </a:cubicBezTo>
                  <a:cubicBezTo>
                    <a:pt x="17" y="2366"/>
                    <a:pt x="6" y="2392"/>
                    <a:pt x="4" y="2422"/>
                  </a:cubicBezTo>
                  <a:cubicBezTo>
                    <a:pt x="1" y="2470"/>
                    <a:pt x="16" y="2518"/>
                    <a:pt x="46" y="2556"/>
                  </a:cubicBezTo>
                  <a:cubicBezTo>
                    <a:pt x="84" y="2602"/>
                    <a:pt x="126" y="2638"/>
                    <a:pt x="185" y="2653"/>
                  </a:cubicBezTo>
                  <a:cubicBezTo>
                    <a:pt x="209" y="2660"/>
                    <a:pt x="233" y="2663"/>
                    <a:pt x="257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8" y="2665"/>
                    <a:pt x="320" y="2664"/>
                    <a:pt x="340" y="2661"/>
                  </a:cubicBezTo>
                  <a:cubicBezTo>
                    <a:pt x="470" y="2645"/>
                    <a:pt x="596" y="2622"/>
                    <a:pt x="721" y="2583"/>
                  </a:cubicBezTo>
                  <a:cubicBezTo>
                    <a:pt x="786" y="2564"/>
                    <a:pt x="869" y="2540"/>
                    <a:pt x="945" y="2506"/>
                  </a:cubicBezTo>
                  <a:cubicBezTo>
                    <a:pt x="974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5" y="2599"/>
                    <a:pt x="1276" y="2599"/>
                    <a:pt x="1288" y="2599"/>
                  </a:cubicBezTo>
                  <a:cubicBezTo>
                    <a:pt x="1427" y="2605"/>
                    <a:pt x="1566" y="2607"/>
                    <a:pt x="1704" y="2607"/>
                  </a:cubicBezTo>
                  <a:cubicBezTo>
                    <a:pt x="1978" y="2607"/>
                    <a:pt x="2251" y="2599"/>
                    <a:pt x="2524" y="2590"/>
                  </a:cubicBezTo>
                  <a:cubicBezTo>
                    <a:pt x="2612" y="2588"/>
                    <a:pt x="2702" y="2583"/>
                    <a:pt x="2790" y="2579"/>
                  </a:cubicBezTo>
                  <a:cubicBezTo>
                    <a:pt x="2840" y="2576"/>
                    <a:pt x="2889" y="2574"/>
                    <a:pt x="2941" y="2571"/>
                  </a:cubicBezTo>
                  <a:cubicBezTo>
                    <a:pt x="3009" y="2567"/>
                    <a:pt x="3079" y="2560"/>
                    <a:pt x="3149" y="2557"/>
                  </a:cubicBezTo>
                  <a:cubicBezTo>
                    <a:pt x="3170" y="2555"/>
                    <a:pt x="3193" y="2555"/>
                    <a:pt x="3215" y="2554"/>
                  </a:cubicBezTo>
                  <a:cubicBezTo>
                    <a:pt x="3223" y="2556"/>
                    <a:pt x="3232" y="2559"/>
                    <a:pt x="3241" y="2562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2"/>
                    <a:pt x="3596" y="2602"/>
                  </a:cubicBezTo>
                  <a:cubicBezTo>
                    <a:pt x="3646" y="2602"/>
                    <a:pt x="3696" y="2602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6"/>
                    <a:pt x="4211" y="2576"/>
                    <a:pt x="4285" y="2570"/>
                  </a:cubicBezTo>
                  <a:cubicBezTo>
                    <a:pt x="4366" y="2564"/>
                    <a:pt x="4448" y="2558"/>
                    <a:pt x="4529" y="2549"/>
                  </a:cubicBezTo>
                  <a:cubicBezTo>
                    <a:pt x="4605" y="2539"/>
                    <a:pt x="4682" y="2531"/>
                    <a:pt x="4759" y="2522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4" y="2512"/>
                    <a:pt x="5369" y="2513"/>
                    <a:pt x="5423" y="2513"/>
                  </a:cubicBezTo>
                  <a:cubicBezTo>
                    <a:pt x="5581" y="2513"/>
                    <a:pt x="5738" y="2505"/>
                    <a:pt x="5893" y="2479"/>
                  </a:cubicBezTo>
                  <a:cubicBezTo>
                    <a:pt x="5939" y="2477"/>
                    <a:pt x="5984" y="2474"/>
                    <a:pt x="6030" y="2470"/>
                  </a:cubicBezTo>
                  <a:cubicBezTo>
                    <a:pt x="6074" y="2468"/>
                    <a:pt x="6115" y="2464"/>
                    <a:pt x="6157" y="2461"/>
                  </a:cubicBezTo>
                  <a:cubicBezTo>
                    <a:pt x="6187" y="2458"/>
                    <a:pt x="6218" y="2459"/>
                    <a:pt x="6246" y="2454"/>
                  </a:cubicBezTo>
                  <a:cubicBezTo>
                    <a:pt x="6284" y="2448"/>
                    <a:pt x="6317" y="2438"/>
                    <a:pt x="6352" y="2422"/>
                  </a:cubicBezTo>
                  <a:cubicBezTo>
                    <a:pt x="6381" y="2408"/>
                    <a:pt x="6405" y="2388"/>
                    <a:pt x="6424" y="2361"/>
                  </a:cubicBezTo>
                  <a:cubicBezTo>
                    <a:pt x="6432" y="2360"/>
                    <a:pt x="6441" y="2358"/>
                    <a:pt x="6449" y="2357"/>
                  </a:cubicBezTo>
                  <a:cubicBezTo>
                    <a:pt x="6522" y="2343"/>
                    <a:pt x="6583" y="2287"/>
                    <a:pt x="6597" y="2213"/>
                  </a:cubicBezTo>
                  <a:cubicBezTo>
                    <a:pt x="6607" y="2169"/>
                    <a:pt x="6604" y="2133"/>
                    <a:pt x="6592" y="2090"/>
                  </a:cubicBezTo>
                  <a:cubicBezTo>
                    <a:pt x="6572" y="2022"/>
                    <a:pt x="6510" y="1972"/>
                    <a:pt x="6441" y="1962"/>
                  </a:cubicBezTo>
                  <a:cubicBezTo>
                    <a:pt x="6412" y="1916"/>
                    <a:pt x="6370" y="1875"/>
                    <a:pt x="6323" y="1843"/>
                  </a:cubicBezTo>
                  <a:cubicBezTo>
                    <a:pt x="6362" y="1814"/>
                    <a:pt x="6393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5" y="1406"/>
                    <a:pt x="6283" y="1362"/>
                  </a:cubicBezTo>
                  <a:cubicBezTo>
                    <a:pt x="6273" y="1355"/>
                    <a:pt x="6261" y="1347"/>
                    <a:pt x="6250" y="1340"/>
                  </a:cubicBezTo>
                  <a:cubicBezTo>
                    <a:pt x="6246" y="1292"/>
                    <a:pt x="6231" y="1244"/>
                    <a:pt x="6209" y="1200"/>
                  </a:cubicBezTo>
                  <a:cubicBezTo>
                    <a:pt x="6166" y="1113"/>
                    <a:pt x="6083" y="1046"/>
                    <a:pt x="5992" y="1006"/>
                  </a:cubicBezTo>
                  <a:cubicBezTo>
                    <a:pt x="5986" y="985"/>
                    <a:pt x="5976" y="965"/>
                    <a:pt x="5965" y="945"/>
                  </a:cubicBezTo>
                  <a:cubicBezTo>
                    <a:pt x="5966" y="924"/>
                    <a:pt x="5963" y="904"/>
                    <a:pt x="5957" y="883"/>
                  </a:cubicBezTo>
                  <a:cubicBezTo>
                    <a:pt x="5926" y="783"/>
                    <a:pt x="5830" y="722"/>
                    <a:pt x="5734" y="695"/>
                  </a:cubicBezTo>
                  <a:cubicBezTo>
                    <a:pt x="5728" y="694"/>
                    <a:pt x="5724" y="693"/>
                    <a:pt x="5719" y="692"/>
                  </a:cubicBezTo>
                  <a:cubicBezTo>
                    <a:pt x="5725" y="668"/>
                    <a:pt x="5726" y="642"/>
                    <a:pt x="5721" y="615"/>
                  </a:cubicBezTo>
                  <a:cubicBezTo>
                    <a:pt x="5707" y="533"/>
                    <a:pt x="5633" y="466"/>
                    <a:pt x="5550" y="462"/>
                  </a:cubicBezTo>
                  <a:cubicBezTo>
                    <a:pt x="5537" y="410"/>
                    <a:pt x="5504" y="362"/>
                    <a:pt x="5464" y="324"/>
                  </a:cubicBezTo>
                  <a:cubicBezTo>
                    <a:pt x="5404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6" y="252"/>
                    <a:pt x="5142" y="249"/>
                    <a:pt x="5136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5" y="171"/>
                    <a:pt x="4929" y="159"/>
                    <a:pt x="4883" y="155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3"/>
                    <a:pt x="4559" y="158"/>
                  </a:cubicBezTo>
                  <a:cubicBezTo>
                    <a:pt x="4540" y="160"/>
                    <a:pt x="4521" y="163"/>
                    <a:pt x="4503" y="165"/>
                  </a:cubicBezTo>
                  <a:cubicBezTo>
                    <a:pt x="4489" y="141"/>
                    <a:pt x="4472" y="119"/>
                    <a:pt x="4451" y="100"/>
                  </a:cubicBezTo>
                  <a:cubicBezTo>
                    <a:pt x="4379" y="35"/>
                    <a:pt x="4277" y="12"/>
                    <a:pt x="4184" y="2"/>
                  </a:cubicBezTo>
                  <a:cubicBezTo>
                    <a:pt x="4172" y="1"/>
                    <a:pt x="4160" y="1"/>
                    <a:pt x="4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3"/>
            <p:cNvSpPr/>
            <p:nvPr/>
          </p:nvSpPr>
          <p:spPr>
            <a:xfrm>
              <a:off x="3665625" y="643200"/>
              <a:ext cx="172725" cy="17150"/>
            </a:xfrm>
            <a:custGeom>
              <a:avLst/>
              <a:gdLst/>
              <a:ahLst/>
              <a:cxnLst/>
              <a:rect l="l" t="t" r="r" b="b"/>
              <a:pathLst>
                <a:path w="6909" h="686" extrusionOk="0">
                  <a:moveTo>
                    <a:pt x="5396" y="45"/>
                  </a:moveTo>
                  <a:cubicBezTo>
                    <a:pt x="5399" y="45"/>
                    <a:pt x="5402" y="45"/>
                    <a:pt x="5406" y="45"/>
                  </a:cubicBezTo>
                  <a:lnTo>
                    <a:pt x="5406" y="45"/>
                  </a:lnTo>
                  <a:cubicBezTo>
                    <a:pt x="5402" y="45"/>
                    <a:pt x="5399" y="45"/>
                    <a:pt x="5396" y="45"/>
                  </a:cubicBezTo>
                  <a:close/>
                  <a:moveTo>
                    <a:pt x="5389" y="626"/>
                  </a:move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lnTo>
                    <a:pt x="5401" y="627"/>
                  </a:lnTo>
                  <a:cubicBezTo>
                    <a:pt x="5397" y="627"/>
                    <a:pt x="5393" y="627"/>
                    <a:pt x="5389" y="626"/>
                  </a:cubicBezTo>
                  <a:close/>
                  <a:moveTo>
                    <a:pt x="6541" y="0"/>
                  </a:moveTo>
                  <a:cubicBezTo>
                    <a:pt x="6404" y="0"/>
                    <a:pt x="6264" y="16"/>
                    <a:pt x="6127" y="29"/>
                  </a:cubicBezTo>
                  <a:cubicBezTo>
                    <a:pt x="6006" y="38"/>
                    <a:pt x="5884" y="41"/>
                    <a:pt x="5762" y="43"/>
                  </a:cubicBezTo>
                  <a:cubicBezTo>
                    <a:pt x="5675" y="43"/>
                    <a:pt x="5588" y="47"/>
                    <a:pt x="5501" y="47"/>
                  </a:cubicBezTo>
                  <a:cubicBezTo>
                    <a:pt x="5469" y="47"/>
                    <a:pt x="5437" y="47"/>
                    <a:pt x="5406" y="45"/>
                  </a:cubicBezTo>
                  <a:lnTo>
                    <a:pt x="5406" y="45"/>
                  </a:lnTo>
                  <a:cubicBezTo>
                    <a:pt x="5406" y="45"/>
                    <a:pt x="5407" y="45"/>
                    <a:pt x="5408" y="45"/>
                  </a:cubicBezTo>
                  <a:lnTo>
                    <a:pt x="5408" y="45"/>
                  </a:lnTo>
                  <a:cubicBezTo>
                    <a:pt x="5185" y="34"/>
                    <a:pt x="4962" y="32"/>
                    <a:pt x="4739" y="27"/>
                  </a:cubicBezTo>
                  <a:cubicBezTo>
                    <a:pt x="4716" y="26"/>
                    <a:pt x="4694" y="26"/>
                    <a:pt x="4672" y="26"/>
                  </a:cubicBezTo>
                  <a:cubicBezTo>
                    <a:pt x="4575" y="26"/>
                    <a:pt x="4479" y="31"/>
                    <a:pt x="4382" y="36"/>
                  </a:cubicBezTo>
                  <a:cubicBezTo>
                    <a:pt x="4277" y="39"/>
                    <a:pt x="4173" y="37"/>
                    <a:pt x="4067" y="39"/>
                  </a:cubicBezTo>
                  <a:cubicBezTo>
                    <a:pt x="3966" y="40"/>
                    <a:pt x="3863" y="45"/>
                    <a:pt x="3760" y="49"/>
                  </a:cubicBezTo>
                  <a:cubicBezTo>
                    <a:pt x="3717" y="51"/>
                    <a:pt x="3674" y="52"/>
                    <a:pt x="3630" y="52"/>
                  </a:cubicBezTo>
                  <a:cubicBezTo>
                    <a:pt x="3578" y="52"/>
                    <a:pt x="3525" y="51"/>
                    <a:pt x="3473" y="51"/>
                  </a:cubicBezTo>
                  <a:cubicBezTo>
                    <a:pt x="3450" y="50"/>
                    <a:pt x="3427" y="50"/>
                    <a:pt x="3404" y="50"/>
                  </a:cubicBezTo>
                  <a:cubicBezTo>
                    <a:pt x="3350" y="50"/>
                    <a:pt x="3295" y="51"/>
                    <a:pt x="3241" y="52"/>
                  </a:cubicBezTo>
                  <a:cubicBezTo>
                    <a:pt x="3164" y="49"/>
                    <a:pt x="3087" y="47"/>
                    <a:pt x="3011" y="47"/>
                  </a:cubicBezTo>
                  <a:cubicBezTo>
                    <a:pt x="2994" y="47"/>
                    <a:pt x="2978" y="47"/>
                    <a:pt x="2962" y="47"/>
                  </a:cubicBezTo>
                  <a:cubicBezTo>
                    <a:pt x="2919" y="48"/>
                    <a:pt x="2877" y="48"/>
                    <a:pt x="2834" y="48"/>
                  </a:cubicBezTo>
                  <a:cubicBezTo>
                    <a:pt x="2687" y="48"/>
                    <a:pt x="2540" y="45"/>
                    <a:pt x="2393" y="43"/>
                  </a:cubicBezTo>
                  <a:cubicBezTo>
                    <a:pt x="2202" y="40"/>
                    <a:pt x="2011" y="32"/>
                    <a:pt x="1820" y="30"/>
                  </a:cubicBezTo>
                  <a:cubicBezTo>
                    <a:pt x="1796" y="30"/>
                    <a:pt x="1771" y="30"/>
                    <a:pt x="1746" y="30"/>
                  </a:cubicBezTo>
                  <a:cubicBezTo>
                    <a:pt x="1460" y="30"/>
                    <a:pt x="1174" y="47"/>
                    <a:pt x="888" y="47"/>
                  </a:cubicBezTo>
                  <a:cubicBezTo>
                    <a:pt x="809" y="47"/>
                    <a:pt x="730" y="46"/>
                    <a:pt x="651" y="43"/>
                  </a:cubicBezTo>
                  <a:cubicBezTo>
                    <a:pt x="585" y="38"/>
                    <a:pt x="518" y="30"/>
                    <a:pt x="453" y="30"/>
                  </a:cubicBezTo>
                  <a:cubicBezTo>
                    <a:pt x="427" y="30"/>
                    <a:pt x="402" y="31"/>
                    <a:pt x="377" y="35"/>
                  </a:cubicBezTo>
                  <a:cubicBezTo>
                    <a:pt x="296" y="44"/>
                    <a:pt x="236" y="110"/>
                    <a:pt x="222" y="188"/>
                  </a:cubicBezTo>
                  <a:cubicBezTo>
                    <a:pt x="220" y="189"/>
                    <a:pt x="216" y="189"/>
                    <a:pt x="214" y="190"/>
                  </a:cubicBezTo>
                  <a:cubicBezTo>
                    <a:pt x="116" y="224"/>
                    <a:pt x="21" y="290"/>
                    <a:pt x="8" y="402"/>
                  </a:cubicBezTo>
                  <a:cubicBezTo>
                    <a:pt x="0" y="479"/>
                    <a:pt x="43" y="562"/>
                    <a:pt x="116" y="597"/>
                  </a:cubicBezTo>
                  <a:cubicBezTo>
                    <a:pt x="184" y="631"/>
                    <a:pt x="261" y="651"/>
                    <a:pt x="336" y="668"/>
                  </a:cubicBezTo>
                  <a:cubicBezTo>
                    <a:pt x="374" y="677"/>
                    <a:pt x="412" y="682"/>
                    <a:pt x="449" y="683"/>
                  </a:cubicBezTo>
                  <a:cubicBezTo>
                    <a:pt x="476" y="685"/>
                    <a:pt x="503" y="685"/>
                    <a:pt x="530" y="685"/>
                  </a:cubicBezTo>
                  <a:cubicBezTo>
                    <a:pt x="557" y="685"/>
                    <a:pt x="584" y="685"/>
                    <a:pt x="612" y="684"/>
                  </a:cubicBezTo>
                  <a:cubicBezTo>
                    <a:pt x="707" y="682"/>
                    <a:pt x="800" y="683"/>
                    <a:pt x="895" y="676"/>
                  </a:cubicBezTo>
                  <a:cubicBezTo>
                    <a:pt x="1083" y="662"/>
                    <a:pt x="1268" y="634"/>
                    <a:pt x="1455" y="615"/>
                  </a:cubicBezTo>
                  <a:cubicBezTo>
                    <a:pt x="1672" y="609"/>
                    <a:pt x="1889" y="611"/>
                    <a:pt x="2106" y="609"/>
                  </a:cubicBezTo>
                  <a:cubicBezTo>
                    <a:pt x="2121" y="608"/>
                    <a:pt x="2135" y="608"/>
                    <a:pt x="2150" y="608"/>
                  </a:cubicBezTo>
                  <a:cubicBezTo>
                    <a:pt x="2242" y="608"/>
                    <a:pt x="2333" y="611"/>
                    <a:pt x="2424" y="613"/>
                  </a:cubicBezTo>
                  <a:cubicBezTo>
                    <a:pt x="2439" y="613"/>
                    <a:pt x="2454" y="614"/>
                    <a:pt x="2469" y="614"/>
                  </a:cubicBezTo>
                  <a:cubicBezTo>
                    <a:pt x="2562" y="614"/>
                    <a:pt x="2655" y="608"/>
                    <a:pt x="2749" y="604"/>
                  </a:cubicBezTo>
                  <a:cubicBezTo>
                    <a:pt x="2940" y="596"/>
                    <a:pt x="3132" y="589"/>
                    <a:pt x="3324" y="588"/>
                  </a:cubicBezTo>
                  <a:cubicBezTo>
                    <a:pt x="3526" y="588"/>
                    <a:pt x="3730" y="594"/>
                    <a:pt x="3932" y="597"/>
                  </a:cubicBezTo>
                  <a:cubicBezTo>
                    <a:pt x="4334" y="604"/>
                    <a:pt x="4734" y="601"/>
                    <a:pt x="5134" y="613"/>
                  </a:cubicBezTo>
                  <a:lnTo>
                    <a:pt x="5134" y="613"/>
                  </a:lnTo>
                  <a:cubicBezTo>
                    <a:pt x="5215" y="617"/>
                    <a:pt x="5296" y="622"/>
                    <a:pt x="5377" y="626"/>
                  </a:cubicBezTo>
                  <a:lnTo>
                    <a:pt x="5377" y="626"/>
                  </a:lnTo>
                  <a:cubicBezTo>
                    <a:pt x="5377" y="626"/>
                    <a:pt x="5377" y="626"/>
                    <a:pt x="5377" y="626"/>
                  </a:cubicBezTo>
                  <a:cubicBezTo>
                    <a:pt x="5381" y="626"/>
                    <a:pt x="5385" y="626"/>
                    <a:pt x="5389" y="626"/>
                  </a:cubicBezTo>
                  <a:lnTo>
                    <a:pt x="5389" y="626"/>
                  </a:lnTo>
                  <a:cubicBezTo>
                    <a:pt x="5389" y="626"/>
                    <a:pt x="5389" y="626"/>
                    <a:pt x="5389" y="626"/>
                  </a:cubicBez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cubicBezTo>
                    <a:pt x="5401" y="627"/>
                    <a:pt x="5401" y="627"/>
                    <a:pt x="5401" y="627"/>
                  </a:cubicBezTo>
                  <a:lnTo>
                    <a:pt x="5401" y="627"/>
                  </a:lnTo>
                  <a:cubicBezTo>
                    <a:pt x="5606" y="637"/>
                    <a:pt x="5811" y="644"/>
                    <a:pt x="6016" y="644"/>
                  </a:cubicBezTo>
                  <a:cubicBezTo>
                    <a:pt x="6041" y="644"/>
                    <a:pt x="6065" y="644"/>
                    <a:pt x="6090" y="644"/>
                  </a:cubicBezTo>
                  <a:cubicBezTo>
                    <a:pt x="6199" y="642"/>
                    <a:pt x="6309" y="633"/>
                    <a:pt x="6416" y="621"/>
                  </a:cubicBezTo>
                  <a:cubicBezTo>
                    <a:pt x="6473" y="615"/>
                    <a:pt x="6529" y="607"/>
                    <a:pt x="6586" y="598"/>
                  </a:cubicBezTo>
                  <a:cubicBezTo>
                    <a:pt x="6670" y="586"/>
                    <a:pt x="6766" y="569"/>
                    <a:pt x="6830" y="511"/>
                  </a:cubicBezTo>
                  <a:cubicBezTo>
                    <a:pt x="6879" y="466"/>
                    <a:pt x="6909" y="407"/>
                    <a:pt x="6899" y="339"/>
                  </a:cubicBezTo>
                  <a:cubicBezTo>
                    <a:pt x="6889" y="279"/>
                    <a:pt x="6854" y="234"/>
                    <a:pt x="6804" y="203"/>
                  </a:cubicBezTo>
                  <a:cubicBezTo>
                    <a:pt x="6789" y="194"/>
                    <a:pt x="6773" y="188"/>
                    <a:pt x="6757" y="183"/>
                  </a:cubicBezTo>
                  <a:lnTo>
                    <a:pt x="6757" y="182"/>
                  </a:lnTo>
                  <a:cubicBezTo>
                    <a:pt x="6755" y="79"/>
                    <a:pt x="6669" y="4"/>
                    <a:pt x="6568" y="0"/>
                  </a:cubicBezTo>
                  <a:cubicBezTo>
                    <a:pt x="6559" y="0"/>
                    <a:pt x="6550" y="0"/>
                    <a:pt x="654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3"/>
            <p:cNvSpPr/>
            <p:nvPr/>
          </p:nvSpPr>
          <p:spPr>
            <a:xfrm>
              <a:off x="3770175" y="624450"/>
              <a:ext cx="9775" cy="9250"/>
            </a:xfrm>
            <a:custGeom>
              <a:avLst/>
              <a:gdLst/>
              <a:ahLst/>
              <a:cxnLst/>
              <a:rect l="l" t="t" r="r" b="b"/>
              <a:pathLst>
                <a:path w="391" h="370" extrusionOk="0">
                  <a:moveTo>
                    <a:pt x="205" y="1"/>
                  </a:moveTo>
                  <a:cubicBezTo>
                    <a:pt x="109" y="1"/>
                    <a:pt x="23" y="65"/>
                    <a:pt x="12" y="165"/>
                  </a:cubicBezTo>
                  <a:cubicBezTo>
                    <a:pt x="1" y="262"/>
                    <a:pt x="74" y="364"/>
                    <a:pt x="176" y="369"/>
                  </a:cubicBezTo>
                  <a:cubicBezTo>
                    <a:pt x="180" y="370"/>
                    <a:pt x="184" y="370"/>
                    <a:pt x="188" y="370"/>
                  </a:cubicBezTo>
                  <a:cubicBezTo>
                    <a:pt x="284" y="370"/>
                    <a:pt x="370" y="306"/>
                    <a:pt x="380" y="206"/>
                  </a:cubicBezTo>
                  <a:cubicBezTo>
                    <a:pt x="391" y="110"/>
                    <a:pt x="318" y="7"/>
                    <a:pt x="217" y="1"/>
                  </a:cubicBezTo>
                  <a:cubicBezTo>
                    <a:pt x="213" y="1"/>
                    <a:pt x="209" y="1"/>
                    <a:pt x="20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3"/>
            <p:cNvSpPr/>
            <p:nvPr/>
          </p:nvSpPr>
          <p:spPr>
            <a:xfrm>
              <a:off x="3784175" y="624800"/>
              <a:ext cx="9725" cy="9250"/>
            </a:xfrm>
            <a:custGeom>
              <a:avLst/>
              <a:gdLst/>
              <a:ahLst/>
              <a:cxnLst/>
              <a:rect l="l" t="t" r="r" b="b"/>
              <a:pathLst>
                <a:path w="389" h="370" extrusionOk="0">
                  <a:moveTo>
                    <a:pt x="203" y="1"/>
                  </a:moveTo>
                  <a:cubicBezTo>
                    <a:pt x="107" y="1"/>
                    <a:pt x="21" y="65"/>
                    <a:pt x="10" y="165"/>
                  </a:cubicBezTo>
                  <a:cubicBezTo>
                    <a:pt x="0" y="261"/>
                    <a:pt x="73" y="363"/>
                    <a:pt x="174" y="369"/>
                  </a:cubicBezTo>
                  <a:cubicBezTo>
                    <a:pt x="178" y="369"/>
                    <a:pt x="182" y="370"/>
                    <a:pt x="186" y="370"/>
                  </a:cubicBezTo>
                  <a:cubicBezTo>
                    <a:pt x="282" y="370"/>
                    <a:pt x="368" y="306"/>
                    <a:pt x="378" y="206"/>
                  </a:cubicBezTo>
                  <a:cubicBezTo>
                    <a:pt x="389" y="108"/>
                    <a:pt x="316" y="7"/>
                    <a:pt x="215" y="1"/>
                  </a:cubicBezTo>
                  <a:cubicBezTo>
                    <a:pt x="211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3"/>
            <p:cNvSpPr/>
            <p:nvPr/>
          </p:nvSpPr>
          <p:spPr>
            <a:xfrm>
              <a:off x="3659575" y="587325"/>
              <a:ext cx="181250" cy="79400"/>
            </a:xfrm>
            <a:custGeom>
              <a:avLst/>
              <a:gdLst/>
              <a:ahLst/>
              <a:cxnLst/>
              <a:rect l="l" t="t" r="r" b="b"/>
              <a:pathLst>
                <a:path w="7250" h="3176" extrusionOk="0">
                  <a:moveTo>
                    <a:pt x="6001" y="922"/>
                  </a:moveTo>
                  <a:cubicBezTo>
                    <a:pt x="6003" y="923"/>
                    <a:pt x="6005" y="925"/>
                    <a:pt x="6007" y="927"/>
                  </a:cubicBezTo>
                  <a:cubicBezTo>
                    <a:pt x="6005" y="925"/>
                    <a:pt x="6003" y="924"/>
                    <a:pt x="6001" y="922"/>
                  </a:cubicBezTo>
                  <a:close/>
                  <a:moveTo>
                    <a:pt x="4662" y="370"/>
                  </a:moveTo>
                  <a:cubicBezTo>
                    <a:pt x="4729" y="374"/>
                    <a:pt x="4793" y="378"/>
                    <a:pt x="4861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30" y="480"/>
                    <a:pt x="5387" y="499"/>
                    <a:pt x="5441" y="520"/>
                  </a:cubicBezTo>
                  <a:cubicBezTo>
                    <a:pt x="5465" y="531"/>
                    <a:pt x="5491" y="543"/>
                    <a:pt x="5513" y="554"/>
                  </a:cubicBezTo>
                  <a:cubicBezTo>
                    <a:pt x="5617" y="616"/>
                    <a:pt x="5716" y="686"/>
                    <a:pt x="5813" y="756"/>
                  </a:cubicBezTo>
                  <a:cubicBezTo>
                    <a:pt x="5814" y="758"/>
                    <a:pt x="5815" y="758"/>
                    <a:pt x="5818" y="759"/>
                  </a:cubicBezTo>
                  <a:cubicBezTo>
                    <a:pt x="5818" y="759"/>
                    <a:pt x="5818" y="759"/>
                    <a:pt x="5818" y="760"/>
                  </a:cubicBezTo>
                  <a:lnTo>
                    <a:pt x="5818" y="760"/>
                  </a:lnTo>
                  <a:cubicBezTo>
                    <a:pt x="5818" y="760"/>
                    <a:pt x="5818" y="759"/>
                    <a:pt x="5818" y="759"/>
                  </a:cubicBezTo>
                  <a:lnTo>
                    <a:pt x="5818" y="759"/>
                  </a:lnTo>
                  <a:cubicBezTo>
                    <a:pt x="5819" y="760"/>
                    <a:pt x="5819" y="761"/>
                    <a:pt x="5820" y="761"/>
                  </a:cubicBezTo>
                  <a:lnTo>
                    <a:pt x="5820" y="761"/>
                  </a:lnTo>
                  <a:cubicBezTo>
                    <a:pt x="5820" y="761"/>
                    <a:pt x="5819" y="760"/>
                    <a:pt x="5818" y="760"/>
                  </a:cubicBezTo>
                  <a:lnTo>
                    <a:pt x="5818" y="760"/>
                  </a:lnTo>
                  <a:cubicBezTo>
                    <a:pt x="5819" y="760"/>
                    <a:pt x="5820" y="760"/>
                    <a:pt x="5821" y="761"/>
                  </a:cubicBezTo>
                  <a:cubicBezTo>
                    <a:pt x="5821" y="761"/>
                    <a:pt x="5821" y="761"/>
                    <a:pt x="5820" y="761"/>
                  </a:cubicBezTo>
                  <a:lnTo>
                    <a:pt x="5820" y="761"/>
                  </a:lnTo>
                  <a:cubicBezTo>
                    <a:pt x="5862" y="794"/>
                    <a:pt x="5901" y="826"/>
                    <a:pt x="5940" y="860"/>
                  </a:cubicBezTo>
                  <a:cubicBezTo>
                    <a:pt x="5941" y="862"/>
                    <a:pt x="5942" y="862"/>
                    <a:pt x="5943" y="864"/>
                  </a:cubicBezTo>
                  <a:cubicBezTo>
                    <a:pt x="5945" y="864"/>
                    <a:pt x="5946" y="865"/>
                    <a:pt x="5946" y="867"/>
                  </a:cubicBezTo>
                  <a:cubicBezTo>
                    <a:pt x="5953" y="873"/>
                    <a:pt x="5959" y="881"/>
                    <a:pt x="5966" y="886"/>
                  </a:cubicBezTo>
                  <a:cubicBezTo>
                    <a:pt x="5969" y="889"/>
                    <a:pt x="5973" y="893"/>
                    <a:pt x="5975" y="895"/>
                  </a:cubicBezTo>
                  <a:cubicBezTo>
                    <a:pt x="5978" y="897"/>
                    <a:pt x="5980" y="900"/>
                    <a:pt x="5981" y="902"/>
                  </a:cubicBezTo>
                  <a:cubicBezTo>
                    <a:pt x="5986" y="906"/>
                    <a:pt x="5991" y="911"/>
                    <a:pt x="5996" y="916"/>
                  </a:cubicBezTo>
                  <a:lnTo>
                    <a:pt x="5996" y="916"/>
                  </a:lnTo>
                  <a:cubicBezTo>
                    <a:pt x="5994" y="914"/>
                    <a:pt x="5991" y="913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50" y="1073"/>
                    <a:pt x="6233" y="1154"/>
                  </a:cubicBezTo>
                  <a:cubicBezTo>
                    <a:pt x="6261" y="1183"/>
                    <a:pt x="6289" y="1213"/>
                    <a:pt x="6315" y="1246"/>
                  </a:cubicBezTo>
                  <a:cubicBezTo>
                    <a:pt x="6333" y="1271"/>
                    <a:pt x="6350" y="1298"/>
                    <a:pt x="6368" y="1325"/>
                  </a:cubicBezTo>
                  <a:cubicBezTo>
                    <a:pt x="6402" y="1387"/>
                    <a:pt x="6435" y="1449"/>
                    <a:pt x="6472" y="1509"/>
                  </a:cubicBezTo>
                  <a:cubicBezTo>
                    <a:pt x="6511" y="1574"/>
                    <a:pt x="6551" y="1637"/>
                    <a:pt x="6591" y="1700"/>
                  </a:cubicBezTo>
                  <a:cubicBezTo>
                    <a:pt x="6640" y="1793"/>
                    <a:pt x="6683" y="1889"/>
                    <a:pt x="6724" y="1987"/>
                  </a:cubicBezTo>
                  <a:cubicBezTo>
                    <a:pt x="6734" y="2011"/>
                    <a:pt x="6742" y="2035"/>
                    <a:pt x="6750" y="2060"/>
                  </a:cubicBezTo>
                  <a:cubicBezTo>
                    <a:pt x="6759" y="2099"/>
                    <a:pt x="6766" y="2139"/>
                    <a:pt x="6772" y="2180"/>
                  </a:cubicBezTo>
                  <a:lnTo>
                    <a:pt x="6771" y="2179"/>
                  </a:lnTo>
                  <a:lnTo>
                    <a:pt x="6771" y="2179"/>
                  </a:lnTo>
                  <a:cubicBezTo>
                    <a:pt x="6790" y="2323"/>
                    <a:pt x="6795" y="2470"/>
                    <a:pt x="6810" y="2614"/>
                  </a:cubicBezTo>
                  <a:cubicBezTo>
                    <a:pt x="6814" y="2637"/>
                    <a:pt x="6818" y="2658"/>
                    <a:pt x="6822" y="2680"/>
                  </a:cubicBezTo>
                  <a:cubicBezTo>
                    <a:pt x="6736" y="2687"/>
                    <a:pt x="6651" y="2694"/>
                    <a:pt x="6567" y="2701"/>
                  </a:cubicBezTo>
                  <a:cubicBezTo>
                    <a:pt x="6489" y="2706"/>
                    <a:pt x="6409" y="2708"/>
                    <a:pt x="6332" y="2717"/>
                  </a:cubicBezTo>
                  <a:cubicBezTo>
                    <a:pt x="6301" y="2720"/>
                    <a:pt x="6274" y="2732"/>
                    <a:pt x="6249" y="2748"/>
                  </a:cubicBezTo>
                  <a:cubicBezTo>
                    <a:pt x="6211" y="2751"/>
                    <a:pt x="6173" y="2754"/>
                    <a:pt x="6135" y="2758"/>
                  </a:cubicBezTo>
                  <a:cubicBezTo>
                    <a:pt x="5981" y="2769"/>
                    <a:pt x="5827" y="2782"/>
                    <a:pt x="5671" y="2786"/>
                  </a:cubicBezTo>
                  <a:cubicBezTo>
                    <a:pt x="5603" y="2786"/>
                    <a:pt x="5533" y="2786"/>
                    <a:pt x="5464" y="2785"/>
                  </a:cubicBezTo>
                  <a:cubicBezTo>
                    <a:pt x="5278" y="2782"/>
                    <a:pt x="5091" y="2772"/>
                    <a:pt x="4906" y="2769"/>
                  </a:cubicBezTo>
                  <a:cubicBezTo>
                    <a:pt x="4897" y="2769"/>
                    <a:pt x="4887" y="2769"/>
                    <a:pt x="4878" y="2769"/>
                  </a:cubicBezTo>
                  <a:cubicBezTo>
                    <a:pt x="4685" y="2769"/>
                    <a:pt x="4492" y="2780"/>
                    <a:pt x="4299" y="2785"/>
                  </a:cubicBezTo>
                  <a:cubicBezTo>
                    <a:pt x="4089" y="2792"/>
                    <a:pt x="3879" y="2792"/>
                    <a:pt x="3669" y="2796"/>
                  </a:cubicBezTo>
                  <a:cubicBezTo>
                    <a:pt x="3477" y="2799"/>
                    <a:pt x="3285" y="2805"/>
                    <a:pt x="3093" y="2806"/>
                  </a:cubicBezTo>
                  <a:cubicBezTo>
                    <a:pt x="2907" y="2805"/>
                    <a:pt x="2725" y="2804"/>
                    <a:pt x="2540" y="2798"/>
                  </a:cubicBezTo>
                  <a:cubicBezTo>
                    <a:pt x="2126" y="2785"/>
                    <a:pt x="1713" y="2758"/>
                    <a:pt x="1299" y="2748"/>
                  </a:cubicBezTo>
                  <a:cubicBezTo>
                    <a:pt x="1113" y="2742"/>
                    <a:pt x="928" y="2742"/>
                    <a:pt x="744" y="2732"/>
                  </a:cubicBezTo>
                  <a:cubicBezTo>
                    <a:pt x="651" y="2726"/>
                    <a:pt x="560" y="2721"/>
                    <a:pt x="467" y="2717"/>
                  </a:cubicBezTo>
                  <a:cubicBezTo>
                    <a:pt x="483" y="2666"/>
                    <a:pt x="499" y="2616"/>
                    <a:pt x="516" y="2566"/>
                  </a:cubicBezTo>
                  <a:cubicBezTo>
                    <a:pt x="587" y="2400"/>
                    <a:pt x="662" y="2236"/>
                    <a:pt x="749" y="2079"/>
                  </a:cubicBezTo>
                  <a:cubicBezTo>
                    <a:pt x="774" y="2039"/>
                    <a:pt x="800" y="1999"/>
                    <a:pt x="827" y="1960"/>
                  </a:cubicBezTo>
                  <a:cubicBezTo>
                    <a:pt x="858" y="1920"/>
                    <a:pt x="890" y="1882"/>
                    <a:pt x="926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3" y="1657"/>
                    <a:pt x="1220" y="1621"/>
                  </a:cubicBezTo>
                  <a:cubicBezTo>
                    <a:pt x="1271" y="1595"/>
                    <a:pt x="1323" y="1570"/>
                    <a:pt x="1375" y="1546"/>
                  </a:cubicBezTo>
                  <a:cubicBezTo>
                    <a:pt x="1418" y="1531"/>
                    <a:pt x="1459" y="1516"/>
                    <a:pt x="1502" y="1505"/>
                  </a:cubicBezTo>
                  <a:cubicBezTo>
                    <a:pt x="1533" y="1497"/>
                    <a:pt x="1565" y="1491"/>
                    <a:pt x="1597" y="1485"/>
                  </a:cubicBezTo>
                  <a:cubicBezTo>
                    <a:pt x="1630" y="1482"/>
                    <a:pt x="1662" y="1479"/>
                    <a:pt x="1695" y="1477"/>
                  </a:cubicBezTo>
                  <a:cubicBezTo>
                    <a:pt x="1755" y="1479"/>
                    <a:pt x="1811" y="1484"/>
                    <a:pt x="1869" y="1490"/>
                  </a:cubicBezTo>
                  <a:cubicBezTo>
                    <a:pt x="1962" y="1501"/>
                    <a:pt x="2052" y="1516"/>
                    <a:pt x="2142" y="1537"/>
                  </a:cubicBezTo>
                  <a:cubicBezTo>
                    <a:pt x="2178" y="1547"/>
                    <a:pt x="2213" y="1559"/>
                    <a:pt x="2248" y="1573"/>
                  </a:cubicBezTo>
                  <a:cubicBezTo>
                    <a:pt x="2252" y="1575"/>
                    <a:pt x="2258" y="1577"/>
                    <a:pt x="2264" y="1580"/>
                  </a:cubicBezTo>
                  <a:cubicBezTo>
                    <a:pt x="2271" y="1581"/>
                    <a:pt x="2279" y="1582"/>
                    <a:pt x="2285" y="1585"/>
                  </a:cubicBezTo>
                  <a:cubicBezTo>
                    <a:pt x="2319" y="1598"/>
                    <a:pt x="2352" y="1615"/>
                    <a:pt x="2384" y="1633"/>
                  </a:cubicBezTo>
                  <a:cubicBezTo>
                    <a:pt x="2396" y="1638"/>
                    <a:pt x="2409" y="1645"/>
                    <a:pt x="2421" y="1651"/>
                  </a:cubicBezTo>
                  <a:cubicBezTo>
                    <a:pt x="2421" y="1652"/>
                    <a:pt x="2421" y="1652"/>
                    <a:pt x="2420" y="1652"/>
                  </a:cubicBezTo>
                  <a:cubicBezTo>
                    <a:pt x="2428" y="1657"/>
                    <a:pt x="2434" y="1660"/>
                    <a:pt x="2441" y="1664"/>
                  </a:cubicBezTo>
                  <a:cubicBezTo>
                    <a:pt x="2467" y="1677"/>
                    <a:pt x="2494" y="1691"/>
                    <a:pt x="2520" y="1706"/>
                  </a:cubicBezTo>
                  <a:cubicBezTo>
                    <a:pt x="2540" y="1715"/>
                    <a:pt x="2562" y="1726"/>
                    <a:pt x="2583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7" y="1774"/>
                    <a:pt x="2692" y="1795"/>
                    <a:pt x="2729" y="1814"/>
                  </a:cubicBezTo>
                  <a:cubicBezTo>
                    <a:pt x="2736" y="1797"/>
                    <a:pt x="2745" y="1780"/>
                    <a:pt x="2753" y="1763"/>
                  </a:cubicBezTo>
                  <a:cubicBezTo>
                    <a:pt x="2783" y="1697"/>
                    <a:pt x="2818" y="1633"/>
                    <a:pt x="2857" y="1572"/>
                  </a:cubicBezTo>
                  <a:cubicBezTo>
                    <a:pt x="2861" y="1566"/>
                    <a:pt x="2864" y="1561"/>
                    <a:pt x="2867" y="1556"/>
                  </a:cubicBezTo>
                  <a:cubicBezTo>
                    <a:pt x="2886" y="1527"/>
                    <a:pt x="2905" y="1499"/>
                    <a:pt x="2926" y="1471"/>
                  </a:cubicBezTo>
                  <a:cubicBezTo>
                    <a:pt x="2990" y="1366"/>
                    <a:pt x="3057" y="1264"/>
                    <a:pt x="3130" y="1165"/>
                  </a:cubicBezTo>
                  <a:cubicBezTo>
                    <a:pt x="3208" y="1067"/>
                    <a:pt x="3284" y="966"/>
                    <a:pt x="3369" y="875"/>
                  </a:cubicBezTo>
                  <a:cubicBezTo>
                    <a:pt x="3399" y="845"/>
                    <a:pt x="3431" y="817"/>
                    <a:pt x="3464" y="792"/>
                  </a:cubicBezTo>
                  <a:cubicBezTo>
                    <a:pt x="3541" y="734"/>
                    <a:pt x="3626" y="685"/>
                    <a:pt x="3709" y="637"/>
                  </a:cubicBezTo>
                  <a:cubicBezTo>
                    <a:pt x="3799" y="588"/>
                    <a:pt x="3891" y="543"/>
                    <a:pt x="3983" y="503"/>
                  </a:cubicBezTo>
                  <a:cubicBezTo>
                    <a:pt x="4039" y="482"/>
                    <a:pt x="4096" y="463"/>
                    <a:pt x="4153" y="445"/>
                  </a:cubicBezTo>
                  <a:cubicBezTo>
                    <a:pt x="4205" y="431"/>
                    <a:pt x="4258" y="418"/>
                    <a:pt x="4312" y="407"/>
                  </a:cubicBezTo>
                  <a:cubicBezTo>
                    <a:pt x="4364" y="395"/>
                    <a:pt x="4419" y="389"/>
                    <a:pt x="4474" y="381"/>
                  </a:cubicBezTo>
                  <a:lnTo>
                    <a:pt x="4474" y="381"/>
                  </a:lnTo>
                  <a:cubicBezTo>
                    <a:pt x="4473" y="382"/>
                    <a:pt x="4472" y="383"/>
                    <a:pt x="4472" y="383"/>
                  </a:cubicBezTo>
                  <a:cubicBezTo>
                    <a:pt x="4536" y="376"/>
                    <a:pt x="4599" y="373"/>
                    <a:pt x="4662" y="370"/>
                  </a:cubicBezTo>
                  <a:close/>
                  <a:moveTo>
                    <a:pt x="4650" y="1"/>
                  </a:moveTo>
                  <a:cubicBezTo>
                    <a:pt x="4572" y="1"/>
                    <a:pt x="4493" y="5"/>
                    <a:pt x="4415" y="17"/>
                  </a:cubicBezTo>
                  <a:cubicBezTo>
                    <a:pt x="4214" y="44"/>
                    <a:pt x="4017" y="86"/>
                    <a:pt x="3830" y="166"/>
                  </a:cubicBezTo>
                  <a:cubicBezTo>
                    <a:pt x="3647" y="244"/>
                    <a:pt x="3476" y="341"/>
                    <a:pt x="3309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8" y="966"/>
                    <a:pt x="2754" y="1053"/>
                  </a:cubicBezTo>
                  <a:cubicBezTo>
                    <a:pt x="2698" y="1128"/>
                    <a:pt x="2649" y="1211"/>
                    <a:pt x="2601" y="1292"/>
                  </a:cubicBezTo>
                  <a:cubicBezTo>
                    <a:pt x="2596" y="1301"/>
                    <a:pt x="2591" y="1310"/>
                    <a:pt x="2585" y="1320"/>
                  </a:cubicBezTo>
                  <a:cubicBezTo>
                    <a:pt x="2556" y="1306"/>
                    <a:pt x="2528" y="1291"/>
                    <a:pt x="2498" y="1278"/>
                  </a:cubicBezTo>
                  <a:cubicBezTo>
                    <a:pt x="2420" y="1243"/>
                    <a:pt x="2341" y="1211"/>
                    <a:pt x="2260" y="1186"/>
                  </a:cubicBezTo>
                  <a:cubicBezTo>
                    <a:pt x="2181" y="1160"/>
                    <a:pt x="2098" y="1149"/>
                    <a:pt x="2017" y="1135"/>
                  </a:cubicBezTo>
                  <a:cubicBezTo>
                    <a:pt x="1944" y="1124"/>
                    <a:pt x="1867" y="1114"/>
                    <a:pt x="1794" y="1111"/>
                  </a:cubicBezTo>
                  <a:cubicBezTo>
                    <a:pt x="1766" y="1110"/>
                    <a:pt x="1739" y="1109"/>
                    <a:pt x="1711" y="1109"/>
                  </a:cubicBezTo>
                  <a:cubicBezTo>
                    <a:pt x="1584" y="1109"/>
                    <a:pt x="1457" y="1124"/>
                    <a:pt x="1336" y="1166"/>
                  </a:cubicBezTo>
                  <a:cubicBezTo>
                    <a:pt x="1261" y="1194"/>
                    <a:pt x="1188" y="1221"/>
                    <a:pt x="1118" y="1258"/>
                  </a:cubicBezTo>
                  <a:cubicBezTo>
                    <a:pt x="1023" y="1307"/>
                    <a:pt x="936" y="1362"/>
                    <a:pt x="849" y="1423"/>
                  </a:cubicBezTo>
                  <a:cubicBezTo>
                    <a:pt x="686" y="1539"/>
                    <a:pt x="554" y="1693"/>
                    <a:pt x="449" y="1860"/>
                  </a:cubicBezTo>
                  <a:cubicBezTo>
                    <a:pt x="343" y="2028"/>
                    <a:pt x="264" y="2215"/>
                    <a:pt x="188" y="2396"/>
                  </a:cubicBezTo>
                  <a:cubicBezTo>
                    <a:pt x="153" y="2480"/>
                    <a:pt x="124" y="2565"/>
                    <a:pt x="101" y="2650"/>
                  </a:cubicBezTo>
                  <a:cubicBezTo>
                    <a:pt x="90" y="2702"/>
                    <a:pt x="80" y="2753"/>
                    <a:pt x="68" y="2805"/>
                  </a:cubicBezTo>
                  <a:cubicBezTo>
                    <a:pt x="65" y="2820"/>
                    <a:pt x="60" y="2836"/>
                    <a:pt x="57" y="2850"/>
                  </a:cubicBezTo>
                  <a:cubicBezTo>
                    <a:pt x="50" y="2882"/>
                    <a:pt x="43" y="2913"/>
                    <a:pt x="35" y="2945"/>
                  </a:cubicBezTo>
                  <a:cubicBezTo>
                    <a:pt x="27" y="2972"/>
                    <a:pt x="21" y="2999"/>
                    <a:pt x="13" y="3027"/>
                  </a:cubicBezTo>
                  <a:cubicBezTo>
                    <a:pt x="10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5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6" y="3072"/>
                    <a:pt x="439" y="3072"/>
                    <a:pt x="463" y="3071"/>
                  </a:cubicBezTo>
                  <a:lnTo>
                    <a:pt x="463" y="3071"/>
                  </a:lnTo>
                  <a:cubicBezTo>
                    <a:pt x="462" y="3071"/>
                    <a:pt x="461" y="3072"/>
                    <a:pt x="459" y="3072"/>
                  </a:cubicBezTo>
                  <a:cubicBezTo>
                    <a:pt x="462" y="3072"/>
                    <a:pt x="464" y="3071"/>
                    <a:pt x="466" y="3071"/>
                  </a:cubicBezTo>
                  <a:cubicBezTo>
                    <a:pt x="486" y="3071"/>
                    <a:pt x="504" y="3078"/>
                    <a:pt x="519" y="3089"/>
                  </a:cubicBezTo>
                  <a:cubicBezTo>
                    <a:pt x="588" y="3093"/>
                    <a:pt x="659" y="3097"/>
                    <a:pt x="731" y="3101"/>
                  </a:cubicBezTo>
                  <a:cubicBezTo>
                    <a:pt x="911" y="3107"/>
                    <a:pt x="1090" y="3110"/>
                    <a:pt x="1271" y="3116"/>
                  </a:cubicBezTo>
                  <a:cubicBezTo>
                    <a:pt x="1643" y="3126"/>
                    <a:pt x="2013" y="3151"/>
                    <a:pt x="2385" y="3163"/>
                  </a:cubicBezTo>
                  <a:cubicBezTo>
                    <a:pt x="2595" y="3169"/>
                    <a:pt x="2806" y="3174"/>
                    <a:pt x="3016" y="3175"/>
                  </a:cubicBezTo>
                  <a:cubicBezTo>
                    <a:pt x="3034" y="3175"/>
                    <a:pt x="3052" y="3175"/>
                    <a:pt x="3069" y="3175"/>
                  </a:cubicBezTo>
                  <a:cubicBezTo>
                    <a:pt x="3254" y="3175"/>
                    <a:pt x="3439" y="3170"/>
                    <a:pt x="3622" y="3166"/>
                  </a:cubicBezTo>
                  <a:cubicBezTo>
                    <a:pt x="3822" y="3161"/>
                    <a:pt x="4021" y="3163"/>
                    <a:pt x="4220" y="3157"/>
                  </a:cubicBezTo>
                  <a:cubicBezTo>
                    <a:pt x="4418" y="3151"/>
                    <a:pt x="4616" y="3142"/>
                    <a:pt x="4815" y="3137"/>
                  </a:cubicBezTo>
                  <a:cubicBezTo>
                    <a:pt x="5071" y="3140"/>
                    <a:pt x="5327" y="3156"/>
                    <a:pt x="5583" y="3156"/>
                  </a:cubicBezTo>
                  <a:cubicBezTo>
                    <a:pt x="5630" y="3156"/>
                    <a:pt x="5676" y="3156"/>
                    <a:pt x="5723" y="3155"/>
                  </a:cubicBezTo>
                  <a:cubicBezTo>
                    <a:pt x="5954" y="3148"/>
                    <a:pt x="6185" y="3123"/>
                    <a:pt x="6414" y="3101"/>
                  </a:cubicBezTo>
                  <a:cubicBezTo>
                    <a:pt x="6420" y="3105"/>
                    <a:pt x="6424" y="3111"/>
                    <a:pt x="6429" y="3115"/>
                  </a:cubicBezTo>
                  <a:cubicBezTo>
                    <a:pt x="6464" y="3112"/>
                    <a:pt x="6498" y="3110"/>
                    <a:pt x="6533" y="3108"/>
                  </a:cubicBezTo>
                  <a:cubicBezTo>
                    <a:pt x="6633" y="3101"/>
                    <a:pt x="6732" y="3096"/>
                    <a:pt x="6833" y="3092"/>
                  </a:cubicBezTo>
                  <a:cubicBezTo>
                    <a:pt x="6971" y="3085"/>
                    <a:pt x="7111" y="3077"/>
                    <a:pt x="7249" y="3075"/>
                  </a:cubicBezTo>
                  <a:cubicBezTo>
                    <a:pt x="7246" y="3044"/>
                    <a:pt x="7244" y="3013"/>
                    <a:pt x="7240" y="2982"/>
                  </a:cubicBezTo>
                  <a:cubicBezTo>
                    <a:pt x="7239" y="2981"/>
                    <a:pt x="7240" y="2979"/>
                    <a:pt x="7240" y="2977"/>
                  </a:cubicBezTo>
                  <a:cubicBezTo>
                    <a:pt x="7232" y="2941"/>
                    <a:pt x="7226" y="2904"/>
                    <a:pt x="7219" y="2868"/>
                  </a:cubicBezTo>
                  <a:cubicBezTo>
                    <a:pt x="7215" y="2840"/>
                    <a:pt x="7211" y="2812"/>
                    <a:pt x="7207" y="2784"/>
                  </a:cubicBezTo>
                  <a:cubicBezTo>
                    <a:pt x="7197" y="2724"/>
                    <a:pt x="7186" y="2663"/>
                    <a:pt x="7178" y="2602"/>
                  </a:cubicBezTo>
                  <a:cubicBezTo>
                    <a:pt x="7166" y="2507"/>
                    <a:pt x="7154" y="2411"/>
                    <a:pt x="7152" y="2316"/>
                  </a:cubicBezTo>
                  <a:cubicBezTo>
                    <a:pt x="7152" y="2306"/>
                    <a:pt x="7153" y="2297"/>
                    <a:pt x="7155" y="2288"/>
                  </a:cubicBezTo>
                  <a:cubicBezTo>
                    <a:pt x="7144" y="2141"/>
                    <a:pt x="7125" y="1996"/>
                    <a:pt x="7072" y="1858"/>
                  </a:cubicBezTo>
                  <a:cubicBezTo>
                    <a:pt x="7032" y="1754"/>
                    <a:pt x="6985" y="1650"/>
                    <a:pt x="6931" y="1554"/>
                  </a:cubicBezTo>
                  <a:cubicBezTo>
                    <a:pt x="6882" y="1465"/>
                    <a:pt x="6826" y="1380"/>
                    <a:pt x="6774" y="1293"/>
                  </a:cubicBezTo>
                  <a:cubicBezTo>
                    <a:pt x="6714" y="1187"/>
                    <a:pt x="6659" y="1077"/>
                    <a:pt x="6580" y="984"/>
                  </a:cubicBezTo>
                  <a:cubicBezTo>
                    <a:pt x="6507" y="897"/>
                    <a:pt x="6422" y="821"/>
                    <a:pt x="6340" y="741"/>
                  </a:cubicBezTo>
                  <a:cubicBezTo>
                    <a:pt x="6310" y="709"/>
                    <a:pt x="6280" y="671"/>
                    <a:pt x="6243" y="641"/>
                  </a:cubicBezTo>
                  <a:cubicBezTo>
                    <a:pt x="6242" y="640"/>
                    <a:pt x="6240" y="638"/>
                    <a:pt x="6237" y="636"/>
                  </a:cubicBezTo>
                  <a:cubicBezTo>
                    <a:pt x="6236" y="633"/>
                    <a:pt x="6234" y="632"/>
                    <a:pt x="6232" y="630"/>
                  </a:cubicBezTo>
                  <a:cubicBezTo>
                    <a:pt x="6230" y="628"/>
                    <a:pt x="6228" y="625"/>
                    <a:pt x="6226" y="624"/>
                  </a:cubicBezTo>
                  <a:cubicBezTo>
                    <a:pt x="6214" y="609"/>
                    <a:pt x="6202" y="598"/>
                    <a:pt x="6188" y="585"/>
                  </a:cubicBezTo>
                  <a:cubicBezTo>
                    <a:pt x="6108" y="517"/>
                    <a:pt x="6027" y="454"/>
                    <a:pt x="5941" y="392"/>
                  </a:cubicBezTo>
                  <a:cubicBezTo>
                    <a:pt x="5840" y="319"/>
                    <a:pt x="5732" y="242"/>
                    <a:pt x="5616" y="193"/>
                  </a:cubicBezTo>
                  <a:cubicBezTo>
                    <a:pt x="5430" y="112"/>
                    <a:pt x="5228" y="63"/>
                    <a:pt x="5026" y="35"/>
                  </a:cubicBezTo>
                  <a:cubicBezTo>
                    <a:pt x="4926" y="20"/>
                    <a:pt x="4824" y="5"/>
                    <a:pt x="4721" y="2"/>
                  </a:cubicBezTo>
                  <a:cubicBezTo>
                    <a:pt x="4697" y="1"/>
                    <a:pt x="4674" y="1"/>
                    <a:pt x="46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7" name="Google Shape;2177;p43"/>
          <p:cNvGrpSpPr/>
          <p:nvPr/>
        </p:nvGrpSpPr>
        <p:grpSpPr>
          <a:xfrm flipH="1">
            <a:off x="6388678" y="207058"/>
            <a:ext cx="662944" cy="228597"/>
            <a:chOff x="1579263" y="684775"/>
            <a:chExt cx="290650" cy="101925"/>
          </a:xfrm>
        </p:grpSpPr>
        <p:sp>
          <p:nvSpPr>
            <p:cNvPr id="2178" name="Google Shape;2178;p43"/>
            <p:cNvSpPr/>
            <p:nvPr/>
          </p:nvSpPr>
          <p:spPr>
            <a:xfrm>
              <a:off x="1587275" y="691775"/>
              <a:ext cx="270675" cy="88550"/>
            </a:xfrm>
            <a:custGeom>
              <a:avLst/>
              <a:gdLst/>
              <a:ahLst/>
              <a:cxnLst/>
              <a:rect l="l" t="t" r="r" b="b"/>
              <a:pathLst>
                <a:path w="10827" h="3542" extrusionOk="0">
                  <a:moveTo>
                    <a:pt x="3593" y="1613"/>
                  </a:moveTo>
                  <a:lnTo>
                    <a:pt x="3593" y="1613"/>
                  </a:lnTo>
                  <a:cubicBezTo>
                    <a:pt x="3563" y="1641"/>
                    <a:pt x="3532" y="1668"/>
                    <a:pt x="3503" y="1695"/>
                  </a:cubicBezTo>
                  <a:cubicBezTo>
                    <a:pt x="3508" y="1687"/>
                    <a:pt x="3515" y="1677"/>
                    <a:pt x="3521" y="1669"/>
                  </a:cubicBezTo>
                  <a:cubicBezTo>
                    <a:pt x="3521" y="1668"/>
                    <a:pt x="3522" y="1668"/>
                    <a:pt x="3522" y="1667"/>
                  </a:cubicBezTo>
                  <a:cubicBezTo>
                    <a:pt x="3545" y="1649"/>
                    <a:pt x="3569" y="1632"/>
                    <a:pt x="3593" y="1613"/>
                  </a:cubicBezTo>
                  <a:close/>
                  <a:moveTo>
                    <a:pt x="5070" y="0"/>
                  </a:moveTo>
                  <a:cubicBezTo>
                    <a:pt x="5038" y="0"/>
                    <a:pt x="5005" y="4"/>
                    <a:pt x="4972" y="11"/>
                  </a:cubicBezTo>
                  <a:cubicBezTo>
                    <a:pt x="4902" y="26"/>
                    <a:pt x="4835" y="43"/>
                    <a:pt x="4767" y="64"/>
                  </a:cubicBezTo>
                  <a:cubicBezTo>
                    <a:pt x="4614" y="97"/>
                    <a:pt x="4464" y="14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13" y="212"/>
                    <a:pt x="4306" y="215"/>
                    <a:pt x="4298" y="218"/>
                  </a:cubicBezTo>
                  <a:cubicBezTo>
                    <a:pt x="4300" y="218"/>
                    <a:pt x="4302" y="217"/>
                    <a:pt x="4303" y="217"/>
                  </a:cubicBezTo>
                  <a:lnTo>
                    <a:pt x="4303" y="217"/>
                  </a:lnTo>
                  <a:cubicBezTo>
                    <a:pt x="4296" y="220"/>
                    <a:pt x="4289" y="223"/>
                    <a:pt x="4282" y="225"/>
                  </a:cubicBezTo>
                  <a:cubicBezTo>
                    <a:pt x="4260" y="216"/>
                    <a:pt x="4237" y="211"/>
                    <a:pt x="4212" y="211"/>
                  </a:cubicBezTo>
                  <a:cubicBezTo>
                    <a:pt x="4206" y="211"/>
                    <a:pt x="4200" y="211"/>
                    <a:pt x="4194" y="212"/>
                  </a:cubicBezTo>
                  <a:cubicBezTo>
                    <a:pt x="4048" y="225"/>
                    <a:pt x="3913" y="300"/>
                    <a:pt x="3788" y="372"/>
                  </a:cubicBezTo>
                  <a:cubicBezTo>
                    <a:pt x="3777" y="379"/>
                    <a:pt x="3767" y="384"/>
                    <a:pt x="3756" y="391"/>
                  </a:cubicBezTo>
                  <a:cubicBezTo>
                    <a:pt x="3730" y="395"/>
                    <a:pt x="3704" y="405"/>
                    <a:pt x="3682" y="420"/>
                  </a:cubicBezTo>
                  <a:cubicBezTo>
                    <a:pt x="3650" y="443"/>
                    <a:pt x="3620" y="467"/>
                    <a:pt x="3591" y="493"/>
                  </a:cubicBezTo>
                  <a:cubicBezTo>
                    <a:pt x="3530" y="532"/>
                    <a:pt x="3469" y="573"/>
                    <a:pt x="3409" y="616"/>
                  </a:cubicBezTo>
                  <a:cubicBezTo>
                    <a:pt x="3353" y="658"/>
                    <a:pt x="3298" y="701"/>
                    <a:pt x="3243" y="744"/>
                  </a:cubicBezTo>
                  <a:cubicBezTo>
                    <a:pt x="3211" y="768"/>
                    <a:pt x="3179" y="792"/>
                    <a:pt x="3148" y="819"/>
                  </a:cubicBezTo>
                  <a:cubicBezTo>
                    <a:pt x="3120" y="844"/>
                    <a:pt x="3092" y="871"/>
                    <a:pt x="3069" y="902"/>
                  </a:cubicBezTo>
                  <a:cubicBezTo>
                    <a:pt x="3052" y="926"/>
                    <a:pt x="3037" y="950"/>
                    <a:pt x="3021" y="975"/>
                  </a:cubicBezTo>
                  <a:cubicBezTo>
                    <a:pt x="2994" y="1021"/>
                    <a:pt x="2987" y="1074"/>
                    <a:pt x="3001" y="1122"/>
                  </a:cubicBezTo>
                  <a:cubicBezTo>
                    <a:pt x="2939" y="1195"/>
                    <a:pt x="2882" y="1273"/>
                    <a:pt x="2828" y="1352"/>
                  </a:cubicBezTo>
                  <a:cubicBezTo>
                    <a:pt x="2795" y="1400"/>
                    <a:pt x="2764" y="1448"/>
                    <a:pt x="2733" y="1497"/>
                  </a:cubicBezTo>
                  <a:cubicBezTo>
                    <a:pt x="2712" y="1529"/>
                    <a:pt x="2693" y="1559"/>
                    <a:pt x="2680" y="1592"/>
                  </a:cubicBezTo>
                  <a:cubicBezTo>
                    <a:pt x="2645" y="1628"/>
                    <a:pt x="2611" y="1666"/>
                    <a:pt x="2575" y="1703"/>
                  </a:cubicBezTo>
                  <a:cubicBezTo>
                    <a:pt x="2516" y="1764"/>
                    <a:pt x="2454" y="1827"/>
                    <a:pt x="2399" y="1894"/>
                  </a:cubicBezTo>
                  <a:cubicBezTo>
                    <a:pt x="2343" y="1870"/>
                    <a:pt x="2285" y="1850"/>
                    <a:pt x="2225" y="1833"/>
                  </a:cubicBezTo>
                  <a:cubicBezTo>
                    <a:pt x="2129" y="1806"/>
                    <a:pt x="2026" y="1795"/>
                    <a:pt x="1925" y="1794"/>
                  </a:cubicBezTo>
                  <a:cubicBezTo>
                    <a:pt x="1850" y="1776"/>
                    <a:pt x="1775" y="1760"/>
                    <a:pt x="1699" y="1751"/>
                  </a:cubicBezTo>
                  <a:cubicBezTo>
                    <a:pt x="1659" y="1746"/>
                    <a:pt x="1615" y="1741"/>
                    <a:pt x="1574" y="1741"/>
                  </a:cubicBezTo>
                  <a:cubicBezTo>
                    <a:pt x="1561" y="1741"/>
                    <a:pt x="1549" y="1742"/>
                    <a:pt x="1537" y="1743"/>
                  </a:cubicBezTo>
                  <a:cubicBezTo>
                    <a:pt x="1514" y="1745"/>
                    <a:pt x="1491" y="1748"/>
                    <a:pt x="1469" y="1752"/>
                  </a:cubicBezTo>
                  <a:cubicBezTo>
                    <a:pt x="1460" y="1746"/>
                    <a:pt x="1451" y="1740"/>
                    <a:pt x="1442" y="1736"/>
                  </a:cubicBezTo>
                  <a:cubicBezTo>
                    <a:pt x="1381" y="1708"/>
                    <a:pt x="1310" y="1698"/>
                    <a:pt x="1240" y="1698"/>
                  </a:cubicBezTo>
                  <a:cubicBezTo>
                    <a:pt x="1191" y="1698"/>
                    <a:pt x="1144" y="1703"/>
                    <a:pt x="1099" y="1710"/>
                  </a:cubicBezTo>
                  <a:cubicBezTo>
                    <a:pt x="838" y="1752"/>
                    <a:pt x="600" y="1899"/>
                    <a:pt x="408" y="2077"/>
                  </a:cubicBezTo>
                  <a:cubicBezTo>
                    <a:pt x="304" y="2173"/>
                    <a:pt x="212" y="2277"/>
                    <a:pt x="142" y="2399"/>
                  </a:cubicBezTo>
                  <a:cubicBezTo>
                    <a:pt x="111" y="2453"/>
                    <a:pt x="86" y="2509"/>
                    <a:pt x="62" y="2565"/>
                  </a:cubicBezTo>
                  <a:cubicBezTo>
                    <a:pt x="42" y="2611"/>
                    <a:pt x="24" y="2660"/>
                    <a:pt x="15" y="2709"/>
                  </a:cubicBezTo>
                  <a:cubicBezTo>
                    <a:pt x="4" y="2775"/>
                    <a:pt x="23" y="2837"/>
                    <a:pt x="62" y="2885"/>
                  </a:cubicBezTo>
                  <a:cubicBezTo>
                    <a:pt x="57" y="2950"/>
                    <a:pt x="80" y="3018"/>
                    <a:pt x="127" y="3069"/>
                  </a:cubicBezTo>
                  <a:cubicBezTo>
                    <a:pt x="133" y="3075"/>
                    <a:pt x="138" y="3081"/>
                    <a:pt x="144" y="3085"/>
                  </a:cubicBezTo>
                  <a:cubicBezTo>
                    <a:pt x="126" y="3094"/>
                    <a:pt x="109" y="3105"/>
                    <a:pt x="92" y="3117"/>
                  </a:cubicBezTo>
                  <a:cubicBezTo>
                    <a:pt x="32" y="3162"/>
                    <a:pt x="0" y="3234"/>
                    <a:pt x="16" y="3309"/>
                  </a:cubicBezTo>
                  <a:cubicBezTo>
                    <a:pt x="20" y="3328"/>
                    <a:pt x="26" y="3345"/>
                    <a:pt x="37" y="3362"/>
                  </a:cubicBezTo>
                  <a:cubicBezTo>
                    <a:pt x="37" y="3363"/>
                    <a:pt x="37" y="3364"/>
                    <a:pt x="38" y="3366"/>
                  </a:cubicBezTo>
                  <a:cubicBezTo>
                    <a:pt x="61" y="3430"/>
                    <a:pt x="116" y="3470"/>
                    <a:pt x="181" y="3486"/>
                  </a:cubicBezTo>
                  <a:cubicBezTo>
                    <a:pt x="255" y="3504"/>
                    <a:pt x="331" y="3512"/>
                    <a:pt x="407" y="3514"/>
                  </a:cubicBezTo>
                  <a:cubicBezTo>
                    <a:pt x="416" y="3514"/>
                    <a:pt x="425" y="3514"/>
                    <a:pt x="434" y="3514"/>
                  </a:cubicBezTo>
                  <a:cubicBezTo>
                    <a:pt x="473" y="3514"/>
                    <a:pt x="512" y="3512"/>
                    <a:pt x="551" y="3510"/>
                  </a:cubicBezTo>
                  <a:cubicBezTo>
                    <a:pt x="566" y="3509"/>
                    <a:pt x="581" y="3509"/>
                    <a:pt x="597" y="3508"/>
                  </a:cubicBezTo>
                  <a:cubicBezTo>
                    <a:pt x="647" y="3514"/>
                    <a:pt x="699" y="3516"/>
                    <a:pt x="749" y="3516"/>
                  </a:cubicBezTo>
                  <a:cubicBezTo>
                    <a:pt x="758" y="3516"/>
                    <a:pt x="766" y="3516"/>
                    <a:pt x="775" y="3516"/>
                  </a:cubicBezTo>
                  <a:cubicBezTo>
                    <a:pt x="955" y="3516"/>
                    <a:pt x="1135" y="3505"/>
                    <a:pt x="1314" y="3483"/>
                  </a:cubicBezTo>
                  <a:lnTo>
                    <a:pt x="1317" y="3483"/>
                  </a:lnTo>
                  <a:cubicBezTo>
                    <a:pt x="1730" y="3473"/>
                    <a:pt x="2143" y="3467"/>
                    <a:pt x="2555" y="3446"/>
                  </a:cubicBezTo>
                  <a:cubicBezTo>
                    <a:pt x="2778" y="3435"/>
                    <a:pt x="3001" y="3422"/>
                    <a:pt x="3224" y="3405"/>
                  </a:cubicBezTo>
                  <a:cubicBezTo>
                    <a:pt x="3259" y="3403"/>
                    <a:pt x="3293" y="3401"/>
                    <a:pt x="3329" y="3397"/>
                  </a:cubicBezTo>
                  <a:cubicBezTo>
                    <a:pt x="3345" y="3403"/>
                    <a:pt x="3362" y="3406"/>
                    <a:pt x="3379" y="3406"/>
                  </a:cubicBezTo>
                  <a:cubicBezTo>
                    <a:pt x="3464" y="3410"/>
                    <a:pt x="3550" y="3415"/>
                    <a:pt x="3636" y="3415"/>
                  </a:cubicBezTo>
                  <a:cubicBezTo>
                    <a:pt x="3652" y="3415"/>
                    <a:pt x="3667" y="3415"/>
                    <a:pt x="3683" y="3414"/>
                  </a:cubicBezTo>
                  <a:cubicBezTo>
                    <a:pt x="3768" y="3412"/>
                    <a:pt x="3852" y="3410"/>
                    <a:pt x="3937" y="3409"/>
                  </a:cubicBezTo>
                  <a:cubicBezTo>
                    <a:pt x="4041" y="3406"/>
                    <a:pt x="4146" y="3403"/>
                    <a:pt x="4250" y="3398"/>
                  </a:cubicBezTo>
                  <a:cubicBezTo>
                    <a:pt x="4258" y="3401"/>
                    <a:pt x="4266" y="3403"/>
                    <a:pt x="4274" y="3404"/>
                  </a:cubicBezTo>
                  <a:cubicBezTo>
                    <a:pt x="4308" y="3410"/>
                    <a:pt x="4342" y="3418"/>
                    <a:pt x="4376" y="3421"/>
                  </a:cubicBezTo>
                  <a:cubicBezTo>
                    <a:pt x="4461" y="3431"/>
                    <a:pt x="4547" y="3433"/>
                    <a:pt x="4632" y="3433"/>
                  </a:cubicBezTo>
                  <a:cubicBezTo>
                    <a:pt x="4723" y="3433"/>
                    <a:pt x="4814" y="3430"/>
                    <a:pt x="4904" y="3430"/>
                  </a:cubicBezTo>
                  <a:cubicBezTo>
                    <a:pt x="5026" y="3429"/>
                    <a:pt x="5148" y="3429"/>
                    <a:pt x="5269" y="3429"/>
                  </a:cubicBezTo>
                  <a:cubicBezTo>
                    <a:pt x="5288" y="3429"/>
                    <a:pt x="5306" y="3429"/>
                    <a:pt x="5324" y="3429"/>
                  </a:cubicBezTo>
                  <a:cubicBezTo>
                    <a:pt x="5432" y="3429"/>
                    <a:pt x="5539" y="3431"/>
                    <a:pt x="5646" y="3431"/>
                  </a:cubicBezTo>
                  <a:cubicBezTo>
                    <a:pt x="5712" y="3431"/>
                    <a:pt x="5778" y="3430"/>
                    <a:pt x="5844" y="3428"/>
                  </a:cubicBezTo>
                  <a:cubicBezTo>
                    <a:pt x="5993" y="3424"/>
                    <a:pt x="6143" y="3420"/>
                    <a:pt x="6293" y="3414"/>
                  </a:cubicBezTo>
                  <a:cubicBezTo>
                    <a:pt x="6313" y="3465"/>
                    <a:pt x="6356" y="3506"/>
                    <a:pt x="6409" y="3524"/>
                  </a:cubicBezTo>
                  <a:cubicBezTo>
                    <a:pt x="6451" y="3538"/>
                    <a:pt x="6496" y="3541"/>
                    <a:pt x="6541" y="3541"/>
                  </a:cubicBezTo>
                  <a:cubicBezTo>
                    <a:pt x="6564" y="3541"/>
                    <a:pt x="6587" y="3541"/>
                    <a:pt x="6609" y="3540"/>
                  </a:cubicBezTo>
                  <a:cubicBezTo>
                    <a:pt x="6655" y="3540"/>
                    <a:pt x="6702" y="3540"/>
                    <a:pt x="6749" y="3539"/>
                  </a:cubicBezTo>
                  <a:cubicBezTo>
                    <a:pt x="6851" y="3537"/>
                    <a:pt x="6951" y="3537"/>
                    <a:pt x="7053" y="3535"/>
                  </a:cubicBezTo>
                  <a:cubicBezTo>
                    <a:pt x="7250" y="3531"/>
                    <a:pt x="7449" y="3525"/>
                    <a:pt x="7645" y="3513"/>
                  </a:cubicBezTo>
                  <a:cubicBezTo>
                    <a:pt x="7847" y="3499"/>
                    <a:pt x="8046" y="3481"/>
                    <a:pt x="8247" y="3461"/>
                  </a:cubicBezTo>
                  <a:cubicBezTo>
                    <a:pt x="8447" y="3443"/>
                    <a:pt x="8646" y="3420"/>
                    <a:pt x="8844" y="3388"/>
                  </a:cubicBezTo>
                  <a:cubicBezTo>
                    <a:pt x="8878" y="3382"/>
                    <a:pt x="8911" y="3377"/>
                    <a:pt x="8946" y="3371"/>
                  </a:cubicBezTo>
                  <a:cubicBezTo>
                    <a:pt x="8978" y="3376"/>
                    <a:pt x="9010" y="3378"/>
                    <a:pt x="9042" y="3379"/>
                  </a:cubicBezTo>
                  <a:cubicBezTo>
                    <a:pt x="9100" y="3381"/>
                    <a:pt x="9157" y="3381"/>
                    <a:pt x="9215" y="3381"/>
                  </a:cubicBezTo>
                  <a:lnTo>
                    <a:pt x="9431" y="3381"/>
                  </a:lnTo>
                  <a:cubicBezTo>
                    <a:pt x="9553" y="3380"/>
                    <a:pt x="9673" y="3377"/>
                    <a:pt x="9794" y="3372"/>
                  </a:cubicBezTo>
                  <a:cubicBezTo>
                    <a:pt x="9905" y="3369"/>
                    <a:pt x="10015" y="3363"/>
                    <a:pt x="10124" y="3357"/>
                  </a:cubicBezTo>
                  <a:cubicBezTo>
                    <a:pt x="10154" y="3355"/>
                    <a:pt x="10185" y="3354"/>
                    <a:pt x="10215" y="3352"/>
                  </a:cubicBezTo>
                  <a:cubicBezTo>
                    <a:pt x="10264" y="3357"/>
                    <a:pt x="10313" y="3361"/>
                    <a:pt x="10362" y="3363"/>
                  </a:cubicBezTo>
                  <a:cubicBezTo>
                    <a:pt x="10398" y="3364"/>
                    <a:pt x="10434" y="3367"/>
                    <a:pt x="10470" y="3367"/>
                  </a:cubicBezTo>
                  <a:cubicBezTo>
                    <a:pt x="10490" y="3367"/>
                    <a:pt x="10510" y="3366"/>
                    <a:pt x="10529" y="3364"/>
                  </a:cubicBezTo>
                  <a:cubicBezTo>
                    <a:pt x="10629" y="3355"/>
                    <a:pt x="10726" y="3325"/>
                    <a:pt x="10778" y="3234"/>
                  </a:cubicBezTo>
                  <a:cubicBezTo>
                    <a:pt x="10827" y="3150"/>
                    <a:pt x="10827" y="3044"/>
                    <a:pt x="10790" y="2956"/>
                  </a:cubicBezTo>
                  <a:cubicBezTo>
                    <a:pt x="10785" y="2947"/>
                    <a:pt x="10782" y="2938"/>
                    <a:pt x="10777" y="2928"/>
                  </a:cubicBezTo>
                  <a:cubicBezTo>
                    <a:pt x="10796" y="2885"/>
                    <a:pt x="10806" y="2839"/>
                    <a:pt x="10806" y="2796"/>
                  </a:cubicBezTo>
                  <a:cubicBezTo>
                    <a:pt x="10806" y="2739"/>
                    <a:pt x="10801" y="2683"/>
                    <a:pt x="10776" y="2631"/>
                  </a:cubicBezTo>
                  <a:cubicBezTo>
                    <a:pt x="10752" y="2580"/>
                    <a:pt x="10718" y="2536"/>
                    <a:pt x="10679" y="2496"/>
                  </a:cubicBezTo>
                  <a:cubicBezTo>
                    <a:pt x="10629" y="2444"/>
                    <a:pt x="10576" y="2391"/>
                    <a:pt x="10517" y="2346"/>
                  </a:cubicBezTo>
                  <a:cubicBezTo>
                    <a:pt x="10482" y="2321"/>
                    <a:pt x="10446" y="2297"/>
                    <a:pt x="10409" y="2276"/>
                  </a:cubicBezTo>
                  <a:cubicBezTo>
                    <a:pt x="10393" y="2265"/>
                    <a:pt x="10377" y="2255"/>
                    <a:pt x="10361" y="2246"/>
                  </a:cubicBezTo>
                  <a:cubicBezTo>
                    <a:pt x="10321" y="2222"/>
                    <a:pt x="10279" y="2198"/>
                    <a:pt x="10235" y="2179"/>
                  </a:cubicBezTo>
                  <a:cubicBezTo>
                    <a:pt x="10234" y="2179"/>
                    <a:pt x="10233" y="2178"/>
                    <a:pt x="10232" y="2178"/>
                  </a:cubicBezTo>
                  <a:cubicBezTo>
                    <a:pt x="10164" y="2109"/>
                    <a:pt x="10092" y="2047"/>
                    <a:pt x="10003" y="2006"/>
                  </a:cubicBezTo>
                  <a:cubicBezTo>
                    <a:pt x="9910" y="1964"/>
                    <a:pt x="9803" y="1954"/>
                    <a:pt x="9699" y="1954"/>
                  </a:cubicBezTo>
                  <a:cubicBezTo>
                    <a:pt x="9680" y="1954"/>
                    <a:pt x="9661" y="1955"/>
                    <a:pt x="9642" y="1955"/>
                  </a:cubicBezTo>
                  <a:cubicBezTo>
                    <a:pt x="9609" y="1910"/>
                    <a:pt x="9561" y="1873"/>
                    <a:pt x="9509" y="1851"/>
                  </a:cubicBezTo>
                  <a:cubicBezTo>
                    <a:pt x="9461" y="1831"/>
                    <a:pt x="9412" y="1816"/>
                    <a:pt x="9358" y="1807"/>
                  </a:cubicBezTo>
                  <a:cubicBezTo>
                    <a:pt x="9328" y="1801"/>
                    <a:pt x="9297" y="1800"/>
                    <a:pt x="9265" y="1800"/>
                  </a:cubicBezTo>
                  <a:cubicBezTo>
                    <a:pt x="9237" y="1800"/>
                    <a:pt x="9208" y="1801"/>
                    <a:pt x="9180" y="1802"/>
                  </a:cubicBezTo>
                  <a:cubicBezTo>
                    <a:pt x="9056" y="1808"/>
                    <a:pt x="8935" y="1818"/>
                    <a:pt x="8814" y="1838"/>
                  </a:cubicBezTo>
                  <a:cubicBezTo>
                    <a:pt x="8632" y="1867"/>
                    <a:pt x="8453" y="1908"/>
                    <a:pt x="8275" y="1959"/>
                  </a:cubicBezTo>
                  <a:cubicBezTo>
                    <a:pt x="8191" y="1983"/>
                    <a:pt x="8107" y="2006"/>
                    <a:pt x="8024" y="2032"/>
                  </a:cubicBezTo>
                  <a:cubicBezTo>
                    <a:pt x="8001" y="1990"/>
                    <a:pt x="7974" y="1951"/>
                    <a:pt x="7938" y="1914"/>
                  </a:cubicBezTo>
                  <a:cubicBezTo>
                    <a:pt x="7889" y="1860"/>
                    <a:pt x="7836" y="1808"/>
                    <a:pt x="7775" y="1768"/>
                  </a:cubicBezTo>
                  <a:cubicBezTo>
                    <a:pt x="7764" y="1761"/>
                    <a:pt x="7755" y="1754"/>
                    <a:pt x="7745" y="1748"/>
                  </a:cubicBezTo>
                  <a:cubicBezTo>
                    <a:pt x="7748" y="1675"/>
                    <a:pt x="7716" y="1601"/>
                    <a:pt x="7676" y="1540"/>
                  </a:cubicBezTo>
                  <a:cubicBezTo>
                    <a:pt x="7650" y="1498"/>
                    <a:pt x="7609" y="1464"/>
                    <a:pt x="7569" y="1436"/>
                  </a:cubicBezTo>
                  <a:cubicBezTo>
                    <a:pt x="7523" y="1404"/>
                    <a:pt x="7473" y="1374"/>
                    <a:pt x="7421" y="1350"/>
                  </a:cubicBezTo>
                  <a:cubicBezTo>
                    <a:pt x="7340" y="1312"/>
                    <a:pt x="7257" y="1281"/>
                    <a:pt x="7170" y="1259"/>
                  </a:cubicBezTo>
                  <a:cubicBezTo>
                    <a:pt x="7169" y="1259"/>
                    <a:pt x="7169" y="1258"/>
                    <a:pt x="7167" y="1257"/>
                  </a:cubicBezTo>
                  <a:cubicBezTo>
                    <a:pt x="7169" y="1242"/>
                    <a:pt x="7167" y="1228"/>
                    <a:pt x="7166" y="1213"/>
                  </a:cubicBezTo>
                  <a:cubicBezTo>
                    <a:pt x="7157" y="1116"/>
                    <a:pt x="7113" y="1015"/>
                    <a:pt x="7052" y="938"/>
                  </a:cubicBezTo>
                  <a:cubicBezTo>
                    <a:pt x="6981" y="846"/>
                    <a:pt x="6899" y="771"/>
                    <a:pt x="6796" y="715"/>
                  </a:cubicBezTo>
                  <a:cubicBezTo>
                    <a:pt x="6782" y="707"/>
                    <a:pt x="6768" y="700"/>
                    <a:pt x="6755" y="693"/>
                  </a:cubicBezTo>
                  <a:cubicBezTo>
                    <a:pt x="6729" y="676"/>
                    <a:pt x="6704" y="660"/>
                    <a:pt x="6678" y="645"/>
                  </a:cubicBezTo>
                  <a:cubicBezTo>
                    <a:pt x="6596" y="483"/>
                    <a:pt x="6425" y="363"/>
                    <a:pt x="6261" y="301"/>
                  </a:cubicBezTo>
                  <a:cubicBezTo>
                    <a:pt x="6116" y="248"/>
                    <a:pt x="5966" y="227"/>
                    <a:pt x="5814" y="227"/>
                  </a:cubicBezTo>
                  <a:cubicBezTo>
                    <a:pt x="5744" y="227"/>
                    <a:pt x="5673" y="231"/>
                    <a:pt x="5603" y="239"/>
                  </a:cubicBezTo>
                  <a:cubicBezTo>
                    <a:pt x="5573" y="164"/>
                    <a:pt x="5501" y="112"/>
                    <a:pt x="5428" y="79"/>
                  </a:cubicBezTo>
                  <a:cubicBezTo>
                    <a:pt x="5358" y="49"/>
                    <a:pt x="5282" y="33"/>
                    <a:pt x="5206" y="27"/>
                  </a:cubicBezTo>
                  <a:cubicBezTo>
                    <a:pt x="5162" y="9"/>
                    <a:pt x="5116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3"/>
            <p:cNvSpPr/>
            <p:nvPr/>
          </p:nvSpPr>
          <p:spPr>
            <a:xfrm>
              <a:off x="1581875" y="760450"/>
              <a:ext cx="278500" cy="18175"/>
            </a:xfrm>
            <a:custGeom>
              <a:avLst/>
              <a:gdLst/>
              <a:ahLst/>
              <a:cxnLst/>
              <a:rect l="l" t="t" r="r" b="b"/>
              <a:pathLst>
                <a:path w="11140" h="727" extrusionOk="0">
                  <a:moveTo>
                    <a:pt x="6278" y="114"/>
                  </a:moveTo>
                  <a:cubicBezTo>
                    <a:pt x="6280" y="114"/>
                    <a:pt x="6283" y="114"/>
                    <a:pt x="6286" y="114"/>
                  </a:cubicBezTo>
                  <a:lnTo>
                    <a:pt x="6286" y="114"/>
                  </a:lnTo>
                  <a:cubicBezTo>
                    <a:pt x="6283" y="114"/>
                    <a:pt x="6280" y="114"/>
                    <a:pt x="6278" y="114"/>
                  </a:cubicBezTo>
                  <a:close/>
                  <a:moveTo>
                    <a:pt x="8335" y="563"/>
                  </a:moveTo>
                  <a:lnTo>
                    <a:pt x="8335" y="563"/>
                  </a:lnTo>
                  <a:cubicBezTo>
                    <a:pt x="8334" y="563"/>
                    <a:pt x="8332" y="563"/>
                    <a:pt x="8331" y="563"/>
                  </a:cubicBezTo>
                  <a:lnTo>
                    <a:pt x="8331" y="563"/>
                  </a:lnTo>
                  <a:cubicBezTo>
                    <a:pt x="8332" y="564"/>
                    <a:pt x="8334" y="564"/>
                    <a:pt x="8336" y="564"/>
                  </a:cubicBezTo>
                  <a:cubicBezTo>
                    <a:pt x="8338" y="564"/>
                    <a:pt x="8341" y="564"/>
                    <a:pt x="8343" y="564"/>
                  </a:cubicBezTo>
                  <a:lnTo>
                    <a:pt x="8343" y="564"/>
                  </a:lnTo>
                  <a:cubicBezTo>
                    <a:pt x="8340" y="564"/>
                    <a:pt x="8338" y="563"/>
                    <a:pt x="8335" y="563"/>
                  </a:cubicBezTo>
                  <a:close/>
                  <a:moveTo>
                    <a:pt x="10614" y="0"/>
                  </a:moveTo>
                  <a:cubicBezTo>
                    <a:pt x="10551" y="0"/>
                    <a:pt x="10488" y="2"/>
                    <a:pt x="10425" y="3"/>
                  </a:cubicBezTo>
                  <a:cubicBezTo>
                    <a:pt x="10242" y="9"/>
                    <a:pt x="10058" y="18"/>
                    <a:pt x="9874" y="20"/>
                  </a:cubicBezTo>
                  <a:cubicBezTo>
                    <a:pt x="9774" y="18"/>
                    <a:pt x="9675" y="12"/>
                    <a:pt x="9575" y="8"/>
                  </a:cubicBezTo>
                  <a:cubicBezTo>
                    <a:pt x="9501" y="5"/>
                    <a:pt x="9427" y="4"/>
                    <a:pt x="9353" y="4"/>
                  </a:cubicBezTo>
                  <a:cubicBezTo>
                    <a:pt x="9315" y="4"/>
                    <a:pt x="9279" y="4"/>
                    <a:pt x="9242" y="4"/>
                  </a:cubicBezTo>
                  <a:cubicBezTo>
                    <a:pt x="9031" y="8"/>
                    <a:pt x="8821" y="13"/>
                    <a:pt x="8611" y="33"/>
                  </a:cubicBezTo>
                  <a:cubicBezTo>
                    <a:pt x="8416" y="50"/>
                    <a:pt x="8220" y="51"/>
                    <a:pt x="8024" y="57"/>
                  </a:cubicBezTo>
                  <a:cubicBezTo>
                    <a:pt x="7836" y="63"/>
                    <a:pt x="7648" y="57"/>
                    <a:pt x="7460" y="73"/>
                  </a:cubicBezTo>
                  <a:cubicBezTo>
                    <a:pt x="7267" y="88"/>
                    <a:pt x="7075" y="106"/>
                    <a:pt x="6879" y="108"/>
                  </a:cubicBezTo>
                  <a:cubicBezTo>
                    <a:pt x="6706" y="111"/>
                    <a:pt x="6533" y="114"/>
                    <a:pt x="6358" y="114"/>
                  </a:cubicBezTo>
                  <a:cubicBezTo>
                    <a:pt x="6334" y="114"/>
                    <a:pt x="6310" y="114"/>
                    <a:pt x="6286" y="114"/>
                  </a:cubicBezTo>
                  <a:lnTo>
                    <a:pt x="6286" y="114"/>
                  </a:lnTo>
                  <a:cubicBezTo>
                    <a:pt x="6291" y="114"/>
                    <a:pt x="6296" y="114"/>
                    <a:pt x="6302" y="115"/>
                  </a:cubicBezTo>
                  <a:cubicBezTo>
                    <a:pt x="6208" y="113"/>
                    <a:pt x="6112" y="113"/>
                    <a:pt x="6017" y="112"/>
                  </a:cubicBezTo>
                  <a:lnTo>
                    <a:pt x="6007" y="112"/>
                  </a:lnTo>
                  <a:cubicBezTo>
                    <a:pt x="5809" y="107"/>
                    <a:pt x="5612" y="93"/>
                    <a:pt x="5414" y="80"/>
                  </a:cubicBezTo>
                  <a:cubicBezTo>
                    <a:pt x="5211" y="66"/>
                    <a:pt x="5006" y="64"/>
                    <a:pt x="4803" y="63"/>
                  </a:cubicBezTo>
                  <a:cubicBezTo>
                    <a:pt x="4678" y="61"/>
                    <a:pt x="4553" y="58"/>
                    <a:pt x="4429" y="58"/>
                  </a:cubicBezTo>
                  <a:cubicBezTo>
                    <a:pt x="4361" y="58"/>
                    <a:pt x="4294" y="59"/>
                    <a:pt x="4226" y="61"/>
                  </a:cubicBezTo>
                  <a:cubicBezTo>
                    <a:pt x="4033" y="68"/>
                    <a:pt x="3839" y="79"/>
                    <a:pt x="3644" y="80"/>
                  </a:cubicBezTo>
                  <a:cubicBezTo>
                    <a:pt x="3465" y="73"/>
                    <a:pt x="3285" y="53"/>
                    <a:pt x="3106" y="53"/>
                  </a:cubicBezTo>
                  <a:cubicBezTo>
                    <a:pt x="2935" y="53"/>
                    <a:pt x="2765" y="61"/>
                    <a:pt x="2595" y="63"/>
                  </a:cubicBezTo>
                  <a:cubicBezTo>
                    <a:pt x="2509" y="62"/>
                    <a:pt x="2423" y="60"/>
                    <a:pt x="2337" y="60"/>
                  </a:cubicBezTo>
                  <a:cubicBezTo>
                    <a:pt x="2285" y="60"/>
                    <a:pt x="2233" y="61"/>
                    <a:pt x="2181" y="63"/>
                  </a:cubicBezTo>
                  <a:cubicBezTo>
                    <a:pt x="2047" y="68"/>
                    <a:pt x="1913" y="72"/>
                    <a:pt x="1780" y="72"/>
                  </a:cubicBezTo>
                  <a:cubicBezTo>
                    <a:pt x="1556" y="66"/>
                    <a:pt x="1333" y="59"/>
                    <a:pt x="1109" y="55"/>
                  </a:cubicBezTo>
                  <a:cubicBezTo>
                    <a:pt x="1089" y="54"/>
                    <a:pt x="1068" y="54"/>
                    <a:pt x="1048" y="54"/>
                  </a:cubicBezTo>
                  <a:cubicBezTo>
                    <a:pt x="951" y="54"/>
                    <a:pt x="854" y="60"/>
                    <a:pt x="758" y="69"/>
                  </a:cubicBezTo>
                  <a:cubicBezTo>
                    <a:pt x="632" y="80"/>
                    <a:pt x="505" y="96"/>
                    <a:pt x="378" y="97"/>
                  </a:cubicBezTo>
                  <a:cubicBezTo>
                    <a:pt x="354" y="96"/>
                    <a:pt x="330" y="93"/>
                    <a:pt x="305" y="91"/>
                  </a:cubicBezTo>
                  <a:cubicBezTo>
                    <a:pt x="294" y="89"/>
                    <a:pt x="282" y="87"/>
                    <a:pt x="271" y="84"/>
                  </a:cubicBezTo>
                  <a:lnTo>
                    <a:pt x="268" y="83"/>
                  </a:lnTo>
                  <a:cubicBezTo>
                    <a:pt x="248" y="76"/>
                    <a:pt x="228" y="72"/>
                    <a:pt x="208" y="72"/>
                  </a:cubicBezTo>
                  <a:cubicBezTo>
                    <a:pt x="132" y="72"/>
                    <a:pt x="59" y="123"/>
                    <a:pt x="33" y="197"/>
                  </a:cubicBezTo>
                  <a:cubicBezTo>
                    <a:pt x="0" y="290"/>
                    <a:pt x="47" y="387"/>
                    <a:pt x="134" y="427"/>
                  </a:cubicBezTo>
                  <a:cubicBezTo>
                    <a:pt x="102" y="467"/>
                    <a:pt x="87" y="521"/>
                    <a:pt x="96" y="575"/>
                  </a:cubicBezTo>
                  <a:cubicBezTo>
                    <a:pt x="112" y="661"/>
                    <a:pt x="190" y="725"/>
                    <a:pt x="274" y="727"/>
                  </a:cubicBezTo>
                  <a:cubicBezTo>
                    <a:pt x="287" y="727"/>
                    <a:pt x="300" y="726"/>
                    <a:pt x="311" y="723"/>
                  </a:cubicBezTo>
                  <a:cubicBezTo>
                    <a:pt x="337" y="718"/>
                    <a:pt x="364" y="715"/>
                    <a:pt x="390" y="712"/>
                  </a:cubicBezTo>
                  <a:cubicBezTo>
                    <a:pt x="539" y="697"/>
                    <a:pt x="688" y="705"/>
                    <a:pt x="838" y="698"/>
                  </a:cubicBezTo>
                  <a:cubicBezTo>
                    <a:pt x="1004" y="693"/>
                    <a:pt x="1169" y="666"/>
                    <a:pt x="1333" y="649"/>
                  </a:cubicBezTo>
                  <a:cubicBezTo>
                    <a:pt x="1657" y="617"/>
                    <a:pt x="1982" y="598"/>
                    <a:pt x="2307" y="598"/>
                  </a:cubicBezTo>
                  <a:cubicBezTo>
                    <a:pt x="2316" y="598"/>
                    <a:pt x="2326" y="598"/>
                    <a:pt x="2335" y="598"/>
                  </a:cubicBezTo>
                  <a:cubicBezTo>
                    <a:pt x="2532" y="602"/>
                    <a:pt x="2727" y="613"/>
                    <a:pt x="2923" y="614"/>
                  </a:cubicBezTo>
                  <a:cubicBezTo>
                    <a:pt x="3123" y="614"/>
                    <a:pt x="3324" y="609"/>
                    <a:pt x="3525" y="607"/>
                  </a:cubicBezTo>
                  <a:cubicBezTo>
                    <a:pt x="3739" y="612"/>
                    <a:pt x="3953" y="620"/>
                    <a:pt x="4167" y="620"/>
                  </a:cubicBezTo>
                  <a:cubicBezTo>
                    <a:pt x="4201" y="620"/>
                    <a:pt x="4236" y="620"/>
                    <a:pt x="4270" y="619"/>
                  </a:cubicBezTo>
                  <a:cubicBezTo>
                    <a:pt x="4455" y="618"/>
                    <a:pt x="4639" y="616"/>
                    <a:pt x="4823" y="616"/>
                  </a:cubicBezTo>
                  <a:cubicBezTo>
                    <a:pt x="4893" y="616"/>
                    <a:pt x="4963" y="616"/>
                    <a:pt x="5034" y="617"/>
                  </a:cubicBezTo>
                  <a:lnTo>
                    <a:pt x="5034" y="617"/>
                  </a:lnTo>
                  <a:cubicBezTo>
                    <a:pt x="5032" y="617"/>
                    <a:pt x="5030" y="617"/>
                    <a:pt x="5028" y="617"/>
                  </a:cubicBezTo>
                  <a:cubicBezTo>
                    <a:pt x="5331" y="621"/>
                    <a:pt x="5633" y="623"/>
                    <a:pt x="5935" y="630"/>
                  </a:cubicBezTo>
                  <a:cubicBezTo>
                    <a:pt x="6055" y="632"/>
                    <a:pt x="6174" y="635"/>
                    <a:pt x="6294" y="635"/>
                  </a:cubicBezTo>
                  <a:cubicBezTo>
                    <a:pt x="6386" y="635"/>
                    <a:pt x="6478" y="633"/>
                    <a:pt x="6570" y="630"/>
                  </a:cubicBezTo>
                  <a:cubicBezTo>
                    <a:pt x="6768" y="622"/>
                    <a:pt x="6965" y="605"/>
                    <a:pt x="7163" y="599"/>
                  </a:cubicBezTo>
                  <a:cubicBezTo>
                    <a:pt x="7365" y="594"/>
                    <a:pt x="7566" y="586"/>
                    <a:pt x="7769" y="576"/>
                  </a:cubicBezTo>
                  <a:cubicBezTo>
                    <a:pt x="7955" y="566"/>
                    <a:pt x="8143" y="565"/>
                    <a:pt x="8331" y="563"/>
                  </a:cubicBezTo>
                  <a:lnTo>
                    <a:pt x="8331" y="563"/>
                  </a:lnTo>
                  <a:cubicBezTo>
                    <a:pt x="8331" y="563"/>
                    <a:pt x="8330" y="563"/>
                    <a:pt x="8330" y="563"/>
                  </a:cubicBezTo>
                  <a:lnTo>
                    <a:pt x="8330" y="563"/>
                  </a:lnTo>
                  <a:cubicBezTo>
                    <a:pt x="8332" y="563"/>
                    <a:pt x="8334" y="563"/>
                    <a:pt x="8335" y="563"/>
                  </a:cubicBezTo>
                  <a:lnTo>
                    <a:pt x="8335" y="563"/>
                  </a:lnTo>
                  <a:cubicBezTo>
                    <a:pt x="8339" y="563"/>
                    <a:pt x="8343" y="563"/>
                    <a:pt x="8347" y="563"/>
                  </a:cubicBezTo>
                  <a:lnTo>
                    <a:pt x="8347" y="563"/>
                  </a:lnTo>
                  <a:cubicBezTo>
                    <a:pt x="8345" y="563"/>
                    <a:pt x="8344" y="563"/>
                    <a:pt x="8343" y="564"/>
                  </a:cubicBezTo>
                  <a:lnTo>
                    <a:pt x="8343" y="564"/>
                  </a:lnTo>
                  <a:cubicBezTo>
                    <a:pt x="8591" y="567"/>
                    <a:pt x="8838" y="576"/>
                    <a:pt x="9085" y="599"/>
                  </a:cubicBezTo>
                  <a:cubicBezTo>
                    <a:pt x="9284" y="615"/>
                    <a:pt x="9484" y="631"/>
                    <a:pt x="9683" y="631"/>
                  </a:cubicBezTo>
                  <a:cubicBezTo>
                    <a:pt x="9749" y="631"/>
                    <a:pt x="9816" y="629"/>
                    <a:pt x="9882" y="625"/>
                  </a:cubicBezTo>
                  <a:cubicBezTo>
                    <a:pt x="9977" y="619"/>
                    <a:pt x="10073" y="611"/>
                    <a:pt x="10169" y="607"/>
                  </a:cubicBezTo>
                  <a:cubicBezTo>
                    <a:pt x="10264" y="602"/>
                    <a:pt x="10359" y="601"/>
                    <a:pt x="10455" y="598"/>
                  </a:cubicBezTo>
                  <a:cubicBezTo>
                    <a:pt x="10571" y="594"/>
                    <a:pt x="10687" y="590"/>
                    <a:pt x="10802" y="578"/>
                  </a:cubicBezTo>
                  <a:cubicBezTo>
                    <a:pt x="10861" y="573"/>
                    <a:pt x="10926" y="565"/>
                    <a:pt x="10980" y="541"/>
                  </a:cubicBezTo>
                  <a:cubicBezTo>
                    <a:pt x="11022" y="521"/>
                    <a:pt x="11069" y="494"/>
                    <a:pt x="11094" y="452"/>
                  </a:cubicBezTo>
                  <a:cubicBezTo>
                    <a:pt x="11120" y="411"/>
                    <a:pt x="11140" y="371"/>
                    <a:pt x="11136" y="322"/>
                  </a:cubicBezTo>
                  <a:cubicBezTo>
                    <a:pt x="11135" y="278"/>
                    <a:pt x="11119" y="237"/>
                    <a:pt x="11095" y="202"/>
                  </a:cubicBezTo>
                  <a:cubicBezTo>
                    <a:pt x="11073" y="169"/>
                    <a:pt x="11043" y="145"/>
                    <a:pt x="11012" y="121"/>
                  </a:cubicBezTo>
                  <a:cubicBezTo>
                    <a:pt x="10977" y="93"/>
                    <a:pt x="10942" y="63"/>
                    <a:pt x="10902" y="44"/>
                  </a:cubicBezTo>
                  <a:cubicBezTo>
                    <a:pt x="10845" y="17"/>
                    <a:pt x="10786" y="3"/>
                    <a:pt x="10722" y="2"/>
                  </a:cubicBezTo>
                  <a:cubicBezTo>
                    <a:pt x="10686" y="1"/>
                    <a:pt x="10650" y="0"/>
                    <a:pt x="106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3"/>
            <p:cNvSpPr/>
            <p:nvPr/>
          </p:nvSpPr>
          <p:spPr>
            <a:xfrm>
              <a:off x="1661925" y="740875"/>
              <a:ext cx="9475" cy="930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180" y="0"/>
                  </a:moveTo>
                  <a:cubicBezTo>
                    <a:pt x="80" y="0"/>
                    <a:pt x="1" y="97"/>
                    <a:pt x="4" y="193"/>
                  </a:cubicBezTo>
                  <a:cubicBezTo>
                    <a:pt x="8" y="297"/>
                    <a:pt x="96" y="369"/>
                    <a:pt x="195" y="371"/>
                  </a:cubicBezTo>
                  <a:cubicBezTo>
                    <a:pt x="196" y="371"/>
                    <a:pt x="198" y="371"/>
                    <a:pt x="199" y="371"/>
                  </a:cubicBezTo>
                  <a:cubicBezTo>
                    <a:pt x="299" y="371"/>
                    <a:pt x="378" y="275"/>
                    <a:pt x="375" y="180"/>
                  </a:cubicBezTo>
                  <a:cubicBezTo>
                    <a:pt x="371" y="75"/>
                    <a:pt x="283" y="3"/>
                    <a:pt x="184" y="1"/>
                  </a:cubicBezTo>
                  <a:cubicBezTo>
                    <a:pt x="183" y="0"/>
                    <a:pt x="1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3"/>
            <p:cNvSpPr/>
            <p:nvPr/>
          </p:nvSpPr>
          <p:spPr>
            <a:xfrm>
              <a:off x="1676050" y="74165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79" y="0"/>
                  </a:moveTo>
                  <a:cubicBezTo>
                    <a:pt x="80" y="0"/>
                    <a:pt x="1" y="96"/>
                    <a:pt x="4" y="192"/>
                  </a:cubicBezTo>
                  <a:cubicBezTo>
                    <a:pt x="8" y="297"/>
                    <a:pt x="95" y="369"/>
                    <a:pt x="195" y="371"/>
                  </a:cubicBezTo>
                  <a:cubicBezTo>
                    <a:pt x="196" y="371"/>
                    <a:pt x="197" y="371"/>
                    <a:pt x="199" y="371"/>
                  </a:cubicBezTo>
                  <a:cubicBezTo>
                    <a:pt x="298" y="371"/>
                    <a:pt x="377" y="275"/>
                    <a:pt x="374" y="180"/>
                  </a:cubicBezTo>
                  <a:cubicBezTo>
                    <a:pt x="370" y="75"/>
                    <a:pt x="283" y="3"/>
                    <a:pt x="183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3"/>
            <p:cNvSpPr/>
            <p:nvPr/>
          </p:nvSpPr>
          <p:spPr>
            <a:xfrm>
              <a:off x="1669450" y="730050"/>
              <a:ext cx="9425" cy="9250"/>
            </a:xfrm>
            <a:custGeom>
              <a:avLst/>
              <a:gdLst/>
              <a:ahLst/>
              <a:cxnLst/>
              <a:rect l="l" t="t" r="r" b="b"/>
              <a:pathLst>
                <a:path w="377" h="370" extrusionOk="0">
                  <a:moveTo>
                    <a:pt x="179" y="0"/>
                  </a:moveTo>
                  <a:cubicBezTo>
                    <a:pt x="79" y="0"/>
                    <a:pt x="1" y="96"/>
                    <a:pt x="3" y="191"/>
                  </a:cubicBezTo>
                  <a:cubicBezTo>
                    <a:pt x="7" y="296"/>
                    <a:pt x="94" y="367"/>
                    <a:pt x="195" y="369"/>
                  </a:cubicBezTo>
                  <a:cubicBezTo>
                    <a:pt x="196" y="370"/>
                    <a:pt x="197" y="370"/>
                    <a:pt x="198" y="370"/>
                  </a:cubicBezTo>
                  <a:cubicBezTo>
                    <a:pt x="297" y="370"/>
                    <a:pt x="377" y="273"/>
                    <a:pt x="373" y="179"/>
                  </a:cubicBezTo>
                  <a:cubicBezTo>
                    <a:pt x="370" y="73"/>
                    <a:pt x="283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3"/>
            <p:cNvSpPr/>
            <p:nvPr/>
          </p:nvSpPr>
          <p:spPr>
            <a:xfrm>
              <a:off x="1756525" y="73947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79" y="0"/>
                  </a:moveTo>
                  <a:cubicBezTo>
                    <a:pt x="80" y="0"/>
                    <a:pt x="1" y="97"/>
                    <a:pt x="4" y="191"/>
                  </a:cubicBezTo>
                  <a:cubicBezTo>
                    <a:pt x="7" y="297"/>
                    <a:pt x="94" y="369"/>
                    <a:pt x="195" y="371"/>
                  </a:cubicBezTo>
                  <a:cubicBezTo>
                    <a:pt x="196" y="371"/>
                    <a:pt x="197" y="371"/>
                    <a:pt x="198" y="371"/>
                  </a:cubicBezTo>
                  <a:cubicBezTo>
                    <a:pt x="298" y="371"/>
                    <a:pt x="377" y="275"/>
                    <a:pt x="373" y="180"/>
                  </a:cubicBezTo>
                  <a:cubicBezTo>
                    <a:pt x="370" y="75"/>
                    <a:pt x="283" y="3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3"/>
            <p:cNvSpPr/>
            <p:nvPr/>
          </p:nvSpPr>
          <p:spPr>
            <a:xfrm>
              <a:off x="1638200" y="76012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7"/>
                    <a:pt x="19" y="14"/>
                    <a:pt x="29" y="21"/>
                  </a:cubicBezTo>
                  <a:cubicBezTo>
                    <a:pt x="50" y="33"/>
                    <a:pt x="73" y="41"/>
                    <a:pt x="97" y="45"/>
                  </a:cubicBezTo>
                  <a:cubicBezTo>
                    <a:pt x="65" y="30"/>
                    <a:pt x="33" y="15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3"/>
            <p:cNvSpPr/>
            <p:nvPr/>
          </p:nvSpPr>
          <p:spPr>
            <a:xfrm>
              <a:off x="1579263" y="684775"/>
              <a:ext cx="290650" cy="101925"/>
            </a:xfrm>
            <a:custGeom>
              <a:avLst/>
              <a:gdLst/>
              <a:ahLst/>
              <a:cxnLst/>
              <a:rect l="l" t="t" r="r" b="b"/>
              <a:pathLst>
                <a:path w="11626" h="4077" extrusionOk="0">
                  <a:moveTo>
                    <a:pt x="3879" y="936"/>
                  </a:moveTo>
                  <a:cubicBezTo>
                    <a:pt x="3878" y="937"/>
                    <a:pt x="3877" y="938"/>
                    <a:pt x="3876" y="939"/>
                  </a:cubicBezTo>
                  <a:cubicBezTo>
                    <a:pt x="3878" y="938"/>
                    <a:pt x="3879" y="937"/>
                    <a:pt x="3879" y="936"/>
                  </a:cubicBezTo>
                  <a:close/>
                  <a:moveTo>
                    <a:pt x="7691" y="1091"/>
                  </a:moveTo>
                  <a:lnTo>
                    <a:pt x="7691" y="1091"/>
                  </a:lnTo>
                  <a:cubicBezTo>
                    <a:pt x="7692" y="1092"/>
                    <a:pt x="7694" y="1094"/>
                    <a:pt x="7696" y="1096"/>
                  </a:cubicBezTo>
                  <a:lnTo>
                    <a:pt x="7696" y="1096"/>
                  </a:lnTo>
                  <a:cubicBezTo>
                    <a:pt x="7694" y="1094"/>
                    <a:pt x="7692" y="1092"/>
                    <a:pt x="7691" y="1091"/>
                  </a:cubicBezTo>
                  <a:close/>
                  <a:moveTo>
                    <a:pt x="3198" y="1775"/>
                  </a:moveTo>
                  <a:cubicBezTo>
                    <a:pt x="3197" y="1777"/>
                    <a:pt x="3196" y="1779"/>
                    <a:pt x="3195" y="1781"/>
                  </a:cubicBezTo>
                  <a:lnTo>
                    <a:pt x="3195" y="1781"/>
                  </a:lnTo>
                  <a:cubicBezTo>
                    <a:pt x="3196" y="1779"/>
                    <a:pt x="3197" y="1776"/>
                    <a:pt x="3198" y="1775"/>
                  </a:cubicBezTo>
                  <a:close/>
                  <a:moveTo>
                    <a:pt x="5447" y="370"/>
                  </a:moveTo>
                  <a:cubicBezTo>
                    <a:pt x="5483" y="370"/>
                    <a:pt x="5520" y="372"/>
                    <a:pt x="5556" y="374"/>
                  </a:cubicBezTo>
                  <a:cubicBezTo>
                    <a:pt x="5595" y="378"/>
                    <a:pt x="5632" y="384"/>
                    <a:pt x="5670" y="391"/>
                  </a:cubicBezTo>
                  <a:cubicBezTo>
                    <a:pt x="5701" y="399"/>
                    <a:pt x="5733" y="409"/>
                    <a:pt x="5765" y="414"/>
                  </a:cubicBezTo>
                  <a:cubicBezTo>
                    <a:pt x="5798" y="423"/>
                    <a:pt x="5834" y="428"/>
                    <a:pt x="5867" y="434"/>
                  </a:cubicBezTo>
                  <a:cubicBezTo>
                    <a:pt x="5939" y="449"/>
                    <a:pt x="6012" y="464"/>
                    <a:pt x="6085" y="480"/>
                  </a:cubicBezTo>
                  <a:cubicBezTo>
                    <a:pt x="6122" y="489"/>
                    <a:pt x="6158" y="500"/>
                    <a:pt x="6195" y="512"/>
                  </a:cubicBezTo>
                  <a:cubicBezTo>
                    <a:pt x="6284" y="549"/>
                    <a:pt x="6372" y="590"/>
                    <a:pt x="6461" y="628"/>
                  </a:cubicBezTo>
                  <a:cubicBezTo>
                    <a:pt x="6538" y="659"/>
                    <a:pt x="6616" y="689"/>
                    <a:pt x="6690" y="727"/>
                  </a:cubicBezTo>
                  <a:cubicBezTo>
                    <a:pt x="6744" y="756"/>
                    <a:pt x="6796" y="788"/>
                    <a:pt x="6849" y="819"/>
                  </a:cubicBezTo>
                  <a:cubicBezTo>
                    <a:pt x="6890" y="844"/>
                    <a:pt x="6931" y="868"/>
                    <a:pt x="6971" y="895"/>
                  </a:cubicBezTo>
                  <a:cubicBezTo>
                    <a:pt x="7029" y="935"/>
                    <a:pt x="7079" y="983"/>
                    <a:pt x="7129" y="1030"/>
                  </a:cubicBezTo>
                  <a:cubicBezTo>
                    <a:pt x="7123" y="1026"/>
                    <a:pt x="7118" y="1019"/>
                    <a:pt x="7111" y="1014"/>
                  </a:cubicBezTo>
                  <a:lnTo>
                    <a:pt x="7111" y="1014"/>
                  </a:lnTo>
                  <a:cubicBezTo>
                    <a:pt x="7191" y="1090"/>
                    <a:pt x="7258" y="1177"/>
                    <a:pt x="7334" y="1255"/>
                  </a:cubicBezTo>
                  <a:cubicBezTo>
                    <a:pt x="7416" y="1342"/>
                    <a:pt x="7507" y="1420"/>
                    <a:pt x="7595" y="1500"/>
                  </a:cubicBezTo>
                  <a:cubicBezTo>
                    <a:pt x="7625" y="1532"/>
                    <a:pt x="7656" y="1563"/>
                    <a:pt x="7684" y="1596"/>
                  </a:cubicBezTo>
                  <a:cubicBezTo>
                    <a:pt x="7709" y="1626"/>
                    <a:pt x="7729" y="1658"/>
                    <a:pt x="7751" y="1691"/>
                  </a:cubicBezTo>
                  <a:cubicBezTo>
                    <a:pt x="7805" y="1780"/>
                    <a:pt x="7851" y="1875"/>
                    <a:pt x="7904" y="1967"/>
                  </a:cubicBezTo>
                  <a:cubicBezTo>
                    <a:pt x="7934" y="2018"/>
                    <a:pt x="7966" y="2067"/>
                    <a:pt x="8001" y="2114"/>
                  </a:cubicBezTo>
                  <a:cubicBezTo>
                    <a:pt x="8035" y="2161"/>
                    <a:pt x="8074" y="2202"/>
                    <a:pt x="8111" y="2246"/>
                  </a:cubicBezTo>
                  <a:cubicBezTo>
                    <a:pt x="8117" y="2254"/>
                    <a:pt x="8123" y="2261"/>
                    <a:pt x="8129" y="2266"/>
                  </a:cubicBezTo>
                  <a:cubicBezTo>
                    <a:pt x="8131" y="2269"/>
                    <a:pt x="8134" y="2271"/>
                    <a:pt x="8137" y="2273"/>
                  </a:cubicBezTo>
                  <a:cubicBezTo>
                    <a:pt x="8138" y="2274"/>
                    <a:pt x="8139" y="2275"/>
                    <a:pt x="8140" y="2275"/>
                  </a:cubicBezTo>
                  <a:cubicBezTo>
                    <a:pt x="8150" y="2285"/>
                    <a:pt x="8159" y="2293"/>
                    <a:pt x="8171" y="2301"/>
                  </a:cubicBezTo>
                  <a:cubicBezTo>
                    <a:pt x="8185" y="2312"/>
                    <a:pt x="8198" y="2322"/>
                    <a:pt x="8213" y="2334"/>
                  </a:cubicBezTo>
                  <a:cubicBezTo>
                    <a:pt x="8223" y="2342"/>
                    <a:pt x="8235" y="2351"/>
                    <a:pt x="8245" y="2359"/>
                  </a:cubicBezTo>
                  <a:cubicBezTo>
                    <a:pt x="8264" y="2373"/>
                    <a:pt x="8281" y="2389"/>
                    <a:pt x="8299" y="2402"/>
                  </a:cubicBezTo>
                  <a:cubicBezTo>
                    <a:pt x="8338" y="2433"/>
                    <a:pt x="8378" y="2464"/>
                    <a:pt x="8414" y="2496"/>
                  </a:cubicBezTo>
                  <a:cubicBezTo>
                    <a:pt x="8427" y="2488"/>
                    <a:pt x="8440" y="2481"/>
                    <a:pt x="8451" y="2473"/>
                  </a:cubicBezTo>
                  <a:cubicBezTo>
                    <a:pt x="8454" y="2472"/>
                    <a:pt x="8457" y="2470"/>
                    <a:pt x="8459" y="2469"/>
                  </a:cubicBezTo>
                  <a:cubicBezTo>
                    <a:pt x="8464" y="2465"/>
                    <a:pt x="8468" y="2463"/>
                    <a:pt x="8473" y="2461"/>
                  </a:cubicBezTo>
                  <a:cubicBezTo>
                    <a:pt x="8489" y="2450"/>
                    <a:pt x="8505" y="2440"/>
                    <a:pt x="8522" y="2431"/>
                  </a:cubicBezTo>
                  <a:cubicBezTo>
                    <a:pt x="8522" y="2431"/>
                    <a:pt x="8523" y="2430"/>
                    <a:pt x="8523" y="2430"/>
                  </a:cubicBezTo>
                  <a:cubicBezTo>
                    <a:pt x="8557" y="2409"/>
                    <a:pt x="8593" y="2392"/>
                    <a:pt x="8628" y="2375"/>
                  </a:cubicBezTo>
                  <a:cubicBezTo>
                    <a:pt x="8627" y="2373"/>
                    <a:pt x="8625" y="2370"/>
                    <a:pt x="8624" y="2367"/>
                  </a:cubicBezTo>
                  <a:cubicBezTo>
                    <a:pt x="8650" y="2353"/>
                    <a:pt x="8677" y="2338"/>
                    <a:pt x="8705" y="2326"/>
                  </a:cubicBezTo>
                  <a:cubicBezTo>
                    <a:pt x="8765" y="2301"/>
                    <a:pt x="8828" y="2279"/>
                    <a:pt x="8891" y="2258"/>
                  </a:cubicBezTo>
                  <a:cubicBezTo>
                    <a:pt x="9035" y="2216"/>
                    <a:pt x="9178" y="2182"/>
                    <a:pt x="9326" y="2153"/>
                  </a:cubicBezTo>
                  <a:cubicBezTo>
                    <a:pt x="9396" y="2142"/>
                    <a:pt x="9464" y="2131"/>
                    <a:pt x="9534" y="2126"/>
                  </a:cubicBezTo>
                  <a:cubicBezTo>
                    <a:pt x="9577" y="2126"/>
                    <a:pt x="9619" y="2127"/>
                    <a:pt x="9662" y="2129"/>
                  </a:cubicBezTo>
                  <a:cubicBezTo>
                    <a:pt x="9705" y="2134"/>
                    <a:pt x="9748" y="2138"/>
                    <a:pt x="9791" y="2146"/>
                  </a:cubicBezTo>
                  <a:cubicBezTo>
                    <a:pt x="9822" y="2154"/>
                    <a:pt x="9851" y="2162"/>
                    <a:pt x="9880" y="2172"/>
                  </a:cubicBezTo>
                  <a:cubicBezTo>
                    <a:pt x="9940" y="2195"/>
                    <a:pt x="9997" y="2223"/>
                    <a:pt x="10054" y="2251"/>
                  </a:cubicBezTo>
                  <a:cubicBezTo>
                    <a:pt x="10223" y="2343"/>
                    <a:pt x="10389" y="2439"/>
                    <a:pt x="10550" y="2544"/>
                  </a:cubicBezTo>
                  <a:cubicBezTo>
                    <a:pt x="10597" y="2578"/>
                    <a:pt x="10642" y="2615"/>
                    <a:pt x="10685" y="2654"/>
                  </a:cubicBezTo>
                  <a:cubicBezTo>
                    <a:pt x="10736" y="2702"/>
                    <a:pt x="10784" y="2751"/>
                    <a:pt x="10829" y="2803"/>
                  </a:cubicBezTo>
                  <a:cubicBezTo>
                    <a:pt x="10855" y="2835"/>
                    <a:pt x="10879" y="2868"/>
                    <a:pt x="10901" y="2902"/>
                  </a:cubicBezTo>
                  <a:cubicBezTo>
                    <a:pt x="10911" y="2918"/>
                    <a:pt x="10919" y="2934"/>
                    <a:pt x="10927" y="2950"/>
                  </a:cubicBezTo>
                  <a:cubicBezTo>
                    <a:pt x="10938" y="2979"/>
                    <a:pt x="10947" y="3008"/>
                    <a:pt x="10958" y="3038"/>
                  </a:cubicBezTo>
                  <a:cubicBezTo>
                    <a:pt x="10984" y="3128"/>
                    <a:pt x="11009" y="3222"/>
                    <a:pt x="11042" y="3310"/>
                  </a:cubicBezTo>
                  <a:cubicBezTo>
                    <a:pt x="11067" y="3378"/>
                    <a:pt x="11098" y="3444"/>
                    <a:pt x="11128" y="3509"/>
                  </a:cubicBezTo>
                  <a:cubicBezTo>
                    <a:pt x="11008" y="3509"/>
                    <a:pt x="10888" y="3507"/>
                    <a:pt x="10767" y="3507"/>
                  </a:cubicBezTo>
                  <a:cubicBezTo>
                    <a:pt x="10690" y="3507"/>
                    <a:pt x="10612" y="3508"/>
                    <a:pt x="10534" y="3509"/>
                  </a:cubicBezTo>
                  <a:cubicBezTo>
                    <a:pt x="10332" y="3514"/>
                    <a:pt x="10129" y="3522"/>
                    <a:pt x="9927" y="3530"/>
                  </a:cubicBezTo>
                  <a:cubicBezTo>
                    <a:pt x="9721" y="3538"/>
                    <a:pt x="9516" y="3560"/>
                    <a:pt x="9312" y="3584"/>
                  </a:cubicBezTo>
                  <a:cubicBezTo>
                    <a:pt x="9129" y="3606"/>
                    <a:pt x="8946" y="3624"/>
                    <a:pt x="8762" y="3633"/>
                  </a:cubicBezTo>
                  <a:cubicBezTo>
                    <a:pt x="8702" y="3634"/>
                    <a:pt x="8642" y="3634"/>
                    <a:pt x="8581" y="3634"/>
                  </a:cubicBezTo>
                  <a:cubicBezTo>
                    <a:pt x="8238" y="3634"/>
                    <a:pt x="7893" y="3622"/>
                    <a:pt x="7549" y="3619"/>
                  </a:cubicBezTo>
                  <a:cubicBezTo>
                    <a:pt x="7533" y="3619"/>
                    <a:pt x="7516" y="3619"/>
                    <a:pt x="7500" y="3619"/>
                  </a:cubicBezTo>
                  <a:cubicBezTo>
                    <a:pt x="7335" y="3619"/>
                    <a:pt x="7170" y="3624"/>
                    <a:pt x="7005" y="3626"/>
                  </a:cubicBezTo>
                  <a:cubicBezTo>
                    <a:pt x="6955" y="3626"/>
                    <a:pt x="6906" y="3626"/>
                    <a:pt x="6857" y="3626"/>
                  </a:cubicBezTo>
                  <a:cubicBezTo>
                    <a:pt x="6698" y="3626"/>
                    <a:pt x="6539" y="3625"/>
                    <a:pt x="6381" y="3621"/>
                  </a:cubicBezTo>
                  <a:cubicBezTo>
                    <a:pt x="6223" y="3618"/>
                    <a:pt x="6064" y="3614"/>
                    <a:pt x="5905" y="3614"/>
                  </a:cubicBezTo>
                  <a:cubicBezTo>
                    <a:pt x="5875" y="3614"/>
                    <a:pt x="5845" y="3614"/>
                    <a:pt x="5815" y="3614"/>
                  </a:cubicBezTo>
                  <a:cubicBezTo>
                    <a:pt x="5616" y="3617"/>
                    <a:pt x="5416" y="3621"/>
                    <a:pt x="5217" y="3628"/>
                  </a:cubicBezTo>
                  <a:cubicBezTo>
                    <a:pt x="5024" y="3634"/>
                    <a:pt x="4830" y="3641"/>
                    <a:pt x="4636" y="3641"/>
                  </a:cubicBezTo>
                  <a:cubicBezTo>
                    <a:pt x="4621" y="3641"/>
                    <a:pt x="4605" y="3641"/>
                    <a:pt x="4590" y="3641"/>
                  </a:cubicBezTo>
                  <a:cubicBezTo>
                    <a:pt x="4386" y="3638"/>
                    <a:pt x="4182" y="3637"/>
                    <a:pt x="3979" y="3636"/>
                  </a:cubicBezTo>
                  <a:cubicBezTo>
                    <a:pt x="3788" y="3635"/>
                    <a:pt x="3599" y="3629"/>
                    <a:pt x="3409" y="3620"/>
                  </a:cubicBezTo>
                  <a:cubicBezTo>
                    <a:pt x="3219" y="3611"/>
                    <a:pt x="3028" y="3599"/>
                    <a:pt x="2837" y="3599"/>
                  </a:cubicBezTo>
                  <a:cubicBezTo>
                    <a:pt x="2828" y="3599"/>
                    <a:pt x="2820" y="3599"/>
                    <a:pt x="2811" y="3600"/>
                  </a:cubicBezTo>
                  <a:cubicBezTo>
                    <a:pt x="2608" y="3601"/>
                    <a:pt x="2405" y="3608"/>
                    <a:pt x="2202" y="3621"/>
                  </a:cubicBezTo>
                  <a:cubicBezTo>
                    <a:pt x="2005" y="3634"/>
                    <a:pt x="1807" y="3646"/>
                    <a:pt x="1612" y="3657"/>
                  </a:cubicBezTo>
                  <a:cubicBezTo>
                    <a:pt x="1495" y="3661"/>
                    <a:pt x="1379" y="3666"/>
                    <a:pt x="1262" y="3666"/>
                  </a:cubicBezTo>
                  <a:cubicBezTo>
                    <a:pt x="1208" y="3666"/>
                    <a:pt x="1153" y="3665"/>
                    <a:pt x="1099" y="3662"/>
                  </a:cubicBezTo>
                  <a:cubicBezTo>
                    <a:pt x="998" y="3659"/>
                    <a:pt x="896" y="3652"/>
                    <a:pt x="794" y="3651"/>
                  </a:cubicBezTo>
                  <a:cubicBezTo>
                    <a:pt x="671" y="3651"/>
                    <a:pt x="546" y="3656"/>
                    <a:pt x="426" y="3684"/>
                  </a:cubicBezTo>
                  <a:cubicBezTo>
                    <a:pt x="411" y="3688"/>
                    <a:pt x="396" y="3693"/>
                    <a:pt x="382" y="3697"/>
                  </a:cubicBezTo>
                  <a:cubicBezTo>
                    <a:pt x="384" y="3644"/>
                    <a:pt x="385" y="3593"/>
                    <a:pt x="388" y="3540"/>
                  </a:cubicBezTo>
                  <a:cubicBezTo>
                    <a:pt x="399" y="3436"/>
                    <a:pt x="414" y="3334"/>
                    <a:pt x="433" y="3231"/>
                  </a:cubicBezTo>
                  <a:cubicBezTo>
                    <a:pt x="448" y="3170"/>
                    <a:pt x="467" y="3108"/>
                    <a:pt x="487" y="3046"/>
                  </a:cubicBezTo>
                  <a:cubicBezTo>
                    <a:pt x="520" y="2964"/>
                    <a:pt x="556" y="2885"/>
                    <a:pt x="595" y="2805"/>
                  </a:cubicBezTo>
                  <a:cubicBezTo>
                    <a:pt x="635" y="2733"/>
                    <a:pt x="678" y="2662"/>
                    <a:pt x="725" y="2593"/>
                  </a:cubicBezTo>
                  <a:cubicBezTo>
                    <a:pt x="763" y="2542"/>
                    <a:pt x="803" y="2492"/>
                    <a:pt x="847" y="2442"/>
                  </a:cubicBezTo>
                  <a:cubicBezTo>
                    <a:pt x="892" y="2397"/>
                    <a:pt x="938" y="2351"/>
                    <a:pt x="988" y="2309"/>
                  </a:cubicBezTo>
                  <a:cubicBezTo>
                    <a:pt x="1029" y="2277"/>
                    <a:pt x="1072" y="2248"/>
                    <a:pt x="1116" y="2219"/>
                  </a:cubicBezTo>
                  <a:cubicBezTo>
                    <a:pt x="1158" y="2195"/>
                    <a:pt x="1201" y="2172"/>
                    <a:pt x="1246" y="2151"/>
                  </a:cubicBezTo>
                  <a:cubicBezTo>
                    <a:pt x="1270" y="2142"/>
                    <a:pt x="1294" y="2132"/>
                    <a:pt x="1318" y="2124"/>
                  </a:cubicBezTo>
                  <a:cubicBezTo>
                    <a:pt x="1343" y="2118"/>
                    <a:pt x="1368" y="2112"/>
                    <a:pt x="1392" y="2106"/>
                  </a:cubicBezTo>
                  <a:cubicBezTo>
                    <a:pt x="1468" y="2094"/>
                    <a:pt x="1542" y="2086"/>
                    <a:pt x="1618" y="2080"/>
                  </a:cubicBezTo>
                  <a:cubicBezTo>
                    <a:pt x="1661" y="2080"/>
                    <a:pt x="1705" y="2080"/>
                    <a:pt x="1748" y="2082"/>
                  </a:cubicBezTo>
                  <a:cubicBezTo>
                    <a:pt x="1803" y="2087"/>
                    <a:pt x="1858" y="2095"/>
                    <a:pt x="1913" y="2106"/>
                  </a:cubicBezTo>
                  <a:cubicBezTo>
                    <a:pt x="1977" y="2122"/>
                    <a:pt x="2038" y="2142"/>
                    <a:pt x="2100" y="2163"/>
                  </a:cubicBezTo>
                  <a:cubicBezTo>
                    <a:pt x="2162" y="2186"/>
                    <a:pt x="2220" y="2214"/>
                    <a:pt x="2279" y="2242"/>
                  </a:cubicBezTo>
                  <a:cubicBezTo>
                    <a:pt x="2321" y="2265"/>
                    <a:pt x="2361" y="2288"/>
                    <a:pt x="2401" y="2313"/>
                  </a:cubicBezTo>
                  <a:cubicBezTo>
                    <a:pt x="2416" y="2326"/>
                    <a:pt x="2430" y="2336"/>
                    <a:pt x="2444" y="2349"/>
                  </a:cubicBezTo>
                  <a:cubicBezTo>
                    <a:pt x="2460" y="2366"/>
                    <a:pt x="2475" y="2384"/>
                    <a:pt x="2491" y="2401"/>
                  </a:cubicBezTo>
                  <a:cubicBezTo>
                    <a:pt x="2489" y="2405"/>
                    <a:pt x="2488" y="2408"/>
                    <a:pt x="2487" y="2411"/>
                  </a:cubicBezTo>
                  <a:cubicBezTo>
                    <a:pt x="2492" y="2417"/>
                    <a:pt x="2498" y="2423"/>
                    <a:pt x="2505" y="2429"/>
                  </a:cubicBezTo>
                  <a:cubicBezTo>
                    <a:pt x="2560" y="2478"/>
                    <a:pt x="2614" y="2526"/>
                    <a:pt x="2667" y="2574"/>
                  </a:cubicBezTo>
                  <a:cubicBezTo>
                    <a:pt x="2672" y="2578"/>
                    <a:pt x="2676" y="2582"/>
                    <a:pt x="2681" y="2585"/>
                  </a:cubicBezTo>
                  <a:lnTo>
                    <a:pt x="2680" y="2585"/>
                  </a:lnTo>
                  <a:cubicBezTo>
                    <a:pt x="2681" y="2586"/>
                    <a:pt x="2682" y="2586"/>
                    <a:pt x="2683" y="2588"/>
                  </a:cubicBezTo>
                  <a:cubicBezTo>
                    <a:pt x="2686" y="2590"/>
                    <a:pt x="2688" y="2592"/>
                    <a:pt x="2691" y="2594"/>
                  </a:cubicBezTo>
                  <a:cubicBezTo>
                    <a:pt x="2695" y="2589"/>
                    <a:pt x="2698" y="2583"/>
                    <a:pt x="2701" y="2577"/>
                  </a:cubicBezTo>
                  <a:cubicBezTo>
                    <a:pt x="2742" y="2508"/>
                    <a:pt x="2783" y="2438"/>
                    <a:pt x="2829" y="2373"/>
                  </a:cubicBezTo>
                  <a:cubicBezTo>
                    <a:pt x="2829" y="2373"/>
                    <a:pt x="2830" y="2371"/>
                    <a:pt x="2830" y="2371"/>
                  </a:cubicBezTo>
                  <a:cubicBezTo>
                    <a:pt x="2880" y="2298"/>
                    <a:pt x="2931" y="2227"/>
                    <a:pt x="2983" y="2155"/>
                  </a:cubicBezTo>
                  <a:cubicBezTo>
                    <a:pt x="3004" y="2127"/>
                    <a:pt x="3023" y="2099"/>
                    <a:pt x="3042" y="2072"/>
                  </a:cubicBezTo>
                  <a:cubicBezTo>
                    <a:pt x="3049" y="2063"/>
                    <a:pt x="3055" y="2054"/>
                    <a:pt x="3062" y="2044"/>
                  </a:cubicBezTo>
                  <a:cubicBezTo>
                    <a:pt x="3105" y="1956"/>
                    <a:pt x="3150" y="1868"/>
                    <a:pt x="3195" y="1781"/>
                  </a:cubicBezTo>
                  <a:lnTo>
                    <a:pt x="3195" y="1781"/>
                  </a:lnTo>
                  <a:cubicBezTo>
                    <a:pt x="3194" y="1782"/>
                    <a:pt x="3194" y="1782"/>
                    <a:pt x="3193" y="1783"/>
                  </a:cubicBezTo>
                  <a:cubicBezTo>
                    <a:pt x="3197" y="1776"/>
                    <a:pt x="3200" y="1770"/>
                    <a:pt x="3204" y="1764"/>
                  </a:cubicBezTo>
                  <a:cubicBezTo>
                    <a:pt x="3204" y="1763"/>
                    <a:pt x="3204" y="1763"/>
                    <a:pt x="3205" y="1762"/>
                  </a:cubicBezTo>
                  <a:lnTo>
                    <a:pt x="3205" y="1762"/>
                  </a:lnTo>
                  <a:cubicBezTo>
                    <a:pt x="3205" y="1762"/>
                    <a:pt x="3205" y="1763"/>
                    <a:pt x="3205" y="1763"/>
                  </a:cubicBezTo>
                  <a:cubicBezTo>
                    <a:pt x="3259" y="1665"/>
                    <a:pt x="3315" y="1569"/>
                    <a:pt x="3375" y="1475"/>
                  </a:cubicBezTo>
                  <a:cubicBezTo>
                    <a:pt x="3447" y="1373"/>
                    <a:pt x="3523" y="1277"/>
                    <a:pt x="3604" y="1183"/>
                  </a:cubicBezTo>
                  <a:cubicBezTo>
                    <a:pt x="3693" y="1095"/>
                    <a:pt x="3786" y="1014"/>
                    <a:pt x="3881" y="934"/>
                  </a:cubicBezTo>
                  <a:lnTo>
                    <a:pt x="3881" y="934"/>
                  </a:lnTo>
                  <a:cubicBezTo>
                    <a:pt x="3880" y="935"/>
                    <a:pt x="3880" y="935"/>
                    <a:pt x="3879" y="936"/>
                  </a:cubicBezTo>
                  <a:lnTo>
                    <a:pt x="3879" y="936"/>
                  </a:lnTo>
                  <a:cubicBezTo>
                    <a:pt x="4001" y="841"/>
                    <a:pt x="4127" y="750"/>
                    <a:pt x="4257" y="667"/>
                  </a:cubicBezTo>
                  <a:cubicBezTo>
                    <a:pt x="4307" y="638"/>
                    <a:pt x="4359" y="612"/>
                    <a:pt x="4411" y="586"/>
                  </a:cubicBezTo>
                  <a:cubicBezTo>
                    <a:pt x="4496" y="550"/>
                    <a:pt x="4582" y="519"/>
                    <a:pt x="4670" y="492"/>
                  </a:cubicBezTo>
                  <a:cubicBezTo>
                    <a:pt x="4763" y="463"/>
                    <a:pt x="4859" y="439"/>
                    <a:pt x="4957" y="421"/>
                  </a:cubicBezTo>
                  <a:cubicBezTo>
                    <a:pt x="5093" y="398"/>
                    <a:pt x="5231" y="381"/>
                    <a:pt x="5369" y="373"/>
                  </a:cubicBezTo>
                  <a:lnTo>
                    <a:pt x="5368" y="373"/>
                  </a:lnTo>
                  <a:cubicBezTo>
                    <a:pt x="5371" y="371"/>
                    <a:pt x="5374" y="371"/>
                    <a:pt x="5377" y="371"/>
                  </a:cubicBezTo>
                  <a:lnTo>
                    <a:pt x="5387" y="371"/>
                  </a:lnTo>
                  <a:cubicBezTo>
                    <a:pt x="5407" y="371"/>
                    <a:pt x="5427" y="370"/>
                    <a:pt x="5447" y="370"/>
                  </a:cubicBezTo>
                  <a:close/>
                  <a:moveTo>
                    <a:pt x="5448" y="1"/>
                  </a:moveTo>
                  <a:cubicBezTo>
                    <a:pt x="5424" y="1"/>
                    <a:pt x="5399" y="1"/>
                    <a:pt x="5375" y="2"/>
                  </a:cubicBezTo>
                  <a:cubicBezTo>
                    <a:pt x="5198" y="10"/>
                    <a:pt x="5017" y="32"/>
                    <a:pt x="4842" y="66"/>
                  </a:cubicBezTo>
                  <a:cubicBezTo>
                    <a:pt x="4674" y="99"/>
                    <a:pt x="4505" y="146"/>
                    <a:pt x="4348" y="213"/>
                  </a:cubicBezTo>
                  <a:cubicBezTo>
                    <a:pt x="4265" y="247"/>
                    <a:pt x="4180" y="282"/>
                    <a:pt x="4102" y="329"/>
                  </a:cubicBezTo>
                  <a:cubicBezTo>
                    <a:pt x="4021" y="377"/>
                    <a:pt x="3943" y="430"/>
                    <a:pt x="3866" y="485"/>
                  </a:cubicBezTo>
                  <a:cubicBezTo>
                    <a:pt x="3786" y="542"/>
                    <a:pt x="3707" y="600"/>
                    <a:pt x="3630" y="663"/>
                  </a:cubicBezTo>
                  <a:cubicBezTo>
                    <a:pt x="3556" y="724"/>
                    <a:pt x="3480" y="784"/>
                    <a:pt x="3413" y="852"/>
                  </a:cubicBezTo>
                  <a:cubicBezTo>
                    <a:pt x="3337" y="927"/>
                    <a:pt x="3268" y="1004"/>
                    <a:pt x="3201" y="1088"/>
                  </a:cubicBezTo>
                  <a:cubicBezTo>
                    <a:pt x="3143" y="1163"/>
                    <a:pt x="3087" y="1242"/>
                    <a:pt x="3034" y="1322"/>
                  </a:cubicBezTo>
                  <a:cubicBezTo>
                    <a:pt x="2930" y="1482"/>
                    <a:pt x="2846" y="1653"/>
                    <a:pt x="2761" y="1823"/>
                  </a:cubicBezTo>
                  <a:cubicBezTo>
                    <a:pt x="2725" y="1896"/>
                    <a:pt x="2687" y="1968"/>
                    <a:pt x="2650" y="2041"/>
                  </a:cubicBezTo>
                  <a:cubicBezTo>
                    <a:pt x="2617" y="2014"/>
                    <a:pt x="2582" y="1990"/>
                    <a:pt x="2544" y="1967"/>
                  </a:cubicBezTo>
                  <a:cubicBezTo>
                    <a:pt x="2378" y="1866"/>
                    <a:pt x="2196" y="1797"/>
                    <a:pt x="2010" y="1749"/>
                  </a:cubicBezTo>
                  <a:cubicBezTo>
                    <a:pt x="1904" y="1721"/>
                    <a:pt x="1793" y="1710"/>
                    <a:pt x="1682" y="1710"/>
                  </a:cubicBezTo>
                  <a:cubicBezTo>
                    <a:pt x="1602" y="1710"/>
                    <a:pt x="1523" y="1716"/>
                    <a:pt x="1446" y="1725"/>
                  </a:cubicBezTo>
                  <a:cubicBezTo>
                    <a:pt x="1344" y="1737"/>
                    <a:pt x="1241" y="1755"/>
                    <a:pt x="1145" y="1793"/>
                  </a:cubicBezTo>
                  <a:cubicBezTo>
                    <a:pt x="1048" y="1832"/>
                    <a:pt x="959" y="1880"/>
                    <a:pt x="872" y="1936"/>
                  </a:cubicBezTo>
                  <a:cubicBezTo>
                    <a:pt x="711" y="2038"/>
                    <a:pt x="569" y="2183"/>
                    <a:pt x="456" y="2334"/>
                  </a:cubicBezTo>
                  <a:cubicBezTo>
                    <a:pt x="334" y="2497"/>
                    <a:pt x="234" y="2680"/>
                    <a:pt x="159" y="2870"/>
                  </a:cubicBezTo>
                  <a:cubicBezTo>
                    <a:pt x="82" y="3063"/>
                    <a:pt x="43" y="3266"/>
                    <a:pt x="24" y="3471"/>
                  </a:cubicBezTo>
                  <a:cubicBezTo>
                    <a:pt x="14" y="3565"/>
                    <a:pt x="10" y="3661"/>
                    <a:pt x="8" y="3755"/>
                  </a:cubicBezTo>
                  <a:cubicBezTo>
                    <a:pt x="5" y="3856"/>
                    <a:pt x="1" y="3957"/>
                    <a:pt x="10" y="4059"/>
                  </a:cubicBezTo>
                  <a:cubicBezTo>
                    <a:pt x="11" y="4064"/>
                    <a:pt x="11" y="4068"/>
                    <a:pt x="11" y="4074"/>
                  </a:cubicBezTo>
                  <a:cubicBezTo>
                    <a:pt x="41" y="4075"/>
                    <a:pt x="69" y="4076"/>
                    <a:pt x="98" y="4076"/>
                  </a:cubicBezTo>
                  <a:cubicBezTo>
                    <a:pt x="117" y="4076"/>
                    <a:pt x="136" y="4075"/>
                    <a:pt x="154" y="4075"/>
                  </a:cubicBezTo>
                  <a:lnTo>
                    <a:pt x="155" y="4075"/>
                  </a:lnTo>
                  <a:cubicBezTo>
                    <a:pt x="180" y="4074"/>
                    <a:pt x="207" y="4074"/>
                    <a:pt x="234" y="4073"/>
                  </a:cubicBezTo>
                  <a:cubicBezTo>
                    <a:pt x="287" y="4073"/>
                    <a:pt x="340" y="4073"/>
                    <a:pt x="394" y="4074"/>
                  </a:cubicBezTo>
                  <a:cubicBezTo>
                    <a:pt x="400" y="4074"/>
                    <a:pt x="407" y="4073"/>
                    <a:pt x="412" y="4073"/>
                  </a:cubicBezTo>
                  <a:cubicBezTo>
                    <a:pt x="416" y="4072"/>
                    <a:pt x="419" y="4069"/>
                    <a:pt x="423" y="4068"/>
                  </a:cubicBezTo>
                  <a:cubicBezTo>
                    <a:pt x="467" y="4056"/>
                    <a:pt x="511" y="4043"/>
                    <a:pt x="556" y="4035"/>
                  </a:cubicBezTo>
                  <a:cubicBezTo>
                    <a:pt x="598" y="4028"/>
                    <a:pt x="641" y="4025"/>
                    <a:pt x="683" y="4021"/>
                  </a:cubicBezTo>
                  <a:cubicBezTo>
                    <a:pt x="700" y="4021"/>
                    <a:pt x="716" y="4021"/>
                    <a:pt x="733" y="4021"/>
                  </a:cubicBezTo>
                  <a:cubicBezTo>
                    <a:pt x="805" y="4021"/>
                    <a:pt x="878" y="4025"/>
                    <a:pt x="951" y="4028"/>
                  </a:cubicBezTo>
                  <a:cubicBezTo>
                    <a:pt x="1026" y="4031"/>
                    <a:pt x="1102" y="4035"/>
                    <a:pt x="1179" y="4035"/>
                  </a:cubicBezTo>
                  <a:cubicBezTo>
                    <a:pt x="1327" y="4034"/>
                    <a:pt x="1475" y="4032"/>
                    <a:pt x="1622" y="4025"/>
                  </a:cubicBezTo>
                  <a:cubicBezTo>
                    <a:pt x="1905" y="4016"/>
                    <a:pt x="2187" y="3991"/>
                    <a:pt x="2470" y="3975"/>
                  </a:cubicBezTo>
                  <a:cubicBezTo>
                    <a:pt x="2555" y="3972"/>
                    <a:pt x="2643" y="3969"/>
                    <a:pt x="2730" y="3969"/>
                  </a:cubicBezTo>
                  <a:cubicBezTo>
                    <a:pt x="2742" y="3969"/>
                    <a:pt x="2753" y="3969"/>
                    <a:pt x="2765" y="3969"/>
                  </a:cubicBezTo>
                  <a:cubicBezTo>
                    <a:pt x="2957" y="3969"/>
                    <a:pt x="3149" y="3977"/>
                    <a:pt x="3341" y="3987"/>
                  </a:cubicBezTo>
                  <a:cubicBezTo>
                    <a:pt x="3528" y="3995"/>
                    <a:pt x="3715" y="4004"/>
                    <a:pt x="3902" y="4005"/>
                  </a:cubicBezTo>
                  <a:cubicBezTo>
                    <a:pt x="4106" y="4007"/>
                    <a:pt x="4310" y="4009"/>
                    <a:pt x="4514" y="4009"/>
                  </a:cubicBezTo>
                  <a:cubicBezTo>
                    <a:pt x="4718" y="4009"/>
                    <a:pt x="4922" y="4007"/>
                    <a:pt x="5126" y="4000"/>
                  </a:cubicBezTo>
                  <a:cubicBezTo>
                    <a:pt x="5324" y="3994"/>
                    <a:pt x="5521" y="3987"/>
                    <a:pt x="5719" y="3985"/>
                  </a:cubicBezTo>
                  <a:cubicBezTo>
                    <a:pt x="5764" y="3984"/>
                    <a:pt x="5809" y="3984"/>
                    <a:pt x="5854" y="3984"/>
                  </a:cubicBezTo>
                  <a:cubicBezTo>
                    <a:pt x="6007" y="3984"/>
                    <a:pt x="6161" y="3987"/>
                    <a:pt x="6315" y="3989"/>
                  </a:cubicBezTo>
                  <a:cubicBezTo>
                    <a:pt x="6491" y="3992"/>
                    <a:pt x="6668" y="3995"/>
                    <a:pt x="6845" y="3995"/>
                  </a:cubicBezTo>
                  <a:cubicBezTo>
                    <a:pt x="6872" y="3995"/>
                    <a:pt x="6900" y="3995"/>
                    <a:pt x="6927" y="3995"/>
                  </a:cubicBezTo>
                  <a:cubicBezTo>
                    <a:pt x="7099" y="3994"/>
                    <a:pt x="7270" y="3989"/>
                    <a:pt x="7441" y="3989"/>
                  </a:cubicBezTo>
                  <a:cubicBezTo>
                    <a:pt x="7469" y="3989"/>
                    <a:pt x="7497" y="3989"/>
                    <a:pt x="7525" y="3989"/>
                  </a:cubicBezTo>
                  <a:cubicBezTo>
                    <a:pt x="7873" y="3991"/>
                    <a:pt x="8220" y="4003"/>
                    <a:pt x="8568" y="4003"/>
                  </a:cubicBezTo>
                  <a:cubicBezTo>
                    <a:pt x="8629" y="4003"/>
                    <a:pt x="8690" y="4003"/>
                    <a:pt x="8752" y="4002"/>
                  </a:cubicBezTo>
                  <a:cubicBezTo>
                    <a:pt x="8943" y="3999"/>
                    <a:pt x="9135" y="3977"/>
                    <a:pt x="9326" y="3954"/>
                  </a:cubicBezTo>
                  <a:cubicBezTo>
                    <a:pt x="9528" y="3930"/>
                    <a:pt x="9731" y="3912"/>
                    <a:pt x="9934" y="3898"/>
                  </a:cubicBezTo>
                  <a:lnTo>
                    <a:pt x="9933" y="3898"/>
                  </a:lnTo>
                  <a:cubicBezTo>
                    <a:pt x="10209" y="3887"/>
                    <a:pt x="10484" y="3876"/>
                    <a:pt x="10761" y="3876"/>
                  </a:cubicBezTo>
                  <a:cubicBezTo>
                    <a:pt x="10897" y="3876"/>
                    <a:pt x="11033" y="3879"/>
                    <a:pt x="11168" y="3879"/>
                  </a:cubicBezTo>
                  <a:cubicBezTo>
                    <a:pt x="11206" y="3879"/>
                    <a:pt x="11242" y="3880"/>
                    <a:pt x="11280" y="3880"/>
                  </a:cubicBezTo>
                  <a:cubicBezTo>
                    <a:pt x="11318" y="3879"/>
                    <a:pt x="11354" y="3879"/>
                    <a:pt x="11391" y="3879"/>
                  </a:cubicBezTo>
                  <a:cubicBezTo>
                    <a:pt x="11414" y="3879"/>
                    <a:pt x="11437" y="3877"/>
                    <a:pt x="11460" y="3877"/>
                  </a:cubicBezTo>
                  <a:lnTo>
                    <a:pt x="11506" y="3877"/>
                  </a:lnTo>
                  <a:cubicBezTo>
                    <a:pt x="11529" y="3876"/>
                    <a:pt x="11551" y="3875"/>
                    <a:pt x="11573" y="3874"/>
                  </a:cubicBezTo>
                  <a:cubicBezTo>
                    <a:pt x="11590" y="3873"/>
                    <a:pt x="11607" y="3872"/>
                    <a:pt x="11625" y="3871"/>
                  </a:cubicBezTo>
                  <a:cubicBezTo>
                    <a:pt x="11622" y="3865"/>
                    <a:pt x="11621" y="3859"/>
                    <a:pt x="11618" y="3852"/>
                  </a:cubicBezTo>
                  <a:cubicBezTo>
                    <a:pt x="11596" y="3784"/>
                    <a:pt x="11572" y="3715"/>
                    <a:pt x="11550" y="3646"/>
                  </a:cubicBezTo>
                  <a:cubicBezTo>
                    <a:pt x="11538" y="3613"/>
                    <a:pt x="11528" y="3579"/>
                    <a:pt x="11517" y="3545"/>
                  </a:cubicBezTo>
                  <a:cubicBezTo>
                    <a:pt x="11512" y="3530"/>
                    <a:pt x="11508" y="3516"/>
                    <a:pt x="11504" y="3502"/>
                  </a:cubicBezTo>
                  <a:cubicBezTo>
                    <a:pt x="11490" y="3458"/>
                    <a:pt x="11477" y="3414"/>
                    <a:pt x="11469" y="3369"/>
                  </a:cubicBezTo>
                  <a:cubicBezTo>
                    <a:pt x="11469" y="3367"/>
                    <a:pt x="11469" y="3366"/>
                    <a:pt x="11469" y="3364"/>
                  </a:cubicBezTo>
                  <a:cubicBezTo>
                    <a:pt x="11455" y="3335"/>
                    <a:pt x="11441" y="3306"/>
                    <a:pt x="11427" y="3276"/>
                  </a:cubicBezTo>
                  <a:cubicBezTo>
                    <a:pt x="11406" y="3222"/>
                    <a:pt x="11384" y="3170"/>
                    <a:pt x="11366" y="3115"/>
                  </a:cubicBezTo>
                  <a:cubicBezTo>
                    <a:pt x="11365" y="3115"/>
                    <a:pt x="11365" y="3114"/>
                    <a:pt x="11365" y="3114"/>
                  </a:cubicBezTo>
                  <a:cubicBezTo>
                    <a:pt x="11345" y="3050"/>
                    <a:pt x="11328" y="2985"/>
                    <a:pt x="11309" y="2923"/>
                  </a:cubicBezTo>
                  <a:cubicBezTo>
                    <a:pt x="11281" y="2836"/>
                    <a:pt x="11247" y="2753"/>
                    <a:pt x="11195" y="2677"/>
                  </a:cubicBezTo>
                  <a:cubicBezTo>
                    <a:pt x="11115" y="2556"/>
                    <a:pt x="11012" y="2451"/>
                    <a:pt x="10905" y="2354"/>
                  </a:cubicBezTo>
                  <a:cubicBezTo>
                    <a:pt x="10800" y="2258"/>
                    <a:pt x="10679" y="2185"/>
                    <a:pt x="10556" y="2112"/>
                  </a:cubicBezTo>
                  <a:cubicBezTo>
                    <a:pt x="10437" y="2041"/>
                    <a:pt x="10319" y="1972"/>
                    <a:pt x="10196" y="1909"/>
                  </a:cubicBezTo>
                  <a:cubicBezTo>
                    <a:pt x="10062" y="1842"/>
                    <a:pt x="9923" y="1786"/>
                    <a:pt x="9773" y="1769"/>
                  </a:cubicBezTo>
                  <a:cubicBezTo>
                    <a:pt x="9707" y="1761"/>
                    <a:pt x="9641" y="1757"/>
                    <a:pt x="9575" y="1757"/>
                  </a:cubicBezTo>
                  <a:cubicBezTo>
                    <a:pt x="9533" y="1757"/>
                    <a:pt x="9492" y="1758"/>
                    <a:pt x="9450" y="1762"/>
                  </a:cubicBezTo>
                  <a:cubicBezTo>
                    <a:pt x="9354" y="1769"/>
                    <a:pt x="9257" y="1788"/>
                    <a:pt x="9161" y="1808"/>
                  </a:cubicBezTo>
                  <a:cubicBezTo>
                    <a:pt x="9065" y="1828"/>
                    <a:pt x="8970" y="1850"/>
                    <a:pt x="8876" y="1877"/>
                  </a:cubicBezTo>
                  <a:cubicBezTo>
                    <a:pt x="8737" y="1917"/>
                    <a:pt x="8593" y="1961"/>
                    <a:pt x="8466" y="2032"/>
                  </a:cubicBezTo>
                  <a:cubicBezTo>
                    <a:pt x="8453" y="2039"/>
                    <a:pt x="8442" y="2048"/>
                    <a:pt x="8429" y="2055"/>
                  </a:cubicBezTo>
                  <a:cubicBezTo>
                    <a:pt x="8388" y="2001"/>
                    <a:pt x="8345" y="1949"/>
                    <a:pt x="8301" y="1898"/>
                  </a:cubicBezTo>
                  <a:cubicBezTo>
                    <a:pt x="8281" y="1872"/>
                    <a:pt x="8264" y="1847"/>
                    <a:pt x="8246" y="1820"/>
                  </a:cubicBezTo>
                  <a:cubicBezTo>
                    <a:pt x="8169" y="1691"/>
                    <a:pt x="8108" y="1552"/>
                    <a:pt x="8021" y="1428"/>
                  </a:cubicBezTo>
                  <a:cubicBezTo>
                    <a:pt x="7934" y="1304"/>
                    <a:pt x="7820" y="1206"/>
                    <a:pt x="7707" y="1106"/>
                  </a:cubicBezTo>
                  <a:lnTo>
                    <a:pt x="7707" y="1106"/>
                  </a:lnTo>
                  <a:cubicBezTo>
                    <a:pt x="7708" y="1106"/>
                    <a:pt x="7708" y="1106"/>
                    <a:pt x="7709" y="1107"/>
                  </a:cubicBezTo>
                  <a:cubicBezTo>
                    <a:pt x="7662" y="1063"/>
                    <a:pt x="7616" y="1019"/>
                    <a:pt x="7574" y="971"/>
                  </a:cubicBezTo>
                  <a:cubicBezTo>
                    <a:pt x="7520" y="911"/>
                    <a:pt x="7469" y="848"/>
                    <a:pt x="7413" y="792"/>
                  </a:cubicBezTo>
                  <a:cubicBezTo>
                    <a:pt x="7358" y="736"/>
                    <a:pt x="7298" y="683"/>
                    <a:pt x="7238" y="633"/>
                  </a:cubicBezTo>
                  <a:cubicBezTo>
                    <a:pt x="7177" y="583"/>
                    <a:pt x="7109" y="544"/>
                    <a:pt x="7042" y="504"/>
                  </a:cubicBezTo>
                  <a:cubicBezTo>
                    <a:pt x="6971" y="462"/>
                    <a:pt x="6902" y="420"/>
                    <a:pt x="6828" y="384"/>
                  </a:cubicBezTo>
                  <a:cubicBezTo>
                    <a:pt x="6758" y="349"/>
                    <a:pt x="6683" y="319"/>
                    <a:pt x="6610" y="289"/>
                  </a:cubicBezTo>
                  <a:cubicBezTo>
                    <a:pt x="6533" y="257"/>
                    <a:pt x="6459" y="221"/>
                    <a:pt x="6382" y="190"/>
                  </a:cubicBezTo>
                  <a:cubicBezTo>
                    <a:pt x="6333" y="170"/>
                    <a:pt x="6285" y="152"/>
                    <a:pt x="6234" y="137"/>
                  </a:cubicBezTo>
                  <a:cubicBezTo>
                    <a:pt x="6190" y="125"/>
                    <a:pt x="6145" y="115"/>
                    <a:pt x="6100" y="105"/>
                  </a:cubicBezTo>
                  <a:cubicBezTo>
                    <a:pt x="6017" y="88"/>
                    <a:pt x="5932" y="71"/>
                    <a:pt x="5850" y="54"/>
                  </a:cubicBezTo>
                  <a:cubicBezTo>
                    <a:pt x="5850" y="54"/>
                    <a:pt x="5850" y="54"/>
                    <a:pt x="5850" y="52"/>
                  </a:cubicBezTo>
                  <a:cubicBezTo>
                    <a:pt x="5847" y="52"/>
                    <a:pt x="5845" y="51"/>
                    <a:pt x="5843" y="51"/>
                  </a:cubicBezTo>
                  <a:cubicBezTo>
                    <a:pt x="5840" y="51"/>
                    <a:pt x="5838" y="50"/>
                    <a:pt x="5836" y="50"/>
                  </a:cubicBezTo>
                  <a:cubicBezTo>
                    <a:pt x="5835" y="50"/>
                    <a:pt x="5834" y="49"/>
                    <a:pt x="5831" y="49"/>
                  </a:cubicBezTo>
                  <a:cubicBezTo>
                    <a:pt x="5802" y="40"/>
                    <a:pt x="5770" y="35"/>
                    <a:pt x="5741" y="30"/>
                  </a:cubicBezTo>
                  <a:cubicBezTo>
                    <a:pt x="5700" y="20"/>
                    <a:pt x="5659" y="14"/>
                    <a:pt x="5618" y="9"/>
                  </a:cubicBezTo>
                  <a:cubicBezTo>
                    <a:pt x="5561" y="3"/>
                    <a:pt x="5504" y="1"/>
                    <a:pt x="54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6" name="Google Shape;2186;p43"/>
          <p:cNvSpPr txBox="1">
            <a:spLocks noGrp="1"/>
          </p:cNvSpPr>
          <p:nvPr>
            <p:ph type="title"/>
          </p:nvPr>
        </p:nvSpPr>
        <p:spPr>
          <a:xfrm>
            <a:off x="720000" y="473060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Leaf vs stem plants</a:t>
            </a:r>
            <a:endParaRPr b="1"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187" name="Google Shape;2187;p43"/>
          <p:cNvSpPr txBox="1">
            <a:spLocks noGrp="1"/>
          </p:cNvSpPr>
          <p:nvPr>
            <p:ph type="subTitle" idx="3"/>
          </p:nvPr>
        </p:nvSpPr>
        <p:spPr>
          <a:xfrm>
            <a:off x="1195296" y="2876854"/>
            <a:ext cx="3098386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Leaf plants have short/ non visible stems whilst it has large leaves which leave more room for photosynthesis and food production</a:t>
            </a: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. Spinach</a:t>
            </a:r>
            <a:r>
              <a:rPr lang="en-US" dirty="0">
                <a:latin typeface="Chalkboard SE" charset="0"/>
                <a:ea typeface="Chalkboard SE" charset="0"/>
                <a:cs typeface="Chalkboard SE" charset="0"/>
              </a:rPr>
              <a:t>, lettuce, silverbeet, brussel </a:t>
            </a: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sprouts and witloof are examples of leaf plants.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188" name="Google Shape;2188;p43"/>
          <p:cNvSpPr txBox="1">
            <a:spLocks noGrp="1"/>
          </p:cNvSpPr>
          <p:nvPr>
            <p:ph type="subTitle" idx="4"/>
          </p:nvPr>
        </p:nvSpPr>
        <p:spPr>
          <a:xfrm>
            <a:off x="4770949" y="2823354"/>
            <a:ext cx="3235457" cy="10080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indent="0"/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It</a:t>
            </a:r>
            <a:r>
              <a:rPr lang="mr-IN" dirty="0" smtClean="0">
                <a:latin typeface="Chalkboard SE" charset="0"/>
                <a:ea typeface="Chalkboard SE" charset="0"/>
                <a:cs typeface="Chalkboard SE" charset="0"/>
              </a:rPr>
              <a:t>’</a:t>
            </a: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s the typical</a:t>
            </a: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 </a:t>
            </a:r>
            <a:r>
              <a:rPr lang="en-US" dirty="0">
                <a:latin typeface="Chalkboard SE" charset="0"/>
                <a:ea typeface="Chalkboard SE" charset="0"/>
                <a:cs typeface="Chalkboard SE" charset="0"/>
              </a:rPr>
              <a:t>plant you see </a:t>
            </a: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everyday. the </a:t>
            </a:r>
            <a:r>
              <a:rPr lang="en-US" dirty="0">
                <a:latin typeface="Chalkboard SE" charset="0"/>
                <a:ea typeface="Chalkboard SE" charset="0"/>
                <a:cs typeface="Chalkboard SE" charset="0"/>
              </a:rPr>
              <a:t>stem conducts water, minerals, and food to other parts of the plant; it may also store food, and green stems themselves produce food. Examples are celery, </a:t>
            </a: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asparagus, </a:t>
            </a:r>
            <a:r>
              <a:rPr lang="en-US" dirty="0">
                <a:latin typeface="Chalkboard SE" charset="0"/>
                <a:ea typeface="Chalkboard SE" charset="0"/>
                <a:cs typeface="Chalkboard SE" charset="0"/>
              </a:rPr>
              <a:t>rhubarb and turmeric.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189" name="Google Shape;2189;p43"/>
          <p:cNvSpPr txBox="1">
            <a:spLocks noGrp="1"/>
          </p:cNvSpPr>
          <p:nvPr>
            <p:ph type="subTitle" idx="1"/>
          </p:nvPr>
        </p:nvSpPr>
        <p:spPr>
          <a:xfrm>
            <a:off x="1390740" y="2419654"/>
            <a:ext cx="2743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halkboard SE" charset="0"/>
                <a:ea typeface="Chalkboard SE" charset="0"/>
                <a:cs typeface="Chalkboard SE" charset="0"/>
              </a:rPr>
              <a:t>LEAF PLANTS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190" name="Google Shape;2190;p43"/>
          <p:cNvSpPr txBox="1">
            <a:spLocks noGrp="1"/>
          </p:cNvSpPr>
          <p:nvPr>
            <p:ph type="subTitle" idx="2"/>
          </p:nvPr>
        </p:nvSpPr>
        <p:spPr>
          <a:xfrm>
            <a:off x="5038810" y="2373958"/>
            <a:ext cx="2743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alkboard SE" charset="0"/>
                <a:ea typeface="Chalkboard SE" charset="0"/>
                <a:cs typeface="Chalkboard SE" charset="0"/>
              </a:rPr>
              <a:t>STEM PLANTS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grpSp>
        <p:nvGrpSpPr>
          <p:cNvPr id="2191" name="Google Shape;2191;p43"/>
          <p:cNvGrpSpPr/>
          <p:nvPr/>
        </p:nvGrpSpPr>
        <p:grpSpPr>
          <a:xfrm flipH="1">
            <a:off x="198116" y="2066858"/>
            <a:ext cx="662944" cy="228597"/>
            <a:chOff x="1579263" y="684775"/>
            <a:chExt cx="290650" cy="101925"/>
          </a:xfrm>
        </p:grpSpPr>
        <p:sp>
          <p:nvSpPr>
            <p:cNvPr id="2192" name="Google Shape;2192;p43"/>
            <p:cNvSpPr/>
            <p:nvPr/>
          </p:nvSpPr>
          <p:spPr>
            <a:xfrm>
              <a:off x="1587275" y="691775"/>
              <a:ext cx="270675" cy="88550"/>
            </a:xfrm>
            <a:custGeom>
              <a:avLst/>
              <a:gdLst/>
              <a:ahLst/>
              <a:cxnLst/>
              <a:rect l="l" t="t" r="r" b="b"/>
              <a:pathLst>
                <a:path w="10827" h="3542" extrusionOk="0">
                  <a:moveTo>
                    <a:pt x="3593" y="1613"/>
                  </a:moveTo>
                  <a:lnTo>
                    <a:pt x="3593" y="1613"/>
                  </a:lnTo>
                  <a:cubicBezTo>
                    <a:pt x="3563" y="1641"/>
                    <a:pt x="3532" y="1668"/>
                    <a:pt x="3503" y="1695"/>
                  </a:cubicBezTo>
                  <a:cubicBezTo>
                    <a:pt x="3508" y="1687"/>
                    <a:pt x="3515" y="1677"/>
                    <a:pt x="3521" y="1669"/>
                  </a:cubicBezTo>
                  <a:cubicBezTo>
                    <a:pt x="3521" y="1668"/>
                    <a:pt x="3522" y="1668"/>
                    <a:pt x="3522" y="1667"/>
                  </a:cubicBezTo>
                  <a:cubicBezTo>
                    <a:pt x="3545" y="1649"/>
                    <a:pt x="3569" y="1632"/>
                    <a:pt x="3593" y="1613"/>
                  </a:cubicBezTo>
                  <a:close/>
                  <a:moveTo>
                    <a:pt x="5070" y="0"/>
                  </a:moveTo>
                  <a:cubicBezTo>
                    <a:pt x="5038" y="0"/>
                    <a:pt x="5005" y="4"/>
                    <a:pt x="4972" y="11"/>
                  </a:cubicBezTo>
                  <a:cubicBezTo>
                    <a:pt x="4902" y="26"/>
                    <a:pt x="4835" y="43"/>
                    <a:pt x="4767" y="64"/>
                  </a:cubicBezTo>
                  <a:cubicBezTo>
                    <a:pt x="4614" y="97"/>
                    <a:pt x="4464" y="14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13" y="212"/>
                    <a:pt x="4306" y="215"/>
                    <a:pt x="4298" y="218"/>
                  </a:cubicBezTo>
                  <a:cubicBezTo>
                    <a:pt x="4300" y="218"/>
                    <a:pt x="4302" y="217"/>
                    <a:pt x="4303" y="217"/>
                  </a:cubicBezTo>
                  <a:lnTo>
                    <a:pt x="4303" y="217"/>
                  </a:lnTo>
                  <a:cubicBezTo>
                    <a:pt x="4296" y="220"/>
                    <a:pt x="4289" y="223"/>
                    <a:pt x="4282" y="225"/>
                  </a:cubicBezTo>
                  <a:cubicBezTo>
                    <a:pt x="4260" y="216"/>
                    <a:pt x="4237" y="211"/>
                    <a:pt x="4212" y="211"/>
                  </a:cubicBezTo>
                  <a:cubicBezTo>
                    <a:pt x="4206" y="211"/>
                    <a:pt x="4200" y="211"/>
                    <a:pt x="4194" y="212"/>
                  </a:cubicBezTo>
                  <a:cubicBezTo>
                    <a:pt x="4048" y="225"/>
                    <a:pt x="3913" y="300"/>
                    <a:pt x="3788" y="372"/>
                  </a:cubicBezTo>
                  <a:cubicBezTo>
                    <a:pt x="3777" y="379"/>
                    <a:pt x="3767" y="384"/>
                    <a:pt x="3756" y="391"/>
                  </a:cubicBezTo>
                  <a:cubicBezTo>
                    <a:pt x="3730" y="395"/>
                    <a:pt x="3704" y="405"/>
                    <a:pt x="3682" y="420"/>
                  </a:cubicBezTo>
                  <a:cubicBezTo>
                    <a:pt x="3650" y="443"/>
                    <a:pt x="3620" y="467"/>
                    <a:pt x="3591" y="493"/>
                  </a:cubicBezTo>
                  <a:cubicBezTo>
                    <a:pt x="3530" y="532"/>
                    <a:pt x="3469" y="573"/>
                    <a:pt x="3409" y="616"/>
                  </a:cubicBezTo>
                  <a:cubicBezTo>
                    <a:pt x="3353" y="658"/>
                    <a:pt x="3298" y="701"/>
                    <a:pt x="3243" y="744"/>
                  </a:cubicBezTo>
                  <a:cubicBezTo>
                    <a:pt x="3211" y="768"/>
                    <a:pt x="3179" y="792"/>
                    <a:pt x="3148" y="819"/>
                  </a:cubicBezTo>
                  <a:cubicBezTo>
                    <a:pt x="3120" y="844"/>
                    <a:pt x="3092" y="871"/>
                    <a:pt x="3069" y="902"/>
                  </a:cubicBezTo>
                  <a:cubicBezTo>
                    <a:pt x="3052" y="926"/>
                    <a:pt x="3037" y="950"/>
                    <a:pt x="3021" y="975"/>
                  </a:cubicBezTo>
                  <a:cubicBezTo>
                    <a:pt x="2994" y="1021"/>
                    <a:pt x="2987" y="1074"/>
                    <a:pt x="3001" y="1122"/>
                  </a:cubicBezTo>
                  <a:cubicBezTo>
                    <a:pt x="2939" y="1195"/>
                    <a:pt x="2882" y="1273"/>
                    <a:pt x="2828" y="1352"/>
                  </a:cubicBezTo>
                  <a:cubicBezTo>
                    <a:pt x="2795" y="1400"/>
                    <a:pt x="2764" y="1448"/>
                    <a:pt x="2733" y="1497"/>
                  </a:cubicBezTo>
                  <a:cubicBezTo>
                    <a:pt x="2712" y="1529"/>
                    <a:pt x="2693" y="1559"/>
                    <a:pt x="2680" y="1592"/>
                  </a:cubicBezTo>
                  <a:cubicBezTo>
                    <a:pt x="2645" y="1628"/>
                    <a:pt x="2611" y="1666"/>
                    <a:pt x="2575" y="1703"/>
                  </a:cubicBezTo>
                  <a:cubicBezTo>
                    <a:pt x="2516" y="1764"/>
                    <a:pt x="2454" y="1827"/>
                    <a:pt x="2399" y="1894"/>
                  </a:cubicBezTo>
                  <a:cubicBezTo>
                    <a:pt x="2343" y="1870"/>
                    <a:pt x="2285" y="1850"/>
                    <a:pt x="2225" y="1833"/>
                  </a:cubicBezTo>
                  <a:cubicBezTo>
                    <a:pt x="2129" y="1806"/>
                    <a:pt x="2026" y="1795"/>
                    <a:pt x="1925" y="1794"/>
                  </a:cubicBezTo>
                  <a:cubicBezTo>
                    <a:pt x="1850" y="1776"/>
                    <a:pt x="1775" y="1760"/>
                    <a:pt x="1699" y="1751"/>
                  </a:cubicBezTo>
                  <a:cubicBezTo>
                    <a:pt x="1659" y="1746"/>
                    <a:pt x="1615" y="1741"/>
                    <a:pt x="1574" y="1741"/>
                  </a:cubicBezTo>
                  <a:cubicBezTo>
                    <a:pt x="1561" y="1741"/>
                    <a:pt x="1549" y="1742"/>
                    <a:pt x="1537" y="1743"/>
                  </a:cubicBezTo>
                  <a:cubicBezTo>
                    <a:pt x="1514" y="1745"/>
                    <a:pt x="1491" y="1748"/>
                    <a:pt x="1469" y="1752"/>
                  </a:cubicBezTo>
                  <a:cubicBezTo>
                    <a:pt x="1460" y="1746"/>
                    <a:pt x="1451" y="1740"/>
                    <a:pt x="1442" y="1736"/>
                  </a:cubicBezTo>
                  <a:cubicBezTo>
                    <a:pt x="1381" y="1708"/>
                    <a:pt x="1310" y="1698"/>
                    <a:pt x="1240" y="1698"/>
                  </a:cubicBezTo>
                  <a:cubicBezTo>
                    <a:pt x="1191" y="1698"/>
                    <a:pt x="1144" y="1703"/>
                    <a:pt x="1099" y="1710"/>
                  </a:cubicBezTo>
                  <a:cubicBezTo>
                    <a:pt x="838" y="1752"/>
                    <a:pt x="600" y="1899"/>
                    <a:pt x="408" y="2077"/>
                  </a:cubicBezTo>
                  <a:cubicBezTo>
                    <a:pt x="304" y="2173"/>
                    <a:pt x="212" y="2277"/>
                    <a:pt x="142" y="2399"/>
                  </a:cubicBezTo>
                  <a:cubicBezTo>
                    <a:pt x="111" y="2453"/>
                    <a:pt x="86" y="2509"/>
                    <a:pt x="62" y="2565"/>
                  </a:cubicBezTo>
                  <a:cubicBezTo>
                    <a:pt x="42" y="2611"/>
                    <a:pt x="24" y="2660"/>
                    <a:pt x="15" y="2709"/>
                  </a:cubicBezTo>
                  <a:cubicBezTo>
                    <a:pt x="4" y="2775"/>
                    <a:pt x="23" y="2837"/>
                    <a:pt x="62" y="2885"/>
                  </a:cubicBezTo>
                  <a:cubicBezTo>
                    <a:pt x="57" y="2950"/>
                    <a:pt x="80" y="3018"/>
                    <a:pt x="127" y="3069"/>
                  </a:cubicBezTo>
                  <a:cubicBezTo>
                    <a:pt x="133" y="3075"/>
                    <a:pt x="138" y="3081"/>
                    <a:pt x="144" y="3085"/>
                  </a:cubicBezTo>
                  <a:cubicBezTo>
                    <a:pt x="126" y="3094"/>
                    <a:pt x="109" y="3105"/>
                    <a:pt x="92" y="3117"/>
                  </a:cubicBezTo>
                  <a:cubicBezTo>
                    <a:pt x="32" y="3162"/>
                    <a:pt x="0" y="3234"/>
                    <a:pt x="16" y="3309"/>
                  </a:cubicBezTo>
                  <a:cubicBezTo>
                    <a:pt x="20" y="3328"/>
                    <a:pt x="26" y="3345"/>
                    <a:pt x="37" y="3362"/>
                  </a:cubicBezTo>
                  <a:cubicBezTo>
                    <a:pt x="37" y="3363"/>
                    <a:pt x="37" y="3364"/>
                    <a:pt x="38" y="3366"/>
                  </a:cubicBezTo>
                  <a:cubicBezTo>
                    <a:pt x="61" y="3430"/>
                    <a:pt x="116" y="3470"/>
                    <a:pt x="181" y="3486"/>
                  </a:cubicBezTo>
                  <a:cubicBezTo>
                    <a:pt x="255" y="3504"/>
                    <a:pt x="331" y="3512"/>
                    <a:pt x="407" y="3514"/>
                  </a:cubicBezTo>
                  <a:cubicBezTo>
                    <a:pt x="416" y="3514"/>
                    <a:pt x="425" y="3514"/>
                    <a:pt x="434" y="3514"/>
                  </a:cubicBezTo>
                  <a:cubicBezTo>
                    <a:pt x="473" y="3514"/>
                    <a:pt x="512" y="3512"/>
                    <a:pt x="551" y="3510"/>
                  </a:cubicBezTo>
                  <a:cubicBezTo>
                    <a:pt x="566" y="3509"/>
                    <a:pt x="581" y="3509"/>
                    <a:pt x="597" y="3508"/>
                  </a:cubicBezTo>
                  <a:cubicBezTo>
                    <a:pt x="647" y="3514"/>
                    <a:pt x="699" y="3516"/>
                    <a:pt x="749" y="3516"/>
                  </a:cubicBezTo>
                  <a:cubicBezTo>
                    <a:pt x="758" y="3516"/>
                    <a:pt x="766" y="3516"/>
                    <a:pt x="775" y="3516"/>
                  </a:cubicBezTo>
                  <a:cubicBezTo>
                    <a:pt x="955" y="3516"/>
                    <a:pt x="1135" y="3505"/>
                    <a:pt x="1314" y="3483"/>
                  </a:cubicBezTo>
                  <a:lnTo>
                    <a:pt x="1317" y="3483"/>
                  </a:lnTo>
                  <a:cubicBezTo>
                    <a:pt x="1730" y="3473"/>
                    <a:pt x="2143" y="3467"/>
                    <a:pt x="2555" y="3446"/>
                  </a:cubicBezTo>
                  <a:cubicBezTo>
                    <a:pt x="2778" y="3435"/>
                    <a:pt x="3001" y="3422"/>
                    <a:pt x="3224" y="3405"/>
                  </a:cubicBezTo>
                  <a:cubicBezTo>
                    <a:pt x="3259" y="3403"/>
                    <a:pt x="3293" y="3401"/>
                    <a:pt x="3329" y="3397"/>
                  </a:cubicBezTo>
                  <a:cubicBezTo>
                    <a:pt x="3345" y="3403"/>
                    <a:pt x="3362" y="3406"/>
                    <a:pt x="3379" y="3406"/>
                  </a:cubicBezTo>
                  <a:cubicBezTo>
                    <a:pt x="3464" y="3410"/>
                    <a:pt x="3550" y="3415"/>
                    <a:pt x="3636" y="3415"/>
                  </a:cubicBezTo>
                  <a:cubicBezTo>
                    <a:pt x="3652" y="3415"/>
                    <a:pt x="3667" y="3415"/>
                    <a:pt x="3683" y="3414"/>
                  </a:cubicBezTo>
                  <a:cubicBezTo>
                    <a:pt x="3768" y="3412"/>
                    <a:pt x="3852" y="3410"/>
                    <a:pt x="3937" y="3409"/>
                  </a:cubicBezTo>
                  <a:cubicBezTo>
                    <a:pt x="4041" y="3406"/>
                    <a:pt x="4146" y="3403"/>
                    <a:pt x="4250" y="3398"/>
                  </a:cubicBezTo>
                  <a:cubicBezTo>
                    <a:pt x="4258" y="3401"/>
                    <a:pt x="4266" y="3403"/>
                    <a:pt x="4274" y="3404"/>
                  </a:cubicBezTo>
                  <a:cubicBezTo>
                    <a:pt x="4308" y="3410"/>
                    <a:pt x="4342" y="3418"/>
                    <a:pt x="4376" y="3421"/>
                  </a:cubicBezTo>
                  <a:cubicBezTo>
                    <a:pt x="4461" y="3431"/>
                    <a:pt x="4547" y="3433"/>
                    <a:pt x="4632" y="3433"/>
                  </a:cubicBezTo>
                  <a:cubicBezTo>
                    <a:pt x="4723" y="3433"/>
                    <a:pt x="4814" y="3430"/>
                    <a:pt x="4904" y="3430"/>
                  </a:cubicBezTo>
                  <a:cubicBezTo>
                    <a:pt x="5026" y="3429"/>
                    <a:pt x="5148" y="3429"/>
                    <a:pt x="5269" y="3429"/>
                  </a:cubicBezTo>
                  <a:cubicBezTo>
                    <a:pt x="5288" y="3429"/>
                    <a:pt x="5306" y="3429"/>
                    <a:pt x="5324" y="3429"/>
                  </a:cubicBezTo>
                  <a:cubicBezTo>
                    <a:pt x="5432" y="3429"/>
                    <a:pt x="5539" y="3431"/>
                    <a:pt x="5646" y="3431"/>
                  </a:cubicBezTo>
                  <a:cubicBezTo>
                    <a:pt x="5712" y="3431"/>
                    <a:pt x="5778" y="3430"/>
                    <a:pt x="5844" y="3428"/>
                  </a:cubicBezTo>
                  <a:cubicBezTo>
                    <a:pt x="5993" y="3424"/>
                    <a:pt x="6143" y="3420"/>
                    <a:pt x="6293" y="3414"/>
                  </a:cubicBezTo>
                  <a:cubicBezTo>
                    <a:pt x="6313" y="3465"/>
                    <a:pt x="6356" y="3506"/>
                    <a:pt x="6409" y="3524"/>
                  </a:cubicBezTo>
                  <a:cubicBezTo>
                    <a:pt x="6451" y="3538"/>
                    <a:pt x="6496" y="3541"/>
                    <a:pt x="6541" y="3541"/>
                  </a:cubicBezTo>
                  <a:cubicBezTo>
                    <a:pt x="6564" y="3541"/>
                    <a:pt x="6587" y="3541"/>
                    <a:pt x="6609" y="3540"/>
                  </a:cubicBezTo>
                  <a:cubicBezTo>
                    <a:pt x="6655" y="3540"/>
                    <a:pt x="6702" y="3540"/>
                    <a:pt x="6749" y="3539"/>
                  </a:cubicBezTo>
                  <a:cubicBezTo>
                    <a:pt x="6851" y="3537"/>
                    <a:pt x="6951" y="3537"/>
                    <a:pt x="7053" y="3535"/>
                  </a:cubicBezTo>
                  <a:cubicBezTo>
                    <a:pt x="7250" y="3531"/>
                    <a:pt x="7449" y="3525"/>
                    <a:pt x="7645" y="3513"/>
                  </a:cubicBezTo>
                  <a:cubicBezTo>
                    <a:pt x="7847" y="3499"/>
                    <a:pt x="8046" y="3481"/>
                    <a:pt x="8247" y="3461"/>
                  </a:cubicBezTo>
                  <a:cubicBezTo>
                    <a:pt x="8447" y="3443"/>
                    <a:pt x="8646" y="3420"/>
                    <a:pt x="8844" y="3388"/>
                  </a:cubicBezTo>
                  <a:cubicBezTo>
                    <a:pt x="8878" y="3382"/>
                    <a:pt x="8911" y="3377"/>
                    <a:pt x="8946" y="3371"/>
                  </a:cubicBezTo>
                  <a:cubicBezTo>
                    <a:pt x="8978" y="3376"/>
                    <a:pt x="9010" y="3378"/>
                    <a:pt x="9042" y="3379"/>
                  </a:cubicBezTo>
                  <a:cubicBezTo>
                    <a:pt x="9100" y="3381"/>
                    <a:pt x="9157" y="3381"/>
                    <a:pt x="9215" y="3381"/>
                  </a:cubicBezTo>
                  <a:lnTo>
                    <a:pt x="9431" y="3381"/>
                  </a:lnTo>
                  <a:cubicBezTo>
                    <a:pt x="9553" y="3380"/>
                    <a:pt x="9673" y="3377"/>
                    <a:pt x="9794" y="3372"/>
                  </a:cubicBezTo>
                  <a:cubicBezTo>
                    <a:pt x="9905" y="3369"/>
                    <a:pt x="10015" y="3363"/>
                    <a:pt x="10124" y="3357"/>
                  </a:cubicBezTo>
                  <a:cubicBezTo>
                    <a:pt x="10154" y="3355"/>
                    <a:pt x="10185" y="3354"/>
                    <a:pt x="10215" y="3352"/>
                  </a:cubicBezTo>
                  <a:cubicBezTo>
                    <a:pt x="10264" y="3357"/>
                    <a:pt x="10313" y="3361"/>
                    <a:pt x="10362" y="3363"/>
                  </a:cubicBezTo>
                  <a:cubicBezTo>
                    <a:pt x="10398" y="3364"/>
                    <a:pt x="10434" y="3367"/>
                    <a:pt x="10470" y="3367"/>
                  </a:cubicBezTo>
                  <a:cubicBezTo>
                    <a:pt x="10490" y="3367"/>
                    <a:pt x="10510" y="3366"/>
                    <a:pt x="10529" y="3364"/>
                  </a:cubicBezTo>
                  <a:cubicBezTo>
                    <a:pt x="10629" y="3355"/>
                    <a:pt x="10726" y="3325"/>
                    <a:pt x="10778" y="3234"/>
                  </a:cubicBezTo>
                  <a:cubicBezTo>
                    <a:pt x="10827" y="3150"/>
                    <a:pt x="10827" y="3044"/>
                    <a:pt x="10790" y="2956"/>
                  </a:cubicBezTo>
                  <a:cubicBezTo>
                    <a:pt x="10785" y="2947"/>
                    <a:pt x="10782" y="2938"/>
                    <a:pt x="10777" y="2928"/>
                  </a:cubicBezTo>
                  <a:cubicBezTo>
                    <a:pt x="10796" y="2885"/>
                    <a:pt x="10806" y="2839"/>
                    <a:pt x="10806" y="2796"/>
                  </a:cubicBezTo>
                  <a:cubicBezTo>
                    <a:pt x="10806" y="2739"/>
                    <a:pt x="10801" y="2683"/>
                    <a:pt x="10776" y="2631"/>
                  </a:cubicBezTo>
                  <a:cubicBezTo>
                    <a:pt x="10752" y="2580"/>
                    <a:pt x="10718" y="2536"/>
                    <a:pt x="10679" y="2496"/>
                  </a:cubicBezTo>
                  <a:cubicBezTo>
                    <a:pt x="10629" y="2444"/>
                    <a:pt x="10576" y="2391"/>
                    <a:pt x="10517" y="2346"/>
                  </a:cubicBezTo>
                  <a:cubicBezTo>
                    <a:pt x="10482" y="2321"/>
                    <a:pt x="10446" y="2297"/>
                    <a:pt x="10409" y="2276"/>
                  </a:cubicBezTo>
                  <a:cubicBezTo>
                    <a:pt x="10393" y="2265"/>
                    <a:pt x="10377" y="2255"/>
                    <a:pt x="10361" y="2246"/>
                  </a:cubicBezTo>
                  <a:cubicBezTo>
                    <a:pt x="10321" y="2222"/>
                    <a:pt x="10279" y="2198"/>
                    <a:pt x="10235" y="2179"/>
                  </a:cubicBezTo>
                  <a:cubicBezTo>
                    <a:pt x="10234" y="2179"/>
                    <a:pt x="10233" y="2178"/>
                    <a:pt x="10232" y="2178"/>
                  </a:cubicBezTo>
                  <a:cubicBezTo>
                    <a:pt x="10164" y="2109"/>
                    <a:pt x="10092" y="2047"/>
                    <a:pt x="10003" y="2006"/>
                  </a:cubicBezTo>
                  <a:cubicBezTo>
                    <a:pt x="9910" y="1964"/>
                    <a:pt x="9803" y="1954"/>
                    <a:pt x="9699" y="1954"/>
                  </a:cubicBezTo>
                  <a:cubicBezTo>
                    <a:pt x="9680" y="1954"/>
                    <a:pt x="9661" y="1955"/>
                    <a:pt x="9642" y="1955"/>
                  </a:cubicBezTo>
                  <a:cubicBezTo>
                    <a:pt x="9609" y="1910"/>
                    <a:pt x="9561" y="1873"/>
                    <a:pt x="9509" y="1851"/>
                  </a:cubicBezTo>
                  <a:cubicBezTo>
                    <a:pt x="9461" y="1831"/>
                    <a:pt x="9412" y="1816"/>
                    <a:pt x="9358" y="1807"/>
                  </a:cubicBezTo>
                  <a:cubicBezTo>
                    <a:pt x="9328" y="1801"/>
                    <a:pt x="9297" y="1800"/>
                    <a:pt x="9265" y="1800"/>
                  </a:cubicBezTo>
                  <a:cubicBezTo>
                    <a:pt x="9237" y="1800"/>
                    <a:pt x="9208" y="1801"/>
                    <a:pt x="9180" y="1802"/>
                  </a:cubicBezTo>
                  <a:cubicBezTo>
                    <a:pt x="9056" y="1808"/>
                    <a:pt x="8935" y="1818"/>
                    <a:pt x="8814" y="1838"/>
                  </a:cubicBezTo>
                  <a:cubicBezTo>
                    <a:pt x="8632" y="1867"/>
                    <a:pt x="8453" y="1908"/>
                    <a:pt x="8275" y="1959"/>
                  </a:cubicBezTo>
                  <a:cubicBezTo>
                    <a:pt x="8191" y="1983"/>
                    <a:pt x="8107" y="2006"/>
                    <a:pt x="8024" y="2032"/>
                  </a:cubicBezTo>
                  <a:cubicBezTo>
                    <a:pt x="8001" y="1990"/>
                    <a:pt x="7974" y="1951"/>
                    <a:pt x="7938" y="1914"/>
                  </a:cubicBezTo>
                  <a:cubicBezTo>
                    <a:pt x="7889" y="1860"/>
                    <a:pt x="7836" y="1808"/>
                    <a:pt x="7775" y="1768"/>
                  </a:cubicBezTo>
                  <a:cubicBezTo>
                    <a:pt x="7764" y="1761"/>
                    <a:pt x="7755" y="1754"/>
                    <a:pt x="7745" y="1748"/>
                  </a:cubicBezTo>
                  <a:cubicBezTo>
                    <a:pt x="7748" y="1675"/>
                    <a:pt x="7716" y="1601"/>
                    <a:pt x="7676" y="1540"/>
                  </a:cubicBezTo>
                  <a:cubicBezTo>
                    <a:pt x="7650" y="1498"/>
                    <a:pt x="7609" y="1464"/>
                    <a:pt x="7569" y="1436"/>
                  </a:cubicBezTo>
                  <a:cubicBezTo>
                    <a:pt x="7523" y="1404"/>
                    <a:pt x="7473" y="1374"/>
                    <a:pt x="7421" y="1350"/>
                  </a:cubicBezTo>
                  <a:cubicBezTo>
                    <a:pt x="7340" y="1312"/>
                    <a:pt x="7257" y="1281"/>
                    <a:pt x="7170" y="1259"/>
                  </a:cubicBezTo>
                  <a:cubicBezTo>
                    <a:pt x="7169" y="1259"/>
                    <a:pt x="7169" y="1258"/>
                    <a:pt x="7167" y="1257"/>
                  </a:cubicBezTo>
                  <a:cubicBezTo>
                    <a:pt x="7169" y="1242"/>
                    <a:pt x="7167" y="1228"/>
                    <a:pt x="7166" y="1213"/>
                  </a:cubicBezTo>
                  <a:cubicBezTo>
                    <a:pt x="7157" y="1116"/>
                    <a:pt x="7113" y="1015"/>
                    <a:pt x="7052" y="938"/>
                  </a:cubicBezTo>
                  <a:cubicBezTo>
                    <a:pt x="6981" y="846"/>
                    <a:pt x="6899" y="771"/>
                    <a:pt x="6796" y="715"/>
                  </a:cubicBezTo>
                  <a:cubicBezTo>
                    <a:pt x="6782" y="707"/>
                    <a:pt x="6768" y="700"/>
                    <a:pt x="6755" y="693"/>
                  </a:cubicBezTo>
                  <a:cubicBezTo>
                    <a:pt x="6729" y="676"/>
                    <a:pt x="6704" y="660"/>
                    <a:pt x="6678" y="645"/>
                  </a:cubicBezTo>
                  <a:cubicBezTo>
                    <a:pt x="6596" y="483"/>
                    <a:pt x="6425" y="363"/>
                    <a:pt x="6261" y="301"/>
                  </a:cubicBezTo>
                  <a:cubicBezTo>
                    <a:pt x="6116" y="248"/>
                    <a:pt x="5966" y="227"/>
                    <a:pt x="5814" y="227"/>
                  </a:cubicBezTo>
                  <a:cubicBezTo>
                    <a:pt x="5744" y="227"/>
                    <a:pt x="5673" y="231"/>
                    <a:pt x="5603" y="239"/>
                  </a:cubicBezTo>
                  <a:cubicBezTo>
                    <a:pt x="5573" y="164"/>
                    <a:pt x="5501" y="112"/>
                    <a:pt x="5428" y="79"/>
                  </a:cubicBezTo>
                  <a:cubicBezTo>
                    <a:pt x="5358" y="49"/>
                    <a:pt x="5282" y="33"/>
                    <a:pt x="5206" y="27"/>
                  </a:cubicBezTo>
                  <a:cubicBezTo>
                    <a:pt x="5162" y="9"/>
                    <a:pt x="5116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3"/>
            <p:cNvSpPr/>
            <p:nvPr/>
          </p:nvSpPr>
          <p:spPr>
            <a:xfrm>
              <a:off x="1581875" y="760450"/>
              <a:ext cx="278500" cy="18175"/>
            </a:xfrm>
            <a:custGeom>
              <a:avLst/>
              <a:gdLst/>
              <a:ahLst/>
              <a:cxnLst/>
              <a:rect l="l" t="t" r="r" b="b"/>
              <a:pathLst>
                <a:path w="11140" h="727" extrusionOk="0">
                  <a:moveTo>
                    <a:pt x="6278" y="114"/>
                  </a:moveTo>
                  <a:cubicBezTo>
                    <a:pt x="6280" y="114"/>
                    <a:pt x="6283" y="114"/>
                    <a:pt x="6286" y="114"/>
                  </a:cubicBezTo>
                  <a:lnTo>
                    <a:pt x="6286" y="114"/>
                  </a:lnTo>
                  <a:cubicBezTo>
                    <a:pt x="6283" y="114"/>
                    <a:pt x="6280" y="114"/>
                    <a:pt x="6278" y="114"/>
                  </a:cubicBezTo>
                  <a:close/>
                  <a:moveTo>
                    <a:pt x="8335" y="563"/>
                  </a:moveTo>
                  <a:lnTo>
                    <a:pt x="8335" y="563"/>
                  </a:lnTo>
                  <a:cubicBezTo>
                    <a:pt x="8334" y="563"/>
                    <a:pt x="8332" y="563"/>
                    <a:pt x="8331" y="563"/>
                  </a:cubicBezTo>
                  <a:lnTo>
                    <a:pt x="8331" y="563"/>
                  </a:lnTo>
                  <a:cubicBezTo>
                    <a:pt x="8332" y="564"/>
                    <a:pt x="8334" y="564"/>
                    <a:pt x="8336" y="564"/>
                  </a:cubicBezTo>
                  <a:cubicBezTo>
                    <a:pt x="8338" y="564"/>
                    <a:pt x="8341" y="564"/>
                    <a:pt x="8343" y="564"/>
                  </a:cubicBezTo>
                  <a:lnTo>
                    <a:pt x="8343" y="564"/>
                  </a:lnTo>
                  <a:cubicBezTo>
                    <a:pt x="8340" y="564"/>
                    <a:pt x="8338" y="563"/>
                    <a:pt x="8335" y="563"/>
                  </a:cubicBezTo>
                  <a:close/>
                  <a:moveTo>
                    <a:pt x="10614" y="0"/>
                  </a:moveTo>
                  <a:cubicBezTo>
                    <a:pt x="10551" y="0"/>
                    <a:pt x="10488" y="2"/>
                    <a:pt x="10425" y="3"/>
                  </a:cubicBezTo>
                  <a:cubicBezTo>
                    <a:pt x="10242" y="9"/>
                    <a:pt x="10058" y="18"/>
                    <a:pt x="9874" y="20"/>
                  </a:cubicBezTo>
                  <a:cubicBezTo>
                    <a:pt x="9774" y="18"/>
                    <a:pt x="9675" y="12"/>
                    <a:pt x="9575" y="8"/>
                  </a:cubicBezTo>
                  <a:cubicBezTo>
                    <a:pt x="9501" y="5"/>
                    <a:pt x="9427" y="4"/>
                    <a:pt x="9353" y="4"/>
                  </a:cubicBezTo>
                  <a:cubicBezTo>
                    <a:pt x="9315" y="4"/>
                    <a:pt x="9279" y="4"/>
                    <a:pt x="9242" y="4"/>
                  </a:cubicBezTo>
                  <a:cubicBezTo>
                    <a:pt x="9031" y="8"/>
                    <a:pt x="8821" y="13"/>
                    <a:pt x="8611" y="33"/>
                  </a:cubicBezTo>
                  <a:cubicBezTo>
                    <a:pt x="8416" y="50"/>
                    <a:pt x="8220" y="51"/>
                    <a:pt x="8024" y="57"/>
                  </a:cubicBezTo>
                  <a:cubicBezTo>
                    <a:pt x="7836" y="63"/>
                    <a:pt x="7648" y="57"/>
                    <a:pt x="7460" y="73"/>
                  </a:cubicBezTo>
                  <a:cubicBezTo>
                    <a:pt x="7267" y="88"/>
                    <a:pt x="7075" y="106"/>
                    <a:pt x="6879" y="108"/>
                  </a:cubicBezTo>
                  <a:cubicBezTo>
                    <a:pt x="6706" y="111"/>
                    <a:pt x="6533" y="114"/>
                    <a:pt x="6358" y="114"/>
                  </a:cubicBezTo>
                  <a:cubicBezTo>
                    <a:pt x="6334" y="114"/>
                    <a:pt x="6310" y="114"/>
                    <a:pt x="6286" y="114"/>
                  </a:cubicBezTo>
                  <a:lnTo>
                    <a:pt x="6286" y="114"/>
                  </a:lnTo>
                  <a:cubicBezTo>
                    <a:pt x="6291" y="114"/>
                    <a:pt x="6296" y="114"/>
                    <a:pt x="6302" y="115"/>
                  </a:cubicBezTo>
                  <a:cubicBezTo>
                    <a:pt x="6208" y="113"/>
                    <a:pt x="6112" y="113"/>
                    <a:pt x="6017" y="112"/>
                  </a:cubicBezTo>
                  <a:lnTo>
                    <a:pt x="6007" y="112"/>
                  </a:lnTo>
                  <a:cubicBezTo>
                    <a:pt x="5809" y="107"/>
                    <a:pt x="5612" y="93"/>
                    <a:pt x="5414" y="80"/>
                  </a:cubicBezTo>
                  <a:cubicBezTo>
                    <a:pt x="5211" y="66"/>
                    <a:pt x="5006" y="64"/>
                    <a:pt x="4803" y="63"/>
                  </a:cubicBezTo>
                  <a:cubicBezTo>
                    <a:pt x="4678" y="61"/>
                    <a:pt x="4553" y="58"/>
                    <a:pt x="4429" y="58"/>
                  </a:cubicBezTo>
                  <a:cubicBezTo>
                    <a:pt x="4361" y="58"/>
                    <a:pt x="4294" y="59"/>
                    <a:pt x="4226" y="61"/>
                  </a:cubicBezTo>
                  <a:cubicBezTo>
                    <a:pt x="4033" y="68"/>
                    <a:pt x="3839" y="79"/>
                    <a:pt x="3644" y="80"/>
                  </a:cubicBezTo>
                  <a:cubicBezTo>
                    <a:pt x="3465" y="73"/>
                    <a:pt x="3285" y="53"/>
                    <a:pt x="3106" y="53"/>
                  </a:cubicBezTo>
                  <a:cubicBezTo>
                    <a:pt x="2935" y="53"/>
                    <a:pt x="2765" y="61"/>
                    <a:pt x="2595" y="63"/>
                  </a:cubicBezTo>
                  <a:cubicBezTo>
                    <a:pt x="2509" y="62"/>
                    <a:pt x="2423" y="60"/>
                    <a:pt x="2337" y="60"/>
                  </a:cubicBezTo>
                  <a:cubicBezTo>
                    <a:pt x="2285" y="60"/>
                    <a:pt x="2233" y="61"/>
                    <a:pt x="2181" y="63"/>
                  </a:cubicBezTo>
                  <a:cubicBezTo>
                    <a:pt x="2047" y="68"/>
                    <a:pt x="1913" y="72"/>
                    <a:pt x="1780" y="72"/>
                  </a:cubicBezTo>
                  <a:cubicBezTo>
                    <a:pt x="1556" y="66"/>
                    <a:pt x="1333" y="59"/>
                    <a:pt x="1109" y="55"/>
                  </a:cubicBezTo>
                  <a:cubicBezTo>
                    <a:pt x="1089" y="54"/>
                    <a:pt x="1068" y="54"/>
                    <a:pt x="1048" y="54"/>
                  </a:cubicBezTo>
                  <a:cubicBezTo>
                    <a:pt x="951" y="54"/>
                    <a:pt x="854" y="60"/>
                    <a:pt x="758" y="69"/>
                  </a:cubicBezTo>
                  <a:cubicBezTo>
                    <a:pt x="632" y="80"/>
                    <a:pt x="505" y="96"/>
                    <a:pt x="378" y="97"/>
                  </a:cubicBezTo>
                  <a:cubicBezTo>
                    <a:pt x="354" y="96"/>
                    <a:pt x="330" y="93"/>
                    <a:pt x="305" y="91"/>
                  </a:cubicBezTo>
                  <a:cubicBezTo>
                    <a:pt x="294" y="89"/>
                    <a:pt x="282" y="87"/>
                    <a:pt x="271" y="84"/>
                  </a:cubicBezTo>
                  <a:lnTo>
                    <a:pt x="268" y="83"/>
                  </a:lnTo>
                  <a:cubicBezTo>
                    <a:pt x="248" y="76"/>
                    <a:pt x="228" y="72"/>
                    <a:pt x="208" y="72"/>
                  </a:cubicBezTo>
                  <a:cubicBezTo>
                    <a:pt x="132" y="72"/>
                    <a:pt x="59" y="123"/>
                    <a:pt x="33" y="197"/>
                  </a:cubicBezTo>
                  <a:cubicBezTo>
                    <a:pt x="0" y="290"/>
                    <a:pt x="47" y="387"/>
                    <a:pt x="134" y="427"/>
                  </a:cubicBezTo>
                  <a:cubicBezTo>
                    <a:pt x="102" y="467"/>
                    <a:pt x="87" y="521"/>
                    <a:pt x="96" y="575"/>
                  </a:cubicBezTo>
                  <a:cubicBezTo>
                    <a:pt x="112" y="661"/>
                    <a:pt x="190" y="725"/>
                    <a:pt x="274" y="727"/>
                  </a:cubicBezTo>
                  <a:cubicBezTo>
                    <a:pt x="287" y="727"/>
                    <a:pt x="300" y="726"/>
                    <a:pt x="311" y="723"/>
                  </a:cubicBezTo>
                  <a:cubicBezTo>
                    <a:pt x="337" y="718"/>
                    <a:pt x="364" y="715"/>
                    <a:pt x="390" y="712"/>
                  </a:cubicBezTo>
                  <a:cubicBezTo>
                    <a:pt x="539" y="697"/>
                    <a:pt x="688" y="705"/>
                    <a:pt x="838" y="698"/>
                  </a:cubicBezTo>
                  <a:cubicBezTo>
                    <a:pt x="1004" y="693"/>
                    <a:pt x="1169" y="666"/>
                    <a:pt x="1333" y="649"/>
                  </a:cubicBezTo>
                  <a:cubicBezTo>
                    <a:pt x="1657" y="617"/>
                    <a:pt x="1982" y="598"/>
                    <a:pt x="2307" y="598"/>
                  </a:cubicBezTo>
                  <a:cubicBezTo>
                    <a:pt x="2316" y="598"/>
                    <a:pt x="2326" y="598"/>
                    <a:pt x="2335" y="598"/>
                  </a:cubicBezTo>
                  <a:cubicBezTo>
                    <a:pt x="2532" y="602"/>
                    <a:pt x="2727" y="613"/>
                    <a:pt x="2923" y="614"/>
                  </a:cubicBezTo>
                  <a:cubicBezTo>
                    <a:pt x="3123" y="614"/>
                    <a:pt x="3324" y="609"/>
                    <a:pt x="3525" y="607"/>
                  </a:cubicBezTo>
                  <a:cubicBezTo>
                    <a:pt x="3739" y="612"/>
                    <a:pt x="3953" y="620"/>
                    <a:pt x="4167" y="620"/>
                  </a:cubicBezTo>
                  <a:cubicBezTo>
                    <a:pt x="4201" y="620"/>
                    <a:pt x="4236" y="620"/>
                    <a:pt x="4270" y="619"/>
                  </a:cubicBezTo>
                  <a:cubicBezTo>
                    <a:pt x="4455" y="618"/>
                    <a:pt x="4639" y="616"/>
                    <a:pt x="4823" y="616"/>
                  </a:cubicBezTo>
                  <a:cubicBezTo>
                    <a:pt x="4893" y="616"/>
                    <a:pt x="4963" y="616"/>
                    <a:pt x="5034" y="617"/>
                  </a:cubicBezTo>
                  <a:lnTo>
                    <a:pt x="5034" y="617"/>
                  </a:lnTo>
                  <a:cubicBezTo>
                    <a:pt x="5032" y="617"/>
                    <a:pt x="5030" y="617"/>
                    <a:pt x="5028" y="617"/>
                  </a:cubicBezTo>
                  <a:cubicBezTo>
                    <a:pt x="5331" y="621"/>
                    <a:pt x="5633" y="623"/>
                    <a:pt x="5935" y="630"/>
                  </a:cubicBezTo>
                  <a:cubicBezTo>
                    <a:pt x="6055" y="632"/>
                    <a:pt x="6174" y="635"/>
                    <a:pt x="6294" y="635"/>
                  </a:cubicBezTo>
                  <a:cubicBezTo>
                    <a:pt x="6386" y="635"/>
                    <a:pt x="6478" y="633"/>
                    <a:pt x="6570" y="630"/>
                  </a:cubicBezTo>
                  <a:cubicBezTo>
                    <a:pt x="6768" y="622"/>
                    <a:pt x="6965" y="605"/>
                    <a:pt x="7163" y="599"/>
                  </a:cubicBezTo>
                  <a:cubicBezTo>
                    <a:pt x="7365" y="594"/>
                    <a:pt x="7566" y="586"/>
                    <a:pt x="7769" y="576"/>
                  </a:cubicBezTo>
                  <a:cubicBezTo>
                    <a:pt x="7955" y="566"/>
                    <a:pt x="8143" y="565"/>
                    <a:pt x="8331" y="563"/>
                  </a:cubicBezTo>
                  <a:lnTo>
                    <a:pt x="8331" y="563"/>
                  </a:lnTo>
                  <a:cubicBezTo>
                    <a:pt x="8331" y="563"/>
                    <a:pt x="8330" y="563"/>
                    <a:pt x="8330" y="563"/>
                  </a:cubicBezTo>
                  <a:lnTo>
                    <a:pt x="8330" y="563"/>
                  </a:lnTo>
                  <a:cubicBezTo>
                    <a:pt x="8332" y="563"/>
                    <a:pt x="8334" y="563"/>
                    <a:pt x="8335" y="563"/>
                  </a:cubicBezTo>
                  <a:lnTo>
                    <a:pt x="8335" y="563"/>
                  </a:lnTo>
                  <a:cubicBezTo>
                    <a:pt x="8339" y="563"/>
                    <a:pt x="8343" y="563"/>
                    <a:pt x="8347" y="563"/>
                  </a:cubicBezTo>
                  <a:lnTo>
                    <a:pt x="8347" y="563"/>
                  </a:lnTo>
                  <a:cubicBezTo>
                    <a:pt x="8345" y="563"/>
                    <a:pt x="8344" y="563"/>
                    <a:pt x="8343" y="564"/>
                  </a:cubicBezTo>
                  <a:lnTo>
                    <a:pt x="8343" y="564"/>
                  </a:lnTo>
                  <a:cubicBezTo>
                    <a:pt x="8591" y="567"/>
                    <a:pt x="8838" y="576"/>
                    <a:pt x="9085" y="599"/>
                  </a:cubicBezTo>
                  <a:cubicBezTo>
                    <a:pt x="9284" y="615"/>
                    <a:pt x="9484" y="631"/>
                    <a:pt x="9683" y="631"/>
                  </a:cubicBezTo>
                  <a:cubicBezTo>
                    <a:pt x="9749" y="631"/>
                    <a:pt x="9816" y="629"/>
                    <a:pt x="9882" y="625"/>
                  </a:cubicBezTo>
                  <a:cubicBezTo>
                    <a:pt x="9977" y="619"/>
                    <a:pt x="10073" y="611"/>
                    <a:pt x="10169" y="607"/>
                  </a:cubicBezTo>
                  <a:cubicBezTo>
                    <a:pt x="10264" y="602"/>
                    <a:pt x="10359" y="601"/>
                    <a:pt x="10455" y="598"/>
                  </a:cubicBezTo>
                  <a:cubicBezTo>
                    <a:pt x="10571" y="594"/>
                    <a:pt x="10687" y="590"/>
                    <a:pt x="10802" y="578"/>
                  </a:cubicBezTo>
                  <a:cubicBezTo>
                    <a:pt x="10861" y="573"/>
                    <a:pt x="10926" y="565"/>
                    <a:pt x="10980" y="541"/>
                  </a:cubicBezTo>
                  <a:cubicBezTo>
                    <a:pt x="11022" y="521"/>
                    <a:pt x="11069" y="494"/>
                    <a:pt x="11094" y="452"/>
                  </a:cubicBezTo>
                  <a:cubicBezTo>
                    <a:pt x="11120" y="411"/>
                    <a:pt x="11140" y="371"/>
                    <a:pt x="11136" y="322"/>
                  </a:cubicBezTo>
                  <a:cubicBezTo>
                    <a:pt x="11135" y="278"/>
                    <a:pt x="11119" y="237"/>
                    <a:pt x="11095" y="202"/>
                  </a:cubicBezTo>
                  <a:cubicBezTo>
                    <a:pt x="11073" y="169"/>
                    <a:pt x="11043" y="145"/>
                    <a:pt x="11012" y="121"/>
                  </a:cubicBezTo>
                  <a:cubicBezTo>
                    <a:pt x="10977" y="93"/>
                    <a:pt x="10942" y="63"/>
                    <a:pt x="10902" y="44"/>
                  </a:cubicBezTo>
                  <a:cubicBezTo>
                    <a:pt x="10845" y="17"/>
                    <a:pt x="10786" y="3"/>
                    <a:pt x="10722" y="2"/>
                  </a:cubicBezTo>
                  <a:cubicBezTo>
                    <a:pt x="10686" y="1"/>
                    <a:pt x="10650" y="0"/>
                    <a:pt x="106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3"/>
            <p:cNvSpPr/>
            <p:nvPr/>
          </p:nvSpPr>
          <p:spPr>
            <a:xfrm>
              <a:off x="1661925" y="740875"/>
              <a:ext cx="9475" cy="930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180" y="0"/>
                  </a:moveTo>
                  <a:cubicBezTo>
                    <a:pt x="80" y="0"/>
                    <a:pt x="1" y="97"/>
                    <a:pt x="4" y="193"/>
                  </a:cubicBezTo>
                  <a:cubicBezTo>
                    <a:pt x="8" y="297"/>
                    <a:pt x="96" y="369"/>
                    <a:pt x="195" y="371"/>
                  </a:cubicBezTo>
                  <a:cubicBezTo>
                    <a:pt x="196" y="371"/>
                    <a:pt x="198" y="371"/>
                    <a:pt x="199" y="371"/>
                  </a:cubicBezTo>
                  <a:cubicBezTo>
                    <a:pt x="299" y="371"/>
                    <a:pt x="378" y="275"/>
                    <a:pt x="375" y="180"/>
                  </a:cubicBezTo>
                  <a:cubicBezTo>
                    <a:pt x="371" y="75"/>
                    <a:pt x="283" y="3"/>
                    <a:pt x="184" y="1"/>
                  </a:cubicBezTo>
                  <a:cubicBezTo>
                    <a:pt x="183" y="0"/>
                    <a:pt x="1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3"/>
            <p:cNvSpPr/>
            <p:nvPr/>
          </p:nvSpPr>
          <p:spPr>
            <a:xfrm>
              <a:off x="1676050" y="74165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79" y="0"/>
                  </a:moveTo>
                  <a:cubicBezTo>
                    <a:pt x="80" y="0"/>
                    <a:pt x="1" y="96"/>
                    <a:pt x="4" y="192"/>
                  </a:cubicBezTo>
                  <a:cubicBezTo>
                    <a:pt x="8" y="297"/>
                    <a:pt x="95" y="369"/>
                    <a:pt x="195" y="371"/>
                  </a:cubicBezTo>
                  <a:cubicBezTo>
                    <a:pt x="196" y="371"/>
                    <a:pt x="197" y="371"/>
                    <a:pt x="199" y="371"/>
                  </a:cubicBezTo>
                  <a:cubicBezTo>
                    <a:pt x="298" y="371"/>
                    <a:pt x="377" y="275"/>
                    <a:pt x="374" y="180"/>
                  </a:cubicBezTo>
                  <a:cubicBezTo>
                    <a:pt x="370" y="75"/>
                    <a:pt x="283" y="3"/>
                    <a:pt x="183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3"/>
            <p:cNvSpPr/>
            <p:nvPr/>
          </p:nvSpPr>
          <p:spPr>
            <a:xfrm>
              <a:off x="1669450" y="730050"/>
              <a:ext cx="9425" cy="9250"/>
            </a:xfrm>
            <a:custGeom>
              <a:avLst/>
              <a:gdLst/>
              <a:ahLst/>
              <a:cxnLst/>
              <a:rect l="l" t="t" r="r" b="b"/>
              <a:pathLst>
                <a:path w="377" h="370" extrusionOk="0">
                  <a:moveTo>
                    <a:pt x="179" y="0"/>
                  </a:moveTo>
                  <a:cubicBezTo>
                    <a:pt x="79" y="0"/>
                    <a:pt x="1" y="96"/>
                    <a:pt x="3" y="191"/>
                  </a:cubicBezTo>
                  <a:cubicBezTo>
                    <a:pt x="7" y="296"/>
                    <a:pt x="94" y="367"/>
                    <a:pt x="195" y="369"/>
                  </a:cubicBezTo>
                  <a:cubicBezTo>
                    <a:pt x="196" y="370"/>
                    <a:pt x="197" y="370"/>
                    <a:pt x="198" y="370"/>
                  </a:cubicBezTo>
                  <a:cubicBezTo>
                    <a:pt x="297" y="370"/>
                    <a:pt x="377" y="273"/>
                    <a:pt x="373" y="179"/>
                  </a:cubicBezTo>
                  <a:cubicBezTo>
                    <a:pt x="370" y="73"/>
                    <a:pt x="283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3"/>
            <p:cNvSpPr/>
            <p:nvPr/>
          </p:nvSpPr>
          <p:spPr>
            <a:xfrm>
              <a:off x="1756525" y="73947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79" y="0"/>
                  </a:moveTo>
                  <a:cubicBezTo>
                    <a:pt x="80" y="0"/>
                    <a:pt x="1" y="97"/>
                    <a:pt x="4" y="191"/>
                  </a:cubicBezTo>
                  <a:cubicBezTo>
                    <a:pt x="7" y="297"/>
                    <a:pt x="94" y="369"/>
                    <a:pt x="195" y="371"/>
                  </a:cubicBezTo>
                  <a:cubicBezTo>
                    <a:pt x="196" y="371"/>
                    <a:pt x="197" y="371"/>
                    <a:pt x="198" y="371"/>
                  </a:cubicBezTo>
                  <a:cubicBezTo>
                    <a:pt x="298" y="371"/>
                    <a:pt x="377" y="275"/>
                    <a:pt x="373" y="180"/>
                  </a:cubicBezTo>
                  <a:cubicBezTo>
                    <a:pt x="370" y="75"/>
                    <a:pt x="283" y="3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3"/>
            <p:cNvSpPr/>
            <p:nvPr/>
          </p:nvSpPr>
          <p:spPr>
            <a:xfrm>
              <a:off x="1638200" y="76012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7"/>
                    <a:pt x="19" y="14"/>
                    <a:pt x="29" y="21"/>
                  </a:cubicBezTo>
                  <a:cubicBezTo>
                    <a:pt x="50" y="33"/>
                    <a:pt x="73" y="41"/>
                    <a:pt x="97" y="45"/>
                  </a:cubicBezTo>
                  <a:cubicBezTo>
                    <a:pt x="65" y="30"/>
                    <a:pt x="33" y="15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3"/>
            <p:cNvSpPr/>
            <p:nvPr/>
          </p:nvSpPr>
          <p:spPr>
            <a:xfrm>
              <a:off x="1579263" y="684775"/>
              <a:ext cx="290650" cy="101925"/>
            </a:xfrm>
            <a:custGeom>
              <a:avLst/>
              <a:gdLst/>
              <a:ahLst/>
              <a:cxnLst/>
              <a:rect l="l" t="t" r="r" b="b"/>
              <a:pathLst>
                <a:path w="11626" h="4077" extrusionOk="0">
                  <a:moveTo>
                    <a:pt x="3879" y="936"/>
                  </a:moveTo>
                  <a:cubicBezTo>
                    <a:pt x="3878" y="937"/>
                    <a:pt x="3877" y="938"/>
                    <a:pt x="3876" y="939"/>
                  </a:cubicBezTo>
                  <a:cubicBezTo>
                    <a:pt x="3878" y="938"/>
                    <a:pt x="3879" y="937"/>
                    <a:pt x="3879" y="936"/>
                  </a:cubicBezTo>
                  <a:close/>
                  <a:moveTo>
                    <a:pt x="7691" y="1091"/>
                  </a:moveTo>
                  <a:lnTo>
                    <a:pt x="7691" y="1091"/>
                  </a:lnTo>
                  <a:cubicBezTo>
                    <a:pt x="7692" y="1092"/>
                    <a:pt x="7694" y="1094"/>
                    <a:pt x="7696" y="1096"/>
                  </a:cubicBezTo>
                  <a:lnTo>
                    <a:pt x="7696" y="1096"/>
                  </a:lnTo>
                  <a:cubicBezTo>
                    <a:pt x="7694" y="1094"/>
                    <a:pt x="7692" y="1092"/>
                    <a:pt x="7691" y="1091"/>
                  </a:cubicBezTo>
                  <a:close/>
                  <a:moveTo>
                    <a:pt x="3198" y="1775"/>
                  </a:moveTo>
                  <a:cubicBezTo>
                    <a:pt x="3197" y="1777"/>
                    <a:pt x="3196" y="1779"/>
                    <a:pt x="3195" y="1781"/>
                  </a:cubicBezTo>
                  <a:lnTo>
                    <a:pt x="3195" y="1781"/>
                  </a:lnTo>
                  <a:cubicBezTo>
                    <a:pt x="3196" y="1779"/>
                    <a:pt x="3197" y="1776"/>
                    <a:pt x="3198" y="1775"/>
                  </a:cubicBezTo>
                  <a:close/>
                  <a:moveTo>
                    <a:pt x="5447" y="370"/>
                  </a:moveTo>
                  <a:cubicBezTo>
                    <a:pt x="5483" y="370"/>
                    <a:pt x="5520" y="372"/>
                    <a:pt x="5556" y="374"/>
                  </a:cubicBezTo>
                  <a:cubicBezTo>
                    <a:pt x="5595" y="378"/>
                    <a:pt x="5632" y="384"/>
                    <a:pt x="5670" y="391"/>
                  </a:cubicBezTo>
                  <a:cubicBezTo>
                    <a:pt x="5701" y="399"/>
                    <a:pt x="5733" y="409"/>
                    <a:pt x="5765" y="414"/>
                  </a:cubicBezTo>
                  <a:cubicBezTo>
                    <a:pt x="5798" y="423"/>
                    <a:pt x="5834" y="428"/>
                    <a:pt x="5867" y="434"/>
                  </a:cubicBezTo>
                  <a:cubicBezTo>
                    <a:pt x="5939" y="449"/>
                    <a:pt x="6012" y="464"/>
                    <a:pt x="6085" y="480"/>
                  </a:cubicBezTo>
                  <a:cubicBezTo>
                    <a:pt x="6122" y="489"/>
                    <a:pt x="6158" y="500"/>
                    <a:pt x="6195" y="512"/>
                  </a:cubicBezTo>
                  <a:cubicBezTo>
                    <a:pt x="6284" y="549"/>
                    <a:pt x="6372" y="590"/>
                    <a:pt x="6461" y="628"/>
                  </a:cubicBezTo>
                  <a:cubicBezTo>
                    <a:pt x="6538" y="659"/>
                    <a:pt x="6616" y="689"/>
                    <a:pt x="6690" y="727"/>
                  </a:cubicBezTo>
                  <a:cubicBezTo>
                    <a:pt x="6744" y="756"/>
                    <a:pt x="6796" y="788"/>
                    <a:pt x="6849" y="819"/>
                  </a:cubicBezTo>
                  <a:cubicBezTo>
                    <a:pt x="6890" y="844"/>
                    <a:pt x="6931" y="868"/>
                    <a:pt x="6971" y="895"/>
                  </a:cubicBezTo>
                  <a:cubicBezTo>
                    <a:pt x="7029" y="935"/>
                    <a:pt x="7079" y="983"/>
                    <a:pt x="7129" y="1030"/>
                  </a:cubicBezTo>
                  <a:cubicBezTo>
                    <a:pt x="7123" y="1026"/>
                    <a:pt x="7118" y="1019"/>
                    <a:pt x="7111" y="1014"/>
                  </a:cubicBezTo>
                  <a:lnTo>
                    <a:pt x="7111" y="1014"/>
                  </a:lnTo>
                  <a:cubicBezTo>
                    <a:pt x="7191" y="1090"/>
                    <a:pt x="7258" y="1177"/>
                    <a:pt x="7334" y="1255"/>
                  </a:cubicBezTo>
                  <a:cubicBezTo>
                    <a:pt x="7416" y="1342"/>
                    <a:pt x="7507" y="1420"/>
                    <a:pt x="7595" y="1500"/>
                  </a:cubicBezTo>
                  <a:cubicBezTo>
                    <a:pt x="7625" y="1532"/>
                    <a:pt x="7656" y="1563"/>
                    <a:pt x="7684" y="1596"/>
                  </a:cubicBezTo>
                  <a:cubicBezTo>
                    <a:pt x="7709" y="1626"/>
                    <a:pt x="7729" y="1658"/>
                    <a:pt x="7751" y="1691"/>
                  </a:cubicBezTo>
                  <a:cubicBezTo>
                    <a:pt x="7805" y="1780"/>
                    <a:pt x="7851" y="1875"/>
                    <a:pt x="7904" y="1967"/>
                  </a:cubicBezTo>
                  <a:cubicBezTo>
                    <a:pt x="7934" y="2018"/>
                    <a:pt x="7966" y="2067"/>
                    <a:pt x="8001" y="2114"/>
                  </a:cubicBezTo>
                  <a:cubicBezTo>
                    <a:pt x="8035" y="2161"/>
                    <a:pt x="8074" y="2202"/>
                    <a:pt x="8111" y="2246"/>
                  </a:cubicBezTo>
                  <a:cubicBezTo>
                    <a:pt x="8117" y="2254"/>
                    <a:pt x="8123" y="2261"/>
                    <a:pt x="8129" y="2266"/>
                  </a:cubicBezTo>
                  <a:cubicBezTo>
                    <a:pt x="8131" y="2269"/>
                    <a:pt x="8134" y="2271"/>
                    <a:pt x="8137" y="2273"/>
                  </a:cubicBezTo>
                  <a:cubicBezTo>
                    <a:pt x="8138" y="2274"/>
                    <a:pt x="8139" y="2275"/>
                    <a:pt x="8140" y="2275"/>
                  </a:cubicBezTo>
                  <a:cubicBezTo>
                    <a:pt x="8150" y="2285"/>
                    <a:pt x="8159" y="2293"/>
                    <a:pt x="8171" y="2301"/>
                  </a:cubicBezTo>
                  <a:cubicBezTo>
                    <a:pt x="8185" y="2312"/>
                    <a:pt x="8198" y="2322"/>
                    <a:pt x="8213" y="2334"/>
                  </a:cubicBezTo>
                  <a:cubicBezTo>
                    <a:pt x="8223" y="2342"/>
                    <a:pt x="8235" y="2351"/>
                    <a:pt x="8245" y="2359"/>
                  </a:cubicBezTo>
                  <a:cubicBezTo>
                    <a:pt x="8264" y="2373"/>
                    <a:pt x="8281" y="2389"/>
                    <a:pt x="8299" y="2402"/>
                  </a:cubicBezTo>
                  <a:cubicBezTo>
                    <a:pt x="8338" y="2433"/>
                    <a:pt x="8378" y="2464"/>
                    <a:pt x="8414" y="2496"/>
                  </a:cubicBezTo>
                  <a:cubicBezTo>
                    <a:pt x="8427" y="2488"/>
                    <a:pt x="8440" y="2481"/>
                    <a:pt x="8451" y="2473"/>
                  </a:cubicBezTo>
                  <a:cubicBezTo>
                    <a:pt x="8454" y="2472"/>
                    <a:pt x="8457" y="2470"/>
                    <a:pt x="8459" y="2469"/>
                  </a:cubicBezTo>
                  <a:cubicBezTo>
                    <a:pt x="8464" y="2465"/>
                    <a:pt x="8468" y="2463"/>
                    <a:pt x="8473" y="2461"/>
                  </a:cubicBezTo>
                  <a:cubicBezTo>
                    <a:pt x="8489" y="2450"/>
                    <a:pt x="8505" y="2440"/>
                    <a:pt x="8522" y="2431"/>
                  </a:cubicBezTo>
                  <a:cubicBezTo>
                    <a:pt x="8522" y="2431"/>
                    <a:pt x="8523" y="2430"/>
                    <a:pt x="8523" y="2430"/>
                  </a:cubicBezTo>
                  <a:cubicBezTo>
                    <a:pt x="8557" y="2409"/>
                    <a:pt x="8593" y="2392"/>
                    <a:pt x="8628" y="2375"/>
                  </a:cubicBezTo>
                  <a:cubicBezTo>
                    <a:pt x="8627" y="2373"/>
                    <a:pt x="8625" y="2370"/>
                    <a:pt x="8624" y="2367"/>
                  </a:cubicBezTo>
                  <a:cubicBezTo>
                    <a:pt x="8650" y="2353"/>
                    <a:pt x="8677" y="2338"/>
                    <a:pt x="8705" y="2326"/>
                  </a:cubicBezTo>
                  <a:cubicBezTo>
                    <a:pt x="8765" y="2301"/>
                    <a:pt x="8828" y="2279"/>
                    <a:pt x="8891" y="2258"/>
                  </a:cubicBezTo>
                  <a:cubicBezTo>
                    <a:pt x="9035" y="2216"/>
                    <a:pt x="9178" y="2182"/>
                    <a:pt x="9326" y="2153"/>
                  </a:cubicBezTo>
                  <a:cubicBezTo>
                    <a:pt x="9396" y="2142"/>
                    <a:pt x="9464" y="2131"/>
                    <a:pt x="9534" y="2126"/>
                  </a:cubicBezTo>
                  <a:cubicBezTo>
                    <a:pt x="9577" y="2126"/>
                    <a:pt x="9619" y="2127"/>
                    <a:pt x="9662" y="2129"/>
                  </a:cubicBezTo>
                  <a:cubicBezTo>
                    <a:pt x="9705" y="2134"/>
                    <a:pt x="9748" y="2138"/>
                    <a:pt x="9791" y="2146"/>
                  </a:cubicBezTo>
                  <a:cubicBezTo>
                    <a:pt x="9822" y="2154"/>
                    <a:pt x="9851" y="2162"/>
                    <a:pt x="9880" y="2172"/>
                  </a:cubicBezTo>
                  <a:cubicBezTo>
                    <a:pt x="9940" y="2195"/>
                    <a:pt x="9997" y="2223"/>
                    <a:pt x="10054" y="2251"/>
                  </a:cubicBezTo>
                  <a:cubicBezTo>
                    <a:pt x="10223" y="2343"/>
                    <a:pt x="10389" y="2439"/>
                    <a:pt x="10550" y="2544"/>
                  </a:cubicBezTo>
                  <a:cubicBezTo>
                    <a:pt x="10597" y="2578"/>
                    <a:pt x="10642" y="2615"/>
                    <a:pt x="10685" y="2654"/>
                  </a:cubicBezTo>
                  <a:cubicBezTo>
                    <a:pt x="10736" y="2702"/>
                    <a:pt x="10784" y="2751"/>
                    <a:pt x="10829" y="2803"/>
                  </a:cubicBezTo>
                  <a:cubicBezTo>
                    <a:pt x="10855" y="2835"/>
                    <a:pt x="10879" y="2868"/>
                    <a:pt x="10901" y="2902"/>
                  </a:cubicBezTo>
                  <a:cubicBezTo>
                    <a:pt x="10911" y="2918"/>
                    <a:pt x="10919" y="2934"/>
                    <a:pt x="10927" y="2950"/>
                  </a:cubicBezTo>
                  <a:cubicBezTo>
                    <a:pt x="10938" y="2979"/>
                    <a:pt x="10947" y="3008"/>
                    <a:pt x="10958" y="3038"/>
                  </a:cubicBezTo>
                  <a:cubicBezTo>
                    <a:pt x="10984" y="3128"/>
                    <a:pt x="11009" y="3222"/>
                    <a:pt x="11042" y="3310"/>
                  </a:cubicBezTo>
                  <a:cubicBezTo>
                    <a:pt x="11067" y="3378"/>
                    <a:pt x="11098" y="3444"/>
                    <a:pt x="11128" y="3509"/>
                  </a:cubicBezTo>
                  <a:cubicBezTo>
                    <a:pt x="11008" y="3509"/>
                    <a:pt x="10888" y="3507"/>
                    <a:pt x="10767" y="3507"/>
                  </a:cubicBezTo>
                  <a:cubicBezTo>
                    <a:pt x="10690" y="3507"/>
                    <a:pt x="10612" y="3508"/>
                    <a:pt x="10534" y="3509"/>
                  </a:cubicBezTo>
                  <a:cubicBezTo>
                    <a:pt x="10332" y="3514"/>
                    <a:pt x="10129" y="3522"/>
                    <a:pt x="9927" y="3530"/>
                  </a:cubicBezTo>
                  <a:cubicBezTo>
                    <a:pt x="9721" y="3538"/>
                    <a:pt x="9516" y="3560"/>
                    <a:pt x="9312" y="3584"/>
                  </a:cubicBezTo>
                  <a:cubicBezTo>
                    <a:pt x="9129" y="3606"/>
                    <a:pt x="8946" y="3624"/>
                    <a:pt x="8762" y="3633"/>
                  </a:cubicBezTo>
                  <a:cubicBezTo>
                    <a:pt x="8702" y="3634"/>
                    <a:pt x="8642" y="3634"/>
                    <a:pt x="8581" y="3634"/>
                  </a:cubicBezTo>
                  <a:cubicBezTo>
                    <a:pt x="8238" y="3634"/>
                    <a:pt x="7893" y="3622"/>
                    <a:pt x="7549" y="3619"/>
                  </a:cubicBezTo>
                  <a:cubicBezTo>
                    <a:pt x="7533" y="3619"/>
                    <a:pt x="7516" y="3619"/>
                    <a:pt x="7500" y="3619"/>
                  </a:cubicBezTo>
                  <a:cubicBezTo>
                    <a:pt x="7335" y="3619"/>
                    <a:pt x="7170" y="3624"/>
                    <a:pt x="7005" y="3626"/>
                  </a:cubicBezTo>
                  <a:cubicBezTo>
                    <a:pt x="6955" y="3626"/>
                    <a:pt x="6906" y="3626"/>
                    <a:pt x="6857" y="3626"/>
                  </a:cubicBezTo>
                  <a:cubicBezTo>
                    <a:pt x="6698" y="3626"/>
                    <a:pt x="6539" y="3625"/>
                    <a:pt x="6381" y="3621"/>
                  </a:cubicBezTo>
                  <a:cubicBezTo>
                    <a:pt x="6223" y="3618"/>
                    <a:pt x="6064" y="3614"/>
                    <a:pt x="5905" y="3614"/>
                  </a:cubicBezTo>
                  <a:cubicBezTo>
                    <a:pt x="5875" y="3614"/>
                    <a:pt x="5845" y="3614"/>
                    <a:pt x="5815" y="3614"/>
                  </a:cubicBezTo>
                  <a:cubicBezTo>
                    <a:pt x="5616" y="3617"/>
                    <a:pt x="5416" y="3621"/>
                    <a:pt x="5217" y="3628"/>
                  </a:cubicBezTo>
                  <a:cubicBezTo>
                    <a:pt x="5024" y="3634"/>
                    <a:pt x="4830" y="3641"/>
                    <a:pt x="4636" y="3641"/>
                  </a:cubicBezTo>
                  <a:cubicBezTo>
                    <a:pt x="4621" y="3641"/>
                    <a:pt x="4605" y="3641"/>
                    <a:pt x="4590" y="3641"/>
                  </a:cubicBezTo>
                  <a:cubicBezTo>
                    <a:pt x="4386" y="3638"/>
                    <a:pt x="4182" y="3637"/>
                    <a:pt x="3979" y="3636"/>
                  </a:cubicBezTo>
                  <a:cubicBezTo>
                    <a:pt x="3788" y="3635"/>
                    <a:pt x="3599" y="3629"/>
                    <a:pt x="3409" y="3620"/>
                  </a:cubicBezTo>
                  <a:cubicBezTo>
                    <a:pt x="3219" y="3611"/>
                    <a:pt x="3028" y="3599"/>
                    <a:pt x="2837" y="3599"/>
                  </a:cubicBezTo>
                  <a:cubicBezTo>
                    <a:pt x="2828" y="3599"/>
                    <a:pt x="2820" y="3599"/>
                    <a:pt x="2811" y="3600"/>
                  </a:cubicBezTo>
                  <a:cubicBezTo>
                    <a:pt x="2608" y="3601"/>
                    <a:pt x="2405" y="3608"/>
                    <a:pt x="2202" y="3621"/>
                  </a:cubicBezTo>
                  <a:cubicBezTo>
                    <a:pt x="2005" y="3634"/>
                    <a:pt x="1807" y="3646"/>
                    <a:pt x="1612" y="3657"/>
                  </a:cubicBezTo>
                  <a:cubicBezTo>
                    <a:pt x="1495" y="3661"/>
                    <a:pt x="1379" y="3666"/>
                    <a:pt x="1262" y="3666"/>
                  </a:cubicBezTo>
                  <a:cubicBezTo>
                    <a:pt x="1208" y="3666"/>
                    <a:pt x="1153" y="3665"/>
                    <a:pt x="1099" y="3662"/>
                  </a:cubicBezTo>
                  <a:cubicBezTo>
                    <a:pt x="998" y="3659"/>
                    <a:pt x="896" y="3652"/>
                    <a:pt x="794" y="3651"/>
                  </a:cubicBezTo>
                  <a:cubicBezTo>
                    <a:pt x="671" y="3651"/>
                    <a:pt x="546" y="3656"/>
                    <a:pt x="426" y="3684"/>
                  </a:cubicBezTo>
                  <a:cubicBezTo>
                    <a:pt x="411" y="3688"/>
                    <a:pt x="396" y="3693"/>
                    <a:pt x="382" y="3697"/>
                  </a:cubicBezTo>
                  <a:cubicBezTo>
                    <a:pt x="384" y="3644"/>
                    <a:pt x="385" y="3593"/>
                    <a:pt x="388" y="3540"/>
                  </a:cubicBezTo>
                  <a:cubicBezTo>
                    <a:pt x="399" y="3436"/>
                    <a:pt x="414" y="3334"/>
                    <a:pt x="433" y="3231"/>
                  </a:cubicBezTo>
                  <a:cubicBezTo>
                    <a:pt x="448" y="3170"/>
                    <a:pt x="467" y="3108"/>
                    <a:pt x="487" y="3046"/>
                  </a:cubicBezTo>
                  <a:cubicBezTo>
                    <a:pt x="520" y="2964"/>
                    <a:pt x="556" y="2885"/>
                    <a:pt x="595" y="2805"/>
                  </a:cubicBezTo>
                  <a:cubicBezTo>
                    <a:pt x="635" y="2733"/>
                    <a:pt x="678" y="2662"/>
                    <a:pt x="725" y="2593"/>
                  </a:cubicBezTo>
                  <a:cubicBezTo>
                    <a:pt x="763" y="2542"/>
                    <a:pt x="803" y="2492"/>
                    <a:pt x="847" y="2442"/>
                  </a:cubicBezTo>
                  <a:cubicBezTo>
                    <a:pt x="892" y="2397"/>
                    <a:pt x="938" y="2351"/>
                    <a:pt x="988" y="2309"/>
                  </a:cubicBezTo>
                  <a:cubicBezTo>
                    <a:pt x="1029" y="2277"/>
                    <a:pt x="1072" y="2248"/>
                    <a:pt x="1116" y="2219"/>
                  </a:cubicBezTo>
                  <a:cubicBezTo>
                    <a:pt x="1158" y="2195"/>
                    <a:pt x="1201" y="2172"/>
                    <a:pt x="1246" y="2151"/>
                  </a:cubicBezTo>
                  <a:cubicBezTo>
                    <a:pt x="1270" y="2142"/>
                    <a:pt x="1294" y="2132"/>
                    <a:pt x="1318" y="2124"/>
                  </a:cubicBezTo>
                  <a:cubicBezTo>
                    <a:pt x="1343" y="2118"/>
                    <a:pt x="1368" y="2112"/>
                    <a:pt x="1392" y="2106"/>
                  </a:cubicBezTo>
                  <a:cubicBezTo>
                    <a:pt x="1468" y="2094"/>
                    <a:pt x="1542" y="2086"/>
                    <a:pt x="1618" y="2080"/>
                  </a:cubicBezTo>
                  <a:cubicBezTo>
                    <a:pt x="1661" y="2080"/>
                    <a:pt x="1705" y="2080"/>
                    <a:pt x="1748" y="2082"/>
                  </a:cubicBezTo>
                  <a:cubicBezTo>
                    <a:pt x="1803" y="2087"/>
                    <a:pt x="1858" y="2095"/>
                    <a:pt x="1913" y="2106"/>
                  </a:cubicBezTo>
                  <a:cubicBezTo>
                    <a:pt x="1977" y="2122"/>
                    <a:pt x="2038" y="2142"/>
                    <a:pt x="2100" y="2163"/>
                  </a:cubicBezTo>
                  <a:cubicBezTo>
                    <a:pt x="2162" y="2186"/>
                    <a:pt x="2220" y="2214"/>
                    <a:pt x="2279" y="2242"/>
                  </a:cubicBezTo>
                  <a:cubicBezTo>
                    <a:pt x="2321" y="2265"/>
                    <a:pt x="2361" y="2288"/>
                    <a:pt x="2401" y="2313"/>
                  </a:cubicBezTo>
                  <a:cubicBezTo>
                    <a:pt x="2416" y="2326"/>
                    <a:pt x="2430" y="2336"/>
                    <a:pt x="2444" y="2349"/>
                  </a:cubicBezTo>
                  <a:cubicBezTo>
                    <a:pt x="2460" y="2366"/>
                    <a:pt x="2475" y="2384"/>
                    <a:pt x="2491" y="2401"/>
                  </a:cubicBezTo>
                  <a:cubicBezTo>
                    <a:pt x="2489" y="2405"/>
                    <a:pt x="2488" y="2408"/>
                    <a:pt x="2487" y="2411"/>
                  </a:cubicBezTo>
                  <a:cubicBezTo>
                    <a:pt x="2492" y="2417"/>
                    <a:pt x="2498" y="2423"/>
                    <a:pt x="2505" y="2429"/>
                  </a:cubicBezTo>
                  <a:cubicBezTo>
                    <a:pt x="2560" y="2478"/>
                    <a:pt x="2614" y="2526"/>
                    <a:pt x="2667" y="2574"/>
                  </a:cubicBezTo>
                  <a:cubicBezTo>
                    <a:pt x="2672" y="2578"/>
                    <a:pt x="2676" y="2582"/>
                    <a:pt x="2681" y="2585"/>
                  </a:cubicBezTo>
                  <a:lnTo>
                    <a:pt x="2680" y="2585"/>
                  </a:lnTo>
                  <a:cubicBezTo>
                    <a:pt x="2681" y="2586"/>
                    <a:pt x="2682" y="2586"/>
                    <a:pt x="2683" y="2588"/>
                  </a:cubicBezTo>
                  <a:cubicBezTo>
                    <a:pt x="2686" y="2590"/>
                    <a:pt x="2688" y="2592"/>
                    <a:pt x="2691" y="2594"/>
                  </a:cubicBezTo>
                  <a:cubicBezTo>
                    <a:pt x="2695" y="2589"/>
                    <a:pt x="2698" y="2583"/>
                    <a:pt x="2701" y="2577"/>
                  </a:cubicBezTo>
                  <a:cubicBezTo>
                    <a:pt x="2742" y="2508"/>
                    <a:pt x="2783" y="2438"/>
                    <a:pt x="2829" y="2373"/>
                  </a:cubicBezTo>
                  <a:cubicBezTo>
                    <a:pt x="2829" y="2373"/>
                    <a:pt x="2830" y="2371"/>
                    <a:pt x="2830" y="2371"/>
                  </a:cubicBezTo>
                  <a:cubicBezTo>
                    <a:pt x="2880" y="2298"/>
                    <a:pt x="2931" y="2227"/>
                    <a:pt x="2983" y="2155"/>
                  </a:cubicBezTo>
                  <a:cubicBezTo>
                    <a:pt x="3004" y="2127"/>
                    <a:pt x="3023" y="2099"/>
                    <a:pt x="3042" y="2072"/>
                  </a:cubicBezTo>
                  <a:cubicBezTo>
                    <a:pt x="3049" y="2063"/>
                    <a:pt x="3055" y="2054"/>
                    <a:pt x="3062" y="2044"/>
                  </a:cubicBezTo>
                  <a:cubicBezTo>
                    <a:pt x="3105" y="1956"/>
                    <a:pt x="3150" y="1868"/>
                    <a:pt x="3195" y="1781"/>
                  </a:cubicBezTo>
                  <a:lnTo>
                    <a:pt x="3195" y="1781"/>
                  </a:lnTo>
                  <a:cubicBezTo>
                    <a:pt x="3194" y="1782"/>
                    <a:pt x="3194" y="1782"/>
                    <a:pt x="3193" y="1783"/>
                  </a:cubicBezTo>
                  <a:cubicBezTo>
                    <a:pt x="3197" y="1776"/>
                    <a:pt x="3200" y="1770"/>
                    <a:pt x="3204" y="1764"/>
                  </a:cubicBezTo>
                  <a:cubicBezTo>
                    <a:pt x="3204" y="1763"/>
                    <a:pt x="3204" y="1763"/>
                    <a:pt x="3205" y="1762"/>
                  </a:cubicBezTo>
                  <a:lnTo>
                    <a:pt x="3205" y="1762"/>
                  </a:lnTo>
                  <a:cubicBezTo>
                    <a:pt x="3205" y="1762"/>
                    <a:pt x="3205" y="1763"/>
                    <a:pt x="3205" y="1763"/>
                  </a:cubicBezTo>
                  <a:cubicBezTo>
                    <a:pt x="3259" y="1665"/>
                    <a:pt x="3315" y="1569"/>
                    <a:pt x="3375" y="1475"/>
                  </a:cubicBezTo>
                  <a:cubicBezTo>
                    <a:pt x="3447" y="1373"/>
                    <a:pt x="3523" y="1277"/>
                    <a:pt x="3604" y="1183"/>
                  </a:cubicBezTo>
                  <a:cubicBezTo>
                    <a:pt x="3693" y="1095"/>
                    <a:pt x="3786" y="1014"/>
                    <a:pt x="3881" y="934"/>
                  </a:cubicBezTo>
                  <a:lnTo>
                    <a:pt x="3881" y="934"/>
                  </a:lnTo>
                  <a:cubicBezTo>
                    <a:pt x="3880" y="935"/>
                    <a:pt x="3880" y="935"/>
                    <a:pt x="3879" y="936"/>
                  </a:cubicBezTo>
                  <a:lnTo>
                    <a:pt x="3879" y="936"/>
                  </a:lnTo>
                  <a:cubicBezTo>
                    <a:pt x="4001" y="841"/>
                    <a:pt x="4127" y="750"/>
                    <a:pt x="4257" y="667"/>
                  </a:cubicBezTo>
                  <a:cubicBezTo>
                    <a:pt x="4307" y="638"/>
                    <a:pt x="4359" y="612"/>
                    <a:pt x="4411" y="586"/>
                  </a:cubicBezTo>
                  <a:cubicBezTo>
                    <a:pt x="4496" y="550"/>
                    <a:pt x="4582" y="519"/>
                    <a:pt x="4670" y="492"/>
                  </a:cubicBezTo>
                  <a:cubicBezTo>
                    <a:pt x="4763" y="463"/>
                    <a:pt x="4859" y="439"/>
                    <a:pt x="4957" y="421"/>
                  </a:cubicBezTo>
                  <a:cubicBezTo>
                    <a:pt x="5093" y="398"/>
                    <a:pt x="5231" y="381"/>
                    <a:pt x="5369" y="373"/>
                  </a:cubicBezTo>
                  <a:lnTo>
                    <a:pt x="5368" y="373"/>
                  </a:lnTo>
                  <a:cubicBezTo>
                    <a:pt x="5371" y="371"/>
                    <a:pt x="5374" y="371"/>
                    <a:pt x="5377" y="371"/>
                  </a:cubicBezTo>
                  <a:lnTo>
                    <a:pt x="5387" y="371"/>
                  </a:lnTo>
                  <a:cubicBezTo>
                    <a:pt x="5407" y="371"/>
                    <a:pt x="5427" y="370"/>
                    <a:pt x="5447" y="370"/>
                  </a:cubicBezTo>
                  <a:close/>
                  <a:moveTo>
                    <a:pt x="5448" y="1"/>
                  </a:moveTo>
                  <a:cubicBezTo>
                    <a:pt x="5424" y="1"/>
                    <a:pt x="5399" y="1"/>
                    <a:pt x="5375" y="2"/>
                  </a:cubicBezTo>
                  <a:cubicBezTo>
                    <a:pt x="5198" y="10"/>
                    <a:pt x="5017" y="32"/>
                    <a:pt x="4842" y="66"/>
                  </a:cubicBezTo>
                  <a:cubicBezTo>
                    <a:pt x="4674" y="99"/>
                    <a:pt x="4505" y="146"/>
                    <a:pt x="4348" y="213"/>
                  </a:cubicBezTo>
                  <a:cubicBezTo>
                    <a:pt x="4265" y="247"/>
                    <a:pt x="4180" y="282"/>
                    <a:pt x="4102" y="329"/>
                  </a:cubicBezTo>
                  <a:cubicBezTo>
                    <a:pt x="4021" y="377"/>
                    <a:pt x="3943" y="430"/>
                    <a:pt x="3866" y="485"/>
                  </a:cubicBezTo>
                  <a:cubicBezTo>
                    <a:pt x="3786" y="542"/>
                    <a:pt x="3707" y="600"/>
                    <a:pt x="3630" y="663"/>
                  </a:cubicBezTo>
                  <a:cubicBezTo>
                    <a:pt x="3556" y="724"/>
                    <a:pt x="3480" y="784"/>
                    <a:pt x="3413" y="852"/>
                  </a:cubicBezTo>
                  <a:cubicBezTo>
                    <a:pt x="3337" y="927"/>
                    <a:pt x="3268" y="1004"/>
                    <a:pt x="3201" y="1088"/>
                  </a:cubicBezTo>
                  <a:cubicBezTo>
                    <a:pt x="3143" y="1163"/>
                    <a:pt x="3087" y="1242"/>
                    <a:pt x="3034" y="1322"/>
                  </a:cubicBezTo>
                  <a:cubicBezTo>
                    <a:pt x="2930" y="1482"/>
                    <a:pt x="2846" y="1653"/>
                    <a:pt x="2761" y="1823"/>
                  </a:cubicBezTo>
                  <a:cubicBezTo>
                    <a:pt x="2725" y="1896"/>
                    <a:pt x="2687" y="1968"/>
                    <a:pt x="2650" y="2041"/>
                  </a:cubicBezTo>
                  <a:cubicBezTo>
                    <a:pt x="2617" y="2014"/>
                    <a:pt x="2582" y="1990"/>
                    <a:pt x="2544" y="1967"/>
                  </a:cubicBezTo>
                  <a:cubicBezTo>
                    <a:pt x="2378" y="1866"/>
                    <a:pt x="2196" y="1797"/>
                    <a:pt x="2010" y="1749"/>
                  </a:cubicBezTo>
                  <a:cubicBezTo>
                    <a:pt x="1904" y="1721"/>
                    <a:pt x="1793" y="1710"/>
                    <a:pt x="1682" y="1710"/>
                  </a:cubicBezTo>
                  <a:cubicBezTo>
                    <a:pt x="1602" y="1710"/>
                    <a:pt x="1523" y="1716"/>
                    <a:pt x="1446" y="1725"/>
                  </a:cubicBezTo>
                  <a:cubicBezTo>
                    <a:pt x="1344" y="1737"/>
                    <a:pt x="1241" y="1755"/>
                    <a:pt x="1145" y="1793"/>
                  </a:cubicBezTo>
                  <a:cubicBezTo>
                    <a:pt x="1048" y="1832"/>
                    <a:pt x="959" y="1880"/>
                    <a:pt x="872" y="1936"/>
                  </a:cubicBezTo>
                  <a:cubicBezTo>
                    <a:pt x="711" y="2038"/>
                    <a:pt x="569" y="2183"/>
                    <a:pt x="456" y="2334"/>
                  </a:cubicBezTo>
                  <a:cubicBezTo>
                    <a:pt x="334" y="2497"/>
                    <a:pt x="234" y="2680"/>
                    <a:pt x="159" y="2870"/>
                  </a:cubicBezTo>
                  <a:cubicBezTo>
                    <a:pt x="82" y="3063"/>
                    <a:pt x="43" y="3266"/>
                    <a:pt x="24" y="3471"/>
                  </a:cubicBezTo>
                  <a:cubicBezTo>
                    <a:pt x="14" y="3565"/>
                    <a:pt x="10" y="3661"/>
                    <a:pt x="8" y="3755"/>
                  </a:cubicBezTo>
                  <a:cubicBezTo>
                    <a:pt x="5" y="3856"/>
                    <a:pt x="1" y="3957"/>
                    <a:pt x="10" y="4059"/>
                  </a:cubicBezTo>
                  <a:cubicBezTo>
                    <a:pt x="11" y="4064"/>
                    <a:pt x="11" y="4068"/>
                    <a:pt x="11" y="4074"/>
                  </a:cubicBezTo>
                  <a:cubicBezTo>
                    <a:pt x="41" y="4075"/>
                    <a:pt x="69" y="4076"/>
                    <a:pt x="98" y="4076"/>
                  </a:cubicBezTo>
                  <a:cubicBezTo>
                    <a:pt x="117" y="4076"/>
                    <a:pt x="136" y="4075"/>
                    <a:pt x="154" y="4075"/>
                  </a:cubicBezTo>
                  <a:lnTo>
                    <a:pt x="155" y="4075"/>
                  </a:lnTo>
                  <a:cubicBezTo>
                    <a:pt x="180" y="4074"/>
                    <a:pt x="207" y="4074"/>
                    <a:pt x="234" y="4073"/>
                  </a:cubicBezTo>
                  <a:cubicBezTo>
                    <a:pt x="287" y="4073"/>
                    <a:pt x="340" y="4073"/>
                    <a:pt x="394" y="4074"/>
                  </a:cubicBezTo>
                  <a:cubicBezTo>
                    <a:pt x="400" y="4074"/>
                    <a:pt x="407" y="4073"/>
                    <a:pt x="412" y="4073"/>
                  </a:cubicBezTo>
                  <a:cubicBezTo>
                    <a:pt x="416" y="4072"/>
                    <a:pt x="419" y="4069"/>
                    <a:pt x="423" y="4068"/>
                  </a:cubicBezTo>
                  <a:cubicBezTo>
                    <a:pt x="467" y="4056"/>
                    <a:pt x="511" y="4043"/>
                    <a:pt x="556" y="4035"/>
                  </a:cubicBezTo>
                  <a:cubicBezTo>
                    <a:pt x="598" y="4028"/>
                    <a:pt x="641" y="4025"/>
                    <a:pt x="683" y="4021"/>
                  </a:cubicBezTo>
                  <a:cubicBezTo>
                    <a:pt x="700" y="4021"/>
                    <a:pt x="716" y="4021"/>
                    <a:pt x="733" y="4021"/>
                  </a:cubicBezTo>
                  <a:cubicBezTo>
                    <a:pt x="805" y="4021"/>
                    <a:pt x="878" y="4025"/>
                    <a:pt x="951" y="4028"/>
                  </a:cubicBezTo>
                  <a:cubicBezTo>
                    <a:pt x="1026" y="4031"/>
                    <a:pt x="1102" y="4035"/>
                    <a:pt x="1179" y="4035"/>
                  </a:cubicBezTo>
                  <a:cubicBezTo>
                    <a:pt x="1327" y="4034"/>
                    <a:pt x="1475" y="4032"/>
                    <a:pt x="1622" y="4025"/>
                  </a:cubicBezTo>
                  <a:cubicBezTo>
                    <a:pt x="1905" y="4016"/>
                    <a:pt x="2187" y="3991"/>
                    <a:pt x="2470" y="3975"/>
                  </a:cubicBezTo>
                  <a:cubicBezTo>
                    <a:pt x="2555" y="3972"/>
                    <a:pt x="2643" y="3969"/>
                    <a:pt x="2730" y="3969"/>
                  </a:cubicBezTo>
                  <a:cubicBezTo>
                    <a:pt x="2742" y="3969"/>
                    <a:pt x="2753" y="3969"/>
                    <a:pt x="2765" y="3969"/>
                  </a:cubicBezTo>
                  <a:cubicBezTo>
                    <a:pt x="2957" y="3969"/>
                    <a:pt x="3149" y="3977"/>
                    <a:pt x="3341" y="3987"/>
                  </a:cubicBezTo>
                  <a:cubicBezTo>
                    <a:pt x="3528" y="3995"/>
                    <a:pt x="3715" y="4004"/>
                    <a:pt x="3902" y="4005"/>
                  </a:cubicBezTo>
                  <a:cubicBezTo>
                    <a:pt x="4106" y="4007"/>
                    <a:pt x="4310" y="4009"/>
                    <a:pt x="4514" y="4009"/>
                  </a:cubicBezTo>
                  <a:cubicBezTo>
                    <a:pt x="4718" y="4009"/>
                    <a:pt x="4922" y="4007"/>
                    <a:pt x="5126" y="4000"/>
                  </a:cubicBezTo>
                  <a:cubicBezTo>
                    <a:pt x="5324" y="3994"/>
                    <a:pt x="5521" y="3987"/>
                    <a:pt x="5719" y="3985"/>
                  </a:cubicBezTo>
                  <a:cubicBezTo>
                    <a:pt x="5764" y="3984"/>
                    <a:pt x="5809" y="3984"/>
                    <a:pt x="5854" y="3984"/>
                  </a:cubicBezTo>
                  <a:cubicBezTo>
                    <a:pt x="6007" y="3984"/>
                    <a:pt x="6161" y="3987"/>
                    <a:pt x="6315" y="3989"/>
                  </a:cubicBezTo>
                  <a:cubicBezTo>
                    <a:pt x="6491" y="3992"/>
                    <a:pt x="6668" y="3995"/>
                    <a:pt x="6845" y="3995"/>
                  </a:cubicBezTo>
                  <a:cubicBezTo>
                    <a:pt x="6872" y="3995"/>
                    <a:pt x="6900" y="3995"/>
                    <a:pt x="6927" y="3995"/>
                  </a:cubicBezTo>
                  <a:cubicBezTo>
                    <a:pt x="7099" y="3994"/>
                    <a:pt x="7270" y="3989"/>
                    <a:pt x="7441" y="3989"/>
                  </a:cubicBezTo>
                  <a:cubicBezTo>
                    <a:pt x="7469" y="3989"/>
                    <a:pt x="7497" y="3989"/>
                    <a:pt x="7525" y="3989"/>
                  </a:cubicBezTo>
                  <a:cubicBezTo>
                    <a:pt x="7873" y="3991"/>
                    <a:pt x="8220" y="4003"/>
                    <a:pt x="8568" y="4003"/>
                  </a:cubicBezTo>
                  <a:cubicBezTo>
                    <a:pt x="8629" y="4003"/>
                    <a:pt x="8690" y="4003"/>
                    <a:pt x="8752" y="4002"/>
                  </a:cubicBezTo>
                  <a:cubicBezTo>
                    <a:pt x="8943" y="3999"/>
                    <a:pt x="9135" y="3977"/>
                    <a:pt x="9326" y="3954"/>
                  </a:cubicBezTo>
                  <a:cubicBezTo>
                    <a:pt x="9528" y="3930"/>
                    <a:pt x="9731" y="3912"/>
                    <a:pt x="9934" y="3898"/>
                  </a:cubicBezTo>
                  <a:lnTo>
                    <a:pt x="9933" y="3898"/>
                  </a:lnTo>
                  <a:cubicBezTo>
                    <a:pt x="10209" y="3887"/>
                    <a:pt x="10484" y="3876"/>
                    <a:pt x="10761" y="3876"/>
                  </a:cubicBezTo>
                  <a:cubicBezTo>
                    <a:pt x="10897" y="3876"/>
                    <a:pt x="11033" y="3879"/>
                    <a:pt x="11168" y="3879"/>
                  </a:cubicBezTo>
                  <a:cubicBezTo>
                    <a:pt x="11206" y="3879"/>
                    <a:pt x="11242" y="3880"/>
                    <a:pt x="11280" y="3880"/>
                  </a:cubicBezTo>
                  <a:cubicBezTo>
                    <a:pt x="11318" y="3879"/>
                    <a:pt x="11354" y="3879"/>
                    <a:pt x="11391" y="3879"/>
                  </a:cubicBezTo>
                  <a:cubicBezTo>
                    <a:pt x="11414" y="3879"/>
                    <a:pt x="11437" y="3877"/>
                    <a:pt x="11460" y="3877"/>
                  </a:cubicBezTo>
                  <a:lnTo>
                    <a:pt x="11506" y="3877"/>
                  </a:lnTo>
                  <a:cubicBezTo>
                    <a:pt x="11529" y="3876"/>
                    <a:pt x="11551" y="3875"/>
                    <a:pt x="11573" y="3874"/>
                  </a:cubicBezTo>
                  <a:cubicBezTo>
                    <a:pt x="11590" y="3873"/>
                    <a:pt x="11607" y="3872"/>
                    <a:pt x="11625" y="3871"/>
                  </a:cubicBezTo>
                  <a:cubicBezTo>
                    <a:pt x="11622" y="3865"/>
                    <a:pt x="11621" y="3859"/>
                    <a:pt x="11618" y="3852"/>
                  </a:cubicBezTo>
                  <a:cubicBezTo>
                    <a:pt x="11596" y="3784"/>
                    <a:pt x="11572" y="3715"/>
                    <a:pt x="11550" y="3646"/>
                  </a:cubicBezTo>
                  <a:cubicBezTo>
                    <a:pt x="11538" y="3613"/>
                    <a:pt x="11528" y="3579"/>
                    <a:pt x="11517" y="3545"/>
                  </a:cubicBezTo>
                  <a:cubicBezTo>
                    <a:pt x="11512" y="3530"/>
                    <a:pt x="11508" y="3516"/>
                    <a:pt x="11504" y="3502"/>
                  </a:cubicBezTo>
                  <a:cubicBezTo>
                    <a:pt x="11490" y="3458"/>
                    <a:pt x="11477" y="3414"/>
                    <a:pt x="11469" y="3369"/>
                  </a:cubicBezTo>
                  <a:cubicBezTo>
                    <a:pt x="11469" y="3367"/>
                    <a:pt x="11469" y="3366"/>
                    <a:pt x="11469" y="3364"/>
                  </a:cubicBezTo>
                  <a:cubicBezTo>
                    <a:pt x="11455" y="3335"/>
                    <a:pt x="11441" y="3306"/>
                    <a:pt x="11427" y="3276"/>
                  </a:cubicBezTo>
                  <a:cubicBezTo>
                    <a:pt x="11406" y="3222"/>
                    <a:pt x="11384" y="3170"/>
                    <a:pt x="11366" y="3115"/>
                  </a:cubicBezTo>
                  <a:cubicBezTo>
                    <a:pt x="11365" y="3115"/>
                    <a:pt x="11365" y="3114"/>
                    <a:pt x="11365" y="3114"/>
                  </a:cubicBezTo>
                  <a:cubicBezTo>
                    <a:pt x="11345" y="3050"/>
                    <a:pt x="11328" y="2985"/>
                    <a:pt x="11309" y="2923"/>
                  </a:cubicBezTo>
                  <a:cubicBezTo>
                    <a:pt x="11281" y="2836"/>
                    <a:pt x="11247" y="2753"/>
                    <a:pt x="11195" y="2677"/>
                  </a:cubicBezTo>
                  <a:cubicBezTo>
                    <a:pt x="11115" y="2556"/>
                    <a:pt x="11012" y="2451"/>
                    <a:pt x="10905" y="2354"/>
                  </a:cubicBezTo>
                  <a:cubicBezTo>
                    <a:pt x="10800" y="2258"/>
                    <a:pt x="10679" y="2185"/>
                    <a:pt x="10556" y="2112"/>
                  </a:cubicBezTo>
                  <a:cubicBezTo>
                    <a:pt x="10437" y="2041"/>
                    <a:pt x="10319" y="1972"/>
                    <a:pt x="10196" y="1909"/>
                  </a:cubicBezTo>
                  <a:cubicBezTo>
                    <a:pt x="10062" y="1842"/>
                    <a:pt x="9923" y="1786"/>
                    <a:pt x="9773" y="1769"/>
                  </a:cubicBezTo>
                  <a:cubicBezTo>
                    <a:pt x="9707" y="1761"/>
                    <a:pt x="9641" y="1757"/>
                    <a:pt x="9575" y="1757"/>
                  </a:cubicBezTo>
                  <a:cubicBezTo>
                    <a:pt x="9533" y="1757"/>
                    <a:pt x="9492" y="1758"/>
                    <a:pt x="9450" y="1762"/>
                  </a:cubicBezTo>
                  <a:cubicBezTo>
                    <a:pt x="9354" y="1769"/>
                    <a:pt x="9257" y="1788"/>
                    <a:pt x="9161" y="1808"/>
                  </a:cubicBezTo>
                  <a:cubicBezTo>
                    <a:pt x="9065" y="1828"/>
                    <a:pt x="8970" y="1850"/>
                    <a:pt x="8876" y="1877"/>
                  </a:cubicBezTo>
                  <a:cubicBezTo>
                    <a:pt x="8737" y="1917"/>
                    <a:pt x="8593" y="1961"/>
                    <a:pt x="8466" y="2032"/>
                  </a:cubicBezTo>
                  <a:cubicBezTo>
                    <a:pt x="8453" y="2039"/>
                    <a:pt x="8442" y="2048"/>
                    <a:pt x="8429" y="2055"/>
                  </a:cubicBezTo>
                  <a:cubicBezTo>
                    <a:pt x="8388" y="2001"/>
                    <a:pt x="8345" y="1949"/>
                    <a:pt x="8301" y="1898"/>
                  </a:cubicBezTo>
                  <a:cubicBezTo>
                    <a:pt x="8281" y="1872"/>
                    <a:pt x="8264" y="1847"/>
                    <a:pt x="8246" y="1820"/>
                  </a:cubicBezTo>
                  <a:cubicBezTo>
                    <a:pt x="8169" y="1691"/>
                    <a:pt x="8108" y="1552"/>
                    <a:pt x="8021" y="1428"/>
                  </a:cubicBezTo>
                  <a:cubicBezTo>
                    <a:pt x="7934" y="1304"/>
                    <a:pt x="7820" y="1206"/>
                    <a:pt x="7707" y="1106"/>
                  </a:cubicBezTo>
                  <a:lnTo>
                    <a:pt x="7707" y="1106"/>
                  </a:lnTo>
                  <a:cubicBezTo>
                    <a:pt x="7708" y="1106"/>
                    <a:pt x="7708" y="1106"/>
                    <a:pt x="7709" y="1107"/>
                  </a:cubicBezTo>
                  <a:cubicBezTo>
                    <a:pt x="7662" y="1063"/>
                    <a:pt x="7616" y="1019"/>
                    <a:pt x="7574" y="971"/>
                  </a:cubicBezTo>
                  <a:cubicBezTo>
                    <a:pt x="7520" y="911"/>
                    <a:pt x="7469" y="848"/>
                    <a:pt x="7413" y="792"/>
                  </a:cubicBezTo>
                  <a:cubicBezTo>
                    <a:pt x="7358" y="736"/>
                    <a:pt x="7298" y="683"/>
                    <a:pt x="7238" y="633"/>
                  </a:cubicBezTo>
                  <a:cubicBezTo>
                    <a:pt x="7177" y="583"/>
                    <a:pt x="7109" y="544"/>
                    <a:pt x="7042" y="504"/>
                  </a:cubicBezTo>
                  <a:cubicBezTo>
                    <a:pt x="6971" y="462"/>
                    <a:pt x="6902" y="420"/>
                    <a:pt x="6828" y="384"/>
                  </a:cubicBezTo>
                  <a:cubicBezTo>
                    <a:pt x="6758" y="349"/>
                    <a:pt x="6683" y="319"/>
                    <a:pt x="6610" y="289"/>
                  </a:cubicBezTo>
                  <a:cubicBezTo>
                    <a:pt x="6533" y="257"/>
                    <a:pt x="6459" y="221"/>
                    <a:pt x="6382" y="190"/>
                  </a:cubicBezTo>
                  <a:cubicBezTo>
                    <a:pt x="6333" y="170"/>
                    <a:pt x="6285" y="152"/>
                    <a:pt x="6234" y="137"/>
                  </a:cubicBezTo>
                  <a:cubicBezTo>
                    <a:pt x="6190" y="125"/>
                    <a:pt x="6145" y="115"/>
                    <a:pt x="6100" y="105"/>
                  </a:cubicBezTo>
                  <a:cubicBezTo>
                    <a:pt x="6017" y="88"/>
                    <a:pt x="5932" y="71"/>
                    <a:pt x="5850" y="54"/>
                  </a:cubicBezTo>
                  <a:cubicBezTo>
                    <a:pt x="5850" y="54"/>
                    <a:pt x="5850" y="54"/>
                    <a:pt x="5850" y="52"/>
                  </a:cubicBezTo>
                  <a:cubicBezTo>
                    <a:pt x="5847" y="52"/>
                    <a:pt x="5845" y="51"/>
                    <a:pt x="5843" y="51"/>
                  </a:cubicBezTo>
                  <a:cubicBezTo>
                    <a:pt x="5840" y="51"/>
                    <a:pt x="5838" y="50"/>
                    <a:pt x="5836" y="50"/>
                  </a:cubicBezTo>
                  <a:cubicBezTo>
                    <a:pt x="5835" y="50"/>
                    <a:pt x="5834" y="49"/>
                    <a:pt x="5831" y="49"/>
                  </a:cubicBezTo>
                  <a:cubicBezTo>
                    <a:pt x="5802" y="40"/>
                    <a:pt x="5770" y="35"/>
                    <a:pt x="5741" y="30"/>
                  </a:cubicBezTo>
                  <a:cubicBezTo>
                    <a:pt x="5700" y="20"/>
                    <a:pt x="5659" y="14"/>
                    <a:pt x="5618" y="9"/>
                  </a:cubicBezTo>
                  <a:cubicBezTo>
                    <a:pt x="5561" y="3"/>
                    <a:pt x="5504" y="1"/>
                    <a:pt x="54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0" name="Google Shape;2200;p43"/>
          <p:cNvSpPr/>
          <p:nvPr/>
        </p:nvSpPr>
        <p:spPr>
          <a:xfrm>
            <a:off x="2240535" y="1285257"/>
            <a:ext cx="1008000" cy="1008000"/>
          </a:xfrm>
          <a:prstGeom prst="ellipse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201" name="Google Shape;2201;p43"/>
          <p:cNvSpPr/>
          <p:nvPr/>
        </p:nvSpPr>
        <p:spPr>
          <a:xfrm>
            <a:off x="5906433" y="1285257"/>
            <a:ext cx="1008000" cy="1008000"/>
          </a:xfrm>
          <a:prstGeom prst="ellipse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alkboard SE" charset="0"/>
              <a:ea typeface="Chalkboard SE" charset="0"/>
              <a:cs typeface="Chalkboard SE" charset="0"/>
            </a:endParaRPr>
          </a:p>
        </p:txBody>
      </p:sp>
      <p:grpSp>
        <p:nvGrpSpPr>
          <p:cNvPr id="2202" name="Google Shape;2202;p43"/>
          <p:cNvGrpSpPr/>
          <p:nvPr/>
        </p:nvGrpSpPr>
        <p:grpSpPr>
          <a:xfrm>
            <a:off x="6216029" y="1538582"/>
            <a:ext cx="388808" cy="548567"/>
            <a:chOff x="2832705" y="3095621"/>
            <a:chExt cx="246315" cy="351578"/>
          </a:xfrm>
        </p:grpSpPr>
        <p:sp>
          <p:nvSpPr>
            <p:cNvPr id="2203" name="Google Shape;2203;p43"/>
            <p:cNvSpPr/>
            <p:nvPr/>
          </p:nvSpPr>
          <p:spPr>
            <a:xfrm>
              <a:off x="2863747" y="3126607"/>
              <a:ext cx="92790" cy="85654"/>
            </a:xfrm>
            <a:custGeom>
              <a:avLst/>
              <a:gdLst/>
              <a:ahLst/>
              <a:cxnLst/>
              <a:rect l="l" t="t" r="r" b="b"/>
              <a:pathLst>
                <a:path w="3303" h="3049" extrusionOk="0">
                  <a:moveTo>
                    <a:pt x="1413" y="1"/>
                  </a:moveTo>
                  <a:cubicBezTo>
                    <a:pt x="674" y="1"/>
                    <a:pt x="1" y="594"/>
                    <a:pt x="1" y="1412"/>
                  </a:cubicBezTo>
                  <a:cubicBezTo>
                    <a:pt x="1" y="2210"/>
                    <a:pt x="652" y="2824"/>
                    <a:pt x="1407" y="2824"/>
                  </a:cubicBezTo>
                  <a:cubicBezTo>
                    <a:pt x="1520" y="2824"/>
                    <a:pt x="1636" y="2811"/>
                    <a:pt x="1752" y="2782"/>
                  </a:cubicBezTo>
                  <a:cubicBezTo>
                    <a:pt x="1865" y="2754"/>
                    <a:pt x="1979" y="2740"/>
                    <a:pt x="2092" y="2740"/>
                  </a:cubicBezTo>
                  <a:cubicBezTo>
                    <a:pt x="2411" y="2740"/>
                    <a:pt x="2721" y="2848"/>
                    <a:pt x="2973" y="3048"/>
                  </a:cubicBezTo>
                  <a:cubicBezTo>
                    <a:pt x="3303" y="2301"/>
                    <a:pt x="3194" y="1431"/>
                    <a:pt x="2692" y="786"/>
                  </a:cubicBezTo>
                  <a:lnTo>
                    <a:pt x="2641" y="721"/>
                  </a:lnTo>
                  <a:cubicBezTo>
                    <a:pt x="2501" y="470"/>
                    <a:pt x="2287" y="272"/>
                    <a:pt x="2037" y="149"/>
                  </a:cubicBezTo>
                  <a:cubicBezTo>
                    <a:pt x="1833" y="47"/>
                    <a:pt x="1620" y="1"/>
                    <a:pt x="1413" y="1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04" name="Google Shape;2204;p43"/>
            <p:cNvSpPr/>
            <p:nvPr/>
          </p:nvSpPr>
          <p:spPr>
            <a:xfrm>
              <a:off x="2963082" y="3142704"/>
              <a:ext cx="96470" cy="87002"/>
            </a:xfrm>
            <a:custGeom>
              <a:avLst/>
              <a:gdLst/>
              <a:ahLst/>
              <a:cxnLst/>
              <a:rect l="l" t="t" r="r" b="b"/>
              <a:pathLst>
                <a:path w="3434" h="3097" extrusionOk="0">
                  <a:moveTo>
                    <a:pt x="1876" y="1"/>
                  </a:moveTo>
                  <a:cubicBezTo>
                    <a:pt x="1235" y="1"/>
                    <a:pt x="665" y="440"/>
                    <a:pt x="507" y="1072"/>
                  </a:cubicBezTo>
                  <a:lnTo>
                    <a:pt x="356" y="1681"/>
                  </a:lnTo>
                  <a:lnTo>
                    <a:pt x="123" y="2231"/>
                  </a:lnTo>
                  <a:cubicBezTo>
                    <a:pt x="0" y="2522"/>
                    <a:pt x="52" y="2857"/>
                    <a:pt x="257" y="3096"/>
                  </a:cubicBezTo>
                  <a:cubicBezTo>
                    <a:pt x="514" y="2868"/>
                    <a:pt x="848" y="2740"/>
                    <a:pt x="1194" y="2740"/>
                  </a:cubicBezTo>
                  <a:cubicBezTo>
                    <a:pt x="1307" y="2740"/>
                    <a:pt x="1421" y="2753"/>
                    <a:pt x="1535" y="2781"/>
                  </a:cubicBezTo>
                  <a:cubicBezTo>
                    <a:pt x="1650" y="2810"/>
                    <a:pt x="1765" y="2824"/>
                    <a:pt x="1878" y="2824"/>
                  </a:cubicBezTo>
                  <a:cubicBezTo>
                    <a:pt x="2513" y="2824"/>
                    <a:pt x="3087" y="2392"/>
                    <a:pt x="3245" y="1753"/>
                  </a:cubicBezTo>
                  <a:cubicBezTo>
                    <a:pt x="3434" y="995"/>
                    <a:pt x="2971" y="231"/>
                    <a:pt x="2218" y="43"/>
                  </a:cubicBezTo>
                  <a:cubicBezTo>
                    <a:pt x="2103" y="14"/>
                    <a:pt x="1988" y="1"/>
                    <a:pt x="1876" y="1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05" name="Google Shape;2205;p43"/>
            <p:cNvSpPr/>
            <p:nvPr/>
          </p:nvSpPr>
          <p:spPr>
            <a:xfrm>
              <a:off x="2916224" y="3130765"/>
              <a:ext cx="40313" cy="81496"/>
            </a:xfrm>
            <a:custGeom>
              <a:avLst/>
              <a:gdLst/>
              <a:ahLst/>
              <a:cxnLst/>
              <a:rect l="l" t="t" r="r" b="b"/>
              <a:pathLst>
                <a:path w="1435" h="2901" extrusionOk="0">
                  <a:moveTo>
                    <a:pt x="169" y="1"/>
                  </a:moveTo>
                  <a:cubicBezTo>
                    <a:pt x="48" y="326"/>
                    <a:pt x="0" y="665"/>
                    <a:pt x="0" y="1016"/>
                  </a:cubicBezTo>
                  <a:cubicBezTo>
                    <a:pt x="0" y="1698"/>
                    <a:pt x="184" y="2093"/>
                    <a:pt x="306" y="2355"/>
                  </a:cubicBezTo>
                  <a:cubicBezTo>
                    <a:pt x="365" y="2478"/>
                    <a:pt x="380" y="2509"/>
                    <a:pt x="384" y="2600"/>
                  </a:cubicBezTo>
                  <a:cubicBezTo>
                    <a:pt x="650" y="2631"/>
                    <a:pt x="900" y="2736"/>
                    <a:pt x="1105" y="2900"/>
                  </a:cubicBezTo>
                  <a:cubicBezTo>
                    <a:pt x="1435" y="2153"/>
                    <a:pt x="1326" y="1283"/>
                    <a:pt x="824" y="640"/>
                  </a:cubicBezTo>
                  <a:lnTo>
                    <a:pt x="773" y="573"/>
                  </a:lnTo>
                  <a:cubicBezTo>
                    <a:pt x="633" y="322"/>
                    <a:pt x="419" y="124"/>
                    <a:pt x="169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06" name="Google Shape;2206;p43"/>
            <p:cNvSpPr/>
            <p:nvPr/>
          </p:nvSpPr>
          <p:spPr>
            <a:xfrm>
              <a:off x="2963082" y="3157818"/>
              <a:ext cx="32419" cy="71889"/>
            </a:xfrm>
            <a:custGeom>
              <a:avLst/>
              <a:gdLst/>
              <a:ahLst/>
              <a:cxnLst/>
              <a:rect l="l" t="t" r="r" b="b"/>
              <a:pathLst>
                <a:path w="1154" h="2559" extrusionOk="0">
                  <a:moveTo>
                    <a:pt x="769" y="1"/>
                  </a:moveTo>
                  <a:lnTo>
                    <a:pt x="769" y="1"/>
                  </a:lnTo>
                  <a:cubicBezTo>
                    <a:pt x="649" y="154"/>
                    <a:pt x="557" y="334"/>
                    <a:pt x="507" y="534"/>
                  </a:cubicBezTo>
                  <a:lnTo>
                    <a:pt x="356" y="1143"/>
                  </a:lnTo>
                  <a:lnTo>
                    <a:pt x="123" y="1693"/>
                  </a:lnTo>
                  <a:cubicBezTo>
                    <a:pt x="0" y="1984"/>
                    <a:pt x="52" y="2319"/>
                    <a:pt x="257" y="2558"/>
                  </a:cubicBezTo>
                  <a:cubicBezTo>
                    <a:pt x="492" y="2349"/>
                    <a:pt x="795" y="2221"/>
                    <a:pt x="1116" y="2204"/>
                  </a:cubicBezTo>
                  <a:cubicBezTo>
                    <a:pt x="1129" y="2114"/>
                    <a:pt x="1153" y="1955"/>
                    <a:pt x="1153" y="1701"/>
                  </a:cubicBezTo>
                  <a:cubicBezTo>
                    <a:pt x="1153" y="1157"/>
                    <a:pt x="1048" y="792"/>
                    <a:pt x="846" y="361"/>
                  </a:cubicBezTo>
                  <a:cubicBezTo>
                    <a:pt x="775" y="210"/>
                    <a:pt x="768" y="194"/>
                    <a:pt x="768" y="52"/>
                  </a:cubicBezTo>
                  <a:cubicBezTo>
                    <a:pt x="768" y="34"/>
                    <a:pt x="769" y="16"/>
                    <a:pt x="769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07" name="Google Shape;2207;p43"/>
            <p:cNvSpPr/>
            <p:nvPr/>
          </p:nvSpPr>
          <p:spPr>
            <a:xfrm>
              <a:off x="2855000" y="3283025"/>
              <a:ext cx="203393" cy="159046"/>
            </a:xfrm>
            <a:custGeom>
              <a:avLst/>
              <a:gdLst/>
              <a:ahLst/>
              <a:cxnLst/>
              <a:rect l="l" t="t" r="r" b="b"/>
              <a:pathLst>
                <a:path w="6914" h="5662" extrusionOk="0">
                  <a:moveTo>
                    <a:pt x="622" y="89"/>
                  </a:moveTo>
                  <a:cubicBezTo>
                    <a:pt x="622" y="92"/>
                    <a:pt x="1" y="0"/>
                    <a:pt x="525" y="4329"/>
                  </a:cubicBezTo>
                  <a:cubicBezTo>
                    <a:pt x="620" y="5102"/>
                    <a:pt x="1883" y="5661"/>
                    <a:pt x="2661" y="5661"/>
                  </a:cubicBezTo>
                  <a:lnTo>
                    <a:pt x="4875" y="5661"/>
                  </a:lnTo>
                  <a:cubicBezTo>
                    <a:pt x="5654" y="5661"/>
                    <a:pt x="6310" y="5079"/>
                    <a:pt x="6403" y="4306"/>
                  </a:cubicBezTo>
                  <a:cubicBezTo>
                    <a:pt x="6622" y="2511"/>
                    <a:pt x="6741" y="1523"/>
                    <a:pt x="6914" y="89"/>
                  </a:cubicBezTo>
                  <a:close/>
                </a:path>
              </a:pathLst>
            </a:custGeom>
            <a:solidFill>
              <a:srgbClr val="EF9E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08" name="Google Shape;2208;p43"/>
            <p:cNvSpPr/>
            <p:nvPr/>
          </p:nvSpPr>
          <p:spPr>
            <a:xfrm>
              <a:off x="2854139" y="3284346"/>
              <a:ext cx="83940" cy="157739"/>
            </a:xfrm>
            <a:custGeom>
              <a:avLst/>
              <a:gdLst/>
              <a:ahLst/>
              <a:cxnLst/>
              <a:rect l="l" t="t" r="r" b="b"/>
              <a:pathLst>
                <a:path w="2988" h="5615" extrusionOk="0">
                  <a:moveTo>
                    <a:pt x="1" y="42"/>
                  </a:moveTo>
                  <a:cubicBezTo>
                    <a:pt x="10" y="112"/>
                    <a:pt x="319" y="2666"/>
                    <a:pt x="511" y="4259"/>
                  </a:cubicBezTo>
                  <a:cubicBezTo>
                    <a:pt x="605" y="5032"/>
                    <a:pt x="1262" y="5614"/>
                    <a:pt x="2040" y="5614"/>
                  </a:cubicBezTo>
                  <a:lnTo>
                    <a:pt x="2988" y="5614"/>
                  </a:lnTo>
                  <a:cubicBezTo>
                    <a:pt x="2210" y="5614"/>
                    <a:pt x="1553" y="5032"/>
                    <a:pt x="1459" y="4259"/>
                  </a:cubicBezTo>
                  <a:cubicBezTo>
                    <a:pt x="944" y="0"/>
                    <a:pt x="949" y="47"/>
                    <a:pt x="949" y="42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09" name="Google Shape;2209;p43"/>
            <p:cNvSpPr/>
            <p:nvPr/>
          </p:nvSpPr>
          <p:spPr>
            <a:xfrm>
              <a:off x="2854139" y="3285526"/>
              <a:ext cx="203418" cy="117989"/>
            </a:xfrm>
            <a:custGeom>
              <a:avLst/>
              <a:gdLst/>
              <a:ahLst/>
              <a:cxnLst/>
              <a:rect l="l" t="t" r="r" b="b"/>
              <a:pathLst>
                <a:path w="7241" h="4200" extrusionOk="0">
                  <a:moveTo>
                    <a:pt x="1" y="0"/>
                  </a:moveTo>
                  <a:lnTo>
                    <a:pt x="507" y="4177"/>
                  </a:lnTo>
                  <a:cubicBezTo>
                    <a:pt x="894" y="4001"/>
                    <a:pt x="1339" y="3915"/>
                    <a:pt x="1780" y="3915"/>
                  </a:cubicBezTo>
                  <a:cubicBezTo>
                    <a:pt x="2119" y="3915"/>
                    <a:pt x="2457" y="3966"/>
                    <a:pt x="2766" y="4067"/>
                  </a:cubicBezTo>
                  <a:cubicBezTo>
                    <a:pt x="3044" y="4155"/>
                    <a:pt x="3332" y="4200"/>
                    <a:pt x="3621" y="4200"/>
                  </a:cubicBezTo>
                  <a:cubicBezTo>
                    <a:pt x="3909" y="4200"/>
                    <a:pt x="4198" y="4155"/>
                    <a:pt x="4475" y="4067"/>
                  </a:cubicBezTo>
                  <a:cubicBezTo>
                    <a:pt x="4786" y="3966"/>
                    <a:pt x="5124" y="3916"/>
                    <a:pt x="5462" y="3916"/>
                  </a:cubicBezTo>
                  <a:cubicBezTo>
                    <a:pt x="5905" y="3916"/>
                    <a:pt x="6349" y="4002"/>
                    <a:pt x="6735" y="4177"/>
                  </a:cubicBezTo>
                  <a:lnTo>
                    <a:pt x="7241" y="0"/>
                  </a:lnTo>
                  <a:close/>
                </a:path>
              </a:pathLst>
            </a:custGeom>
            <a:solidFill>
              <a:srgbClr val="EF9E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10" name="Google Shape;2210;p43"/>
            <p:cNvSpPr/>
            <p:nvPr/>
          </p:nvSpPr>
          <p:spPr>
            <a:xfrm>
              <a:off x="2854139" y="3284374"/>
              <a:ext cx="40032" cy="118494"/>
            </a:xfrm>
            <a:custGeom>
              <a:avLst/>
              <a:gdLst/>
              <a:ahLst/>
              <a:cxnLst/>
              <a:rect l="l" t="t" r="r" b="b"/>
              <a:pathLst>
                <a:path w="1425" h="4218" extrusionOk="0">
                  <a:moveTo>
                    <a:pt x="1" y="41"/>
                  </a:moveTo>
                  <a:lnTo>
                    <a:pt x="507" y="4218"/>
                  </a:lnTo>
                  <a:cubicBezTo>
                    <a:pt x="778" y="4096"/>
                    <a:pt x="1090" y="4011"/>
                    <a:pt x="1425" y="3975"/>
                  </a:cubicBezTo>
                  <a:cubicBezTo>
                    <a:pt x="944" y="1"/>
                    <a:pt x="949" y="46"/>
                    <a:pt x="949" y="4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11" name="Google Shape;2211;p43"/>
            <p:cNvSpPr/>
            <p:nvPr/>
          </p:nvSpPr>
          <p:spPr>
            <a:xfrm>
              <a:off x="2936619" y="3100790"/>
              <a:ext cx="38936" cy="186141"/>
            </a:xfrm>
            <a:custGeom>
              <a:avLst/>
              <a:gdLst/>
              <a:ahLst/>
              <a:cxnLst/>
              <a:rect l="l" t="t" r="r" b="b"/>
              <a:pathLst>
                <a:path w="1386" h="6626" extrusionOk="0">
                  <a:moveTo>
                    <a:pt x="861" y="1"/>
                  </a:moveTo>
                  <a:cubicBezTo>
                    <a:pt x="608" y="1"/>
                    <a:pt x="400" y="198"/>
                    <a:pt x="385" y="451"/>
                  </a:cubicBezTo>
                  <a:cubicBezTo>
                    <a:pt x="364" y="808"/>
                    <a:pt x="312" y="917"/>
                    <a:pt x="248" y="1054"/>
                  </a:cubicBezTo>
                  <a:cubicBezTo>
                    <a:pt x="100" y="1372"/>
                    <a:pt x="10" y="1636"/>
                    <a:pt x="10" y="2082"/>
                  </a:cubicBezTo>
                  <a:cubicBezTo>
                    <a:pt x="10" y="2602"/>
                    <a:pt x="142" y="2884"/>
                    <a:pt x="248" y="3111"/>
                  </a:cubicBezTo>
                  <a:cubicBezTo>
                    <a:pt x="334" y="3292"/>
                    <a:pt x="395" y="3425"/>
                    <a:pt x="395" y="3725"/>
                  </a:cubicBezTo>
                  <a:cubicBezTo>
                    <a:pt x="395" y="4005"/>
                    <a:pt x="353" y="4126"/>
                    <a:pt x="248" y="4352"/>
                  </a:cubicBezTo>
                  <a:cubicBezTo>
                    <a:pt x="156" y="4551"/>
                    <a:pt x="43" y="4792"/>
                    <a:pt x="16" y="5200"/>
                  </a:cubicBezTo>
                  <a:cubicBezTo>
                    <a:pt x="1" y="5438"/>
                    <a:pt x="14" y="5705"/>
                    <a:pt x="74" y="5945"/>
                  </a:cubicBezTo>
                  <a:lnTo>
                    <a:pt x="239" y="6626"/>
                  </a:lnTo>
                  <a:lnTo>
                    <a:pt x="1360" y="6626"/>
                  </a:lnTo>
                  <a:lnTo>
                    <a:pt x="1102" y="5958"/>
                  </a:lnTo>
                  <a:cubicBezTo>
                    <a:pt x="1045" y="5835"/>
                    <a:pt x="1000" y="5728"/>
                    <a:pt x="983" y="5559"/>
                  </a:cubicBezTo>
                  <a:cubicBezTo>
                    <a:pt x="971" y="5455"/>
                    <a:pt x="973" y="5325"/>
                    <a:pt x="980" y="5227"/>
                  </a:cubicBezTo>
                  <a:cubicBezTo>
                    <a:pt x="1004" y="4952"/>
                    <a:pt x="1095" y="4837"/>
                    <a:pt x="1199" y="4590"/>
                  </a:cubicBezTo>
                  <a:cubicBezTo>
                    <a:pt x="1346" y="4234"/>
                    <a:pt x="1386" y="3856"/>
                    <a:pt x="1348" y="3475"/>
                  </a:cubicBezTo>
                  <a:cubicBezTo>
                    <a:pt x="1318" y="3158"/>
                    <a:pt x="1238" y="2952"/>
                    <a:pt x="1122" y="2703"/>
                  </a:cubicBezTo>
                  <a:cubicBezTo>
                    <a:pt x="1036" y="2520"/>
                    <a:pt x="974" y="2388"/>
                    <a:pt x="974" y="2083"/>
                  </a:cubicBezTo>
                  <a:cubicBezTo>
                    <a:pt x="974" y="1420"/>
                    <a:pt x="1273" y="1556"/>
                    <a:pt x="1345" y="510"/>
                  </a:cubicBezTo>
                  <a:cubicBezTo>
                    <a:pt x="1363" y="234"/>
                    <a:pt x="1144" y="1"/>
                    <a:pt x="869" y="1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12" name="Google Shape;2212;p43"/>
            <p:cNvSpPr/>
            <p:nvPr/>
          </p:nvSpPr>
          <p:spPr>
            <a:xfrm>
              <a:off x="2936872" y="3246871"/>
              <a:ext cx="37953" cy="40060"/>
            </a:xfrm>
            <a:custGeom>
              <a:avLst/>
              <a:gdLst/>
              <a:ahLst/>
              <a:cxnLst/>
              <a:rect l="l" t="t" r="r" b="b"/>
              <a:pathLst>
                <a:path w="1351" h="1426" extrusionOk="0">
                  <a:moveTo>
                    <a:pt x="7" y="0"/>
                  </a:moveTo>
                  <a:cubicBezTo>
                    <a:pt x="4" y="56"/>
                    <a:pt x="1" y="116"/>
                    <a:pt x="1" y="180"/>
                  </a:cubicBezTo>
                  <a:cubicBezTo>
                    <a:pt x="1" y="409"/>
                    <a:pt x="26" y="593"/>
                    <a:pt x="65" y="745"/>
                  </a:cubicBezTo>
                  <a:lnTo>
                    <a:pt x="230" y="1426"/>
                  </a:lnTo>
                  <a:lnTo>
                    <a:pt x="1351" y="1426"/>
                  </a:lnTo>
                  <a:lnTo>
                    <a:pt x="1093" y="758"/>
                  </a:lnTo>
                  <a:cubicBezTo>
                    <a:pt x="1007" y="571"/>
                    <a:pt x="965" y="440"/>
                    <a:pt x="965" y="180"/>
                  </a:cubicBezTo>
                  <a:cubicBezTo>
                    <a:pt x="965" y="124"/>
                    <a:pt x="967" y="73"/>
                    <a:pt x="971" y="27"/>
                  </a:cubicBezTo>
                  <a:lnTo>
                    <a:pt x="971" y="27"/>
                  </a:lnTo>
                  <a:cubicBezTo>
                    <a:pt x="871" y="31"/>
                    <a:pt x="771" y="34"/>
                    <a:pt x="668" y="34"/>
                  </a:cubicBezTo>
                  <a:cubicBezTo>
                    <a:pt x="463" y="34"/>
                    <a:pt x="250" y="24"/>
                    <a:pt x="7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13" name="Google Shape;2213;p43"/>
            <p:cNvSpPr/>
            <p:nvPr/>
          </p:nvSpPr>
          <p:spPr>
            <a:xfrm>
              <a:off x="2837846" y="3246478"/>
              <a:ext cx="236033" cy="60539"/>
            </a:xfrm>
            <a:custGeom>
              <a:avLst/>
              <a:gdLst/>
              <a:ahLst/>
              <a:cxnLst/>
              <a:rect l="l" t="t" r="r" b="b"/>
              <a:pathLst>
                <a:path w="8402" h="2155" extrusionOk="0">
                  <a:moveTo>
                    <a:pt x="7714" y="0"/>
                  </a:moveTo>
                  <a:cubicBezTo>
                    <a:pt x="7617" y="0"/>
                    <a:pt x="7517" y="21"/>
                    <a:pt x="7420" y="67"/>
                  </a:cubicBezTo>
                  <a:cubicBezTo>
                    <a:pt x="6395" y="548"/>
                    <a:pt x="5296" y="784"/>
                    <a:pt x="4203" y="784"/>
                  </a:cubicBezTo>
                  <a:cubicBezTo>
                    <a:pt x="3094" y="784"/>
                    <a:pt x="1992" y="541"/>
                    <a:pt x="981" y="67"/>
                  </a:cubicBezTo>
                  <a:cubicBezTo>
                    <a:pt x="884" y="21"/>
                    <a:pt x="784" y="1"/>
                    <a:pt x="687" y="1"/>
                  </a:cubicBezTo>
                  <a:cubicBezTo>
                    <a:pt x="326" y="1"/>
                    <a:pt x="0" y="288"/>
                    <a:pt x="0" y="685"/>
                  </a:cubicBezTo>
                  <a:cubicBezTo>
                    <a:pt x="0" y="952"/>
                    <a:pt x="154" y="1193"/>
                    <a:pt x="394" y="1306"/>
                  </a:cubicBezTo>
                  <a:cubicBezTo>
                    <a:pt x="1595" y="1873"/>
                    <a:pt x="2899" y="2155"/>
                    <a:pt x="4200" y="2155"/>
                  </a:cubicBezTo>
                  <a:cubicBezTo>
                    <a:pt x="5507" y="2155"/>
                    <a:pt x="6812" y="1871"/>
                    <a:pt x="8008" y="1306"/>
                  </a:cubicBezTo>
                  <a:cubicBezTo>
                    <a:pt x="8247" y="1193"/>
                    <a:pt x="8401" y="952"/>
                    <a:pt x="8401" y="685"/>
                  </a:cubicBezTo>
                  <a:cubicBezTo>
                    <a:pt x="8401" y="288"/>
                    <a:pt x="8074" y="0"/>
                    <a:pt x="7714" y="0"/>
                  </a:cubicBezTo>
                  <a:close/>
                </a:path>
              </a:pathLst>
            </a:custGeom>
            <a:solidFill>
              <a:srgbClr val="EF9E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14" name="Google Shape;2214;p43"/>
            <p:cNvSpPr/>
            <p:nvPr/>
          </p:nvSpPr>
          <p:spPr>
            <a:xfrm>
              <a:off x="2837846" y="3246478"/>
              <a:ext cx="48066" cy="46662"/>
            </a:xfrm>
            <a:custGeom>
              <a:avLst/>
              <a:gdLst/>
              <a:ahLst/>
              <a:cxnLst/>
              <a:rect l="l" t="t" r="r" b="b"/>
              <a:pathLst>
                <a:path w="1711" h="1661" extrusionOk="0">
                  <a:moveTo>
                    <a:pt x="687" y="1"/>
                  </a:moveTo>
                  <a:cubicBezTo>
                    <a:pt x="326" y="1"/>
                    <a:pt x="0" y="288"/>
                    <a:pt x="0" y="685"/>
                  </a:cubicBezTo>
                  <a:cubicBezTo>
                    <a:pt x="0" y="952"/>
                    <a:pt x="154" y="1193"/>
                    <a:pt x="394" y="1306"/>
                  </a:cubicBezTo>
                  <a:cubicBezTo>
                    <a:pt x="679" y="1440"/>
                    <a:pt x="968" y="1558"/>
                    <a:pt x="1262" y="1660"/>
                  </a:cubicBezTo>
                  <a:cubicBezTo>
                    <a:pt x="1073" y="1181"/>
                    <a:pt x="1259" y="629"/>
                    <a:pt x="1711" y="364"/>
                  </a:cubicBezTo>
                  <a:cubicBezTo>
                    <a:pt x="1464" y="278"/>
                    <a:pt x="1221" y="178"/>
                    <a:pt x="981" y="67"/>
                  </a:cubicBezTo>
                  <a:cubicBezTo>
                    <a:pt x="884" y="21"/>
                    <a:pt x="784" y="1"/>
                    <a:pt x="687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15" name="Google Shape;2215;p43"/>
            <p:cNvSpPr/>
            <p:nvPr/>
          </p:nvSpPr>
          <p:spPr>
            <a:xfrm>
              <a:off x="2990893" y="3337694"/>
              <a:ext cx="42532" cy="33880"/>
            </a:xfrm>
            <a:custGeom>
              <a:avLst/>
              <a:gdLst/>
              <a:ahLst/>
              <a:cxnLst/>
              <a:rect l="l" t="t" r="r" b="b"/>
              <a:pathLst>
                <a:path w="1514" h="1206" extrusionOk="0">
                  <a:moveTo>
                    <a:pt x="757" y="0"/>
                  </a:moveTo>
                  <a:cubicBezTo>
                    <a:pt x="340" y="0"/>
                    <a:pt x="1" y="270"/>
                    <a:pt x="1" y="603"/>
                  </a:cubicBezTo>
                  <a:cubicBezTo>
                    <a:pt x="1" y="936"/>
                    <a:pt x="340" y="1206"/>
                    <a:pt x="757" y="1206"/>
                  </a:cubicBezTo>
                  <a:cubicBezTo>
                    <a:pt x="1175" y="1206"/>
                    <a:pt x="1514" y="936"/>
                    <a:pt x="1514" y="603"/>
                  </a:cubicBezTo>
                  <a:cubicBezTo>
                    <a:pt x="1514" y="271"/>
                    <a:pt x="1176" y="2"/>
                    <a:pt x="76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16" name="Google Shape;2216;p43"/>
            <p:cNvSpPr/>
            <p:nvPr/>
          </p:nvSpPr>
          <p:spPr>
            <a:xfrm>
              <a:off x="2878271" y="3337694"/>
              <a:ext cx="42532" cy="33880"/>
            </a:xfrm>
            <a:custGeom>
              <a:avLst/>
              <a:gdLst/>
              <a:ahLst/>
              <a:cxnLst/>
              <a:rect l="l" t="t" r="r" b="b"/>
              <a:pathLst>
                <a:path w="1514" h="1206" extrusionOk="0">
                  <a:moveTo>
                    <a:pt x="757" y="0"/>
                  </a:moveTo>
                  <a:cubicBezTo>
                    <a:pt x="340" y="0"/>
                    <a:pt x="1" y="270"/>
                    <a:pt x="1" y="603"/>
                  </a:cubicBezTo>
                  <a:cubicBezTo>
                    <a:pt x="1" y="936"/>
                    <a:pt x="340" y="1206"/>
                    <a:pt x="757" y="1206"/>
                  </a:cubicBezTo>
                  <a:cubicBezTo>
                    <a:pt x="1176" y="1206"/>
                    <a:pt x="1514" y="936"/>
                    <a:pt x="1514" y="603"/>
                  </a:cubicBezTo>
                  <a:cubicBezTo>
                    <a:pt x="1514" y="270"/>
                    <a:pt x="1176" y="0"/>
                    <a:pt x="75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17" name="Google Shape;2217;p43"/>
            <p:cNvSpPr/>
            <p:nvPr/>
          </p:nvSpPr>
          <p:spPr>
            <a:xfrm>
              <a:off x="2832705" y="3095621"/>
              <a:ext cx="246315" cy="351578"/>
            </a:xfrm>
            <a:custGeom>
              <a:avLst/>
              <a:gdLst/>
              <a:ahLst/>
              <a:cxnLst/>
              <a:rect l="l" t="t" r="r" b="b"/>
              <a:pathLst>
                <a:path w="8768" h="12515" extrusionOk="0">
                  <a:moveTo>
                    <a:pt x="2518" y="1288"/>
                  </a:moveTo>
                  <a:cubicBezTo>
                    <a:pt x="2940" y="1288"/>
                    <a:pt x="3332" y="1506"/>
                    <a:pt x="3555" y="1860"/>
                  </a:cubicBezTo>
                  <a:cubicBezTo>
                    <a:pt x="3535" y="1987"/>
                    <a:pt x="3526" y="2123"/>
                    <a:pt x="3526" y="2267"/>
                  </a:cubicBezTo>
                  <a:cubicBezTo>
                    <a:pt x="3526" y="2701"/>
                    <a:pt x="3615" y="2989"/>
                    <a:pt x="3706" y="3205"/>
                  </a:cubicBezTo>
                  <a:cubicBezTo>
                    <a:pt x="3175" y="2706"/>
                    <a:pt x="2644" y="2409"/>
                    <a:pt x="2614" y="2393"/>
                  </a:cubicBezTo>
                  <a:cubicBezTo>
                    <a:pt x="2586" y="2377"/>
                    <a:pt x="2555" y="2369"/>
                    <a:pt x="2525" y="2369"/>
                  </a:cubicBezTo>
                  <a:cubicBezTo>
                    <a:pt x="2460" y="2369"/>
                    <a:pt x="2398" y="2403"/>
                    <a:pt x="2366" y="2463"/>
                  </a:cubicBezTo>
                  <a:cubicBezTo>
                    <a:pt x="2316" y="2552"/>
                    <a:pt x="2348" y="2664"/>
                    <a:pt x="2437" y="2712"/>
                  </a:cubicBezTo>
                  <a:cubicBezTo>
                    <a:pt x="2444" y="2717"/>
                    <a:pt x="3157" y="3117"/>
                    <a:pt x="3725" y="3749"/>
                  </a:cubicBezTo>
                  <a:cubicBezTo>
                    <a:pt x="3558" y="3689"/>
                    <a:pt x="3381" y="3659"/>
                    <a:pt x="3201" y="3659"/>
                  </a:cubicBezTo>
                  <a:cubicBezTo>
                    <a:pt x="3072" y="3659"/>
                    <a:pt x="2942" y="3675"/>
                    <a:pt x="2813" y="3707"/>
                  </a:cubicBezTo>
                  <a:cubicBezTo>
                    <a:pt x="2715" y="3732"/>
                    <a:pt x="2614" y="3744"/>
                    <a:pt x="2515" y="3744"/>
                  </a:cubicBezTo>
                  <a:cubicBezTo>
                    <a:pt x="1832" y="3744"/>
                    <a:pt x="1288" y="3190"/>
                    <a:pt x="1288" y="2515"/>
                  </a:cubicBezTo>
                  <a:cubicBezTo>
                    <a:pt x="1288" y="1830"/>
                    <a:pt x="1844" y="1288"/>
                    <a:pt x="2518" y="1288"/>
                  </a:cubicBezTo>
                  <a:close/>
                  <a:moveTo>
                    <a:pt x="6516" y="1860"/>
                  </a:moveTo>
                  <a:cubicBezTo>
                    <a:pt x="6614" y="1860"/>
                    <a:pt x="6715" y="1872"/>
                    <a:pt x="6815" y="1897"/>
                  </a:cubicBezTo>
                  <a:cubicBezTo>
                    <a:pt x="7363" y="2034"/>
                    <a:pt x="7746" y="2524"/>
                    <a:pt x="7746" y="3087"/>
                  </a:cubicBezTo>
                  <a:cubicBezTo>
                    <a:pt x="7746" y="3187"/>
                    <a:pt x="7733" y="3288"/>
                    <a:pt x="7709" y="3386"/>
                  </a:cubicBezTo>
                  <a:cubicBezTo>
                    <a:pt x="7571" y="3943"/>
                    <a:pt x="7073" y="4317"/>
                    <a:pt x="6522" y="4317"/>
                  </a:cubicBezTo>
                  <a:cubicBezTo>
                    <a:pt x="6423" y="4317"/>
                    <a:pt x="6322" y="4305"/>
                    <a:pt x="6221" y="4279"/>
                  </a:cubicBezTo>
                  <a:cubicBezTo>
                    <a:pt x="6093" y="4248"/>
                    <a:pt x="5964" y="4233"/>
                    <a:pt x="5836" y="4233"/>
                  </a:cubicBezTo>
                  <a:cubicBezTo>
                    <a:pt x="5655" y="4233"/>
                    <a:pt x="5477" y="4263"/>
                    <a:pt x="5308" y="4323"/>
                  </a:cubicBezTo>
                  <a:cubicBezTo>
                    <a:pt x="5876" y="3692"/>
                    <a:pt x="6590" y="3289"/>
                    <a:pt x="6598" y="3285"/>
                  </a:cubicBezTo>
                  <a:cubicBezTo>
                    <a:pt x="6687" y="3237"/>
                    <a:pt x="6718" y="3125"/>
                    <a:pt x="6669" y="3036"/>
                  </a:cubicBezTo>
                  <a:cubicBezTo>
                    <a:pt x="6636" y="2976"/>
                    <a:pt x="6574" y="2942"/>
                    <a:pt x="6510" y="2942"/>
                  </a:cubicBezTo>
                  <a:cubicBezTo>
                    <a:pt x="6479" y="2942"/>
                    <a:pt x="6448" y="2949"/>
                    <a:pt x="6420" y="2965"/>
                  </a:cubicBezTo>
                  <a:cubicBezTo>
                    <a:pt x="6390" y="2982"/>
                    <a:pt x="5799" y="3312"/>
                    <a:pt x="5241" y="3862"/>
                  </a:cubicBezTo>
                  <a:cubicBezTo>
                    <a:pt x="5238" y="3690"/>
                    <a:pt x="5222" y="3527"/>
                    <a:pt x="5186" y="3360"/>
                  </a:cubicBezTo>
                  <a:lnTo>
                    <a:pt x="5326" y="2792"/>
                  </a:lnTo>
                  <a:cubicBezTo>
                    <a:pt x="5465" y="2234"/>
                    <a:pt x="5963" y="1860"/>
                    <a:pt x="6516" y="1860"/>
                  </a:cubicBezTo>
                  <a:close/>
                  <a:moveTo>
                    <a:pt x="4568" y="368"/>
                  </a:moveTo>
                  <a:cubicBezTo>
                    <a:pt x="4736" y="368"/>
                    <a:pt x="4872" y="512"/>
                    <a:pt x="4860" y="682"/>
                  </a:cubicBezTo>
                  <a:cubicBezTo>
                    <a:pt x="4825" y="1206"/>
                    <a:pt x="4735" y="1399"/>
                    <a:pt x="4655" y="1570"/>
                  </a:cubicBezTo>
                  <a:cubicBezTo>
                    <a:pt x="4566" y="1758"/>
                    <a:pt x="4491" y="1921"/>
                    <a:pt x="4491" y="2267"/>
                  </a:cubicBezTo>
                  <a:cubicBezTo>
                    <a:pt x="4491" y="2839"/>
                    <a:pt x="4703" y="2925"/>
                    <a:pt x="4819" y="3401"/>
                  </a:cubicBezTo>
                  <a:cubicBezTo>
                    <a:pt x="4881" y="3654"/>
                    <a:pt x="4901" y="3978"/>
                    <a:pt x="4837" y="4350"/>
                  </a:cubicBezTo>
                  <a:cubicBezTo>
                    <a:pt x="4822" y="4432"/>
                    <a:pt x="4785" y="4567"/>
                    <a:pt x="4729" y="4703"/>
                  </a:cubicBezTo>
                  <a:cubicBezTo>
                    <a:pt x="4611" y="4983"/>
                    <a:pt x="4491" y="5125"/>
                    <a:pt x="4491" y="5564"/>
                  </a:cubicBezTo>
                  <a:cubicBezTo>
                    <a:pt x="4491" y="5636"/>
                    <a:pt x="4494" y="5701"/>
                    <a:pt x="4500" y="5763"/>
                  </a:cubicBezTo>
                  <a:cubicBezTo>
                    <a:pt x="4507" y="5841"/>
                    <a:pt x="4521" y="5909"/>
                    <a:pt x="4539" y="5969"/>
                  </a:cubicBezTo>
                  <a:cubicBezTo>
                    <a:pt x="4487" y="5970"/>
                    <a:pt x="4434" y="5971"/>
                    <a:pt x="4382" y="5971"/>
                  </a:cubicBezTo>
                  <a:cubicBezTo>
                    <a:pt x="4229" y="5971"/>
                    <a:pt x="4076" y="5966"/>
                    <a:pt x="3924" y="5957"/>
                  </a:cubicBezTo>
                  <a:cubicBezTo>
                    <a:pt x="3903" y="5835"/>
                    <a:pt x="3892" y="5705"/>
                    <a:pt x="3892" y="5564"/>
                  </a:cubicBezTo>
                  <a:cubicBezTo>
                    <a:pt x="3892" y="4667"/>
                    <a:pt x="4277" y="4646"/>
                    <a:pt x="4278" y="3909"/>
                  </a:cubicBezTo>
                  <a:cubicBezTo>
                    <a:pt x="4277" y="3567"/>
                    <a:pt x="4201" y="3405"/>
                    <a:pt x="4112" y="3217"/>
                  </a:cubicBezTo>
                  <a:cubicBezTo>
                    <a:pt x="4010" y="2995"/>
                    <a:pt x="3892" y="2744"/>
                    <a:pt x="3892" y="2266"/>
                  </a:cubicBezTo>
                  <a:cubicBezTo>
                    <a:pt x="3892" y="2025"/>
                    <a:pt x="3924" y="1882"/>
                    <a:pt x="3927" y="1856"/>
                  </a:cubicBezTo>
                  <a:cubicBezTo>
                    <a:pt x="3969" y="1624"/>
                    <a:pt x="4045" y="1461"/>
                    <a:pt x="4114" y="1316"/>
                  </a:cubicBezTo>
                  <a:cubicBezTo>
                    <a:pt x="4183" y="1167"/>
                    <a:pt x="4244" y="1039"/>
                    <a:pt x="4266" y="646"/>
                  </a:cubicBezTo>
                  <a:cubicBezTo>
                    <a:pt x="4275" y="490"/>
                    <a:pt x="4405" y="368"/>
                    <a:pt x="4560" y="368"/>
                  </a:cubicBezTo>
                  <a:close/>
                  <a:moveTo>
                    <a:pt x="870" y="5554"/>
                  </a:moveTo>
                  <a:cubicBezTo>
                    <a:pt x="942" y="5554"/>
                    <a:pt x="1015" y="5569"/>
                    <a:pt x="1086" y="5603"/>
                  </a:cubicBezTo>
                  <a:cubicBezTo>
                    <a:pt x="2125" y="6091"/>
                    <a:pt x="3253" y="6338"/>
                    <a:pt x="4384" y="6338"/>
                  </a:cubicBezTo>
                  <a:cubicBezTo>
                    <a:pt x="5508" y="6338"/>
                    <a:pt x="6635" y="6094"/>
                    <a:pt x="7681" y="5603"/>
                  </a:cubicBezTo>
                  <a:cubicBezTo>
                    <a:pt x="7752" y="5569"/>
                    <a:pt x="7825" y="5554"/>
                    <a:pt x="7897" y="5554"/>
                  </a:cubicBezTo>
                  <a:cubicBezTo>
                    <a:pt x="8160" y="5554"/>
                    <a:pt x="8400" y="5764"/>
                    <a:pt x="8400" y="6055"/>
                  </a:cubicBezTo>
                  <a:cubicBezTo>
                    <a:pt x="8400" y="6249"/>
                    <a:pt x="8287" y="6427"/>
                    <a:pt x="8112" y="6510"/>
                  </a:cubicBezTo>
                  <a:cubicBezTo>
                    <a:pt x="6950" y="7059"/>
                    <a:pt x="5671" y="7341"/>
                    <a:pt x="4382" y="7341"/>
                  </a:cubicBezTo>
                  <a:cubicBezTo>
                    <a:pt x="3115" y="7341"/>
                    <a:pt x="1839" y="7069"/>
                    <a:pt x="655" y="6510"/>
                  </a:cubicBezTo>
                  <a:cubicBezTo>
                    <a:pt x="480" y="6427"/>
                    <a:pt x="367" y="6249"/>
                    <a:pt x="367" y="6055"/>
                  </a:cubicBezTo>
                  <a:cubicBezTo>
                    <a:pt x="367" y="5760"/>
                    <a:pt x="608" y="5554"/>
                    <a:pt x="870" y="5554"/>
                  </a:cubicBezTo>
                  <a:close/>
                  <a:moveTo>
                    <a:pt x="4576" y="0"/>
                  </a:moveTo>
                  <a:cubicBezTo>
                    <a:pt x="4566" y="0"/>
                    <a:pt x="4561" y="1"/>
                    <a:pt x="4560" y="1"/>
                  </a:cubicBezTo>
                  <a:cubicBezTo>
                    <a:pt x="4212" y="1"/>
                    <a:pt x="3921" y="273"/>
                    <a:pt x="3901" y="623"/>
                  </a:cubicBezTo>
                  <a:cubicBezTo>
                    <a:pt x="3873" y="1084"/>
                    <a:pt x="3803" y="1065"/>
                    <a:pt x="3671" y="1414"/>
                  </a:cubicBezTo>
                  <a:cubicBezTo>
                    <a:pt x="3374" y="1104"/>
                    <a:pt x="2958" y="920"/>
                    <a:pt x="2518" y="920"/>
                  </a:cubicBezTo>
                  <a:cubicBezTo>
                    <a:pt x="1642" y="920"/>
                    <a:pt x="922" y="1627"/>
                    <a:pt x="922" y="2515"/>
                  </a:cubicBezTo>
                  <a:cubicBezTo>
                    <a:pt x="922" y="3410"/>
                    <a:pt x="1652" y="4111"/>
                    <a:pt x="2511" y="4111"/>
                  </a:cubicBezTo>
                  <a:cubicBezTo>
                    <a:pt x="2639" y="4111"/>
                    <a:pt x="2770" y="4095"/>
                    <a:pt x="2902" y="4062"/>
                  </a:cubicBezTo>
                  <a:cubicBezTo>
                    <a:pt x="3002" y="4038"/>
                    <a:pt x="3102" y="4025"/>
                    <a:pt x="3201" y="4025"/>
                  </a:cubicBezTo>
                  <a:cubicBezTo>
                    <a:pt x="3440" y="4025"/>
                    <a:pt x="3672" y="4095"/>
                    <a:pt x="3874" y="4228"/>
                  </a:cubicBezTo>
                  <a:cubicBezTo>
                    <a:pt x="3794" y="4506"/>
                    <a:pt x="3526" y="4804"/>
                    <a:pt x="3526" y="5564"/>
                  </a:cubicBezTo>
                  <a:cubicBezTo>
                    <a:pt x="3526" y="5690"/>
                    <a:pt x="3534" y="5809"/>
                    <a:pt x="3549" y="5922"/>
                  </a:cubicBezTo>
                  <a:cubicBezTo>
                    <a:pt x="2747" y="5832"/>
                    <a:pt x="1974" y="5613"/>
                    <a:pt x="1243" y="5270"/>
                  </a:cubicBezTo>
                  <a:cubicBezTo>
                    <a:pt x="1120" y="5212"/>
                    <a:pt x="994" y="5186"/>
                    <a:pt x="871" y="5186"/>
                  </a:cubicBezTo>
                  <a:cubicBezTo>
                    <a:pt x="413" y="5186"/>
                    <a:pt x="1" y="5552"/>
                    <a:pt x="1" y="6055"/>
                  </a:cubicBezTo>
                  <a:cubicBezTo>
                    <a:pt x="1" y="6389"/>
                    <a:pt x="197" y="6698"/>
                    <a:pt x="498" y="6840"/>
                  </a:cubicBezTo>
                  <a:cubicBezTo>
                    <a:pt x="530" y="6855"/>
                    <a:pt x="562" y="6870"/>
                    <a:pt x="595" y="6885"/>
                  </a:cubicBezTo>
                  <a:cubicBezTo>
                    <a:pt x="753" y="8195"/>
                    <a:pt x="934" y="9684"/>
                    <a:pt x="1092" y="10998"/>
                  </a:cubicBezTo>
                  <a:cubicBezTo>
                    <a:pt x="1198" y="11863"/>
                    <a:pt x="1933" y="12515"/>
                    <a:pt x="2803" y="12515"/>
                  </a:cubicBezTo>
                  <a:lnTo>
                    <a:pt x="3816" y="12515"/>
                  </a:lnTo>
                  <a:cubicBezTo>
                    <a:pt x="3917" y="12515"/>
                    <a:pt x="3998" y="12433"/>
                    <a:pt x="3998" y="12331"/>
                  </a:cubicBezTo>
                  <a:cubicBezTo>
                    <a:pt x="3998" y="12230"/>
                    <a:pt x="3917" y="12148"/>
                    <a:pt x="3816" y="12148"/>
                  </a:cubicBezTo>
                  <a:lnTo>
                    <a:pt x="2803" y="12148"/>
                  </a:lnTo>
                  <a:cubicBezTo>
                    <a:pt x="2150" y="12148"/>
                    <a:pt x="1594" y="11683"/>
                    <a:pt x="1472" y="11050"/>
                  </a:cubicBezTo>
                  <a:cubicBezTo>
                    <a:pt x="1801" y="10922"/>
                    <a:pt x="2172" y="10858"/>
                    <a:pt x="2543" y="10858"/>
                  </a:cubicBezTo>
                  <a:cubicBezTo>
                    <a:pt x="2861" y="10858"/>
                    <a:pt x="3179" y="10905"/>
                    <a:pt x="3472" y="11000"/>
                  </a:cubicBezTo>
                  <a:cubicBezTo>
                    <a:pt x="3766" y="11095"/>
                    <a:pt x="4075" y="11142"/>
                    <a:pt x="4383" y="11142"/>
                  </a:cubicBezTo>
                  <a:cubicBezTo>
                    <a:pt x="4692" y="11142"/>
                    <a:pt x="5001" y="11094"/>
                    <a:pt x="5294" y="11000"/>
                  </a:cubicBezTo>
                  <a:cubicBezTo>
                    <a:pt x="5588" y="10905"/>
                    <a:pt x="5906" y="10858"/>
                    <a:pt x="6225" y="10858"/>
                  </a:cubicBezTo>
                  <a:cubicBezTo>
                    <a:pt x="6596" y="10858"/>
                    <a:pt x="6966" y="10922"/>
                    <a:pt x="7296" y="11050"/>
                  </a:cubicBezTo>
                  <a:cubicBezTo>
                    <a:pt x="7174" y="11683"/>
                    <a:pt x="6617" y="12148"/>
                    <a:pt x="5965" y="12148"/>
                  </a:cubicBezTo>
                  <a:lnTo>
                    <a:pt x="4675" y="12148"/>
                  </a:lnTo>
                  <a:cubicBezTo>
                    <a:pt x="4572" y="12148"/>
                    <a:pt x="4491" y="12230"/>
                    <a:pt x="4491" y="12331"/>
                  </a:cubicBezTo>
                  <a:cubicBezTo>
                    <a:pt x="4491" y="12433"/>
                    <a:pt x="4572" y="12515"/>
                    <a:pt x="4675" y="12515"/>
                  </a:cubicBezTo>
                  <a:lnTo>
                    <a:pt x="5965" y="12515"/>
                  </a:lnTo>
                  <a:cubicBezTo>
                    <a:pt x="6834" y="12515"/>
                    <a:pt x="7570" y="11863"/>
                    <a:pt x="7674" y="10998"/>
                  </a:cubicBezTo>
                  <a:cubicBezTo>
                    <a:pt x="7743" y="10433"/>
                    <a:pt x="7941" y="8807"/>
                    <a:pt x="8013" y="8212"/>
                  </a:cubicBezTo>
                  <a:cubicBezTo>
                    <a:pt x="8025" y="8111"/>
                    <a:pt x="7953" y="8020"/>
                    <a:pt x="7853" y="8008"/>
                  </a:cubicBezTo>
                  <a:cubicBezTo>
                    <a:pt x="7845" y="8007"/>
                    <a:pt x="7837" y="8007"/>
                    <a:pt x="7829" y="8007"/>
                  </a:cubicBezTo>
                  <a:cubicBezTo>
                    <a:pt x="7738" y="8007"/>
                    <a:pt x="7659" y="8075"/>
                    <a:pt x="7648" y="8168"/>
                  </a:cubicBezTo>
                  <a:lnTo>
                    <a:pt x="7344" y="10677"/>
                  </a:lnTo>
                  <a:cubicBezTo>
                    <a:pt x="6995" y="10554"/>
                    <a:pt x="6610" y="10492"/>
                    <a:pt x="6223" y="10492"/>
                  </a:cubicBezTo>
                  <a:cubicBezTo>
                    <a:pt x="5868" y="10492"/>
                    <a:pt x="5512" y="10544"/>
                    <a:pt x="5183" y="10650"/>
                  </a:cubicBezTo>
                  <a:cubicBezTo>
                    <a:pt x="4925" y="10734"/>
                    <a:pt x="4654" y="10776"/>
                    <a:pt x="4384" y="10776"/>
                  </a:cubicBezTo>
                  <a:cubicBezTo>
                    <a:pt x="4113" y="10776"/>
                    <a:pt x="3843" y="10734"/>
                    <a:pt x="3585" y="10650"/>
                  </a:cubicBezTo>
                  <a:cubicBezTo>
                    <a:pt x="3255" y="10544"/>
                    <a:pt x="2899" y="10492"/>
                    <a:pt x="2544" y="10492"/>
                  </a:cubicBezTo>
                  <a:cubicBezTo>
                    <a:pt x="2157" y="10492"/>
                    <a:pt x="1772" y="10554"/>
                    <a:pt x="1422" y="10677"/>
                  </a:cubicBezTo>
                  <a:lnTo>
                    <a:pt x="984" y="7051"/>
                  </a:lnTo>
                  <a:lnTo>
                    <a:pt x="984" y="7051"/>
                  </a:lnTo>
                  <a:cubicBezTo>
                    <a:pt x="2075" y="7490"/>
                    <a:pt x="3230" y="7707"/>
                    <a:pt x="4383" y="7707"/>
                  </a:cubicBezTo>
                  <a:cubicBezTo>
                    <a:pt x="5540" y="7707"/>
                    <a:pt x="6696" y="7488"/>
                    <a:pt x="7784" y="7051"/>
                  </a:cubicBezTo>
                  <a:lnTo>
                    <a:pt x="7784" y="7051"/>
                  </a:lnTo>
                  <a:lnTo>
                    <a:pt x="7752" y="7315"/>
                  </a:lnTo>
                  <a:cubicBezTo>
                    <a:pt x="7739" y="7423"/>
                    <a:pt x="7825" y="7520"/>
                    <a:pt x="7935" y="7520"/>
                  </a:cubicBezTo>
                  <a:cubicBezTo>
                    <a:pt x="8025" y="7520"/>
                    <a:pt x="8105" y="7452"/>
                    <a:pt x="8115" y="7359"/>
                  </a:cubicBezTo>
                  <a:lnTo>
                    <a:pt x="8174" y="6885"/>
                  </a:lnTo>
                  <a:cubicBezTo>
                    <a:pt x="8206" y="6870"/>
                    <a:pt x="8238" y="6855"/>
                    <a:pt x="8269" y="6840"/>
                  </a:cubicBezTo>
                  <a:cubicBezTo>
                    <a:pt x="8572" y="6698"/>
                    <a:pt x="8767" y="6389"/>
                    <a:pt x="8767" y="6055"/>
                  </a:cubicBezTo>
                  <a:cubicBezTo>
                    <a:pt x="8768" y="5557"/>
                    <a:pt x="8357" y="5186"/>
                    <a:pt x="7898" y="5186"/>
                  </a:cubicBezTo>
                  <a:cubicBezTo>
                    <a:pt x="7774" y="5186"/>
                    <a:pt x="7648" y="5213"/>
                    <a:pt x="7525" y="5271"/>
                  </a:cubicBezTo>
                  <a:cubicBezTo>
                    <a:pt x="6702" y="5657"/>
                    <a:pt x="5825" y="5886"/>
                    <a:pt x="4919" y="5951"/>
                  </a:cubicBezTo>
                  <a:cubicBezTo>
                    <a:pt x="4869" y="5823"/>
                    <a:pt x="4857" y="5705"/>
                    <a:pt x="4857" y="5564"/>
                  </a:cubicBezTo>
                  <a:cubicBezTo>
                    <a:pt x="4857" y="5237"/>
                    <a:pt x="4932" y="5154"/>
                    <a:pt x="5048" y="4885"/>
                  </a:cubicBezTo>
                  <a:cubicBezTo>
                    <a:pt x="5273" y="4699"/>
                    <a:pt x="5552" y="4599"/>
                    <a:pt x="5837" y="4599"/>
                  </a:cubicBezTo>
                  <a:cubicBezTo>
                    <a:pt x="5936" y="4599"/>
                    <a:pt x="6034" y="4611"/>
                    <a:pt x="6132" y="4635"/>
                  </a:cubicBezTo>
                  <a:cubicBezTo>
                    <a:pt x="6262" y="4667"/>
                    <a:pt x="6392" y="4683"/>
                    <a:pt x="6520" y="4683"/>
                  </a:cubicBezTo>
                  <a:cubicBezTo>
                    <a:pt x="7235" y="4683"/>
                    <a:pt x="7884" y="4202"/>
                    <a:pt x="8064" y="3473"/>
                  </a:cubicBezTo>
                  <a:cubicBezTo>
                    <a:pt x="8096" y="3347"/>
                    <a:pt x="8112" y="3217"/>
                    <a:pt x="8112" y="3087"/>
                  </a:cubicBezTo>
                  <a:cubicBezTo>
                    <a:pt x="8112" y="2201"/>
                    <a:pt x="7392" y="1494"/>
                    <a:pt x="6516" y="1494"/>
                  </a:cubicBezTo>
                  <a:cubicBezTo>
                    <a:pt x="5784" y="1494"/>
                    <a:pt x="5148" y="1990"/>
                    <a:pt x="4970" y="2703"/>
                  </a:cubicBezTo>
                  <a:lnTo>
                    <a:pt x="4959" y="2748"/>
                  </a:lnTo>
                  <a:cubicBezTo>
                    <a:pt x="4895" y="2608"/>
                    <a:pt x="4857" y="2500"/>
                    <a:pt x="4857" y="2266"/>
                  </a:cubicBezTo>
                  <a:cubicBezTo>
                    <a:pt x="4857" y="2002"/>
                    <a:pt x="4905" y="1897"/>
                    <a:pt x="4987" y="1723"/>
                  </a:cubicBezTo>
                  <a:cubicBezTo>
                    <a:pt x="5076" y="1535"/>
                    <a:pt x="5186" y="1298"/>
                    <a:pt x="5226" y="706"/>
                  </a:cubicBezTo>
                  <a:cubicBezTo>
                    <a:pt x="5238" y="524"/>
                    <a:pt x="5175" y="343"/>
                    <a:pt x="5050" y="210"/>
                  </a:cubicBezTo>
                  <a:cubicBezTo>
                    <a:pt x="4867" y="14"/>
                    <a:pt x="4638" y="0"/>
                    <a:pt x="4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18" name="Google Shape;2218;p43"/>
            <p:cNvSpPr/>
            <p:nvPr/>
          </p:nvSpPr>
          <p:spPr>
            <a:xfrm>
              <a:off x="2905464" y="3324687"/>
              <a:ext cx="10310" cy="18597"/>
            </a:xfrm>
            <a:custGeom>
              <a:avLst/>
              <a:gdLst/>
              <a:ahLst/>
              <a:cxnLst/>
              <a:rect l="l" t="t" r="r" b="b"/>
              <a:pathLst>
                <a:path w="367" h="662" extrusionOk="0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lnTo>
                    <a:pt x="0" y="478"/>
                  </a:lnTo>
                  <a:cubicBezTo>
                    <a:pt x="0" y="579"/>
                    <a:pt x="83" y="662"/>
                    <a:pt x="184" y="662"/>
                  </a:cubicBezTo>
                  <a:cubicBezTo>
                    <a:pt x="285" y="662"/>
                    <a:pt x="366" y="579"/>
                    <a:pt x="366" y="478"/>
                  </a:cubicBezTo>
                  <a:lnTo>
                    <a:pt x="366" y="184"/>
                  </a:lnTo>
                  <a:cubicBezTo>
                    <a:pt x="366" y="83"/>
                    <a:pt x="285" y="0"/>
                    <a:pt x="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19" name="Google Shape;2219;p43"/>
            <p:cNvSpPr/>
            <p:nvPr/>
          </p:nvSpPr>
          <p:spPr>
            <a:xfrm>
              <a:off x="2938192" y="3332890"/>
              <a:ext cx="35368" cy="15788"/>
            </a:xfrm>
            <a:custGeom>
              <a:avLst/>
              <a:gdLst/>
              <a:ahLst/>
              <a:cxnLst/>
              <a:rect l="l" t="t" r="r" b="b"/>
              <a:pathLst>
                <a:path w="1259" h="562" extrusionOk="0">
                  <a:moveTo>
                    <a:pt x="204" y="1"/>
                  </a:moveTo>
                  <a:cubicBezTo>
                    <a:pt x="162" y="1"/>
                    <a:pt x="119" y="16"/>
                    <a:pt x="85" y="46"/>
                  </a:cubicBezTo>
                  <a:cubicBezTo>
                    <a:pt x="8" y="112"/>
                    <a:pt x="0" y="228"/>
                    <a:pt x="67" y="305"/>
                  </a:cubicBezTo>
                  <a:cubicBezTo>
                    <a:pt x="215" y="476"/>
                    <a:pt x="422" y="561"/>
                    <a:pt x="629" y="561"/>
                  </a:cubicBezTo>
                  <a:cubicBezTo>
                    <a:pt x="836" y="561"/>
                    <a:pt x="1043" y="476"/>
                    <a:pt x="1191" y="305"/>
                  </a:cubicBezTo>
                  <a:cubicBezTo>
                    <a:pt x="1259" y="228"/>
                    <a:pt x="1250" y="112"/>
                    <a:pt x="1174" y="46"/>
                  </a:cubicBezTo>
                  <a:cubicBezTo>
                    <a:pt x="1139" y="16"/>
                    <a:pt x="1096" y="1"/>
                    <a:pt x="1053" y="1"/>
                  </a:cubicBezTo>
                  <a:cubicBezTo>
                    <a:pt x="1002" y="1"/>
                    <a:pt x="951" y="22"/>
                    <a:pt x="915" y="64"/>
                  </a:cubicBezTo>
                  <a:cubicBezTo>
                    <a:pt x="843" y="147"/>
                    <a:pt x="739" y="195"/>
                    <a:pt x="629" y="195"/>
                  </a:cubicBezTo>
                  <a:cubicBezTo>
                    <a:pt x="519" y="195"/>
                    <a:pt x="415" y="147"/>
                    <a:pt x="342" y="64"/>
                  </a:cubicBezTo>
                  <a:cubicBezTo>
                    <a:pt x="306" y="22"/>
                    <a:pt x="255" y="1"/>
                    <a:pt x="2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20" name="Google Shape;2220;p43"/>
            <p:cNvSpPr/>
            <p:nvPr/>
          </p:nvSpPr>
          <p:spPr>
            <a:xfrm>
              <a:off x="2987944" y="3323170"/>
              <a:ext cx="29666" cy="19861"/>
            </a:xfrm>
            <a:custGeom>
              <a:avLst/>
              <a:gdLst/>
              <a:ahLst/>
              <a:cxnLst/>
              <a:rect l="l" t="t" r="r" b="b"/>
              <a:pathLst>
                <a:path w="1056" h="707" extrusionOk="0">
                  <a:moveTo>
                    <a:pt x="525" y="0"/>
                  </a:moveTo>
                  <a:cubicBezTo>
                    <a:pt x="235" y="0"/>
                    <a:pt x="0" y="235"/>
                    <a:pt x="0" y="525"/>
                  </a:cubicBezTo>
                  <a:cubicBezTo>
                    <a:pt x="0" y="626"/>
                    <a:pt x="82" y="707"/>
                    <a:pt x="183" y="707"/>
                  </a:cubicBezTo>
                  <a:cubicBezTo>
                    <a:pt x="285" y="707"/>
                    <a:pt x="366" y="626"/>
                    <a:pt x="366" y="525"/>
                  </a:cubicBezTo>
                  <a:cubicBezTo>
                    <a:pt x="366" y="437"/>
                    <a:pt x="437" y="366"/>
                    <a:pt x="525" y="366"/>
                  </a:cubicBezTo>
                  <a:cubicBezTo>
                    <a:pt x="609" y="366"/>
                    <a:pt x="680" y="436"/>
                    <a:pt x="681" y="520"/>
                  </a:cubicBezTo>
                  <a:cubicBezTo>
                    <a:pt x="681" y="523"/>
                    <a:pt x="683" y="525"/>
                    <a:pt x="683" y="528"/>
                  </a:cubicBezTo>
                  <a:cubicBezTo>
                    <a:pt x="684" y="627"/>
                    <a:pt x="766" y="707"/>
                    <a:pt x="865" y="707"/>
                  </a:cubicBezTo>
                  <a:cubicBezTo>
                    <a:pt x="965" y="707"/>
                    <a:pt x="1055" y="626"/>
                    <a:pt x="1049" y="510"/>
                  </a:cubicBezTo>
                  <a:cubicBezTo>
                    <a:pt x="1042" y="228"/>
                    <a:pt x="807" y="0"/>
                    <a:pt x="5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grpSp>
        <p:nvGrpSpPr>
          <p:cNvPr id="2221" name="Google Shape;2221;p43"/>
          <p:cNvGrpSpPr/>
          <p:nvPr/>
        </p:nvGrpSpPr>
        <p:grpSpPr>
          <a:xfrm>
            <a:off x="2550153" y="1531269"/>
            <a:ext cx="388764" cy="548654"/>
            <a:chOff x="1480163" y="3095621"/>
            <a:chExt cx="246287" cy="351634"/>
          </a:xfrm>
        </p:grpSpPr>
        <p:sp>
          <p:nvSpPr>
            <p:cNvPr id="2222" name="Google Shape;2222;p43"/>
            <p:cNvSpPr/>
            <p:nvPr/>
          </p:nvSpPr>
          <p:spPr>
            <a:xfrm>
              <a:off x="1614586" y="3130034"/>
              <a:ext cx="91329" cy="165830"/>
            </a:xfrm>
            <a:custGeom>
              <a:avLst/>
              <a:gdLst/>
              <a:ahLst/>
              <a:cxnLst/>
              <a:rect l="l" t="t" r="r" b="b"/>
              <a:pathLst>
                <a:path w="3251" h="5903" extrusionOk="0">
                  <a:moveTo>
                    <a:pt x="2465" y="4299"/>
                  </a:moveTo>
                  <a:cubicBezTo>
                    <a:pt x="2464" y="4300"/>
                    <a:pt x="2462" y="4301"/>
                    <a:pt x="2460" y="4302"/>
                  </a:cubicBezTo>
                  <a:lnTo>
                    <a:pt x="2460" y="4302"/>
                  </a:lnTo>
                  <a:cubicBezTo>
                    <a:pt x="2462" y="4301"/>
                    <a:pt x="2463" y="4300"/>
                    <a:pt x="2465" y="4299"/>
                  </a:cubicBezTo>
                  <a:close/>
                  <a:moveTo>
                    <a:pt x="2454" y="4305"/>
                  </a:moveTo>
                  <a:lnTo>
                    <a:pt x="2454" y="4305"/>
                  </a:lnTo>
                  <a:cubicBezTo>
                    <a:pt x="2453" y="4305"/>
                    <a:pt x="2452" y="4305"/>
                    <a:pt x="2452" y="4305"/>
                  </a:cubicBezTo>
                  <a:cubicBezTo>
                    <a:pt x="2452" y="4305"/>
                    <a:pt x="2453" y="4305"/>
                    <a:pt x="2454" y="4305"/>
                  </a:cubicBezTo>
                  <a:close/>
                  <a:moveTo>
                    <a:pt x="2818" y="1"/>
                  </a:moveTo>
                  <a:lnTo>
                    <a:pt x="2818" y="1"/>
                  </a:lnTo>
                  <a:cubicBezTo>
                    <a:pt x="2233" y="884"/>
                    <a:pt x="1516" y="1143"/>
                    <a:pt x="865" y="1877"/>
                  </a:cubicBezTo>
                  <a:lnTo>
                    <a:pt x="69" y="5345"/>
                  </a:lnTo>
                  <a:cubicBezTo>
                    <a:pt x="1" y="5646"/>
                    <a:pt x="237" y="5903"/>
                    <a:pt x="512" y="5903"/>
                  </a:cubicBezTo>
                  <a:cubicBezTo>
                    <a:pt x="577" y="5903"/>
                    <a:pt x="645" y="5888"/>
                    <a:pt x="711" y="5856"/>
                  </a:cubicBezTo>
                  <a:lnTo>
                    <a:pt x="1760" y="5351"/>
                  </a:lnTo>
                  <a:cubicBezTo>
                    <a:pt x="2001" y="5107"/>
                    <a:pt x="2262" y="4735"/>
                    <a:pt x="2465" y="4299"/>
                  </a:cubicBezTo>
                  <a:cubicBezTo>
                    <a:pt x="2518" y="4188"/>
                    <a:pt x="2566" y="4072"/>
                    <a:pt x="2610" y="3953"/>
                  </a:cubicBezTo>
                  <a:cubicBezTo>
                    <a:pt x="3250" y="2195"/>
                    <a:pt x="2530" y="1424"/>
                    <a:pt x="28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23" name="Google Shape;2223;p43"/>
            <p:cNvSpPr/>
            <p:nvPr/>
          </p:nvSpPr>
          <p:spPr>
            <a:xfrm>
              <a:off x="1500699" y="3130034"/>
              <a:ext cx="87817" cy="165184"/>
            </a:xfrm>
            <a:custGeom>
              <a:avLst/>
              <a:gdLst/>
              <a:ahLst/>
              <a:cxnLst/>
              <a:rect l="l" t="t" r="r" b="b"/>
              <a:pathLst>
                <a:path w="3126" h="5880" extrusionOk="0">
                  <a:moveTo>
                    <a:pt x="433" y="1"/>
                  </a:moveTo>
                  <a:lnTo>
                    <a:pt x="433" y="1"/>
                  </a:lnTo>
                  <a:cubicBezTo>
                    <a:pt x="721" y="1424"/>
                    <a:pt x="1" y="2195"/>
                    <a:pt x="641" y="3953"/>
                  </a:cubicBezTo>
                  <a:cubicBezTo>
                    <a:pt x="685" y="4072"/>
                    <a:pt x="733" y="4188"/>
                    <a:pt x="786" y="4299"/>
                  </a:cubicBezTo>
                  <a:cubicBezTo>
                    <a:pt x="989" y="4733"/>
                    <a:pt x="1249" y="5106"/>
                    <a:pt x="1491" y="5350"/>
                  </a:cubicBezTo>
                  <a:lnTo>
                    <a:pt x="2412" y="5828"/>
                  </a:lnTo>
                  <a:cubicBezTo>
                    <a:pt x="2481" y="5863"/>
                    <a:pt x="2552" y="5880"/>
                    <a:pt x="2621" y="5880"/>
                  </a:cubicBezTo>
                  <a:cubicBezTo>
                    <a:pt x="2890" y="5880"/>
                    <a:pt x="3125" y="5634"/>
                    <a:pt x="3068" y="5336"/>
                  </a:cubicBezTo>
                  <a:lnTo>
                    <a:pt x="2387" y="1877"/>
                  </a:lnTo>
                  <a:cubicBezTo>
                    <a:pt x="1737" y="1145"/>
                    <a:pt x="1017" y="883"/>
                    <a:pt x="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24" name="Google Shape;2224;p43"/>
            <p:cNvSpPr/>
            <p:nvPr/>
          </p:nvSpPr>
          <p:spPr>
            <a:xfrm>
              <a:off x="1501598" y="3306230"/>
              <a:ext cx="203418" cy="135855"/>
            </a:xfrm>
            <a:custGeom>
              <a:avLst/>
              <a:gdLst/>
              <a:ahLst/>
              <a:cxnLst/>
              <a:rect l="l" t="t" r="r" b="b"/>
              <a:pathLst>
                <a:path w="7241" h="4836" extrusionOk="0">
                  <a:moveTo>
                    <a:pt x="0" y="0"/>
                  </a:moveTo>
                  <a:lnTo>
                    <a:pt x="356" y="3366"/>
                  </a:lnTo>
                  <a:cubicBezTo>
                    <a:pt x="445" y="4201"/>
                    <a:pt x="1149" y="4835"/>
                    <a:pt x="1988" y="4835"/>
                  </a:cubicBezTo>
                  <a:lnTo>
                    <a:pt x="5253" y="4835"/>
                  </a:lnTo>
                  <a:cubicBezTo>
                    <a:pt x="6092" y="4835"/>
                    <a:pt x="6796" y="4201"/>
                    <a:pt x="6885" y="3366"/>
                  </a:cubicBezTo>
                  <a:cubicBezTo>
                    <a:pt x="6933" y="2909"/>
                    <a:pt x="7197" y="413"/>
                    <a:pt x="7241" y="0"/>
                  </a:cubicBezTo>
                  <a:close/>
                </a:path>
              </a:pathLst>
            </a:custGeom>
            <a:solidFill>
              <a:srgbClr val="EF9E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25" name="Google Shape;2225;p43"/>
            <p:cNvSpPr/>
            <p:nvPr/>
          </p:nvSpPr>
          <p:spPr>
            <a:xfrm>
              <a:off x="1501598" y="3306230"/>
              <a:ext cx="203418" cy="135855"/>
            </a:xfrm>
            <a:custGeom>
              <a:avLst/>
              <a:gdLst/>
              <a:ahLst/>
              <a:cxnLst/>
              <a:rect l="l" t="t" r="r" b="b"/>
              <a:pathLst>
                <a:path w="7241" h="4836" extrusionOk="0">
                  <a:moveTo>
                    <a:pt x="0" y="0"/>
                  </a:moveTo>
                  <a:lnTo>
                    <a:pt x="356" y="3366"/>
                  </a:lnTo>
                  <a:cubicBezTo>
                    <a:pt x="445" y="4201"/>
                    <a:pt x="1149" y="4835"/>
                    <a:pt x="1988" y="4835"/>
                  </a:cubicBezTo>
                  <a:lnTo>
                    <a:pt x="2975" y="4835"/>
                  </a:lnTo>
                  <a:cubicBezTo>
                    <a:pt x="2136" y="4835"/>
                    <a:pt x="1432" y="4201"/>
                    <a:pt x="1343" y="3366"/>
                  </a:cubicBezTo>
                  <a:lnTo>
                    <a:pt x="1170" y="1727"/>
                  </a:lnTo>
                  <a:cubicBezTo>
                    <a:pt x="1136" y="1408"/>
                    <a:pt x="1390" y="1142"/>
                    <a:pt x="1696" y="1142"/>
                  </a:cubicBezTo>
                  <a:cubicBezTo>
                    <a:pt x="1730" y="1142"/>
                    <a:pt x="1764" y="1145"/>
                    <a:pt x="1798" y="1152"/>
                  </a:cubicBezTo>
                  <a:cubicBezTo>
                    <a:pt x="2406" y="1270"/>
                    <a:pt x="3017" y="1328"/>
                    <a:pt x="3622" y="1328"/>
                  </a:cubicBezTo>
                  <a:cubicBezTo>
                    <a:pt x="4849" y="1328"/>
                    <a:pt x="6055" y="1091"/>
                    <a:pt x="7173" y="642"/>
                  </a:cubicBezTo>
                  <a:lnTo>
                    <a:pt x="7241" y="0"/>
                  </a:ln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26" name="Google Shape;2226;p43"/>
            <p:cNvSpPr/>
            <p:nvPr/>
          </p:nvSpPr>
          <p:spPr>
            <a:xfrm>
              <a:off x="1614586" y="3170515"/>
              <a:ext cx="69276" cy="125349"/>
            </a:xfrm>
            <a:custGeom>
              <a:avLst/>
              <a:gdLst/>
              <a:ahLst/>
              <a:cxnLst/>
              <a:rect l="l" t="t" r="r" b="b"/>
              <a:pathLst>
                <a:path w="2466" h="4462" extrusionOk="0">
                  <a:moveTo>
                    <a:pt x="1312" y="1"/>
                  </a:moveTo>
                  <a:cubicBezTo>
                    <a:pt x="1161" y="130"/>
                    <a:pt x="1011" y="271"/>
                    <a:pt x="865" y="436"/>
                  </a:cubicBezTo>
                  <a:lnTo>
                    <a:pt x="69" y="3904"/>
                  </a:lnTo>
                  <a:cubicBezTo>
                    <a:pt x="1" y="4205"/>
                    <a:pt x="237" y="4462"/>
                    <a:pt x="512" y="4462"/>
                  </a:cubicBezTo>
                  <a:cubicBezTo>
                    <a:pt x="577" y="4462"/>
                    <a:pt x="645" y="4447"/>
                    <a:pt x="711" y="4415"/>
                  </a:cubicBezTo>
                  <a:lnTo>
                    <a:pt x="1760" y="3909"/>
                  </a:lnTo>
                  <a:cubicBezTo>
                    <a:pt x="2001" y="3666"/>
                    <a:pt x="2262" y="3294"/>
                    <a:pt x="2465" y="2858"/>
                  </a:cubicBezTo>
                  <a:lnTo>
                    <a:pt x="2465" y="2858"/>
                  </a:lnTo>
                  <a:cubicBezTo>
                    <a:pt x="2379" y="2898"/>
                    <a:pt x="2292" y="2916"/>
                    <a:pt x="2209" y="2916"/>
                  </a:cubicBezTo>
                  <a:cubicBezTo>
                    <a:pt x="1878" y="2916"/>
                    <a:pt x="1600" y="2632"/>
                    <a:pt x="1626" y="2283"/>
                  </a:cubicBezTo>
                  <a:cubicBezTo>
                    <a:pt x="1680" y="1525"/>
                    <a:pt x="1580" y="724"/>
                    <a:pt x="131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27" name="Google Shape;2227;p43"/>
            <p:cNvSpPr/>
            <p:nvPr/>
          </p:nvSpPr>
          <p:spPr>
            <a:xfrm>
              <a:off x="1522751" y="3170515"/>
              <a:ext cx="65765" cy="124731"/>
            </a:xfrm>
            <a:custGeom>
              <a:avLst/>
              <a:gdLst/>
              <a:ahLst/>
              <a:cxnLst/>
              <a:rect l="l" t="t" r="r" b="b"/>
              <a:pathLst>
                <a:path w="2341" h="4440" extrusionOk="0">
                  <a:moveTo>
                    <a:pt x="1154" y="1"/>
                  </a:moveTo>
                  <a:cubicBezTo>
                    <a:pt x="887" y="717"/>
                    <a:pt x="785" y="1520"/>
                    <a:pt x="840" y="2286"/>
                  </a:cubicBezTo>
                  <a:cubicBezTo>
                    <a:pt x="866" y="2634"/>
                    <a:pt x="587" y="2917"/>
                    <a:pt x="258" y="2917"/>
                  </a:cubicBezTo>
                  <a:cubicBezTo>
                    <a:pt x="174" y="2917"/>
                    <a:pt x="87" y="2898"/>
                    <a:pt x="1" y="2858"/>
                  </a:cubicBezTo>
                  <a:lnTo>
                    <a:pt x="1" y="2858"/>
                  </a:lnTo>
                  <a:cubicBezTo>
                    <a:pt x="204" y="3294"/>
                    <a:pt x="464" y="3665"/>
                    <a:pt x="706" y="3910"/>
                  </a:cubicBezTo>
                  <a:lnTo>
                    <a:pt x="1627" y="4387"/>
                  </a:lnTo>
                  <a:cubicBezTo>
                    <a:pt x="1696" y="4423"/>
                    <a:pt x="1768" y="4439"/>
                    <a:pt x="1837" y="4439"/>
                  </a:cubicBezTo>
                  <a:cubicBezTo>
                    <a:pt x="2105" y="4439"/>
                    <a:pt x="2340" y="4192"/>
                    <a:pt x="2283" y="3895"/>
                  </a:cubicBezTo>
                  <a:lnTo>
                    <a:pt x="1602" y="436"/>
                  </a:lnTo>
                  <a:cubicBezTo>
                    <a:pt x="1455" y="271"/>
                    <a:pt x="1305" y="130"/>
                    <a:pt x="1154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28" name="Google Shape;2228;p43"/>
            <p:cNvSpPr/>
            <p:nvPr/>
          </p:nvSpPr>
          <p:spPr>
            <a:xfrm>
              <a:off x="1561238" y="3100790"/>
              <a:ext cx="84221" cy="197546"/>
            </a:xfrm>
            <a:custGeom>
              <a:avLst/>
              <a:gdLst/>
              <a:ahLst/>
              <a:cxnLst/>
              <a:rect l="l" t="t" r="r" b="b"/>
              <a:pathLst>
                <a:path w="2998" h="7032" extrusionOk="0">
                  <a:moveTo>
                    <a:pt x="1498" y="1"/>
                  </a:moveTo>
                  <a:cubicBezTo>
                    <a:pt x="1186" y="1594"/>
                    <a:pt x="112" y="2085"/>
                    <a:pt x="24" y="4178"/>
                  </a:cubicBezTo>
                  <a:cubicBezTo>
                    <a:pt x="1" y="4733"/>
                    <a:pt x="73" y="5259"/>
                    <a:pt x="215" y="5731"/>
                  </a:cubicBezTo>
                  <a:cubicBezTo>
                    <a:pt x="319" y="6076"/>
                    <a:pt x="489" y="6421"/>
                    <a:pt x="748" y="6670"/>
                  </a:cubicBezTo>
                  <a:cubicBezTo>
                    <a:pt x="940" y="6911"/>
                    <a:pt x="1219" y="7031"/>
                    <a:pt x="1497" y="7031"/>
                  </a:cubicBezTo>
                  <a:cubicBezTo>
                    <a:pt x="1776" y="7031"/>
                    <a:pt x="2054" y="6911"/>
                    <a:pt x="2245" y="6670"/>
                  </a:cubicBezTo>
                  <a:cubicBezTo>
                    <a:pt x="2444" y="6480"/>
                    <a:pt x="2616" y="6209"/>
                    <a:pt x="2739" y="5854"/>
                  </a:cubicBezTo>
                  <a:cubicBezTo>
                    <a:pt x="2899" y="5396"/>
                    <a:pt x="2997" y="4796"/>
                    <a:pt x="2972" y="4178"/>
                  </a:cubicBezTo>
                  <a:cubicBezTo>
                    <a:pt x="2883" y="2085"/>
                    <a:pt x="1808" y="1595"/>
                    <a:pt x="1498" y="1"/>
                  </a:cubicBezTo>
                  <a:close/>
                </a:path>
              </a:pathLst>
            </a:custGeom>
            <a:solidFill>
              <a:srgbClr val="94B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29" name="Google Shape;2229;p43"/>
            <p:cNvSpPr/>
            <p:nvPr/>
          </p:nvSpPr>
          <p:spPr>
            <a:xfrm>
              <a:off x="1568402" y="3265243"/>
              <a:ext cx="69810" cy="33093"/>
            </a:xfrm>
            <a:custGeom>
              <a:avLst/>
              <a:gdLst/>
              <a:ahLst/>
              <a:cxnLst/>
              <a:rect l="l" t="t" r="r" b="b"/>
              <a:pathLst>
                <a:path w="2485" h="1178" extrusionOk="0">
                  <a:moveTo>
                    <a:pt x="2484" y="0"/>
                  </a:moveTo>
                  <a:cubicBezTo>
                    <a:pt x="2073" y="76"/>
                    <a:pt x="1656" y="115"/>
                    <a:pt x="1238" y="115"/>
                  </a:cubicBezTo>
                  <a:cubicBezTo>
                    <a:pt x="827" y="115"/>
                    <a:pt x="414" y="78"/>
                    <a:pt x="1" y="2"/>
                  </a:cubicBezTo>
                  <a:lnTo>
                    <a:pt x="1" y="2"/>
                  </a:lnTo>
                  <a:cubicBezTo>
                    <a:pt x="124" y="356"/>
                    <a:pt x="296" y="626"/>
                    <a:pt x="493" y="816"/>
                  </a:cubicBezTo>
                  <a:cubicBezTo>
                    <a:pt x="685" y="1057"/>
                    <a:pt x="964" y="1177"/>
                    <a:pt x="1243" y="1177"/>
                  </a:cubicBezTo>
                  <a:cubicBezTo>
                    <a:pt x="1521" y="1177"/>
                    <a:pt x="1800" y="1057"/>
                    <a:pt x="1992" y="816"/>
                  </a:cubicBezTo>
                  <a:cubicBezTo>
                    <a:pt x="2189" y="626"/>
                    <a:pt x="2361" y="355"/>
                    <a:pt x="248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30" name="Google Shape;2230;p43"/>
            <p:cNvSpPr/>
            <p:nvPr/>
          </p:nvSpPr>
          <p:spPr>
            <a:xfrm>
              <a:off x="1485304" y="3267126"/>
              <a:ext cx="236005" cy="60596"/>
            </a:xfrm>
            <a:custGeom>
              <a:avLst/>
              <a:gdLst/>
              <a:ahLst/>
              <a:cxnLst/>
              <a:rect l="l" t="t" r="r" b="b"/>
              <a:pathLst>
                <a:path w="8401" h="2157" extrusionOk="0">
                  <a:moveTo>
                    <a:pt x="7714" y="1"/>
                  </a:moveTo>
                  <a:cubicBezTo>
                    <a:pt x="7616" y="1"/>
                    <a:pt x="7516" y="22"/>
                    <a:pt x="7420" y="67"/>
                  </a:cubicBezTo>
                  <a:cubicBezTo>
                    <a:pt x="6401" y="546"/>
                    <a:pt x="5300" y="785"/>
                    <a:pt x="4200" y="785"/>
                  </a:cubicBezTo>
                  <a:cubicBezTo>
                    <a:pt x="3098" y="785"/>
                    <a:pt x="1997" y="546"/>
                    <a:pt x="981" y="67"/>
                  </a:cubicBezTo>
                  <a:cubicBezTo>
                    <a:pt x="884" y="22"/>
                    <a:pt x="784" y="1"/>
                    <a:pt x="687" y="1"/>
                  </a:cubicBezTo>
                  <a:cubicBezTo>
                    <a:pt x="325" y="1"/>
                    <a:pt x="0" y="289"/>
                    <a:pt x="0" y="687"/>
                  </a:cubicBezTo>
                  <a:cubicBezTo>
                    <a:pt x="0" y="952"/>
                    <a:pt x="154" y="1193"/>
                    <a:pt x="393" y="1306"/>
                  </a:cubicBezTo>
                  <a:cubicBezTo>
                    <a:pt x="1606" y="1880"/>
                    <a:pt x="2908" y="2157"/>
                    <a:pt x="4197" y="2157"/>
                  </a:cubicBezTo>
                  <a:cubicBezTo>
                    <a:pt x="5517" y="2157"/>
                    <a:pt x="6824" y="1866"/>
                    <a:pt x="8008" y="1306"/>
                  </a:cubicBezTo>
                  <a:cubicBezTo>
                    <a:pt x="8247" y="1195"/>
                    <a:pt x="8399" y="952"/>
                    <a:pt x="8399" y="687"/>
                  </a:cubicBezTo>
                  <a:cubicBezTo>
                    <a:pt x="8401" y="288"/>
                    <a:pt x="8074" y="1"/>
                    <a:pt x="7714" y="1"/>
                  </a:cubicBezTo>
                  <a:close/>
                </a:path>
              </a:pathLst>
            </a:custGeom>
            <a:solidFill>
              <a:srgbClr val="EF9E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31" name="Google Shape;2231;p43"/>
            <p:cNvSpPr/>
            <p:nvPr/>
          </p:nvSpPr>
          <p:spPr>
            <a:xfrm>
              <a:off x="1485304" y="3267154"/>
              <a:ext cx="53544" cy="49078"/>
            </a:xfrm>
            <a:custGeom>
              <a:avLst/>
              <a:gdLst/>
              <a:ahLst/>
              <a:cxnLst/>
              <a:rect l="l" t="t" r="r" b="b"/>
              <a:pathLst>
                <a:path w="1906" h="1747" extrusionOk="0">
                  <a:moveTo>
                    <a:pt x="687" y="0"/>
                  </a:moveTo>
                  <a:cubicBezTo>
                    <a:pt x="325" y="0"/>
                    <a:pt x="0" y="288"/>
                    <a:pt x="0" y="686"/>
                  </a:cubicBezTo>
                  <a:cubicBezTo>
                    <a:pt x="0" y="951"/>
                    <a:pt x="154" y="1194"/>
                    <a:pt x="393" y="1305"/>
                  </a:cubicBezTo>
                  <a:cubicBezTo>
                    <a:pt x="761" y="1480"/>
                    <a:pt x="1138" y="1626"/>
                    <a:pt x="1519" y="1747"/>
                  </a:cubicBezTo>
                  <a:cubicBezTo>
                    <a:pt x="1313" y="1280"/>
                    <a:pt x="1465" y="721"/>
                    <a:pt x="1905" y="428"/>
                  </a:cubicBezTo>
                  <a:cubicBezTo>
                    <a:pt x="1592" y="329"/>
                    <a:pt x="1283" y="208"/>
                    <a:pt x="981" y="66"/>
                  </a:cubicBezTo>
                  <a:cubicBezTo>
                    <a:pt x="884" y="21"/>
                    <a:pt x="784" y="0"/>
                    <a:pt x="687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32" name="Google Shape;2232;p43"/>
            <p:cNvSpPr/>
            <p:nvPr/>
          </p:nvSpPr>
          <p:spPr>
            <a:xfrm>
              <a:off x="1637369" y="3368933"/>
              <a:ext cx="39919" cy="31773"/>
            </a:xfrm>
            <a:custGeom>
              <a:avLst/>
              <a:gdLst/>
              <a:ahLst/>
              <a:cxnLst/>
              <a:rect l="l" t="t" r="r" b="b"/>
              <a:pathLst>
                <a:path w="1421" h="1131" extrusionOk="0">
                  <a:moveTo>
                    <a:pt x="711" y="0"/>
                  </a:moveTo>
                  <a:cubicBezTo>
                    <a:pt x="319" y="0"/>
                    <a:pt x="1" y="254"/>
                    <a:pt x="1" y="566"/>
                  </a:cubicBezTo>
                  <a:cubicBezTo>
                    <a:pt x="1" y="878"/>
                    <a:pt x="319" y="1131"/>
                    <a:pt x="711" y="1131"/>
                  </a:cubicBezTo>
                  <a:cubicBezTo>
                    <a:pt x="1103" y="1131"/>
                    <a:pt x="1421" y="878"/>
                    <a:pt x="1421" y="566"/>
                  </a:cubicBezTo>
                  <a:cubicBezTo>
                    <a:pt x="1421" y="254"/>
                    <a:pt x="1103" y="0"/>
                    <a:pt x="711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33" name="Google Shape;2233;p43"/>
            <p:cNvSpPr/>
            <p:nvPr/>
          </p:nvSpPr>
          <p:spPr>
            <a:xfrm>
              <a:off x="1529325" y="3368933"/>
              <a:ext cx="39919" cy="31773"/>
            </a:xfrm>
            <a:custGeom>
              <a:avLst/>
              <a:gdLst/>
              <a:ahLst/>
              <a:cxnLst/>
              <a:rect l="l" t="t" r="r" b="b"/>
              <a:pathLst>
                <a:path w="1421" h="1131" extrusionOk="0">
                  <a:moveTo>
                    <a:pt x="710" y="0"/>
                  </a:moveTo>
                  <a:cubicBezTo>
                    <a:pt x="319" y="0"/>
                    <a:pt x="1" y="254"/>
                    <a:pt x="1" y="566"/>
                  </a:cubicBezTo>
                  <a:cubicBezTo>
                    <a:pt x="1" y="878"/>
                    <a:pt x="319" y="1131"/>
                    <a:pt x="710" y="1131"/>
                  </a:cubicBezTo>
                  <a:cubicBezTo>
                    <a:pt x="1102" y="1131"/>
                    <a:pt x="1420" y="878"/>
                    <a:pt x="1420" y="566"/>
                  </a:cubicBezTo>
                  <a:cubicBezTo>
                    <a:pt x="1420" y="254"/>
                    <a:pt x="1102" y="0"/>
                    <a:pt x="71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34" name="Google Shape;2234;p43"/>
            <p:cNvSpPr/>
            <p:nvPr/>
          </p:nvSpPr>
          <p:spPr>
            <a:xfrm>
              <a:off x="1631245" y="3362584"/>
              <a:ext cx="72675" cy="84615"/>
            </a:xfrm>
            <a:custGeom>
              <a:avLst/>
              <a:gdLst/>
              <a:ahLst/>
              <a:cxnLst/>
              <a:rect l="l" t="t" r="r" b="b"/>
              <a:pathLst>
                <a:path w="2587" h="3012" extrusionOk="0">
                  <a:moveTo>
                    <a:pt x="2394" y="1"/>
                  </a:moveTo>
                  <a:cubicBezTo>
                    <a:pt x="2301" y="1"/>
                    <a:pt x="2221" y="70"/>
                    <a:pt x="2211" y="165"/>
                  </a:cubicBezTo>
                  <a:lnTo>
                    <a:pt x="2088" y="1340"/>
                  </a:lnTo>
                  <a:cubicBezTo>
                    <a:pt x="2009" y="2085"/>
                    <a:pt x="1385" y="2645"/>
                    <a:pt x="638" y="2645"/>
                  </a:cubicBezTo>
                  <a:lnTo>
                    <a:pt x="183" y="2645"/>
                  </a:lnTo>
                  <a:cubicBezTo>
                    <a:pt x="82" y="2645"/>
                    <a:pt x="0" y="2728"/>
                    <a:pt x="0" y="2829"/>
                  </a:cubicBezTo>
                  <a:cubicBezTo>
                    <a:pt x="0" y="2930"/>
                    <a:pt x="82" y="3012"/>
                    <a:pt x="183" y="3012"/>
                  </a:cubicBezTo>
                  <a:lnTo>
                    <a:pt x="638" y="3012"/>
                  </a:lnTo>
                  <a:cubicBezTo>
                    <a:pt x="1574" y="3012"/>
                    <a:pt x="2354" y="2309"/>
                    <a:pt x="2452" y="1379"/>
                  </a:cubicBezTo>
                  <a:lnTo>
                    <a:pt x="2576" y="202"/>
                  </a:lnTo>
                  <a:cubicBezTo>
                    <a:pt x="2587" y="103"/>
                    <a:pt x="2514" y="12"/>
                    <a:pt x="2413" y="2"/>
                  </a:cubicBezTo>
                  <a:cubicBezTo>
                    <a:pt x="2407" y="1"/>
                    <a:pt x="2400" y="1"/>
                    <a:pt x="23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35" name="Google Shape;2235;p43"/>
            <p:cNvSpPr/>
            <p:nvPr/>
          </p:nvSpPr>
          <p:spPr>
            <a:xfrm>
              <a:off x="1546209" y="3352892"/>
              <a:ext cx="29329" cy="19777"/>
            </a:xfrm>
            <a:custGeom>
              <a:avLst/>
              <a:gdLst/>
              <a:ahLst/>
              <a:cxnLst/>
              <a:rect l="l" t="t" r="r" b="b"/>
              <a:pathLst>
                <a:path w="1044" h="704" extrusionOk="0">
                  <a:moveTo>
                    <a:pt x="522" y="0"/>
                  </a:moveTo>
                  <a:cubicBezTo>
                    <a:pt x="234" y="0"/>
                    <a:pt x="1" y="234"/>
                    <a:pt x="1" y="522"/>
                  </a:cubicBezTo>
                  <a:cubicBezTo>
                    <a:pt x="1" y="623"/>
                    <a:pt x="84" y="704"/>
                    <a:pt x="185" y="704"/>
                  </a:cubicBezTo>
                  <a:cubicBezTo>
                    <a:pt x="286" y="704"/>
                    <a:pt x="369" y="623"/>
                    <a:pt x="369" y="522"/>
                  </a:cubicBezTo>
                  <a:cubicBezTo>
                    <a:pt x="369" y="436"/>
                    <a:pt x="438" y="366"/>
                    <a:pt x="522" y="366"/>
                  </a:cubicBezTo>
                  <a:cubicBezTo>
                    <a:pt x="608" y="366"/>
                    <a:pt x="678" y="436"/>
                    <a:pt x="678" y="522"/>
                  </a:cubicBezTo>
                  <a:cubicBezTo>
                    <a:pt x="678" y="623"/>
                    <a:pt x="759" y="704"/>
                    <a:pt x="860" y="704"/>
                  </a:cubicBezTo>
                  <a:cubicBezTo>
                    <a:pt x="961" y="704"/>
                    <a:pt x="1044" y="623"/>
                    <a:pt x="1044" y="522"/>
                  </a:cubicBezTo>
                  <a:cubicBezTo>
                    <a:pt x="1044" y="234"/>
                    <a:pt x="810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36" name="Google Shape;2236;p43"/>
            <p:cNvSpPr/>
            <p:nvPr/>
          </p:nvSpPr>
          <p:spPr>
            <a:xfrm>
              <a:off x="1631076" y="3352892"/>
              <a:ext cx="29272" cy="19777"/>
            </a:xfrm>
            <a:custGeom>
              <a:avLst/>
              <a:gdLst/>
              <a:ahLst/>
              <a:cxnLst/>
              <a:rect l="l" t="t" r="r" b="b"/>
              <a:pathLst>
                <a:path w="1042" h="704" extrusionOk="0">
                  <a:moveTo>
                    <a:pt x="522" y="0"/>
                  </a:moveTo>
                  <a:cubicBezTo>
                    <a:pt x="234" y="0"/>
                    <a:pt x="0" y="234"/>
                    <a:pt x="0" y="522"/>
                  </a:cubicBezTo>
                  <a:cubicBezTo>
                    <a:pt x="0" y="623"/>
                    <a:pt x="82" y="704"/>
                    <a:pt x="184" y="704"/>
                  </a:cubicBezTo>
                  <a:cubicBezTo>
                    <a:pt x="285" y="704"/>
                    <a:pt x="366" y="623"/>
                    <a:pt x="366" y="522"/>
                  </a:cubicBezTo>
                  <a:cubicBezTo>
                    <a:pt x="366" y="436"/>
                    <a:pt x="436" y="366"/>
                    <a:pt x="522" y="366"/>
                  </a:cubicBezTo>
                  <a:cubicBezTo>
                    <a:pt x="606" y="366"/>
                    <a:pt x="675" y="436"/>
                    <a:pt x="675" y="522"/>
                  </a:cubicBezTo>
                  <a:cubicBezTo>
                    <a:pt x="675" y="623"/>
                    <a:pt x="758" y="704"/>
                    <a:pt x="859" y="704"/>
                  </a:cubicBezTo>
                  <a:cubicBezTo>
                    <a:pt x="960" y="704"/>
                    <a:pt x="1042" y="623"/>
                    <a:pt x="1042" y="522"/>
                  </a:cubicBezTo>
                  <a:cubicBezTo>
                    <a:pt x="1042" y="234"/>
                    <a:pt x="808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37" name="Google Shape;2237;p43"/>
            <p:cNvSpPr/>
            <p:nvPr/>
          </p:nvSpPr>
          <p:spPr>
            <a:xfrm>
              <a:off x="1587448" y="3373456"/>
              <a:ext cx="31660" cy="14917"/>
            </a:xfrm>
            <a:custGeom>
              <a:avLst/>
              <a:gdLst/>
              <a:ahLst/>
              <a:cxnLst/>
              <a:rect l="l" t="t" r="r" b="b"/>
              <a:pathLst>
                <a:path w="1127" h="531" extrusionOk="0">
                  <a:moveTo>
                    <a:pt x="206" y="1"/>
                  </a:moveTo>
                  <a:cubicBezTo>
                    <a:pt x="163" y="1"/>
                    <a:pt x="120" y="16"/>
                    <a:pt x="85" y="46"/>
                  </a:cubicBezTo>
                  <a:cubicBezTo>
                    <a:pt x="10" y="112"/>
                    <a:pt x="1" y="228"/>
                    <a:pt x="67" y="305"/>
                  </a:cubicBezTo>
                  <a:cubicBezTo>
                    <a:pt x="199" y="455"/>
                    <a:pt x="382" y="531"/>
                    <a:pt x="565" y="531"/>
                  </a:cubicBezTo>
                  <a:cubicBezTo>
                    <a:pt x="747" y="531"/>
                    <a:pt x="929" y="456"/>
                    <a:pt x="1060" y="305"/>
                  </a:cubicBezTo>
                  <a:cubicBezTo>
                    <a:pt x="1127" y="228"/>
                    <a:pt x="1119" y="112"/>
                    <a:pt x="1044" y="46"/>
                  </a:cubicBezTo>
                  <a:cubicBezTo>
                    <a:pt x="1009" y="16"/>
                    <a:pt x="966" y="1"/>
                    <a:pt x="923" y="1"/>
                  </a:cubicBezTo>
                  <a:cubicBezTo>
                    <a:pt x="872" y="1"/>
                    <a:pt x="821" y="22"/>
                    <a:pt x="785" y="64"/>
                  </a:cubicBezTo>
                  <a:cubicBezTo>
                    <a:pt x="726" y="131"/>
                    <a:pt x="645" y="165"/>
                    <a:pt x="564" y="165"/>
                  </a:cubicBezTo>
                  <a:cubicBezTo>
                    <a:pt x="483" y="165"/>
                    <a:pt x="403" y="131"/>
                    <a:pt x="344" y="64"/>
                  </a:cubicBezTo>
                  <a:cubicBezTo>
                    <a:pt x="308" y="22"/>
                    <a:pt x="257" y="1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2238" name="Google Shape;2238;p43"/>
            <p:cNvSpPr/>
            <p:nvPr/>
          </p:nvSpPr>
          <p:spPr>
            <a:xfrm>
              <a:off x="1480163" y="3095621"/>
              <a:ext cx="246287" cy="351634"/>
            </a:xfrm>
            <a:custGeom>
              <a:avLst/>
              <a:gdLst/>
              <a:ahLst/>
              <a:cxnLst/>
              <a:rect l="l" t="t" r="r" b="b"/>
              <a:pathLst>
                <a:path w="8767" h="12517" extrusionOk="0">
                  <a:moveTo>
                    <a:pt x="1417" y="1838"/>
                  </a:moveTo>
                  <a:lnTo>
                    <a:pt x="1417" y="1838"/>
                  </a:lnTo>
                  <a:cubicBezTo>
                    <a:pt x="1906" y="2353"/>
                    <a:pt x="2430" y="2634"/>
                    <a:pt x="2913" y="3149"/>
                  </a:cubicBezTo>
                  <a:cubicBezTo>
                    <a:pt x="2807" y="3523"/>
                    <a:pt x="2745" y="3918"/>
                    <a:pt x="2727" y="4353"/>
                  </a:cubicBezTo>
                  <a:cubicBezTo>
                    <a:pt x="2703" y="4908"/>
                    <a:pt x="2771" y="5452"/>
                    <a:pt x="2926" y="5967"/>
                  </a:cubicBezTo>
                  <a:cubicBezTo>
                    <a:pt x="2998" y="6209"/>
                    <a:pt x="3095" y="6426"/>
                    <a:pt x="3211" y="6613"/>
                  </a:cubicBezTo>
                  <a:cubicBezTo>
                    <a:pt x="2910" y="6564"/>
                    <a:pt x="2611" y="6498"/>
                    <a:pt x="2320" y="6412"/>
                  </a:cubicBezTo>
                  <a:cubicBezTo>
                    <a:pt x="2040" y="6117"/>
                    <a:pt x="1740" y="5651"/>
                    <a:pt x="1544" y="5114"/>
                  </a:cubicBezTo>
                  <a:cubicBezTo>
                    <a:pt x="1018" y="3671"/>
                    <a:pt x="1446" y="2940"/>
                    <a:pt x="1417" y="1838"/>
                  </a:cubicBezTo>
                  <a:close/>
                  <a:moveTo>
                    <a:pt x="7350" y="1838"/>
                  </a:moveTo>
                  <a:lnTo>
                    <a:pt x="7350" y="1838"/>
                  </a:lnTo>
                  <a:cubicBezTo>
                    <a:pt x="7321" y="2940"/>
                    <a:pt x="7749" y="3671"/>
                    <a:pt x="7223" y="5114"/>
                  </a:cubicBezTo>
                  <a:cubicBezTo>
                    <a:pt x="7027" y="5648"/>
                    <a:pt x="6729" y="6115"/>
                    <a:pt x="6447" y="6412"/>
                  </a:cubicBezTo>
                  <a:cubicBezTo>
                    <a:pt x="6156" y="6498"/>
                    <a:pt x="5858" y="6564"/>
                    <a:pt x="5556" y="6613"/>
                  </a:cubicBezTo>
                  <a:cubicBezTo>
                    <a:pt x="5672" y="6426"/>
                    <a:pt x="5769" y="6209"/>
                    <a:pt x="5841" y="5967"/>
                  </a:cubicBezTo>
                  <a:cubicBezTo>
                    <a:pt x="5996" y="5452"/>
                    <a:pt x="6064" y="4909"/>
                    <a:pt x="6040" y="4355"/>
                  </a:cubicBezTo>
                  <a:cubicBezTo>
                    <a:pt x="6022" y="3918"/>
                    <a:pt x="5960" y="3523"/>
                    <a:pt x="5855" y="3149"/>
                  </a:cubicBezTo>
                  <a:cubicBezTo>
                    <a:pt x="6337" y="2635"/>
                    <a:pt x="6861" y="2353"/>
                    <a:pt x="7350" y="1838"/>
                  </a:cubicBezTo>
                  <a:close/>
                  <a:moveTo>
                    <a:pt x="4384" y="863"/>
                  </a:moveTo>
                  <a:cubicBezTo>
                    <a:pt x="4818" y="2043"/>
                    <a:pt x="5600" y="2620"/>
                    <a:pt x="5674" y="4370"/>
                  </a:cubicBezTo>
                  <a:cubicBezTo>
                    <a:pt x="5696" y="4884"/>
                    <a:pt x="5634" y="5386"/>
                    <a:pt x="5490" y="5862"/>
                  </a:cubicBezTo>
                  <a:cubicBezTo>
                    <a:pt x="5389" y="6200"/>
                    <a:pt x="5237" y="6480"/>
                    <a:pt x="5050" y="6676"/>
                  </a:cubicBezTo>
                  <a:cubicBezTo>
                    <a:pt x="4890" y="6691"/>
                    <a:pt x="4729" y="6700"/>
                    <a:pt x="4567" y="6704"/>
                  </a:cubicBezTo>
                  <a:lnTo>
                    <a:pt x="4567" y="3681"/>
                  </a:lnTo>
                  <a:cubicBezTo>
                    <a:pt x="4567" y="3580"/>
                    <a:pt x="4485" y="3499"/>
                    <a:pt x="4384" y="3499"/>
                  </a:cubicBezTo>
                  <a:cubicBezTo>
                    <a:pt x="4283" y="3499"/>
                    <a:pt x="4200" y="3580"/>
                    <a:pt x="4200" y="3681"/>
                  </a:cubicBezTo>
                  <a:lnTo>
                    <a:pt x="4200" y="6704"/>
                  </a:lnTo>
                  <a:cubicBezTo>
                    <a:pt x="4038" y="6700"/>
                    <a:pt x="3877" y="6691"/>
                    <a:pt x="3717" y="6676"/>
                  </a:cubicBezTo>
                  <a:cubicBezTo>
                    <a:pt x="3530" y="6480"/>
                    <a:pt x="3378" y="6200"/>
                    <a:pt x="3277" y="5862"/>
                  </a:cubicBezTo>
                  <a:cubicBezTo>
                    <a:pt x="3133" y="5386"/>
                    <a:pt x="3071" y="4884"/>
                    <a:pt x="3093" y="4370"/>
                  </a:cubicBezTo>
                  <a:cubicBezTo>
                    <a:pt x="3167" y="2620"/>
                    <a:pt x="3949" y="2043"/>
                    <a:pt x="4384" y="863"/>
                  </a:cubicBezTo>
                  <a:close/>
                  <a:moveTo>
                    <a:pt x="7896" y="6289"/>
                  </a:moveTo>
                  <a:cubicBezTo>
                    <a:pt x="8160" y="6289"/>
                    <a:pt x="8400" y="6500"/>
                    <a:pt x="8400" y="6792"/>
                  </a:cubicBezTo>
                  <a:cubicBezTo>
                    <a:pt x="8400" y="6985"/>
                    <a:pt x="8287" y="7164"/>
                    <a:pt x="8112" y="7246"/>
                  </a:cubicBezTo>
                  <a:cubicBezTo>
                    <a:pt x="6939" y="7800"/>
                    <a:pt x="5661" y="8077"/>
                    <a:pt x="4383" y="8077"/>
                  </a:cubicBezTo>
                  <a:cubicBezTo>
                    <a:pt x="3106" y="8077"/>
                    <a:pt x="1828" y="7800"/>
                    <a:pt x="655" y="7246"/>
                  </a:cubicBezTo>
                  <a:cubicBezTo>
                    <a:pt x="480" y="7164"/>
                    <a:pt x="367" y="6985"/>
                    <a:pt x="367" y="6792"/>
                  </a:cubicBezTo>
                  <a:cubicBezTo>
                    <a:pt x="367" y="6496"/>
                    <a:pt x="607" y="6290"/>
                    <a:pt x="870" y="6290"/>
                  </a:cubicBezTo>
                  <a:cubicBezTo>
                    <a:pt x="942" y="6290"/>
                    <a:pt x="1015" y="6305"/>
                    <a:pt x="1086" y="6338"/>
                  </a:cubicBezTo>
                  <a:cubicBezTo>
                    <a:pt x="2114" y="6822"/>
                    <a:pt x="3244" y="7074"/>
                    <a:pt x="4386" y="7074"/>
                  </a:cubicBezTo>
                  <a:cubicBezTo>
                    <a:pt x="5500" y="7074"/>
                    <a:pt x="6625" y="6835"/>
                    <a:pt x="7680" y="6338"/>
                  </a:cubicBezTo>
                  <a:cubicBezTo>
                    <a:pt x="7751" y="6305"/>
                    <a:pt x="7824" y="6289"/>
                    <a:pt x="7896" y="6289"/>
                  </a:cubicBezTo>
                  <a:close/>
                  <a:moveTo>
                    <a:pt x="4384" y="1"/>
                  </a:moveTo>
                  <a:cubicBezTo>
                    <a:pt x="4296" y="1"/>
                    <a:pt x="4221" y="62"/>
                    <a:pt x="4203" y="148"/>
                  </a:cubicBezTo>
                  <a:cubicBezTo>
                    <a:pt x="3993" y="1226"/>
                    <a:pt x="3417" y="1782"/>
                    <a:pt x="3042" y="2759"/>
                  </a:cubicBezTo>
                  <a:cubicBezTo>
                    <a:pt x="2436" y="2165"/>
                    <a:pt x="1821" y="1888"/>
                    <a:pt x="1318" y="1125"/>
                  </a:cubicBezTo>
                  <a:cubicBezTo>
                    <a:pt x="1284" y="1072"/>
                    <a:pt x="1226" y="1043"/>
                    <a:pt x="1166" y="1043"/>
                  </a:cubicBezTo>
                  <a:cubicBezTo>
                    <a:pt x="1142" y="1043"/>
                    <a:pt x="1118" y="1047"/>
                    <a:pt x="1095" y="1057"/>
                  </a:cubicBezTo>
                  <a:cubicBezTo>
                    <a:pt x="1014" y="1090"/>
                    <a:pt x="968" y="1176"/>
                    <a:pt x="985" y="1262"/>
                  </a:cubicBezTo>
                  <a:cubicBezTo>
                    <a:pt x="1262" y="2640"/>
                    <a:pt x="543" y="3435"/>
                    <a:pt x="1200" y="5241"/>
                  </a:cubicBezTo>
                  <a:cubicBezTo>
                    <a:pt x="1325" y="5583"/>
                    <a:pt x="1488" y="5904"/>
                    <a:pt x="1686" y="6198"/>
                  </a:cubicBezTo>
                  <a:cubicBezTo>
                    <a:pt x="1535" y="6139"/>
                    <a:pt x="1387" y="6076"/>
                    <a:pt x="1243" y="6007"/>
                  </a:cubicBezTo>
                  <a:cubicBezTo>
                    <a:pt x="1120" y="5949"/>
                    <a:pt x="993" y="5923"/>
                    <a:pt x="870" y="5923"/>
                  </a:cubicBezTo>
                  <a:cubicBezTo>
                    <a:pt x="412" y="5923"/>
                    <a:pt x="1" y="6288"/>
                    <a:pt x="1" y="6792"/>
                  </a:cubicBezTo>
                  <a:cubicBezTo>
                    <a:pt x="1" y="7126"/>
                    <a:pt x="195" y="7435"/>
                    <a:pt x="498" y="7579"/>
                  </a:cubicBezTo>
                  <a:cubicBezTo>
                    <a:pt x="528" y="7592"/>
                    <a:pt x="560" y="7607"/>
                    <a:pt x="592" y="7621"/>
                  </a:cubicBezTo>
                  <a:lnTo>
                    <a:pt x="937" y="10882"/>
                  </a:lnTo>
                  <a:cubicBezTo>
                    <a:pt x="1035" y="11814"/>
                    <a:pt x="1815" y="12516"/>
                    <a:pt x="2751" y="12516"/>
                  </a:cubicBezTo>
                  <a:lnTo>
                    <a:pt x="4703" y="12516"/>
                  </a:lnTo>
                  <a:cubicBezTo>
                    <a:pt x="4804" y="12516"/>
                    <a:pt x="4885" y="12433"/>
                    <a:pt x="4885" y="12332"/>
                  </a:cubicBezTo>
                  <a:cubicBezTo>
                    <a:pt x="4885" y="12231"/>
                    <a:pt x="4804" y="12148"/>
                    <a:pt x="4703" y="12148"/>
                  </a:cubicBezTo>
                  <a:lnTo>
                    <a:pt x="2751" y="12148"/>
                  </a:lnTo>
                  <a:cubicBezTo>
                    <a:pt x="2004" y="12148"/>
                    <a:pt x="1380" y="11588"/>
                    <a:pt x="1301" y="10843"/>
                  </a:cubicBezTo>
                  <a:lnTo>
                    <a:pt x="979" y="7787"/>
                  </a:lnTo>
                  <a:lnTo>
                    <a:pt x="979" y="7787"/>
                  </a:lnTo>
                  <a:cubicBezTo>
                    <a:pt x="2071" y="8226"/>
                    <a:pt x="3228" y="8444"/>
                    <a:pt x="4383" y="8444"/>
                  </a:cubicBezTo>
                  <a:cubicBezTo>
                    <a:pt x="5542" y="8444"/>
                    <a:pt x="6700" y="8224"/>
                    <a:pt x="7788" y="7787"/>
                  </a:cubicBezTo>
                  <a:lnTo>
                    <a:pt x="7788" y="7787"/>
                  </a:lnTo>
                  <a:lnTo>
                    <a:pt x="7680" y="8813"/>
                  </a:lnTo>
                  <a:cubicBezTo>
                    <a:pt x="7669" y="8922"/>
                    <a:pt x="7754" y="9016"/>
                    <a:pt x="7864" y="9016"/>
                  </a:cubicBezTo>
                  <a:cubicBezTo>
                    <a:pt x="7955" y="9016"/>
                    <a:pt x="8035" y="8946"/>
                    <a:pt x="8044" y="8852"/>
                  </a:cubicBezTo>
                  <a:lnTo>
                    <a:pt x="8176" y="7621"/>
                  </a:lnTo>
                  <a:cubicBezTo>
                    <a:pt x="8207" y="7607"/>
                    <a:pt x="8239" y="7592"/>
                    <a:pt x="8269" y="7579"/>
                  </a:cubicBezTo>
                  <a:cubicBezTo>
                    <a:pt x="8572" y="7435"/>
                    <a:pt x="8766" y="7126"/>
                    <a:pt x="8766" y="6792"/>
                  </a:cubicBezTo>
                  <a:cubicBezTo>
                    <a:pt x="8766" y="6294"/>
                    <a:pt x="8356" y="5922"/>
                    <a:pt x="7896" y="5922"/>
                  </a:cubicBezTo>
                  <a:cubicBezTo>
                    <a:pt x="7774" y="5922"/>
                    <a:pt x="7647" y="5949"/>
                    <a:pt x="7524" y="6007"/>
                  </a:cubicBezTo>
                  <a:cubicBezTo>
                    <a:pt x="7380" y="6076"/>
                    <a:pt x="7232" y="6139"/>
                    <a:pt x="7081" y="6198"/>
                  </a:cubicBezTo>
                  <a:cubicBezTo>
                    <a:pt x="7279" y="5904"/>
                    <a:pt x="7442" y="5583"/>
                    <a:pt x="7567" y="5241"/>
                  </a:cubicBezTo>
                  <a:cubicBezTo>
                    <a:pt x="8225" y="3432"/>
                    <a:pt x="7503" y="2643"/>
                    <a:pt x="7782" y="1262"/>
                  </a:cubicBezTo>
                  <a:cubicBezTo>
                    <a:pt x="7799" y="1176"/>
                    <a:pt x="7754" y="1090"/>
                    <a:pt x="7672" y="1057"/>
                  </a:cubicBezTo>
                  <a:cubicBezTo>
                    <a:pt x="7649" y="1047"/>
                    <a:pt x="7625" y="1043"/>
                    <a:pt x="7601" y="1043"/>
                  </a:cubicBezTo>
                  <a:cubicBezTo>
                    <a:pt x="7541" y="1043"/>
                    <a:pt x="7484" y="1072"/>
                    <a:pt x="7449" y="1125"/>
                  </a:cubicBezTo>
                  <a:cubicBezTo>
                    <a:pt x="6946" y="1888"/>
                    <a:pt x="6331" y="2166"/>
                    <a:pt x="5723" y="2759"/>
                  </a:cubicBezTo>
                  <a:cubicBezTo>
                    <a:pt x="5350" y="1781"/>
                    <a:pt x="4774" y="1226"/>
                    <a:pt x="4563" y="148"/>
                  </a:cubicBezTo>
                  <a:cubicBezTo>
                    <a:pt x="4546" y="62"/>
                    <a:pt x="4471" y="1"/>
                    <a:pt x="43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6" name="Google Shape;3856;p55"/>
          <p:cNvSpPr/>
          <p:nvPr/>
        </p:nvSpPr>
        <p:spPr>
          <a:xfrm>
            <a:off x="1720300" y="3024450"/>
            <a:ext cx="758700" cy="758700"/>
          </a:xfrm>
          <a:prstGeom prst="ellipse">
            <a:avLst/>
          </a:prstGeom>
          <a:solidFill>
            <a:srgbClr val="FFFFFF">
              <a:alpha val="385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3857" name="Google Shape;3857;p55"/>
          <p:cNvSpPr/>
          <p:nvPr/>
        </p:nvSpPr>
        <p:spPr>
          <a:xfrm>
            <a:off x="2738775" y="911990"/>
            <a:ext cx="3361500" cy="3361500"/>
          </a:xfrm>
          <a:prstGeom prst="ellipse">
            <a:avLst/>
          </a:prstGeom>
          <a:solidFill>
            <a:srgbClr val="FFFFFF">
              <a:alpha val="385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3858" name="Google Shape;3858;p55"/>
          <p:cNvSpPr txBox="1">
            <a:spLocks noGrp="1"/>
          </p:cNvSpPr>
          <p:nvPr>
            <p:ph type="title"/>
          </p:nvPr>
        </p:nvSpPr>
        <p:spPr>
          <a:xfrm>
            <a:off x="720000" y="475488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alkboard SE" charset="0"/>
                <a:ea typeface="Chalkboard SE" charset="0"/>
                <a:cs typeface="Chalkboard SE" charset="0"/>
              </a:rPr>
              <a:t>THE COTTON PLANT</a:t>
            </a:r>
            <a:endParaRPr>
              <a:latin typeface="Chalkboard SE" charset="0"/>
              <a:ea typeface="Chalkboard SE" charset="0"/>
              <a:cs typeface="Chalkboard SE" charset="0"/>
            </a:endParaRPr>
          </a:p>
        </p:txBody>
      </p:sp>
      <p:grpSp>
        <p:nvGrpSpPr>
          <p:cNvPr id="3859" name="Google Shape;3859;p55"/>
          <p:cNvGrpSpPr/>
          <p:nvPr/>
        </p:nvGrpSpPr>
        <p:grpSpPr>
          <a:xfrm rot="10800000">
            <a:off x="720010" y="2568719"/>
            <a:ext cx="1578828" cy="2231202"/>
            <a:chOff x="4308700" y="2404375"/>
            <a:chExt cx="558225" cy="788550"/>
          </a:xfrm>
        </p:grpSpPr>
        <p:sp>
          <p:nvSpPr>
            <p:cNvPr id="3860" name="Google Shape;3860;p55"/>
            <p:cNvSpPr/>
            <p:nvPr/>
          </p:nvSpPr>
          <p:spPr>
            <a:xfrm>
              <a:off x="4700975" y="2628600"/>
              <a:ext cx="28550" cy="42650"/>
            </a:xfrm>
            <a:custGeom>
              <a:avLst/>
              <a:gdLst/>
              <a:ahLst/>
              <a:cxnLst/>
              <a:rect l="l" t="t" r="r" b="b"/>
              <a:pathLst>
                <a:path w="1142" h="1706" extrusionOk="0">
                  <a:moveTo>
                    <a:pt x="647" y="0"/>
                  </a:moveTo>
                  <a:cubicBezTo>
                    <a:pt x="620" y="0"/>
                    <a:pt x="593" y="4"/>
                    <a:pt x="567" y="11"/>
                  </a:cubicBezTo>
                  <a:cubicBezTo>
                    <a:pt x="493" y="33"/>
                    <a:pt x="423" y="78"/>
                    <a:pt x="367" y="134"/>
                  </a:cubicBezTo>
                  <a:cubicBezTo>
                    <a:pt x="332" y="169"/>
                    <a:pt x="301" y="210"/>
                    <a:pt x="277" y="253"/>
                  </a:cubicBezTo>
                  <a:cubicBezTo>
                    <a:pt x="230" y="338"/>
                    <a:pt x="200" y="430"/>
                    <a:pt x="184" y="524"/>
                  </a:cubicBezTo>
                  <a:cubicBezTo>
                    <a:pt x="77" y="712"/>
                    <a:pt x="43" y="927"/>
                    <a:pt x="20" y="1143"/>
                  </a:cubicBezTo>
                  <a:cubicBezTo>
                    <a:pt x="12" y="1220"/>
                    <a:pt x="0" y="1305"/>
                    <a:pt x="21" y="1381"/>
                  </a:cubicBezTo>
                  <a:cubicBezTo>
                    <a:pt x="53" y="1490"/>
                    <a:pt x="143" y="1562"/>
                    <a:pt x="255" y="1574"/>
                  </a:cubicBezTo>
                  <a:cubicBezTo>
                    <a:pt x="265" y="1575"/>
                    <a:pt x="275" y="1576"/>
                    <a:pt x="284" y="1576"/>
                  </a:cubicBezTo>
                  <a:cubicBezTo>
                    <a:pt x="288" y="1576"/>
                    <a:pt x="292" y="1576"/>
                    <a:pt x="296" y="1576"/>
                  </a:cubicBezTo>
                  <a:cubicBezTo>
                    <a:pt x="339" y="1652"/>
                    <a:pt x="418" y="1705"/>
                    <a:pt x="509" y="1705"/>
                  </a:cubicBezTo>
                  <a:cubicBezTo>
                    <a:pt x="521" y="1705"/>
                    <a:pt x="533" y="1704"/>
                    <a:pt x="545" y="1702"/>
                  </a:cubicBezTo>
                  <a:cubicBezTo>
                    <a:pt x="670" y="1682"/>
                    <a:pt x="772" y="1556"/>
                    <a:pt x="747" y="1428"/>
                  </a:cubicBezTo>
                  <a:cubicBezTo>
                    <a:pt x="745" y="1413"/>
                    <a:pt x="741" y="1397"/>
                    <a:pt x="739" y="1382"/>
                  </a:cubicBezTo>
                  <a:cubicBezTo>
                    <a:pt x="782" y="1361"/>
                    <a:pt x="824" y="1334"/>
                    <a:pt x="861" y="1307"/>
                  </a:cubicBezTo>
                  <a:cubicBezTo>
                    <a:pt x="965" y="1228"/>
                    <a:pt x="1035" y="1107"/>
                    <a:pt x="1073" y="985"/>
                  </a:cubicBezTo>
                  <a:cubicBezTo>
                    <a:pt x="1141" y="767"/>
                    <a:pt x="1135" y="485"/>
                    <a:pt x="953" y="323"/>
                  </a:cubicBezTo>
                  <a:cubicBezTo>
                    <a:pt x="953" y="261"/>
                    <a:pt x="944" y="200"/>
                    <a:pt x="911" y="143"/>
                  </a:cubicBezTo>
                  <a:cubicBezTo>
                    <a:pt x="856" y="53"/>
                    <a:pt x="750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61" name="Google Shape;3861;p55"/>
            <p:cNvSpPr/>
            <p:nvPr/>
          </p:nvSpPr>
          <p:spPr>
            <a:xfrm>
              <a:off x="4727525" y="2880150"/>
              <a:ext cx="44575" cy="55925"/>
            </a:xfrm>
            <a:custGeom>
              <a:avLst/>
              <a:gdLst/>
              <a:ahLst/>
              <a:cxnLst/>
              <a:rect l="l" t="t" r="r" b="b"/>
              <a:pathLst>
                <a:path w="1783" h="2237" extrusionOk="0">
                  <a:moveTo>
                    <a:pt x="1350" y="0"/>
                  </a:moveTo>
                  <a:cubicBezTo>
                    <a:pt x="1308" y="0"/>
                    <a:pt x="1265" y="11"/>
                    <a:pt x="1228" y="34"/>
                  </a:cubicBezTo>
                  <a:cubicBezTo>
                    <a:pt x="1193" y="53"/>
                    <a:pt x="1166" y="80"/>
                    <a:pt x="1146" y="112"/>
                  </a:cubicBezTo>
                  <a:cubicBezTo>
                    <a:pt x="1110" y="115"/>
                    <a:pt x="1073" y="120"/>
                    <a:pt x="1034" y="130"/>
                  </a:cubicBezTo>
                  <a:cubicBezTo>
                    <a:pt x="965" y="147"/>
                    <a:pt x="897" y="186"/>
                    <a:pt x="838" y="226"/>
                  </a:cubicBezTo>
                  <a:cubicBezTo>
                    <a:pt x="791" y="257"/>
                    <a:pt x="748" y="292"/>
                    <a:pt x="708" y="332"/>
                  </a:cubicBezTo>
                  <a:cubicBezTo>
                    <a:pt x="647" y="394"/>
                    <a:pt x="593" y="466"/>
                    <a:pt x="547" y="542"/>
                  </a:cubicBezTo>
                  <a:cubicBezTo>
                    <a:pt x="472" y="621"/>
                    <a:pt x="412" y="711"/>
                    <a:pt x="369" y="809"/>
                  </a:cubicBezTo>
                  <a:cubicBezTo>
                    <a:pt x="362" y="818"/>
                    <a:pt x="354" y="826"/>
                    <a:pt x="347" y="835"/>
                  </a:cubicBezTo>
                  <a:cubicBezTo>
                    <a:pt x="147" y="1072"/>
                    <a:pt x="1" y="1405"/>
                    <a:pt x="70" y="1720"/>
                  </a:cubicBezTo>
                  <a:cubicBezTo>
                    <a:pt x="89" y="1800"/>
                    <a:pt x="120" y="1872"/>
                    <a:pt x="164" y="1936"/>
                  </a:cubicBezTo>
                  <a:cubicBezTo>
                    <a:pt x="170" y="2008"/>
                    <a:pt x="192" y="2084"/>
                    <a:pt x="236" y="2140"/>
                  </a:cubicBezTo>
                  <a:cubicBezTo>
                    <a:pt x="272" y="2184"/>
                    <a:pt x="325" y="2216"/>
                    <a:pt x="381" y="2230"/>
                  </a:cubicBezTo>
                  <a:cubicBezTo>
                    <a:pt x="399" y="2234"/>
                    <a:pt x="417" y="2236"/>
                    <a:pt x="433" y="2236"/>
                  </a:cubicBezTo>
                  <a:cubicBezTo>
                    <a:pt x="478" y="2236"/>
                    <a:pt x="520" y="2223"/>
                    <a:pt x="563" y="2205"/>
                  </a:cubicBezTo>
                  <a:cubicBezTo>
                    <a:pt x="586" y="2195"/>
                    <a:pt x="609" y="2181"/>
                    <a:pt x="631" y="2166"/>
                  </a:cubicBezTo>
                  <a:cubicBezTo>
                    <a:pt x="641" y="2165"/>
                    <a:pt x="652" y="2165"/>
                    <a:pt x="663" y="2164"/>
                  </a:cubicBezTo>
                  <a:cubicBezTo>
                    <a:pt x="743" y="2156"/>
                    <a:pt x="822" y="2115"/>
                    <a:pt x="887" y="2072"/>
                  </a:cubicBezTo>
                  <a:cubicBezTo>
                    <a:pt x="955" y="2030"/>
                    <a:pt x="1013" y="1973"/>
                    <a:pt x="1065" y="1913"/>
                  </a:cubicBezTo>
                  <a:cubicBezTo>
                    <a:pt x="1072" y="1907"/>
                    <a:pt x="1079" y="1899"/>
                    <a:pt x="1086" y="1891"/>
                  </a:cubicBezTo>
                  <a:cubicBezTo>
                    <a:pt x="1101" y="1881"/>
                    <a:pt x="1115" y="1872"/>
                    <a:pt x="1129" y="1863"/>
                  </a:cubicBezTo>
                  <a:cubicBezTo>
                    <a:pt x="1263" y="1769"/>
                    <a:pt x="1376" y="1645"/>
                    <a:pt x="1456" y="1503"/>
                  </a:cubicBezTo>
                  <a:cubicBezTo>
                    <a:pt x="1476" y="1466"/>
                    <a:pt x="1495" y="1429"/>
                    <a:pt x="1512" y="1390"/>
                  </a:cubicBezTo>
                  <a:cubicBezTo>
                    <a:pt x="1615" y="1279"/>
                    <a:pt x="1698" y="1150"/>
                    <a:pt x="1742" y="1003"/>
                  </a:cubicBezTo>
                  <a:cubicBezTo>
                    <a:pt x="1763" y="936"/>
                    <a:pt x="1782" y="859"/>
                    <a:pt x="1778" y="788"/>
                  </a:cubicBezTo>
                  <a:cubicBezTo>
                    <a:pt x="1772" y="715"/>
                    <a:pt x="1760" y="652"/>
                    <a:pt x="1734" y="586"/>
                  </a:cubicBezTo>
                  <a:cubicBezTo>
                    <a:pt x="1707" y="517"/>
                    <a:pt x="1646" y="450"/>
                    <a:pt x="1588" y="407"/>
                  </a:cubicBezTo>
                  <a:cubicBezTo>
                    <a:pt x="1585" y="407"/>
                    <a:pt x="1584" y="406"/>
                    <a:pt x="1583" y="405"/>
                  </a:cubicBezTo>
                  <a:cubicBezTo>
                    <a:pt x="1584" y="402"/>
                    <a:pt x="1584" y="398"/>
                    <a:pt x="1585" y="394"/>
                  </a:cubicBezTo>
                  <a:cubicBezTo>
                    <a:pt x="1598" y="298"/>
                    <a:pt x="1609" y="206"/>
                    <a:pt x="1558" y="117"/>
                  </a:cubicBezTo>
                  <a:cubicBezTo>
                    <a:pt x="1515" y="42"/>
                    <a:pt x="1433" y="0"/>
                    <a:pt x="1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62" name="Google Shape;3862;p55"/>
            <p:cNvSpPr/>
            <p:nvPr/>
          </p:nvSpPr>
          <p:spPr>
            <a:xfrm>
              <a:off x="4523150" y="3068875"/>
              <a:ext cx="55925" cy="37775"/>
            </a:xfrm>
            <a:custGeom>
              <a:avLst/>
              <a:gdLst/>
              <a:ahLst/>
              <a:cxnLst/>
              <a:rect l="l" t="t" r="r" b="b"/>
              <a:pathLst>
                <a:path w="2237" h="1511" extrusionOk="0">
                  <a:moveTo>
                    <a:pt x="1148" y="1"/>
                  </a:moveTo>
                  <a:cubicBezTo>
                    <a:pt x="1123" y="1"/>
                    <a:pt x="1098" y="2"/>
                    <a:pt x="1073" y="4"/>
                  </a:cubicBezTo>
                  <a:cubicBezTo>
                    <a:pt x="1011" y="12"/>
                    <a:pt x="947" y="19"/>
                    <a:pt x="888" y="46"/>
                  </a:cubicBezTo>
                  <a:cubicBezTo>
                    <a:pt x="833" y="72"/>
                    <a:pt x="784" y="112"/>
                    <a:pt x="749" y="160"/>
                  </a:cubicBezTo>
                  <a:cubicBezTo>
                    <a:pt x="717" y="163"/>
                    <a:pt x="685" y="169"/>
                    <a:pt x="654" y="180"/>
                  </a:cubicBezTo>
                  <a:cubicBezTo>
                    <a:pt x="600" y="198"/>
                    <a:pt x="547" y="236"/>
                    <a:pt x="511" y="281"/>
                  </a:cubicBezTo>
                  <a:cubicBezTo>
                    <a:pt x="490" y="269"/>
                    <a:pt x="470" y="258"/>
                    <a:pt x="449" y="246"/>
                  </a:cubicBezTo>
                  <a:cubicBezTo>
                    <a:pt x="390" y="218"/>
                    <a:pt x="335" y="202"/>
                    <a:pt x="270" y="197"/>
                  </a:cubicBezTo>
                  <a:cubicBezTo>
                    <a:pt x="266" y="197"/>
                    <a:pt x="262" y="197"/>
                    <a:pt x="258" y="197"/>
                  </a:cubicBezTo>
                  <a:cubicBezTo>
                    <a:pt x="194" y="197"/>
                    <a:pt x="129" y="225"/>
                    <a:pt x="82" y="272"/>
                  </a:cubicBezTo>
                  <a:cubicBezTo>
                    <a:pt x="42" y="313"/>
                    <a:pt x="16" y="367"/>
                    <a:pt x="15" y="426"/>
                  </a:cubicBezTo>
                  <a:cubicBezTo>
                    <a:pt x="16" y="453"/>
                    <a:pt x="18" y="479"/>
                    <a:pt x="24" y="504"/>
                  </a:cubicBezTo>
                  <a:cubicBezTo>
                    <a:pt x="1" y="575"/>
                    <a:pt x="10" y="657"/>
                    <a:pt x="55" y="716"/>
                  </a:cubicBezTo>
                  <a:cubicBezTo>
                    <a:pt x="122" y="805"/>
                    <a:pt x="196" y="887"/>
                    <a:pt x="273" y="966"/>
                  </a:cubicBezTo>
                  <a:cubicBezTo>
                    <a:pt x="334" y="1033"/>
                    <a:pt x="394" y="1101"/>
                    <a:pt x="455" y="1167"/>
                  </a:cubicBezTo>
                  <a:cubicBezTo>
                    <a:pt x="450" y="1160"/>
                    <a:pt x="445" y="1154"/>
                    <a:pt x="439" y="1148"/>
                  </a:cubicBezTo>
                  <a:lnTo>
                    <a:pt x="439" y="1148"/>
                  </a:lnTo>
                  <a:cubicBezTo>
                    <a:pt x="440" y="1148"/>
                    <a:pt x="440" y="1149"/>
                    <a:pt x="441" y="1149"/>
                  </a:cubicBezTo>
                  <a:cubicBezTo>
                    <a:pt x="492" y="1213"/>
                    <a:pt x="567" y="1251"/>
                    <a:pt x="642" y="1251"/>
                  </a:cubicBezTo>
                  <a:cubicBezTo>
                    <a:pt x="653" y="1251"/>
                    <a:pt x="664" y="1250"/>
                    <a:pt x="674" y="1248"/>
                  </a:cubicBezTo>
                  <a:lnTo>
                    <a:pt x="674" y="1248"/>
                  </a:lnTo>
                  <a:cubicBezTo>
                    <a:pt x="669" y="1344"/>
                    <a:pt x="720" y="1441"/>
                    <a:pt x="812" y="1483"/>
                  </a:cubicBezTo>
                  <a:cubicBezTo>
                    <a:pt x="856" y="1503"/>
                    <a:pt x="902" y="1510"/>
                    <a:pt x="950" y="1510"/>
                  </a:cubicBezTo>
                  <a:cubicBezTo>
                    <a:pt x="1050" y="1510"/>
                    <a:pt x="1154" y="1477"/>
                    <a:pt x="1247" y="1456"/>
                  </a:cubicBezTo>
                  <a:cubicBezTo>
                    <a:pt x="1331" y="1437"/>
                    <a:pt x="1414" y="1415"/>
                    <a:pt x="1497" y="1393"/>
                  </a:cubicBezTo>
                  <a:cubicBezTo>
                    <a:pt x="1567" y="1373"/>
                    <a:pt x="1641" y="1353"/>
                    <a:pt x="1707" y="1319"/>
                  </a:cubicBezTo>
                  <a:cubicBezTo>
                    <a:pt x="1730" y="1306"/>
                    <a:pt x="1750" y="1293"/>
                    <a:pt x="1770" y="1276"/>
                  </a:cubicBezTo>
                  <a:cubicBezTo>
                    <a:pt x="1780" y="1274"/>
                    <a:pt x="1792" y="1273"/>
                    <a:pt x="1803" y="1271"/>
                  </a:cubicBezTo>
                  <a:cubicBezTo>
                    <a:pt x="1811" y="1272"/>
                    <a:pt x="1819" y="1272"/>
                    <a:pt x="1827" y="1272"/>
                  </a:cubicBezTo>
                  <a:cubicBezTo>
                    <a:pt x="1889" y="1272"/>
                    <a:pt x="1949" y="1255"/>
                    <a:pt x="1999" y="1210"/>
                  </a:cubicBezTo>
                  <a:cubicBezTo>
                    <a:pt x="2011" y="1198"/>
                    <a:pt x="2023" y="1185"/>
                    <a:pt x="2033" y="1173"/>
                  </a:cubicBezTo>
                  <a:cubicBezTo>
                    <a:pt x="2105" y="1116"/>
                    <a:pt x="2154" y="1034"/>
                    <a:pt x="2177" y="946"/>
                  </a:cubicBezTo>
                  <a:cubicBezTo>
                    <a:pt x="2236" y="726"/>
                    <a:pt x="2093" y="476"/>
                    <a:pt x="1939" y="329"/>
                  </a:cubicBezTo>
                  <a:cubicBezTo>
                    <a:pt x="1849" y="238"/>
                    <a:pt x="1749" y="157"/>
                    <a:pt x="1633" y="106"/>
                  </a:cubicBezTo>
                  <a:cubicBezTo>
                    <a:pt x="1533" y="60"/>
                    <a:pt x="1430" y="30"/>
                    <a:pt x="1323" y="14"/>
                  </a:cubicBezTo>
                  <a:cubicBezTo>
                    <a:pt x="1267" y="6"/>
                    <a:pt x="1207" y="1"/>
                    <a:pt x="1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63" name="Google Shape;3863;p55"/>
            <p:cNvSpPr/>
            <p:nvPr/>
          </p:nvSpPr>
          <p:spPr>
            <a:xfrm>
              <a:off x="4380250" y="2838375"/>
              <a:ext cx="53675" cy="44500"/>
            </a:xfrm>
            <a:custGeom>
              <a:avLst/>
              <a:gdLst/>
              <a:ahLst/>
              <a:cxnLst/>
              <a:rect l="l" t="t" r="r" b="b"/>
              <a:pathLst>
                <a:path w="2147" h="1780" extrusionOk="0">
                  <a:moveTo>
                    <a:pt x="497" y="0"/>
                  </a:moveTo>
                  <a:cubicBezTo>
                    <a:pt x="491" y="0"/>
                    <a:pt x="484" y="0"/>
                    <a:pt x="478" y="1"/>
                  </a:cubicBezTo>
                  <a:cubicBezTo>
                    <a:pt x="412" y="5"/>
                    <a:pt x="346" y="33"/>
                    <a:pt x="293" y="75"/>
                  </a:cubicBezTo>
                  <a:cubicBezTo>
                    <a:pt x="232" y="75"/>
                    <a:pt x="171" y="97"/>
                    <a:pt x="124" y="144"/>
                  </a:cubicBezTo>
                  <a:cubicBezTo>
                    <a:pt x="120" y="148"/>
                    <a:pt x="114" y="154"/>
                    <a:pt x="109" y="160"/>
                  </a:cubicBezTo>
                  <a:cubicBezTo>
                    <a:pt x="48" y="234"/>
                    <a:pt x="35" y="345"/>
                    <a:pt x="82" y="430"/>
                  </a:cubicBezTo>
                  <a:cubicBezTo>
                    <a:pt x="83" y="435"/>
                    <a:pt x="84" y="442"/>
                    <a:pt x="85" y="448"/>
                  </a:cubicBezTo>
                  <a:cubicBezTo>
                    <a:pt x="93" y="479"/>
                    <a:pt x="104" y="508"/>
                    <a:pt x="116" y="537"/>
                  </a:cubicBezTo>
                  <a:cubicBezTo>
                    <a:pt x="70" y="571"/>
                    <a:pt x="37" y="623"/>
                    <a:pt x="25" y="683"/>
                  </a:cubicBezTo>
                  <a:cubicBezTo>
                    <a:pt x="24" y="688"/>
                    <a:pt x="24" y="693"/>
                    <a:pt x="22" y="698"/>
                  </a:cubicBezTo>
                  <a:cubicBezTo>
                    <a:pt x="1" y="814"/>
                    <a:pt x="73" y="902"/>
                    <a:pt x="147" y="980"/>
                  </a:cubicBezTo>
                  <a:cubicBezTo>
                    <a:pt x="187" y="1021"/>
                    <a:pt x="225" y="1061"/>
                    <a:pt x="265" y="1100"/>
                  </a:cubicBezTo>
                  <a:cubicBezTo>
                    <a:pt x="356" y="1190"/>
                    <a:pt x="450" y="1283"/>
                    <a:pt x="551" y="1363"/>
                  </a:cubicBezTo>
                  <a:cubicBezTo>
                    <a:pt x="723" y="1501"/>
                    <a:pt x="895" y="1641"/>
                    <a:pt x="1101" y="1727"/>
                  </a:cubicBezTo>
                  <a:cubicBezTo>
                    <a:pt x="1156" y="1751"/>
                    <a:pt x="1217" y="1766"/>
                    <a:pt x="1276" y="1766"/>
                  </a:cubicBezTo>
                  <a:cubicBezTo>
                    <a:pt x="1328" y="1766"/>
                    <a:pt x="1379" y="1755"/>
                    <a:pt x="1425" y="1730"/>
                  </a:cubicBezTo>
                  <a:cubicBezTo>
                    <a:pt x="1433" y="1730"/>
                    <a:pt x="1441" y="1731"/>
                    <a:pt x="1449" y="1731"/>
                  </a:cubicBezTo>
                  <a:cubicBezTo>
                    <a:pt x="1508" y="1731"/>
                    <a:pt x="1566" y="1711"/>
                    <a:pt x="1611" y="1674"/>
                  </a:cubicBezTo>
                  <a:cubicBezTo>
                    <a:pt x="1671" y="1703"/>
                    <a:pt x="1731" y="1732"/>
                    <a:pt x="1793" y="1758"/>
                  </a:cubicBezTo>
                  <a:cubicBezTo>
                    <a:pt x="1826" y="1772"/>
                    <a:pt x="1860" y="1779"/>
                    <a:pt x="1893" y="1779"/>
                  </a:cubicBezTo>
                  <a:cubicBezTo>
                    <a:pt x="1994" y="1779"/>
                    <a:pt x="2088" y="1717"/>
                    <a:pt x="2125" y="1614"/>
                  </a:cubicBezTo>
                  <a:cubicBezTo>
                    <a:pt x="2147" y="1550"/>
                    <a:pt x="2141" y="1482"/>
                    <a:pt x="2110" y="1422"/>
                  </a:cubicBezTo>
                  <a:cubicBezTo>
                    <a:pt x="2075" y="1354"/>
                    <a:pt x="2018" y="1312"/>
                    <a:pt x="1955" y="1272"/>
                  </a:cubicBezTo>
                  <a:cubicBezTo>
                    <a:pt x="1778" y="1137"/>
                    <a:pt x="1600" y="1002"/>
                    <a:pt x="1423" y="868"/>
                  </a:cubicBezTo>
                  <a:cubicBezTo>
                    <a:pt x="1392" y="807"/>
                    <a:pt x="1358" y="750"/>
                    <a:pt x="1321" y="694"/>
                  </a:cubicBezTo>
                  <a:cubicBezTo>
                    <a:pt x="1249" y="583"/>
                    <a:pt x="1170" y="472"/>
                    <a:pt x="1081" y="374"/>
                  </a:cubicBezTo>
                  <a:cubicBezTo>
                    <a:pt x="986" y="272"/>
                    <a:pt x="883" y="178"/>
                    <a:pt x="766" y="104"/>
                  </a:cubicBezTo>
                  <a:cubicBezTo>
                    <a:pt x="685" y="54"/>
                    <a:pt x="595" y="0"/>
                    <a:pt x="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64" name="Google Shape;3864;p55"/>
            <p:cNvSpPr/>
            <p:nvPr/>
          </p:nvSpPr>
          <p:spPr>
            <a:xfrm>
              <a:off x="4706000" y="2658175"/>
              <a:ext cx="200" cy="75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7" y="0"/>
                  </a:moveTo>
                  <a:lnTo>
                    <a:pt x="7" y="0"/>
                  </a:lnTo>
                  <a:cubicBezTo>
                    <a:pt x="5" y="1"/>
                    <a:pt x="3" y="3"/>
                    <a:pt x="1" y="3"/>
                  </a:cubicBezTo>
                  <a:cubicBezTo>
                    <a:pt x="2" y="3"/>
                    <a:pt x="4" y="3"/>
                    <a:pt x="5" y="1"/>
                  </a:cubicBezTo>
                  <a:cubicBezTo>
                    <a:pt x="6" y="1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60B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65" name="Google Shape;3865;p55"/>
            <p:cNvSpPr/>
            <p:nvPr/>
          </p:nvSpPr>
          <p:spPr>
            <a:xfrm>
              <a:off x="4705425" y="2658225"/>
              <a:ext cx="600" cy="275"/>
            </a:xfrm>
            <a:custGeom>
              <a:avLst/>
              <a:gdLst/>
              <a:ahLst/>
              <a:cxnLst/>
              <a:rect l="l" t="t" r="r" b="b"/>
              <a:pathLst>
                <a:path w="24" h="11" extrusionOk="0">
                  <a:moveTo>
                    <a:pt x="24" y="1"/>
                  </a:moveTo>
                  <a:cubicBezTo>
                    <a:pt x="23" y="1"/>
                    <a:pt x="22" y="1"/>
                    <a:pt x="21" y="2"/>
                  </a:cubicBezTo>
                  <a:lnTo>
                    <a:pt x="21" y="2"/>
                  </a:lnTo>
                  <a:cubicBezTo>
                    <a:pt x="22" y="1"/>
                    <a:pt x="23" y="1"/>
                    <a:pt x="24" y="1"/>
                  </a:cubicBezTo>
                  <a:close/>
                  <a:moveTo>
                    <a:pt x="21" y="2"/>
                  </a:moveTo>
                  <a:cubicBezTo>
                    <a:pt x="20" y="2"/>
                    <a:pt x="20" y="2"/>
                    <a:pt x="19" y="3"/>
                  </a:cubicBezTo>
                  <a:lnTo>
                    <a:pt x="19" y="3"/>
                  </a:lnTo>
                  <a:cubicBezTo>
                    <a:pt x="20" y="2"/>
                    <a:pt x="20" y="2"/>
                    <a:pt x="21" y="2"/>
                  </a:cubicBezTo>
                  <a:close/>
                  <a:moveTo>
                    <a:pt x="19" y="3"/>
                  </a:moveTo>
                  <a:cubicBezTo>
                    <a:pt x="19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18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lose/>
                  <a:moveTo>
                    <a:pt x="18" y="3"/>
                  </a:moveTo>
                  <a:lnTo>
                    <a:pt x="18" y="3"/>
                  </a:lnTo>
                  <a:cubicBezTo>
                    <a:pt x="16" y="4"/>
                    <a:pt x="15" y="5"/>
                    <a:pt x="14" y="5"/>
                  </a:cubicBezTo>
                  <a:lnTo>
                    <a:pt x="14" y="5"/>
                  </a:lnTo>
                  <a:cubicBezTo>
                    <a:pt x="15" y="5"/>
                    <a:pt x="16" y="4"/>
                    <a:pt x="18" y="3"/>
                  </a:cubicBezTo>
                  <a:close/>
                  <a:moveTo>
                    <a:pt x="14" y="5"/>
                  </a:moveTo>
                  <a:cubicBezTo>
                    <a:pt x="10" y="7"/>
                    <a:pt x="5" y="9"/>
                    <a:pt x="1" y="11"/>
                  </a:cubicBezTo>
                  <a:cubicBezTo>
                    <a:pt x="6" y="9"/>
                    <a:pt x="10" y="7"/>
                    <a:pt x="14" y="5"/>
                  </a:cubicBezTo>
                  <a:close/>
                </a:path>
              </a:pathLst>
            </a:custGeom>
            <a:solidFill>
              <a:srgbClr val="60B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66" name="Google Shape;3866;p55"/>
            <p:cNvSpPr/>
            <p:nvPr/>
          </p:nvSpPr>
          <p:spPr>
            <a:xfrm>
              <a:off x="4696425" y="2633725"/>
              <a:ext cx="19300" cy="25150"/>
            </a:xfrm>
            <a:custGeom>
              <a:avLst/>
              <a:gdLst/>
              <a:ahLst/>
              <a:cxnLst/>
              <a:rect l="l" t="t" r="r" b="b"/>
              <a:pathLst>
                <a:path w="772" h="1006" extrusionOk="0">
                  <a:moveTo>
                    <a:pt x="443" y="1"/>
                  </a:moveTo>
                  <a:cubicBezTo>
                    <a:pt x="393" y="1"/>
                    <a:pt x="343" y="16"/>
                    <a:pt x="300" y="46"/>
                  </a:cubicBezTo>
                  <a:cubicBezTo>
                    <a:pt x="291" y="53"/>
                    <a:pt x="282" y="61"/>
                    <a:pt x="274" y="69"/>
                  </a:cubicBezTo>
                  <a:cubicBezTo>
                    <a:pt x="197" y="145"/>
                    <a:pt x="181" y="264"/>
                    <a:pt x="231" y="359"/>
                  </a:cubicBezTo>
                  <a:cubicBezTo>
                    <a:pt x="233" y="360"/>
                    <a:pt x="233" y="362"/>
                    <a:pt x="234" y="363"/>
                  </a:cubicBezTo>
                  <a:cubicBezTo>
                    <a:pt x="234" y="365"/>
                    <a:pt x="235" y="368"/>
                    <a:pt x="235" y="370"/>
                  </a:cubicBezTo>
                  <a:cubicBezTo>
                    <a:pt x="235" y="370"/>
                    <a:pt x="235" y="371"/>
                    <a:pt x="236" y="372"/>
                  </a:cubicBezTo>
                  <a:cubicBezTo>
                    <a:pt x="235" y="379"/>
                    <a:pt x="235" y="385"/>
                    <a:pt x="235" y="392"/>
                  </a:cubicBezTo>
                  <a:cubicBezTo>
                    <a:pt x="233" y="404"/>
                    <a:pt x="231" y="416"/>
                    <a:pt x="229" y="428"/>
                  </a:cubicBezTo>
                  <a:cubicBezTo>
                    <a:pt x="223" y="445"/>
                    <a:pt x="219" y="464"/>
                    <a:pt x="213" y="482"/>
                  </a:cubicBezTo>
                  <a:cubicBezTo>
                    <a:pt x="210" y="490"/>
                    <a:pt x="206" y="498"/>
                    <a:pt x="203" y="506"/>
                  </a:cubicBezTo>
                  <a:cubicBezTo>
                    <a:pt x="196" y="519"/>
                    <a:pt x="189" y="531"/>
                    <a:pt x="182" y="543"/>
                  </a:cubicBezTo>
                  <a:cubicBezTo>
                    <a:pt x="174" y="546"/>
                    <a:pt x="166" y="550"/>
                    <a:pt x="159" y="554"/>
                  </a:cubicBezTo>
                  <a:cubicBezTo>
                    <a:pt x="42" y="614"/>
                    <a:pt x="1" y="767"/>
                    <a:pt x="61" y="881"/>
                  </a:cubicBezTo>
                  <a:cubicBezTo>
                    <a:pt x="105" y="962"/>
                    <a:pt x="187" y="1005"/>
                    <a:pt x="273" y="1005"/>
                  </a:cubicBezTo>
                  <a:cubicBezTo>
                    <a:pt x="309" y="1005"/>
                    <a:pt x="345" y="998"/>
                    <a:pt x="379" y="982"/>
                  </a:cubicBezTo>
                  <a:cubicBezTo>
                    <a:pt x="425" y="961"/>
                    <a:pt x="468" y="941"/>
                    <a:pt x="507" y="905"/>
                  </a:cubicBezTo>
                  <a:cubicBezTo>
                    <a:pt x="556" y="861"/>
                    <a:pt x="592" y="802"/>
                    <a:pt x="623" y="744"/>
                  </a:cubicBezTo>
                  <a:cubicBezTo>
                    <a:pt x="724" y="554"/>
                    <a:pt x="771" y="284"/>
                    <a:pt x="639" y="99"/>
                  </a:cubicBezTo>
                  <a:cubicBezTo>
                    <a:pt x="592" y="34"/>
                    <a:pt x="518" y="1"/>
                    <a:pt x="44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67" name="Google Shape;3867;p55"/>
            <p:cNvSpPr/>
            <p:nvPr/>
          </p:nvSpPr>
          <p:spPr>
            <a:xfrm>
              <a:off x="4727450" y="2880925"/>
              <a:ext cx="30000" cy="43025"/>
            </a:xfrm>
            <a:custGeom>
              <a:avLst/>
              <a:gdLst/>
              <a:ahLst/>
              <a:cxnLst/>
              <a:rect l="l" t="t" r="r" b="b"/>
              <a:pathLst>
                <a:path w="1200" h="1721" extrusionOk="0">
                  <a:moveTo>
                    <a:pt x="893" y="0"/>
                  </a:moveTo>
                  <a:cubicBezTo>
                    <a:pt x="861" y="0"/>
                    <a:pt x="828" y="7"/>
                    <a:pt x="797" y="21"/>
                  </a:cubicBezTo>
                  <a:cubicBezTo>
                    <a:pt x="770" y="32"/>
                    <a:pt x="747" y="49"/>
                    <a:pt x="726" y="70"/>
                  </a:cubicBezTo>
                  <a:cubicBezTo>
                    <a:pt x="659" y="137"/>
                    <a:pt x="633" y="244"/>
                    <a:pt x="673" y="335"/>
                  </a:cubicBezTo>
                  <a:cubicBezTo>
                    <a:pt x="676" y="344"/>
                    <a:pt x="678" y="354"/>
                    <a:pt x="681" y="363"/>
                  </a:cubicBezTo>
                  <a:cubicBezTo>
                    <a:pt x="667" y="370"/>
                    <a:pt x="654" y="378"/>
                    <a:pt x="642" y="387"/>
                  </a:cubicBezTo>
                  <a:cubicBezTo>
                    <a:pt x="589" y="425"/>
                    <a:pt x="562" y="486"/>
                    <a:pt x="536" y="542"/>
                  </a:cubicBezTo>
                  <a:cubicBezTo>
                    <a:pt x="522" y="574"/>
                    <a:pt x="514" y="607"/>
                    <a:pt x="511" y="641"/>
                  </a:cubicBezTo>
                  <a:cubicBezTo>
                    <a:pt x="479" y="720"/>
                    <a:pt x="446" y="797"/>
                    <a:pt x="414" y="876"/>
                  </a:cubicBezTo>
                  <a:cubicBezTo>
                    <a:pt x="381" y="943"/>
                    <a:pt x="348" y="1009"/>
                    <a:pt x="310" y="1072"/>
                  </a:cubicBezTo>
                  <a:cubicBezTo>
                    <a:pt x="284" y="1113"/>
                    <a:pt x="255" y="1152"/>
                    <a:pt x="225" y="1189"/>
                  </a:cubicBezTo>
                  <a:cubicBezTo>
                    <a:pt x="205" y="1212"/>
                    <a:pt x="184" y="1234"/>
                    <a:pt x="164" y="1257"/>
                  </a:cubicBezTo>
                  <a:cubicBezTo>
                    <a:pt x="159" y="1260"/>
                    <a:pt x="155" y="1264"/>
                    <a:pt x="150" y="1268"/>
                  </a:cubicBezTo>
                  <a:cubicBezTo>
                    <a:pt x="139" y="1275"/>
                    <a:pt x="128" y="1282"/>
                    <a:pt x="119" y="1291"/>
                  </a:cubicBezTo>
                  <a:cubicBezTo>
                    <a:pt x="0" y="1393"/>
                    <a:pt x="2" y="1579"/>
                    <a:pt x="131" y="1674"/>
                  </a:cubicBezTo>
                  <a:cubicBezTo>
                    <a:pt x="176" y="1706"/>
                    <a:pt x="227" y="1721"/>
                    <a:pt x="279" y="1721"/>
                  </a:cubicBezTo>
                  <a:cubicBezTo>
                    <a:pt x="335" y="1721"/>
                    <a:pt x="391" y="1704"/>
                    <a:pt x="440" y="1674"/>
                  </a:cubicBezTo>
                  <a:cubicBezTo>
                    <a:pt x="468" y="1658"/>
                    <a:pt x="494" y="1640"/>
                    <a:pt x="519" y="1622"/>
                  </a:cubicBezTo>
                  <a:cubicBezTo>
                    <a:pt x="555" y="1599"/>
                    <a:pt x="589" y="1571"/>
                    <a:pt x="622" y="1546"/>
                  </a:cubicBezTo>
                  <a:cubicBezTo>
                    <a:pt x="708" y="1483"/>
                    <a:pt x="793" y="1420"/>
                    <a:pt x="869" y="1348"/>
                  </a:cubicBezTo>
                  <a:cubicBezTo>
                    <a:pt x="948" y="1274"/>
                    <a:pt x="1021" y="1197"/>
                    <a:pt x="1072" y="1099"/>
                  </a:cubicBezTo>
                  <a:cubicBezTo>
                    <a:pt x="1125" y="997"/>
                    <a:pt x="1159" y="873"/>
                    <a:pt x="1171" y="757"/>
                  </a:cubicBezTo>
                  <a:cubicBezTo>
                    <a:pt x="1185" y="621"/>
                    <a:pt x="1200" y="469"/>
                    <a:pt x="1170" y="334"/>
                  </a:cubicBezTo>
                  <a:cubicBezTo>
                    <a:pt x="1156" y="272"/>
                    <a:pt x="1142" y="202"/>
                    <a:pt x="1116" y="143"/>
                  </a:cubicBezTo>
                  <a:cubicBezTo>
                    <a:pt x="1075" y="55"/>
                    <a:pt x="986" y="0"/>
                    <a:pt x="893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68" name="Google Shape;3868;p55"/>
            <p:cNvSpPr/>
            <p:nvPr/>
          </p:nvSpPr>
          <p:spPr>
            <a:xfrm>
              <a:off x="4537850" y="3068300"/>
              <a:ext cx="37925" cy="23100"/>
            </a:xfrm>
            <a:custGeom>
              <a:avLst/>
              <a:gdLst/>
              <a:ahLst/>
              <a:cxnLst/>
              <a:rect l="l" t="t" r="r" b="b"/>
              <a:pathLst>
                <a:path w="1517" h="924" extrusionOk="0">
                  <a:moveTo>
                    <a:pt x="247" y="1"/>
                  </a:moveTo>
                  <a:cubicBezTo>
                    <a:pt x="183" y="1"/>
                    <a:pt x="120" y="29"/>
                    <a:pt x="75" y="75"/>
                  </a:cubicBezTo>
                  <a:cubicBezTo>
                    <a:pt x="36" y="114"/>
                    <a:pt x="10" y="165"/>
                    <a:pt x="5" y="221"/>
                  </a:cubicBezTo>
                  <a:cubicBezTo>
                    <a:pt x="1" y="260"/>
                    <a:pt x="9" y="295"/>
                    <a:pt x="21" y="328"/>
                  </a:cubicBezTo>
                  <a:cubicBezTo>
                    <a:pt x="22" y="340"/>
                    <a:pt x="22" y="353"/>
                    <a:pt x="27" y="364"/>
                  </a:cubicBezTo>
                  <a:cubicBezTo>
                    <a:pt x="43" y="418"/>
                    <a:pt x="77" y="458"/>
                    <a:pt x="109" y="502"/>
                  </a:cubicBezTo>
                  <a:cubicBezTo>
                    <a:pt x="139" y="543"/>
                    <a:pt x="169" y="584"/>
                    <a:pt x="202" y="623"/>
                  </a:cubicBezTo>
                  <a:cubicBezTo>
                    <a:pt x="236" y="663"/>
                    <a:pt x="272" y="701"/>
                    <a:pt x="311" y="737"/>
                  </a:cubicBezTo>
                  <a:cubicBezTo>
                    <a:pt x="367" y="791"/>
                    <a:pt x="439" y="828"/>
                    <a:pt x="510" y="856"/>
                  </a:cubicBezTo>
                  <a:cubicBezTo>
                    <a:pt x="613" y="896"/>
                    <a:pt x="720" y="924"/>
                    <a:pt x="831" y="924"/>
                  </a:cubicBezTo>
                  <a:cubicBezTo>
                    <a:pt x="833" y="924"/>
                    <a:pt x="835" y="924"/>
                    <a:pt x="838" y="924"/>
                  </a:cubicBezTo>
                  <a:cubicBezTo>
                    <a:pt x="991" y="921"/>
                    <a:pt x="1138" y="893"/>
                    <a:pt x="1273" y="822"/>
                  </a:cubicBezTo>
                  <a:cubicBezTo>
                    <a:pt x="1371" y="770"/>
                    <a:pt x="1468" y="696"/>
                    <a:pt x="1495" y="584"/>
                  </a:cubicBezTo>
                  <a:cubicBezTo>
                    <a:pt x="1517" y="487"/>
                    <a:pt x="1479" y="388"/>
                    <a:pt x="1401" y="329"/>
                  </a:cubicBezTo>
                  <a:cubicBezTo>
                    <a:pt x="1361" y="299"/>
                    <a:pt x="1314" y="285"/>
                    <a:pt x="1267" y="285"/>
                  </a:cubicBezTo>
                  <a:cubicBezTo>
                    <a:pt x="1214" y="285"/>
                    <a:pt x="1160" y="303"/>
                    <a:pt x="1117" y="335"/>
                  </a:cubicBezTo>
                  <a:cubicBezTo>
                    <a:pt x="1070" y="273"/>
                    <a:pt x="997" y="237"/>
                    <a:pt x="919" y="237"/>
                  </a:cubicBezTo>
                  <a:cubicBezTo>
                    <a:pt x="903" y="237"/>
                    <a:pt x="887" y="239"/>
                    <a:pt x="871" y="242"/>
                  </a:cubicBezTo>
                  <a:lnTo>
                    <a:pt x="873" y="242"/>
                  </a:lnTo>
                  <a:cubicBezTo>
                    <a:pt x="858" y="245"/>
                    <a:pt x="843" y="248"/>
                    <a:pt x="827" y="250"/>
                  </a:cubicBezTo>
                  <a:cubicBezTo>
                    <a:pt x="806" y="251"/>
                    <a:pt x="784" y="252"/>
                    <a:pt x="762" y="252"/>
                  </a:cubicBezTo>
                  <a:cubicBezTo>
                    <a:pt x="755" y="251"/>
                    <a:pt x="750" y="251"/>
                    <a:pt x="744" y="250"/>
                  </a:cubicBezTo>
                  <a:cubicBezTo>
                    <a:pt x="737" y="249"/>
                    <a:pt x="731" y="248"/>
                    <a:pt x="724" y="245"/>
                  </a:cubicBezTo>
                  <a:cubicBezTo>
                    <a:pt x="698" y="236"/>
                    <a:pt x="671" y="227"/>
                    <a:pt x="643" y="216"/>
                  </a:cubicBezTo>
                  <a:cubicBezTo>
                    <a:pt x="614" y="202"/>
                    <a:pt x="583" y="187"/>
                    <a:pt x="553" y="170"/>
                  </a:cubicBezTo>
                  <a:cubicBezTo>
                    <a:pt x="479" y="120"/>
                    <a:pt x="413" y="53"/>
                    <a:pt x="331" y="18"/>
                  </a:cubicBezTo>
                  <a:cubicBezTo>
                    <a:pt x="304" y="6"/>
                    <a:pt x="275" y="1"/>
                    <a:pt x="247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69" name="Google Shape;3869;p55"/>
            <p:cNvSpPr/>
            <p:nvPr/>
          </p:nvSpPr>
          <p:spPr>
            <a:xfrm>
              <a:off x="4395175" y="2843175"/>
              <a:ext cx="31025" cy="26425"/>
            </a:xfrm>
            <a:custGeom>
              <a:avLst/>
              <a:gdLst/>
              <a:ahLst/>
              <a:cxnLst/>
              <a:rect l="l" t="t" r="r" b="b"/>
              <a:pathLst>
                <a:path w="1241" h="1057" extrusionOk="0">
                  <a:moveTo>
                    <a:pt x="270" y="1"/>
                  </a:moveTo>
                  <a:cubicBezTo>
                    <a:pt x="203" y="1"/>
                    <a:pt x="138" y="29"/>
                    <a:pt x="92" y="75"/>
                  </a:cubicBezTo>
                  <a:cubicBezTo>
                    <a:pt x="57" y="110"/>
                    <a:pt x="33" y="155"/>
                    <a:pt x="26" y="208"/>
                  </a:cubicBezTo>
                  <a:cubicBezTo>
                    <a:pt x="1" y="401"/>
                    <a:pt x="33" y="615"/>
                    <a:pt x="156" y="769"/>
                  </a:cubicBezTo>
                  <a:cubicBezTo>
                    <a:pt x="259" y="899"/>
                    <a:pt x="412" y="990"/>
                    <a:pt x="570" y="1032"/>
                  </a:cubicBezTo>
                  <a:cubicBezTo>
                    <a:pt x="632" y="1049"/>
                    <a:pt x="694" y="1056"/>
                    <a:pt x="756" y="1056"/>
                  </a:cubicBezTo>
                  <a:cubicBezTo>
                    <a:pt x="823" y="1056"/>
                    <a:pt x="891" y="1048"/>
                    <a:pt x="958" y="1037"/>
                  </a:cubicBezTo>
                  <a:cubicBezTo>
                    <a:pt x="1011" y="1027"/>
                    <a:pt x="1069" y="1012"/>
                    <a:pt x="1114" y="981"/>
                  </a:cubicBezTo>
                  <a:cubicBezTo>
                    <a:pt x="1162" y="948"/>
                    <a:pt x="1192" y="902"/>
                    <a:pt x="1212" y="848"/>
                  </a:cubicBezTo>
                  <a:cubicBezTo>
                    <a:pt x="1240" y="770"/>
                    <a:pt x="1217" y="668"/>
                    <a:pt x="1158" y="609"/>
                  </a:cubicBezTo>
                  <a:cubicBezTo>
                    <a:pt x="1119" y="570"/>
                    <a:pt x="1071" y="545"/>
                    <a:pt x="1021" y="536"/>
                  </a:cubicBezTo>
                  <a:cubicBezTo>
                    <a:pt x="1002" y="493"/>
                    <a:pt x="971" y="454"/>
                    <a:pt x="928" y="431"/>
                  </a:cubicBezTo>
                  <a:cubicBezTo>
                    <a:pt x="887" y="408"/>
                    <a:pt x="843" y="387"/>
                    <a:pt x="801" y="366"/>
                  </a:cubicBezTo>
                  <a:cubicBezTo>
                    <a:pt x="745" y="334"/>
                    <a:pt x="689" y="302"/>
                    <a:pt x="635" y="265"/>
                  </a:cubicBezTo>
                  <a:cubicBezTo>
                    <a:pt x="610" y="244"/>
                    <a:pt x="586" y="224"/>
                    <a:pt x="562" y="202"/>
                  </a:cubicBezTo>
                  <a:cubicBezTo>
                    <a:pt x="537" y="176"/>
                    <a:pt x="512" y="151"/>
                    <a:pt x="487" y="123"/>
                  </a:cubicBezTo>
                  <a:cubicBezTo>
                    <a:pt x="444" y="75"/>
                    <a:pt x="402" y="31"/>
                    <a:pt x="339" y="11"/>
                  </a:cubicBezTo>
                  <a:cubicBezTo>
                    <a:pt x="316" y="4"/>
                    <a:pt x="293" y="1"/>
                    <a:pt x="270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70" name="Google Shape;3870;p55"/>
            <p:cNvSpPr/>
            <p:nvPr/>
          </p:nvSpPr>
          <p:spPr>
            <a:xfrm>
              <a:off x="4707550" y="2612525"/>
              <a:ext cx="95500" cy="111400"/>
            </a:xfrm>
            <a:custGeom>
              <a:avLst/>
              <a:gdLst/>
              <a:ahLst/>
              <a:cxnLst/>
              <a:rect l="l" t="t" r="r" b="b"/>
              <a:pathLst>
                <a:path w="3820" h="4456" extrusionOk="0">
                  <a:moveTo>
                    <a:pt x="1601" y="0"/>
                  </a:moveTo>
                  <a:cubicBezTo>
                    <a:pt x="1508" y="0"/>
                    <a:pt x="1416" y="3"/>
                    <a:pt x="1326" y="18"/>
                  </a:cubicBezTo>
                  <a:cubicBezTo>
                    <a:pt x="1207" y="38"/>
                    <a:pt x="1093" y="75"/>
                    <a:pt x="978" y="105"/>
                  </a:cubicBezTo>
                  <a:cubicBezTo>
                    <a:pt x="979" y="105"/>
                    <a:pt x="981" y="105"/>
                    <a:pt x="982" y="105"/>
                  </a:cubicBezTo>
                  <a:lnTo>
                    <a:pt x="982" y="105"/>
                  </a:lnTo>
                  <a:cubicBezTo>
                    <a:pt x="979" y="106"/>
                    <a:pt x="976" y="107"/>
                    <a:pt x="972" y="108"/>
                  </a:cubicBezTo>
                  <a:cubicBezTo>
                    <a:pt x="968" y="109"/>
                    <a:pt x="963" y="110"/>
                    <a:pt x="957" y="111"/>
                  </a:cubicBezTo>
                  <a:cubicBezTo>
                    <a:pt x="960" y="111"/>
                    <a:pt x="962" y="110"/>
                    <a:pt x="964" y="110"/>
                  </a:cubicBezTo>
                  <a:lnTo>
                    <a:pt x="964" y="110"/>
                  </a:lnTo>
                  <a:cubicBezTo>
                    <a:pt x="948" y="113"/>
                    <a:pt x="933" y="117"/>
                    <a:pt x="920" y="123"/>
                  </a:cubicBezTo>
                  <a:cubicBezTo>
                    <a:pt x="874" y="136"/>
                    <a:pt x="834" y="159"/>
                    <a:pt x="803" y="191"/>
                  </a:cubicBezTo>
                  <a:cubicBezTo>
                    <a:pt x="770" y="224"/>
                    <a:pt x="746" y="265"/>
                    <a:pt x="737" y="315"/>
                  </a:cubicBezTo>
                  <a:cubicBezTo>
                    <a:pt x="717" y="418"/>
                    <a:pt x="755" y="534"/>
                    <a:pt x="785" y="633"/>
                  </a:cubicBezTo>
                  <a:cubicBezTo>
                    <a:pt x="810" y="714"/>
                    <a:pt x="835" y="795"/>
                    <a:pt x="858" y="877"/>
                  </a:cubicBezTo>
                  <a:cubicBezTo>
                    <a:pt x="883" y="976"/>
                    <a:pt x="907" y="1076"/>
                    <a:pt x="923" y="1177"/>
                  </a:cubicBezTo>
                  <a:cubicBezTo>
                    <a:pt x="928" y="1213"/>
                    <a:pt x="930" y="1249"/>
                    <a:pt x="931" y="1285"/>
                  </a:cubicBezTo>
                  <a:cubicBezTo>
                    <a:pt x="930" y="1320"/>
                    <a:pt x="928" y="1354"/>
                    <a:pt x="923" y="1388"/>
                  </a:cubicBezTo>
                  <a:cubicBezTo>
                    <a:pt x="921" y="1408"/>
                    <a:pt x="917" y="1427"/>
                    <a:pt x="913" y="1446"/>
                  </a:cubicBezTo>
                  <a:cubicBezTo>
                    <a:pt x="900" y="1491"/>
                    <a:pt x="884" y="1535"/>
                    <a:pt x="866" y="1578"/>
                  </a:cubicBezTo>
                  <a:cubicBezTo>
                    <a:pt x="867" y="1577"/>
                    <a:pt x="867" y="1575"/>
                    <a:pt x="868" y="1574"/>
                  </a:cubicBezTo>
                  <a:lnTo>
                    <a:pt x="868" y="1574"/>
                  </a:lnTo>
                  <a:cubicBezTo>
                    <a:pt x="834" y="1658"/>
                    <a:pt x="804" y="1744"/>
                    <a:pt x="772" y="1830"/>
                  </a:cubicBezTo>
                  <a:cubicBezTo>
                    <a:pt x="762" y="1854"/>
                    <a:pt x="752" y="1878"/>
                    <a:pt x="739" y="1901"/>
                  </a:cubicBezTo>
                  <a:cubicBezTo>
                    <a:pt x="725" y="1924"/>
                    <a:pt x="712" y="1946"/>
                    <a:pt x="696" y="1968"/>
                  </a:cubicBezTo>
                  <a:cubicBezTo>
                    <a:pt x="640" y="2041"/>
                    <a:pt x="582" y="2114"/>
                    <a:pt x="518" y="2180"/>
                  </a:cubicBezTo>
                  <a:lnTo>
                    <a:pt x="541" y="2157"/>
                  </a:lnTo>
                  <a:lnTo>
                    <a:pt x="541" y="2157"/>
                  </a:lnTo>
                  <a:cubicBezTo>
                    <a:pt x="504" y="2194"/>
                    <a:pt x="468" y="2231"/>
                    <a:pt x="431" y="2269"/>
                  </a:cubicBezTo>
                  <a:cubicBezTo>
                    <a:pt x="435" y="2267"/>
                    <a:pt x="438" y="2263"/>
                    <a:pt x="442" y="2261"/>
                  </a:cubicBezTo>
                  <a:lnTo>
                    <a:pt x="442" y="2261"/>
                  </a:lnTo>
                  <a:cubicBezTo>
                    <a:pt x="438" y="2264"/>
                    <a:pt x="435" y="2267"/>
                    <a:pt x="430" y="2270"/>
                  </a:cubicBezTo>
                  <a:cubicBezTo>
                    <a:pt x="388" y="2302"/>
                    <a:pt x="346" y="2333"/>
                    <a:pt x="303" y="2365"/>
                  </a:cubicBezTo>
                  <a:cubicBezTo>
                    <a:pt x="259" y="2398"/>
                    <a:pt x="211" y="2425"/>
                    <a:pt x="171" y="2464"/>
                  </a:cubicBezTo>
                  <a:cubicBezTo>
                    <a:pt x="106" y="2528"/>
                    <a:pt x="49" y="2604"/>
                    <a:pt x="24" y="2692"/>
                  </a:cubicBezTo>
                  <a:cubicBezTo>
                    <a:pt x="6" y="2756"/>
                    <a:pt x="0" y="2827"/>
                    <a:pt x="23" y="2891"/>
                  </a:cubicBezTo>
                  <a:cubicBezTo>
                    <a:pt x="41" y="2940"/>
                    <a:pt x="65" y="2985"/>
                    <a:pt x="91" y="3029"/>
                  </a:cubicBezTo>
                  <a:cubicBezTo>
                    <a:pt x="102" y="3052"/>
                    <a:pt x="114" y="3075"/>
                    <a:pt x="124" y="3098"/>
                  </a:cubicBezTo>
                  <a:cubicBezTo>
                    <a:pt x="133" y="3122"/>
                    <a:pt x="142" y="3146"/>
                    <a:pt x="150" y="3170"/>
                  </a:cubicBezTo>
                  <a:cubicBezTo>
                    <a:pt x="176" y="3243"/>
                    <a:pt x="221" y="3312"/>
                    <a:pt x="270" y="3370"/>
                  </a:cubicBezTo>
                  <a:cubicBezTo>
                    <a:pt x="356" y="3471"/>
                    <a:pt x="459" y="3561"/>
                    <a:pt x="573" y="3626"/>
                  </a:cubicBezTo>
                  <a:cubicBezTo>
                    <a:pt x="668" y="3681"/>
                    <a:pt x="768" y="3722"/>
                    <a:pt x="869" y="3763"/>
                  </a:cubicBezTo>
                  <a:cubicBezTo>
                    <a:pt x="921" y="3784"/>
                    <a:pt x="971" y="3811"/>
                    <a:pt x="1020" y="3839"/>
                  </a:cubicBezTo>
                  <a:cubicBezTo>
                    <a:pt x="1100" y="3887"/>
                    <a:pt x="1180" y="3937"/>
                    <a:pt x="1264" y="3981"/>
                  </a:cubicBezTo>
                  <a:cubicBezTo>
                    <a:pt x="1337" y="4021"/>
                    <a:pt x="1413" y="4058"/>
                    <a:pt x="1487" y="4098"/>
                  </a:cubicBezTo>
                  <a:cubicBezTo>
                    <a:pt x="1569" y="4146"/>
                    <a:pt x="1653" y="4190"/>
                    <a:pt x="1741" y="4226"/>
                  </a:cubicBezTo>
                  <a:cubicBezTo>
                    <a:pt x="1820" y="4257"/>
                    <a:pt x="1897" y="4285"/>
                    <a:pt x="1977" y="4311"/>
                  </a:cubicBezTo>
                  <a:cubicBezTo>
                    <a:pt x="2069" y="4339"/>
                    <a:pt x="2158" y="4371"/>
                    <a:pt x="2251" y="4392"/>
                  </a:cubicBezTo>
                  <a:cubicBezTo>
                    <a:pt x="2308" y="4406"/>
                    <a:pt x="2364" y="4417"/>
                    <a:pt x="2420" y="4431"/>
                  </a:cubicBezTo>
                  <a:cubicBezTo>
                    <a:pt x="2454" y="4441"/>
                    <a:pt x="2489" y="4452"/>
                    <a:pt x="2524" y="4455"/>
                  </a:cubicBezTo>
                  <a:cubicBezTo>
                    <a:pt x="2530" y="4456"/>
                    <a:pt x="2535" y="4456"/>
                    <a:pt x="2541" y="4456"/>
                  </a:cubicBezTo>
                  <a:cubicBezTo>
                    <a:pt x="2621" y="4456"/>
                    <a:pt x="2699" y="4412"/>
                    <a:pt x="2741" y="4347"/>
                  </a:cubicBezTo>
                  <a:cubicBezTo>
                    <a:pt x="2782" y="4282"/>
                    <a:pt x="2789" y="4207"/>
                    <a:pt x="2768" y="4136"/>
                  </a:cubicBezTo>
                  <a:cubicBezTo>
                    <a:pt x="2747" y="4068"/>
                    <a:pt x="2694" y="4010"/>
                    <a:pt x="2651" y="3953"/>
                  </a:cubicBezTo>
                  <a:cubicBezTo>
                    <a:pt x="2614" y="3903"/>
                    <a:pt x="2577" y="3851"/>
                    <a:pt x="2540" y="3801"/>
                  </a:cubicBezTo>
                  <a:cubicBezTo>
                    <a:pt x="2478" y="3713"/>
                    <a:pt x="2419" y="3623"/>
                    <a:pt x="2358" y="3535"/>
                  </a:cubicBezTo>
                  <a:cubicBezTo>
                    <a:pt x="2227" y="3344"/>
                    <a:pt x="2093" y="3155"/>
                    <a:pt x="1971" y="2957"/>
                  </a:cubicBezTo>
                  <a:cubicBezTo>
                    <a:pt x="1937" y="2894"/>
                    <a:pt x="1905" y="2833"/>
                    <a:pt x="1878" y="2766"/>
                  </a:cubicBezTo>
                  <a:cubicBezTo>
                    <a:pt x="1858" y="2718"/>
                    <a:pt x="1839" y="2670"/>
                    <a:pt x="1822" y="2621"/>
                  </a:cubicBezTo>
                  <a:lnTo>
                    <a:pt x="1822" y="2621"/>
                  </a:lnTo>
                  <a:cubicBezTo>
                    <a:pt x="1916" y="2624"/>
                    <a:pt x="2009" y="2630"/>
                    <a:pt x="2103" y="2637"/>
                  </a:cubicBezTo>
                  <a:cubicBezTo>
                    <a:pt x="2206" y="2644"/>
                    <a:pt x="2309" y="2647"/>
                    <a:pt x="2413" y="2656"/>
                  </a:cubicBezTo>
                  <a:cubicBezTo>
                    <a:pt x="2477" y="2666"/>
                    <a:pt x="2541" y="2675"/>
                    <a:pt x="2605" y="2682"/>
                  </a:cubicBezTo>
                  <a:cubicBezTo>
                    <a:pt x="2635" y="2685"/>
                    <a:pt x="2666" y="2686"/>
                    <a:pt x="2696" y="2686"/>
                  </a:cubicBezTo>
                  <a:cubicBezTo>
                    <a:pt x="2723" y="2686"/>
                    <a:pt x="2750" y="2685"/>
                    <a:pt x="2777" y="2684"/>
                  </a:cubicBezTo>
                  <a:cubicBezTo>
                    <a:pt x="2834" y="2684"/>
                    <a:pt x="2892" y="2687"/>
                    <a:pt x="2950" y="2693"/>
                  </a:cubicBezTo>
                  <a:cubicBezTo>
                    <a:pt x="3018" y="2701"/>
                    <a:pt x="3083" y="2711"/>
                    <a:pt x="3149" y="2723"/>
                  </a:cubicBezTo>
                  <a:cubicBezTo>
                    <a:pt x="3190" y="2729"/>
                    <a:pt x="3228" y="2735"/>
                    <a:pt x="3268" y="2735"/>
                  </a:cubicBezTo>
                  <a:cubicBezTo>
                    <a:pt x="3283" y="2735"/>
                    <a:pt x="3299" y="2734"/>
                    <a:pt x="3315" y="2732"/>
                  </a:cubicBezTo>
                  <a:cubicBezTo>
                    <a:pt x="3400" y="2721"/>
                    <a:pt x="3473" y="2648"/>
                    <a:pt x="3498" y="2571"/>
                  </a:cubicBezTo>
                  <a:cubicBezTo>
                    <a:pt x="3526" y="2487"/>
                    <a:pt x="3504" y="2401"/>
                    <a:pt x="3449" y="2335"/>
                  </a:cubicBezTo>
                  <a:cubicBezTo>
                    <a:pt x="3406" y="2280"/>
                    <a:pt x="3346" y="2236"/>
                    <a:pt x="3292" y="2189"/>
                  </a:cubicBezTo>
                  <a:cubicBezTo>
                    <a:pt x="3263" y="2162"/>
                    <a:pt x="3233" y="2137"/>
                    <a:pt x="3204" y="2111"/>
                  </a:cubicBezTo>
                  <a:cubicBezTo>
                    <a:pt x="3140" y="2053"/>
                    <a:pt x="3079" y="1993"/>
                    <a:pt x="3016" y="1934"/>
                  </a:cubicBezTo>
                  <a:cubicBezTo>
                    <a:pt x="2857" y="1775"/>
                    <a:pt x="2701" y="1614"/>
                    <a:pt x="2561" y="1439"/>
                  </a:cubicBezTo>
                  <a:cubicBezTo>
                    <a:pt x="2491" y="1351"/>
                    <a:pt x="2420" y="1267"/>
                    <a:pt x="2342" y="1188"/>
                  </a:cubicBezTo>
                  <a:cubicBezTo>
                    <a:pt x="2339" y="1185"/>
                    <a:pt x="2335" y="1181"/>
                    <a:pt x="2332" y="1178"/>
                  </a:cubicBezTo>
                  <a:cubicBezTo>
                    <a:pt x="2346" y="1176"/>
                    <a:pt x="2359" y="1173"/>
                    <a:pt x="2372" y="1171"/>
                  </a:cubicBezTo>
                  <a:cubicBezTo>
                    <a:pt x="2505" y="1160"/>
                    <a:pt x="2637" y="1164"/>
                    <a:pt x="2768" y="1148"/>
                  </a:cubicBezTo>
                  <a:cubicBezTo>
                    <a:pt x="2881" y="1133"/>
                    <a:pt x="2995" y="1132"/>
                    <a:pt x="3108" y="1122"/>
                  </a:cubicBezTo>
                  <a:cubicBezTo>
                    <a:pt x="3169" y="1116"/>
                    <a:pt x="3227" y="1102"/>
                    <a:pt x="3286" y="1088"/>
                  </a:cubicBezTo>
                  <a:cubicBezTo>
                    <a:pt x="3351" y="1070"/>
                    <a:pt x="3416" y="1053"/>
                    <a:pt x="3473" y="1017"/>
                  </a:cubicBezTo>
                  <a:cubicBezTo>
                    <a:pt x="3515" y="989"/>
                    <a:pt x="3545" y="952"/>
                    <a:pt x="3562" y="907"/>
                  </a:cubicBezTo>
                  <a:cubicBezTo>
                    <a:pt x="3615" y="905"/>
                    <a:pt x="3667" y="885"/>
                    <a:pt x="3710" y="847"/>
                  </a:cubicBezTo>
                  <a:cubicBezTo>
                    <a:pt x="3808" y="762"/>
                    <a:pt x="3820" y="604"/>
                    <a:pt x="3730" y="508"/>
                  </a:cubicBezTo>
                  <a:cubicBezTo>
                    <a:pt x="3656" y="426"/>
                    <a:pt x="3546" y="375"/>
                    <a:pt x="3446" y="332"/>
                  </a:cubicBezTo>
                  <a:cubicBezTo>
                    <a:pt x="3372" y="300"/>
                    <a:pt x="3299" y="267"/>
                    <a:pt x="3226" y="236"/>
                  </a:cubicBezTo>
                  <a:cubicBezTo>
                    <a:pt x="3139" y="200"/>
                    <a:pt x="3053" y="166"/>
                    <a:pt x="2965" y="134"/>
                  </a:cubicBezTo>
                  <a:cubicBezTo>
                    <a:pt x="2888" y="105"/>
                    <a:pt x="2804" y="88"/>
                    <a:pt x="2724" y="68"/>
                  </a:cubicBezTo>
                  <a:cubicBezTo>
                    <a:pt x="2502" y="11"/>
                    <a:pt x="2274" y="2"/>
                    <a:pt x="2047" y="2"/>
                  </a:cubicBezTo>
                  <a:cubicBezTo>
                    <a:pt x="1957" y="2"/>
                    <a:pt x="1868" y="3"/>
                    <a:pt x="1778" y="4"/>
                  </a:cubicBezTo>
                  <a:cubicBezTo>
                    <a:pt x="1789" y="2"/>
                    <a:pt x="1799" y="2"/>
                    <a:pt x="1809" y="2"/>
                  </a:cubicBezTo>
                  <a:cubicBezTo>
                    <a:pt x="1740" y="2"/>
                    <a:pt x="1670" y="0"/>
                    <a:pt x="1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71" name="Google Shape;3871;p55"/>
            <p:cNvSpPr/>
            <p:nvPr/>
          </p:nvSpPr>
          <p:spPr>
            <a:xfrm>
              <a:off x="4314675" y="2841300"/>
              <a:ext cx="117350" cy="116500"/>
            </a:xfrm>
            <a:custGeom>
              <a:avLst/>
              <a:gdLst/>
              <a:ahLst/>
              <a:cxnLst/>
              <a:rect l="l" t="t" r="r" b="b"/>
              <a:pathLst>
                <a:path w="4694" h="4660" extrusionOk="0">
                  <a:moveTo>
                    <a:pt x="2765" y="850"/>
                  </a:moveTo>
                  <a:cubicBezTo>
                    <a:pt x="2766" y="851"/>
                    <a:pt x="2766" y="851"/>
                    <a:pt x="2767" y="852"/>
                  </a:cubicBezTo>
                  <a:lnTo>
                    <a:pt x="2767" y="852"/>
                  </a:lnTo>
                  <a:cubicBezTo>
                    <a:pt x="2766" y="851"/>
                    <a:pt x="2766" y="851"/>
                    <a:pt x="2765" y="850"/>
                  </a:cubicBezTo>
                  <a:close/>
                  <a:moveTo>
                    <a:pt x="122" y="2134"/>
                  </a:moveTo>
                  <a:lnTo>
                    <a:pt x="122" y="2134"/>
                  </a:lnTo>
                  <a:cubicBezTo>
                    <a:pt x="122" y="2136"/>
                    <a:pt x="123" y="2139"/>
                    <a:pt x="123" y="2141"/>
                  </a:cubicBezTo>
                  <a:cubicBezTo>
                    <a:pt x="122" y="2139"/>
                    <a:pt x="122" y="2136"/>
                    <a:pt x="122" y="2134"/>
                  </a:cubicBezTo>
                  <a:close/>
                  <a:moveTo>
                    <a:pt x="2242" y="0"/>
                  </a:moveTo>
                  <a:cubicBezTo>
                    <a:pt x="2140" y="0"/>
                    <a:pt x="2038" y="54"/>
                    <a:pt x="1949" y="95"/>
                  </a:cubicBezTo>
                  <a:cubicBezTo>
                    <a:pt x="1900" y="119"/>
                    <a:pt x="1848" y="142"/>
                    <a:pt x="1798" y="164"/>
                  </a:cubicBezTo>
                  <a:cubicBezTo>
                    <a:pt x="1647" y="226"/>
                    <a:pt x="1489" y="276"/>
                    <a:pt x="1348" y="358"/>
                  </a:cubicBezTo>
                  <a:cubicBezTo>
                    <a:pt x="1253" y="412"/>
                    <a:pt x="1162" y="477"/>
                    <a:pt x="1074" y="540"/>
                  </a:cubicBezTo>
                  <a:cubicBezTo>
                    <a:pt x="892" y="668"/>
                    <a:pt x="718" y="809"/>
                    <a:pt x="553" y="958"/>
                  </a:cubicBezTo>
                  <a:cubicBezTo>
                    <a:pt x="523" y="984"/>
                    <a:pt x="493" y="1012"/>
                    <a:pt x="464" y="1041"/>
                  </a:cubicBezTo>
                  <a:cubicBezTo>
                    <a:pt x="412" y="1094"/>
                    <a:pt x="363" y="1147"/>
                    <a:pt x="317" y="1203"/>
                  </a:cubicBezTo>
                  <a:cubicBezTo>
                    <a:pt x="251" y="1285"/>
                    <a:pt x="190" y="1367"/>
                    <a:pt x="150" y="1464"/>
                  </a:cubicBezTo>
                  <a:cubicBezTo>
                    <a:pt x="113" y="1554"/>
                    <a:pt x="97" y="1650"/>
                    <a:pt x="91" y="1748"/>
                  </a:cubicBezTo>
                  <a:cubicBezTo>
                    <a:pt x="84" y="1867"/>
                    <a:pt x="102" y="1991"/>
                    <a:pt x="119" y="2111"/>
                  </a:cubicBezTo>
                  <a:lnTo>
                    <a:pt x="119" y="2111"/>
                  </a:lnTo>
                  <a:cubicBezTo>
                    <a:pt x="119" y="2111"/>
                    <a:pt x="119" y="2111"/>
                    <a:pt x="118" y="2110"/>
                  </a:cubicBezTo>
                  <a:lnTo>
                    <a:pt x="118" y="2110"/>
                  </a:lnTo>
                  <a:cubicBezTo>
                    <a:pt x="119" y="2114"/>
                    <a:pt x="119" y="2117"/>
                    <a:pt x="119" y="2120"/>
                  </a:cubicBezTo>
                  <a:cubicBezTo>
                    <a:pt x="120" y="2123"/>
                    <a:pt x="120" y="2125"/>
                    <a:pt x="121" y="2127"/>
                  </a:cubicBezTo>
                  <a:lnTo>
                    <a:pt x="121" y="2127"/>
                  </a:lnTo>
                  <a:cubicBezTo>
                    <a:pt x="122" y="2143"/>
                    <a:pt x="123" y="2159"/>
                    <a:pt x="125" y="2174"/>
                  </a:cubicBezTo>
                  <a:cubicBezTo>
                    <a:pt x="108" y="2188"/>
                    <a:pt x="92" y="2204"/>
                    <a:pt x="78" y="2220"/>
                  </a:cubicBezTo>
                  <a:cubicBezTo>
                    <a:pt x="2" y="2311"/>
                    <a:pt x="1" y="2449"/>
                    <a:pt x="81" y="2538"/>
                  </a:cubicBezTo>
                  <a:cubicBezTo>
                    <a:pt x="129" y="2592"/>
                    <a:pt x="193" y="2618"/>
                    <a:pt x="258" y="2618"/>
                  </a:cubicBezTo>
                  <a:cubicBezTo>
                    <a:pt x="297" y="2618"/>
                    <a:pt x="335" y="2609"/>
                    <a:pt x="371" y="2592"/>
                  </a:cubicBezTo>
                  <a:cubicBezTo>
                    <a:pt x="373" y="2590"/>
                    <a:pt x="374" y="2589"/>
                    <a:pt x="377" y="2589"/>
                  </a:cubicBezTo>
                  <a:lnTo>
                    <a:pt x="377" y="2589"/>
                  </a:lnTo>
                  <a:cubicBezTo>
                    <a:pt x="376" y="2589"/>
                    <a:pt x="374" y="2590"/>
                    <a:pt x="372" y="2592"/>
                  </a:cubicBezTo>
                  <a:cubicBezTo>
                    <a:pt x="376" y="2590"/>
                    <a:pt x="379" y="2588"/>
                    <a:pt x="382" y="2587"/>
                  </a:cubicBezTo>
                  <a:cubicBezTo>
                    <a:pt x="429" y="2570"/>
                    <a:pt x="477" y="2556"/>
                    <a:pt x="527" y="2542"/>
                  </a:cubicBezTo>
                  <a:cubicBezTo>
                    <a:pt x="695" y="2503"/>
                    <a:pt x="864" y="2481"/>
                    <a:pt x="1034" y="2450"/>
                  </a:cubicBezTo>
                  <a:cubicBezTo>
                    <a:pt x="1106" y="2437"/>
                    <a:pt x="1178" y="2420"/>
                    <a:pt x="1247" y="2393"/>
                  </a:cubicBezTo>
                  <a:cubicBezTo>
                    <a:pt x="1316" y="2366"/>
                    <a:pt x="1384" y="2340"/>
                    <a:pt x="1455" y="2318"/>
                  </a:cubicBezTo>
                  <a:cubicBezTo>
                    <a:pt x="1476" y="2314"/>
                    <a:pt x="1497" y="2308"/>
                    <a:pt x="1520" y="2305"/>
                  </a:cubicBezTo>
                  <a:cubicBezTo>
                    <a:pt x="1551" y="2301"/>
                    <a:pt x="1582" y="2299"/>
                    <a:pt x="1614" y="2298"/>
                  </a:cubicBezTo>
                  <a:cubicBezTo>
                    <a:pt x="1684" y="2299"/>
                    <a:pt x="1754" y="2299"/>
                    <a:pt x="1823" y="2299"/>
                  </a:cubicBezTo>
                  <a:cubicBezTo>
                    <a:pt x="1773" y="2379"/>
                    <a:pt x="1721" y="2459"/>
                    <a:pt x="1675" y="2541"/>
                  </a:cubicBezTo>
                  <a:cubicBezTo>
                    <a:pt x="1580" y="2712"/>
                    <a:pt x="1491" y="2889"/>
                    <a:pt x="1415" y="3070"/>
                  </a:cubicBezTo>
                  <a:cubicBezTo>
                    <a:pt x="1376" y="3161"/>
                    <a:pt x="1342" y="3254"/>
                    <a:pt x="1308" y="3346"/>
                  </a:cubicBezTo>
                  <a:cubicBezTo>
                    <a:pt x="1300" y="3371"/>
                    <a:pt x="1289" y="3397"/>
                    <a:pt x="1281" y="3423"/>
                  </a:cubicBezTo>
                  <a:cubicBezTo>
                    <a:pt x="1276" y="3443"/>
                    <a:pt x="1273" y="3463"/>
                    <a:pt x="1270" y="3482"/>
                  </a:cubicBezTo>
                  <a:cubicBezTo>
                    <a:pt x="1263" y="3503"/>
                    <a:pt x="1255" y="3525"/>
                    <a:pt x="1253" y="3545"/>
                  </a:cubicBezTo>
                  <a:cubicBezTo>
                    <a:pt x="1244" y="3608"/>
                    <a:pt x="1252" y="3670"/>
                    <a:pt x="1288" y="3726"/>
                  </a:cubicBezTo>
                  <a:cubicBezTo>
                    <a:pt x="1322" y="3776"/>
                    <a:pt x="1381" y="3820"/>
                    <a:pt x="1444" y="3828"/>
                  </a:cubicBezTo>
                  <a:cubicBezTo>
                    <a:pt x="1460" y="3830"/>
                    <a:pt x="1476" y="3831"/>
                    <a:pt x="1492" y="3831"/>
                  </a:cubicBezTo>
                  <a:cubicBezTo>
                    <a:pt x="1527" y="3831"/>
                    <a:pt x="1560" y="3825"/>
                    <a:pt x="1595" y="3812"/>
                  </a:cubicBezTo>
                  <a:cubicBezTo>
                    <a:pt x="1621" y="3800"/>
                    <a:pt x="1647" y="3790"/>
                    <a:pt x="1673" y="3776"/>
                  </a:cubicBezTo>
                  <a:cubicBezTo>
                    <a:pt x="1724" y="3752"/>
                    <a:pt x="1774" y="3727"/>
                    <a:pt x="1824" y="3702"/>
                  </a:cubicBezTo>
                  <a:cubicBezTo>
                    <a:pt x="1916" y="3656"/>
                    <a:pt x="2005" y="3609"/>
                    <a:pt x="2097" y="3567"/>
                  </a:cubicBezTo>
                  <a:cubicBezTo>
                    <a:pt x="2218" y="3521"/>
                    <a:pt x="2342" y="3481"/>
                    <a:pt x="2457" y="3421"/>
                  </a:cubicBezTo>
                  <a:cubicBezTo>
                    <a:pt x="2507" y="3393"/>
                    <a:pt x="2557" y="3367"/>
                    <a:pt x="2608" y="3342"/>
                  </a:cubicBezTo>
                  <a:lnTo>
                    <a:pt x="2608" y="3342"/>
                  </a:lnTo>
                  <a:cubicBezTo>
                    <a:pt x="2601" y="3450"/>
                    <a:pt x="2592" y="3559"/>
                    <a:pt x="2583" y="3666"/>
                  </a:cubicBezTo>
                  <a:cubicBezTo>
                    <a:pt x="2564" y="3801"/>
                    <a:pt x="2537" y="3934"/>
                    <a:pt x="2504" y="4067"/>
                  </a:cubicBezTo>
                  <a:cubicBezTo>
                    <a:pt x="2505" y="4065"/>
                    <a:pt x="2505" y="4063"/>
                    <a:pt x="2506" y="4061"/>
                  </a:cubicBezTo>
                  <a:lnTo>
                    <a:pt x="2506" y="4061"/>
                  </a:lnTo>
                  <a:cubicBezTo>
                    <a:pt x="2504" y="4071"/>
                    <a:pt x="2500" y="4081"/>
                    <a:pt x="2498" y="4091"/>
                  </a:cubicBezTo>
                  <a:cubicBezTo>
                    <a:pt x="2498" y="4092"/>
                    <a:pt x="2498" y="4092"/>
                    <a:pt x="2498" y="4092"/>
                  </a:cubicBezTo>
                  <a:cubicBezTo>
                    <a:pt x="2470" y="4197"/>
                    <a:pt x="2446" y="4311"/>
                    <a:pt x="2473" y="4419"/>
                  </a:cubicBezTo>
                  <a:cubicBezTo>
                    <a:pt x="2503" y="4548"/>
                    <a:pt x="2601" y="4660"/>
                    <a:pt x="2736" y="4660"/>
                  </a:cubicBezTo>
                  <a:cubicBezTo>
                    <a:pt x="2753" y="4660"/>
                    <a:pt x="2770" y="4658"/>
                    <a:pt x="2787" y="4654"/>
                  </a:cubicBezTo>
                  <a:cubicBezTo>
                    <a:pt x="2892" y="4633"/>
                    <a:pt x="2984" y="4570"/>
                    <a:pt x="3071" y="4513"/>
                  </a:cubicBezTo>
                  <a:cubicBezTo>
                    <a:pt x="3123" y="4478"/>
                    <a:pt x="3174" y="4436"/>
                    <a:pt x="3223" y="4396"/>
                  </a:cubicBezTo>
                  <a:cubicBezTo>
                    <a:pt x="3321" y="4315"/>
                    <a:pt x="3410" y="4221"/>
                    <a:pt x="3494" y="4125"/>
                  </a:cubicBezTo>
                  <a:cubicBezTo>
                    <a:pt x="3572" y="4036"/>
                    <a:pt x="3655" y="3950"/>
                    <a:pt x="3733" y="3861"/>
                  </a:cubicBezTo>
                  <a:cubicBezTo>
                    <a:pt x="3749" y="3876"/>
                    <a:pt x="3768" y="3888"/>
                    <a:pt x="3790" y="3899"/>
                  </a:cubicBezTo>
                  <a:cubicBezTo>
                    <a:pt x="3823" y="3914"/>
                    <a:pt x="3858" y="3922"/>
                    <a:pt x="3892" y="3922"/>
                  </a:cubicBezTo>
                  <a:cubicBezTo>
                    <a:pt x="3972" y="3922"/>
                    <a:pt x="4048" y="3881"/>
                    <a:pt x="4096" y="3813"/>
                  </a:cubicBezTo>
                  <a:cubicBezTo>
                    <a:pt x="4146" y="3745"/>
                    <a:pt x="4190" y="3672"/>
                    <a:pt x="4229" y="3598"/>
                  </a:cubicBezTo>
                  <a:cubicBezTo>
                    <a:pt x="4308" y="3448"/>
                    <a:pt x="4385" y="3295"/>
                    <a:pt x="4428" y="3131"/>
                  </a:cubicBezTo>
                  <a:cubicBezTo>
                    <a:pt x="4457" y="3025"/>
                    <a:pt x="4478" y="2919"/>
                    <a:pt x="4492" y="2810"/>
                  </a:cubicBezTo>
                  <a:cubicBezTo>
                    <a:pt x="4505" y="2704"/>
                    <a:pt x="4518" y="2598"/>
                    <a:pt x="4518" y="2491"/>
                  </a:cubicBezTo>
                  <a:cubicBezTo>
                    <a:pt x="4518" y="2436"/>
                    <a:pt x="4518" y="2373"/>
                    <a:pt x="4513" y="2310"/>
                  </a:cubicBezTo>
                  <a:cubicBezTo>
                    <a:pt x="4558" y="2290"/>
                    <a:pt x="4597" y="2259"/>
                    <a:pt x="4628" y="2213"/>
                  </a:cubicBezTo>
                  <a:cubicBezTo>
                    <a:pt x="4693" y="2116"/>
                    <a:pt x="4683" y="1991"/>
                    <a:pt x="4605" y="1904"/>
                  </a:cubicBezTo>
                  <a:cubicBezTo>
                    <a:pt x="4558" y="1851"/>
                    <a:pt x="4491" y="1824"/>
                    <a:pt x="4424" y="1824"/>
                  </a:cubicBezTo>
                  <a:cubicBezTo>
                    <a:pt x="4378" y="1824"/>
                    <a:pt x="4332" y="1836"/>
                    <a:pt x="4293" y="1862"/>
                  </a:cubicBezTo>
                  <a:cubicBezTo>
                    <a:pt x="4255" y="1860"/>
                    <a:pt x="4218" y="1856"/>
                    <a:pt x="4181" y="1852"/>
                  </a:cubicBezTo>
                  <a:cubicBezTo>
                    <a:pt x="4102" y="1838"/>
                    <a:pt x="4026" y="1822"/>
                    <a:pt x="3949" y="1805"/>
                  </a:cubicBezTo>
                  <a:cubicBezTo>
                    <a:pt x="3863" y="1784"/>
                    <a:pt x="3776" y="1769"/>
                    <a:pt x="3691" y="1751"/>
                  </a:cubicBezTo>
                  <a:cubicBezTo>
                    <a:pt x="3657" y="1742"/>
                    <a:pt x="3624" y="1730"/>
                    <a:pt x="3590" y="1719"/>
                  </a:cubicBezTo>
                  <a:cubicBezTo>
                    <a:pt x="3577" y="1713"/>
                    <a:pt x="3564" y="1706"/>
                    <a:pt x="3551" y="1700"/>
                  </a:cubicBezTo>
                  <a:cubicBezTo>
                    <a:pt x="3497" y="1669"/>
                    <a:pt x="3448" y="1633"/>
                    <a:pt x="3398" y="1597"/>
                  </a:cubicBezTo>
                  <a:cubicBezTo>
                    <a:pt x="3318" y="1534"/>
                    <a:pt x="3239" y="1469"/>
                    <a:pt x="3165" y="1400"/>
                  </a:cubicBezTo>
                  <a:cubicBezTo>
                    <a:pt x="3120" y="1355"/>
                    <a:pt x="3078" y="1310"/>
                    <a:pt x="3038" y="1263"/>
                  </a:cubicBezTo>
                  <a:cubicBezTo>
                    <a:pt x="2977" y="1182"/>
                    <a:pt x="2918" y="1099"/>
                    <a:pt x="2864" y="1015"/>
                  </a:cubicBezTo>
                  <a:cubicBezTo>
                    <a:pt x="2838" y="971"/>
                    <a:pt x="2810" y="929"/>
                    <a:pt x="2785" y="884"/>
                  </a:cubicBezTo>
                  <a:cubicBezTo>
                    <a:pt x="2784" y="882"/>
                    <a:pt x="2781" y="880"/>
                    <a:pt x="2780" y="877"/>
                  </a:cubicBezTo>
                  <a:cubicBezTo>
                    <a:pt x="2777" y="871"/>
                    <a:pt x="2774" y="865"/>
                    <a:pt x="2770" y="858"/>
                  </a:cubicBezTo>
                  <a:lnTo>
                    <a:pt x="2770" y="858"/>
                  </a:lnTo>
                  <a:cubicBezTo>
                    <a:pt x="2771" y="858"/>
                    <a:pt x="2771" y="859"/>
                    <a:pt x="2771" y="859"/>
                  </a:cubicBezTo>
                  <a:cubicBezTo>
                    <a:pt x="2692" y="717"/>
                    <a:pt x="2618" y="571"/>
                    <a:pt x="2551" y="422"/>
                  </a:cubicBezTo>
                  <a:cubicBezTo>
                    <a:pt x="2540" y="396"/>
                    <a:pt x="2531" y="370"/>
                    <a:pt x="2523" y="342"/>
                  </a:cubicBezTo>
                  <a:cubicBezTo>
                    <a:pt x="2515" y="305"/>
                    <a:pt x="2507" y="266"/>
                    <a:pt x="2499" y="227"/>
                  </a:cubicBezTo>
                  <a:cubicBezTo>
                    <a:pt x="2477" y="128"/>
                    <a:pt x="2425" y="46"/>
                    <a:pt x="2324" y="13"/>
                  </a:cubicBezTo>
                  <a:cubicBezTo>
                    <a:pt x="2297" y="4"/>
                    <a:pt x="2270" y="0"/>
                    <a:pt x="22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72" name="Google Shape;3872;p55"/>
            <p:cNvSpPr/>
            <p:nvPr/>
          </p:nvSpPr>
          <p:spPr>
            <a:xfrm>
              <a:off x="4488425" y="3081700"/>
              <a:ext cx="109975" cy="98250"/>
            </a:xfrm>
            <a:custGeom>
              <a:avLst/>
              <a:gdLst/>
              <a:ahLst/>
              <a:cxnLst/>
              <a:rect l="l" t="t" r="r" b="b"/>
              <a:pathLst>
                <a:path w="4399" h="3930" extrusionOk="0">
                  <a:moveTo>
                    <a:pt x="981" y="1"/>
                  </a:moveTo>
                  <a:cubicBezTo>
                    <a:pt x="901" y="1"/>
                    <a:pt x="835" y="39"/>
                    <a:pt x="779" y="94"/>
                  </a:cubicBezTo>
                  <a:cubicBezTo>
                    <a:pt x="722" y="151"/>
                    <a:pt x="676" y="226"/>
                    <a:pt x="638" y="290"/>
                  </a:cubicBezTo>
                  <a:cubicBezTo>
                    <a:pt x="572" y="399"/>
                    <a:pt x="505" y="505"/>
                    <a:pt x="440" y="614"/>
                  </a:cubicBezTo>
                  <a:cubicBezTo>
                    <a:pt x="362" y="747"/>
                    <a:pt x="278" y="872"/>
                    <a:pt x="232" y="1020"/>
                  </a:cubicBezTo>
                  <a:cubicBezTo>
                    <a:pt x="193" y="1143"/>
                    <a:pt x="173" y="1269"/>
                    <a:pt x="150" y="1396"/>
                  </a:cubicBezTo>
                  <a:cubicBezTo>
                    <a:pt x="129" y="1517"/>
                    <a:pt x="102" y="1639"/>
                    <a:pt x="82" y="1760"/>
                  </a:cubicBezTo>
                  <a:cubicBezTo>
                    <a:pt x="38" y="1995"/>
                    <a:pt x="25" y="2233"/>
                    <a:pt x="17" y="2473"/>
                  </a:cubicBezTo>
                  <a:cubicBezTo>
                    <a:pt x="11" y="2592"/>
                    <a:pt x="1" y="2720"/>
                    <a:pt x="35" y="2837"/>
                  </a:cubicBezTo>
                  <a:cubicBezTo>
                    <a:pt x="62" y="2930"/>
                    <a:pt x="94" y="3032"/>
                    <a:pt x="180" y="3086"/>
                  </a:cubicBezTo>
                  <a:cubicBezTo>
                    <a:pt x="220" y="3112"/>
                    <a:pt x="268" y="3125"/>
                    <a:pt x="316" y="3125"/>
                  </a:cubicBezTo>
                  <a:cubicBezTo>
                    <a:pt x="377" y="3125"/>
                    <a:pt x="438" y="3103"/>
                    <a:pt x="482" y="3059"/>
                  </a:cubicBezTo>
                  <a:cubicBezTo>
                    <a:pt x="540" y="3000"/>
                    <a:pt x="585" y="2932"/>
                    <a:pt x="635" y="2867"/>
                  </a:cubicBezTo>
                  <a:cubicBezTo>
                    <a:pt x="710" y="2769"/>
                    <a:pt x="786" y="2678"/>
                    <a:pt x="868" y="2588"/>
                  </a:cubicBezTo>
                  <a:cubicBezTo>
                    <a:pt x="912" y="2546"/>
                    <a:pt x="957" y="2506"/>
                    <a:pt x="1003" y="2469"/>
                  </a:cubicBezTo>
                  <a:cubicBezTo>
                    <a:pt x="1117" y="2382"/>
                    <a:pt x="1233" y="2297"/>
                    <a:pt x="1352" y="2216"/>
                  </a:cubicBezTo>
                  <a:cubicBezTo>
                    <a:pt x="1370" y="2317"/>
                    <a:pt x="1383" y="2418"/>
                    <a:pt x="1400" y="2519"/>
                  </a:cubicBezTo>
                  <a:cubicBezTo>
                    <a:pt x="1421" y="2648"/>
                    <a:pt x="1451" y="2775"/>
                    <a:pt x="1472" y="2903"/>
                  </a:cubicBezTo>
                  <a:cubicBezTo>
                    <a:pt x="1492" y="3051"/>
                    <a:pt x="1497" y="3202"/>
                    <a:pt x="1529" y="3347"/>
                  </a:cubicBezTo>
                  <a:cubicBezTo>
                    <a:pt x="1548" y="3430"/>
                    <a:pt x="1560" y="3518"/>
                    <a:pt x="1587" y="3600"/>
                  </a:cubicBezTo>
                  <a:cubicBezTo>
                    <a:pt x="1619" y="3703"/>
                    <a:pt x="1721" y="3760"/>
                    <a:pt x="1825" y="3760"/>
                  </a:cubicBezTo>
                  <a:cubicBezTo>
                    <a:pt x="1828" y="3760"/>
                    <a:pt x="1831" y="3760"/>
                    <a:pt x="1834" y="3760"/>
                  </a:cubicBezTo>
                  <a:cubicBezTo>
                    <a:pt x="1922" y="3756"/>
                    <a:pt x="2002" y="3696"/>
                    <a:pt x="2071" y="3646"/>
                  </a:cubicBezTo>
                  <a:cubicBezTo>
                    <a:pt x="2121" y="3613"/>
                    <a:pt x="2170" y="3579"/>
                    <a:pt x="2218" y="3545"/>
                  </a:cubicBezTo>
                  <a:cubicBezTo>
                    <a:pt x="2318" y="3469"/>
                    <a:pt x="2424" y="3396"/>
                    <a:pt x="2514" y="3311"/>
                  </a:cubicBezTo>
                  <a:cubicBezTo>
                    <a:pt x="2688" y="3150"/>
                    <a:pt x="2852" y="2981"/>
                    <a:pt x="3034" y="2830"/>
                  </a:cubicBezTo>
                  <a:cubicBezTo>
                    <a:pt x="3101" y="2779"/>
                    <a:pt x="3168" y="2729"/>
                    <a:pt x="3237" y="2679"/>
                  </a:cubicBezTo>
                  <a:cubicBezTo>
                    <a:pt x="3271" y="2767"/>
                    <a:pt x="3304" y="2854"/>
                    <a:pt x="3334" y="2943"/>
                  </a:cubicBezTo>
                  <a:cubicBezTo>
                    <a:pt x="3353" y="3023"/>
                    <a:pt x="3368" y="3101"/>
                    <a:pt x="3381" y="3180"/>
                  </a:cubicBezTo>
                  <a:cubicBezTo>
                    <a:pt x="3398" y="3318"/>
                    <a:pt x="3399" y="3457"/>
                    <a:pt x="3415" y="3594"/>
                  </a:cubicBezTo>
                  <a:cubicBezTo>
                    <a:pt x="3423" y="3649"/>
                    <a:pt x="3431" y="3706"/>
                    <a:pt x="3447" y="3761"/>
                  </a:cubicBezTo>
                  <a:cubicBezTo>
                    <a:pt x="3479" y="3865"/>
                    <a:pt x="3581" y="3930"/>
                    <a:pt x="3687" y="3930"/>
                  </a:cubicBezTo>
                  <a:cubicBezTo>
                    <a:pt x="3705" y="3930"/>
                    <a:pt x="3722" y="3928"/>
                    <a:pt x="3740" y="3924"/>
                  </a:cubicBezTo>
                  <a:cubicBezTo>
                    <a:pt x="3879" y="3896"/>
                    <a:pt x="3989" y="3777"/>
                    <a:pt x="4068" y="3666"/>
                  </a:cubicBezTo>
                  <a:cubicBezTo>
                    <a:pt x="4156" y="3542"/>
                    <a:pt x="4227" y="3404"/>
                    <a:pt x="4273" y="3259"/>
                  </a:cubicBezTo>
                  <a:cubicBezTo>
                    <a:pt x="4331" y="3079"/>
                    <a:pt x="4361" y="2892"/>
                    <a:pt x="4377" y="2703"/>
                  </a:cubicBezTo>
                  <a:cubicBezTo>
                    <a:pt x="4398" y="2449"/>
                    <a:pt x="4392" y="2190"/>
                    <a:pt x="4360" y="1937"/>
                  </a:cubicBezTo>
                  <a:cubicBezTo>
                    <a:pt x="4352" y="1867"/>
                    <a:pt x="4337" y="1799"/>
                    <a:pt x="4325" y="1729"/>
                  </a:cubicBezTo>
                  <a:cubicBezTo>
                    <a:pt x="4314" y="1672"/>
                    <a:pt x="4307" y="1612"/>
                    <a:pt x="4292" y="1556"/>
                  </a:cubicBezTo>
                  <a:cubicBezTo>
                    <a:pt x="4260" y="1430"/>
                    <a:pt x="4220" y="1308"/>
                    <a:pt x="4177" y="1186"/>
                  </a:cubicBezTo>
                  <a:cubicBezTo>
                    <a:pt x="4156" y="1126"/>
                    <a:pt x="4133" y="1060"/>
                    <a:pt x="4101" y="1003"/>
                  </a:cubicBezTo>
                  <a:cubicBezTo>
                    <a:pt x="4116" y="926"/>
                    <a:pt x="4099" y="845"/>
                    <a:pt x="4042" y="784"/>
                  </a:cubicBezTo>
                  <a:cubicBezTo>
                    <a:pt x="3981" y="718"/>
                    <a:pt x="3885" y="694"/>
                    <a:pt x="3794" y="694"/>
                  </a:cubicBezTo>
                  <a:cubicBezTo>
                    <a:pt x="3760" y="694"/>
                    <a:pt x="3727" y="698"/>
                    <a:pt x="3696" y="703"/>
                  </a:cubicBezTo>
                  <a:cubicBezTo>
                    <a:pt x="3591" y="723"/>
                    <a:pt x="3517" y="816"/>
                    <a:pt x="3508" y="919"/>
                  </a:cubicBezTo>
                  <a:cubicBezTo>
                    <a:pt x="3405" y="974"/>
                    <a:pt x="3301" y="1024"/>
                    <a:pt x="3193" y="1074"/>
                  </a:cubicBezTo>
                  <a:cubicBezTo>
                    <a:pt x="3111" y="1107"/>
                    <a:pt x="3026" y="1134"/>
                    <a:pt x="2939" y="1161"/>
                  </a:cubicBezTo>
                  <a:cubicBezTo>
                    <a:pt x="2906" y="1170"/>
                    <a:pt x="2873" y="1175"/>
                    <a:pt x="2839" y="1181"/>
                  </a:cubicBezTo>
                  <a:cubicBezTo>
                    <a:pt x="2754" y="1190"/>
                    <a:pt x="2669" y="1198"/>
                    <a:pt x="2583" y="1201"/>
                  </a:cubicBezTo>
                  <a:cubicBezTo>
                    <a:pt x="2555" y="1199"/>
                    <a:pt x="2527" y="1198"/>
                    <a:pt x="2500" y="1196"/>
                  </a:cubicBezTo>
                  <a:cubicBezTo>
                    <a:pt x="2453" y="1188"/>
                    <a:pt x="2410" y="1179"/>
                    <a:pt x="2364" y="1167"/>
                  </a:cubicBezTo>
                  <a:cubicBezTo>
                    <a:pt x="2321" y="1157"/>
                    <a:pt x="2277" y="1143"/>
                    <a:pt x="2234" y="1129"/>
                  </a:cubicBezTo>
                  <a:cubicBezTo>
                    <a:pt x="2178" y="1103"/>
                    <a:pt x="2123" y="1077"/>
                    <a:pt x="2067" y="1048"/>
                  </a:cubicBezTo>
                  <a:cubicBezTo>
                    <a:pt x="2001" y="1008"/>
                    <a:pt x="1936" y="967"/>
                    <a:pt x="1872" y="922"/>
                  </a:cubicBezTo>
                  <a:cubicBezTo>
                    <a:pt x="1795" y="862"/>
                    <a:pt x="1717" y="800"/>
                    <a:pt x="1644" y="734"/>
                  </a:cubicBezTo>
                  <a:cubicBezTo>
                    <a:pt x="1567" y="657"/>
                    <a:pt x="1489" y="583"/>
                    <a:pt x="1420" y="498"/>
                  </a:cubicBezTo>
                  <a:cubicBezTo>
                    <a:pt x="1365" y="430"/>
                    <a:pt x="1313" y="357"/>
                    <a:pt x="1266" y="281"/>
                  </a:cubicBezTo>
                  <a:cubicBezTo>
                    <a:pt x="1258" y="266"/>
                    <a:pt x="1250" y="253"/>
                    <a:pt x="1244" y="238"/>
                  </a:cubicBezTo>
                  <a:cubicBezTo>
                    <a:pt x="1231" y="208"/>
                    <a:pt x="1221" y="178"/>
                    <a:pt x="1208" y="150"/>
                  </a:cubicBezTo>
                  <a:cubicBezTo>
                    <a:pt x="1169" y="65"/>
                    <a:pt x="1086" y="6"/>
                    <a:pt x="991" y="1"/>
                  </a:cubicBezTo>
                  <a:cubicBezTo>
                    <a:pt x="987" y="1"/>
                    <a:pt x="984" y="1"/>
                    <a:pt x="9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73" name="Google Shape;3873;p55"/>
            <p:cNvSpPr/>
            <p:nvPr/>
          </p:nvSpPr>
          <p:spPr>
            <a:xfrm>
              <a:off x="4734450" y="2874325"/>
              <a:ext cx="125825" cy="129300"/>
            </a:xfrm>
            <a:custGeom>
              <a:avLst/>
              <a:gdLst/>
              <a:ahLst/>
              <a:cxnLst/>
              <a:rect l="l" t="t" r="r" b="b"/>
              <a:pathLst>
                <a:path w="5033" h="5172" extrusionOk="0">
                  <a:moveTo>
                    <a:pt x="2396" y="7"/>
                  </a:moveTo>
                  <a:cubicBezTo>
                    <a:pt x="2394" y="7"/>
                    <a:pt x="2392" y="7"/>
                    <a:pt x="2389" y="7"/>
                  </a:cubicBezTo>
                  <a:lnTo>
                    <a:pt x="2389" y="7"/>
                  </a:lnTo>
                  <a:cubicBezTo>
                    <a:pt x="2392" y="7"/>
                    <a:pt x="2394" y="7"/>
                    <a:pt x="2396" y="7"/>
                  </a:cubicBezTo>
                  <a:close/>
                  <a:moveTo>
                    <a:pt x="1932" y="16"/>
                  </a:moveTo>
                  <a:cubicBezTo>
                    <a:pt x="1929" y="16"/>
                    <a:pt x="1927" y="16"/>
                    <a:pt x="1925" y="16"/>
                  </a:cubicBezTo>
                  <a:lnTo>
                    <a:pt x="1925" y="16"/>
                  </a:lnTo>
                  <a:cubicBezTo>
                    <a:pt x="1927" y="16"/>
                    <a:pt x="1929" y="16"/>
                    <a:pt x="1932" y="16"/>
                  </a:cubicBezTo>
                  <a:close/>
                  <a:moveTo>
                    <a:pt x="2655" y="0"/>
                  </a:moveTo>
                  <a:cubicBezTo>
                    <a:pt x="2561" y="0"/>
                    <a:pt x="2467" y="4"/>
                    <a:pt x="2373" y="9"/>
                  </a:cubicBezTo>
                  <a:cubicBezTo>
                    <a:pt x="2378" y="8"/>
                    <a:pt x="2384" y="8"/>
                    <a:pt x="2389" y="7"/>
                  </a:cubicBezTo>
                  <a:lnTo>
                    <a:pt x="2389" y="7"/>
                  </a:lnTo>
                  <a:cubicBezTo>
                    <a:pt x="2232" y="13"/>
                    <a:pt x="2076" y="9"/>
                    <a:pt x="1919" y="17"/>
                  </a:cubicBezTo>
                  <a:cubicBezTo>
                    <a:pt x="1921" y="17"/>
                    <a:pt x="1923" y="16"/>
                    <a:pt x="1925" y="16"/>
                  </a:cubicBezTo>
                  <a:lnTo>
                    <a:pt x="1925" y="16"/>
                  </a:lnTo>
                  <a:cubicBezTo>
                    <a:pt x="1912" y="17"/>
                    <a:pt x="1900" y="17"/>
                    <a:pt x="1887" y="17"/>
                  </a:cubicBezTo>
                  <a:cubicBezTo>
                    <a:pt x="1819" y="17"/>
                    <a:pt x="1751" y="13"/>
                    <a:pt x="1682" y="8"/>
                  </a:cubicBezTo>
                  <a:lnTo>
                    <a:pt x="1682" y="8"/>
                  </a:lnTo>
                  <a:cubicBezTo>
                    <a:pt x="1689" y="9"/>
                    <a:pt x="1696" y="9"/>
                    <a:pt x="1703" y="10"/>
                  </a:cubicBezTo>
                  <a:cubicBezTo>
                    <a:pt x="1695" y="9"/>
                    <a:pt x="1686" y="9"/>
                    <a:pt x="1678" y="8"/>
                  </a:cubicBezTo>
                  <a:cubicBezTo>
                    <a:pt x="1659" y="6"/>
                    <a:pt x="1642" y="5"/>
                    <a:pt x="1625" y="2"/>
                  </a:cubicBezTo>
                  <a:cubicBezTo>
                    <a:pt x="1612" y="1"/>
                    <a:pt x="1599" y="0"/>
                    <a:pt x="1586" y="0"/>
                  </a:cubicBezTo>
                  <a:cubicBezTo>
                    <a:pt x="1514" y="0"/>
                    <a:pt x="1448" y="22"/>
                    <a:pt x="1397" y="73"/>
                  </a:cubicBezTo>
                  <a:cubicBezTo>
                    <a:pt x="1390" y="80"/>
                    <a:pt x="1383" y="88"/>
                    <a:pt x="1376" y="97"/>
                  </a:cubicBezTo>
                  <a:cubicBezTo>
                    <a:pt x="1310" y="181"/>
                    <a:pt x="1312" y="293"/>
                    <a:pt x="1362" y="384"/>
                  </a:cubicBezTo>
                  <a:cubicBezTo>
                    <a:pt x="1383" y="422"/>
                    <a:pt x="1403" y="460"/>
                    <a:pt x="1423" y="498"/>
                  </a:cubicBezTo>
                  <a:cubicBezTo>
                    <a:pt x="1429" y="510"/>
                    <a:pt x="1433" y="524"/>
                    <a:pt x="1439" y="538"/>
                  </a:cubicBezTo>
                  <a:cubicBezTo>
                    <a:pt x="1448" y="572"/>
                    <a:pt x="1455" y="607"/>
                    <a:pt x="1462" y="643"/>
                  </a:cubicBezTo>
                  <a:cubicBezTo>
                    <a:pt x="1478" y="741"/>
                    <a:pt x="1487" y="839"/>
                    <a:pt x="1495" y="939"/>
                  </a:cubicBezTo>
                  <a:cubicBezTo>
                    <a:pt x="1503" y="1038"/>
                    <a:pt x="1513" y="1138"/>
                    <a:pt x="1521" y="1236"/>
                  </a:cubicBezTo>
                  <a:cubicBezTo>
                    <a:pt x="1520" y="1269"/>
                    <a:pt x="1519" y="1303"/>
                    <a:pt x="1518" y="1335"/>
                  </a:cubicBezTo>
                  <a:cubicBezTo>
                    <a:pt x="1511" y="1372"/>
                    <a:pt x="1505" y="1409"/>
                    <a:pt x="1497" y="1445"/>
                  </a:cubicBezTo>
                  <a:cubicBezTo>
                    <a:pt x="1488" y="1489"/>
                    <a:pt x="1478" y="1532"/>
                    <a:pt x="1464" y="1574"/>
                  </a:cubicBezTo>
                  <a:cubicBezTo>
                    <a:pt x="1454" y="1599"/>
                    <a:pt x="1443" y="1622"/>
                    <a:pt x="1432" y="1646"/>
                  </a:cubicBezTo>
                  <a:cubicBezTo>
                    <a:pt x="1394" y="1715"/>
                    <a:pt x="1353" y="1784"/>
                    <a:pt x="1310" y="1849"/>
                  </a:cubicBezTo>
                  <a:cubicBezTo>
                    <a:pt x="1255" y="1928"/>
                    <a:pt x="1201" y="2006"/>
                    <a:pt x="1140" y="2080"/>
                  </a:cubicBezTo>
                  <a:cubicBezTo>
                    <a:pt x="1106" y="2116"/>
                    <a:pt x="1069" y="2150"/>
                    <a:pt x="1032" y="2183"/>
                  </a:cubicBezTo>
                  <a:cubicBezTo>
                    <a:pt x="969" y="2234"/>
                    <a:pt x="904" y="2284"/>
                    <a:pt x="837" y="2331"/>
                  </a:cubicBezTo>
                  <a:cubicBezTo>
                    <a:pt x="774" y="2369"/>
                    <a:pt x="713" y="2411"/>
                    <a:pt x="648" y="2444"/>
                  </a:cubicBezTo>
                  <a:cubicBezTo>
                    <a:pt x="657" y="2440"/>
                    <a:pt x="667" y="2436"/>
                    <a:pt x="677" y="2431"/>
                  </a:cubicBezTo>
                  <a:lnTo>
                    <a:pt x="677" y="2431"/>
                  </a:lnTo>
                  <a:cubicBezTo>
                    <a:pt x="601" y="2467"/>
                    <a:pt x="523" y="2505"/>
                    <a:pt x="444" y="2534"/>
                  </a:cubicBezTo>
                  <a:cubicBezTo>
                    <a:pt x="380" y="2549"/>
                    <a:pt x="317" y="2566"/>
                    <a:pt x="253" y="2579"/>
                  </a:cubicBezTo>
                  <a:cubicBezTo>
                    <a:pt x="210" y="2586"/>
                    <a:pt x="167" y="2592"/>
                    <a:pt x="127" y="2614"/>
                  </a:cubicBezTo>
                  <a:cubicBezTo>
                    <a:pt x="51" y="2655"/>
                    <a:pt x="5" y="2735"/>
                    <a:pt x="3" y="2821"/>
                  </a:cubicBezTo>
                  <a:cubicBezTo>
                    <a:pt x="0" y="2867"/>
                    <a:pt x="13" y="2909"/>
                    <a:pt x="24" y="2951"/>
                  </a:cubicBezTo>
                  <a:cubicBezTo>
                    <a:pt x="68" y="3096"/>
                    <a:pt x="120" y="3234"/>
                    <a:pt x="191" y="3367"/>
                  </a:cubicBezTo>
                  <a:cubicBezTo>
                    <a:pt x="269" y="3509"/>
                    <a:pt x="355" y="3647"/>
                    <a:pt x="457" y="3774"/>
                  </a:cubicBezTo>
                  <a:cubicBezTo>
                    <a:pt x="554" y="3895"/>
                    <a:pt x="673" y="3990"/>
                    <a:pt x="787" y="4090"/>
                  </a:cubicBezTo>
                  <a:cubicBezTo>
                    <a:pt x="867" y="4167"/>
                    <a:pt x="948" y="4246"/>
                    <a:pt x="1039" y="4312"/>
                  </a:cubicBezTo>
                  <a:cubicBezTo>
                    <a:pt x="1134" y="4383"/>
                    <a:pt x="1230" y="4453"/>
                    <a:pt x="1322" y="4527"/>
                  </a:cubicBezTo>
                  <a:cubicBezTo>
                    <a:pt x="1425" y="4611"/>
                    <a:pt x="1536" y="4683"/>
                    <a:pt x="1650" y="4750"/>
                  </a:cubicBezTo>
                  <a:cubicBezTo>
                    <a:pt x="1850" y="4869"/>
                    <a:pt x="2055" y="4987"/>
                    <a:pt x="2263" y="5093"/>
                  </a:cubicBezTo>
                  <a:cubicBezTo>
                    <a:pt x="2335" y="5129"/>
                    <a:pt x="2416" y="5171"/>
                    <a:pt x="2499" y="5171"/>
                  </a:cubicBezTo>
                  <a:cubicBezTo>
                    <a:pt x="2519" y="5171"/>
                    <a:pt x="2540" y="5169"/>
                    <a:pt x="2561" y="5163"/>
                  </a:cubicBezTo>
                  <a:cubicBezTo>
                    <a:pt x="2617" y="5147"/>
                    <a:pt x="2667" y="5118"/>
                    <a:pt x="2705" y="5073"/>
                  </a:cubicBezTo>
                  <a:cubicBezTo>
                    <a:pt x="2770" y="4987"/>
                    <a:pt x="2762" y="4883"/>
                    <a:pt x="2729" y="4788"/>
                  </a:cubicBezTo>
                  <a:cubicBezTo>
                    <a:pt x="2730" y="4767"/>
                    <a:pt x="2728" y="4748"/>
                    <a:pt x="2724" y="4727"/>
                  </a:cubicBezTo>
                  <a:cubicBezTo>
                    <a:pt x="2713" y="4661"/>
                    <a:pt x="2681" y="4593"/>
                    <a:pt x="2655" y="4533"/>
                  </a:cubicBezTo>
                  <a:cubicBezTo>
                    <a:pt x="2629" y="4472"/>
                    <a:pt x="2599" y="4415"/>
                    <a:pt x="2569" y="4357"/>
                  </a:cubicBezTo>
                  <a:cubicBezTo>
                    <a:pt x="2511" y="4248"/>
                    <a:pt x="2453" y="4140"/>
                    <a:pt x="2398" y="4030"/>
                  </a:cubicBezTo>
                  <a:cubicBezTo>
                    <a:pt x="2295" y="3798"/>
                    <a:pt x="2202" y="3562"/>
                    <a:pt x="2115" y="3324"/>
                  </a:cubicBezTo>
                  <a:cubicBezTo>
                    <a:pt x="2124" y="3302"/>
                    <a:pt x="2132" y="3281"/>
                    <a:pt x="2135" y="3257"/>
                  </a:cubicBezTo>
                  <a:cubicBezTo>
                    <a:pt x="2137" y="3242"/>
                    <a:pt x="2137" y="3227"/>
                    <a:pt x="2137" y="3213"/>
                  </a:cubicBezTo>
                  <a:cubicBezTo>
                    <a:pt x="2236" y="3228"/>
                    <a:pt x="2333" y="3244"/>
                    <a:pt x="2430" y="3262"/>
                  </a:cubicBezTo>
                  <a:cubicBezTo>
                    <a:pt x="2639" y="3308"/>
                    <a:pt x="2849" y="3370"/>
                    <a:pt x="3060" y="3396"/>
                  </a:cubicBezTo>
                  <a:cubicBezTo>
                    <a:pt x="3172" y="3410"/>
                    <a:pt x="3284" y="3420"/>
                    <a:pt x="3396" y="3431"/>
                  </a:cubicBezTo>
                  <a:cubicBezTo>
                    <a:pt x="3459" y="3435"/>
                    <a:pt x="3522" y="3441"/>
                    <a:pt x="3585" y="3447"/>
                  </a:cubicBezTo>
                  <a:cubicBezTo>
                    <a:pt x="3609" y="3448"/>
                    <a:pt x="3635" y="3450"/>
                    <a:pt x="3661" y="3450"/>
                  </a:cubicBezTo>
                  <a:cubicBezTo>
                    <a:pt x="3732" y="3450"/>
                    <a:pt x="3805" y="3440"/>
                    <a:pt x="3865" y="3407"/>
                  </a:cubicBezTo>
                  <a:cubicBezTo>
                    <a:pt x="3961" y="3354"/>
                    <a:pt x="4015" y="3254"/>
                    <a:pt x="4002" y="3147"/>
                  </a:cubicBezTo>
                  <a:cubicBezTo>
                    <a:pt x="3994" y="3078"/>
                    <a:pt x="3956" y="3014"/>
                    <a:pt x="3925" y="2956"/>
                  </a:cubicBezTo>
                  <a:cubicBezTo>
                    <a:pt x="3874" y="2861"/>
                    <a:pt x="3822" y="2770"/>
                    <a:pt x="3758" y="2685"/>
                  </a:cubicBezTo>
                  <a:cubicBezTo>
                    <a:pt x="3631" y="2515"/>
                    <a:pt x="3484" y="2359"/>
                    <a:pt x="3344" y="2199"/>
                  </a:cubicBezTo>
                  <a:cubicBezTo>
                    <a:pt x="3291" y="2132"/>
                    <a:pt x="3242" y="2063"/>
                    <a:pt x="3193" y="1992"/>
                  </a:cubicBezTo>
                  <a:cubicBezTo>
                    <a:pt x="3151" y="1926"/>
                    <a:pt x="3111" y="1859"/>
                    <a:pt x="3076" y="1789"/>
                  </a:cubicBezTo>
                  <a:cubicBezTo>
                    <a:pt x="3064" y="1759"/>
                    <a:pt x="3052" y="1729"/>
                    <a:pt x="3041" y="1699"/>
                  </a:cubicBezTo>
                  <a:cubicBezTo>
                    <a:pt x="3034" y="1673"/>
                    <a:pt x="3027" y="1648"/>
                    <a:pt x="3021" y="1620"/>
                  </a:cubicBezTo>
                  <a:cubicBezTo>
                    <a:pt x="3019" y="1609"/>
                    <a:pt x="3018" y="1598"/>
                    <a:pt x="3017" y="1585"/>
                  </a:cubicBezTo>
                  <a:cubicBezTo>
                    <a:pt x="3017" y="1576"/>
                    <a:pt x="3018" y="1566"/>
                    <a:pt x="3018" y="1556"/>
                  </a:cubicBezTo>
                  <a:cubicBezTo>
                    <a:pt x="3019" y="1553"/>
                    <a:pt x="3019" y="1548"/>
                    <a:pt x="3020" y="1545"/>
                  </a:cubicBezTo>
                  <a:cubicBezTo>
                    <a:pt x="3039" y="1544"/>
                    <a:pt x="3057" y="1542"/>
                    <a:pt x="3075" y="1540"/>
                  </a:cubicBezTo>
                  <a:cubicBezTo>
                    <a:pt x="3298" y="1534"/>
                    <a:pt x="3522" y="1540"/>
                    <a:pt x="3744" y="1518"/>
                  </a:cubicBezTo>
                  <a:cubicBezTo>
                    <a:pt x="3871" y="1504"/>
                    <a:pt x="3994" y="1481"/>
                    <a:pt x="4121" y="1457"/>
                  </a:cubicBezTo>
                  <a:cubicBezTo>
                    <a:pt x="4269" y="1426"/>
                    <a:pt x="4412" y="1377"/>
                    <a:pt x="4547" y="1311"/>
                  </a:cubicBezTo>
                  <a:cubicBezTo>
                    <a:pt x="4603" y="1283"/>
                    <a:pt x="4661" y="1255"/>
                    <a:pt x="4713" y="1218"/>
                  </a:cubicBezTo>
                  <a:cubicBezTo>
                    <a:pt x="4724" y="1218"/>
                    <a:pt x="4737" y="1218"/>
                    <a:pt x="4749" y="1217"/>
                  </a:cubicBezTo>
                  <a:cubicBezTo>
                    <a:pt x="4925" y="1198"/>
                    <a:pt x="5033" y="976"/>
                    <a:pt x="4916" y="833"/>
                  </a:cubicBezTo>
                  <a:cubicBezTo>
                    <a:pt x="4820" y="714"/>
                    <a:pt x="4676" y="638"/>
                    <a:pt x="4543" y="568"/>
                  </a:cubicBezTo>
                  <a:cubicBezTo>
                    <a:pt x="4445" y="517"/>
                    <a:pt x="4347" y="467"/>
                    <a:pt x="4245" y="424"/>
                  </a:cubicBezTo>
                  <a:cubicBezTo>
                    <a:pt x="4049" y="341"/>
                    <a:pt x="3853" y="268"/>
                    <a:pt x="3655" y="197"/>
                  </a:cubicBezTo>
                  <a:cubicBezTo>
                    <a:pt x="3552" y="159"/>
                    <a:pt x="3448" y="121"/>
                    <a:pt x="3342" y="95"/>
                  </a:cubicBezTo>
                  <a:cubicBezTo>
                    <a:pt x="3232" y="69"/>
                    <a:pt x="3122" y="46"/>
                    <a:pt x="3010" y="26"/>
                  </a:cubicBezTo>
                  <a:cubicBezTo>
                    <a:pt x="2892" y="7"/>
                    <a:pt x="2774" y="0"/>
                    <a:pt x="2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74" name="Google Shape;3874;p55"/>
            <p:cNvSpPr/>
            <p:nvPr/>
          </p:nvSpPr>
          <p:spPr>
            <a:xfrm>
              <a:off x="4720550" y="2685500"/>
              <a:ext cx="750" cy="350"/>
            </a:xfrm>
            <a:custGeom>
              <a:avLst/>
              <a:gdLst/>
              <a:ahLst/>
              <a:cxnLst/>
              <a:rect l="l" t="t" r="r" b="b"/>
              <a:pathLst>
                <a:path w="30" h="14" extrusionOk="0">
                  <a:moveTo>
                    <a:pt x="29" y="0"/>
                  </a:moveTo>
                  <a:cubicBezTo>
                    <a:pt x="28" y="1"/>
                    <a:pt x="26" y="2"/>
                    <a:pt x="25" y="3"/>
                  </a:cubicBezTo>
                  <a:lnTo>
                    <a:pt x="25" y="3"/>
                  </a:lnTo>
                  <a:cubicBezTo>
                    <a:pt x="26" y="2"/>
                    <a:pt x="28" y="1"/>
                    <a:pt x="29" y="0"/>
                  </a:cubicBezTo>
                  <a:close/>
                  <a:moveTo>
                    <a:pt x="25" y="3"/>
                  </a:moveTo>
                  <a:cubicBezTo>
                    <a:pt x="22" y="4"/>
                    <a:pt x="19" y="4"/>
                    <a:pt x="17" y="5"/>
                  </a:cubicBezTo>
                  <a:cubicBezTo>
                    <a:pt x="13" y="7"/>
                    <a:pt x="9" y="9"/>
                    <a:pt x="6" y="11"/>
                  </a:cubicBezTo>
                  <a:lnTo>
                    <a:pt x="6" y="11"/>
                  </a:lnTo>
                  <a:cubicBezTo>
                    <a:pt x="12" y="8"/>
                    <a:pt x="18" y="5"/>
                    <a:pt x="25" y="3"/>
                  </a:cubicBezTo>
                  <a:close/>
                  <a:moveTo>
                    <a:pt x="6" y="11"/>
                  </a:moveTo>
                  <a:cubicBezTo>
                    <a:pt x="4" y="11"/>
                    <a:pt x="2" y="12"/>
                    <a:pt x="1" y="13"/>
                  </a:cubicBezTo>
                  <a:cubicBezTo>
                    <a:pt x="2" y="12"/>
                    <a:pt x="4" y="12"/>
                    <a:pt x="6" y="11"/>
                  </a:cubicBezTo>
                  <a:close/>
                </a:path>
              </a:pathLst>
            </a:custGeom>
            <a:solidFill>
              <a:srgbClr val="CE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75" name="Google Shape;3875;p55"/>
            <p:cNvSpPr/>
            <p:nvPr/>
          </p:nvSpPr>
          <p:spPr>
            <a:xfrm>
              <a:off x="4706325" y="2612875"/>
              <a:ext cx="39825" cy="75500"/>
            </a:xfrm>
            <a:custGeom>
              <a:avLst/>
              <a:gdLst/>
              <a:ahLst/>
              <a:cxnLst/>
              <a:rect l="l" t="t" r="r" b="b"/>
              <a:pathLst>
                <a:path w="1593" h="3020" extrusionOk="0">
                  <a:moveTo>
                    <a:pt x="999" y="0"/>
                  </a:moveTo>
                  <a:cubicBezTo>
                    <a:pt x="957" y="0"/>
                    <a:pt x="915" y="12"/>
                    <a:pt x="875" y="38"/>
                  </a:cubicBezTo>
                  <a:cubicBezTo>
                    <a:pt x="862" y="44"/>
                    <a:pt x="851" y="54"/>
                    <a:pt x="841" y="63"/>
                  </a:cubicBezTo>
                  <a:cubicBezTo>
                    <a:pt x="802" y="70"/>
                    <a:pt x="765" y="87"/>
                    <a:pt x="735" y="113"/>
                  </a:cubicBezTo>
                  <a:cubicBezTo>
                    <a:pt x="730" y="119"/>
                    <a:pt x="724" y="123"/>
                    <a:pt x="719" y="129"/>
                  </a:cubicBezTo>
                  <a:cubicBezTo>
                    <a:pt x="676" y="173"/>
                    <a:pt x="651" y="222"/>
                    <a:pt x="640" y="285"/>
                  </a:cubicBezTo>
                  <a:cubicBezTo>
                    <a:pt x="620" y="402"/>
                    <a:pt x="674" y="520"/>
                    <a:pt x="783" y="565"/>
                  </a:cubicBezTo>
                  <a:cubicBezTo>
                    <a:pt x="802" y="591"/>
                    <a:pt x="819" y="620"/>
                    <a:pt x="835" y="648"/>
                  </a:cubicBezTo>
                  <a:cubicBezTo>
                    <a:pt x="844" y="668"/>
                    <a:pt x="854" y="688"/>
                    <a:pt x="863" y="709"/>
                  </a:cubicBezTo>
                  <a:cubicBezTo>
                    <a:pt x="879" y="751"/>
                    <a:pt x="892" y="793"/>
                    <a:pt x="905" y="838"/>
                  </a:cubicBezTo>
                  <a:cubicBezTo>
                    <a:pt x="914" y="882"/>
                    <a:pt x="922" y="926"/>
                    <a:pt x="927" y="971"/>
                  </a:cubicBezTo>
                  <a:cubicBezTo>
                    <a:pt x="934" y="1052"/>
                    <a:pt x="938" y="1134"/>
                    <a:pt x="937" y="1217"/>
                  </a:cubicBezTo>
                  <a:cubicBezTo>
                    <a:pt x="933" y="1275"/>
                    <a:pt x="929" y="1333"/>
                    <a:pt x="921" y="1390"/>
                  </a:cubicBezTo>
                  <a:cubicBezTo>
                    <a:pt x="911" y="1436"/>
                    <a:pt x="901" y="1480"/>
                    <a:pt x="890" y="1523"/>
                  </a:cubicBezTo>
                  <a:cubicBezTo>
                    <a:pt x="850" y="1650"/>
                    <a:pt x="797" y="1771"/>
                    <a:pt x="742" y="1892"/>
                  </a:cubicBezTo>
                  <a:cubicBezTo>
                    <a:pt x="711" y="1951"/>
                    <a:pt x="679" y="2009"/>
                    <a:pt x="645" y="2066"/>
                  </a:cubicBezTo>
                  <a:cubicBezTo>
                    <a:pt x="611" y="2119"/>
                    <a:pt x="574" y="2168"/>
                    <a:pt x="535" y="2217"/>
                  </a:cubicBezTo>
                  <a:cubicBezTo>
                    <a:pt x="462" y="2303"/>
                    <a:pt x="387" y="2385"/>
                    <a:pt x="308" y="2464"/>
                  </a:cubicBezTo>
                  <a:cubicBezTo>
                    <a:pt x="287" y="2482"/>
                    <a:pt x="267" y="2500"/>
                    <a:pt x="246" y="2518"/>
                  </a:cubicBezTo>
                  <a:cubicBezTo>
                    <a:pt x="237" y="2521"/>
                    <a:pt x="228" y="2525"/>
                    <a:pt x="219" y="2528"/>
                  </a:cubicBezTo>
                  <a:cubicBezTo>
                    <a:pt x="193" y="2536"/>
                    <a:pt x="171" y="2545"/>
                    <a:pt x="147" y="2556"/>
                  </a:cubicBezTo>
                  <a:cubicBezTo>
                    <a:pt x="53" y="2598"/>
                    <a:pt x="5" y="2687"/>
                    <a:pt x="2" y="2788"/>
                  </a:cubicBezTo>
                  <a:cubicBezTo>
                    <a:pt x="0" y="2889"/>
                    <a:pt x="88" y="2994"/>
                    <a:pt x="189" y="3013"/>
                  </a:cubicBezTo>
                  <a:cubicBezTo>
                    <a:pt x="211" y="3017"/>
                    <a:pt x="233" y="3020"/>
                    <a:pt x="254" y="3020"/>
                  </a:cubicBezTo>
                  <a:cubicBezTo>
                    <a:pt x="331" y="3020"/>
                    <a:pt x="403" y="2992"/>
                    <a:pt x="469" y="2951"/>
                  </a:cubicBezTo>
                  <a:cubicBezTo>
                    <a:pt x="508" y="2939"/>
                    <a:pt x="547" y="2925"/>
                    <a:pt x="586" y="2911"/>
                  </a:cubicBezTo>
                  <a:cubicBezTo>
                    <a:pt x="697" y="2865"/>
                    <a:pt x="797" y="2813"/>
                    <a:pt x="893" y="2741"/>
                  </a:cubicBezTo>
                  <a:cubicBezTo>
                    <a:pt x="994" y="2665"/>
                    <a:pt x="1078" y="2566"/>
                    <a:pt x="1161" y="2474"/>
                  </a:cubicBezTo>
                  <a:cubicBezTo>
                    <a:pt x="1250" y="2376"/>
                    <a:pt x="1330" y="2270"/>
                    <a:pt x="1392" y="2151"/>
                  </a:cubicBezTo>
                  <a:cubicBezTo>
                    <a:pt x="1450" y="2036"/>
                    <a:pt x="1496" y="1914"/>
                    <a:pt x="1528" y="1791"/>
                  </a:cubicBezTo>
                  <a:cubicBezTo>
                    <a:pt x="1559" y="1666"/>
                    <a:pt x="1585" y="1540"/>
                    <a:pt x="1590" y="1411"/>
                  </a:cubicBezTo>
                  <a:cubicBezTo>
                    <a:pt x="1593" y="1271"/>
                    <a:pt x="1582" y="1134"/>
                    <a:pt x="1564" y="995"/>
                  </a:cubicBezTo>
                  <a:cubicBezTo>
                    <a:pt x="1550" y="868"/>
                    <a:pt x="1535" y="736"/>
                    <a:pt x="1494" y="616"/>
                  </a:cubicBezTo>
                  <a:cubicBezTo>
                    <a:pt x="1431" y="432"/>
                    <a:pt x="1355" y="235"/>
                    <a:pt x="1213" y="98"/>
                  </a:cubicBezTo>
                  <a:cubicBezTo>
                    <a:pt x="1154" y="41"/>
                    <a:pt x="1077" y="0"/>
                    <a:pt x="99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76" name="Google Shape;3876;p55"/>
            <p:cNvSpPr/>
            <p:nvPr/>
          </p:nvSpPr>
          <p:spPr>
            <a:xfrm>
              <a:off x="4730950" y="2687475"/>
              <a:ext cx="13525" cy="12025"/>
            </a:xfrm>
            <a:custGeom>
              <a:avLst/>
              <a:gdLst/>
              <a:ahLst/>
              <a:cxnLst/>
              <a:rect l="l" t="t" r="r" b="b"/>
              <a:pathLst>
                <a:path w="541" h="481" extrusionOk="0">
                  <a:moveTo>
                    <a:pt x="274" y="0"/>
                  </a:moveTo>
                  <a:cubicBezTo>
                    <a:pt x="209" y="0"/>
                    <a:pt x="144" y="27"/>
                    <a:pt x="95" y="76"/>
                  </a:cubicBezTo>
                  <a:cubicBezTo>
                    <a:pt x="1" y="170"/>
                    <a:pt x="12" y="331"/>
                    <a:pt x="106" y="418"/>
                  </a:cubicBezTo>
                  <a:cubicBezTo>
                    <a:pt x="152" y="461"/>
                    <a:pt x="209" y="481"/>
                    <a:pt x="267" y="481"/>
                  </a:cubicBezTo>
                  <a:cubicBezTo>
                    <a:pt x="333" y="481"/>
                    <a:pt x="399" y="454"/>
                    <a:pt x="448" y="405"/>
                  </a:cubicBezTo>
                  <a:cubicBezTo>
                    <a:pt x="541" y="313"/>
                    <a:pt x="529" y="150"/>
                    <a:pt x="435" y="64"/>
                  </a:cubicBezTo>
                  <a:cubicBezTo>
                    <a:pt x="389" y="21"/>
                    <a:pt x="332" y="0"/>
                    <a:pt x="27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77" name="Google Shape;3877;p55"/>
            <p:cNvSpPr/>
            <p:nvPr/>
          </p:nvSpPr>
          <p:spPr>
            <a:xfrm>
              <a:off x="4360775" y="2840350"/>
              <a:ext cx="71250" cy="62625"/>
            </a:xfrm>
            <a:custGeom>
              <a:avLst/>
              <a:gdLst/>
              <a:ahLst/>
              <a:cxnLst/>
              <a:rect l="l" t="t" r="r" b="b"/>
              <a:pathLst>
                <a:path w="2850" h="2505" extrusionOk="0">
                  <a:moveTo>
                    <a:pt x="2470" y="2002"/>
                  </a:moveTo>
                  <a:cubicBezTo>
                    <a:pt x="2467" y="2003"/>
                    <a:pt x="2465" y="2005"/>
                    <a:pt x="2462" y="2006"/>
                  </a:cubicBezTo>
                  <a:lnTo>
                    <a:pt x="2462" y="2006"/>
                  </a:lnTo>
                  <a:cubicBezTo>
                    <a:pt x="2465" y="2005"/>
                    <a:pt x="2467" y="2003"/>
                    <a:pt x="2470" y="2002"/>
                  </a:cubicBezTo>
                  <a:close/>
                  <a:moveTo>
                    <a:pt x="277" y="0"/>
                  </a:moveTo>
                  <a:cubicBezTo>
                    <a:pt x="214" y="0"/>
                    <a:pt x="152" y="24"/>
                    <a:pt x="105" y="70"/>
                  </a:cubicBezTo>
                  <a:cubicBezTo>
                    <a:pt x="102" y="73"/>
                    <a:pt x="99" y="76"/>
                    <a:pt x="96" y="78"/>
                  </a:cubicBezTo>
                  <a:cubicBezTo>
                    <a:pt x="51" y="128"/>
                    <a:pt x="35" y="189"/>
                    <a:pt x="20" y="253"/>
                  </a:cubicBezTo>
                  <a:cubicBezTo>
                    <a:pt x="4" y="329"/>
                    <a:pt x="1" y="397"/>
                    <a:pt x="12" y="472"/>
                  </a:cubicBezTo>
                  <a:cubicBezTo>
                    <a:pt x="34" y="617"/>
                    <a:pt x="58" y="763"/>
                    <a:pt x="110" y="902"/>
                  </a:cubicBezTo>
                  <a:cubicBezTo>
                    <a:pt x="155" y="1024"/>
                    <a:pt x="223" y="1136"/>
                    <a:pt x="290" y="1248"/>
                  </a:cubicBezTo>
                  <a:cubicBezTo>
                    <a:pt x="354" y="1357"/>
                    <a:pt x="426" y="1457"/>
                    <a:pt x="504" y="1556"/>
                  </a:cubicBezTo>
                  <a:cubicBezTo>
                    <a:pt x="583" y="1654"/>
                    <a:pt x="676" y="1743"/>
                    <a:pt x="768" y="1828"/>
                  </a:cubicBezTo>
                  <a:cubicBezTo>
                    <a:pt x="856" y="1911"/>
                    <a:pt x="949" y="1994"/>
                    <a:pt x="1045" y="2069"/>
                  </a:cubicBezTo>
                  <a:cubicBezTo>
                    <a:pt x="1144" y="2149"/>
                    <a:pt x="1244" y="2226"/>
                    <a:pt x="1356" y="2289"/>
                  </a:cubicBezTo>
                  <a:cubicBezTo>
                    <a:pt x="1489" y="2363"/>
                    <a:pt x="1633" y="2429"/>
                    <a:pt x="1784" y="2459"/>
                  </a:cubicBezTo>
                  <a:cubicBezTo>
                    <a:pt x="1932" y="2488"/>
                    <a:pt x="2086" y="2504"/>
                    <a:pt x="2238" y="2505"/>
                  </a:cubicBezTo>
                  <a:cubicBezTo>
                    <a:pt x="2298" y="2505"/>
                    <a:pt x="2360" y="2503"/>
                    <a:pt x="2421" y="2499"/>
                  </a:cubicBezTo>
                  <a:cubicBezTo>
                    <a:pt x="2474" y="2496"/>
                    <a:pt x="2534" y="2495"/>
                    <a:pt x="2584" y="2476"/>
                  </a:cubicBezTo>
                  <a:cubicBezTo>
                    <a:pt x="2608" y="2467"/>
                    <a:pt x="2631" y="2459"/>
                    <a:pt x="2653" y="2449"/>
                  </a:cubicBezTo>
                  <a:cubicBezTo>
                    <a:pt x="2685" y="2440"/>
                    <a:pt x="2716" y="2424"/>
                    <a:pt x="2741" y="2401"/>
                  </a:cubicBezTo>
                  <a:lnTo>
                    <a:pt x="2745" y="2396"/>
                  </a:lnTo>
                  <a:cubicBezTo>
                    <a:pt x="2819" y="2333"/>
                    <a:pt x="2849" y="2233"/>
                    <a:pt x="2821" y="2140"/>
                  </a:cubicBezTo>
                  <a:cubicBezTo>
                    <a:pt x="2797" y="2061"/>
                    <a:pt x="2725" y="1989"/>
                    <a:pt x="2641" y="1975"/>
                  </a:cubicBezTo>
                  <a:cubicBezTo>
                    <a:pt x="2626" y="1973"/>
                    <a:pt x="2611" y="1972"/>
                    <a:pt x="2596" y="1972"/>
                  </a:cubicBezTo>
                  <a:cubicBezTo>
                    <a:pt x="2547" y="1972"/>
                    <a:pt x="2504" y="1986"/>
                    <a:pt x="2459" y="2009"/>
                  </a:cubicBezTo>
                  <a:cubicBezTo>
                    <a:pt x="2458" y="2009"/>
                    <a:pt x="2457" y="2010"/>
                    <a:pt x="2456" y="2010"/>
                  </a:cubicBezTo>
                  <a:cubicBezTo>
                    <a:pt x="2458" y="2009"/>
                    <a:pt x="2460" y="2007"/>
                    <a:pt x="2462" y="2006"/>
                  </a:cubicBezTo>
                  <a:lnTo>
                    <a:pt x="2462" y="2006"/>
                  </a:lnTo>
                  <a:cubicBezTo>
                    <a:pt x="2457" y="2009"/>
                    <a:pt x="2452" y="2011"/>
                    <a:pt x="2447" y="2013"/>
                  </a:cubicBezTo>
                  <a:cubicBezTo>
                    <a:pt x="2445" y="2013"/>
                    <a:pt x="2442" y="2013"/>
                    <a:pt x="2441" y="2014"/>
                  </a:cubicBezTo>
                  <a:cubicBezTo>
                    <a:pt x="2358" y="2020"/>
                    <a:pt x="2273" y="2022"/>
                    <a:pt x="2191" y="2022"/>
                  </a:cubicBezTo>
                  <a:cubicBezTo>
                    <a:pt x="2106" y="2017"/>
                    <a:pt x="2023" y="2007"/>
                    <a:pt x="1938" y="1997"/>
                  </a:cubicBezTo>
                  <a:cubicBezTo>
                    <a:pt x="1901" y="1990"/>
                    <a:pt x="1866" y="1982"/>
                    <a:pt x="1831" y="1973"/>
                  </a:cubicBezTo>
                  <a:cubicBezTo>
                    <a:pt x="1788" y="1958"/>
                    <a:pt x="1747" y="1943"/>
                    <a:pt x="1705" y="1925"/>
                  </a:cubicBezTo>
                  <a:cubicBezTo>
                    <a:pt x="1657" y="1902"/>
                    <a:pt x="1611" y="1877"/>
                    <a:pt x="1564" y="1852"/>
                  </a:cubicBezTo>
                  <a:cubicBezTo>
                    <a:pt x="1516" y="1820"/>
                    <a:pt x="1470" y="1788"/>
                    <a:pt x="1423" y="1755"/>
                  </a:cubicBezTo>
                  <a:cubicBezTo>
                    <a:pt x="1270" y="1631"/>
                    <a:pt x="1122" y="1501"/>
                    <a:pt x="980" y="1363"/>
                  </a:cubicBezTo>
                  <a:cubicBezTo>
                    <a:pt x="928" y="1307"/>
                    <a:pt x="877" y="1248"/>
                    <a:pt x="829" y="1189"/>
                  </a:cubicBezTo>
                  <a:cubicBezTo>
                    <a:pt x="757" y="1087"/>
                    <a:pt x="693" y="983"/>
                    <a:pt x="631" y="875"/>
                  </a:cubicBezTo>
                  <a:cubicBezTo>
                    <a:pt x="609" y="834"/>
                    <a:pt x="588" y="794"/>
                    <a:pt x="569" y="752"/>
                  </a:cubicBezTo>
                  <a:cubicBezTo>
                    <a:pt x="553" y="706"/>
                    <a:pt x="540" y="659"/>
                    <a:pt x="527" y="612"/>
                  </a:cubicBezTo>
                  <a:cubicBezTo>
                    <a:pt x="512" y="536"/>
                    <a:pt x="497" y="459"/>
                    <a:pt x="487" y="383"/>
                  </a:cubicBezTo>
                  <a:cubicBezTo>
                    <a:pt x="490" y="367"/>
                    <a:pt x="494" y="351"/>
                    <a:pt x="498" y="333"/>
                  </a:cubicBezTo>
                  <a:cubicBezTo>
                    <a:pt x="535" y="243"/>
                    <a:pt x="514" y="131"/>
                    <a:pt x="438" y="61"/>
                  </a:cubicBezTo>
                  <a:cubicBezTo>
                    <a:pt x="392" y="20"/>
                    <a:pt x="335" y="0"/>
                    <a:pt x="277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78" name="Google Shape;3878;p55"/>
            <p:cNvSpPr/>
            <p:nvPr/>
          </p:nvSpPr>
          <p:spPr>
            <a:xfrm>
              <a:off x="4401400" y="2910125"/>
              <a:ext cx="13650" cy="12050"/>
            </a:xfrm>
            <a:custGeom>
              <a:avLst/>
              <a:gdLst/>
              <a:ahLst/>
              <a:cxnLst/>
              <a:rect l="l" t="t" r="r" b="b"/>
              <a:pathLst>
                <a:path w="546" h="482" extrusionOk="0">
                  <a:moveTo>
                    <a:pt x="278" y="0"/>
                  </a:moveTo>
                  <a:cubicBezTo>
                    <a:pt x="211" y="0"/>
                    <a:pt x="145" y="28"/>
                    <a:pt x="93" y="79"/>
                  </a:cubicBezTo>
                  <a:cubicBezTo>
                    <a:pt x="1" y="171"/>
                    <a:pt x="17" y="335"/>
                    <a:pt x="111" y="421"/>
                  </a:cubicBezTo>
                  <a:cubicBezTo>
                    <a:pt x="156" y="462"/>
                    <a:pt x="212" y="482"/>
                    <a:pt x="268" y="482"/>
                  </a:cubicBezTo>
                  <a:cubicBezTo>
                    <a:pt x="334" y="482"/>
                    <a:pt x="401" y="454"/>
                    <a:pt x="453" y="403"/>
                  </a:cubicBezTo>
                  <a:cubicBezTo>
                    <a:pt x="545" y="311"/>
                    <a:pt x="528" y="147"/>
                    <a:pt x="434" y="62"/>
                  </a:cubicBezTo>
                  <a:cubicBezTo>
                    <a:pt x="388" y="20"/>
                    <a:pt x="333" y="0"/>
                    <a:pt x="27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79" name="Google Shape;3879;p55"/>
            <p:cNvSpPr/>
            <p:nvPr/>
          </p:nvSpPr>
          <p:spPr>
            <a:xfrm>
              <a:off x="4391725" y="2922275"/>
              <a:ext cx="13600" cy="12025"/>
            </a:xfrm>
            <a:custGeom>
              <a:avLst/>
              <a:gdLst/>
              <a:ahLst/>
              <a:cxnLst/>
              <a:rect l="l" t="t" r="r" b="b"/>
              <a:pathLst>
                <a:path w="544" h="481" extrusionOk="0">
                  <a:moveTo>
                    <a:pt x="276" y="0"/>
                  </a:moveTo>
                  <a:cubicBezTo>
                    <a:pt x="210" y="0"/>
                    <a:pt x="143" y="28"/>
                    <a:pt x="93" y="79"/>
                  </a:cubicBezTo>
                  <a:cubicBezTo>
                    <a:pt x="0" y="171"/>
                    <a:pt x="16" y="335"/>
                    <a:pt x="110" y="419"/>
                  </a:cubicBezTo>
                  <a:cubicBezTo>
                    <a:pt x="156" y="461"/>
                    <a:pt x="212" y="481"/>
                    <a:pt x="268" y="481"/>
                  </a:cubicBezTo>
                  <a:cubicBezTo>
                    <a:pt x="334" y="481"/>
                    <a:pt x="400" y="453"/>
                    <a:pt x="451" y="402"/>
                  </a:cubicBezTo>
                  <a:cubicBezTo>
                    <a:pt x="543" y="310"/>
                    <a:pt x="527" y="146"/>
                    <a:pt x="434" y="61"/>
                  </a:cubicBezTo>
                  <a:cubicBezTo>
                    <a:pt x="388" y="20"/>
                    <a:pt x="332" y="0"/>
                    <a:pt x="276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80" name="Google Shape;3880;p55"/>
            <p:cNvSpPr/>
            <p:nvPr/>
          </p:nvSpPr>
          <p:spPr>
            <a:xfrm>
              <a:off x="4509475" y="3082425"/>
              <a:ext cx="84800" cy="44175"/>
            </a:xfrm>
            <a:custGeom>
              <a:avLst/>
              <a:gdLst/>
              <a:ahLst/>
              <a:cxnLst/>
              <a:rect l="l" t="t" r="r" b="b"/>
              <a:pathLst>
                <a:path w="3392" h="1767" extrusionOk="0">
                  <a:moveTo>
                    <a:pt x="970" y="975"/>
                  </a:moveTo>
                  <a:cubicBezTo>
                    <a:pt x="971" y="977"/>
                    <a:pt x="972" y="978"/>
                    <a:pt x="973" y="979"/>
                  </a:cubicBezTo>
                  <a:cubicBezTo>
                    <a:pt x="972" y="978"/>
                    <a:pt x="971" y="977"/>
                    <a:pt x="970" y="975"/>
                  </a:cubicBezTo>
                  <a:close/>
                  <a:moveTo>
                    <a:pt x="249" y="0"/>
                  </a:moveTo>
                  <a:cubicBezTo>
                    <a:pt x="230" y="0"/>
                    <a:pt x="210" y="3"/>
                    <a:pt x="191" y="8"/>
                  </a:cubicBezTo>
                  <a:cubicBezTo>
                    <a:pt x="148" y="19"/>
                    <a:pt x="112" y="41"/>
                    <a:pt x="84" y="68"/>
                  </a:cubicBezTo>
                  <a:cubicBezTo>
                    <a:pt x="25" y="126"/>
                    <a:pt x="0" y="214"/>
                    <a:pt x="18" y="301"/>
                  </a:cubicBezTo>
                  <a:cubicBezTo>
                    <a:pt x="48" y="450"/>
                    <a:pt x="124" y="588"/>
                    <a:pt x="175" y="728"/>
                  </a:cubicBezTo>
                  <a:cubicBezTo>
                    <a:pt x="248" y="922"/>
                    <a:pt x="388" y="1100"/>
                    <a:pt x="542" y="1238"/>
                  </a:cubicBezTo>
                  <a:lnTo>
                    <a:pt x="541" y="1238"/>
                  </a:lnTo>
                  <a:cubicBezTo>
                    <a:pt x="595" y="1286"/>
                    <a:pt x="647" y="1337"/>
                    <a:pt x="705" y="1383"/>
                  </a:cubicBezTo>
                  <a:cubicBezTo>
                    <a:pt x="753" y="1420"/>
                    <a:pt x="804" y="1451"/>
                    <a:pt x="857" y="1479"/>
                  </a:cubicBezTo>
                  <a:cubicBezTo>
                    <a:pt x="937" y="1526"/>
                    <a:pt x="1020" y="1566"/>
                    <a:pt x="1102" y="1607"/>
                  </a:cubicBezTo>
                  <a:cubicBezTo>
                    <a:pt x="1228" y="1672"/>
                    <a:pt x="1353" y="1744"/>
                    <a:pt x="1497" y="1759"/>
                  </a:cubicBezTo>
                  <a:cubicBezTo>
                    <a:pt x="1540" y="1763"/>
                    <a:pt x="1582" y="1764"/>
                    <a:pt x="1624" y="1764"/>
                  </a:cubicBezTo>
                  <a:cubicBezTo>
                    <a:pt x="1656" y="1764"/>
                    <a:pt x="1688" y="1764"/>
                    <a:pt x="1719" y="1764"/>
                  </a:cubicBezTo>
                  <a:cubicBezTo>
                    <a:pt x="1730" y="1764"/>
                    <a:pt x="1740" y="1764"/>
                    <a:pt x="1751" y="1764"/>
                  </a:cubicBezTo>
                  <a:cubicBezTo>
                    <a:pt x="1802" y="1765"/>
                    <a:pt x="1851" y="1766"/>
                    <a:pt x="1902" y="1766"/>
                  </a:cubicBezTo>
                  <a:cubicBezTo>
                    <a:pt x="1906" y="1766"/>
                    <a:pt x="1910" y="1766"/>
                    <a:pt x="1913" y="1766"/>
                  </a:cubicBezTo>
                  <a:cubicBezTo>
                    <a:pt x="1979" y="1766"/>
                    <a:pt x="2039" y="1757"/>
                    <a:pt x="2102" y="1742"/>
                  </a:cubicBezTo>
                  <a:cubicBezTo>
                    <a:pt x="2206" y="1718"/>
                    <a:pt x="2312" y="1698"/>
                    <a:pt x="2414" y="1664"/>
                  </a:cubicBezTo>
                  <a:cubicBezTo>
                    <a:pt x="2522" y="1628"/>
                    <a:pt x="2620" y="1580"/>
                    <a:pt x="2719" y="1525"/>
                  </a:cubicBezTo>
                  <a:cubicBezTo>
                    <a:pt x="2820" y="1470"/>
                    <a:pt x="2915" y="1408"/>
                    <a:pt x="3004" y="1337"/>
                  </a:cubicBezTo>
                  <a:cubicBezTo>
                    <a:pt x="3081" y="1276"/>
                    <a:pt x="3152" y="1208"/>
                    <a:pt x="3229" y="1151"/>
                  </a:cubicBezTo>
                  <a:cubicBezTo>
                    <a:pt x="3234" y="1149"/>
                    <a:pt x="3239" y="1145"/>
                    <a:pt x="3243" y="1143"/>
                  </a:cubicBezTo>
                  <a:cubicBezTo>
                    <a:pt x="3347" y="1084"/>
                    <a:pt x="3392" y="953"/>
                    <a:pt x="3347" y="842"/>
                  </a:cubicBezTo>
                  <a:cubicBezTo>
                    <a:pt x="3309" y="751"/>
                    <a:pt x="3217" y="692"/>
                    <a:pt x="3121" y="692"/>
                  </a:cubicBezTo>
                  <a:cubicBezTo>
                    <a:pt x="3101" y="692"/>
                    <a:pt x="3081" y="694"/>
                    <a:pt x="3061" y="699"/>
                  </a:cubicBezTo>
                  <a:cubicBezTo>
                    <a:pt x="3060" y="699"/>
                    <a:pt x="3059" y="700"/>
                    <a:pt x="3058" y="700"/>
                  </a:cubicBezTo>
                  <a:cubicBezTo>
                    <a:pt x="3025" y="708"/>
                    <a:pt x="2994" y="724"/>
                    <a:pt x="2969" y="745"/>
                  </a:cubicBezTo>
                  <a:cubicBezTo>
                    <a:pt x="2842" y="826"/>
                    <a:pt x="2734" y="938"/>
                    <a:pt x="2612" y="1027"/>
                  </a:cubicBezTo>
                  <a:cubicBezTo>
                    <a:pt x="2541" y="1071"/>
                    <a:pt x="2468" y="1112"/>
                    <a:pt x="2393" y="1152"/>
                  </a:cubicBezTo>
                  <a:cubicBezTo>
                    <a:pt x="2348" y="1173"/>
                    <a:pt x="2302" y="1191"/>
                    <a:pt x="2254" y="1208"/>
                  </a:cubicBezTo>
                  <a:cubicBezTo>
                    <a:pt x="2153" y="1236"/>
                    <a:pt x="2049" y="1261"/>
                    <a:pt x="1945" y="1282"/>
                  </a:cubicBezTo>
                  <a:lnTo>
                    <a:pt x="1943" y="1282"/>
                  </a:lnTo>
                  <a:cubicBezTo>
                    <a:pt x="1932" y="1283"/>
                    <a:pt x="1922" y="1283"/>
                    <a:pt x="1912" y="1283"/>
                  </a:cubicBezTo>
                  <a:cubicBezTo>
                    <a:pt x="1849" y="1283"/>
                    <a:pt x="1785" y="1280"/>
                    <a:pt x="1723" y="1280"/>
                  </a:cubicBezTo>
                  <a:cubicBezTo>
                    <a:pt x="1688" y="1280"/>
                    <a:pt x="1654" y="1282"/>
                    <a:pt x="1619" y="1282"/>
                  </a:cubicBezTo>
                  <a:cubicBezTo>
                    <a:pt x="1602" y="1282"/>
                    <a:pt x="1584" y="1281"/>
                    <a:pt x="1567" y="1280"/>
                  </a:cubicBezTo>
                  <a:cubicBezTo>
                    <a:pt x="1558" y="1279"/>
                    <a:pt x="1548" y="1278"/>
                    <a:pt x="1540" y="1277"/>
                  </a:cubicBezTo>
                  <a:cubicBezTo>
                    <a:pt x="1524" y="1272"/>
                    <a:pt x="1510" y="1269"/>
                    <a:pt x="1495" y="1263"/>
                  </a:cubicBezTo>
                  <a:cubicBezTo>
                    <a:pt x="1472" y="1255"/>
                    <a:pt x="1450" y="1246"/>
                    <a:pt x="1428" y="1236"/>
                  </a:cubicBezTo>
                  <a:cubicBezTo>
                    <a:pt x="1348" y="1193"/>
                    <a:pt x="1269" y="1154"/>
                    <a:pt x="1188" y="1113"/>
                  </a:cubicBezTo>
                  <a:cubicBezTo>
                    <a:pt x="1136" y="1086"/>
                    <a:pt x="1082" y="1055"/>
                    <a:pt x="1032" y="1023"/>
                  </a:cubicBezTo>
                  <a:cubicBezTo>
                    <a:pt x="1008" y="1007"/>
                    <a:pt x="986" y="989"/>
                    <a:pt x="964" y="970"/>
                  </a:cubicBezTo>
                  <a:lnTo>
                    <a:pt x="964" y="970"/>
                  </a:lnTo>
                  <a:cubicBezTo>
                    <a:pt x="965" y="971"/>
                    <a:pt x="966" y="972"/>
                    <a:pt x="966" y="972"/>
                  </a:cubicBezTo>
                  <a:lnTo>
                    <a:pt x="966" y="972"/>
                  </a:lnTo>
                  <a:cubicBezTo>
                    <a:pt x="965" y="971"/>
                    <a:pt x="963" y="969"/>
                    <a:pt x="961" y="968"/>
                  </a:cubicBezTo>
                  <a:cubicBezTo>
                    <a:pt x="960" y="968"/>
                    <a:pt x="960" y="967"/>
                    <a:pt x="960" y="967"/>
                  </a:cubicBezTo>
                  <a:cubicBezTo>
                    <a:pt x="959" y="966"/>
                    <a:pt x="959" y="966"/>
                    <a:pt x="958" y="966"/>
                  </a:cubicBezTo>
                  <a:lnTo>
                    <a:pt x="958" y="966"/>
                  </a:lnTo>
                  <a:cubicBezTo>
                    <a:pt x="959" y="966"/>
                    <a:pt x="959" y="966"/>
                    <a:pt x="960" y="967"/>
                  </a:cubicBezTo>
                  <a:cubicBezTo>
                    <a:pt x="957" y="964"/>
                    <a:pt x="955" y="962"/>
                    <a:pt x="952" y="959"/>
                  </a:cubicBezTo>
                  <a:lnTo>
                    <a:pt x="952" y="959"/>
                  </a:lnTo>
                  <a:cubicBezTo>
                    <a:pt x="952" y="960"/>
                    <a:pt x="953" y="960"/>
                    <a:pt x="953" y="961"/>
                  </a:cubicBezTo>
                  <a:lnTo>
                    <a:pt x="953" y="961"/>
                  </a:lnTo>
                  <a:cubicBezTo>
                    <a:pt x="923" y="933"/>
                    <a:pt x="892" y="904"/>
                    <a:pt x="861" y="878"/>
                  </a:cubicBezTo>
                  <a:cubicBezTo>
                    <a:pt x="841" y="858"/>
                    <a:pt x="821" y="838"/>
                    <a:pt x="802" y="817"/>
                  </a:cubicBezTo>
                  <a:cubicBezTo>
                    <a:pt x="766" y="775"/>
                    <a:pt x="730" y="732"/>
                    <a:pt x="698" y="687"/>
                  </a:cubicBezTo>
                  <a:cubicBezTo>
                    <a:pt x="677" y="654"/>
                    <a:pt x="658" y="620"/>
                    <a:pt x="639" y="586"/>
                  </a:cubicBezTo>
                  <a:cubicBezTo>
                    <a:pt x="611" y="522"/>
                    <a:pt x="588" y="455"/>
                    <a:pt x="560" y="389"/>
                  </a:cubicBezTo>
                  <a:cubicBezTo>
                    <a:pt x="538" y="336"/>
                    <a:pt x="516" y="282"/>
                    <a:pt x="496" y="227"/>
                  </a:cubicBezTo>
                  <a:cubicBezTo>
                    <a:pt x="492" y="212"/>
                    <a:pt x="488" y="196"/>
                    <a:pt x="485" y="180"/>
                  </a:cubicBezTo>
                  <a:cubicBezTo>
                    <a:pt x="464" y="72"/>
                    <a:pt x="356" y="0"/>
                    <a:pt x="24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81" name="Google Shape;3881;p55"/>
            <p:cNvSpPr/>
            <p:nvPr/>
          </p:nvSpPr>
          <p:spPr>
            <a:xfrm>
              <a:off x="4575650" y="3127350"/>
              <a:ext cx="13250" cy="12050"/>
            </a:xfrm>
            <a:custGeom>
              <a:avLst/>
              <a:gdLst/>
              <a:ahLst/>
              <a:cxnLst/>
              <a:rect l="l" t="t" r="r" b="b"/>
              <a:pathLst>
                <a:path w="530" h="482" extrusionOk="0">
                  <a:moveTo>
                    <a:pt x="265" y="1"/>
                  </a:moveTo>
                  <a:cubicBezTo>
                    <a:pt x="203" y="1"/>
                    <a:pt x="141" y="24"/>
                    <a:pt x="95" y="70"/>
                  </a:cubicBezTo>
                  <a:cubicBezTo>
                    <a:pt x="3" y="162"/>
                    <a:pt x="0" y="318"/>
                    <a:pt x="94" y="412"/>
                  </a:cubicBezTo>
                  <a:cubicBezTo>
                    <a:pt x="141" y="458"/>
                    <a:pt x="203" y="482"/>
                    <a:pt x="266" y="482"/>
                  </a:cubicBezTo>
                  <a:cubicBezTo>
                    <a:pt x="328" y="482"/>
                    <a:pt x="390" y="459"/>
                    <a:pt x="436" y="413"/>
                  </a:cubicBezTo>
                  <a:cubicBezTo>
                    <a:pt x="529" y="320"/>
                    <a:pt x="530" y="165"/>
                    <a:pt x="437" y="71"/>
                  </a:cubicBezTo>
                  <a:cubicBezTo>
                    <a:pt x="391" y="24"/>
                    <a:pt x="328" y="1"/>
                    <a:pt x="26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82" name="Google Shape;3882;p55"/>
            <p:cNvSpPr/>
            <p:nvPr/>
          </p:nvSpPr>
          <p:spPr>
            <a:xfrm>
              <a:off x="4727100" y="2869700"/>
              <a:ext cx="62450" cy="86775"/>
            </a:xfrm>
            <a:custGeom>
              <a:avLst/>
              <a:gdLst/>
              <a:ahLst/>
              <a:cxnLst/>
              <a:rect l="l" t="t" r="r" b="b"/>
              <a:pathLst>
                <a:path w="2498" h="3471" extrusionOk="0">
                  <a:moveTo>
                    <a:pt x="1929" y="0"/>
                  </a:moveTo>
                  <a:cubicBezTo>
                    <a:pt x="1888" y="0"/>
                    <a:pt x="1847" y="11"/>
                    <a:pt x="1809" y="33"/>
                  </a:cubicBezTo>
                  <a:cubicBezTo>
                    <a:pt x="1787" y="46"/>
                    <a:pt x="1766" y="62"/>
                    <a:pt x="1747" y="81"/>
                  </a:cubicBezTo>
                  <a:cubicBezTo>
                    <a:pt x="1726" y="102"/>
                    <a:pt x="1709" y="126"/>
                    <a:pt x="1699" y="153"/>
                  </a:cubicBezTo>
                  <a:cubicBezTo>
                    <a:pt x="1688" y="178"/>
                    <a:pt x="1682" y="205"/>
                    <a:pt x="1681" y="231"/>
                  </a:cubicBezTo>
                  <a:cubicBezTo>
                    <a:pt x="1625" y="306"/>
                    <a:pt x="1612" y="412"/>
                    <a:pt x="1662" y="494"/>
                  </a:cubicBezTo>
                  <a:cubicBezTo>
                    <a:pt x="1663" y="495"/>
                    <a:pt x="1663" y="496"/>
                    <a:pt x="1664" y="497"/>
                  </a:cubicBezTo>
                  <a:cubicBezTo>
                    <a:pt x="1677" y="526"/>
                    <a:pt x="1687" y="556"/>
                    <a:pt x="1696" y="585"/>
                  </a:cubicBezTo>
                  <a:cubicBezTo>
                    <a:pt x="1709" y="629"/>
                    <a:pt x="1720" y="672"/>
                    <a:pt x="1729" y="717"/>
                  </a:cubicBezTo>
                  <a:cubicBezTo>
                    <a:pt x="1739" y="771"/>
                    <a:pt x="1744" y="824"/>
                    <a:pt x="1750" y="879"/>
                  </a:cubicBezTo>
                  <a:cubicBezTo>
                    <a:pt x="1755" y="1038"/>
                    <a:pt x="1747" y="1196"/>
                    <a:pt x="1735" y="1355"/>
                  </a:cubicBezTo>
                  <a:cubicBezTo>
                    <a:pt x="1726" y="1429"/>
                    <a:pt x="1716" y="1501"/>
                    <a:pt x="1701" y="1576"/>
                  </a:cubicBezTo>
                  <a:cubicBezTo>
                    <a:pt x="1685" y="1633"/>
                    <a:pt x="1668" y="1690"/>
                    <a:pt x="1648" y="1746"/>
                  </a:cubicBezTo>
                  <a:cubicBezTo>
                    <a:pt x="1613" y="1835"/>
                    <a:pt x="1574" y="1923"/>
                    <a:pt x="1532" y="2009"/>
                  </a:cubicBezTo>
                  <a:cubicBezTo>
                    <a:pt x="1516" y="2036"/>
                    <a:pt x="1500" y="2063"/>
                    <a:pt x="1482" y="2088"/>
                  </a:cubicBezTo>
                  <a:cubicBezTo>
                    <a:pt x="1440" y="2145"/>
                    <a:pt x="1393" y="2198"/>
                    <a:pt x="1346" y="2249"/>
                  </a:cubicBezTo>
                  <a:cubicBezTo>
                    <a:pt x="1297" y="2298"/>
                    <a:pt x="1248" y="2346"/>
                    <a:pt x="1198" y="2392"/>
                  </a:cubicBezTo>
                  <a:cubicBezTo>
                    <a:pt x="1020" y="2533"/>
                    <a:pt x="836" y="2665"/>
                    <a:pt x="650" y="2792"/>
                  </a:cubicBezTo>
                  <a:cubicBezTo>
                    <a:pt x="572" y="2843"/>
                    <a:pt x="493" y="2892"/>
                    <a:pt x="410" y="2934"/>
                  </a:cubicBezTo>
                  <a:cubicBezTo>
                    <a:pt x="376" y="2950"/>
                    <a:pt x="341" y="2965"/>
                    <a:pt x="305" y="2978"/>
                  </a:cubicBezTo>
                  <a:cubicBezTo>
                    <a:pt x="293" y="2981"/>
                    <a:pt x="282" y="2984"/>
                    <a:pt x="270" y="2987"/>
                  </a:cubicBezTo>
                  <a:cubicBezTo>
                    <a:pt x="255" y="2989"/>
                    <a:pt x="241" y="2991"/>
                    <a:pt x="226" y="2995"/>
                  </a:cubicBezTo>
                  <a:cubicBezTo>
                    <a:pt x="141" y="3011"/>
                    <a:pt x="80" y="3084"/>
                    <a:pt x="53" y="3162"/>
                  </a:cubicBezTo>
                  <a:cubicBezTo>
                    <a:pt x="0" y="3315"/>
                    <a:pt x="133" y="3471"/>
                    <a:pt x="286" y="3471"/>
                  </a:cubicBezTo>
                  <a:cubicBezTo>
                    <a:pt x="295" y="3471"/>
                    <a:pt x="304" y="3470"/>
                    <a:pt x="314" y="3469"/>
                  </a:cubicBezTo>
                  <a:cubicBezTo>
                    <a:pt x="326" y="3468"/>
                    <a:pt x="339" y="3466"/>
                    <a:pt x="350" y="3463"/>
                  </a:cubicBezTo>
                  <a:cubicBezTo>
                    <a:pt x="392" y="3459"/>
                    <a:pt x="433" y="3455"/>
                    <a:pt x="474" y="3453"/>
                  </a:cubicBezTo>
                  <a:cubicBezTo>
                    <a:pt x="641" y="3447"/>
                    <a:pt x="809" y="3422"/>
                    <a:pt x="967" y="3366"/>
                  </a:cubicBezTo>
                  <a:cubicBezTo>
                    <a:pt x="1064" y="3333"/>
                    <a:pt x="1154" y="3287"/>
                    <a:pt x="1246" y="3242"/>
                  </a:cubicBezTo>
                  <a:cubicBezTo>
                    <a:pt x="1371" y="3180"/>
                    <a:pt x="1473" y="3094"/>
                    <a:pt x="1580" y="3004"/>
                  </a:cubicBezTo>
                  <a:cubicBezTo>
                    <a:pt x="1663" y="2931"/>
                    <a:pt x="1735" y="2856"/>
                    <a:pt x="1801" y="2768"/>
                  </a:cubicBezTo>
                  <a:cubicBezTo>
                    <a:pt x="1896" y="2644"/>
                    <a:pt x="2013" y="2536"/>
                    <a:pt x="2092" y="2398"/>
                  </a:cubicBezTo>
                  <a:cubicBezTo>
                    <a:pt x="2125" y="2341"/>
                    <a:pt x="2156" y="2282"/>
                    <a:pt x="2188" y="2224"/>
                  </a:cubicBezTo>
                  <a:cubicBezTo>
                    <a:pt x="2229" y="2147"/>
                    <a:pt x="2260" y="2067"/>
                    <a:pt x="2294" y="1987"/>
                  </a:cubicBezTo>
                  <a:cubicBezTo>
                    <a:pt x="2332" y="1900"/>
                    <a:pt x="2377" y="1818"/>
                    <a:pt x="2409" y="1730"/>
                  </a:cubicBezTo>
                  <a:cubicBezTo>
                    <a:pt x="2447" y="1622"/>
                    <a:pt x="2458" y="1509"/>
                    <a:pt x="2467" y="1396"/>
                  </a:cubicBezTo>
                  <a:cubicBezTo>
                    <a:pt x="2482" y="1227"/>
                    <a:pt x="2498" y="1051"/>
                    <a:pt x="2468" y="882"/>
                  </a:cubicBezTo>
                  <a:cubicBezTo>
                    <a:pt x="2442" y="744"/>
                    <a:pt x="2412" y="605"/>
                    <a:pt x="2362" y="474"/>
                  </a:cubicBezTo>
                  <a:cubicBezTo>
                    <a:pt x="2324" y="375"/>
                    <a:pt x="2273" y="286"/>
                    <a:pt x="2212" y="199"/>
                  </a:cubicBezTo>
                  <a:cubicBezTo>
                    <a:pt x="2176" y="147"/>
                    <a:pt x="2141" y="94"/>
                    <a:pt x="2091" y="56"/>
                  </a:cubicBezTo>
                  <a:cubicBezTo>
                    <a:pt x="2044" y="20"/>
                    <a:pt x="1986" y="0"/>
                    <a:pt x="192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83" name="Google Shape;3883;p55"/>
            <p:cNvSpPr/>
            <p:nvPr/>
          </p:nvSpPr>
          <p:spPr>
            <a:xfrm>
              <a:off x="4800850" y="2884525"/>
              <a:ext cx="13350" cy="12075"/>
            </a:xfrm>
            <a:custGeom>
              <a:avLst/>
              <a:gdLst/>
              <a:ahLst/>
              <a:cxnLst/>
              <a:rect l="l" t="t" r="r" b="b"/>
              <a:pathLst>
                <a:path w="534" h="483" extrusionOk="0">
                  <a:moveTo>
                    <a:pt x="265" y="1"/>
                  </a:moveTo>
                  <a:cubicBezTo>
                    <a:pt x="205" y="1"/>
                    <a:pt x="144" y="23"/>
                    <a:pt x="99" y="68"/>
                  </a:cubicBezTo>
                  <a:cubicBezTo>
                    <a:pt x="6" y="159"/>
                    <a:pt x="1" y="311"/>
                    <a:pt x="93" y="409"/>
                  </a:cubicBezTo>
                  <a:cubicBezTo>
                    <a:pt x="139" y="457"/>
                    <a:pt x="204" y="482"/>
                    <a:pt x="269" y="482"/>
                  </a:cubicBezTo>
                  <a:cubicBezTo>
                    <a:pt x="329" y="482"/>
                    <a:pt x="389" y="461"/>
                    <a:pt x="434" y="415"/>
                  </a:cubicBezTo>
                  <a:cubicBezTo>
                    <a:pt x="527" y="323"/>
                    <a:pt x="533" y="171"/>
                    <a:pt x="441" y="74"/>
                  </a:cubicBezTo>
                  <a:cubicBezTo>
                    <a:pt x="395" y="26"/>
                    <a:pt x="330" y="1"/>
                    <a:pt x="26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84" name="Google Shape;3884;p55"/>
            <p:cNvSpPr/>
            <p:nvPr/>
          </p:nvSpPr>
          <p:spPr>
            <a:xfrm>
              <a:off x="4565600" y="2665800"/>
              <a:ext cx="150" cy="350"/>
            </a:xfrm>
            <a:custGeom>
              <a:avLst/>
              <a:gdLst/>
              <a:ahLst/>
              <a:cxnLst/>
              <a:rect l="l" t="t" r="r" b="b"/>
              <a:pathLst>
                <a:path w="6" h="14" extrusionOk="0">
                  <a:moveTo>
                    <a:pt x="1" y="1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2" y="6"/>
                    <a:pt x="4" y="10"/>
                    <a:pt x="6" y="13"/>
                  </a:cubicBezTo>
                  <a:cubicBezTo>
                    <a:pt x="4" y="9"/>
                    <a:pt x="2" y="5"/>
                    <a:pt x="1" y="1"/>
                  </a:cubicBezTo>
                  <a:close/>
                </a:path>
              </a:pathLst>
            </a:custGeom>
            <a:solidFill>
              <a:srgbClr val="131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85" name="Google Shape;3885;p55"/>
            <p:cNvSpPr/>
            <p:nvPr/>
          </p:nvSpPr>
          <p:spPr>
            <a:xfrm>
              <a:off x="4579000" y="2667550"/>
              <a:ext cx="75" cy="250"/>
            </a:xfrm>
            <a:custGeom>
              <a:avLst/>
              <a:gdLst/>
              <a:ahLst/>
              <a:cxnLst/>
              <a:rect l="l" t="t" r="r" b="b"/>
              <a:pathLst>
                <a:path w="3" h="10" extrusionOk="0">
                  <a:moveTo>
                    <a:pt x="0" y="0"/>
                  </a:moveTo>
                  <a:cubicBezTo>
                    <a:pt x="0" y="0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  <a:moveTo>
                    <a:pt x="0" y="3"/>
                  </a:moveTo>
                  <a:cubicBezTo>
                    <a:pt x="1" y="4"/>
                    <a:pt x="1" y="5"/>
                    <a:pt x="1" y="6"/>
                  </a:cubicBezTo>
                  <a:lnTo>
                    <a:pt x="1" y="6"/>
                  </a:lnTo>
                  <a:cubicBezTo>
                    <a:pt x="1" y="5"/>
                    <a:pt x="1" y="4"/>
                    <a:pt x="0" y="3"/>
                  </a:cubicBezTo>
                  <a:close/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1" y="6"/>
                  </a:lnTo>
                  <a:cubicBezTo>
                    <a:pt x="1" y="6"/>
                    <a:pt x="1" y="6"/>
                    <a:pt x="1" y="6"/>
                  </a:cubicBezTo>
                  <a:close/>
                  <a:moveTo>
                    <a:pt x="1" y="6"/>
                  </a:moveTo>
                  <a:cubicBezTo>
                    <a:pt x="2" y="7"/>
                    <a:pt x="2" y="8"/>
                    <a:pt x="2" y="10"/>
                  </a:cubicBezTo>
                  <a:cubicBezTo>
                    <a:pt x="2" y="8"/>
                    <a:pt x="2" y="7"/>
                    <a:pt x="1" y="6"/>
                  </a:cubicBezTo>
                  <a:close/>
                </a:path>
              </a:pathLst>
            </a:custGeom>
            <a:solidFill>
              <a:srgbClr val="131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86" name="Google Shape;3886;p55"/>
            <p:cNvSpPr/>
            <p:nvPr/>
          </p:nvSpPr>
          <p:spPr>
            <a:xfrm>
              <a:off x="4566925" y="2669575"/>
              <a:ext cx="175" cy="450"/>
            </a:xfrm>
            <a:custGeom>
              <a:avLst/>
              <a:gdLst/>
              <a:ahLst/>
              <a:cxnLst/>
              <a:rect l="l" t="t" r="r" b="b"/>
              <a:pathLst>
                <a:path w="7" h="18" extrusionOk="0">
                  <a:moveTo>
                    <a:pt x="1" y="1"/>
                  </a:moveTo>
                  <a:cubicBezTo>
                    <a:pt x="2" y="6"/>
                    <a:pt x="4" y="12"/>
                    <a:pt x="6" y="18"/>
                  </a:cubicBezTo>
                  <a:cubicBezTo>
                    <a:pt x="5" y="14"/>
                    <a:pt x="4" y="12"/>
                    <a:pt x="4" y="10"/>
                  </a:cubicBezTo>
                  <a:cubicBezTo>
                    <a:pt x="3" y="7"/>
                    <a:pt x="2" y="4"/>
                    <a:pt x="1" y="1"/>
                  </a:cubicBezTo>
                  <a:close/>
                </a:path>
              </a:pathLst>
            </a:custGeom>
            <a:solidFill>
              <a:srgbClr val="131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87" name="Google Shape;3887;p55"/>
            <p:cNvSpPr/>
            <p:nvPr/>
          </p:nvSpPr>
          <p:spPr>
            <a:xfrm>
              <a:off x="4565725" y="2666125"/>
              <a:ext cx="50" cy="125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1" y="0"/>
                  </a:moveTo>
                  <a:lnTo>
                    <a:pt x="1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1"/>
                    <a:pt x="1" y="0"/>
                  </a:cubicBezTo>
                  <a:close/>
                  <a:moveTo>
                    <a:pt x="1" y="3"/>
                  </a:moveTo>
                  <a:cubicBezTo>
                    <a:pt x="2" y="3"/>
                    <a:pt x="2" y="4"/>
                    <a:pt x="2" y="5"/>
                  </a:cubicBezTo>
                  <a:cubicBezTo>
                    <a:pt x="2" y="4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131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88" name="Google Shape;3888;p55"/>
            <p:cNvSpPr/>
            <p:nvPr/>
          </p:nvSpPr>
          <p:spPr>
            <a:xfrm>
              <a:off x="4308700" y="2404375"/>
              <a:ext cx="558225" cy="788550"/>
            </a:xfrm>
            <a:custGeom>
              <a:avLst/>
              <a:gdLst/>
              <a:ahLst/>
              <a:cxnLst/>
              <a:rect l="l" t="t" r="r" b="b"/>
              <a:pathLst>
                <a:path w="22329" h="31542" extrusionOk="0">
                  <a:moveTo>
                    <a:pt x="10609" y="6604"/>
                  </a:moveTo>
                  <a:cubicBezTo>
                    <a:pt x="10610" y="6604"/>
                    <a:pt x="10610" y="6604"/>
                    <a:pt x="10610" y="6604"/>
                  </a:cubicBezTo>
                  <a:cubicBezTo>
                    <a:pt x="10610" y="6604"/>
                    <a:pt x="10609" y="6604"/>
                    <a:pt x="10609" y="6604"/>
                  </a:cubicBezTo>
                  <a:close/>
                  <a:moveTo>
                    <a:pt x="7811" y="7628"/>
                  </a:moveTo>
                  <a:cubicBezTo>
                    <a:pt x="7811" y="7629"/>
                    <a:pt x="7811" y="7631"/>
                    <a:pt x="7811" y="7632"/>
                  </a:cubicBezTo>
                  <a:cubicBezTo>
                    <a:pt x="7811" y="7631"/>
                    <a:pt x="7811" y="7629"/>
                    <a:pt x="7811" y="7628"/>
                  </a:cubicBezTo>
                  <a:close/>
                  <a:moveTo>
                    <a:pt x="19639" y="8577"/>
                  </a:moveTo>
                  <a:cubicBezTo>
                    <a:pt x="19639" y="8577"/>
                    <a:pt x="19639" y="8578"/>
                    <a:pt x="19640" y="8578"/>
                  </a:cubicBezTo>
                  <a:lnTo>
                    <a:pt x="19640" y="8578"/>
                  </a:lnTo>
                  <a:cubicBezTo>
                    <a:pt x="19639" y="8578"/>
                    <a:pt x="19639" y="8577"/>
                    <a:pt x="19639" y="8577"/>
                  </a:cubicBezTo>
                  <a:close/>
                  <a:moveTo>
                    <a:pt x="14169" y="9074"/>
                  </a:moveTo>
                  <a:lnTo>
                    <a:pt x="14169" y="9074"/>
                  </a:lnTo>
                  <a:cubicBezTo>
                    <a:pt x="14172" y="9076"/>
                    <a:pt x="14174" y="9077"/>
                    <a:pt x="14176" y="9077"/>
                  </a:cubicBezTo>
                  <a:lnTo>
                    <a:pt x="14176" y="9077"/>
                  </a:lnTo>
                  <a:cubicBezTo>
                    <a:pt x="14174" y="9076"/>
                    <a:pt x="14172" y="9075"/>
                    <a:pt x="14169" y="9074"/>
                  </a:cubicBezTo>
                  <a:close/>
                  <a:moveTo>
                    <a:pt x="16434" y="9214"/>
                  </a:moveTo>
                  <a:cubicBezTo>
                    <a:pt x="16437" y="9219"/>
                    <a:pt x="16439" y="9223"/>
                    <a:pt x="16441" y="9228"/>
                  </a:cubicBezTo>
                  <a:cubicBezTo>
                    <a:pt x="16439" y="9224"/>
                    <a:pt x="16437" y="9219"/>
                    <a:pt x="16434" y="9214"/>
                  </a:cubicBezTo>
                  <a:close/>
                  <a:moveTo>
                    <a:pt x="17989" y="9392"/>
                  </a:moveTo>
                  <a:lnTo>
                    <a:pt x="17989" y="9392"/>
                  </a:lnTo>
                  <a:cubicBezTo>
                    <a:pt x="17988" y="9392"/>
                    <a:pt x="17987" y="9393"/>
                    <a:pt x="17986" y="9393"/>
                  </a:cubicBezTo>
                  <a:cubicBezTo>
                    <a:pt x="17987" y="9393"/>
                    <a:pt x="17988" y="9393"/>
                    <a:pt x="17989" y="9392"/>
                  </a:cubicBezTo>
                  <a:close/>
                  <a:moveTo>
                    <a:pt x="19715" y="9432"/>
                  </a:moveTo>
                  <a:cubicBezTo>
                    <a:pt x="19709" y="9436"/>
                    <a:pt x="19703" y="9439"/>
                    <a:pt x="19696" y="9442"/>
                  </a:cubicBezTo>
                  <a:cubicBezTo>
                    <a:pt x="19702" y="9439"/>
                    <a:pt x="19709" y="9436"/>
                    <a:pt x="19715" y="9432"/>
                  </a:cubicBezTo>
                  <a:close/>
                  <a:moveTo>
                    <a:pt x="10722" y="10269"/>
                  </a:moveTo>
                  <a:cubicBezTo>
                    <a:pt x="10724" y="10275"/>
                    <a:pt x="10726" y="10282"/>
                    <a:pt x="10728" y="10288"/>
                  </a:cubicBezTo>
                  <a:lnTo>
                    <a:pt x="10728" y="10288"/>
                  </a:lnTo>
                  <a:cubicBezTo>
                    <a:pt x="10726" y="10282"/>
                    <a:pt x="10724" y="10275"/>
                    <a:pt x="10722" y="10269"/>
                  </a:cubicBezTo>
                  <a:close/>
                  <a:moveTo>
                    <a:pt x="16341" y="9057"/>
                  </a:moveTo>
                  <a:cubicBezTo>
                    <a:pt x="16344" y="9063"/>
                    <a:pt x="16349" y="9068"/>
                    <a:pt x="16353" y="9073"/>
                  </a:cubicBezTo>
                  <a:cubicBezTo>
                    <a:pt x="16373" y="9104"/>
                    <a:pt x="16391" y="9133"/>
                    <a:pt x="16408" y="9164"/>
                  </a:cubicBezTo>
                  <a:cubicBezTo>
                    <a:pt x="16415" y="9177"/>
                    <a:pt x="16422" y="9190"/>
                    <a:pt x="16429" y="9203"/>
                  </a:cubicBezTo>
                  <a:lnTo>
                    <a:pt x="16429" y="9203"/>
                  </a:lnTo>
                  <a:cubicBezTo>
                    <a:pt x="16428" y="9202"/>
                    <a:pt x="16427" y="9200"/>
                    <a:pt x="16427" y="9199"/>
                  </a:cubicBezTo>
                  <a:lnTo>
                    <a:pt x="16427" y="9199"/>
                  </a:lnTo>
                  <a:cubicBezTo>
                    <a:pt x="16449" y="9244"/>
                    <a:pt x="16468" y="9290"/>
                    <a:pt x="16485" y="9336"/>
                  </a:cubicBezTo>
                  <a:cubicBezTo>
                    <a:pt x="16499" y="9378"/>
                    <a:pt x="16509" y="9420"/>
                    <a:pt x="16519" y="9463"/>
                  </a:cubicBezTo>
                  <a:cubicBezTo>
                    <a:pt x="16525" y="9504"/>
                    <a:pt x="16529" y="9545"/>
                    <a:pt x="16535" y="9586"/>
                  </a:cubicBezTo>
                  <a:cubicBezTo>
                    <a:pt x="16537" y="9640"/>
                    <a:pt x="16540" y="9693"/>
                    <a:pt x="16539" y="9745"/>
                  </a:cubicBezTo>
                  <a:cubicBezTo>
                    <a:pt x="16535" y="9774"/>
                    <a:pt x="16532" y="9802"/>
                    <a:pt x="16527" y="9831"/>
                  </a:cubicBezTo>
                  <a:cubicBezTo>
                    <a:pt x="16516" y="9881"/>
                    <a:pt x="16502" y="9932"/>
                    <a:pt x="16488" y="9981"/>
                  </a:cubicBezTo>
                  <a:cubicBezTo>
                    <a:pt x="16477" y="10011"/>
                    <a:pt x="16465" y="10040"/>
                    <a:pt x="16454" y="10069"/>
                  </a:cubicBezTo>
                  <a:cubicBezTo>
                    <a:pt x="16438" y="10100"/>
                    <a:pt x="16422" y="10129"/>
                    <a:pt x="16405" y="10158"/>
                  </a:cubicBezTo>
                  <a:cubicBezTo>
                    <a:pt x="16371" y="10206"/>
                    <a:pt x="16334" y="10253"/>
                    <a:pt x="16297" y="10299"/>
                  </a:cubicBezTo>
                  <a:cubicBezTo>
                    <a:pt x="16237" y="10370"/>
                    <a:pt x="16174" y="10438"/>
                    <a:pt x="16106" y="10503"/>
                  </a:cubicBezTo>
                  <a:cubicBezTo>
                    <a:pt x="16077" y="10529"/>
                    <a:pt x="16047" y="10554"/>
                    <a:pt x="16016" y="10578"/>
                  </a:cubicBezTo>
                  <a:cubicBezTo>
                    <a:pt x="16000" y="10588"/>
                    <a:pt x="15984" y="10597"/>
                    <a:pt x="15967" y="10607"/>
                  </a:cubicBezTo>
                  <a:cubicBezTo>
                    <a:pt x="15950" y="10515"/>
                    <a:pt x="15931" y="10423"/>
                    <a:pt x="15912" y="10331"/>
                  </a:cubicBezTo>
                  <a:lnTo>
                    <a:pt x="15912" y="10331"/>
                  </a:lnTo>
                  <a:cubicBezTo>
                    <a:pt x="15913" y="10332"/>
                    <a:pt x="15912" y="10332"/>
                    <a:pt x="15913" y="10333"/>
                  </a:cubicBezTo>
                  <a:cubicBezTo>
                    <a:pt x="15912" y="10330"/>
                    <a:pt x="15911" y="10326"/>
                    <a:pt x="15911" y="10322"/>
                  </a:cubicBezTo>
                  <a:cubicBezTo>
                    <a:pt x="15910" y="10319"/>
                    <a:pt x="15910" y="10318"/>
                    <a:pt x="15910" y="10318"/>
                  </a:cubicBezTo>
                  <a:cubicBezTo>
                    <a:pt x="15896" y="10248"/>
                    <a:pt x="15883" y="10181"/>
                    <a:pt x="15877" y="10110"/>
                  </a:cubicBezTo>
                  <a:cubicBezTo>
                    <a:pt x="15875" y="10078"/>
                    <a:pt x="15875" y="10046"/>
                    <a:pt x="15875" y="10014"/>
                  </a:cubicBezTo>
                  <a:cubicBezTo>
                    <a:pt x="15878" y="9985"/>
                    <a:pt x="15880" y="9957"/>
                    <a:pt x="15883" y="9926"/>
                  </a:cubicBezTo>
                  <a:cubicBezTo>
                    <a:pt x="15901" y="9842"/>
                    <a:pt x="15926" y="9759"/>
                    <a:pt x="15949" y="9677"/>
                  </a:cubicBezTo>
                  <a:cubicBezTo>
                    <a:pt x="15975" y="9595"/>
                    <a:pt x="16001" y="9514"/>
                    <a:pt x="16034" y="9435"/>
                  </a:cubicBezTo>
                  <a:cubicBezTo>
                    <a:pt x="16040" y="9423"/>
                    <a:pt x="16046" y="9411"/>
                    <a:pt x="16053" y="9400"/>
                  </a:cubicBezTo>
                  <a:cubicBezTo>
                    <a:pt x="16078" y="9364"/>
                    <a:pt x="16105" y="9332"/>
                    <a:pt x="16132" y="9299"/>
                  </a:cubicBezTo>
                  <a:cubicBezTo>
                    <a:pt x="16199" y="9218"/>
                    <a:pt x="16269" y="9137"/>
                    <a:pt x="16341" y="9057"/>
                  </a:cubicBezTo>
                  <a:close/>
                  <a:moveTo>
                    <a:pt x="10368" y="10724"/>
                  </a:moveTo>
                  <a:cubicBezTo>
                    <a:pt x="10369" y="10725"/>
                    <a:pt x="10369" y="10726"/>
                    <a:pt x="10370" y="10728"/>
                  </a:cubicBezTo>
                  <a:lnTo>
                    <a:pt x="10370" y="10728"/>
                  </a:lnTo>
                  <a:cubicBezTo>
                    <a:pt x="10369" y="10726"/>
                    <a:pt x="10369" y="10725"/>
                    <a:pt x="10368" y="10724"/>
                  </a:cubicBezTo>
                  <a:close/>
                  <a:moveTo>
                    <a:pt x="10370" y="10730"/>
                  </a:moveTo>
                  <a:cubicBezTo>
                    <a:pt x="10370" y="10731"/>
                    <a:pt x="10371" y="10732"/>
                    <a:pt x="10371" y="10733"/>
                  </a:cubicBezTo>
                  <a:lnTo>
                    <a:pt x="10371" y="10733"/>
                  </a:lnTo>
                  <a:cubicBezTo>
                    <a:pt x="10371" y="10732"/>
                    <a:pt x="10371" y="10731"/>
                    <a:pt x="10371" y="10731"/>
                  </a:cubicBezTo>
                  <a:lnTo>
                    <a:pt x="10371" y="10731"/>
                  </a:lnTo>
                  <a:cubicBezTo>
                    <a:pt x="10371" y="10731"/>
                    <a:pt x="10371" y="10731"/>
                    <a:pt x="10371" y="10731"/>
                  </a:cubicBezTo>
                  <a:cubicBezTo>
                    <a:pt x="10371" y="10731"/>
                    <a:pt x="10371" y="10731"/>
                    <a:pt x="10371" y="10730"/>
                  </a:cubicBezTo>
                  <a:lnTo>
                    <a:pt x="10371" y="10730"/>
                  </a:lnTo>
                  <a:cubicBezTo>
                    <a:pt x="10371" y="10730"/>
                    <a:pt x="10371" y="10731"/>
                    <a:pt x="10371" y="10731"/>
                  </a:cubicBezTo>
                  <a:lnTo>
                    <a:pt x="10371" y="10731"/>
                  </a:lnTo>
                  <a:cubicBezTo>
                    <a:pt x="10370" y="10730"/>
                    <a:pt x="10370" y="10730"/>
                    <a:pt x="10370" y="10730"/>
                  </a:cubicBezTo>
                  <a:close/>
                  <a:moveTo>
                    <a:pt x="10371" y="10733"/>
                  </a:moveTo>
                  <a:lnTo>
                    <a:pt x="10371" y="10733"/>
                  </a:lnTo>
                  <a:cubicBezTo>
                    <a:pt x="10371" y="10734"/>
                    <a:pt x="10371" y="10735"/>
                    <a:pt x="10372" y="10737"/>
                  </a:cubicBezTo>
                  <a:cubicBezTo>
                    <a:pt x="10372" y="10735"/>
                    <a:pt x="10371" y="10734"/>
                    <a:pt x="10371" y="10733"/>
                  </a:cubicBezTo>
                  <a:close/>
                  <a:moveTo>
                    <a:pt x="18413" y="10849"/>
                  </a:moveTo>
                  <a:cubicBezTo>
                    <a:pt x="18416" y="10849"/>
                    <a:pt x="18419" y="10849"/>
                    <a:pt x="18422" y="10849"/>
                  </a:cubicBezTo>
                  <a:lnTo>
                    <a:pt x="18422" y="10849"/>
                  </a:lnTo>
                  <a:cubicBezTo>
                    <a:pt x="18419" y="10849"/>
                    <a:pt x="18416" y="10849"/>
                    <a:pt x="18413" y="10849"/>
                  </a:cubicBezTo>
                  <a:close/>
                  <a:moveTo>
                    <a:pt x="19899" y="11224"/>
                  </a:moveTo>
                  <a:cubicBezTo>
                    <a:pt x="19896" y="11224"/>
                    <a:pt x="19894" y="11225"/>
                    <a:pt x="19891" y="11226"/>
                  </a:cubicBezTo>
                  <a:lnTo>
                    <a:pt x="19891" y="11226"/>
                  </a:lnTo>
                  <a:cubicBezTo>
                    <a:pt x="19893" y="11225"/>
                    <a:pt x="19896" y="11225"/>
                    <a:pt x="19899" y="11224"/>
                  </a:cubicBezTo>
                  <a:close/>
                  <a:moveTo>
                    <a:pt x="18019" y="8360"/>
                  </a:moveTo>
                  <a:cubicBezTo>
                    <a:pt x="18075" y="8365"/>
                    <a:pt x="18130" y="8370"/>
                    <a:pt x="18186" y="8376"/>
                  </a:cubicBezTo>
                  <a:cubicBezTo>
                    <a:pt x="18306" y="8398"/>
                    <a:pt x="18425" y="8426"/>
                    <a:pt x="18543" y="8462"/>
                  </a:cubicBezTo>
                  <a:cubicBezTo>
                    <a:pt x="18569" y="8470"/>
                    <a:pt x="18597" y="8479"/>
                    <a:pt x="18623" y="8486"/>
                  </a:cubicBezTo>
                  <a:cubicBezTo>
                    <a:pt x="18778" y="8539"/>
                    <a:pt x="18931" y="8598"/>
                    <a:pt x="19081" y="8661"/>
                  </a:cubicBezTo>
                  <a:cubicBezTo>
                    <a:pt x="19078" y="8660"/>
                    <a:pt x="19076" y="8658"/>
                    <a:pt x="19074" y="8657"/>
                  </a:cubicBezTo>
                  <a:lnTo>
                    <a:pt x="19074" y="8657"/>
                  </a:lnTo>
                  <a:cubicBezTo>
                    <a:pt x="19077" y="8659"/>
                    <a:pt x="19080" y="8660"/>
                    <a:pt x="19084" y="8661"/>
                  </a:cubicBezTo>
                  <a:cubicBezTo>
                    <a:pt x="19084" y="8662"/>
                    <a:pt x="19085" y="8662"/>
                    <a:pt x="19086" y="8662"/>
                  </a:cubicBezTo>
                  <a:lnTo>
                    <a:pt x="19085" y="8662"/>
                  </a:lnTo>
                  <a:cubicBezTo>
                    <a:pt x="19153" y="8694"/>
                    <a:pt x="19219" y="8731"/>
                    <a:pt x="19284" y="8769"/>
                  </a:cubicBezTo>
                  <a:cubicBezTo>
                    <a:pt x="19382" y="8832"/>
                    <a:pt x="19477" y="8899"/>
                    <a:pt x="19570" y="8969"/>
                  </a:cubicBezTo>
                  <a:cubicBezTo>
                    <a:pt x="19501" y="9003"/>
                    <a:pt x="19433" y="9039"/>
                    <a:pt x="19365" y="9075"/>
                  </a:cubicBezTo>
                  <a:cubicBezTo>
                    <a:pt x="19365" y="9074"/>
                    <a:pt x="19368" y="9074"/>
                    <a:pt x="19369" y="9073"/>
                  </a:cubicBezTo>
                  <a:lnTo>
                    <a:pt x="19369" y="9073"/>
                  </a:lnTo>
                  <a:cubicBezTo>
                    <a:pt x="19316" y="9098"/>
                    <a:pt x="19264" y="9120"/>
                    <a:pt x="19210" y="9141"/>
                  </a:cubicBezTo>
                  <a:cubicBezTo>
                    <a:pt x="19153" y="9160"/>
                    <a:pt x="19094" y="9177"/>
                    <a:pt x="19036" y="9191"/>
                  </a:cubicBezTo>
                  <a:cubicBezTo>
                    <a:pt x="18956" y="9207"/>
                    <a:pt x="18875" y="9218"/>
                    <a:pt x="18794" y="9227"/>
                  </a:cubicBezTo>
                  <a:cubicBezTo>
                    <a:pt x="18733" y="9242"/>
                    <a:pt x="18673" y="9255"/>
                    <a:pt x="18613" y="9267"/>
                  </a:cubicBezTo>
                  <a:lnTo>
                    <a:pt x="18617" y="9267"/>
                  </a:lnTo>
                  <a:cubicBezTo>
                    <a:pt x="18605" y="9270"/>
                    <a:pt x="18592" y="9273"/>
                    <a:pt x="18580" y="9276"/>
                  </a:cubicBezTo>
                  <a:cubicBezTo>
                    <a:pt x="18561" y="9280"/>
                    <a:pt x="18544" y="9284"/>
                    <a:pt x="18526" y="9288"/>
                  </a:cubicBezTo>
                  <a:lnTo>
                    <a:pt x="18528" y="9288"/>
                  </a:lnTo>
                  <a:cubicBezTo>
                    <a:pt x="18444" y="9307"/>
                    <a:pt x="18360" y="9327"/>
                    <a:pt x="18277" y="9344"/>
                  </a:cubicBezTo>
                  <a:cubicBezTo>
                    <a:pt x="18184" y="9362"/>
                    <a:pt x="18093" y="9376"/>
                    <a:pt x="17999" y="9391"/>
                  </a:cubicBezTo>
                  <a:lnTo>
                    <a:pt x="17998" y="9391"/>
                  </a:lnTo>
                  <a:cubicBezTo>
                    <a:pt x="17998" y="9391"/>
                    <a:pt x="17997" y="9391"/>
                    <a:pt x="17995" y="9392"/>
                  </a:cubicBezTo>
                  <a:lnTo>
                    <a:pt x="17995" y="9391"/>
                  </a:lnTo>
                  <a:cubicBezTo>
                    <a:pt x="17994" y="9391"/>
                    <a:pt x="17992" y="9392"/>
                    <a:pt x="17991" y="9392"/>
                  </a:cubicBezTo>
                  <a:lnTo>
                    <a:pt x="17991" y="9392"/>
                  </a:lnTo>
                  <a:cubicBezTo>
                    <a:pt x="17990" y="9392"/>
                    <a:pt x="17990" y="9392"/>
                    <a:pt x="17989" y="9392"/>
                  </a:cubicBezTo>
                  <a:lnTo>
                    <a:pt x="17989" y="9392"/>
                  </a:lnTo>
                  <a:cubicBezTo>
                    <a:pt x="17990" y="9392"/>
                    <a:pt x="17990" y="9392"/>
                    <a:pt x="17991" y="9392"/>
                  </a:cubicBezTo>
                  <a:lnTo>
                    <a:pt x="17991" y="9392"/>
                  </a:lnTo>
                  <a:cubicBezTo>
                    <a:pt x="17984" y="9394"/>
                    <a:pt x="17976" y="9395"/>
                    <a:pt x="17969" y="9395"/>
                  </a:cubicBezTo>
                  <a:cubicBezTo>
                    <a:pt x="17966" y="9396"/>
                    <a:pt x="17961" y="9396"/>
                    <a:pt x="17958" y="9398"/>
                  </a:cubicBezTo>
                  <a:cubicBezTo>
                    <a:pt x="18037" y="9473"/>
                    <a:pt x="18110" y="9553"/>
                    <a:pt x="18184" y="9633"/>
                  </a:cubicBezTo>
                  <a:cubicBezTo>
                    <a:pt x="18260" y="9716"/>
                    <a:pt x="18332" y="9797"/>
                    <a:pt x="18402" y="9880"/>
                  </a:cubicBezTo>
                  <a:cubicBezTo>
                    <a:pt x="18463" y="9952"/>
                    <a:pt x="18529" y="10021"/>
                    <a:pt x="18592" y="10093"/>
                  </a:cubicBezTo>
                  <a:cubicBezTo>
                    <a:pt x="18607" y="10105"/>
                    <a:pt x="18622" y="10117"/>
                    <a:pt x="18638" y="10129"/>
                  </a:cubicBezTo>
                  <a:lnTo>
                    <a:pt x="18638" y="10129"/>
                  </a:lnTo>
                  <a:cubicBezTo>
                    <a:pt x="18636" y="10128"/>
                    <a:pt x="18634" y="10126"/>
                    <a:pt x="18632" y="10125"/>
                  </a:cubicBezTo>
                  <a:lnTo>
                    <a:pt x="18632" y="10125"/>
                  </a:lnTo>
                  <a:cubicBezTo>
                    <a:pt x="18635" y="10127"/>
                    <a:pt x="18638" y="10129"/>
                    <a:pt x="18640" y="10132"/>
                  </a:cubicBezTo>
                  <a:lnTo>
                    <a:pt x="18640" y="10132"/>
                  </a:lnTo>
                  <a:cubicBezTo>
                    <a:pt x="18639" y="10131"/>
                    <a:pt x="18638" y="10130"/>
                    <a:pt x="18638" y="10129"/>
                  </a:cubicBezTo>
                  <a:lnTo>
                    <a:pt x="18638" y="10129"/>
                  </a:lnTo>
                  <a:cubicBezTo>
                    <a:pt x="18642" y="10133"/>
                    <a:pt x="18647" y="10138"/>
                    <a:pt x="18652" y="10141"/>
                  </a:cubicBezTo>
                  <a:lnTo>
                    <a:pt x="18652" y="10141"/>
                  </a:lnTo>
                  <a:cubicBezTo>
                    <a:pt x="18648" y="10138"/>
                    <a:pt x="18644" y="10135"/>
                    <a:pt x="18640" y="10132"/>
                  </a:cubicBezTo>
                  <a:lnTo>
                    <a:pt x="18640" y="10132"/>
                  </a:lnTo>
                  <a:cubicBezTo>
                    <a:pt x="18646" y="10136"/>
                    <a:pt x="18652" y="10141"/>
                    <a:pt x="18657" y="10145"/>
                  </a:cubicBezTo>
                  <a:cubicBezTo>
                    <a:pt x="18655" y="10144"/>
                    <a:pt x="18653" y="10143"/>
                    <a:pt x="18652" y="10141"/>
                  </a:cubicBezTo>
                  <a:lnTo>
                    <a:pt x="18652" y="10141"/>
                  </a:lnTo>
                  <a:cubicBezTo>
                    <a:pt x="18761" y="10236"/>
                    <a:pt x="18867" y="10335"/>
                    <a:pt x="18966" y="10440"/>
                  </a:cubicBezTo>
                  <a:cubicBezTo>
                    <a:pt x="19093" y="10585"/>
                    <a:pt x="19211" y="10738"/>
                    <a:pt x="19323" y="10893"/>
                  </a:cubicBezTo>
                  <a:cubicBezTo>
                    <a:pt x="19293" y="10894"/>
                    <a:pt x="19262" y="10894"/>
                    <a:pt x="19232" y="10894"/>
                  </a:cubicBezTo>
                  <a:cubicBezTo>
                    <a:pt x="19189" y="10894"/>
                    <a:pt x="19147" y="10893"/>
                    <a:pt x="19105" y="10892"/>
                  </a:cubicBezTo>
                  <a:cubicBezTo>
                    <a:pt x="18879" y="10879"/>
                    <a:pt x="18655" y="10856"/>
                    <a:pt x="18430" y="10849"/>
                  </a:cubicBezTo>
                  <a:lnTo>
                    <a:pt x="18430" y="10849"/>
                  </a:lnTo>
                  <a:cubicBezTo>
                    <a:pt x="18362" y="10846"/>
                    <a:pt x="18295" y="10840"/>
                    <a:pt x="18229" y="10830"/>
                  </a:cubicBezTo>
                  <a:cubicBezTo>
                    <a:pt x="18199" y="10825"/>
                    <a:pt x="18170" y="10818"/>
                    <a:pt x="18142" y="10810"/>
                  </a:cubicBezTo>
                  <a:cubicBezTo>
                    <a:pt x="18066" y="10810"/>
                    <a:pt x="17992" y="10810"/>
                    <a:pt x="17918" y="10816"/>
                  </a:cubicBezTo>
                  <a:cubicBezTo>
                    <a:pt x="17846" y="10820"/>
                    <a:pt x="17775" y="10826"/>
                    <a:pt x="17703" y="10828"/>
                  </a:cubicBezTo>
                  <a:cubicBezTo>
                    <a:pt x="17675" y="10830"/>
                    <a:pt x="17647" y="10830"/>
                    <a:pt x="17618" y="10830"/>
                  </a:cubicBezTo>
                  <a:cubicBezTo>
                    <a:pt x="17581" y="10830"/>
                    <a:pt x="17543" y="10829"/>
                    <a:pt x="17506" y="10829"/>
                  </a:cubicBezTo>
                  <a:lnTo>
                    <a:pt x="17495" y="10829"/>
                  </a:lnTo>
                  <a:cubicBezTo>
                    <a:pt x="17544" y="10902"/>
                    <a:pt x="17591" y="10976"/>
                    <a:pt x="17639" y="11049"/>
                  </a:cubicBezTo>
                  <a:cubicBezTo>
                    <a:pt x="17727" y="11186"/>
                    <a:pt x="17812" y="11324"/>
                    <a:pt x="17899" y="11462"/>
                  </a:cubicBezTo>
                  <a:cubicBezTo>
                    <a:pt x="17979" y="11579"/>
                    <a:pt x="18066" y="11690"/>
                    <a:pt x="18142" y="11810"/>
                  </a:cubicBezTo>
                  <a:cubicBezTo>
                    <a:pt x="18167" y="11850"/>
                    <a:pt x="18193" y="11890"/>
                    <a:pt x="18218" y="11932"/>
                  </a:cubicBezTo>
                  <a:cubicBezTo>
                    <a:pt x="18254" y="11986"/>
                    <a:pt x="18286" y="12045"/>
                    <a:pt x="18320" y="12100"/>
                  </a:cubicBezTo>
                  <a:cubicBezTo>
                    <a:pt x="18325" y="12105"/>
                    <a:pt x="18329" y="12111"/>
                    <a:pt x="18333" y="12117"/>
                  </a:cubicBezTo>
                  <a:cubicBezTo>
                    <a:pt x="18336" y="12124"/>
                    <a:pt x="18340" y="12129"/>
                    <a:pt x="18343" y="12135"/>
                  </a:cubicBezTo>
                  <a:cubicBezTo>
                    <a:pt x="18367" y="12173"/>
                    <a:pt x="18390" y="12209"/>
                    <a:pt x="18412" y="12247"/>
                  </a:cubicBezTo>
                  <a:cubicBezTo>
                    <a:pt x="18452" y="12331"/>
                    <a:pt x="18485" y="12415"/>
                    <a:pt x="18524" y="12499"/>
                  </a:cubicBezTo>
                  <a:cubicBezTo>
                    <a:pt x="18540" y="12533"/>
                    <a:pt x="18556" y="12567"/>
                    <a:pt x="18575" y="12600"/>
                  </a:cubicBezTo>
                  <a:cubicBezTo>
                    <a:pt x="18564" y="12600"/>
                    <a:pt x="18553" y="12600"/>
                    <a:pt x="18543" y="12599"/>
                  </a:cubicBezTo>
                  <a:cubicBezTo>
                    <a:pt x="18451" y="12595"/>
                    <a:pt x="18359" y="12576"/>
                    <a:pt x="18269" y="12563"/>
                  </a:cubicBezTo>
                  <a:cubicBezTo>
                    <a:pt x="18183" y="12551"/>
                    <a:pt x="18098" y="12541"/>
                    <a:pt x="18014" y="12527"/>
                  </a:cubicBezTo>
                  <a:cubicBezTo>
                    <a:pt x="18011" y="12526"/>
                    <a:pt x="18009" y="12526"/>
                    <a:pt x="18007" y="12525"/>
                  </a:cubicBezTo>
                  <a:lnTo>
                    <a:pt x="17999" y="12525"/>
                  </a:lnTo>
                  <a:cubicBezTo>
                    <a:pt x="17995" y="12524"/>
                    <a:pt x="17993" y="12524"/>
                    <a:pt x="17992" y="12524"/>
                  </a:cubicBezTo>
                  <a:cubicBezTo>
                    <a:pt x="17864" y="12499"/>
                    <a:pt x="17738" y="12475"/>
                    <a:pt x="17613" y="12439"/>
                  </a:cubicBezTo>
                  <a:cubicBezTo>
                    <a:pt x="17476" y="12395"/>
                    <a:pt x="17341" y="12347"/>
                    <a:pt x="17210" y="12288"/>
                  </a:cubicBezTo>
                  <a:cubicBezTo>
                    <a:pt x="17163" y="12264"/>
                    <a:pt x="17116" y="12239"/>
                    <a:pt x="17070" y="12213"/>
                  </a:cubicBezTo>
                  <a:cubicBezTo>
                    <a:pt x="16983" y="12157"/>
                    <a:pt x="16900" y="12100"/>
                    <a:pt x="16819" y="12037"/>
                  </a:cubicBezTo>
                  <a:cubicBezTo>
                    <a:pt x="16710" y="11943"/>
                    <a:pt x="16607" y="11845"/>
                    <a:pt x="16509" y="11741"/>
                  </a:cubicBezTo>
                  <a:cubicBezTo>
                    <a:pt x="16430" y="11648"/>
                    <a:pt x="16357" y="11552"/>
                    <a:pt x="16286" y="11454"/>
                  </a:cubicBezTo>
                  <a:cubicBezTo>
                    <a:pt x="16250" y="11403"/>
                    <a:pt x="16218" y="11352"/>
                    <a:pt x="16189" y="11299"/>
                  </a:cubicBezTo>
                  <a:cubicBezTo>
                    <a:pt x="16153" y="11228"/>
                    <a:pt x="16124" y="11157"/>
                    <a:pt x="16095" y="11085"/>
                  </a:cubicBezTo>
                  <a:cubicBezTo>
                    <a:pt x="16246" y="11006"/>
                    <a:pt x="16383" y="10912"/>
                    <a:pt x="16503" y="10790"/>
                  </a:cubicBezTo>
                  <a:cubicBezTo>
                    <a:pt x="16582" y="10710"/>
                    <a:pt x="16656" y="10623"/>
                    <a:pt x="16726" y="10535"/>
                  </a:cubicBezTo>
                  <a:cubicBezTo>
                    <a:pt x="16790" y="10451"/>
                    <a:pt x="16853" y="10363"/>
                    <a:pt x="16895" y="10263"/>
                  </a:cubicBezTo>
                  <a:cubicBezTo>
                    <a:pt x="16943" y="10149"/>
                    <a:pt x="16983" y="10028"/>
                    <a:pt x="17004" y="9904"/>
                  </a:cubicBezTo>
                  <a:cubicBezTo>
                    <a:pt x="17022" y="9799"/>
                    <a:pt x="17025" y="9694"/>
                    <a:pt x="17018" y="9586"/>
                  </a:cubicBezTo>
                  <a:cubicBezTo>
                    <a:pt x="17011" y="9469"/>
                    <a:pt x="16994" y="9351"/>
                    <a:pt x="16959" y="9238"/>
                  </a:cubicBezTo>
                  <a:cubicBezTo>
                    <a:pt x="16930" y="9138"/>
                    <a:pt x="16887" y="9044"/>
                    <a:pt x="16841" y="8952"/>
                  </a:cubicBezTo>
                  <a:cubicBezTo>
                    <a:pt x="16804" y="8881"/>
                    <a:pt x="16759" y="8814"/>
                    <a:pt x="16712" y="8750"/>
                  </a:cubicBezTo>
                  <a:cubicBezTo>
                    <a:pt x="16780" y="8710"/>
                    <a:pt x="16846" y="8668"/>
                    <a:pt x="16917" y="8631"/>
                  </a:cubicBezTo>
                  <a:cubicBezTo>
                    <a:pt x="17005" y="8589"/>
                    <a:pt x="17093" y="8549"/>
                    <a:pt x="17185" y="8514"/>
                  </a:cubicBezTo>
                  <a:cubicBezTo>
                    <a:pt x="17309" y="8473"/>
                    <a:pt x="17436" y="8441"/>
                    <a:pt x="17563" y="8411"/>
                  </a:cubicBezTo>
                  <a:cubicBezTo>
                    <a:pt x="17654" y="8393"/>
                    <a:pt x="17743" y="8378"/>
                    <a:pt x="17833" y="8367"/>
                  </a:cubicBezTo>
                  <a:cubicBezTo>
                    <a:pt x="17896" y="8363"/>
                    <a:pt x="17957" y="8362"/>
                    <a:pt x="18019" y="8360"/>
                  </a:cubicBezTo>
                  <a:close/>
                  <a:moveTo>
                    <a:pt x="14117" y="16038"/>
                  </a:moveTo>
                  <a:cubicBezTo>
                    <a:pt x="14119" y="16040"/>
                    <a:pt x="14121" y="16043"/>
                    <a:pt x="14123" y="16045"/>
                  </a:cubicBezTo>
                  <a:lnTo>
                    <a:pt x="14123" y="16045"/>
                  </a:lnTo>
                  <a:cubicBezTo>
                    <a:pt x="14121" y="16042"/>
                    <a:pt x="14119" y="16040"/>
                    <a:pt x="14117" y="16038"/>
                  </a:cubicBezTo>
                  <a:close/>
                  <a:moveTo>
                    <a:pt x="3094" y="18010"/>
                  </a:moveTo>
                  <a:cubicBezTo>
                    <a:pt x="3094" y="18011"/>
                    <a:pt x="3094" y="18011"/>
                    <a:pt x="3094" y="18012"/>
                  </a:cubicBezTo>
                  <a:lnTo>
                    <a:pt x="3094" y="18012"/>
                  </a:lnTo>
                  <a:cubicBezTo>
                    <a:pt x="3094" y="18011"/>
                    <a:pt x="3094" y="18011"/>
                    <a:pt x="3094" y="18010"/>
                  </a:cubicBezTo>
                  <a:close/>
                  <a:moveTo>
                    <a:pt x="3094" y="18012"/>
                  </a:moveTo>
                  <a:cubicBezTo>
                    <a:pt x="3096" y="18017"/>
                    <a:pt x="3097" y="18021"/>
                    <a:pt x="3099" y="18026"/>
                  </a:cubicBezTo>
                  <a:cubicBezTo>
                    <a:pt x="3097" y="18022"/>
                    <a:pt x="3096" y="18017"/>
                    <a:pt x="3094" y="18012"/>
                  </a:cubicBezTo>
                  <a:close/>
                  <a:moveTo>
                    <a:pt x="21361" y="18882"/>
                  </a:moveTo>
                  <a:cubicBezTo>
                    <a:pt x="21362" y="18883"/>
                    <a:pt x="21363" y="18884"/>
                    <a:pt x="21364" y="18885"/>
                  </a:cubicBezTo>
                  <a:cubicBezTo>
                    <a:pt x="21363" y="18884"/>
                    <a:pt x="21362" y="18883"/>
                    <a:pt x="21361" y="18882"/>
                  </a:cubicBezTo>
                  <a:close/>
                  <a:moveTo>
                    <a:pt x="4403" y="19031"/>
                  </a:moveTo>
                  <a:cubicBezTo>
                    <a:pt x="4403" y="19031"/>
                    <a:pt x="4404" y="19031"/>
                    <a:pt x="4404" y="19031"/>
                  </a:cubicBezTo>
                  <a:lnTo>
                    <a:pt x="4404" y="19031"/>
                  </a:lnTo>
                  <a:cubicBezTo>
                    <a:pt x="4404" y="19031"/>
                    <a:pt x="4403" y="19031"/>
                    <a:pt x="4403" y="19031"/>
                  </a:cubicBezTo>
                  <a:close/>
                  <a:moveTo>
                    <a:pt x="3004" y="17591"/>
                  </a:moveTo>
                  <a:lnTo>
                    <a:pt x="3004" y="17591"/>
                  </a:lnTo>
                  <a:cubicBezTo>
                    <a:pt x="3079" y="17597"/>
                    <a:pt x="3152" y="17605"/>
                    <a:pt x="3226" y="17617"/>
                  </a:cubicBezTo>
                  <a:cubicBezTo>
                    <a:pt x="3303" y="17631"/>
                    <a:pt x="3378" y="17647"/>
                    <a:pt x="3454" y="17667"/>
                  </a:cubicBezTo>
                  <a:cubicBezTo>
                    <a:pt x="3514" y="17687"/>
                    <a:pt x="3572" y="17710"/>
                    <a:pt x="3630" y="17732"/>
                  </a:cubicBezTo>
                  <a:cubicBezTo>
                    <a:pt x="3708" y="17770"/>
                    <a:pt x="3783" y="17811"/>
                    <a:pt x="3856" y="17856"/>
                  </a:cubicBezTo>
                  <a:cubicBezTo>
                    <a:pt x="3944" y="17918"/>
                    <a:pt x="4028" y="17983"/>
                    <a:pt x="4111" y="18051"/>
                  </a:cubicBezTo>
                  <a:cubicBezTo>
                    <a:pt x="4125" y="18064"/>
                    <a:pt x="4137" y="18077"/>
                    <a:pt x="4150" y="18088"/>
                  </a:cubicBezTo>
                  <a:cubicBezTo>
                    <a:pt x="4156" y="18098"/>
                    <a:pt x="4158" y="18110"/>
                    <a:pt x="4165" y="18119"/>
                  </a:cubicBezTo>
                  <a:cubicBezTo>
                    <a:pt x="4189" y="18150"/>
                    <a:pt x="4220" y="18170"/>
                    <a:pt x="4253" y="18185"/>
                  </a:cubicBezTo>
                  <a:cubicBezTo>
                    <a:pt x="4259" y="18191"/>
                    <a:pt x="4265" y="18197"/>
                    <a:pt x="4270" y="18202"/>
                  </a:cubicBezTo>
                  <a:cubicBezTo>
                    <a:pt x="4323" y="18263"/>
                    <a:pt x="4371" y="18325"/>
                    <a:pt x="4418" y="18391"/>
                  </a:cubicBezTo>
                  <a:cubicBezTo>
                    <a:pt x="4462" y="18461"/>
                    <a:pt x="4505" y="18533"/>
                    <a:pt x="4545" y="18608"/>
                  </a:cubicBezTo>
                  <a:cubicBezTo>
                    <a:pt x="4569" y="18663"/>
                    <a:pt x="4592" y="18719"/>
                    <a:pt x="4612" y="18775"/>
                  </a:cubicBezTo>
                  <a:cubicBezTo>
                    <a:pt x="4639" y="18856"/>
                    <a:pt x="4661" y="18936"/>
                    <a:pt x="4681" y="19018"/>
                  </a:cubicBezTo>
                  <a:cubicBezTo>
                    <a:pt x="4673" y="19020"/>
                    <a:pt x="4665" y="19022"/>
                    <a:pt x="4657" y="19025"/>
                  </a:cubicBezTo>
                  <a:cubicBezTo>
                    <a:pt x="4637" y="19028"/>
                    <a:pt x="4619" y="19030"/>
                    <a:pt x="4600" y="19031"/>
                  </a:cubicBezTo>
                  <a:cubicBezTo>
                    <a:pt x="4570" y="19033"/>
                    <a:pt x="4541" y="19034"/>
                    <a:pt x="4511" y="19034"/>
                  </a:cubicBezTo>
                  <a:cubicBezTo>
                    <a:pt x="4475" y="19034"/>
                    <a:pt x="4439" y="19033"/>
                    <a:pt x="4404" y="19031"/>
                  </a:cubicBezTo>
                  <a:lnTo>
                    <a:pt x="4404" y="19031"/>
                  </a:lnTo>
                  <a:cubicBezTo>
                    <a:pt x="4407" y="19032"/>
                    <a:pt x="4409" y="19033"/>
                    <a:pt x="4412" y="19033"/>
                  </a:cubicBezTo>
                  <a:cubicBezTo>
                    <a:pt x="4409" y="19033"/>
                    <a:pt x="4405" y="19031"/>
                    <a:pt x="4402" y="19031"/>
                  </a:cubicBezTo>
                  <a:lnTo>
                    <a:pt x="4401" y="19031"/>
                  </a:lnTo>
                  <a:cubicBezTo>
                    <a:pt x="4325" y="19027"/>
                    <a:pt x="4250" y="19022"/>
                    <a:pt x="4175" y="19011"/>
                  </a:cubicBezTo>
                  <a:cubicBezTo>
                    <a:pt x="4139" y="19003"/>
                    <a:pt x="4102" y="18994"/>
                    <a:pt x="4066" y="18983"/>
                  </a:cubicBezTo>
                  <a:cubicBezTo>
                    <a:pt x="3988" y="18958"/>
                    <a:pt x="3912" y="18927"/>
                    <a:pt x="3838" y="18895"/>
                  </a:cubicBezTo>
                  <a:cubicBezTo>
                    <a:pt x="3789" y="18871"/>
                    <a:pt x="3742" y="18846"/>
                    <a:pt x="3696" y="18820"/>
                  </a:cubicBezTo>
                  <a:cubicBezTo>
                    <a:pt x="3648" y="18787"/>
                    <a:pt x="3601" y="18752"/>
                    <a:pt x="3556" y="18716"/>
                  </a:cubicBezTo>
                  <a:cubicBezTo>
                    <a:pt x="3517" y="18679"/>
                    <a:pt x="3479" y="18641"/>
                    <a:pt x="3444" y="18601"/>
                  </a:cubicBezTo>
                  <a:cubicBezTo>
                    <a:pt x="3390" y="18537"/>
                    <a:pt x="3337" y="18473"/>
                    <a:pt x="3289" y="18406"/>
                  </a:cubicBezTo>
                  <a:cubicBezTo>
                    <a:pt x="3261" y="18360"/>
                    <a:pt x="3233" y="18316"/>
                    <a:pt x="3208" y="18269"/>
                  </a:cubicBezTo>
                  <a:cubicBezTo>
                    <a:pt x="3166" y="18185"/>
                    <a:pt x="3128" y="18099"/>
                    <a:pt x="3094" y="18012"/>
                  </a:cubicBezTo>
                  <a:lnTo>
                    <a:pt x="3094" y="18012"/>
                  </a:lnTo>
                  <a:cubicBezTo>
                    <a:pt x="3094" y="18011"/>
                    <a:pt x="3094" y="18010"/>
                    <a:pt x="3094" y="18009"/>
                  </a:cubicBezTo>
                  <a:cubicBezTo>
                    <a:pt x="3093" y="18007"/>
                    <a:pt x="3092" y="18005"/>
                    <a:pt x="3091" y="18003"/>
                  </a:cubicBezTo>
                  <a:lnTo>
                    <a:pt x="3091" y="18003"/>
                  </a:lnTo>
                  <a:cubicBezTo>
                    <a:pt x="3092" y="18005"/>
                    <a:pt x="3092" y="18007"/>
                    <a:pt x="3093" y="18008"/>
                  </a:cubicBezTo>
                  <a:cubicBezTo>
                    <a:pt x="3092" y="18006"/>
                    <a:pt x="3091" y="18005"/>
                    <a:pt x="3091" y="18003"/>
                  </a:cubicBezTo>
                  <a:lnTo>
                    <a:pt x="3091" y="18003"/>
                  </a:lnTo>
                  <a:cubicBezTo>
                    <a:pt x="3091" y="18003"/>
                    <a:pt x="3091" y="18003"/>
                    <a:pt x="3091" y="18003"/>
                  </a:cubicBezTo>
                  <a:lnTo>
                    <a:pt x="3091" y="18003"/>
                  </a:lnTo>
                  <a:cubicBezTo>
                    <a:pt x="3091" y="18003"/>
                    <a:pt x="3091" y="18002"/>
                    <a:pt x="3090" y="18001"/>
                  </a:cubicBezTo>
                  <a:lnTo>
                    <a:pt x="3090" y="18001"/>
                  </a:lnTo>
                  <a:cubicBezTo>
                    <a:pt x="3090" y="18002"/>
                    <a:pt x="3091" y="18002"/>
                    <a:pt x="3091" y="18003"/>
                  </a:cubicBezTo>
                  <a:lnTo>
                    <a:pt x="3091" y="18003"/>
                  </a:lnTo>
                  <a:cubicBezTo>
                    <a:pt x="3090" y="18001"/>
                    <a:pt x="3089" y="17999"/>
                    <a:pt x="3088" y="17997"/>
                  </a:cubicBezTo>
                  <a:lnTo>
                    <a:pt x="3088" y="17997"/>
                  </a:lnTo>
                  <a:cubicBezTo>
                    <a:pt x="3089" y="17998"/>
                    <a:pt x="3090" y="18000"/>
                    <a:pt x="3090" y="18001"/>
                  </a:cubicBezTo>
                  <a:lnTo>
                    <a:pt x="3090" y="18001"/>
                  </a:lnTo>
                  <a:cubicBezTo>
                    <a:pt x="3066" y="17928"/>
                    <a:pt x="3045" y="17854"/>
                    <a:pt x="3028" y="17779"/>
                  </a:cubicBezTo>
                  <a:cubicBezTo>
                    <a:pt x="3022" y="17743"/>
                    <a:pt x="3015" y="17705"/>
                    <a:pt x="3011" y="17668"/>
                  </a:cubicBezTo>
                  <a:cubicBezTo>
                    <a:pt x="3009" y="17642"/>
                    <a:pt x="3007" y="17617"/>
                    <a:pt x="3004" y="17591"/>
                  </a:cubicBezTo>
                  <a:close/>
                  <a:moveTo>
                    <a:pt x="133" y="19171"/>
                  </a:moveTo>
                  <a:lnTo>
                    <a:pt x="133" y="19171"/>
                  </a:lnTo>
                  <a:cubicBezTo>
                    <a:pt x="133" y="19173"/>
                    <a:pt x="132" y="19174"/>
                    <a:pt x="132" y="19176"/>
                  </a:cubicBezTo>
                  <a:lnTo>
                    <a:pt x="132" y="19176"/>
                  </a:lnTo>
                  <a:cubicBezTo>
                    <a:pt x="132" y="19174"/>
                    <a:pt x="133" y="19173"/>
                    <a:pt x="133" y="19171"/>
                  </a:cubicBezTo>
                  <a:close/>
                  <a:moveTo>
                    <a:pt x="2151" y="19539"/>
                  </a:moveTo>
                  <a:cubicBezTo>
                    <a:pt x="2151" y="19539"/>
                    <a:pt x="2150" y="19539"/>
                    <a:pt x="2149" y="19539"/>
                  </a:cubicBezTo>
                  <a:lnTo>
                    <a:pt x="2149" y="19539"/>
                  </a:lnTo>
                  <a:cubicBezTo>
                    <a:pt x="2150" y="19539"/>
                    <a:pt x="2151" y="19539"/>
                    <a:pt x="2151" y="19539"/>
                  </a:cubicBezTo>
                  <a:close/>
                  <a:moveTo>
                    <a:pt x="11812" y="19728"/>
                  </a:moveTo>
                  <a:lnTo>
                    <a:pt x="11812" y="19728"/>
                  </a:lnTo>
                  <a:cubicBezTo>
                    <a:pt x="11812" y="19729"/>
                    <a:pt x="11812" y="19731"/>
                    <a:pt x="11812" y="19732"/>
                  </a:cubicBezTo>
                  <a:cubicBezTo>
                    <a:pt x="11812" y="19731"/>
                    <a:pt x="11812" y="19729"/>
                    <a:pt x="11812" y="19728"/>
                  </a:cubicBezTo>
                  <a:close/>
                  <a:moveTo>
                    <a:pt x="2244" y="19755"/>
                  </a:moveTo>
                  <a:cubicBezTo>
                    <a:pt x="2244" y="19755"/>
                    <a:pt x="2244" y="19756"/>
                    <a:pt x="2244" y="19756"/>
                  </a:cubicBezTo>
                  <a:lnTo>
                    <a:pt x="2244" y="19756"/>
                  </a:lnTo>
                  <a:cubicBezTo>
                    <a:pt x="2244" y="19756"/>
                    <a:pt x="2244" y="19755"/>
                    <a:pt x="2244" y="19755"/>
                  </a:cubicBezTo>
                  <a:close/>
                  <a:moveTo>
                    <a:pt x="21550" y="19893"/>
                  </a:moveTo>
                  <a:cubicBezTo>
                    <a:pt x="21548" y="19893"/>
                    <a:pt x="21547" y="19894"/>
                    <a:pt x="21546" y="19895"/>
                  </a:cubicBezTo>
                  <a:cubicBezTo>
                    <a:pt x="21547" y="19894"/>
                    <a:pt x="21548" y="19893"/>
                    <a:pt x="21550" y="19893"/>
                  </a:cubicBezTo>
                  <a:close/>
                  <a:moveTo>
                    <a:pt x="17087" y="20678"/>
                  </a:moveTo>
                  <a:cubicBezTo>
                    <a:pt x="17087" y="20680"/>
                    <a:pt x="17087" y="20682"/>
                    <a:pt x="17087" y="20684"/>
                  </a:cubicBezTo>
                  <a:lnTo>
                    <a:pt x="17087" y="20684"/>
                  </a:lnTo>
                  <a:cubicBezTo>
                    <a:pt x="17087" y="20682"/>
                    <a:pt x="17087" y="20680"/>
                    <a:pt x="17087" y="20678"/>
                  </a:cubicBezTo>
                  <a:close/>
                  <a:moveTo>
                    <a:pt x="17549" y="20970"/>
                  </a:moveTo>
                  <a:cubicBezTo>
                    <a:pt x="17548" y="20971"/>
                    <a:pt x="17547" y="20971"/>
                    <a:pt x="17546" y="20972"/>
                  </a:cubicBezTo>
                  <a:cubicBezTo>
                    <a:pt x="17547" y="20971"/>
                    <a:pt x="17548" y="20971"/>
                    <a:pt x="17549" y="20970"/>
                  </a:cubicBezTo>
                  <a:close/>
                  <a:moveTo>
                    <a:pt x="18051" y="19211"/>
                  </a:moveTo>
                  <a:cubicBezTo>
                    <a:pt x="18070" y="19241"/>
                    <a:pt x="18088" y="19269"/>
                    <a:pt x="18104" y="19299"/>
                  </a:cubicBezTo>
                  <a:cubicBezTo>
                    <a:pt x="18134" y="19364"/>
                    <a:pt x="18161" y="19430"/>
                    <a:pt x="18185" y="19497"/>
                  </a:cubicBezTo>
                  <a:cubicBezTo>
                    <a:pt x="18197" y="19533"/>
                    <a:pt x="18208" y="19569"/>
                    <a:pt x="18216" y="19607"/>
                  </a:cubicBezTo>
                  <a:cubicBezTo>
                    <a:pt x="18224" y="19648"/>
                    <a:pt x="18229" y="19689"/>
                    <a:pt x="18233" y="19730"/>
                  </a:cubicBezTo>
                  <a:cubicBezTo>
                    <a:pt x="18237" y="19807"/>
                    <a:pt x="18236" y="19882"/>
                    <a:pt x="18233" y="19960"/>
                  </a:cubicBezTo>
                  <a:cubicBezTo>
                    <a:pt x="18228" y="20048"/>
                    <a:pt x="18216" y="20134"/>
                    <a:pt x="18202" y="20221"/>
                  </a:cubicBezTo>
                  <a:cubicBezTo>
                    <a:pt x="18193" y="20264"/>
                    <a:pt x="18183" y="20305"/>
                    <a:pt x="18172" y="20348"/>
                  </a:cubicBezTo>
                  <a:cubicBezTo>
                    <a:pt x="18160" y="20378"/>
                    <a:pt x="18149" y="20408"/>
                    <a:pt x="18135" y="20439"/>
                  </a:cubicBezTo>
                  <a:cubicBezTo>
                    <a:pt x="18126" y="20457"/>
                    <a:pt x="18115" y="20477"/>
                    <a:pt x="18104" y="20495"/>
                  </a:cubicBezTo>
                  <a:cubicBezTo>
                    <a:pt x="18085" y="20524"/>
                    <a:pt x="18065" y="20551"/>
                    <a:pt x="18043" y="20577"/>
                  </a:cubicBezTo>
                  <a:cubicBezTo>
                    <a:pt x="18008" y="20616"/>
                    <a:pt x="17971" y="20653"/>
                    <a:pt x="17934" y="20688"/>
                  </a:cubicBezTo>
                  <a:cubicBezTo>
                    <a:pt x="17856" y="20758"/>
                    <a:pt x="17775" y="20823"/>
                    <a:pt x="17691" y="20885"/>
                  </a:cubicBezTo>
                  <a:cubicBezTo>
                    <a:pt x="17645" y="20915"/>
                    <a:pt x="17598" y="20943"/>
                    <a:pt x="17549" y="20970"/>
                  </a:cubicBezTo>
                  <a:lnTo>
                    <a:pt x="17549" y="20970"/>
                  </a:lnTo>
                  <a:cubicBezTo>
                    <a:pt x="17553" y="20968"/>
                    <a:pt x="17557" y="20966"/>
                    <a:pt x="17561" y="20965"/>
                  </a:cubicBezTo>
                  <a:lnTo>
                    <a:pt x="17561" y="20965"/>
                  </a:lnTo>
                  <a:cubicBezTo>
                    <a:pt x="17555" y="20967"/>
                    <a:pt x="17550" y="20971"/>
                    <a:pt x="17544" y="20973"/>
                  </a:cubicBezTo>
                  <a:cubicBezTo>
                    <a:pt x="17543" y="20973"/>
                    <a:pt x="17542" y="20974"/>
                    <a:pt x="17542" y="20974"/>
                  </a:cubicBezTo>
                  <a:lnTo>
                    <a:pt x="17542" y="20974"/>
                  </a:lnTo>
                  <a:cubicBezTo>
                    <a:pt x="17542" y="20974"/>
                    <a:pt x="17542" y="20973"/>
                    <a:pt x="17543" y="20973"/>
                  </a:cubicBezTo>
                  <a:lnTo>
                    <a:pt x="17543" y="20973"/>
                  </a:lnTo>
                  <a:cubicBezTo>
                    <a:pt x="17448" y="21018"/>
                    <a:pt x="17349" y="21055"/>
                    <a:pt x="17250" y="21090"/>
                  </a:cubicBezTo>
                  <a:cubicBezTo>
                    <a:pt x="17213" y="21102"/>
                    <a:pt x="17178" y="21114"/>
                    <a:pt x="17140" y="21123"/>
                  </a:cubicBezTo>
                  <a:cubicBezTo>
                    <a:pt x="17130" y="21125"/>
                    <a:pt x="17120" y="21126"/>
                    <a:pt x="17109" y="21127"/>
                  </a:cubicBezTo>
                  <a:cubicBezTo>
                    <a:pt x="17105" y="21085"/>
                    <a:pt x="17098" y="21043"/>
                    <a:pt x="17093" y="21000"/>
                  </a:cubicBezTo>
                  <a:cubicBezTo>
                    <a:pt x="17089" y="20895"/>
                    <a:pt x="17085" y="20789"/>
                    <a:pt x="17087" y="20684"/>
                  </a:cubicBezTo>
                  <a:lnTo>
                    <a:pt x="17087" y="20684"/>
                  </a:lnTo>
                  <a:cubicBezTo>
                    <a:pt x="17087" y="20692"/>
                    <a:pt x="17086" y="20700"/>
                    <a:pt x="17085" y="20709"/>
                  </a:cubicBezTo>
                  <a:cubicBezTo>
                    <a:pt x="17093" y="20561"/>
                    <a:pt x="17105" y="20414"/>
                    <a:pt x="17128" y="20266"/>
                  </a:cubicBezTo>
                  <a:cubicBezTo>
                    <a:pt x="17138" y="20219"/>
                    <a:pt x="17148" y="20174"/>
                    <a:pt x="17161" y="20128"/>
                  </a:cubicBezTo>
                  <a:cubicBezTo>
                    <a:pt x="17171" y="20099"/>
                    <a:pt x="17182" y="20072"/>
                    <a:pt x="17193" y="20045"/>
                  </a:cubicBezTo>
                  <a:cubicBezTo>
                    <a:pt x="17211" y="20009"/>
                    <a:pt x="17232" y="19975"/>
                    <a:pt x="17252" y="19940"/>
                  </a:cubicBezTo>
                  <a:cubicBezTo>
                    <a:pt x="17321" y="19840"/>
                    <a:pt x="17397" y="19745"/>
                    <a:pt x="17475" y="19650"/>
                  </a:cubicBezTo>
                  <a:cubicBezTo>
                    <a:pt x="17496" y="19628"/>
                    <a:pt x="17516" y="19607"/>
                    <a:pt x="17537" y="19586"/>
                  </a:cubicBezTo>
                  <a:cubicBezTo>
                    <a:pt x="17624" y="19511"/>
                    <a:pt x="17712" y="19438"/>
                    <a:pt x="17807" y="19371"/>
                  </a:cubicBezTo>
                  <a:lnTo>
                    <a:pt x="17807" y="19371"/>
                  </a:lnTo>
                  <a:cubicBezTo>
                    <a:pt x="17803" y="19373"/>
                    <a:pt x="17800" y="19376"/>
                    <a:pt x="17796" y="19377"/>
                  </a:cubicBezTo>
                  <a:cubicBezTo>
                    <a:pt x="17801" y="19373"/>
                    <a:pt x="17808" y="19370"/>
                    <a:pt x="17812" y="19366"/>
                  </a:cubicBezTo>
                  <a:cubicBezTo>
                    <a:pt x="17814" y="19365"/>
                    <a:pt x="17816" y="19364"/>
                    <a:pt x="17817" y="19363"/>
                  </a:cubicBezTo>
                  <a:lnTo>
                    <a:pt x="17817" y="19363"/>
                  </a:lnTo>
                  <a:lnTo>
                    <a:pt x="17815" y="19365"/>
                  </a:lnTo>
                  <a:cubicBezTo>
                    <a:pt x="17892" y="19313"/>
                    <a:pt x="17973" y="19261"/>
                    <a:pt x="18051" y="19211"/>
                  </a:cubicBezTo>
                  <a:close/>
                  <a:moveTo>
                    <a:pt x="3837" y="21443"/>
                  </a:moveTo>
                  <a:lnTo>
                    <a:pt x="3837" y="21443"/>
                  </a:lnTo>
                  <a:cubicBezTo>
                    <a:pt x="3835" y="21445"/>
                    <a:pt x="3833" y="21446"/>
                    <a:pt x="3831" y="21448"/>
                  </a:cubicBezTo>
                  <a:lnTo>
                    <a:pt x="3831" y="21448"/>
                  </a:lnTo>
                  <a:cubicBezTo>
                    <a:pt x="3833" y="21446"/>
                    <a:pt x="3835" y="21444"/>
                    <a:pt x="3837" y="21443"/>
                  </a:cubicBezTo>
                  <a:close/>
                  <a:moveTo>
                    <a:pt x="2524" y="17602"/>
                  </a:moveTo>
                  <a:cubicBezTo>
                    <a:pt x="2529" y="17672"/>
                    <a:pt x="2531" y="17740"/>
                    <a:pt x="2543" y="17809"/>
                  </a:cubicBezTo>
                  <a:cubicBezTo>
                    <a:pt x="2570" y="17971"/>
                    <a:pt x="2619" y="18129"/>
                    <a:pt x="2681" y="18280"/>
                  </a:cubicBezTo>
                  <a:cubicBezTo>
                    <a:pt x="2873" y="18750"/>
                    <a:pt x="3223" y="19167"/>
                    <a:pt x="3697" y="19361"/>
                  </a:cubicBezTo>
                  <a:cubicBezTo>
                    <a:pt x="3815" y="19409"/>
                    <a:pt x="3933" y="19453"/>
                    <a:pt x="4058" y="19480"/>
                  </a:cubicBezTo>
                  <a:cubicBezTo>
                    <a:pt x="4186" y="19506"/>
                    <a:pt x="4319" y="19513"/>
                    <a:pt x="4451" y="19516"/>
                  </a:cubicBezTo>
                  <a:cubicBezTo>
                    <a:pt x="4466" y="19517"/>
                    <a:pt x="4481" y="19517"/>
                    <a:pt x="4495" y="19517"/>
                  </a:cubicBezTo>
                  <a:cubicBezTo>
                    <a:pt x="4572" y="19517"/>
                    <a:pt x="4648" y="19512"/>
                    <a:pt x="4722" y="19499"/>
                  </a:cubicBezTo>
                  <a:cubicBezTo>
                    <a:pt x="4722" y="19530"/>
                    <a:pt x="4723" y="19560"/>
                    <a:pt x="4722" y="19591"/>
                  </a:cubicBezTo>
                  <a:cubicBezTo>
                    <a:pt x="4713" y="19704"/>
                    <a:pt x="4698" y="19814"/>
                    <a:pt x="4680" y="19927"/>
                  </a:cubicBezTo>
                  <a:cubicBezTo>
                    <a:pt x="4681" y="19923"/>
                    <a:pt x="4681" y="19920"/>
                    <a:pt x="4683" y="19916"/>
                  </a:cubicBezTo>
                  <a:lnTo>
                    <a:pt x="4683" y="19916"/>
                  </a:lnTo>
                  <a:cubicBezTo>
                    <a:pt x="4682" y="19921"/>
                    <a:pt x="4681" y="19926"/>
                    <a:pt x="4680" y="19929"/>
                  </a:cubicBezTo>
                  <a:cubicBezTo>
                    <a:pt x="4680" y="19930"/>
                    <a:pt x="4680" y="19931"/>
                    <a:pt x="4680" y="19932"/>
                  </a:cubicBezTo>
                  <a:cubicBezTo>
                    <a:pt x="4680" y="19935"/>
                    <a:pt x="4679" y="19937"/>
                    <a:pt x="4679" y="19938"/>
                  </a:cubicBezTo>
                  <a:lnTo>
                    <a:pt x="4679" y="19935"/>
                  </a:lnTo>
                  <a:cubicBezTo>
                    <a:pt x="4679" y="19937"/>
                    <a:pt x="4677" y="19939"/>
                    <a:pt x="4677" y="19943"/>
                  </a:cubicBezTo>
                  <a:lnTo>
                    <a:pt x="4677" y="19946"/>
                  </a:lnTo>
                  <a:cubicBezTo>
                    <a:pt x="4657" y="20045"/>
                    <a:pt x="4634" y="20142"/>
                    <a:pt x="4608" y="20237"/>
                  </a:cubicBezTo>
                  <a:cubicBezTo>
                    <a:pt x="4558" y="20377"/>
                    <a:pt x="4504" y="20513"/>
                    <a:pt x="4441" y="20648"/>
                  </a:cubicBezTo>
                  <a:cubicBezTo>
                    <a:pt x="4395" y="20735"/>
                    <a:pt x="4348" y="20820"/>
                    <a:pt x="4295" y="20906"/>
                  </a:cubicBezTo>
                  <a:cubicBezTo>
                    <a:pt x="4238" y="20986"/>
                    <a:pt x="4178" y="21063"/>
                    <a:pt x="4114" y="21140"/>
                  </a:cubicBezTo>
                  <a:cubicBezTo>
                    <a:pt x="4022" y="21246"/>
                    <a:pt x="3931" y="21353"/>
                    <a:pt x="3829" y="21449"/>
                  </a:cubicBezTo>
                  <a:lnTo>
                    <a:pt x="3829" y="21449"/>
                  </a:lnTo>
                  <a:cubicBezTo>
                    <a:pt x="3827" y="21450"/>
                    <a:pt x="3825" y="21452"/>
                    <a:pt x="3823" y="21453"/>
                  </a:cubicBezTo>
                  <a:lnTo>
                    <a:pt x="3823" y="21454"/>
                  </a:lnTo>
                  <a:cubicBezTo>
                    <a:pt x="3791" y="21482"/>
                    <a:pt x="3759" y="21506"/>
                    <a:pt x="3726" y="21530"/>
                  </a:cubicBezTo>
                  <a:cubicBezTo>
                    <a:pt x="3695" y="21550"/>
                    <a:pt x="3663" y="21569"/>
                    <a:pt x="3629" y="21587"/>
                  </a:cubicBezTo>
                  <a:cubicBezTo>
                    <a:pt x="3532" y="21633"/>
                    <a:pt x="3431" y="21673"/>
                    <a:pt x="3332" y="21717"/>
                  </a:cubicBezTo>
                  <a:cubicBezTo>
                    <a:pt x="3250" y="21754"/>
                    <a:pt x="3168" y="21795"/>
                    <a:pt x="3088" y="21836"/>
                  </a:cubicBezTo>
                  <a:cubicBezTo>
                    <a:pt x="3010" y="21874"/>
                    <a:pt x="2932" y="21911"/>
                    <a:pt x="2855" y="21946"/>
                  </a:cubicBezTo>
                  <a:cubicBezTo>
                    <a:pt x="2892" y="21757"/>
                    <a:pt x="2938" y="21569"/>
                    <a:pt x="2996" y="21386"/>
                  </a:cubicBezTo>
                  <a:cubicBezTo>
                    <a:pt x="2998" y="21384"/>
                    <a:pt x="2998" y="21380"/>
                    <a:pt x="2999" y="21379"/>
                  </a:cubicBezTo>
                  <a:cubicBezTo>
                    <a:pt x="3000" y="21337"/>
                    <a:pt x="3002" y="21295"/>
                    <a:pt x="3006" y="21252"/>
                  </a:cubicBezTo>
                  <a:cubicBezTo>
                    <a:pt x="3017" y="21099"/>
                    <a:pt x="3026" y="20944"/>
                    <a:pt x="3035" y="20791"/>
                  </a:cubicBezTo>
                  <a:cubicBezTo>
                    <a:pt x="3035" y="20791"/>
                    <a:pt x="3034" y="20790"/>
                    <a:pt x="3035" y="20790"/>
                  </a:cubicBezTo>
                  <a:cubicBezTo>
                    <a:pt x="3039" y="20726"/>
                    <a:pt x="3042" y="20662"/>
                    <a:pt x="3046" y="20598"/>
                  </a:cubicBezTo>
                  <a:lnTo>
                    <a:pt x="3046" y="20593"/>
                  </a:lnTo>
                  <a:cubicBezTo>
                    <a:pt x="3041" y="20591"/>
                    <a:pt x="3037" y="20589"/>
                    <a:pt x="3032" y="20587"/>
                  </a:cubicBezTo>
                  <a:cubicBezTo>
                    <a:pt x="2999" y="20597"/>
                    <a:pt x="2966" y="20607"/>
                    <a:pt x="2931" y="20617"/>
                  </a:cubicBezTo>
                  <a:cubicBezTo>
                    <a:pt x="2867" y="20636"/>
                    <a:pt x="2807" y="20659"/>
                    <a:pt x="2743" y="20676"/>
                  </a:cubicBezTo>
                  <a:cubicBezTo>
                    <a:pt x="2675" y="20694"/>
                    <a:pt x="2610" y="20711"/>
                    <a:pt x="2544" y="20733"/>
                  </a:cubicBezTo>
                  <a:cubicBezTo>
                    <a:pt x="2515" y="20744"/>
                    <a:pt x="2488" y="20756"/>
                    <a:pt x="2459" y="20767"/>
                  </a:cubicBezTo>
                  <a:cubicBezTo>
                    <a:pt x="2296" y="20848"/>
                    <a:pt x="2133" y="20926"/>
                    <a:pt x="1970" y="21006"/>
                  </a:cubicBezTo>
                  <a:cubicBezTo>
                    <a:pt x="1828" y="21075"/>
                    <a:pt x="1688" y="21149"/>
                    <a:pt x="1544" y="21212"/>
                  </a:cubicBezTo>
                  <a:cubicBezTo>
                    <a:pt x="1599" y="21075"/>
                    <a:pt x="1665" y="20941"/>
                    <a:pt x="1728" y="20807"/>
                  </a:cubicBezTo>
                  <a:lnTo>
                    <a:pt x="1728" y="20807"/>
                  </a:lnTo>
                  <a:cubicBezTo>
                    <a:pt x="1724" y="20818"/>
                    <a:pt x="1719" y="20827"/>
                    <a:pt x="1715" y="20837"/>
                  </a:cubicBezTo>
                  <a:cubicBezTo>
                    <a:pt x="1816" y="20630"/>
                    <a:pt x="1927" y="20429"/>
                    <a:pt x="2042" y="20229"/>
                  </a:cubicBezTo>
                  <a:cubicBezTo>
                    <a:pt x="2050" y="20214"/>
                    <a:pt x="2058" y="20198"/>
                    <a:pt x="2067" y="20183"/>
                  </a:cubicBezTo>
                  <a:cubicBezTo>
                    <a:pt x="2092" y="20125"/>
                    <a:pt x="2115" y="20064"/>
                    <a:pt x="2141" y="20005"/>
                  </a:cubicBezTo>
                  <a:cubicBezTo>
                    <a:pt x="2171" y="19932"/>
                    <a:pt x="2202" y="19860"/>
                    <a:pt x="2231" y="19786"/>
                  </a:cubicBezTo>
                  <a:lnTo>
                    <a:pt x="2231" y="19787"/>
                  </a:lnTo>
                  <a:cubicBezTo>
                    <a:pt x="2231" y="19785"/>
                    <a:pt x="2234" y="19783"/>
                    <a:pt x="2235" y="19780"/>
                  </a:cubicBezTo>
                  <a:cubicBezTo>
                    <a:pt x="2238" y="19773"/>
                    <a:pt x="2241" y="19766"/>
                    <a:pt x="2243" y="19758"/>
                  </a:cubicBezTo>
                  <a:lnTo>
                    <a:pt x="2243" y="19758"/>
                  </a:lnTo>
                  <a:cubicBezTo>
                    <a:pt x="2243" y="19758"/>
                    <a:pt x="2243" y="19758"/>
                    <a:pt x="2243" y="19759"/>
                  </a:cubicBezTo>
                  <a:cubicBezTo>
                    <a:pt x="2243" y="19758"/>
                    <a:pt x="2243" y="19757"/>
                    <a:pt x="2244" y="19756"/>
                  </a:cubicBezTo>
                  <a:lnTo>
                    <a:pt x="2244" y="19756"/>
                  </a:lnTo>
                  <a:cubicBezTo>
                    <a:pt x="2243" y="19756"/>
                    <a:pt x="2243" y="19756"/>
                    <a:pt x="2243" y="19757"/>
                  </a:cubicBezTo>
                  <a:lnTo>
                    <a:pt x="2243" y="19757"/>
                  </a:lnTo>
                  <a:cubicBezTo>
                    <a:pt x="2244" y="19756"/>
                    <a:pt x="2244" y="19755"/>
                    <a:pt x="2244" y="19754"/>
                  </a:cubicBezTo>
                  <a:lnTo>
                    <a:pt x="2244" y="19754"/>
                  </a:lnTo>
                  <a:cubicBezTo>
                    <a:pt x="2244" y="19754"/>
                    <a:pt x="2244" y="19755"/>
                    <a:pt x="2244" y="19755"/>
                  </a:cubicBezTo>
                  <a:lnTo>
                    <a:pt x="2244" y="19755"/>
                  </a:lnTo>
                  <a:cubicBezTo>
                    <a:pt x="2246" y="19750"/>
                    <a:pt x="2248" y="19746"/>
                    <a:pt x="2250" y="19742"/>
                  </a:cubicBezTo>
                  <a:cubicBezTo>
                    <a:pt x="2272" y="19681"/>
                    <a:pt x="2290" y="19620"/>
                    <a:pt x="2302" y="19559"/>
                  </a:cubicBezTo>
                  <a:cubicBezTo>
                    <a:pt x="2301" y="19555"/>
                    <a:pt x="2299" y="19553"/>
                    <a:pt x="2298" y="19549"/>
                  </a:cubicBezTo>
                  <a:cubicBezTo>
                    <a:pt x="2294" y="19549"/>
                    <a:pt x="2292" y="19548"/>
                    <a:pt x="2291" y="19548"/>
                  </a:cubicBezTo>
                  <a:cubicBezTo>
                    <a:pt x="2245" y="19544"/>
                    <a:pt x="2201" y="19540"/>
                    <a:pt x="2155" y="19540"/>
                  </a:cubicBezTo>
                  <a:cubicBezTo>
                    <a:pt x="2150" y="19540"/>
                    <a:pt x="2145" y="19540"/>
                    <a:pt x="2140" y="19540"/>
                  </a:cubicBezTo>
                  <a:lnTo>
                    <a:pt x="2140" y="19540"/>
                  </a:lnTo>
                  <a:cubicBezTo>
                    <a:pt x="2143" y="19540"/>
                    <a:pt x="2146" y="19539"/>
                    <a:pt x="2149" y="19539"/>
                  </a:cubicBezTo>
                  <a:lnTo>
                    <a:pt x="2149" y="19539"/>
                  </a:lnTo>
                  <a:cubicBezTo>
                    <a:pt x="2119" y="19540"/>
                    <a:pt x="2089" y="19545"/>
                    <a:pt x="2059" y="19548"/>
                  </a:cubicBezTo>
                  <a:cubicBezTo>
                    <a:pt x="1970" y="19564"/>
                    <a:pt x="1880" y="19578"/>
                    <a:pt x="1789" y="19587"/>
                  </a:cubicBezTo>
                  <a:cubicBezTo>
                    <a:pt x="1742" y="19592"/>
                    <a:pt x="1694" y="19596"/>
                    <a:pt x="1647" y="19604"/>
                  </a:cubicBezTo>
                  <a:cubicBezTo>
                    <a:pt x="1599" y="19612"/>
                    <a:pt x="1551" y="19625"/>
                    <a:pt x="1503" y="19634"/>
                  </a:cubicBezTo>
                  <a:cubicBezTo>
                    <a:pt x="1421" y="19650"/>
                    <a:pt x="1337" y="19669"/>
                    <a:pt x="1255" y="19689"/>
                  </a:cubicBezTo>
                  <a:cubicBezTo>
                    <a:pt x="1048" y="19748"/>
                    <a:pt x="839" y="19803"/>
                    <a:pt x="631" y="19859"/>
                  </a:cubicBezTo>
                  <a:cubicBezTo>
                    <a:pt x="545" y="19882"/>
                    <a:pt x="463" y="19905"/>
                    <a:pt x="379" y="19930"/>
                  </a:cubicBezTo>
                  <a:cubicBezTo>
                    <a:pt x="380" y="19920"/>
                    <a:pt x="381" y="19911"/>
                    <a:pt x="384" y="19900"/>
                  </a:cubicBezTo>
                  <a:cubicBezTo>
                    <a:pt x="399" y="19822"/>
                    <a:pt x="420" y="19744"/>
                    <a:pt x="444" y="19667"/>
                  </a:cubicBezTo>
                  <a:cubicBezTo>
                    <a:pt x="505" y="19490"/>
                    <a:pt x="568" y="19313"/>
                    <a:pt x="647" y="19143"/>
                  </a:cubicBezTo>
                  <a:cubicBezTo>
                    <a:pt x="706" y="19022"/>
                    <a:pt x="768" y="18902"/>
                    <a:pt x="839" y="18787"/>
                  </a:cubicBezTo>
                  <a:cubicBezTo>
                    <a:pt x="911" y="18684"/>
                    <a:pt x="989" y="18587"/>
                    <a:pt x="1071" y="18491"/>
                  </a:cubicBezTo>
                  <a:lnTo>
                    <a:pt x="1071" y="18491"/>
                  </a:lnTo>
                  <a:lnTo>
                    <a:pt x="1065" y="18495"/>
                  </a:lnTo>
                  <a:cubicBezTo>
                    <a:pt x="1181" y="18364"/>
                    <a:pt x="1301" y="18238"/>
                    <a:pt x="1429" y="18119"/>
                  </a:cubicBezTo>
                  <a:cubicBezTo>
                    <a:pt x="1518" y="18047"/>
                    <a:pt x="1611" y="17978"/>
                    <a:pt x="1704" y="17911"/>
                  </a:cubicBezTo>
                  <a:cubicBezTo>
                    <a:pt x="1754" y="17879"/>
                    <a:pt x="1805" y="17847"/>
                    <a:pt x="1858" y="17818"/>
                  </a:cubicBezTo>
                  <a:cubicBezTo>
                    <a:pt x="1964" y="17769"/>
                    <a:pt x="2074" y="17728"/>
                    <a:pt x="2185" y="17688"/>
                  </a:cubicBezTo>
                  <a:cubicBezTo>
                    <a:pt x="2261" y="17662"/>
                    <a:pt x="2338" y="17636"/>
                    <a:pt x="2418" y="17618"/>
                  </a:cubicBezTo>
                  <a:cubicBezTo>
                    <a:pt x="2452" y="17611"/>
                    <a:pt x="2488" y="17607"/>
                    <a:pt x="2524" y="17602"/>
                  </a:cubicBezTo>
                  <a:close/>
                  <a:moveTo>
                    <a:pt x="20545" y="21980"/>
                  </a:moveTo>
                  <a:cubicBezTo>
                    <a:pt x="20546" y="21980"/>
                    <a:pt x="20546" y="21980"/>
                    <a:pt x="20547" y="21980"/>
                  </a:cubicBezTo>
                  <a:lnTo>
                    <a:pt x="20547" y="21980"/>
                  </a:lnTo>
                  <a:cubicBezTo>
                    <a:pt x="20546" y="21980"/>
                    <a:pt x="20546" y="21980"/>
                    <a:pt x="20545" y="21980"/>
                  </a:cubicBezTo>
                  <a:close/>
                  <a:moveTo>
                    <a:pt x="19663" y="18858"/>
                  </a:moveTo>
                  <a:cubicBezTo>
                    <a:pt x="19695" y="18858"/>
                    <a:pt x="19728" y="18858"/>
                    <a:pt x="19760" y="18859"/>
                  </a:cubicBezTo>
                  <a:cubicBezTo>
                    <a:pt x="19865" y="18866"/>
                    <a:pt x="19968" y="18878"/>
                    <a:pt x="20072" y="18895"/>
                  </a:cubicBezTo>
                  <a:cubicBezTo>
                    <a:pt x="20235" y="18930"/>
                    <a:pt x="20394" y="18971"/>
                    <a:pt x="20553" y="19019"/>
                  </a:cubicBezTo>
                  <a:cubicBezTo>
                    <a:pt x="20693" y="19067"/>
                    <a:pt x="20830" y="19119"/>
                    <a:pt x="20965" y="19180"/>
                  </a:cubicBezTo>
                  <a:cubicBezTo>
                    <a:pt x="21032" y="19217"/>
                    <a:pt x="21099" y="19254"/>
                    <a:pt x="21165" y="19296"/>
                  </a:cubicBezTo>
                  <a:cubicBezTo>
                    <a:pt x="21385" y="19441"/>
                    <a:pt x="21603" y="19586"/>
                    <a:pt x="21810" y="19750"/>
                  </a:cubicBezTo>
                  <a:cubicBezTo>
                    <a:pt x="21727" y="19801"/>
                    <a:pt x="21638" y="19848"/>
                    <a:pt x="21550" y="19893"/>
                  </a:cubicBezTo>
                  <a:lnTo>
                    <a:pt x="21550" y="19893"/>
                  </a:lnTo>
                  <a:cubicBezTo>
                    <a:pt x="21551" y="19892"/>
                    <a:pt x="21553" y="19892"/>
                    <a:pt x="21554" y="19891"/>
                  </a:cubicBezTo>
                  <a:lnTo>
                    <a:pt x="21554" y="19891"/>
                  </a:lnTo>
                  <a:cubicBezTo>
                    <a:pt x="21549" y="19894"/>
                    <a:pt x="21546" y="19895"/>
                    <a:pt x="21541" y="19897"/>
                  </a:cubicBezTo>
                  <a:cubicBezTo>
                    <a:pt x="21538" y="19898"/>
                    <a:pt x="21536" y="19899"/>
                    <a:pt x="21533" y="19900"/>
                  </a:cubicBezTo>
                  <a:cubicBezTo>
                    <a:pt x="21464" y="19934"/>
                    <a:pt x="21395" y="19961"/>
                    <a:pt x="21323" y="19986"/>
                  </a:cubicBezTo>
                  <a:cubicBezTo>
                    <a:pt x="21166" y="20039"/>
                    <a:pt x="21008" y="20082"/>
                    <a:pt x="20846" y="20114"/>
                  </a:cubicBezTo>
                  <a:cubicBezTo>
                    <a:pt x="20797" y="20122"/>
                    <a:pt x="20747" y="20130"/>
                    <a:pt x="20697" y="20135"/>
                  </a:cubicBezTo>
                  <a:lnTo>
                    <a:pt x="20697" y="20135"/>
                  </a:lnTo>
                  <a:cubicBezTo>
                    <a:pt x="20696" y="20135"/>
                    <a:pt x="20695" y="20135"/>
                    <a:pt x="20694" y="20135"/>
                  </a:cubicBezTo>
                  <a:cubicBezTo>
                    <a:pt x="20667" y="20141"/>
                    <a:pt x="20641" y="20145"/>
                    <a:pt x="20616" y="20150"/>
                  </a:cubicBezTo>
                  <a:cubicBezTo>
                    <a:pt x="20518" y="20168"/>
                    <a:pt x="20420" y="20185"/>
                    <a:pt x="20322" y="20205"/>
                  </a:cubicBezTo>
                  <a:lnTo>
                    <a:pt x="20322" y="20205"/>
                  </a:lnTo>
                  <a:cubicBezTo>
                    <a:pt x="20328" y="20203"/>
                    <a:pt x="20333" y="20202"/>
                    <a:pt x="20338" y="20201"/>
                  </a:cubicBezTo>
                  <a:lnTo>
                    <a:pt x="20338" y="20201"/>
                  </a:lnTo>
                  <a:cubicBezTo>
                    <a:pt x="20333" y="20202"/>
                    <a:pt x="20327" y="20203"/>
                    <a:pt x="20322" y="20205"/>
                  </a:cubicBezTo>
                  <a:cubicBezTo>
                    <a:pt x="20312" y="20207"/>
                    <a:pt x="20301" y="20209"/>
                    <a:pt x="20290" y="20211"/>
                  </a:cubicBezTo>
                  <a:cubicBezTo>
                    <a:pt x="20288" y="20213"/>
                    <a:pt x="20286" y="20213"/>
                    <a:pt x="20283" y="20213"/>
                  </a:cubicBezTo>
                  <a:cubicBezTo>
                    <a:pt x="20281" y="20215"/>
                    <a:pt x="20279" y="20215"/>
                    <a:pt x="20277" y="20216"/>
                  </a:cubicBezTo>
                  <a:lnTo>
                    <a:pt x="20278" y="20215"/>
                  </a:lnTo>
                  <a:lnTo>
                    <a:pt x="20278" y="20215"/>
                  </a:lnTo>
                  <a:cubicBezTo>
                    <a:pt x="20205" y="20233"/>
                    <a:pt x="20134" y="20249"/>
                    <a:pt x="20061" y="20262"/>
                  </a:cubicBezTo>
                  <a:cubicBezTo>
                    <a:pt x="20065" y="20261"/>
                    <a:pt x="20070" y="20259"/>
                    <a:pt x="20075" y="20258"/>
                  </a:cubicBezTo>
                  <a:lnTo>
                    <a:pt x="20075" y="20258"/>
                  </a:lnTo>
                  <a:cubicBezTo>
                    <a:pt x="19976" y="20277"/>
                    <a:pt x="19876" y="20289"/>
                    <a:pt x="19778" y="20308"/>
                  </a:cubicBezTo>
                  <a:cubicBezTo>
                    <a:pt x="19802" y="20342"/>
                    <a:pt x="19825" y="20376"/>
                    <a:pt x="19848" y="20412"/>
                  </a:cubicBezTo>
                  <a:cubicBezTo>
                    <a:pt x="19887" y="20476"/>
                    <a:pt x="19922" y="20541"/>
                    <a:pt x="19961" y="20605"/>
                  </a:cubicBezTo>
                  <a:cubicBezTo>
                    <a:pt x="20018" y="20700"/>
                    <a:pt x="20073" y="20796"/>
                    <a:pt x="20130" y="20890"/>
                  </a:cubicBezTo>
                  <a:lnTo>
                    <a:pt x="20129" y="20888"/>
                  </a:lnTo>
                  <a:lnTo>
                    <a:pt x="20129" y="20888"/>
                  </a:lnTo>
                  <a:cubicBezTo>
                    <a:pt x="20160" y="20940"/>
                    <a:pt x="20192" y="20989"/>
                    <a:pt x="20221" y="21040"/>
                  </a:cubicBezTo>
                  <a:cubicBezTo>
                    <a:pt x="20261" y="21110"/>
                    <a:pt x="20296" y="21183"/>
                    <a:pt x="20333" y="21254"/>
                  </a:cubicBezTo>
                  <a:cubicBezTo>
                    <a:pt x="20366" y="21315"/>
                    <a:pt x="20401" y="21373"/>
                    <a:pt x="20438" y="21432"/>
                  </a:cubicBezTo>
                  <a:cubicBezTo>
                    <a:pt x="20522" y="21552"/>
                    <a:pt x="20606" y="21673"/>
                    <a:pt x="20692" y="21794"/>
                  </a:cubicBezTo>
                  <a:lnTo>
                    <a:pt x="20692" y="21793"/>
                  </a:lnTo>
                  <a:cubicBezTo>
                    <a:pt x="20734" y="21855"/>
                    <a:pt x="20773" y="21920"/>
                    <a:pt x="20811" y="21984"/>
                  </a:cubicBezTo>
                  <a:cubicBezTo>
                    <a:pt x="20722" y="21984"/>
                    <a:pt x="20634" y="21984"/>
                    <a:pt x="20547" y="21980"/>
                  </a:cubicBezTo>
                  <a:lnTo>
                    <a:pt x="20547" y="21980"/>
                  </a:lnTo>
                  <a:cubicBezTo>
                    <a:pt x="20550" y="21981"/>
                    <a:pt x="20554" y="21982"/>
                    <a:pt x="20559" y="21982"/>
                  </a:cubicBezTo>
                  <a:cubicBezTo>
                    <a:pt x="20552" y="21982"/>
                    <a:pt x="20546" y="21980"/>
                    <a:pt x="20541" y="21980"/>
                  </a:cubicBezTo>
                  <a:lnTo>
                    <a:pt x="20537" y="21980"/>
                  </a:lnTo>
                  <a:cubicBezTo>
                    <a:pt x="20431" y="21971"/>
                    <a:pt x="20326" y="21956"/>
                    <a:pt x="20221" y="21937"/>
                  </a:cubicBezTo>
                  <a:cubicBezTo>
                    <a:pt x="20070" y="21908"/>
                    <a:pt x="19920" y="21878"/>
                    <a:pt x="19774" y="21839"/>
                  </a:cubicBezTo>
                  <a:cubicBezTo>
                    <a:pt x="19657" y="21819"/>
                    <a:pt x="19538" y="21803"/>
                    <a:pt x="19421" y="21785"/>
                  </a:cubicBezTo>
                  <a:cubicBezTo>
                    <a:pt x="19288" y="21765"/>
                    <a:pt x="19154" y="21757"/>
                    <a:pt x="19021" y="21733"/>
                  </a:cubicBezTo>
                  <a:cubicBezTo>
                    <a:pt x="19002" y="21731"/>
                    <a:pt x="18982" y="21728"/>
                    <a:pt x="18963" y="21724"/>
                  </a:cubicBezTo>
                  <a:cubicBezTo>
                    <a:pt x="18956" y="21732"/>
                    <a:pt x="18950" y="21739"/>
                    <a:pt x="18944" y="21747"/>
                  </a:cubicBezTo>
                  <a:cubicBezTo>
                    <a:pt x="18947" y="21756"/>
                    <a:pt x="18950" y="21764"/>
                    <a:pt x="18952" y="21772"/>
                  </a:cubicBezTo>
                  <a:cubicBezTo>
                    <a:pt x="18952" y="21773"/>
                    <a:pt x="18954" y="21775"/>
                    <a:pt x="18954" y="21777"/>
                  </a:cubicBezTo>
                  <a:lnTo>
                    <a:pt x="18954" y="21776"/>
                  </a:lnTo>
                  <a:cubicBezTo>
                    <a:pt x="18954" y="21778"/>
                    <a:pt x="18955" y="21780"/>
                    <a:pt x="18956" y="21783"/>
                  </a:cubicBezTo>
                  <a:cubicBezTo>
                    <a:pt x="18986" y="21866"/>
                    <a:pt x="19011" y="21953"/>
                    <a:pt x="19038" y="22038"/>
                  </a:cubicBezTo>
                  <a:cubicBezTo>
                    <a:pt x="19036" y="22033"/>
                    <a:pt x="19035" y="22027"/>
                    <a:pt x="19031" y="22023"/>
                  </a:cubicBezTo>
                  <a:lnTo>
                    <a:pt x="19031" y="22023"/>
                  </a:lnTo>
                  <a:cubicBezTo>
                    <a:pt x="19058" y="22097"/>
                    <a:pt x="19090" y="22167"/>
                    <a:pt x="19117" y="22241"/>
                  </a:cubicBezTo>
                  <a:cubicBezTo>
                    <a:pt x="19142" y="22311"/>
                    <a:pt x="19167" y="22382"/>
                    <a:pt x="19189" y="22454"/>
                  </a:cubicBezTo>
                  <a:cubicBezTo>
                    <a:pt x="19207" y="22514"/>
                    <a:pt x="19219" y="22576"/>
                    <a:pt x="19235" y="22637"/>
                  </a:cubicBezTo>
                  <a:cubicBezTo>
                    <a:pt x="19328" y="22830"/>
                    <a:pt x="19413" y="23027"/>
                    <a:pt x="19484" y="23226"/>
                  </a:cubicBezTo>
                  <a:lnTo>
                    <a:pt x="19485" y="23227"/>
                  </a:lnTo>
                  <a:cubicBezTo>
                    <a:pt x="19486" y="23228"/>
                    <a:pt x="19486" y="23230"/>
                    <a:pt x="19487" y="23232"/>
                  </a:cubicBezTo>
                  <a:lnTo>
                    <a:pt x="19487" y="23232"/>
                  </a:lnTo>
                  <a:cubicBezTo>
                    <a:pt x="19487" y="23231"/>
                    <a:pt x="19487" y="23231"/>
                    <a:pt x="19486" y="23230"/>
                  </a:cubicBezTo>
                  <a:lnTo>
                    <a:pt x="19486" y="23230"/>
                  </a:lnTo>
                  <a:cubicBezTo>
                    <a:pt x="19487" y="23232"/>
                    <a:pt x="19487" y="23233"/>
                    <a:pt x="19488" y="23235"/>
                  </a:cubicBezTo>
                  <a:lnTo>
                    <a:pt x="19488" y="23235"/>
                  </a:lnTo>
                  <a:cubicBezTo>
                    <a:pt x="19488" y="23234"/>
                    <a:pt x="19487" y="23233"/>
                    <a:pt x="19487" y="23232"/>
                  </a:cubicBezTo>
                  <a:lnTo>
                    <a:pt x="19487" y="23232"/>
                  </a:lnTo>
                  <a:cubicBezTo>
                    <a:pt x="19488" y="23236"/>
                    <a:pt x="19489" y="23238"/>
                    <a:pt x="19490" y="23241"/>
                  </a:cubicBezTo>
                  <a:lnTo>
                    <a:pt x="19490" y="23241"/>
                  </a:lnTo>
                  <a:cubicBezTo>
                    <a:pt x="19489" y="23239"/>
                    <a:pt x="19489" y="23237"/>
                    <a:pt x="19488" y="23235"/>
                  </a:cubicBezTo>
                  <a:lnTo>
                    <a:pt x="19488" y="23235"/>
                  </a:lnTo>
                  <a:cubicBezTo>
                    <a:pt x="19489" y="23239"/>
                    <a:pt x="19491" y="23242"/>
                    <a:pt x="19492" y="23246"/>
                  </a:cubicBezTo>
                  <a:cubicBezTo>
                    <a:pt x="19491" y="23245"/>
                    <a:pt x="19491" y="23243"/>
                    <a:pt x="19490" y="23241"/>
                  </a:cubicBezTo>
                  <a:lnTo>
                    <a:pt x="19490" y="23241"/>
                  </a:lnTo>
                  <a:cubicBezTo>
                    <a:pt x="19532" y="23382"/>
                    <a:pt x="19568" y="23522"/>
                    <a:pt x="19607" y="23662"/>
                  </a:cubicBezTo>
                  <a:cubicBezTo>
                    <a:pt x="19616" y="23696"/>
                    <a:pt x="19625" y="23730"/>
                    <a:pt x="19634" y="23762"/>
                  </a:cubicBezTo>
                  <a:cubicBezTo>
                    <a:pt x="19557" y="23733"/>
                    <a:pt x="19482" y="23703"/>
                    <a:pt x="19406" y="23668"/>
                  </a:cubicBezTo>
                  <a:lnTo>
                    <a:pt x="19406" y="23668"/>
                  </a:lnTo>
                  <a:cubicBezTo>
                    <a:pt x="19410" y="23670"/>
                    <a:pt x="19412" y="23672"/>
                    <a:pt x="19416" y="23674"/>
                  </a:cubicBezTo>
                  <a:cubicBezTo>
                    <a:pt x="19408" y="23670"/>
                    <a:pt x="19401" y="23667"/>
                    <a:pt x="19394" y="23662"/>
                  </a:cubicBezTo>
                  <a:cubicBezTo>
                    <a:pt x="19393" y="23662"/>
                    <a:pt x="19392" y="23661"/>
                    <a:pt x="19390" y="23660"/>
                  </a:cubicBezTo>
                  <a:cubicBezTo>
                    <a:pt x="19323" y="23629"/>
                    <a:pt x="19256" y="23597"/>
                    <a:pt x="19190" y="23565"/>
                  </a:cubicBezTo>
                  <a:lnTo>
                    <a:pt x="19190" y="23565"/>
                  </a:lnTo>
                  <a:cubicBezTo>
                    <a:pt x="19198" y="23569"/>
                    <a:pt x="19207" y="23573"/>
                    <a:pt x="19214" y="23576"/>
                  </a:cubicBezTo>
                  <a:cubicBezTo>
                    <a:pt x="19045" y="23498"/>
                    <a:pt x="18878" y="23412"/>
                    <a:pt x="18708" y="23331"/>
                  </a:cubicBezTo>
                  <a:cubicBezTo>
                    <a:pt x="18649" y="23302"/>
                    <a:pt x="18591" y="23271"/>
                    <a:pt x="18535" y="23237"/>
                  </a:cubicBezTo>
                  <a:cubicBezTo>
                    <a:pt x="18412" y="23154"/>
                    <a:pt x="18293" y="23062"/>
                    <a:pt x="18177" y="22966"/>
                  </a:cubicBezTo>
                  <a:cubicBezTo>
                    <a:pt x="18096" y="22897"/>
                    <a:pt x="18017" y="22825"/>
                    <a:pt x="17936" y="22755"/>
                  </a:cubicBezTo>
                  <a:cubicBezTo>
                    <a:pt x="17852" y="22681"/>
                    <a:pt x="17772" y="22610"/>
                    <a:pt x="17696" y="22532"/>
                  </a:cubicBezTo>
                  <a:cubicBezTo>
                    <a:pt x="17616" y="22438"/>
                    <a:pt x="17540" y="22345"/>
                    <a:pt x="17468" y="22246"/>
                  </a:cubicBezTo>
                  <a:cubicBezTo>
                    <a:pt x="17405" y="22144"/>
                    <a:pt x="17346" y="22042"/>
                    <a:pt x="17291" y="21937"/>
                  </a:cubicBezTo>
                  <a:cubicBezTo>
                    <a:pt x="17268" y="21887"/>
                    <a:pt x="17248" y="21836"/>
                    <a:pt x="17229" y="21786"/>
                  </a:cubicBezTo>
                  <a:cubicBezTo>
                    <a:pt x="17216" y="21739"/>
                    <a:pt x="17203" y="21691"/>
                    <a:pt x="17190" y="21643"/>
                  </a:cubicBezTo>
                  <a:cubicBezTo>
                    <a:pt x="17188" y="21629"/>
                    <a:pt x="17186" y="21616"/>
                    <a:pt x="17184" y="21601"/>
                  </a:cubicBezTo>
                  <a:cubicBezTo>
                    <a:pt x="17197" y="21600"/>
                    <a:pt x="17211" y="21600"/>
                    <a:pt x="17225" y="21597"/>
                  </a:cubicBezTo>
                  <a:cubicBezTo>
                    <a:pt x="17322" y="21578"/>
                    <a:pt x="17417" y="21546"/>
                    <a:pt x="17509" y="21510"/>
                  </a:cubicBezTo>
                  <a:cubicBezTo>
                    <a:pt x="17647" y="21460"/>
                    <a:pt x="17778" y="21402"/>
                    <a:pt x="17903" y="21325"/>
                  </a:cubicBezTo>
                  <a:cubicBezTo>
                    <a:pt x="18003" y="21262"/>
                    <a:pt x="18096" y="21186"/>
                    <a:pt x="18188" y="21109"/>
                  </a:cubicBezTo>
                  <a:cubicBezTo>
                    <a:pt x="18284" y="21028"/>
                    <a:pt x="18380" y="20941"/>
                    <a:pt x="18455" y="20838"/>
                  </a:cubicBezTo>
                  <a:cubicBezTo>
                    <a:pt x="18609" y="20628"/>
                    <a:pt x="18684" y="20374"/>
                    <a:pt x="18707" y="20114"/>
                  </a:cubicBezTo>
                  <a:cubicBezTo>
                    <a:pt x="18728" y="19858"/>
                    <a:pt x="18730" y="19602"/>
                    <a:pt x="18647" y="19355"/>
                  </a:cubicBezTo>
                  <a:cubicBezTo>
                    <a:pt x="18607" y="19236"/>
                    <a:pt x="18560" y="19115"/>
                    <a:pt x="18496" y="19007"/>
                  </a:cubicBezTo>
                  <a:cubicBezTo>
                    <a:pt x="18496" y="19007"/>
                    <a:pt x="18495" y="19007"/>
                    <a:pt x="18495" y="19006"/>
                  </a:cubicBezTo>
                  <a:cubicBezTo>
                    <a:pt x="18585" y="18979"/>
                    <a:pt x="18675" y="18951"/>
                    <a:pt x="18766" y="18931"/>
                  </a:cubicBezTo>
                  <a:cubicBezTo>
                    <a:pt x="18994" y="18896"/>
                    <a:pt x="19225" y="18879"/>
                    <a:pt x="19454" y="18863"/>
                  </a:cubicBezTo>
                  <a:cubicBezTo>
                    <a:pt x="19524" y="18859"/>
                    <a:pt x="19594" y="18858"/>
                    <a:pt x="19663" y="18858"/>
                  </a:cubicBezTo>
                  <a:close/>
                  <a:moveTo>
                    <a:pt x="18583" y="23804"/>
                  </a:moveTo>
                  <a:lnTo>
                    <a:pt x="18583" y="23804"/>
                  </a:lnTo>
                  <a:cubicBezTo>
                    <a:pt x="18584" y="23804"/>
                    <a:pt x="18584" y="23804"/>
                    <a:pt x="18584" y="23804"/>
                  </a:cubicBezTo>
                  <a:cubicBezTo>
                    <a:pt x="18584" y="23804"/>
                    <a:pt x="18584" y="23804"/>
                    <a:pt x="18583" y="23804"/>
                  </a:cubicBezTo>
                  <a:close/>
                  <a:moveTo>
                    <a:pt x="20035" y="24016"/>
                  </a:moveTo>
                  <a:cubicBezTo>
                    <a:pt x="20035" y="24018"/>
                    <a:pt x="20035" y="24020"/>
                    <a:pt x="20035" y="24022"/>
                  </a:cubicBezTo>
                  <a:lnTo>
                    <a:pt x="20035" y="24022"/>
                  </a:lnTo>
                  <a:cubicBezTo>
                    <a:pt x="20035" y="24020"/>
                    <a:pt x="20035" y="24018"/>
                    <a:pt x="20035" y="24016"/>
                  </a:cubicBezTo>
                  <a:close/>
                  <a:moveTo>
                    <a:pt x="20035" y="24022"/>
                  </a:moveTo>
                  <a:cubicBezTo>
                    <a:pt x="20035" y="24025"/>
                    <a:pt x="20034" y="24029"/>
                    <a:pt x="20034" y="24032"/>
                  </a:cubicBezTo>
                  <a:lnTo>
                    <a:pt x="20034" y="24032"/>
                  </a:lnTo>
                  <a:cubicBezTo>
                    <a:pt x="20034" y="24029"/>
                    <a:pt x="20035" y="24025"/>
                    <a:pt x="20035" y="24022"/>
                  </a:cubicBezTo>
                  <a:close/>
                  <a:moveTo>
                    <a:pt x="10052" y="26966"/>
                  </a:moveTo>
                  <a:cubicBezTo>
                    <a:pt x="10053" y="26966"/>
                    <a:pt x="10054" y="26967"/>
                    <a:pt x="10055" y="26967"/>
                  </a:cubicBezTo>
                  <a:cubicBezTo>
                    <a:pt x="10054" y="26967"/>
                    <a:pt x="10053" y="26966"/>
                    <a:pt x="10052" y="26966"/>
                  </a:cubicBezTo>
                  <a:close/>
                  <a:moveTo>
                    <a:pt x="7995" y="27506"/>
                  </a:moveTo>
                  <a:lnTo>
                    <a:pt x="7995" y="27506"/>
                  </a:lnTo>
                  <a:cubicBezTo>
                    <a:pt x="7994" y="27507"/>
                    <a:pt x="7993" y="27507"/>
                    <a:pt x="7992" y="27508"/>
                  </a:cubicBezTo>
                  <a:lnTo>
                    <a:pt x="7992" y="27508"/>
                  </a:lnTo>
                  <a:cubicBezTo>
                    <a:pt x="7993" y="27507"/>
                    <a:pt x="7994" y="27507"/>
                    <a:pt x="7995" y="27506"/>
                  </a:cubicBezTo>
                  <a:close/>
                  <a:moveTo>
                    <a:pt x="9502" y="26856"/>
                  </a:moveTo>
                  <a:cubicBezTo>
                    <a:pt x="9522" y="26856"/>
                    <a:pt x="9541" y="26857"/>
                    <a:pt x="9561" y="26857"/>
                  </a:cubicBezTo>
                  <a:cubicBezTo>
                    <a:pt x="9609" y="26862"/>
                    <a:pt x="9656" y="26869"/>
                    <a:pt x="9705" y="26877"/>
                  </a:cubicBezTo>
                  <a:cubicBezTo>
                    <a:pt x="9796" y="26893"/>
                    <a:pt x="9886" y="26909"/>
                    <a:pt x="9975" y="26934"/>
                  </a:cubicBezTo>
                  <a:cubicBezTo>
                    <a:pt x="10000" y="26944"/>
                    <a:pt x="10027" y="26955"/>
                    <a:pt x="10052" y="26966"/>
                  </a:cubicBezTo>
                  <a:lnTo>
                    <a:pt x="10052" y="26966"/>
                  </a:lnTo>
                  <a:cubicBezTo>
                    <a:pt x="10050" y="26965"/>
                    <a:pt x="10048" y="26963"/>
                    <a:pt x="10046" y="26961"/>
                  </a:cubicBezTo>
                  <a:lnTo>
                    <a:pt x="10046" y="26961"/>
                  </a:lnTo>
                  <a:cubicBezTo>
                    <a:pt x="10051" y="26965"/>
                    <a:pt x="10055" y="26966"/>
                    <a:pt x="10060" y="26969"/>
                  </a:cubicBezTo>
                  <a:cubicBezTo>
                    <a:pt x="10061" y="26969"/>
                    <a:pt x="10062" y="26971"/>
                    <a:pt x="10064" y="26971"/>
                  </a:cubicBezTo>
                  <a:cubicBezTo>
                    <a:pt x="10068" y="26972"/>
                    <a:pt x="10071" y="26974"/>
                    <a:pt x="10075" y="26975"/>
                  </a:cubicBezTo>
                  <a:cubicBezTo>
                    <a:pt x="10071" y="26974"/>
                    <a:pt x="10069" y="26973"/>
                    <a:pt x="10064" y="26972"/>
                  </a:cubicBezTo>
                  <a:lnTo>
                    <a:pt x="10064" y="26972"/>
                  </a:lnTo>
                  <a:cubicBezTo>
                    <a:pt x="10116" y="26998"/>
                    <a:pt x="10166" y="27028"/>
                    <a:pt x="10215" y="27057"/>
                  </a:cubicBezTo>
                  <a:cubicBezTo>
                    <a:pt x="10306" y="27120"/>
                    <a:pt x="10391" y="27188"/>
                    <a:pt x="10475" y="27260"/>
                  </a:cubicBezTo>
                  <a:lnTo>
                    <a:pt x="10475" y="27260"/>
                  </a:lnTo>
                  <a:cubicBezTo>
                    <a:pt x="10478" y="27262"/>
                    <a:pt x="10480" y="27264"/>
                    <a:pt x="10483" y="27266"/>
                  </a:cubicBezTo>
                  <a:lnTo>
                    <a:pt x="10486" y="27269"/>
                  </a:lnTo>
                  <a:cubicBezTo>
                    <a:pt x="10487" y="27270"/>
                    <a:pt x="10488" y="27271"/>
                    <a:pt x="10489" y="27271"/>
                  </a:cubicBezTo>
                  <a:lnTo>
                    <a:pt x="10489" y="27271"/>
                  </a:lnTo>
                  <a:cubicBezTo>
                    <a:pt x="10489" y="27271"/>
                    <a:pt x="10489" y="27271"/>
                    <a:pt x="10489" y="27271"/>
                  </a:cubicBezTo>
                  <a:lnTo>
                    <a:pt x="10489" y="27271"/>
                  </a:lnTo>
                  <a:cubicBezTo>
                    <a:pt x="10489" y="27271"/>
                    <a:pt x="10489" y="27272"/>
                    <a:pt x="10490" y="27272"/>
                  </a:cubicBezTo>
                  <a:cubicBezTo>
                    <a:pt x="10489" y="27272"/>
                    <a:pt x="10489" y="27272"/>
                    <a:pt x="10489" y="27271"/>
                  </a:cubicBezTo>
                  <a:lnTo>
                    <a:pt x="10489" y="27271"/>
                  </a:lnTo>
                  <a:cubicBezTo>
                    <a:pt x="10580" y="27355"/>
                    <a:pt x="10667" y="27443"/>
                    <a:pt x="10755" y="27530"/>
                  </a:cubicBezTo>
                  <a:cubicBezTo>
                    <a:pt x="10740" y="27545"/>
                    <a:pt x="10726" y="27561"/>
                    <a:pt x="10710" y="27575"/>
                  </a:cubicBezTo>
                  <a:cubicBezTo>
                    <a:pt x="10645" y="27630"/>
                    <a:pt x="10579" y="27685"/>
                    <a:pt x="10510" y="27734"/>
                  </a:cubicBezTo>
                  <a:cubicBezTo>
                    <a:pt x="10483" y="27753"/>
                    <a:pt x="10455" y="27769"/>
                    <a:pt x="10427" y="27785"/>
                  </a:cubicBezTo>
                  <a:cubicBezTo>
                    <a:pt x="10375" y="27809"/>
                    <a:pt x="10323" y="27829"/>
                    <a:pt x="10270" y="27850"/>
                  </a:cubicBezTo>
                  <a:cubicBezTo>
                    <a:pt x="10214" y="27869"/>
                    <a:pt x="10158" y="27884"/>
                    <a:pt x="10101" y="27897"/>
                  </a:cubicBezTo>
                  <a:cubicBezTo>
                    <a:pt x="10021" y="27912"/>
                    <a:pt x="9941" y="27925"/>
                    <a:pt x="9860" y="27933"/>
                  </a:cubicBezTo>
                  <a:cubicBezTo>
                    <a:pt x="9841" y="27933"/>
                    <a:pt x="9822" y="27935"/>
                    <a:pt x="9804" y="27935"/>
                  </a:cubicBezTo>
                  <a:cubicBezTo>
                    <a:pt x="9721" y="27929"/>
                    <a:pt x="9638" y="27916"/>
                    <a:pt x="9557" y="27904"/>
                  </a:cubicBezTo>
                  <a:cubicBezTo>
                    <a:pt x="9539" y="27900"/>
                    <a:pt x="9523" y="27896"/>
                    <a:pt x="9507" y="27891"/>
                  </a:cubicBezTo>
                  <a:cubicBezTo>
                    <a:pt x="9457" y="27874"/>
                    <a:pt x="9407" y="27856"/>
                    <a:pt x="9355" y="27838"/>
                  </a:cubicBezTo>
                  <a:cubicBezTo>
                    <a:pt x="9305" y="27821"/>
                    <a:pt x="9252" y="27805"/>
                    <a:pt x="9204" y="27785"/>
                  </a:cubicBezTo>
                  <a:cubicBezTo>
                    <a:pt x="9179" y="27771"/>
                    <a:pt x="9155" y="27757"/>
                    <a:pt x="9131" y="27742"/>
                  </a:cubicBezTo>
                  <a:cubicBezTo>
                    <a:pt x="9105" y="27725"/>
                    <a:pt x="9080" y="27707"/>
                    <a:pt x="9056" y="27688"/>
                  </a:cubicBezTo>
                  <a:cubicBezTo>
                    <a:pt x="9042" y="27676"/>
                    <a:pt x="9029" y="27664"/>
                    <a:pt x="9017" y="27651"/>
                  </a:cubicBezTo>
                  <a:cubicBezTo>
                    <a:pt x="8979" y="27606"/>
                    <a:pt x="8947" y="27558"/>
                    <a:pt x="8914" y="27511"/>
                  </a:cubicBezTo>
                  <a:cubicBezTo>
                    <a:pt x="8870" y="27445"/>
                    <a:pt x="8829" y="27379"/>
                    <a:pt x="8794" y="27309"/>
                  </a:cubicBezTo>
                  <a:cubicBezTo>
                    <a:pt x="8772" y="27262"/>
                    <a:pt x="8754" y="27214"/>
                    <a:pt x="8737" y="27166"/>
                  </a:cubicBezTo>
                  <a:cubicBezTo>
                    <a:pt x="8722" y="27123"/>
                    <a:pt x="8709" y="27078"/>
                    <a:pt x="8698" y="27032"/>
                  </a:cubicBezTo>
                  <a:cubicBezTo>
                    <a:pt x="8756" y="27006"/>
                    <a:pt x="8816" y="26982"/>
                    <a:pt x="8876" y="26959"/>
                  </a:cubicBezTo>
                  <a:cubicBezTo>
                    <a:pt x="8954" y="26934"/>
                    <a:pt x="9032" y="26909"/>
                    <a:pt x="9112" y="26889"/>
                  </a:cubicBezTo>
                  <a:cubicBezTo>
                    <a:pt x="9191" y="26876"/>
                    <a:pt x="9271" y="26869"/>
                    <a:pt x="9351" y="26861"/>
                  </a:cubicBezTo>
                  <a:cubicBezTo>
                    <a:pt x="9402" y="26858"/>
                    <a:pt x="9452" y="26856"/>
                    <a:pt x="9502" y="26856"/>
                  </a:cubicBezTo>
                  <a:close/>
                  <a:moveTo>
                    <a:pt x="8129" y="29528"/>
                  </a:moveTo>
                  <a:cubicBezTo>
                    <a:pt x="8127" y="29529"/>
                    <a:pt x="8125" y="29530"/>
                    <a:pt x="8124" y="29531"/>
                  </a:cubicBezTo>
                  <a:cubicBezTo>
                    <a:pt x="8125" y="29530"/>
                    <a:pt x="8127" y="29529"/>
                    <a:pt x="8129" y="29528"/>
                  </a:cubicBezTo>
                  <a:close/>
                  <a:moveTo>
                    <a:pt x="10329" y="29782"/>
                  </a:moveTo>
                  <a:cubicBezTo>
                    <a:pt x="10327" y="29783"/>
                    <a:pt x="10325" y="29785"/>
                    <a:pt x="10323" y="29786"/>
                  </a:cubicBezTo>
                  <a:cubicBezTo>
                    <a:pt x="10325" y="29785"/>
                    <a:pt x="10327" y="29783"/>
                    <a:pt x="10329" y="29782"/>
                  </a:cubicBezTo>
                  <a:close/>
                  <a:moveTo>
                    <a:pt x="8128" y="30124"/>
                  </a:moveTo>
                  <a:cubicBezTo>
                    <a:pt x="8128" y="30125"/>
                    <a:pt x="8127" y="30125"/>
                    <a:pt x="8127" y="30126"/>
                  </a:cubicBezTo>
                  <a:lnTo>
                    <a:pt x="8127" y="30126"/>
                  </a:lnTo>
                  <a:cubicBezTo>
                    <a:pt x="8127" y="30125"/>
                    <a:pt x="8128" y="30125"/>
                    <a:pt x="8128" y="30124"/>
                  </a:cubicBezTo>
                  <a:close/>
                  <a:moveTo>
                    <a:pt x="8267" y="27285"/>
                  </a:moveTo>
                  <a:cubicBezTo>
                    <a:pt x="8304" y="27396"/>
                    <a:pt x="8347" y="27502"/>
                    <a:pt x="8404" y="27604"/>
                  </a:cubicBezTo>
                  <a:cubicBezTo>
                    <a:pt x="8436" y="27664"/>
                    <a:pt x="8473" y="27720"/>
                    <a:pt x="8509" y="27773"/>
                  </a:cubicBezTo>
                  <a:cubicBezTo>
                    <a:pt x="8553" y="27836"/>
                    <a:pt x="8595" y="27901"/>
                    <a:pt x="8645" y="27959"/>
                  </a:cubicBezTo>
                  <a:cubicBezTo>
                    <a:pt x="8742" y="28068"/>
                    <a:pt x="8861" y="28155"/>
                    <a:pt x="8994" y="28219"/>
                  </a:cubicBezTo>
                  <a:cubicBezTo>
                    <a:pt x="9091" y="28266"/>
                    <a:pt x="9198" y="28294"/>
                    <a:pt x="9299" y="28330"/>
                  </a:cubicBezTo>
                  <a:cubicBezTo>
                    <a:pt x="9387" y="28362"/>
                    <a:pt x="9475" y="28380"/>
                    <a:pt x="9568" y="28393"/>
                  </a:cubicBezTo>
                  <a:cubicBezTo>
                    <a:pt x="9657" y="28404"/>
                    <a:pt x="9743" y="28418"/>
                    <a:pt x="9832" y="28418"/>
                  </a:cubicBezTo>
                  <a:cubicBezTo>
                    <a:pt x="9846" y="28418"/>
                    <a:pt x="9860" y="28418"/>
                    <a:pt x="9874" y="28417"/>
                  </a:cubicBezTo>
                  <a:cubicBezTo>
                    <a:pt x="9999" y="28409"/>
                    <a:pt x="10123" y="28386"/>
                    <a:pt x="10244" y="28360"/>
                  </a:cubicBezTo>
                  <a:cubicBezTo>
                    <a:pt x="10466" y="28312"/>
                    <a:pt x="10682" y="28215"/>
                    <a:pt x="10861" y="28076"/>
                  </a:cubicBezTo>
                  <a:cubicBezTo>
                    <a:pt x="10934" y="28020"/>
                    <a:pt x="11007" y="27960"/>
                    <a:pt x="11074" y="27896"/>
                  </a:cubicBezTo>
                  <a:cubicBezTo>
                    <a:pt x="11132" y="27992"/>
                    <a:pt x="11187" y="28088"/>
                    <a:pt x="11239" y="28188"/>
                  </a:cubicBezTo>
                  <a:cubicBezTo>
                    <a:pt x="11292" y="28305"/>
                    <a:pt x="11343" y="28424"/>
                    <a:pt x="11388" y="28545"/>
                  </a:cubicBezTo>
                  <a:cubicBezTo>
                    <a:pt x="11414" y="28631"/>
                    <a:pt x="11438" y="28718"/>
                    <a:pt x="11458" y="28806"/>
                  </a:cubicBezTo>
                  <a:cubicBezTo>
                    <a:pt x="11484" y="28936"/>
                    <a:pt x="11503" y="29067"/>
                    <a:pt x="11516" y="29200"/>
                  </a:cubicBezTo>
                  <a:cubicBezTo>
                    <a:pt x="11519" y="29288"/>
                    <a:pt x="11519" y="29374"/>
                    <a:pt x="11516" y="29462"/>
                  </a:cubicBezTo>
                  <a:cubicBezTo>
                    <a:pt x="11511" y="29513"/>
                    <a:pt x="11505" y="29562"/>
                    <a:pt x="11499" y="29611"/>
                  </a:cubicBezTo>
                  <a:lnTo>
                    <a:pt x="11499" y="29606"/>
                  </a:lnTo>
                  <a:cubicBezTo>
                    <a:pt x="11488" y="29673"/>
                    <a:pt x="11476" y="29738"/>
                    <a:pt x="11460" y="29803"/>
                  </a:cubicBezTo>
                  <a:cubicBezTo>
                    <a:pt x="11446" y="29860"/>
                    <a:pt x="11430" y="29916"/>
                    <a:pt x="11412" y="29971"/>
                  </a:cubicBezTo>
                  <a:cubicBezTo>
                    <a:pt x="11380" y="30061"/>
                    <a:pt x="11348" y="30151"/>
                    <a:pt x="11310" y="30239"/>
                  </a:cubicBezTo>
                  <a:cubicBezTo>
                    <a:pt x="11278" y="30304"/>
                    <a:pt x="11242" y="30368"/>
                    <a:pt x="11203" y="30430"/>
                  </a:cubicBezTo>
                  <a:cubicBezTo>
                    <a:pt x="11117" y="30555"/>
                    <a:pt x="11018" y="30674"/>
                    <a:pt x="10922" y="30793"/>
                  </a:cubicBezTo>
                  <a:cubicBezTo>
                    <a:pt x="10882" y="30842"/>
                    <a:pt x="10845" y="30894"/>
                    <a:pt x="10806" y="30943"/>
                  </a:cubicBezTo>
                  <a:cubicBezTo>
                    <a:pt x="10786" y="30823"/>
                    <a:pt x="10770" y="30698"/>
                    <a:pt x="10757" y="30577"/>
                  </a:cubicBezTo>
                  <a:cubicBezTo>
                    <a:pt x="10757" y="30571"/>
                    <a:pt x="10755" y="30567"/>
                    <a:pt x="10754" y="30562"/>
                  </a:cubicBezTo>
                  <a:cubicBezTo>
                    <a:pt x="10742" y="30521"/>
                    <a:pt x="10737" y="30478"/>
                    <a:pt x="10730" y="30435"/>
                  </a:cubicBezTo>
                  <a:cubicBezTo>
                    <a:pt x="10715" y="30332"/>
                    <a:pt x="10701" y="30227"/>
                    <a:pt x="10682" y="30124"/>
                  </a:cubicBezTo>
                  <a:lnTo>
                    <a:pt x="10682" y="30124"/>
                  </a:lnTo>
                  <a:cubicBezTo>
                    <a:pt x="10682" y="30127"/>
                    <a:pt x="10683" y="30130"/>
                    <a:pt x="10684" y="30133"/>
                  </a:cubicBezTo>
                  <a:cubicBezTo>
                    <a:pt x="10683" y="30129"/>
                    <a:pt x="10682" y="30123"/>
                    <a:pt x="10681" y="30117"/>
                  </a:cubicBezTo>
                  <a:lnTo>
                    <a:pt x="10681" y="30117"/>
                  </a:lnTo>
                  <a:cubicBezTo>
                    <a:pt x="10681" y="30120"/>
                    <a:pt x="10681" y="30122"/>
                    <a:pt x="10682" y="30124"/>
                  </a:cubicBezTo>
                  <a:lnTo>
                    <a:pt x="10682" y="30124"/>
                  </a:lnTo>
                  <a:cubicBezTo>
                    <a:pt x="10680" y="30115"/>
                    <a:pt x="10679" y="30105"/>
                    <a:pt x="10676" y="30097"/>
                  </a:cubicBezTo>
                  <a:cubicBezTo>
                    <a:pt x="10676" y="30096"/>
                    <a:pt x="10676" y="30095"/>
                    <a:pt x="10674" y="30093"/>
                  </a:cubicBezTo>
                  <a:cubicBezTo>
                    <a:pt x="10660" y="30034"/>
                    <a:pt x="10644" y="29974"/>
                    <a:pt x="10633" y="29914"/>
                  </a:cubicBezTo>
                  <a:cubicBezTo>
                    <a:pt x="10620" y="29856"/>
                    <a:pt x="10612" y="29794"/>
                    <a:pt x="10599" y="29735"/>
                  </a:cubicBezTo>
                  <a:cubicBezTo>
                    <a:pt x="10593" y="29698"/>
                    <a:pt x="10582" y="29660"/>
                    <a:pt x="10573" y="29622"/>
                  </a:cubicBezTo>
                  <a:cubicBezTo>
                    <a:pt x="10546" y="29642"/>
                    <a:pt x="10517" y="29661"/>
                    <a:pt x="10490" y="29681"/>
                  </a:cubicBezTo>
                  <a:cubicBezTo>
                    <a:pt x="10440" y="29715"/>
                    <a:pt x="10389" y="29747"/>
                    <a:pt x="10336" y="29778"/>
                  </a:cubicBezTo>
                  <a:lnTo>
                    <a:pt x="10336" y="29778"/>
                  </a:lnTo>
                  <a:cubicBezTo>
                    <a:pt x="10336" y="29778"/>
                    <a:pt x="10336" y="29778"/>
                    <a:pt x="10336" y="29778"/>
                  </a:cubicBezTo>
                  <a:lnTo>
                    <a:pt x="10336" y="29778"/>
                  </a:lnTo>
                  <a:cubicBezTo>
                    <a:pt x="10334" y="29779"/>
                    <a:pt x="10332" y="29781"/>
                    <a:pt x="10329" y="29782"/>
                  </a:cubicBezTo>
                  <a:lnTo>
                    <a:pt x="10329" y="29782"/>
                  </a:lnTo>
                  <a:cubicBezTo>
                    <a:pt x="10331" y="29781"/>
                    <a:pt x="10334" y="29779"/>
                    <a:pt x="10336" y="29778"/>
                  </a:cubicBezTo>
                  <a:lnTo>
                    <a:pt x="10336" y="29778"/>
                  </a:lnTo>
                  <a:cubicBezTo>
                    <a:pt x="10261" y="29824"/>
                    <a:pt x="10190" y="29874"/>
                    <a:pt x="10117" y="29923"/>
                  </a:cubicBezTo>
                  <a:cubicBezTo>
                    <a:pt x="10061" y="29960"/>
                    <a:pt x="10006" y="29994"/>
                    <a:pt x="9951" y="30031"/>
                  </a:cubicBezTo>
                  <a:cubicBezTo>
                    <a:pt x="9952" y="30031"/>
                    <a:pt x="9952" y="30031"/>
                    <a:pt x="9955" y="30029"/>
                  </a:cubicBezTo>
                  <a:lnTo>
                    <a:pt x="9955" y="30029"/>
                  </a:lnTo>
                  <a:cubicBezTo>
                    <a:pt x="9908" y="30060"/>
                    <a:pt x="9864" y="30095"/>
                    <a:pt x="9820" y="30127"/>
                  </a:cubicBezTo>
                  <a:cubicBezTo>
                    <a:pt x="9778" y="30157"/>
                    <a:pt x="9736" y="30184"/>
                    <a:pt x="9697" y="30212"/>
                  </a:cubicBezTo>
                  <a:lnTo>
                    <a:pt x="9696" y="30213"/>
                  </a:lnTo>
                  <a:lnTo>
                    <a:pt x="9694" y="30216"/>
                  </a:lnTo>
                  <a:cubicBezTo>
                    <a:pt x="9671" y="30233"/>
                    <a:pt x="9649" y="30252"/>
                    <a:pt x="9627" y="30269"/>
                  </a:cubicBezTo>
                  <a:cubicBezTo>
                    <a:pt x="9601" y="30290"/>
                    <a:pt x="9574" y="30310"/>
                    <a:pt x="9547" y="30329"/>
                  </a:cubicBezTo>
                  <a:cubicBezTo>
                    <a:pt x="9486" y="30372"/>
                    <a:pt x="9427" y="30418"/>
                    <a:pt x="9368" y="30463"/>
                  </a:cubicBezTo>
                  <a:lnTo>
                    <a:pt x="9369" y="30463"/>
                  </a:lnTo>
                  <a:cubicBezTo>
                    <a:pt x="9368" y="30463"/>
                    <a:pt x="9366" y="30465"/>
                    <a:pt x="9366" y="30465"/>
                  </a:cubicBezTo>
                  <a:cubicBezTo>
                    <a:pt x="9363" y="30467"/>
                    <a:pt x="9361" y="30470"/>
                    <a:pt x="9359" y="30471"/>
                  </a:cubicBezTo>
                  <a:cubicBezTo>
                    <a:pt x="9322" y="30499"/>
                    <a:pt x="9286" y="30524"/>
                    <a:pt x="9248" y="30551"/>
                  </a:cubicBezTo>
                  <a:lnTo>
                    <a:pt x="9247" y="30552"/>
                  </a:lnTo>
                  <a:cubicBezTo>
                    <a:pt x="9244" y="30553"/>
                    <a:pt x="9243" y="30554"/>
                    <a:pt x="9242" y="30555"/>
                  </a:cubicBezTo>
                  <a:cubicBezTo>
                    <a:pt x="9243" y="30554"/>
                    <a:pt x="9244" y="30553"/>
                    <a:pt x="9247" y="30553"/>
                  </a:cubicBezTo>
                  <a:cubicBezTo>
                    <a:pt x="9231" y="30566"/>
                    <a:pt x="9215" y="30582"/>
                    <a:pt x="9199" y="30594"/>
                  </a:cubicBezTo>
                  <a:cubicBezTo>
                    <a:pt x="9183" y="30607"/>
                    <a:pt x="9167" y="30614"/>
                    <a:pt x="9148" y="30618"/>
                  </a:cubicBezTo>
                  <a:cubicBezTo>
                    <a:pt x="9132" y="30633"/>
                    <a:pt x="9116" y="30648"/>
                    <a:pt x="9100" y="30662"/>
                  </a:cubicBezTo>
                  <a:cubicBezTo>
                    <a:pt x="9100" y="30662"/>
                    <a:pt x="9101" y="30662"/>
                    <a:pt x="9104" y="30661"/>
                  </a:cubicBezTo>
                  <a:lnTo>
                    <a:pt x="9104" y="30661"/>
                  </a:lnTo>
                  <a:cubicBezTo>
                    <a:pt x="9097" y="30666"/>
                    <a:pt x="9091" y="30671"/>
                    <a:pt x="9085" y="30675"/>
                  </a:cubicBezTo>
                  <a:lnTo>
                    <a:pt x="9082" y="30680"/>
                  </a:lnTo>
                  <a:cubicBezTo>
                    <a:pt x="9024" y="30731"/>
                    <a:pt x="8964" y="30783"/>
                    <a:pt x="8906" y="30834"/>
                  </a:cubicBezTo>
                  <a:cubicBezTo>
                    <a:pt x="8901" y="30782"/>
                    <a:pt x="8897" y="30727"/>
                    <a:pt x="8888" y="30674"/>
                  </a:cubicBezTo>
                  <a:cubicBezTo>
                    <a:pt x="8877" y="30615"/>
                    <a:pt x="8868" y="30558"/>
                    <a:pt x="8861" y="30498"/>
                  </a:cubicBezTo>
                  <a:cubicBezTo>
                    <a:pt x="8852" y="30378"/>
                    <a:pt x="8850" y="30257"/>
                    <a:pt x="8849" y="30137"/>
                  </a:cubicBezTo>
                  <a:cubicBezTo>
                    <a:pt x="8834" y="30056"/>
                    <a:pt x="8819" y="29974"/>
                    <a:pt x="8803" y="29893"/>
                  </a:cubicBezTo>
                  <a:cubicBezTo>
                    <a:pt x="8779" y="29789"/>
                    <a:pt x="8760" y="29684"/>
                    <a:pt x="8738" y="29578"/>
                  </a:cubicBezTo>
                  <a:cubicBezTo>
                    <a:pt x="8723" y="29515"/>
                    <a:pt x="8708" y="29452"/>
                    <a:pt x="8687" y="29390"/>
                  </a:cubicBezTo>
                  <a:lnTo>
                    <a:pt x="8687" y="29390"/>
                  </a:lnTo>
                  <a:cubicBezTo>
                    <a:pt x="8687" y="29387"/>
                    <a:pt x="8685" y="29384"/>
                    <a:pt x="8685" y="29381"/>
                  </a:cubicBezTo>
                  <a:cubicBezTo>
                    <a:pt x="8683" y="29380"/>
                    <a:pt x="8683" y="29380"/>
                    <a:pt x="8683" y="29378"/>
                  </a:cubicBezTo>
                  <a:lnTo>
                    <a:pt x="8683" y="29379"/>
                  </a:lnTo>
                  <a:cubicBezTo>
                    <a:pt x="8661" y="29320"/>
                    <a:pt x="8638" y="29261"/>
                    <a:pt x="8619" y="29199"/>
                  </a:cubicBezTo>
                  <a:cubicBezTo>
                    <a:pt x="8563" y="29238"/>
                    <a:pt x="8505" y="29274"/>
                    <a:pt x="8446" y="29308"/>
                  </a:cubicBezTo>
                  <a:lnTo>
                    <a:pt x="8446" y="29309"/>
                  </a:lnTo>
                  <a:cubicBezTo>
                    <a:pt x="8338" y="29375"/>
                    <a:pt x="8237" y="29456"/>
                    <a:pt x="8129" y="29528"/>
                  </a:cubicBezTo>
                  <a:lnTo>
                    <a:pt x="8129" y="29528"/>
                  </a:lnTo>
                  <a:cubicBezTo>
                    <a:pt x="8130" y="29527"/>
                    <a:pt x="8132" y="29526"/>
                    <a:pt x="8133" y="29525"/>
                  </a:cubicBezTo>
                  <a:lnTo>
                    <a:pt x="8133" y="29525"/>
                  </a:lnTo>
                  <a:cubicBezTo>
                    <a:pt x="8077" y="29563"/>
                    <a:pt x="8021" y="29602"/>
                    <a:pt x="7965" y="29641"/>
                  </a:cubicBezTo>
                  <a:lnTo>
                    <a:pt x="7966" y="29641"/>
                  </a:lnTo>
                  <a:cubicBezTo>
                    <a:pt x="7925" y="29670"/>
                    <a:pt x="7886" y="29700"/>
                    <a:pt x="7846" y="29732"/>
                  </a:cubicBezTo>
                  <a:cubicBezTo>
                    <a:pt x="7819" y="29757"/>
                    <a:pt x="7790" y="29782"/>
                    <a:pt x="7761" y="29808"/>
                  </a:cubicBezTo>
                  <a:cubicBezTo>
                    <a:pt x="7753" y="29816"/>
                    <a:pt x="7745" y="29824"/>
                    <a:pt x="7737" y="29830"/>
                  </a:cubicBezTo>
                  <a:cubicBezTo>
                    <a:pt x="7737" y="29832"/>
                    <a:pt x="7737" y="29832"/>
                    <a:pt x="7736" y="29833"/>
                  </a:cubicBezTo>
                  <a:cubicBezTo>
                    <a:pt x="7724" y="29853"/>
                    <a:pt x="7705" y="29867"/>
                    <a:pt x="7686" y="29876"/>
                  </a:cubicBezTo>
                  <a:cubicBezTo>
                    <a:pt x="7631" y="29925"/>
                    <a:pt x="7577" y="29977"/>
                    <a:pt x="7525" y="30028"/>
                  </a:cubicBezTo>
                  <a:cubicBezTo>
                    <a:pt x="7481" y="30072"/>
                    <a:pt x="7438" y="30115"/>
                    <a:pt x="7395" y="30159"/>
                  </a:cubicBezTo>
                  <a:cubicBezTo>
                    <a:pt x="7386" y="30116"/>
                    <a:pt x="7377" y="30073"/>
                    <a:pt x="7368" y="30029"/>
                  </a:cubicBezTo>
                  <a:lnTo>
                    <a:pt x="7368" y="30029"/>
                  </a:lnTo>
                  <a:lnTo>
                    <a:pt x="7375" y="30060"/>
                  </a:lnTo>
                  <a:cubicBezTo>
                    <a:pt x="7371" y="30044"/>
                    <a:pt x="7368" y="30028"/>
                    <a:pt x="7365" y="30011"/>
                  </a:cubicBezTo>
                  <a:cubicBezTo>
                    <a:pt x="7342" y="29902"/>
                    <a:pt x="7326" y="29792"/>
                    <a:pt x="7305" y="29681"/>
                  </a:cubicBezTo>
                  <a:cubicBezTo>
                    <a:pt x="7286" y="29571"/>
                    <a:pt x="7266" y="29462"/>
                    <a:pt x="7256" y="29349"/>
                  </a:cubicBezTo>
                  <a:cubicBezTo>
                    <a:pt x="7252" y="29282"/>
                    <a:pt x="7252" y="29213"/>
                    <a:pt x="7254" y="29145"/>
                  </a:cubicBezTo>
                  <a:cubicBezTo>
                    <a:pt x="7259" y="29063"/>
                    <a:pt x="7268" y="28983"/>
                    <a:pt x="7282" y="28902"/>
                  </a:cubicBezTo>
                  <a:cubicBezTo>
                    <a:pt x="7303" y="28806"/>
                    <a:pt x="7325" y="28709"/>
                    <a:pt x="7352" y="28614"/>
                  </a:cubicBezTo>
                  <a:cubicBezTo>
                    <a:pt x="7381" y="28529"/>
                    <a:pt x="7418" y="28447"/>
                    <a:pt x="7455" y="28366"/>
                  </a:cubicBezTo>
                  <a:cubicBezTo>
                    <a:pt x="7564" y="28145"/>
                    <a:pt x="7688" y="27931"/>
                    <a:pt x="7817" y="27723"/>
                  </a:cubicBezTo>
                  <a:lnTo>
                    <a:pt x="7817" y="27723"/>
                  </a:lnTo>
                  <a:cubicBezTo>
                    <a:pt x="7817" y="27723"/>
                    <a:pt x="7817" y="27724"/>
                    <a:pt x="7817" y="27724"/>
                  </a:cubicBezTo>
                  <a:lnTo>
                    <a:pt x="7817" y="27724"/>
                  </a:lnTo>
                  <a:cubicBezTo>
                    <a:pt x="7818" y="27721"/>
                    <a:pt x="7820" y="27719"/>
                    <a:pt x="7822" y="27716"/>
                  </a:cubicBezTo>
                  <a:cubicBezTo>
                    <a:pt x="7822" y="27714"/>
                    <a:pt x="7823" y="27713"/>
                    <a:pt x="7824" y="27712"/>
                  </a:cubicBezTo>
                  <a:lnTo>
                    <a:pt x="7824" y="27712"/>
                  </a:lnTo>
                  <a:cubicBezTo>
                    <a:pt x="7823" y="27713"/>
                    <a:pt x="7823" y="27714"/>
                    <a:pt x="7823" y="27715"/>
                  </a:cubicBezTo>
                  <a:cubicBezTo>
                    <a:pt x="7849" y="27673"/>
                    <a:pt x="7879" y="27633"/>
                    <a:pt x="7910" y="27593"/>
                  </a:cubicBezTo>
                  <a:cubicBezTo>
                    <a:pt x="7934" y="27565"/>
                    <a:pt x="7960" y="27539"/>
                    <a:pt x="7987" y="27513"/>
                  </a:cubicBezTo>
                  <a:lnTo>
                    <a:pt x="7987" y="27513"/>
                  </a:lnTo>
                  <a:cubicBezTo>
                    <a:pt x="7990" y="27510"/>
                    <a:pt x="7993" y="27508"/>
                    <a:pt x="7996" y="27505"/>
                  </a:cubicBezTo>
                  <a:cubicBezTo>
                    <a:pt x="7999" y="27503"/>
                    <a:pt x="8000" y="27501"/>
                    <a:pt x="8004" y="27499"/>
                  </a:cubicBezTo>
                  <a:lnTo>
                    <a:pt x="8004" y="27499"/>
                  </a:lnTo>
                  <a:cubicBezTo>
                    <a:pt x="8003" y="27499"/>
                    <a:pt x="8003" y="27499"/>
                    <a:pt x="8003" y="27499"/>
                  </a:cubicBezTo>
                  <a:lnTo>
                    <a:pt x="8003" y="27499"/>
                  </a:lnTo>
                  <a:cubicBezTo>
                    <a:pt x="8088" y="27427"/>
                    <a:pt x="8177" y="27355"/>
                    <a:pt x="8267" y="27285"/>
                  </a:cubicBezTo>
                  <a:close/>
                  <a:moveTo>
                    <a:pt x="5501" y="0"/>
                  </a:moveTo>
                  <a:cubicBezTo>
                    <a:pt x="5450" y="0"/>
                    <a:pt x="5399" y="16"/>
                    <a:pt x="5355" y="51"/>
                  </a:cubicBezTo>
                  <a:cubicBezTo>
                    <a:pt x="5347" y="57"/>
                    <a:pt x="5342" y="62"/>
                    <a:pt x="5335" y="68"/>
                  </a:cubicBezTo>
                  <a:cubicBezTo>
                    <a:pt x="5251" y="153"/>
                    <a:pt x="5235" y="297"/>
                    <a:pt x="5314" y="390"/>
                  </a:cubicBezTo>
                  <a:cubicBezTo>
                    <a:pt x="5322" y="398"/>
                    <a:pt x="5329" y="408"/>
                    <a:pt x="5337" y="417"/>
                  </a:cubicBezTo>
                  <a:cubicBezTo>
                    <a:pt x="5442" y="586"/>
                    <a:pt x="5538" y="762"/>
                    <a:pt x="5636" y="936"/>
                  </a:cubicBezTo>
                  <a:cubicBezTo>
                    <a:pt x="5723" y="1090"/>
                    <a:pt x="5806" y="1247"/>
                    <a:pt x="5893" y="1400"/>
                  </a:cubicBezTo>
                  <a:cubicBezTo>
                    <a:pt x="6075" y="1731"/>
                    <a:pt x="6255" y="2061"/>
                    <a:pt x="6427" y="2395"/>
                  </a:cubicBezTo>
                  <a:lnTo>
                    <a:pt x="6427" y="2395"/>
                  </a:lnTo>
                  <a:cubicBezTo>
                    <a:pt x="6426" y="2393"/>
                    <a:pt x="6423" y="2390"/>
                    <a:pt x="6422" y="2388"/>
                  </a:cubicBezTo>
                  <a:lnTo>
                    <a:pt x="6422" y="2388"/>
                  </a:lnTo>
                  <a:cubicBezTo>
                    <a:pt x="6612" y="2767"/>
                    <a:pt x="6796" y="3147"/>
                    <a:pt x="6996" y="3520"/>
                  </a:cubicBezTo>
                  <a:cubicBezTo>
                    <a:pt x="7116" y="3741"/>
                    <a:pt x="7244" y="3959"/>
                    <a:pt x="7368" y="4178"/>
                  </a:cubicBezTo>
                  <a:cubicBezTo>
                    <a:pt x="7419" y="4268"/>
                    <a:pt x="7471" y="4358"/>
                    <a:pt x="7521" y="4449"/>
                  </a:cubicBezTo>
                  <a:cubicBezTo>
                    <a:pt x="7514" y="4485"/>
                    <a:pt x="7514" y="4525"/>
                    <a:pt x="7517" y="4565"/>
                  </a:cubicBezTo>
                  <a:cubicBezTo>
                    <a:pt x="7525" y="4674"/>
                    <a:pt x="7542" y="4781"/>
                    <a:pt x="7558" y="4890"/>
                  </a:cubicBezTo>
                  <a:cubicBezTo>
                    <a:pt x="7589" y="5100"/>
                    <a:pt x="7626" y="5310"/>
                    <a:pt x="7660" y="5520"/>
                  </a:cubicBezTo>
                  <a:cubicBezTo>
                    <a:pt x="7693" y="5737"/>
                    <a:pt x="7725" y="5955"/>
                    <a:pt x="7756" y="6172"/>
                  </a:cubicBezTo>
                  <a:cubicBezTo>
                    <a:pt x="7784" y="6378"/>
                    <a:pt x="7800" y="6585"/>
                    <a:pt x="7815" y="6792"/>
                  </a:cubicBezTo>
                  <a:cubicBezTo>
                    <a:pt x="7822" y="6924"/>
                    <a:pt x="7831" y="7057"/>
                    <a:pt x="7828" y="7191"/>
                  </a:cubicBezTo>
                  <a:cubicBezTo>
                    <a:pt x="7825" y="7333"/>
                    <a:pt x="7819" y="7474"/>
                    <a:pt x="7812" y="7616"/>
                  </a:cubicBezTo>
                  <a:cubicBezTo>
                    <a:pt x="7812" y="7616"/>
                    <a:pt x="7812" y="7616"/>
                    <a:pt x="7812" y="7615"/>
                  </a:cubicBezTo>
                  <a:lnTo>
                    <a:pt x="7812" y="7615"/>
                  </a:lnTo>
                  <a:cubicBezTo>
                    <a:pt x="7812" y="7617"/>
                    <a:pt x="7812" y="7618"/>
                    <a:pt x="7812" y="7620"/>
                  </a:cubicBezTo>
                  <a:cubicBezTo>
                    <a:pt x="7812" y="7622"/>
                    <a:pt x="7812" y="7625"/>
                    <a:pt x="7811" y="7628"/>
                  </a:cubicBezTo>
                  <a:lnTo>
                    <a:pt x="7811" y="7628"/>
                  </a:lnTo>
                  <a:cubicBezTo>
                    <a:pt x="7811" y="7627"/>
                    <a:pt x="7811" y="7627"/>
                    <a:pt x="7812" y="7626"/>
                  </a:cubicBezTo>
                  <a:lnTo>
                    <a:pt x="7812" y="7626"/>
                  </a:lnTo>
                  <a:cubicBezTo>
                    <a:pt x="7780" y="8058"/>
                    <a:pt x="7733" y="8489"/>
                    <a:pt x="7697" y="8921"/>
                  </a:cubicBezTo>
                  <a:cubicBezTo>
                    <a:pt x="7679" y="9141"/>
                    <a:pt x="7662" y="9362"/>
                    <a:pt x="7633" y="9582"/>
                  </a:cubicBezTo>
                  <a:cubicBezTo>
                    <a:pt x="7604" y="9800"/>
                    <a:pt x="7566" y="10015"/>
                    <a:pt x="7525" y="10231"/>
                  </a:cubicBezTo>
                  <a:cubicBezTo>
                    <a:pt x="7482" y="10429"/>
                    <a:pt x="7439" y="10628"/>
                    <a:pt x="7391" y="10826"/>
                  </a:cubicBezTo>
                  <a:cubicBezTo>
                    <a:pt x="7328" y="11085"/>
                    <a:pt x="7258" y="11344"/>
                    <a:pt x="7178" y="11600"/>
                  </a:cubicBezTo>
                  <a:cubicBezTo>
                    <a:pt x="7102" y="11848"/>
                    <a:pt x="7018" y="12094"/>
                    <a:pt x="6941" y="12342"/>
                  </a:cubicBezTo>
                  <a:cubicBezTo>
                    <a:pt x="6795" y="12813"/>
                    <a:pt x="6670" y="13291"/>
                    <a:pt x="6515" y="13760"/>
                  </a:cubicBezTo>
                  <a:cubicBezTo>
                    <a:pt x="6398" y="14090"/>
                    <a:pt x="6239" y="14404"/>
                    <a:pt x="6086" y="14716"/>
                  </a:cubicBezTo>
                  <a:lnTo>
                    <a:pt x="6086" y="14716"/>
                  </a:lnTo>
                  <a:cubicBezTo>
                    <a:pt x="6088" y="14714"/>
                    <a:pt x="6089" y="14711"/>
                    <a:pt x="6091" y="14708"/>
                  </a:cubicBezTo>
                  <a:lnTo>
                    <a:pt x="6091" y="14708"/>
                  </a:lnTo>
                  <a:cubicBezTo>
                    <a:pt x="6086" y="14716"/>
                    <a:pt x="6082" y="14724"/>
                    <a:pt x="6078" y="14732"/>
                  </a:cubicBezTo>
                  <a:lnTo>
                    <a:pt x="6078" y="14732"/>
                  </a:lnTo>
                  <a:cubicBezTo>
                    <a:pt x="6081" y="14727"/>
                    <a:pt x="6084" y="14722"/>
                    <a:pt x="6086" y="14716"/>
                  </a:cubicBezTo>
                  <a:lnTo>
                    <a:pt x="6086" y="14716"/>
                  </a:lnTo>
                  <a:cubicBezTo>
                    <a:pt x="6083" y="14723"/>
                    <a:pt x="6079" y="14729"/>
                    <a:pt x="6077" y="14735"/>
                  </a:cubicBezTo>
                  <a:lnTo>
                    <a:pt x="6077" y="14735"/>
                  </a:lnTo>
                  <a:cubicBezTo>
                    <a:pt x="6078" y="14734"/>
                    <a:pt x="6078" y="14733"/>
                    <a:pt x="6078" y="14732"/>
                  </a:cubicBezTo>
                  <a:lnTo>
                    <a:pt x="6078" y="14732"/>
                  </a:lnTo>
                  <a:cubicBezTo>
                    <a:pt x="6078" y="14733"/>
                    <a:pt x="6077" y="14734"/>
                    <a:pt x="6077" y="14735"/>
                  </a:cubicBezTo>
                  <a:cubicBezTo>
                    <a:pt x="6077" y="14735"/>
                    <a:pt x="6077" y="14735"/>
                    <a:pt x="6077" y="14735"/>
                  </a:cubicBezTo>
                  <a:lnTo>
                    <a:pt x="6077" y="14735"/>
                  </a:lnTo>
                  <a:cubicBezTo>
                    <a:pt x="5927" y="15034"/>
                    <a:pt x="5781" y="15332"/>
                    <a:pt x="5634" y="15633"/>
                  </a:cubicBezTo>
                  <a:cubicBezTo>
                    <a:pt x="5480" y="15941"/>
                    <a:pt x="5313" y="16244"/>
                    <a:pt x="5127" y="16535"/>
                  </a:cubicBezTo>
                  <a:cubicBezTo>
                    <a:pt x="5134" y="16526"/>
                    <a:pt x="5138" y="16518"/>
                    <a:pt x="5145" y="16510"/>
                  </a:cubicBezTo>
                  <a:lnTo>
                    <a:pt x="5145" y="16510"/>
                  </a:lnTo>
                  <a:cubicBezTo>
                    <a:pt x="4993" y="16739"/>
                    <a:pt x="4839" y="16966"/>
                    <a:pt x="4669" y="17182"/>
                  </a:cubicBezTo>
                  <a:cubicBezTo>
                    <a:pt x="4557" y="17325"/>
                    <a:pt x="4445" y="17469"/>
                    <a:pt x="4334" y="17615"/>
                  </a:cubicBezTo>
                  <a:cubicBezTo>
                    <a:pt x="4321" y="17603"/>
                    <a:pt x="4309" y="17592"/>
                    <a:pt x="4297" y="17581"/>
                  </a:cubicBezTo>
                  <a:cubicBezTo>
                    <a:pt x="4195" y="17501"/>
                    <a:pt x="4088" y="17424"/>
                    <a:pt x="3973" y="17364"/>
                  </a:cubicBezTo>
                  <a:cubicBezTo>
                    <a:pt x="3856" y="17304"/>
                    <a:pt x="3740" y="17253"/>
                    <a:pt x="3616" y="17213"/>
                  </a:cubicBezTo>
                  <a:cubicBezTo>
                    <a:pt x="3487" y="17171"/>
                    <a:pt x="3353" y="17147"/>
                    <a:pt x="3218" y="17126"/>
                  </a:cubicBezTo>
                  <a:cubicBezTo>
                    <a:pt x="3094" y="17107"/>
                    <a:pt x="2968" y="17099"/>
                    <a:pt x="2842" y="17099"/>
                  </a:cubicBezTo>
                  <a:cubicBezTo>
                    <a:pt x="2707" y="17099"/>
                    <a:pt x="2572" y="17108"/>
                    <a:pt x="2438" y="17124"/>
                  </a:cubicBezTo>
                  <a:cubicBezTo>
                    <a:pt x="2258" y="17146"/>
                    <a:pt x="2085" y="17210"/>
                    <a:pt x="1914" y="17272"/>
                  </a:cubicBezTo>
                  <a:cubicBezTo>
                    <a:pt x="1798" y="17313"/>
                    <a:pt x="1686" y="17360"/>
                    <a:pt x="1577" y="17419"/>
                  </a:cubicBezTo>
                  <a:cubicBezTo>
                    <a:pt x="1468" y="17481"/>
                    <a:pt x="1360" y="17555"/>
                    <a:pt x="1261" y="17634"/>
                  </a:cubicBezTo>
                  <a:cubicBezTo>
                    <a:pt x="1166" y="17707"/>
                    <a:pt x="1072" y="17784"/>
                    <a:pt x="987" y="17868"/>
                  </a:cubicBezTo>
                  <a:cubicBezTo>
                    <a:pt x="981" y="17875"/>
                    <a:pt x="975" y="17881"/>
                    <a:pt x="969" y="17888"/>
                  </a:cubicBezTo>
                  <a:cubicBezTo>
                    <a:pt x="798" y="18065"/>
                    <a:pt x="621" y="18246"/>
                    <a:pt x="482" y="18452"/>
                  </a:cubicBezTo>
                  <a:cubicBezTo>
                    <a:pt x="372" y="18612"/>
                    <a:pt x="275" y="18784"/>
                    <a:pt x="195" y="18962"/>
                  </a:cubicBezTo>
                  <a:cubicBezTo>
                    <a:pt x="186" y="18988"/>
                    <a:pt x="178" y="19014"/>
                    <a:pt x="170" y="19039"/>
                  </a:cubicBezTo>
                  <a:cubicBezTo>
                    <a:pt x="154" y="19087"/>
                    <a:pt x="142" y="19138"/>
                    <a:pt x="130" y="19186"/>
                  </a:cubicBezTo>
                  <a:cubicBezTo>
                    <a:pt x="131" y="19182"/>
                    <a:pt x="131" y="19179"/>
                    <a:pt x="132" y="19176"/>
                  </a:cubicBezTo>
                  <a:lnTo>
                    <a:pt x="132" y="19176"/>
                  </a:lnTo>
                  <a:cubicBezTo>
                    <a:pt x="105" y="19285"/>
                    <a:pt x="79" y="19395"/>
                    <a:pt x="53" y="19505"/>
                  </a:cubicBezTo>
                  <a:lnTo>
                    <a:pt x="53" y="19505"/>
                  </a:lnTo>
                  <a:cubicBezTo>
                    <a:pt x="54" y="19500"/>
                    <a:pt x="54" y="19496"/>
                    <a:pt x="55" y="19491"/>
                  </a:cubicBezTo>
                  <a:lnTo>
                    <a:pt x="55" y="19491"/>
                  </a:lnTo>
                  <a:cubicBezTo>
                    <a:pt x="54" y="19496"/>
                    <a:pt x="53" y="19501"/>
                    <a:pt x="52" y="19507"/>
                  </a:cubicBezTo>
                  <a:cubicBezTo>
                    <a:pt x="52" y="19506"/>
                    <a:pt x="52" y="19506"/>
                    <a:pt x="53" y="19505"/>
                  </a:cubicBezTo>
                  <a:lnTo>
                    <a:pt x="53" y="19505"/>
                  </a:lnTo>
                  <a:cubicBezTo>
                    <a:pt x="44" y="19544"/>
                    <a:pt x="36" y="19584"/>
                    <a:pt x="30" y="19623"/>
                  </a:cubicBezTo>
                  <a:cubicBezTo>
                    <a:pt x="22" y="19676"/>
                    <a:pt x="15" y="19729"/>
                    <a:pt x="12" y="19783"/>
                  </a:cubicBezTo>
                  <a:cubicBezTo>
                    <a:pt x="12" y="19786"/>
                    <a:pt x="11" y="19788"/>
                    <a:pt x="11" y="19792"/>
                  </a:cubicBezTo>
                  <a:cubicBezTo>
                    <a:pt x="11" y="19794"/>
                    <a:pt x="11" y="19797"/>
                    <a:pt x="11" y="19800"/>
                  </a:cubicBezTo>
                  <a:cubicBezTo>
                    <a:pt x="10" y="19802"/>
                    <a:pt x="10" y="19803"/>
                    <a:pt x="10" y="19806"/>
                  </a:cubicBezTo>
                  <a:cubicBezTo>
                    <a:pt x="10" y="19804"/>
                    <a:pt x="10" y="19804"/>
                    <a:pt x="10" y="19803"/>
                  </a:cubicBezTo>
                  <a:cubicBezTo>
                    <a:pt x="6" y="19883"/>
                    <a:pt x="1" y="19962"/>
                    <a:pt x="3" y="20042"/>
                  </a:cubicBezTo>
                  <a:lnTo>
                    <a:pt x="3" y="20042"/>
                  </a:lnTo>
                  <a:cubicBezTo>
                    <a:pt x="3" y="20041"/>
                    <a:pt x="2" y="20039"/>
                    <a:pt x="2" y="20038"/>
                  </a:cubicBezTo>
                  <a:lnTo>
                    <a:pt x="2" y="20038"/>
                  </a:lnTo>
                  <a:cubicBezTo>
                    <a:pt x="3" y="20043"/>
                    <a:pt x="3" y="20048"/>
                    <a:pt x="3" y="20054"/>
                  </a:cubicBezTo>
                  <a:cubicBezTo>
                    <a:pt x="7" y="20099"/>
                    <a:pt x="11" y="20146"/>
                    <a:pt x="17" y="20192"/>
                  </a:cubicBezTo>
                  <a:cubicBezTo>
                    <a:pt x="27" y="20242"/>
                    <a:pt x="36" y="20292"/>
                    <a:pt x="44" y="20341"/>
                  </a:cubicBezTo>
                  <a:cubicBezTo>
                    <a:pt x="78" y="20343"/>
                    <a:pt x="114" y="20346"/>
                    <a:pt x="148" y="20350"/>
                  </a:cubicBezTo>
                  <a:cubicBezTo>
                    <a:pt x="216" y="20354"/>
                    <a:pt x="283" y="20356"/>
                    <a:pt x="351" y="20356"/>
                  </a:cubicBezTo>
                  <a:cubicBezTo>
                    <a:pt x="390" y="20356"/>
                    <a:pt x="429" y="20355"/>
                    <a:pt x="468" y="20354"/>
                  </a:cubicBezTo>
                  <a:cubicBezTo>
                    <a:pt x="576" y="20346"/>
                    <a:pt x="681" y="20332"/>
                    <a:pt x="787" y="20316"/>
                  </a:cubicBezTo>
                  <a:cubicBezTo>
                    <a:pt x="960" y="20269"/>
                    <a:pt x="1133" y="20224"/>
                    <a:pt x="1304" y="20175"/>
                  </a:cubicBezTo>
                  <a:cubicBezTo>
                    <a:pt x="1388" y="20152"/>
                    <a:pt x="1470" y="20128"/>
                    <a:pt x="1555" y="20103"/>
                  </a:cubicBezTo>
                  <a:lnTo>
                    <a:pt x="1555" y="20103"/>
                  </a:lnTo>
                  <a:cubicBezTo>
                    <a:pt x="1533" y="20142"/>
                    <a:pt x="1511" y="20181"/>
                    <a:pt x="1489" y="20219"/>
                  </a:cubicBezTo>
                  <a:cubicBezTo>
                    <a:pt x="1446" y="20298"/>
                    <a:pt x="1404" y="20377"/>
                    <a:pt x="1364" y="20457"/>
                  </a:cubicBezTo>
                  <a:cubicBezTo>
                    <a:pt x="1364" y="20481"/>
                    <a:pt x="1359" y="20506"/>
                    <a:pt x="1350" y="20528"/>
                  </a:cubicBezTo>
                  <a:cubicBezTo>
                    <a:pt x="1341" y="20548"/>
                    <a:pt x="1329" y="20566"/>
                    <a:pt x="1320" y="20584"/>
                  </a:cubicBezTo>
                  <a:cubicBezTo>
                    <a:pt x="1322" y="20583"/>
                    <a:pt x="1323" y="20581"/>
                    <a:pt x="1324" y="20579"/>
                  </a:cubicBezTo>
                  <a:lnTo>
                    <a:pt x="1324" y="20579"/>
                  </a:lnTo>
                  <a:cubicBezTo>
                    <a:pt x="1311" y="20608"/>
                    <a:pt x="1300" y="20637"/>
                    <a:pt x="1288" y="20668"/>
                  </a:cubicBezTo>
                  <a:cubicBezTo>
                    <a:pt x="1270" y="20711"/>
                    <a:pt x="1252" y="20755"/>
                    <a:pt x="1232" y="20798"/>
                  </a:cubicBezTo>
                  <a:cubicBezTo>
                    <a:pt x="1230" y="20808"/>
                    <a:pt x="1228" y="20820"/>
                    <a:pt x="1224" y="20830"/>
                  </a:cubicBezTo>
                  <a:lnTo>
                    <a:pt x="1225" y="20829"/>
                  </a:lnTo>
                  <a:lnTo>
                    <a:pt x="1225" y="20829"/>
                  </a:lnTo>
                  <a:cubicBezTo>
                    <a:pt x="1190" y="20971"/>
                    <a:pt x="1159" y="21114"/>
                    <a:pt x="1130" y="21257"/>
                  </a:cubicBezTo>
                  <a:cubicBezTo>
                    <a:pt x="1120" y="21311"/>
                    <a:pt x="1113" y="21366"/>
                    <a:pt x="1109" y="21422"/>
                  </a:cubicBezTo>
                  <a:lnTo>
                    <a:pt x="1109" y="21421"/>
                  </a:lnTo>
                  <a:cubicBezTo>
                    <a:pt x="1106" y="21450"/>
                    <a:pt x="1104" y="21478"/>
                    <a:pt x="1103" y="21507"/>
                  </a:cubicBezTo>
                  <a:cubicBezTo>
                    <a:pt x="1104" y="21526"/>
                    <a:pt x="1104" y="21545"/>
                    <a:pt x="1103" y="21564"/>
                  </a:cubicBezTo>
                  <a:cubicBezTo>
                    <a:pt x="1103" y="21595"/>
                    <a:pt x="1097" y="21626"/>
                    <a:pt x="1093" y="21657"/>
                  </a:cubicBezTo>
                  <a:lnTo>
                    <a:pt x="1111" y="21657"/>
                  </a:lnTo>
                  <a:cubicBezTo>
                    <a:pt x="1120" y="21656"/>
                    <a:pt x="1129" y="21656"/>
                    <a:pt x="1139" y="21656"/>
                  </a:cubicBezTo>
                  <a:cubicBezTo>
                    <a:pt x="1134" y="21656"/>
                    <a:pt x="1128" y="21656"/>
                    <a:pt x="1123" y="21657"/>
                  </a:cubicBezTo>
                  <a:cubicBezTo>
                    <a:pt x="1216" y="21655"/>
                    <a:pt x="1309" y="21652"/>
                    <a:pt x="1402" y="21649"/>
                  </a:cubicBezTo>
                  <a:cubicBezTo>
                    <a:pt x="1402" y="21649"/>
                    <a:pt x="1402" y="21649"/>
                    <a:pt x="1403" y="21649"/>
                  </a:cubicBezTo>
                  <a:cubicBezTo>
                    <a:pt x="1403" y="21649"/>
                    <a:pt x="1403" y="21649"/>
                    <a:pt x="1404" y="21649"/>
                  </a:cubicBezTo>
                  <a:cubicBezTo>
                    <a:pt x="1404" y="21649"/>
                    <a:pt x="1404" y="21649"/>
                    <a:pt x="1404" y="21649"/>
                  </a:cubicBezTo>
                  <a:cubicBezTo>
                    <a:pt x="1404" y="21649"/>
                    <a:pt x="1405" y="21649"/>
                    <a:pt x="1406" y="21649"/>
                  </a:cubicBezTo>
                  <a:cubicBezTo>
                    <a:pt x="1406" y="21649"/>
                    <a:pt x="1407" y="21650"/>
                    <a:pt x="1408" y="21650"/>
                  </a:cubicBezTo>
                  <a:cubicBezTo>
                    <a:pt x="1408" y="21650"/>
                    <a:pt x="1409" y="21649"/>
                    <a:pt x="1409" y="21649"/>
                  </a:cubicBezTo>
                  <a:lnTo>
                    <a:pt x="1409" y="21649"/>
                  </a:lnTo>
                  <a:lnTo>
                    <a:pt x="1408" y="21650"/>
                  </a:lnTo>
                  <a:cubicBezTo>
                    <a:pt x="1417" y="21650"/>
                    <a:pt x="1426" y="21649"/>
                    <a:pt x="1436" y="21649"/>
                  </a:cubicBezTo>
                  <a:lnTo>
                    <a:pt x="1434" y="21649"/>
                  </a:lnTo>
                  <a:cubicBezTo>
                    <a:pt x="1436" y="21649"/>
                    <a:pt x="1438" y="21649"/>
                    <a:pt x="1438" y="21648"/>
                  </a:cubicBezTo>
                  <a:lnTo>
                    <a:pt x="1444" y="21648"/>
                  </a:lnTo>
                  <a:cubicBezTo>
                    <a:pt x="1545" y="21642"/>
                    <a:pt x="1645" y="21627"/>
                    <a:pt x="1744" y="21608"/>
                  </a:cubicBezTo>
                  <a:lnTo>
                    <a:pt x="1744" y="21608"/>
                  </a:lnTo>
                  <a:cubicBezTo>
                    <a:pt x="1742" y="21608"/>
                    <a:pt x="1739" y="21609"/>
                    <a:pt x="1736" y="21609"/>
                  </a:cubicBezTo>
                  <a:cubicBezTo>
                    <a:pt x="1754" y="21604"/>
                    <a:pt x="1771" y="21601"/>
                    <a:pt x="1789" y="21597"/>
                  </a:cubicBezTo>
                  <a:cubicBezTo>
                    <a:pt x="1788" y="21597"/>
                    <a:pt x="1786" y="21597"/>
                    <a:pt x="1785" y="21597"/>
                  </a:cubicBezTo>
                  <a:lnTo>
                    <a:pt x="1785" y="21597"/>
                  </a:lnTo>
                  <a:cubicBezTo>
                    <a:pt x="1835" y="21587"/>
                    <a:pt x="1886" y="21575"/>
                    <a:pt x="1934" y="21561"/>
                  </a:cubicBezTo>
                  <a:cubicBezTo>
                    <a:pt x="1971" y="21542"/>
                    <a:pt x="2006" y="21524"/>
                    <a:pt x="2043" y="21506"/>
                  </a:cubicBezTo>
                  <a:cubicBezTo>
                    <a:pt x="2159" y="21449"/>
                    <a:pt x="2276" y="21393"/>
                    <a:pt x="2393" y="21337"/>
                  </a:cubicBezTo>
                  <a:cubicBezTo>
                    <a:pt x="2436" y="21315"/>
                    <a:pt x="2481" y="21293"/>
                    <a:pt x="2524" y="21273"/>
                  </a:cubicBezTo>
                  <a:lnTo>
                    <a:pt x="2524" y="21273"/>
                  </a:lnTo>
                  <a:cubicBezTo>
                    <a:pt x="2520" y="21285"/>
                    <a:pt x="2516" y="21298"/>
                    <a:pt x="2514" y="21310"/>
                  </a:cubicBezTo>
                  <a:cubicBezTo>
                    <a:pt x="2468" y="21451"/>
                    <a:pt x="2436" y="21594"/>
                    <a:pt x="2405" y="21737"/>
                  </a:cubicBezTo>
                  <a:cubicBezTo>
                    <a:pt x="2384" y="21836"/>
                    <a:pt x="2363" y="21936"/>
                    <a:pt x="2347" y="22034"/>
                  </a:cubicBezTo>
                  <a:cubicBezTo>
                    <a:pt x="2342" y="22065"/>
                    <a:pt x="2340" y="22097"/>
                    <a:pt x="2338" y="22128"/>
                  </a:cubicBezTo>
                  <a:cubicBezTo>
                    <a:pt x="2334" y="22163"/>
                    <a:pt x="2328" y="22201"/>
                    <a:pt x="2328" y="22237"/>
                  </a:cubicBezTo>
                  <a:cubicBezTo>
                    <a:pt x="2312" y="22282"/>
                    <a:pt x="2309" y="22333"/>
                    <a:pt x="2323" y="22383"/>
                  </a:cubicBezTo>
                  <a:cubicBezTo>
                    <a:pt x="2325" y="22392"/>
                    <a:pt x="2329" y="22401"/>
                    <a:pt x="2332" y="22409"/>
                  </a:cubicBezTo>
                  <a:cubicBezTo>
                    <a:pt x="2366" y="22410"/>
                    <a:pt x="2401" y="22410"/>
                    <a:pt x="2435" y="22410"/>
                  </a:cubicBezTo>
                  <a:cubicBezTo>
                    <a:pt x="2528" y="22406"/>
                    <a:pt x="2620" y="22398"/>
                    <a:pt x="2712" y="22382"/>
                  </a:cubicBezTo>
                  <a:cubicBezTo>
                    <a:pt x="2769" y="22370"/>
                    <a:pt x="2826" y="22354"/>
                    <a:pt x="2884" y="22338"/>
                  </a:cubicBezTo>
                  <a:cubicBezTo>
                    <a:pt x="2944" y="22323"/>
                    <a:pt x="3003" y="22310"/>
                    <a:pt x="3062" y="22297"/>
                  </a:cubicBezTo>
                  <a:cubicBezTo>
                    <a:pt x="3264" y="22246"/>
                    <a:pt x="3460" y="22176"/>
                    <a:pt x="3652" y="22094"/>
                  </a:cubicBezTo>
                  <a:cubicBezTo>
                    <a:pt x="3723" y="22060"/>
                    <a:pt x="3791" y="22023"/>
                    <a:pt x="3860" y="21984"/>
                  </a:cubicBezTo>
                  <a:cubicBezTo>
                    <a:pt x="3932" y="21945"/>
                    <a:pt x="4005" y="21906"/>
                    <a:pt x="4075" y="21865"/>
                  </a:cubicBezTo>
                  <a:cubicBezTo>
                    <a:pt x="4087" y="21857"/>
                    <a:pt x="4100" y="21849"/>
                    <a:pt x="4111" y="21841"/>
                  </a:cubicBezTo>
                  <a:cubicBezTo>
                    <a:pt x="4146" y="21812"/>
                    <a:pt x="4179" y="21781"/>
                    <a:pt x="4211" y="21749"/>
                  </a:cubicBezTo>
                  <a:cubicBezTo>
                    <a:pt x="4308" y="21652"/>
                    <a:pt x="4398" y="21548"/>
                    <a:pt x="4488" y="21443"/>
                  </a:cubicBezTo>
                  <a:cubicBezTo>
                    <a:pt x="4578" y="21336"/>
                    <a:pt x="4663" y="21227"/>
                    <a:pt x="4737" y="21108"/>
                  </a:cubicBezTo>
                  <a:cubicBezTo>
                    <a:pt x="4810" y="20990"/>
                    <a:pt x="4871" y="20867"/>
                    <a:pt x="4928" y="20741"/>
                  </a:cubicBezTo>
                  <a:cubicBezTo>
                    <a:pt x="5036" y="20505"/>
                    <a:pt x="5114" y="20253"/>
                    <a:pt x="5157" y="19996"/>
                  </a:cubicBezTo>
                  <a:cubicBezTo>
                    <a:pt x="5197" y="19739"/>
                    <a:pt x="5222" y="19482"/>
                    <a:pt x="5199" y="19222"/>
                  </a:cubicBezTo>
                  <a:cubicBezTo>
                    <a:pt x="5159" y="18760"/>
                    <a:pt x="4986" y="18302"/>
                    <a:pt x="4684" y="17946"/>
                  </a:cubicBezTo>
                  <a:cubicBezTo>
                    <a:pt x="4821" y="17764"/>
                    <a:pt x="4968" y="17589"/>
                    <a:pt x="5106" y="17408"/>
                  </a:cubicBezTo>
                  <a:cubicBezTo>
                    <a:pt x="5256" y="17211"/>
                    <a:pt x="5395" y="17006"/>
                    <a:pt x="5530" y="16800"/>
                  </a:cubicBezTo>
                  <a:cubicBezTo>
                    <a:pt x="5806" y="16381"/>
                    <a:pt x="6027" y="15929"/>
                    <a:pt x="6245" y="15479"/>
                  </a:cubicBezTo>
                  <a:lnTo>
                    <a:pt x="6245" y="15479"/>
                  </a:lnTo>
                  <a:cubicBezTo>
                    <a:pt x="6244" y="15481"/>
                    <a:pt x="6243" y="15483"/>
                    <a:pt x="6242" y="15485"/>
                  </a:cubicBezTo>
                  <a:cubicBezTo>
                    <a:pt x="6395" y="15173"/>
                    <a:pt x="6554" y="14862"/>
                    <a:pt x="6702" y="14549"/>
                  </a:cubicBezTo>
                  <a:cubicBezTo>
                    <a:pt x="6767" y="14415"/>
                    <a:pt x="6831" y="14280"/>
                    <a:pt x="6887" y="14143"/>
                  </a:cubicBezTo>
                  <a:cubicBezTo>
                    <a:pt x="6951" y="13985"/>
                    <a:pt x="7003" y="13825"/>
                    <a:pt x="7054" y="13663"/>
                  </a:cubicBezTo>
                  <a:cubicBezTo>
                    <a:pt x="7203" y="13180"/>
                    <a:pt x="7336" y="12692"/>
                    <a:pt x="7489" y="12211"/>
                  </a:cubicBezTo>
                  <a:cubicBezTo>
                    <a:pt x="7570" y="11959"/>
                    <a:pt x="7656" y="11710"/>
                    <a:pt x="7728" y="11455"/>
                  </a:cubicBezTo>
                  <a:cubicBezTo>
                    <a:pt x="7799" y="11202"/>
                    <a:pt x="7860" y="10947"/>
                    <a:pt x="7918" y="10690"/>
                  </a:cubicBezTo>
                  <a:cubicBezTo>
                    <a:pt x="7979" y="10430"/>
                    <a:pt x="8031" y="10168"/>
                    <a:pt x="8075" y="9904"/>
                  </a:cubicBezTo>
                  <a:cubicBezTo>
                    <a:pt x="8115" y="9659"/>
                    <a:pt x="8142" y="9411"/>
                    <a:pt x="8162" y="9163"/>
                  </a:cubicBezTo>
                  <a:cubicBezTo>
                    <a:pt x="8183" y="8892"/>
                    <a:pt x="8206" y="8621"/>
                    <a:pt x="8232" y="8350"/>
                  </a:cubicBezTo>
                  <a:cubicBezTo>
                    <a:pt x="8256" y="8099"/>
                    <a:pt x="8283" y="7846"/>
                    <a:pt x="8296" y="7593"/>
                  </a:cubicBezTo>
                  <a:cubicBezTo>
                    <a:pt x="8303" y="7456"/>
                    <a:pt x="8315" y="7316"/>
                    <a:pt x="8311" y="7179"/>
                  </a:cubicBezTo>
                  <a:cubicBezTo>
                    <a:pt x="8309" y="7047"/>
                    <a:pt x="8304" y="6914"/>
                    <a:pt x="8298" y="6781"/>
                  </a:cubicBezTo>
                  <a:cubicBezTo>
                    <a:pt x="8284" y="6516"/>
                    <a:pt x="8254" y="6254"/>
                    <a:pt x="8218" y="5991"/>
                  </a:cubicBezTo>
                  <a:cubicBezTo>
                    <a:pt x="8197" y="5845"/>
                    <a:pt x="8173" y="5700"/>
                    <a:pt x="8151" y="5553"/>
                  </a:cubicBezTo>
                  <a:lnTo>
                    <a:pt x="8151" y="5553"/>
                  </a:lnTo>
                  <a:cubicBezTo>
                    <a:pt x="8269" y="5761"/>
                    <a:pt x="8386" y="5972"/>
                    <a:pt x="8493" y="6184"/>
                  </a:cubicBezTo>
                  <a:cubicBezTo>
                    <a:pt x="8700" y="6618"/>
                    <a:pt x="8904" y="7053"/>
                    <a:pt x="9093" y="7494"/>
                  </a:cubicBezTo>
                  <a:cubicBezTo>
                    <a:pt x="9302" y="7976"/>
                    <a:pt x="9499" y="8462"/>
                    <a:pt x="9696" y="8948"/>
                  </a:cubicBezTo>
                  <a:cubicBezTo>
                    <a:pt x="9892" y="9434"/>
                    <a:pt x="10083" y="9921"/>
                    <a:pt x="10261" y="10414"/>
                  </a:cubicBezTo>
                  <a:cubicBezTo>
                    <a:pt x="10262" y="10416"/>
                    <a:pt x="10262" y="10420"/>
                    <a:pt x="10263" y="10422"/>
                  </a:cubicBezTo>
                  <a:cubicBezTo>
                    <a:pt x="10263" y="10422"/>
                    <a:pt x="10263" y="10421"/>
                    <a:pt x="10263" y="10420"/>
                  </a:cubicBezTo>
                  <a:cubicBezTo>
                    <a:pt x="10263" y="10422"/>
                    <a:pt x="10264" y="10423"/>
                    <a:pt x="10264" y="10426"/>
                  </a:cubicBezTo>
                  <a:cubicBezTo>
                    <a:pt x="10267" y="10432"/>
                    <a:pt x="10269" y="10439"/>
                    <a:pt x="10272" y="10446"/>
                  </a:cubicBezTo>
                  <a:cubicBezTo>
                    <a:pt x="10271" y="10445"/>
                    <a:pt x="10271" y="10444"/>
                    <a:pt x="10270" y="10442"/>
                  </a:cubicBezTo>
                  <a:lnTo>
                    <a:pt x="10270" y="10442"/>
                  </a:lnTo>
                  <a:cubicBezTo>
                    <a:pt x="10271" y="10445"/>
                    <a:pt x="10272" y="10450"/>
                    <a:pt x="10274" y="10453"/>
                  </a:cubicBezTo>
                  <a:cubicBezTo>
                    <a:pt x="10275" y="10453"/>
                    <a:pt x="10275" y="10454"/>
                    <a:pt x="10275" y="10454"/>
                  </a:cubicBezTo>
                  <a:cubicBezTo>
                    <a:pt x="10276" y="10460"/>
                    <a:pt x="10278" y="10466"/>
                    <a:pt x="10280" y="10471"/>
                  </a:cubicBezTo>
                  <a:cubicBezTo>
                    <a:pt x="10283" y="10479"/>
                    <a:pt x="10285" y="10486"/>
                    <a:pt x="10288" y="10494"/>
                  </a:cubicBezTo>
                  <a:cubicBezTo>
                    <a:pt x="10288" y="10494"/>
                    <a:pt x="10288" y="10495"/>
                    <a:pt x="10290" y="10495"/>
                  </a:cubicBezTo>
                  <a:cubicBezTo>
                    <a:pt x="10299" y="10537"/>
                    <a:pt x="10316" y="10578"/>
                    <a:pt x="10331" y="10618"/>
                  </a:cubicBezTo>
                  <a:cubicBezTo>
                    <a:pt x="10333" y="10622"/>
                    <a:pt x="10334" y="10627"/>
                    <a:pt x="10335" y="10631"/>
                  </a:cubicBezTo>
                  <a:lnTo>
                    <a:pt x="10336" y="10634"/>
                  </a:lnTo>
                  <a:cubicBezTo>
                    <a:pt x="10339" y="10643"/>
                    <a:pt x="10342" y="10653"/>
                    <a:pt x="10347" y="10662"/>
                  </a:cubicBezTo>
                  <a:cubicBezTo>
                    <a:pt x="10349" y="10669"/>
                    <a:pt x="10351" y="10675"/>
                    <a:pt x="10354" y="10682"/>
                  </a:cubicBezTo>
                  <a:cubicBezTo>
                    <a:pt x="10358" y="10695"/>
                    <a:pt x="10363" y="10710"/>
                    <a:pt x="10368" y="10724"/>
                  </a:cubicBezTo>
                  <a:lnTo>
                    <a:pt x="10368" y="10724"/>
                  </a:lnTo>
                  <a:cubicBezTo>
                    <a:pt x="10368" y="10723"/>
                    <a:pt x="10368" y="10722"/>
                    <a:pt x="10367" y="10722"/>
                  </a:cubicBezTo>
                  <a:lnTo>
                    <a:pt x="10367" y="10722"/>
                  </a:lnTo>
                  <a:cubicBezTo>
                    <a:pt x="10368" y="10725"/>
                    <a:pt x="10369" y="10727"/>
                    <a:pt x="10370" y="10730"/>
                  </a:cubicBezTo>
                  <a:lnTo>
                    <a:pt x="10370" y="10730"/>
                  </a:lnTo>
                  <a:cubicBezTo>
                    <a:pt x="10370" y="10729"/>
                    <a:pt x="10370" y="10728"/>
                    <a:pt x="10370" y="10728"/>
                  </a:cubicBezTo>
                  <a:lnTo>
                    <a:pt x="10370" y="10728"/>
                  </a:lnTo>
                  <a:cubicBezTo>
                    <a:pt x="10370" y="10729"/>
                    <a:pt x="10370" y="10729"/>
                    <a:pt x="10371" y="10730"/>
                  </a:cubicBezTo>
                  <a:lnTo>
                    <a:pt x="10371" y="10730"/>
                  </a:lnTo>
                  <a:cubicBezTo>
                    <a:pt x="10370" y="10729"/>
                    <a:pt x="10370" y="10728"/>
                    <a:pt x="10370" y="10726"/>
                  </a:cubicBezTo>
                  <a:lnTo>
                    <a:pt x="10370" y="10726"/>
                  </a:lnTo>
                  <a:cubicBezTo>
                    <a:pt x="10487" y="11067"/>
                    <a:pt x="10598" y="11410"/>
                    <a:pt x="10711" y="11752"/>
                  </a:cubicBezTo>
                  <a:cubicBezTo>
                    <a:pt x="10880" y="12267"/>
                    <a:pt x="11053" y="12779"/>
                    <a:pt x="11193" y="13303"/>
                  </a:cubicBezTo>
                  <a:cubicBezTo>
                    <a:pt x="11327" y="13804"/>
                    <a:pt x="11441" y="14311"/>
                    <a:pt x="11545" y="14819"/>
                  </a:cubicBezTo>
                  <a:lnTo>
                    <a:pt x="11545" y="14819"/>
                  </a:lnTo>
                  <a:cubicBezTo>
                    <a:pt x="11544" y="14814"/>
                    <a:pt x="11543" y="14810"/>
                    <a:pt x="11542" y="14806"/>
                  </a:cubicBezTo>
                  <a:lnTo>
                    <a:pt x="11542" y="14806"/>
                  </a:lnTo>
                  <a:cubicBezTo>
                    <a:pt x="11593" y="15086"/>
                    <a:pt x="11641" y="15368"/>
                    <a:pt x="11680" y="15650"/>
                  </a:cubicBezTo>
                  <a:cubicBezTo>
                    <a:pt x="11718" y="15936"/>
                    <a:pt x="11745" y="16222"/>
                    <a:pt x="11770" y="16509"/>
                  </a:cubicBezTo>
                  <a:cubicBezTo>
                    <a:pt x="11770" y="16524"/>
                    <a:pt x="11771" y="16539"/>
                    <a:pt x="11773" y="16552"/>
                  </a:cubicBezTo>
                  <a:cubicBezTo>
                    <a:pt x="11807" y="17095"/>
                    <a:pt x="11823" y="17640"/>
                    <a:pt x="11834" y="18184"/>
                  </a:cubicBezTo>
                  <a:cubicBezTo>
                    <a:pt x="11840" y="18448"/>
                    <a:pt x="11841" y="18712"/>
                    <a:pt x="11839" y="18977"/>
                  </a:cubicBezTo>
                  <a:cubicBezTo>
                    <a:pt x="11838" y="19227"/>
                    <a:pt x="11823" y="19477"/>
                    <a:pt x="11812" y="19728"/>
                  </a:cubicBezTo>
                  <a:lnTo>
                    <a:pt x="11812" y="19728"/>
                  </a:lnTo>
                  <a:cubicBezTo>
                    <a:pt x="11812" y="19724"/>
                    <a:pt x="11813" y="19721"/>
                    <a:pt x="11813" y="19717"/>
                  </a:cubicBezTo>
                  <a:lnTo>
                    <a:pt x="11813" y="19717"/>
                  </a:lnTo>
                  <a:cubicBezTo>
                    <a:pt x="11813" y="19722"/>
                    <a:pt x="11812" y="19729"/>
                    <a:pt x="11812" y="19735"/>
                  </a:cubicBezTo>
                  <a:cubicBezTo>
                    <a:pt x="11812" y="19737"/>
                    <a:pt x="11812" y="19738"/>
                    <a:pt x="11812" y="19740"/>
                  </a:cubicBezTo>
                  <a:cubicBezTo>
                    <a:pt x="11761" y="20413"/>
                    <a:pt x="11688" y="21082"/>
                    <a:pt x="11578" y="21749"/>
                  </a:cubicBezTo>
                  <a:cubicBezTo>
                    <a:pt x="11541" y="21930"/>
                    <a:pt x="11503" y="22111"/>
                    <a:pt x="11454" y="22290"/>
                  </a:cubicBezTo>
                  <a:cubicBezTo>
                    <a:pt x="11399" y="22490"/>
                    <a:pt x="11340" y="22693"/>
                    <a:pt x="11282" y="22893"/>
                  </a:cubicBezTo>
                  <a:cubicBezTo>
                    <a:pt x="11178" y="23250"/>
                    <a:pt x="11066" y="23605"/>
                    <a:pt x="10948" y="23959"/>
                  </a:cubicBezTo>
                  <a:cubicBezTo>
                    <a:pt x="10883" y="24135"/>
                    <a:pt x="10817" y="24309"/>
                    <a:pt x="10738" y="24478"/>
                  </a:cubicBezTo>
                  <a:cubicBezTo>
                    <a:pt x="10646" y="24668"/>
                    <a:pt x="10555" y="24859"/>
                    <a:pt x="10470" y="25051"/>
                  </a:cubicBezTo>
                  <a:cubicBezTo>
                    <a:pt x="10316" y="25396"/>
                    <a:pt x="10188" y="25753"/>
                    <a:pt x="10025" y="26095"/>
                  </a:cubicBezTo>
                  <a:cubicBezTo>
                    <a:pt x="9991" y="26155"/>
                    <a:pt x="9956" y="26215"/>
                    <a:pt x="9919" y="26273"/>
                  </a:cubicBezTo>
                  <a:cubicBezTo>
                    <a:pt x="9896" y="26306"/>
                    <a:pt x="9873" y="26338"/>
                    <a:pt x="9849" y="26369"/>
                  </a:cubicBezTo>
                  <a:cubicBezTo>
                    <a:pt x="9847" y="26373"/>
                    <a:pt x="9844" y="26376"/>
                    <a:pt x="9841" y="26378"/>
                  </a:cubicBezTo>
                  <a:cubicBezTo>
                    <a:pt x="9828" y="26385"/>
                    <a:pt x="9818" y="26395"/>
                    <a:pt x="9807" y="26405"/>
                  </a:cubicBezTo>
                  <a:cubicBezTo>
                    <a:pt x="9784" y="26400"/>
                    <a:pt x="9761" y="26397"/>
                    <a:pt x="9737" y="26392"/>
                  </a:cubicBezTo>
                  <a:cubicBezTo>
                    <a:pt x="9652" y="26378"/>
                    <a:pt x="9568" y="26373"/>
                    <a:pt x="9483" y="26373"/>
                  </a:cubicBezTo>
                  <a:cubicBezTo>
                    <a:pt x="9438" y="26373"/>
                    <a:pt x="9394" y="26374"/>
                    <a:pt x="9348" y="26377"/>
                  </a:cubicBezTo>
                  <a:cubicBezTo>
                    <a:pt x="9240" y="26384"/>
                    <a:pt x="9129" y="26393"/>
                    <a:pt x="9021" y="26415"/>
                  </a:cubicBezTo>
                  <a:cubicBezTo>
                    <a:pt x="8922" y="26435"/>
                    <a:pt x="8826" y="26467"/>
                    <a:pt x="8729" y="26499"/>
                  </a:cubicBezTo>
                  <a:cubicBezTo>
                    <a:pt x="8606" y="26541"/>
                    <a:pt x="8490" y="26593"/>
                    <a:pt x="8374" y="26649"/>
                  </a:cubicBezTo>
                  <a:cubicBezTo>
                    <a:pt x="8262" y="26703"/>
                    <a:pt x="8159" y="26761"/>
                    <a:pt x="8059" y="26833"/>
                  </a:cubicBezTo>
                  <a:cubicBezTo>
                    <a:pt x="7975" y="26894"/>
                    <a:pt x="7895" y="26960"/>
                    <a:pt x="7815" y="27025"/>
                  </a:cubicBezTo>
                  <a:cubicBezTo>
                    <a:pt x="7748" y="27080"/>
                    <a:pt x="7679" y="27135"/>
                    <a:pt x="7616" y="27197"/>
                  </a:cubicBezTo>
                  <a:cubicBezTo>
                    <a:pt x="7606" y="27208"/>
                    <a:pt x="7594" y="27219"/>
                    <a:pt x="7584" y="27230"/>
                  </a:cubicBezTo>
                  <a:cubicBezTo>
                    <a:pt x="7424" y="27405"/>
                    <a:pt x="7311" y="27621"/>
                    <a:pt x="7195" y="27826"/>
                  </a:cubicBezTo>
                  <a:cubicBezTo>
                    <a:pt x="7137" y="27933"/>
                    <a:pt x="7076" y="28037"/>
                    <a:pt x="7023" y="28147"/>
                  </a:cubicBezTo>
                  <a:cubicBezTo>
                    <a:pt x="6994" y="28208"/>
                    <a:pt x="6965" y="28271"/>
                    <a:pt x="6940" y="28334"/>
                  </a:cubicBezTo>
                  <a:cubicBezTo>
                    <a:pt x="6897" y="28438"/>
                    <a:pt x="6868" y="28547"/>
                    <a:pt x="6842" y="28656"/>
                  </a:cubicBezTo>
                  <a:cubicBezTo>
                    <a:pt x="6779" y="28906"/>
                    <a:pt x="6755" y="29163"/>
                    <a:pt x="6777" y="29420"/>
                  </a:cubicBezTo>
                  <a:cubicBezTo>
                    <a:pt x="6787" y="29546"/>
                    <a:pt x="6811" y="29667"/>
                    <a:pt x="6833" y="29789"/>
                  </a:cubicBezTo>
                  <a:cubicBezTo>
                    <a:pt x="6853" y="29905"/>
                    <a:pt x="6873" y="30020"/>
                    <a:pt x="6897" y="30135"/>
                  </a:cubicBezTo>
                  <a:cubicBezTo>
                    <a:pt x="6897" y="30135"/>
                    <a:pt x="6896" y="30133"/>
                    <a:pt x="6896" y="30133"/>
                  </a:cubicBezTo>
                  <a:lnTo>
                    <a:pt x="6896" y="30133"/>
                  </a:lnTo>
                  <a:cubicBezTo>
                    <a:pt x="6905" y="30180"/>
                    <a:pt x="6915" y="30227"/>
                    <a:pt x="6928" y="30274"/>
                  </a:cubicBezTo>
                  <a:cubicBezTo>
                    <a:pt x="6928" y="30276"/>
                    <a:pt x="6929" y="30280"/>
                    <a:pt x="6929" y="30282"/>
                  </a:cubicBezTo>
                  <a:cubicBezTo>
                    <a:pt x="6931" y="30288"/>
                    <a:pt x="6932" y="30294"/>
                    <a:pt x="6933" y="30299"/>
                  </a:cubicBezTo>
                  <a:cubicBezTo>
                    <a:pt x="6933" y="30298"/>
                    <a:pt x="6933" y="30297"/>
                    <a:pt x="6933" y="30296"/>
                  </a:cubicBezTo>
                  <a:cubicBezTo>
                    <a:pt x="6943" y="30329"/>
                    <a:pt x="6952" y="30363"/>
                    <a:pt x="6960" y="30398"/>
                  </a:cubicBezTo>
                  <a:cubicBezTo>
                    <a:pt x="6969" y="30428"/>
                    <a:pt x="6981" y="30460"/>
                    <a:pt x="6992" y="30491"/>
                  </a:cubicBezTo>
                  <a:lnTo>
                    <a:pt x="6993" y="30491"/>
                  </a:lnTo>
                  <a:cubicBezTo>
                    <a:pt x="6999" y="30506"/>
                    <a:pt x="7004" y="30519"/>
                    <a:pt x="7011" y="30532"/>
                  </a:cubicBezTo>
                  <a:cubicBezTo>
                    <a:pt x="7033" y="30574"/>
                    <a:pt x="7058" y="30616"/>
                    <a:pt x="7082" y="30656"/>
                  </a:cubicBezTo>
                  <a:cubicBezTo>
                    <a:pt x="7100" y="30685"/>
                    <a:pt x="7119" y="30715"/>
                    <a:pt x="7136" y="30745"/>
                  </a:cubicBezTo>
                  <a:cubicBezTo>
                    <a:pt x="7143" y="30759"/>
                    <a:pt x="7148" y="30771"/>
                    <a:pt x="7155" y="30784"/>
                  </a:cubicBezTo>
                  <a:cubicBezTo>
                    <a:pt x="7190" y="30769"/>
                    <a:pt x="7224" y="30754"/>
                    <a:pt x="7258" y="30741"/>
                  </a:cubicBezTo>
                  <a:cubicBezTo>
                    <a:pt x="7369" y="30693"/>
                    <a:pt x="7477" y="30639"/>
                    <a:pt x="7580" y="30577"/>
                  </a:cubicBezTo>
                  <a:cubicBezTo>
                    <a:pt x="7645" y="30539"/>
                    <a:pt x="7710" y="30499"/>
                    <a:pt x="7774" y="30459"/>
                  </a:cubicBezTo>
                  <a:lnTo>
                    <a:pt x="7778" y="30455"/>
                  </a:lnTo>
                  <a:cubicBezTo>
                    <a:pt x="7891" y="30341"/>
                    <a:pt x="8007" y="30233"/>
                    <a:pt x="8127" y="30126"/>
                  </a:cubicBezTo>
                  <a:lnTo>
                    <a:pt x="8127" y="30126"/>
                  </a:lnTo>
                  <a:cubicBezTo>
                    <a:pt x="8125" y="30127"/>
                    <a:pt x="8123" y="30128"/>
                    <a:pt x="8122" y="30129"/>
                  </a:cubicBezTo>
                  <a:cubicBezTo>
                    <a:pt x="8205" y="30055"/>
                    <a:pt x="8287" y="29979"/>
                    <a:pt x="8370" y="29904"/>
                  </a:cubicBezTo>
                  <a:lnTo>
                    <a:pt x="8370" y="29904"/>
                  </a:lnTo>
                  <a:cubicBezTo>
                    <a:pt x="8366" y="30004"/>
                    <a:pt x="8364" y="30104"/>
                    <a:pt x="8365" y="30204"/>
                  </a:cubicBezTo>
                  <a:cubicBezTo>
                    <a:pt x="8365" y="30319"/>
                    <a:pt x="8371" y="30434"/>
                    <a:pt x="8381" y="30548"/>
                  </a:cubicBezTo>
                  <a:cubicBezTo>
                    <a:pt x="8382" y="30561"/>
                    <a:pt x="8385" y="30574"/>
                    <a:pt x="8386" y="30586"/>
                  </a:cubicBezTo>
                  <a:cubicBezTo>
                    <a:pt x="8388" y="30594"/>
                    <a:pt x="8389" y="30602"/>
                    <a:pt x="8390" y="30610"/>
                  </a:cubicBezTo>
                  <a:cubicBezTo>
                    <a:pt x="8393" y="30624"/>
                    <a:pt x="8394" y="30640"/>
                    <a:pt x="8396" y="30655"/>
                  </a:cubicBezTo>
                  <a:cubicBezTo>
                    <a:pt x="8395" y="30655"/>
                    <a:pt x="8395" y="30655"/>
                    <a:pt x="8396" y="30656"/>
                  </a:cubicBezTo>
                  <a:cubicBezTo>
                    <a:pt x="8396" y="30656"/>
                    <a:pt x="8396" y="30656"/>
                    <a:pt x="8396" y="30657"/>
                  </a:cubicBezTo>
                  <a:cubicBezTo>
                    <a:pt x="8396" y="30657"/>
                    <a:pt x="8396" y="30657"/>
                    <a:pt x="8396" y="30658"/>
                  </a:cubicBezTo>
                  <a:cubicBezTo>
                    <a:pt x="8396" y="30658"/>
                    <a:pt x="8396" y="30658"/>
                    <a:pt x="8396" y="30661"/>
                  </a:cubicBezTo>
                  <a:cubicBezTo>
                    <a:pt x="8405" y="30718"/>
                    <a:pt x="8417" y="30776"/>
                    <a:pt x="8421" y="30836"/>
                  </a:cubicBezTo>
                  <a:cubicBezTo>
                    <a:pt x="8422" y="30848"/>
                    <a:pt x="8423" y="30862"/>
                    <a:pt x="8425" y="30876"/>
                  </a:cubicBezTo>
                  <a:lnTo>
                    <a:pt x="8426" y="30876"/>
                  </a:lnTo>
                  <a:cubicBezTo>
                    <a:pt x="8442" y="30954"/>
                    <a:pt x="8460" y="31033"/>
                    <a:pt x="8476" y="31112"/>
                  </a:cubicBezTo>
                  <a:cubicBezTo>
                    <a:pt x="8493" y="31190"/>
                    <a:pt x="8514" y="31269"/>
                    <a:pt x="8531" y="31349"/>
                  </a:cubicBezTo>
                  <a:cubicBezTo>
                    <a:pt x="8537" y="31374"/>
                    <a:pt x="8545" y="31400"/>
                    <a:pt x="8551" y="31427"/>
                  </a:cubicBezTo>
                  <a:cubicBezTo>
                    <a:pt x="8642" y="31390"/>
                    <a:pt x="8729" y="31350"/>
                    <a:pt x="8814" y="31305"/>
                  </a:cubicBezTo>
                  <a:cubicBezTo>
                    <a:pt x="8905" y="31260"/>
                    <a:pt x="8995" y="31212"/>
                    <a:pt x="9083" y="31160"/>
                  </a:cubicBezTo>
                  <a:cubicBezTo>
                    <a:pt x="9184" y="31101"/>
                    <a:pt x="9283" y="31039"/>
                    <a:pt x="9382" y="30978"/>
                  </a:cubicBezTo>
                  <a:lnTo>
                    <a:pt x="9382" y="30978"/>
                  </a:lnTo>
                  <a:cubicBezTo>
                    <a:pt x="9379" y="30980"/>
                    <a:pt x="9376" y="30982"/>
                    <a:pt x="9372" y="30984"/>
                  </a:cubicBezTo>
                  <a:cubicBezTo>
                    <a:pt x="9377" y="30982"/>
                    <a:pt x="9382" y="30978"/>
                    <a:pt x="9385" y="30976"/>
                  </a:cubicBezTo>
                  <a:lnTo>
                    <a:pt x="9385" y="30976"/>
                  </a:lnTo>
                  <a:cubicBezTo>
                    <a:pt x="9384" y="30977"/>
                    <a:pt x="9383" y="30977"/>
                    <a:pt x="9382" y="30978"/>
                  </a:cubicBezTo>
                  <a:lnTo>
                    <a:pt x="9382" y="30978"/>
                  </a:lnTo>
                  <a:cubicBezTo>
                    <a:pt x="9456" y="30931"/>
                    <a:pt x="9529" y="30881"/>
                    <a:pt x="9601" y="30833"/>
                  </a:cubicBezTo>
                  <a:cubicBezTo>
                    <a:pt x="9624" y="30820"/>
                    <a:pt x="9647" y="30803"/>
                    <a:pt x="9672" y="30790"/>
                  </a:cubicBezTo>
                  <a:cubicBezTo>
                    <a:pt x="9704" y="30760"/>
                    <a:pt x="9736" y="30731"/>
                    <a:pt x="9768" y="30701"/>
                  </a:cubicBezTo>
                  <a:cubicBezTo>
                    <a:pt x="9931" y="30548"/>
                    <a:pt x="10091" y="30392"/>
                    <a:pt x="10256" y="30242"/>
                  </a:cubicBezTo>
                  <a:lnTo>
                    <a:pt x="10256" y="30242"/>
                  </a:lnTo>
                  <a:cubicBezTo>
                    <a:pt x="10256" y="30242"/>
                    <a:pt x="10256" y="30242"/>
                    <a:pt x="10256" y="30242"/>
                  </a:cubicBezTo>
                  <a:cubicBezTo>
                    <a:pt x="10256" y="30242"/>
                    <a:pt x="10257" y="30242"/>
                    <a:pt x="10257" y="30242"/>
                  </a:cubicBezTo>
                  <a:lnTo>
                    <a:pt x="10257" y="30242"/>
                  </a:lnTo>
                  <a:cubicBezTo>
                    <a:pt x="10257" y="30241"/>
                    <a:pt x="10258" y="30240"/>
                    <a:pt x="10259" y="30240"/>
                  </a:cubicBezTo>
                  <a:lnTo>
                    <a:pt x="10259" y="30240"/>
                  </a:lnTo>
                  <a:cubicBezTo>
                    <a:pt x="10258" y="30240"/>
                    <a:pt x="10258" y="30240"/>
                    <a:pt x="10258" y="30240"/>
                  </a:cubicBezTo>
                  <a:lnTo>
                    <a:pt x="10258" y="30240"/>
                  </a:lnTo>
                  <a:cubicBezTo>
                    <a:pt x="10259" y="30238"/>
                    <a:pt x="10263" y="30236"/>
                    <a:pt x="10266" y="30234"/>
                  </a:cubicBezTo>
                  <a:cubicBezTo>
                    <a:pt x="10267" y="30232"/>
                    <a:pt x="10269" y="30229"/>
                    <a:pt x="10272" y="30227"/>
                  </a:cubicBezTo>
                  <a:lnTo>
                    <a:pt x="10272" y="30227"/>
                  </a:lnTo>
                  <a:cubicBezTo>
                    <a:pt x="10271" y="30326"/>
                    <a:pt x="10266" y="30423"/>
                    <a:pt x="10271" y="30520"/>
                  </a:cubicBezTo>
                  <a:cubicBezTo>
                    <a:pt x="10272" y="30553"/>
                    <a:pt x="10275" y="30584"/>
                    <a:pt x="10278" y="30617"/>
                  </a:cubicBezTo>
                  <a:cubicBezTo>
                    <a:pt x="10285" y="30627"/>
                    <a:pt x="10291" y="30640"/>
                    <a:pt x="10294" y="30653"/>
                  </a:cubicBezTo>
                  <a:cubicBezTo>
                    <a:pt x="10300" y="30671"/>
                    <a:pt x="10302" y="30689"/>
                    <a:pt x="10306" y="30707"/>
                  </a:cubicBezTo>
                  <a:cubicBezTo>
                    <a:pt x="10314" y="30749"/>
                    <a:pt x="10325" y="30789"/>
                    <a:pt x="10331" y="30830"/>
                  </a:cubicBezTo>
                  <a:cubicBezTo>
                    <a:pt x="10331" y="30824"/>
                    <a:pt x="10330" y="30820"/>
                    <a:pt x="10330" y="30814"/>
                  </a:cubicBezTo>
                  <a:lnTo>
                    <a:pt x="10330" y="30814"/>
                  </a:lnTo>
                  <a:cubicBezTo>
                    <a:pt x="10335" y="30854"/>
                    <a:pt x="10343" y="30896"/>
                    <a:pt x="10354" y="30936"/>
                  </a:cubicBezTo>
                  <a:lnTo>
                    <a:pt x="10354" y="30935"/>
                  </a:lnTo>
                  <a:cubicBezTo>
                    <a:pt x="10362" y="30962"/>
                    <a:pt x="10373" y="30990"/>
                    <a:pt x="10382" y="31018"/>
                  </a:cubicBezTo>
                  <a:cubicBezTo>
                    <a:pt x="10402" y="31079"/>
                    <a:pt x="10415" y="31143"/>
                    <a:pt x="10432" y="31207"/>
                  </a:cubicBezTo>
                  <a:cubicBezTo>
                    <a:pt x="10431" y="31204"/>
                    <a:pt x="10429" y="31200"/>
                    <a:pt x="10429" y="31197"/>
                  </a:cubicBezTo>
                  <a:lnTo>
                    <a:pt x="10429" y="31197"/>
                  </a:lnTo>
                  <a:cubicBezTo>
                    <a:pt x="10429" y="31201"/>
                    <a:pt x="10430" y="31206"/>
                    <a:pt x="10432" y="31209"/>
                  </a:cubicBezTo>
                  <a:lnTo>
                    <a:pt x="10432" y="31211"/>
                  </a:lnTo>
                  <a:cubicBezTo>
                    <a:pt x="10432" y="31212"/>
                    <a:pt x="10434" y="31213"/>
                    <a:pt x="10434" y="31213"/>
                  </a:cubicBezTo>
                  <a:cubicBezTo>
                    <a:pt x="10444" y="31247"/>
                    <a:pt x="10458" y="31279"/>
                    <a:pt x="10471" y="31311"/>
                  </a:cubicBezTo>
                  <a:cubicBezTo>
                    <a:pt x="10487" y="31349"/>
                    <a:pt x="10505" y="31384"/>
                    <a:pt x="10523" y="31421"/>
                  </a:cubicBezTo>
                  <a:cubicBezTo>
                    <a:pt x="10546" y="31462"/>
                    <a:pt x="10569" y="31502"/>
                    <a:pt x="10593" y="31541"/>
                  </a:cubicBezTo>
                  <a:cubicBezTo>
                    <a:pt x="10613" y="31530"/>
                    <a:pt x="10633" y="31517"/>
                    <a:pt x="10654" y="31506"/>
                  </a:cubicBezTo>
                  <a:cubicBezTo>
                    <a:pt x="10736" y="31460"/>
                    <a:pt x="10811" y="31408"/>
                    <a:pt x="10885" y="31354"/>
                  </a:cubicBezTo>
                  <a:cubicBezTo>
                    <a:pt x="10949" y="31303"/>
                    <a:pt x="11009" y="31248"/>
                    <a:pt x="11068" y="31193"/>
                  </a:cubicBezTo>
                  <a:cubicBezTo>
                    <a:pt x="11131" y="31134"/>
                    <a:pt x="11193" y="31072"/>
                    <a:pt x="11251" y="31007"/>
                  </a:cubicBezTo>
                  <a:cubicBezTo>
                    <a:pt x="11350" y="30888"/>
                    <a:pt x="11441" y="30765"/>
                    <a:pt x="11531" y="30640"/>
                  </a:cubicBezTo>
                  <a:cubicBezTo>
                    <a:pt x="11568" y="30590"/>
                    <a:pt x="11601" y="30539"/>
                    <a:pt x="11634" y="30488"/>
                  </a:cubicBezTo>
                  <a:cubicBezTo>
                    <a:pt x="11677" y="30423"/>
                    <a:pt x="11719" y="30358"/>
                    <a:pt x="11758" y="30290"/>
                  </a:cubicBezTo>
                  <a:cubicBezTo>
                    <a:pt x="11794" y="30220"/>
                    <a:pt x="11828" y="30149"/>
                    <a:pt x="11858" y="30079"/>
                  </a:cubicBezTo>
                  <a:cubicBezTo>
                    <a:pt x="11884" y="30021"/>
                    <a:pt x="11905" y="29963"/>
                    <a:pt x="11933" y="29908"/>
                  </a:cubicBezTo>
                  <a:cubicBezTo>
                    <a:pt x="11953" y="29826"/>
                    <a:pt x="11970" y="29743"/>
                    <a:pt x="11980" y="29660"/>
                  </a:cubicBezTo>
                  <a:cubicBezTo>
                    <a:pt x="11992" y="29548"/>
                    <a:pt x="12009" y="29432"/>
                    <a:pt x="12004" y="29322"/>
                  </a:cubicBezTo>
                  <a:cubicBezTo>
                    <a:pt x="12001" y="29216"/>
                    <a:pt x="11993" y="29115"/>
                    <a:pt x="11983" y="29009"/>
                  </a:cubicBezTo>
                  <a:cubicBezTo>
                    <a:pt x="11956" y="28746"/>
                    <a:pt x="11882" y="28488"/>
                    <a:pt x="11790" y="28241"/>
                  </a:cubicBezTo>
                  <a:cubicBezTo>
                    <a:pt x="11744" y="28117"/>
                    <a:pt x="11683" y="27997"/>
                    <a:pt x="11624" y="27881"/>
                  </a:cubicBezTo>
                  <a:cubicBezTo>
                    <a:pt x="11568" y="27770"/>
                    <a:pt x="11506" y="27661"/>
                    <a:pt x="11433" y="27561"/>
                  </a:cubicBezTo>
                  <a:cubicBezTo>
                    <a:pt x="11278" y="27347"/>
                    <a:pt x="11085" y="27168"/>
                    <a:pt x="10894" y="26988"/>
                  </a:cubicBezTo>
                  <a:cubicBezTo>
                    <a:pt x="10718" y="26822"/>
                    <a:pt x="10525" y="26666"/>
                    <a:pt x="10309" y="26555"/>
                  </a:cubicBezTo>
                  <a:cubicBezTo>
                    <a:pt x="10357" y="26486"/>
                    <a:pt x="10400" y="26413"/>
                    <a:pt x="10443" y="26338"/>
                  </a:cubicBezTo>
                  <a:cubicBezTo>
                    <a:pt x="10524" y="26196"/>
                    <a:pt x="10581" y="26040"/>
                    <a:pt x="10644" y="25890"/>
                  </a:cubicBezTo>
                  <a:cubicBezTo>
                    <a:pt x="10749" y="25628"/>
                    <a:pt x="10857" y="25369"/>
                    <a:pt x="10973" y="25110"/>
                  </a:cubicBezTo>
                  <a:cubicBezTo>
                    <a:pt x="11079" y="24873"/>
                    <a:pt x="11194" y="24642"/>
                    <a:pt x="11297" y="24403"/>
                  </a:cubicBezTo>
                  <a:cubicBezTo>
                    <a:pt x="11343" y="24297"/>
                    <a:pt x="11380" y="24187"/>
                    <a:pt x="11417" y="24076"/>
                  </a:cubicBezTo>
                  <a:cubicBezTo>
                    <a:pt x="11463" y="23939"/>
                    <a:pt x="11507" y="23802"/>
                    <a:pt x="11552" y="23664"/>
                  </a:cubicBezTo>
                  <a:cubicBezTo>
                    <a:pt x="11626" y="23430"/>
                    <a:pt x="11697" y="23197"/>
                    <a:pt x="11766" y="22963"/>
                  </a:cubicBezTo>
                  <a:cubicBezTo>
                    <a:pt x="11844" y="22697"/>
                    <a:pt x="11918" y="22431"/>
                    <a:pt x="11984" y="22163"/>
                  </a:cubicBezTo>
                  <a:cubicBezTo>
                    <a:pt x="12044" y="21923"/>
                    <a:pt x="12084" y="21677"/>
                    <a:pt x="12119" y="21433"/>
                  </a:cubicBezTo>
                  <a:cubicBezTo>
                    <a:pt x="12193" y="20899"/>
                    <a:pt x="12249" y="20364"/>
                    <a:pt x="12289" y="19825"/>
                  </a:cubicBezTo>
                  <a:cubicBezTo>
                    <a:pt x="12327" y="19307"/>
                    <a:pt x="12331" y="18784"/>
                    <a:pt x="12320" y="18264"/>
                  </a:cubicBezTo>
                  <a:cubicBezTo>
                    <a:pt x="12310" y="17739"/>
                    <a:pt x="12299" y="17213"/>
                    <a:pt x="12265" y="16688"/>
                  </a:cubicBezTo>
                  <a:cubicBezTo>
                    <a:pt x="12247" y="16408"/>
                    <a:pt x="12224" y="16128"/>
                    <a:pt x="12193" y="15848"/>
                  </a:cubicBezTo>
                  <a:cubicBezTo>
                    <a:pt x="12166" y="15594"/>
                    <a:pt x="12126" y="15341"/>
                    <a:pt x="12084" y="15090"/>
                  </a:cubicBezTo>
                  <a:cubicBezTo>
                    <a:pt x="12039" y="14810"/>
                    <a:pt x="11983" y="14532"/>
                    <a:pt x="11922" y="14255"/>
                  </a:cubicBezTo>
                  <a:lnTo>
                    <a:pt x="11922" y="14255"/>
                  </a:lnTo>
                  <a:cubicBezTo>
                    <a:pt x="11990" y="14328"/>
                    <a:pt x="12057" y="14401"/>
                    <a:pt x="12125" y="14475"/>
                  </a:cubicBezTo>
                  <a:cubicBezTo>
                    <a:pt x="12118" y="14468"/>
                    <a:pt x="12111" y="14460"/>
                    <a:pt x="12103" y="14453"/>
                  </a:cubicBezTo>
                  <a:lnTo>
                    <a:pt x="12103" y="14453"/>
                  </a:lnTo>
                  <a:cubicBezTo>
                    <a:pt x="12197" y="14557"/>
                    <a:pt x="12288" y="14663"/>
                    <a:pt x="12382" y="14770"/>
                  </a:cubicBezTo>
                  <a:cubicBezTo>
                    <a:pt x="12550" y="14963"/>
                    <a:pt x="12715" y="15162"/>
                    <a:pt x="12883" y="15356"/>
                  </a:cubicBezTo>
                  <a:cubicBezTo>
                    <a:pt x="13045" y="15544"/>
                    <a:pt x="13210" y="15728"/>
                    <a:pt x="13371" y="15915"/>
                  </a:cubicBezTo>
                  <a:cubicBezTo>
                    <a:pt x="13551" y="16121"/>
                    <a:pt x="13729" y="16326"/>
                    <a:pt x="13913" y="16528"/>
                  </a:cubicBezTo>
                  <a:cubicBezTo>
                    <a:pt x="14086" y="16716"/>
                    <a:pt x="14265" y="16898"/>
                    <a:pt x="14439" y="17085"/>
                  </a:cubicBezTo>
                  <a:cubicBezTo>
                    <a:pt x="14730" y="17413"/>
                    <a:pt x="15008" y="17754"/>
                    <a:pt x="15290" y="18091"/>
                  </a:cubicBezTo>
                  <a:cubicBezTo>
                    <a:pt x="15572" y="18429"/>
                    <a:pt x="15862" y="18762"/>
                    <a:pt x="16158" y="19087"/>
                  </a:cubicBezTo>
                  <a:cubicBezTo>
                    <a:pt x="16266" y="19214"/>
                    <a:pt x="16375" y="19340"/>
                    <a:pt x="16477" y="19472"/>
                  </a:cubicBezTo>
                  <a:cubicBezTo>
                    <a:pt x="16537" y="19549"/>
                    <a:pt x="16598" y="19626"/>
                    <a:pt x="16658" y="19703"/>
                  </a:cubicBezTo>
                  <a:cubicBezTo>
                    <a:pt x="16692" y="19745"/>
                    <a:pt x="16728" y="19784"/>
                    <a:pt x="16765" y="19823"/>
                  </a:cubicBezTo>
                  <a:cubicBezTo>
                    <a:pt x="16739" y="19876"/>
                    <a:pt x="16715" y="19932"/>
                    <a:pt x="16698" y="19990"/>
                  </a:cubicBezTo>
                  <a:cubicBezTo>
                    <a:pt x="16655" y="20136"/>
                    <a:pt x="16635" y="20285"/>
                    <a:pt x="16621" y="20433"/>
                  </a:cubicBezTo>
                  <a:cubicBezTo>
                    <a:pt x="16610" y="20558"/>
                    <a:pt x="16599" y="20685"/>
                    <a:pt x="16603" y="20810"/>
                  </a:cubicBezTo>
                  <a:cubicBezTo>
                    <a:pt x="16610" y="21068"/>
                    <a:pt x="16642" y="21321"/>
                    <a:pt x="16687" y="21574"/>
                  </a:cubicBezTo>
                  <a:cubicBezTo>
                    <a:pt x="16709" y="21706"/>
                    <a:pt x="16733" y="21836"/>
                    <a:pt x="16780" y="21961"/>
                  </a:cubicBezTo>
                  <a:cubicBezTo>
                    <a:pt x="16826" y="22086"/>
                    <a:pt x="16883" y="22203"/>
                    <a:pt x="16948" y="22320"/>
                  </a:cubicBezTo>
                  <a:cubicBezTo>
                    <a:pt x="17011" y="22432"/>
                    <a:pt x="17084" y="22540"/>
                    <a:pt x="17163" y="22641"/>
                  </a:cubicBezTo>
                  <a:cubicBezTo>
                    <a:pt x="17240" y="22741"/>
                    <a:pt x="17320" y="22843"/>
                    <a:pt x="17410" y="22930"/>
                  </a:cubicBezTo>
                  <a:cubicBezTo>
                    <a:pt x="17496" y="23011"/>
                    <a:pt x="17586" y="23086"/>
                    <a:pt x="17674" y="23165"/>
                  </a:cubicBezTo>
                  <a:cubicBezTo>
                    <a:pt x="17769" y="23247"/>
                    <a:pt x="17862" y="23331"/>
                    <a:pt x="17961" y="23410"/>
                  </a:cubicBezTo>
                  <a:cubicBezTo>
                    <a:pt x="18048" y="23481"/>
                    <a:pt x="18137" y="23549"/>
                    <a:pt x="18230" y="23612"/>
                  </a:cubicBezTo>
                  <a:cubicBezTo>
                    <a:pt x="18334" y="23683"/>
                    <a:pt x="18444" y="23738"/>
                    <a:pt x="18557" y="23792"/>
                  </a:cubicBezTo>
                  <a:lnTo>
                    <a:pt x="18556" y="23791"/>
                  </a:lnTo>
                  <a:lnTo>
                    <a:pt x="18556" y="23791"/>
                  </a:lnTo>
                  <a:cubicBezTo>
                    <a:pt x="18561" y="23794"/>
                    <a:pt x="18567" y="23796"/>
                    <a:pt x="18572" y="23799"/>
                  </a:cubicBezTo>
                  <a:cubicBezTo>
                    <a:pt x="18575" y="23801"/>
                    <a:pt x="18578" y="23803"/>
                    <a:pt x="18582" y="23804"/>
                  </a:cubicBezTo>
                  <a:lnTo>
                    <a:pt x="18582" y="23804"/>
                  </a:lnTo>
                  <a:cubicBezTo>
                    <a:pt x="18730" y="23874"/>
                    <a:pt x="18877" y="23949"/>
                    <a:pt x="19026" y="24019"/>
                  </a:cubicBezTo>
                  <a:cubicBezTo>
                    <a:pt x="19281" y="24140"/>
                    <a:pt x="19541" y="24261"/>
                    <a:pt x="19819" y="24318"/>
                  </a:cubicBezTo>
                  <a:cubicBezTo>
                    <a:pt x="19849" y="24323"/>
                    <a:pt x="19879" y="24326"/>
                    <a:pt x="19909" y="24326"/>
                  </a:cubicBezTo>
                  <a:cubicBezTo>
                    <a:pt x="19947" y="24326"/>
                    <a:pt x="19984" y="24321"/>
                    <a:pt x="20018" y="24310"/>
                  </a:cubicBezTo>
                  <a:cubicBezTo>
                    <a:pt x="20018" y="24306"/>
                    <a:pt x="20019" y="24303"/>
                    <a:pt x="20019" y="24298"/>
                  </a:cubicBezTo>
                  <a:cubicBezTo>
                    <a:pt x="20019" y="24297"/>
                    <a:pt x="20019" y="24296"/>
                    <a:pt x="20019" y="24294"/>
                  </a:cubicBezTo>
                  <a:cubicBezTo>
                    <a:pt x="20021" y="24293"/>
                    <a:pt x="20021" y="24290"/>
                    <a:pt x="20021" y="24289"/>
                  </a:cubicBezTo>
                  <a:cubicBezTo>
                    <a:pt x="20021" y="24289"/>
                    <a:pt x="20021" y="24288"/>
                    <a:pt x="20021" y="24288"/>
                  </a:cubicBezTo>
                  <a:cubicBezTo>
                    <a:pt x="20027" y="24203"/>
                    <a:pt x="20028" y="24118"/>
                    <a:pt x="20034" y="24032"/>
                  </a:cubicBezTo>
                  <a:lnTo>
                    <a:pt x="20034" y="24032"/>
                  </a:lnTo>
                  <a:cubicBezTo>
                    <a:pt x="20034" y="24032"/>
                    <a:pt x="20034" y="24032"/>
                    <a:pt x="20034" y="24032"/>
                  </a:cubicBezTo>
                  <a:cubicBezTo>
                    <a:pt x="20035" y="24027"/>
                    <a:pt x="20035" y="24022"/>
                    <a:pt x="20035" y="24016"/>
                  </a:cubicBezTo>
                  <a:lnTo>
                    <a:pt x="20035" y="24016"/>
                  </a:lnTo>
                  <a:cubicBezTo>
                    <a:pt x="20035" y="24016"/>
                    <a:pt x="20035" y="24016"/>
                    <a:pt x="20035" y="24016"/>
                  </a:cubicBezTo>
                  <a:lnTo>
                    <a:pt x="20035" y="24016"/>
                  </a:lnTo>
                  <a:cubicBezTo>
                    <a:pt x="20035" y="24016"/>
                    <a:pt x="20035" y="24015"/>
                    <a:pt x="20035" y="24015"/>
                  </a:cubicBezTo>
                  <a:cubicBezTo>
                    <a:pt x="20035" y="24012"/>
                    <a:pt x="20035" y="24010"/>
                    <a:pt x="20035" y="24009"/>
                  </a:cubicBezTo>
                  <a:cubicBezTo>
                    <a:pt x="20037" y="24006"/>
                    <a:pt x="20037" y="24002"/>
                    <a:pt x="20037" y="24000"/>
                  </a:cubicBezTo>
                  <a:cubicBezTo>
                    <a:pt x="20038" y="23938"/>
                    <a:pt x="20035" y="23879"/>
                    <a:pt x="20030" y="23818"/>
                  </a:cubicBezTo>
                  <a:lnTo>
                    <a:pt x="20030" y="23818"/>
                  </a:lnTo>
                  <a:cubicBezTo>
                    <a:pt x="20031" y="23824"/>
                    <a:pt x="20031" y="23828"/>
                    <a:pt x="20032" y="23833"/>
                  </a:cubicBezTo>
                  <a:cubicBezTo>
                    <a:pt x="20026" y="23772"/>
                    <a:pt x="20017" y="23711"/>
                    <a:pt x="20009" y="23649"/>
                  </a:cubicBezTo>
                  <a:cubicBezTo>
                    <a:pt x="20001" y="23592"/>
                    <a:pt x="19998" y="23534"/>
                    <a:pt x="19992" y="23477"/>
                  </a:cubicBezTo>
                  <a:cubicBezTo>
                    <a:pt x="19984" y="23413"/>
                    <a:pt x="19971" y="23349"/>
                    <a:pt x="19960" y="23284"/>
                  </a:cubicBezTo>
                  <a:cubicBezTo>
                    <a:pt x="19950" y="23229"/>
                    <a:pt x="19939" y="23174"/>
                    <a:pt x="19926" y="23119"/>
                  </a:cubicBezTo>
                  <a:cubicBezTo>
                    <a:pt x="19926" y="23119"/>
                    <a:pt x="19926" y="23120"/>
                    <a:pt x="19926" y="23120"/>
                  </a:cubicBezTo>
                  <a:cubicBezTo>
                    <a:pt x="19907" y="23046"/>
                    <a:pt x="19890" y="22974"/>
                    <a:pt x="19873" y="22899"/>
                  </a:cubicBezTo>
                  <a:cubicBezTo>
                    <a:pt x="19872" y="22891"/>
                    <a:pt x="19870" y="22884"/>
                    <a:pt x="19868" y="22876"/>
                  </a:cubicBezTo>
                  <a:cubicBezTo>
                    <a:pt x="19816" y="22745"/>
                    <a:pt x="19756" y="22616"/>
                    <a:pt x="19697" y="22489"/>
                  </a:cubicBezTo>
                  <a:cubicBezTo>
                    <a:pt x="19666" y="22423"/>
                    <a:pt x="19634" y="22358"/>
                    <a:pt x="19603" y="22293"/>
                  </a:cubicBezTo>
                  <a:lnTo>
                    <a:pt x="19603" y="22293"/>
                  </a:lnTo>
                  <a:cubicBezTo>
                    <a:pt x="19758" y="22337"/>
                    <a:pt x="19916" y="22367"/>
                    <a:pt x="20074" y="22398"/>
                  </a:cubicBezTo>
                  <a:cubicBezTo>
                    <a:pt x="20249" y="22432"/>
                    <a:pt x="20426" y="22460"/>
                    <a:pt x="20605" y="22463"/>
                  </a:cubicBezTo>
                  <a:cubicBezTo>
                    <a:pt x="20639" y="22464"/>
                    <a:pt x="20673" y="22464"/>
                    <a:pt x="20707" y="22464"/>
                  </a:cubicBezTo>
                  <a:cubicBezTo>
                    <a:pt x="20753" y="22464"/>
                    <a:pt x="20800" y="22464"/>
                    <a:pt x="20846" y="22463"/>
                  </a:cubicBezTo>
                  <a:cubicBezTo>
                    <a:pt x="20851" y="22463"/>
                    <a:pt x="20856" y="22463"/>
                    <a:pt x="20862" y="22462"/>
                  </a:cubicBezTo>
                  <a:cubicBezTo>
                    <a:pt x="20919" y="22454"/>
                    <a:pt x="20978" y="22446"/>
                    <a:pt x="21037" y="22438"/>
                  </a:cubicBezTo>
                  <a:cubicBezTo>
                    <a:pt x="21038" y="22437"/>
                    <a:pt x="21039" y="22437"/>
                    <a:pt x="21043" y="22437"/>
                  </a:cubicBezTo>
                  <a:lnTo>
                    <a:pt x="21040" y="22437"/>
                  </a:lnTo>
                  <a:cubicBezTo>
                    <a:pt x="21044" y="22437"/>
                    <a:pt x="21046" y="22437"/>
                    <a:pt x="21050" y="22436"/>
                  </a:cubicBezTo>
                  <a:cubicBezTo>
                    <a:pt x="21159" y="22417"/>
                    <a:pt x="21268" y="22386"/>
                    <a:pt x="21378" y="22361"/>
                  </a:cubicBezTo>
                  <a:cubicBezTo>
                    <a:pt x="21374" y="22349"/>
                    <a:pt x="21372" y="22337"/>
                    <a:pt x="21371" y="22325"/>
                  </a:cubicBezTo>
                  <a:cubicBezTo>
                    <a:pt x="21371" y="22326"/>
                    <a:pt x="21371" y="22326"/>
                    <a:pt x="21371" y="22326"/>
                  </a:cubicBezTo>
                  <a:cubicBezTo>
                    <a:pt x="21348" y="22219"/>
                    <a:pt x="21314" y="22115"/>
                    <a:pt x="21278" y="22011"/>
                  </a:cubicBezTo>
                  <a:cubicBezTo>
                    <a:pt x="21242" y="21910"/>
                    <a:pt x="21210" y="21803"/>
                    <a:pt x="21166" y="21703"/>
                  </a:cubicBezTo>
                  <a:cubicBezTo>
                    <a:pt x="21165" y="21700"/>
                    <a:pt x="21164" y="21699"/>
                    <a:pt x="21163" y="21697"/>
                  </a:cubicBezTo>
                  <a:cubicBezTo>
                    <a:pt x="21116" y="21596"/>
                    <a:pt x="21064" y="21499"/>
                    <a:pt x="21008" y="21403"/>
                  </a:cubicBezTo>
                  <a:cubicBezTo>
                    <a:pt x="20924" y="21282"/>
                    <a:pt x="20840" y="21161"/>
                    <a:pt x="20752" y="21043"/>
                  </a:cubicBezTo>
                  <a:cubicBezTo>
                    <a:pt x="20647" y="20901"/>
                    <a:pt x="20538" y="20761"/>
                    <a:pt x="20431" y="20622"/>
                  </a:cubicBezTo>
                  <a:cubicBezTo>
                    <a:pt x="20458" y="20621"/>
                    <a:pt x="20486" y="20621"/>
                    <a:pt x="20513" y="20621"/>
                  </a:cubicBezTo>
                  <a:cubicBezTo>
                    <a:pt x="20638" y="20619"/>
                    <a:pt x="20764" y="20616"/>
                    <a:pt x="20887" y="20595"/>
                  </a:cubicBezTo>
                  <a:cubicBezTo>
                    <a:pt x="21130" y="20551"/>
                    <a:pt x="21364" y="20486"/>
                    <a:pt x="21595" y="20400"/>
                  </a:cubicBezTo>
                  <a:cubicBezTo>
                    <a:pt x="21697" y="20361"/>
                    <a:pt x="21796" y="20308"/>
                    <a:pt x="21892" y="20255"/>
                  </a:cubicBezTo>
                  <a:cubicBezTo>
                    <a:pt x="21953" y="20222"/>
                    <a:pt x="22018" y="20189"/>
                    <a:pt x="22076" y="20149"/>
                  </a:cubicBezTo>
                  <a:cubicBezTo>
                    <a:pt x="22165" y="20089"/>
                    <a:pt x="22250" y="20030"/>
                    <a:pt x="22313" y="19942"/>
                  </a:cubicBezTo>
                  <a:cubicBezTo>
                    <a:pt x="22318" y="19934"/>
                    <a:pt x="22322" y="19926"/>
                    <a:pt x="22328" y="19916"/>
                  </a:cubicBezTo>
                  <a:cubicBezTo>
                    <a:pt x="22305" y="19871"/>
                    <a:pt x="22279" y="19826"/>
                    <a:pt x="22254" y="19779"/>
                  </a:cubicBezTo>
                  <a:lnTo>
                    <a:pt x="22251" y="19779"/>
                  </a:lnTo>
                  <a:cubicBezTo>
                    <a:pt x="22251" y="19778"/>
                    <a:pt x="22251" y="19778"/>
                    <a:pt x="22251" y="19778"/>
                  </a:cubicBezTo>
                  <a:cubicBezTo>
                    <a:pt x="22250" y="19777"/>
                    <a:pt x="22250" y="19777"/>
                    <a:pt x="22250" y="19776"/>
                  </a:cubicBezTo>
                  <a:cubicBezTo>
                    <a:pt x="22246" y="19769"/>
                    <a:pt x="22241" y="19761"/>
                    <a:pt x="22237" y="19753"/>
                  </a:cubicBezTo>
                  <a:cubicBezTo>
                    <a:pt x="22167" y="19649"/>
                    <a:pt x="22089" y="19548"/>
                    <a:pt x="22006" y="19452"/>
                  </a:cubicBezTo>
                  <a:cubicBezTo>
                    <a:pt x="22000" y="19444"/>
                    <a:pt x="21993" y="19438"/>
                    <a:pt x="21986" y="19430"/>
                  </a:cubicBezTo>
                  <a:lnTo>
                    <a:pt x="21986" y="19430"/>
                  </a:lnTo>
                  <a:lnTo>
                    <a:pt x="21987" y="19432"/>
                  </a:lnTo>
                  <a:cubicBezTo>
                    <a:pt x="21942" y="19379"/>
                    <a:pt x="21890" y="19330"/>
                    <a:pt x="21841" y="19280"/>
                  </a:cubicBezTo>
                  <a:cubicBezTo>
                    <a:pt x="21789" y="19226"/>
                    <a:pt x="21739" y="19172"/>
                    <a:pt x="21682" y="19124"/>
                  </a:cubicBezTo>
                  <a:cubicBezTo>
                    <a:pt x="21577" y="19038"/>
                    <a:pt x="21467" y="18957"/>
                    <a:pt x="21357" y="18879"/>
                  </a:cubicBezTo>
                  <a:lnTo>
                    <a:pt x="21357" y="18879"/>
                  </a:lnTo>
                  <a:cubicBezTo>
                    <a:pt x="21357" y="18880"/>
                    <a:pt x="21358" y="18880"/>
                    <a:pt x="21358" y="18881"/>
                  </a:cubicBezTo>
                  <a:lnTo>
                    <a:pt x="21358" y="18881"/>
                  </a:lnTo>
                  <a:cubicBezTo>
                    <a:pt x="21351" y="18875"/>
                    <a:pt x="21344" y="18870"/>
                    <a:pt x="21337" y="18866"/>
                  </a:cubicBezTo>
                  <a:cubicBezTo>
                    <a:pt x="21242" y="18802"/>
                    <a:pt x="21146" y="18741"/>
                    <a:pt x="21048" y="18684"/>
                  </a:cubicBezTo>
                  <a:cubicBezTo>
                    <a:pt x="20956" y="18645"/>
                    <a:pt x="20860" y="18613"/>
                    <a:pt x="20766" y="18581"/>
                  </a:cubicBezTo>
                  <a:cubicBezTo>
                    <a:pt x="20648" y="18541"/>
                    <a:pt x="20529" y="18505"/>
                    <a:pt x="20408" y="18475"/>
                  </a:cubicBezTo>
                  <a:cubicBezTo>
                    <a:pt x="20280" y="18444"/>
                    <a:pt x="20149" y="18412"/>
                    <a:pt x="20018" y="18397"/>
                  </a:cubicBezTo>
                  <a:cubicBezTo>
                    <a:pt x="19899" y="18383"/>
                    <a:pt x="19782" y="18372"/>
                    <a:pt x="19662" y="18372"/>
                  </a:cubicBezTo>
                  <a:cubicBezTo>
                    <a:pt x="19651" y="18372"/>
                    <a:pt x="19640" y="18373"/>
                    <a:pt x="19628" y="18373"/>
                  </a:cubicBezTo>
                  <a:cubicBezTo>
                    <a:pt x="19492" y="18375"/>
                    <a:pt x="19355" y="18385"/>
                    <a:pt x="19219" y="18397"/>
                  </a:cubicBezTo>
                  <a:cubicBezTo>
                    <a:pt x="19098" y="18407"/>
                    <a:pt x="18978" y="18417"/>
                    <a:pt x="18856" y="18430"/>
                  </a:cubicBezTo>
                  <a:cubicBezTo>
                    <a:pt x="18724" y="18445"/>
                    <a:pt x="18596" y="18471"/>
                    <a:pt x="18467" y="18505"/>
                  </a:cubicBezTo>
                  <a:cubicBezTo>
                    <a:pt x="18342" y="18540"/>
                    <a:pt x="18217" y="18581"/>
                    <a:pt x="18099" y="18631"/>
                  </a:cubicBezTo>
                  <a:cubicBezTo>
                    <a:pt x="17982" y="18682"/>
                    <a:pt x="17874" y="18751"/>
                    <a:pt x="17767" y="18820"/>
                  </a:cubicBezTo>
                  <a:cubicBezTo>
                    <a:pt x="17563" y="18951"/>
                    <a:pt x="17362" y="19086"/>
                    <a:pt x="17185" y="19254"/>
                  </a:cubicBezTo>
                  <a:lnTo>
                    <a:pt x="17168" y="19272"/>
                  </a:lnTo>
                  <a:cubicBezTo>
                    <a:pt x="17124" y="19316"/>
                    <a:pt x="17084" y="19363"/>
                    <a:pt x="17045" y="19412"/>
                  </a:cubicBezTo>
                  <a:cubicBezTo>
                    <a:pt x="16933" y="19277"/>
                    <a:pt x="16828" y="19138"/>
                    <a:pt x="16717" y="19002"/>
                  </a:cubicBezTo>
                  <a:cubicBezTo>
                    <a:pt x="16599" y="18858"/>
                    <a:pt x="16473" y="18719"/>
                    <a:pt x="16348" y="18581"/>
                  </a:cubicBezTo>
                  <a:lnTo>
                    <a:pt x="16348" y="18581"/>
                  </a:lnTo>
                  <a:cubicBezTo>
                    <a:pt x="16348" y="18582"/>
                    <a:pt x="16349" y="18582"/>
                    <a:pt x="16350" y="18583"/>
                  </a:cubicBezTo>
                  <a:lnTo>
                    <a:pt x="16350" y="18583"/>
                  </a:lnTo>
                  <a:cubicBezTo>
                    <a:pt x="16291" y="18519"/>
                    <a:pt x="16232" y="18454"/>
                    <a:pt x="16174" y="18388"/>
                  </a:cubicBezTo>
                  <a:cubicBezTo>
                    <a:pt x="15827" y="17986"/>
                    <a:pt x="15489" y="17577"/>
                    <a:pt x="15150" y="17170"/>
                  </a:cubicBezTo>
                  <a:cubicBezTo>
                    <a:pt x="14824" y="16779"/>
                    <a:pt x="14467" y="16420"/>
                    <a:pt x="14123" y="16045"/>
                  </a:cubicBezTo>
                  <a:lnTo>
                    <a:pt x="14123" y="16045"/>
                  </a:lnTo>
                  <a:cubicBezTo>
                    <a:pt x="14124" y="16046"/>
                    <a:pt x="14124" y="16046"/>
                    <a:pt x="14125" y="16047"/>
                  </a:cubicBezTo>
                  <a:cubicBezTo>
                    <a:pt x="14120" y="16042"/>
                    <a:pt x="14116" y="16037"/>
                    <a:pt x="14111" y="16031"/>
                  </a:cubicBezTo>
                  <a:cubicBezTo>
                    <a:pt x="14110" y="16030"/>
                    <a:pt x="14109" y="16029"/>
                    <a:pt x="14108" y="16027"/>
                  </a:cubicBezTo>
                  <a:lnTo>
                    <a:pt x="14108" y="16027"/>
                  </a:lnTo>
                  <a:cubicBezTo>
                    <a:pt x="13967" y="15866"/>
                    <a:pt x="13827" y="15705"/>
                    <a:pt x="13688" y="15545"/>
                  </a:cubicBezTo>
                  <a:cubicBezTo>
                    <a:pt x="13521" y="15353"/>
                    <a:pt x="13352" y="15163"/>
                    <a:pt x="13186" y="14971"/>
                  </a:cubicBezTo>
                  <a:cubicBezTo>
                    <a:pt x="13020" y="14778"/>
                    <a:pt x="12857" y="14582"/>
                    <a:pt x="12690" y="14390"/>
                  </a:cubicBezTo>
                  <a:cubicBezTo>
                    <a:pt x="12522" y="14197"/>
                    <a:pt x="12351" y="14006"/>
                    <a:pt x="12176" y="13817"/>
                  </a:cubicBezTo>
                  <a:cubicBezTo>
                    <a:pt x="12023" y="13651"/>
                    <a:pt x="11865" y="13488"/>
                    <a:pt x="11713" y="13321"/>
                  </a:cubicBezTo>
                  <a:cubicBezTo>
                    <a:pt x="11705" y="13312"/>
                    <a:pt x="11698" y="13304"/>
                    <a:pt x="11691" y="13295"/>
                  </a:cubicBezTo>
                  <a:cubicBezTo>
                    <a:pt x="11689" y="13292"/>
                    <a:pt x="11687" y="13292"/>
                    <a:pt x="11686" y="13290"/>
                  </a:cubicBezTo>
                  <a:cubicBezTo>
                    <a:pt x="11640" y="13115"/>
                    <a:pt x="11595" y="12940"/>
                    <a:pt x="11544" y="12766"/>
                  </a:cubicBezTo>
                  <a:cubicBezTo>
                    <a:pt x="11468" y="12509"/>
                    <a:pt x="11384" y="12254"/>
                    <a:pt x="11300" y="11998"/>
                  </a:cubicBezTo>
                  <a:cubicBezTo>
                    <a:pt x="11147" y="11526"/>
                    <a:pt x="10993" y="11051"/>
                    <a:pt x="10830" y="10582"/>
                  </a:cubicBezTo>
                  <a:cubicBezTo>
                    <a:pt x="10825" y="10569"/>
                    <a:pt x="10820" y="10556"/>
                    <a:pt x="10816" y="10542"/>
                  </a:cubicBezTo>
                  <a:cubicBezTo>
                    <a:pt x="10816" y="10542"/>
                    <a:pt x="10816" y="10541"/>
                    <a:pt x="10816" y="10541"/>
                  </a:cubicBezTo>
                  <a:cubicBezTo>
                    <a:pt x="10816" y="10540"/>
                    <a:pt x="10814" y="10539"/>
                    <a:pt x="10814" y="10537"/>
                  </a:cubicBezTo>
                  <a:cubicBezTo>
                    <a:pt x="10814" y="10535"/>
                    <a:pt x="10813" y="10534"/>
                    <a:pt x="10813" y="10533"/>
                  </a:cubicBezTo>
                  <a:cubicBezTo>
                    <a:pt x="10811" y="10526"/>
                    <a:pt x="10809" y="10518"/>
                    <a:pt x="10805" y="10511"/>
                  </a:cubicBezTo>
                  <a:cubicBezTo>
                    <a:pt x="10805" y="10510"/>
                    <a:pt x="10804" y="10509"/>
                    <a:pt x="10804" y="10508"/>
                  </a:cubicBezTo>
                  <a:cubicBezTo>
                    <a:pt x="10794" y="10464"/>
                    <a:pt x="10774" y="10420"/>
                    <a:pt x="10758" y="10378"/>
                  </a:cubicBezTo>
                  <a:lnTo>
                    <a:pt x="10756" y="10368"/>
                  </a:lnTo>
                  <a:cubicBezTo>
                    <a:pt x="10753" y="10359"/>
                    <a:pt x="10750" y="10350"/>
                    <a:pt x="10746" y="10340"/>
                  </a:cubicBezTo>
                  <a:cubicBezTo>
                    <a:pt x="10744" y="10332"/>
                    <a:pt x="10740" y="10324"/>
                    <a:pt x="10737" y="10316"/>
                  </a:cubicBezTo>
                  <a:cubicBezTo>
                    <a:pt x="10734" y="10307"/>
                    <a:pt x="10731" y="10298"/>
                    <a:pt x="10728" y="10288"/>
                  </a:cubicBezTo>
                  <a:lnTo>
                    <a:pt x="10728" y="10288"/>
                  </a:lnTo>
                  <a:cubicBezTo>
                    <a:pt x="10729" y="10292"/>
                    <a:pt x="10730" y="10297"/>
                    <a:pt x="10731" y="10301"/>
                  </a:cubicBezTo>
                  <a:cubicBezTo>
                    <a:pt x="10726" y="10283"/>
                    <a:pt x="10719" y="10266"/>
                    <a:pt x="10714" y="10247"/>
                  </a:cubicBezTo>
                  <a:cubicBezTo>
                    <a:pt x="10500" y="9637"/>
                    <a:pt x="10254" y="9036"/>
                    <a:pt x="10011" y="8436"/>
                  </a:cubicBezTo>
                  <a:cubicBezTo>
                    <a:pt x="9814" y="7952"/>
                    <a:pt x="9616" y="7471"/>
                    <a:pt x="9401" y="6995"/>
                  </a:cubicBezTo>
                  <a:cubicBezTo>
                    <a:pt x="9286" y="6738"/>
                    <a:pt x="9168" y="6482"/>
                    <a:pt x="9048" y="6226"/>
                  </a:cubicBezTo>
                  <a:cubicBezTo>
                    <a:pt x="8999" y="6119"/>
                    <a:pt x="8947" y="6012"/>
                    <a:pt x="8895" y="5905"/>
                  </a:cubicBezTo>
                  <a:lnTo>
                    <a:pt x="8895" y="5905"/>
                  </a:lnTo>
                  <a:cubicBezTo>
                    <a:pt x="8959" y="5952"/>
                    <a:pt x="9024" y="5999"/>
                    <a:pt x="9085" y="6048"/>
                  </a:cubicBezTo>
                  <a:cubicBezTo>
                    <a:pt x="9490" y="6370"/>
                    <a:pt x="9885" y="6704"/>
                    <a:pt x="10317" y="6988"/>
                  </a:cubicBezTo>
                  <a:cubicBezTo>
                    <a:pt x="10320" y="6991"/>
                    <a:pt x="10324" y="6992"/>
                    <a:pt x="10327" y="6994"/>
                  </a:cubicBezTo>
                  <a:cubicBezTo>
                    <a:pt x="10335" y="7001"/>
                    <a:pt x="10344" y="7007"/>
                    <a:pt x="10352" y="7012"/>
                  </a:cubicBezTo>
                  <a:cubicBezTo>
                    <a:pt x="10375" y="7030"/>
                    <a:pt x="10400" y="7044"/>
                    <a:pt x="10424" y="7059"/>
                  </a:cubicBezTo>
                  <a:lnTo>
                    <a:pt x="10424" y="7059"/>
                  </a:lnTo>
                  <a:cubicBezTo>
                    <a:pt x="10424" y="7059"/>
                    <a:pt x="10424" y="7059"/>
                    <a:pt x="10424" y="7059"/>
                  </a:cubicBezTo>
                  <a:lnTo>
                    <a:pt x="10424" y="7059"/>
                  </a:lnTo>
                  <a:cubicBezTo>
                    <a:pt x="10425" y="7060"/>
                    <a:pt x="10427" y="7061"/>
                    <a:pt x="10428" y="7061"/>
                  </a:cubicBezTo>
                  <a:lnTo>
                    <a:pt x="10428" y="7061"/>
                  </a:lnTo>
                  <a:lnTo>
                    <a:pt x="10442" y="7071"/>
                  </a:lnTo>
                  <a:cubicBezTo>
                    <a:pt x="10443" y="7072"/>
                    <a:pt x="10444" y="7072"/>
                    <a:pt x="10446" y="7073"/>
                  </a:cubicBezTo>
                  <a:lnTo>
                    <a:pt x="10445" y="7073"/>
                  </a:lnTo>
                  <a:cubicBezTo>
                    <a:pt x="10593" y="7168"/>
                    <a:pt x="10745" y="7256"/>
                    <a:pt x="10894" y="7346"/>
                  </a:cubicBezTo>
                  <a:cubicBezTo>
                    <a:pt x="11058" y="7445"/>
                    <a:pt x="11219" y="7547"/>
                    <a:pt x="11383" y="7645"/>
                  </a:cubicBezTo>
                  <a:cubicBezTo>
                    <a:pt x="11834" y="7916"/>
                    <a:pt x="12296" y="8172"/>
                    <a:pt x="12762" y="8418"/>
                  </a:cubicBezTo>
                  <a:cubicBezTo>
                    <a:pt x="13215" y="8656"/>
                    <a:pt x="13691" y="8850"/>
                    <a:pt x="14154" y="9067"/>
                  </a:cubicBezTo>
                  <a:cubicBezTo>
                    <a:pt x="14153" y="9067"/>
                    <a:pt x="14152" y="9066"/>
                    <a:pt x="14151" y="9066"/>
                  </a:cubicBezTo>
                  <a:lnTo>
                    <a:pt x="14151" y="9066"/>
                  </a:lnTo>
                  <a:cubicBezTo>
                    <a:pt x="14153" y="9067"/>
                    <a:pt x="14156" y="9068"/>
                    <a:pt x="14158" y="9068"/>
                  </a:cubicBezTo>
                  <a:cubicBezTo>
                    <a:pt x="14165" y="9072"/>
                    <a:pt x="14173" y="9075"/>
                    <a:pt x="14180" y="9079"/>
                  </a:cubicBezTo>
                  <a:cubicBezTo>
                    <a:pt x="14178" y="9078"/>
                    <a:pt x="14177" y="9078"/>
                    <a:pt x="14176" y="9077"/>
                  </a:cubicBezTo>
                  <a:lnTo>
                    <a:pt x="14176" y="9077"/>
                  </a:lnTo>
                  <a:cubicBezTo>
                    <a:pt x="14377" y="9177"/>
                    <a:pt x="14579" y="9279"/>
                    <a:pt x="14777" y="9384"/>
                  </a:cubicBezTo>
                  <a:cubicBezTo>
                    <a:pt x="14977" y="9490"/>
                    <a:pt x="15182" y="9590"/>
                    <a:pt x="15375" y="9710"/>
                  </a:cubicBezTo>
                  <a:cubicBezTo>
                    <a:pt x="15385" y="9718"/>
                    <a:pt x="15396" y="9726"/>
                    <a:pt x="15408" y="9734"/>
                  </a:cubicBezTo>
                  <a:cubicBezTo>
                    <a:pt x="15412" y="9742"/>
                    <a:pt x="15421" y="9745"/>
                    <a:pt x="15427" y="9752"/>
                  </a:cubicBezTo>
                  <a:cubicBezTo>
                    <a:pt x="15423" y="9774"/>
                    <a:pt x="15416" y="9796"/>
                    <a:pt x="15412" y="9817"/>
                  </a:cubicBezTo>
                  <a:cubicBezTo>
                    <a:pt x="15387" y="9950"/>
                    <a:pt x="15381" y="10091"/>
                    <a:pt x="15401" y="10224"/>
                  </a:cubicBezTo>
                  <a:cubicBezTo>
                    <a:pt x="15420" y="10347"/>
                    <a:pt x="15448" y="10468"/>
                    <a:pt x="15474" y="10590"/>
                  </a:cubicBezTo>
                  <a:cubicBezTo>
                    <a:pt x="15472" y="10580"/>
                    <a:pt x="15469" y="10570"/>
                    <a:pt x="15467" y="10559"/>
                  </a:cubicBezTo>
                  <a:lnTo>
                    <a:pt x="15467" y="10559"/>
                  </a:lnTo>
                  <a:lnTo>
                    <a:pt x="15485" y="10650"/>
                  </a:lnTo>
                  <a:cubicBezTo>
                    <a:pt x="15508" y="10774"/>
                    <a:pt x="15528" y="10900"/>
                    <a:pt x="15564" y="11022"/>
                  </a:cubicBezTo>
                  <a:cubicBezTo>
                    <a:pt x="15603" y="11152"/>
                    <a:pt x="15644" y="11280"/>
                    <a:pt x="15702" y="11402"/>
                  </a:cubicBezTo>
                  <a:cubicBezTo>
                    <a:pt x="15803" y="11619"/>
                    <a:pt x="15941" y="11824"/>
                    <a:pt x="16100" y="12005"/>
                  </a:cubicBezTo>
                  <a:cubicBezTo>
                    <a:pt x="16260" y="12189"/>
                    <a:pt x="16437" y="12363"/>
                    <a:pt x="16638" y="12503"/>
                  </a:cubicBezTo>
                  <a:cubicBezTo>
                    <a:pt x="16739" y="12574"/>
                    <a:pt x="16843" y="12646"/>
                    <a:pt x="16955" y="12700"/>
                  </a:cubicBezTo>
                  <a:cubicBezTo>
                    <a:pt x="17070" y="12758"/>
                    <a:pt x="17192" y="12804"/>
                    <a:pt x="17314" y="12847"/>
                  </a:cubicBezTo>
                  <a:cubicBezTo>
                    <a:pt x="17531" y="12924"/>
                    <a:pt x="17755" y="12973"/>
                    <a:pt x="17983" y="13010"/>
                  </a:cubicBezTo>
                  <a:cubicBezTo>
                    <a:pt x="18016" y="13012"/>
                    <a:pt x="18050" y="13016"/>
                    <a:pt x="18085" y="13018"/>
                  </a:cubicBezTo>
                  <a:cubicBezTo>
                    <a:pt x="18170" y="13024"/>
                    <a:pt x="18256" y="13032"/>
                    <a:pt x="18342" y="13033"/>
                  </a:cubicBezTo>
                  <a:cubicBezTo>
                    <a:pt x="18405" y="13030"/>
                    <a:pt x="18468" y="13027"/>
                    <a:pt x="18532" y="13024"/>
                  </a:cubicBezTo>
                  <a:cubicBezTo>
                    <a:pt x="18601" y="13018"/>
                    <a:pt x="18675" y="13016"/>
                    <a:pt x="18746" y="13011"/>
                  </a:cubicBezTo>
                  <a:cubicBezTo>
                    <a:pt x="18839" y="13002"/>
                    <a:pt x="18933" y="12990"/>
                    <a:pt x="19025" y="12974"/>
                  </a:cubicBezTo>
                  <a:cubicBezTo>
                    <a:pt x="19024" y="12974"/>
                    <a:pt x="19023" y="12974"/>
                    <a:pt x="19021" y="12974"/>
                  </a:cubicBezTo>
                  <a:cubicBezTo>
                    <a:pt x="19021" y="12974"/>
                    <a:pt x="19021" y="12974"/>
                    <a:pt x="19020" y="12974"/>
                  </a:cubicBezTo>
                  <a:lnTo>
                    <a:pt x="19020" y="12974"/>
                  </a:lnTo>
                  <a:cubicBezTo>
                    <a:pt x="19044" y="12969"/>
                    <a:pt x="19068" y="12962"/>
                    <a:pt x="19092" y="12957"/>
                  </a:cubicBezTo>
                  <a:cubicBezTo>
                    <a:pt x="19086" y="12905"/>
                    <a:pt x="19083" y="12852"/>
                    <a:pt x="19078" y="12799"/>
                  </a:cubicBezTo>
                  <a:lnTo>
                    <a:pt x="19078" y="12799"/>
                  </a:lnTo>
                  <a:cubicBezTo>
                    <a:pt x="19078" y="12803"/>
                    <a:pt x="19078" y="12806"/>
                    <a:pt x="19079" y="12809"/>
                  </a:cubicBezTo>
                  <a:lnTo>
                    <a:pt x="19079" y="12809"/>
                  </a:lnTo>
                  <a:cubicBezTo>
                    <a:pt x="19071" y="12754"/>
                    <a:pt x="19058" y="12701"/>
                    <a:pt x="19046" y="12647"/>
                  </a:cubicBezTo>
                  <a:cubicBezTo>
                    <a:pt x="19035" y="12606"/>
                    <a:pt x="19025" y="12565"/>
                    <a:pt x="19009" y="12526"/>
                  </a:cubicBezTo>
                  <a:cubicBezTo>
                    <a:pt x="18991" y="12483"/>
                    <a:pt x="18973" y="12442"/>
                    <a:pt x="18956" y="12399"/>
                  </a:cubicBezTo>
                  <a:cubicBezTo>
                    <a:pt x="18923" y="12318"/>
                    <a:pt x="18891" y="12236"/>
                    <a:pt x="18856" y="12157"/>
                  </a:cubicBezTo>
                  <a:cubicBezTo>
                    <a:pt x="18811" y="12053"/>
                    <a:pt x="18764" y="11950"/>
                    <a:pt x="18715" y="11848"/>
                  </a:cubicBezTo>
                  <a:cubicBezTo>
                    <a:pt x="18706" y="11828"/>
                    <a:pt x="18695" y="11807"/>
                    <a:pt x="18686" y="11785"/>
                  </a:cubicBezTo>
                  <a:cubicBezTo>
                    <a:pt x="18603" y="11670"/>
                    <a:pt x="18517" y="11557"/>
                    <a:pt x="18429" y="11444"/>
                  </a:cubicBezTo>
                  <a:cubicBezTo>
                    <a:pt x="18397" y="11404"/>
                    <a:pt x="18366" y="11366"/>
                    <a:pt x="18334" y="11326"/>
                  </a:cubicBezTo>
                  <a:lnTo>
                    <a:pt x="18334" y="11326"/>
                  </a:lnTo>
                  <a:cubicBezTo>
                    <a:pt x="18405" y="11330"/>
                    <a:pt x="18477" y="11332"/>
                    <a:pt x="18547" y="11335"/>
                  </a:cubicBezTo>
                  <a:cubicBezTo>
                    <a:pt x="18649" y="11340"/>
                    <a:pt x="18750" y="11350"/>
                    <a:pt x="18852" y="11358"/>
                  </a:cubicBezTo>
                  <a:lnTo>
                    <a:pt x="18872" y="11358"/>
                  </a:lnTo>
                  <a:cubicBezTo>
                    <a:pt x="18874" y="11356"/>
                    <a:pt x="18875" y="11356"/>
                    <a:pt x="18875" y="11356"/>
                  </a:cubicBezTo>
                  <a:cubicBezTo>
                    <a:pt x="18876" y="11356"/>
                    <a:pt x="18878" y="11356"/>
                    <a:pt x="18879" y="11355"/>
                  </a:cubicBezTo>
                  <a:cubicBezTo>
                    <a:pt x="18880" y="11356"/>
                    <a:pt x="18880" y="11356"/>
                    <a:pt x="18880" y="11356"/>
                  </a:cubicBezTo>
                  <a:cubicBezTo>
                    <a:pt x="18880" y="11356"/>
                    <a:pt x="18880" y="11356"/>
                    <a:pt x="18880" y="11355"/>
                  </a:cubicBezTo>
                  <a:lnTo>
                    <a:pt x="18883" y="11355"/>
                  </a:lnTo>
                  <a:cubicBezTo>
                    <a:pt x="18954" y="11348"/>
                    <a:pt x="19023" y="11336"/>
                    <a:pt x="19093" y="11330"/>
                  </a:cubicBezTo>
                  <a:cubicBezTo>
                    <a:pt x="19134" y="11326"/>
                    <a:pt x="19174" y="11325"/>
                    <a:pt x="19214" y="11325"/>
                  </a:cubicBezTo>
                  <a:cubicBezTo>
                    <a:pt x="19264" y="11325"/>
                    <a:pt x="19314" y="11327"/>
                    <a:pt x="19365" y="11327"/>
                  </a:cubicBezTo>
                  <a:cubicBezTo>
                    <a:pt x="19365" y="11326"/>
                    <a:pt x="19365" y="11326"/>
                    <a:pt x="19366" y="11326"/>
                  </a:cubicBezTo>
                  <a:cubicBezTo>
                    <a:pt x="19366" y="11326"/>
                    <a:pt x="19367" y="11327"/>
                    <a:pt x="19368" y="11327"/>
                  </a:cubicBezTo>
                  <a:lnTo>
                    <a:pt x="19369" y="11327"/>
                  </a:lnTo>
                  <a:cubicBezTo>
                    <a:pt x="19403" y="11323"/>
                    <a:pt x="19438" y="11320"/>
                    <a:pt x="19472" y="11316"/>
                  </a:cubicBezTo>
                  <a:cubicBezTo>
                    <a:pt x="19467" y="11316"/>
                    <a:pt x="19461" y="11318"/>
                    <a:pt x="19456" y="11318"/>
                  </a:cubicBezTo>
                  <a:cubicBezTo>
                    <a:pt x="19604" y="11298"/>
                    <a:pt x="19746" y="11261"/>
                    <a:pt x="19891" y="11226"/>
                  </a:cubicBezTo>
                  <a:lnTo>
                    <a:pt x="19891" y="11226"/>
                  </a:lnTo>
                  <a:cubicBezTo>
                    <a:pt x="19890" y="11226"/>
                    <a:pt x="19889" y="11226"/>
                    <a:pt x="19888" y="11226"/>
                  </a:cubicBezTo>
                  <a:cubicBezTo>
                    <a:pt x="19903" y="11223"/>
                    <a:pt x="19916" y="11218"/>
                    <a:pt x="19931" y="11213"/>
                  </a:cubicBezTo>
                  <a:cubicBezTo>
                    <a:pt x="19912" y="11156"/>
                    <a:pt x="19896" y="11098"/>
                    <a:pt x="19878" y="11039"/>
                  </a:cubicBezTo>
                  <a:cubicBezTo>
                    <a:pt x="19836" y="10905"/>
                    <a:pt x="19779" y="10777"/>
                    <a:pt x="19719" y="10651"/>
                  </a:cubicBezTo>
                  <a:lnTo>
                    <a:pt x="19719" y="10651"/>
                  </a:lnTo>
                  <a:cubicBezTo>
                    <a:pt x="19720" y="10652"/>
                    <a:pt x="19720" y="10653"/>
                    <a:pt x="19722" y="10654"/>
                  </a:cubicBezTo>
                  <a:cubicBezTo>
                    <a:pt x="19704" y="10619"/>
                    <a:pt x="19687" y="10585"/>
                    <a:pt x="19668" y="10549"/>
                  </a:cubicBezTo>
                  <a:cubicBezTo>
                    <a:pt x="19593" y="10447"/>
                    <a:pt x="19515" y="10347"/>
                    <a:pt x="19436" y="10248"/>
                  </a:cubicBezTo>
                  <a:cubicBezTo>
                    <a:pt x="19317" y="10097"/>
                    <a:pt x="19181" y="9966"/>
                    <a:pt x="19038" y="9838"/>
                  </a:cubicBezTo>
                  <a:cubicBezTo>
                    <a:pt x="18987" y="9792"/>
                    <a:pt x="18933" y="9748"/>
                    <a:pt x="18878" y="9703"/>
                  </a:cubicBezTo>
                  <a:cubicBezTo>
                    <a:pt x="18919" y="9697"/>
                    <a:pt x="18961" y="9693"/>
                    <a:pt x="19002" y="9686"/>
                  </a:cubicBezTo>
                  <a:cubicBezTo>
                    <a:pt x="19146" y="9665"/>
                    <a:pt x="19285" y="9629"/>
                    <a:pt x="19421" y="9576"/>
                  </a:cubicBezTo>
                  <a:cubicBezTo>
                    <a:pt x="19527" y="9534"/>
                    <a:pt x="19625" y="9480"/>
                    <a:pt x="19725" y="9427"/>
                  </a:cubicBezTo>
                  <a:lnTo>
                    <a:pt x="19725" y="9427"/>
                  </a:lnTo>
                  <a:cubicBezTo>
                    <a:pt x="19724" y="9428"/>
                    <a:pt x="19723" y="9428"/>
                    <a:pt x="19722" y="9429"/>
                  </a:cubicBezTo>
                  <a:lnTo>
                    <a:pt x="19722" y="9429"/>
                  </a:lnTo>
                  <a:cubicBezTo>
                    <a:pt x="19823" y="9378"/>
                    <a:pt x="19926" y="9330"/>
                    <a:pt x="20010" y="9254"/>
                  </a:cubicBezTo>
                  <a:cubicBezTo>
                    <a:pt x="20033" y="9233"/>
                    <a:pt x="20053" y="9212"/>
                    <a:pt x="20071" y="9190"/>
                  </a:cubicBezTo>
                  <a:cubicBezTo>
                    <a:pt x="20054" y="9165"/>
                    <a:pt x="20047" y="9137"/>
                    <a:pt x="20048" y="9108"/>
                  </a:cubicBezTo>
                  <a:cubicBezTo>
                    <a:pt x="20016" y="9051"/>
                    <a:pt x="19983" y="8995"/>
                    <a:pt x="19947" y="8939"/>
                  </a:cubicBezTo>
                  <a:cubicBezTo>
                    <a:pt x="19888" y="8854"/>
                    <a:pt x="19823" y="8777"/>
                    <a:pt x="19755" y="8699"/>
                  </a:cubicBezTo>
                  <a:lnTo>
                    <a:pt x="19752" y="8697"/>
                  </a:lnTo>
                  <a:lnTo>
                    <a:pt x="19752" y="8696"/>
                  </a:lnTo>
                  <a:cubicBezTo>
                    <a:pt x="19752" y="8696"/>
                    <a:pt x="19752" y="8694"/>
                    <a:pt x="19751" y="8693"/>
                  </a:cubicBezTo>
                  <a:cubicBezTo>
                    <a:pt x="19745" y="8688"/>
                    <a:pt x="19739" y="8682"/>
                    <a:pt x="19732" y="8675"/>
                  </a:cubicBezTo>
                  <a:cubicBezTo>
                    <a:pt x="19725" y="8668"/>
                    <a:pt x="19720" y="8661"/>
                    <a:pt x="19713" y="8656"/>
                  </a:cubicBezTo>
                  <a:lnTo>
                    <a:pt x="19713" y="8656"/>
                  </a:lnTo>
                  <a:cubicBezTo>
                    <a:pt x="19716" y="8658"/>
                    <a:pt x="19720" y="8661"/>
                    <a:pt x="19722" y="8664"/>
                  </a:cubicBezTo>
                  <a:lnTo>
                    <a:pt x="19724" y="8666"/>
                  </a:lnTo>
                  <a:cubicBezTo>
                    <a:pt x="19696" y="8637"/>
                    <a:pt x="19668" y="8607"/>
                    <a:pt x="19640" y="8578"/>
                  </a:cubicBezTo>
                  <a:lnTo>
                    <a:pt x="19640" y="8578"/>
                  </a:lnTo>
                  <a:cubicBezTo>
                    <a:pt x="19642" y="8580"/>
                    <a:pt x="19645" y="8583"/>
                    <a:pt x="19647" y="8586"/>
                  </a:cubicBezTo>
                  <a:lnTo>
                    <a:pt x="19647" y="8586"/>
                  </a:lnTo>
                  <a:cubicBezTo>
                    <a:pt x="19629" y="8567"/>
                    <a:pt x="19610" y="8550"/>
                    <a:pt x="19594" y="8531"/>
                  </a:cubicBezTo>
                  <a:cubicBezTo>
                    <a:pt x="19552" y="8489"/>
                    <a:pt x="19508" y="8449"/>
                    <a:pt x="19465" y="8410"/>
                  </a:cubicBezTo>
                  <a:cubicBezTo>
                    <a:pt x="19421" y="8374"/>
                    <a:pt x="19375" y="8340"/>
                    <a:pt x="19329" y="8305"/>
                  </a:cubicBezTo>
                  <a:lnTo>
                    <a:pt x="19329" y="8305"/>
                  </a:lnTo>
                  <a:cubicBezTo>
                    <a:pt x="19331" y="8306"/>
                    <a:pt x="19333" y="8308"/>
                    <a:pt x="19336" y="8309"/>
                  </a:cubicBezTo>
                  <a:cubicBezTo>
                    <a:pt x="19331" y="8306"/>
                    <a:pt x="19328" y="8303"/>
                    <a:pt x="19323" y="8300"/>
                  </a:cubicBezTo>
                  <a:lnTo>
                    <a:pt x="19323" y="8300"/>
                  </a:lnTo>
                  <a:cubicBezTo>
                    <a:pt x="19325" y="8301"/>
                    <a:pt x="19327" y="8303"/>
                    <a:pt x="19329" y="8305"/>
                  </a:cubicBezTo>
                  <a:lnTo>
                    <a:pt x="19329" y="8305"/>
                  </a:lnTo>
                  <a:cubicBezTo>
                    <a:pt x="19267" y="8262"/>
                    <a:pt x="19203" y="8223"/>
                    <a:pt x="19138" y="8186"/>
                  </a:cubicBezTo>
                  <a:cubicBezTo>
                    <a:pt x="19137" y="8186"/>
                    <a:pt x="19135" y="8184"/>
                    <a:pt x="19133" y="8184"/>
                  </a:cubicBezTo>
                  <a:cubicBezTo>
                    <a:pt x="19113" y="8173"/>
                    <a:pt x="19093" y="8163"/>
                    <a:pt x="19071" y="8152"/>
                  </a:cubicBezTo>
                  <a:cubicBezTo>
                    <a:pt x="19070" y="8152"/>
                    <a:pt x="19069" y="8152"/>
                    <a:pt x="19068" y="8151"/>
                  </a:cubicBezTo>
                  <a:cubicBezTo>
                    <a:pt x="19035" y="8135"/>
                    <a:pt x="19001" y="8120"/>
                    <a:pt x="18969" y="8103"/>
                  </a:cubicBezTo>
                  <a:lnTo>
                    <a:pt x="18969" y="8103"/>
                  </a:lnTo>
                  <a:cubicBezTo>
                    <a:pt x="18969" y="8104"/>
                    <a:pt x="18971" y="8104"/>
                    <a:pt x="18972" y="8105"/>
                  </a:cubicBezTo>
                  <a:cubicBezTo>
                    <a:pt x="18947" y="8093"/>
                    <a:pt x="18920" y="8080"/>
                    <a:pt x="18895" y="8067"/>
                  </a:cubicBezTo>
                  <a:cubicBezTo>
                    <a:pt x="18852" y="8052"/>
                    <a:pt x="18807" y="8037"/>
                    <a:pt x="18764" y="8024"/>
                  </a:cubicBezTo>
                  <a:cubicBezTo>
                    <a:pt x="18733" y="8014"/>
                    <a:pt x="18703" y="8004"/>
                    <a:pt x="18672" y="7997"/>
                  </a:cubicBezTo>
                  <a:cubicBezTo>
                    <a:pt x="18648" y="7989"/>
                    <a:pt x="18623" y="7982"/>
                    <a:pt x="18598" y="7975"/>
                  </a:cubicBezTo>
                  <a:cubicBezTo>
                    <a:pt x="18548" y="7960"/>
                    <a:pt x="18496" y="7945"/>
                    <a:pt x="18445" y="7935"/>
                  </a:cubicBezTo>
                  <a:cubicBezTo>
                    <a:pt x="18332" y="7910"/>
                    <a:pt x="18218" y="7888"/>
                    <a:pt x="18103" y="7883"/>
                  </a:cubicBezTo>
                  <a:cubicBezTo>
                    <a:pt x="18057" y="7880"/>
                    <a:pt x="18011" y="7878"/>
                    <a:pt x="17966" y="7878"/>
                  </a:cubicBezTo>
                  <a:cubicBezTo>
                    <a:pt x="17882" y="7878"/>
                    <a:pt x="17798" y="7883"/>
                    <a:pt x="17714" y="7893"/>
                  </a:cubicBezTo>
                  <a:cubicBezTo>
                    <a:pt x="17597" y="7907"/>
                    <a:pt x="17482" y="7933"/>
                    <a:pt x="17368" y="7959"/>
                  </a:cubicBezTo>
                  <a:cubicBezTo>
                    <a:pt x="17124" y="8016"/>
                    <a:pt x="16893" y="8097"/>
                    <a:pt x="16671" y="8214"/>
                  </a:cubicBezTo>
                  <a:cubicBezTo>
                    <a:pt x="16561" y="8271"/>
                    <a:pt x="16453" y="8328"/>
                    <a:pt x="16351" y="8399"/>
                  </a:cubicBezTo>
                  <a:cubicBezTo>
                    <a:pt x="16262" y="8460"/>
                    <a:pt x="16180" y="8523"/>
                    <a:pt x="16104" y="8598"/>
                  </a:cubicBezTo>
                  <a:cubicBezTo>
                    <a:pt x="16089" y="8613"/>
                    <a:pt x="16073" y="8630"/>
                    <a:pt x="16058" y="8647"/>
                  </a:cubicBezTo>
                  <a:cubicBezTo>
                    <a:pt x="15985" y="8728"/>
                    <a:pt x="15914" y="8810"/>
                    <a:pt x="15843" y="8892"/>
                  </a:cubicBezTo>
                  <a:cubicBezTo>
                    <a:pt x="15764" y="8983"/>
                    <a:pt x="15680" y="9073"/>
                    <a:pt x="15622" y="9177"/>
                  </a:cubicBezTo>
                  <a:cubicBezTo>
                    <a:pt x="15606" y="9208"/>
                    <a:pt x="15593" y="9240"/>
                    <a:pt x="15580" y="9272"/>
                  </a:cubicBezTo>
                  <a:cubicBezTo>
                    <a:pt x="15558" y="9258"/>
                    <a:pt x="15536" y="9243"/>
                    <a:pt x="15513" y="9230"/>
                  </a:cubicBezTo>
                  <a:cubicBezTo>
                    <a:pt x="15411" y="9167"/>
                    <a:pt x="15303" y="9115"/>
                    <a:pt x="15197" y="9060"/>
                  </a:cubicBezTo>
                  <a:cubicBezTo>
                    <a:pt x="14995" y="8956"/>
                    <a:pt x="14796" y="8845"/>
                    <a:pt x="14592" y="8745"/>
                  </a:cubicBezTo>
                  <a:cubicBezTo>
                    <a:pt x="14150" y="8527"/>
                    <a:pt x="13698" y="8331"/>
                    <a:pt x="13251" y="8123"/>
                  </a:cubicBezTo>
                  <a:cubicBezTo>
                    <a:pt x="13030" y="8013"/>
                    <a:pt x="12812" y="7901"/>
                    <a:pt x="12597" y="7780"/>
                  </a:cubicBezTo>
                  <a:cubicBezTo>
                    <a:pt x="12392" y="7665"/>
                    <a:pt x="12184" y="7554"/>
                    <a:pt x="11981" y="7438"/>
                  </a:cubicBezTo>
                  <a:cubicBezTo>
                    <a:pt x="11754" y="7306"/>
                    <a:pt x="11531" y="7170"/>
                    <a:pt x="11308" y="7033"/>
                  </a:cubicBezTo>
                  <a:cubicBezTo>
                    <a:pt x="11109" y="6910"/>
                    <a:pt x="10907" y="6791"/>
                    <a:pt x="10709" y="6669"/>
                  </a:cubicBezTo>
                  <a:lnTo>
                    <a:pt x="10709" y="6669"/>
                  </a:lnTo>
                  <a:cubicBezTo>
                    <a:pt x="10707" y="6668"/>
                    <a:pt x="10706" y="6667"/>
                    <a:pt x="10704" y="6666"/>
                  </a:cubicBezTo>
                  <a:lnTo>
                    <a:pt x="10704" y="6666"/>
                  </a:lnTo>
                  <a:cubicBezTo>
                    <a:pt x="10704" y="6666"/>
                    <a:pt x="10704" y="6666"/>
                    <a:pt x="10703" y="6666"/>
                  </a:cubicBezTo>
                  <a:lnTo>
                    <a:pt x="10703" y="6666"/>
                  </a:lnTo>
                  <a:cubicBezTo>
                    <a:pt x="10704" y="6666"/>
                    <a:pt x="10704" y="6666"/>
                    <a:pt x="10704" y="6666"/>
                  </a:cubicBezTo>
                  <a:lnTo>
                    <a:pt x="10704" y="6666"/>
                  </a:lnTo>
                  <a:cubicBezTo>
                    <a:pt x="10703" y="6666"/>
                    <a:pt x="10702" y="6665"/>
                    <a:pt x="10701" y="6665"/>
                  </a:cubicBezTo>
                  <a:cubicBezTo>
                    <a:pt x="10697" y="6661"/>
                    <a:pt x="10692" y="6659"/>
                    <a:pt x="10687" y="6656"/>
                  </a:cubicBezTo>
                  <a:lnTo>
                    <a:pt x="10687" y="6656"/>
                  </a:lnTo>
                  <a:cubicBezTo>
                    <a:pt x="10691" y="6658"/>
                    <a:pt x="10695" y="6660"/>
                    <a:pt x="10699" y="6662"/>
                  </a:cubicBezTo>
                  <a:cubicBezTo>
                    <a:pt x="10692" y="6658"/>
                    <a:pt x="10685" y="6654"/>
                    <a:pt x="10679" y="6650"/>
                  </a:cubicBezTo>
                  <a:cubicBezTo>
                    <a:pt x="10662" y="6637"/>
                    <a:pt x="10643" y="6624"/>
                    <a:pt x="10624" y="6613"/>
                  </a:cubicBezTo>
                  <a:lnTo>
                    <a:pt x="10624" y="6613"/>
                  </a:lnTo>
                  <a:cubicBezTo>
                    <a:pt x="10622" y="6612"/>
                    <a:pt x="10620" y="6611"/>
                    <a:pt x="10618" y="6610"/>
                  </a:cubicBezTo>
                  <a:cubicBezTo>
                    <a:pt x="10615" y="6608"/>
                    <a:pt x="10614" y="6606"/>
                    <a:pt x="10612" y="6605"/>
                  </a:cubicBezTo>
                  <a:cubicBezTo>
                    <a:pt x="10612" y="6605"/>
                    <a:pt x="10611" y="6605"/>
                    <a:pt x="10611" y="6604"/>
                  </a:cubicBezTo>
                  <a:cubicBezTo>
                    <a:pt x="10610" y="6604"/>
                    <a:pt x="10610" y="6604"/>
                    <a:pt x="10609" y="6603"/>
                  </a:cubicBezTo>
                  <a:lnTo>
                    <a:pt x="10609" y="6603"/>
                  </a:lnTo>
                  <a:cubicBezTo>
                    <a:pt x="10601" y="6597"/>
                    <a:pt x="10592" y="6591"/>
                    <a:pt x="10583" y="6586"/>
                  </a:cubicBezTo>
                  <a:cubicBezTo>
                    <a:pt x="10582" y="6586"/>
                    <a:pt x="10581" y="6586"/>
                    <a:pt x="10580" y="6585"/>
                  </a:cubicBezTo>
                  <a:cubicBezTo>
                    <a:pt x="10580" y="6585"/>
                    <a:pt x="10580" y="6584"/>
                    <a:pt x="10579" y="6584"/>
                  </a:cubicBezTo>
                  <a:cubicBezTo>
                    <a:pt x="10578" y="6584"/>
                    <a:pt x="10578" y="6582"/>
                    <a:pt x="10577" y="6582"/>
                  </a:cubicBezTo>
                  <a:cubicBezTo>
                    <a:pt x="10575" y="6582"/>
                    <a:pt x="10574" y="6581"/>
                    <a:pt x="10573" y="6580"/>
                  </a:cubicBezTo>
                  <a:lnTo>
                    <a:pt x="10573" y="6580"/>
                  </a:lnTo>
                  <a:cubicBezTo>
                    <a:pt x="10572" y="6580"/>
                    <a:pt x="10571" y="6579"/>
                    <a:pt x="10571" y="6579"/>
                  </a:cubicBezTo>
                  <a:lnTo>
                    <a:pt x="10571" y="6579"/>
                  </a:lnTo>
                  <a:cubicBezTo>
                    <a:pt x="10571" y="6579"/>
                    <a:pt x="10571" y="6579"/>
                    <a:pt x="10572" y="6579"/>
                  </a:cubicBezTo>
                  <a:lnTo>
                    <a:pt x="10572" y="6579"/>
                  </a:lnTo>
                  <a:cubicBezTo>
                    <a:pt x="10571" y="6579"/>
                    <a:pt x="10571" y="6578"/>
                    <a:pt x="10570" y="6578"/>
                  </a:cubicBezTo>
                  <a:lnTo>
                    <a:pt x="10570" y="6578"/>
                  </a:lnTo>
                  <a:cubicBezTo>
                    <a:pt x="10571" y="6578"/>
                    <a:pt x="10571" y="6579"/>
                    <a:pt x="10572" y="6579"/>
                  </a:cubicBezTo>
                  <a:lnTo>
                    <a:pt x="10572" y="6579"/>
                  </a:lnTo>
                  <a:cubicBezTo>
                    <a:pt x="10572" y="6579"/>
                    <a:pt x="10572" y="6579"/>
                    <a:pt x="10572" y="6579"/>
                  </a:cubicBezTo>
                  <a:lnTo>
                    <a:pt x="10572" y="6579"/>
                  </a:lnTo>
                  <a:cubicBezTo>
                    <a:pt x="10572" y="6579"/>
                    <a:pt x="10573" y="6580"/>
                    <a:pt x="10573" y="6580"/>
                  </a:cubicBezTo>
                  <a:cubicBezTo>
                    <a:pt x="10573" y="6579"/>
                    <a:pt x="10572" y="6579"/>
                    <a:pt x="10571" y="6578"/>
                  </a:cubicBezTo>
                  <a:cubicBezTo>
                    <a:pt x="10568" y="6576"/>
                    <a:pt x="10565" y="6574"/>
                    <a:pt x="10562" y="6572"/>
                  </a:cubicBezTo>
                  <a:lnTo>
                    <a:pt x="10562" y="6572"/>
                  </a:lnTo>
                  <a:cubicBezTo>
                    <a:pt x="10564" y="6574"/>
                    <a:pt x="10567" y="6576"/>
                    <a:pt x="10570" y="6578"/>
                  </a:cubicBezTo>
                  <a:lnTo>
                    <a:pt x="10570" y="6578"/>
                  </a:lnTo>
                  <a:cubicBezTo>
                    <a:pt x="10570" y="6578"/>
                    <a:pt x="10570" y="6578"/>
                    <a:pt x="10570" y="6578"/>
                  </a:cubicBezTo>
                  <a:lnTo>
                    <a:pt x="10570" y="6578"/>
                  </a:lnTo>
                  <a:cubicBezTo>
                    <a:pt x="10570" y="6578"/>
                    <a:pt x="10570" y="6578"/>
                    <a:pt x="10570" y="6578"/>
                  </a:cubicBezTo>
                  <a:lnTo>
                    <a:pt x="10570" y="6578"/>
                  </a:lnTo>
                  <a:cubicBezTo>
                    <a:pt x="10566" y="6575"/>
                    <a:pt x="10561" y="6572"/>
                    <a:pt x="10556" y="6569"/>
                  </a:cubicBezTo>
                  <a:lnTo>
                    <a:pt x="10556" y="6569"/>
                  </a:lnTo>
                  <a:cubicBezTo>
                    <a:pt x="10558" y="6570"/>
                    <a:pt x="10560" y="6571"/>
                    <a:pt x="10562" y="6572"/>
                  </a:cubicBezTo>
                  <a:lnTo>
                    <a:pt x="10562" y="6572"/>
                  </a:lnTo>
                  <a:cubicBezTo>
                    <a:pt x="10216" y="6335"/>
                    <a:pt x="9888" y="6079"/>
                    <a:pt x="9563" y="5814"/>
                  </a:cubicBezTo>
                  <a:cubicBezTo>
                    <a:pt x="9396" y="5678"/>
                    <a:pt x="9226" y="5548"/>
                    <a:pt x="9051" y="5422"/>
                  </a:cubicBezTo>
                  <a:cubicBezTo>
                    <a:pt x="8890" y="5304"/>
                    <a:pt x="8732" y="5183"/>
                    <a:pt x="8581" y="5054"/>
                  </a:cubicBezTo>
                  <a:cubicBezTo>
                    <a:pt x="8500" y="4983"/>
                    <a:pt x="8420" y="4912"/>
                    <a:pt x="8341" y="4841"/>
                  </a:cubicBezTo>
                  <a:cubicBezTo>
                    <a:pt x="8312" y="4815"/>
                    <a:pt x="8285" y="4787"/>
                    <a:pt x="8255" y="4760"/>
                  </a:cubicBezTo>
                  <a:cubicBezTo>
                    <a:pt x="8144" y="4564"/>
                    <a:pt x="8031" y="4369"/>
                    <a:pt x="7920" y="4173"/>
                  </a:cubicBezTo>
                  <a:cubicBezTo>
                    <a:pt x="7676" y="3737"/>
                    <a:pt x="7426" y="3305"/>
                    <a:pt x="7196" y="2862"/>
                  </a:cubicBezTo>
                  <a:cubicBezTo>
                    <a:pt x="6965" y="2400"/>
                    <a:pt x="6740" y="1935"/>
                    <a:pt x="6490" y="1482"/>
                  </a:cubicBezTo>
                  <a:cubicBezTo>
                    <a:pt x="6369" y="1264"/>
                    <a:pt x="6249" y="1046"/>
                    <a:pt x="6127" y="827"/>
                  </a:cubicBezTo>
                  <a:cubicBezTo>
                    <a:pt x="6061" y="707"/>
                    <a:pt x="5995" y="589"/>
                    <a:pt x="5927" y="471"/>
                  </a:cubicBezTo>
                  <a:cubicBezTo>
                    <a:pt x="5901" y="422"/>
                    <a:pt x="5872" y="374"/>
                    <a:pt x="5845" y="326"/>
                  </a:cubicBezTo>
                  <a:cubicBezTo>
                    <a:pt x="5797" y="246"/>
                    <a:pt x="5755" y="162"/>
                    <a:pt x="5694" y="91"/>
                  </a:cubicBezTo>
                  <a:cubicBezTo>
                    <a:pt x="5644" y="33"/>
                    <a:pt x="5573" y="0"/>
                    <a:pt x="550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89" name="Google Shape;3889;p55"/>
            <p:cNvSpPr/>
            <p:nvPr/>
          </p:nvSpPr>
          <p:spPr>
            <a:xfrm>
              <a:off x="4804025" y="3012325"/>
              <a:ext cx="800" cy="200"/>
            </a:xfrm>
            <a:custGeom>
              <a:avLst/>
              <a:gdLst/>
              <a:ahLst/>
              <a:cxnLst/>
              <a:rect l="l" t="t" r="r" b="b"/>
              <a:pathLst>
                <a:path w="32" h="8" extrusionOk="0">
                  <a:moveTo>
                    <a:pt x="1" y="1"/>
                  </a:moveTo>
                  <a:cubicBezTo>
                    <a:pt x="12" y="3"/>
                    <a:pt x="21" y="5"/>
                    <a:pt x="31" y="8"/>
                  </a:cubicBezTo>
                  <a:cubicBezTo>
                    <a:pt x="23" y="5"/>
                    <a:pt x="15" y="3"/>
                    <a:pt x="7" y="1"/>
                  </a:cubicBezTo>
                  <a:close/>
                </a:path>
              </a:pathLst>
            </a:custGeom>
            <a:solidFill>
              <a:srgbClr val="131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90" name="Google Shape;3890;p55"/>
            <p:cNvSpPr/>
            <p:nvPr/>
          </p:nvSpPr>
          <p:spPr>
            <a:xfrm>
              <a:off x="4864525" y="2898050"/>
              <a:ext cx="250" cy="325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3"/>
                    <a:pt x="2" y="4"/>
                    <a:pt x="4" y="6"/>
                  </a:cubicBezTo>
                  <a:cubicBezTo>
                    <a:pt x="6" y="8"/>
                    <a:pt x="7" y="11"/>
                    <a:pt x="9" y="13"/>
                  </a:cubicBezTo>
                  <a:cubicBezTo>
                    <a:pt x="6" y="8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131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91" name="Google Shape;3891;p55"/>
            <p:cNvSpPr/>
            <p:nvPr/>
          </p:nvSpPr>
          <p:spPr>
            <a:xfrm>
              <a:off x="4780750" y="2688250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2" y="0"/>
                  </a:moveTo>
                  <a:cubicBezTo>
                    <a:pt x="1" y="1"/>
                    <a:pt x="1" y="1"/>
                    <a:pt x="1" y="3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131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92" name="Google Shape;3892;p55"/>
            <p:cNvSpPr/>
            <p:nvPr/>
          </p:nvSpPr>
          <p:spPr>
            <a:xfrm>
              <a:off x="4755975" y="2690625"/>
              <a:ext cx="250" cy="350"/>
            </a:xfrm>
            <a:custGeom>
              <a:avLst/>
              <a:gdLst/>
              <a:ahLst/>
              <a:cxnLst/>
              <a:rect l="l" t="t" r="r" b="b"/>
              <a:pathLst>
                <a:path w="10" h="14" extrusionOk="0">
                  <a:moveTo>
                    <a:pt x="0" y="0"/>
                  </a:moveTo>
                  <a:cubicBezTo>
                    <a:pt x="2" y="3"/>
                    <a:pt x="3" y="5"/>
                    <a:pt x="5" y="7"/>
                  </a:cubicBezTo>
                  <a:lnTo>
                    <a:pt x="5" y="7"/>
                  </a:lnTo>
                  <a:cubicBezTo>
                    <a:pt x="4" y="5"/>
                    <a:pt x="2" y="2"/>
                    <a:pt x="0" y="0"/>
                  </a:cubicBezTo>
                  <a:close/>
                  <a:moveTo>
                    <a:pt x="5" y="7"/>
                  </a:moveTo>
                  <a:cubicBezTo>
                    <a:pt x="6" y="9"/>
                    <a:pt x="8" y="12"/>
                    <a:pt x="10" y="14"/>
                  </a:cubicBezTo>
                  <a:cubicBezTo>
                    <a:pt x="10" y="13"/>
                    <a:pt x="8" y="13"/>
                    <a:pt x="8" y="12"/>
                  </a:cubicBezTo>
                  <a:cubicBezTo>
                    <a:pt x="7" y="10"/>
                    <a:pt x="6" y="9"/>
                    <a:pt x="5" y="7"/>
                  </a:cubicBezTo>
                  <a:close/>
                </a:path>
              </a:pathLst>
            </a:custGeom>
            <a:solidFill>
              <a:srgbClr val="131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93" name="Google Shape;3893;p55"/>
            <p:cNvSpPr/>
            <p:nvPr/>
          </p:nvSpPr>
          <p:spPr>
            <a:xfrm>
              <a:off x="4784825" y="2720225"/>
              <a:ext cx="100" cy="425"/>
            </a:xfrm>
            <a:custGeom>
              <a:avLst/>
              <a:gdLst/>
              <a:ahLst/>
              <a:cxnLst/>
              <a:rect l="l" t="t" r="r" b="b"/>
              <a:pathLst>
                <a:path w="4" h="17" extrusionOk="0">
                  <a:moveTo>
                    <a:pt x="0" y="1"/>
                  </a:moveTo>
                  <a:cubicBezTo>
                    <a:pt x="1" y="5"/>
                    <a:pt x="1" y="9"/>
                    <a:pt x="2" y="13"/>
                  </a:cubicBezTo>
                  <a:cubicBezTo>
                    <a:pt x="2" y="14"/>
                    <a:pt x="3" y="15"/>
                    <a:pt x="3" y="16"/>
                  </a:cubicBezTo>
                  <a:lnTo>
                    <a:pt x="3" y="16"/>
                  </a:lnTo>
                  <a:cubicBezTo>
                    <a:pt x="2" y="11"/>
                    <a:pt x="1" y="5"/>
                    <a:pt x="0" y="1"/>
                  </a:cubicBezTo>
                  <a:close/>
                  <a:moveTo>
                    <a:pt x="3" y="16"/>
                  </a:moveTo>
                  <a:lnTo>
                    <a:pt x="3" y="16"/>
                  </a:lnTo>
                  <a:cubicBezTo>
                    <a:pt x="3" y="16"/>
                    <a:pt x="3" y="17"/>
                    <a:pt x="4" y="17"/>
                  </a:cubicBezTo>
                  <a:cubicBezTo>
                    <a:pt x="4" y="17"/>
                    <a:pt x="3" y="16"/>
                    <a:pt x="3" y="16"/>
                  </a:cubicBezTo>
                  <a:close/>
                </a:path>
              </a:pathLst>
            </a:custGeom>
            <a:solidFill>
              <a:srgbClr val="131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94" name="Google Shape;3894;p55"/>
            <p:cNvSpPr/>
            <p:nvPr/>
          </p:nvSpPr>
          <p:spPr>
            <a:xfrm>
              <a:off x="4787075" y="2609000"/>
              <a:ext cx="300" cy="175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0" y="1"/>
                  </a:moveTo>
                  <a:cubicBezTo>
                    <a:pt x="2" y="1"/>
                    <a:pt x="3" y="2"/>
                    <a:pt x="5" y="2"/>
                  </a:cubicBezTo>
                  <a:lnTo>
                    <a:pt x="5" y="2"/>
                  </a:ln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2" y="1"/>
                    <a:pt x="0" y="1"/>
                  </a:cubicBezTo>
                  <a:close/>
                  <a:moveTo>
                    <a:pt x="5" y="2"/>
                  </a:moveTo>
                  <a:lnTo>
                    <a:pt x="5" y="2"/>
                  </a:lnTo>
                  <a:cubicBezTo>
                    <a:pt x="8" y="4"/>
                    <a:pt x="10" y="5"/>
                    <a:pt x="12" y="6"/>
                  </a:cubicBezTo>
                  <a:cubicBezTo>
                    <a:pt x="10" y="5"/>
                    <a:pt x="7" y="3"/>
                    <a:pt x="5" y="2"/>
                  </a:cubicBezTo>
                  <a:close/>
                </a:path>
              </a:pathLst>
            </a:custGeom>
            <a:solidFill>
              <a:srgbClr val="131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95" name="Google Shape;3895;p55"/>
            <p:cNvSpPr/>
            <p:nvPr/>
          </p:nvSpPr>
          <p:spPr>
            <a:xfrm>
              <a:off x="4729425" y="2627525"/>
              <a:ext cx="350" cy="750"/>
            </a:xfrm>
            <a:custGeom>
              <a:avLst/>
              <a:gdLst/>
              <a:ahLst/>
              <a:cxnLst/>
              <a:rect l="l" t="t" r="r" b="b"/>
              <a:pathLst>
                <a:path w="14" h="30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4"/>
                    <a:pt x="2" y="6"/>
                  </a:cubicBezTo>
                  <a:lnTo>
                    <a:pt x="2" y="6"/>
                  </a:lnTo>
                  <a:cubicBezTo>
                    <a:pt x="2" y="4"/>
                    <a:pt x="1" y="2"/>
                    <a:pt x="0" y="1"/>
                  </a:cubicBezTo>
                  <a:close/>
                  <a:moveTo>
                    <a:pt x="2" y="6"/>
                  </a:moveTo>
                  <a:cubicBezTo>
                    <a:pt x="5" y="13"/>
                    <a:pt x="8" y="19"/>
                    <a:pt x="12" y="26"/>
                  </a:cubicBezTo>
                  <a:cubicBezTo>
                    <a:pt x="13" y="27"/>
                    <a:pt x="13" y="28"/>
                    <a:pt x="14" y="29"/>
                  </a:cubicBezTo>
                  <a:cubicBezTo>
                    <a:pt x="10" y="21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131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96" name="Google Shape;3896;p55"/>
            <p:cNvSpPr/>
            <p:nvPr/>
          </p:nvSpPr>
          <p:spPr>
            <a:xfrm>
              <a:off x="4385050" y="2961775"/>
              <a:ext cx="400" cy="125"/>
            </a:xfrm>
            <a:custGeom>
              <a:avLst/>
              <a:gdLst/>
              <a:ahLst/>
              <a:cxnLst/>
              <a:rect l="l" t="t" r="r" b="b"/>
              <a:pathLst>
                <a:path w="16" h="5" extrusionOk="0">
                  <a:moveTo>
                    <a:pt x="16" y="0"/>
                  </a:moveTo>
                  <a:lnTo>
                    <a:pt x="16" y="0"/>
                  </a:lnTo>
                  <a:cubicBezTo>
                    <a:pt x="14" y="0"/>
                    <a:pt x="13" y="1"/>
                    <a:pt x="11" y="1"/>
                  </a:cubicBezTo>
                  <a:lnTo>
                    <a:pt x="11" y="1"/>
                  </a:lnTo>
                  <a:cubicBezTo>
                    <a:pt x="13" y="1"/>
                    <a:pt x="14" y="1"/>
                    <a:pt x="16" y="0"/>
                  </a:cubicBezTo>
                  <a:close/>
                  <a:moveTo>
                    <a:pt x="11" y="1"/>
                  </a:moveTo>
                  <a:cubicBezTo>
                    <a:pt x="10" y="1"/>
                    <a:pt x="10" y="1"/>
                    <a:pt x="9" y="1"/>
                  </a:cubicBezTo>
                  <a:cubicBezTo>
                    <a:pt x="7" y="2"/>
                    <a:pt x="3" y="3"/>
                    <a:pt x="1" y="5"/>
                  </a:cubicBezTo>
                  <a:cubicBezTo>
                    <a:pt x="3" y="4"/>
                    <a:pt x="7" y="2"/>
                    <a:pt x="11" y="1"/>
                  </a:cubicBezTo>
                  <a:close/>
                </a:path>
              </a:pathLst>
            </a:custGeom>
            <a:solidFill>
              <a:srgbClr val="131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97" name="Google Shape;3897;p55"/>
            <p:cNvSpPr/>
            <p:nvPr/>
          </p:nvSpPr>
          <p:spPr>
            <a:xfrm>
              <a:off x="4369600" y="2964650"/>
              <a:ext cx="425" cy="25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6" y="0"/>
                  </a:moveTo>
                  <a:cubicBezTo>
                    <a:pt x="4" y="0"/>
                    <a:pt x="2" y="0"/>
                    <a:pt x="0" y="1"/>
                  </a:cubicBezTo>
                  <a:lnTo>
                    <a:pt x="16" y="1"/>
                  </a:lnTo>
                  <a:cubicBezTo>
                    <a:pt x="12" y="1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131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98" name="Google Shape;3898;p55"/>
            <p:cNvSpPr/>
            <p:nvPr/>
          </p:nvSpPr>
          <p:spPr>
            <a:xfrm>
              <a:off x="4602550" y="3161525"/>
              <a:ext cx="200" cy="375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"/>
                  </a:moveTo>
                  <a:lnTo>
                    <a:pt x="7" y="1"/>
                  </a:lnTo>
                  <a:cubicBezTo>
                    <a:pt x="6" y="2"/>
                    <a:pt x="6" y="3"/>
                    <a:pt x="5" y="5"/>
                  </a:cubicBezTo>
                  <a:cubicBezTo>
                    <a:pt x="3" y="9"/>
                    <a:pt x="1" y="12"/>
                    <a:pt x="0" y="14"/>
                  </a:cubicBezTo>
                  <a:cubicBezTo>
                    <a:pt x="3" y="10"/>
                    <a:pt x="5" y="6"/>
                    <a:pt x="7" y="1"/>
                  </a:cubicBezTo>
                  <a:close/>
                </a:path>
              </a:pathLst>
            </a:custGeom>
            <a:solidFill>
              <a:srgbClr val="131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899" name="Google Shape;3899;p55"/>
            <p:cNvSpPr/>
            <p:nvPr/>
          </p:nvSpPr>
          <p:spPr>
            <a:xfrm>
              <a:off x="4489875" y="3172850"/>
              <a:ext cx="375" cy="200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lnTo>
                    <a:pt x="9" y="4"/>
                  </a:lnTo>
                  <a:cubicBezTo>
                    <a:pt x="10" y="3"/>
                    <a:pt x="11" y="3"/>
                    <a:pt x="12" y="3"/>
                  </a:cubicBezTo>
                  <a:lnTo>
                    <a:pt x="15" y="0"/>
                  </a:lnTo>
                  <a:close/>
                  <a:moveTo>
                    <a:pt x="9" y="4"/>
                  </a:moveTo>
                  <a:cubicBezTo>
                    <a:pt x="6" y="5"/>
                    <a:pt x="4" y="6"/>
                    <a:pt x="1" y="7"/>
                  </a:cubicBezTo>
                  <a:cubicBezTo>
                    <a:pt x="4" y="7"/>
                    <a:pt x="7" y="5"/>
                    <a:pt x="9" y="4"/>
                  </a:cubicBezTo>
                  <a:close/>
                </a:path>
              </a:pathLst>
            </a:custGeom>
            <a:solidFill>
              <a:srgbClr val="131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00" name="Google Shape;3900;p55"/>
            <p:cNvSpPr/>
            <p:nvPr/>
          </p:nvSpPr>
          <p:spPr>
            <a:xfrm>
              <a:off x="4589775" y="3179550"/>
              <a:ext cx="275" cy="325"/>
            </a:xfrm>
            <a:custGeom>
              <a:avLst/>
              <a:gdLst/>
              <a:ahLst/>
              <a:cxnLst/>
              <a:rect l="l" t="t" r="r" b="b"/>
              <a:pathLst>
                <a:path w="11" h="13" extrusionOk="0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9" y="1"/>
                    <a:pt x="8" y="1"/>
                  </a:cubicBezTo>
                  <a:cubicBezTo>
                    <a:pt x="7" y="3"/>
                    <a:pt x="5" y="6"/>
                    <a:pt x="4" y="8"/>
                  </a:cubicBezTo>
                  <a:lnTo>
                    <a:pt x="4" y="8"/>
                  </a:lnTo>
                  <a:cubicBezTo>
                    <a:pt x="6" y="5"/>
                    <a:pt x="8" y="3"/>
                    <a:pt x="10" y="0"/>
                  </a:cubicBezTo>
                  <a:close/>
                  <a:moveTo>
                    <a:pt x="4" y="8"/>
                  </a:moveTo>
                  <a:cubicBezTo>
                    <a:pt x="3" y="9"/>
                    <a:pt x="1" y="11"/>
                    <a:pt x="0" y="13"/>
                  </a:cubicBezTo>
                  <a:cubicBezTo>
                    <a:pt x="2" y="11"/>
                    <a:pt x="3" y="10"/>
                    <a:pt x="4" y="8"/>
                  </a:cubicBezTo>
                  <a:close/>
                </a:path>
              </a:pathLst>
            </a:custGeom>
            <a:solidFill>
              <a:srgbClr val="1315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grpSp>
        <p:nvGrpSpPr>
          <p:cNvPr id="3901" name="Google Shape;3901;p55"/>
          <p:cNvGrpSpPr/>
          <p:nvPr/>
        </p:nvGrpSpPr>
        <p:grpSpPr>
          <a:xfrm rot="-1447548">
            <a:off x="3013096" y="1707870"/>
            <a:ext cx="2490539" cy="1743388"/>
            <a:chOff x="3971125" y="2385500"/>
            <a:chExt cx="326875" cy="226725"/>
          </a:xfrm>
        </p:grpSpPr>
        <p:sp>
          <p:nvSpPr>
            <p:cNvPr id="3902" name="Google Shape;3902;p55"/>
            <p:cNvSpPr/>
            <p:nvPr/>
          </p:nvSpPr>
          <p:spPr>
            <a:xfrm>
              <a:off x="4122600" y="2449550"/>
              <a:ext cx="72650" cy="108025"/>
            </a:xfrm>
            <a:custGeom>
              <a:avLst/>
              <a:gdLst/>
              <a:ahLst/>
              <a:cxnLst/>
              <a:rect l="l" t="t" r="r" b="b"/>
              <a:pathLst>
                <a:path w="2906" h="4321" extrusionOk="0">
                  <a:moveTo>
                    <a:pt x="514" y="0"/>
                  </a:moveTo>
                  <a:cubicBezTo>
                    <a:pt x="415" y="0"/>
                    <a:pt x="317" y="58"/>
                    <a:pt x="282" y="160"/>
                  </a:cubicBezTo>
                  <a:cubicBezTo>
                    <a:pt x="262" y="216"/>
                    <a:pt x="252" y="274"/>
                    <a:pt x="246" y="331"/>
                  </a:cubicBezTo>
                  <a:cubicBezTo>
                    <a:pt x="208" y="333"/>
                    <a:pt x="169" y="344"/>
                    <a:pt x="132" y="367"/>
                  </a:cubicBezTo>
                  <a:cubicBezTo>
                    <a:pt x="44" y="423"/>
                    <a:pt x="1" y="534"/>
                    <a:pt x="29" y="635"/>
                  </a:cubicBezTo>
                  <a:cubicBezTo>
                    <a:pt x="36" y="665"/>
                    <a:pt x="47" y="693"/>
                    <a:pt x="65" y="718"/>
                  </a:cubicBezTo>
                  <a:cubicBezTo>
                    <a:pt x="69" y="734"/>
                    <a:pt x="74" y="749"/>
                    <a:pt x="78" y="765"/>
                  </a:cubicBezTo>
                  <a:cubicBezTo>
                    <a:pt x="95" y="840"/>
                    <a:pt x="107" y="914"/>
                    <a:pt x="116" y="988"/>
                  </a:cubicBezTo>
                  <a:lnTo>
                    <a:pt x="116" y="989"/>
                  </a:lnTo>
                  <a:cubicBezTo>
                    <a:pt x="117" y="998"/>
                    <a:pt x="117" y="1006"/>
                    <a:pt x="118" y="1014"/>
                  </a:cubicBezTo>
                  <a:cubicBezTo>
                    <a:pt x="117" y="1009"/>
                    <a:pt x="117" y="1003"/>
                    <a:pt x="116" y="997"/>
                  </a:cubicBezTo>
                  <a:lnTo>
                    <a:pt x="116" y="997"/>
                  </a:lnTo>
                  <a:cubicBezTo>
                    <a:pt x="141" y="1251"/>
                    <a:pt x="139" y="1507"/>
                    <a:pt x="154" y="1763"/>
                  </a:cubicBezTo>
                  <a:cubicBezTo>
                    <a:pt x="160" y="1861"/>
                    <a:pt x="165" y="1958"/>
                    <a:pt x="172" y="2056"/>
                  </a:cubicBezTo>
                  <a:cubicBezTo>
                    <a:pt x="174" y="2095"/>
                    <a:pt x="179" y="2134"/>
                    <a:pt x="181" y="2173"/>
                  </a:cubicBezTo>
                  <a:cubicBezTo>
                    <a:pt x="184" y="2229"/>
                    <a:pt x="189" y="2287"/>
                    <a:pt x="213" y="2339"/>
                  </a:cubicBezTo>
                  <a:cubicBezTo>
                    <a:pt x="228" y="2371"/>
                    <a:pt x="251" y="2402"/>
                    <a:pt x="276" y="2428"/>
                  </a:cubicBezTo>
                  <a:cubicBezTo>
                    <a:pt x="326" y="2481"/>
                    <a:pt x="388" y="2515"/>
                    <a:pt x="462" y="2515"/>
                  </a:cubicBezTo>
                  <a:cubicBezTo>
                    <a:pt x="466" y="2515"/>
                    <a:pt x="469" y="2515"/>
                    <a:pt x="473" y="2515"/>
                  </a:cubicBezTo>
                  <a:lnTo>
                    <a:pt x="474" y="2515"/>
                  </a:lnTo>
                  <a:cubicBezTo>
                    <a:pt x="474" y="2518"/>
                    <a:pt x="475" y="2522"/>
                    <a:pt x="476" y="2525"/>
                  </a:cubicBezTo>
                  <a:cubicBezTo>
                    <a:pt x="492" y="2589"/>
                    <a:pt x="512" y="2653"/>
                    <a:pt x="532" y="2716"/>
                  </a:cubicBezTo>
                  <a:cubicBezTo>
                    <a:pt x="541" y="2741"/>
                    <a:pt x="554" y="2764"/>
                    <a:pt x="569" y="2786"/>
                  </a:cubicBezTo>
                  <a:cubicBezTo>
                    <a:pt x="585" y="2876"/>
                    <a:pt x="643" y="2961"/>
                    <a:pt x="732" y="2989"/>
                  </a:cubicBezTo>
                  <a:cubicBezTo>
                    <a:pt x="739" y="2992"/>
                    <a:pt x="746" y="2993"/>
                    <a:pt x="752" y="2995"/>
                  </a:cubicBezTo>
                  <a:cubicBezTo>
                    <a:pt x="747" y="3012"/>
                    <a:pt x="743" y="3030"/>
                    <a:pt x="742" y="3050"/>
                  </a:cubicBezTo>
                  <a:cubicBezTo>
                    <a:pt x="732" y="3156"/>
                    <a:pt x="782" y="3253"/>
                    <a:pt x="842" y="3336"/>
                  </a:cubicBezTo>
                  <a:cubicBezTo>
                    <a:pt x="848" y="3344"/>
                    <a:pt x="855" y="3353"/>
                    <a:pt x="860" y="3361"/>
                  </a:cubicBezTo>
                  <a:cubicBezTo>
                    <a:pt x="936" y="3455"/>
                    <a:pt x="1033" y="3536"/>
                    <a:pt x="1134" y="3601"/>
                  </a:cubicBezTo>
                  <a:cubicBezTo>
                    <a:pt x="1249" y="3678"/>
                    <a:pt x="1369" y="3750"/>
                    <a:pt x="1495" y="3810"/>
                  </a:cubicBezTo>
                  <a:cubicBezTo>
                    <a:pt x="1679" y="3901"/>
                    <a:pt x="1867" y="3989"/>
                    <a:pt x="2054" y="4076"/>
                  </a:cubicBezTo>
                  <a:cubicBezTo>
                    <a:pt x="2145" y="4119"/>
                    <a:pt x="2237" y="4160"/>
                    <a:pt x="2329" y="4204"/>
                  </a:cubicBezTo>
                  <a:cubicBezTo>
                    <a:pt x="2368" y="4221"/>
                    <a:pt x="2409" y="4240"/>
                    <a:pt x="2448" y="4259"/>
                  </a:cubicBezTo>
                  <a:cubicBezTo>
                    <a:pt x="2505" y="4285"/>
                    <a:pt x="2562" y="4317"/>
                    <a:pt x="2627" y="4320"/>
                  </a:cubicBezTo>
                  <a:cubicBezTo>
                    <a:pt x="2632" y="4321"/>
                    <a:pt x="2637" y="4321"/>
                    <a:pt x="2642" y="4321"/>
                  </a:cubicBezTo>
                  <a:cubicBezTo>
                    <a:pt x="2794" y="4321"/>
                    <a:pt x="2905" y="4189"/>
                    <a:pt x="2886" y="4038"/>
                  </a:cubicBezTo>
                  <a:cubicBezTo>
                    <a:pt x="2870" y="3920"/>
                    <a:pt x="2759" y="3810"/>
                    <a:pt x="2655" y="3766"/>
                  </a:cubicBezTo>
                  <a:cubicBezTo>
                    <a:pt x="2630" y="3755"/>
                    <a:pt x="2603" y="3750"/>
                    <a:pt x="2576" y="3750"/>
                  </a:cubicBezTo>
                  <a:cubicBezTo>
                    <a:pt x="2556" y="3750"/>
                    <a:pt x="2536" y="3753"/>
                    <a:pt x="2516" y="3758"/>
                  </a:cubicBezTo>
                  <a:cubicBezTo>
                    <a:pt x="2412" y="3710"/>
                    <a:pt x="2308" y="3662"/>
                    <a:pt x="2204" y="3612"/>
                  </a:cubicBezTo>
                  <a:lnTo>
                    <a:pt x="2082" y="3556"/>
                  </a:lnTo>
                  <a:cubicBezTo>
                    <a:pt x="2123" y="3475"/>
                    <a:pt x="2117" y="3373"/>
                    <a:pt x="2055" y="3290"/>
                  </a:cubicBezTo>
                  <a:cubicBezTo>
                    <a:pt x="2006" y="3225"/>
                    <a:pt x="1951" y="3168"/>
                    <a:pt x="1882" y="3122"/>
                  </a:cubicBezTo>
                  <a:cubicBezTo>
                    <a:pt x="1826" y="3085"/>
                    <a:pt x="1770" y="3049"/>
                    <a:pt x="1710" y="3018"/>
                  </a:cubicBezTo>
                  <a:cubicBezTo>
                    <a:pt x="1608" y="2965"/>
                    <a:pt x="1503" y="2916"/>
                    <a:pt x="1396" y="2877"/>
                  </a:cubicBezTo>
                  <a:cubicBezTo>
                    <a:pt x="1378" y="2871"/>
                    <a:pt x="1361" y="2865"/>
                    <a:pt x="1344" y="2858"/>
                  </a:cubicBezTo>
                  <a:cubicBezTo>
                    <a:pt x="1433" y="2817"/>
                    <a:pt x="1521" y="2773"/>
                    <a:pt x="1608" y="2726"/>
                  </a:cubicBezTo>
                  <a:cubicBezTo>
                    <a:pt x="1804" y="2619"/>
                    <a:pt x="1987" y="2496"/>
                    <a:pt x="2170" y="2372"/>
                  </a:cubicBezTo>
                  <a:cubicBezTo>
                    <a:pt x="2268" y="2303"/>
                    <a:pt x="2364" y="2230"/>
                    <a:pt x="2460" y="2157"/>
                  </a:cubicBezTo>
                  <a:cubicBezTo>
                    <a:pt x="2519" y="2112"/>
                    <a:pt x="2576" y="2069"/>
                    <a:pt x="2634" y="2023"/>
                  </a:cubicBezTo>
                  <a:cubicBezTo>
                    <a:pt x="2667" y="1998"/>
                    <a:pt x="2704" y="1974"/>
                    <a:pt x="2731" y="1944"/>
                  </a:cubicBezTo>
                  <a:cubicBezTo>
                    <a:pt x="2772" y="1900"/>
                    <a:pt x="2800" y="1854"/>
                    <a:pt x="2817" y="1795"/>
                  </a:cubicBezTo>
                  <a:cubicBezTo>
                    <a:pt x="2854" y="1680"/>
                    <a:pt x="2804" y="1555"/>
                    <a:pt x="2700" y="1502"/>
                  </a:cubicBezTo>
                  <a:cubicBezTo>
                    <a:pt x="2684" y="1487"/>
                    <a:pt x="2666" y="1474"/>
                    <a:pt x="2647" y="1465"/>
                  </a:cubicBezTo>
                  <a:cubicBezTo>
                    <a:pt x="2599" y="1441"/>
                    <a:pt x="2547" y="1432"/>
                    <a:pt x="2494" y="1432"/>
                  </a:cubicBezTo>
                  <a:cubicBezTo>
                    <a:pt x="2474" y="1432"/>
                    <a:pt x="2455" y="1433"/>
                    <a:pt x="2435" y="1435"/>
                  </a:cubicBezTo>
                  <a:cubicBezTo>
                    <a:pt x="2276" y="1451"/>
                    <a:pt x="2126" y="1518"/>
                    <a:pt x="1984" y="1593"/>
                  </a:cubicBezTo>
                  <a:cubicBezTo>
                    <a:pt x="1980" y="1590"/>
                    <a:pt x="1975" y="1587"/>
                    <a:pt x="1971" y="1585"/>
                  </a:cubicBezTo>
                  <a:cubicBezTo>
                    <a:pt x="1908" y="1550"/>
                    <a:pt x="1834" y="1536"/>
                    <a:pt x="1761" y="1536"/>
                  </a:cubicBezTo>
                  <a:cubicBezTo>
                    <a:pt x="1728" y="1536"/>
                    <a:pt x="1694" y="1539"/>
                    <a:pt x="1662" y="1544"/>
                  </a:cubicBezTo>
                  <a:cubicBezTo>
                    <a:pt x="1528" y="1566"/>
                    <a:pt x="1396" y="1606"/>
                    <a:pt x="1270" y="1662"/>
                  </a:cubicBezTo>
                  <a:cubicBezTo>
                    <a:pt x="1179" y="1702"/>
                    <a:pt x="1086" y="1747"/>
                    <a:pt x="1003" y="1806"/>
                  </a:cubicBezTo>
                  <a:cubicBezTo>
                    <a:pt x="963" y="1808"/>
                    <a:pt x="923" y="1817"/>
                    <a:pt x="889" y="1841"/>
                  </a:cubicBezTo>
                  <a:cubicBezTo>
                    <a:pt x="872" y="1854"/>
                    <a:pt x="855" y="1865"/>
                    <a:pt x="839" y="1878"/>
                  </a:cubicBezTo>
                  <a:cubicBezTo>
                    <a:pt x="854" y="1757"/>
                    <a:pt x="860" y="1633"/>
                    <a:pt x="862" y="1510"/>
                  </a:cubicBezTo>
                  <a:cubicBezTo>
                    <a:pt x="863" y="1332"/>
                    <a:pt x="863" y="1152"/>
                    <a:pt x="849" y="974"/>
                  </a:cubicBezTo>
                  <a:cubicBezTo>
                    <a:pt x="838" y="837"/>
                    <a:pt x="826" y="700"/>
                    <a:pt x="811" y="562"/>
                  </a:cubicBezTo>
                  <a:cubicBezTo>
                    <a:pt x="804" y="499"/>
                    <a:pt x="796" y="435"/>
                    <a:pt x="788" y="373"/>
                  </a:cubicBezTo>
                  <a:cubicBezTo>
                    <a:pt x="784" y="333"/>
                    <a:pt x="779" y="294"/>
                    <a:pt x="774" y="254"/>
                  </a:cubicBezTo>
                  <a:cubicBezTo>
                    <a:pt x="766" y="189"/>
                    <a:pt x="735" y="135"/>
                    <a:pt x="695" y="85"/>
                  </a:cubicBezTo>
                  <a:cubicBezTo>
                    <a:pt x="648" y="27"/>
                    <a:pt x="581" y="0"/>
                    <a:pt x="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03" name="Google Shape;3903;p55"/>
            <p:cNvSpPr/>
            <p:nvPr/>
          </p:nvSpPr>
          <p:spPr>
            <a:xfrm>
              <a:off x="4127550" y="2508500"/>
              <a:ext cx="200" cy="775"/>
            </a:xfrm>
            <a:custGeom>
              <a:avLst/>
              <a:gdLst/>
              <a:ahLst/>
              <a:cxnLst/>
              <a:rect l="l" t="t" r="r" b="b"/>
              <a:pathLst>
                <a:path w="8" h="31" extrusionOk="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7" y="2"/>
                    <a:pt x="7" y="3"/>
                  </a:cubicBezTo>
                  <a:lnTo>
                    <a:pt x="7" y="3"/>
                  </a:lnTo>
                  <a:cubicBezTo>
                    <a:pt x="7" y="2"/>
                    <a:pt x="7" y="1"/>
                    <a:pt x="7" y="0"/>
                  </a:cubicBezTo>
                  <a:close/>
                  <a:moveTo>
                    <a:pt x="7" y="3"/>
                  </a:moveTo>
                  <a:lnTo>
                    <a:pt x="7" y="3"/>
                  </a:lnTo>
                  <a:cubicBezTo>
                    <a:pt x="4" y="13"/>
                    <a:pt x="1" y="22"/>
                    <a:pt x="0" y="31"/>
                  </a:cubicBezTo>
                  <a:cubicBezTo>
                    <a:pt x="2" y="25"/>
                    <a:pt x="3" y="18"/>
                    <a:pt x="5" y="13"/>
                  </a:cubicBezTo>
                  <a:cubicBezTo>
                    <a:pt x="6" y="9"/>
                    <a:pt x="6" y="6"/>
                    <a:pt x="7" y="3"/>
                  </a:cubicBezTo>
                  <a:close/>
                </a:path>
              </a:pathLst>
            </a:custGeom>
            <a:solidFill>
              <a:srgbClr val="006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04" name="Google Shape;3904;p55"/>
            <p:cNvSpPr/>
            <p:nvPr/>
          </p:nvSpPr>
          <p:spPr>
            <a:xfrm>
              <a:off x="4120825" y="2480975"/>
              <a:ext cx="43750" cy="58550"/>
            </a:xfrm>
            <a:custGeom>
              <a:avLst/>
              <a:gdLst/>
              <a:ahLst/>
              <a:cxnLst/>
              <a:rect l="l" t="t" r="r" b="b"/>
              <a:pathLst>
                <a:path w="1750" h="2342" extrusionOk="0">
                  <a:moveTo>
                    <a:pt x="496" y="0"/>
                  </a:moveTo>
                  <a:cubicBezTo>
                    <a:pt x="387" y="0"/>
                    <a:pt x="289" y="76"/>
                    <a:pt x="234" y="167"/>
                  </a:cubicBezTo>
                  <a:cubicBezTo>
                    <a:pt x="180" y="256"/>
                    <a:pt x="129" y="349"/>
                    <a:pt x="94" y="447"/>
                  </a:cubicBezTo>
                  <a:cubicBezTo>
                    <a:pt x="34" y="621"/>
                    <a:pt x="1" y="860"/>
                    <a:pt x="131" y="1014"/>
                  </a:cubicBezTo>
                  <a:cubicBezTo>
                    <a:pt x="170" y="1059"/>
                    <a:pt x="224" y="1085"/>
                    <a:pt x="279" y="1093"/>
                  </a:cubicBezTo>
                  <a:cubicBezTo>
                    <a:pt x="277" y="1100"/>
                    <a:pt x="275" y="1107"/>
                    <a:pt x="274" y="1114"/>
                  </a:cubicBezTo>
                  <a:cubicBezTo>
                    <a:pt x="266" y="1143"/>
                    <a:pt x="257" y="1172"/>
                    <a:pt x="255" y="1202"/>
                  </a:cubicBezTo>
                  <a:cubicBezTo>
                    <a:pt x="250" y="1266"/>
                    <a:pt x="271" y="1326"/>
                    <a:pt x="308" y="1373"/>
                  </a:cubicBezTo>
                  <a:cubicBezTo>
                    <a:pt x="337" y="1409"/>
                    <a:pt x="373" y="1436"/>
                    <a:pt x="418" y="1452"/>
                  </a:cubicBezTo>
                  <a:cubicBezTo>
                    <a:pt x="445" y="1462"/>
                    <a:pt x="471" y="1466"/>
                    <a:pt x="497" y="1466"/>
                  </a:cubicBezTo>
                  <a:cubicBezTo>
                    <a:pt x="506" y="1466"/>
                    <a:pt x="514" y="1466"/>
                    <a:pt x="522" y="1465"/>
                  </a:cubicBezTo>
                  <a:cubicBezTo>
                    <a:pt x="527" y="1484"/>
                    <a:pt x="534" y="1504"/>
                    <a:pt x="542" y="1522"/>
                  </a:cubicBezTo>
                  <a:cubicBezTo>
                    <a:pt x="528" y="1602"/>
                    <a:pt x="553" y="1683"/>
                    <a:pt x="616" y="1743"/>
                  </a:cubicBezTo>
                  <a:cubicBezTo>
                    <a:pt x="618" y="1755"/>
                    <a:pt x="618" y="1767"/>
                    <a:pt x="622" y="1779"/>
                  </a:cubicBezTo>
                  <a:cubicBezTo>
                    <a:pt x="644" y="1877"/>
                    <a:pt x="691" y="1975"/>
                    <a:pt x="753" y="2055"/>
                  </a:cubicBezTo>
                  <a:cubicBezTo>
                    <a:pt x="754" y="2056"/>
                    <a:pt x="755" y="2057"/>
                    <a:pt x="757" y="2058"/>
                  </a:cubicBezTo>
                  <a:cubicBezTo>
                    <a:pt x="829" y="2147"/>
                    <a:pt x="920" y="2213"/>
                    <a:pt x="1025" y="2259"/>
                  </a:cubicBezTo>
                  <a:cubicBezTo>
                    <a:pt x="1128" y="2306"/>
                    <a:pt x="1243" y="2342"/>
                    <a:pt x="1357" y="2342"/>
                  </a:cubicBezTo>
                  <a:cubicBezTo>
                    <a:pt x="1387" y="2342"/>
                    <a:pt x="1417" y="2339"/>
                    <a:pt x="1447" y="2334"/>
                  </a:cubicBezTo>
                  <a:cubicBezTo>
                    <a:pt x="1516" y="2321"/>
                    <a:pt x="1599" y="2283"/>
                    <a:pt x="1651" y="2233"/>
                  </a:cubicBezTo>
                  <a:cubicBezTo>
                    <a:pt x="1710" y="2176"/>
                    <a:pt x="1749" y="2106"/>
                    <a:pt x="1746" y="2022"/>
                  </a:cubicBezTo>
                  <a:cubicBezTo>
                    <a:pt x="1741" y="1921"/>
                    <a:pt x="1694" y="1832"/>
                    <a:pt x="1636" y="1752"/>
                  </a:cubicBezTo>
                  <a:cubicBezTo>
                    <a:pt x="1587" y="1685"/>
                    <a:pt x="1525" y="1627"/>
                    <a:pt x="1456" y="1579"/>
                  </a:cubicBezTo>
                  <a:cubicBezTo>
                    <a:pt x="1599" y="1365"/>
                    <a:pt x="1672" y="1068"/>
                    <a:pt x="1459" y="884"/>
                  </a:cubicBezTo>
                  <a:cubicBezTo>
                    <a:pt x="1388" y="823"/>
                    <a:pt x="1302" y="772"/>
                    <a:pt x="1216" y="739"/>
                  </a:cubicBezTo>
                  <a:cubicBezTo>
                    <a:pt x="1160" y="716"/>
                    <a:pt x="1099" y="707"/>
                    <a:pt x="1037" y="707"/>
                  </a:cubicBezTo>
                  <a:cubicBezTo>
                    <a:pt x="978" y="707"/>
                    <a:pt x="919" y="715"/>
                    <a:pt x="863" y="729"/>
                  </a:cubicBezTo>
                  <a:cubicBezTo>
                    <a:pt x="882" y="629"/>
                    <a:pt x="895" y="528"/>
                    <a:pt x="889" y="425"/>
                  </a:cubicBezTo>
                  <a:cubicBezTo>
                    <a:pt x="885" y="317"/>
                    <a:pt x="842" y="219"/>
                    <a:pt x="775" y="134"/>
                  </a:cubicBezTo>
                  <a:cubicBezTo>
                    <a:pt x="742" y="90"/>
                    <a:pt x="688" y="62"/>
                    <a:pt x="640" y="36"/>
                  </a:cubicBezTo>
                  <a:cubicBezTo>
                    <a:pt x="611" y="22"/>
                    <a:pt x="578" y="12"/>
                    <a:pt x="547" y="6"/>
                  </a:cubicBezTo>
                  <a:cubicBezTo>
                    <a:pt x="530" y="2"/>
                    <a:pt x="513" y="0"/>
                    <a:pt x="496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05" name="Google Shape;3905;p55"/>
            <p:cNvSpPr/>
            <p:nvPr/>
          </p:nvSpPr>
          <p:spPr>
            <a:xfrm>
              <a:off x="4127950" y="2445975"/>
              <a:ext cx="13575" cy="21550"/>
            </a:xfrm>
            <a:custGeom>
              <a:avLst/>
              <a:gdLst/>
              <a:ahLst/>
              <a:cxnLst/>
              <a:rect l="l" t="t" r="r" b="b"/>
              <a:pathLst>
                <a:path w="543" h="862" extrusionOk="0">
                  <a:moveTo>
                    <a:pt x="303" y="0"/>
                  </a:moveTo>
                  <a:cubicBezTo>
                    <a:pt x="227" y="0"/>
                    <a:pt x="170" y="29"/>
                    <a:pt x="120" y="77"/>
                  </a:cubicBezTo>
                  <a:cubicBezTo>
                    <a:pt x="36" y="140"/>
                    <a:pt x="0" y="256"/>
                    <a:pt x="39" y="358"/>
                  </a:cubicBezTo>
                  <a:cubicBezTo>
                    <a:pt x="42" y="364"/>
                    <a:pt x="44" y="370"/>
                    <a:pt x="46" y="374"/>
                  </a:cubicBezTo>
                  <a:cubicBezTo>
                    <a:pt x="40" y="433"/>
                    <a:pt x="35" y="490"/>
                    <a:pt x="23" y="547"/>
                  </a:cubicBezTo>
                  <a:cubicBezTo>
                    <a:pt x="22" y="549"/>
                    <a:pt x="22" y="550"/>
                    <a:pt x="22" y="551"/>
                  </a:cubicBezTo>
                  <a:cubicBezTo>
                    <a:pt x="0" y="630"/>
                    <a:pt x="19" y="713"/>
                    <a:pt x="67" y="772"/>
                  </a:cubicBezTo>
                  <a:cubicBezTo>
                    <a:pt x="96" y="809"/>
                    <a:pt x="136" y="836"/>
                    <a:pt x="186" y="851"/>
                  </a:cubicBezTo>
                  <a:cubicBezTo>
                    <a:pt x="208" y="858"/>
                    <a:pt x="231" y="861"/>
                    <a:pt x="253" y="861"/>
                  </a:cubicBezTo>
                  <a:cubicBezTo>
                    <a:pt x="357" y="861"/>
                    <a:pt x="447" y="789"/>
                    <a:pt x="485" y="688"/>
                  </a:cubicBezTo>
                  <a:cubicBezTo>
                    <a:pt x="505" y="630"/>
                    <a:pt x="512" y="564"/>
                    <a:pt x="517" y="505"/>
                  </a:cubicBezTo>
                  <a:cubicBezTo>
                    <a:pt x="524" y="450"/>
                    <a:pt x="530" y="396"/>
                    <a:pt x="534" y="341"/>
                  </a:cubicBezTo>
                  <a:cubicBezTo>
                    <a:pt x="538" y="288"/>
                    <a:pt x="542" y="237"/>
                    <a:pt x="532" y="184"/>
                  </a:cubicBezTo>
                  <a:cubicBezTo>
                    <a:pt x="509" y="81"/>
                    <a:pt x="409" y="0"/>
                    <a:pt x="303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06" name="Google Shape;3906;p55"/>
            <p:cNvSpPr/>
            <p:nvPr/>
          </p:nvSpPr>
          <p:spPr>
            <a:xfrm>
              <a:off x="4168275" y="2484825"/>
              <a:ext cx="27500" cy="20000"/>
            </a:xfrm>
            <a:custGeom>
              <a:avLst/>
              <a:gdLst/>
              <a:ahLst/>
              <a:cxnLst/>
              <a:rect l="l" t="t" r="r" b="b"/>
              <a:pathLst>
                <a:path w="1100" h="800" extrusionOk="0">
                  <a:moveTo>
                    <a:pt x="826" y="0"/>
                  </a:moveTo>
                  <a:cubicBezTo>
                    <a:pt x="797" y="0"/>
                    <a:pt x="766" y="5"/>
                    <a:pt x="737" y="15"/>
                  </a:cubicBezTo>
                  <a:cubicBezTo>
                    <a:pt x="694" y="31"/>
                    <a:pt x="657" y="60"/>
                    <a:pt x="631" y="96"/>
                  </a:cubicBezTo>
                  <a:cubicBezTo>
                    <a:pt x="521" y="162"/>
                    <a:pt x="407" y="223"/>
                    <a:pt x="292" y="279"/>
                  </a:cubicBezTo>
                  <a:cubicBezTo>
                    <a:pt x="265" y="292"/>
                    <a:pt x="238" y="304"/>
                    <a:pt x="211" y="317"/>
                  </a:cubicBezTo>
                  <a:cubicBezTo>
                    <a:pt x="184" y="330"/>
                    <a:pt x="152" y="342"/>
                    <a:pt x="129" y="363"/>
                  </a:cubicBezTo>
                  <a:cubicBezTo>
                    <a:pt x="36" y="441"/>
                    <a:pt x="1" y="564"/>
                    <a:pt x="61" y="674"/>
                  </a:cubicBezTo>
                  <a:cubicBezTo>
                    <a:pt x="68" y="685"/>
                    <a:pt x="75" y="696"/>
                    <a:pt x="83" y="705"/>
                  </a:cubicBezTo>
                  <a:cubicBezTo>
                    <a:pt x="127" y="760"/>
                    <a:pt x="199" y="799"/>
                    <a:pt x="271" y="799"/>
                  </a:cubicBezTo>
                  <a:cubicBezTo>
                    <a:pt x="291" y="799"/>
                    <a:pt x="310" y="796"/>
                    <a:pt x="329" y="790"/>
                  </a:cubicBezTo>
                  <a:cubicBezTo>
                    <a:pt x="463" y="749"/>
                    <a:pt x="585" y="682"/>
                    <a:pt x="718" y="638"/>
                  </a:cubicBezTo>
                  <a:lnTo>
                    <a:pt x="718" y="638"/>
                  </a:lnTo>
                  <a:lnTo>
                    <a:pt x="710" y="641"/>
                  </a:lnTo>
                  <a:cubicBezTo>
                    <a:pt x="770" y="619"/>
                    <a:pt x="821" y="578"/>
                    <a:pt x="852" y="525"/>
                  </a:cubicBezTo>
                  <a:cubicBezTo>
                    <a:pt x="924" y="485"/>
                    <a:pt x="1000" y="446"/>
                    <a:pt x="1044" y="374"/>
                  </a:cubicBezTo>
                  <a:cubicBezTo>
                    <a:pt x="1100" y="280"/>
                    <a:pt x="1087" y="158"/>
                    <a:pt x="1011" y="78"/>
                  </a:cubicBezTo>
                  <a:cubicBezTo>
                    <a:pt x="961" y="26"/>
                    <a:pt x="895" y="0"/>
                    <a:pt x="82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07" name="Google Shape;3907;p55"/>
            <p:cNvSpPr/>
            <p:nvPr/>
          </p:nvSpPr>
          <p:spPr>
            <a:xfrm>
              <a:off x="4170000" y="2541250"/>
              <a:ext cx="21950" cy="17375"/>
            </a:xfrm>
            <a:custGeom>
              <a:avLst/>
              <a:gdLst/>
              <a:ahLst/>
              <a:cxnLst/>
              <a:rect l="l" t="t" r="r" b="b"/>
              <a:pathLst>
                <a:path w="878" h="695" extrusionOk="0">
                  <a:moveTo>
                    <a:pt x="290" y="3"/>
                  </a:moveTo>
                  <a:cubicBezTo>
                    <a:pt x="292" y="3"/>
                    <a:pt x="293" y="4"/>
                    <a:pt x="295" y="4"/>
                  </a:cubicBezTo>
                  <a:lnTo>
                    <a:pt x="295" y="4"/>
                  </a:lnTo>
                  <a:cubicBezTo>
                    <a:pt x="293" y="3"/>
                    <a:pt x="292" y="3"/>
                    <a:pt x="290" y="3"/>
                  </a:cubicBezTo>
                  <a:close/>
                  <a:moveTo>
                    <a:pt x="251" y="0"/>
                  </a:moveTo>
                  <a:cubicBezTo>
                    <a:pt x="135" y="0"/>
                    <a:pt x="30" y="84"/>
                    <a:pt x="12" y="203"/>
                  </a:cubicBezTo>
                  <a:cubicBezTo>
                    <a:pt x="0" y="270"/>
                    <a:pt x="21" y="342"/>
                    <a:pt x="63" y="395"/>
                  </a:cubicBezTo>
                  <a:cubicBezTo>
                    <a:pt x="93" y="433"/>
                    <a:pt x="134" y="460"/>
                    <a:pt x="182" y="473"/>
                  </a:cubicBezTo>
                  <a:cubicBezTo>
                    <a:pt x="187" y="474"/>
                    <a:pt x="191" y="475"/>
                    <a:pt x="196" y="476"/>
                  </a:cubicBezTo>
                  <a:cubicBezTo>
                    <a:pt x="201" y="477"/>
                    <a:pt x="205" y="478"/>
                    <a:pt x="209" y="478"/>
                  </a:cubicBezTo>
                  <a:cubicBezTo>
                    <a:pt x="210" y="480"/>
                    <a:pt x="211" y="480"/>
                    <a:pt x="212" y="480"/>
                  </a:cubicBezTo>
                  <a:lnTo>
                    <a:pt x="213" y="480"/>
                  </a:lnTo>
                  <a:cubicBezTo>
                    <a:pt x="221" y="482"/>
                    <a:pt x="229" y="484"/>
                    <a:pt x="238" y="486"/>
                  </a:cubicBezTo>
                  <a:lnTo>
                    <a:pt x="245" y="489"/>
                  </a:lnTo>
                  <a:cubicBezTo>
                    <a:pt x="274" y="505"/>
                    <a:pt x="301" y="523"/>
                    <a:pt x="329" y="541"/>
                  </a:cubicBezTo>
                  <a:cubicBezTo>
                    <a:pt x="376" y="576"/>
                    <a:pt x="421" y="611"/>
                    <a:pt x="468" y="643"/>
                  </a:cubicBezTo>
                  <a:cubicBezTo>
                    <a:pt x="514" y="677"/>
                    <a:pt x="568" y="695"/>
                    <a:pt x="622" y="695"/>
                  </a:cubicBezTo>
                  <a:cubicBezTo>
                    <a:pt x="670" y="695"/>
                    <a:pt x="719" y="680"/>
                    <a:pt x="762" y="648"/>
                  </a:cubicBezTo>
                  <a:cubicBezTo>
                    <a:pt x="851" y="583"/>
                    <a:pt x="877" y="469"/>
                    <a:pt x="843" y="366"/>
                  </a:cubicBezTo>
                  <a:cubicBezTo>
                    <a:pt x="811" y="273"/>
                    <a:pt x="723" y="202"/>
                    <a:pt x="649" y="141"/>
                  </a:cubicBezTo>
                  <a:cubicBezTo>
                    <a:pt x="611" y="109"/>
                    <a:pt x="572" y="79"/>
                    <a:pt x="526" y="59"/>
                  </a:cubicBezTo>
                  <a:cubicBezTo>
                    <a:pt x="496" y="46"/>
                    <a:pt x="465" y="39"/>
                    <a:pt x="432" y="39"/>
                  </a:cubicBezTo>
                  <a:cubicBezTo>
                    <a:pt x="427" y="39"/>
                    <a:pt x="423" y="39"/>
                    <a:pt x="418" y="39"/>
                  </a:cubicBezTo>
                  <a:cubicBezTo>
                    <a:pt x="381" y="25"/>
                    <a:pt x="342" y="12"/>
                    <a:pt x="302" y="5"/>
                  </a:cubicBezTo>
                  <a:cubicBezTo>
                    <a:pt x="300" y="4"/>
                    <a:pt x="297" y="4"/>
                    <a:pt x="295" y="4"/>
                  </a:cubicBezTo>
                  <a:lnTo>
                    <a:pt x="295" y="4"/>
                  </a:lnTo>
                  <a:cubicBezTo>
                    <a:pt x="296" y="4"/>
                    <a:pt x="297" y="5"/>
                    <a:pt x="298" y="5"/>
                  </a:cubicBezTo>
                  <a:cubicBezTo>
                    <a:pt x="294" y="4"/>
                    <a:pt x="291" y="4"/>
                    <a:pt x="287" y="3"/>
                  </a:cubicBezTo>
                  <a:cubicBezTo>
                    <a:pt x="275" y="1"/>
                    <a:pt x="263" y="0"/>
                    <a:pt x="251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08" name="Google Shape;3908;p55"/>
            <p:cNvSpPr/>
            <p:nvPr/>
          </p:nvSpPr>
          <p:spPr>
            <a:xfrm>
              <a:off x="4139100" y="2395725"/>
              <a:ext cx="150625" cy="162550"/>
            </a:xfrm>
            <a:custGeom>
              <a:avLst/>
              <a:gdLst/>
              <a:ahLst/>
              <a:cxnLst/>
              <a:rect l="l" t="t" r="r" b="b"/>
              <a:pathLst>
                <a:path w="6025" h="6502" extrusionOk="0">
                  <a:moveTo>
                    <a:pt x="2371" y="3755"/>
                  </a:moveTo>
                  <a:cubicBezTo>
                    <a:pt x="2372" y="3755"/>
                    <a:pt x="2372" y="3756"/>
                    <a:pt x="2372" y="3756"/>
                  </a:cubicBezTo>
                  <a:cubicBezTo>
                    <a:pt x="2375" y="3764"/>
                    <a:pt x="2378" y="3774"/>
                    <a:pt x="2380" y="3783"/>
                  </a:cubicBezTo>
                  <a:cubicBezTo>
                    <a:pt x="2377" y="3773"/>
                    <a:pt x="2374" y="3764"/>
                    <a:pt x="2371" y="3755"/>
                  </a:cubicBezTo>
                  <a:close/>
                  <a:moveTo>
                    <a:pt x="2073" y="1"/>
                  </a:moveTo>
                  <a:cubicBezTo>
                    <a:pt x="1989" y="1"/>
                    <a:pt x="1904" y="28"/>
                    <a:pt x="1828" y="54"/>
                  </a:cubicBezTo>
                  <a:cubicBezTo>
                    <a:pt x="1769" y="73"/>
                    <a:pt x="1712" y="95"/>
                    <a:pt x="1655" y="118"/>
                  </a:cubicBezTo>
                  <a:cubicBezTo>
                    <a:pt x="1570" y="154"/>
                    <a:pt x="1486" y="189"/>
                    <a:pt x="1403" y="229"/>
                  </a:cubicBezTo>
                  <a:cubicBezTo>
                    <a:pt x="1329" y="265"/>
                    <a:pt x="1257" y="303"/>
                    <a:pt x="1185" y="343"/>
                  </a:cubicBezTo>
                  <a:cubicBezTo>
                    <a:pt x="1000" y="446"/>
                    <a:pt x="851" y="589"/>
                    <a:pt x="702" y="736"/>
                  </a:cubicBezTo>
                  <a:cubicBezTo>
                    <a:pt x="617" y="822"/>
                    <a:pt x="530" y="907"/>
                    <a:pt x="450" y="998"/>
                  </a:cubicBezTo>
                  <a:cubicBezTo>
                    <a:pt x="310" y="1158"/>
                    <a:pt x="156" y="1316"/>
                    <a:pt x="71" y="1514"/>
                  </a:cubicBezTo>
                  <a:cubicBezTo>
                    <a:pt x="20" y="1635"/>
                    <a:pt x="0" y="1762"/>
                    <a:pt x="15" y="1894"/>
                  </a:cubicBezTo>
                  <a:cubicBezTo>
                    <a:pt x="22" y="1958"/>
                    <a:pt x="37" y="2021"/>
                    <a:pt x="53" y="2083"/>
                  </a:cubicBezTo>
                  <a:cubicBezTo>
                    <a:pt x="82" y="2194"/>
                    <a:pt x="109" y="2308"/>
                    <a:pt x="138" y="2419"/>
                  </a:cubicBezTo>
                  <a:cubicBezTo>
                    <a:pt x="170" y="2544"/>
                    <a:pt x="202" y="2671"/>
                    <a:pt x="238" y="2797"/>
                  </a:cubicBezTo>
                  <a:lnTo>
                    <a:pt x="238" y="2796"/>
                  </a:lnTo>
                  <a:cubicBezTo>
                    <a:pt x="261" y="2876"/>
                    <a:pt x="287" y="2956"/>
                    <a:pt x="310" y="3036"/>
                  </a:cubicBezTo>
                  <a:cubicBezTo>
                    <a:pt x="310" y="3035"/>
                    <a:pt x="310" y="3033"/>
                    <a:pt x="309" y="3032"/>
                  </a:cubicBezTo>
                  <a:lnTo>
                    <a:pt x="309" y="3032"/>
                  </a:lnTo>
                  <a:cubicBezTo>
                    <a:pt x="321" y="3074"/>
                    <a:pt x="334" y="3115"/>
                    <a:pt x="342" y="3158"/>
                  </a:cubicBezTo>
                  <a:cubicBezTo>
                    <a:pt x="343" y="3173"/>
                    <a:pt x="346" y="3188"/>
                    <a:pt x="347" y="3203"/>
                  </a:cubicBezTo>
                  <a:cubicBezTo>
                    <a:pt x="346" y="3220"/>
                    <a:pt x="345" y="3237"/>
                    <a:pt x="343" y="3253"/>
                  </a:cubicBezTo>
                  <a:cubicBezTo>
                    <a:pt x="345" y="3252"/>
                    <a:pt x="345" y="3250"/>
                    <a:pt x="345" y="3248"/>
                  </a:cubicBezTo>
                  <a:lnTo>
                    <a:pt x="345" y="3248"/>
                  </a:lnTo>
                  <a:cubicBezTo>
                    <a:pt x="345" y="3251"/>
                    <a:pt x="345" y="3254"/>
                    <a:pt x="343" y="3258"/>
                  </a:cubicBezTo>
                  <a:cubicBezTo>
                    <a:pt x="343" y="3266"/>
                    <a:pt x="342" y="3272"/>
                    <a:pt x="342" y="3278"/>
                  </a:cubicBezTo>
                  <a:cubicBezTo>
                    <a:pt x="342" y="3273"/>
                    <a:pt x="342" y="3268"/>
                    <a:pt x="342" y="3265"/>
                  </a:cubicBezTo>
                  <a:cubicBezTo>
                    <a:pt x="341" y="3277"/>
                    <a:pt x="339" y="3291"/>
                    <a:pt x="335" y="3305"/>
                  </a:cubicBezTo>
                  <a:cubicBezTo>
                    <a:pt x="332" y="3318"/>
                    <a:pt x="327" y="3333"/>
                    <a:pt x="323" y="3347"/>
                  </a:cubicBezTo>
                  <a:cubicBezTo>
                    <a:pt x="308" y="3382"/>
                    <a:pt x="294" y="3417"/>
                    <a:pt x="293" y="3457"/>
                  </a:cubicBezTo>
                  <a:cubicBezTo>
                    <a:pt x="290" y="3546"/>
                    <a:pt x="338" y="3637"/>
                    <a:pt x="415" y="3682"/>
                  </a:cubicBezTo>
                  <a:cubicBezTo>
                    <a:pt x="472" y="3715"/>
                    <a:pt x="535" y="3725"/>
                    <a:pt x="599" y="3725"/>
                  </a:cubicBezTo>
                  <a:cubicBezTo>
                    <a:pt x="648" y="3725"/>
                    <a:pt x="697" y="3719"/>
                    <a:pt x="745" y="3714"/>
                  </a:cubicBezTo>
                  <a:cubicBezTo>
                    <a:pt x="919" y="3696"/>
                    <a:pt x="1092" y="3667"/>
                    <a:pt x="1266" y="3642"/>
                  </a:cubicBezTo>
                  <a:cubicBezTo>
                    <a:pt x="1449" y="3615"/>
                    <a:pt x="1633" y="3602"/>
                    <a:pt x="1818" y="3597"/>
                  </a:cubicBezTo>
                  <a:cubicBezTo>
                    <a:pt x="1876" y="3597"/>
                    <a:pt x="1934" y="3599"/>
                    <a:pt x="1991" y="3603"/>
                  </a:cubicBezTo>
                  <a:cubicBezTo>
                    <a:pt x="2032" y="3609"/>
                    <a:pt x="2070" y="3618"/>
                    <a:pt x="2110" y="3627"/>
                  </a:cubicBezTo>
                  <a:cubicBezTo>
                    <a:pt x="2164" y="3641"/>
                    <a:pt x="2216" y="3657"/>
                    <a:pt x="2268" y="3674"/>
                  </a:cubicBezTo>
                  <a:cubicBezTo>
                    <a:pt x="2279" y="3679"/>
                    <a:pt x="2291" y="3684"/>
                    <a:pt x="2301" y="3689"/>
                  </a:cubicBezTo>
                  <a:cubicBezTo>
                    <a:pt x="2308" y="3692"/>
                    <a:pt x="2316" y="3697"/>
                    <a:pt x="2323" y="3701"/>
                  </a:cubicBezTo>
                  <a:cubicBezTo>
                    <a:pt x="2331" y="3708"/>
                    <a:pt x="2340" y="3715"/>
                    <a:pt x="2347" y="3721"/>
                  </a:cubicBezTo>
                  <a:cubicBezTo>
                    <a:pt x="2354" y="3728"/>
                    <a:pt x="2359" y="3734"/>
                    <a:pt x="2365" y="3740"/>
                  </a:cubicBezTo>
                  <a:cubicBezTo>
                    <a:pt x="2367" y="3744"/>
                    <a:pt x="2368" y="3748"/>
                    <a:pt x="2371" y="3752"/>
                  </a:cubicBezTo>
                  <a:cubicBezTo>
                    <a:pt x="2371" y="3752"/>
                    <a:pt x="2371" y="3753"/>
                    <a:pt x="2371" y="3753"/>
                  </a:cubicBezTo>
                  <a:lnTo>
                    <a:pt x="2371" y="3753"/>
                  </a:lnTo>
                  <a:cubicBezTo>
                    <a:pt x="2371" y="3753"/>
                    <a:pt x="2371" y="3753"/>
                    <a:pt x="2371" y="3753"/>
                  </a:cubicBezTo>
                  <a:lnTo>
                    <a:pt x="2371" y="3753"/>
                  </a:lnTo>
                  <a:cubicBezTo>
                    <a:pt x="2371" y="3753"/>
                    <a:pt x="2371" y="3753"/>
                    <a:pt x="2371" y="3753"/>
                  </a:cubicBezTo>
                  <a:lnTo>
                    <a:pt x="2371" y="3753"/>
                  </a:lnTo>
                  <a:cubicBezTo>
                    <a:pt x="2371" y="3757"/>
                    <a:pt x="2372" y="3760"/>
                    <a:pt x="2372" y="3762"/>
                  </a:cubicBezTo>
                  <a:cubicBezTo>
                    <a:pt x="2372" y="3771"/>
                    <a:pt x="2373" y="3779"/>
                    <a:pt x="2374" y="3788"/>
                  </a:cubicBezTo>
                  <a:cubicBezTo>
                    <a:pt x="2373" y="3796"/>
                    <a:pt x="2373" y="3803"/>
                    <a:pt x="2373" y="3811"/>
                  </a:cubicBezTo>
                  <a:cubicBezTo>
                    <a:pt x="2372" y="3819"/>
                    <a:pt x="2371" y="3827"/>
                    <a:pt x="2370" y="3835"/>
                  </a:cubicBezTo>
                  <a:cubicBezTo>
                    <a:pt x="2366" y="3843"/>
                    <a:pt x="2364" y="3850"/>
                    <a:pt x="2360" y="3858"/>
                  </a:cubicBezTo>
                  <a:cubicBezTo>
                    <a:pt x="2359" y="3863"/>
                    <a:pt x="2358" y="3866"/>
                    <a:pt x="2356" y="3870"/>
                  </a:cubicBezTo>
                  <a:cubicBezTo>
                    <a:pt x="2352" y="3876"/>
                    <a:pt x="2347" y="3882"/>
                    <a:pt x="2343" y="3889"/>
                  </a:cubicBezTo>
                  <a:cubicBezTo>
                    <a:pt x="2322" y="3918"/>
                    <a:pt x="2299" y="3944"/>
                    <a:pt x="2276" y="3971"/>
                  </a:cubicBezTo>
                  <a:cubicBezTo>
                    <a:pt x="2237" y="4010"/>
                    <a:pt x="2195" y="4045"/>
                    <a:pt x="2154" y="4080"/>
                  </a:cubicBezTo>
                  <a:cubicBezTo>
                    <a:pt x="2036" y="4170"/>
                    <a:pt x="1913" y="4256"/>
                    <a:pt x="1792" y="4343"/>
                  </a:cubicBezTo>
                  <a:cubicBezTo>
                    <a:pt x="1663" y="4434"/>
                    <a:pt x="1526" y="4521"/>
                    <a:pt x="1408" y="4629"/>
                  </a:cubicBezTo>
                  <a:cubicBezTo>
                    <a:pt x="1352" y="4683"/>
                    <a:pt x="1284" y="4740"/>
                    <a:pt x="1254" y="4813"/>
                  </a:cubicBezTo>
                  <a:cubicBezTo>
                    <a:pt x="1204" y="4928"/>
                    <a:pt x="1243" y="5037"/>
                    <a:pt x="1306" y="5138"/>
                  </a:cubicBezTo>
                  <a:cubicBezTo>
                    <a:pt x="1359" y="5221"/>
                    <a:pt x="1416" y="5302"/>
                    <a:pt x="1473" y="5384"/>
                  </a:cubicBezTo>
                  <a:cubicBezTo>
                    <a:pt x="1482" y="5397"/>
                    <a:pt x="1494" y="5411"/>
                    <a:pt x="1504" y="5426"/>
                  </a:cubicBezTo>
                  <a:cubicBezTo>
                    <a:pt x="1583" y="5523"/>
                    <a:pt x="1684" y="5601"/>
                    <a:pt x="1778" y="5683"/>
                  </a:cubicBezTo>
                  <a:cubicBezTo>
                    <a:pt x="1841" y="5738"/>
                    <a:pt x="1903" y="5794"/>
                    <a:pt x="1968" y="5848"/>
                  </a:cubicBezTo>
                  <a:cubicBezTo>
                    <a:pt x="2031" y="5902"/>
                    <a:pt x="2100" y="5948"/>
                    <a:pt x="2160" y="6003"/>
                  </a:cubicBezTo>
                  <a:cubicBezTo>
                    <a:pt x="2205" y="6044"/>
                    <a:pt x="2243" y="6092"/>
                    <a:pt x="2287" y="6136"/>
                  </a:cubicBezTo>
                  <a:cubicBezTo>
                    <a:pt x="2333" y="6184"/>
                    <a:pt x="2379" y="6232"/>
                    <a:pt x="2423" y="6281"/>
                  </a:cubicBezTo>
                  <a:cubicBezTo>
                    <a:pt x="2490" y="6351"/>
                    <a:pt x="2559" y="6416"/>
                    <a:pt x="2645" y="6458"/>
                  </a:cubicBezTo>
                  <a:cubicBezTo>
                    <a:pt x="2701" y="6485"/>
                    <a:pt x="2763" y="6501"/>
                    <a:pt x="2825" y="6502"/>
                  </a:cubicBezTo>
                  <a:cubicBezTo>
                    <a:pt x="2869" y="6502"/>
                    <a:pt x="2913" y="6496"/>
                    <a:pt x="2959" y="6495"/>
                  </a:cubicBezTo>
                  <a:cubicBezTo>
                    <a:pt x="2957" y="6495"/>
                    <a:pt x="2954" y="6494"/>
                    <a:pt x="2953" y="6494"/>
                  </a:cubicBezTo>
                  <a:cubicBezTo>
                    <a:pt x="3040" y="6487"/>
                    <a:pt x="3117" y="6440"/>
                    <a:pt x="3157" y="6366"/>
                  </a:cubicBezTo>
                  <a:cubicBezTo>
                    <a:pt x="3287" y="6339"/>
                    <a:pt x="3417" y="6311"/>
                    <a:pt x="3544" y="6272"/>
                  </a:cubicBezTo>
                  <a:cubicBezTo>
                    <a:pt x="3633" y="6243"/>
                    <a:pt x="3719" y="6203"/>
                    <a:pt x="3804" y="6163"/>
                  </a:cubicBezTo>
                  <a:cubicBezTo>
                    <a:pt x="3892" y="6122"/>
                    <a:pt x="3977" y="6075"/>
                    <a:pt x="4061" y="6024"/>
                  </a:cubicBezTo>
                  <a:cubicBezTo>
                    <a:pt x="4213" y="5929"/>
                    <a:pt x="4363" y="5829"/>
                    <a:pt x="4513" y="5731"/>
                  </a:cubicBezTo>
                  <a:cubicBezTo>
                    <a:pt x="4724" y="5593"/>
                    <a:pt x="4931" y="5452"/>
                    <a:pt x="5123" y="5289"/>
                  </a:cubicBezTo>
                  <a:cubicBezTo>
                    <a:pt x="5221" y="5205"/>
                    <a:pt x="5306" y="5102"/>
                    <a:pt x="5385" y="4999"/>
                  </a:cubicBezTo>
                  <a:cubicBezTo>
                    <a:pt x="5466" y="4893"/>
                    <a:pt x="5531" y="4773"/>
                    <a:pt x="5586" y="4652"/>
                  </a:cubicBezTo>
                  <a:cubicBezTo>
                    <a:pt x="5635" y="4543"/>
                    <a:pt x="5682" y="4431"/>
                    <a:pt x="5722" y="4318"/>
                  </a:cubicBezTo>
                  <a:cubicBezTo>
                    <a:pt x="5762" y="4203"/>
                    <a:pt x="5794" y="4086"/>
                    <a:pt x="5837" y="3972"/>
                  </a:cubicBezTo>
                  <a:cubicBezTo>
                    <a:pt x="5878" y="3862"/>
                    <a:pt x="5906" y="3750"/>
                    <a:pt x="5934" y="3634"/>
                  </a:cubicBezTo>
                  <a:cubicBezTo>
                    <a:pt x="5959" y="3521"/>
                    <a:pt x="5976" y="3409"/>
                    <a:pt x="5988" y="3294"/>
                  </a:cubicBezTo>
                  <a:cubicBezTo>
                    <a:pt x="5997" y="3205"/>
                    <a:pt x="6010" y="3118"/>
                    <a:pt x="6018" y="3028"/>
                  </a:cubicBezTo>
                  <a:cubicBezTo>
                    <a:pt x="6024" y="2951"/>
                    <a:pt x="6017" y="2869"/>
                    <a:pt x="6013" y="2790"/>
                  </a:cubicBezTo>
                  <a:cubicBezTo>
                    <a:pt x="6008" y="2694"/>
                    <a:pt x="6008" y="2596"/>
                    <a:pt x="5990" y="2502"/>
                  </a:cubicBezTo>
                  <a:cubicBezTo>
                    <a:pt x="5970" y="2413"/>
                    <a:pt x="5941" y="2322"/>
                    <a:pt x="5910" y="2236"/>
                  </a:cubicBezTo>
                  <a:cubicBezTo>
                    <a:pt x="5868" y="2115"/>
                    <a:pt x="5816" y="2001"/>
                    <a:pt x="5745" y="1894"/>
                  </a:cubicBezTo>
                  <a:cubicBezTo>
                    <a:pt x="5669" y="1778"/>
                    <a:pt x="5577" y="1672"/>
                    <a:pt x="5481" y="1571"/>
                  </a:cubicBezTo>
                  <a:cubicBezTo>
                    <a:pt x="5423" y="1511"/>
                    <a:pt x="5364" y="1450"/>
                    <a:pt x="5301" y="1394"/>
                  </a:cubicBezTo>
                  <a:cubicBezTo>
                    <a:pt x="5275" y="1370"/>
                    <a:pt x="5248" y="1347"/>
                    <a:pt x="5218" y="1325"/>
                  </a:cubicBezTo>
                  <a:cubicBezTo>
                    <a:pt x="5173" y="1292"/>
                    <a:pt x="5127" y="1254"/>
                    <a:pt x="5072" y="1241"/>
                  </a:cubicBezTo>
                  <a:cubicBezTo>
                    <a:pt x="5071" y="1241"/>
                    <a:pt x="5071" y="1241"/>
                    <a:pt x="5071" y="1241"/>
                  </a:cubicBezTo>
                  <a:cubicBezTo>
                    <a:pt x="5070" y="1241"/>
                    <a:pt x="5070" y="1241"/>
                    <a:pt x="5069" y="1241"/>
                  </a:cubicBezTo>
                  <a:cubicBezTo>
                    <a:pt x="4980" y="1139"/>
                    <a:pt x="4889" y="1039"/>
                    <a:pt x="4802" y="935"/>
                  </a:cubicBezTo>
                  <a:cubicBezTo>
                    <a:pt x="4694" y="802"/>
                    <a:pt x="4589" y="667"/>
                    <a:pt x="4462" y="552"/>
                  </a:cubicBezTo>
                  <a:cubicBezTo>
                    <a:pt x="4360" y="463"/>
                    <a:pt x="4239" y="408"/>
                    <a:pt x="4115" y="364"/>
                  </a:cubicBezTo>
                  <a:cubicBezTo>
                    <a:pt x="4070" y="348"/>
                    <a:pt x="4025" y="333"/>
                    <a:pt x="3981" y="319"/>
                  </a:cubicBezTo>
                  <a:cubicBezTo>
                    <a:pt x="3943" y="220"/>
                    <a:pt x="3848" y="161"/>
                    <a:pt x="3743" y="124"/>
                  </a:cubicBezTo>
                  <a:cubicBezTo>
                    <a:pt x="3603" y="73"/>
                    <a:pt x="3451" y="49"/>
                    <a:pt x="3303" y="44"/>
                  </a:cubicBezTo>
                  <a:cubicBezTo>
                    <a:pt x="3269" y="42"/>
                    <a:pt x="3236" y="42"/>
                    <a:pt x="3203" y="42"/>
                  </a:cubicBezTo>
                  <a:cubicBezTo>
                    <a:pt x="2992" y="42"/>
                    <a:pt x="2782" y="63"/>
                    <a:pt x="2575" y="103"/>
                  </a:cubicBezTo>
                  <a:cubicBezTo>
                    <a:pt x="2518" y="75"/>
                    <a:pt x="2452" y="63"/>
                    <a:pt x="2385" y="63"/>
                  </a:cubicBezTo>
                  <a:cubicBezTo>
                    <a:pt x="2343" y="63"/>
                    <a:pt x="2301" y="68"/>
                    <a:pt x="2261" y="77"/>
                  </a:cubicBezTo>
                  <a:cubicBezTo>
                    <a:pt x="2214" y="32"/>
                    <a:pt x="2151" y="5"/>
                    <a:pt x="2087" y="1"/>
                  </a:cubicBezTo>
                  <a:cubicBezTo>
                    <a:pt x="2082" y="1"/>
                    <a:pt x="2077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09" name="Google Shape;3909;p55"/>
            <p:cNvSpPr/>
            <p:nvPr/>
          </p:nvSpPr>
          <p:spPr>
            <a:xfrm>
              <a:off x="4138475" y="2424825"/>
              <a:ext cx="675" cy="250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27" y="0"/>
                  </a:moveTo>
                  <a:lnTo>
                    <a:pt x="27" y="0"/>
                  </a:lnTo>
                  <a:cubicBezTo>
                    <a:pt x="26" y="0"/>
                    <a:pt x="26" y="0"/>
                    <a:pt x="25" y="1"/>
                  </a:cubicBezTo>
                  <a:lnTo>
                    <a:pt x="25" y="1"/>
                  </a:lnTo>
                  <a:cubicBezTo>
                    <a:pt x="26" y="0"/>
                    <a:pt x="26" y="0"/>
                    <a:pt x="27" y="0"/>
                  </a:cubicBezTo>
                  <a:close/>
                  <a:moveTo>
                    <a:pt x="25" y="1"/>
                  </a:moveTo>
                  <a:cubicBezTo>
                    <a:pt x="17" y="4"/>
                    <a:pt x="8" y="6"/>
                    <a:pt x="0" y="9"/>
                  </a:cubicBezTo>
                  <a:cubicBezTo>
                    <a:pt x="6" y="8"/>
                    <a:pt x="10" y="6"/>
                    <a:pt x="16" y="5"/>
                  </a:cubicBezTo>
                  <a:cubicBezTo>
                    <a:pt x="19" y="4"/>
                    <a:pt x="22" y="2"/>
                    <a:pt x="25" y="1"/>
                  </a:cubicBezTo>
                  <a:close/>
                </a:path>
              </a:pathLst>
            </a:custGeom>
            <a:solidFill>
              <a:srgbClr val="CE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10" name="Google Shape;3910;p55"/>
            <p:cNvSpPr/>
            <p:nvPr/>
          </p:nvSpPr>
          <p:spPr>
            <a:xfrm>
              <a:off x="4134300" y="2424575"/>
              <a:ext cx="71650" cy="69275"/>
            </a:xfrm>
            <a:custGeom>
              <a:avLst/>
              <a:gdLst/>
              <a:ahLst/>
              <a:cxnLst/>
              <a:rect l="l" t="t" r="r" b="b"/>
              <a:pathLst>
                <a:path w="2866" h="2771" extrusionOk="0">
                  <a:moveTo>
                    <a:pt x="268" y="0"/>
                  </a:moveTo>
                  <a:cubicBezTo>
                    <a:pt x="255" y="0"/>
                    <a:pt x="241" y="1"/>
                    <a:pt x="228" y="3"/>
                  </a:cubicBezTo>
                  <a:cubicBezTo>
                    <a:pt x="216" y="4"/>
                    <a:pt x="206" y="7"/>
                    <a:pt x="196" y="9"/>
                  </a:cubicBezTo>
                  <a:lnTo>
                    <a:pt x="196" y="10"/>
                  </a:lnTo>
                  <a:cubicBezTo>
                    <a:pt x="197" y="10"/>
                    <a:pt x="198" y="9"/>
                    <a:pt x="199" y="9"/>
                  </a:cubicBezTo>
                  <a:lnTo>
                    <a:pt x="199" y="9"/>
                  </a:lnTo>
                  <a:cubicBezTo>
                    <a:pt x="194" y="11"/>
                    <a:pt x="189" y="12"/>
                    <a:pt x="183" y="15"/>
                  </a:cubicBezTo>
                  <a:cubicBezTo>
                    <a:pt x="97" y="42"/>
                    <a:pt x="28" y="116"/>
                    <a:pt x="15" y="210"/>
                  </a:cubicBezTo>
                  <a:cubicBezTo>
                    <a:pt x="0" y="318"/>
                    <a:pt x="60" y="418"/>
                    <a:pt x="155" y="463"/>
                  </a:cubicBezTo>
                  <a:cubicBezTo>
                    <a:pt x="160" y="471"/>
                    <a:pt x="167" y="480"/>
                    <a:pt x="173" y="489"/>
                  </a:cubicBezTo>
                  <a:cubicBezTo>
                    <a:pt x="222" y="573"/>
                    <a:pt x="268" y="660"/>
                    <a:pt x="312" y="747"/>
                  </a:cubicBezTo>
                  <a:cubicBezTo>
                    <a:pt x="375" y="889"/>
                    <a:pt x="431" y="1037"/>
                    <a:pt x="484" y="1184"/>
                  </a:cubicBezTo>
                  <a:cubicBezTo>
                    <a:pt x="517" y="1298"/>
                    <a:pt x="545" y="1413"/>
                    <a:pt x="571" y="1528"/>
                  </a:cubicBezTo>
                  <a:cubicBezTo>
                    <a:pt x="586" y="1620"/>
                    <a:pt x="598" y="1712"/>
                    <a:pt x="605" y="1804"/>
                  </a:cubicBezTo>
                  <a:cubicBezTo>
                    <a:pt x="606" y="1857"/>
                    <a:pt x="605" y="1908"/>
                    <a:pt x="603" y="1961"/>
                  </a:cubicBezTo>
                  <a:cubicBezTo>
                    <a:pt x="562" y="1972"/>
                    <a:pt x="524" y="1991"/>
                    <a:pt x="489" y="2021"/>
                  </a:cubicBezTo>
                  <a:cubicBezTo>
                    <a:pt x="396" y="2105"/>
                    <a:pt x="392" y="2254"/>
                    <a:pt x="468" y="2347"/>
                  </a:cubicBezTo>
                  <a:cubicBezTo>
                    <a:pt x="473" y="2353"/>
                    <a:pt x="477" y="2358"/>
                    <a:pt x="482" y="2362"/>
                  </a:cubicBezTo>
                  <a:cubicBezTo>
                    <a:pt x="498" y="2379"/>
                    <a:pt x="515" y="2393"/>
                    <a:pt x="533" y="2403"/>
                  </a:cubicBezTo>
                  <a:cubicBezTo>
                    <a:pt x="538" y="2451"/>
                    <a:pt x="555" y="2497"/>
                    <a:pt x="585" y="2535"/>
                  </a:cubicBezTo>
                  <a:cubicBezTo>
                    <a:pt x="615" y="2573"/>
                    <a:pt x="658" y="2602"/>
                    <a:pt x="707" y="2616"/>
                  </a:cubicBezTo>
                  <a:cubicBezTo>
                    <a:pt x="728" y="2622"/>
                    <a:pt x="749" y="2625"/>
                    <a:pt x="770" y="2625"/>
                  </a:cubicBezTo>
                  <a:cubicBezTo>
                    <a:pt x="876" y="2625"/>
                    <a:pt x="975" y="2553"/>
                    <a:pt x="1004" y="2448"/>
                  </a:cubicBezTo>
                  <a:cubicBezTo>
                    <a:pt x="1009" y="2434"/>
                    <a:pt x="1012" y="2422"/>
                    <a:pt x="1017" y="2410"/>
                  </a:cubicBezTo>
                  <a:lnTo>
                    <a:pt x="1017" y="2410"/>
                  </a:lnTo>
                  <a:cubicBezTo>
                    <a:pt x="1012" y="2421"/>
                    <a:pt x="1009" y="2431"/>
                    <a:pt x="1005" y="2440"/>
                  </a:cubicBezTo>
                  <a:cubicBezTo>
                    <a:pt x="1012" y="2422"/>
                    <a:pt x="1016" y="2403"/>
                    <a:pt x="1021" y="2385"/>
                  </a:cubicBezTo>
                  <a:cubicBezTo>
                    <a:pt x="1032" y="2385"/>
                    <a:pt x="1043" y="2383"/>
                    <a:pt x="1053" y="2382"/>
                  </a:cubicBezTo>
                  <a:cubicBezTo>
                    <a:pt x="1089" y="2380"/>
                    <a:pt x="1124" y="2380"/>
                    <a:pt x="1159" y="2380"/>
                  </a:cubicBezTo>
                  <a:cubicBezTo>
                    <a:pt x="1212" y="2380"/>
                    <a:pt x="1266" y="2381"/>
                    <a:pt x="1320" y="2384"/>
                  </a:cubicBezTo>
                  <a:cubicBezTo>
                    <a:pt x="1482" y="2405"/>
                    <a:pt x="1643" y="2434"/>
                    <a:pt x="1805" y="2466"/>
                  </a:cubicBezTo>
                  <a:cubicBezTo>
                    <a:pt x="1914" y="2493"/>
                    <a:pt x="2021" y="2522"/>
                    <a:pt x="2127" y="2559"/>
                  </a:cubicBezTo>
                  <a:cubicBezTo>
                    <a:pt x="2182" y="2580"/>
                    <a:pt x="2235" y="2601"/>
                    <a:pt x="2288" y="2626"/>
                  </a:cubicBezTo>
                  <a:cubicBezTo>
                    <a:pt x="2339" y="2654"/>
                    <a:pt x="2389" y="2684"/>
                    <a:pt x="2437" y="2716"/>
                  </a:cubicBezTo>
                  <a:cubicBezTo>
                    <a:pt x="2447" y="2724"/>
                    <a:pt x="2456" y="2730"/>
                    <a:pt x="2467" y="2737"/>
                  </a:cubicBezTo>
                  <a:cubicBezTo>
                    <a:pt x="2504" y="2760"/>
                    <a:pt x="2546" y="2771"/>
                    <a:pt x="2587" y="2771"/>
                  </a:cubicBezTo>
                  <a:cubicBezTo>
                    <a:pt x="2670" y="2771"/>
                    <a:pt x="2753" y="2728"/>
                    <a:pt x="2798" y="2653"/>
                  </a:cubicBezTo>
                  <a:cubicBezTo>
                    <a:pt x="2866" y="2539"/>
                    <a:pt x="2826" y="2393"/>
                    <a:pt x="2716" y="2323"/>
                  </a:cubicBezTo>
                  <a:cubicBezTo>
                    <a:pt x="2443" y="2135"/>
                    <a:pt x="2119" y="2031"/>
                    <a:pt x="1793" y="1972"/>
                  </a:cubicBezTo>
                  <a:cubicBezTo>
                    <a:pt x="1583" y="1934"/>
                    <a:pt x="1374" y="1896"/>
                    <a:pt x="1161" y="1896"/>
                  </a:cubicBezTo>
                  <a:cubicBezTo>
                    <a:pt x="1137" y="1896"/>
                    <a:pt x="1112" y="1897"/>
                    <a:pt x="1088" y="1898"/>
                  </a:cubicBezTo>
                  <a:cubicBezTo>
                    <a:pt x="1088" y="1884"/>
                    <a:pt x="1090" y="1871"/>
                    <a:pt x="1089" y="1858"/>
                  </a:cubicBezTo>
                  <a:cubicBezTo>
                    <a:pt x="1082" y="1622"/>
                    <a:pt x="1040" y="1397"/>
                    <a:pt x="981" y="1172"/>
                  </a:cubicBezTo>
                  <a:cubicBezTo>
                    <a:pt x="953" y="1060"/>
                    <a:pt x="913" y="951"/>
                    <a:pt x="873" y="844"/>
                  </a:cubicBezTo>
                  <a:cubicBezTo>
                    <a:pt x="830" y="735"/>
                    <a:pt x="792" y="624"/>
                    <a:pt x="740" y="520"/>
                  </a:cubicBezTo>
                  <a:cubicBezTo>
                    <a:pt x="685" y="413"/>
                    <a:pt x="631" y="301"/>
                    <a:pt x="563" y="202"/>
                  </a:cubicBezTo>
                  <a:cubicBezTo>
                    <a:pt x="501" y="115"/>
                    <a:pt x="431" y="44"/>
                    <a:pt x="328" y="9"/>
                  </a:cubicBezTo>
                  <a:cubicBezTo>
                    <a:pt x="309" y="3"/>
                    <a:pt x="289" y="0"/>
                    <a:pt x="26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11" name="Google Shape;3911;p55"/>
            <p:cNvSpPr/>
            <p:nvPr/>
          </p:nvSpPr>
          <p:spPr>
            <a:xfrm>
              <a:off x="4202125" y="2482625"/>
              <a:ext cx="275" cy="200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" y="0"/>
                  </a:moveTo>
                  <a:cubicBezTo>
                    <a:pt x="2" y="1"/>
                    <a:pt x="2" y="1"/>
                    <a:pt x="2" y="1"/>
                  </a:cubicBezTo>
                  <a:lnTo>
                    <a:pt x="2" y="1"/>
                  </a:lnTo>
                  <a:cubicBezTo>
                    <a:pt x="2" y="1"/>
                    <a:pt x="1" y="1"/>
                    <a:pt x="1" y="0"/>
                  </a:cubicBezTo>
                  <a:close/>
                  <a:moveTo>
                    <a:pt x="2" y="1"/>
                  </a:moveTo>
                  <a:cubicBezTo>
                    <a:pt x="3" y="2"/>
                    <a:pt x="4" y="2"/>
                    <a:pt x="5" y="3"/>
                  </a:cubicBezTo>
                  <a:lnTo>
                    <a:pt x="5" y="3"/>
                  </a:lnTo>
                  <a:cubicBezTo>
                    <a:pt x="4" y="2"/>
                    <a:pt x="4" y="2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lose/>
                  <a:moveTo>
                    <a:pt x="5" y="3"/>
                  </a:moveTo>
                  <a:lnTo>
                    <a:pt x="5" y="3"/>
                  </a:lnTo>
                  <a:cubicBezTo>
                    <a:pt x="7" y="4"/>
                    <a:pt x="8" y="5"/>
                    <a:pt x="11" y="7"/>
                  </a:cubicBezTo>
                  <a:cubicBezTo>
                    <a:pt x="9" y="6"/>
                    <a:pt x="7" y="4"/>
                    <a:pt x="5" y="3"/>
                  </a:cubicBezTo>
                  <a:close/>
                </a:path>
              </a:pathLst>
            </a:custGeom>
            <a:solidFill>
              <a:srgbClr val="CE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12" name="Google Shape;3912;p55"/>
            <p:cNvSpPr/>
            <p:nvPr/>
          </p:nvSpPr>
          <p:spPr>
            <a:xfrm>
              <a:off x="4167450" y="2513425"/>
              <a:ext cx="48300" cy="50850"/>
            </a:xfrm>
            <a:custGeom>
              <a:avLst/>
              <a:gdLst/>
              <a:ahLst/>
              <a:cxnLst/>
              <a:rect l="l" t="t" r="r" b="b"/>
              <a:pathLst>
                <a:path w="1932" h="2034" extrusionOk="0">
                  <a:moveTo>
                    <a:pt x="263" y="1"/>
                  </a:moveTo>
                  <a:cubicBezTo>
                    <a:pt x="166" y="1"/>
                    <a:pt x="74" y="55"/>
                    <a:pt x="35" y="147"/>
                  </a:cubicBezTo>
                  <a:cubicBezTo>
                    <a:pt x="1" y="226"/>
                    <a:pt x="13" y="324"/>
                    <a:pt x="67" y="392"/>
                  </a:cubicBezTo>
                  <a:cubicBezTo>
                    <a:pt x="72" y="398"/>
                    <a:pt x="77" y="403"/>
                    <a:pt x="82" y="409"/>
                  </a:cubicBezTo>
                  <a:cubicBezTo>
                    <a:pt x="92" y="418"/>
                    <a:pt x="101" y="427"/>
                    <a:pt x="112" y="437"/>
                  </a:cubicBezTo>
                  <a:cubicBezTo>
                    <a:pt x="146" y="467"/>
                    <a:pt x="187" y="490"/>
                    <a:pt x="229" y="501"/>
                  </a:cubicBezTo>
                  <a:cubicBezTo>
                    <a:pt x="296" y="541"/>
                    <a:pt x="360" y="584"/>
                    <a:pt x="424" y="626"/>
                  </a:cubicBezTo>
                  <a:cubicBezTo>
                    <a:pt x="544" y="714"/>
                    <a:pt x="658" y="807"/>
                    <a:pt x="771" y="904"/>
                  </a:cubicBezTo>
                  <a:cubicBezTo>
                    <a:pt x="831" y="964"/>
                    <a:pt x="891" y="1022"/>
                    <a:pt x="946" y="1085"/>
                  </a:cubicBezTo>
                  <a:cubicBezTo>
                    <a:pt x="1008" y="1160"/>
                    <a:pt x="1062" y="1238"/>
                    <a:pt x="1114" y="1319"/>
                  </a:cubicBezTo>
                  <a:cubicBezTo>
                    <a:pt x="1178" y="1425"/>
                    <a:pt x="1241" y="1531"/>
                    <a:pt x="1304" y="1637"/>
                  </a:cubicBezTo>
                  <a:cubicBezTo>
                    <a:pt x="1343" y="1701"/>
                    <a:pt x="1387" y="1765"/>
                    <a:pt x="1421" y="1832"/>
                  </a:cubicBezTo>
                  <a:cubicBezTo>
                    <a:pt x="1421" y="1833"/>
                    <a:pt x="1422" y="1835"/>
                    <a:pt x="1423" y="1836"/>
                  </a:cubicBezTo>
                  <a:cubicBezTo>
                    <a:pt x="1423" y="1836"/>
                    <a:pt x="1423" y="1837"/>
                    <a:pt x="1423" y="1837"/>
                  </a:cubicBezTo>
                  <a:lnTo>
                    <a:pt x="1423" y="1838"/>
                  </a:lnTo>
                  <a:cubicBezTo>
                    <a:pt x="1428" y="1852"/>
                    <a:pt x="1431" y="1867"/>
                    <a:pt x="1437" y="1882"/>
                  </a:cubicBezTo>
                  <a:cubicBezTo>
                    <a:pt x="1474" y="1976"/>
                    <a:pt x="1565" y="2034"/>
                    <a:pt x="1662" y="2034"/>
                  </a:cubicBezTo>
                  <a:cubicBezTo>
                    <a:pt x="1691" y="2034"/>
                    <a:pt x="1721" y="2028"/>
                    <a:pt x="1750" y="2017"/>
                  </a:cubicBezTo>
                  <a:cubicBezTo>
                    <a:pt x="1870" y="1971"/>
                    <a:pt x="1932" y="1832"/>
                    <a:pt x="1889" y="1712"/>
                  </a:cubicBezTo>
                  <a:cubicBezTo>
                    <a:pt x="1884" y="1694"/>
                    <a:pt x="1879" y="1676"/>
                    <a:pt x="1873" y="1659"/>
                  </a:cubicBezTo>
                  <a:cubicBezTo>
                    <a:pt x="1844" y="1597"/>
                    <a:pt x="1809" y="1539"/>
                    <a:pt x="1773" y="1481"/>
                  </a:cubicBezTo>
                  <a:cubicBezTo>
                    <a:pt x="1664" y="1300"/>
                    <a:pt x="1560" y="1118"/>
                    <a:pt x="1444" y="942"/>
                  </a:cubicBezTo>
                  <a:cubicBezTo>
                    <a:pt x="1293" y="712"/>
                    <a:pt x="1082" y="528"/>
                    <a:pt x="870" y="358"/>
                  </a:cubicBezTo>
                  <a:cubicBezTo>
                    <a:pt x="786" y="290"/>
                    <a:pt x="698" y="231"/>
                    <a:pt x="610" y="171"/>
                  </a:cubicBezTo>
                  <a:cubicBezTo>
                    <a:pt x="570" y="144"/>
                    <a:pt x="528" y="116"/>
                    <a:pt x="486" y="91"/>
                  </a:cubicBezTo>
                  <a:cubicBezTo>
                    <a:pt x="425" y="56"/>
                    <a:pt x="362" y="10"/>
                    <a:pt x="290" y="2"/>
                  </a:cubicBezTo>
                  <a:cubicBezTo>
                    <a:pt x="281" y="1"/>
                    <a:pt x="272" y="1"/>
                    <a:pt x="26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13" name="Google Shape;3913;p55"/>
            <p:cNvSpPr/>
            <p:nvPr/>
          </p:nvSpPr>
          <p:spPr>
            <a:xfrm>
              <a:off x="4165800" y="2426075"/>
              <a:ext cx="13175" cy="12075"/>
            </a:xfrm>
            <a:custGeom>
              <a:avLst/>
              <a:gdLst/>
              <a:ahLst/>
              <a:cxnLst/>
              <a:rect l="l" t="t" r="r" b="b"/>
              <a:pathLst>
                <a:path w="527" h="483" extrusionOk="0">
                  <a:moveTo>
                    <a:pt x="267" y="1"/>
                  </a:moveTo>
                  <a:cubicBezTo>
                    <a:pt x="207" y="1"/>
                    <a:pt x="147" y="21"/>
                    <a:pt x="102" y="61"/>
                  </a:cubicBezTo>
                  <a:cubicBezTo>
                    <a:pt x="0" y="153"/>
                    <a:pt x="0" y="300"/>
                    <a:pt x="84" y="403"/>
                  </a:cubicBezTo>
                  <a:cubicBezTo>
                    <a:pt x="127" y="456"/>
                    <a:pt x="193" y="482"/>
                    <a:pt x="259" y="482"/>
                  </a:cubicBezTo>
                  <a:cubicBezTo>
                    <a:pt x="320" y="482"/>
                    <a:pt x="380" y="461"/>
                    <a:pt x="425" y="421"/>
                  </a:cubicBezTo>
                  <a:cubicBezTo>
                    <a:pt x="526" y="331"/>
                    <a:pt x="526" y="183"/>
                    <a:pt x="443" y="80"/>
                  </a:cubicBezTo>
                  <a:cubicBezTo>
                    <a:pt x="400" y="26"/>
                    <a:pt x="334" y="1"/>
                    <a:pt x="267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14" name="Google Shape;3914;p55"/>
            <p:cNvSpPr/>
            <p:nvPr/>
          </p:nvSpPr>
          <p:spPr>
            <a:xfrm>
              <a:off x="4181925" y="2413825"/>
              <a:ext cx="13150" cy="12050"/>
            </a:xfrm>
            <a:custGeom>
              <a:avLst/>
              <a:gdLst/>
              <a:ahLst/>
              <a:cxnLst/>
              <a:rect l="l" t="t" r="r" b="b"/>
              <a:pathLst>
                <a:path w="526" h="482" extrusionOk="0">
                  <a:moveTo>
                    <a:pt x="267" y="0"/>
                  </a:moveTo>
                  <a:cubicBezTo>
                    <a:pt x="207" y="0"/>
                    <a:pt x="146" y="21"/>
                    <a:pt x="101" y="60"/>
                  </a:cubicBezTo>
                  <a:cubicBezTo>
                    <a:pt x="0" y="152"/>
                    <a:pt x="0" y="299"/>
                    <a:pt x="83" y="402"/>
                  </a:cubicBezTo>
                  <a:cubicBezTo>
                    <a:pt x="126" y="456"/>
                    <a:pt x="192" y="482"/>
                    <a:pt x="259" y="482"/>
                  </a:cubicBezTo>
                  <a:cubicBezTo>
                    <a:pt x="319" y="482"/>
                    <a:pt x="380" y="461"/>
                    <a:pt x="425" y="421"/>
                  </a:cubicBezTo>
                  <a:cubicBezTo>
                    <a:pt x="525" y="330"/>
                    <a:pt x="525" y="183"/>
                    <a:pt x="443" y="80"/>
                  </a:cubicBezTo>
                  <a:cubicBezTo>
                    <a:pt x="399" y="26"/>
                    <a:pt x="333" y="0"/>
                    <a:pt x="267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15" name="Google Shape;3915;p55"/>
            <p:cNvSpPr/>
            <p:nvPr/>
          </p:nvSpPr>
          <p:spPr>
            <a:xfrm>
              <a:off x="4183600" y="2433950"/>
              <a:ext cx="13175" cy="12075"/>
            </a:xfrm>
            <a:custGeom>
              <a:avLst/>
              <a:gdLst/>
              <a:ahLst/>
              <a:cxnLst/>
              <a:rect l="l" t="t" r="r" b="b"/>
              <a:pathLst>
                <a:path w="527" h="483" extrusionOk="0">
                  <a:moveTo>
                    <a:pt x="268" y="0"/>
                  </a:moveTo>
                  <a:cubicBezTo>
                    <a:pt x="208" y="0"/>
                    <a:pt x="147" y="21"/>
                    <a:pt x="103" y="62"/>
                  </a:cubicBezTo>
                  <a:cubicBezTo>
                    <a:pt x="1" y="152"/>
                    <a:pt x="1" y="299"/>
                    <a:pt x="84" y="402"/>
                  </a:cubicBezTo>
                  <a:cubicBezTo>
                    <a:pt x="127" y="456"/>
                    <a:pt x="193" y="482"/>
                    <a:pt x="259" y="482"/>
                  </a:cubicBezTo>
                  <a:cubicBezTo>
                    <a:pt x="320" y="482"/>
                    <a:pt x="380" y="461"/>
                    <a:pt x="425" y="421"/>
                  </a:cubicBezTo>
                  <a:cubicBezTo>
                    <a:pt x="527" y="330"/>
                    <a:pt x="527" y="183"/>
                    <a:pt x="443" y="80"/>
                  </a:cubicBezTo>
                  <a:cubicBezTo>
                    <a:pt x="401" y="26"/>
                    <a:pt x="335" y="0"/>
                    <a:pt x="26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16" name="Google Shape;3916;p55"/>
            <p:cNvSpPr/>
            <p:nvPr/>
          </p:nvSpPr>
          <p:spPr>
            <a:xfrm>
              <a:off x="4199550" y="2509600"/>
              <a:ext cx="13175" cy="12075"/>
            </a:xfrm>
            <a:custGeom>
              <a:avLst/>
              <a:gdLst/>
              <a:ahLst/>
              <a:cxnLst/>
              <a:rect l="l" t="t" r="r" b="b"/>
              <a:pathLst>
                <a:path w="527" h="483" extrusionOk="0">
                  <a:moveTo>
                    <a:pt x="268" y="0"/>
                  </a:moveTo>
                  <a:cubicBezTo>
                    <a:pt x="208" y="0"/>
                    <a:pt x="147" y="21"/>
                    <a:pt x="103" y="61"/>
                  </a:cubicBezTo>
                  <a:cubicBezTo>
                    <a:pt x="1" y="153"/>
                    <a:pt x="1" y="300"/>
                    <a:pt x="84" y="403"/>
                  </a:cubicBezTo>
                  <a:cubicBezTo>
                    <a:pt x="127" y="457"/>
                    <a:pt x="193" y="482"/>
                    <a:pt x="260" y="482"/>
                  </a:cubicBezTo>
                  <a:cubicBezTo>
                    <a:pt x="320" y="482"/>
                    <a:pt x="381" y="462"/>
                    <a:pt x="425" y="421"/>
                  </a:cubicBezTo>
                  <a:cubicBezTo>
                    <a:pt x="527" y="330"/>
                    <a:pt x="527" y="182"/>
                    <a:pt x="444" y="80"/>
                  </a:cubicBezTo>
                  <a:cubicBezTo>
                    <a:pt x="401" y="26"/>
                    <a:pt x="335" y="0"/>
                    <a:pt x="26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17" name="Google Shape;3917;p55"/>
            <p:cNvSpPr/>
            <p:nvPr/>
          </p:nvSpPr>
          <p:spPr>
            <a:xfrm>
              <a:off x="4261275" y="2460900"/>
              <a:ext cx="13950" cy="12075"/>
            </a:xfrm>
            <a:custGeom>
              <a:avLst/>
              <a:gdLst/>
              <a:ahLst/>
              <a:cxnLst/>
              <a:rect l="l" t="t" r="r" b="b"/>
              <a:pathLst>
                <a:path w="558" h="483" extrusionOk="0">
                  <a:moveTo>
                    <a:pt x="274" y="1"/>
                  </a:moveTo>
                  <a:cubicBezTo>
                    <a:pt x="227" y="1"/>
                    <a:pt x="180" y="15"/>
                    <a:pt x="138" y="45"/>
                  </a:cubicBezTo>
                  <a:cubicBezTo>
                    <a:pt x="36" y="119"/>
                    <a:pt x="1" y="280"/>
                    <a:pt x="83" y="382"/>
                  </a:cubicBezTo>
                  <a:cubicBezTo>
                    <a:pt x="134" y="446"/>
                    <a:pt x="208" y="482"/>
                    <a:pt x="284" y="482"/>
                  </a:cubicBezTo>
                  <a:cubicBezTo>
                    <a:pt x="331" y="482"/>
                    <a:pt x="378" y="468"/>
                    <a:pt x="420" y="438"/>
                  </a:cubicBezTo>
                  <a:cubicBezTo>
                    <a:pt x="523" y="364"/>
                    <a:pt x="557" y="203"/>
                    <a:pt x="475" y="101"/>
                  </a:cubicBezTo>
                  <a:cubicBezTo>
                    <a:pt x="424" y="37"/>
                    <a:pt x="350" y="1"/>
                    <a:pt x="274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18" name="Google Shape;3918;p55"/>
            <p:cNvSpPr/>
            <p:nvPr/>
          </p:nvSpPr>
          <p:spPr>
            <a:xfrm>
              <a:off x="4261225" y="2477900"/>
              <a:ext cx="13975" cy="12075"/>
            </a:xfrm>
            <a:custGeom>
              <a:avLst/>
              <a:gdLst/>
              <a:ahLst/>
              <a:cxnLst/>
              <a:rect l="l" t="t" r="r" b="b"/>
              <a:pathLst>
                <a:path w="559" h="483" extrusionOk="0">
                  <a:moveTo>
                    <a:pt x="276" y="1"/>
                  </a:moveTo>
                  <a:cubicBezTo>
                    <a:pt x="228" y="1"/>
                    <a:pt x="181" y="15"/>
                    <a:pt x="139" y="45"/>
                  </a:cubicBezTo>
                  <a:cubicBezTo>
                    <a:pt x="36" y="118"/>
                    <a:pt x="0" y="280"/>
                    <a:pt x="83" y="382"/>
                  </a:cubicBezTo>
                  <a:cubicBezTo>
                    <a:pt x="133" y="446"/>
                    <a:pt x="208" y="483"/>
                    <a:pt x="284" y="483"/>
                  </a:cubicBezTo>
                  <a:cubicBezTo>
                    <a:pt x="330" y="483"/>
                    <a:pt x="378" y="469"/>
                    <a:pt x="420" y="439"/>
                  </a:cubicBezTo>
                  <a:cubicBezTo>
                    <a:pt x="523" y="364"/>
                    <a:pt x="558" y="203"/>
                    <a:pt x="476" y="100"/>
                  </a:cubicBezTo>
                  <a:cubicBezTo>
                    <a:pt x="425" y="37"/>
                    <a:pt x="351" y="1"/>
                    <a:pt x="276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19" name="Google Shape;3919;p55"/>
            <p:cNvSpPr/>
            <p:nvPr/>
          </p:nvSpPr>
          <p:spPr>
            <a:xfrm>
              <a:off x="3971125" y="2385500"/>
              <a:ext cx="326875" cy="226725"/>
            </a:xfrm>
            <a:custGeom>
              <a:avLst/>
              <a:gdLst/>
              <a:ahLst/>
              <a:cxnLst/>
              <a:rect l="l" t="t" r="r" b="b"/>
              <a:pathLst>
                <a:path w="13075" h="9069" extrusionOk="0">
                  <a:moveTo>
                    <a:pt x="12064" y="1263"/>
                  </a:moveTo>
                  <a:cubicBezTo>
                    <a:pt x="12064" y="1264"/>
                    <a:pt x="12065" y="1264"/>
                    <a:pt x="12065" y="1264"/>
                  </a:cubicBezTo>
                  <a:cubicBezTo>
                    <a:pt x="12065" y="1264"/>
                    <a:pt x="12065" y="1263"/>
                    <a:pt x="12064" y="1263"/>
                  </a:cubicBezTo>
                  <a:close/>
                  <a:moveTo>
                    <a:pt x="11642" y="1510"/>
                  </a:moveTo>
                  <a:cubicBezTo>
                    <a:pt x="11642" y="1510"/>
                    <a:pt x="11643" y="1511"/>
                    <a:pt x="11643" y="1511"/>
                  </a:cubicBezTo>
                  <a:cubicBezTo>
                    <a:pt x="11643" y="1511"/>
                    <a:pt x="11642" y="1510"/>
                    <a:pt x="11642" y="1510"/>
                  </a:cubicBezTo>
                  <a:close/>
                  <a:moveTo>
                    <a:pt x="12424" y="1707"/>
                  </a:moveTo>
                  <a:lnTo>
                    <a:pt x="12424" y="1707"/>
                  </a:lnTo>
                  <a:cubicBezTo>
                    <a:pt x="12425" y="1708"/>
                    <a:pt x="12426" y="1710"/>
                    <a:pt x="12427" y="1711"/>
                  </a:cubicBezTo>
                  <a:lnTo>
                    <a:pt x="12427" y="1711"/>
                  </a:lnTo>
                  <a:cubicBezTo>
                    <a:pt x="12426" y="1710"/>
                    <a:pt x="12425" y="1708"/>
                    <a:pt x="12424" y="1707"/>
                  </a:cubicBezTo>
                  <a:close/>
                  <a:moveTo>
                    <a:pt x="12450" y="1734"/>
                  </a:moveTo>
                  <a:lnTo>
                    <a:pt x="12450" y="1734"/>
                  </a:lnTo>
                  <a:cubicBezTo>
                    <a:pt x="12451" y="1736"/>
                    <a:pt x="12453" y="1737"/>
                    <a:pt x="12454" y="1738"/>
                  </a:cubicBezTo>
                  <a:cubicBezTo>
                    <a:pt x="12453" y="1737"/>
                    <a:pt x="12451" y="1736"/>
                    <a:pt x="12450" y="1734"/>
                  </a:cubicBezTo>
                  <a:close/>
                  <a:moveTo>
                    <a:pt x="12162" y="2122"/>
                  </a:moveTo>
                  <a:cubicBezTo>
                    <a:pt x="12162" y="2123"/>
                    <a:pt x="12162" y="2123"/>
                    <a:pt x="12162" y="2123"/>
                  </a:cubicBezTo>
                  <a:cubicBezTo>
                    <a:pt x="12162" y="2123"/>
                    <a:pt x="12162" y="2123"/>
                    <a:pt x="12162" y="2122"/>
                  </a:cubicBezTo>
                  <a:close/>
                  <a:moveTo>
                    <a:pt x="8320" y="4308"/>
                  </a:moveTo>
                  <a:lnTo>
                    <a:pt x="8320" y="4308"/>
                  </a:lnTo>
                  <a:cubicBezTo>
                    <a:pt x="8320" y="4308"/>
                    <a:pt x="8319" y="4308"/>
                    <a:pt x="8319" y="4308"/>
                  </a:cubicBezTo>
                  <a:cubicBezTo>
                    <a:pt x="8319" y="4308"/>
                    <a:pt x="8320" y="4308"/>
                    <a:pt x="8320" y="4308"/>
                  </a:cubicBezTo>
                  <a:close/>
                  <a:moveTo>
                    <a:pt x="7612" y="5201"/>
                  </a:moveTo>
                  <a:cubicBezTo>
                    <a:pt x="7610" y="5203"/>
                    <a:pt x="7607" y="5206"/>
                    <a:pt x="7605" y="5208"/>
                  </a:cubicBezTo>
                  <a:lnTo>
                    <a:pt x="7605" y="5208"/>
                  </a:lnTo>
                  <a:cubicBezTo>
                    <a:pt x="7608" y="5206"/>
                    <a:pt x="7610" y="5204"/>
                    <a:pt x="7612" y="5201"/>
                  </a:cubicBezTo>
                  <a:close/>
                  <a:moveTo>
                    <a:pt x="6527" y="2544"/>
                  </a:moveTo>
                  <a:cubicBezTo>
                    <a:pt x="6543" y="2586"/>
                    <a:pt x="6560" y="2630"/>
                    <a:pt x="6574" y="2672"/>
                  </a:cubicBezTo>
                  <a:cubicBezTo>
                    <a:pt x="6622" y="2841"/>
                    <a:pt x="6663" y="3012"/>
                    <a:pt x="6698" y="3183"/>
                  </a:cubicBezTo>
                  <a:cubicBezTo>
                    <a:pt x="6707" y="3246"/>
                    <a:pt x="6714" y="3308"/>
                    <a:pt x="6718" y="3371"/>
                  </a:cubicBezTo>
                  <a:cubicBezTo>
                    <a:pt x="6719" y="3439"/>
                    <a:pt x="6715" y="3508"/>
                    <a:pt x="6708" y="3578"/>
                  </a:cubicBezTo>
                  <a:cubicBezTo>
                    <a:pt x="6708" y="3581"/>
                    <a:pt x="6708" y="3586"/>
                    <a:pt x="6708" y="3589"/>
                  </a:cubicBezTo>
                  <a:cubicBezTo>
                    <a:pt x="6712" y="3637"/>
                    <a:pt x="6717" y="3686"/>
                    <a:pt x="6721" y="3734"/>
                  </a:cubicBezTo>
                  <a:cubicBezTo>
                    <a:pt x="6727" y="3821"/>
                    <a:pt x="6732" y="3908"/>
                    <a:pt x="6735" y="3994"/>
                  </a:cubicBezTo>
                  <a:cubicBezTo>
                    <a:pt x="6737" y="4030"/>
                    <a:pt x="6739" y="4067"/>
                    <a:pt x="6741" y="4104"/>
                  </a:cubicBezTo>
                  <a:cubicBezTo>
                    <a:pt x="6743" y="4152"/>
                    <a:pt x="6743" y="4197"/>
                    <a:pt x="6746" y="4244"/>
                  </a:cubicBezTo>
                  <a:cubicBezTo>
                    <a:pt x="6746" y="4245"/>
                    <a:pt x="6745" y="4245"/>
                    <a:pt x="6745" y="4245"/>
                  </a:cubicBezTo>
                  <a:lnTo>
                    <a:pt x="6746" y="4245"/>
                  </a:lnTo>
                  <a:cubicBezTo>
                    <a:pt x="6746" y="4247"/>
                    <a:pt x="6746" y="4247"/>
                    <a:pt x="6747" y="4248"/>
                  </a:cubicBezTo>
                  <a:lnTo>
                    <a:pt x="6746" y="4248"/>
                  </a:lnTo>
                  <a:cubicBezTo>
                    <a:pt x="6746" y="4250"/>
                    <a:pt x="6746" y="4251"/>
                    <a:pt x="6746" y="4252"/>
                  </a:cubicBezTo>
                  <a:cubicBezTo>
                    <a:pt x="6746" y="4256"/>
                    <a:pt x="6747" y="4260"/>
                    <a:pt x="6747" y="4263"/>
                  </a:cubicBezTo>
                  <a:cubicBezTo>
                    <a:pt x="6749" y="4288"/>
                    <a:pt x="6750" y="4312"/>
                    <a:pt x="6751" y="4337"/>
                  </a:cubicBezTo>
                  <a:cubicBezTo>
                    <a:pt x="6751" y="4338"/>
                    <a:pt x="6751" y="4338"/>
                    <a:pt x="6751" y="4339"/>
                  </a:cubicBezTo>
                  <a:cubicBezTo>
                    <a:pt x="6754" y="4378"/>
                    <a:pt x="6756" y="4416"/>
                    <a:pt x="6758" y="4454"/>
                  </a:cubicBezTo>
                  <a:cubicBezTo>
                    <a:pt x="6758" y="4456"/>
                    <a:pt x="6758" y="4456"/>
                    <a:pt x="6759" y="4456"/>
                  </a:cubicBezTo>
                  <a:lnTo>
                    <a:pt x="6759" y="4457"/>
                  </a:lnTo>
                  <a:cubicBezTo>
                    <a:pt x="6758" y="4458"/>
                    <a:pt x="6759" y="4460"/>
                    <a:pt x="6759" y="4462"/>
                  </a:cubicBezTo>
                  <a:cubicBezTo>
                    <a:pt x="6758" y="4465"/>
                    <a:pt x="6759" y="4467"/>
                    <a:pt x="6761" y="4471"/>
                  </a:cubicBezTo>
                  <a:lnTo>
                    <a:pt x="6759" y="4472"/>
                  </a:lnTo>
                  <a:cubicBezTo>
                    <a:pt x="6761" y="4476"/>
                    <a:pt x="6761" y="4481"/>
                    <a:pt x="6762" y="4486"/>
                  </a:cubicBezTo>
                  <a:cubicBezTo>
                    <a:pt x="6766" y="4528"/>
                    <a:pt x="6771" y="4570"/>
                    <a:pt x="6774" y="4612"/>
                  </a:cubicBezTo>
                  <a:cubicBezTo>
                    <a:pt x="6782" y="4614"/>
                    <a:pt x="6791" y="4614"/>
                    <a:pt x="6799" y="4614"/>
                  </a:cubicBezTo>
                  <a:cubicBezTo>
                    <a:pt x="6807" y="4614"/>
                    <a:pt x="6815" y="4614"/>
                    <a:pt x="6823" y="4612"/>
                  </a:cubicBezTo>
                  <a:cubicBezTo>
                    <a:pt x="6900" y="4604"/>
                    <a:pt x="6969" y="4567"/>
                    <a:pt x="7036" y="4534"/>
                  </a:cubicBezTo>
                  <a:cubicBezTo>
                    <a:pt x="7062" y="4523"/>
                    <a:pt x="7088" y="4514"/>
                    <a:pt x="7114" y="4505"/>
                  </a:cubicBezTo>
                  <a:cubicBezTo>
                    <a:pt x="7230" y="4473"/>
                    <a:pt x="7349" y="4452"/>
                    <a:pt x="7467" y="4427"/>
                  </a:cubicBezTo>
                  <a:cubicBezTo>
                    <a:pt x="7568" y="4404"/>
                    <a:pt x="7668" y="4380"/>
                    <a:pt x="7769" y="4359"/>
                  </a:cubicBezTo>
                  <a:cubicBezTo>
                    <a:pt x="7953" y="4330"/>
                    <a:pt x="8137" y="4316"/>
                    <a:pt x="8321" y="4308"/>
                  </a:cubicBezTo>
                  <a:cubicBezTo>
                    <a:pt x="8321" y="4308"/>
                    <a:pt x="8321" y="4308"/>
                    <a:pt x="8321" y="4308"/>
                  </a:cubicBezTo>
                  <a:lnTo>
                    <a:pt x="8321" y="4308"/>
                  </a:lnTo>
                  <a:cubicBezTo>
                    <a:pt x="8324" y="4308"/>
                    <a:pt x="8326" y="4307"/>
                    <a:pt x="8329" y="4307"/>
                  </a:cubicBezTo>
                  <a:cubicBezTo>
                    <a:pt x="8332" y="4307"/>
                    <a:pt x="8335" y="4308"/>
                    <a:pt x="8339" y="4308"/>
                  </a:cubicBezTo>
                  <a:cubicBezTo>
                    <a:pt x="8341" y="4307"/>
                    <a:pt x="8344" y="4307"/>
                    <a:pt x="8347" y="4307"/>
                  </a:cubicBezTo>
                  <a:lnTo>
                    <a:pt x="8350" y="4307"/>
                  </a:lnTo>
                  <a:cubicBezTo>
                    <a:pt x="8431" y="4307"/>
                    <a:pt x="8512" y="4307"/>
                    <a:pt x="8595" y="4312"/>
                  </a:cubicBezTo>
                  <a:cubicBezTo>
                    <a:pt x="8624" y="4315"/>
                    <a:pt x="8655" y="4320"/>
                    <a:pt x="8687" y="4323"/>
                  </a:cubicBezTo>
                  <a:cubicBezTo>
                    <a:pt x="8610" y="4403"/>
                    <a:pt x="8529" y="4479"/>
                    <a:pt x="8446" y="4551"/>
                  </a:cubicBezTo>
                  <a:cubicBezTo>
                    <a:pt x="8306" y="4667"/>
                    <a:pt x="8164" y="4776"/>
                    <a:pt x="8011" y="4877"/>
                  </a:cubicBezTo>
                  <a:cubicBezTo>
                    <a:pt x="7960" y="4909"/>
                    <a:pt x="7910" y="4940"/>
                    <a:pt x="7859" y="4972"/>
                  </a:cubicBezTo>
                  <a:cubicBezTo>
                    <a:pt x="7770" y="5048"/>
                    <a:pt x="7684" y="5130"/>
                    <a:pt x="7601" y="5213"/>
                  </a:cubicBezTo>
                  <a:cubicBezTo>
                    <a:pt x="7602" y="5211"/>
                    <a:pt x="7604" y="5210"/>
                    <a:pt x="7605" y="5208"/>
                  </a:cubicBezTo>
                  <a:lnTo>
                    <a:pt x="7605" y="5208"/>
                  </a:lnTo>
                  <a:cubicBezTo>
                    <a:pt x="7532" y="5278"/>
                    <a:pt x="7458" y="5346"/>
                    <a:pt x="7388" y="5417"/>
                  </a:cubicBezTo>
                  <a:cubicBezTo>
                    <a:pt x="7361" y="5446"/>
                    <a:pt x="7336" y="5476"/>
                    <a:pt x="7311" y="5506"/>
                  </a:cubicBezTo>
                  <a:cubicBezTo>
                    <a:pt x="7316" y="5511"/>
                    <a:pt x="7322" y="5516"/>
                    <a:pt x="7328" y="5520"/>
                  </a:cubicBezTo>
                  <a:cubicBezTo>
                    <a:pt x="7399" y="5578"/>
                    <a:pt x="7464" y="5640"/>
                    <a:pt x="7531" y="5701"/>
                  </a:cubicBezTo>
                  <a:cubicBezTo>
                    <a:pt x="7614" y="5771"/>
                    <a:pt x="7699" y="5835"/>
                    <a:pt x="7781" y="5902"/>
                  </a:cubicBezTo>
                  <a:cubicBezTo>
                    <a:pt x="7813" y="5930"/>
                    <a:pt x="7842" y="5955"/>
                    <a:pt x="7874" y="5981"/>
                  </a:cubicBezTo>
                  <a:cubicBezTo>
                    <a:pt x="7968" y="6052"/>
                    <a:pt x="8061" y="6123"/>
                    <a:pt x="8150" y="6201"/>
                  </a:cubicBezTo>
                  <a:cubicBezTo>
                    <a:pt x="8252" y="6293"/>
                    <a:pt x="8341" y="6396"/>
                    <a:pt x="8435" y="6497"/>
                  </a:cubicBezTo>
                  <a:cubicBezTo>
                    <a:pt x="8477" y="6543"/>
                    <a:pt x="8519" y="6588"/>
                    <a:pt x="8560" y="6634"/>
                  </a:cubicBezTo>
                  <a:cubicBezTo>
                    <a:pt x="8463" y="6612"/>
                    <a:pt x="8369" y="6582"/>
                    <a:pt x="8274" y="6548"/>
                  </a:cubicBezTo>
                  <a:lnTo>
                    <a:pt x="8274" y="6548"/>
                  </a:lnTo>
                  <a:cubicBezTo>
                    <a:pt x="8277" y="6550"/>
                    <a:pt x="8278" y="6550"/>
                    <a:pt x="8280" y="6551"/>
                  </a:cubicBezTo>
                  <a:cubicBezTo>
                    <a:pt x="8276" y="6550"/>
                    <a:pt x="8272" y="6547"/>
                    <a:pt x="8269" y="6546"/>
                  </a:cubicBezTo>
                  <a:cubicBezTo>
                    <a:pt x="8263" y="6544"/>
                    <a:pt x="8257" y="6542"/>
                    <a:pt x="8250" y="6540"/>
                  </a:cubicBezTo>
                  <a:cubicBezTo>
                    <a:pt x="8254" y="6540"/>
                    <a:pt x="8257" y="6542"/>
                    <a:pt x="8261" y="6543"/>
                  </a:cubicBezTo>
                  <a:cubicBezTo>
                    <a:pt x="8164" y="6506"/>
                    <a:pt x="8070" y="6467"/>
                    <a:pt x="7976" y="6423"/>
                  </a:cubicBezTo>
                  <a:cubicBezTo>
                    <a:pt x="7818" y="6339"/>
                    <a:pt x="7668" y="6244"/>
                    <a:pt x="7521" y="6145"/>
                  </a:cubicBezTo>
                  <a:cubicBezTo>
                    <a:pt x="7360" y="6028"/>
                    <a:pt x="7203" y="5907"/>
                    <a:pt x="7050" y="5780"/>
                  </a:cubicBezTo>
                  <a:cubicBezTo>
                    <a:pt x="6974" y="5710"/>
                    <a:pt x="6902" y="5638"/>
                    <a:pt x="6834" y="5560"/>
                  </a:cubicBezTo>
                  <a:cubicBezTo>
                    <a:pt x="6793" y="5507"/>
                    <a:pt x="6754" y="5452"/>
                    <a:pt x="6715" y="5395"/>
                  </a:cubicBezTo>
                  <a:cubicBezTo>
                    <a:pt x="6622" y="5244"/>
                    <a:pt x="6540" y="5089"/>
                    <a:pt x="6463" y="4929"/>
                  </a:cubicBezTo>
                  <a:cubicBezTo>
                    <a:pt x="6415" y="4822"/>
                    <a:pt x="6374" y="4714"/>
                    <a:pt x="6339" y="4602"/>
                  </a:cubicBezTo>
                  <a:cubicBezTo>
                    <a:pt x="6331" y="4569"/>
                    <a:pt x="6323" y="4536"/>
                    <a:pt x="6315" y="4503"/>
                  </a:cubicBezTo>
                  <a:cubicBezTo>
                    <a:pt x="6278" y="4268"/>
                    <a:pt x="6259" y="4030"/>
                    <a:pt x="6241" y="3794"/>
                  </a:cubicBezTo>
                  <a:cubicBezTo>
                    <a:pt x="6239" y="3716"/>
                    <a:pt x="6240" y="3639"/>
                    <a:pt x="6243" y="3563"/>
                  </a:cubicBezTo>
                  <a:cubicBezTo>
                    <a:pt x="6260" y="3420"/>
                    <a:pt x="6283" y="3281"/>
                    <a:pt x="6313" y="3141"/>
                  </a:cubicBezTo>
                  <a:cubicBezTo>
                    <a:pt x="6342" y="3033"/>
                    <a:pt x="6374" y="2929"/>
                    <a:pt x="6411" y="2824"/>
                  </a:cubicBezTo>
                  <a:cubicBezTo>
                    <a:pt x="6448" y="2730"/>
                    <a:pt x="6487" y="2638"/>
                    <a:pt x="6527" y="2544"/>
                  </a:cubicBezTo>
                  <a:close/>
                  <a:moveTo>
                    <a:pt x="9578" y="486"/>
                  </a:moveTo>
                  <a:cubicBezTo>
                    <a:pt x="9690" y="486"/>
                    <a:pt x="9801" y="490"/>
                    <a:pt x="9913" y="497"/>
                  </a:cubicBezTo>
                  <a:cubicBezTo>
                    <a:pt x="9984" y="506"/>
                    <a:pt x="10055" y="517"/>
                    <a:pt x="10127" y="529"/>
                  </a:cubicBezTo>
                  <a:cubicBezTo>
                    <a:pt x="10199" y="547"/>
                    <a:pt x="10269" y="568"/>
                    <a:pt x="10338" y="591"/>
                  </a:cubicBezTo>
                  <a:cubicBezTo>
                    <a:pt x="10425" y="623"/>
                    <a:pt x="10509" y="659"/>
                    <a:pt x="10593" y="698"/>
                  </a:cubicBezTo>
                  <a:cubicBezTo>
                    <a:pt x="10680" y="746"/>
                    <a:pt x="10763" y="799"/>
                    <a:pt x="10846" y="855"/>
                  </a:cubicBezTo>
                  <a:cubicBezTo>
                    <a:pt x="11083" y="1030"/>
                    <a:pt x="11314" y="1213"/>
                    <a:pt x="11537" y="1404"/>
                  </a:cubicBezTo>
                  <a:cubicBezTo>
                    <a:pt x="11573" y="1439"/>
                    <a:pt x="11608" y="1473"/>
                    <a:pt x="11642" y="1510"/>
                  </a:cubicBezTo>
                  <a:lnTo>
                    <a:pt x="11642" y="1510"/>
                  </a:lnTo>
                  <a:cubicBezTo>
                    <a:pt x="11641" y="1509"/>
                    <a:pt x="11641" y="1508"/>
                    <a:pt x="11641" y="1508"/>
                  </a:cubicBezTo>
                  <a:lnTo>
                    <a:pt x="11641" y="1508"/>
                  </a:lnTo>
                  <a:cubicBezTo>
                    <a:pt x="11723" y="1605"/>
                    <a:pt x="11809" y="1700"/>
                    <a:pt x="11894" y="1795"/>
                  </a:cubicBezTo>
                  <a:cubicBezTo>
                    <a:pt x="11913" y="1818"/>
                    <a:pt x="11931" y="1841"/>
                    <a:pt x="11948" y="1866"/>
                  </a:cubicBezTo>
                  <a:cubicBezTo>
                    <a:pt x="11963" y="1890"/>
                    <a:pt x="11978" y="1915"/>
                    <a:pt x="11994" y="1939"/>
                  </a:cubicBezTo>
                  <a:cubicBezTo>
                    <a:pt x="11992" y="1937"/>
                    <a:pt x="11991" y="1934"/>
                    <a:pt x="11988" y="1931"/>
                  </a:cubicBezTo>
                  <a:lnTo>
                    <a:pt x="11988" y="1931"/>
                  </a:lnTo>
                  <a:cubicBezTo>
                    <a:pt x="11992" y="1937"/>
                    <a:pt x="11996" y="1944"/>
                    <a:pt x="12000" y="1949"/>
                  </a:cubicBezTo>
                  <a:cubicBezTo>
                    <a:pt x="12002" y="1953"/>
                    <a:pt x="12004" y="1956"/>
                    <a:pt x="12007" y="1960"/>
                  </a:cubicBezTo>
                  <a:lnTo>
                    <a:pt x="12003" y="1954"/>
                  </a:lnTo>
                  <a:lnTo>
                    <a:pt x="12003" y="1954"/>
                  </a:lnTo>
                  <a:cubicBezTo>
                    <a:pt x="12007" y="1958"/>
                    <a:pt x="12009" y="1963"/>
                    <a:pt x="12012" y="1969"/>
                  </a:cubicBezTo>
                  <a:cubicBezTo>
                    <a:pt x="12023" y="1986"/>
                    <a:pt x="12037" y="2001"/>
                    <a:pt x="12051" y="2013"/>
                  </a:cubicBezTo>
                  <a:cubicBezTo>
                    <a:pt x="12079" y="2047"/>
                    <a:pt x="12109" y="2076"/>
                    <a:pt x="12142" y="2105"/>
                  </a:cubicBezTo>
                  <a:lnTo>
                    <a:pt x="12142" y="2105"/>
                  </a:lnTo>
                  <a:cubicBezTo>
                    <a:pt x="12141" y="2104"/>
                    <a:pt x="12139" y="2103"/>
                    <a:pt x="12138" y="2103"/>
                  </a:cubicBezTo>
                  <a:lnTo>
                    <a:pt x="12138" y="2103"/>
                  </a:lnTo>
                  <a:cubicBezTo>
                    <a:pt x="12147" y="2111"/>
                    <a:pt x="12155" y="2119"/>
                    <a:pt x="12163" y="2128"/>
                  </a:cubicBezTo>
                  <a:cubicBezTo>
                    <a:pt x="12176" y="2145"/>
                    <a:pt x="12189" y="2162"/>
                    <a:pt x="12200" y="2179"/>
                  </a:cubicBezTo>
                  <a:cubicBezTo>
                    <a:pt x="12239" y="2243"/>
                    <a:pt x="12271" y="2311"/>
                    <a:pt x="12308" y="2376"/>
                  </a:cubicBezTo>
                  <a:cubicBezTo>
                    <a:pt x="12364" y="2479"/>
                    <a:pt x="12420" y="2583"/>
                    <a:pt x="12470" y="2688"/>
                  </a:cubicBezTo>
                  <a:cubicBezTo>
                    <a:pt x="12485" y="2722"/>
                    <a:pt x="12498" y="2757"/>
                    <a:pt x="12510" y="2791"/>
                  </a:cubicBezTo>
                  <a:cubicBezTo>
                    <a:pt x="12513" y="2805"/>
                    <a:pt x="12516" y="2818"/>
                    <a:pt x="12519" y="2832"/>
                  </a:cubicBezTo>
                  <a:cubicBezTo>
                    <a:pt x="12543" y="2980"/>
                    <a:pt x="12554" y="3129"/>
                    <a:pt x="12561" y="3277"/>
                  </a:cubicBezTo>
                  <a:cubicBezTo>
                    <a:pt x="12568" y="3437"/>
                    <a:pt x="12583" y="3596"/>
                    <a:pt x="12591" y="3755"/>
                  </a:cubicBezTo>
                  <a:cubicBezTo>
                    <a:pt x="12591" y="3854"/>
                    <a:pt x="12587" y="3955"/>
                    <a:pt x="12579" y="4053"/>
                  </a:cubicBezTo>
                  <a:cubicBezTo>
                    <a:pt x="12571" y="4121"/>
                    <a:pt x="12564" y="4189"/>
                    <a:pt x="12551" y="4256"/>
                  </a:cubicBezTo>
                  <a:cubicBezTo>
                    <a:pt x="12546" y="4274"/>
                    <a:pt x="12541" y="4292"/>
                    <a:pt x="12534" y="4311"/>
                  </a:cubicBezTo>
                  <a:cubicBezTo>
                    <a:pt x="12498" y="4404"/>
                    <a:pt x="12457" y="4495"/>
                    <a:pt x="12412" y="4585"/>
                  </a:cubicBezTo>
                  <a:cubicBezTo>
                    <a:pt x="12365" y="4671"/>
                    <a:pt x="12318" y="4759"/>
                    <a:pt x="12279" y="4849"/>
                  </a:cubicBezTo>
                  <a:cubicBezTo>
                    <a:pt x="12242" y="4940"/>
                    <a:pt x="12206" y="5031"/>
                    <a:pt x="12162" y="5120"/>
                  </a:cubicBezTo>
                  <a:cubicBezTo>
                    <a:pt x="12147" y="5148"/>
                    <a:pt x="12131" y="5174"/>
                    <a:pt x="12113" y="5200"/>
                  </a:cubicBezTo>
                  <a:cubicBezTo>
                    <a:pt x="12077" y="5251"/>
                    <a:pt x="12037" y="5297"/>
                    <a:pt x="11995" y="5343"/>
                  </a:cubicBezTo>
                  <a:cubicBezTo>
                    <a:pt x="12000" y="5339"/>
                    <a:pt x="12006" y="5333"/>
                    <a:pt x="12010" y="5328"/>
                  </a:cubicBezTo>
                  <a:lnTo>
                    <a:pt x="12010" y="5328"/>
                  </a:lnTo>
                  <a:cubicBezTo>
                    <a:pt x="11938" y="5406"/>
                    <a:pt x="11867" y="5486"/>
                    <a:pt x="11795" y="5566"/>
                  </a:cubicBezTo>
                  <a:cubicBezTo>
                    <a:pt x="11802" y="5558"/>
                    <a:pt x="11809" y="5550"/>
                    <a:pt x="11816" y="5542"/>
                  </a:cubicBezTo>
                  <a:lnTo>
                    <a:pt x="11816" y="5542"/>
                  </a:lnTo>
                  <a:cubicBezTo>
                    <a:pt x="11666" y="5708"/>
                    <a:pt x="11509" y="5865"/>
                    <a:pt x="11341" y="6012"/>
                  </a:cubicBezTo>
                  <a:cubicBezTo>
                    <a:pt x="11188" y="6133"/>
                    <a:pt x="11028" y="6245"/>
                    <a:pt x="10864" y="6353"/>
                  </a:cubicBezTo>
                  <a:cubicBezTo>
                    <a:pt x="10823" y="6377"/>
                    <a:pt x="10783" y="6400"/>
                    <a:pt x="10741" y="6421"/>
                  </a:cubicBezTo>
                  <a:cubicBezTo>
                    <a:pt x="10568" y="6498"/>
                    <a:pt x="10390" y="6568"/>
                    <a:pt x="10210" y="6626"/>
                  </a:cubicBezTo>
                  <a:cubicBezTo>
                    <a:pt x="10131" y="6650"/>
                    <a:pt x="10053" y="6670"/>
                    <a:pt x="9971" y="6684"/>
                  </a:cubicBezTo>
                  <a:cubicBezTo>
                    <a:pt x="9816" y="6708"/>
                    <a:pt x="9658" y="6727"/>
                    <a:pt x="9500" y="6734"/>
                  </a:cubicBezTo>
                  <a:cubicBezTo>
                    <a:pt x="9491" y="6734"/>
                    <a:pt x="9482" y="6734"/>
                    <a:pt x="9473" y="6734"/>
                  </a:cubicBezTo>
                  <a:cubicBezTo>
                    <a:pt x="9397" y="6734"/>
                    <a:pt x="9321" y="6730"/>
                    <a:pt x="9245" y="6724"/>
                  </a:cubicBezTo>
                  <a:cubicBezTo>
                    <a:pt x="9116" y="6507"/>
                    <a:pt x="8934" y="6325"/>
                    <a:pt x="8764" y="6142"/>
                  </a:cubicBezTo>
                  <a:cubicBezTo>
                    <a:pt x="8695" y="6068"/>
                    <a:pt x="8631" y="5989"/>
                    <a:pt x="8557" y="5919"/>
                  </a:cubicBezTo>
                  <a:cubicBezTo>
                    <a:pt x="8468" y="5836"/>
                    <a:pt x="8375" y="5754"/>
                    <a:pt x="8278" y="5680"/>
                  </a:cubicBezTo>
                  <a:cubicBezTo>
                    <a:pt x="8181" y="5606"/>
                    <a:pt x="8080" y="5536"/>
                    <a:pt x="7981" y="5464"/>
                  </a:cubicBezTo>
                  <a:cubicBezTo>
                    <a:pt x="7982" y="5463"/>
                    <a:pt x="7984" y="5462"/>
                    <a:pt x="7986" y="5461"/>
                  </a:cubicBezTo>
                  <a:cubicBezTo>
                    <a:pt x="7989" y="5459"/>
                    <a:pt x="7992" y="5458"/>
                    <a:pt x="7994" y="5455"/>
                  </a:cubicBezTo>
                  <a:lnTo>
                    <a:pt x="7994" y="5455"/>
                  </a:lnTo>
                  <a:lnTo>
                    <a:pt x="7992" y="5458"/>
                  </a:lnTo>
                  <a:cubicBezTo>
                    <a:pt x="8152" y="5357"/>
                    <a:pt x="8317" y="5262"/>
                    <a:pt x="8468" y="5150"/>
                  </a:cubicBezTo>
                  <a:cubicBezTo>
                    <a:pt x="8630" y="5030"/>
                    <a:pt x="8789" y="4903"/>
                    <a:pt x="8932" y="4761"/>
                  </a:cubicBezTo>
                  <a:cubicBezTo>
                    <a:pt x="9029" y="4666"/>
                    <a:pt x="9121" y="4566"/>
                    <a:pt x="9209" y="4463"/>
                  </a:cubicBezTo>
                  <a:cubicBezTo>
                    <a:pt x="9281" y="4373"/>
                    <a:pt x="9354" y="4263"/>
                    <a:pt x="9341" y="4144"/>
                  </a:cubicBezTo>
                  <a:cubicBezTo>
                    <a:pt x="9331" y="4034"/>
                    <a:pt x="9245" y="3947"/>
                    <a:pt x="9141" y="3920"/>
                  </a:cubicBezTo>
                  <a:cubicBezTo>
                    <a:pt x="8926" y="3863"/>
                    <a:pt x="8696" y="3824"/>
                    <a:pt x="8472" y="3824"/>
                  </a:cubicBezTo>
                  <a:cubicBezTo>
                    <a:pt x="8459" y="3824"/>
                    <a:pt x="8447" y="3824"/>
                    <a:pt x="8435" y="3825"/>
                  </a:cubicBezTo>
                  <a:cubicBezTo>
                    <a:pt x="8173" y="3828"/>
                    <a:pt x="7906" y="3838"/>
                    <a:pt x="7649" y="3891"/>
                  </a:cubicBezTo>
                  <a:cubicBezTo>
                    <a:pt x="7524" y="3917"/>
                    <a:pt x="7401" y="3947"/>
                    <a:pt x="7277" y="3973"/>
                  </a:cubicBezTo>
                  <a:cubicBezTo>
                    <a:pt x="7228" y="3984"/>
                    <a:pt x="7179" y="3993"/>
                    <a:pt x="7130" y="4004"/>
                  </a:cubicBezTo>
                  <a:cubicBezTo>
                    <a:pt x="7142" y="3947"/>
                    <a:pt x="7153" y="3889"/>
                    <a:pt x="7162" y="3831"/>
                  </a:cubicBezTo>
                  <a:cubicBezTo>
                    <a:pt x="7204" y="3582"/>
                    <a:pt x="7217" y="3331"/>
                    <a:pt x="7169" y="3080"/>
                  </a:cubicBezTo>
                  <a:cubicBezTo>
                    <a:pt x="7124" y="2844"/>
                    <a:pt x="7067" y="2603"/>
                    <a:pt x="6982" y="2378"/>
                  </a:cubicBezTo>
                  <a:cubicBezTo>
                    <a:pt x="6942" y="2271"/>
                    <a:pt x="6895" y="2165"/>
                    <a:pt x="6850" y="2063"/>
                  </a:cubicBezTo>
                  <a:cubicBezTo>
                    <a:pt x="6835" y="2029"/>
                    <a:pt x="6818" y="1996"/>
                    <a:pt x="6801" y="1964"/>
                  </a:cubicBezTo>
                  <a:cubicBezTo>
                    <a:pt x="6834" y="1907"/>
                    <a:pt x="6869" y="1851"/>
                    <a:pt x="6907" y="1796"/>
                  </a:cubicBezTo>
                  <a:cubicBezTo>
                    <a:pt x="6957" y="1732"/>
                    <a:pt x="7009" y="1670"/>
                    <a:pt x="7061" y="1609"/>
                  </a:cubicBezTo>
                  <a:cubicBezTo>
                    <a:pt x="7150" y="1513"/>
                    <a:pt x="7242" y="1422"/>
                    <a:pt x="7339" y="1333"/>
                  </a:cubicBezTo>
                  <a:cubicBezTo>
                    <a:pt x="7459" y="1235"/>
                    <a:pt x="7583" y="1144"/>
                    <a:pt x="7712" y="1060"/>
                  </a:cubicBezTo>
                  <a:cubicBezTo>
                    <a:pt x="7855" y="974"/>
                    <a:pt x="8000" y="897"/>
                    <a:pt x="8151" y="825"/>
                  </a:cubicBezTo>
                  <a:cubicBezTo>
                    <a:pt x="8325" y="751"/>
                    <a:pt x="8501" y="686"/>
                    <a:pt x="8680" y="627"/>
                  </a:cubicBezTo>
                  <a:cubicBezTo>
                    <a:pt x="8807" y="592"/>
                    <a:pt x="8935" y="561"/>
                    <a:pt x="9066" y="535"/>
                  </a:cubicBezTo>
                  <a:cubicBezTo>
                    <a:pt x="9190" y="514"/>
                    <a:pt x="9314" y="498"/>
                    <a:pt x="9440" y="488"/>
                  </a:cubicBezTo>
                  <a:cubicBezTo>
                    <a:pt x="9486" y="487"/>
                    <a:pt x="9532" y="486"/>
                    <a:pt x="9578" y="486"/>
                  </a:cubicBezTo>
                  <a:close/>
                  <a:moveTo>
                    <a:pt x="9566" y="1"/>
                  </a:moveTo>
                  <a:cubicBezTo>
                    <a:pt x="9509" y="1"/>
                    <a:pt x="9453" y="2"/>
                    <a:pt x="9396" y="7"/>
                  </a:cubicBezTo>
                  <a:cubicBezTo>
                    <a:pt x="9261" y="17"/>
                    <a:pt x="9130" y="34"/>
                    <a:pt x="8997" y="57"/>
                  </a:cubicBezTo>
                  <a:cubicBezTo>
                    <a:pt x="8742" y="99"/>
                    <a:pt x="8491" y="174"/>
                    <a:pt x="8248" y="264"/>
                  </a:cubicBezTo>
                  <a:cubicBezTo>
                    <a:pt x="8006" y="354"/>
                    <a:pt x="7766" y="464"/>
                    <a:pt x="7544" y="597"/>
                  </a:cubicBezTo>
                  <a:cubicBezTo>
                    <a:pt x="7080" y="876"/>
                    <a:pt x="6660" y="1250"/>
                    <a:pt x="6383" y="1718"/>
                  </a:cubicBezTo>
                  <a:cubicBezTo>
                    <a:pt x="6360" y="1756"/>
                    <a:pt x="6337" y="1796"/>
                    <a:pt x="6321" y="1837"/>
                  </a:cubicBezTo>
                  <a:cubicBezTo>
                    <a:pt x="6304" y="1867"/>
                    <a:pt x="6289" y="1899"/>
                    <a:pt x="6276" y="1931"/>
                  </a:cubicBezTo>
                  <a:cubicBezTo>
                    <a:pt x="6247" y="1990"/>
                    <a:pt x="6220" y="2050"/>
                    <a:pt x="6191" y="2109"/>
                  </a:cubicBezTo>
                  <a:cubicBezTo>
                    <a:pt x="6142" y="2217"/>
                    <a:pt x="6095" y="2324"/>
                    <a:pt x="6050" y="2433"/>
                  </a:cubicBezTo>
                  <a:cubicBezTo>
                    <a:pt x="5946" y="2678"/>
                    <a:pt x="5858" y="2925"/>
                    <a:pt x="5811" y="3185"/>
                  </a:cubicBezTo>
                  <a:cubicBezTo>
                    <a:pt x="5789" y="3310"/>
                    <a:pt x="5763" y="3437"/>
                    <a:pt x="5759" y="3566"/>
                  </a:cubicBezTo>
                  <a:cubicBezTo>
                    <a:pt x="5754" y="3700"/>
                    <a:pt x="5758" y="3834"/>
                    <a:pt x="5770" y="3966"/>
                  </a:cubicBezTo>
                  <a:cubicBezTo>
                    <a:pt x="5793" y="4221"/>
                    <a:pt x="5811" y="4476"/>
                    <a:pt x="5871" y="4726"/>
                  </a:cubicBezTo>
                  <a:cubicBezTo>
                    <a:pt x="5902" y="4856"/>
                    <a:pt x="5958" y="4980"/>
                    <a:pt x="6012" y="5102"/>
                  </a:cubicBezTo>
                  <a:cubicBezTo>
                    <a:pt x="6033" y="5152"/>
                    <a:pt x="6061" y="5199"/>
                    <a:pt x="6085" y="5249"/>
                  </a:cubicBezTo>
                  <a:cubicBezTo>
                    <a:pt x="5990" y="5304"/>
                    <a:pt x="5898" y="5368"/>
                    <a:pt x="5807" y="5431"/>
                  </a:cubicBezTo>
                  <a:cubicBezTo>
                    <a:pt x="5695" y="5510"/>
                    <a:pt x="5582" y="5587"/>
                    <a:pt x="5466" y="5662"/>
                  </a:cubicBezTo>
                  <a:cubicBezTo>
                    <a:pt x="5395" y="5706"/>
                    <a:pt x="5325" y="5748"/>
                    <a:pt x="5253" y="5790"/>
                  </a:cubicBezTo>
                  <a:cubicBezTo>
                    <a:pt x="4826" y="6042"/>
                    <a:pt x="4387" y="6275"/>
                    <a:pt x="3952" y="6514"/>
                  </a:cubicBezTo>
                  <a:cubicBezTo>
                    <a:pt x="3719" y="6642"/>
                    <a:pt x="3484" y="6773"/>
                    <a:pt x="3255" y="6907"/>
                  </a:cubicBezTo>
                  <a:cubicBezTo>
                    <a:pt x="3039" y="7033"/>
                    <a:pt x="2826" y="7162"/>
                    <a:pt x="2609" y="7285"/>
                  </a:cubicBezTo>
                  <a:cubicBezTo>
                    <a:pt x="2165" y="7533"/>
                    <a:pt x="1721" y="7779"/>
                    <a:pt x="1272" y="8015"/>
                  </a:cubicBezTo>
                  <a:cubicBezTo>
                    <a:pt x="905" y="8208"/>
                    <a:pt x="543" y="8409"/>
                    <a:pt x="181" y="8605"/>
                  </a:cubicBezTo>
                  <a:cubicBezTo>
                    <a:pt x="60" y="8652"/>
                    <a:pt x="0" y="8795"/>
                    <a:pt x="46" y="8915"/>
                  </a:cubicBezTo>
                  <a:cubicBezTo>
                    <a:pt x="55" y="8939"/>
                    <a:pt x="67" y="8960"/>
                    <a:pt x="83" y="8978"/>
                  </a:cubicBezTo>
                  <a:cubicBezTo>
                    <a:pt x="129" y="9036"/>
                    <a:pt x="199" y="9069"/>
                    <a:pt x="273" y="9069"/>
                  </a:cubicBezTo>
                  <a:cubicBezTo>
                    <a:pt x="301" y="9069"/>
                    <a:pt x="330" y="9064"/>
                    <a:pt x="358" y="9054"/>
                  </a:cubicBezTo>
                  <a:cubicBezTo>
                    <a:pt x="398" y="9040"/>
                    <a:pt x="435" y="9017"/>
                    <a:pt x="471" y="8997"/>
                  </a:cubicBezTo>
                  <a:cubicBezTo>
                    <a:pt x="517" y="8973"/>
                    <a:pt x="564" y="8949"/>
                    <a:pt x="610" y="8923"/>
                  </a:cubicBezTo>
                  <a:cubicBezTo>
                    <a:pt x="741" y="8854"/>
                    <a:pt x="870" y="8780"/>
                    <a:pt x="1001" y="8710"/>
                  </a:cubicBezTo>
                  <a:cubicBezTo>
                    <a:pt x="1437" y="8472"/>
                    <a:pt x="1876" y="8241"/>
                    <a:pt x="2310" y="8002"/>
                  </a:cubicBezTo>
                  <a:cubicBezTo>
                    <a:pt x="2762" y="7755"/>
                    <a:pt x="3207" y="7494"/>
                    <a:pt x="3651" y="7234"/>
                  </a:cubicBezTo>
                  <a:cubicBezTo>
                    <a:pt x="4089" y="6981"/>
                    <a:pt x="4536" y="6745"/>
                    <a:pt x="4979" y="6500"/>
                  </a:cubicBezTo>
                  <a:cubicBezTo>
                    <a:pt x="5192" y="6383"/>
                    <a:pt x="5407" y="6266"/>
                    <a:pt x="5614" y="6139"/>
                  </a:cubicBezTo>
                  <a:cubicBezTo>
                    <a:pt x="5835" y="6002"/>
                    <a:pt x="6047" y="5850"/>
                    <a:pt x="6262" y="5704"/>
                  </a:cubicBezTo>
                  <a:cubicBezTo>
                    <a:pt x="6281" y="5693"/>
                    <a:pt x="6300" y="5682"/>
                    <a:pt x="6319" y="5670"/>
                  </a:cubicBezTo>
                  <a:cubicBezTo>
                    <a:pt x="6364" y="5739"/>
                    <a:pt x="6411" y="5806"/>
                    <a:pt x="6462" y="5870"/>
                  </a:cubicBezTo>
                  <a:cubicBezTo>
                    <a:pt x="6516" y="5937"/>
                    <a:pt x="6574" y="6001"/>
                    <a:pt x="6638" y="6059"/>
                  </a:cubicBezTo>
                  <a:cubicBezTo>
                    <a:pt x="6831" y="6234"/>
                    <a:pt x="7037" y="6399"/>
                    <a:pt x="7252" y="6546"/>
                  </a:cubicBezTo>
                  <a:cubicBezTo>
                    <a:pt x="7466" y="6692"/>
                    <a:pt x="7687" y="6832"/>
                    <a:pt x="7927" y="6930"/>
                  </a:cubicBezTo>
                  <a:cubicBezTo>
                    <a:pt x="8050" y="6982"/>
                    <a:pt x="8176" y="7030"/>
                    <a:pt x="8304" y="7066"/>
                  </a:cubicBezTo>
                  <a:cubicBezTo>
                    <a:pt x="8422" y="7102"/>
                    <a:pt x="8544" y="7124"/>
                    <a:pt x="8666" y="7142"/>
                  </a:cubicBezTo>
                  <a:cubicBezTo>
                    <a:pt x="8863" y="7174"/>
                    <a:pt x="9067" y="7201"/>
                    <a:pt x="9267" y="7212"/>
                  </a:cubicBezTo>
                  <a:cubicBezTo>
                    <a:pt x="9318" y="7214"/>
                    <a:pt x="9369" y="7215"/>
                    <a:pt x="9420" y="7215"/>
                  </a:cubicBezTo>
                  <a:cubicBezTo>
                    <a:pt x="9587" y="7215"/>
                    <a:pt x="9754" y="7203"/>
                    <a:pt x="9921" y="7181"/>
                  </a:cubicBezTo>
                  <a:cubicBezTo>
                    <a:pt x="10133" y="7152"/>
                    <a:pt x="10336" y="7100"/>
                    <a:pt x="10536" y="7023"/>
                  </a:cubicBezTo>
                  <a:cubicBezTo>
                    <a:pt x="10630" y="6989"/>
                    <a:pt x="10725" y="6953"/>
                    <a:pt x="10818" y="6914"/>
                  </a:cubicBezTo>
                  <a:cubicBezTo>
                    <a:pt x="10944" y="6862"/>
                    <a:pt x="11063" y="6799"/>
                    <a:pt x="11179" y="6724"/>
                  </a:cubicBezTo>
                  <a:cubicBezTo>
                    <a:pt x="11389" y="6587"/>
                    <a:pt x="11595" y="6441"/>
                    <a:pt x="11779" y="6269"/>
                  </a:cubicBezTo>
                  <a:cubicBezTo>
                    <a:pt x="11968" y="6092"/>
                    <a:pt x="12141" y="5903"/>
                    <a:pt x="12313" y="5713"/>
                  </a:cubicBezTo>
                  <a:lnTo>
                    <a:pt x="12313" y="5713"/>
                  </a:lnTo>
                  <a:cubicBezTo>
                    <a:pt x="12312" y="5713"/>
                    <a:pt x="12312" y="5714"/>
                    <a:pt x="12311" y="5714"/>
                  </a:cubicBezTo>
                  <a:cubicBezTo>
                    <a:pt x="12353" y="5668"/>
                    <a:pt x="12397" y="5623"/>
                    <a:pt x="12436" y="5574"/>
                  </a:cubicBezTo>
                  <a:cubicBezTo>
                    <a:pt x="12509" y="5482"/>
                    <a:pt x="12572" y="5383"/>
                    <a:pt x="12623" y="5276"/>
                  </a:cubicBezTo>
                  <a:cubicBezTo>
                    <a:pt x="12679" y="5160"/>
                    <a:pt x="12724" y="5039"/>
                    <a:pt x="12779" y="4924"/>
                  </a:cubicBezTo>
                  <a:cubicBezTo>
                    <a:pt x="12851" y="4785"/>
                    <a:pt x="12923" y="4648"/>
                    <a:pt x="12978" y="4503"/>
                  </a:cubicBezTo>
                  <a:cubicBezTo>
                    <a:pt x="13035" y="4352"/>
                    <a:pt x="13054" y="4192"/>
                    <a:pt x="13063" y="4032"/>
                  </a:cubicBezTo>
                  <a:cubicBezTo>
                    <a:pt x="13075" y="3878"/>
                    <a:pt x="13074" y="3729"/>
                    <a:pt x="13062" y="3575"/>
                  </a:cubicBezTo>
                  <a:cubicBezTo>
                    <a:pt x="13052" y="3445"/>
                    <a:pt x="13047" y="3315"/>
                    <a:pt x="13039" y="3183"/>
                  </a:cubicBezTo>
                  <a:cubicBezTo>
                    <a:pt x="13029" y="2997"/>
                    <a:pt x="13019" y="2802"/>
                    <a:pt x="12962" y="2623"/>
                  </a:cubicBezTo>
                  <a:cubicBezTo>
                    <a:pt x="12914" y="2468"/>
                    <a:pt x="12829" y="2324"/>
                    <a:pt x="12752" y="2184"/>
                  </a:cubicBezTo>
                  <a:cubicBezTo>
                    <a:pt x="12710" y="2106"/>
                    <a:pt x="12668" y="2028"/>
                    <a:pt x="12624" y="1950"/>
                  </a:cubicBezTo>
                  <a:cubicBezTo>
                    <a:pt x="12579" y="1868"/>
                    <a:pt x="12519" y="1798"/>
                    <a:pt x="12449" y="1734"/>
                  </a:cubicBezTo>
                  <a:lnTo>
                    <a:pt x="12449" y="1734"/>
                  </a:lnTo>
                  <a:cubicBezTo>
                    <a:pt x="12450" y="1734"/>
                    <a:pt x="12450" y="1734"/>
                    <a:pt x="12450" y="1734"/>
                  </a:cubicBezTo>
                  <a:lnTo>
                    <a:pt x="12450" y="1734"/>
                  </a:lnTo>
                  <a:cubicBezTo>
                    <a:pt x="12450" y="1734"/>
                    <a:pt x="12449" y="1734"/>
                    <a:pt x="12449" y="1734"/>
                  </a:cubicBezTo>
                  <a:lnTo>
                    <a:pt x="12449" y="1734"/>
                  </a:lnTo>
                  <a:cubicBezTo>
                    <a:pt x="12449" y="1734"/>
                    <a:pt x="12449" y="1734"/>
                    <a:pt x="12449" y="1734"/>
                  </a:cubicBezTo>
                  <a:lnTo>
                    <a:pt x="12449" y="1734"/>
                  </a:lnTo>
                  <a:cubicBezTo>
                    <a:pt x="12447" y="1732"/>
                    <a:pt x="12445" y="1730"/>
                    <a:pt x="12443" y="1728"/>
                  </a:cubicBezTo>
                  <a:lnTo>
                    <a:pt x="12443" y="1728"/>
                  </a:lnTo>
                  <a:cubicBezTo>
                    <a:pt x="12445" y="1730"/>
                    <a:pt x="12447" y="1732"/>
                    <a:pt x="12449" y="1734"/>
                  </a:cubicBezTo>
                  <a:lnTo>
                    <a:pt x="12449" y="1734"/>
                  </a:lnTo>
                  <a:cubicBezTo>
                    <a:pt x="12446" y="1731"/>
                    <a:pt x="12443" y="1728"/>
                    <a:pt x="12440" y="1725"/>
                  </a:cubicBezTo>
                  <a:lnTo>
                    <a:pt x="12440" y="1725"/>
                  </a:lnTo>
                  <a:cubicBezTo>
                    <a:pt x="12437" y="1722"/>
                    <a:pt x="12434" y="1719"/>
                    <a:pt x="12431" y="1716"/>
                  </a:cubicBezTo>
                  <a:cubicBezTo>
                    <a:pt x="12430" y="1715"/>
                    <a:pt x="12428" y="1713"/>
                    <a:pt x="12427" y="1711"/>
                  </a:cubicBezTo>
                  <a:lnTo>
                    <a:pt x="12427" y="1711"/>
                  </a:lnTo>
                  <a:cubicBezTo>
                    <a:pt x="12428" y="1713"/>
                    <a:pt x="12429" y="1714"/>
                    <a:pt x="12430" y="1716"/>
                  </a:cubicBezTo>
                  <a:cubicBezTo>
                    <a:pt x="12429" y="1715"/>
                    <a:pt x="12429" y="1715"/>
                    <a:pt x="12429" y="1715"/>
                  </a:cubicBezTo>
                  <a:cubicBezTo>
                    <a:pt x="12408" y="1683"/>
                    <a:pt x="12386" y="1653"/>
                    <a:pt x="12365" y="1621"/>
                  </a:cubicBezTo>
                  <a:cubicBezTo>
                    <a:pt x="12360" y="1614"/>
                    <a:pt x="12356" y="1609"/>
                    <a:pt x="12351" y="1603"/>
                  </a:cubicBezTo>
                  <a:cubicBezTo>
                    <a:pt x="12325" y="1564"/>
                    <a:pt x="12298" y="1526"/>
                    <a:pt x="12267" y="1490"/>
                  </a:cubicBezTo>
                  <a:cubicBezTo>
                    <a:pt x="12203" y="1412"/>
                    <a:pt x="12131" y="1339"/>
                    <a:pt x="12064" y="1263"/>
                  </a:cubicBezTo>
                  <a:lnTo>
                    <a:pt x="12064" y="1263"/>
                  </a:lnTo>
                  <a:cubicBezTo>
                    <a:pt x="12064" y="1263"/>
                    <a:pt x="12064" y="1263"/>
                    <a:pt x="12064" y="1263"/>
                  </a:cubicBezTo>
                  <a:lnTo>
                    <a:pt x="12064" y="1263"/>
                  </a:lnTo>
                  <a:cubicBezTo>
                    <a:pt x="11990" y="1177"/>
                    <a:pt x="11915" y="1091"/>
                    <a:pt x="11827" y="1016"/>
                  </a:cubicBezTo>
                  <a:cubicBezTo>
                    <a:pt x="11633" y="849"/>
                    <a:pt x="11429" y="691"/>
                    <a:pt x="11226" y="536"/>
                  </a:cubicBezTo>
                  <a:cubicBezTo>
                    <a:pt x="11023" y="378"/>
                    <a:pt x="10802" y="247"/>
                    <a:pt x="10561" y="159"/>
                  </a:cubicBezTo>
                  <a:cubicBezTo>
                    <a:pt x="10313" y="67"/>
                    <a:pt x="10059" y="13"/>
                    <a:pt x="9795" y="5"/>
                  </a:cubicBezTo>
                  <a:cubicBezTo>
                    <a:pt x="9719" y="3"/>
                    <a:pt x="9642" y="1"/>
                    <a:pt x="95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sp>
        <p:nvSpPr>
          <p:cNvPr id="3920" name="Google Shape;3920;p55"/>
          <p:cNvSpPr txBox="1">
            <a:spLocks noGrp="1"/>
          </p:cNvSpPr>
          <p:nvPr>
            <p:ph type="title" idx="4294967295"/>
          </p:nvPr>
        </p:nvSpPr>
        <p:spPr>
          <a:xfrm>
            <a:off x="6609702" y="3615796"/>
            <a:ext cx="1645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Chalkboard SE" charset="0"/>
                <a:ea typeface="Chalkboard SE" charset="0"/>
                <a:cs typeface="Chalkboard SE" charset="0"/>
              </a:rPr>
              <a:t>STEM</a:t>
            </a:r>
            <a:endParaRPr sz="2200"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3922" name="Google Shape;3922;p55"/>
          <p:cNvSpPr txBox="1">
            <a:spLocks noGrp="1"/>
          </p:cNvSpPr>
          <p:nvPr>
            <p:ph type="title" idx="4294967295"/>
          </p:nvPr>
        </p:nvSpPr>
        <p:spPr>
          <a:xfrm>
            <a:off x="6724238" y="903544"/>
            <a:ext cx="1645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latin typeface="Chalkboard SE" charset="0"/>
                <a:ea typeface="Chalkboard SE" charset="0"/>
                <a:cs typeface="Chalkboard SE" charset="0"/>
              </a:rPr>
              <a:t>COTTON</a:t>
            </a:r>
            <a:endParaRPr sz="2200"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3923" name="Google Shape;3923;p55"/>
          <p:cNvSpPr txBox="1">
            <a:spLocks noGrp="1"/>
          </p:cNvSpPr>
          <p:nvPr>
            <p:ph type="subTitle" idx="4294967295"/>
          </p:nvPr>
        </p:nvSpPr>
        <p:spPr>
          <a:xfrm>
            <a:off x="6537318" y="1207118"/>
            <a:ext cx="2224497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Wh</a:t>
            </a: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ere the cotton is obtained. </a:t>
            </a: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After </a:t>
            </a:r>
            <a:r>
              <a:rPr lang="en-US" dirty="0">
                <a:latin typeface="Chalkboard SE" charset="0"/>
                <a:ea typeface="Chalkboard SE" charset="0"/>
                <a:cs typeface="Chalkboard SE" charset="0"/>
              </a:rPr>
              <a:t>maturing, the bolls burst open and the seeds covered with cotton </a:t>
            </a: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fibers </a:t>
            </a:r>
            <a:r>
              <a:rPr lang="en-US" dirty="0">
                <a:latin typeface="Chalkboard SE" charset="0"/>
                <a:ea typeface="Chalkboard SE" charset="0"/>
                <a:cs typeface="Chalkboard SE" charset="0"/>
              </a:rPr>
              <a:t>can be seen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3925" name="Google Shape;3925;p55"/>
          <p:cNvSpPr txBox="1">
            <a:spLocks noGrp="1"/>
          </p:cNvSpPr>
          <p:nvPr>
            <p:ph type="subTitle" idx="4294967295"/>
          </p:nvPr>
        </p:nvSpPr>
        <p:spPr>
          <a:xfrm>
            <a:off x="6750602" y="2720168"/>
            <a:ext cx="1673398" cy="6113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200" b="1" dirty="0" smtClean="0">
                <a:latin typeface="Chalkboard SE" charset="0"/>
                <a:ea typeface="Chalkboard SE" charset="0"/>
                <a:cs typeface="Chalkboard SE" charset="0"/>
              </a:rPr>
              <a:t>FLOWER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-US"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3926" name="Google Shape;3926;p55"/>
          <p:cNvSpPr/>
          <p:nvPr/>
        </p:nvSpPr>
        <p:spPr>
          <a:xfrm>
            <a:off x="4689800" y="1805625"/>
            <a:ext cx="274200" cy="274200"/>
          </a:xfrm>
          <a:prstGeom prst="ellipse">
            <a:avLst/>
          </a:prstGeom>
          <a:solidFill>
            <a:srgbClr val="FFFFFF">
              <a:alpha val="385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3927" name="Google Shape;3927;p55"/>
          <p:cNvSpPr/>
          <p:nvPr/>
        </p:nvSpPr>
        <p:spPr>
          <a:xfrm>
            <a:off x="4727700" y="2742400"/>
            <a:ext cx="274200" cy="274200"/>
          </a:xfrm>
          <a:prstGeom prst="ellipse">
            <a:avLst/>
          </a:prstGeom>
          <a:solidFill>
            <a:srgbClr val="FFFFFF">
              <a:alpha val="385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3928" name="Google Shape;3928;p55"/>
          <p:cNvSpPr/>
          <p:nvPr/>
        </p:nvSpPr>
        <p:spPr>
          <a:xfrm>
            <a:off x="3823700" y="3090475"/>
            <a:ext cx="274200" cy="274200"/>
          </a:xfrm>
          <a:prstGeom prst="ellipse">
            <a:avLst/>
          </a:prstGeom>
          <a:solidFill>
            <a:srgbClr val="FFFFFF">
              <a:alpha val="385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alkboard SE" charset="0"/>
              <a:ea typeface="Chalkboard SE" charset="0"/>
              <a:cs typeface="Chalkboard SE" charset="0"/>
            </a:endParaRPr>
          </a:p>
        </p:txBody>
      </p:sp>
      <p:cxnSp>
        <p:nvCxnSpPr>
          <p:cNvPr id="3929" name="Google Shape;3929;p55"/>
          <p:cNvCxnSpPr>
            <a:stCxn id="3922" idx="1"/>
            <a:endCxn id="3926" idx="6"/>
          </p:cNvCxnSpPr>
          <p:nvPr/>
        </p:nvCxnSpPr>
        <p:spPr>
          <a:xfrm rot="10800000" flipV="1">
            <a:off x="4964000" y="1086393"/>
            <a:ext cx="1760238" cy="856331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30" name="Google Shape;3930;p55"/>
          <p:cNvCxnSpPr>
            <a:endCxn id="3927" idx="6"/>
          </p:cNvCxnSpPr>
          <p:nvPr/>
        </p:nvCxnSpPr>
        <p:spPr>
          <a:xfrm rot="10800000">
            <a:off x="5001900" y="2879501"/>
            <a:ext cx="1722338" cy="129027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31" name="Google Shape;3931;p55"/>
          <p:cNvCxnSpPr>
            <a:endCxn id="3928" idx="6"/>
          </p:cNvCxnSpPr>
          <p:nvPr/>
        </p:nvCxnSpPr>
        <p:spPr>
          <a:xfrm rot="10800000">
            <a:off x="4097900" y="3227576"/>
            <a:ext cx="2442312" cy="875581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32" name="Google Shape;3932;p55"/>
          <p:cNvCxnSpPr>
            <a:stCxn id="3856" idx="0"/>
            <a:endCxn id="3857" idx="2"/>
          </p:cNvCxnSpPr>
          <p:nvPr/>
        </p:nvCxnSpPr>
        <p:spPr>
          <a:xfrm rot="-5400000">
            <a:off x="2203300" y="2489100"/>
            <a:ext cx="431700" cy="639000"/>
          </a:xfrm>
          <a:prstGeom prst="curvedConnector2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933" name="Google Shape;3933;p55"/>
          <p:cNvGrpSpPr/>
          <p:nvPr/>
        </p:nvGrpSpPr>
        <p:grpSpPr>
          <a:xfrm>
            <a:off x="8620838" y="874779"/>
            <a:ext cx="340079" cy="151289"/>
            <a:chOff x="3659575" y="587325"/>
            <a:chExt cx="181250" cy="79400"/>
          </a:xfrm>
        </p:grpSpPr>
        <p:sp>
          <p:nvSpPr>
            <p:cNvPr id="3934" name="Google Shape;3934;p55"/>
            <p:cNvSpPr/>
            <p:nvPr/>
          </p:nvSpPr>
          <p:spPr>
            <a:xfrm>
              <a:off x="3669725" y="594375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lnTo>
                    <a:pt x="4916" y="1720"/>
                  </a:lnTo>
                  <a:cubicBezTo>
                    <a:pt x="4905" y="1727"/>
                    <a:pt x="4895" y="1735"/>
                    <a:pt x="4884" y="1743"/>
                  </a:cubicBezTo>
                  <a:cubicBezTo>
                    <a:pt x="4882" y="1744"/>
                    <a:pt x="4881" y="1745"/>
                    <a:pt x="4880" y="1746"/>
                  </a:cubicBezTo>
                  <a:cubicBezTo>
                    <a:pt x="4819" y="1754"/>
                    <a:pt x="4760" y="1762"/>
                    <a:pt x="4700" y="1770"/>
                  </a:cubicBezTo>
                  <a:cubicBezTo>
                    <a:pt x="4723" y="1765"/>
                    <a:pt x="4746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8" y="1"/>
                  </a:moveTo>
                  <a:cubicBezTo>
                    <a:pt x="4093" y="1"/>
                    <a:pt x="4036" y="11"/>
                    <a:pt x="3985" y="22"/>
                  </a:cubicBezTo>
                  <a:cubicBezTo>
                    <a:pt x="3923" y="37"/>
                    <a:pt x="3861" y="49"/>
                    <a:pt x="3803" y="71"/>
                  </a:cubicBezTo>
                  <a:cubicBezTo>
                    <a:pt x="3675" y="117"/>
                    <a:pt x="3550" y="172"/>
                    <a:pt x="3430" y="235"/>
                  </a:cubicBezTo>
                  <a:cubicBezTo>
                    <a:pt x="3304" y="301"/>
                    <a:pt x="3175" y="368"/>
                    <a:pt x="3055" y="446"/>
                  </a:cubicBezTo>
                  <a:cubicBezTo>
                    <a:pt x="3007" y="477"/>
                    <a:pt x="2958" y="507"/>
                    <a:pt x="2912" y="542"/>
                  </a:cubicBezTo>
                  <a:cubicBezTo>
                    <a:pt x="2871" y="575"/>
                    <a:pt x="2825" y="617"/>
                    <a:pt x="2798" y="662"/>
                  </a:cubicBezTo>
                  <a:cubicBezTo>
                    <a:pt x="2766" y="714"/>
                    <a:pt x="2743" y="764"/>
                    <a:pt x="2742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2" y="995"/>
                  </a:cubicBezTo>
                  <a:cubicBezTo>
                    <a:pt x="2721" y="1005"/>
                    <a:pt x="2702" y="1017"/>
                    <a:pt x="2682" y="1028"/>
                  </a:cubicBezTo>
                  <a:cubicBezTo>
                    <a:pt x="2690" y="1024"/>
                    <a:pt x="2697" y="1020"/>
                    <a:pt x="2704" y="1017"/>
                  </a:cubicBezTo>
                  <a:lnTo>
                    <a:pt x="2704" y="1017"/>
                  </a:lnTo>
                  <a:cubicBezTo>
                    <a:pt x="2634" y="1054"/>
                    <a:pt x="2567" y="1091"/>
                    <a:pt x="2521" y="1157"/>
                  </a:cubicBezTo>
                  <a:cubicBezTo>
                    <a:pt x="2496" y="1195"/>
                    <a:pt x="2485" y="1236"/>
                    <a:pt x="2480" y="1280"/>
                  </a:cubicBezTo>
                  <a:cubicBezTo>
                    <a:pt x="2365" y="1317"/>
                    <a:pt x="2251" y="1355"/>
                    <a:pt x="2137" y="1395"/>
                  </a:cubicBezTo>
                  <a:cubicBezTo>
                    <a:pt x="2109" y="1404"/>
                    <a:pt x="2082" y="1414"/>
                    <a:pt x="2054" y="1424"/>
                  </a:cubicBezTo>
                  <a:cubicBezTo>
                    <a:pt x="2045" y="1422"/>
                    <a:pt x="2036" y="1419"/>
                    <a:pt x="2027" y="1417"/>
                  </a:cubicBezTo>
                  <a:cubicBezTo>
                    <a:pt x="1970" y="1333"/>
                    <a:pt x="1897" y="1259"/>
                    <a:pt x="1804" y="1213"/>
                  </a:cubicBezTo>
                  <a:cubicBezTo>
                    <a:pt x="1716" y="1170"/>
                    <a:pt x="1626" y="1144"/>
                    <a:pt x="1526" y="1137"/>
                  </a:cubicBezTo>
                  <a:cubicBezTo>
                    <a:pt x="1511" y="1136"/>
                    <a:pt x="1495" y="1135"/>
                    <a:pt x="1480" y="1135"/>
                  </a:cubicBezTo>
                  <a:cubicBezTo>
                    <a:pt x="1390" y="1135"/>
                    <a:pt x="1295" y="1152"/>
                    <a:pt x="1210" y="1177"/>
                  </a:cubicBezTo>
                  <a:cubicBezTo>
                    <a:pt x="1093" y="1210"/>
                    <a:pt x="978" y="1259"/>
                    <a:pt x="871" y="1317"/>
                  </a:cubicBezTo>
                  <a:cubicBezTo>
                    <a:pt x="773" y="1370"/>
                    <a:pt x="679" y="1426"/>
                    <a:pt x="588" y="1491"/>
                  </a:cubicBezTo>
                  <a:cubicBezTo>
                    <a:pt x="537" y="1528"/>
                    <a:pt x="496" y="1571"/>
                    <a:pt x="460" y="1621"/>
                  </a:cubicBezTo>
                  <a:cubicBezTo>
                    <a:pt x="367" y="1705"/>
                    <a:pt x="276" y="1810"/>
                    <a:pt x="242" y="1928"/>
                  </a:cubicBezTo>
                  <a:cubicBezTo>
                    <a:pt x="196" y="1954"/>
                    <a:pt x="152" y="1983"/>
                    <a:pt x="108" y="2014"/>
                  </a:cubicBezTo>
                  <a:cubicBezTo>
                    <a:pt x="48" y="2056"/>
                    <a:pt x="16" y="2128"/>
                    <a:pt x="25" y="2197"/>
                  </a:cubicBezTo>
                  <a:cubicBezTo>
                    <a:pt x="9" y="2244"/>
                    <a:pt x="11" y="2297"/>
                    <a:pt x="30" y="2342"/>
                  </a:cubicBezTo>
                  <a:cubicBezTo>
                    <a:pt x="17" y="2366"/>
                    <a:pt x="6" y="2392"/>
                    <a:pt x="4" y="2422"/>
                  </a:cubicBezTo>
                  <a:cubicBezTo>
                    <a:pt x="1" y="2470"/>
                    <a:pt x="16" y="2518"/>
                    <a:pt x="46" y="2556"/>
                  </a:cubicBezTo>
                  <a:cubicBezTo>
                    <a:pt x="84" y="2602"/>
                    <a:pt x="126" y="2638"/>
                    <a:pt x="185" y="2653"/>
                  </a:cubicBezTo>
                  <a:cubicBezTo>
                    <a:pt x="209" y="2660"/>
                    <a:pt x="233" y="2663"/>
                    <a:pt x="257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8" y="2665"/>
                    <a:pt x="320" y="2664"/>
                    <a:pt x="340" y="2661"/>
                  </a:cubicBezTo>
                  <a:cubicBezTo>
                    <a:pt x="470" y="2645"/>
                    <a:pt x="596" y="2622"/>
                    <a:pt x="721" y="2583"/>
                  </a:cubicBezTo>
                  <a:cubicBezTo>
                    <a:pt x="786" y="2564"/>
                    <a:pt x="869" y="2540"/>
                    <a:pt x="945" y="2506"/>
                  </a:cubicBezTo>
                  <a:cubicBezTo>
                    <a:pt x="974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5" y="2599"/>
                    <a:pt x="1276" y="2599"/>
                    <a:pt x="1288" y="2599"/>
                  </a:cubicBezTo>
                  <a:cubicBezTo>
                    <a:pt x="1427" y="2605"/>
                    <a:pt x="1566" y="2607"/>
                    <a:pt x="1704" y="2607"/>
                  </a:cubicBezTo>
                  <a:cubicBezTo>
                    <a:pt x="1978" y="2607"/>
                    <a:pt x="2251" y="2599"/>
                    <a:pt x="2524" y="2590"/>
                  </a:cubicBezTo>
                  <a:cubicBezTo>
                    <a:pt x="2612" y="2588"/>
                    <a:pt x="2702" y="2583"/>
                    <a:pt x="2790" y="2579"/>
                  </a:cubicBezTo>
                  <a:cubicBezTo>
                    <a:pt x="2840" y="2576"/>
                    <a:pt x="2889" y="2574"/>
                    <a:pt x="2941" y="2571"/>
                  </a:cubicBezTo>
                  <a:cubicBezTo>
                    <a:pt x="3009" y="2567"/>
                    <a:pt x="3079" y="2560"/>
                    <a:pt x="3149" y="2557"/>
                  </a:cubicBezTo>
                  <a:cubicBezTo>
                    <a:pt x="3170" y="2555"/>
                    <a:pt x="3193" y="2555"/>
                    <a:pt x="3215" y="2554"/>
                  </a:cubicBezTo>
                  <a:cubicBezTo>
                    <a:pt x="3223" y="2556"/>
                    <a:pt x="3232" y="2559"/>
                    <a:pt x="3241" y="2562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2"/>
                    <a:pt x="3596" y="2602"/>
                  </a:cubicBezTo>
                  <a:cubicBezTo>
                    <a:pt x="3646" y="2602"/>
                    <a:pt x="3696" y="2602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6"/>
                    <a:pt x="4211" y="2576"/>
                    <a:pt x="4285" y="2570"/>
                  </a:cubicBezTo>
                  <a:cubicBezTo>
                    <a:pt x="4366" y="2564"/>
                    <a:pt x="4448" y="2558"/>
                    <a:pt x="4529" y="2549"/>
                  </a:cubicBezTo>
                  <a:cubicBezTo>
                    <a:pt x="4605" y="2539"/>
                    <a:pt x="4682" y="2531"/>
                    <a:pt x="4759" y="2522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4" y="2512"/>
                    <a:pt x="5369" y="2513"/>
                    <a:pt x="5423" y="2513"/>
                  </a:cubicBezTo>
                  <a:cubicBezTo>
                    <a:pt x="5581" y="2513"/>
                    <a:pt x="5738" y="2505"/>
                    <a:pt x="5893" y="2479"/>
                  </a:cubicBezTo>
                  <a:cubicBezTo>
                    <a:pt x="5939" y="2477"/>
                    <a:pt x="5984" y="2474"/>
                    <a:pt x="6030" y="2470"/>
                  </a:cubicBezTo>
                  <a:cubicBezTo>
                    <a:pt x="6074" y="2468"/>
                    <a:pt x="6115" y="2464"/>
                    <a:pt x="6157" y="2461"/>
                  </a:cubicBezTo>
                  <a:cubicBezTo>
                    <a:pt x="6187" y="2458"/>
                    <a:pt x="6218" y="2459"/>
                    <a:pt x="6246" y="2454"/>
                  </a:cubicBezTo>
                  <a:cubicBezTo>
                    <a:pt x="6284" y="2448"/>
                    <a:pt x="6317" y="2438"/>
                    <a:pt x="6352" y="2422"/>
                  </a:cubicBezTo>
                  <a:cubicBezTo>
                    <a:pt x="6381" y="2408"/>
                    <a:pt x="6405" y="2388"/>
                    <a:pt x="6424" y="2361"/>
                  </a:cubicBezTo>
                  <a:cubicBezTo>
                    <a:pt x="6432" y="2360"/>
                    <a:pt x="6441" y="2358"/>
                    <a:pt x="6449" y="2357"/>
                  </a:cubicBezTo>
                  <a:cubicBezTo>
                    <a:pt x="6522" y="2343"/>
                    <a:pt x="6583" y="2287"/>
                    <a:pt x="6597" y="2213"/>
                  </a:cubicBezTo>
                  <a:cubicBezTo>
                    <a:pt x="6607" y="2169"/>
                    <a:pt x="6604" y="2133"/>
                    <a:pt x="6592" y="2090"/>
                  </a:cubicBezTo>
                  <a:cubicBezTo>
                    <a:pt x="6572" y="2022"/>
                    <a:pt x="6510" y="1972"/>
                    <a:pt x="6441" y="1962"/>
                  </a:cubicBezTo>
                  <a:cubicBezTo>
                    <a:pt x="6412" y="1916"/>
                    <a:pt x="6370" y="1875"/>
                    <a:pt x="6323" y="1843"/>
                  </a:cubicBezTo>
                  <a:cubicBezTo>
                    <a:pt x="6362" y="1814"/>
                    <a:pt x="6393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5" y="1406"/>
                    <a:pt x="6283" y="1362"/>
                  </a:cubicBezTo>
                  <a:cubicBezTo>
                    <a:pt x="6273" y="1355"/>
                    <a:pt x="6261" y="1347"/>
                    <a:pt x="6250" y="1340"/>
                  </a:cubicBezTo>
                  <a:cubicBezTo>
                    <a:pt x="6246" y="1292"/>
                    <a:pt x="6231" y="1244"/>
                    <a:pt x="6209" y="1200"/>
                  </a:cubicBezTo>
                  <a:cubicBezTo>
                    <a:pt x="6166" y="1113"/>
                    <a:pt x="6083" y="1046"/>
                    <a:pt x="5992" y="1006"/>
                  </a:cubicBezTo>
                  <a:cubicBezTo>
                    <a:pt x="5986" y="985"/>
                    <a:pt x="5976" y="965"/>
                    <a:pt x="5965" y="945"/>
                  </a:cubicBezTo>
                  <a:cubicBezTo>
                    <a:pt x="5966" y="924"/>
                    <a:pt x="5963" y="904"/>
                    <a:pt x="5957" y="883"/>
                  </a:cubicBezTo>
                  <a:cubicBezTo>
                    <a:pt x="5926" y="783"/>
                    <a:pt x="5830" y="722"/>
                    <a:pt x="5734" y="695"/>
                  </a:cubicBezTo>
                  <a:cubicBezTo>
                    <a:pt x="5728" y="694"/>
                    <a:pt x="5724" y="693"/>
                    <a:pt x="5719" y="692"/>
                  </a:cubicBezTo>
                  <a:cubicBezTo>
                    <a:pt x="5725" y="668"/>
                    <a:pt x="5726" y="642"/>
                    <a:pt x="5721" y="615"/>
                  </a:cubicBezTo>
                  <a:cubicBezTo>
                    <a:pt x="5707" y="533"/>
                    <a:pt x="5633" y="466"/>
                    <a:pt x="5550" y="462"/>
                  </a:cubicBezTo>
                  <a:cubicBezTo>
                    <a:pt x="5537" y="410"/>
                    <a:pt x="5504" y="362"/>
                    <a:pt x="5464" y="324"/>
                  </a:cubicBezTo>
                  <a:cubicBezTo>
                    <a:pt x="5404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6" y="252"/>
                    <a:pt x="5142" y="249"/>
                    <a:pt x="5136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5" y="171"/>
                    <a:pt x="4929" y="159"/>
                    <a:pt x="4883" y="155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3"/>
                    <a:pt x="4559" y="158"/>
                  </a:cubicBezTo>
                  <a:cubicBezTo>
                    <a:pt x="4540" y="160"/>
                    <a:pt x="4521" y="163"/>
                    <a:pt x="4503" y="165"/>
                  </a:cubicBezTo>
                  <a:cubicBezTo>
                    <a:pt x="4489" y="141"/>
                    <a:pt x="4472" y="119"/>
                    <a:pt x="4451" y="100"/>
                  </a:cubicBezTo>
                  <a:cubicBezTo>
                    <a:pt x="4379" y="35"/>
                    <a:pt x="4277" y="12"/>
                    <a:pt x="4184" y="2"/>
                  </a:cubicBezTo>
                  <a:cubicBezTo>
                    <a:pt x="4172" y="1"/>
                    <a:pt x="4160" y="1"/>
                    <a:pt x="4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35" name="Google Shape;3935;p55"/>
            <p:cNvSpPr/>
            <p:nvPr/>
          </p:nvSpPr>
          <p:spPr>
            <a:xfrm>
              <a:off x="3665625" y="643200"/>
              <a:ext cx="172725" cy="17150"/>
            </a:xfrm>
            <a:custGeom>
              <a:avLst/>
              <a:gdLst/>
              <a:ahLst/>
              <a:cxnLst/>
              <a:rect l="l" t="t" r="r" b="b"/>
              <a:pathLst>
                <a:path w="6909" h="686" extrusionOk="0">
                  <a:moveTo>
                    <a:pt x="5396" y="45"/>
                  </a:moveTo>
                  <a:cubicBezTo>
                    <a:pt x="5399" y="45"/>
                    <a:pt x="5402" y="45"/>
                    <a:pt x="5406" y="45"/>
                  </a:cubicBezTo>
                  <a:lnTo>
                    <a:pt x="5406" y="45"/>
                  </a:lnTo>
                  <a:cubicBezTo>
                    <a:pt x="5402" y="45"/>
                    <a:pt x="5399" y="45"/>
                    <a:pt x="5396" y="45"/>
                  </a:cubicBezTo>
                  <a:close/>
                  <a:moveTo>
                    <a:pt x="5389" y="626"/>
                  </a:move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lnTo>
                    <a:pt x="5401" y="627"/>
                  </a:lnTo>
                  <a:cubicBezTo>
                    <a:pt x="5397" y="627"/>
                    <a:pt x="5393" y="627"/>
                    <a:pt x="5389" y="626"/>
                  </a:cubicBezTo>
                  <a:close/>
                  <a:moveTo>
                    <a:pt x="6541" y="0"/>
                  </a:moveTo>
                  <a:cubicBezTo>
                    <a:pt x="6404" y="0"/>
                    <a:pt x="6264" y="16"/>
                    <a:pt x="6127" y="29"/>
                  </a:cubicBezTo>
                  <a:cubicBezTo>
                    <a:pt x="6006" y="38"/>
                    <a:pt x="5884" y="41"/>
                    <a:pt x="5762" y="43"/>
                  </a:cubicBezTo>
                  <a:cubicBezTo>
                    <a:pt x="5675" y="43"/>
                    <a:pt x="5588" y="47"/>
                    <a:pt x="5501" y="47"/>
                  </a:cubicBezTo>
                  <a:cubicBezTo>
                    <a:pt x="5469" y="47"/>
                    <a:pt x="5437" y="47"/>
                    <a:pt x="5406" y="45"/>
                  </a:cubicBezTo>
                  <a:lnTo>
                    <a:pt x="5406" y="45"/>
                  </a:lnTo>
                  <a:cubicBezTo>
                    <a:pt x="5406" y="45"/>
                    <a:pt x="5407" y="45"/>
                    <a:pt x="5408" y="45"/>
                  </a:cubicBezTo>
                  <a:lnTo>
                    <a:pt x="5408" y="45"/>
                  </a:lnTo>
                  <a:cubicBezTo>
                    <a:pt x="5185" y="34"/>
                    <a:pt x="4962" y="32"/>
                    <a:pt x="4739" y="27"/>
                  </a:cubicBezTo>
                  <a:cubicBezTo>
                    <a:pt x="4716" y="26"/>
                    <a:pt x="4694" y="26"/>
                    <a:pt x="4672" y="26"/>
                  </a:cubicBezTo>
                  <a:cubicBezTo>
                    <a:pt x="4575" y="26"/>
                    <a:pt x="4479" y="31"/>
                    <a:pt x="4382" y="36"/>
                  </a:cubicBezTo>
                  <a:cubicBezTo>
                    <a:pt x="4277" y="39"/>
                    <a:pt x="4173" y="37"/>
                    <a:pt x="4067" y="39"/>
                  </a:cubicBezTo>
                  <a:cubicBezTo>
                    <a:pt x="3966" y="40"/>
                    <a:pt x="3863" y="45"/>
                    <a:pt x="3760" y="49"/>
                  </a:cubicBezTo>
                  <a:cubicBezTo>
                    <a:pt x="3717" y="51"/>
                    <a:pt x="3674" y="52"/>
                    <a:pt x="3630" y="52"/>
                  </a:cubicBezTo>
                  <a:cubicBezTo>
                    <a:pt x="3578" y="52"/>
                    <a:pt x="3525" y="51"/>
                    <a:pt x="3473" y="51"/>
                  </a:cubicBezTo>
                  <a:cubicBezTo>
                    <a:pt x="3450" y="50"/>
                    <a:pt x="3427" y="50"/>
                    <a:pt x="3404" y="50"/>
                  </a:cubicBezTo>
                  <a:cubicBezTo>
                    <a:pt x="3350" y="50"/>
                    <a:pt x="3295" y="51"/>
                    <a:pt x="3241" y="52"/>
                  </a:cubicBezTo>
                  <a:cubicBezTo>
                    <a:pt x="3164" y="49"/>
                    <a:pt x="3087" y="47"/>
                    <a:pt x="3011" y="47"/>
                  </a:cubicBezTo>
                  <a:cubicBezTo>
                    <a:pt x="2994" y="47"/>
                    <a:pt x="2978" y="47"/>
                    <a:pt x="2962" y="47"/>
                  </a:cubicBezTo>
                  <a:cubicBezTo>
                    <a:pt x="2919" y="48"/>
                    <a:pt x="2877" y="48"/>
                    <a:pt x="2834" y="48"/>
                  </a:cubicBezTo>
                  <a:cubicBezTo>
                    <a:pt x="2687" y="48"/>
                    <a:pt x="2540" y="45"/>
                    <a:pt x="2393" y="43"/>
                  </a:cubicBezTo>
                  <a:cubicBezTo>
                    <a:pt x="2202" y="40"/>
                    <a:pt x="2011" y="32"/>
                    <a:pt x="1820" y="30"/>
                  </a:cubicBezTo>
                  <a:cubicBezTo>
                    <a:pt x="1796" y="30"/>
                    <a:pt x="1771" y="30"/>
                    <a:pt x="1746" y="30"/>
                  </a:cubicBezTo>
                  <a:cubicBezTo>
                    <a:pt x="1460" y="30"/>
                    <a:pt x="1174" y="47"/>
                    <a:pt x="888" y="47"/>
                  </a:cubicBezTo>
                  <a:cubicBezTo>
                    <a:pt x="809" y="47"/>
                    <a:pt x="730" y="46"/>
                    <a:pt x="651" y="43"/>
                  </a:cubicBezTo>
                  <a:cubicBezTo>
                    <a:pt x="585" y="38"/>
                    <a:pt x="518" y="30"/>
                    <a:pt x="453" y="30"/>
                  </a:cubicBezTo>
                  <a:cubicBezTo>
                    <a:pt x="427" y="30"/>
                    <a:pt x="402" y="31"/>
                    <a:pt x="377" y="35"/>
                  </a:cubicBezTo>
                  <a:cubicBezTo>
                    <a:pt x="296" y="44"/>
                    <a:pt x="236" y="110"/>
                    <a:pt x="222" y="188"/>
                  </a:cubicBezTo>
                  <a:cubicBezTo>
                    <a:pt x="220" y="189"/>
                    <a:pt x="216" y="189"/>
                    <a:pt x="214" y="190"/>
                  </a:cubicBezTo>
                  <a:cubicBezTo>
                    <a:pt x="116" y="224"/>
                    <a:pt x="21" y="290"/>
                    <a:pt x="8" y="402"/>
                  </a:cubicBezTo>
                  <a:cubicBezTo>
                    <a:pt x="0" y="479"/>
                    <a:pt x="43" y="562"/>
                    <a:pt x="116" y="597"/>
                  </a:cubicBezTo>
                  <a:cubicBezTo>
                    <a:pt x="184" y="631"/>
                    <a:pt x="261" y="651"/>
                    <a:pt x="336" y="668"/>
                  </a:cubicBezTo>
                  <a:cubicBezTo>
                    <a:pt x="374" y="677"/>
                    <a:pt x="412" y="682"/>
                    <a:pt x="449" y="683"/>
                  </a:cubicBezTo>
                  <a:cubicBezTo>
                    <a:pt x="476" y="685"/>
                    <a:pt x="503" y="685"/>
                    <a:pt x="530" y="685"/>
                  </a:cubicBezTo>
                  <a:cubicBezTo>
                    <a:pt x="557" y="685"/>
                    <a:pt x="584" y="685"/>
                    <a:pt x="612" y="684"/>
                  </a:cubicBezTo>
                  <a:cubicBezTo>
                    <a:pt x="707" y="682"/>
                    <a:pt x="800" y="683"/>
                    <a:pt x="895" y="676"/>
                  </a:cubicBezTo>
                  <a:cubicBezTo>
                    <a:pt x="1083" y="662"/>
                    <a:pt x="1268" y="634"/>
                    <a:pt x="1455" y="615"/>
                  </a:cubicBezTo>
                  <a:cubicBezTo>
                    <a:pt x="1672" y="609"/>
                    <a:pt x="1889" y="611"/>
                    <a:pt x="2106" y="609"/>
                  </a:cubicBezTo>
                  <a:cubicBezTo>
                    <a:pt x="2121" y="608"/>
                    <a:pt x="2135" y="608"/>
                    <a:pt x="2150" y="608"/>
                  </a:cubicBezTo>
                  <a:cubicBezTo>
                    <a:pt x="2242" y="608"/>
                    <a:pt x="2333" y="611"/>
                    <a:pt x="2424" y="613"/>
                  </a:cubicBezTo>
                  <a:cubicBezTo>
                    <a:pt x="2439" y="613"/>
                    <a:pt x="2454" y="614"/>
                    <a:pt x="2469" y="614"/>
                  </a:cubicBezTo>
                  <a:cubicBezTo>
                    <a:pt x="2562" y="614"/>
                    <a:pt x="2655" y="608"/>
                    <a:pt x="2749" y="604"/>
                  </a:cubicBezTo>
                  <a:cubicBezTo>
                    <a:pt x="2940" y="596"/>
                    <a:pt x="3132" y="589"/>
                    <a:pt x="3324" y="588"/>
                  </a:cubicBezTo>
                  <a:cubicBezTo>
                    <a:pt x="3526" y="588"/>
                    <a:pt x="3730" y="594"/>
                    <a:pt x="3932" y="597"/>
                  </a:cubicBezTo>
                  <a:cubicBezTo>
                    <a:pt x="4334" y="604"/>
                    <a:pt x="4734" y="601"/>
                    <a:pt x="5134" y="613"/>
                  </a:cubicBezTo>
                  <a:lnTo>
                    <a:pt x="5134" y="613"/>
                  </a:lnTo>
                  <a:cubicBezTo>
                    <a:pt x="5215" y="617"/>
                    <a:pt x="5296" y="622"/>
                    <a:pt x="5377" y="626"/>
                  </a:cubicBezTo>
                  <a:lnTo>
                    <a:pt x="5377" y="626"/>
                  </a:lnTo>
                  <a:cubicBezTo>
                    <a:pt x="5377" y="626"/>
                    <a:pt x="5377" y="626"/>
                    <a:pt x="5377" y="626"/>
                  </a:cubicBezTo>
                  <a:cubicBezTo>
                    <a:pt x="5381" y="626"/>
                    <a:pt x="5385" y="626"/>
                    <a:pt x="5389" y="626"/>
                  </a:cubicBezTo>
                  <a:lnTo>
                    <a:pt x="5389" y="626"/>
                  </a:lnTo>
                  <a:cubicBezTo>
                    <a:pt x="5389" y="626"/>
                    <a:pt x="5389" y="626"/>
                    <a:pt x="5389" y="626"/>
                  </a:cubicBez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cubicBezTo>
                    <a:pt x="5401" y="627"/>
                    <a:pt x="5401" y="627"/>
                    <a:pt x="5401" y="627"/>
                  </a:cubicBezTo>
                  <a:lnTo>
                    <a:pt x="5401" y="627"/>
                  </a:lnTo>
                  <a:cubicBezTo>
                    <a:pt x="5606" y="637"/>
                    <a:pt x="5811" y="644"/>
                    <a:pt x="6016" y="644"/>
                  </a:cubicBezTo>
                  <a:cubicBezTo>
                    <a:pt x="6041" y="644"/>
                    <a:pt x="6065" y="644"/>
                    <a:pt x="6090" y="644"/>
                  </a:cubicBezTo>
                  <a:cubicBezTo>
                    <a:pt x="6199" y="642"/>
                    <a:pt x="6309" y="633"/>
                    <a:pt x="6416" y="621"/>
                  </a:cubicBezTo>
                  <a:cubicBezTo>
                    <a:pt x="6473" y="615"/>
                    <a:pt x="6529" y="607"/>
                    <a:pt x="6586" y="598"/>
                  </a:cubicBezTo>
                  <a:cubicBezTo>
                    <a:pt x="6670" y="586"/>
                    <a:pt x="6766" y="569"/>
                    <a:pt x="6830" y="511"/>
                  </a:cubicBezTo>
                  <a:cubicBezTo>
                    <a:pt x="6879" y="466"/>
                    <a:pt x="6909" y="407"/>
                    <a:pt x="6899" y="339"/>
                  </a:cubicBezTo>
                  <a:cubicBezTo>
                    <a:pt x="6889" y="279"/>
                    <a:pt x="6854" y="234"/>
                    <a:pt x="6804" y="203"/>
                  </a:cubicBezTo>
                  <a:cubicBezTo>
                    <a:pt x="6789" y="194"/>
                    <a:pt x="6773" y="188"/>
                    <a:pt x="6757" y="183"/>
                  </a:cubicBezTo>
                  <a:lnTo>
                    <a:pt x="6757" y="182"/>
                  </a:lnTo>
                  <a:cubicBezTo>
                    <a:pt x="6755" y="79"/>
                    <a:pt x="6669" y="4"/>
                    <a:pt x="6568" y="0"/>
                  </a:cubicBezTo>
                  <a:cubicBezTo>
                    <a:pt x="6559" y="0"/>
                    <a:pt x="6550" y="0"/>
                    <a:pt x="654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36" name="Google Shape;3936;p55"/>
            <p:cNvSpPr/>
            <p:nvPr/>
          </p:nvSpPr>
          <p:spPr>
            <a:xfrm>
              <a:off x="3770175" y="624450"/>
              <a:ext cx="9775" cy="9250"/>
            </a:xfrm>
            <a:custGeom>
              <a:avLst/>
              <a:gdLst/>
              <a:ahLst/>
              <a:cxnLst/>
              <a:rect l="l" t="t" r="r" b="b"/>
              <a:pathLst>
                <a:path w="391" h="370" extrusionOk="0">
                  <a:moveTo>
                    <a:pt x="205" y="1"/>
                  </a:moveTo>
                  <a:cubicBezTo>
                    <a:pt x="109" y="1"/>
                    <a:pt x="23" y="65"/>
                    <a:pt x="12" y="165"/>
                  </a:cubicBezTo>
                  <a:cubicBezTo>
                    <a:pt x="1" y="262"/>
                    <a:pt x="74" y="364"/>
                    <a:pt x="176" y="369"/>
                  </a:cubicBezTo>
                  <a:cubicBezTo>
                    <a:pt x="180" y="370"/>
                    <a:pt x="184" y="370"/>
                    <a:pt x="188" y="370"/>
                  </a:cubicBezTo>
                  <a:cubicBezTo>
                    <a:pt x="284" y="370"/>
                    <a:pt x="370" y="306"/>
                    <a:pt x="380" y="206"/>
                  </a:cubicBezTo>
                  <a:cubicBezTo>
                    <a:pt x="391" y="110"/>
                    <a:pt x="318" y="7"/>
                    <a:pt x="217" y="1"/>
                  </a:cubicBezTo>
                  <a:cubicBezTo>
                    <a:pt x="213" y="1"/>
                    <a:pt x="209" y="1"/>
                    <a:pt x="20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37" name="Google Shape;3937;p55"/>
            <p:cNvSpPr/>
            <p:nvPr/>
          </p:nvSpPr>
          <p:spPr>
            <a:xfrm>
              <a:off x="3784175" y="624800"/>
              <a:ext cx="9725" cy="9250"/>
            </a:xfrm>
            <a:custGeom>
              <a:avLst/>
              <a:gdLst/>
              <a:ahLst/>
              <a:cxnLst/>
              <a:rect l="l" t="t" r="r" b="b"/>
              <a:pathLst>
                <a:path w="389" h="370" extrusionOk="0">
                  <a:moveTo>
                    <a:pt x="203" y="1"/>
                  </a:moveTo>
                  <a:cubicBezTo>
                    <a:pt x="107" y="1"/>
                    <a:pt x="21" y="65"/>
                    <a:pt x="10" y="165"/>
                  </a:cubicBezTo>
                  <a:cubicBezTo>
                    <a:pt x="0" y="261"/>
                    <a:pt x="73" y="363"/>
                    <a:pt x="174" y="369"/>
                  </a:cubicBezTo>
                  <a:cubicBezTo>
                    <a:pt x="178" y="369"/>
                    <a:pt x="182" y="370"/>
                    <a:pt x="186" y="370"/>
                  </a:cubicBezTo>
                  <a:cubicBezTo>
                    <a:pt x="282" y="370"/>
                    <a:pt x="368" y="306"/>
                    <a:pt x="378" y="206"/>
                  </a:cubicBezTo>
                  <a:cubicBezTo>
                    <a:pt x="389" y="108"/>
                    <a:pt x="316" y="7"/>
                    <a:pt x="215" y="1"/>
                  </a:cubicBezTo>
                  <a:cubicBezTo>
                    <a:pt x="211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38" name="Google Shape;3938;p55"/>
            <p:cNvSpPr/>
            <p:nvPr/>
          </p:nvSpPr>
          <p:spPr>
            <a:xfrm>
              <a:off x="3659575" y="587325"/>
              <a:ext cx="181250" cy="79400"/>
            </a:xfrm>
            <a:custGeom>
              <a:avLst/>
              <a:gdLst/>
              <a:ahLst/>
              <a:cxnLst/>
              <a:rect l="l" t="t" r="r" b="b"/>
              <a:pathLst>
                <a:path w="7250" h="3176" extrusionOk="0">
                  <a:moveTo>
                    <a:pt x="6001" y="922"/>
                  </a:moveTo>
                  <a:cubicBezTo>
                    <a:pt x="6003" y="923"/>
                    <a:pt x="6005" y="925"/>
                    <a:pt x="6007" y="927"/>
                  </a:cubicBezTo>
                  <a:cubicBezTo>
                    <a:pt x="6005" y="925"/>
                    <a:pt x="6003" y="924"/>
                    <a:pt x="6001" y="922"/>
                  </a:cubicBezTo>
                  <a:close/>
                  <a:moveTo>
                    <a:pt x="4662" y="370"/>
                  </a:moveTo>
                  <a:cubicBezTo>
                    <a:pt x="4729" y="374"/>
                    <a:pt x="4793" y="378"/>
                    <a:pt x="4861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30" y="480"/>
                    <a:pt x="5387" y="499"/>
                    <a:pt x="5441" y="520"/>
                  </a:cubicBezTo>
                  <a:cubicBezTo>
                    <a:pt x="5465" y="531"/>
                    <a:pt x="5491" y="543"/>
                    <a:pt x="5513" y="554"/>
                  </a:cubicBezTo>
                  <a:cubicBezTo>
                    <a:pt x="5617" y="616"/>
                    <a:pt x="5716" y="686"/>
                    <a:pt x="5813" y="756"/>
                  </a:cubicBezTo>
                  <a:cubicBezTo>
                    <a:pt x="5814" y="758"/>
                    <a:pt x="5815" y="758"/>
                    <a:pt x="5818" y="759"/>
                  </a:cubicBezTo>
                  <a:cubicBezTo>
                    <a:pt x="5818" y="759"/>
                    <a:pt x="5818" y="759"/>
                    <a:pt x="5818" y="760"/>
                  </a:cubicBezTo>
                  <a:lnTo>
                    <a:pt x="5818" y="760"/>
                  </a:lnTo>
                  <a:cubicBezTo>
                    <a:pt x="5818" y="760"/>
                    <a:pt x="5818" y="759"/>
                    <a:pt x="5818" y="759"/>
                  </a:cubicBezTo>
                  <a:lnTo>
                    <a:pt x="5818" y="759"/>
                  </a:lnTo>
                  <a:cubicBezTo>
                    <a:pt x="5819" y="760"/>
                    <a:pt x="5819" y="761"/>
                    <a:pt x="5820" y="761"/>
                  </a:cubicBezTo>
                  <a:lnTo>
                    <a:pt x="5820" y="761"/>
                  </a:lnTo>
                  <a:cubicBezTo>
                    <a:pt x="5820" y="761"/>
                    <a:pt x="5819" y="760"/>
                    <a:pt x="5818" y="760"/>
                  </a:cubicBezTo>
                  <a:lnTo>
                    <a:pt x="5818" y="760"/>
                  </a:lnTo>
                  <a:cubicBezTo>
                    <a:pt x="5819" y="760"/>
                    <a:pt x="5820" y="760"/>
                    <a:pt x="5821" y="761"/>
                  </a:cubicBezTo>
                  <a:cubicBezTo>
                    <a:pt x="5821" y="761"/>
                    <a:pt x="5821" y="761"/>
                    <a:pt x="5820" y="761"/>
                  </a:cubicBezTo>
                  <a:lnTo>
                    <a:pt x="5820" y="761"/>
                  </a:lnTo>
                  <a:cubicBezTo>
                    <a:pt x="5862" y="794"/>
                    <a:pt x="5901" y="826"/>
                    <a:pt x="5940" y="860"/>
                  </a:cubicBezTo>
                  <a:cubicBezTo>
                    <a:pt x="5941" y="862"/>
                    <a:pt x="5942" y="862"/>
                    <a:pt x="5943" y="864"/>
                  </a:cubicBezTo>
                  <a:cubicBezTo>
                    <a:pt x="5945" y="864"/>
                    <a:pt x="5946" y="865"/>
                    <a:pt x="5946" y="867"/>
                  </a:cubicBezTo>
                  <a:cubicBezTo>
                    <a:pt x="5953" y="873"/>
                    <a:pt x="5959" y="881"/>
                    <a:pt x="5966" y="886"/>
                  </a:cubicBezTo>
                  <a:cubicBezTo>
                    <a:pt x="5969" y="889"/>
                    <a:pt x="5973" y="893"/>
                    <a:pt x="5975" y="895"/>
                  </a:cubicBezTo>
                  <a:cubicBezTo>
                    <a:pt x="5978" y="897"/>
                    <a:pt x="5980" y="900"/>
                    <a:pt x="5981" y="902"/>
                  </a:cubicBezTo>
                  <a:cubicBezTo>
                    <a:pt x="5986" y="906"/>
                    <a:pt x="5991" y="911"/>
                    <a:pt x="5996" y="916"/>
                  </a:cubicBezTo>
                  <a:lnTo>
                    <a:pt x="5996" y="916"/>
                  </a:lnTo>
                  <a:cubicBezTo>
                    <a:pt x="5994" y="914"/>
                    <a:pt x="5991" y="913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50" y="1073"/>
                    <a:pt x="6233" y="1154"/>
                  </a:cubicBezTo>
                  <a:cubicBezTo>
                    <a:pt x="6261" y="1183"/>
                    <a:pt x="6289" y="1213"/>
                    <a:pt x="6315" y="1246"/>
                  </a:cubicBezTo>
                  <a:cubicBezTo>
                    <a:pt x="6333" y="1271"/>
                    <a:pt x="6350" y="1298"/>
                    <a:pt x="6368" y="1325"/>
                  </a:cubicBezTo>
                  <a:cubicBezTo>
                    <a:pt x="6402" y="1387"/>
                    <a:pt x="6435" y="1449"/>
                    <a:pt x="6472" y="1509"/>
                  </a:cubicBezTo>
                  <a:cubicBezTo>
                    <a:pt x="6511" y="1574"/>
                    <a:pt x="6551" y="1637"/>
                    <a:pt x="6591" y="1700"/>
                  </a:cubicBezTo>
                  <a:cubicBezTo>
                    <a:pt x="6640" y="1793"/>
                    <a:pt x="6683" y="1889"/>
                    <a:pt x="6724" y="1987"/>
                  </a:cubicBezTo>
                  <a:cubicBezTo>
                    <a:pt x="6734" y="2011"/>
                    <a:pt x="6742" y="2035"/>
                    <a:pt x="6750" y="2060"/>
                  </a:cubicBezTo>
                  <a:cubicBezTo>
                    <a:pt x="6759" y="2099"/>
                    <a:pt x="6766" y="2139"/>
                    <a:pt x="6772" y="2180"/>
                  </a:cubicBezTo>
                  <a:lnTo>
                    <a:pt x="6771" y="2179"/>
                  </a:lnTo>
                  <a:lnTo>
                    <a:pt x="6771" y="2179"/>
                  </a:lnTo>
                  <a:cubicBezTo>
                    <a:pt x="6790" y="2323"/>
                    <a:pt x="6795" y="2470"/>
                    <a:pt x="6810" y="2614"/>
                  </a:cubicBezTo>
                  <a:cubicBezTo>
                    <a:pt x="6814" y="2637"/>
                    <a:pt x="6818" y="2658"/>
                    <a:pt x="6822" y="2680"/>
                  </a:cubicBezTo>
                  <a:cubicBezTo>
                    <a:pt x="6736" y="2687"/>
                    <a:pt x="6651" y="2694"/>
                    <a:pt x="6567" y="2701"/>
                  </a:cubicBezTo>
                  <a:cubicBezTo>
                    <a:pt x="6489" y="2706"/>
                    <a:pt x="6409" y="2708"/>
                    <a:pt x="6332" y="2717"/>
                  </a:cubicBezTo>
                  <a:cubicBezTo>
                    <a:pt x="6301" y="2720"/>
                    <a:pt x="6274" y="2732"/>
                    <a:pt x="6249" y="2748"/>
                  </a:cubicBezTo>
                  <a:cubicBezTo>
                    <a:pt x="6211" y="2751"/>
                    <a:pt x="6173" y="2754"/>
                    <a:pt x="6135" y="2758"/>
                  </a:cubicBezTo>
                  <a:cubicBezTo>
                    <a:pt x="5981" y="2769"/>
                    <a:pt x="5827" y="2782"/>
                    <a:pt x="5671" y="2786"/>
                  </a:cubicBezTo>
                  <a:cubicBezTo>
                    <a:pt x="5603" y="2786"/>
                    <a:pt x="5533" y="2786"/>
                    <a:pt x="5464" y="2785"/>
                  </a:cubicBezTo>
                  <a:cubicBezTo>
                    <a:pt x="5278" y="2782"/>
                    <a:pt x="5091" y="2772"/>
                    <a:pt x="4906" y="2769"/>
                  </a:cubicBezTo>
                  <a:cubicBezTo>
                    <a:pt x="4897" y="2769"/>
                    <a:pt x="4887" y="2769"/>
                    <a:pt x="4878" y="2769"/>
                  </a:cubicBezTo>
                  <a:cubicBezTo>
                    <a:pt x="4685" y="2769"/>
                    <a:pt x="4492" y="2780"/>
                    <a:pt x="4299" y="2785"/>
                  </a:cubicBezTo>
                  <a:cubicBezTo>
                    <a:pt x="4089" y="2792"/>
                    <a:pt x="3879" y="2792"/>
                    <a:pt x="3669" y="2796"/>
                  </a:cubicBezTo>
                  <a:cubicBezTo>
                    <a:pt x="3477" y="2799"/>
                    <a:pt x="3285" y="2805"/>
                    <a:pt x="3093" y="2806"/>
                  </a:cubicBezTo>
                  <a:cubicBezTo>
                    <a:pt x="2907" y="2805"/>
                    <a:pt x="2725" y="2804"/>
                    <a:pt x="2540" y="2798"/>
                  </a:cubicBezTo>
                  <a:cubicBezTo>
                    <a:pt x="2126" y="2785"/>
                    <a:pt x="1713" y="2758"/>
                    <a:pt x="1299" y="2748"/>
                  </a:cubicBezTo>
                  <a:cubicBezTo>
                    <a:pt x="1113" y="2742"/>
                    <a:pt x="928" y="2742"/>
                    <a:pt x="744" y="2732"/>
                  </a:cubicBezTo>
                  <a:cubicBezTo>
                    <a:pt x="651" y="2726"/>
                    <a:pt x="560" y="2721"/>
                    <a:pt x="467" y="2717"/>
                  </a:cubicBezTo>
                  <a:cubicBezTo>
                    <a:pt x="483" y="2666"/>
                    <a:pt x="499" y="2616"/>
                    <a:pt x="516" y="2566"/>
                  </a:cubicBezTo>
                  <a:cubicBezTo>
                    <a:pt x="587" y="2400"/>
                    <a:pt x="662" y="2236"/>
                    <a:pt x="749" y="2079"/>
                  </a:cubicBezTo>
                  <a:cubicBezTo>
                    <a:pt x="774" y="2039"/>
                    <a:pt x="800" y="1999"/>
                    <a:pt x="827" y="1960"/>
                  </a:cubicBezTo>
                  <a:cubicBezTo>
                    <a:pt x="858" y="1920"/>
                    <a:pt x="890" y="1882"/>
                    <a:pt x="926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3" y="1657"/>
                    <a:pt x="1220" y="1621"/>
                  </a:cubicBezTo>
                  <a:cubicBezTo>
                    <a:pt x="1271" y="1595"/>
                    <a:pt x="1323" y="1570"/>
                    <a:pt x="1375" y="1546"/>
                  </a:cubicBezTo>
                  <a:cubicBezTo>
                    <a:pt x="1418" y="1531"/>
                    <a:pt x="1459" y="1516"/>
                    <a:pt x="1502" y="1505"/>
                  </a:cubicBezTo>
                  <a:cubicBezTo>
                    <a:pt x="1533" y="1497"/>
                    <a:pt x="1565" y="1491"/>
                    <a:pt x="1597" y="1485"/>
                  </a:cubicBezTo>
                  <a:cubicBezTo>
                    <a:pt x="1630" y="1482"/>
                    <a:pt x="1662" y="1479"/>
                    <a:pt x="1695" y="1477"/>
                  </a:cubicBezTo>
                  <a:cubicBezTo>
                    <a:pt x="1755" y="1479"/>
                    <a:pt x="1811" y="1484"/>
                    <a:pt x="1869" y="1490"/>
                  </a:cubicBezTo>
                  <a:cubicBezTo>
                    <a:pt x="1962" y="1501"/>
                    <a:pt x="2052" y="1516"/>
                    <a:pt x="2142" y="1537"/>
                  </a:cubicBezTo>
                  <a:cubicBezTo>
                    <a:pt x="2178" y="1547"/>
                    <a:pt x="2213" y="1559"/>
                    <a:pt x="2248" y="1573"/>
                  </a:cubicBezTo>
                  <a:cubicBezTo>
                    <a:pt x="2252" y="1575"/>
                    <a:pt x="2258" y="1577"/>
                    <a:pt x="2264" y="1580"/>
                  </a:cubicBezTo>
                  <a:cubicBezTo>
                    <a:pt x="2271" y="1581"/>
                    <a:pt x="2279" y="1582"/>
                    <a:pt x="2285" y="1585"/>
                  </a:cubicBezTo>
                  <a:cubicBezTo>
                    <a:pt x="2319" y="1598"/>
                    <a:pt x="2352" y="1615"/>
                    <a:pt x="2384" y="1633"/>
                  </a:cubicBezTo>
                  <a:cubicBezTo>
                    <a:pt x="2396" y="1638"/>
                    <a:pt x="2409" y="1645"/>
                    <a:pt x="2421" y="1651"/>
                  </a:cubicBezTo>
                  <a:cubicBezTo>
                    <a:pt x="2421" y="1652"/>
                    <a:pt x="2421" y="1652"/>
                    <a:pt x="2420" y="1652"/>
                  </a:cubicBezTo>
                  <a:cubicBezTo>
                    <a:pt x="2428" y="1657"/>
                    <a:pt x="2434" y="1660"/>
                    <a:pt x="2441" y="1664"/>
                  </a:cubicBezTo>
                  <a:cubicBezTo>
                    <a:pt x="2467" y="1677"/>
                    <a:pt x="2494" y="1691"/>
                    <a:pt x="2520" y="1706"/>
                  </a:cubicBezTo>
                  <a:cubicBezTo>
                    <a:pt x="2540" y="1715"/>
                    <a:pt x="2562" y="1726"/>
                    <a:pt x="2583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7" y="1774"/>
                    <a:pt x="2692" y="1795"/>
                    <a:pt x="2729" y="1814"/>
                  </a:cubicBezTo>
                  <a:cubicBezTo>
                    <a:pt x="2736" y="1797"/>
                    <a:pt x="2745" y="1780"/>
                    <a:pt x="2753" y="1763"/>
                  </a:cubicBezTo>
                  <a:cubicBezTo>
                    <a:pt x="2783" y="1697"/>
                    <a:pt x="2818" y="1633"/>
                    <a:pt x="2857" y="1572"/>
                  </a:cubicBezTo>
                  <a:cubicBezTo>
                    <a:pt x="2861" y="1566"/>
                    <a:pt x="2864" y="1561"/>
                    <a:pt x="2867" y="1556"/>
                  </a:cubicBezTo>
                  <a:cubicBezTo>
                    <a:pt x="2886" y="1527"/>
                    <a:pt x="2905" y="1499"/>
                    <a:pt x="2926" y="1471"/>
                  </a:cubicBezTo>
                  <a:cubicBezTo>
                    <a:pt x="2990" y="1366"/>
                    <a:pt x="3057" y="1264"/>
                    <a:pt x="3130" y="1165"/>
                  </a:cubicBezTo>
                  <a:cubicBezTo>
                    <a:pt x="3208" y="1067"/>
                    <a:pt x="3284" y="966"/>
                    <a:pt x="3369" y="875"/>
                  </a:cubicBezTo>
                  <a:cubicBezTo>
                    <a:pt x="3399" y="845"/>
                    <a:pt x="3431" y="817"/>
                    <a:pt x="3464" y="792"/>
                  </a:cubicBezTo>
                  <a:cubicBezTo>
                    <a:pt x="3541" y="734"/>
                    <a:pt x="3626" y="685"/>
                    <a:pt x="3709" y="637"/>
                  </a:cubicBezTo>
                  <a:cubicBezTo>
                    <a:pt x="3799" y="588"/>
                    <a:pt x="3891" y="543"/>
                    <a:pt x="3983" y="503"/>
                  </a:cubicBezTo>
                  <a:cubicBezTo>
                    <a:pt x="4039" y="482"/>
                    <a:pt x="4096" y="463"/>
                    <a:pt x="4153" y="445"/>
                  </a:cubicBezTo>
                  <a:cubicBezTo>
                    <a:pt x="4205" y="431"/>
                    <a:pt x="4258" y="418"/>
                    <a:pt x="4312" y="407"/>
                  </a:cubicBezTo>
                  <a:cubicBezTo>
                    <a:pt x="4364" y="395"/>
                    <a:pt x="4419" y="389"/>
                    <a:pt x="4474" y="381"/>
                  </a:cubicBezTo>
                  <a:lnTo>
                    <a:pt x="4474" y="381"/>
                  </a:lnTo>
                  <a:cubicBezTo>
                    <a:pt x="4473" y="382"/>
                    <a:pt x="4472" y="383"/>
                    <a:pt x="4472" y="383"/>
                  </a:cubicBezTo>
                  <a:cubicBezTo>
                    <a:pt x="4536" y="376"/>
                    <a:pt x="4599" y="373"/>
                    <a:pt x="4662" y="370"/>
                  </a:cubicBezTo>
                  <a:close/>
                  <a:moveTo>
                    <a:pt x="4650" y="1"/>
                  </a:moveTo>
                  <a:cubicBezTo>
                    <a:pt x="4572" y="1"/>
                    <a:pt x="4493" y="5"/>
                    <a:pt x="4415" y="17"/>
                  </a:cubicBezTo>
                  <a:cubicBezTo>
                    <a:pt x="4214" y="44"/>
                    <a:pt x="4017" y="86"/>
                    <a:pt x="3830" y="166"/>
                  </a:cubicBezTo>
                  <a:cubicBezTo>
                    <a:pt x="3647" y="244"/>
                    <a:pt x="3476" y="341"/>
                    <a:pt x="3309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8" y="966"/>
                    <a:pt x="2754" y="1053"/>
                  </a:cubicBezTo>
                  <a:cubicBezTo>
                    <a:pt x="2698" y="1128"/>
                    <a:pt x="2649" y="1211"/>
                    <a:pt x="2601" y="1292"/>
                  </a:cubicBezTo>
                  <a:cubicBezTo>
                    <a:pt x="2596" y="1301"/>
                    <a:pt x="2591" y="1310"/>
                    <a:pt x="2585" y="1320"/>
                  </a:cubicBezTo>
                  <a:cubicBezTo>
                    <a:pt x="2556" y="1306"/>
                    <a:pt x="2528" y="1291"/>
                    <a:pt x="2498" y="1278"/>
                  </a:cubicBezTo>
                  <a:cubicBezTo>
                    <a:pt x="2420" y="1243"/>
                    <a:pt x="2341" y="1211"/>
                    <a:pt x="2260" y="1186"/>
                  </a:cubicBezTo>
                  <a:cubicBezTo>
                    <a:pt x="2181" y="1160"/>
                    <a:pt x="2098" y="1149"/>
                    <a:pt x="2017" y="1135"/>
                  </a:cubicBezTo>
                  <a:cubicBezTo>
                    <a:pt x="1944" y="1124"/>
                    <a:pt x="1867" y="1114"/>
                    <a:pt x="1794" y="1111"/>
                  </a:cubicBezTo>
                  <a:cubicBezTo>
                    <a:pt x="1766" y="1110"/>
                    <a:pt x="1739" y="1109"/>
                    <a:pt x="1711" y="1109"/>
                  </a:cubicBezTo>
                  <a:cubicBezTo>
                    <a:pt x="1584" y="1109"/>
                    <a:pt x="1457" y="1124"/>
                    <a:pt x="1336" y="1166"/>
                  </a:cubicBezTo>
                  <a:cubicBezTo>
                    <a:pt x="1261" y="1194"/>
                    <a:pt x="1188" y="1221"/>
                    <a:pt x="1118" y="1258"/>
                  </a:cubicBezTo>
                  <a:cubicBezTo>
                    <a:pt x="1023" y="1307"/>
                    <a:pt x="936" y="1362"/>
                    <a:pt x="849" y="1423"/>
                  </a:cubicBezTo>
                  <a:cubicBezTo>
                    <a:pt x="686" y="1539"/>
                    <a:pt x="554" y="1693"/>
                    <a:pt x="449" y="1860"/>
                  </a:cubicBezTo>
                  <a:cubicBezTo>
                    <a:pt x="343" y="2028"/>
                    <a:pt x="264" y="2215"/>
                    <a:pt x="188" y="2396"/>
                  </a:cubicBezTo>
                  <a:cubicBezTo>
                    <a:pt x="153" y="2480"/>
                    <a:pt x="124" y="2565"/>
                    <a:pt x="101" y="2650"/>
                  </a:cubicBezTo>
                  <a:cubicBezTo>
                    <a:pt x="90" y="2702"/>
                    <a:pt x="80" y="2753"/>
                    <a:pt x="68" y="2805"/>
                  </a:cubicBezTo>
                  <a:cubicBezTo>
                    <a:pt x="65" y="2820"/>
                    <a:pt x="60" y="2836"/>
                    <a:pt x="57" y="2850"/>
                  </a:cubicBezTo>
                  <a:cubicBezTo>
                    <a:pt x="50" y="2882"/>
                    <a:pt x="43" y="2913"/>
                    <a:pt x="35" y="2945"/>
                  </a:cubicBezTo>
                  <a:cubicBezTo>
                    <a:pt x="27" y="2972"/>
                    <a:pt x="21" y="2999"/>
                    <a:pt x="13" y="3027"/>
                  </a:cubicBezTo>
                  <a:cubicBezTo>
                    <a:pt x="10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5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6" y="3072"/>
                    <a:pt x="439" y="3072"/>
                    <a:pt x="463" y="3071"/>
                  </a:cubicBezTo>
                  <a:lnTo>
                    <a:pt x="463" y="3071"/>
                  </a:lnTo>
                  <a:cubicBezTo>
                    <a:pt x="462" y="3071"/>
                    <a:pt x="461" y="3072"/>
                    <a:pt x="459" y="3072"/>
                  </a:cubicBezTo>
                  <a:cubicBezTo>
                    <a:pt x="462" y="3072"/>
                    <a:pt x="464" y="3071"/>
                    <a:pt x="466" y="3071"/>
                  </a:cubicBezTo>
                  <a:cubicBezTo>
                    <a:pt x="486" y="3071"/>
                    <a:pt x="504" y="3078"/>
                    <a:pt x="519" y="3089"/>
                  </a:cubicBezTo>
                  <a:cubicBezTo>
                    <a:pt x="588" y="3093"/>
                    <a:pt x="659" y="3097"/>
                    <a:pt x="731" y="3101"/>
                  </a:cubicBezTo>
                  <a:cubicBezTo>
                    <a:pt x="911" y="3107"/>
                    <a:pt x="1090" y="3110"/>
                    <a:pt x="1271" y="3116"/>
                  </a:cubicBezTo>
                  <a:cubicBezTo>
                    <a:pt x="1643" y="3126"/>
                    <a:pt x="2013" y="3151"/>
                    <a:pt x="2385" y="3163"/>
                  </a:cubicBezTo>
                  <a:cubicBezTo>
                    <a:pt x="2595" y="3169"/>
                    <a:pt x="2806" y="3174"/>
                    <a:pt x="3016" y="3175"/>
                  </a:cubicBezTo>
                  <a:cubicBezTo>
                    <a:pt x="3034" y="3175"/>
                    <a:pt x="3052" y="3175"/>
                    <a:pt x="3069" y="3175"/>
                  </a:cubicBezTo>
                  <a:cubicBezTo>
                    <a:pt x="3254" y="3175"/>
                    <a:pt x="3439" y="3170"/>
                    <a:pt x="3622" y="3166"/>
                  </a:cubicBezTo>
                  <a:cubicBezTo>
                    <a:pt x="3822" y="3161"/>
                    <a:pt x="4021" y="3163"/>
                    <a:pt x="4220" y="3157"/>
                  </a:cubicBezTo>
                  <a:cubicBezTo>
                    <a:pt x="4418" y="3151"/>
                    <a:pt x="4616" y="3142"/>
                    <a:pt x="4815" y="3137"/>
                  </a:cubicBezTo>
                  <a:cubicBezTo>
                    <a:pt x="5071" y="3140"/>
                    <a:pt x="5327" y="3156"/>
                    <a:pt x="5583" y="3156"/>
                  </a:cubicBezTo>
                  <a:cubicBezTo>
                    <a:pt x="5630" y="3156"/>
                    <a:pt x="5676" y="3156"/>
                    <a:pt x="5723" y="3155"/>
                  </a:cubicBezTo>
                  <a:cubicBezTo>
                    <a:pt x="5954" y="3148"/>
                    <a:pt x="6185" y="3123"/>
                    <a:pt x="6414" y="3101"/>
                  </a:cubicBezTo>
                  <a:cubicBezTo>
                    <a:pt x="6420" y="3105"/>
                    <a:pt x="6424" y="3111"/>
                    <a:pt x="6429" y="3115"/>
                  </a:cubicBezTo>
                  <a:cubicBezTo>
                    <a:pt x="6464" y="3112"/>
                    <a:pt x="6498" y="3110"/>
                    <a:pt x="6533" y="3108"/>
                  </a:cubicBezTo>
                  <a:cubicBezTo>
                    <a:pt x="6633" y="3101"/>
                    <a:pt x="6732" y="3096"/>
                    <a:pt x="6833" y="3092"/>
                  </a:cubicBezTo>
                  <a:cubicBezTo>
                    <a:pt x="6971" y="3085"/>
                    <a:pt x="7111" y="3077"/>
                    <a:pt x="7249" y="3075"/>
                  </a:cubicBezTo>
                  <a:cubicBezTo>
                    <a:pt x="7246" y="3044"/>
                    <a:pt x="7244" y="3013"/>
                    <a:pt x="7240" y="2982"/>
                  </a:cubicBezTo>
                  <a:cubicBezTo>
                    <a:pt x="7239" y="2981"/>
                    <a:pt x="7240" y="2979"/>
                    <a:pt x="7240" y="2977"/>
                  </a:cubicBezTo>
                  <a:cubicBezTo>
                    <a:pt x="7232" y="2941"/>
                    <a:pt x="7226" y="2904"/>
                    <a:pt x="7219" y="2868"/>
                  </a:cubicBezTo>
                  <a:cubicBezTo>
                    <a:pt x="7215" y="2840"/>
                    <a:pt x="7211" y="2812"/>
                    <a:pt x="7207" y="2784"/>
                  </a:cubicBezTo>
                  <a:cubicBezTo>
                    <a:pt x="7197" y="2724"/>
                    <a:pt x="7186" y="2663"/>
                    <a:pt x="7178" y="2602"/>
                  </a:cubicBezTo>
                  <a:cubicBezTo>
                    <a:pt x="7166" y="2507"/>
                    <a:pt x="7154" y="2411"/>
                    <a:pt x="7152" y="2316"/>
                  </a:cubicBezTo>
                  <a:cubicBezTo>
                    <a:pt x="7152" y="2306"/>
                    <a:pt x="7153" y="2297"/>
                    <a:pt x="7155" y="2288"/>
                  </a:cubicBezTo>
                  <a:cubicBezTo>
                    <a:pt x="7144" y="2141"/>
                    <a:pt x="7125" y="1996"/>
                    <a:pt x="7072" y="1858"/>
                  </a:cubicBezTo>
                  <a:cubicBezTo>
                    <a:pt x="7032" y="1754"/>
                    <a:pt x="6985" y="1650"/>
                    <a:pt x="6931" y="1554"/>
                  </a:cubicBezTo>
                  <a:cubicBezTo>
                    <a:pt x="6882" y="1465"/>
                    <a:pt x="6826" y="1380"/>
                    <a:pt x="6774" y="1293"/>
                  </a:cubicBezTo>
                  <a:cubicBezTo>
                    <a:pt x="6714" y="1187"/>
                    <a:pt x="6659" y="1077"/>
                    <a:pt x="6580" y="984"/>
                  </a:cubicBezTo>
                  <a:cubicBezTo>
                    <a:pt x="6507" y="897"/>
                    <a:pt x="6422" y="821"/>
                    <a:pt x="6340" y="741"/>
                  </a:cubicBezTo>
                  <a:cubicBezTo>
                    <a:pt x="6310" y="709"/>
                    <a:pt x="6280" y="671"/>
                    <a:pt x="6243" y="641"/>
                  </a:cubicBezTo>
                  <a:cubicBezTo>
                    <a:pt x="6242" y="640"/>
                    <a:pt x="6240" y="638"/>
                    <a:pt x="6237" y="636"/>
                  </a:cubicBezTo>
                  <a:cubicBezTo>
                    <a:pt x="6236" y="633"/>
                    <a:pt x="6234" y="632"/>
                    <a:pt x="6232" y="630"/>
                  </a:cubicBezTo>
                  <a:cubicBezTo>
                    <a:pt x="6230" y="628"/>
                    <a:pt x="6228" y="625"/>
                    <a:pt x="6226" y="624"/>
                  </a:cubicBezTo>
                  <a:cubicBezTo>
                    <a:pt x="6214" y="609"/>
                    <a:pt x="6202" y="598"/>
                    <a:pt x="6188" y="585"/>
                  </a:cubicBezTo>
                  <a:cubicBezTo>
                    <a:pt x="6108" y="517"/>
                    <a:pt x="6027" y="454"/>
                    <a:pt x="5941" y="392"/>
                  </a:cubicBezTo>
                  <a:cubicBezTo>
                    <a:pt x="5840" y="319"/>
                    <a:pt x="5732" y="242"/>
                    <a:pt x="5616" y="193"/>
                  </a:cubicBezTo>
                  <a:cubicBezTo>
                    <a:pt x="5430" y="112"/>
                    <a:pt x="5228" y="63"/>
                    <a:pt x="5026" y="35"/>
                  </a:cubicBezTo>
                  <a:cubicBezTo>
                    <a:pt x="4926" y="20"/>
                    <a:pt x="4824" y="5"/>
                    <a:pt x="4721" y="2"/>
                  </a:cubicBezTo>
                  <a:cubicBezTo>
                    <a:pt x="4697" y="1"/>
                    <a:pt x="4674" y="1"/>
                    <a:pt x="46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grpSp>
        <p:nvGrpSpPr>
          <p:cNvPr id="3939" name="Google Shape;3939;p55"/>
          <p:cNvGrpSpPr/>
          <p:nvPr/>
        </p:nvGrpSpPr>
        <p:grpSpPr>
          <a:xfrm flipH="1">
            <a:off x="82828" y="3708533"/>
            <a:ext cx="662944" cy="228597"/>
            <a:chOff x="1579263" y="684775"/>
            <a:chExt cx="290650" cy="101925"/>
          </a:xfrm>
        </p:grpSpPr>
        <p:sp>
          <p:nvSpPr>
            <p:cNvPr id="3940" name="Google Shape;3940;p55"/>
            <p:cNvSpPr/>
            <p:nvPr/>
          </p:nvSpPr>
          <p:spPr>
            <a:xfrm>
              <a:off x="1587275" y="691775"/>
              <a:ext cx="270675" cy="88550"/>
            </a:xfrm>
            <a:custGeom>
              <a:avLst/>
              <a:gdLst/>
              <a:ahLst/>
              <a:cxnLst/>
              <a:rect l="l" t="t" r="r" b="b"/>
              <a:pathLst>
                <a:path w="10827" h="3542" extrusionOk="0">
                  <a:moveTo>
                    <a:pt x="3593" y="1613"/>
                  </a:moveTo>
                  <a:lnTo>
                    <a:pt x="3593" y="1613"/>
                  </a:lnTo>
                  <a:cubicBezTo>
                    <a:pt x="3563" y="1641"/>
                    <a:pt x="3532" y="1668"/>
                    <a:pt x="3503" y="1695"/>
                  </a:cubicBezTo>
                  <a:cubicBezTo>
                    <a:pt x="3508" y="1687"/>
                    <a:pt x="3515" y="1677"/>
                    <a:pt x="3521" y="1669"/>
                  </a:cubicBezTo>
                  <a:cubicBezTo>
                    <a:pt x="3521" y="1668"/>
                    <a:pt x="3522" y="1668"/>
                    <a:pt x="3522" y="1667"/>
                  </a:cubicBezTo>
                  <a:cubicBezTo>
                    <a:pt x="3545" y="1649"/>
                    <a:pt x="3569" y="1632"/>
                    <a:pt x="3593" y="1613"/>
                  </a:cubicBezTo>
                  <a:close/>
                  <a:moveTo>
                    <a:pt x="5070" y="0"/>
                  </a:moveTo>
                  <a:cubicBezTo>
                    <a:pt x="5038" y="0"/>
                    <a:pt x="5005" y="4"/>
                    <a:pt x="4972" y="11"/>
                  </a:cubicBezTo>
                  <a:cubicBezTo>
                    <a:pt x="4902" y="26"/>
                    <a:pt x="4835" y="43"/>
                    <a:pt x="4767" y="64"/>
                  </a:cubicBezTo>
                  <a:cubicBezTo>
                    <a:pt x="4614" y="97"/>
                    <a:pt x="4464" y="14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13" y="212"/>
                    <a:pt x="4306" y="215"/>
                    <a:pt x="4298" y="218"/>
                  </a:cubicBezTo>
                  <a:cubicBezTo>
                    <a:pt x="4300" y="218"/>
                    <a:pt x="4302" y="217"/>
                    <a:pt x="4303" y="217"/>
                  </a:cubicBezTo>
                  <a:lnTo>
                    <a:pt x="4303" y="217"/>
                  </a:lnTo>
                  <a:cubicBezTo>
                    <a:pt x="4296" y="220"/>
                    <a:pt x="4289" y="223"/>
                    <a:pt x="4282" y="225"/>
                  </a:cubicBezTo>
                  <a:cubicBezTo>
                    <a:pt x="4260" y="216"/>
                    <a:pt x="4237" y="211"/>
                    <a:pt x="4212" y="211"/>
                  </a:cubicBezTo>
                  <a:cubicBezTo>
                    <a:pt x="4206" y="211"/>
                    <a:pt x="4200" y="211"/>
                    <a:pt x="4194" y="212"/>
                  </a:cubicBezTo>
                  <a:cubicBezTo>
                    <a:pt x="4048" y="225"/>
                    <a:pt x="3913" y="300"/>
                    <a:pt x="3788" y="372"/>
                  </a:cubicBezTo>
                  <a:cubicBezTo>
                    <a:pt x="3777" y="379"/>
                    <a:pt x="3767" y="384"/>
                    <a:pt x="3756" y="391"/>
                  </a:cubicBezTo>
                  <a:cubicBezTo>
                    <a:pt x="3730" y="395"/>
                    <a:pt x="3704" y="405"/>
                    <a:pt x="3682" y="420"/>
                  </a:cubicBezTo>
                  <a:cubicBezTo>
                    <a:pt x="3650" y="443"/>
                    <a:pt x="3620" y="467"/>
                    <a:pt x="3591" y="493"/>
                  </a:cubicBezTo>
                  <a:cubicBezTo>
                    <a:pt x="3530" y="532"/>
                    <a:pt x="3469" y="573"/>
                    <a:pt x="3409" y="616"/>
                  </a:cubicBezTo>
                  <a:cubicBezTo>
                    <a:pt x="3353" y="658"/>
                    <a:pt x="3298" y="701"/>
                    <a:pt x="3243" y="744"/>
                  </a:cubicBezTo>
                  <a:cubicBezTo>
                    <a:pt x="3211" y="768"/>
                    <a:pt x="3179" y="792"/>
                    <a:pt x="3148" y="819"/>
                  </a:cubicBezTo>
                  <a:cubicBezTo>
                    <a:pt x="3120" y="844"/>
                    <a:pt x="3092" y="871"/>
                    <a:pt x="3069" y="902"/>
                  </a:cubicBezTo>
                  <a:cubicBezTo>
                    <a:pt x="3052" y="926"/>
                    <a:pt x="3037" y="950"/>
                    <a:pt x="3021" y="975"/>
                  </a:cubicBezTo>
                  <a:cubicBezTo>
                    <a:pt x="2994" y="1021"/>
                    <a:pt x="2987" y="1074"/>
                    <a:pt x="3001" y="1122"/>
                  </a:cubicBezTo>
                  <a:cubicBezTo>
                    <a:pt x="2939" y="1195"/>
                    <a:pt x="2882" y="1273"/>
                    <a:pt x="2828" y="1352"/>
                  </a:cubicBezTo>
                  <a:cubicBezTo>
                    <a:pt x="2795" y="1400"/>
                    <a:pt x="2764" y="1448"/>
                    <a:pt x="2733" y="1497"/>
                  </a:cubicBezTo>
                  <a:cubicBezTo>
                    <a:pt x="2712" y="1529"/>
                    <a:pt x="2693" y="1559"/>
                    <a:pt x="2680" y="1592"/>
                  </a:cubicBezTo>
                  <a:cubicBezTo>
                    <a:pt x="2645" y="1628"/>
                    <a:pt x="2611" y="1666"/>
                    <a:pt x="2575" y="1703"/>
                  </a:cubicBezTo>
                  <a:cubicBezTo>
                    <a:pt x="2516" y="1764"/>
                    <a:pt x="2454" y="1827"/>
                    <a:pt x="2399" y="1894"/>
                  </a:cubicBezTo>
                  <a:cubicBezTo>
                    <a:pt x="2343" y="1870"/>
                    <a:pt x="2285" y="1850"/>
                    <a:pt x="2225" y="1833"/>
                  </a:cubicBezTo>
                  <a:cubicBezTo>
                    <a:pt x="2129" y="1806"/>
                    <a:pt x="2026" y="1795"/>
                    <a:pt x="1925" y="1794"/>
                  </a:cubicBezTo>
                  <a:cubicBezTo>
                    <a:pt x="1850" y="1776"/>
                    <a:pt x="1775" y="1760"/>
                    <a:pt x="1699" y="1751"/>
                  </a:cubicBezTo>
                  <a:cubicBezTo>
                    <a:pt x="1659" y="1746"/>
                    <a:pt x="1615" y="1741"/>
                    <a:pt x="1574" y="1741"/>
                  </a:cubicBezTo>
                  <a:cubicBezTo>
                    <a:pt x="1561" y="1741"/>
                    <a:pt x="1549" y="1742"/>
                    <a:pt x="1537" y="1743"/>
                  </a:cubicBezTo>
                  <a:cubicBezTo>
                    <a:pt x="1514" y="1745"/>
                    <a:pt x="1491" y="1748"/>
                    <a:pt x="1469" y="1752"/>
                  </a:cubicBezTo>
                  <a:cubicBezTo>
                    <a:pt x="1460" y="1746"/>
                    <a:pt x="1451" y="1740"/>
                    <a:pt x="1442" y="1736"/>
                  </a:cubicBezTo>
                  <a:cubicBezTo>
                    <a:pt x="1381" y="1708"/>
                    <a:pt x="1310" y="1698"/>
                    <a:pt x="1240" y="1698"/>
                  </a:cubicBezTo>
                  <a:cubicBezTo>
                    <a:pt x="1191" y="1698"/>
                    <a:pt x="1144" y="1703"/>
                    <a:pt x="1099" y="1710"/>
                  </a:cubicBezTo>
                  <a:cubicBezTo>
                    <a:pt x="838" y="1752"/>
                    <a:pt x="600" y="1899"/>
                    <a:pt x="408" y="2077"/>
                  </a:cubicBezTo>
                  <a:cubicBezTo>
                    <a:pt x="304" y="2173"/>
                    <a:pt x="212" y="2277"/>
                    <a:pt x="142" y="2399"/>
                  </a:cubicBezTo>
                  <a:cubicBezTo>
                    <a:pt x="111" y="2453"/>
                    <a:pt x="86" y="2509"/>
                    <a:pt x="62" y="2565"/>
                  </a:cubicBezTo>
                  <a:cubicBezTo>
                    <a:pt x="42" y="2611"/>
                    <a:pt x="24" y="2660"/>
                    <a:pt x="15" y="2709"/>
                  </a:cubicBezTo>
                  <a:cubicBezTo>
                    <a:pt x="4" y="2775"/>
                    <a:pt x="23" y="2837"/>
                    <a:pt x="62" y="2885"/>
                  </a:cubicBezTo>
                  <a:cubicBezTo>
                    <a:pt x="57" y="2950"/>
                    <a:pt x="80" y="3018"/>
                    <a:pt x="127" y="3069"/>
                  </a:cubicBezTo>
                  <a:cubicBezTo>
                    <a:pt x="133" y="3075"/>
                    <a:pt x="138" y="3081"/>
                    <a:pt x="144" y="3085"/>
                  </a:cubicBezTo>
                  <a:cubicBezTo>
                    <a:pt x="126" y="3094"/>
                    <a:pt x="109" y="3105"/>
                    <a:pt x="92" y="3117"/>
                  </a:cubicBezTo>
                  <a:cubicBezTo>
                    <a:pt x="32" y="3162"/>
                    <a:pt x="0" y="3234"/>
                    <a:pt x="16" y="3309"/>
                  </a:cubicBezTo>
                  <a:cubicBezTo>
                    <a:pt x="20" y="3328"/>
                    <a:pt x="26" y="3345"/>
                    <a:pt x="37" y="3362"/>
                  </a:cubicBezTo>
                  <a:cubicBezTo>
                    <a:pt x="37" y="3363"/>
                    <a:pt x="37" y="3364"/>
                    <a:pt x="38" y="3366"/>
                  </a:cubicBezTo>
                  <a:cubicBezTo>
                    <a:pt x="61" y="3430"/>
                    <a:pt x="116" y="3470"/>
                    <a:pt x="181" y="3486"/>
                  </a:cubicBezTo>
                  <a:cubicBezTo>
                    <a:pt x="255" y="3504"/>
                    <a:pt x="331" y="3512"/>
                    <a:pt x="407" y="3514"/>
                  </a:cubicBezTo>
                  <a:cubicBezTo>
                    <a:pt x="416" y="3514"/>
                    <a:pt x="425" y="3514"/>
                    <a:pt x="434" y="3514"/>
                  </a:cubicBezTo>
                  <a:cubicBezTo>
                    <a:pt x="473" y="3514"/>
                    <a:pt x="512" y="3512"/>
                    <a:pt x="551" y="3510"/>
                  </a:cubicBezTo>
                  <a:cubicBezTo>
                    <a:pt x="566" y="3509"/>
                    <a:pt x="581" y="3509"/>
                    <a:pt x="597" y="3508"/>
                  </a:cubicBezTo>
                  <a:cubicBezTo>
                    <a:pt x="647" y="3514"/>
                    <a:pt x="699" y="3516"/>
                    <a:pt x="749" y="3516"/>
                  </a:cubicBezTo>
                  <a:cubicBezTo>
                    <a:pt x="758" y="3516"/>
                    <a:pt x="766" y="3516"/>
                    <a:pt x="775" y="3516"/>
                  </a:cubicBezTo>
                  <a:cubicBezTo>
                    <a:pt x="955" y="3516"/>
                    <a:pt x="1135" y="3505"/>
                    <a:pt x="1314" y="3483"/>
                  </a:cubicBezTo>
                  <a:lnTo>
                    <a:pt x="1317" y="3483"/>
                  </a:lnTo>
                  <a:cubicBezTo>
                    <a:pt x="1730" y="3473"/>
                    <a:pt x="2143" y="3467"/>
                    <a:pt x="2555" y="3446"/>
                  </a:cubicBezTo>
                  <a:cubicBezTo>
                    <a:pt x="2778" y="3435"/>
                    <a:pt x="3001" y="3422"/>
                    <a:pt x="3224" y="3405"/>
                  </a:cubicBezTo>
                  <a:cubicBezTo>
                    <a:pt x="3259" y="3403"/>
                    <a:pt x="3293" y="3401"/>
                    <a:pt x="3329" y="3397"/>
                  </a:cubicBezTo>
                  <a:cubicBezTo>
                    <a:pt x="3345" y="3403"/>
                    <a:pt x="3362" y="3406"/>
                    <a:pt x="3379" y="3406"/>
                  </a:cubicBezTo>
                  <a:cubicBezTo>
                    <a:pt x="3464" y="3410"/>
                    <a:pt x="3550" y="3415"/>
                    <a:pt x="3636" y="3415"/>
                  </a:cubicBezTo>
                  <a:cubicBezTo>
                    <a:pt x="3652" y="3415"/>
                    <a:pt x="3667" y="3415"/>
                    <a:pt x="3683" y="3414"/>
                  </a:cubicBezTo>
                  <a:cubicBezTo>
                    <a:pt x="3768" y="3412"/>
                    <a:pt x="3852" y="3410"/>
                    <a:pt x="3937" y="3409"/>
                  </a:cubicBezTo>
                  <a:cubicBezTo>
                    <a:pt x="4041" y="3406"/>
                    <a:pt x="4146" y="3403"/>
                    <a:pt x="4250" y="3398"/>
                  </a:cubicBezTo>
                  <a:cubicBezTo>
                    <a:pt x="4258" y="3401"/>
                    <a:pt x="4266" y="3403"/>
                    <a:pt x="4274" y="3404"/>
                  </a:cubicBezTo>
                  <a:cubicBezTo>
                    <a:pt x="4308" y="3410"/>
                    <a:pt x="4342" y="3418"/>
                    <a:pt x="4376" y="3421"/>
                  </a:cubicBezTo>
                  <a:cubicBezTo>
                    <a:pt x="4461" y="3431"/>
                    <a:pt x="4547" y="3433"/>
                    <a:pt x="4632" y="3433"/>
                  </a:cubicBezTo>
                  <a:cubicBezTo>
                    <a:pt x="4723" y="3433"/>
                    <a:pt x="4814" y="3430"/>
                    <a:pt x="4904" y="3430"/>
                  </a:cubicBezTo>
                  <a:cubicBezTo>
                    <a:pt x="5026" y="3429"/>
                    <a:pt x="5148" y="3429"/>
                    <a:pt x="5269" y="3429"/>
                  </a:cubicBezTo>
                  <a:cubicBezTo>
                    <a:pt x="5288" y="3429"/>
                    <a:pt x="5306" y="3429"/>
                    <a:pt x="5324" y="3429"/>
                  </a:cubicBezTo>
                  <a:cubicBezTo>
                    <a:pt x="5432" y="3429"/>
                    <a:pt x="5539" y="3431"/>
                    <a:pt x="5646" y="3431"/>
                  </a:cubicBezTo>
                  <a:cubicBezTo>
                    <a:pt x="5712" y="3431"/>
                    <a:pt x="5778" y="3430"/>
                    <a:pt x="5844" y="3428"/>
                  </a:cubicBezTo>
                  <a:cubicBezTo>
                    <a:pt x="5993" y="3424"/>
                    <a:pt x="6143" y="3420"/>
                    <a:pt x="6293" y="3414"/>
                  </a:cubicBezTo>
                  <a:cubicBezTo>
                    <a:pt x="6313" y="3465"/>
                    <a:pt x="6356" y="3506"/>
                    <a:pt x="6409" y="3524"/>
                  </a:cubicBezTo>
                  <a:cubicBezTo>
                    <a:pt x="6451" y="3538"/>
                    <a:pt x="6496" y="3541"/>
                    <a:pt x="6541" y="3541"/>
                  </a:cubicBezTo>
                  <a:cubicBezTo>
                    <a:pt x="6564" y="3541"/>
                    <a:pt x="6587" y="3541"/>
                    <a:pt x="6609" y="3540"/>
                  </a:cubicBezTo>
                  <a:cubicBezTo>
                    <a:pt x="6655" y="3540"/>
                    <a:pt x="6702" y="3540"/>
                    <a:pt x="6749" y="3539"/>
                  </a:cubicBezTo>
                  <a:cubicBezTo>
                    <a:pt x="6851" y="3537"/>
                    <a:pt x="6951" y="3537"/>
                    <a:pt x="7053" y="3535"/>
                  </a:cubicBezTo>
                  <a:cubicBezTo>
                    <a:pt x="7250" y="3531"/>
                    <a:pt x="7449" y="3525"/>
                    <a:pt x="7645" y="3513"/>
                  </a:cubicBezTo>
                  <a:cubicBezTo>
                    <a:pt x="7847" y="3499"/>
                    <a:pt x="8046" y="3481"/>
                    <a:pt x="8247" y="3461"/>
                  </a:cubicBezTo>
                  <a:cubicBezTo>
                    <a:pt x="8447" y="3443"/>
                    <a:pt x="8646" y="3420"/>
                    <a:pt x="8844" y="3388"/>
                  </a:cubicBezTo>
                  <a:cubicBezTo>
                    <a:pt x="8878" y="3382"/>
                    <a:pt x="8911" y="3377"/>
                    <a:pt x="8946" y="3371"/>
                  </a:cubicBezTo>
                  <a:cubicBezTo>
                    <a:pt x="8978" y="3376"/>
                    <a:pt x="9010" y="3378"/>
                    <a:pt x="9042" y="3379"/>
                  </a:cubicBezTo>
                  <a:cubicBezTo>
                    <a:pt x="9100" y="3381"/>
                    <a:pt x="9157" y="3381"/>
                    <a:pt x="9215" y="3381"/>
                  </a:cubicBezTo>
                  <a:lnTo>
                    <a:pt x="9431" y="3381"/>
                  </a:lnTo>
                  <a:cubicBezTo>
                    <a:pt x="9553" y="3380"/>
                    <a:pt x="9673" y="3377"/>
                    <a:pt x="9794" y="3372"/>
                  </a:cubicBezTo>
                  <a:cubicBezTo>
                    <a:pt x="9905" y="3369"/>
                    <a:pt x="10015" y="3363"/>
                    <a:pt x="10124" y="3357"/>
                  </a:cubicBezTo>
                  <a:cubicBezTo>
                    <a:pt x="10154" y="3355"/>
                    <a:pt x="10185" y="3354"/>
                    <a:pt x="10215" y="3352"/>
                  </a:cubicBezTo>
                  <a:cubicBezTo>
                    <a:pt x="10264" y="3357"/>
                    <a:pt x="10313" y="3361"/>
                    <a:pt x="10362" y="3363"/>
                  </a:cubicBezTo>
                  <a:cubicBezTo>
                    <a:pt x="10398" y="3364"/>
                    <a:pt x="10434" y="3367"/>
                    <a:pt x="10470" y="3367"/>
                  </a:cubicBezTo>
                  <a:cubicBezTo>
                    <a:pt x="10490" y="3367"/>
                    <a:pt x="10510" y="3366"/>
                    <a:pt x="10529" y="3364"/>
                  </a:cubicBezTo>
                  <a:cubicBezTo>
                    <a:pt x="10629" y="3355"/>
                    <a:pt x="10726" y="3325"/>
                    <a:pt x="10778" y="3234"/>
                  </a:cubicBezTo>
                  <a:cubicBezTo>
                    <a:pt x="10827" y="3150"/>
                    <a:pt x="10827" y="3044"/>
                    <a:pt x="10790" y="2956"/>
                  </a:cubicBezTo>
                  <a:cubicBezTo>
                    <a:pt x="10785" y="2947"/>
                    <a:pt x="10782" y="2938"/>
                    <a:pt x="10777" y="2928"/>
                  </a:cubicBezTo>
                  <a:cubicBezTo>
                    <a:pt x="10796" y="2885"/>
                    <a:pt x="10806" y="2839"/>
                    <a:pt x="10806" y="2796"/>
                  </a:cubicBezTo>
                  <a:cubicBezTo>
                    <a:pt x="10806" y="2739"/>
                    <a:pt x="10801" y="2683"/>
                    <a:pt x="10776" y="2631"/>
                  </a:cubicBezTo>
                  <a:cubicBezTo>
                    <a:pt x="10752" y="2580"/>
                    <a:pt x="10718" y="2536"/>
                    <a:pt x="10679" y="2496"/>
                  </a:cubicBezTo>
                  <a:cubicBezTo>
                    <a:pt x="10629" y="2444"/>
                    <a:pt x="10576" y="2391"/>
                    <a:pt x="10517" y="2346"/>
                  </a:cubicBezTo>
                  <a:cubicBezTo>
                    <a:pt x="10482" y="2321"/>
                    <a:pt x="10446" y="2297"/>
                    <a:pt x="10409" y="2276"/>
                  </a:cubicBezTo>
                  <a:cubicBezTo>
                    <a:pt x="10393" y="2265"/>
                    <a:pt x="10377" y="2255"/>
                    <a:pt x="10361" y="2246"/>
                  </a:cubicBezTo>
                  <a:cubicBezTo>
                    <a:pt x="10321" y="2222"/>
                    <a:pt x="10279" y="2198"/>
                    <a:pt x="10235" y="2179"/>
                  </a:cubicBezTo>
                  <a:cubicBezTo>
                    <a:pt x="10234" y="2179"/>
                    <a:pt x="10233" y="2178"/>
                    <a:pt x="10232" y="2178"/>
                  </a:cubicBezTo>
                  <a:cubicBezTo>
                    <a:pt x="10164" y="2109"/>
                    <a:pt x="10092" y="2047"/>
                    <a:pt x="10003" y="2006"/>
                  </a:cubicBezTo>
                  <a:cubicBezTo>
                    <a:pt x="9910" y="1964"/>
                    <a:pt x="9803" y="1954"/>
                    <a:pt x="9699" y="1954"/>
                  </a:cubicBezTo>
                  <a:cubicBezTo>
                    <a:pt x="9680" y="1954"/>
                    <a:pt x="9661" y="1955"/>
                    <a:pt x="9642" y="1955"/>
                  </a:cubicBezTo>
                  <a:cubicBezTo>
                    <a:pt x="9609" y="1910"/>
                    <a:pt x="9561" y="1873"/>
                    <a:pt x="9509" y="1851"/>
                  </a:cubicBezTo>
                  <a:cubicBezTo>
                    <a:pt x="9461" y="1831"/>
                    <a:pt x="9412" y="1816"/>
                    <a:pt x="9358" y="1807"/>
                  </a:cubicBezTo>
                  <a:cubicBezTo>
                    <a:pt x="9328" y="1801"/>
                    <a:pt x="9297" y="1800"/>
                    <a:pt x="9265" y="1800"/>
                  </a:cubicBezTo>
                  <a:cubicBezTo>
                    <a:pt x="9237" y="1800"/>
                    <a:pt x="9208" y="1801"/>
                    <a:pt x="9180" y="1802"/>
                  </a:cubicBezTo>
                  <a:cubicBezTo>
                    <a:pt x="9056" y="1808"/>
                    <a:pt x="8935" y="1818"/>
                    <a:pt x="8814" y="1838"/>
                  </a:cubicBezTo>
                  <a:cubicBezTo>
                    <a:pt x="8632" y="1867"/>
                    <a:pt x="8453" y="1908"/>
                    <a:pt x="8275" y="1959"/>
                  </a:cubicBezTo>
                  <a:cubicBezTo>
                    <a:pt x="8191" y="1983"/>
                    <a:pt x="8107" y="2006"/>
                    <a:pt x="8024" y="2032"/>
                  </a:cubicBezTo>
                  <a:cubicBezTo>
                    <a:pt x="8001" y="1990"/>
                    <a:pt x="7974" y="1951"/>
                    <a:pt x="7938" y="1914"/>
                  </a:cubicBezTo>
                  <a:cubicBezTo>
                    <a:pt x="7889" y="1860"/>
                    <a:pt x="7836" y="1808"/>
                    <a:pt x="7775" y="1768"/>
                  </a:cubicBezTo>
                  <a:cubicBezTo>
                    <a:pt x="7764" y="1761"/>
                    <a:pt x="7755" y="1754"/>
                    <a:pt x="7745" y="1748"/>
                  </a:cubicBezTo>
                  <a:cubicBezTo>
                    <a:pt x="7748" y="1675"/>
                    <a:pt x="7716" y="1601"/>
                    <a:pt x="7676" y="1540"/>
                  </a:cubicBezTo>
                  <a:cubicBezTo>
                    <a:pt x="7650" y="1498"/>
                    <a:pt x="7609" y="1464"/>
                    <a:pt x="7569" y="1436"/>
                  </a:cubicBezTo>
                  <a:cubicBezTo>
                    <a:pt x="7523" y="1404"/>
                    <a:pt x="7473" y="1374"/>
                    <a:pt x="7421" y="1350"/>
                  </a:cubicBezTo>
                  <a:cubicBezTo>
                    <a:pt x="7340" y="1312"/>
                    <a:pt x="7257" y="1281"/>
                    <a:pt x="7170" y="1259"/>
                  </a:cubicBezTo>
                  <a:cubicBezTo>
                    <a:pt x="7169" y="1259"/>
                    <a:pt x="7169" y="1258"/>
                    <a:pt x="7167" y="1257"/>
                  </a:cubicBezTo>
                  <a:cubicBezTo>
                    <a:pt x="7169" y="1242"/>
                    <a:pt x="7167" y="1228"/>
                    <a:pt x="7166" y="1213"/>
                  </a:cubicBezTo>
                  <a:cubicBezTo>
                    <a:pt x="7157" y="1116"/>
                    <a:pt x="7113" y="1015"/>
                    <a:pt x="7052" y="938"/>
                  </a:cubicBezTo>
                  <a:cubicBezTo>
                    <a:pt x="6981" y="846"/>
                    <a:pt x="6899" y="771"/>
                    <a:pt x="6796" y="715"/>
                  </a:cubicBezTo>
                  <a:cubicBezTo>
                    <a:pt x="6782" y="707"/>
                    <a:pt x="6768" y="700"/>
                    <a:pt x="6755" y="693"/>
                  </a:cubicBezTo>
                  <a:cubicBezTo>
                    <a:pt x="6729" y="676"/>
                    <a:pt x="6704" y="660"/>
                    <a:pt x="6678" y="645"/>
                  </a:cubicBezTo>
                  <a:cubicBezTo>
                    <a:pt x="6596" y="483"/>
                    <a:pt x="6425" y="363"/>
                    <a:pt x="6261" y="301"/>
                  </a:cubicBezTo>
                  <a:cubicBezTo>
                    <a:pt x="6116" y="248"/>
                    <a:pt x="5966" y="227"/>
                    <a:pt x="5814" y="227"/>
                  </a:cubicBezTo>
                  <a:cubicBezTo>
                    <a:pt x="5744" y="227"/>
                    <a:pt x="5673" y="231"/>
                    <a:pt x="5603" y="239"/>
                  </a:cubicBezTo>
                  <a:cubicBezTo>
                    <a:pt x="5573" y="164"/>
                    <a:pt x="5501" y="112"/>
                    <a:pt x="5428" y="79"/>
                  </a:cubicBezTo>
                  <a:cubicBezTo>
                    <a:pt x="5358" y="49"/>
                    <a:pt x="5282" y="33"/>
                    <a:pt x="5206" y="27"/>
                  </a:cubicBezTo>
                  <a:cubicBezTo>
                    <a:pt x="5162" y="9"/>
                    <a:pt x="5116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41" name="Google Shape;3941;p55"/>
            <p:cNvSpPr/>
            <p:nvPr/>
          </p:nvSpPr>
          <p:spPr>
            <a:xfrm>
              <a:off x="1581875" y="760450"/>
              <a:ext cx="278500" cy="18175"/>
            </a:xfrm>
            <a:custGeom>
              <a:avLst/>
              <a:gdLst/>
              <a:ahLst/>
              <a:cxnLst/>
              <a:rect l="l" t="t" r="r" b="b"/>
              <a:pathLst>
                <a:path w="11140" h="727" extrusionOk="0">
                  <a:moveTo>
                    <a:pt x="6278" y="114"/>
                  </a:moveTo>
                  <a:cubicBezTo>
                    <a:pt x="6280" y="114"/>
                    <a:pt x="6283" y="114"/>
                    <a:pt x="6286" y="114"/>
                  </a:cubicBezTo>
                  <a:lnTo>
                    <a:pt x="6286" y="114"/>
                  </a:lnTo>
                  <a:cubicBezTo>
                    <a:pt x="6283" y="114"/>
                    <a:pt x="6280" y="114"/>
                    <a:pt x="6278" y="114"/>
                  </a:cubicBezTo>
                  <a:close/>
                  <a:moveTo>
                    <a:pt x="8335" y="563"/>
                  </a:moveTo>
                  <a:lnTo>
                    <a:pt x="8335" y="563"/>
                  </a:lnTo>
                  <a:cubicBezTo>
                    <a:pt x="8334" y="563"/>
                    <a:pt x="8332" y="563"/>
                    <a:pt x="8331" y="563"/>
                  </a:cubicBezTo>
                  <a:lnTo>
                    <a:pt x="8331" y="563"/>
                  </a:lnTo>
                  <a:cubicBezTo>
                    <a:pt x="8332" y="564"/>
                    <a:pt x="8334" y="564"/>
                    <a:pt x="8336" y="564"/>
                  </a:cubicBezTo>
                  <a:cubicBezTo>
                    <a:pt x="8338" y="564"/>
                    <a:pt x="8341" y="564"/>
                    <a:pt x="8343" y="564"/>
                  </a:cubicBezTo>
                  <a:lnTo>
                    <a:pt x="8343" y="564"/>
                  </a:lnTo>
                  <a:cubicBezTo>
                    <a:pt x="8340" y="564"/>
                    <a:pt x="8338" y="563"/>
                    <a:pt x="8335" y="563"/>
                  </a:cubicBezTo>
                  <a:close/>
                  <a:moveTo>
                    <a:pt x="10614" y="0"/>
                  </a:moveTo>
                  <a:cubicBezTo>
                    <a:pt x="10551" y="0"/>
                    <a:pt x="10488" y="2"/>
                    <a:pt x="10425" y="3"/>
                  </a:cubicBezTo>
                  <a:cubicBezTo>
                    <a:pt x="10242" y="9"/>
                    <a:pt x="10058" y="18"/>
                    <a:pt x="9874" y="20"/>
                  </a:cubicBezTo>
                  <a:cubicBezTo>
                    <a:pt x="9774" y="18"/>
                    <a:pt x="9675" y="12"/>
                    <a:pt x="9575" y="8"/>
                  </a:cubicBezTo>
                  <a:cubicBezTo>
                    <a:pt x="9501" y="5"/>
                    <a:pt x="9427" y="4"/>
                    <a:pt x="9353" y="4"/>
                  </a:cubicBezTo>
                  <a:cubicBezTo>
                    <a:pt x="9315" y="4"/>
                    <a:pt x="9279" y="4"/>
                    <a:pt x="9242" y="4"/>
                  </a:cubicBezTo>
                  <a:cubicBezTo>
                    <a:pt x="9031" y="8"/>
                    <a:pt x="8821" y="13"/>
                    <a:pt x="8611" y="33"/>
                  </a:cubicBezTo>
                  <a:cubicBezTo>
                    <a:pt x="8416" y="50"/>
                    <a:pt x="8220" y="51"/>
                    <a:pt x="8024" y="57"/>
                  </a:cubicBezTo>
                  <a:cubicBezTo>
                    <a:pt x="7836" y="63"/>
                    <a:pt x="7648" y="57"/>
                    <a:pt x="7460" y="73"/>
                  </a:cubicBezTo>
                  <a:cubicBezTo>
                    <a:pt x="7267" y="88"/>
                    <a:pt x="7075" y="106"/>
                    <a:pt x="6879" y="108"/>
                  </a:cubicBezTo>
                  <a:cubicBezTo>
                    <a:pt x="6706" y="111"/>
                    <a:pt x="6533" y="114"/>
                    <a:pt x="6358" y="114"/>
                  </a:cubicBezTo>
                  <a:cubicBezTo>
                    <a:pt x="6334" y="114"/>
                    <a:pt x="6310" y="114"/>
                    <a:pt x="6286" y="114"/>
                  </a:cubicBezTo>
                  <a:lnTo>
                    <a:pt x="6286" y="114"/>
                  </a:lnTo>
                  <a:cubicBezTo>
                    <a:pt x="6291" y="114"/>
                    <a:pt x="6296" y="114"/>
                    <a:pt x="6302" y="115"/>
                  </a:cubicBezTo>
                  <a:cubicBezTo>
                    <a:pt x="6208" y="113"/>
                    <a:pt x="6112" y="113"/>
                    <a:pt x="6017" y="112"/>
                  </a:cubicBezTo>
                  <a:lnTo>
                    <a:pt x="6007" y="112"/>
                  </a:lnTo>
                  <a:cubicBezTo>
                    <a:pt x="5809" y="107"/>
                    <a:pt x="5612" y="93"/>
                    <a:pt x="5414" y="80"/>
                  </a:cubicBezTo>
                  <a:cubicBezTo>
                    <a:pt x="5211" y="66"/>
                    <a:pt x="5006" y="64"/>
                    <a:pt x="4803" y="63"/>
                  </a:cubicBezTo>
                  <a:cubicBezTo>
                    <a:pt x="4678" y="61"/>
                    <a:pt x="4553" y="58"/>
                    <a:pt x="4429" y="58"/>
                  </a:cubicBezTo>
                  <a:cubicBezTo>
                    <a:pt x="4361" y="58"/>
                    <a:pt x="4294" y="59"/>
                    <a:pt x="4226" y="61"/>
                  </a:cubicBezTo>
                  <a:cubicBezTo>
                    <a:pt x="4033" y="68"/>
                    <a:pt x="3839" y="79"/>
                    <a:pt x="3644" y="80"/>
                  </a:cubicBezTo>
                  <a:cubicBezTo>
                    <a:pt x="3465" y="73"/>
                    <a:pt x="3285" y="53"/>
                    <a:pt x="3106" y="53"/>
                  </a:cubicBezTo>
                  <a:cubicBezTo>
                    <a:pt x="2935" y="53"/>
                    <a:pt x="2765" y="61"/>
                    <a:pt x="2595" y="63"/>
                  </a:cubicBezTo>
                  <a:cubicBezTo>
                    <a:pt x="2509" y="62"/>
                    <a:pt x="2423" y="60"/>
                    <a:pt x="2337" y="60"/>
                  </a:cubicBezTo>
                  <a:cubicBezTo>
                    <a:pt x="2285" y="60"/>
                    <a:pt x="2233" y="61"/>
                    <a:pt x="2181" y="63"/>
                  </a:cubicBezTo>
                  <a:cubicBezTo>
                    <a:pt x="2047" y="68"/>
                    <a:pt x="1913" y="72"/>
                    <a:pt x="1780" y="72"/>
                  </a:cubicBezTo>
                  <a:cubicBezTo>
                    <a:pt x="1556" y="66"/>
                    <a:pt x="1333" y="59"/>
                    <a:pt x="1109" y="55"/>
                  </a:cubicBezTo>
                  <a:cubicBezTo>
                    <a:pt x="1089" y="54"/>
                    <a:pt x="1068" y="54"/>
                    <a:pt x="1048" y="54"/>
                  </a:cubicBezTo>
                  <a:cubicBezTo>
                    <a:pt x="951" y="54"/>
                    <a:pt x="854" y="60"/>
                    <a:pt x="758" y="69"/>
                  </a:cubicBezTo>
                  <a:cubicBezTo>
                    <a:pt x="632" y="80"/>
                    <a:pt x="505" y="96"/>
                    <a:pt x="378" y="97"/>
                  </a:cubicBezTo>
                  <a:cubicBezTo>
                    <a:pt x="354" y="96"/>
                    <a:pt x="330" y="93"/>
                    <a:pt x="305" y="91"/>
                  </a:cubicBezTo>
                  <a:cubicBezTo>
                    <a:pt x="294" y="89"/>
                    <a:pt x="282" y="87"/>
                    <a:pt x="271" y="84"/>
                  </a:cubicBezTo>
                  <a:lnTo>
                    <a:pt x="268" y="83"/>
                  </a:lnTo>
                  <a:cubicBezTo>
                    <a:pt x="248" y="76"/>
                    <a:pt x="228" y="72"/>
                    <a:pt x="208" y="72"/>
                  </a:cubicBezTo>
                  <a:cubicBezTo>
                    <a:pt x="132" y="72"/>
                    <a:pt x="59" y="123"/>
                    <a:pt x="33" y="197"/>
                  </a:cubicBezTo>
                  <a:cubicBezTo>
                    <a:pt x="0" y="290"/>
                    <a:pt x="47" y="387"/>
                    <a:pt x="134" y="427"/>
                  </a:cubicBezTo>
                  <a:cubicBezTo>
                    <a:pt x="102" y="467"/>
                    <a:pt x="87" y="521"/>
                    <a:pt x="96" y="575"/>
                  </a:cubicBezTo>
                  <a:cubicBezTo>
                    <a:pt x="112" y="661"/>
                    <a:pt x="190" y="725"/>
                    <a:pt x="274" y="727"/>
                  </a:cubicBezTo>
                  <a:cubicBezTo>
                    <a:pt x="287" y="727"/>
                    <a:pt x="300" y="726"/>
                    <a:pt x="311" y="723"/>
                  </a:cubicBezTo>
                  <a:cubicBezTo>
                    <a:pt x="337" y="718"/>
                    <a:pt x="364" y="715"/>
                    <a:pt x="390" y="712"/>
                  </a:cubicBezTo>
                  <a:cubicBezTo>
                    <a:pt x="539" y="697"/>
                    <a:pt x="688" y="705"/>
                    <a:pt x="838" y="698"/>
                  </a:cubicBezTo>
                  <a:cubicBezTo>
                    <a:pt x="1004" y="693"/>
                    <a:pt x="1169" y="666"/>
                    <a:pt x="1333" y="649"/>
                  </a:cubicBezTo>
                  <a:cubicBezTo>
                    <a:pt x="1657" y="617"/>
                    <a:pt x="1982" y="598"/>
                    <a:pt x="2307" y="598"/>
                  </a:cubicBezTo>
                  <a:cubicBezTo>
                    <a:pt x="2316" y="598"/>
                    <a:pt x="2326" y="598"/>
                    <a:pt x="2335" y="598"/>
                  </a:cubicBezTo>
                  <a:cubicBezTo>
                    <a:pt x="2532" y="602"/>
                    <a:pt x="2727" y="613"/>
                    <a:pt x="2923" y="614"/>
                  </a:cubicBezTo>
                  <a:cubicBezTo>
                    <a:pt x="3123" y="614"/>
                    <a:pt x="3324" y="609"/>
                    <a:pt x="3525" y="607"/>
                  </a:cubicBezTo>
                  <a:cubicBezTo>
                    <a:pt x="3739" y="612"/>
                    <a:pt x="3953" y="620"/>
                    <a:pt x="4167" y="620"/>
                  </a:cubicBezTo>
                  <a:cubicBezTo>
                    <a:pt x="4201" y="620"/>
                    <a:pt x="4236" y="620"/>
                    <a:pt x="4270" y="619"/>
                  </a:cubicBezTo>
                  <a:cubicBezTo>
                    <a:pt x="4455" y="618"/>
                    <a:pt x="4639" y="616"/>
                    <a:pt x="4823" y="616"/>
                  </a:cubicBezTo>
                  <a:cubicBezTo>
                    <a:pt x="4893" y="616"/>
                    <a:pt x="4963" y="616"/>
                    <a:pt x="5034" y="617"/>
                  </a:cubicBezTo>
                  <a:lnTo>
                    <a:pt x="5034" y="617"/>
                  </a:lnTo>
                  <a:cubicBezTo>
                    <a:pt x="5032" y="617"/>
                    <a:pt x="5030" y="617"/>
                    <a:pt x="5028" y="617"/>
                  </a:cubicBezTo>
                  <a:cubicBezTo>
                    <a:pt x="5331" y="621"/>
                    <a:pt x="5633" y="623"/>
                    <a:pt x="5935" y="630"/>
                  </a:cubicBezTo>
                  <a:cubicBezTo>
                    <a:pt x="6055" y="632"/>
                    <a:pt x="6174" y="635"/>
                    <a:pt x="6294" y="635"/>
                  </a:cubicBezTo>
                  <a:cubicBezTo>
                    <a:pt x="6386" y="635"/>
                    <a:pt x="6478" y="633"/>
                    <a:pt x="6570" y="630"/>
                  </a:cubicBezTo>
                  <a:cubicBezTo>
                    <a:pt x="6768" y="622"/>
                    <a:pt x="6965" y="605"/>
                    <a:pt x="7163" y="599"/>
                  </a:cubicBezTo>
                  <a:cubicBezTo>
                    <a:pt x="7365" y="594"/>
                    <a:pt x="7566" y="586"/>
                    <a:pt x="7769" y="576"/>
                  </a:cubicBezTo>
                  <a:cubicBezTo>
                    <a:pt x="7955" y="566"/>
                    <a:pt x="8143" y="565"/>
                    <a:pt x="8331" y="563"/>
                  </a:cubicBezTo>
                  <a:lnTo>
                    <a:pt x="8331" y="563"/>
                  </a:lnTo>
                  <a:cubicBezTo>
                    <a:pt x="8331" y="563"/>
                    <a:pt x="8330" y="563"/>
                    <a:pt x="8330" y="563"/>
                  </a:cubicBezTo>
                  <a:lnTo>
                    <a:pt x="8330" y="563"/>
                  </a:lnTo>
                  <a:cubicBezTo>
                    <a:pt x="8332" y="563"/>
                    <a:pt x="8334" y="563"/>
                    <a:pt x="8335" y="563"/>
                  </a:cubicBezTo>
                  <a:lnTo>
                    <a:pt x="8335" y="563"/>
                  </a:lnTo>
                  <a:cubicBezTo>
                    <a:pt x="8339" y="563"/>
                    <a:pt x="8343" y="563"/>
                    <a:pt x="8347" y="563"/>
                  </a:cubicBezTo>
                  <a:lnTo>
                    <a:pt x="8347" y="563"/>
                  </a:lnTo>
                  <a:cubicBezTo>
                    <a:pt x="8345" y="563"/>
                    <a:pt x="8344" y="563"/>
                    <a:pt x="8343" y="564"/>
                  </a:cubicBezTo>
                  <a:lnTo>
                    <a:pt x="8343" y="564"/>
                  </a:lnTo>
                  <a:cubicBezTo>
                    <a:pt x="8591" y="567"/>
                    <a:pt x="8838" y="576"/>
                    <a:pt x="9085" y="599"/>
                  </a:cubicBezTo>
                  <a:cubicBezTo>
                    <a:pt x="9284" y="615"/>
                    <a:pt x="9484" y="631"/>
                    <a:pt x="9683" y="631"/>
                  </a:cubicBezTo>
                  <a:cubicBezTo>
                    <a:pt x="9749" y="631"/>
                    <a:pt x="9816" y="629"/>
                    <a:pt x="9882" y="625"/>
                  </a:cubicBezTo>
                  <a:cubicBezTo>
                    <a:pt x="9977" y="619"/>
                    <a:pt x="10073" y="611"/>
                    <a:pt x="10169" y="607"/>
                  </a:cubicBezTo>
                  <a:cubicBezTo>
                    <a:pt x="10264" y="602"/>
                    <a:pt x="10359" y="601"/>
                    <a:pt x="10455" y="598"/>
                  </a:cubicBezTo>
                  <a:cubicBezTo>
                    <a:pt x="10571" y="594"/>
                    <a:pt x="10687" y="590"/>
                    <a:pt x="10802" y="578"/>
                  </a:cubicBezTo>
                  <a:cubicBezTo>
                    <a:pt x="10861" y="573"/>
                    <a:pt x="10926" y="565"/>
                    <a:pt x="10980" y="541"/>
                  </a:cubicBezTo>
                  <a:cubicBezTo>
                    <a:pt x="11022" y="521"/>
                    <a:pt x="11069" y="494"/>
                    <a:pt x="11094" y="452"/>
                  </a:cubicBezTo>
                  <a:cubicBezTo>
                    <a:pt x="11120" y="411"/>
                    <a:pt x="11140" y="371"/>
                    <a:pt x="11136" y="322"/>
                  </a:cubicBezTo>
                  <a:cubicBezTo>
                    <a:pt x="11135" y="278"/>
                    <a:pt x="11119" y="237"/>
                    <a:pt x="11095" y="202"/>
                  </a:cubicBezTo>
                  <a:cubicBezTo>
                    <a:pt x="11073" y="169"/>
                    <a:pt x="11043" y="145"/>
                    <a:pt x="11012" y="121"/>
                  </a:cubicBezTo>
                  <a:cubicBezTo>
                    <a:pt x="10977" y="93"/>
                    <a:pt x="10942" y="63"/>
                    <a:pt x="10902" y="44"/>
                  </a:cubicBezTo>
                  <a:cubicBezTo>
                    <a:pt x="10845" y="17"/>
                    <a:pt x="10786" y="3"/>
                    <a:pt x="10722" y="2"/>
                  </a:cubicBezTo>
                  <a:cubicBezTo>
                    <a:pt x="10686" y="1"/>
                    <a:pt x="10650" y="0"/>
                    <a:pt x="106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42" name="Google Shape;3942;p55"/>
            <p:cNvSpPr/>
            <p:nvPr/>
          </p:nvSpPr>
          <p:spPr>
            <a:xfrm>
              <a:off x="1661925" y="740875"/>
              <a:ext cx="9475" cy="930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180" y="0"/>
                  </a:moveTo>
                  <a:cubicBezTo>
                    <a:pt x="80" y="0"/>
                    <a:pt x="1" y="97"/>
                    <a:pt x="4" y="193"/>
                  </a:cubicBezTo>
                  <a:cubicBezTo>
                    <a:pt x="8" y="297"/>
                    <a:pt x="96" y="369"/>
                    <a:pt x="195" y="371"/>
                  </a:cubicBezTo>
                  <a:cubicBezTo>
                    <a:pt x="196" y="371"/>
                    <a:pt x="198" y="371"/>
                    <a:pt x="199" y="371"/>
                  </a:cubicBezTo>
                  <a:cubicBezTo>
                    <a:pt x="299" y="371"/>
                    <a:pt x="378" y="275"/>
                    <a:pt x="375" y="180"/>
                  </a:cubicBezTo>
                  <a:cubicBezTo>
                    <a:pt x="371" y="75"/>
                    <a:pt x="283" y="3"/>
                    <a:pt x="184" y="1"/>
                  </a:cubicBezTo>
                  <a:cubicBezTo>
                    <a:pt x="183" y="0"/>
                    <a:pt x="1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43" name="Google Shape;3943;p55"/>
            <p:cNvSpPr/>
            <p:nvPr/>
          </p:nvSpPr>
          <p:spPr>
            <a:xfrm>
              <a:off x="1676050" y="74165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79" y="0"/>
                  </a:moveTo>
                  <a:cubicBezTo>
                    <a:pt x="80" y="0"/>
                    <a:pt x="1" y="96"/>
                    <a:pt x="4" y="192"/>
                  </a:cubicBezTo>
                  <a:cubicBezTo>
                    <a:pt x="8" y="297"/>
                    <a:pt x="95" y="369"/>
                    <a:pt x="195" y="371"/>
                  </a:cubicBezTo>
                  <a:cubicBezTo>
                    <a:pt x="196" y="371"/>
                    <a:pt x="197" y="371"/>
                    <a:pt x="199" y="371"/>
                  </a:cubicBezTo>
                  <a:cubicBezTo>
                    <a:pt x="298" y="371"/>
                    <a:pt x="377" y="275"/>
                    <a:pt x="374" y="180"/>
                  </a:cubicBezTo>
                  <a:cubicBezTo>
                    <a:pt x="370" y="75"/>
                    <a:pt x="283" y="3"/>
                    <a:pt x="183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44" name="Google Shape;3944;p55"/>
            <p:cNvSpPr/>
            <p:nvPr/>
          </p:nvSpPr>
          <p:spPr>
            <a:xfrm>
              <a:off x="1669450" y="730050"/>
              <a:ext cx="9425" cy="9250"/>
            </a:xfrm>
            <a:custGeom>
              <a:avLst/>
              <a:gdLst/>
              <a:ahLst/>
              <a:cxnLst/>
              <a:rect l="l" t="t" r="r" b="b"/>
              <a:pathLst>
                <a:path w="377" h="370" extrusionOk="0">
                  <a:moveTo>
                    <a:pt x="179" y="0"/>
                  </a:moveTo>
                  <a:cubicBezTo>
                    <a:pt x="79" y="0"/>
                    <a:pt x="1" y="96"/>
                    <a:pt x="3" y="191"/>
                  </a:cubicBezTo>
                  <a:cubicBezTo>
                    <a:pt x="7" y="296"/>
                    <a:pt x="94" y="367"/>
                    <a:pt x="195" y="369"/>
                  </a:cubicBezTo>
                  <a:cubicBezTo>
                    <a:pt x="196" y="370"/>
                    <a:pt x="197" y="370"/>
                    <a:pt x="198" y="370"/>
                  </a:cubicBezTo>
                  <a:cubicBezTo>
                    <a:pt x="297" y="370"/>
                    <a:pt x="377" y="273"/>
                    <a:pt x="373" y="179"/>
                  </a:cubicBezTo>
                  <a:cubicBezTo>
                    <a:pt x="370" y="73"/>
                    <a:pt x="283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45" name="Google Shape;3945;p55"/>
            <p:cNvSpPr/>
            <p:nvPr/>
          </p:nvSpPr>
          <p:spPr>
            <a:xfrm>
              <a:off x="1756525" y="73947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79" y="0"/>
                  </a:moveTo>
                  <a:cubicBezTo>
                    <a:pt x="80" y="0"/>
                    <a:pt x="1" y="97"/>
                    <a:pt x="4" y="191"/>
                  </a:cubicBezTo>
                  <a:cubicBezTo>
                    <a:pt x="7" y="297"/>
                    <a:pt x="94" y="369"/>
                    <a:pt x="195" y="371"/>
                  </a:cubicBezTo>
                  <a:cubicBezTo>
                    <a:pt x="196" y="371"/>
                    <a:pt x="197" y="371"/>
                    <a:pt x="198" y="371"/>
                  </a:cubicBezTo>
                  <a:cubicBezTo>
                    <a:pt x="298" y="371"/>
                    <a:pt x="377" y="275"/>
                    <a:pt x="373" y="180"/>
                  </a:cubicBezTo>
                  <a:cubicBezTo>
                    <a:pt x="370" y="75"/>
                    <a:pt x="283" y="3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46" name="Google Shape;3946;p55"/>
            <p:cNvSpPr/>
            <p:nvPr/>
          </p:nvSpPr>
          <p:spPr>
            <a:xfrm>
              <a:off x="1638200" y="76012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7"/>
                    <a:pt x="19" y="14"/>
                    <a:pt x="29" y="21"/>
                  </a:cubicBezTo>
                  <a:cubicBezTo>
                    <a:pt x="50" y="33"/>
                    <a:pt x="73" y="41"/>
                    <a:pt x="97" y="45"/>
                  </a:cubicBezTo>
                  <a:cubicBezTo>
                    <a:pt x="65" y="30"/>
                    <a:pt x="33" y="15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3947" name="Google Shape;3947;p55"/>
            <p:cNvSpPr/>
            <p:nvPr/>
          </p:nvSpPr>
          <p:spPr>
            <a:xfrm>
              <a:off x="1579263" y="684775"/>
              <a:ext cx="290650" cy="101925"/>
            </a:xfrm>
            <a:custGeom>
              <a:avLst/>
              <a:gdLst/>
              <a:ahLst/>
              <a:cxnLst/>
              <a:rect l="l" t="t" r="r" b="b"/>
              <a:pathLst>
                <a:path w="11626" h="4077" extrusionOk="0">
                  <a:moveTo>
                    <a:pt x="3879" y="936"/>
                  </a:moveTo>
                  <a:cubicBezTo>
                    <a:pt x="3878" y="937"/>
                    <a:pt x="3877" y="938"/>
                    <a:pt x="3876" y="939"/>
                  </a:cubicBezTo>
                  <a:cubicBezTo>
                    <a:pt x="3878" y="938"/>
                    <a:pt x="3879" y="937"/>
                    <a:pt x="3879" y="936"/>
                  </a:cubicBezTo>
                  <a:close/>
                  <a:moveTo>
                    <a:pt x="7691" y="1091"/>
                  </a:moveTo>
                  <a:lnTo>
                    <a:pt x="7691" y="1091"/>
                  </a:lnTo>
                  <a:cubicBezTo>
                    <a:pt x="7692" y="1092"/>
                    <a:pt x="7694" y="1094"/>
                    <a:pt x="7696" y="1096"/>
                  </a:cubicBezTo>
                  <a:lnTo>
                    <a:pt x="7696" y="1096"/>
                  </a:lnTo>
                  <a:cubicBezTo>
                    <a:pt x="7694" y="1094"/>
                    <a:pt x="7692" y="1092"/>
                    <a:pt x="7691" y="1091"/>
                  </a:cubicBezTo>
                  <a:close/>
                  <a:moveTo>
                    <a:pt x="3198" y="1775"/>
                  </a:moveTo>
                  <a:cubicBezTo>
                    <a:pt x="3197" y="1777"/>
                    <a:pt x="3196" y="1779"/>
                    <a:pt x="3195" y="1781"/>
                  </a:cubicBezTo>
                  <a:lnTo>
                    <a:pt x="3195" y="1781"/>
                  </a:lnTo>
                  <a:cubicBezTo>
                    <a:pt x="3196" y="1779"/>
                    <a:pt x="3197" y="1776"/>
                    <a:pt x="3198" y="1775"/>
                  </a:cubicBezTo>
                  <a:close/>
                  <a:moveTo>
                    <a:pt x="5447" y="370"/>
                  </a:moveTo>
                  <a:cubicBezTo>
                    <a:pt x="5483" y="370"/>
                    <a:pt x="5520" y="372"/>
                    <a:pt x="5556" y="374"/>
                  </a:cubicBezTo>
                  <a:cubicBezTo>
                    <a:pt x="5595" y="378"/>
                    <a:pt x="5632" y="384"/>
                    <a:pt x="5670" y="391"/>
                  </a:cubicBezTo>
                  <a:cubicBezTo>
                    <a:pt x="5701" y="399"/>
                    <a:pt x="5733" y="409"/>
                    <a:pt x="5765" y="414"/>
                  </a:cubicBezTo>
                  <a:cubicBezTo>
                    <a:pt x="5798" y="423"/>
                    <a:pt x="5834" y="428"/>
                    <a:pt x="5867" y="434"/>
                  </a:cubicBezTo>
                  <a:cubicBezTo>
                    <a:pt x="5939" y="449"/>
                    <a:pt x="6012" y="464"/>
                    <a:pt x="6085" y="480"/>
                  </a:cubicBezTo>
                  <a:cubicBezTo>
                    <a:pt x="6122" y="489"/>
                    <a:pt x="6158" y="500"/>
                    <a:pt x="6195" y="512"/>
                  </a:cubicBezTo>
                  <a:cubicBezTo>
                    <a:pt x="6284" y="549"/>
                    <a:pt x="6372" y="590"/>
                    <a:pt x="6461" y="628"/>
                  </a:cubicBezTo>
                  <a:cubicBezTo>
                    <a:pt x="6538" y="659"/>
                    <a:pt x="6616" y="689"/>
                    <a:pt x="6690" y="727"/>
                  </a:cubicBezTo>
                  <a:cubicBezTo>
                    <a:pt x="6744" y="756"/>
                    <a:pt x="6796" y="788"/>
                    <a:pt x="6849" y="819"/>
                  </a:cubicBezTo>
                  <a:cubicBezTo>
                    <a:pt x="6890" y="844"/>
                    <a:pt x="6931" y="868"/>
                    <a:pt x="6971" y="895"/>
                  </a:cubicBezTo>
                  <a:cubicBezTo>
                    <a:pt x="7029" y="935"/>
                    <a:pt x="7079" y="983"/>
                    <a:pt x="7129" y="1030"/>
                  </a:cubicBezTo>
                  <a:cubicBezTo>
                    <a:pt x="7123" y="1026"/>
                    <a:pt x="7118" y="1019"/>
                    <a:pt x="7111" y="1014"/>
                  </a:cubicBezTo>
                  <a:lnTo>
                    <a:pt x="7111" y="1014"/>
                  </a:lnTo>
                  <a:cubicBezTo>
                    <a:pt x="7191" y="1090"/>
                    <a:pt x="7258" y="1177"/>
                    <a:pt x="7334" y="1255"/>
                  </a:cubicBezTo>
                  <a:cubicBezTo>
                    <a:pt x="7416" y="1342"/>
                    <a:pt x="7507" y="1420"/>
                    <a:pt x="7595" y="1500"/>
                  </a:cubicBezTo>
                  <a:cubicBezTo>
                    <a:pt x="7625" y="1532"/>
                    <a:pt x="7656" y="1563"/>
                    <a:pt x="7684" y="1596"/>
                  </a:cubicBezTo>
                  <a:cubicBezTo>
                    <a:pt x="7709" y="1626"/>
                    <a:pt x="7729" y="1658"/>
                    <a:pt x="7751" y="1691"/>
                  </a:cubicBezTo>
                  <a:cubicBezTo>
                    <a:pt x="7805" y="1780"/>
                    <a:pt x="7851" y="1875"/>
                    <a:pt x="7904" y="1967"/>
                  </a:cubicBezTo>
                  <a:cubicBezTo>
                    <a:pt x="7934" y="2018"/>
                    <a:pt x="7966" y="2067"/>
                    <a:pt x="8001" y="2114"/>
                  </a:cubicBezTo>
                  <a:cubicBezTo>
                    <a:pt x="8035" y="2161"/>
                    <a:pt x="8074" y="2202"/>
                    <a:pt x="8111" y="2246"/>
                  </a:cubicBezTo>
                  <a:cubicBezTo>
                    <a:pt x="8117" y="2254"/>
                    <a:pt x="8123" y="2261"/>
                    <a:pt x="8129" y="2266"/>
                  </a:cubicBezTo>
                  <a:cubicBezTo>
                    <a:pt x="8131" y="2269"/>
                    <a:pt x="8134" y="2271"/>
                    <a:pt x="8137" y="2273"/>
                  </a:cubicBezTo>
                  <a:cubicBezTo>
                    <a:pt x="8138" y="2274"/>
                    <a:pt x="8139" y="2275"/>
                    <a:pt x="8140" y="2275"/>
                  </a:cubicBezTo>
                  <a:cubicBezTo>
                    <a:pt x="8150" y="2285"/>
                    <a:pt x="8159" y="2293"/>
                    <a:pt x="8171" y="2301"/>
                  </a:cubicBezTo>
                  <a:cubicBezTo>
                    <a:pt x="8185" y="2312"/>
                    <a:pt x="8198" y="2322"/>
                    <a:pt x="8213" y="2334"/>
                  </a:cubicBezTo>
                  <a:cubicBezTo>
                    <a:pt x="8223" y="2342"/>
                    <a:pt x="8235" y="2351"/>
                    <a:pt x="8245" y="2359"/>
                  </a:cubicBezTo>
                  <a:cubicBezTo>
                    <a:pt x="8264" y="2373"/>
                    <a:pt x="8281" y="2389"/>
                    <a:pt x="8299" y="2402"/>
                  </a:cubicBezTo>
                  <a:cubicBezTo>
                    <a:pt x="8338" y="2433"/>
                    <a:pt x="8378" y="2464"/>
                    <a:pt x="8414" y="2496"/>
                  </a:cubicBezTo>
                  <a:cubicBezTo>
                    <a:pt x="8427" y="2488"/>
                    <a:pt x="8440" y="2481"/>
                    <a:pt x="8451" y="2473"/>
                  </a:cubicBezTo>
                  <a:cubicBezTo>
                    <a:pt x="8454" y="2472"/>
                    <a:pt x="8457" y="2470"/>
                    <a:pt x="8459" y="2469"/>
                  </a:cubicBezTo>
                  <a:cubicBezTo>
                    <a:pt x="8464" y="2465"/>
                    <a:pt x="8468" y="2463"/>
                    <a:pt x="8473" y="2461"/>
                  </a:cubicBezTo>
                  <a:cubicBezTo>
                    <a:pt x="8489" y="2450"/>
                    <a:pt x="8505" y="2440"/>
                    <a:pt x="8522" y="2431"/>
                  </a:cubicBezTo>
                  <a:cubicBezTo>
                    <a:pt x="8522" y="2431"/>
                    <a:pt x="8523" y="2430"/>
                    <a:pt x="8523" y="2430"/>
                  </a:cubicBezTo>
                  <a:cubicBezTo>
                    <a:pt x="8557" y="2409"/>
                    <a:pt x="8593" y="2392"/>
                    <a:pt x="8628" y="2375"/>
                  </a:cubicBezTo>
                  <a:cubicBezTo>
                    <a:pt x="8627" y="2373"/>
                    <a:pt x="8625" y="2370"/>
                    <a:pt x="8624" y="2367"/>
                  </a:cubicBezTo>
                  <a:cubicBezTo>
                    <a:pt x="8650" y="2353"/>
                    <a:pt x="8677" y="2338"/>
                    <a:pt x="8705" y="2326"/>
                  </a:cubicBezTo>
                  <a:cubicBezTo>
                    <a:pt x="8765" y="2301"/>
                    <a:pt x="8828" y="2279"/>
                    <a:pt x="8891" y="2258"/>
                  </a:cubicBezTo>
                  <a:cubicBezTo>
                    <a:pt x="9035" y="2216"/>
                    <a:pt x="9178" y="2182"/>
                    <a:pt x="9326" y="2153"/>
                  </a:cubicBezTo>
                  <a:cubicBezTo>
                    <a:pt x="9396" y="2142"/>
                    <a:pt x="9464" y="2131"/>
                    <a:pt x="9534" y="2126"/>
                  </a:cubicBezTo>
                  <a:cubicBezTo>
                    <a:pt x="9577" y="2126"/>
                    <a:pt x="9619" y="2127"/>
                    <a:pt x="9662" y="2129"/>
                  </a:cubicBezTo>
                  <a:cubicBezTo>
                    <a:pt x="9705" y="2134"/>
                    <a:pt x="9748" y="2138"/>
                    <a:pt x="9791" y="2146"/>
                  </a:cubicBezTo>
                  <a:cubicBezTo>
                    <a:pt x="9822" y="2154"/>
                    <a:pt x="9851" y="2162"/>
                    <a:pt x="9880" y="2172"/>
                  </a:cubicBezTo>
                  <a:cubicBezTo>
                    <a:pt x="9940" y="2195"/>
                    <a:pt x="9997" y="2223"/>
                    <a:pt x="10054" y="2251"/>
                  </a:cubicBezTo>
                  <a:cubicBezTo>
                    <a:pt x="10223" y="2343"/>
                    <a:pt x="10389" y="2439"/>
                    <a:pt x="10550" y="2544"/>
                  </a:cubicBezTo>
                  <a:cubicBezTo>
                    <a:pt x="10597" y="2578"/>
                    <a:pt x="10642" y="2615"/>
                    <a:pt x="10685" y="2654"/>
                  </a:cubicBezTo>
                  <a:cubicBezTo>
                    <a:pt x="10736" y="2702"/>
                    <a:pt x="10784" y="2751"/>
                    <a:pt x="10829" y="2803"/>
                  </a:cubicBezTo>
                  <a:cubicBezTo>
                    <a:pt x="10855" y="2835"/>
                    <a:pt x="10879" y="2868"/>
                    <a:pt x="10901" y="2902"/>
                  </a:cubicBezTo>
                  <a:cubicBezTo>
                    <a:pt x="10911" y="2918"/>
                    <a:pt x="10919" y="2934"/>
                    <a:pt x="10927" y="2950"/>
                  </a:cubicBezTo>
                  <a:cubicBezTo>
                    <a:pt x="10938" y="2979"/>
                    <a:pt x="10947" y="3008"/>
                    <a:pt x="10958" y="3038"/>
                  </a:cubicBezTo>
                  <a:cubicBezTo>
                    <a:pt x="10984" y="3128"/>
                    <a:pt x="11009" y="3222"/>
                    <a:pt x="11042" y="3310"/>
                  </a:cubicBezTo>
                  <a:cubicBezTo>
                    <a:pt x="11067" y="3378"/>
                    <a:pt x="11098" y="3444"/>
                    <a:pt x="11128" y="3509"/>
                  </a:cubicBezTo>
                  <a:cubicBezTo>
                    <a:pt x="11008" y="3509"/>
                    <a:pt x="10888" y="3507"/>
                    <a:pt x="10767" y="3507"/>
                  </a:cubicBezTo>
                  <a:cubicBezTo>
                    <a:pt x="10690" y="3507"/>
                    <a:pt x="10612" y="3508"/>
                    <a:pt x="10534" y="3509"/>
                  </a:cubicBezTo>
                  <a:cubicBezTo>
                    <a:pt x="10332" y="3514"/>
                    <a:pt x="10129" y="3522"/>
                    <a:pt x="9927" y="3530"/>
                  </a:cubicBezTo>
                  <a:cubicBezTo>
                    <a:pt x="9721" y="3538"/>
                    <a:pt x="9516" y="3560"/>
                    <a:pt x="9312" y="3584"/>
                  </a:cubicBezTo>
                  <a:cubicBezTo>
                    <a:pt x="9129" y="3606"/>
                    <a:pt x="8946" y="3624"/>
                    <a:pt x="8762" y="3633"/>
                  </a:cubicBezTo>
                  <a:cubicBezTo>
                    <a:pt x="8702" y="3634"/>
                    <a:pt x="8642" y="3634"/>
                    <a:pt x="8581" y="3634"/>
                  </a:cubicBezTo>
                  <a:cubicBezTo>
                    <a:pt x="8238" y="3634"/>
                    <a:pt x="7893" y="3622"/>
                    <a:pt x="7549" y="3619"/>
                  </a:cubicBezTo>
                  <a:cubicBezTo>
                    <a:pt x="7533" y="3619"/>
                    <a:pt x="7516" y="3619"/>
                    <a:pt x="7500" y="3619"/>
                  </a:cubicBezTo>
                  <a:cubicBezTo>
                    <a:pt x="7335" y="3619"/>
                    <a:pt x="7170" y="3624"/>
                    <a:pt x="7005" y="3626"/>
                  </a:cubicBezTo>
                  <a:cubicBezTo>
                    <a:pt x="6955" y="3626"/>
                    <a:pt x="6906" y="3626"/>
                    <a:pt x="6857" y="3626"/>
                  </a:cubicBezTo>
                  <a:cubicBezTo>
                    <a:pt x="6698" y="3626"/>
                    <a:pt x="6539" y="3625"/>
                    <a:pt x="6381" y="3621"/>
                  </a:cubicBezTo>
                  <a:cubicBezTo>
                    <a:pt x="6223" y="3618"/>
                    <a:pt x="6064" y="3614"/>
                    <a:pt x="5905" y="3614"/>
                  </a:cubicBezTo>
                  <a:cubicBezTo>
                    <a:pt x="5875" y="3614"/>
                    <a:pt x="5845" y="3614"/>
                    <a:pt x="5815" y="3614"/>
                  </a:cubicBezTo>
                  <a:cubicBezTo>
                    <a:pt x="5616" y="3617"/>
                    <a:pt x="5416" y="3621"/>
                    <a:pt x="5217" y="3628"/>
                  </a:cubicBezTo>
                  <a:cubicBezTo>
                    <a:pt x="5024" y="3634"/>
                    <a:pt x="4830" y="3641"/>
                    <a:pt x="4636" y="3641"/>
                  </a:cubicBezTo>
                  <a:cubicBezTo>
                    <a:pt x="4621" y="3641"/>
                    <a:pt x="4605" y="3641"/>
                    <a:pt x="4590" y="3641"/>
                  </a:cubicBezTo>
                  <a:cubicBezTo>
                    <a:pt x="4386" y="3638"/>
                    <a:pt x="4182" y="3637"/>
                    <a:pt x="3979" y="3636"/>
                  </a:cubicBezTo>
                  <a:cubicBezTo>
                    <a:pt x="3788" y="3635"/>
                    <a:pt x="3599" y="3629"/>
                    <a:pt x="3409" y="3620"/>
                  </a:cubicBezTo>
                  <a:cubicBezTo>
                    <a:pt x="3219" y="3611"/>
                    <a:pt x="3028" y="3599"/>
                    <a:pt x="2837" y="3599"/>
                  </a:cubicBezTo>
                  <a:cubicBezTo>
                    <a:pt x="2828" y="3599"/>
                    <a:pt x="2820" y="3599"/>
                    <a:pt x="2811" y="3600"/>
                  </a:cubicBezTo>
                  <a:cubicBezTo>
                    <a:pt x="2608" y="3601"/>
                    <a:pt x="2405" y="3608"/>
                    <a:pt x="2202" y="3621"/>
                  </a:cubicBezTo>
                  <a:cubicBezTo>
                    <a:pt x="2005" y="3634"/>
                    <a:pt x="1807" y="3646"/>
                    <a:pt x="1612" y="3657"/>
                  </a:cubicBezTo>
                  <a:cubicBezTo>
                    <a:pt x="1495" y="3661"/>
                    <a:pt x="1379" y="3666"/>
                    <a:pt x="1262" y="3666"/>
                  </a:cubicBezTo>
                  <a:cubicBezTo>
                    <a:pt x="1208" y="3666"/>
                    <a:pt x="1153" y="3665"/>
                    <a:pt x="1099" y="3662"/>
                  </a:cubicBezTo>
                  <a:cubicBezTo>
                    <a:pt x="998" y="3659"/>
                    <a:pt x="896" y="3652"/>
                    <a:pt x="794" y="3651"/>
                  </a:cubicBezTo>
                  <a:cubicBezTo>
                    <a:pt x="671" y="3651"/>
                    <a:pt x="546" y="3656"/>
                    <a:pt x="426" y="3684"/>
                  </a:cubicBezTo>
                  <a:cubicBezTo>
                    <a:pt x="411" y="3688"/>
                    <a:pt x="396" y="3693"/>
                    <a:pt x="382" y="3697"/>
                  </a:cubicBezTo>
                  <a:cubicBezTo>
                    <a:pt x="384" y="3644"/>
                    <a:pt x="385" y="3593"/>
                    <a:pt x="388" y="3540"/>
                  </a:cubicBezTo>
                  <a:cubicBezTo>
                    <a:pt x="399" y="3436"/>
                    <a:pt x="414" y="3334"/>
                    <a:pt x="433" y="3231"/>
                  </a:cubicBezTo>
                  <a:cubicBezTo>
                    <a:pt x="448" y="3170"/>
                    <a:pt x="467" y="3108"/>
                    <a:pt x="487" y="3046"/>
                  </a:cubicBezTo>
                  <a:cubicBezTo>
                    <a:pt x="520" y="2964"/>
                    <a:pt x="556" y="2885"/>
                    <a:pt x="595" y="2805"/>
                  </a:cubicBezTo>
                  <a:cubicBezTo>
                    <a:pt x="635" y="2733"/>
                    <a:pt x="678" y="2662"/>
                    <a:pt x="725" y="2593"/>
                  </a:cubicBezTo>
                  <a:cubicBezTo>
                    <a:pt x="763" y="2542"/>
                    <a:pt x="803" y="2492"/>
                    <a:pt x="847" y="2442"/>
                  </a:cubicBezTo>
                  <a:cubicBezTo>
                    <a:pt x="892" y="2397"/>
                    <a:pt x="938" y="2351"/>
                    <a:pt x="988" y="2309"/>
                  </a:cubicBezTo>
                  <a:cubicBezTo>
                    <a:pt x="1029" y="2277"/>
                    <a:pt x="1072" y="2248"/>
                    <a:pt x="1116" y="2219"/>
                  </a:cubicBezTo>
                  <a:cubicBezTo>
                    <a:pt x="1158" y="2195"/>
                    <a:pt x="1201" y="2172"/>
                    <a:pt x="1246" y="2151"/>
                  </a:cubicBezTo>
                  <a:cubicBezTo>
                    <a:pt x="1270" y="2142"/>
                    <a:pt x="1294" y="2132"/>
                    <a:pt x="1318" y="2124"/>
                  </a:cubicBezTo>
                  <a:cubicBezTo>
                    <a:pt x="1343" y="2118"/>
                    <a:pt x="1368" y="2112"/>
                    <a:pt x="1392" y="2106"/>
                  </a:cubicBezTo>
                  <a:cubicBezTo>
                    <a:pt x="1468" y="2094"/>
                    <a:pt x="1542" y="2086"/>
                    <a:pt x="1618" y="2080"/>
                  </a:cubicBezTo>
                  <a:cubicBezTo>
                    <a:pt x="1661" y="2080"/>
                    <a:pt x="1705" y="2080"/>
                    <a:pt x="1748" y="2082"/>
                  </a:cubicBezTo>
                  <a:cubicBezTo>
                    <a:pt x="1803" y="2087"/>
                    <a:pt x="1858" y="2095"/>
                    <a:pt x="1913" y="2106"/>
                  </a:cubicBezTo>
                  <a:cubicBezTo>
                    <a:pt x="1977" y="2122"/>
                    <a:pt x="2038" y="2142"/>
                    <a:pt x="2100" y="2163"/>
                  </a:cubicBezTo>
                  <a:cubicBezTo>
                    <a:pt x="2162" y="2186"/>
                    <a:pt x="2220" y="2214"/>
                    <a:pt x="2279" y="2242"/>
                  </a:cubicBezTo>
                  <a:cubicBezTo>
                    <a:pt x="2321" y="2265"/>
                    <a:pt x="2361" y="2288"/>
                    <a:pt x="2401" y="2313"/>
                  </a:cubicBezTo>
                  <a:cubicBezTo>
                    <a:pt x="2416" y="2326"/>
                    <a:pt x="2430" y="2336"/>
                    <a:pt x="2444" y="2349"/>
                  </a:cubicBezTo>
                  <a:cubicBezTo>
                    <a:pt x="2460" y="2366"/>
                    <a:pt x="2475" y="2384"/>
                    <a:pt x="2491" y="2401"/>
                  </a:cubicBezTo>
                  <a:cubicBezTo>
                    <a:pt x="2489" y="2405"/>
                    <a:pt x="2488" y="2408"/>
                    <a:pt x="2487" y="2411"/>
                  </a:cubicBezTo>
                  <a:cubicBezTo>
                    <a:pt x="2492" y="2417"/>
                    <a:pt x="2498" y="2423"/>
                    <a:pt x="2505" y="2429"/>
                  </a:cubicBezTo>
                  <a:cubicBezTo>
                    <a:pt x="2560" y="2478"/>
                    <a:pt x="2614" y="2526"/>
                    <a:pt x="2667" y="2574"/>
                  </a:cubicBezTo>
                  <a:cubicBezTo>
                    <a:pt x="2672" y="2578"/>
                    <a:pt x="2676" y="2582"/>
                    <a:pt x="2681" y="2585"/>
                  </a:cubicBezTo>
                  <a:lnTo>
                    <a:pt x="2680" y="2585"/>
                  </a:lnTo>
                  <a:cubicBezTo>
                    <a:pt x="2681" y="2586"/>
                    <a:pt x="2682" y="2586"/>
                    <a:pt x="2683" y="2588"/>
                  </a:cubicBezTo>
                  <a:cubicBezTo>
                    <a:pt x="2686" y="2590"/>
                    <a:pt x="2688" y="2592"/>
                    <a:pt x="2691" y="2594"/>
                  </a:cubicBezTo>
                  <a:cubicBezTo>
                    <a:pt x="2695" y="2589"/>
                    <a:pt x="2698" y="2583"/>
                    <a:pt x="2701" y="2577"/>
                  </a:cubicBezTo>
                  <a:cubicBezTo>
                    <a:pt x="2742" y="2508"/>
                    <a:pt x="2783" y="2438"/>
                    <a:pt x="2829" y="2373"/>
                  </a:cubicBezTo>
                  <a:cubicBezTo>
                    <a:pt x="2829" y="2373"/>
                    <a:pt x="2830" y="2371"/>
                    <a:pt x="2830" y="2371"/>
                  </a:cubicBezTo>
                  <a:cubicBezTo>
                    <a:pt x="2880" y="2298"/>
                    <a:pt x="2931" y="2227"/>
                    <a:pt x="2983" y="2155"/>
                  </a:cubicBezTo>
                  <a:cubicBezTo>
                    <a:pt x="3004" y="2127"/>
                    <a:pt x="3023" y="2099"/>
                    <a:pt x="3042" y="2072"/>
                  </a:cubicBezTo>
                  <a:cubicBezTo>
                    <a:pt x="3049" y="2063"/>
                    <a:pt x="3055" y="2054"/>
                    <a:pt x="3062" y="2044"/>
                  </a:cubicBezTo>
                  <a:cubicBezTo>
                    <a:pt x="3105" y="1956"/>
                    <a:pt x="3150" y="1868"/>
                    <a:pt x="3195" y="1781"/>
                  </a:cubicBezTo>
                  <a:lnTo>
                    <a:pt x="3195" y="1781"/>
                  </a:lnTo>
                  <a:cubicBezTo>
                    <a:pt x="3194" y="1782"/>
                    <a:pt x="3194" y="1782"/>
                    <a:pt x="3193" y="1783"/>
                  </a:cubicBezTo>
                  <a:cubicBezTo>
                    <a:pt x="3197" y="1776"/>
                    <a:pt x="3200" y="1770"/>
                    <a:pt x="3204" y="1764"/>
                  </a:cubicBezTo>
                  <a:cubicBezTo>
                    <a:pt x="3204" y="1763"/>
                    <a:pt x="3204" y="1763"/>
                    <a:pt x="3205" y="1762"/>
                  </a:cubicBezTo>
                  <a:lnTo>
                    <a:pt x="3205" y="1762"/>
                  </a:lnTo>
                  <a:cubicBezTo>
                    <a:pt x="3205" y="1762"/>
                    <a:pt x="3205" y="1763"/>
                    <a:pt x="3205" y="1763"/>
                  </a:cubicBezTo>
                  <a:cubicBezTo>
                    <a:pt x="3259" y="1665"/>
                    <a:pt x="3315" y="1569"/>
                    <a:pt x="3375" y="1475"/>
                  </a:cubicBezTo>
                  <a:cubicBezTo>
                    <a:pt x="3447" y="1373"/>
                    <a:pt x="3523" y="1277"/>
                    <a:pt x="3604" y="1183"/>
                  </a:cubicBezTo>
                  <a:cubicBezTo>
                    <a:pt x="3693" y="1095"/>
                    <a:pt x="3786" y="1014"/>
                    <a:pt x="3881" y="934"/>
                  </a:cubicBezTo>
                  <a:lnTo>
                    <a:pt x="3881" y="934"/>
                  </a:lnTo>
                  <a:cubicBezTo>
                    <a:pt x="3880" y="935"/>
                    <a:pt x="3880" y="935"/>
                    <a:pt x="3879" y="936"/>
                  </a:cubicBezTo>
                  <a:lnTo>
                    <a:pt x="3879" y="936"/>
                  </a:lnTo>
                  <a:cubicBezTo>
                    <a:pt x="4001" y="841"/>
                    <a:pt x="4127" y="750"/>
                    <a:pt x="4257" y="667"/>
                  </a:cubicBezTo>
                  <a:cubicBezTo>
                    <a:pt x="4307" y="638"/>
                    <a:pt x="4359" y="612"/>
                    <a:pt x="4411" y="586"/>
                  </a:cubicBezTo>
                  <a:cubicBezTo>
                    <a:pt x="4496" y="550"/>
                    <a:pt x="4582" y="519"/>
                    <a:pt x="4670" y="492"/>
                  </a:cubicBezTo>
                  <a:cubicBezTo>
                    <a:pt x="4763" y="463"/>
                    <a:pt x="4859" y="439"/>
                    <a:pt x="4957" y="421"/>
                  </a:cubicBezTo>
                  <a:cubicBezTo>
                    <a:pt x="5093" y="398"/>
                    <a:pt x="5231" y="381"/>
                    <a:pt x="5369" y="373"/>
                  </a:cubicBezTo>
                  <a:lnTo>
                    <a:pt x="5368" y="373"/>
                  </a:lnTo>
                  <a:cubicBezTo>
                    <a:pt x="5371" y="371"/>
                    <a:pt x="5374" y="371"/>
                    <a:pt x="5377" y="371"/>
                  </a:cubicBezTo>
                  <a:lnTo>
                    <a:pt x="5387" y="371"/>
                  </a:lnTo>
                  <a:cubicBezTo>
                    <a:pt x="5407" y="371"/>
                    <a:pt x="5427" y="370"/>
                    <a:pt x="5447" y="370"/>
                  </a:cubicBezTo>
                  <a:close/>
                  <a:moveTo>
                    <a:pt x="5448" y="1"/>
                  </a:moveTo>
                  <a:cubicBezTo>
                    <a:pt x="5424" y="1"/>
                    <a:pt x="5399" y="1"/>
                    <a:pt x="5375" y="2"/>
                  </a:cubicBezTo>
                  <a:cubicBezTo>
                    <a:pt x="5198" y="10"/>
                    <a:pt x="5017" y="32"/>
                    <a:pt x="4842" y="66"/>
                  </a:cubicBezTo>
                  <a:cubicBezTo>
                    <a:pt x="4674" y="99"/>
                    <a:pt x="4505" y="146"/>
                    <a:pt x="4348" y="213"/>
                  </a:cubicBezTo>
                  <a:cubicBezTo>
                    <a:pt x="4265" y="247"/>
                    <a:pt x="4180" y="282"/>
                    <a:pt x="4102" y="329"/>
                  </a:cubicBezTo>
                  <a:cubicBezTo>
                    <a:pt x="4021" y="377"/>
                    <a:pt x="3943" y="430"/>
                    <a:pt x="3866" y="485"/>
                  </a:cubicBezTo>
                  <a:cubicBezTo>
                    <a:pt x="3786" y="542"/>
                    <a:pt x="3707" y="600"/>
                    <a:pt x="3630" y="663"/>
                  </a:cubicBezTo>
                  <a:cubicBezTo>
                    <a:pt x="3556" y="724"/>
                    <a:pt x="3480" y="784"/>
                    <a:pt x="3413" y="852"/>
                  </a:cubicBezTo>
                  <a:cubicBezTo>
                    <a:pt x="3337" y="927"/>
                    <a:pt x="3268" y="1004"/>
                    <a:pt x="3201" y="1088"/>
                  </a:cubicBezTo>
                  <a:cubicBezTo>
                    <a:pt x="3143" y="1163"/>
                    <a:pt x="3087" y="1242"/>
                    <a:pt x="3034" y="1322"/>
                  </a:cubicBezTo>
                  <a:cubicBezTo>
                    <a:pt x="2930" y="1482"/>
                    <a:pt x="2846" y="1653"/>
                    <a:pt x="2761" y="1823"/>
                  </a:cubicBezTo>
                  <a:cubicBezTo>
                    <a:pt x="2725" y="1896"/>
                    <a:pt x="2687" y="1968"/>
                    <a:pt x="2650" y="2041"/>
                  </a:cubicBezTo>
                  <a:cubicBezTo>
                    <a:pt x="2617" y="2014"/>
                    <a:pt x="2582" y="1990"/>
                    <a:pt x="2544" y="1967"/>
                  </a:cubicBezTo>
                  <a:cubicBezTo>
                    <a:pt x="2378" y="1866"/>
                    <a:pt x="2196" y="1797"/>
                    <a:pt x="2010" y="1749"/>
                  </a:cubicBezTo>
                  <a:cubicBezTo>
                    <a:pt x="1904" y="1721"/>
                    <a:pt x="1793" y="1710"/>
                    <a:pt x="1682" y="1710"/>
                  </a:cubicBezTo>
                  <a:cubicBezTo>
                    <a:pt x="1602" y="1710"/>
                    <a:pt x="1523" y="1716"/>
                    <a:pt x="1446" y="1725"/>
                  </a:cubicBezTo>
                  <a:cubicBezTo>
                    <a:pt x="1344" y="1737"/>
                    <a:pt x="1241" y="1755"/>
                    <a:pt x="1145" y="1793"/>
                  </a:cubicBezTo>
                  <a:cubicBezTo>
                    <a:pt x="1048" y="1832"/>
                    <a:pt x="959" y="1880"/>
                    <a:pt x="872" y="1936"/>
                  </a:cubicBezTo>
                  <a:cubicBezTo>
                    <a:pt x="711" y="2038"/>
                    <a:pt x="569" y="2183"/>
                    <a:pt x="456" y="2334"/>
                  </a:cubicBezTo>
                  <a:cubicBezTo>
                    <a:pt x="334" y="2497"/>
                    <a:pt x="234" y="2680"/>
                    <a:pt x="159" y="2870"/>
                  </a:cubicBezTo>
                  <a:cubicBezTo>
                    <a:pt x="82" y="3063"/>
                    <a:pt x="43" y="3266"/>
                    <a:pt x="24" y="3471"/>
                  </a:cubicBezTo>
                  <a:cubicBezTo>
                    <a:pt x="14" y="3565"/>
                    <a:pt x="10" y="3661"/>
                    <a:pt x="8" y="3755"/>
                  </a:cubicBezTo>
                  <a:cubicBezTo>
                    <a:pt x="5" y="3856"/>
                    <a:pt x="1" y="3957"/>
                    <a:pt x="10" y="4059"/>
                  </a:cubicBezTo>
                  <a:cubicBezTo>
                    <a:pt x="11" y="4064"/>
                    <a:pt x="11" y="4068"/>
                    <a:pt x="11" y="4074"/>
                  </a:cubicBezTo>
                  <a:cubicBezTo>
                    <a:pt x="41" y="4075"/>
                    <a:pt x="69" y="4076"/>
                    <a:pt x="98" y="4076"/>
                  </a:cubicBezTo>
                  <a:cubicBezTo>
                    <a:pt x="117" y="4076"/>
                    <a:pt x="136" y="4075"/>
                    <a:pt x="154" y="4075"/>
                  </a:cubicBezTo>
                  <a:lnTo>
                    <a:pt x="155" y="4075"/>
                  </a:lnTo>
                  <a:cubicBezTo>
                    <a:pt x="180" y="4074"/>
                    <a:pt x="207" y="4074"/>
                    <a:pt x="234" y="4073"/>
                  </a:cubicBezTo>
                  <a:cubicBezTo>
                    <a:pt x="287" y="4073"/>
                    <a:pt x="340" y="4073"/>
                    <a:pt x="394" y="4074"/>
                  </a:cubicBezTo>
                  <a:cubicBezTo>
                    <a:pt x="400" y="4074"/>
                    <a:pt x="407" y="4073"/>
                    <a:pt x="412" y="4073"/>
                  </a:cubicBezTo>
                  <a:cubicBezTo>
                    <a:pt x="416" y="4072"/>
                    <a:pt x="419" y="4069"/>
                    <a:pt x="423" y="4068"/>
                  </a:cubicBezTo>
                  <a:cubicBezTo>
                    <a:pt x="467" y="4056"/>
                    <a:pt x="511" y="4043"/>
                    <a:pt x="556" y="4035"/>
                  </a:cubicBezTo>
                  <a:cubicBezTo>
                    <a:pt x="598" y="4028"/>
                    <a:pt x="641" y="4025"/>
                    <a:pt x="683" y="4021"/>
                  </a:cubicBezTo>
                  <a:cubicBezTo>
                    <a:pt x="700" y="4021"/>
                    <a:pt x="716" y="4021"/>
                    <a:pt x="733" y="4021"/>
                  </a:cubicBezTo>
                  <a:cubicBezTo>
                    <a:pt x="805" y="4021"/>
                    <a:pt x="878" y="4025"/>
                    <a:pt x="951" y="4028"/>
                  </a:cubicBezTo>
                  <a:cubicBezTo>
                    <a:pt x="1026" y="4031"/>
                    <a:pt x="1102" y="4035"/>
                    <a:pt x="1179" y="4035"/>
                  </a:cubicBezTo>
                  <a:cubicBezTo>
                    <a:pt x="1327" y="4034"/>
                    <a:pt x="1475" y="4032"/>
                    <a:pt x="1622" y="4025"/>
                  </a:cubicBezTo>
                  <a:cubicBezTo>
                    <a:pt x="1905" y="4016"/>
                    <a:pt x="2187" y="3991"/>
                    <a:pt x="2470" y="3975"/>
                  </a:cubicBezTo>
                  <a:cubicBezTo>
                    <a:pt x="2555" y="3972"/>
                    <a:pt x="2643" y="3969"/>
                    <a:pt x="2730" y="3969"/>
                  </a:cubicBezTo>
                  <a:cubicBezTo>
                    <a:pt x="2742" y="3969"/>
                    <a:pt x="2753" y="3969"/>
                    <a:pt x="2765" y="3969"/>
                  </a:cubicBezTo>
                  <a:cubicBezTo>
                    <a:pt x="2957" y="3969"/>
                    <a:pt x="3149" y="3977"/>
                    <a:pt x="3341" y="3987"/>
                  </a:cubicBezTo>
                  <a:cubicBezTo>
                    <a:pt x="3528" y="3995"/>
                    <a:pt x="3715" y="4004"/>
                    <a:pt x="3902" y="4005"/>
                  </a:cubicBezTo>
                  <a:cubicBezTo>
                    <a:pt x="4106" y="4007"/>
                    <a:pt x="4310" y="4009"/>
                    <a:pt x="4514" y="4009"/>
                  </a:cubicBezTo>
                  <a:cubicBezTo>
                    <a:pt x="4718" y="4009"/>
                    <a:pt x="4922" y="4007"/>
                    <a:pt x="5126" y="4000"/>
                  </a:cubicBezTo>
                  <a:cubicBezTo>
                    <a:pt x="5324" y="3994"/>
                    <a:pt x="5521" y="3987"/>
                    <a:pt x="5719" y="3985"/>
                  </a:cubicBezTo>
                  <a:cubicBezTo>
                    <a:pt x="5764" y="3984"/>
                    <a:pt x="5809" y="3984"/>
                    <a:pt x="5854" y="3984"/>
                  </a:cubicBezTo>
                  <a:cubicBezTo>
                    <a:pt x="6007" y="3984"/>
                    <a:pt x="6161" y="3987"/>
                    <a:pt x="6315" y="3989"/>
                  </a:cubicBezTo>
                  <a:cubicBezTo>
                    <a:pt x="6491" y="3992"/>
                    <a:pt x="6668" y="3995"/>
                    <a:pt x="6845" y="3995"/>
                  </a:cubicBezTo>
                  <a:cubicBezTo>
                    <a:pt x="6872" y="3995"/>
                    <a:pt x="6900" y="3995"/>
                    <a:pt x="6927" y="3995"/>
                  </a:cubicBezTo>
                  <a:cubicBezTo>
                    <a:pt x="7099" y="3994"/>
                    <a:pt x="7270" y="3989"/>
                    <a:pt x="7441" y="3989"/>
                  </a:cubicBezTo>
                  <a:cubicBezTo>
                    <a:pt x="7469" y="3989"/>
                    <a:pt x="7497" y="3989"/>
                    <a:pt x="7525" y="3989"/>
                  </a:cubicBezTo>
                  <a:cubicBezTo>
                    <a:pt x="7873" y="3991"/>
                    <a:pt x="8220" y="4003"/>
                    <a:pt x="8568" y="4003"/>
                  </a:cubicBezTo>
                  <a:cubicBezTo>
                    <a:pt x="8629" y="4003"/>
                    <a:pt x="8690" y="4003"/>
                    <a:pt x="8752" y="4002"/>
                  </a:cubicBezTo>
                  <a:cubicBezTo>
                    <a:pt x="8943" y="3999"/>
                    <a:pt x="9135" y="3977"/>
                    <a:pt x="9326" y="3954"/>
                  </a:cubicBezTo>
                  <a:cubicBezTo>
                    <a:pt x="9528" y="3930"/>
                    <a:pt x="9731" y="3912"/>
                    <a:pt x="9934" y="3898"/>
                  </a:cubicBezTo>
                  <a:lnTo>
                    <a:pt x="9933" y="3898"/>
                  </a:lnTo>
                  <a:cubicBezTo>
                    <a:pt x="10209" y="3887"/>
                    <a:pt x="10484" y="3876"/>
                    <a:pt x="10761" y="3876"/>
                  </a:cubicBezTo>
                  <a:cubicBezTo>
                    <a:pt x="10897" y="3876"/>
                    <a:pt x="11033" y="3879"/>
                    <a:pt x="11168" y="3879"/>
                  </a:cubicBezTo>
                  <a:cubicBezTo>
                    <a:pt x="11206" y="3879"/>
                    <a:pt x="11242" y="3880"/>
                    <a:pt x="11280" y="3880"/>
                  </a:cubicBezTo>
                  <a:cubicBezTo>
                    <a:pt x="11318" y="3879"/>
                    <a:pt x="11354" y="3879"/>
                    <a:pt x="11391" y="3879"/>
                  </a:cubicBezTo>
                  <a:cubicBezTo>
                    <a:pt x="11414" y="3879"/>
                    <a:pt x="11437" y="3877"/>
                    <a:pt x="11460" y="3877"/>
                  </a:cubicBezTo>
                  <a:lnTo>
                    <a:pt x="11506" y="3877"/>
                  </a:lnTo>
                  <a:cubicBezTo>
                    <a:pt x="11529" y="3876"/>
                    <a:pt x="11551" y="3875"/>
                    <a:pt x="11573" y="3874"/>
                  </a:cubicBezTo>
                  <a:cubicBezTo>
                    <a:pt x="11590" y="3873"/>
                    <a:pt x="11607" y="3872"/>
                    <a:pt x="11625" y="3871"/>
                  </a:cubicBezTo>
                  <a:cubicBezTo>
                    <a:pt x="11622" y="3865"/>
                    <a:pt x="11621" y="3859"/>
                    <a:pt x="11618" y="3852"/>
                  </a:cubicBezTo>
                  <a:cubicBezTo>
                    <a:pt x="11596" y="3784"/>
                    <a:pt x="11572" y="3715"/>
                    <a:pt x="11550" y="3646"/>
                  </a:cubicBezTo>
                  <a:cubicBezTo>
                    <a:pt x="11538" y="3613"/>
                    <a:pt x="11528" y="3579"/>
                    <a:pt x="11517" y="3545"/>
                  </a:cubicBezTo>
                  <a:cubicBezTo>
                    <a:pt x="11512" y="3530"/>
                    <a:pt x="11508" y="3516"/>
                    <a:pt x="11504" y="3502"/>
                  </a:cubicBezTo>
                  <a:cubicBezTo>
                    <a:pt x="11490" y="3458"/>
                    <a:pt x="11477" y="3414"/>
                    <a:pt x="11469" y="3369"/>
                  </a:cubicBezTo>
                  <a:cubicBezTo>
                    <a:pt x="11469" y="3367"/>
                    <a:pt x="11469" y="3366"/>
                    <a:pt x="11469" y="3364"/>
                  </a:cubicBezTo>
                  <a:cubicBezTo>
                    <a:pt x="11455" y="3335"/>
                    <a:pt x="11441" y="3306"/>
                    <a:pt x="11427" y="3276"/>
                  </a:cubicBezTo>
                  <a:cubicBezTo>
                    <a:pt x="11406" y="3222"/>
                    <a:pt x="11384" y="3170"/>
                    <a:pt x="11366" y="3115"/>
                  </a:cubicBezTo>
                  <a:cubicBezTo>
                    <a:pt x="11365" y="3115"/>
                    <a:pt x="11365" y="3114"/>
                    <a:pt x="11365" y="3114"/>
                  </a:cubicBezTo>
                  <a:cubicBezTo>
                    <a:pt x="11345" y="3050"/>
                    <a:pt x="11328" y="2985"/>
                    <a:pt x="11309" y="2923"/>
                  </a:cubicBezTo>
                  <a:cubicBezTo>
                    <a:pt x="11281" y="2836"/>
                    <a:pt x="11247" y="2753"/>
                    <a:pt x="11195" y="2677"/>
                  </a:cubicBezTo>
                  <a:cubicBezTo>
                    <a:pt x="11115" y="2556"/>
                    <a:pt x="11012" y="2451"/>
                    <a:pt x="10905" y="2354"/>
                  </a:cubicBezTo>
                  <a:cubicBezTo>
                    <a:pt x="10800" y="2258"/>
                    <a:pt x="10679" y="2185"/>
                    <a:pt x="10556" y="2112"/>
                  </a:cubicBezTo>
                  <a:cubicBezTo>
                    <a:pt x="10437" y="2041"/>
                    <a:pt x="10319" y="1972"/>
                    <a:pt x="10196" y="1909"/>
                  </a:cubicBezTo>
                  <a:cubicBezTo>
                    <a:pt x="10062" y="1842"/>
                    <a:pt x="9923" y="1786"/>
                    <a:pt x="9773" y="1769"/>
                  </a:cubicBezTo>
                  <a:cubicBezTo>
                    <a:pt x="9707" y="1761"/>
                    <a:pt x="9641" y="1757"/>
                    <a:pt x="9575" y="1757"/>
                  </a:cubicBezTo>
                  <a:cubicBezTo>
                    <a:pt x="9533" y="1757"/>
                    <a:pt x="9492" y="1758"/>
                    <a:pt x="9450" y="1762"/>
                  </a:cubicBezTo>
                  <a:cubicBezTo>
                    <a:pt x="9354" y="1769"/>
                    <a:pt x="9257" y="1788"/>
                    <a:pt x="9161" y="1808"/>
                  </a:cubicBezTo>
                  <a:cubicBezTo>
                    <a:pt x="9065" y="1828"/>
                    <a:pt x="8970" y="1850"/>
                    <a:pt x="8876" y="1877"/>
                  </a:cubicBezTo>
                  <a:cubicBezTo>
                    <a:pt x="8737" y="1917"/>
                    <a:pt x="8593" y="1961"/>
                    <a:pt x="8466" y="2032"/>
                  </a:cubicBezTo>
                  <a:cubicBezTo>
                    <a:pt x="8453" y="2039"/>
                    <a:pt x="8442" y="2048"/>
                    <a:pt x="8429" y="2055"/>
                  </a:cubicBezTo>
                  <a:cubicBezTo>
                    <a:pt x="8388" y="2001"/>
                    <a:pt x="8345" y="1949"/>
                    <a:pt x="8301" y="1898"/>
                  </a:cubicBezTo>
                  <a:cubicBezTo>
                    <a:pt x="8281" y="1872"/>
                    <a:pt x="8264" y="1847"/>
                    <a:pt x="8246" y="1820"/>
                  </a:cubicBezTo>
                  <a:cubicBezTo>
                    <a:pt x="8169" y="1691"/>
                    <a:pt x="8108" y="1552"/>
                    <a:pt x="8021" y="1428"/>
                  </a:cubicBezTo>
                  <a:cubicBezTo>
                    <a:pt x="7934" y="1304"/>
                    <a:pt x="7820" y="1206"/>
                    <a:pt x="7707" y="1106"/>
                  </a:cubicBezTo>
                  <a:lnTo>
                    <a:pt x="7707" y="1106"/>
                  </a:lnTo>
                  <a:cubicBezTo>
                    <a:pt x="7708" y="1106"/>
                    <a:pt x="7708" y="1106"/>
                    <a:pt x="7709" y="1107"/>
                  </a:cubicBezTo>
                  <a:cubicBezTo>
                    <a:pt x="7662" y="1063"/>
                    <a:pt x="7616" y="1019"/>
                    <a:pt x="7574" y="971"/>
                  </a:cubicBezTo>
                  <a:cubicBezTo>
                    <a:pt x="7520" y="911"/>
                    <a:pt x="7469" y="848"/>
                    <a:pt x="7413" y="792"/>
                  </a:cubicBezTo>
                  <a:cubicBezTo>
                    <a:pt x="7358" y="736"/>
                    <a:pt x="7298" y="683"/>
                    <a:pt x="7238" y="633"/>
                  </a:cubicBezTo>
                  <a:cubicBezTo>
                    <a:pt x="7177" y="583"/>
                    <a:pt x="7109" y="544"/>
                    <a:pt x="7042" y="504"/>
                  </a:cubicBezTo>
                  <a:cubicBezTo>
                    <a:pt x="6971" y="462"/>
                    <a:pt x="6902" y="420"/>
                    <a:pt x="6828" y="384"/>
                  </a:cubicBezTo>
                  <a:cubicBezTo>
                    <a:pt x="6758" y="349"/>
                    <a:pt x="6683" y="319"/>
                    <a:pt x="6610" y="289"/>
                  </a:cubicBezTo>
                  <a:cubicBezTo>
                    <a:pt x="6533" y="257"/>
                    <a:pt x="6459" y="221"/>
                    <a:pt x="6382" y="190"/>
                  </a:cubicBezTo>
                  <a:cubicBezTo>
                    <a:pt x="6333" y="170"/>
                    <a:pt x="6285" y="152"/>
                    <a:pt x="6234" y="137"/>
                  </a:cubicBezTo>
                  <a:cubicBezTo>
                    <a:pt x="6190" y="125"/>
                    <a:pt x="6145" y="115"/>
                    <a:pt x="6100" y="105"/>
                  </a:cubicBezTo>
                  <a:cubicBezTo>
                    <a:pt x="6017" y="88"/>
                    <a:pt x="5932" y="71"/>
                    <a:pt x="5850" y="54"/>
                  </a:cubicBezTo>
                  <a:cubicBezTo>
                    <a:pt x="5850" y="54"/>
                    <a:pt x="5850" y="54"/>
                    <a:pt x="5850" y="52"/>
                  </a:cubicBezTo>
                  <a:cubicBezTo>
                    <a:pt x="5847" y="52"/>
                    <a:pt x="5845" y="51"/>
                    <a:pt x="5843" y="51"/>
                  </a:cubicBezTo>
                  <a:cubicBezTo>
                    <a:pt x="5840" y="51"/>
                    <a:pt x="5838" y="50"/>
                    <a:pt x="5836" y="50"/>
                  </a:cubicBezTo>
                  <a:cubicBezTo>
                    <a:pt x="5835" y="50"/>
                    <a:pt x="5834" y="49"/>
                    <a:pt x="5831" y="49"/>
                  </a:cubicBezTo>
                  <a:cubicBezTo>
                    <a:pt x="5802" y="40"/>
                    <a:pt x="5770" y="35"/>
                    <a:pt x="5741" y="30"/>
                  </a:cubicBezTo>
                  <a:cubicBezTo>
                    <a:pt x="5700" y="20"/>
                    <a:pt x="5659" y="14"/>
                    <a:pt x="5618" y="9"/>
                  </a:cubicBezTo>
                  <a:cubicBezTo>
                    <a:pt x="5561" y="3"/>
                    <a:pt x="5504" y="1"/>
                    <a:pt x="54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grpSp>
        <p:nvGrpSpPr>
          <p:cNvPr id="3948" name="Google Shape;3948;p55"/>
          <p:cNvGrpSpPr/>
          <p:nvPr/>
        </p:nvGrpSpPr>
        <p:grpSpPr>
          <a:xfrm flipH="1">
            <a:off x="7727165" y="186385"/>
            <a:ext cx="740145" cy="260673"/>
            <a:chOff x="8047125" y="1102275"/>
            <a:chExt cx="318000" cy="114275"/>
          </a:xfrm>
        </p:grpSpPr>
        <p:sp>
          <p:nvSpPr>
            <p:cNvPr id="3949" name="Google Shape;3949;p55"/>
            <p:cNvSpPr/>
            <p:nvPr/>
          </p:nvSpPr>
          <p:spPr>
            <a:xfrm>
              <a:off x="8058450" y="1109700"/>
              <a:ext cx="297275" cy="101625"/>
            </a:xfrm>
            <a:custGeom>
              <a:avLst/>
              <a:gdLst/>
              <a:ahLst/>
              <a:cxnLst/>
              <a:rect l="l" t="t" r="r" b="b"/>
              <a:pathLst>
                <a:path w="11891" h="4065" extrusionOk="0">
                  <a:moveTo>
                    <a:pt x="7525" y="816"/>
                  </a:moveTo>
                  <a:cubicBezTo>
                    <a:pt x="7546" y="820"/>
                    <a:pt x="7565" y="824"/>
                    <a:pt x="7585" y="827"/>
                  </a:cubicBezTo>
                  <a:cubicBezTo>
                    <a:pt x="7581" y="832"/>
                    <a:pt x="7577" y="837"/>
                    <a:pt x="7573" y="843"/>
                  </a:cubicBezTo>
                  <a:cubicBezTo>
                    <a:pt x="7568" y="852"/>
                    <a:pt x="7562" y="861"/>
                    <a:pt x="7558" y="870"/>
                  </a:cubicBezTo>
                  <a:cubicBezTo>
                    <a:pt x="7546" y="859"/>
                    <a:pt x="7531" y="849"/>
                    <a:pt x="7516" y="840"/>
                  </a:cubicBezTo>
                  <a:cubicBezTo>
                    <a:pt x="7520" y="833"/>
                    <a:pt x="7523" y="825"/>
                    <a:pt x="7525" y="816"/>
                  </a:cubicBezTo>
                  <a:close/>
                  <a:moveTo>
                    <a:pt x="7981" y="1921"/>
                  </a:moveTo>
                  <a:cubicBezTo>
                    <a:pt x="8034" y="1941"/>
                    <a:pt x="8086" y="1961"/>
                    <a:pt x="8137" y="1982"/>
                  </a:cubicBezTo>
                  <a:cubicBezTo>
                    <a:pt x="8130" y="1980"/>
                    <a:pt x="8122" y="1976"/>
                    <a:pt x="8115" y="1974"/>
                  </a:cubicBezTo>
                  <a:lnTo>
                    <a:pt x="8115" y="1974"/>
                  </a:lnTo>
                  <a:cubicBezTo>
                    <a:pt x="8151" y="1989"/>
                    <a:pt x="8186" y="2004"/>
                    <a:pt x="8222" y="2019"/>
                  </a:cubicBezTo>
                  <a:cubicBezTo>
                    <a:pt x="8159" y="1998"/>
                    <a:pt x="8095" y="1980"/>
                    <a:pt x="8029" y="1962"/>
                  </a:cubicBezTo>
                  <a:cubicBezTo>
                    <a:pt x="8011" y="1950"/>
                    <a:pt x="7993" y="1937"/>
                    <a:pt x="7975" y="1926"/>
                  </a:cubicBezTo>
                  <a:cubicBezTo>
                    <a:pt x="7977" y="1924"/>
                    <a:pt x="7979" y="1922"/>
                    <a:pt x="7981" y="1921"/>
                  </a:cubicBezTo>
                  <a:close/>
                  <a:moveTo>
                    <a:pt x="7239" y="0"/>
                  </a:moveTo>
                  <a:cubicBezTo>
                    <a:pt x="7219" y="0"/>
                    <a:pt x="7200" y="1"/>
                    <a:pt x="7180" y="1"/>
                  </a:cubicBezTo>
                  <a:cubicBezTo>
                    <a:pt x="7074" y="5"/>
                    <a:pt x="6966" y="16"/>
                    <a:pt x="6863" y="46"/>
                  </a:cubicBezTo>
                  <a:cubicBezTo>
                    <a:pt x="6760" y="77"/>
                    <a:pt x="6669" y="124"/>
                    <a:pt x="6584" y="190"/>
                  </a:cubicBezTo>
                  <a:cubicBezTo>
                    <a:pt x="6509" y="248"/>
                    <a:pt x="6457" y="334"/>
                    <a:pt x="6423" y="422"/>
                  </a:cubicBezTo>
                  <a:cubicBezTo>
                    <a:pt x="6414" y="446"/>
                    <a:pt x="6410" y="471"/>
                    <a:pt x="6410" y="498"/>
                  </a:cubicBezTo>
                  <a:cubicBezTo>
                    <a:pt x="6331" y="506"/>
                    <a:pt x="6255" y="522"/>
                    <a:pt x="6177" y="539"/>
                  </a:cubicBezTo>
                  <a:cubicBezTo>
                    <a:pt x="6094" y="557"/>
                    <a:pt x="6010" y="580"/>
                    <a:pt x="5943" y="634"/>
                  </a:cubicBezTo>
                  <a:cubicBezTo>
                    <a:pt x="5882" y="683"/>
                    <a:pt x="5867" y="766"/>
                    <a:pt x="5892" y="836"/>
                  </a:cubicBezTo>
                  <a:cubicBezTo>
                    <a:pt x="5824" y="873"/>
                    <a:pt x="5771" y="928"/>
                    <a:pt x="5767" y="1017"/>
                  </a:cubicBezTo>
                  <a:cubicBezTo>
                    <a:pt x="5765" y="1035"/>
                    <a:pt x="5767" y="1052"/>
                    <a:pt x="5771" y="1069"/>
                  </a:cubicBezTo>
                  <a:cubicBezTo>
                    <a:pt x="5768" y="1071"/>
                    <a:pt x="5764" y="1072"/>
                    <a:pt x="5761" y="1073"/>
                  </a:cubicBezTo>
                  <a:cubicBezTo>
                    <a:pt x="5682" y="1100"/>
                    <a:pt x="5604" y="1130"/>
                    <a:pt x="5557" y="1202"/>
                  </a:cubicBezTo>
                  <a:cubicBezTo>
                    <a:pt x="5525" y="1254"/>
                    <a:pt x="5517" y="1321"/>
                    <a:pt x="5542" y="1377"/>
                  </a:cubicBezTo>
                  <a:cubicBezTo>
                    <a:pt x="5477" y="1412"/>
                    <a:pt x="5417" y="1462"/>
                    <a:pt x="5385" y="1528"/>
                  </a:cubicBezTo>
                  <a:cubicBezTo>
                    <a:pt x="5381" y="1536"/>
                    <a:pt x="5378" y="1544"/>
                    <a:pt x="5374" y="1552"/>
                  </a:cubicBezTo>
                  <a:cubicBezTo>
                    <a:pt x="5307" y="1587"/>
                    <a:pt x="5247" y="1634"/>
                    <a:pt x="5212" y="1698"/>
                  </a:cubicBezTo>
                  <a:cubicBezTo>
                    <a:pt x="5210" y="1699"/>
                    <a:pt x="5207" y="1701"/>
                    <a:pt x="5205" y="1701"/>
                  </a:cubicBezTo>
                  <a:cubicBezTo>
                    <a:pt x="5203" y="1703"/>
                    <a:pt x="5199" y="1704"/>
                    <a:pt x="5197" y="1705"/>
                  </a:cubicBezTo>
                  <a:cubicBezTo>
                    <a:pt x="5181" y="1687"/>
                    <a:pt x="5163" y="1670"/>
                    <a:pt x="5142" y="1657"/>
                  </a:cubicBezTo>
                  <a:cubicBezTo>
                    <a:pt x="5043" y="1594"/>
                    <a:pt x="4931" y="1552"/>
                    <a:pt x="4821" y="1510"/>
                  </a:cubicBezTo>
                  <a:cubicBezTo>
                    <a:pt x="4689" y="1461"/>
                    <a:pt x="4551" y="1423"/>
                    <a:pt x="4413" y="1395"/>
                  </a:cubicBezTo>
                  <a:cubicBezTo>
                    <a:pt x="4311" y="1375"/>
                    <a:pt x="4205" y="1361"/>
                    <a:pt x="4100" y="1361"/>
                  </a:cubicBezTo>
                  <a:cubicBezTo>
                    <a:pt x="4002" y="1361"/>
                    <a:pt x="3906" y="1373"/>
                    <a:pt x="3815" y="1406"/>
                  </a:cubicBezTo>
                  <a:cubicBezTo>
                    <a:pt x="3796" y="1402"/>
                    <a:pt x="3778" y="1400"/>
                    <a:pt x="3760" y="1398"/>
                  </a:cubicBezTo>
                  <a:cubicBezTo>
                    <a:pt x="3739" y="1394"/>
                    <a:pt x="3718" y="1393"/>
                    <a:pt x="3697" y="1393"/>
                  </a:cubicBezTo>
                  <a:cubicBezTo>
                    <a:pt x="3666" y="1393"/>
                    <a:pt x="3636" y="1396"/>
                    <a:pt x="3605" y="1398"/>
                  </a:cubicBezTo>
                  <a:cubicBezTo>
                    <a:pt x="3512" y="1403"/>
                    <a:pt x="3441" y="1479"/>
                    <a:pt x="3433" y="1571"/>
                  </a:cubicBezTo>
                  <a:cubicBezTo>
                    <a:pt x="3430" y="1593"/>
                    <a:pt x="3430" y="1614"/>
                    <a:pt x="3433" y="1635"/>
                  </a:cubicBezTo>
                  <a:cubicBezTo>
                    <a:pt x="3329" y="1624"/>
                    <a:pt x="3225" y="1614"/>
                    <a:pt x="3121" y="1605"/>
                  </a:cubicBezTo>
                  <a:cubicBezTo>
                    <a:pt x="3090" y="1602"/>
                    <a:pt x="3060" y="1600"/>
                    <a:pt x="3029" y="1598"/>
                  </a:cubicBezTo>
                  <a:cubicBezTo>
                    <a:pt x="2997" y="1596"/>
                    <a:pt x="2964" y="1593"/>
                    <a:pt x="2931" y="1593"/>
                  </a:cubicBezTo>
                  <a:cubicBezTo>
                    <a:pt x="2900" y="1593"/>
                    <a:pt x="2869" y="1596"/>
                    <a:pt x="2839" y="1606"/>
                  </a:cubicBezTo>
                  <a:cubicBezTo>
                    <a:pt x="2743" y="1638"/>
                    <a:pt x="2679" y="1738"/>
                    <a:pt x="2616" y="1813"/>
                  </a:cubicBezTo>
                  <a:cubicBezTo>
                    <a:pt x="2568" y="1872"/>
                    <a:pt x="2519" y="1930"/>
                    <a:pt x="2472" y="1990"/>
                  </a:cubicBezTo>
                  <a:cubicBezTo>
                    <a:pt x="2448" y="2019"/>
                    <a:pt x="2425" y="2047"/>
                    <a:pt x="2404" y="2077"/>
                  </a:cubicBezTo>
                  <a:cubicBezTo>
                    <a:pt x="2375" y="2111"/>
                    <a:pt x="2345" y="2145"/>
                    <a:pt x="2324" y="2183"/>
                  </a:cubicBezTo>
                  <a:cubicBezTo>
                    <a:pt x="2300" y="2225"/>
                    <a:pt x="2289" y="2275"/>
                    <a:pt x="2297" y="2320"/>
                  </a:cubicBezTo>
                  <a:cubicBezTo>
                    <a:pt x="2240" y="2322"/>
                    <a:pt x="2183" y="2324"/>
                    <a:pt x="2127" y="2327"/>
                  </a:cubicBezTo>
                  <a:cubicBezTo>
                    <a:pt x="2061" y="2332"/>
                    <a:pt x="1994" y="2341"/>
                    <a:pt x="1929" y="2354"/>
                  </a:cubicBezTo>
                  <a:cubicBezTo>
                    <a:pt x="1906" y="2357"/>
                    <a:pt x="1886" y="2363"/>
                    <a:pt x="1864" y="2370"/>
                  </a:cubicBezTo>
                  <a:cubicBezTo>
                    <a:pt x="1851" y="2368"/>
                    <a:pt x="1839" y="2367"/>
                    <a:pt x="1826" y="2367"/>
                  </a:cubicBezTo>
                  <a:cubicBezTo>
                    <a:pt x="1783" y="2364"/>
                    <a:pt x="1738" y="2363"/>
                    <a:pt x="1694" y="2363"/>
                  </a:cubicBezTo>
                  <a:cubicBezTo>
                    <a:pt x="1659" y="2358"/>
                    <a:pt x="1625" y="2356"/>
                    <a:pt x="1592" y="2352"/>
                  </a:cubicBezTo>
                  <a:cubicBezTo>
                    <a:pt x="1568" y="2350"/>
                    <a:pt x="1545" y="2349"/>
                    <a:pt x="1521" y="2349"/>
                  </a:cubicBezTo>
                  <a:cubicBezTo>
                    <a:pt x="1470" y="2349"/>
                    <a:pt x="1419" y="2354"/>
                    <a:pt x="1366" y="2364"/>
                  </a:cubicBezTo>
                  <a:cubicBezTo>
                    <a:pt x="1353" y="2366"/>
                    <a:pt x="1340" y="2371"/>
                    <a:pt x="1328" y="2376"/>
                  </a:cubicBezTo>
                  <a:cubicBezTo>
                    <a:pt x="1272" y="2381"/>
                    <a:pt x="1217" y="2389"/>
                    <a:pt x="1162" y="2398"/>
                  </a:cubicBezTo>
                  <a:cubicBezTo>
                    <a:pt x="1109" y="2406"/>
                    <a:pt x="1058" y="2420"/>
                    <a:pt x="1007" y="2434"/>
                  </a:cubicBezTo>
                  <a:cubicBezTo>
                    <a:pt x="970" y="2444"/>
                    <a:pt x="927" y="2460"/>
                    <a:pt x="891" y="2479"/>
                  </a:cubicBezTo>
                  <a:cubicBezTo>
                    <a:pt x="842" y="2487"/>
                    <a:pt x="794" y="2499"/>
                    <a:pt x="744" y="2511"/>
                  </a:cubicBezTo>
                  <a:cubicBezTo>
                    <a:pt x="668" y="2533"/>
                    <a:pt x="590" y="2569"/>
                    <a:pt x="544" y="2638"/>
                  </a:cubicBezTo>
                  <a:cubicBezTo>
                    <a:pt x="519" y="2677"/>
                    <a:pt x="505" y="2724"/>
                    <a:pt x="504" y="2771"/>
                  </a:cubicBezTo>
                  <a:cubicBezTo>
                    <a:pt x="452" y="2784"/>
                    <a:pt x="401" y="2801"/>
                    <a:pt x="350" y="2821"/>
                  </a:cubicBezTo>
                  <a:cubicBezTo>
                    <a:pt x="297" y="2843"/>
                    <a:pt x="257" y="2884"/>
                    <a:pt x="218" y="2925"/>
                  </a:cubicBezTo>
                  <a:cubicBezTo>
                    <a:pt x="167" y="2978"/>
                    <a:pt x="162" y="3055"/>
                    <a:pt x="190" y="3117"/>
                  </a:cubicBezTo>
                  <a:cubicBezTo>
                    <a:pt x="166" y="3132"/>
                    <a:pt x="144" y="3147"/>
                    <a:pt x="121" y="3161"/>
                  </a:cubicBezTo>
                  <a:cubicBezTo>
                    <a:pt x="80" y="3187"/>
                    <a:pt x="50" y="3234"/>
                    <a:pt x="42" y="3280"/>
                  </a:cubicBezTo>
                  <a:cubicBezTo>
                    <a:pt x="31" y="3338"/>
                    <a:pt x="49" y="3393"/>
                    <a:pt x="86" y="3439"/>
                  </a:cubicBezTo>
                  <a:cubicBezTo>
                    <a:pt x="98" y="3455"/>
                    <a:pt x="112" y="3471"/>
                    <a:pt x="127" y="3486"/>
                  </a:cubicBezTo>
                  <a:cubicBezTo>
                    <a:pt x="90" y="3505"/>
                    <a:pt x="64" y="3536"/>
                    <a:pt x="48" y="3573"/>
                  </a:cubicBezTo>
                  <a:cubicBezTo>
                    <a:pt x="35" y="3594"/>
                    <a:pt x="27" y="3618"/>
                    <a:pt x="23" y="3645"/>
                  </a:cubicBezTo>
                  <a:cubicBezTo>
                    <a:pt x="0" y="3755"/>
                    <a:pt x="86" y="3852"/>
                    <a:pt x="193" y="3863"/>
                  </a:cubicBezTo>
                  <a:cubicBezTo>
                    <a:pt x="590" y="3905"/>
                    <a:pt x="988" y="3920"/>
                    <a:pt x="1385" y="3958"/>
                  </a:cubicBezTo>
                  <a:cubicBezTo>
                    <a:pt x="1594" y="3977"/>
                    <a:pt x="1802" y="3997"/>
                    <a:pt x="2010" y="4017"/>
                  </a:cubicBezTo>
                  <a:cubicBezTo>
                    <a:pt x="2099" y="4026"/>
                    <a:pt x="2190" y="4033"/>
                    <a:pt x="2279" y="4041"/>
                  </a:cubicBezTo>
                  <a:cubicBezTo>
                    <a:pt x="2407" y="4052"/>
                    <a:pt x="2536" y="4065"/>
                    <a:pt x="2665" y="4065"/>
                  </a:cubicBezTo>
                  <a:cubicBezTo>
                    <a:pt x="2708" y="4065"/>
                    <a:pt x="2752" y="4063"/>
                    <a:pt x="2796" y="4060"/>
                  </a:cubicBezTo>
                  <a:cubicBezTo>
                    <a:pt x="2887" y="4052"/>
                    <a:pt x="2963" y="3980"/>
                    <a:pt x="2968" y="3887"/>
                  </a:cubicBezTo>
                  <a:cubicBezTo>
                    <a:pt x="2970" y="3864"/>
                    <a:pt x="2967" y="3842"/>
                    <a:pt x="2962" y="3823"/>
                  </a:cubicBezTo>
                  <a:lnTo>
                    <a:pt x="3129" y="3823"/>
                  </a:lnTo>
                  <a:cubicBezTo>
                    <a:pt x="3194" y="3826"/>
                    <a:pt x="3258" y="3831"/>
                    <a:pt x="3322" y="3834"/>
                  </a:cubicBezTo>
                  <a:cubicBezTo>
                    <a:pt x="3482" y="3845"/>
                    <a:pt x="3643" y="3860"/>
                    <a:pt x="3803" y="3864"/>
                  </a:cubicBezTo>
                  <a:cubicBezTo>
                    <a:pt x="3813" y="3864"/>
                    <a:pt x="3823" y="3865"/>
                    <a:pt x="3833" y="3865"/>
                  </a:cubicBezTo>
                  <a:cubicBezTo>
                    <a:pt x="3887" y="3865"/>
                    <a:pt x="3940" y="3860"/>
                    <a:pt x="3994" y="3855"/>
                  </a:cubicBezTo>
                  <a:cubicBezTo>
                    <a:pt x="4047" y="3852"/>
                    <a:pt x="4095" y="3825"/>
                    <a:pt x="4127" y="3784"/>
                  </a:cubicBezTo>
                  <a:cubicBezTo>
                    <a:pt x="4149" y="3786"/>
                    <a:pt x="4169" y="3789"/>
                    <a:pt x="4191" y="3790"/>
                  </a:cubicBezTo>
                  <a:cubicBezTo>
                    <a:pt x="4216" y="3795"/>
                    <a:pt x="4241" y="3800"/>
                    <a:pt x="4266" y="3806"/>
                  </a:cubicBezTo>
                  <a:cubicBezTo>
                    <a:pt x="4312" y="3816"/>
                    <a:pt x="4357" y="3825"/>
                    <a:pt x="4404" y="3833"/>
                  </a:cubicBezTo>
                  <a:cubicBezTo>
                    <a:pt x="4512" y="3849"/>
                    <a:pt x="4621" y="3861"/>
                    <a:pt x="4731" y="3870"/>
                  </a:cubicBezTo>
                  <a:cubicBezTo>
                    <a:pt x="4939" y="3886"/>
                    <a:pt x="5148" y="3892"/>
                    <a:pt x="5355" y="3900"/>
                  </a:cubicBezTo>
                  <a:cubicBezTo>
                    <a:pt x="5449" y="3902"/>
                    <a:pt x="5542" y="3902"/>
                    <a:pt x="5635" y="3903"/>
                  </a:cubicBezTo>
                  <a:cubicBezTo>
                    <a:pt x="5729" y="3904"/>
                    <a:pt x="5823" y="3906"/>
                    <a:pt x="5915" y="3906"/>
                  </a:cubicBezTo>
                  <a:cubicBezTo>
                    <a:pt x="6118" y="3904"/>
                    <a:pt x="6320" y="3898"/>
                    <a:pt x="6524" y="3892"/>
                  </a:cubicBezTo>
                  <a:cubicBezTo>
                    <a:pt x="6626" y="3888"/>
                    <a:pt x="6731" y="3884"/>
                    <a:pt x="6835" y="3880"/>
                  </a:cubicBezTo>
                  <a:cubicBezTo>
                    <a:pt x="6913" y="3878"/>
                    <a:pt x="7018" y="3876"/>
                    <a:pt x="7100" y="3845"/>
                  </a:cubicBezTo>
                  <a:cubicBezTo>
                    <a:pt x="7364" y="3857"/>
                    <a:pt x="7628" y="3868"/>
                    <a:pt x="7892" y="3876"/>
                  </a:cubicBezTo>
                  <a:cubicBezTo>
                    <a:pt x="8020" y="3880"/>
                    <a:pt x="8148" y="3888"/>
                    <a:pt x="8276" y="3892"/>
                  </a:cubicBezTo>
                  <a:cubicBezTo>
                    <a:pt x="8319" y="3894"/>
                    <a:pt x="8361" y="3895"/>
                    <a:pt x="8403" y="3895"/>
                  </a:cubicBezTo>
                  <a:cubicBezTo>
                    <a:pt x="8427" y="3895"/>
                    <a:pt x="8452" y="3894"/>
                    <a:pt x="8477" y="3894"/>
                  </a:cubicBezTo>
                  <a:cubicBezTo>
                    <a:pt x="8519" y="3893"/>
                    <a:pt x="8561" y="3893"/>
                    <a:pt x="8602" y="3890"/>
                  </a:cubicBezTo>
                  <a:cubicBezTo>
                    <a:pt x="8639" y="3888"/>
                    <a:pt x="8674" y="3884"/>
                    <a:pt x="8706" y="3872"/>
                  </a:cubicBezTo>
                  <a:cubicBezTo>
                    <a:pt x="8777" y="3871"/>
                    <a:pt x="8845" y="3860"/>
                    <a:pt x="8900" y="3810"/>
                  </a:cubicBezTo>
                  <a:cubicBezTo>
                    <a:pt x="8927" y="3785"/>
                    <a:pt x="8945" y="3753"/>
                    <a:pt x="8955" y="3719"/>
                  </a:cubicBezTo>
                  <a:cubicBezTo>
                    <a:pt x="9073" y="3741"/>
                    <a:pt x="9194" y="3760"/>
                    <a:pt x="9314" y="3771"/>
                  </a:cubicBezTo>
                  <a:cubicBezTo>
                    <a:pt x="9489" y="3789"/>
                    <a:pt x="9664" y="3798"/>
                    <a:pt x="9838" y="3805"/>
                  </a:cubicBezTo>
                  <a:cubicBezTo>
                    <a:pt x="9901" y="3807"/>
                    <a:pt x="9964" y="3810"/>
                    <a:pt x="10028" y="3813"/>
                  </a:cubicBezTo>
                  <a:cubicBezTo>
                    <a:pt x="10067" y="3818"/>
                    <a:pt x="10106" y="3824"/>
                    <a:pt x="10144" y="3829"/>
                  </a:cubicBezTo>
                  <a:lnTo>
                    <a:pt x="10149" y="3829"/>
                  </a:lnTo>
                  <a:cubicBezTo>
                    <a:pt x="10152" y="3830"/>
                    <a:pt x="10154" y="3830"/>
                    <a:pt x="10156" y="3830"/>
                  </a:cubicBezTo>
                  <a:cubicBezTo>
                    <a:pt x="10171" y="3832"/>
                    <a:pt x="10186" y="3834"/>
                    <a:pt x="10200" y="3836"/>
                  </a:cubicBezTo>
                  <a:cubicBezTo>
                    <a:pt x="10204" y="3836"/>
                    <a:pt x="10209" y="3837"/>
                    <a:pt x="10212" y="3837"/>
                  </a:cubicBezTo>
                  <a:cubicBezTo>
                    <a:pt x="10215" y="3837"/>
                    <a:pt x="10216" y="3837"/>
                    <a:pt x="10217" y="3838"/>
                  </a:cubicBezTo>
                  <a:cubicBezTo>
                    <a:pt x="10264" y="3844"/>
                    <a:pt x="10311" y="3848"/>
                    <a:pt x="10358" y="3854"/>
                  </a:cubicBezTo>
                  <a:cubicBezTo>
                    <a:pt x="10449" y="3864"/>
                    <a:pt x="10542" y="3869"/>
                    <a:pt x="10633" y="3870"/>
                  </a:cubicBezTo>
                  <a:cubicBezTo>
                    <a:pt x="10666" y="3871"/>
                    <a:pt x="10698" y="3871"/>
                    <a:pt x="10731" y="3871"/>
                  </a:cubicBezTo>
                  <a:cubicBezTo>
                    <a:pt x="10802" y="3871"/>
                    <a:pt x="10873" y="3869"/>
                    <a:pt x="10943" y="3865"/>
                  </a:cubicBezTo>
                  <a:cubicBezTo>
                    <a:pt x="10988" y="3863"/>
                    <a:pt x="11031" y="3861"/>
                    <a:pt x="11077" y="3857"/>
                  </a:cubicBezTo>
                  <a:cubicBezTo>
                    <a:pt x="11086" y="3857"/>
                    <a:pt x="11096" y="3856"/>
                    <a:pt x="11107" y="3856"/>
                  </a:cubicBezTo>
                  <a:cubicBezTo>
                    <a:pt x="11180" y="3876"/>
                    <a:pt x="11253" y="3896"/>
                    <a:pt x="11325" y="3916"/>
                  </a:cubicBezTo>
                  <a:cubicBezTo>
                    <a:pt x="11404" y="3938"/>
                    <a:pt x="11486" y="3958"/>
                    <a:pt x="11568" y="3958"/>
                  </a:cubicBezTo>
                  <a:cubicBezTo>
                    <a:pt x="11574" y="3958"/>
                    <a:pt x="11581" y="3958"/>
                    <a:pt x="11587" y="3958"/>
                  </a:cubicBezTo>
                  <a:cubicBezTo>
                    <a:pt x="11607" y="3957"/>
                    <a:pt x="11627" y="3954"/>
                    <a:pt x="11647" y="3952"/>
                  </a:cubicBezTo>
                  <a:cubicBezTo>
                    <a:pt x="11747" y="3932"/>
                    <a:pt x="11828" y="3864"/>
                    <a:pt x="11842" y="3760"/>
                  </a:cubicBezTo>
                  <a:cubicBezTo>
                    <a:pt x="11848" y="3713"/>
                    <a:pt x="11841" y="3665"/>
                    <a:pt x="11820" y="3622"/>
                  </a:cubicBezTo>
                  <a:cubicBezTo>
                    <a:pt x="11816" y="3614"/>
                    <a:pt x="11811" y="3606"/>
                    <a:pt x="11805" y="3598"/>
                  </a:cubicBezTo>
                  <a:cubicBezTo>
                    <a:pt x="11828" y="3569"/>
                    <a:pt x="11845" y="3538"/>
                    <a:pt x="11857" y="3503"/>
                  </a:cubicBezTo>
                  <a:cubicBezTo>
                    <a:pt x="11891" y="3398"/>
                    <a:pt x="11877" y="3287"/>
                    <a:pt x="11833" y="3188"/>
                  </a:cubicBezTo>
                  <a:cubicBezTo>
                    <a:pt x="11784" y="3080"/>
                    <a:pt x="11707" y="2988"/>
                    <a:pt x="11622" y="2904"/>
                  </a:cubicBezTo>
                  <a:cubicBezTo>
                    <a:pt x="11525" y="2808"/>
                    <a:pt x="11416" y="2723"/>
                    <a:pt x="11303" y="2646"/>
                  </a:cubicBezTo>
                  <a:cubicBezTo>
                    <a:pt x="11261" y="2618"/>
                    <a:pt x="11215" y="2590"/>
                    <a:pt x="11168" y="2565"/>
                  </a:cubicBezTo>
                  <a:cubicBezTo>
                    <a:pt x="11167" y="2564"/>
                    <a:pt x="11166" y="2564"/>
                    <a:pt x="11165" y="2563"/>
                  </a:cubicBezTo>
                  <a:cubicBezTo>
                    <a:pt x="11105" y="2525"/>
                    <a:pt x="11041" y="2493"/>
                    <a:pt x="10976" y="2468"/>
                  </a:cubicBezTo>
                  <a:cubicBezTo>
                    <a:pt x="10861" y="2422"/>
                    <a:pt x="10742" y="2395"/>
                    <a:pt x="10619" y="2383"/>
                  </a:cubicBezTo>
                  <a:cubicBezTo>
                    <a:pt x="10567" y="2372"/>
                    <a:pt x="10514" y="2365"/>
                    <a:pt x="10462" y="2365"/>
                  </a:cubicBezTo>
                  <a:cubicBezTo>
                    <a:pt x="10391" y="2365"/>
                    <a:pt x="10327" y="2382"/>
                    <a:pt x="10270" y="2415"/>
                  </a:cubicBezTo>
                  <a:cubicBezTo>
                    <a:pt x="10249" y="2421"/>
                    <a:pt x="10230" y="2429"/>
                    <a:pt x="10211" y="2438"/>
                  </a:cubicBezTo>
                  <a:cubicBezTo>
                    <a:pt x="10177" y="2455"/>
                    <a:pt x="10146" y="2475"/>
                    <a:pt x="10119" y="2500"/>
                  </a:cubicBezTo>
                  <a:cubicBezTo>
                    <a:pt x="10112" y="2493"/>
                    <a:pt x="10105" y="2486"/>
                    <a:pt x="10098" y="2480"/>
                  </a:cubicBezTo>
                  <a:cubicBezTo>
                    <a:pt x="10143" y="2450"/>
                    <a:pt x="10177" y="2398"/>
                    <a:pt x="10193" y="2349"/>
                  </a:cubicBezTo>
                  <a:cubicBezTo>
                    <a:pt x="10211" y="2292"/>
                    <a:pt x="10206" y="2235"/>
                    <a:pt x="10198" y="2176"/>
                  </a:cubicBezTo>
                  <a:cubicBezTo>
                    <a:pt x="10187" y="2112"/>
                    <a:pt x="10163" y="2051"/>
                    <a:pt x="10139" y="1991"/>
                  </a:cubicBezTo>
                  <a:cubicBezTo>
                    <a:pt x="10111" y="1922"/>
                    <a:pt x="10077" y="1855"/>
                    <a:pt x="10042" y="1790"/>
                  </a:cubicBezTo>
                  <a:cubicBezTo>
                    <a:pt x="10002" y="1712"/>
                    <a:pt x="9956" y="1639"/>
                    <a:pt x="9911" y="1565"/>
                  </a:cubicBezTo>
                  <a:cubicBezTo>
                    <a:pt x="9869" y="1499"/>
                    <a:pt x="9826" y="1435"/>
                    <a:pt x="9782" y="1372"/>
                  </a:cubicBezTo>
                  <a:cubicBezTo>
                    <a:pt x="9760" y="1289"/>
                    <a:pt x="9729" y="1210"/>
                    <a:pt x="9689" y="1133"/>
                  </a:cubicBezTo>
                  <a:cubicBezTo>
                    <a:pt x="9625" y="1010"/>
                    <a:pt x="9533" y="905"/>
                    <a:pt x="9438" y="804"/>
                  </a:cubicBezTo>
                  <a:cubicBezTo>
                    <a:pt x="9336" y="698"/>
                    <a:pt x="9228" y="593"/>
                    <a:pt x="9116" y="495"/>
                  </a:cubicBezTo>
                  <a:cubicBezTo>
                    <a:pt x="9023" y="414"/>
                    <a:pt x="8923" y="343"/>
                    <a:pt x="8817" y="280"/>
                  </a:cubicBezTo>
                  <a:cubicBezTo>
                    <a:pt x="8733" y="229"/>
                    <a:pt x="8633" y="185"/>
                    <a:pt x="8533" y="185"/>
                  </a:cubicBezTo>
                  <a:cubicBezTo>
                    <a:pt x="8522" y="185"/>
                    <a:pt x="8512" y="186"/>
                    <a:pt x="8502" y="187"/>
                  </a:cubicBezTo>
                  <a:cubicBezTo>
                    <a:pt x="8459" y="190"/>
                    <a:pt x="8417" y="207"/>
                    <a:pt x="8381" y="232"/>
                  </a:cubicBezTo>
                  <a:cubicBezTo>
                    <a:pt x="8358" y="227"/>
                    <a:pt x="8335" y="221"/>
                    <a:pt x="8311" y="216"/>
                  </a:cubicBezTo>
                  <a:cubicBezTo>
                    <a:pt x="8290" y="206"/>
                    <a:pt x="8270" y="197"/>
                    <a:pt x="8248" y="188"/>
                  </a:cubicBezTo>
                  <a:cubicBezTo>
                    <a:pt x="8194" y="165"/>
                    <a:pt x="8142" y="141"/>
                    <a:pt x="8086" y="125"/>
                  </a:cubicBezTo>
                  <a:cubicBezTo>
                    <a:pt x="8052" y="115"/>
                    <a:pt x="8018" y="111"/>
                    <a:pt x="7984" y="111"/>
                  </a:cubicBezTo>
                  <a:cubicBezTo>
                    <a:pt x="7968" y="111"/>
                    <a:pt x="7951" y="112"/>
                    <a:pt x="7935" y="113"/>
                  </a:cubicBezTo>
                  <a:cubicBezTo>
                    <a:pt x="7935" y="113"/>
                    <a:pt x="7933" y="113"/>
                    <a:pt x="7932" y="115"/>
                  </a:cubicBezTo>
                  <a:cubicBezTo>
                    <a:pt x="7917" y="112"/>
                    <a:pt x="7904" y="111"/>
                    <a:pt x="7890" y="110"/>
                  </a:cubicBezTo>
                  <a:cubicBezTo>
                    <a:pt x="7842" y="107"/>
                    <a:pt x="7795" y="101"/>
                    <a:pt x="7747" y="96"/>
                  </a:cubicBezTo>
                  <a:cubicBezTo>
                    <a:pt x="7716" y="69"/>
                    <a:pt x="7677" y="48"/>
                    <a:pt x="7637" y="39"/>
                  </a:cubicBezTo>
                  <a:cubicBezTo>
                    <a:pt x="7585" y="25"/>
                    <a:pt x="7530" y="20"/>
                    <a:pt x="7476" y="14"/>
                  </a:cubicBezTo>
                  <a:cubicBezTo>
                    <a:pt x="7397" y="7"/>
                    <a:pt x="7318" y="0"/>
                    <a:pt x="7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55"/>
            <p:cNvSpPr/>
            <p:nvPr/>
          </p:nvSpPr>
          <p:spPr>
            <a:xfrm>
              <a:off x="8053875" y="1189375"/>
              <a:ext cx="305075" cy="20500"/>
            </a:xfrm>
            <a:custGeom>
              <a:avLst/>
              <a:gdLst/>
              <a:ahLst/>
              <a:cxnLst/>
              <a:rect l="l" t="t" r="r" b="b"/>
              <a:pathLst>
                <a:path w="12203" h="820" extrusionOk="0">
                  <a:moveTo>
                    <a:pt x="3244" y="25"/>
                  </a:moveTo>
                  <a:cubicBezTo>
                    <a:pt x="3251" y="26"/>
                    <a:pt x="3257" y="26"/>
                    <a:pt x="3264" y="26"/>
                  </a:cubicBezTo>
                  <a:lnTo>
                    <a:pt x="3264" y="26"/>
                  </a:lnTo>
                  <a:cubicBezTo>
                    <a:pt x="3257" y="25"/>
                    <a:pt x="3251" y="25"/>
                    <a:pt x="3244" y="25"/>
                  </a:cubicBezTo>
                  <a:close/>
                  <a:moveTo>
                    <a:pt x="11388" y="118"/>
                  </a:moveTo>
                  <a:cubicBezTo>
                    <a:pt x="11394" y="118"/>
                    <a:pt x="11399" y="118"/>
                    <a:pt x="11405" y="118"/>
                  </a:cubicBezTo>
                  <a:lnTo>
                    <a:pt x="11405" y="118"/>
                  </a:lnTo>
                  <a:cubicBezTo>
                    <a:pt x="11400" y="118"/>
                    <a:pt x="11394" y="118"/>
                    <a:pt x="11388" y="118"/>
                  </a:cubicBezTo>
                  <a:close/>
                  <a:moveTo>
                    <a:pt x="5992" y="674"/>
                  </a:moveTo>
                  <a:lnTo>
                    <a:pt x="5992" y="674"/>
                  </a:lnTo>
                  <a:cubicBezTo>
                    <a:pt x="5997" y="675"/>
                    <a:pt x="6003" y="675"/>
                    <a:pt x="6009" y="675"/>
                  </a:cubicBezTo>
                  <a:cubicBezTo>
                    <a:pt x="6003" y="675"/>
                    <a:pt x="5997" y="675"/>
                    <a:pt x="5992" y="674"/>
                  </a:cubicBezTo>
                  <a:close/>
                  <a:moveTo>
                    <a:pt x="2245" y="0"/>
                  </a:moveTo>
                  <a:cubicBezTo>
                    <a:pt x="2039" y="0"/>
                    <a:pt x="1832" y="6"/>
                    <a:pt x="1627" y="20"/>
                  </a:cubicBezTo>
                  <a:cubicBezTo>
                    <a:pt x="1441" y="31"/>
                    <a:pt x="1256" y="30"/>
                    <a:pt x="1069" y="36"/>
                  </a:cubicBezTo>
                  <a:cubicBezTo>
                    <a:pt x="881" y="41"/>
                    <a:pt x="691" y="57"/>
                    <a:pt x="502" y="76"/>
                  </a:cubicBezTo>
                  <a:cubicBezTo>
                    <a:pt x="480" y="78"/>
                    <a:pt x="459" y="80"/>
                    <a:pt x="436" y="81"/>
                  </a:cubicBezTo>
                  <a:cubicBezTo>
                    <a:pt x="444" y="81"/>
                    <a:pt x="452" y="80"/>
                    <a:pt x="460" y="80"/>
                  </a:cubicBezTo>
                  <a:cubicBezTo>
                    <a:pt x="420" y="82"/>
                    <a:pt x="380" y="86"/>
                    <a:pt x="340" y="89"/>
                  </a:cubicBezTo>
                  <a:cubicBezTo>
                    <a:pt x="276" y="94"/>
                    <a:pt x="217" y="97"/>
                    <a:pt x="160" y="131"/>
                  </a:cubicBezTo>
                  <a:cubicBezTo>
                    <a:pt x="85" y="175"/>
                    <a:pt x="46" y="271"/>
                    <a:pt x="22" y="350"/>
                  </a:cubicBezTo>
                  <a:cubicBezTo>
                    <a:pt x="8" y="399"/>
                    <a:pt x="0" y="448"/>
                    <a:pt x="8" y="500"/>
                  </a:cubicBezTo>
                  <a:cubicBezTo>
                    <a:pt x="16" y="552"/>
                    <a:pt x="47" y="603"/>
                    <a:pt x="86" y="638"/>
                  </a:cubicBezTo>
                  <a:cubicBezTo>
                    <a:pt x="166" y="715"/>
                    <a:pt x="287" y="730"/>
                    <a:pt x="393" y="737"/>
                  </a:cubicBezTo>
                  <a:cubicBezTo>
                    <a:pt x="417" y="738"/>
                    <a:pt x="441" y="738"/>
                    <a:pt x="464" y="738"/>
                  </a:cubicBezTo>
                  <a:cubicBezTo>
                    <a:pt x="533" y="738"/>
                    <a:pt x="601" y="734"/>
                    <a:pt x="669" y="730"/>
                  </a:cubicBezTo>
                  <a:cubicBezTo>
                    <a:pt x="773" y="723"/>
                    <a:pt x="876" y="715"/>
                    <a:pt x="979" y="708"/>
                  </a:cubicBezTo>
                  <a:cubicBezTo>
                    <a:pt x="1139" y="697"/>
                    <a:pt x="1299" y="689"/>
                    <a:pt x="1459" y="682"/>
                  </a:cubicBezTo>
                  <a:cubicBezTo>
                    <a:pt x="1493" y="733"/>
                    <a:pt x="1551" y="766"/>
                    <a:pt x="1615" y="766"/>
                  </a:cubicBezTo>
                  <a:cubicBezTo>
                    <a:pt x="1616" y="766"/>
                    <a:pt x="1617" y="766"/>
                    <a:pt x="1618" y="766"/>
                  </a:cubicBezTo>
                  <a:cubicBezTo>
                    <a:pt x="1674" y="766"/>
                    <a:pt x="1730" y="767"/>
                    <a:pt x="1786" y="770"/>
                  </a:cubicBezTo>
                  <a:cubicBezTo>
                    <a:pt x="1874" y="775"/>
                    <a:pt x="1961" y="786"/>
                    <a:pt x="2049" y="796"/>
                  </a:cubicBezTo>
                  <a:cubicBezTo>
                    <a:pt x="2141" y="805"/>
                    <a:pt x="2236" y="804"/>
                    <a:pt x="2327" y="805"/>
                  </a:cubicBezTo>
                  <a:cubicBezTo>
                    <a:pt x="2424" y="804"/>
                    <a:pt x="2520" y="799"/>
                    <a:pt x="2616" y="795"/>
                  </a:cubicBezTo>
                  <a:cubicBezTo>
                    <a:pt x="2708" y="791"/>
                    <a:pt x="2800" y="786"/>
                    <a:pt x="2891" y="786"/>
                  </a:cubicBezTo>
                  <a:cubicBezTo>
                    <a:pt x="2900" y="786"/>
                    <a:pt x="2908" y="786"/>
                    <a:pt x="2917" y="786"/>
                  </a:cubicBezTo>
                  <a:cubicBezTo>
                    <a:pt x="3058" y="791"/>
                    <a:pt x="3199" y="798"/>
                    <a:pt x="3340" y="798"/>
                  </a:cubicBezTo>
                  <a:cubicBezTo>
                    <a:pt x="3394" y="798"/>
                    <a:pt x="3448" y="797"/>
                    <a:pt x="3503" y="795"/>
                  </a:cubicBezTo>
                  <a:cubicBezTo>
                    <a:pt x="3693" y="785"/>
                    <a:pt x="3883" y="765"/>
                    <a:pt x="4075" y="754"/>
                  </a:cubicBezTo>
                  <a:cubicBezTo>
                    <a:pt x="4170" y="747"/>
                    <a:pt x="4266" y="739"/>
                    <a:pt x="4362" y="734"/>
                  </a:cubicBezTo>
                  <a:cubicBezTo>
                    <a:pt x="4454" y="730"/>
                    <a:pt x="4547" y="730"/>
                    <a:pt x="4638" y="730"/>
                  </a:cubicBezTo>
                  <a:cubicBezTo>
                    <a:pt x="4764" y="729"/>
                    <a:pt x="4888" y="723"/>
                    <a:pt x="5014" y="717"/>
                  </a:cubicBezTo>
                  <a:cubicBezTo>
                    <a:pt x="5092" y="713"/>
                    <a:pt x="5169" y="709"/>
                    <a:pt x="5246" y="707"/>
                  </a:cubicBezTo>
                  <a:cubicBezTo>
                    <a:pt x="5374" y="703"/>
                    <a:pt x="5501" y="694"/>
                    <a:pt x="5629" y="684"/>
                  </a:cubicBezTo>
                  <a:cubicBezTo>
                    <a:pt x="5716" y="676"/>
                    <a:pt x="5802" y="673"/>
                    <a:pt x="5889" y="673"/>
                  </a:cubicBezTo>
                  <a:cubicBezTo>
                    <a:pt x="5923" y="673"/>
                    <a:pt x="5957" y="674"/>
                    <a:pt x="5992" y="674"/>
                  </a:cubicBezTo>
                  <a:lnTo>
                    <a:pt x="5992" y="674"/>
                  </a:lnTo>
                  <a:cubicBezTo>
                    <a:pt x="5989" y="674"/>
                    <a:pt x="5987" y="674"/>
                    <a:pt x="5985" y="674"/>
                  </a:cubicBezTo>
                  <a:lnTo>
                    <a:pt x="5985" y="674"/>
                  </a:lnTo>
                  <a:cubicBezTo>
                    <a:pt x="6162" y="682"/>
                    <a:pt x="6340" y="684"/>
                    <a:pt x="6518" y="684"/>
                  </a:cubicBezTo>
                  <a:cubicBezTo>
                    <a:pt x="6711" y="684"/>
                    <a:pt x="6905" y="682"/>
                    <a:pt x="7099" y="682"/>
                  </a:cubicBezTo>
                  <a:cubicBezTo>
                    <a:pt x="7118" y="682"/>
                    <a:pt x="7138" y="682"/>
                    <a:pt x="7157" y="682"/>
                  </a:cubicBezTo>
                  <a:cubicBezTo>
                    <a:pt x="7176" y="682"/>
                    <a:pt x="7194" y="682"/>
                    <a:pt x="7213" y="682"/>
                  </a:cubicBezTo>
                  <a:cubicBezTo>
                    <a:pt x="7398" y="682"/>
                    <a:pt x="7583" y="677"/>
                    <a:pt x="7767" y="677"/>
                  </a:cubicBezTo>
                  <a:cubicBezTo>
                    <a:pt x="7926" y="678"/>
                    <a:pt x="8087" y="682"/>
                    <a:pt x="8247" y="682"/>
                  </a:cubicBezTo>
                  <a:cubicBezTo>
                    <a:pt x="8278" y="682"/>
                    <a:pt x="8309" y="682"/>
                    <a:pt x="8341" y="682"/>
                  </a:cubicBezTo>
                  <a:cubicBezTo>
                    <a:pt x="8662" y="678"/>
                    <a:pt x="8985" y="670"/>
                    <a:pt x="9307" y="670"/>
                  </a:cubicBezTo>
                  <a:cubicBezTo>
                    <a:pt x="9375" y="670"/>
                    <a:pt x="9443" y="671"/>
                    <a:pt x="9511" y="671"/>
                  </a:cubicBezTo>
                  <a:cubicBezTo>
                    <a:pt x="9700" y="689"/>
                    <a:pt x="9887" y="711"/>
                    <a:pt x="10075" y="721"/>
                  </a:cubicBezTo>
                  <a:cubicBezTo>
                    <a:pt x="10272" y="730"/>
                    <a:pt x="10470" y="738"/>
                    <a:pt x="10666" y="747"/>
                  </a:cubicBezTo>
                  <a:cubicBezTo>
                    <a:pt x="10892" y="758"/>
                    <a:pt x="11117" y="772"/>
                    <a:pt x="11343" y="779"/>
                  </a:cubicBezTo>
                  <a:lnTo>
                    <a:pt x="11336" y="779"/>
                  </a:lnTo>
                  <a:cubicBezTo>
                    <a:pt x="11443" y="783"/>
                    <a:pt x="11547" y="793"/>
                    <a:pt x="11651" y="809"/>
                  </a:cubicBezTo>
                  <a:cubicBezTo>
                    <a:pt x="11684" y="814"/>
                    <a:pt x="11716" y="818"/>
                    <a:pt x="11748" y="819"/>
                  </a:cubicBezTo>
                  <a:cubicBezTo>
                    <a:pt x="11754" y="819"/>
                    <a:pt x="11760" y="820"/>
                    <a:pt x="11766" y="820"/>
                  </a:cubicBezTo>
                  <a:cubicBezTo>
                    <a:pt x="11772" y="820"/>
                    <a:pt x="11778" y="819"/>
                    <a:pt x="11785" y="819"/>
                  </a:cubicBezTo>
                  <a:cubicBezTo>
                    <a:pt x="11818" y="818"/>
                    <a:pt x="11851" y="813"/>
                    <a:pt x="11883" y="807"/>
                  </a:cubicBezTo>
                  <a:cubicBezTo>
                    <a:pt x="11906" y="803"/>
                    <a:pt x="11929" y="799"/>
                    <a:pt x="11952" y="796"/>
                  </a:cubicBezTo>
                  <a:cubicBezTo>
                    <a:pt x="11996" y="795"/>
                    <a:pt x="12040" y="789"/>
                    <a:pt x="12081" y="772"/>
                  </a:cubicBezTo>
                  <a:cubicBezTo>
                    <a:pt x="12157" y="741"/>
                    <a:pt x="12202" y="655"/>
                    <a:pt x="12189" y="574"/>
                  </a:cubicBezTo>
                  <a:cubicBezTo>
                    <a:pt x="12181" y="517"/>
                    <a:pt x="12147" y="472"/>
                    <a:pt x="12101" y="446"/>
                  </a:cubicBezTo>
                  <a:cubicBezTo>
                    <a:pt x="12121" y="430"/>
                    <a:pt x="12138" y="412"/>
                    <a:pt x="12151" y="390"/>
                  </a:cubicBezTo>
                  <a:cubicBezTo>
                    <a:pt x="12199" y="308"/>
                    <a:pt x="12167" y="204"/>
                    <a:pt x="12096" y="149"/>
                  </a:cubicBezTo>
                  <a:cubicBezTo>
                    <a:pt x="12042" y="107"/>
                    <a:pt x="11977" y="95"/>
                    <a:pt x="11910" y="95"/>
                  </a:cubicBezTo>
                  <a:cubicBezTo>
                    <a:pt x="11845" y="95"/>
                    <a:pt x="11778" y="107"/>
                    <a:pt x="11717" y="113"/>
                  </a:cubicBezTo>
                  <a:lnTo>
                    <a:pt x="11545" y="120"/>
                  </a:lnTo>
                  <a:cubicBezTo>
                    <a:pt x="11532" y="121"/>
                    <a:pt x="11519" y="121"/>
                    <a:pt x="11507" y="121"/>
                  </a:cubicBezTo>
                  <a:cubicBezTo>
                    <a:pt x="11473" y="121"/>
                    <a:pt x="11439" y="119"/>
                    <a:pt x="11405" y="118"/>
                  </a:cubicBezTo>
                  <a:lnTo>
                    <a:pt x="11405" y="118"/>
                  </a:lnTo>
                  <a:cubicBezTo>
                    <a:pt x="11407" y="119"/>
                    <a:pt x="11409" y="119"/>
                    <a:pt x="11411" y="119"/>
                  </a:cubicBezTo>
                  <a:cubicBezTo>
                    <a:pt x="11230" y="110"/>
                    <a:pt x="11051" y="109"/>
                    <a:pt x="10870" y="104"/>
                  </a:cubicBezTo>
                  <a:cubicBezTo>
                    <a:pt x="10668" y="90"/>
                    <a:pt x="10466" y="80"/>
                    <a:pt x="10265" y="78"/>
                  </a:cubicBezTo>
                  <a:cubicBezTo>
                    <a:pt x="10065" y="74"/>
                    <a:pt x="9864" y="73"/>
                    <a:pt x="9664" y="68"/>
                  </a:cubicBezTo>
                  <a:cubicBezTo>
                    <a:pt x="9539" y="61"/>
                    <a:pt x="9415" y="50"/>
                    <a:pt x="9291" y="44"/>
                  </a:cubicBezTo>
                  <a:cubicBezTo>
                    <a:pt x="9184" y="37"/>
                    <a:pt x="9078" y="37"/>
                    <a:pt x="8972" y="37"/>
                  </a:cubicBezTo>
                  <a:cubicBezTo>
                    <a:pt x="8941" y="37"/>
                    <a:pt x="8911" y="37"/>
                    <a:pt x="8880" y="37"/>
                  </a:cubicBezTo>
                  <a:cubicBezTo>
                    <a:pt x="8738" y="37"/>
                    <a:pt x="8597" y="32"/>
                    <a:pt x="8455" y="28"/>
                  </a:cubicBezTo>
                  <a:cubicBezTo>
                    <a:pt x="8319" y="23"/>
                    <a:pt x="8184" y="22"/>
                    <a:pt x="8048" y="17"/>
                  </a:cubicBezTo>
                  <a:cubicBezTo>
                    <a:pt x="7900" y="10"/>
                    <a:pt x="7754" y="2"/>
                    <a:pt x="7605" y="2"/>
                  </a:cubicBezTo>
                  <a:cubicBezTo>
                    <a:pt x="7558" y="2"/>
                    <a:pt x="7511" y="3"/>
                    <a:pt x="7464" y="5"/>
                  </a:cubicBezTo>
                  <a:cubicBezTo>
                    <a:pt x="7270" y="10"/>
                    <a:pt x="7076" y="21"/>
                    <a:pt x="6881" y="26"/>
                  </a:cubicBezTo>
                  <a:cubicBezTo>
                    <a:pt x="6680" y="31"/>
                    <a:pt x="6477" y="28"/>
                    <a:pt x="6275" y="40"/>
                  </a:cubicBezTo>
                  <a:cubicBezTo>
                    <a:pt x="6107" y="51"/>
                    <a:pt x="5941" y="66"/>
                    <a:pt x="5773" y="66"/>
                  </a:cubicBezTo>
                  <a:cubicBezTo>
                    <a:pt x="5751" y="66"/>
                    <a:pt x="5730" y="66"/>
                    <a:pt x="5708" y="65"/>
                  </a:cubicBezTo>
                  <a:cubicBezTo>
                    <a:pt x="5512" y="60"/>
                    <a:pt x="5316" y="48"/>
                    <a:pt x="5119" y="48"/>
                  </a:cubicBezTo>
                  <a:cubicBezTo>
                    <a:pt x="4917" y="47"/>
                    <a:pt x="4715" y="47"/>
                    <a:pt x="4512" y="40"/>
                  </a:cubicBezTo>
                  <a:cubicBezTo>
                    <a:pt x="4322" y="34"/>
                    <a:pt x="4133" y="29"/>
                    <a:pt x="3943" y="26"/>
                  </a:cubicBezTo>
                  <a:cubicBezTo>
                    <a:pt x="3921" y="26"/>
                    <a:pt x="3899" y="26"/>
                    <a:pt x="3877" y="26"/>
                  </a:cubicBezTo>
                  <a:cubicBezTo>
                    <a:pt x="3737" y="26"/>
                    <a:pt x="3597" y="31"/>
                    <a:pt x="3456" y="31"/>
                  </a:cubicBezTo>
                  <a:cubicBezTo>
                    <a:pt x="3425" y="31"/>
                    <a:pt x="3394" y="30"/>
                    <a:pt x="3363" y="30"/>
                  </a:cubicBezTo>
                  <a:cubicBezTo>
                    <a:pt x="3331" y="29"/>
                    <a:pt x="3297" y="27"/>
                    <a:pt x="3264" y="26"/>
                  </a:cubicBezTo>
                  <a:lnTo>
                    <a:pt x="3264" y="26"/>
                  </a:lnTo>
                  <a:cubicBezTo>
                    <a:pt x="3265" y="26"/>
                    <a:pt x="3267" y="26"/>
                    <a:pt x="3268" y="26"/>
                  </a:cubicBezTo>
                  <a:cubicBezTo>
                    <a:pt x="3101" y="18"/>
                    <a:pt x="2935" y="17"/>
                    <a:pt x="2768" y="13"/>
                  </a:cubicBezTo>
                  <a:lnTo>
                    <a:pt x="2783" y="13"/>
                  </a:lnTo>
                  <a:cubicBezTo>
                    <a:pt x="2604" y="5"/>
                    <a:pt x="2425" y="0"/>
                    <a:pt x="2245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55"/>
            <p:cNvSpPr/>
            <p:nvPr/>
          </p:nvSpPr>
          <p:spPr>
            <a:xfrm>
              <a:off x="8282450" y="116682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1" y="1"/>
                  </a:moveTo>
                  <a:cubicBezTo>
                    <a:pt x="188" y="1"/>
                    <a:pt x="186" y="1"/>
                    <a:pt x="183" y="1"/>
                  </a:cubicBezTo>
                  <a:cubicBezTo>
                    <a:pt x="83" y="6"/>
                    <a:pt x="0" y="88"/>
                    <a:pt x="3" y="191"/>
                  </a:cubicBezTo>
                  <a:cubicBezTo>
                    <a:pt x="6" y="288"/>
                    <a:pt x="88" y="372"/>
                    <a:pt x="188" y="372"/>
                  </a:cubicBezTo>
                  <a:cubicBezTo>
                    <a:pt x="190" y="372"/>
                    <a:pt x="192" y="372"/>
                    <a:pt x="194" y="372"/>
                  </a:cubicBezTo>
                  <a:cubicBezTo>
                    <a:pt x="293" y="367"/>
                    <a:pt x="376" y="284"/>
                    <a:pt x="373" y="182"/>
                  </a:cubicBezTo>
                  <a:cubicBezTo>
                    <a:pt x="371" y="85"/>
                    <a:pt x="288" y="1"/>
                    <a:pt x="191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55"/>
            <p:cNvSpPr/>
            <p:nvPr/>
          </p:nvSpPr>
          <p:spPr>
            <a:xfrm>
              <a:off x="8271300" y="1175725"/>
              <a:ext cx="700" cy="375"/>
            </a:xfrm>
            <a:custGeom>
              <a:avLst/>
              <a:gdLst/>
              <a:ahLst/>
              <a:cxnLst/>
              <a:rect l="l" t="t" r="r" b="b"/>
              <a:pathLst>
                <a:path w="28" h="15" extrusionOk="0">
                  <a:moveTo>
                    <a:pt x="0" y="1"/>
                  </a:moveTo>
                  <a:cubicBezTo>
                    <a:pt x="1" y="1"/>
                    <a:pt x="2" y="2"/>
                    <a:pt x="2" y="2"/>
                  </a:cubicBezTo>
                  <a:lnTo>
                    <a:pt x="2" y="2"/>
                  </a:lnTo>
                  <a:cubicBezTo>
                    <a:pt x="2" y="1"/>
                    <a:pt x="1" y="1"/>
                    <a:pt x="0" y="1"/>
                  </a:cubicBezTo>
                  <a:close/>
                  <a:moveTo>
                    <a:pt x="2" y="2"/>
                  </a:moveTo>
                  <a:cubicBezTo>
                    <a:pt x="4" y="3"/>
                    <a:pt x="6" y="4"/>
                    <a:pt x="7" y="5"/>
                  </a:cubicBezTo>
                  <a:lnTo>
                    <a:pt x="6" y="5"/>
                  </a:lnTo>
                  <a:cubicBezTo>
                    <a:pt x="13" y="9"/>
                    <a:pt x="21" y="12"/>
                    <a:pt x="28" y="14"/>
                  </a:cubicBezTo>
                  <a:cubicBezTo>
                    <a:pt x="19" y="11"/>
                    <a:pt x="11" y="7"/>
                    <a:pt x="2" y="2"/>
                  </a:cubicBezTo>
                  <a:close/>
                </a:path>
              </a:pathLst>
            </a:custGeom>
            <a:solidFill>
              <a:srgbClr val="EA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55"/>
            <p:cNvSpPr/>
            <p:nvPr/>
          </p:nvSpPr>
          <p:spPr>
            <a:xfrm>
              <a:off x="8268200" y="1166900"/>
              <a:ext cx="10950" cy="9600"/>
            </a:xfrm>
            <a:custGeom>
              <a:avLst/>
              <a:gdLst/>
              <a:ahLst/>
              <a:cxnLst/>
              <a:rect l="l" t="t" r="r" b="b"/>
              <a:pathLst>
                <a:path w="438" h="384" extrusionOk="0">
                  <a:moveTo>
                    <a:pt x="200" y="0"/>
                  </a:moveTo>
                  <a:cubicBezTo>
                    <a:pt x="183" y="0"/>
                    <a:pt x="167" y="3"/>
                    <a:pt x="151" y="7"/>
                  </a:cubicBezTo>
                  <a:cubicBezTo>
                    <a:pt x="51" y="36"/>
                    <a:pt x="1" y="138"/>
                    <a:pt x="25" y="236"/>
                  </a:cubicBezTo>
                  <a:cubicBezTo>
                    <a:pt x="37" y="290"/>
                    <a:pt x="77" y="329"/>
                    <a:pt x="124" y="354"/>
                  </a:cubicBezTo>
                  <a:lnTo>
                    <a:pt x="120" y="351"/>
                  </a:lnTo>
                  <a:lnTo>
                    <a:pt x="120" y="351"/>
                  </a:lnTo>
                  <a:cubicBezTo>
                    <a:pt x="156" y="371"/>
                    <a:pt x="194" y="384"/>
                    <a:pt x="232" y="384"/>
                  </a:cubicBezTo>
                  <a:cubicBezTo>
                    <a:pt x="234" y="384"/>
                    <a:pt x="236" y="383"/>
                    <a:pt x="238" y="383"/>
                  </a:cubicBezTo>
                  <a:cubicBezTo>
                    <a:pt x="266" y="382"/>
                    <a:pt x="295" y="373"/>
                    <a:pt x="322" y="357"/>
                  </a:cubicBezTo>
                  <a:cubicBezTo>
                    <a:pt x="428" y="293"/>
                    <a:pt x="438" y="149"/>
                    <a:pt x="354" y="63"/>
                  </a:cubicBezTo>
                  <a:cubicBezTo>
                    <a:pt x="336" y="46"/>
                    <a:pt x="315" y="32"/>
                    <a:pt x="292" y="24"/>
                  </a:cubicBezTo>
                  <a:cubicBezTo>
                    <a:pt x="265" y="9"/>
                    <a:pt x="232" y="0"/>
                    <a:pt x="20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55"/>
            <p:cNvSpPr/>
            <p:nvPr/>
          </p:nvSpPr>
          <p:spPr>
            <a:xfrm>
              <a:off x="8145125" y="1168275"/>
              <a:ext cx="10850" cy="9375"/>
            </a:xfrm>
            <a:custGeom>
              <a:avLst/>
              <a:gdLst/>
              <a:ahLst/>
              <a:cxnLst/>
              <a:rect l="l" t="t" r="r" b="b"/>
              <a:pathLst>
                <a:path w="434" h="375" extrusionOk="0">
                  <a:moveTo>
                    <a:pt x="202" y="1"/>
                  </a:moveTo>
                  <a:cubicBezTo>
                    <a:pt x="120" y="1"/>
                    <a:pt x="42" y="63"/>
                    <a:pt x="23" y="143"/>
                  </a:cubicBezTo>
                  <a:cubicBezTo>
                    <a:pt x="0" y="245"/>
                    <a:pt x="64" y="340"/>
                    <a:pt x="161" y="366"/>
                  </a:cubicBezTo>
                  <a:cubicBezTo>
                    <a:pt x="172" y="370"/>
                    <a:pt x="183" y="371"/>
                    <a:pt x="193" y="371"/>
                  </a:cubicBezTo>
                  <a:cubicBezTo>
                    <a:pt x="204" y="373"/>
                    <a:pt x="213" y="375"/>
                    <a:pt x="223" y="375"/>
                  </a:cubicBezTo>
                  <a:cubicBezTo>
                    <a:pt x="227" y="375"/>
                    <a:pt x="230" y="374"/>
                    <a:pt x="233" y="374"/>
                  </a:cubicBezTo>
                  <a:cubicBezTo>
                    <a:pt x="297" y="372"/>
                    <a:pt x="361" y="332"/>
                    <a:pt x="391" y="276"/>
                  </a:cubicBezTo>
                  <a:cubicBezTo>
                    <a:pt x="433" y="197"/>
                    <a:pt x="413" y="89"/>
                    <a:pt x="336" y="38"/>
                  </a:cubicBezTo>
                  <a:cubicBezTo>
                    <a:pt x="321" y="29"/>
                    <a:pt x="308" y="22"/>
                    <a:pt x="293" y="16"/>
                  </a:cubicBezTo>
                  <a:cubicBezTo>
                    <a:pt x="294" y="16"/>
                    <a:pt x="294" y="15"/>
                    <a:pt x="294" y="15"/>
                  </a:cubicBezTo>
                  <a:lnTo>
                    <a:pt x="293" y="15"/>
                  </a:lnTo>
                  <a:cubicBezTo>
                    <a:pt x="272" y="5"/>
                    <a:pt x="250" y="1"/>
                    <a:pt x="227" y="1"/>
                  </a:cubicBezTo>
                  <a:cubicBezTo>
                    <a:pt x="224" y="1"/>
                    <a:pt x="221" y="1"/>
                    <a:pt x="218" y="1"/>
                  </a:cubicBezTo>
                  <a:cubicBezTo>
                    <a:pt x="213" y="1"/>
                    <a:pt x="207" y="1"/>
                    <a:pt x="20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55"/>
            <p:cNvSpPr/>
            <p:nvPr/>
          </p:nvSpPr>
          <p:spPr>
            <a:xfrm>
              <a:off x="8047125" y="1102275"/>
              <a:ext cx="318000" cy="114275"/>
            </a:xfrm>
            <a:custGeom>
              <a:avLst/>
              <a:gdLst/>
              <a:ahLst/>
              <a:cxnLst/>
              <a:rect l="l" t="t" r="r" b="b"/>
              <a:pathLst>
                <a:path w="12720" h="4571" extrusionOk="0">
                  <a:moveTo>
                    <a:pt x="7221" y="645"/>
                  </a:moveTo>
                  <a:lnTo>
                    <a:pt x="7221" y="645"/>
                  </a:lnTo>
                  <a:cubicBezTo>
                    <a:pt x="7218" y="646"/>
                    <a:pt x="7215" y="648"/>
                    <a:pt x="7212" y="649"/>
                  </a:cubicBezTo>
                  <a:cubicBezTo>
                    <a:pt x="7215" y="648"/>
                    <a:pt x="7218" y="647"/>
                    <a:pt x="7221" y="645"/>
                  </a:cubicBezTo>
                  <a:close/>
                  <a:moveTo>
                    <a:pt x="5904" y="1329"/>
                  </a:moveTo>
                  <a:cubicBezTo>
                    <a:pt x="5904" y="1329"/>
                    <a:pt x="5903" y="1330"/>
                    <a:pt x="5903" y="1331"/>
                  </a:cubicBezTo>
                  <a:lnTo>
                    <a:pt x="5903" y="1331"/>
                  </a:lnTo>
                  <a:cubicBezTo>
                    <a:pt x="5903" y="1330"/>
                    <a:pt x="5904" y="1329"/>
                    <a:pt x="5904" y="1329"/>
                  </a:cubicBezTo>
                  <a:close/>
                  <a:moveTo>
                    <a:pt x="5923" y="1998"/>
                  </a:moveTo>
                  <a:lnTo>
                    <a:pt x="5923" y="1998"/>
                  </a:lnTo>
                  <a:cubicBezTo>
                    <a:pt x="5922" y="1999"/>
                    <a:pt x="5922" y="2000"/>
                    <a:pt x="5921" y="2001"/>
                  </a:cubicBezTo>
                  <a:cubicBezTo>
                    <a:pt x="5922" y="2000"/>
                    <a:pt x="5922" y="1999"/>
                    <a:pt x="5923" y="1998"/>
                  </a:cubicBezTo>
                  <a:close/>
                  <a:moveTo>
                    <a:pt x="12568" y="3481"/>
                  </a:moveTo>
                  <a:cubicBezTo>
                    <a:pt x="12570" y="3487"/>
                    <a:pt x="12571" y="3493"/>
                    <a:pt x="12573" y="3499"/>
                  </a:cubicBezTo>
                  <a:cubicBezTo>
                    <a:pt x="12572" y="3494"/>
                    <a:pt x="12570" y="3488"/>
                    <a:pt x="12568" y="3481"/>
                  </a:cubicBezTo>
                  <a:close/>
                  <a:moveTo>
                    <a:pt x="718" y="4167"/>
                  </a:moveTo>
                  <a:cubicBezTo>
                    <a:pt x="723" y="4167"/>
                    <a:pt x="727" y="4167"/>
                    <a:pt x="731" y="4167"/>
                  </a:cubicBezTo>
                  <a:lnTo>
                    <a:pt x="731" y="4167"/>
                  </a:lnTo>
                  <a:cubicBezTo>
                    <a:pt x="727" y="4167"/>
                    <a:pt x="723" y="4167"/>
                    <a:pt x="718" y="4167"/>
                  </a:cubicBezTo>
                  <a:close/>
                  <a:moveTo>
                    <a:pt x="8389" y="369"/>
                  </a:moveTo>
                  <a:cubicBezTo>
                    <a:pt x="8402" y="369"/>
                    <a:pt x="8415" y="369"/>
                    <a:pt x="8429" y="369"/>
                  </a:cubicBezTo>
                  <a:cubicBezTo>
                    <a:pt x="8494" y="374"/>
                    <a:pt x="8558" y="381"/>
                    <a:pt x="8623" y="389"/>
                  </a:cubicBezTo>
                  <a:cubicBezTo>
                    <a:pt x="8712" y="407"/>
                    <a:pt x="8799" y="428"/>
                    <a:pt x="8887" y="452"/>
                  </a:cubicBezTo>
                  <a:cubicBezTo>
                    <a:pt x="8972" y="479"/>
                    <a:pt x="9054" y="509"/>
                    <a:pt x="9137" y="543"/>
                  </a:cubicBezTo>
                  <a:cubicBezTo>
                    <a:pt x="9235" y="588"/>
                    <a:pt x="9332" y="635"/>
                    <a:pt x="9426" y="688"/>
                  </a:cubicBezTo>
                  <a:cubicBezTo>
                    <a:pt x="9464" y="710"/>
                    <a:pt x="9499" y="734"/>
                    <a:pt x="9533" y="758"/>
                  </a:cubicBezTo>
                  <a:cubicBezTo>
                    <a:pt x="9588" y="803"/>
                    <a:pt x="9639" y="851"/>
                    <a:pt x="9690" y="900"/>
                  </a:cubicBezTo>
                  <a:cubicBezTo>
                    <a:pt x="9744" y="957"/>
                    <a:pt x="9795" y="1015"/>
                    <a:pt x="9846" y="1076"/>
                  </a:cubicBezTo>
                  <a:cubicBezTo>
                    <a:pt x="9954" y="1227"/>
                    <a:pt x="10048" y="1386"/>
                    <a:pt x="10139" y="1548"/>
                  </a:cubicBezTo>
                  <a:cubicBezTo>
                    <a:pt x="10215" y="1690"/>
                    <a:pt x="10283" y="1833"/>
                    <a:pt x="10345" y="1982"/>
                  </a:cubicBezTo>
                  <a:cubicBezTo>
                    <a:pt x="10386" y="2098"/>
                    <a:pt x="10426" y="2215"/>
                    <a:pt x="10461" y="2334"/>
                  </a:cubicBezTo>
                  <a:cubicBezTo>
                    <a:pt x="10468" y="2366"/>
                    <a:pt x="10473" y="2399"/>
                    <a:pt x="10478" y="2431"/>
                  </a:cubicBezTo>
                  <a:cubicBezTo>
                    <a:pt x="10478" y="2432"/>
                    <a:pt x="10478" y="2434"/>
                    <a:pt x="10478" y="2436"/>
                  </a:cubicBezTo>
                  <a:cubicBezTo>
                    <a:pt x="10485" y="2461"/>
                    <a:pt x="10490" y="2487"/>
                    <a:pt x="10497" y="2512"/>
                  </a:cubicBezTo>
                  <a:lnTo>
                    <a:pt x="10496" y="2512"/>
                  </a:lnTo>
                  <a:cubicBezTo>
                    <a:pt x="10502" y="2532"/>
                    <a:pt x="10506" y="2552"/>
                    <a:pt x="10512" y="2572"/>
                  </a:cubicBezTo>
                  <a:cubicBezTo>
                    <a:pt x="10526" y="2613"/>
                    <a:pt x="10537" y="2654"/>
                    <a:pt x="10550" y="2695"/>
                  </a:cubicBezTo>
                  <a:cubicBezTo>
                    <a:pt x="10554" y="2712"/>
                    <a:pt x="10561" y="2729"/>
                    <a:pt x="10566" y="2748"/>
                  </a:cubicBezTo>
                  <a:cubicBezTo>
                    <a:pt x="10574" y="2787"/>
                    <a:pt x="10583" y="2827"/>
                    <a:pt x="10591" y="2867"/>
                  </a:cubicBezTo>
                  <a:cubicBezTo>
                    <a:pt x="10618" y="2858"/>
                    <a:pt x="10646" y="2847"/>
                    <a:pt x="10675" y="2839"/>
                  </a:cubicBezTo>
                  <a:cubicBezTo>
                    <a:pt x="10691" y="2835"/>
                    <a:pt x="10707" y="2829"/>
                    <a:pt x="10723" y="2824"/>
                  </a:cubicBezTo>
                  <a:cubicBezTo>
                    <a:pt x="10745" y="2816"/>
                    <a:pt x="10767" y="2808"/>
                    <a:pt x="10790" y="2799"/>
                  </a:cubicBezTo>
                  <a:cubicBezTo>
                    <a:pt x="10791" y="2796"/>
                    <a:pt x="10792" y="2791"/>
                    <a:pt x="10792" y="2787"/>
                  </a:cubicBezTo>
                  <a:cubicBezTo>
                    <a:pt x="10794" y="2786"/>
                    <a:pt x="10795" y="2786"/>
                    <a:pt x="10797" y="2785"/>
                  </a:cubicBezTo>
                  <a:lnTo>
                    <a:pt x="10797" y="2785"/>
                  </a:lnTo>
                  <a:cubicBezTo>
                    <a:pt x="10796" y="2786"/>
                    <a:pt x="10794" y="2786"/>
                    <a:pt x="10793" y="2787"/>
                  </a:cubicBezTo>
                  <a:cubicBezTo>
                    <a:pt x="10793" y="2787"/>
                    <a:pt x="10792" y="2788"/>
                    <a:pt x="10792" y="2788"/>
                  </a:cubicBezTo>
                  <a:lnTo>
                    <a:pt x="10800" y="2784"/>
                  </a:lnTo>
                  <a:lnTo>
                    <a:pt x="10800" y="2784"/>
                  </a:lnTo>
                  <a:cubicBezTo>
                    <a:pt x="10799" y="2784"/>
                    <a:pt x="10798" y="2785"/>
                    <a:pt x="10797" y="2785"/>
                  </a:cubicBezTo>
                  <a:lnTo>
                    <a:pt x="10797" y="2785"/>
                  </a:lnTo>
                  <a:cubicBezTo>
                    <a:pt x="10798" y="2784"/>
                    <a:pt x="10800" y="2784"/>
                    <a:pt x="10801" y="2783"/>
                  </a:cubicBezTo>
                  <a:lnTo>
                    <a:pt x="10801" y="2783"/>
                  </a:lnTo>
                  <a:lnTo>
                    <a:pt x="10800" y="2784"/>
                  </a:lnTo>
                  <a:lnTo>
                    <a:pt x="10800" y="2784"/>
                  </a:lnTo>
                  <a:cubicBezTo>
                    <a:pt x="10846" y="2768"/>
                    <a:pt x="10891" y="2753"/>
                    <a:pt x="10938" y="2740"/>
                  </a:cubicBezTo>
                  <a:cubicBezTo>
                    <a:pt x="10976" y="2732"/>
                    <a:pt x="11014" y="2726"/>
                    <a:pt x="11054" y="2719"/>
                  </a:cubicBezTo>
                  <a:cubicBezTo>
                    <a:pt x="11077" y="2718"/>
                    <a:pt x="11100" y="2717"/>
                    <a:pt x="11123" y="2717"/>
                  </a:cubicBezTo>
                  <a:cubicBezTo>
                    <a:pt x="11134" y="2718"/>
                    <a:pt x="11146" y="2719"/>
                    <a:pt x="11156" y="2719"/>
                  </a:cubicBezTo>
                  <a:cubicBezTo>
                    <a:pt x="11263" y="2737"/>
                    <a:pt x="11370" y="2766"/>
                    <a:pt x="11475" y="2795"/>
                  </a:cubicBezTo>
                  <a:cubicBezTo>
                    <a:pt x="11525" y="2811"/>
                    <a:pt x="11574" y="2827"/>
                    <a:pt x="11622" y="2845"/>
                  </a:cubicBezTo>
                  <a:cubicBezTo>
                    <a:pt x="11617" y="2843"/>
                    <a:pt x="11612" y="2840"/>
                    <a:pt x="11607" y="2838"/>
                  </a:cubicBezTo>
                  <a:lnTo>
                    <a:pt x="11607" y="2838"/>
                  </a:lnTo>
                  <a:cubicBezTo>
                    <a:pt x="11612" y="2840"/>
                    <a:pt x="11618" y="2843"/>
                    <a:pt x="11624" y="2845"/>
                  </a:cubicBezTo>
                  <a:cubicBezTo>
                    <a:pt x="11660" y="2862"/>
                    <a:pt x="11696" y="2880"/>
                    <a:pt x="11732" y="2900"/>
                  </a:cubicBezTo>
                  <a:cubicBezTo>
                    <a:pt x="11772" y="2924"/>
                    <a:pt x="11812" y="2951"/>
                    <a:pt x="11850" y="2981"/>
                  </a:cubicBezTo>
                  <a:cubicBezTo>
                    <a:pt x="11895" y="3015"/>
                    <a:pt x="11936" y="3052"/>
                    <a:pt x="11976" y="3092"/>
                  </a:cubicBezTo>
                  <a:cubicBezTo>
                    <a:pt x="12006" y="3123"/>
                    <a:pt x="12033" y="3154"/>
                    <a:pt x="12059" y="3187"/>
                  </a:cubicBezTo>
                  <a:cubicBezTo>
                    <a:pt x="12072" y="3205"/>
                    <a:pt x="12083" y="3225"/>
                    <a:pt x="12096" y="3244"/>
                  </a:cubicBezTo>
                  <a:cubicBezTo>
                    <a:pt x="12121" y="3294"/>
                    <a:pt x="12142" y="3345"/>
                    <a:pt x="12162" y="3396"/>
                  </a:cubicBezTo>
                  <a:cubicBezTo>
                    <a:pt x="12170" y="3424"/>
                    <a:pt x="12180" y="3451"/>
                    <a:pt x="12190" y="3480"/>
                  </a:cubicBezTo>
                  <a:cubicBezTo>
                    <a:pt x="12190" y="3481"/>
                    <a:pt x="12190" y="3482"/>
                    <a:pt x="12190" y="3483"/>
                  </a:cubicBezTo>
                  <a:cubicBezTo>
                    <a:pt x="12191" y="3486"/>
                    <a:pt x="12192" y="3491"/>
                    <a:pt x="12193" y="3494"/>
                  </a:cubicBezTo>
                  <a:cubicBezTo>
                    <a:pt x="12193" y="3492"/>
                    <a:pt x="12192" y="3491"/>
                    <a:pt x="12192" y="3489"/>
                  </a:cubicBezTo>
                  <a:lnTo>
                    <a:pt x="12192" y="3489"/>
                  </a:lnTo>
                  <a:cubicBezTo>
                    <a:pt x="12200" y="3523"/>
                    <a:pt x="12208" y="3556"/>
                    <a:pt x="12216" y="3588"/>
                  </a:cubicBezTo>
                  <a:cubicBezTo>
                    <a:pt x="12214" y="3580"/>
                    <a:pt x="12211" y="3573"/>
                    <a:pt x="12209" y="3565"/>
                  </a:cubicBezTo>
                  <a:lnTo>
                    <a:pt x="12209" y="3565"/>
                  </a:lnTo>
                  <a:cubicBezTo>
                    <a:pt x="12247" y="3743"/>
                    <a:pt x="12285" y="3916"/>
                    <a:pt x="12310" y="4096"/>
                  </a:cubicBezTo>
                  <a:cubicBezTo>
                    <a:pt x="12312" y="4118"/>
                    <a:pt x="12311" y="4141"/>
                    <a:pt x="12312" y="4162"/>
                  </a:cubicBezTo>
                  <a:cubicBezTo>
                    <a:pt x="12296" y="4163"/>
                    <a:pt x="12279" y="4163"/>
                    <a:pt x="12262" y="4165"/>
                  </a:cubicBezTo>
                  <a:cubicBezTo>
                    <a:pt x="12125" y="4172"/>
                    <a:pt x="11988" y="4175"/>
                    <a:pt x="11851" y="4175"/>
                  </a:cubicBezTo>
                  <a:cubicBezTo>
                    <a:pt x="11776" y="4175"/>
                    <a:pt x="11701" y="4174"/>
                    <a:pt x="11626" y="4173"/>
                  </a:cubicBezTo>
                  <a:cubicBezTo>
                    <a:pt x="11370" y="4157"/>
                    <a:pt x="11115" y="4131"/>
                    <a:pt x="10860" y="4111"/>
                  </a:cubicBezTo>
                  <a:cubicBezTo>
                    <a:pt x="10612" y="4089"/>
                    <a:pt x="10360" y="4088"/>
                    <a:pt x="10111" y="4083"/>
                  </a:cubicBezTo>
                  <a:cubicBezTo>
                    <a:pt x="10113" y="4083"/>
                    <a:pt x="10114" y="4083"/>
                    <a:pt x="10117" y="4082"/>
                  </a:cubicBezTo>
                  <a:cubicBezTo>
                    <a:pt x="9910" y="4078"/>
                    <a:pt x="9703" y="4070"/>
                    <a:pt x="9497" y="4070"/>
                  </a:cubicBezTo>
                  <a:cubicBezTo>
                    <a:pt x="9439" y="4070"/>
                    <a:pt x="9381" y="4070"/>
                    <a:pt x="9323" y="4072"/>
                  </a:cubicBezTo>
                  <a:cubicBezTo>
                    <a:pt x="9100" y="4078"/>
                    <a:pt x="8877" y="4083"/>
                    <a:pt x="8653" y="4083"/>
                  </a:cubicBezTo>
                  <a:cubicBezTo>
                    <a:pt x="8603" y="4083"/>
                    <a:pt x="8552" y="4083"/>
                    <a:pt x="8502" y="4082"/>
                  </a:cubicBezTo>
                  <a:cubicBezTo>
                    <a:pt x="8173" y="4073"/>
                    <a:pt x="7844" y="4055"/>
                    <a:pt x="7515" y="4055"/>
                  </a:cubicBezTo>
                  <a:cubicBezTo>
                    <a:pt x="7447" y="4055"/>
                    <a:pt x="7380" y="4055"/>
                    <a:pt x="7313" y="4057"/>
                  </a:cubicBezTo>
                  <a:cubicBezTo>
                    <a:pt x="7119" y="4062"/>
                    <a:pt x="6925" y="4073"/>
                    <a:pt x="6731" y="4074"/>
                  </a:cubicBezTo>
                  <a:cubicBezTo>
                    <a:pt x="6519" y="4076"/>
                    <a:pt x="6306" y="4076"/>
                    <a:pt x="6094" y="4081"/>
                  </a:cubicBezTo>
                  <a:cubicBezTo>
                    <a:pt x="5896" y="4086"/>
                    <a:pt x="5697" y="4096"/>
                    <a:pt x="5498" y="4100"/>
                  </a:cubicBezTo>
                  <a:cubicBezTo>
                    <a:pt x="5299" y="4107"/>
                    <a:pt x="5099" y="4107"/>
                    <a:pt x="4899" y="4108"/>
                  </a:cubicBezTo>
                  <a:cubicBezTo>
                    <a:pt x="4499" y="4111"/>
                    <a:pt x="4097" y="4111"/>
                    <a:pt x="3699" y="4139"/>
                  </a:cubicBezTo>
                  <a:cubicBezTo>
                    <a:pt x="3547" y="4150"/>
                    <a:pt x="3396" y="4167"/>
                    <a:pt x="3245" y="4181"/>
                  </a:cubicBezTo>
                  <a:cubicBezTo>
                    <a:pt x="3156" y="4187"/>
                    <a:pt x="3069" y="4193"/>
                    <a:pt x="2981" y="4197"/>
                  </a:cubicBezTo>
                  <a:cubicBezTo>
                    <a:pt x="2950" y="4198"/>
                    <a:pt x="2919" y="4198"/>
                    <a:pt x="2888" y="4198"/>
                  </a:cubicBezTo>
                  <a:cubicBezTo>
                    <a:pt x="2847" y="4198"/>
                    <a:pt x="2805" y="4198"/>
                    <a:pt x="2764" y="4198"/>
                  </a:cubicBezTo>
                  <a:cubicBezTo>
                    <a:pt x="2603" y="4193"/>
                    <a:pt x="2440" y="4186"/>
                    <a:pt x="2279" y="4177"/>
                  </a:cubicBezTo>
                  <a:cubicBezTo>
                    <a:pt x="2106" y="4168"/>
                    <a:pt x="1934" y="4159"/>
                    <a:pt x="1762" y="4158"/>
                  </a:cubicBezTo>
                  <a:cubicBezTo>
                    <a:pt x="1743" y="4157"/>
                    <a:pt x="1724" y="4157"/>
                    <a:pt x="1704" y="4157"/>
                  </a:cubicBezTo>
                  <a:cubicBezTo>
                    <a:pt x="1547" y="4157"/>
                    <a:pt x="1390" y="4165"/>
                    <a:pt x="1233" y="4168"/>
                  </a:cubicBezTo>
                  <a:cubicBezTo>
                    <a:pt x="1171" y="4170"/>
                    <a:pt x="1110" y="4170"/>
                    <a:pt x="1048" y="4170"/>
                  </a:cubicBezTo>
                  <a:cubicBezTo>
                    <a:pt x="942" y="4170"/>
                    <a:pt x="837" y="4168"/>
                    <a:pt x="731" y="4167"/>
                  </a:cubicBezTo>
                  <a:lnTo>
                    <a:pt x="731" y="4167"/>
                  </a:lnTo>
                  <a:cubicBezTo>
                    <a:pt x="735" y="4167"/>
                    <a:pt x="739" y="4167"/>
                    <a:pt x="742" y="4168"/>
                  </a:cubicBezTo>
                  <a:cubicBezTo>
                    <a:pt x="646" y="4165"/>
                    <a:pt x="549" y="4160"/>
                    <a:pt x="453" y="4155"/>
                  </a:cubicBezTo>
                  <a:cubicBezTo>
                    <a:pt x="458" y="4137"/>
                    <a:pt x="462" y="4118"/>
                    <a:pt x="467" y="4098"/>
                  </a:cubicBezTo>
                  <a:cubicBezTo>
                    <a:pt x="488" y="4025"/>
                    <a:pt x="509" y="3952"/>
                    <a:pt x="525" y="3878"/>
                  </a:cubicBezTo>
                  <a:cubicBezTo>
                    <a:pt x="541" y="3802"/>
                    <a:pt x="556" y="3728"/>
                    <a:pt x="574" y="3653"/>
                  </a:cubicBezTo>
                  <a:cubicBezTo>
                    <a:pt x="586" y="3618"/>
                    <a:pt x="598" y="3584"/>
                    <a:pt x="612" y="3549"/>
                  </a:cubicBezTo>
                  <a:cubicBezTo>
                    <a:pt x="650" y="3468"/>
                    <a:pt x="689" y="3389"/>
                    <a:pt x="733" y="3313"/>
                  </a:cubicBezTo>
                  <a:cubicBezTo>
                    <a:pt x="763" y="3269"/>
                    <a:pt x="794" y="3228"/>
                    <a:pt x="825" y="3187"/>
                  </a:cubicBezTo>
                  <a:cubicBezTo>
                    <a:pt x="857" y="3146"/>
                    <a:pt x="893" y="3107"/>
                    <a:pt x="931" y="3070"/>
                  </a:cubicBezTo>
                  <a:cubicBezTo>
                    <a:pt x="958" y="3045"/>
                    <a:pt x="987" y="3021"/>
                    <a:pt x="1017" y="2997"/>
                  </a:cubicBezTo>
                  <a:cubicBezTo>
                    <a:pt x="1049" y="2976"/>
                    <a:pt x="1080" y="2956"/>
                    <a:pt x="1113" y="2936"/>
                  </a:cubicBezTo>
                  <a:cubicBezTo>
                    <a:pt x="1195" y="2893"/>
                    <a:pt x="1279" y="2855"/>
                    <a:pt x="1364" y="2820"/>
                  </a:cubicBezTo>
                  <a:cubicBezTo>
                    <a:pt x="1457" y="2784"/>
                    <a:pt x="1550" y="2750"/>
                    <a:pt x="1643" y="2721"/>
                  </a:cubicBezTo>
                  <a:cubicBezTo>
                    <a:pt x="1731" y="2703"/>
                    <a:pt x="1816" y="2691"/>
                    <a:pt x="1904" y="2680"/>
                  </a:cubicBezTo>
                  <a:cubicBezTo>
                    <a:pt x="1973" y="2676"/>
                    <a:pt x="2040" y="2672"/>
                    <a:pt x="2109" y="2672"/>
                  </a:cubicBezTo>
                  <a:cubicBezTo>
                    <a:pt x="2118" y="2672"/>
                    <a:pt x="2126" y="2672"/>
                    <a:pt x="2134" y="2672"/>
                  </a:cubicBezTo>
                  <a:cubicBezTo>
                    <a:pt x="2166" y="2675"/>
                    <a:pt x="2199" y="2677"/>
                    <a:pt x="2231" y="2683"/>
                  </a:cubicBezTo>
                  <a:cubicBezTo>
                    <a:pt x="2230" y="2681"/>
                    <a:pt x="2229" y="2681"/>
                    <a:pt x="2227" y="2680"/>
                  </a:cubicBezTo>
                  <a:lnTo>
                    <a:pt x="2227" y="2680"/>
                  </a:lnTo>
                  <a:cubicBezTo>
                    <a:pt x="2304" y="2694"/>
                    <a:pt x="2380" y="2711"/>
                    <a:pt x="2455" y="2731"/>
                  </a:cubicBezTo>
                  <a:cubicBezTo>
                    <a:pt x="2447" y="2728"/>
                    <a:pt x="2439" y="2726"/>
                    <a:pt x="2432" y="2724"/>
                  </a:cubicBezTo>
                  <a:lnTo>
                    <a:pt x="2432" y="2724"/>
                  </a:lnTo>
                  <a:cubicBezTo>
                    <a:pt x="2464" y="2733"/>
                    <a:pt x="2496" y="2742"/>
                    <a:pt x="2528" y="2752"/>
                  </a:cubicBezTo>
                  <a:cubicBezTo>
                    <a:pt x="2552" y="2756"/>
                    <a:pt x="2575" y="2760"/>
                    <a:pt x="2599" y="2765"/>
                  </a:cubicBezTo>
                  <a:cubicBezTo>
                    <a:pt x="2599" y="2765"/>
                    <a:pt x="2599" y="2766"/>
                    <a:pt x="2598" y="2766"/>
                  </a:cubicBezTo>
                  <a:cubicBezTo>
                    <a:pt x="2603" y="2767"/>
                    <a:pt x="2608" y="2767"/>
                    <a:pt x="2613" y="2768"/>
                  </a:cubicBezTo>
                  <a:cubicBezTo>
                    <a:pt x="2648" y="2774"/>
                    <a:pt x="2685" y="2782"/>
                    <a:pt x="2719" y="2792"/>
                  </a:cubicBezTo>
                  <a:cubicBezTo>
                    <a:pt x="2759" y="2803"/>
                    <a:pt x="2798" y="2813"/>
                    <a:pt x="2838" y="2824"/>
                  </a:cubicBezTo>
                  <a:cubicBezTo>
                    <a:pt x="2876" y="2834"/>
                    <a:pt x="2914" y="2840"/>
                    <a:pt x="2944" y="2869"/>
                  </a:cubicBezTo>
                  <a:cubicBezTo>
                    <a:pt x="2947" y="2870"/>
                    <a:pt x="2952" y="2870"/>
                    <a:pt x="2955" y="2871"/>
                  </a:cubicBezTo>
                  <a:cubicBezTo>
                    <a:pt x="2992" y="2802"/>
                    <a:pt x="3029" y="2733"/>
                    <a:pt x="3067" y="2663"/>
                  </a:cubicBezTo>
                  <a:cubicBezTo>
                    <a:pt x="3072" y="2653"/>
                    <a:pt x="3076" y="2643"/>
                    <a:pt x="3081" y="2631"/>
                  </a:cubicBezTo>
                  <a:cubicBezTo>
                    <a:pt x="3083" y="2627"/>
                    <a:pt x="3085" y="2623"/>
                    <a:pt x="3088" y="2619"/>
                  </a:cubicBezTo>
                  <a:cubicBezTo>
                    <a:pt x="3091" y="2611"/>
                    <a:pt x="3096" y="2601"/>
                    <a:pt x="3100" y="2595"/>
                  </a:cubicBezTo>
                  <a:cubicBezTo>
                    <a:pt x="3097" y="2591"/>
                    <a:pt x="3092" y="2590"/>
                    <a:pt x="3088" y="2587"/>
                  </a:cubicBezTo>
                  <a:cubicBezTo>
                    <a:pt x="3141" y="2498"/>
                    <a:pt x="3196" y="2410"/>
                    <a:pt x="3259" y="2327"/>
                  </a:cubicBezTo>
                  <a:cubicBezTo>
                    <a:pt x="3287" y="2294"/>
                    <a:pt x="3315" y="2264"/>
                    <a:pt x="3345" y="2234"/>
                  </a:cubicBezTo>
                  <a:lnTo>
                    <a:pt x="3345" y="2234"/>
                  </a:lnTo>
                  <a:cubicBezTo>
                    <a:pt x="3345" y="2234"/>
                    <a:pt x="3344" y="2235"/>
                    <a:pt x="3344" y="2237"/>
                  </a:cubicBezTo>
                  <a:lnTo>
                    <a:pt x="3344" y="2237"/>
                  </a:lnTo>
                  <a:cubicBezTo>
                    <a:pt x="3344" y="2235"/>
                    <a:pt x="3345" y="2234"/>
                    <a:pt x="3346" y="2233"/>
                  </a:cubicBezTo>
                  <a:cubicBezTo>
                    <a:pt x="3348" y="2231"/>
                    <a:pt x="3352" y="2227"/>
                    <a:pt x="3354" y="2225"/>
                  </a:cubicBezTo>
                  <a:lnTo>
                    <a:pt x="3354" y="2226"/>
                  </a:lnTo>
                  <a:cubicBezTo>
                    <a:pt x="3355" y="2225"/>
                    <a:pt x="3356" y="2223"/>
                    <a:pt x="3357" y="2222"/>
                  </a:cubicBezTo>
                  <a:cubicBezTo>
                    <a:pt x="3358" y="2221"/>
                    <a:pt x="3358" y="2221"/>
                    <a:pt x="3359" y="2221"/>
                  </a:cubicBezTo>
                  <a:lnTo>
                    <a:pt x="3359" y="2221"/>
                  </a:lnTo>
                  <a:cubicBezTo>
                    <a:pt x="3434" y="2149"/>
                    <a:pt x="3508" y="2075"/>
                    <a:pt x="3584" y="2002"/>
                  </a:cubicBezTo>
                  <a:cubicBezTo>
                    <a:pt x="3612" y="1977"/>
                    <a:pt x="3642" y="1954"/>
                    <a:pt x="3672" y="1931"/>
                  </a:cubicBezTo>
                  <a:cubicBezTo>
                    <a:pt x="3700" y="1911"/>
                    <a:pt x="3729" y="1890"/>
                    <a:pt x="3760" y="1872"/>
                  </a:cubicBezTo>
                  <a:cubicBezTo>
                    <a:pt x="3760" y="1871"/>
                    <a:pt x="3760" y="1871"/>
                    <a:pt x="3760" y="1871"/>
                  </a:cubicBezTo>
                  <a:cubicBezTo>
                    <a:pt x="3811" y="1844"/>
                    <a:pt x="3865" y="1820"/>
                    <a:pt x="3919" y="1798"/>
                  </a:cubicBezTo>
                  <a:cubicBezTo>
                    <a:pt x="3950" y="1786"/>
                    <a:pt x="3979" y="1777"/>
                    <a:pt x="4010" y="1769"/>
                  </a:cubicBezTo>
                  <a:cubicBezTo>
                    <a:pt x="4101" y="1747"/>
                    <a:pt x="4193" y="1730"/>
                    <a:pt x="4286" y="1716"/>
                  </a:cubicBezTo>
                  <a:cubicBezTo>
                    <a:pt x="4331" y="1713"/>
                    <a:pt x="4374" y="1712"/>
                    <a:pt x="4417" y="1711"/>
                  </a:cubicBezTo>
                  <a:cubicBezTo>
                    <a:pt x="4502" y="1713"/>
                    <a:pt x="4583" y="1721"/>
                    <a:pt x="4668" y="1731"/>
                  </a:cubicBezTo>
                  <a:cubicBezTo>
                    <a:pt x="4707" y="1738"/>
                    <a:pt x="4746" y="1746"/>
                    <a:pt x="4782" y="1755"/>
                  </a:cubicBezTo>
                  <a:cubicBezTo>
                    <a:pt x="4784" y="1756"/>
                    <a:pt x="4784" y="1756"/>
                    <a:pt x="4786" y="1756"/>
                  </a:cubicBezTo>
                  <a:cubicBezTo>
                    <a:pt x="4790" y="1758"/>
                    <a:pt x="4796" y="1759"/>
                    <a:pt x="4801" y="1760"/>
                  </a:cubicBezTo>
                  <a:cubicBezTo>
                    <a:pt x="4796" y="1759"/>
                    <a:pt x="4791" y="1759"/>
                    <a:pt x="4787" y="1758"/>
                  </a:cubicBezTo>
                  <a:lnTo>
                    <a:pt x="4787" y="1758"/>
                  </a:lnTo>
                  <a:cubicBezTo>
                    <a:pt x="4826" y="1769"/>
                    <a:pt x="4862" y="1782"/>
                    <a:pt x="4899" y="1796"/>
                  </a:cubicBezTo>
                  <a:cubicBezTo>
                    <a:pt x="4945" y="1816"/>
                    <a:pt x="4989" y="1839"/>
                    <a:pt x="5033" y="1863"/>
                  </a:cubicBezTo>
                  <a:cubicBezTo>
                    <a:pt x="5113" y="1912"/>
                    <a:pt x="5192" y="1963"/>
                    <a:pt x="5269" y="2016"/>
                  </a:cubicBezTo>
                  <a:cubicBezTo>
                    <a:pt x="5299" y="2030"/>
                    <a:pt x="5325" y="2049"/>
                    <a:pt x="5353" y="2066"/>
                  </a:cubicBezTo>
                  <a:cubicBezTo>
                    <a:pt x="5378" y="2082"/>
                    <a:pt x="5403" y="2098"/>
                    <a:pt x="5427" y="2114"/>
                  </a:cubicBezTo>
                  <a:cubicBezTo>
                    <a:pt x="5479" y="2147"/>
                    <a:pt x="5529" y="2181"/>
                    <a:pt x="5578" y="2214"/>
                  </a:cubicBezTo>
                  <a:lnTo>
                    <a:pt x="5579" y="2214"/>
                  </a:lnTo>
                  <a:cubicBezTo>
                    <a:pt x="5585" y="2217"/>
                    <a:pt x="5592" y="2221"/>
                    <a:pt x="5598" y="2224"/>
                  </a:cubicBezTo>
                  <a:cubicBezTo>
                    <a:pt x="5603" y="2226"/>
                    <a:pt x="5608" y="2230"/>
                    <a:pt x="5614" y="2232"/>
                  </a:cubicBezTo>
                  <a:cubicBezTo>
                    <a:pt x="5668" y="2261"/>
                    <a:pt x="5721" y="2292"/>
                    <a:pt x="5774" y="2324"/>
                  </a:cubicBezTo>
                  <a:cubicBezTo>
                    <a:pt x="5774" y="2322"/>
                    <a:pt x="5775" y="2321"/>
                    <a:pt x="5775" y="2320"/>
                  </a:cubicBezTo>
                  <a:cubicBezTo>
                    <a:pt x="5790" y="2292"/>
                    <a:pt x="5806" y="2263"/>
                    <a:pt x="5823" y="2237"/>
                  </a:cubicBezTo>
                  <a:cubicBezTo>
                    <a:pt x="5831" y="2218"/>
                    <a:pt x="5839" y="2201"/>
                    <a:pt x="5847" y="2184"/>
                  </a:cubicBezTo>
                  <a:cubicBezTo>
                    <a:pt x="5853" y="2170"/>
                    <a:pt x="5858" y="2157"/>
                    <a:pt x="5864" y="2143"/>
                  </a:cubicBezTo>
                  <a:cubicBezTo>
                    <a:pt x="5877" y="2114"/>
                    <a:pt x="5889" y="2086"/>
                    <a:pt x="5903" y="2057"/>
                  </a:cubicBezTo>
                  <a:cubicBezTo>
                    <a:pt x="5901" y="2055"/>
                    <a:pt x="5898" y="2053"/>
                    <a:pt x="5897" y="2051"/>
                  </a:cubicBezTo>
                  <a:cubicBezTo>
                    <a:pt x="5897" y="2050"/>
                    <a:pt x="5897" y="2050"/>
                    <a:pt x="5897" y="2049"/>
                  </a:cubicBezTo>
                  <a:cubicBezTo>
                    <a:pt x="5904" y="2033"/>
                    <a:pt x="5911" y="2018"/>
                    <a:pt x="5920" y="2003"/>
                  </a:cubicBezTo>
                  <a:cubicBezTo>
                    <a:pt x="5923" y="1999"/>
                    <a:pt x="5925" y="1996"/>
                    <a:pt x="5927" y="1992"/>
                  </a:cubicBezTo>
                  <a:lnTo>
                    <a:pt x="5927" y="1992"/>
                  </a:lnTo>
                  <a:cubicBezTo>
                    <a:pt x="5940" y="1971"/>
                    <a:pt x="5953" y="1951"/>
                    <a:pt x="5967" y="1931"/>
                  </a:cubicBezTo>
                  <a:cubicBezTo>
                    <a:pt x="5975" y="1916"/>
                    <a:pt x="5983" y="1903"/>
                    <a:pt x="5992" y="1888"/>
                  </a:cubicBezTo>
                  <a:cubicBezTo>
                    <a:pt x="5998" y="1879"/>
                    <a:pt x="6006" y="1871"/>
                    <a:pt x="6013" y="1864"/>
                  </a:cubicBezTo>
                  <a:cubicBezTo>
                    <a:pt x="6031" y="1839"/>
                    <a:pt x="6048" y="1815"/>
                    <a:pt x="6065" y="1788"/>
                  </a:cubicBezTo>
                  <a:cubicBezTo>
                    <a:pt x="6116" y="1712"/>
                    <a:pt x="6156" y="1628"/>
                    <a:pt x="6202" y="1548"/>
                  </a:cubicBezTo>
                  <a:lnTo>
                    <a:pt x="6202" y="1548"/>
                  </a:lnTo>
                  <a:cubicBezTo>
                    <a:pt x="6201" y="1551"/>
                    <a:pt x="6200" y="1552"/>
                    <a:pt x="6200" y="1553"/>
                  </a:cubicBezTo>
                  <a:cubicBezTo>
                    <a:pt x="6245" y="1476"/>
                    <a:pt x="6286" y="1397"/>
                    <a:pt x="6329" y="1320"/>
                  </a:cubicBezTo>
                  <a:cubicBezTo>
                    <a:pt x="6338" y="1305"/>
                    <a:pt x="6350" y="1290"/>
                    <a:pt x="6361" y="1275"/>
                  </a:cubicBezTo>
                  <a:cubicBezTo>
                    <a:pt x="6375" y="1257"/>
                    <a:pt x="6391" y="1241"/>
                    <a:pt x="6406" y="1225"/>
                  </a:cubicBezTo>
                  <a:cubicBezTo>
                    <a:pt x="6505" y="1130"/>
                    <a:pt x="6613" y="1043"/>
                    <a:pt x="6723" y="958"/>
                  </a:cubicBezTo>
                  <a:cubicBezTo>
                    <a:pt x="6885" y="844"/>
                    <a:pt x="7054" y="739"/>
                    <a:pt x="7228" y="640"/>
                  </a:cubicBezTo>
                  <a:lnTo>
                    <a:pt x="7228" y="640"/>
                  </a:lnTo>
                  <a:cubicBezTo>
                    <a:pt x="7226" y="642"/>
                    <a:pt x="7223" y="643"/>
                    <a:pt x="7221" y="645"/>
                  </a:cubicBezTo>
                  <a:lnTo>
                    <a:pt x="7221" y="645"/>
                  </a:lnTo>
                  <a:cubicBezTo>
                    <a:pt x="7313" y="596"/>
                    <a:pt x="7407" y="552"/>
                    <a:pt x="7501" y="510"/>
                  </a:cubicBezTo>
                  <a:cubicBezTo>
                    <a:pt x="7581" y="480"/>
                    <a:pt x="7660" y="454"/>
                    <a:pt x="7742" y="430"/>
                  </a:cubicBezTo>
                  <a:cubicBezTo>
                    <a:pt x="7836" y="410"/>
                    <a:pt x="7930" y="396"/>
                    <a:pt x="8026" y="384"/>
                  </a:cubicBezTo>
                  <a:cubicBezTo>
                    <a:pt x="8148" y="374"/>
                    <a:pt x="8268" y="369"/>
                    <a:pt x="8389" y="369"/>
                  </a:cubicBezTo>
                  <a:close/>
                  <a:moveTo>
                    <a:pt x="8313" y="0"/>
                  </a:moveTo>
                  <a:cubicBezTo>
                    <a:pt x="8281" y="0"/>
                    <a:pt x="8250" y="0"/>
                    <a:pt x="8218" y="1"/>
                  </a:cubicBezTo>
                  <a:cubicBezTo>
                    <a:pt x="8122" y="2"/>
                    <a:pt x="8026" y="13"/>
                    <a:pt x="7930" y="24"/>
                  </a:cubicBezTo>
                  <a:cubicBezTo>
                    <a:pt x="7831" y="35"/>
                    <a:pt x="7731" y="50"/>
                    <a:pt x="7634" y="78"/>
                  </a:cubicBezTo>
                  <a:cubicBezTo>
                    <a:pt x="7264" y="178"/>
                    <a:pt x="6929" y="374"/>
                    <a:pt x="6612" y="585"/>
                  </a:cubicBezTo>
                  <a:cubicBezTo>
                    <a:pt x="6465" y="683"/>
                    <a:pt x="6325" y="796"/>
                    <a:pt x="6196" y="916"/>
                  </a:cubicBezTo>
                  <a:cubicBezTo>
                    <a:pt x="6132" y="975"/>
                    <a:pt x="6071" y="1038"/>
                    <a:pt x="6024" y="1113"/>
                  </a:cubicBezTo>
                  <a:cubicBezTo>
                    <a:pt x="5983" y="1177"/>
                    <a:pt x="5951" y="1248"/>
                    <a:pt x="5912" y="1315"/>
                  </a:cubicBezTo>
                  <a:cubicBezTo>
                    <a:pt x="5911" y="1316"/>
                    <a:pt x="5910" y="1320"/>
                    <a:pt x="5907" y="1323"/>
                  </a:cubicBezTo>
                  <a:cubicBezTo>
                    <a:pt x="5906" y="1324"/>
                    <a:pt x="5905" y="1327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3" y="1330"/>
                    <a:pt x="5903" y="1331"/>
                    <a:pt x="5902" y="1332"/>
                  </a:cubicBezTo>
                  <a:lnTo>
                    <a:pt x="5902" y="1332"/>
                  </a:lnTo>
                  <a:cubicBezTo>
                    <a:pt x="5902" y="1332"/>
                    <a:pt x="5902" y="1331"/>
                    <a:pt x="5903" y="1331"/>
                  </a:cubicBezTo>
                  <a:lnTo>
                    <a:pt x="5903" y="1331"/>
                  </a:lnTo>
                  <a:cubicBezTo>
                    <a:pt x="5864" y="1398"/>
                    <a:pt x="5827" y="1467"/>
                    <a:pt x="5788" y="1536"/>
                  </a:cubicBezTo>
                  <a:cubicBezTo>
                    <a:pt x="5732" y="1627"/>
                    <a:pt x="5668" y="1713"/>
                    <a:pt x="5611" y="1804"/>
                  </a:cubicBezTo>
                  <a:cubicBezTo>
                    <a:pt x="5529" y="1744"/>
                    <a:pt x="5444" y="1687"/>
                    <a:pt x="5360" y="1632"/>
                  </a:cubicBezTo>
                  <a:cubicBezTo>
                    <a:pt x="5225" y="1543"/>
                    <a:pt x="5084" y="1465"/>
                    <a:pt x="4930" y="1414"/>
                  </a:cubicBezTo>
                  <a:cubicBezTo>
                    <a:pt x="4796" y="1371"/>
                    <a:pt x="4655" y="1355"/>
                    <a:pt x="4515" y="1344"/>
                  </a:cubicBezTo>
                  <a:cubicBezTo>
                    <a:pt x="4484" y="1341"/>
                    <a:pt x="4454" y="1340"/>
                    <a:pt x="4423" y="1340"/>
                  </a:cubicBezTo>
                  <a:cubicBezTo>
                    <a:pt x="4259" y="1340"/>
                    <a:pt x="4097" y="1370"/>
                    <a:pt x="3937" y="1406"/>
                  </a:cubicBezTo>
                  <a:cubicBezTo>
                    <a:pt x="3794" y="1440"/>
                    <a:pt x="3652" y="1503"/>
                    <a:pt x="3529" y="1580"/>
                  </a:cubicBezTo>
                  <a:cubicBezTo>
                    <a:pt x="3415" y="1652"/>
                    <a:pt x="3319" y="1745"/>
                    <a:pt x="3225" y="1839"/>
                  </a:cubicBezTo>
                  <a:cubicBezTo>
                    <a:pt x="3226" y="1839"/>
                    <a:pt x="3226" y="1839"/>
                    <a:pt x="3227" y="1838"/>
                  </a:cubicBezTo>
                  <a:lnTo>
                    <a:pt x="3227" y="1838"/>
                  </a:lnTo>
                  <a:cubicBezTo>
                    <a:pt x="3225" y="1840"/>
                    <a:pt x="3223" y="1843"/>
                    <a:pt x="3220" y="1844"/>
                  </a:cubicBezTo>
                  <a:cubicBezTo>
                    <a:pt x="3220" y="1846"/>
                    <a:pt x="3219" y="1846"/>
                    <a:pt x="3218" y="1846"/>
                  </a:cubicBezTo>
                  <a:cubicBezTo>
                    <a:pt x="3131" y="1928"/>
                    <a:pt x="3037" y="2008"/>
                    <a:pt x="2964" y="2105"/>
                  </a:cubicBezTo>
                  <a:cubicBezTo>
                    <a:pt x="2891" y="2201"/>
                    <a:pt x="2827" y="2303"/>
                    <a:pt x="2765" y="2407"/>
                  </a:cubicBezTo>
                  <a:cubicBezTo>
                    <a:pt x="2758" y="2416"/>
                    <a:pt x="2755" y="2426"/>
                    <a:pt x="2749" y="2437"/>
                  </a:cubicBezTo>
                  <a:cubicBezTo>
                    <a:pt x="2632" y="2394"/>
                    <a:pt x="2514" y="2359"/>
                    <a:pt x="2392" y="2336"/>
                  </a:cubicBezTo>
                  <a:cubicBezTo>
                    <a:pt x="2285" y="2316"/>
                    <a:pt x="2177" y="2302"/>
                    <a:pt x="2068" y="2302"/>
                  </a:cubicBezTo>
                  <a:cubicBezTo>
                    <a:pt x="2038" y="2302"/>
                    <a:pt x="2008" y="2303"/>
                    <a:pt x="1977" y="2305"/>
                  </a:cubicBezTo>
                  <a:cubicBezTo>
                    <a:pt x="1869" y="2312"/>
                    <a:pt x="1761" y="2324"/>
                    <a:pt x="1655" y="2342"/>
                  </a:cubicBezTo>
                  <a:cubicBezTo>
                    <a:pt x="1574" y="2354"/>
                    <a:pt x="1492" y="2380"/>
                    <a:pt x="1416" y="2407"/>
                  </a:cubicBezTo>
                  <a:cubicBezTo>
                    <a:pt x="1320" y="2441"/>
                    <a:pt x="1224" y="2478"/>
                    <a:pt x="1130" y="2517"/>
                  </a:cubicBezTo>
                  <a:cubicBezTo>
                    <a:pt x="1036" y="2557"/>
                    <a:pt x="945" y="2604"/>
                    <a:pt x="859" y="2657"/>
                  </a:cubicBezTo>
                  <a:cubicBezTo>
                    <a:pt x="725" y="2741"/>
                    <a:pt x="613" y="2858"/>
                    <a:pt x="517" y="2981"/>
                  </a:cubicBezTo>
                  <a:cubicBezTo>
                    <a:pt x="403" y="3126"/>
                    <a:pt x="316" y="3291"/>
                    <a:pt x="248" y="3462"/>
                  </a:cubicBezTo>
                  <a:cubicBezTo>
                    <a:pt x="217" y="3540"/>
                    <a:pt x="199" y="3624"/>
                    <a:pt x="183" y="3706"/>
                  </a:cubicBezTo>
                  <a:cubicBezTo>
                    <a:pt x="167" y="3787"/>
                    <a:pt x="149" y="3866"/>
                    <a:pt x="127" y="3946"/>
                  </a:cubicBezTo>
                  <a:cubicBezTo>
                    <a:pt x="108" y="4012"/>
                    <a:pt x="91" y="4079"/>
                    <a:pt x="75" y="4145"/>
                  </a:cubicBezTo>
                  <a:lnTo>
                    <a:pt x="73" y="4145"/>
                  </a:lnTo>
                  <a:lnTo>
                    <a:pt x="73" y="4147"/>
                  </a:lnTo>
                  <a:cubicBezTo>
                    <a:pt x="67" y="4179"/>
                    <a:pt x="61" y="4210"/>
                    <a:pt x="53" y="4241"/>
                  </a:cubicBezTo>
                  <a:cubicBezTo>
                    <a:pt x="52" y="4246"/>
                    <a:pt x="52" y="4249"/>
                    <a:pt x="51" y="4254"/>
                  </a:cubicBezTo>
                  <a:cubicBezTo>
                    <a:pt x="48" y="4263"/>
                    <a:pt x="47" y="4272"/>
                    <a:pt x="45" y="4282"/>
                  </a:cubicBezTo>
                  <a:cubicBezTo>
                    <a:pt x="44" y="4288"/>
                    <a:pt x="43" y="4294"/>
                    <a:pt x="41" y="4299"/>
                  </a:cubicBezTo>
                  <a:cubicBezTo>
                    <a:pt x="29" y="4357"/>
                    <a:pt x="16" y="4415"/>
                    <a:pt x="7" y="4472"/>
                  </a:cubicBezTo>
                  <a:cubicBezTo>
                    <a:pt x="5" y="4487"/>
                    <a:pt x="2" y="4501"/>
                    <a:pt x="0" y="4514"/>
                  </a:cubicBezTo>
                  <a:lnTo>
                    <a:pt x="11" y="4514"/>
                  </a:lnTo>
                  <a:cubicBezTo>
                    <a:pt x="11" y="4518"/>
                    <a:pt x="9" y="4521"/>
                    <a:pt x="9" y="4525"/>
                  </a:cubicBezTo>
                  <a:cubicBezTo>
                    <a:pt x="73" y="4525"/>
                    <a:pt x="139" y="4527"/>
                    <a:pt x="203" y="4527"/>
                  </a:cubicBezTo>
                  <a:lnTo>
                    <a:pt x="380" y="4527"/>
                  </a:lnTo>
                  <a:cubicBezTo>
                    <a:pt x="381" y="4525"/>
                    <a:pt x="381" y="4524"/>
                    <a:pt x="381" y="4521"/>
                  </a:cubicBezTo>
                  <a:cubicBezTo>
                    <a:pt x="593" y="4529"/>
                    <a:pt x="805" y="4540"/>
                    <a:pt x="1017" y="4540"/>
                  </a:cubicBezTo>
                  <a:cubicBezTo>
                    <a:pt x="1272" y="4540"/>
                    <a:pt x="1526" y="4528"/>
                    <a:pt x="1780" y="4528"/>
                  </a:cubicBezTo>
                  <a:cubicBezTo>
                    <a:pt x="1792" y="4528"/>
                    <a:pt x="1803" y="4528"/>
                    <a:pt x="1815" y="4528"/>
                  </a:cubicBezTo>
                  <a:cubicBezTo>
                    <a:pt x="2008" y="4534"/>
                    <a:pt x="2200" y="4543"/>
                    <a:pt x="2392" y="4554"/>
                  </a:cubicBezTo>
                  <a:cubicBezTo>
                    <a:pt x="2494" y="4561"/>
                    <a:pt x="2597" y="4564"/>
                    <a:pt x="2699" y="4567"/>
                  </a:cubicBezTo>
                  <a:cubicBezTo>
                    <a:pt x="2757" y="4568"/>
                    <a:pt x="2816" y="4570"/>
                    <a:pt x="2875" y="4570"/>
                  </a:cubicBezTo>
                  <a:cubicBezTo>
                    <a:pt x="2908" y="4570"/>
                    <a:pt x="2941" y="4570"/>
                    <a:pt x="2973" y="4568"/>
                  </a:cubicBezTo>
                  <a:cubicBezTo>
                    <a:pt x="3365" y="4549"/>
                    <a:pt x="3754" y="4494"/>
                    <a:pt x="4146" y="4488"/>
                  </a:cubicBezTo>
                  <a:cubicBezTo>
                    <a:pt x="4556" y="4482"/>
                    <a:pt x="4964" y="4481"/>
                    <a:pt x="5373" y="4476"/>
                  </a:cubicBezTo>
                  <a:cubicBezTo>
                    <a:pt x="5577" y="4472"/>
                    <a:pt x="5779" y="4462"/>
                    <a:pt x="5983" y="4455"/>
                  </a:cubicBezTo>
                  <a:cubicBezTo>
                    <a:pt x="6170" y="4448"/>
                    <a:pt x="6358" y="4448"/>
                    <a:pt x="6545" y="4447"/>
                  </a:cubicBezTo>
                  <a:cubicBezTo>
                    <a:pt x="6911" y="4444"/>
                    <a:pt x="7276" y="4425"/>
                    <a:pt x="7643" y="4424"/>
                  </a:cubicBezTo>
                  <a:cubicBezTo>
                    <a:pt x="8008" y="4437"/>
                    <a:pt x="8373" y="4452"/>
                    <a:pt x="8739" y="4456"/>
                  </a:cubicBezTo>
                  <a:cubicBezTo>
                    <a:pt x="8755" y="4456"/>
                    <a:pt x="8772" y="4456"/>
                    <a:pt x="8789" y="4456"/>
                  </a:cubicBezTo>
                  <a:cubicBezTo>
                    <a:pt x="8958" y="4456"/>
                    <a:pt x="9128" y="4447"/>
                    <a:pt x="9298" y="4444"/>
                  </a:cubicBezTo>
                  <a:cubicBezTo>
                    <a:pt x="9356" y="4442"/>
                    <a:pt x="9415" y="4441"/>
                    <a:pt x="9474" y="4441"/>
                  </a:cubicBezTo>
                  <a:cubicBezTo>
                    <a:pt x="9591" y="4441"/>
                    <a:pt x="9709" y="4444"/>
                    <a:pt x="9826" y="4447"/>
                  </a:cubicBezTo>
                  <a:lnTo>
                    <a:pt x="9824" y="4447"/>
                  </a:lnTo>
                  <a:cubicBezTo>
                    <a:pt x="9995" y="4450"/>
                    <a:pt x="10165" y="4454"/>
                    <a:pt x="10335" y="4457"/>
                  </a:cubicBezTo>
                  <a:lnTo>
                    <a:pt x="10353" y="4457"/>
                  </a:lnTo>
                  <a:cubicBezTo>
                    <a:pt x="10527" y="4463"/>
                    <a:pt x="10700" y="4469"/>
                    <a:pt x="10871" y="4484"/>
                  </a:cubicBezTo>
                  <a:cubicBezTo>
                    <a:pt x="11071" y="4500"/>
                    <a:pt x="11270" y="4521"/>
                    <a:pt x="11469" y="4535"/>
                  </a:cubicBezTo>
                  <a:cubicBezTo>
                    <a:pt x="11599" y="4543"/>
                    <a:pt x="11729" y="4548"/>
                    <a:pt x="11859" y="4548"/>
                  </a:cubicBezTo>
                  <a:cubicBezTo>
                    <a:pt x="11920" y="4548"/>
                    <a:pt x="11982" y="4547"/>
                    <a:pt x="12043" y="4544"/>
                  </a:cubicBezTo>
                  <a:cubicBezTo>
                    <a:pt x="12122" y="4542"/>
                    <a:pt x="12201" y="4537"/>
                    <a:pt x="12280" y="4534"/>
                  </a:cubicBezTo>
                  <a:lnTo>
                    <a:pt x="12280" y="4534"/>
                  </a:lnTo>
                  <a:cubicBezTo>
                    <a:pt x="12279" y="4537"/>
                    <a:pt x="12278" y="4542"/>
                    <a:pt x="12277" y="4545"/>
                  </a:cubicBezTo>
                  <a:cubicBezTo>
                    <a:pt x="12303" y="4536"/>
                    <a:pt x="12328" y="4533"/>
                    <a:pt x="12358" y="4532"/>
                  </a:cubicBezTo>
                  <a:cubicBezTo>
                    <a:pt x="12362" y="4530"/>
                    <a:pt x="12368" y="4530"/>
                    <a:pt x="12374" y="4530"/>
                  </a:cubicBezTo>
                  <a:cubicBezTo>
                    <a:pt x="12402" y="4529"/>
                    <a:pt x="12430" y="4528"/>
                    <a:pt x="12458" y="4528"/>
                  </a:cubicBezTo>
                  <a:cubicBezTo>
                    <a:pt x="12481" y="4527"/>
                    <a:pt x="12505" y="4527"/>
                    <a:pt x="12528" y="4527"/>
                  </a:cubicBezTo>
                  <a:cubicBezTo>
                    <a:pt x="12549" y="4526"/>
                    <a:pt x="12569" y="4526"/>
                    <a:pt x="12590" y="4526"/>
                  </a:cubicBezTo>
                  <a:cubicBezTo>
                    <a:pt x="12611" y="4526"/>
                    <a:pt x="12632" y="4526"/>
                    <a:pt x="12653" y="4526"/>
                  </a:cubicBezTo>
                  <a:cubicBezTo>
                    <a:pt x="12655" y="4527"/>
                    <a:pt x="12658" y="4527"/>
                    <a:pt x="12662" y="4527"/>
                  </a:cubicBezTo>
                  <a:lnTo>
                    <a:pt x="12719" y="4527"/>
                  </a:lnTo>
                  <a:cubicBezTo>
                    <a:pt x="12714" y="4486"/>
                    <a:pt x="12711" y="4445"/>
                    <a:pt x="12706" y="4405"/>
                  </a:cubicBezTo>
                  <a:cubicBezTo>
                    <a:pt x="12703" y="4363"/>
                    <a:pt x="12701" y="4322"/>
                    <a:pt x="12700" y="4281"/>
                  </a:cubicBezTo>
                  <a:cubicBezTo>
                    <a:pt x="12696" y="4240"/>
                    <a:pt x="12693" y="4199"/>
                    <a:pt x="12689" y="4159"/>
                  </a:cubicBezTo>
                  <a:lnTo>
                    <a:pt x="12685" y="4159"/>
                  </a:lnTo>
                  <a:cubicBezTo>
                    <a:pt x="12682" y="4111"/>
                    <a:pt x="12678" y="4064"/>
                    <a:pt x="12671" y="4018"/>
                  </a:cubicBezTo>
                  <a:cubicBezTo>
                    <a:pt x="12658" y="3926"/>
                    <a:pt x="12642" y="3834"/>
                    <a:pt x="12623" y="3741"/>
                  </a:cubicBezTo>
                  <a:cubicBezTo>
                    <a:pt x="12605" y="3653"/>
                    <a:pt x="12589" y="3564"/>
                    <a:pt x="12567" y="3476"/>
                  </a:cubicBezTo>
                  <a:lnTo>
                    <a:pt x="12567" y="3476"/>
                  </a:lnTo>
                  <a:cubicBezTo>
                    <a:pt x="12567" y="3478"/>
                    <a:pt x="12568" y="3480"/>
                    <a:pt x="12568" y="3481"/>
                  </a:cubicBezTo>
                  <a:lnTo>
                    <a:pt x="12568" y="3481"/>
                  </a:lnTo>
                  <a:cubicBezTo>
                    <a:pt x="12559" y="3440"/>
                    <a:pt x="12549" y="3397"/>
                    <a:pt x="12536" y="3357"/>
                  </a:cubicBezTo>
                  <a:cubicBezTo>
                    <a:pt x="12518" y="3299"/>
                    <a:pt x="12498" y="3243"/>
                    <a:pt x="12475" y="3186"/>
                  </a:cubicBezTo>
                  <a:cubicBezTo>
                    <a:pt x="12394" y="2979"/>
                    <a:pt x="12239" y="2813"/>
                    <a:pt x="12064" y="2679"/>
                  </a:cubicBezTo>
                  <a:cubicBezTo>
                    <a:pt x="11913" y="2567"/>
                    <a:pt x="11745" y="2486"/>
                    <a:pt x="11563" y="2437"/>
                  </a:cubicBezTo>
                  <a:cubicBezTo>
                    <a:pt x="11467" y="2410"/>
                    <a:pt x="11370" y="2384"/>
                    <a:pt x="11271" y="2366"/>
                  </a:cubicBezTo>
                  <a:cubicBezTo>
                    <a:pt x="11214" y="2355"/>
                    <a:pt x="11157" y="2349"/>
                    <a:pt x="11099" y="2349"/>
                  </a:cubicBezTo>
                  <a:cubicBezTo>
                    <a:pt x="11014" y="2349"/>
                    <a:pt x="10928" y="2361"/>
                    <a:pt x="10845" y="2383"/>
                  </a:cubicBezTo>
                  <a:cubicBezTo>
                    <a:pt x="10831" y="2259"/>
                    <a:pt x="10789" y="2138"/>
                    <a:pt x="10751" y="2022"/>
                  </a:cubicBezTo>
                  <a:cubicBezTo>
                    <a:pt x="10719" y="1926"/>
                    <a:pt x="10684" y="1831"/>
                    <a:pt x="10645" y="1737"/>
                  </a:cubicBezTo>
                  <a:cubicBezTo>
                    <a:pt x="10607" y="1643"/>
                    <a:pt x="10559" y="1553"/>
                    <a:pt x="10512" y="1464"/>
                  </a:cubicBezTo>
                  <a:cubicBezTo>
                    <a:pt x="10466" y="1374"/>
                    <a:pt x="10417" y="1288"/>
                    <a:pt x="10368" y="1202"/>
                  </a:cubicBezTo>
                  <a:cubicBezTo>
                    <a:pt x="10274" y="1041"/>
                    <a:pt x="10174" y="876"/>
                    <a:pt x="10046" y="740"/>
                  </a:cubicBezTo>
                  <a:cubicBezTo>
                    <a:pt x="9947" y="635"/>
                    <a:pt x="9848" y="533"/>
                    <a:pt x="9731" y="446"/>
                  </a:cubicBezTo>
                  <a:cubicBezTo>
                    <a:pt x="9626" y="366"/>
                    <a:pt x="9501" y="308"/>
                    <a:pt x="9382" y="249"/>
                  </a:cubicBezTo>
                  <a:cubicBezTo>
                    <a:pt x="9205" y="162"/>
                    <a:pt x="9016" y="98"/>
                    <a:pt x="8824" y="54"/>
                  </a:cubicBezTo>
                  <a:cubicBezTo>
                    <a:pt x="8727" y="32"/>
                    <a:pt x="8629" y="14"/>
                    <a:pt x="8529" y="7"/>
                  </a:cubicBezTo>
                  <a:cubicBezTo>
                    <a:pt x="8458" y="2"/>
                    <a:pt x="8385" y="0"/>
                    <a:pt x="83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38446" y="3948360"/>
            <a:ext cx="164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To support the cotton boll.</a:t>
            </a:r>
            <a:endParaRPr lang="en-US" dirty="0">
              <a:latin typeface="Chalkboard SE" charset="0"/>
              <a:ea typeface="Chalkboard SE" charset="0"/>
              <a:cs typeface="Chalkboard SE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0" name="Google Shape;3960;p56"/>
          <p:cNvGrpSpPr/>
          <p:nvPr/>
        </p:nvGrpSpPr>
        <p:grpSpPr>
          <a:xfrm>
            <a:off x="3358179" y="1349330"/>
            <a:ext cx="2246097" cy="2556914"/>
            <a:chOff x="3129579" y="1425530"/>
            <a:chExt cx="2246097" cy="2556914"/>
          </a:xfrm>
        </p:grpSpPr>
        <p:grpSp>
          <p:nvGrpSpPr>
            <p:cNvPr id="3961" name="Google Shape;3961;p56"/>
            <p:cNvGrpSpPr/>
            <p:nvPr/>
          </p:nvGrpSpPr>
          <p:grpSpPr>
            <a:xfrm rot="6084930">
              <a:off x="3497340" y="2446552"/>
              <a:ext cx="1108421" cy="1657334"/>
              <a:chOff x="1457775" y="1826275"/>
              <a:chExt cx="431175" cy="648425"/>
            </a:xfrm>
          </p:grpSpPr>
          <p:sp>
            <p:nvSpPr>
              <p:cNvPr id="3962" name="Google Shape;3962;p56"/>
              <p:cNvSpPr/>
              <p:nvPr/>
            </p:nvSpPr>
            <p:spPr>
              <a:xfrm>
                <a:off x="1733375" y="2351775"/>
                <a:ext cx="40325" cy="43575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1743" extrusionOk="0">
                    <a:moveTo>
                      <a:pt x="808" y="1"/>
                    </a:moveTo>
                    <a:cubicBezTo>
                      <a:pt x="689" y="1"/>
                      <a:pt x="571" y="26"/>
                      <a:pt x="464" y="81"/>
                    </a:cubicBezTo>
                    <a:cubicBezTo>
                      <a:pt x="354" y="137"/>
                      <a:pt x="258" y="206"/>
                      <a:pt x="174" y="299"/>
                    </a:cubicBezTo>
                    <a:cubicBezTo>
                      <a:pt x="101" y="379"/>
                      <a:pt x="39" y="490"/>
                      <a:pt x="22" y="596"/>
                    </a:cubicBezTo>
                    <a:cubicBezTo>
                      <a:pt x="4" y="706"/>
                      <a:pt x="0" y="815"/>
                      <a:pt x="23" y="924"/>
                    </a:cubicBezTo>
                    <a:cubicBezTo>
                      <a:pt x="48" y="1042"/>
                      <a:pt x="86" y="1152"/>
                      <a:pt x="139" y="1261"/>
                    </a:cubicBezTo>
                    <a:cubicBezTo>
                      <a:pt x="239" y="1470"/>
                      <a:pt x="411" y="1633"/>
                      <a:pt x="630" y="1709"/>
                    </a:cubicBezTo>
                    <a:cubicBezTo>
                      <a:pt x="697" y="1732"/>
                      <a:pt x="768" y="1743"/>
                      <a:pt x="839" y="1743"/>
                    </a:cubicBezTo>
                    <a:cubicBezTo>
                      <a:pt x="983" y="1743"/>
                      <a:pt x="1128" y="1697"/>
                      <a:pt x="1243" y="1613"/>
                    </a:cubicBezTo>
                    <a:cubicBezTo>
                      <a:pt x="1435" y="1471"/>
                      <a:pt x="1568" y="1246"/>
                      <a:pt x="1586" y="1009"/>
                    </a:cubicBezTo>
                    <a:cubicBezTo>
                      <a:pt x="1597" y="963"/>
                      <a:pt x="1604" y="916"/>
                      <a:pt x="1607" y="867"/>
                    </a:cubicBezTo>
                    <a:cubicBezTo>
                      <a:pt x="1613" y="768"/>
                      <a:pt x="1601" y="658"/>
                      <a:pt x="1569" y="562"/>
                    </a:cubicBezTo>
                    <a:cubicBezTo>
                      <a:pt x="1495" y="342"/>
                      <a:pt x="1341" y="148"/>
                      <a:pt x="1120" y="60"/>
                    </a:cubicBezTo>
                    <a:cubicBezTo>
                      <a:pt x="1115" y="58"/>
                      <a:pt x="1112" y="57"/>
                      <a:pt x="1107" y="55"/>
                    </a:cubicBezTo>
                    <a:cubicBezTo>
                      <a:pt x="1012" y="20"/>
                      <a:pt x="910" y="1"/>
                      <a:pt x="8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63" name="Google Shape;3963;p56"/>
              <p:cNvSpPr/>
              <p:nvPr/>
            </p:nvSpPr>
            <p:spPr>
              <a:xfrm>
                <a:off x="1678250" y="2426050"/>
                <a:ext cx="40500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615" extrusionOk="0">
                    <a:moveTo>
                      <a:pt x="864" y="1"/>
                    </a:moveTo>
                    <a:cubicBezTo>
                      <a:pt x="844" y="1"/>
                      <a:pt x="824" y="2"/>
                      <a:pt x="805" y="4"/>
                    </a:cubicBezTo>
                    <a:cubicBezTo>
                      <a:pt x="797" y="3"/>
                      <a:pt x="789" y="3"/>
                      <a:pt x="781" y="3"/>
                    </a:cubicBezTo>
                    <a:cubicBezTo>
                      <a:pt x="656" y="3"/>
                      <a:pt x="529" y="38"/>
                      <a:pt x="422" y="103"/>
                    </a:cubicBezTo>
                    <a:cubicBezTo>
                      <a:pt x="302" y="176"/>
                      <a:pt x="202" y="272"/>
                      <a:pt x="128" y="391"/>
                    </a:cubicBezTo>
                    <a:cubicBezTo>
                      <a:pt x="58" y="502"/>
                      <a:pt x="8" y="637"/>
                      <a:pt x="4" y="770"/>
                    </a:cubicBezTo>
                    <a:cubicBezTo>
                      <a:pt x="1" y="902"/>
                      <a:pt x="16" y="1037"/>
                      <a:pt x="73" y="1161"/>
                    </a:cubicBezTo>
                    <a:cubicBezTo>
                      <a:pt x="122" y="1268"/>
                      <a:pt x="187" y="1363"/>
                      <a:pt x="276" y="1441"/>
                    </a:cubicBezTo>
                    <a:cubicBezTo>
                      <a:pt x="409" y="1557"/>
                      <a:pt x="584" y="1614"/>
                      <a:pt x="758" y="1614"/>
                    </a:cubicBezTo>
                    <a:cubicBezTo>
                      <a:pt x="837" y="1614"/>
                      <a:pt x="915" y="1603"/>
                      <a:pt x="990" y="1579"/>
                    </a:cubicBezTo>
                    <a:cubicBezTo>
                      <a:pt x="1111" y="1542"/>
                      <a:pt x="1220" y="1486"/>
                      <a:pt x="1315" y="1401"/>
                    </a:cubicBezTo>
                    <a:cubicBezTo>
                      <a:pt x="1407" y="1320"/>
                      <a:pt x="1479" y="1212"/>
                      <a:pt x="1528" y="1101"/>
                    </a:cubicBezTo>
                    <a:cubicBezTo>
                      <a:pt x="1594" y="948"/>
                      <a:pt x="1620" y="786"/>
                      <a:pt x="1589" y="622"/>
                    </a:cubicBezTo>
                    <a:cubicBezTo>
                      <a:pt x="1564" y="487"/>
                      <a:pt x="1494" y="365"/>
                      <a:pt x="1405" y="262"/>
                    </a:cubicBezTo>
                    <a:cubicBezTo>
                      <a:pt x="1318" y="164"/>
                      <a:pt x="1209" y="91"/>
                      <a:pt x="1089" y="46"/>
                    </a:cubicBezTo>
                    <a:cubicBezTo>
                      <a:pt x="1055" y="32"/>
                      <a:pt x="1020" y="22"/>
                      <a:pt x="983" y="14"/>
                    </a:cubicBezTo>
                    <a:cubicBezTo>
                      <a:pt x="944" y="5"/>
                      <a:pt x="904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64" name="Google Shape;3964;p56"/>
              <p:cNvSpPr/>
              <p:nvPr/>
            </p:nvSpPr>
            <p:spPr>
              <a:xfrm>
                <a:off x="1603075" y="2355525"/>
                <a:ext cx="432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805" extrusionOk="0">
                    <a:moveTo>
                      <a:pt x="896" y="0"/>
                    </a:moveTo>
                    <a:cubicBezTo>
                      <a:pt x="719" y="0"/>
                      <a:pt x="541" y="64"/>
                      <a:pt x="393" y="157"/>
                    </a:cubicBezTo>
                    <a:cubicBezTo>
                      <a:pt x="223" y="262"/>
                      <a:pt x="87" y="444"/>
                      <a:pt x="48" y="641"/>
                    </a:cubicBezTo>
                    <a:cubicBezTo>
                      <a:pt x="0" y="877"/>
                      <a:pt x="38" y="1123"/>
                      <a:pt x="134" y="1343"/>
                    </a:cubicBezTo>
                    <a:cubicBezTo>
                      <a:pt x="179" y="1445"/>
                      <a:pt x="235" y="1544"/>
                      <a:pt x="311" y="1625"/>
                    </a:cubicBezTo>
                    <a:cubicBezTo>
                      <a:pt x="384" y="1700"/>
                      <a:pt x="467" y="1751"/>
                      <a:pt x="565" y="1782"/>
                    </a:cubicBezTo>
                    <a:cubicBezTo>
                      <a:pt x="614" y="1798"/>
                      <a:pt x="662" y="1805"/>
                      <a:pt x="711" y="1805"/>
                    </a:cubicBezTo>
                    <a:cubicBezTo>
                      <a:pt x="848" y="1805"/>
                      <a:pt x="983" y="1746"/>
                      <a:pt x="1098" y="1661"/>
                    </a:cubicBezTo>
                    <a:cubicBezTo>
                      <a:pt x="1198" y="1640"/>
                      <a:pt x="1291" y="1600"/>
                      <a:pt x="1375" y="1534"/>
                    </a:cubicBezTo>
                    <a:cubicBezTo>
                      <a:pt x="1541" y="1401"/>
                      <a:pt x="1640" y="1214"/>
                      <a:pt x="1683" y="1007"/>
                    </a:cubicBezTo>
                    <a:cubicBezTo>
                      <a:pt x="1729" y="782"/>
                      <a:pt x="1680" y="550"/>
                      <a:pt x="1557" y="359"/>
                    </a:cubicBezTo>
                    <a:cubicBezTo>
                      <a:pt x="1465" y="215"/>
                      <a:pt x="1325" y="111"/>
                      <a:pt x="1167" y="52"/>
                    </a:cubicBezTo>
                    <a:cubicBezTo>
                      <a:pt x="1127" y="37"/>
                      <a:pt x="1084" y="24"/>
                      <a:pt x="1041" y="15"/>
                    </a:cubicBezTo>
                    <a:cubicBezTo>
                      <a:pt x="993" y="5"/>
                      <a:pt x="945" y="0"/>
                      <a:pt x="8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65" name="Google Shape;3965;p56"/>
              <p:cNvSpPr/>
              <p:nvPr/>
            </p:nvSpPr>
            <p:spPr>
              <a:xfrm>
                <a:off x="1519275" y="2234775"/>
                <a:ext cx="4505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1690" extrusionOk="0">
                    <a:moveTo>
                      <a:pt x="867" y="1"/>
                    </a:moveTo>
                    <a:cubicBezTo>
                      <a:pt x="793" y="1"/>
                      <a:pt x="718" y="9"/>
                      <a:pt x="645" y="25"/>
                    </a:cubicBezTo>
                    <a:cubicBezTo>
                      <a:pt x="498" y="57"/>
                      <a:pt x="345" y="133"/>
                      <a:pt x="243" y="246"/>
                    </a:cubicBezTo>
                    <a:cubicBezTo>
                      <a:pt x="193" y="301"/>
                      <a:pt x="142" y="360"/>
                      <a:pt x="111" y="428"/>
                    </a:cubicBezTo>
                    <a:cubicBezTo>
                      <a:pt x="78" y="501"/>
                      <a:pt x="51" y="572"/>
                      <a:pt x="35" y="652"/>
                    </a:cubicBezTo>
                    <a:cubicBezTo>
                      <a:pt x="1" y="813"/>
                      <a:pt x="30" y="988"/>
                      <a:pt x="84" y="1141"/>
                    </a:cubicBezTo>
                    <a:cubicBezTo>
                      <a:pt x="136" y="1280"/>
                      <a:pt x="212" y="1420"/>
                      <a:pt x="321" y="1522"/>
                    </a:cubicBezTo>
                    <a:cubicBezTo>
                      <a:pt x="402" y="1600"/>
                      <a:pt x="526" y="1658"/>
                      <a:pt x="644" y="1658"/>
                    </a:cubicBezTo>
                    <a:cubicBezTo>
                      <a:pt x="668" y="1658"/>
                      <a:pt x="693" y="1656"/>
                      <a:pt x="717" y="1650"/>
                    </a:cubicBezTo>
                    <a:cubicBezTo>
                      <a:pt x="742" y="1645"/>
                      <a:pt x="766" y="1639"/>
                      <a:pt x="790" y="1631"/>
                    </a:cubicBezTo>
                    <a:cubicBezTo>
                      <a:pt x="816" y="1645"/>
                      <a:pt x="843" y="1656"/>
                      <a:pt x="871" y="1666"/>
                    </a:cubicBezTo>
                    <a:cubicBezTo>
                      <a:pt x="925" y="1684"/>
                      <a:pt x="980" y="1690"/>
                      <a:pt x="1036" y="1690"/>
                    </a:cubicBezTo>
                    <a:cubicBezTo>
                      <a:pt x="1047" y="1690"/>
                      <a:pt x="1059" y="1690"/>
                      <a:pt x="1070" y="1689"/>
                    </a:cubicBezTo>
                    <a:cubicBezTo>
                      <a:pt x="1214" y="1685"/>
                      <a:pt x="1359" y="1609"/>
                      <a:pt x="1460" y="1510"/>
                    </a:cubicBezTo>
                    <a:cubicBezTo>
                      <a:pt x="1568" y="1402"/>
                      <a:pt x="1643" y="1272"/>
                      <a:pt x="1688" y="1127"/>
                    </a:cubicBezTo>
                    <a:cubicBezTo>
                      <a:pt x="1697" y="1096"/>
                      <a:pt x="1705" y="1066"/>
                      <a:pt x="1712" y="1035"/>
                    </a:cubicBezTo>
                    <a:cubicBezTo>
                      <a:pt x="1776" y="866"/>
                      <a:pt x="1802" y="668"/>
                      <a:pt x="1750" y="491"/>
                    </a:cubicBezTo>
                    <a:cubicBezTo>
                      <a:pt x="1706" y="334"/>
                      <a:pt x="1604" y="198"/>
                      <a:pt x="1452" y="131"/>
                    </a:cubicBezTo>
                    <a:cubicBezTo>
                      <a:pt x="1441" y="126"/>
                      <a:pt x="1429" y="121"/>
                      <a:pt x="1418" y="117"/>
                    </a:cubicBezTo>
                    <a:cubicBezTo>
                      <a:pt x="1362" y="95"/>
                      <a:pt x="1303" y="84"/>
                      <a:pt x="1244" y="79"/>
                    </a:cubicBezTo>
                    <a:cubicBezTo>
                      <a:pt x="1127" y="26"/>
                      <a:pt x="998" y="1"/>
                      <a:pt x="8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66" name="Google Shape;3966;p56"/>
              <p:cNvSpPr/>
              <p:nvPr/>
            </p:nvSpPr>
            <p:spPr>
              <a:xfrm>
                <a:off x="1466625" y="2174450"/>
                <a:ext cx="48100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987" extrusionOk="0">
                    <a:moveTo>
                      <a:pt x="1002" y="0"/>
                    </a:moveTo>
                    <a:cubicBezTo>
                      <a:pt x="859" y="0"/>
                      <a:pt x="725" y="49"/>
                      <a:pt x="607" y="124"/>
                    </a:cubicBezTo>
                    <a:cubicBezTo>
                      <a:pt x="593" y="132"/>
                      <a:pt x="580" y="140"/>
                      <a:pt x="568" y="149"/>
                    </a:cubicBezTo>
                    <a:cubicBezTo>
                      <a:pt x="529" y="162"/>
                      <a:pt x="494" y="182"/>
                      <a:pt x="463" y="212"/>
                    </a:cubicBezTo>
                    <a:cubicBezTo>
                      <a:pt x="386" y="284"/>
                      <a:pt x="312" y="358"/>
                      <a:pt x="244" y="439"/>
                    </a:cubicBezTo>
                    <a:cubicBezTo>
                      <a:pt x="117" y="594"/>
                      <a:pt x="1" y="800"/>
                      <a:pt x="18" y="1008"/>
                    </a:cubicBezTo>
                    <a:cubicBezTo>
                      <a:pt x="24" y="1067"/>
                      <a:pt x="45" y="1122"/>
                      <a:pt x="84" y="1163"/>
                    </a:cubicBezTo>
                    <a:cubicBezTo>
                      <a:pt x="94" y="1248"/>
                      <a:pt x="149" y="1322"/>
                      <a:pt x="227" y="1357"/>
                    </a:cubicBezTo>
                    <a:cubicBezTo>
                      <a:pt x="232" y="1386"/>
                      <a:pt x="237" y="1415"/>
                      <a:pt x="244" y="1444"/>
                    </a:cubicBezTo>
                    <a:cubicBezTo>
                      <a:pt x="279" y="1580"/>
                      <a:pt x="337" y="1728"/>
                      <a:pt x="443" y="1826"/>
                    </a:cubicBezTo>
                    <a:cubicBezTo>
                      <a:pt x="492" y="1871"/>
                      <a:pt x="545" y="1910"/>
                      <a:pt x="607" y="1939"/>
                    </a:cubicBezTo>
                    <a:cubicBezTo>
                      <a:pt x="673" y="1968"/>
                      <a:pt x="744" y="1982"/>
                      <a:pt x="817" y="1986"/>
                    </a:cubicBezTo>
                    <a:cubicBezTo>
                      <a:pt x="826" y="1986"/>
                      <a:pt x="836" y="1986"/>
                      <a:pt x="845" y="1986"/>
                    </a:cubicBezTo>
                    <a:cubicBezTo>
                      <a:pt x="980" y="1986"/>
                      <a:pt x="1122" y="1933"/>
                      <a:pt x="1231" y="1856"/>
                    </a:cubicBezTo>
                    <a:cubicBezTo>
                      <a:pt x="1363" y="1765"/>
                      <a:pt x="1480" y="1655"/>
                      <a:pt x="1578" y="1526"/>
                    </a:cubicBezTo>
                    <a:cubicBezTo>
                      <a:pt x="1626" y="1461"/>
                      <a:pt x="1674" y="1392"/>
                      <a:pt x="1716" y="1320"/>
                    </a:cubicBezTo>
                    <a:cubicBezTo>
                      <a:pt x="1731" y="1303"/>
                      <a:pt x="1744" y="1285"/>
                      <a:pt x="1757" y="1266"/>
                    </a:cubicBezTo>
                    <a:cubicBezTo>
                      <a:pt x="1837" y="1147"/>
                      <a:pt x="1905" y="1013"/>
                      <a:pt x="1914" y="867"/>
                    </a:cubicBezTo>
                    <a:cubicBezTo>
                      <a:pt x="1924" y="722"/>
                      <a:pt x="1901" y="579"/>
                      <a:pt x="1829" y="450"/>
                    </a:cubicBezTo>
                    <a:cubicBezTo>
                      <a:pt x="1756" y="321"/>
                      <a:pt x="1642" y="200"/>
                      <a:pt x="1504" y="137"/>
                    </a:cubicBezTo>
                    <a:cubicBezTo>
                      <a:pt x="1472" y="122"/>
                      <a:pt x="1440" y="108"/>
                      <a:pt x="1407" y="95"/>
                    </a:cubicBezTo>
                    <a:cubicBezTo>
                      <a:pt x="1351" y="75"/>
                      <a:pt x="1293" y="58"/>
                      <a:pt x="1233" y="47"/>
                    </a:cubicBezTo>
                    <a:cubicBezTo>
                      <a:pt x="1165" y="19"/>
                      <a:pt x="1090" y="2"/>
                      <a:pt x="1011" y="1"/>
                    </a:cubicBezTo>
                    <a:cubicBezTo>
                      <a:pt x="1008" y="1"/>
                      <a:pt x="1005" y="0"/>
                      <a:pt x="10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67" name="Google Shape;3967;p56"/>
              <p:cNvSpPr/>
              <p:nvPr/>
            </p:nvSpPr>
            <p:spPr>
              <a:xfrm>
                <a:off x="1747725" y="2180275"/>
                <a:ext cx="53600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003" extrusionOk="0">
                    <a:moveTo>
                      <a:pt x="1127" y="0"/>
                    </a:moveTo>
                    <a:cubicBezTo>
                      <a:pt x="1046" y="0"/>
                      <a:pt x="965" y="10"/>
                      <a:pt x="887" y="31"/>
                    </a:cubicBezTo>
                    <a:cubicBezTo>
                      <a:pt x="866" y="35"/>
                      <a:pt x="847" y="41"/>
                      <a:pt x="826" y="47"/>
                    </a:cubicBezTo>
                    <a:cubicBezTo>
                      <a:pt x="772" y="53"/>
                      <a:pt x="720" y="65"/>
                      <a:pt x="669" y="83"/>
                    </a:cubicBezTo>
                    <a:cubicBezTo>
                      <a:pt x="412" y="173"/>
                      <a:pt x="170" y="361"/>
                      <a:pt x="85" y="632"/>
                    </a:cubicBezTo>
                    <a:cubicBezTo>
                      <a:pt x="82" y="642"/>
                      <a:pt x="79" y="653"/>
                      <a:pt x="76" y="664"/>
                    </a:cubicBezTo>
                    <a:cubicBezTo>
                      <a:pt x="7" y="832"/>
                      <a:pt x="0" y="1015"/>
                      <a:pt x="48" y="1187"/>
                    </a:cubicBezTo>
                    <a:cubicBezTo>
                      <a:pt x="67" y="1283"/>
                      <a:pt x="95" y="1376"/>
                      <a:pt x="139" y="1468"/>
                    </a:cubicBezTo>
                    <a:cubicBezTo>
                      <a:pt x="266" y="1727"/>
                      <a:pt x="545" y="1929"/>
                      <a:pt x="827" y="1981"/>
                    </a:cubicBezTo>
                    <a:cubicBezTo>
                      <a:pt x="901" y="1995"/>
                      <a:pt x="977" y="2003"/>
                      <a:pt x="1053" y="2003"/>
                    </a:cubicBezTo>
                    <a:cubicBezTo>
                      <a:pt x="1253" y="2003"/>
                      <a:pt x="1452" y="1952"/>
                      <a:pt x="1620" y="1837"/>
                    </a:cubicBezTo>
                    <a:cubicBezTo>
                      <a:pt x="1873" y="1663"/>
                      <a:pt x="2070" y="1392"/>
                      <a:pt x="2107" y="1080"/>
                    </a:cubicBezTo>
                    <a:cubicBezTo>
                      <a:pt x="2143" y="764"/>
                      <a:pt x="2018" y="465"/>
                      <a:pt x="1785" y="251"/>
                    </a:cubicBezTo>
                    <a:cubicBezTo>
                      <a:pt x="1696" y="169"/>
                      <a:pt x="1591" y="106"/>
                      <a:pt x="1479" y="64"/>
                    </a:cubicBezTo>
                    <a:cubicBezTo>
                      <a:pt x="1366" y="22"/>
                      <a:pt x="1247" y="0"/>
                      <a:pt x="11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68" name="Google Shape;3968;p56"/>
              <p:cNvSpPr/>
              <p:nvPr/>
            </p:nvSpPr>
            <p:spPr>
              <a:xfrm>
                <a:off x="1833400" y="2134950"/>
                <a:ext cx="44800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945" extrusionOk="0">
                    <a:moveTo>
                      <a:pt x="921" y="1"/>
                    </a:moveTo>
                    <a:cubicBezTo>
                      <a:pt x="793" y="1"/>
                      <a:pt x="659" y="30"/>
                      <a:pt x="541" y="78"/>
                    </a:cubicBezTo>
                    <a:cubicBezTo>
                      <a:pt x="398" y="137"/>
                      <a:pt x="262" y="224"/>
                      <a:pt x="167" y="349"/>
                    </a:cubicBezTo>
                    <a:cubicBezTo>
                      <a:pt x="74" y="471"/>
                      <a:pt x="14" y="615"/>
                      <a:pt x="7" y="771"/>
                    </a:cubicBezTo>
                    <a:cubicBezTo>
                      <a:pt x="0" y="931"/>
                      <a:pt x="19" y="1096"/>
                      <a:pt x="76" y="1247"/>
                    </a:cubicBezTo>
                    <a:cubicBezTo>
                      <a:pt x="128" y="1387"/>
                      <a:pt x="193" y="1527"/>
                      <a:pt x="290" y="1642"/>
                    </a:cubicBezTo>
                    <a:cubicBezTo>
                      <a:pt x="393" y="1767"/>
                      <a:pt x="518" y="1870"/>
                      <a:pt x="676" y="1916"/>
                    </a:cubicBezTo>
                    <a:cubicBezTo>
                      <a:pt x="741" y="1935"/>
                      <a:pt x="807" y="1944"/>
                      <a:pt x="873" y="1944"/>
                    </a:cubicBezTo>
                    <a:cubicBezTo>
                      <a:pt x="949" y="1944"/>
                      <a:pt x="1025" y="1931"/>
                      <a:pt x="1099" y="1905"/>
                    </a:cubicBezTo>
                    <a:cubicBezTo>
                      <a:pt x="1413" y="1797"/>
                      <a:pt x="1622" y="1478"/>
                      <a:pt x="1718" y="1175"/>
                    </a:cubicBezTo>
                    <a:cubicBezTo>
                      <a:pt x="1766" y="1027"/>
                      <a:pt x="1791" y="852"/>
                      <a:pt x="1756" y="698"/>
                    </a:cubicBezTo>
                    <a:cubicBezTo>
                      <a:pt x="1732" y="591"/>
                      <a:pt x="1692" y="493"/>
                      <a:pt x="1632" y="405"/>
                    </a:cubicBezTo>
                    <a:cubicBezTo>
                      <a:pt x="1577" y="294"/>
                      <a:pt x="1495" y="205"/>
                      <a:pt x="1393" y="132"/>
                    </a:cubicBezTo>
                    <a:cubicBezTo>
                      <a:pt x="1349" y="101"/>
                      <a:pt x="1301" y="77"/>
                      <a:pt x="1249" y="57"/>
                    </a:cubicBezTo>
                    <a:cubicBezTo>
                      <a:pt x="1161" y="24"/>
                      <a:pt x="1066" y="8"/>
                      <a:pt x="974" y="3"/>
                    </a:cubicBezTo>
                    <a:cubicBezTo>
                      <a:pt x="956" y="1"/>
                      <a:pt x="939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69" name="Google Shape;3969;p56"/>
              <p:cNvSpPr/>
              <p:nvPr/>
            </p:nvSpPr>
            <p:spPr>
              <a:xfrm>
                <a:off x="1836475" y="2134450"/>
                <a:ext cx="31100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223" extrusionOk="0">
                    <a:moveTo>
                      <a:pt x="637" y="0"/>
                    </a:moveTo>
                    <a:cubicBezTo>
                      <a:pt x="608" y="0"/>
                      <a:pt x="580" y="4"/>
                      <a:pt x="550" y="9"/>
                    </a:cubicBezTo>
                    <a:cubicBezTo>
                      <a:pt x="509" y="13"/>
                      <a:pt x="462" y="27"/>
                      <a:pt x="421" y="47"/>
                    </a:cubicBezTo>
                    <a:cubicBezTo>
                      <a:pt x="394" y="52"/>
                      <a:pt x="368" y="59"/>
                      <a:pt x="343" y="67"/>
                    </a:cubicBezTo>
                    <a:cubicBezTo>
                      <a:pt x="265" y="90"/>
                      <a:pt x="208" y="153"/>
                      <a:pt x="186" y="227"/>
                    </a:cubicBezTo>
                    <a:cubicBezTo>
                      <a:pt x="92" y="330"/>
                      <a:pt x="35" y="465"/>
                      <a:pt x="18" y="602"/>
                    </a:cubicBezTo>
                    <a:cubicBezTo>
                      <a:pt x="1" y="728"/>
                      <a:pt x="51" y="870"/>
                      <a:pt x="130" y="966"/>
                    </a:cubicBezTo>
                    <a:cubicBezTo>
                      <a:pt x="234" y="1092"/>
                      <a:pt x="371" y="1174"/>
                      <a:pt x="534" y="1203"/>
                    </a:cubicBezTo>
                    <a:cubicBezTo>
                      <a:pt x="536" y="1203"/>
                      <a:pt x="537" y="1204"/>
                      <a:pt x="539" y="1204"/>
                    </a:cubicBezTo>
                    <a:cubicBezTo>
                      <a:pt x="581" y="1216"/>
                      <a:pt x="624" y="1222"/>
                      <a:pt x="667" y="1222"/>
                    </a:cubicBezTo>
                    <a:cubicBezTo>
                      <a:pt x="861" y="1222"/>
                      <a:pt x="1055" y="1103"/>
                      <a:pt x="1146" y="930"/>
                    </a:cubicBezTo>
                    <a:cubicBezTo>
                      <a:pt x="1221" y="788"/>
                      <a:pt x="1244" y="638"/>
                      <a:pt x="1221" y="480"/>
                    </a:cubicBezTo>
                    <a:cubicBezTo>
                      <a:pt x="1200" y="344"/>
                      <a:pt x="1111" y="207"/>
                      <a:pt x="1001" y="125"/>
                    </a:cubicBezTo>
                    <a:cubicBezTo>
                      <a:pt x="953" y="90"/>
                      <a:pt x="899" y="55"/>
                      <a:pt x="839" y="33"/>
                    </a:cubicBezTo>
                    <a:cubicBezTo>
                      <a:pt x="816" y="24"/>
                      <a:pt x="793" y="17"/>
                      <a:pt x="769" y="13"/>
                    </a:cubicBezTo>
                    <a:cubicBezTo>
                      <a:pt x="730" y="7"/>
                      <a:pt x="695" y="2"/>
                      <a:pt x="656" y="1"/>
                    </a:cubicBezTo>
                    <a:cubicBezTo>
                      <a:pt x="650" y="0"/>
                      <a:pt x="643" y="0"/>
                      <a:pt x="637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70" name="Google Shape;3970;p56"/>
              <p:cNvSpPr/>
              <p:nvPr/>
            </p:nvSpPr>
            <p:spPr>
              <a:xfrm>
                <a:off x="1756925" y="2178225"/>
                <a:ext cx="29250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149" extrusionOk="0">
                    <a:moveTo>
                      <a:pt x="613" y="1"/>
                    </a:moveTo>
                    <a:cubicBezTo>
                      <a:pt x="582" y="1"/>
                      <a:pt x="551" y="4"/>
                      <a:pt x="520" y="11"/>
                    </a:cubicBezTo>
                    <a:cubicBezTo>
                      <a:pt x="508" y="13"/>
                      <a:pt x="496" y="15"/>
                      <a:pt x="484" y="19"/>
                    </a:cubicBezTo>
                    <a:cubicBezTo>
                      <a:pt x="410" y="22"/>
                      <a:pt x="337" y="43"/>
                      <a:pt x="275" y="78"/>
                    </a:cubicBezTo>
                    <a:cubicBezTo>
                      <a:pt x="178" y="135"/>
                      <a:pt x="85" y="228"/>
                      <a:pt x="49" y="339"/>
                    </a:cubicBezTo>
                    <a:cubicBezTo>
                      <a:pt x="11" y="453"/>
                      <a:pt x="1" y="571"/>
                      <a:pt x="36" y="690"/>
                    </a:cubicBezTo>
                    <a:cubicBezTo>
                      <a:pt x="67" y="797"/>
                      <a:pt x="126" y="912"/>
                      <a:pt x="214" y="986"/>
                    </a:cubicBezTo>
                    <a:cubicBezTo>
                      <a:pt x="270" y="1035"/>
                      <a:pt x="332" y="1086"/>
                      <a:pt x="404" y="1111"/>
                    </a:cubicBezTo>
                    <a:cubicBezTo>
                      <a:pt x="457" y="1129"/>
                      <a:pt x="507" y="1141"/>
                      <a:pt x="562" y="1146"/>
                    </a:cubicBezTo>
                    <a:cubicBezTo>
                      <a:pt x="576" y="1148"/>
                      <a:pt x="590" y="1148"/>
                      <a:pt x="604" y="1148"/>
                    </a:cubicBezTo>
                    <a:cubicBezTo>
                      <a:pt x="711" y="1148"/>
                      <a:pt x="823" y="1107"/>
                      <a:pt x="906" y="1041"/>
                    </a:cubicBezTo>
                    <a:cubicBezTo>
                      <a:pt x="1048" y="931"/>
                      <a:pt x="1137" y="764"/>
                      <a:pt x="1149" y="589"/>
                    </a:cubicBezTo>
                    <a:cubicBezTo>
                      <a:pt x="1169" y="470"/>
                      <a:pt x="1137" y="353"/>
                      <a:pt x="1078" y="245"/>
                    </a:cubicBezTo>
                    <a:cubicBezTo>
                      <a:pt x="1024" y="147"/>
                      <a:pt x="926" y="85"/>
                      <a:pt x="822" y="45"/>
                    </a:cubicBezTo>
                    <a:cubicBezTo>
                      <a:pt x="810" y="41"/>
                      <a:pt x="798" y="37"/>
                      <a:pt x="785" y="33"/>
                    </a:cubicBezTo>
                    <a:cubicBezTo>
                      <a:pt x="730" y="12"/>
                      <a:pt x="672" y="1"/>
                      <a:pt x="61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71" name="Google Shape;3971;p56"/>
              <p:cNvSpPr/>
              <p:nvPr/>
            </p:nvSpPr>
            <p:spPr>
              <a:xfrm>
                <a:off x="1737525" y="2352300"/>
                <a:ext cx="260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005" extrusionOk="0">
                    <a:moveTo>
                      <a:pt x="503" y="0"/>
                    </a:moveTo>
                    <a:cubicBezTo>
                      <a:pt x="448" y="0"/>
                      <a:pt x="396" y="8"/>
                      <a:pt x="340" y="24"/>
                    </a:cubicBezTo>
                    <a:cubicBezTo>
                      <a:pt x="211" y="62"/>
                      <a:pt x="102" y="177"/>
                      <a:pt x="55" y="301"/>
                    </a:cubicBezTo>
                    <a:cubicBezTo>
                      <a:pt x="0" y="450"/>
                      <a:pt x="33" y="624"/>
                      <a:pt x="108" y="759"/>
                    </a:cubicBezTo>
                    <a:cubicBezTo>
                      <a:pt x="140" y="818"/>
                      <a:pt x="183" y="878"/>
                      <a:pt x="239" y="916"/>
                    </a:cubicBezTo>
                    <a:cubicBezTo>
                      <a:pt x="295" y="954"/>
                      <a:pt x="349" y="979"/>
                      <a:pt x="415" y="995"/>
                    </a:cubicBezTo>
                    <a:cubicBezTo>
                      <a:pt x="444" y="1002"/>
                      <a:pt x="473" y="1005"/>
                      <a:pt x="502" y="1005"/>
                    </a:cubicBezTo>
                    <a:cubicBezTo>
                      <a:pt x="609" y="1005"/>
                      <a:pt x="716" y="962"/>
                      <a:pt x="804" y="905"/>
                    </a:cubicBezTo>
                    <a:cubicBezTo>
                      <a:pt x="917" y="829"/>
                      <a:pt x="1014" y="702"/>
                      <a:pt x="1027" y="563"/>
                    </a:cubicBezTo>
                    <a:cubicBezTo>
                      <a:pt x="1040" y="421"/>
                      <a:pt x="1001" y="299"/>
                      <a:pt x="910" y="189"/>
                    </a:cubicBezTo>
                    <a:cubicBezTo>
                      <a:pt x="853" y="119"/>
                      <a:pt x="770" y="65"/>
                      <a:pt x="682" y="39"/>
                    </a:cubicBezTo>
                    <a:cubicBezTo>
                      <a:pt x="670" y="34"/>
                      <a:pt x="659" y="29"/>
                      <a:pt x="646" y="24"/>
                    </a:cubicBezTo>
                    <a:cubicBezTo>
                      <a:pt x="617" y="14"/>
                      <a:pt x="586" y="6"/>
                      <a:pt x="556" y="2"/>
                    </a:cubicBezTo>
                    <a:cubicBezTo>
                      <a:pt x="538" y="1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72" name="Google Shape;3972;p56"/>
              <p:cNvSpPr/>
              <p:nvPr/>
            </p:nvSpPr>
            <p:spPr>
              <a:xfrm>
                <a:off x="1686175" y="2421775"/>
                <a:ext cx="24000" cy="2392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957" extrusionOk="0">
                    <a:moveTo>
                      <a:pt x="486" y="0"/>
                    </a:moveTo>
                    <a:cubicBezTo>
                      <a:pt x="429" y="0"/>
                      <a:pt x="369" y="17"/>
                      <a:pt x="318" y="35"/>
                    </a:cubicBezTo>
                    <a:cubicBezTo>
                      <a:pt x="258" y="57"/>
                      <a:pt x="197" y="94"/>
                      <a:pt x="153" y="142"/>
                    </a:cubicBezTo>
                    <a:cubicBezTo>
                      <a:pt x="105" y="194"/>
                      <a:pt x="71" y="247"/>
                      <a:pt x="44" y="313"/>
                    </a:cubicBezTo>
                    <a:cubicBezTo>
                      <a:pt x="1" y="416"/>
                      <a:pt x="12" y="560"/>
                      <a:pt x="67" y="665"/>
                    </a:cubicBezTo>
                    <a:cubicBezTo>
                      <a:pt x="71" y="680"/>
                      <a:pt x="77" y="695"/>
                      <a:pt x="83" y="710"/>
                    </a:cubicBezTo>
                    <a:cubicBezTo>
                      <a:pt x="134" y="839"/>
                      <a:pt x="269" y="936"/>
                      <a:pt x="405" y="953"/>
                    </a:cubicBezTo>
                    <a:cubicBezTo>
                      <a:pt x="424" y="956"/>
                      <a:pt x="441" y="957"/>
                      <a:pt x="459" y="957"/>
                    </a:cubicBezTo>
                    <a:cubicBezTo>
                      <a:pt x="582" y="957"/>
                      <a:pt x="692" y="906"/>
                      <a:pt x="787" y="824"/>
                    </a:cubicBezTo>
                    <a:cubicBezTo>
                      <a:pt x="790" y="821"/>
                      <a:pt x="793" y="818"/>
                      <a:pt x="796" y="816"/>
                    </a:cubicBezTo>
                    <a:cubicBezTo>
                      <a:pt x="798" y="815"/>
                      <a:pt x="799" y="814"/>
                      <a:pt x="800" y="813"/>
                    </a:cubicBezTo>
                    <a:cubicBezTo>
                      <a:pt x="852" y="774"/>
                      <a:pt x="895" y="712"/>
                      <a:pt x="921" y="653"/>
                    </a:cubicBezTo>
                    <a:cubicBezTo>
                      <a:pt x="951" y="582"/>
                      <a:pt x="960" y="515"/>
                      <a:pt x="959" y="439"/>
                    </a:cubicBezTo>
                    <a:cubicBezTo>
                      <a:pt x="956" y="325"/>
                      <a:pt x="882" y="198"/>
                      <a:pt x="792" y="126"/>
                    </a:cubicBezTo>
                    <a:cubicBezTo>
                      <a:pt x="771" y="107"/>
                      <a:pt x="751" y="90"/>
                      <a:pt x="729" y="76"/>
                    </a:cubicBezTo>
                    <a:cubicBezTo>
                      <a:pt x="696" y="56"/>
                      <a:pt x="666" y="39"/>
                      <a:pt x="629" y="25"/>
                    </a:cubicBezTo>
                    <a:cubicBezTo>
                      <a:pt x="627" y="24"/>
                      <a:pt x="624" y="23"/>
                      <a:pt x="621" y="21"/>
                    </a:cubicBezTo>
                    <a:cubicBezTo>
                      <a:pt x="588" y="10"/>
                      <a:pt x="557" y="7"/>
                      <a:pt x="525" y="3"/>
                    </a:cubicBezTo>
                    <a:cubicBezTo>
                      <a:pt x="512" y="1"/>
                      <a:pt x="499" y="0"/>
                      <a:pt x="486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73" name="Google Shape;3973;p56"/>
              <p:cNvSpPr/>
              <p:nvPr/>
            </p:nvSpPr>
            <p:spPr>
              <a:xfrm>
                <a:off x="1610675" y="2350650"/>
                <a:ext cx="290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094" extrusionOk="0">
                    <a:moveTo>
                      <a:pt x="572" y="1"/>
                    </a:moveTo>
                    <a:cubicBezTo>
                      <a:pt x="315" y="1"/>
                      <a:pt x="45" y="200"/>
                      <a:pt x="17" y="461"/>
                    </a:cubicBezTo>
                    <a:cubicBezTo>
                      <a:pt x="1" y="608"/>
                      <a:pt x="42" y="741"/>
                      <a:pt x="121" y="863"/>
                    </a:cubicBezTo>
                    <a:cubicBezTo>
                      <a:pt x="193" y="977"/>
                      <a:pt x="304" y="1044"/>
                      <a:pt x="431" y="1080"/>
                    </a:cubicBezTo>
                    <a:cubicBezTo>
                      <a:pt x="464" y="1090"/>
                      <a:pt x="499" y="1094"/>
                      <a:pt x="535" y="1094"/>
                    </a:cubicBezTo>
                    <a:cubicBezTo>
                      <a:pt x="582" y="1094"/>
                      <a:pt x="629" y="1087"/>
                      <a:pt x="672" y="1078"/>
                    </a:cubicBezTo>
                    <a:cubicBezTo>
                      <a:pt x="738" y="1063"/>
                      <a:pt x="798" y="1035"/>
                      <a:pt x="856" y="1000"/>
                    </a:cubicBezTo>
                    <a:cubicBezTo>
                      <a:pt x="971" y="932"/>
                      <a:pt x="1057" y="812"/>
                      <a:pt x="1096" y="686"/>
                    </a:cubicBezTo>
                    <a:cubicBezTo>
                      <a:pt x="1160" y="479"/>
                      <a:pt x="1075" y="254"/>
                      <a:pt x="906" y="138"/>
                    </a:cubicBezTo>
                    <a:cubicBezTo>
                      <a:pt x="859" y="90"/>
                      <a:pt x="801" y="54"/>
                      <a:pt x="738" y="31"/>
                    </a:cubicBezTo>
                    <a:cubicBezTo>
                      <a:pt x="713" y="20"/>
                      <a:pt x="687" y="14"/>
                      <a:pt x="660" y="9"/>
                    </a:cubicBezTo>
                    <a:cubicBezTo>
                      <a:pt x="631" y="3"/>
                      <a:pt x="602" y="1"/>
                      <a:pt x="572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74" name="Google Shape;3974;p56"/>
              <p:cNvSpPr/>
              <p:nvPr/>
            </p:nvSpPr>
            <p:spPr>
              <a:xfrm>
                <a:off x="1537050" y="2232300"/>
                <a:ext cx="26875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102" extrusionOk="0">
                    <a:moveTo>
                      <a:pt x="504" y="0"/>
                    </a:moveTo>
                    <a:cubicBezTo>
                      <a:pt x="480" y="0"/>
                      <a:pt x="456" y="2"/>
                      <a:pt x="431" y="6"/>
                    </a:cubicBezTo>
                    <a:cubicBezTo>
                      <a:pt x="290" y="28"/>
                      <a:pt x="153" y="99"/>
                      <a:pt x="77" y="225"/>
                    </a:cubicBezTo>
                    <a:cubicBezTo>
                      <a:pt x="29" y="304"/>
                      <a:pt x="6" y="393"/>
                      <a:pt x="7" y="483"/>
                    </a:cubicBezTo>
                    <a:cubicBezTo>
                      <a:pt x="0" y="540"/>
                      <a:pt x="2" y="597"/>
                      <a:pt x="11" y="650"/>
                    </a:cubicBezTo>
                    <a:cubicBezTo>
                      <a:pt x="33" y="780"/>
                      <a:pt x="124" y="905"/>
                      <a:pt x="239" y="966"/>
                    </a:cubicBezTo>
                    <a:cubicBezTo>
                      <a:pt x="244" y="968"/>
                      <a:pt x="247" y="971"/>
                      <a:pt x="252" y="973"/>
                    </a:cubicBezTo>
                    <a:cubicBezTo>
                      <a:pt x="341" y="1051"/>
                      <a:pt x="452" y="1102"/>
                      <a:pt x="581" y="1102"/>
                    </a:cubicBezTo>
                    <a:cubicBezTo>
                      <a:pt x="590" y="1102"/>
                      <a:pt x="598" y="1101"/>
                      <a:pt x="606" y="1101"/>
                    </a:cubicBezTo>
                    <a:cubicBezTo>
                      <a:pt x="740" y="1095"/>
                      <a:pt x="870" y="1014"/>
                      <a:pt x="950" y="909"/>
                    </a:cubicBezTo>
                    <a:cubicBezTo>
                      <a:pt x="1036" y="797"/>
                      <a:pt x="1075" y="668"/>
                      <a:pt x="1066" y="528"/>
                    </a:cubicBezTo>
                    <a:cubicBezTo>
                      <a:pt x="1061" y="453"/>
                      <a:pt x="1034" y="366"/>
                      <a:pt x="990" y="304"/>
                    </a:cubicBezTo>
                    <a:cubicBezTo>
                      <a:pt x="989" y="302"/>
                      <a:pt x="987" y="299"/>
                      <a:pt x="986" y="297"/>
                    </a:cubicBezTo>
                    <a:cubicBezTo>
                      <a:pt x="949" y="218"/>
                      <a:pt x="892" y="147"/>
                      <a:pt x="826" y="104"/>
                    </a:cubicBezTo>
                    <a:cubicBezTo>
                      <a:pt x="783" y="76"/>
                      <a:pt x="738" y="54"/>
                      <a:pt x="691" y="35"/>
                    </a:cubicBezTo>
                    <a:cubicBezTo>
                      <a:pt x="631" y="13"/>
                      <a:pt x="568" y="0"/>
                      <a:pt x="50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75" name="Google Shape;3975;p56"/>
              <p:cNvSpPr/>
              <p:nvPr/>
            </p:nvSpPr>
            <p:spPr>
              <a:xfrm>
                <a:off x="1486575" y="2177775"/>
                <a:ext cx="28325" cy="2895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158" extrusionOk="0">
                    <a:moveTo>
                      <a:pt x="666" y="1"/>
                    </a:moveTo>
                    <a:cubicBezTo>
                      <a:pt x="591" y="1"/>
                      <a:pt x="521" y="12"/>
                      <a:pt x="449" y="39"/>
                    </a:cubicBezTo>
                    <a:cubicBezTo>
                      <a:pt x="385" y="63"/>
                      <a:pt x="329" y="100"/>
                      <a:pt x="275" y="142"/>
                    </a:cubicBezTo>
                    <a:cubicBezTo>
                      <a:pt x="233" y="175"/>
                      <a:pt x="195" y="220"/>
                      <a:pt x="163" y="270"/>
                    </a:cubicBezTo>
                    <a:cubicBezTo>
                      <a:pt x="83" y="346"/>
                      <a:pt x="20" y="443"/>
                      <a:pt x="12" y="555"/>
                    </a:cubicBezTo>
                    <a:cubicBezTo>
                      <a:pt x="1" y="711"/>
                      <a:pt x="59" y="850"/>
                      <a:pt x="163" y="963"/>
                    </a:cubicBezTo>
                    <a:cubicBezTo>
                      <a:pt x="213" y="1017"/>
                      <a:pt x="270" y="1057"/>
                      <a:pt x="331" y="1092"/>
                    </a:cubicBezTo>
                    <a:cubicBezTo>
                      <a:pt x="394" y="1129"/>
                      <a:pt x="466" y="1144"/>
                      <a:pt x="536" y="1154"/>
                    </a:cubicBezTo>
                    <a:cubicBezTo>
                      <a:pt x="550" y="1156"/>
                      <a:pt x="566" y="1157"/>
                      <a:pt x="581" y="1157"/>
                    </a:cubicBezTo>
                    <a:cubicBezTo>
                      <a:pt x="647" y="1157"/>
                      <a:pt x="721" y="1139"/>
                      <a:pt x="773" y="1112"/>
                    </a:cubicBezTo>
                    <a:cubicBezTo>
                      <a:pt x="829" y="1081"/>
                      <a:pt x="881" y="1049"/>
                      <a:pt x="926" y="1003"/>
                    </a:cubicBezTo>
                    <a:cubicBezTo>
                      <a:pt x="1017" y="908"/>
                      <a:pt x="1093" y="777"/>
                      <a:pt x="1115" y="645"/>
                    </a:cubicBezTo>
                    <a:cubicBezTo>
                      <a:pt x="1128" y="558"/>
                      <a:pt x="1133" y="478"/>
                      <a:pt x="1119" y="392"/>
                    </a:cubicBezTo>
                    <a:cubicBezTo>
                      <a:pt x="1109" y="325"/>
                      <a:pt x="1075" y="260"/>
                      <a:pt x="1038" y="204"/>
                    </a:cubicBezTo>
                    <a:cubicBezTo>
                      <a:pt x="986" y="126"/>
                      <a:pt x="904" y="61"/>
                      <a:pt x="813" y="26"/>
                    </a:cubicBezTo>
                    <a:cubicBezTo>
                      <a:pt x="775" y="13"/>
                      <a:pt x="736" y="4"/>
                      <a:pt x="697" y="1"/>
                    </a:cubicBezTo>
                    <a:cubicBezTo>
                      <a:pt x="687" y="1"/>
                      <a:pt x="676" y="1"/>
                      <a:pt x="666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76" name="Google Shape;3976;p56"/>
              <p:cNvSpPr/>
              <p:nvPr/>
            </p:nvSpPr>
            <p:spPr>
              <a:xfrm>
                <a:off x="1858050" y="2168925"/>
                <a:ext cx="191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87" extrusionOk="0">
                    <a:moveTo>
                      <a:pt x="384" y="0"/>
                    </a:moveTo>
                    <a:cubicBezTo>
                      <a:pt x="318" y="0"/>
                      <a:pt x="251" y="18"/>
                      <a:pt x="192" y="55"/>
                    </a:cubicBezTo>
                    <a:cubicBezTo>
                      <a:pt x="133" y="91"/>
                      <a:pt x="93" y="147"/>
                      <a:pt x="73" y="209"/>
                    </a:cubicBezTo>
                    <a:cubicBezTo>
                      <a:pt x="71" y="212"/>
                      <a:pt x="69" y="215"/>
                      <a:pt x="66" y="218"/>
                    </a:cubicBezTo>
                    <a:cubicBezTo>
                      <a:pt x="14" y="289"/>
                      <a:pt x="0" y="377"/>
                      <a:pt x="25" y="462"/>
                    </a:cubicBezTo>
                    <a:cubicBezTo>
                      <a:pt x="54" y="551"/>
                      <a:pt x="135" y="622"/>
                      <a:pt x="220" y="655"/>
                    </a:cubicBezTo>
                    <a:cubicBezTo>
                      <a:pt x="275" y="676"/>
                      <a:pt x="330" y="686"/>
                      <a:pt x="386" y="686"/>
                    </a:cubicBezTo>
                    <a:cubicBezTo>
                      <a:pt x="438" y="686"/>
                      <a:pt x="489" y="678"/>
                      <a:pt x="541" y="662"/>
                    </a:cubicBezTo>
                    <a:cubicBezTo>
                      <a:pt x="635" y="633"/>
                      <a:pt x="704" y="558"/>
                      <a:pt x="739" y="469"/>
                    </a:cubicBezTo>
                    <a:cubicBezTo>
                      <a:pt x="765" y="402"/>
                      <a:pt x="763" y="324"/>
                      <a:pt x="741" y="255"/>
                    </a:cubicBezTo>
                    <a:cubicBezTo>
                      <a:pt x="739" y="246"/>
                      <a:pt x="735" y="238"/>
                      <a:pt x="732" y="230"/>
                    </a:cubicBezTo>
                    <a:cubicBezTo>
                      <a:pt x="725" y="209"/>
                      <a:pt x="715" y="191"/>
                      <a:pt x="704" y="174"/>
                    </a:cubicBezTo>
                    <a:cubicBezTo>
                      <a:pt x="661" y="103"/>
                      <a:pt x="596" y="53"/>
                      <a:pt x="522" y="25"/>
                    </a:cubicBezTo>
                    <a:cubicBezTo>
                      <a:pt x="478" y="9"/>
                      <a:pt x="431" y="0"/>
                      <a:pt x="384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77" name="Google Shape;3977;p56"/>
              <p:cNvSpPr/>
              <p:nvPr/>
            </p:nvSpPr>
            <p:spPr>
              <a:xfrm>
                <a:off x="1768475" y="2215625"/>
                <a:ext cx="2112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660" extrusionOk="0">
                    <a:moveTo>
                      <a:pt x="403" y="0"/>
                    </a:moveTo>
                    <a:cubicBezTo>
                      <a:pt x="304" y="0"/>
                      <a:pt x="207" y="38"/>
                      <a:pt x="126" y="104"/>
                    </a:cubicBezTo>
                    <a:cubicBezTo>
                      <a:pt x="61" y="158"/>
                      <a:pt x="17" y="237"/>
                      <a:pt x="7" y="321"/>
                    </a:cubicBezTo>
                    <a:cubicBezTo>
                      <a:pt x="1" y="390"/>
                      <a:pt x="22" y="474"/>
                      <a:pt x="67" y="525"/>
                    </a:cubicBezTo>
                    <a:cubicBezTo>
                      <a:pt x="143" y="612"/>
                      <a:pt x="243" y="660"/>
                      <a:pt x="359" y="660"/>
                    </a:cubicBezTo>
                    <a:cubicBezTo>
                      <a:pt x="360" y="660"/>
                      <a:pt x="362" y="660"/>
                      <a:pt x="363" y="660"/>
                    </a:cubicBezTo>
                    <a:cubicBezTo>
                      <a:pt x="408" y="660"/>
                      <a:pt x="450" y="645"/>
                      <a:pt x="487" y="621"/>
                    </a:cubicBezTo>
                    <a:cubicBezTo>
                      <a:pt x="514" y="618"/>
                      <a:pt x="541" y="611"/>
                      <a:pt x="568" y="598"/>
                    </a:cubicBezTo>
                    <a:cubicBezTo>
                      <a:pt x="571" y="598"/>
                      <a:pt x="575" y="598"/>
                      <a:pt x="579" y="598"/>
                    </a:cubicBezTo>
                    <a:cubicBezTo>
                      <a:pt x="624" y="598"/>
                      <a:pt x="670" y="586"/>
                      <a:pt x="706" y="562"/>
                    </a:cubicBezTo>
                    <a:cubicBezTo>
                      <a:pt x="807" y="488"/>
                      <a:pt x="844" y="373"/>
                      <a:pt x="798" y="256"/>
                    </a:cubicBezTo>
                    <a:cubicBezTo>
                      <a:pt x="769" y="187"/>
                      <a:pt x="714" y="131"/>
                      <a:pt x="648" y="93"/>
                    </a:cubicBezTo>
                    <a:cubicBezTo>
                      <a:pt x="619" y="65"/>
                      <a:pt x="586" y="44"/>
                      <a:pt x="549" y="29"/>
                    </a:cubicBezTo>
                    <a:cubicBezTo>
                      <a:pt x="546" y="28"/>
                      <a:pt x="544" y="26"/>
                      <a:pt x="540" y="25"/>
                    </a:cubicBezTo>
                    <a:cubicBezTo>
                      <a:pt x="495" y="8"/>
                      <a:pt x="449" y="0"/>
                      <a:pt x="403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78" name="Google Shape;3978;p56"/>
              <p:cNvSpPr/>
              <p:nvPr/>
            </p:nvSpPr>
            <p:spPr>
              <a:xfrm>
                <a:off x="1764525" y="2386775"/>
                <a:ext cx="3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29" extrusionOk="0">
                    <a:moveTo>
                      <a:pt x="1" y="0"/>
                    </a:moveTo>
                    <a:cubicBezTo>
                      <a:pt x="4" y="10"/>
                      <a:pt x="9" y="18"/>
                      <a:pt x="12" y="29"/>
                    </a:cubicBezTo>
                    <a:cubicBezTo>
                      <a:pt x="9" y="18"/>
                      <a:pt x="4" y="9"/>
                      <a:pt x="1" y="0"/>
                    </a:cubicBezTo>
                    <a:close/>
                  </a:path>
                </a:pathLst>
              </a:custGeom>
              <a:solidFill>
                <a:srgbClr val="FF72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79" name="Google Shape;3979;p56"/>
              <p:cNvSpPr/>
              <p:nvPr/>
            </p:nvSpPr>
            <p:spPr>
              <a:xfrm>
                <a:off x="1745750" y="2381525"/>
                <a:ext cx="200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03" extrusionOk="0">
                    <a:moveTo>
                      <a:pt x="421" y="1"/>
                    </a:moveTo>
                    <a:cubicBezTo>
                      <a:pt x="418" y="1"/>
                      <a:pt x="415" y="1"/>
                      <a:pt x="412" y="1"/>
                    </a:cubicBezTo>
                    <a:cubicBezTo>
                      <a:pt x="197" y="8"/>
                      <a:pt x="1" y="254"/>
                      <a:pt x="95" y="462"/>
                    </a:cubicBezTo>
                    <a:cubicBezTo>
                      <a:pt x="135" y="550"/>
                      <a:pt x="225" y="603"/>
                      <a:pt x="317" y="603"/>
                    </a:cubicBezTo>
                    <a:cubicBezTo>
                      <a:pt x="339" y="603"/>
                      <a:pt x="362" y="600"/>
                      <a:pt x="384" y="593"/>
                    </a:cubicBezTo>
                    <a:cubicBezTo>
                      <a:pt x="404" y="597"/>
                      <a:pt x="424" y="599"/>
                      <a:pt x="445" y="599"/>
                    </a:cubicBezTo>
                    <a:cubicBezTo>
                      <a:pt x="460" y="599"/>
                      <a:pt x="476" y="598"/>
                      <a:pt x="491" y="596"/>
                    </a:cubicBezTo>
                    <a:cubicBezTo>
                      <a:pt x="541" y="586"/>
                      <a:pt x="586" y="565"/>
                      <a:pt x="623" y="534"/>
                    </a:cubicBezTo>
                    <a:cubicBezTo>
                      <a:pt x="626" y="533"/>
                      <a:pt x="629" y="531"/>
                      <a:pt x="633" y="530"/>
                    </a:cubicBezTo>
                    <a:cubicBezTo>
                      <a:pt x="756" y="473"/>
                      <a:pt x="800" y="334"/>
                      <a:pt x="752" y="211"/>
                    </a:cubicBezTo>
                    <a:cubicBezTo>
                      <a:pt x="724" y="137"/>
                      <a:pt x="667" y="87"/>
                      <a:pt x="596" y="60"/>
                    </a:cubicBezTo>
                    <a:cubicBezTo>
                      <a:pt x="575" y="43"/>
                      <a:pt x="549" y="29"/>
                      <a:pt x="523" y="19"/>
                    </a:cubicBezTo>
                    <a:cubicBezTo>
                      <a:pt x="491" y="8"/>
                      <a:pt x="457" y="1"/>
                      <a:pt x="421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80" name="Google Shape;3980;p56"/>
              <p:cNvSpPr/>
              <p:nvPr/>
            </p:nvSpPr>
            <p:spPr>
              <a:xfrm>
                <a:off x="1689700" y="2452875"/>
                <a:ext cx="18400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19" extrusionOk="0">
                    <a:moveTo>
                      <a:pt x="365" y="1"/>
                    </a:moveTo>
                    <a:cubicBezTo>
                      <a:pt x="290" y="1"/>
                      <a:pt x="215" y="27"/>
                      <a:pt x="145" y="67"/>
                    </a:cubicBezTo>
                    <a:cubicBezTo>
                      <a:pt x="31" y="133"/>
                      <a:pt x="0" y="290"/>
                      <a:pt x="68" y="399"/>
                    </a:cubicBezTo>
                    <a:cubicBezTo>
                      <a:pt x="69" y="400"/>
                      <a:pt x="69" y="401"/>
                      <a:pt x="70" y="402"/>
                    </a:cubicBezTo>
                    <a:cubicBezTo>
                      <a:pt x="108" y="497"/>
                      <a:pt x="193" y="567"/>
                      <a:pt x="301" y="585"/>
                    </a:cubicBezTo>
                    <a:cubicBezTo>
                      <a:pt x="316" y="588"/>
                      <a:pt x="331" y="589"/>
                      <a:pt x="344" y="590"/>
                    </a:cubicBezTo>
                    <a:cubicBezTo>
                      <a:pt x="372" y="605"/>
                      <a:pt x="403" y="614"/>
                      <a:pt x="436" y="617"/>
                    </a:cubicBezTo>
                    <a:cubicBezTo>
                      <a:pt x="444" y="618"/>
                      <a:pt x="452" y="619"/>
                      <a:pt x="461" y="619"/>
                    </a:cubicBezTo>
                    <a:cubicBezTo>
                      <a:pt x="538" y="619"/>
                      <a:pt x="612" y="581"/>
                      <a:pt x="659" y="517"/>
                    </a:cubicBezTo>
                    <a:cubicBezTo>
                      <a:pt x="735" y="415"/>
                      <a:pt x="714" y="274"/>
                      <a:pt x="650" y="170"/>
                    </a:cubicBezTo>
                    <a:cubicBezTo>
                      <a:pt x="633" y="142"/>
                      <a:pt x="610" y="115"/>
                      <a:pt x="584" y="94"/>
                    </a:cubicBezTo>
                    <a:cubicBezTo>
                      <a:pt x="566" y="73"/>
                      <a:pt x="543" y="55"/>
                      <a:pt x="518" y="41"/>
                    </a:cubicBezTo>
                    <a:cubicBezTo>
                      <a:pt x="504" y="33"/>
                      <a:pt x="490" y="26"/>
                      <a:pt x="475" y="20"/>
                    </a:cubicBezTo>
                    <a:cubicBezTo>
                      <a:pt x="438" y="7"/>
                      <a:pt x="402" y="1"/>
                      <a:pt x="365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81" name="Google Shape;3981;p56"/>
              <p:cNvSpPr/>
              <p:nvPr/>
            </p:nvSpPr>
            <p:spPr>
              <a:xfrm>
                <a:off x="1608025" y="2383375"/>
                <a:ext cx="16800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1" extrusionOk="0">
                    <a:moveTo>
                      <a:pt x="339" y="1"/>
                    </a:moveTo>
                    <a:cubicBezTo>
                      <a:pt x="238" y="1"/>
                      <a:pt x="139" y="44"/>
                      <a:pt x="78" y="128"/>
                    </a:cubicBezTo>
                    <a:cubicBezTo>
                      <a:pt x="62" y="150"/>
                      <a:pt x="48" y="173"/>
                      <a:pt x="39" y="198"/>
                    </a:cubicBezTo>
                    <a:cubicBezTo>
                      <a:pt x="30" y="215"/>
                      <a:pt x="24" y="232"/>
                      <a:pt x="20" y="250"/>
                    </a:cubicBezTo>
                    <a:cubicBezTo>
                      <a:pt x="19" y="257"/>
                      <a:pt x="16" y="264"/>
                      <a:pt x="15" y="271"/>
                    </a:cubicBezTo>
                    <a:cubicBezTo>
                      <a:pt x="5" y="304"/>
                      <a:pt x="0" y="339"/>
                      <a:pt x="1" y="369"/>
                    </a:cubicBezTo>
                    <a:cubicBezTo>
                      <a:pt x="4" y="431"/>
                      <a:pt x="21" y="501"/>
                      <a:pt x="62" y="549"/>
                    </a:cubicBezTo>
                    <a:cubicBezTo>
                      <a:pt x="84" y="574"/>
                      <a:pt x="104" y="600"/>
                      <a:pt x="132" y="620"/>
                    </a:cubicBezTo>
                    <a:cubicBezTo>
                      <a:pt x="160" y="642"/>
                      <a:pt x="192" y="653"/>
                      <a:pt x="226" y="664"/>
                    </a:cubicBezTo>
                    <a:cubicBezTo>
                      <a:pt x="256" y="676"/>
                      <a:pt x="289" y="681"/>
                      <a:pt x="323" y="681"/>
                    </a:cubicBezTo>
                    <a:cubicBezTo>
                      <a:pt x="420" y="681"/>
                      <a:pt x="522" y="636"/>
                      <a:pt x="580" y="559"/>
                    </a:cubicBezTo>
                    <a:cubicBezTo>
                      <a:pt x="599" y="533"/>
                      <a:pt x="620" y="507"/>
                      <a:pt x="631" y="475"/>
                    </a:cubicBezTo>
                    <a:cubicBezTo>
                      <a:pt x="634" y="470"/>
                      <a:pt x="635" y="464"/>
                      <a:pt x="636" y="460"/>
                    </a:cubicBezTo>
                    <a:cubicBezTo>
                      <a:pt x="661" y="406"/>
                      <a:pt x="672" y="347"/>
                      <a:pt x="662" y="291"/>
                    </a:cubicBezTo>
                    <a:cubicBezTo>
                      <a:pt x="650" y="223"/>
                      <a:pt x="628" y="167"/>
                      <a:pt x="583" y="112"/>
                    </a:cubicBezTo>
                    <a:cubicBezTo>
                      <a:pt x="551" y="73"/>
                      <a:pt x="502" y="39"/>
                      <a:pt x="452" y="21"/>
                    </a:cubicBezTo>
                    <a:cubicBezTo>
                      <a:pt x="442" y="16"/>
                      <a:pt x="431" y="13"/>
                      <a:pt x="421" y="10"/>
                    </a:cubicBezTo>
                    <a:cubicBezTo>
                      <a:pt x="394" y="4"/>
                      <a:pt x="367" y="1"/>
                      <a:pt x="339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82" name="Google Shape;3982;p56"/>
              <p:cNvSpPr/>
              <p:nvPr/>
            </p:nvSpPr>
            <p:spPr>
              <a:xfrm>
                <a:off x="1520525" y="2258200"/>
                <a:ext cx="189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94" extrusionOk="0">
                    <a:moveTo>
                      <a:pt x="355" y="1"/>
                    </a:moveTo>
                    <a:cubicBezTo>
                      <a:pt x="350" y="1"/>
                      <a:pt x="345" y="1"/>
                      <a:pt x="341" y="1"/>
                    </a:cubicBezTo>
                    <a:cubicBezTo>
                      <a:pt x="246" y="4"/>
                      <a:pt x="153" y="57"/>
                      <a:pt x="94" y="130"/>
                    </a:cubicBezTo>
                    <a:cubicBezTo>
                      <a:pt x="38" y="201"/>
                      <a:pt x="0" y="305"/>
                      <a:pt x="21" y="397"/>
                    </a:cubicBezTo>
                    <a:cubicBezTo>
                      <a:pt x="44" y="494"/>
                      <a:pt x="88" y="568"/>
                      <a:pt x="170" y="629"/>
                    </a:cubicBezTo>
                    <a:cubicBezTo>
                      <a:pt x="227" y="670"/>
                      <a:pt x="303" y="693"/>
                      <a:pt x="375" y="693"/>
                    </a:cubicBezTo>
                    <a:cubicBezTo>
                      <a:pt x="392" y="693"/>
                      <a:pt x="409" y="692"/>
                      <a:pt x="425" y="689"/>
                    </a:cubicBezTo>
                    <a:cubicBezTo>
                      <a:pt x="619" y="658"/>
                      <a:pt x="758" y="485"/>
                      <a:pt x="725" y="287"/>
                    </a:cubicBezTo>
                    <a:cubicBezTo>
                      <a:pt x="704" y="170"/>
                      <a:pt x="615" y="74"/>
                      <a:pt x="507" y="34"/>
                    </a:cubicBezTo>
                    <a:cubicBezTo>
                      <a:pt x="491" y="27"/>
                      <a:pt x="475" y="23"/>
                      <a:pt x="459" y="19"/>
                    </a:cubicBezTo>
                    <a:cubicBezTo>
                      <a:pt x="425" y="8"/>
                      <a:pt x="390" y="1"/>
                      <a:pt x="355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83" name="Google Shape;3983;p56"/>
              <p:cNvSpPr/>
              <p:nvPr/>
            </p:nvSpPr>
            <p:spPr>
              <a:xfrm>
                <a:off x="1467600" y="2198525"/>
                <a:ext cx="1790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16" h="701" extrusionOk="0">
                    <a:moveTo>
                      <a:pt x="312" y="0"/>
                    </a:moveTo>
                    <a:cubicBezTo>
                      <a:pt x="252" y="0"/>
                      <a:pt x="186" y="34"/>
                      <a:pt x="140" y="72"/>
                    </a:cubicBezTo>
                    <a:cubicBezTo>
                      <a:pt x="102" y="103"/>
                      <a:pt x="74" y="144"/>
                      <a:pt x="55" y="189"/>
                    </a:cubicBezTo>
                    <a:cubicBezTo>
                      <a:pt x="46" y="208"/>
                      <a:pt x="41" y="229"/>
                      <a:pt x="36" y="250"/>
                    </a:cubicBezTo>
                    <a:cubicBezTo>
                      <a:pt x="34" y="256"/>
                      <a:pt x="31" y="263"/>
                      <a:pt x="29" y="271"/>
                    </a:cubicBezTo>
                    <a:cubicBezTo>
                      <a:pt x="1" y="391"/>
                      <a:pt x="44" y="495"/>
                      <a:pt x="126" y="582"/>
                    </a:cubicBezTo>
                    <a:cubicBezTo>
                      <a:pt x="155" y="612"/>
                      <a:pt x="193" y="636"/>
                      <a:pt x="232" y="653"/>
                    </a:cubicBezTo>
                    <a:cubicBezTo>
                      <a:pt x="244" y="662"/>
                      <a:pt x="258" y="669"/>
                      <a:pt x="273" y="675"/>
                    </a:cubicBezTo>
                    <a:cubicBezTo>
                      <a:pt x="296" y="683"/>
                      <a:pt x="317" y="689"/>
                      <a:pt x="340" y="693"/>
                    </a:cubicBezTo>
                    <a:cubicBezTo>
                      <a:pt x="359" y="698"/>
                      <a:pt x="379" y="701"/>
                      <a:pt x="400" y="701"/>
                    </a:cubicBezTo>
                    <a:cubicBezTo>
                      <a:pt x="444" y="701"/>
                      <a:pt x="490" y="690"/>
                      <a:pt x="529" y="672"/>
                    </a:cubicBezTo>
                    <a:cubicBezTo>
                      <a:pt x="578" y="650"/>
                      <a:pt x="610" y="613"/>
                      <a:pt x="642" y="572"/>
                    </a:cubicBezTo>
                    <a:cubicBezTo>
                      <a:pt x="660" y="547"/>
                      <a:pt x="673" y="521"/>
                      <a:pt x="680" y="492"/>
                    </a:cubicBezTo>
                    <a:cubicBezTo>
                      <a:pt x="683" y="481"/>
                      <a:pt x="687" y="470"/>
                      <a:pt x="689" y="460"/>
                    </a:cubicBezTo>
                    <a:cubicBezTo>
                      <a:pt x="715" y="356"/>
                      <a:pt x="684" y="251"/>
                      <a:pt x="629" y="164"/>
                    </a:cubicBezTo>
                    <a:cubicBezTo>
                      <a:pt x="592" y="104"/>
                      <a:pt x="538" y="63"/>
                      <a:pt x="476" y="30"/>
                    </a:cubicBezTo>
                    <a:cubicBezTo>
                      <a:pt x="467" y="26"/>
                      <a:pt x="459" y="22"/>
                      <a:pt x="451" y="19"/>
                    </a:cubicBezTo>
                    <a:cubicBezTo>
                      <a:pt x="408" y="3"/>
                      <a:pt x="364" y="0"/>
                      <a:pt x="315" y="0"/>
                    </a:cubicBezTo>
                    <a:cubicBezTo>
                      <a:pt x="314" y="0"/>
                      <a:pt x="313" y="0"/>
                      <a:pt x="312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84" name="Google Shape;3984;p56"/>
              <p:cNvSpPr/>
              <p:nvPr/>
            </p:nvSpPr>
            <p:spPr>
              <a:xfrm>
                <a:off x="1688550" y="2473550"/>
                <a:ext cx="82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7" extrusionOk="0">
                    <a:moveTo>
                      <a:pt x="0" y="1"/>
                    </a:moveTo>
                    <a:cubicBezTo>
                      <a:pt x="10" y="3"/>
                      <a:pt x="20" y="4"/>
                      <a:pt x="31" y="6"/>
                    </a:cubicBezTo>
                    <a:lnTo>
                      <a:pt x="31" y="6"/>
                    </a:lnTo>
                    <a:cubicBezTo>
                      <a:pt x="30" y="6"/>
                      <a:pt x="29" y="5"/>
                      <a:pt x="28" y="5"/>
                    </a:cubicBezTo>
                    <a:cubicBezTo>
                      <a:pt x="19" y="3"/>
                      <a:pt x="10" y="2"/>
                      <a:pt x="0" y="1"/>
                    </a:cubicBezTo>
                    <a:close/>
                    <a:moveTo>
                      <a:pt x="31" y="6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2" y="6"/>
                      <a:pt x="31" y="6"/>
                    </a:cubicBezTo>
                    <a:close/>
                  </a:path>
                </a:pathLst>
              </a:custGeom>
              <a:solidFill>
                <a:srgbClr val="131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85" name="Google Shape;3985;p56"/>
              <p:cNvSpPr/>
              <p:nvPr/>
            </p:nvSpPr>
            <p:spPr>
              <a:xfrm>
                <a:off x="1457775" y="1826275"/>
                <a:ext cx="431175" cy="648425"/>
              </a:xfrm>
              <a:custGeom>
                <a:avLst/>
                <a:gdLst/>
                <a:ahLst/>
                <a:cxnLst/>
                <a:rect l="l" t="t" r="r" b="b"/>
                <a:pathLst>
                  <a:path w="17247" h="25937" extrusionOk="0">
                    <a:moveTo>
                      <a:pt x="11813" y="10454"/>
                    </a:moveTo>
                    <a:lnTo>
                      <a:pt x="11813" y="10454"/>
                    </a:lnTo>
                    <a:cubicBezTo>
                      <a:pt x="11815" y="10455"/>
                      <a:pt x="11816" y="10457"/>
                      <a:pt x="11818" y="10459"/>
                    </a:cubicBezTo>
                    <a:lnTo>
                      <a:pt x="11818" y="10459"/>
                    </a:lnTo>
                    <a:cubicBezTo>
                      <a:pt x="11817" y="10457"/>
                      <a:pt x="11815" y="10455"/>
                      <a:pt x="11813" y="10454"/>
                    </a:cubicBezTo>
                    <a:close/>
                    <a:moveTo>
                      <a:pt x="15685" y="12545"/>
                    </a:moveTo>
                    <a:cubicBezTo>
                      <a:pt x="15679" y="12547"/>
                      <a:pt x="15672" y="12549"/>
                      <a:pt x="15666" y="12551"/>
                    </a:cubicBezTo>
                    <a:lnTo>
                      <a:pt x="15666" y="12551"/>
                    </a:lnTo>
                    <a:cubicBezTo>
                      <a:pt x="15672" y="12549"/>
                      <a:pt x="15679" y="12547"/>
                      <a:pt x="15685" y="12545"/>
                    </a:cubicBezTo>
                    <a:close/>
                    <a:moveTo>
                      <a:pt x="15933" y="12480"/>
                    </a:moveTo>
                    <a:cubicBezTo>
                      <a:pt x="15984" y="12484"/>
                      <a:pt x="16034" y="12490"/>
                      <a:pt x="16084" y="12495"/>
                    </a:cubicBezTo>
                    <a:cubicBezTo>
                      <a:pt x="16132" y="12500"/>
                      <a:pt x="16180" y="12510"/>
                      <a:pt x="16227" y="12519"/>
                    </a:cubicBezTo>
                    <a:cubicBezTo>
                      <a:pt x="16252" y="12525"/>
                      <a:pt x="16276" y="12531"/>
                      <a:pt x="16299" y="12539"/>
                    </a:cubicBezTo>
                    <a:cubicBezTo>
                      <a:pt x="16306" y="12542"/>
                      <a:pt x="16312" y="12544"/>
                      <a:pt x="16319" y="12547"/>
                    </a:cubicBezTo>
                    <a:cubicBezTo>
                      <a:pt x="16339" y="12559"/>
                      <a:pt x="16359" y="12571"/>
                      <a:pt x="16379" y="12584"/>
                    </a:cubicBezTo>
                    <a:cubicBezTo>
                      <a:pt x="16400" y="12599"/>
                      <a:pt x="16420" y="12614"/>
                      <a:pt x="16439" y="12630"/>
                    </a:cubicBezTo>
                    <a:cubicBezTo>
                      <a:pt x="16463" y="12651"/>
                      <a:pt x="16486" y="12674"/>
                      <a:pt x="16507" y="12697"/>
                    </a:cubicBezTo>
                    <a:cubicBezTo>
                      <a:pt x="16543" y="12741"/>
                      <a:pt x="16574" y="12788"/>
                      <a:pt x="16605" y="12833"/>
                    </a:cubicBezTo>
                    <a:cubicBezTo>
                      <a:pt x="16631" y="12874"/>
                      <a:pt x="16657" y="12917"/>
                      <a:pt x="16679" y="12960"/>
                    </a:cubicBezTo>
                    <a:cubicBezTo>
                      <a:pt x="16697" y="13001"/>
                      <a:pt x="16713" y="13043"/>
                      <a:pt x="16728" y="13085"/>
                    </a:cubicBezTo>
                    <a:cubicBezTo>
                      <a:pt x="16735" y="13107"/>
                      <a:pt x="16741" y="13128"/>
                      <a:pt x="16746" y="13150"/>
                    </a:cubicBezTo>
                    <a:cubicBezTo>
                      <a:pt x="16746" y="13157"/>
                      <a:pt x="16747" y="13163"/>
                      <a:pt x="16747" y="13169"/>
                    </a:cubicBezTo>
                    <a:cubicBezTo>
                      <a:pt x="16746" y="13244"/>
                      <a:pt x="16744" y="13318"/>
                      <a:pt x="16738" y="13392"/>
                    </a:cubicBezTo>
                    <a:cubicBezTo>
                      <a:pt x="16736" y="13427"/>
                      <a:pt x="16731" y="13460"/>
                      <a:pt x="16727" y="13493"/>
                    </a:cubicBezTo>
                    <a:cubicBezTo>
                      <a:pt x="16726" y="13498"/>
                      <a:pt x="16725" y="13502"/>
                      <a:pt x="16723" y="13507"/>
                    </a:cubicBezTo>
                    <a:cubicBezTo>
                      <a:pt x="16696" y="13575"/>
                      <a:pt x="16663" y="13641"/>
                      <a:pt x="16630" y="13707"/>
                    </a:cubicBezTo>
                    <a:cubicBezTo>
                      <a:pt x="16608" y="13750"/>
                      <a:pt x="16584" y="13793"/>
                      <a:pt x="16558" y="13834"/>
                    </a:cubicBezTo>
                    <a:cubicBezTo>
                      <a:pt x="16536" y="13865"/>
                      <a:pt x="16513" y="13896"/>
                      <a:pt x="16489" y="13924"/>
                    </a:cubicBezTo>
                    <a:cubicBezTo>
                      <a:pt x="16483" y="13930"/>
                      <a:pt x="16478" y="13936"/>
                      <a:pt x="16471" y="13941"/>
                    </a:cubicBezTo>
                    <a:cubicBezTo>
                      <a:pt x="16464" y="13947"/>
                      <a:pt x="16456" y="13953"/>
                      <a:pt x="16448" y="13958"/>
                    </a:cubicBezTo>
                    <a:cubicBezTo>
                      <a:pt x="16373" y="14004"/>
                      <a:pt x="16293" y="14043"/>
                      <a:pt x="16213" y="14082"/>
                    </a:cubicBezTo>
                    <a:lnTo>
                      <a:pt x="16213" y="14082"/>
                    </a:lnTo>
                    <a:cubicBezTo>
                      <a:pt x="16215" y="14081"/>
                      <a:pt x="16216" y="14080"/>
                      <a:pt x="16218" y="14080"/>
                    </a:cubicBezTo>
                    <a:lnTo>
                      <a:pt x="16218" y="14080"/>
                    </a:lnTo>
                    <a:cubicBezTo>
                      <a:pt x="16216" y="14080"/>
                      <a:pt x="16214" y="14081"/>
                      <a:pt x="16212" y="14082"/>
                    </a:cubicBezTo>
                    <a:lnTo>
                      <a:pt x="16212" y="14082"/>
                    </a:lnTo>
                    <a:cubicBezTo>
                      <a:pt x="16212" y="14082"/>
                      <a:pt x="16213" y="14082"/>
                      <a:pt x="16213" y="14082"/>
                    </a:cubicBezTo>
                    <a:lnTo>
                      <a:pt x="16213" y="14082"/>
                    </a:lnTo>
                    <a:cubicBezTo>
                      <a:pt x="16212" y="14082"/>
                      <a:pt x="16210" y="14083"/>
                      <a:pt x="16209" y="14083"/>
                    </a:cubicBezTo>
                    <a:lnTo>
                      <a:pt x="16209" y="14083"/>
                    </a:lnTo>
                    <a:cubicBezTo>
                      <a:pt x="16210" y="14083"/>
                      <a:pt x="16211" y="14083"/>
                      <a:pt x="16212" y="14082"/>
                    </a:cubicBezTo>
                    <a:lnTo>
                      <a:pt x="16212" y="14082"/>
                    </a:lnTo>
                    <a:cubicBezTo>
                      <a:pt x="16208" y="14084"/>
                      <a:pt x="16205" y="14086"/>
                      <a:pt x="16201" y="14088"/>
                    </a:cubicBezTo>
                    <a:cubicBezTo>
                      <a:pt x="16204" y="14086"/>
                      <a:pt x="16206" y="14085"/>
                      <a:pt x="16209" y="14083"/>
                    </a:cubicBezTo>
                    <a:lnTo>
                      <a:pt x="16209" y="14083"/>
                    </a:lnTo>
                    <a:cubicBezTo>
                      <a:pt x="16204" y="14086"/>
                      <a:pt x="16198" y="14088"/>
                      <a:pt x="16193" y="14091"/>
                    </a:cubicBezTo>
                    <a:cubicBezTo>
                      <a:pt x="16192" y="14092"/>
                      <a:pt x="16189" y="14092"/>
                      <a:pt x="16187" y="14093"/>
                    </a:cubicBezTo>
                    <a:lnTo>
                      <a:pt x="16191" y="14092"/>
                    </a:lnTo>
                    <a:lnTo>
                      <a:pt x="16191" y="14092"/>
                    </a:lnTo>
                    <a:cubicBezTo>
                      <a:pt x="16160" y="14106"/>
                      <a:pt x="16128" y="14120"/>
                      <a:pt x="16095" y="14131"/>
                    </a:cubicBezTo>
                    <a:cubicBezTo>
                      <a:pt x="16082" y="14133"/>
                      <a:pt x="16071" y="14137"/>
                      <a:pt x="16058" y="14140"/>
                    </a:cubicBezTo>
                    <a:cubicBezTo>
                      <a:pt x="16045" y="14141"/>
                      <a:pt x="16034" y="14143"/>
                      <a:pt x="16021" y="14144"/>
                    </a:cubicBezTo>
                    <a:cubicBezTo>
                      <a:pt x="15995" y="14144"/>
                      <a:pt x="15969" y="14143"/>
                      <a:pt x="15942" y="14141"/>
                    </a:cubicBezTo>
                    <a:cubicBezTo>
                      <a:pt x="15881" y="14136"/>
                      <a:pt x="15819" y="14127"/>
                      <a:pt x="15760" y="14115"/>
                    </a:cubicBezTo>
                    <a:cubicBezTo>
                      <a:pt x="15741" y="14111"/>
                      <a:pt x="15723" y="14106"/>
                      <a:pt x="15706" y="14100"/>
                    </a:cubicBezTo>
                    <a:cubicBezTo>
                      <a:pt x="15686" y="14092"/>
                      <a:pt x="15667" y="14083"/>
                      <a:pt x="15647" y="14074"/>
                    </a:cubicBezTo>
                    <a:cubicBezTo>
                      <a:pt x="15607" y="14053"/>
                      <a:pt x="15567" y="14030"/>
                      <a:pt x="15529" y="14008"/>
                    </a:cubicBezTo>
                    <a:cubicBezTo>
                      <a:pt x="15499" y="13987"/>
                      <a:pt x="15470" y="13965"/>
                      <a:pt x="15443" y="13942"/>
                    </a:cubicBezTo>
                    <a:cubicBezTo>
                      <a:pt x="15423" y="13923"/>
                      <a:pt x="15403" y="13904"/>
                      <a:pt x="15383" y="13883"/>
                    </a:cubicBezTo>
                    <a:cubicBezTo>
                      <a:pt x="15359" y="13854"/>
                      <a:pt x="15336" y="13823"/>
                      <a:pt x="15315" y="13791"/>
                    </a:cubicBezTo>
                    <a:cubicBezTo>
                      <a:pt x="15291" y="13751"/>
                      <a:pt x="15268" y="13710"/>
                      <a:pt x="15246" y="13668"/>
                    </a:cubicBezTo>
                    <a:cubicBezTo>
                      <a:pt x="15234" y="13637"/>
                      <a:pt x="15222" y="13605"/>
                      <a:pt x="15210" y="13573"/>
                    </a:cubicBezTo>
                    <a:cubicBezTo>
                      <a:pt x="15191" y="13508"/>
                      <a:pt x="15175" y="13443"/>
                      <a:pt x="15164" y="13376"/>
                    </a:cubicBezTo>
                    <a:cubicBezTo>
                      <a:pt x="15161" y="13356"/>
                      <a:pt x="15159" y="13335"/>
                      <a:pt x="15157" y="13315"/>
                    </a:cubicBezTo>
                    <a:cubicBezTo>
                      <a:pt x="15157" y="13299"/>
                      <a:pt x="15157" y="13283"/>
                      <a:pt x="15158" y="13267"/>
                    </a:cubicBezTo>
                    <a:cubicBezTo>
                      <a:pt x="15160" y="13247"/>
                      <a:pt x="15163" y="13228"/>
                      <a:pt x="15166" y="13208"/>
                    </a:cubicBezTo>
                    <a:cubicBezTo>
                      <a:pt x="15173" y="13176"/>
                      <a:pt x="15181" y="13145"/>
                      <a:pt x="15191" y="13115"/>
                    </a:cubicBezTo>
                    <a:cubicBezTo>
                      <a:pt x="15212" y="13061"/>
                      <a:pt x="15235" y="13007"/>
                      <a:pt x="15259" y="12954"/>
                    </a:cubicBezTo>
                    <a:cubicBezTo>
                      <a:pt x="15271" y="12932"/>
                      <a:pt x="15285" y="12909"/>
                      <a:pt x="15300" y="12887"/>
                    </a:cubicBezTo>
                    <a:cubicBezTo>
                      <a:pt x="15324" y="12861"/>
                      <a:pt x="15342" y="12830"/>
                      <a:pt x="15354" y="12797"/>
                    </a:cubicBezTo>
                    <a:cubicBezTo>
                      <a:pt x="15357" y="12794"/>
                      <a:pt x="15359" y="12792"/>
                      <a:pt x="15363" y="12790"/>
                    </a:cubicBezTo>
                    <a:cubicBezTo>
                      <a:pt x="15392" y="12767"/>
                      <a:pt x="15416" y="12739"/>
                      <a:pt x="15442" y="12711"/>
                    </a:cubicBezTo>
                    <a:cubicBezTo>
                      <a:pt x="15443" y="12709"/>
                      <a:pt x="15446" y="12707"/>
                      <a:pt x="15449" y="12704"/>
                    </a:cubicBezTo>
                    <a:lnTo>
                      <a:pt x="15449" y="12704"/>
                    </a:lnTo>
                    <a:cubicBezTo>
                      <a:pt x="15449" y="12705"/>
                      <a:pt x="15449" y="12705"/>
                      <a:pt x="15449" y="12705"/>
                    </a:cubicBezTo>
                    <a:cubicBezTo>
                      <a:pt x="15483" y="12675"/>
                      <a:pt x="15515" y="12645"/>
                      <a:pt x="15549" y="12614"/>
                    </a:cubicBezTo>
                    <a:cubicBezTo>
                      <a:pt x="15565" y="12601"/>
                      <a:pt x="15582" y="12589"/>
                      <a:pt x="15598" y="12577"/>
                    </a:cubicBezTo>
                    <a:cubicBezTo>
                      <a:pt x="15621" y="12567"/>
                      <a:pt x="15643" y="12559"/>
                      <a:pt x="15666" y="12551"/>
                    </a:cubicBezTo>
                    <a:lnTo>
                      <a:pt x="15666" y="12551"/>
                    </a:lnTo>
                    <a:cubicBezTo>
                      <a:pt x="15662" y="12552"/>
                      <a:pt x="15658" y="12553"/>
                      <a:pt x="15654" y="12554"/>
                    </a:cubicBezTo>
                    <a:cubicBezTo>
                      <a:pt x="15715" y="12536"/>
                      <a:pt x="15774" y="12514"/>
                      <a:pt x="15834" y="12495"/>
                    </a:cubicBezTo>
                    <a:cubicBezTo>
                      <a:pt x="15851" y="12490"/>
                      <a:pt x="15867" y="12487"/>
                      <a:pt x="15883" y="12483"/>
                    </a:cubicBezTo>
                    <a:cubicBezTo>
                      <a:pt x="15896" y="12482"/>
                      <a:pt x="15908" y="12481"/>
                      <a:pt x="15920" y="12480"/>
                    </a:cubicBezTo>
                    <a:close/>
                    <a:moveTo>
                      <a:pt x="12634" y="14252"/>
                    </a:moveTo>
                    <a:cubicBezTo>
                      <a:pt x="12633" y="14253"/>
                      <a:pt x="12632" y="14253"/>
                      <a:pt x="12631" y="14253"/>
                    </a:cubicBezTo>
                    <a:cubicBezTo>
                      <a:pt x="12632" y="14253"/>
                      <a:pt x="12633" y="14253"/>
                      <a:pt x="12634" y="14252"/>
                    </a:cubicBezTo>
                    <a:close/>
                    <a:moveTo>
                      <a:pt x="555" y="15127"/>
                    </a:moveTo>
                    <a:cubicBezTo>
                      <a:pt x="557" y="15131"/>
                      <a:pt x="559" y="15135"/>
                      <a:pt x="560" y="15138"/>
                    </a:cubicBezTo>
                    <a:cubicBezTo>
                      <a:pt x="559" y="15135"/>
                      <a:pt x="557" y="15131"/>
                      <a:pt x="555" y="15127"/>
                    </a:cubicBezTo>
                    <a:close/>
                    <a:moveTo>
                      <a:pt x="128" y="15351"/>
                    </a:moveTo>
                    <a:lnTo>
                      <a:pt x="128" y="15351"/>
                    </a:lnTo>
                    <a:cubicBezTo>
                      <a:pt x="129" y="15352"/>
                      <a:pt x="129" y="15353"/>
                      <a:pt x="129" y="15353"/>
                    </a:cubicBezTo>
                    <a:lnTo>
                      <a:pt x="129" y="15353"/>
                    </a:lnTo>
                    <a:cubicBezTo>
                      <a:pt x="128" y="15353"/>
                      <a:pt x="128" y="15352"/>
                      <a:pt x="128" y="15351"/>
                    </a:cubicBezTo>
                    <a:close/>
                    <a:moveTo>
                      <a:pt x="1336" y="13982"/>
                    </a:moveTo>
                    <a:cubicBezTo>
                      <a:pt x="1369" y="13986"/>
                      <a:pt x="1402" y="13990"/>
                      <a:pt x="1436" y="13996"/>
                    </a:cubicBezTo>
                    <a:cubicBezTo>
                      <a:pt x="1495" y="14008"/>
                      <a:pt x="1554" y="14025"/>
                      <a:pt x="1611" y="14043"/>
                    </a:cubicBezTo>
                    <a:cubicBezTo>
                      <a:pt x="1671" y="14065"/>
                      <a:pt x="1729" y="14090"/>
                      <a:pt x="1786" y="14116"/>
                    </a:cubicBezTo>
                    <a:cubicBezTo>
                      <a:pt x="1829" y="14138"/>
                      <a:pt x="1871" y="14160"/>
                      <a:pt x="1911" y="14184"/>
                    </a:cubicBezTo>
                    <a:cubicBezTo>
                      <a:pt x="1924" y="14193"/>
                      <a:pt x="1935" y="14201"/>
                      <a:pt x="1946" y="14211"/>
                    </a:cubicBezTo>
                    <a:cubicBezTo>
                      <a:pt x="1970" y="14233"/>
                      <a:pt x="1993" y="14256"/>
                      <a:pt x="2015" y="14280"/>
                    </a:cubicBezTo>
                    <a:cubicBezTo>
                      <a:pt x="2037" y="14307"/>
                      <a:pt x="2056" y="14335"/>
                      <a:pt x="2077" y="14362"/>
                    </a:cubicBezTo>
                    <a:cubicBezTo>
                      <a:pt x="2096" y="14393"/>
                      <a:pt x="2114" y="14424"/>
                      <a:pt x="2132" y="14455"/>
                    </a:cubicBezTo>
                    <a:cubicBezTo>
                      <a:pt x="2141" y="14475"/>
                      <a:pt x="2150" y="14496"/>
                      <a:pt x="2158" y="14516"/>
                    </a:cubicBezTo>
                    <a:cubicBezTo>
                      <a:pt x="2172" y="14562"/>
                      <a:pt x="2183" y="14609"/>
                      <a:pt x="2192" y="14656"/>
                    </a:cubicBezTo>
                    <a:cubicBezTo>
                      <a:pt x="2195" y="14666"/>
                      <a:pt x="2196" y="14677"/>
                      <a:pt x="2197" y="14686"/>
                    </a:cubicBezTo>
                    <a:cubicBezTo>
                      <a:pt x="2198" y="14718"/>
                      <a:pt x="2199" y="14750"/>
                      <a:pt x="2198" y="14782"/>
                    </a:cubicBezTo>
                    <a:cubicBezTo>
                      <a:pt x="2195" y="14814"/>
                      <a:pt x="2189" y="14847"/>
                      <a:pt x="2183" y="14879"/>
                    </a:cubicBezTo>
                    <a:cubicBezTo>
                      <a:pt x="2167" y="14958"/>
                      <a:pt x="2151" y="15036"/>
                      <a:pt x="2128" y="15112"/>
                    </a:cubicBezTo>
                    <a:cubicBezTo>
                      <a:pt x="2119" y="15135"/>
                      <a:pt x="2111" y="15158"/>
                      <a:pt x="2101" y="15180"/>
                    </a:cubicBezTo>
                    <a:cubicBezTo>
                      <a:pt x="2093" y="15196"/>
                      <a:pt x="2084" y="15212"/>
                      <a:pt x="2074" y="15228"/>
                    </a:cubicBezTo>
                    <a:cubicBezTo>
                      <a:pt x="2061" y="15247"/>
                      <a:pt x="2046" y="15265"/>
                      <a:pt x="2031" y="15284"/>
                    </a:cubicBezTo>
                    <a:cubicBezTo>
                      <a:pt x="2015" y="15300"/>
                      <a:pt x="1999" y="15317"/>
                      <a:pt x="1983" y="15333"/>
                    </a:cubicBezTo>
                    <a:cubicBezTo>
                      <a:pt x="1942" y="15367"/>
                      <a:pt x="1898" y="15397"/>
                      <a:pt x="1855" y="15426"/>
                    </a:cubicBezTo>
                    <a:cubicBezTo>
                      <a:pt x="1816" y="15452"/>
                      <a:pt x="1776" y="15477"/>
                      <a:pt x="1735" y="15499"/>
                    </a:cubicBezTo>
                    <a:cubicBezTo>
                      <a:pt x="1658" y="15535"/>
                      <a:pt x="1582" y="15568"/>
                      <a:pt x="1503" y="15597"/>
                    </a:cubicBezTo>
                    <a:cubicBezTo>
                      <a:pt x="1457" y="15611"/>
                      <a:pt x="1412" y="15623"/>
                      <a:pt x="1365" y="15635"/>
                    </a:cubicBezTo>
                    <a:cubicBezTo>
                      <a:pt x="1354" y="15636"/>
                      <a:pt x="1341" y="15637"/>
                      <a:pt x="1330" y="15638"/>
                    </a:cubicBezTo>
                    <a:cubicBezTo>
                      <a:pt x="1307" y="15639"/>
                      <a:pt x="1284" y="15639"/>
                      <a:pt x="1263" y="15639"/>
                    </a:cubicBezTo>
                    <a:cubicBezTo>
                      <a:pt x="1240" y="15638"/>
                      <a:pt x="1216" y="15635"/>
                      <a:pt x="1193" y="15631"/>
                    </a:cubicBezTo>
                    <a:cubicBezTo>
                      <a:pt x="1144" y="15621"/>
                      <a:pt x="1094" y="15607"/>
                      <a:pt x="1046" y="15592"/>
                    </a:cubicBezTo>
                    <a:cubicBezTo>
                      <a:pt x="1013" y="15581"/>
                      <a:pt x="981" y="15568"/>
                      <a:pt x="949" y="15554"/>
                    </a:cubicBezTo>
                    <a:cubicBezTo>
                      <a:pt x="928" y="15542"/>
                      <a:pt x="906" y="15530"/>
                      <a:pt x="885" y="15517"/>
                    </a:cubicBezTo>
                    <a:cubicBezTo>
                      <a:pt x="858" y="15498"/>
                      <a:pt x="831" y="15478"/>
                      <a:pt x="804" y="15458"/>
                    </a:cubicBezTo>
                    <a:cubicBezTo>
                      <a:pt x="773" y="15430"/>
                      <a:pt x="742" y="15401"/>
                      <a:pt x="714" y="15371"/>
                    </a:cubicBezTo>
                    <a:cubicBezTo>
                      <a:pt x="711" y="15367"/>
                      <a:pt x="708" y="15364"/>
                      <a:pt x="706" y="15360"/>
                    </a:cubicBezTo>
                    <a:cubicBezTo>
                      <a:pt x="698" y="15340"/>
                      <a:pt x="687" y="15319"/>
                      <a:pt x="674" y="15300"/>
                    </a:cubicBezTo>
                    <a:cubicBezTo>
                      <a:pt x="643" y="15257"/>
                      <a:pt x="609" y="15219"/>
                      <a:pt x="579" y="15176"/>
                    </a:cubicBezTo>
                    <a:cubicBezTo>
                      <a:pt x="578" y="15175"/>
                      <a:pt x="578" y="15174"/>
                      <a:pt x="577" y="15172"/>
                    </a:cubicBezTo>
                    <a:cubicBezTo>
                      <a:pt x="574" y="15167"/>
                      <a:pt x="572" y="15163"/>
                      <a:pt x="570" y="15158"/>
                    </a:cubicBezTo>
                    <a:lnTo>
                      <a:pt x="570" y="15158"/>
                    </a:lnTo>
                    <a:cubicBezTo>
                      <a:pt x="568" y="15156"/>
                      <a:pt x="566" y="15152"/>
                      <a:pt x="565" y="15150"/>
                    </a:cubicBezTo>
                    <a:cubicBezTo>
                      <a:pt x="564" y="15148"/>
                      <a:pt x="563" y="15145"/>
                      <a:pt x="562" y="15143"/>
                    </a:cubicBezTo>
                    <a:lnTo>
                      <a:pt x="562" y="15143"/>
                    </a:lnTo>
                    <a:cubicBezTo>
                      <a:pt x="557" y="15132"/>
                      <a:pt x="551" y="15121"/>
                      <a:pt x="546" y="15110"/>
                    </a:cubicBezTo>
                    <a:lnTo>
                      <a:pt x="546" y="15110"/>
                    </a:lnTo>
                    <a:cubicBezTo>
                      <a:pt x="549" y="15116"/>
                      <a:pt x="552" y="15122"/>
                      <a:pt x="555" y="15127"/>
                    </a:cubicBezTo>
                    <a:lnTo>
                      <a:pt x="555" y="15127"/>
                    </a:lnTo>
                    <a:cubicBezTo>
                      <a:pt x="547" y="15111"/>
                      <a:pt x="540" y="15094"/>
                      <a:pt x="533" y="15078"/>
                    </a:cubicBezTo>
                    <a:cubicBezTo>
                      <a:pt x="532" y="15077"/>
                      <a:pt x="532" y="15076"/>
                      <a:pt x="532" y="15075"/>
                    </a:cubicBezTo>
                    <a:lnTo>
                      <a:pt x="532" y="15075"/>
                    </a:lnTo>
                    <a:cubicBezTo>
                      <a:pt x="533" y="15077"/>
                      <a:pt x="535" y="15080"/>
                      <a:pt x="535" y="15081"/>
                    </a:cubicBezTo>
                    <a:cubicBezTo>
                      <a:pt x="534" y="15079"/>
                      <a:pt x="533" y="15077"/>
                      <a:pt x="532" y="15074"/>
                    </a:cubicBezTo>
                    <a:lnTo>
                      <a:pt x="532" y="15074"/>
                    </a:lnTo>
                    <a:cubicBezTo>
                      <a:pt x="532" y="15074"/>
                      <a:pt x="532" y="15074"/>
                      <a:pt x="532" y="15075"/>
                    </a:cubicBezTo>
                    <a:lnTo>
                      <a:pt x="532" y="15075"/>
                    </a:lnTo>
                    <a:cubicBezTo>
                      <a:pt x="531" y="15073"/>
                      <a:pt x="531" y="15072"/>
                      <a:pt x="531" y="15071"/>
                    </a:cubicBezTo>
                    <a:cubicBezTo>
                      <a:pt x="524" y="15054"/>
                      <a:pt x="518" y="15037"/>
                      <a:pt x="512" y="15020"/>
                    </a:cubicBezTo>
                    <a:cubicBezTo>
                      <a:pt x="511" y="15015"/>
                      <a:pt x="510" y="15010"/>
                      <a:pt x="509" y="15006"/>
                    </a:cubicBezTo>
                    <a:cubicBezTo>
                      <a:pt x="506" y="14989"/>
                      <a:pt x="502" y="14973"/>
                      <a:pt x="499" y="14956"/>
                    </a:cubicBezTo>
                    <a:cubicBezTo>
                      <a:pt x="494" y="14929"/>
                      <a:pt x="490" y="14901"/>
                      <a:pt x="486" y="14874"/>
                    </a:cubicBezTo>
                    <a:cubicBezTo>
                      <a:pt x="491" y="14837"/>
                      <a:pt x="498" y="14798"/>
                      <a:pt x="504" y="14761"/>
                    </a:cubicBezTo>
                    <a:lnTo>
                      <a:pt x="504" y="14761"/>
                    </a:lnTo>
                    <a:cubicBezTo>
                      <a:pt x="504" y="14761"/>
                      <a:pt x="504" y="14761"/>
                      <a:pt x="504" y="14762"/>
                    </a:cubicBezTo>
                    <a:lnTo>
                      <a:pt x="504" y="14762"/>
                    </a:lnTo>
                    <a:cubicBezTo>
                      <a:pt x="512" y="14721"/>
                      <a:pt x="521" y="14679"/>
                      <a:pt x="531" y="14639"/>
                    </a:cubicBezTo>
                    <a:cubicBezTo>
                      <a:pt x="538" y="14622"/>
                      <a:pt x="544" y="14606"/>
                      <a:pt x="552" y="14590"/>
                    </a:cubicBezTo>
                    <a:cubicBezTo>
                      <a:pt x="595" y="14502"/>
                      <a:pt x="641" y="14415"/>
                      <a:pt x="692" y="14332"/>
                    </a:cubicBezTo>
                    <a:cubicBezTo>
                      <a:pt x="697" y="14327"/>
                      <a:pt x="700" y="14321"/>
                      <a:pt x="705" y="14316"/>
                    </a:cubicBezTo>
                    <a:cubicBezTo>
                      <a:pt x="708" y="14312"/>
                      <a:pt x="713" y="14308"/>
                      <a:pt x="717" y="14304"/>
                    </a:cubicBezTo>
                    <a:cubicBezTo>
                      <a:pt x="790" y="14237"/>
                      <a:pt x="866" y="14173"/>
                      <a:pt x="947" y="14116"/>
                    </a:cubicBezTo>
                    <a:cubicBezTo>
                      <a:pt x="992" y="14089"/>
                      <a:pt x="1037" y="14064"/>
                      <a:pt x="1083" y="14040"/>
                    </a:cubicBezTo>
                    <a:cubicBezTo>
                      <a:pt x="1120" y="14022"/>
                      <a:pt x="1156" y="14006"/>
                      <a:pt x="1194" y="13993"/>
                    </a:cubicBezTo>
                    <a:cubicBezTo>
                      <a:pt x="1195" y="13992"/>
                      <a:pt x="1195" y="13992"/>
                      <a:pt x="1196" y="13992"/>
                    </a:cubicBezTo>
                    <a:cubicBezTo>
                      <a:pt x="1221" y="13988"/>
                      <a:pt x="1247" y="13986"/>
                      <a:pt x="1273" y="13984"/>
                    </a:cubicBezTo>
                    <a:cubicBezTo>
                      <a:pt x="1293" y="13982"/>
                      <a:pt x="1315" y="13982"/>
                      <a:pt x="1336" y="13982"/>
                    </a:cubicBezTo>
                    <a:close/>
                    <a:moveTo>
                      <a:pt x="12944" y="15934"/>
                    </a:moveTo>
                    <a:lnTo>
                      <a:pt x="12944" y="15934"/>
                    </a:lnTo>
                    <a:cubicBezTo>
                      <a:pt x="12940" y="15937"/>
                      <a:pt x="12936" y="15939"/>
                      <a:pt x="12932" y="15940"/>
                    </a:cubicBezTo>
                    <a:cubicBezTo>
                      <a:pt x="12936" y="15938"/>
                      <a:pt x="12940" y="15937"/>
                      <a:pt x="12944" y="15934"/>
                    </a:cubicBezTo>
                    <a:close/>
                    <a:moveTo>
                      <a:pt x="12714" y="14231"/>
                    </a:moveTo>
                    <a:cubicBezTo>
                      <a:pt x="12711" y="14231"/>
                      <a:pt x="12708" y="14232"/>
                      <a:pt x="12705" y="14232"/>
                    </a:cubicBezTo>
                    <a:lnTo>
                      <a:pt x="12703" y="14232"/>
                    </a:lnTo>
                    <a:cubicBezTo>
                      <a:pt x="12696" y="14233"/>
                      <a:pt x="12689" y="14233"/>
                      <a:pt x="12684" y="14234"/>
                    </a:cubicBezTo>
                    <a:cubicBezTo>
                      <a:pt x="12688" y="14235"/>
                      <a:pt x="12693" y="14236"/>
                      <a:pt x="12697" y="14237"/>
                    </a:cubicBezTo>
                    <a:cubicBezTo>
                      <a:pt x="12730" y="14243"/>
                      <a:pt x="12764" y="14245"/>
                      <a:pt x="12796" y="14249"/>
                    </a:cubicBezTo>
                    <a:cubicBezTo>
                      <a:pt x="12848" y="14258"/>
                      <a:pt x="12901" y="14269"/>
                      <a:pt x="12952" y="14282"/>
                    </a:cubicBezTo>
                    <a:cubicBezTo>
                      <a:pt x="12983" y="14291"/>
                      <a:pt x="13014" y="14300"/>
                      <a:pt x="13044" y="14313"/>
                    </a:cubicBezTo>
                    <a:cubicBezTo>
                      <a:pt x="13072" y="14325"/>
                      <a:pt x="13102" y="14339"/>
                      <a:pt x="13131" y="14352"/>
                    </a:cubicBezTo>
                    <a:cubicBezTo>
                      <a:pt x="13132" y="14352"/>
                      <a:pt x="13133" y="14353"/>
                      <a:pt x="13135" y="14353"/>
                    </a:cubicBezTo>
                    <a:lnTo>
                      <a:pt x="13135" y="14353"/>
                    </a:lnTo>
                    <a:cubicBezTo>
                      <a:pt x="13134" y="14353"/>
                      <a:pt x="13134" y="14353"/>
                      <a:pt x="13133" y="14353"/>
                    </a:cubicBezTo>
                    <a:lnTo>
                      <a:pt x="13133" y="14353"/>
                    </a:lnTo>
                    <a:cubicBezTo>
                      <a:pt x="13162" y="14367"/>
                      <a:pt x="13188" y="14383"/>
                      <a:pt x="13215" y="14399"/>
                    </a:cubicBezTo>
                    <a:cubicBezTo>
                      <a:pt x="13229" y="14408"/>
                      <a:pt x="13244" y="14418"/>
                      <a:pt x="13259" y="14428"/>
                    </a:cubicBezTo>
                    <a:cubicBezTo>
                      <a:pt x="13272" y="14440"/>
                      <a:pt x="13285" y="14451"/>
                      <a:pt x="13299" y="14464"/>
                    </a:cubicBezTo>
                    <a:cubicBezTo>
                      <a:pt x="13365" y="14535"/>
                      <a:pt x="13431" y="14609"/>
                      <a:pt x="13492" y="14686"/>
                    </a:cubicBezTo>
                    <a:cubicBezTo>
                      <a:pt x="13500" y="14698"/>
                      <a:pt x="13508" y="14711"/>
                      <a:pt x="13515" y="14723"/>
                    </a:cubicBezTo>
                    <a:cubicBezTo>
                      <a:pt x="13521" y="14733"/>
                      <a:pt x="13525" y="14742"/>
                      <a:pt x="13530" y="14752"/>
                    </a:cubicBezTo>
                    <a:cubicBezTo>
                      <a:pt x="13533" y="14761"/>
                      <a:pt x="13537" y="14770"/>
                      <a:pt x="13539" y="14779"/>
                    </a:cubicBezTo>
                    <a:cubicBezTo>
                      <a:pt x="13548" y="14818"/>
                      <a:pt x="13555" y="14858"/>
                      <a:pt x="13561" y="14897"/>
                    </a:cubicBezTo>
                    <a:cubicBezTo>
                      <a:pt x="13567" y="14962"/>
                      <a:pt x="13571" y="15028"/>
                      <a:pt x="13571" y="15093"/>
                    </a:cubicBezTo>
                    <a:cubicBezTo>
                      <a:pt x="13571" y="15137"/>
                      <a:pt x="13569" y="15181"/>
                      <a:pt x="13564" y="15224"/>
                    </a:cubicBezTo>
                    <a:cubicBezTo>
                      <a:pt x="13558" y="15248"/>
                      <a:pt x="13553" y="15271"/>
                      <a:pt x="13547" y="15294"/>
                    </a:cubicBezTo>
                    <a:cubicBezTo>
                      <a:pt x="13533" y="15337"/>
                      <a:pt x="13517" y="15381"/>
                      <a:pt x="13499" y="15422"/>
                    </a:cubicBezTo>
                    <a:cubicBezTo>
                      <a:pt x="13491" y="15440"/>
                      <a:pt x="13482" y="15458"/>
                      <a:pt x="13471" y="15475"/>
                    </a:cubicBezTo>
                    <a:cubicBezTo>
                      <a:pt x="13445" y="15514"/>
                      <a:pt x="13418" y="15552"/>
                      <a:pt x="13389" y="15590"/>
                    </a:cubicBezTo>
                    <a:cubicBezTo>
                      <a:pt x="13365" y="15619"/>
                      <a:pt x="13340" y="15646"/>
                      <a:pt x="13314" y="15672"/>
                    </a:cubicBezTo>
                    <a:cubicBezTo>
                      <a:pt x="13268" y="15715"/>
                      <a:pt x="13220" y="15754"/>
                      <a:pt x="13170" y="15790"/>
                    </a:cubicBezTo>
                    <a:cubicBezTo>
                      <a:pt x="13111" y="15833"/>
                      <a:pt x="13053" y="15875"/>
                      <a:pt x="12991" y="15913"/>
                    </a:cubicBezTo>
                    <a:cubicBezTo>
                      <a:pt x="12976" y="15921"/>
                      <a:pt x="12960" y="15927"/>
                      <a:pt x="12944" y="15934"/>
                    </a:cubicBezTo>
                    <a:cubicBezTo>
                      <a:pt x="12950" y="15932"/>
                      <a:pt x="12956" y="15931"/>
                      <a:pt x="12961" y="15929"/>
                    </a:cubicBezTo>
                    <a:lnTo>
                      <a:pt x="12961" y="15929"/>
                    </a:lnTo>
                    <a:cubicBezTo>
                      <a:pt x="12956" y="15931"/>
                      <a:pt x="12950" y="15933"/>
                      <a:pt x="12944" y="15934"/>
                    </a:cubicBezTo>
                    <a:cubicBezTo>
                      <a:pt x="12932" y="15939"/>
                      <a:pt x="12919" y="15944"/>
                      <a:pt x="12905" y="15947"/>
                    </a:cubicBezTo>
                    <a:cubicBezTo>
                      <a:pt x="12852" y="15960"/>
                      <a:pt x="12797" y="15968"/>
                      <a:pt x="12743" y="15979"/>
                    </a:cubicBezTo>
                    <a:cubicBezTo>
                      <a:pt x="12684" y="15990"/>
                      <a:pt x="12625" y="16002"/>
                      <a:pt x="12566" y="16010"/>
                    </a:cubicBezTo>
                    <a:cubicBezTo>
                      <a:pt x="12528" y="16014"/>
                      <a:pt x="12491" y="16019"/>
                      <a:pt x="12454" y="16019"/>
                    </a:cubicBezTo>
                    <a:cubicBezTo>
                      <a:pt x="12449" y="16019"/>
                      <a:pt x="12443" y="16018"/>
                      <a:pt x="12438" y="16018"/>
                    </a:cubicBezTo>
                    <a:cubicBezTo>
                      <a:pt x="12394" y="16009"/>
                      <a:pt x="12352" y="15997"/>
                      <a:pt x="12309" y="15986"/>
                    </a:cubicBezTo>
                    <a:cubicBezTo>
                      <a:pt x="12270" y="15974"/>
                      <a:pt x="12231" y="15962"/>
                      <a:pt x="12193" y="15947"/>
                    </a:cubicBezTo>
                    <a:cubicBezTo>
                      <a:pt x="12144" y="15924"/>
                      <a:pt x="12097" y="15900"/>
                      <a:pt x="12050" y="15874"/>
                    </a:cubicBezTo>
                    <a:cubicBezTo>
                      <a:pt x="12036" y="15865"/>
                      <a:pt x="12022" y="15854"/>
                      <a:pt x="12008" y="15844"/>
                    </a:cubicBezTo>
                    <a:cubicBezTo>
                      <a:pt x="11992" y="15830"/>
                      <a:pt x="11978" y="15817"/>
                      <a:pt x="11963" y="15802"/>
                    </a:cubicBezTo>
                    <a:cubicBezTo>
                      <a:pt x="11955" y="15793"/>
                      <a:pt x="11947" y="15783"/>
                      <a:pt x="11940" y="15774"/>
                    </a:cubicBezTo>
                    <a:cubicBezTo>
                      <a:pt x="11890" y="15705"/>
                      <a:pt x="11843" y="15631"/>
                      <a:pt x="11801" y="15556"/>
                    </a:cubicBezTo>
                    <a:cubicBezTo>
                      <a:pt x="11778" y="15512"/>
                      <a:pt x="11757" y="15468"/>
                      <a:pt x="11738" y="15423"/>
                    </a:cubicBezTo>
                    <a:cubicBezTo>
                      <a:pt x="11731" y="15405"/>
                      <a:pt x="11725" y="15388"/>
                      <a:pt x="11721" y="15369"/>
                    </a:cubicBezTo>
                    <a:lnTo>
                      <a:pt x="11721" y="15369"/>
                    </a:lnTo>
                    <a:cubicBezTo>
                      <a:pt x="11721" y="15373"/>
                      <a:pt x="11722" y="15375"/>
                      <a:pt x="11722" y="15377"/>
                    </a:cubicBezTo>
                    <a:cubicBezTo>
                      <a:pt x="11721" y="15373"/>
                      <a:pt x="11720" y="15368"/>
                      <a:pt x="11718" y="15364"/>
                    </a:cubicBezTo>
                    <a:cubicBezTo>
                      <a:pt x="11718" y="15361"/>
                      <a:pt x="11717" y="15358"/>
                      <a:pt x="11716" y="15355"/>
                    </a:cubicBezTo>
                    <a:lnTo>
                      <a:pt x="11716" y="15355"/>
                    </a:lnTo>
                    <a:cubicBezTo>
                      <a:pt x="11717" y="15357"/>
                      <a:pt x="11718" y="15359"/>
                      <a:pt x="11718" y="15360"/>
                    </a:cubicBezTo>
                    <a:cubicBezTo>
                      <a:pt x="11717" y="15355"/>
                      <a:pt x="11715" y="15349"/>
                      <a:pt x="11715" y="15342"/>
                    </a:cubicBezTo>
                    <a:cubicBezTo>
                      <a:pt x="11713" y="15327"/>
                      <a:pt x="11712" y="15311"/>
                      <a:pt x="11710" y="15296"/>
                    </a:cubicBezTo>
                    <a:cubicBezTo>
                      <a:pt x="11713" y="15240"/>
                      <a:pt x="11721" y="15184"/>
                      <a:pt x="11729" y="15128"/>
                    </a:cubicBezTo>
                    <a:cubicBezTo>
                      <a:pt x="11736" y="15081"/>
                      <a:pt x="11745" y="15034"/>
                      <a:pt x="11756" y="14989"/>
                    </a:cubicBezTo>
                    <a:cubicBezTo>
                      <a:pt x="11769" y="14946"/>
                      <a:pt x="11783" y="14904"/>
                      <a:pt x="11799" y="14863"/>
                    </a:cubicBezTo>
                    <a:cubicBezTo>
                      <a:pt x="11834" y="14787"/>
                      <a:pt x="11872" y="14714"/>
                      <a:pt x="11912" y="14642"/>
                    </a:cubicBezTo>
                    <a:cubicBezTo>
                      <a:pt x="11929" y="14617"/>
                      <a:pt x="11946" y="14592"/>
                      <a:pt x="11964" y="14567"/>
                    </a:cubicBezTo>
                    <a:cubicBezTo>
                      <a:pt x="11981" y="14546"/>
                      <a:pt x="11999" y="14527"/>
                      <a:pt x="12017" y="14508"/>
                    </a:cubicBezTo>
                    <a:cubicBezTo>
                      <a:pt x="12028" y="14498"/>
                      <a:pt x="12039" y="14488"/>
                      <a:pt x="12051" y="14480"/>
                    </a:cubicBezTo>
                    <a:cubicBezTo>
                      <a:pt x="12091" y="14451"/>
                      <a:pt x="12134" y="14427"/>
                      <a:pt x="12176" y="14403"/>
                    </a:cubicBezTo>
                    <a:cubicBezTo>
                      <a:pt x="12226" y="14375"/>
                      <a:pt x="12277" y="14351"/>
                      <a:pt x="12329" y="14328"/>
                    </a:cubicBezTo>
                    <a:cubicBezTo>
                      <a:pt x="12333" y="14327"/>
                      <a:pt x="12336" y="14324"/>
                      <a:pt x="12339" y="14323"/>
                    </a:cubicBezTo>
                    <a:lnTo>
                      <a:pt x="12339" y="14323"/>
                    </a:lnTo>
                    <a:cubicBezTo>
                      <a:pt x="12336" y="14325"/>
                      <a:pt x="12333" y="14327"/>
                      <a:pt x="12330" y="14328"/>
                    </a:cubicBezTo>
                    <a:cubicBezTo>
                      <a:pt x="12355" y="14319"/>
                      <a:pt x="12382" y="14309"/>
                      <a:pt x="12408" y="14301"/>
                    </a:cubicBezTo>
                    <a:cubicBezTo>
                      <a:pt x="12483" y="14287"/>
                      <a:pt x="12559" y="14282"/>
                      <a:pt x="12630" y="14253"/>
                    </a:cubicBezTo>
                    <a:lnTo>
                      <a:pt x="12630" y="14253"/>
                    </a:lnTo>
                    <a:lnTo>
                      <a:pt x="12621" y="14256"/>
                    </a:lnTo>
                    <a:cubicBezTo>
                      <a:pt x="12628" y="14253"/>
                      <a:pt x="12634" y="14251"/>
                      <a:pt x="12641" y="14249"/>
                    </a:cubicBezTo>
                    <a:lnTo>
                      <a:pt x="12641" y="14249"/>
                    </a:lnTo>
                    <a:cubicBezTo>
                      <a:pt x="12639" y="14250"/>
                      <a:pt x="12636" y="14251"/>
                      <a:pt x="12634" y="14252"/>
                    </a:cubicBezTo>
                    <a:lnTo>
                      <a:pt x="12634" y="14252"/>
                    </a:lnTo>
                    <a:cubicBezTo>
                      <a:pt x="12638" y="14250"/>
                      <a:pt x="12642" y="14248"/>
                      <a:pt x="12647" y="14247"/>
                    </a:cubicBezTo>
                    <a:cubicBezTo>
                      <a:pt x="12649" y="14245"/>
                      <a:pt x="12652" y="14245"/>
                      <a:pt x="12654" y="14244"/>
                    </a:cubicBezTo>
                    <a:cubicBezTo>
                      <a:pt x="12652" y="14244"/>
                      <a:pt x="12650" y="14245"/>
                      <a:pt x="12649" y="14245"/>
                    </a:cubicBezTo>
                    <a:cubicBezTo>
                      <a:pt x="12653" y="14244"/>
                      <a:pt x="12657" y="14242"/>
                      <a:pt x="12661" y="14240"/>
                    </a:cubicBezTo>
                    <a:lnTo>
                      <a:pt x="12661" y="14240"/>
                    </a:lnTo>
                    <a:cubicBezTo>
                      <a:pt x="12660" y="14240"/>
                      <a:pt x="12659" y="14241"/>
                      <a:pt x="12658" y="14242"/>
                    </a:cubicBezTo>
                    <a:cubicBezTo>
                      <a:pt x="12663" y="14240"/>
                      <a:pt x="12668" y="14237"/>
                      <a:pt x="12672" y="14234"/>
                    </a:cubicBezTo>
                    <a:lnTo>
                      <a:pt x="12684" y="14234"/>
                    </a:lnTo>
                    <a:cubicBezTo>
                      <a:pt x="12688" y="14233"/>
                      <a:pt x="12693" y="14233"/>
                      <a:pt x="12697" y="14232"/>
                    </a:cubicBezTo>
                    <a:lnTo>
                      <a:pt x="12703" y="14232"/>
                    </a:lnTo>
                    <a:cubicBezTo>
                      <a:pt x="12706" y="14231"/>
                      <a:pt x="12710" y="14231"/>
                      <a:pt x="12714" y="14231"/>
                    </a:cubicBezTo>
                    <a:close/>
                    <a:moveTo>
                      <a:pt x="3460" y="16383"/>
                    </a:moveTo>
                    <a:cubicBezTo>
                      <a:pt x="3462" y="16383"/>
                      <a:pt x="3463" y="16383"/>
                      <a:pt x="3465" y="16384"/>
                    </a:cubicBezTo>
                    <a:cubicBezTo>
                      <a:pt x="3463" y="16383"/>
                      <a:pt x="3462" y="16383"/>
                      <a:pt x="3460" y="16383"/>
                    </a:cubicBezTo>
                    <a:close/>
                    <a:moveTo>
                      <a:pt x="2719" y="17583"/>
                    </a:moveTo>
                    <a:lnTo>
                      <a:pt x="2719" y="17583"/>
                    </a:lnTo>
                    <a:cubicBezTo>
                      <a:pt x="2720" y="17583"/>
                      <a:pt x="2720" y="17584"/>
                      <a:pt x="2721" y="17584"/>
                    </a:cubicBezTo>
                    <a:cubicBezTo>
                      <a:pt x="2720" y="17584"/>
                      <a:pt x="2720" y="17583"/>
                      <a:pt x="2719" y="17583"/>
                    </a:cubicBezTo>
                    <a:close/>
                    <a:moveTo>
                      <a:pt x="3340" y="16369"/>
                    </a:moveTo>
                    <a:cubicBezTo>
                      <a:pt x="3353" y="16369"/>
                      <a:pt x="3366" y="16370"/>
                      <a:pt x="3379" y="16371"/>
                    </a:cubicBezTo>
                    <a:cubicBezTo>
                      <a:pt x="3406" y="16374"/>
                      <a:pt x="3433" y="16378"/>
                      <a:pt x="3460" y="16383"/>
                    </a:cubicBezTo>
                    <a:lnTo>
                      <a:pt x="3460" y="16383"/>
                    </a:lnTo>
                    <a:cubicBezTo>
                      <a:pt x="3454" y="16382"/>
                      <a:pt x="3448" y="16380"/>
                      <a:pt x="3443" y="16378"/>
                    </a:cubicBezTo>
                    <a:lnTo>
                      <a:pt x="3443" y="16378"/>
                    </a:lnTo>
                    <a:cubicBezTo>
                      <a:pt x="3452" y="16380"/>
                      <a:pt x="3461" y="16383"/>
                      <a:pt x="3471" y="16384"/>
                    </a:cubicBezTo>
                    <a:cubicBezTo>
                      <a:pt x="3529" y="16396"/>
                      <a:pt x="3585" y="16410"/>
                      <a:pt x="3641" y="16427"/>
                    </a:cubicBezTo>
                    <a:cubicBezTo>
                      <a:pt x="3683" y="16442"/>
                      <a:pt x="3724" y="16458"/>
                      <a:pt x="3765" y="16475"/>
                    </a:cubicBezTo>
                    <a:cubicBezTo>
                      <a:pt x="3785" y="16487"/>
                      <a:pt x="3806" y="16498"/>
                      <a:pt x="3826" y="16510"/>
                    </a:cubicBezTo>
                    <a:cubicBezTo>
                      <a:pt x="3858" y="16532"/>
                      <a:pt x="3889" y="16556"/>
                      <a:pt x="3920" y="16582"/>
                    </a:cubicBezTo>
                    <a:cubicBezTo>
                      <a:pt x="3936" y="16599"/>
                      <a:pt x="3952" y="16616"/>
                      <a:pt x="3969" y="16633"/>
                    </a:cubicBezTo>
                    <a:cubicBezTo>
                      <a:pt x="3989" y="16656"/>
                      <a:pt x="4007" y="16680"/>
                      <a:pt x="4025" y="16704"/>
                    </a:cubicBezTo>
                    <a:cubicBezTo>
                      <a:pt x="4047" y="16737"/>
                      <a:pt x="4066" y="16770"/>
                      <a:pt x="4085" y="16805"/>
                    </a:cubicBezTo>
                    <a:cubicBezTo>
                      <a:pt x="4093" y="16823"/>
                      <a:pt x="4102" y="16841"/>
                      <a:pt x="4109" y="16861"/>
                    </a:cubicBezTo>
                    <a:cubicBezTo>
                      <a:pt x="4112" y="16873"/>
                      <a:pt x="4116" y="16886"/>
                      <a:pt x="4119" y="16899"/>
                    </a:cubicBezTo>
                    <a:cubicBezTo>
                      <a:pt x="4121" y="16915"/>
                      <a:pt x="4124" y="16930"/>
                      <a:pt x="4125" y="16945"/>
                    </a:cubicBezTo>
                    <a:cubicBezTo>
                      <a:pt x="4127" y="17016"/>
                      <a:pt x="4127" y="17086"/>
                      <a:pt x="4124" y="17154"/>
                    </a:cubicBezTo>
                    <a:cubicBezTo>
                      <a:pt x="4117" y="17217"/>
                      <a:pt x="4109" y="17281"/>
                      <a:pt x="4097" y="17344"/>
                    </a:cubicBezTo>
                    <a:cubicBezTo>
                      <a:pt x="4090" y="17372"/>
                      <a:pt x="4082" y="17399"/>
                      <a:pt x="4073" y="17427"/>
                    </a:cubicBezTo>
                    <a:cubicBezTo>
                      <a:pt x="4068" y="17440"/>
                      <a:pt x="4062" y="17453"/>
                      <a:pt x="4056" y="17467"/>
                    </a:cubicBezTo>
                    <a:cubicBezTo>
                      <a:pt x="4036" y="17510"/>
                      <a:pt x="4013" y="17549"/>
                      <a:pt x="3986" y="17589"/>
                    </a:cubicBezTo>
                    <a:cubicBezTo>
                      <a:pt x="3965" y="17620"/>
                      <a:pt x="3942" y="17650"/>
                      <a:pt x="3917" y="17680"/>
                    </a:cubicBezTo>
                    <a:cubicBezTo>
                      <a:pt x="3899" y="17699"/>
                      <a:pt x="3883" y="17717"/>
                      <a:pt x="3865" y="17734"/>
                    </a:cubicBezTo>
                    <a:cubicBezTo>
                      <a:pt x="3833" y="17763"/>
                      <a:pt x="3800" y="17787"/>
                      <a:pt x="3766" y="17812"/>
                    </a:cubicBezTo>
                    <a:cubicBezTo>
                      <a:pt x="3739" y="17828"/>
                      <a:pt x="3712" y="17844"/>
                      <a:pt x="3684" y="17860"/>
                    </a:cubicBezTo>
                    <a:cubicBezTo>
                      <a:pt x="3657" y="17874"/>
                      <a:pt x="3628" y="17885"/>
                      <a:pt x="3600" y="17897"/>
                    </a:cubicBezTo>
                    <a:cubicBezTo>
                      <a:pt x="3544" y="17915"/>
                      <a:pt x="3487" y="17930"/>
                      <a:pt x="3428" y="17942"/>
                    </a:cubicBezTo>
                    <a:cubicBezTo>
                      <a:pt x="3404" y="17947"/>
                      <a:pt x="3380" y="17948"/>
                      <a:pt x="3356" y="17950"/>
                    </a:cubicBezTo>
                    <a:cubicBezTo>
                      <a:pt x="3354" y="17951"/>
                      <a:pt x="3352" y="17951"/>
                      <a:pt x="3349" y="17951"/>
                    </a:cubicBezTo>
                    <a:cubicBezTo>
                      <a:pt x="3345" y="17951"/>
                      <a:pt x="3340" y="17950"/>
                      <a:pt x="3336" y="17950"/>
                    </a:cubicBezTo>
                    <a:cubicBezTo>
                      <a:pt x="3316" y="17948"/>
                      <a:pt x="3297" y="17947"/>
                      <a:pt x="3277" y="17943"/>
                    </a:cubicBezTo>
                    <a:cubicBezTo>
                      <a:pt x="3248" y="17935"/>
                      <a:pt x="3219" y="17927"/>
                      <a:pt x="3188" y="17918"/>
                    </a:cubicBezTo>
                    <a:cubicBezTo>
                      <a:pt x="3171" y="17911"/>
                      <a:pt x="3153" y="17903"/>
                      <a:pt x="3134" y="17895"/>
                    </a:cubicBezTo>
                    <a:cubicBezTo>
                      <a:pt x="3128" y="17892"/>
                      <a:pt x="3122" y="17889"/>
                      <a:pt x="3115" y="17885"/>
                    </a:cubicBezTo>
                    <a:cubicBezTo>
                      <a:pt x="3097" y="17879"/>
                      <a:pt x="3078" y="17873"/>
                      <a:pt x="3062" y="17863"/>
                    </a:cubicBezTo>
                    <a:cubicBezTo>
                      <a:pt x="2977" y="17821"/>
                      <a:pt x="2899" y="17765"/>
                      <a:pt x="2830" y="17699"/>
                    </a:cubicBezTo>
                    <a:cubicBezTo>
                      <a:pt x="2798" y="17668"/>
                      <a:pt x="2765" y="17635"/>
                      <a:pt x="2738" y="17599"/>
                    </a:cubicBezTo>
                    <a:cubicBezTo>
                      <a:pt x="2734" y="17598"/>
                      <a:pt x="2731" y="17597"/>
                      <a:pt x="2727" y="17595"/>
                    </a:cubicBezTo>
                    <a:cubicBezTo>
                      <a:pt x="2727" y="17595"/>
                      <a:pt x="2726" y="17595"/>
                      <a:pt x="2726" y="17594"/>
                    </a:cubicBezTo>
                    <a:cubicBezTo>
                      <a:pt x="2725" y="17593"/>
                      <a:pt x="2724" y="17592"/>
                      <a:pt x="2723" y="17590"/>
                    </a:cubicBezTo>
                    <a:lnTo>
                      <a:pt x="2723" y="17590"/>
                    </a:lnTo>
                    <a:cubicBezTo>
                      <a:pt x="2723" y="17589"/>
                      <a:pt x="2722" y="17588"/>
                      <a:pt x="2722" y="17587"/>
                    </a:cubicBezTo>
                    <a:cubicBezTo>
                      <a:pt x="2718" y="17582"/>
                      <a:pt x="2715" y="17578"/>
                      <a:pt x="2711" y="17572"/>
                    </a:cubicBezTo>
                    <a:lnTo>
                      <a:pt x="2711" y="17572"/>
                    </a:lnTo>
                    <a:cubicBezTo>
                      <a:pt x="2714" y="17576"/>
                      <a:pt x="2717" y="17580"/>
                      <a:pt x="2719" y="17583"/>
                    </a:cubicBezTo>
                    <a:lnTo>
                      <a:pt x="2719" y="17583"/>
                    </a:lnTo>
                    <a:cubicBezTo>
                      <a:pt x="2719" y="17582"/>
                      <a:pt x="2719" y="17582"/>
                      <a:pt x="2718" y="17581"/>
                    </a:cubicBezTo>
                    <a:cubicBezTo>
                      <a:pt x="2707" y="17557"/>
                      <a:pt x="2694" y="17534"/>
                      <a:pt x="2679" y="17512"/>
                    </a:cubicBezTo>
                    <a:cubicBezTo>
                      <a:pt x="2664" y="17487"/>
                      <a:pt x="2650" y="17463"/>
                      <a:pt x="2635" y="17438"/>
                    </a:cubicBezTo>
                    <a:lnTo>
                      <a:pt x="2635" y="17438"/>
                    </a:lnTo>
                    <a:cubicBezTo>
                      <a:pt x="2639" y="17445"/>
                      <a:pt x="2643" y="17451"/>
                      <a:pt x="2647" y="17457"/>
                    </a:cubicBezTo>
                    <a:cubicBezTo>
                      <a:pt x="2642" y="17448"/>
                      <a:pt x="2635" y="17438"/>
                      <a:pt x="2630" y="17428"/>
                    </a:cubicBezTo>
                    <a:cubicBezTo>
                      <a:pt x="2624" y="17417"/>
                      <a:pt x="2620" y="17407"/>
                      <a:pt x="2618" y="17397"/>
                    </a:cubicBezTo>
                    <a:cubicBezTo>
                      <a:pt x="2612" y="17377"/>
                      <a:pt x="2607" y="17357"/>
                      <a:pt x="2604" y="17336"/>
                    </a:cubicBezTo>
                    <a:cubicBezTo>
                      <a:pt x="2604" y="17337"/>
                      <a:pt x="2604" y="17339"/>
                      <a:pt x="2604" y="17340"/>
                    </a:cubicBezTo>
                    <a:cubicBezTo>
                      <a:pt x="2603" y="17334"/>
                      <a:pt x="2603" y="17329"/>
                      <a:pt x="2602" y="17325"/>
                    </a:cubicBezTo>
                    <a:cubicBezTo>
                      <a:pt x="2600" y="17323"/>
                      <a:pt x="2600" y="17321"/>
                      <a:pt x="2600" y="17320"/>
                    </a:cubicBezTo>
                    <a:cubicBezTo>
                      <a:pt x="2594" y="17275"/>
                      <a:pt x="2590" y="17229"/>
                      <a:pt x="2587" y="17184"/>
                    </a:cubicBezTo>
                    <a:cubicBezTo>
                      <a:pt x="2587" y="17172"/>
                      <a:pt x="2587" y="17158"/>
                      <a:pt x="2588" y="17145"/>
                    </a:cubicBezTo>
                    <a:cubicBezTo>
                      <a:pt x="2590" y="17119"/>
                      <a:pt x="2592" y="17094"/>
                      <a:pt x="2596" y="17068"/>
                    </a:cubicBezTo>
                    <a:cubicBezTo>
                      <a:pt x="2613" y="16981"/>
                      <a:pt x="2640" y="16895"/>
                      <a:pt x="2666" y="16811"/>
                    </a:cubicBezTo>
                    <a:cubicBezTo>
                      <a:pt x="2675" y="16785"/>
                      <a:pt x="2685" y="16760"/>
                      <a:pt x="2696" y="16735"/>
                    </a:cubicBezTo>
                    <a:cubicBezTo>
                      <a:pt x="2703" y="16722"/>
                      <a:pt x="2710" y="16711"/>
                      <a:pt x="2717" y="16698"/>
                    </a:cubicBezTo>
                    <a:cubicBezTo>
                      <a:pt x="2729" y="16684"/>
                      <a:pt x="2739" y="16670"/>
                      <a:pt x="2750" y="16656"/>
                    </a:cubicBezTo>
                    <a:cubicBezTo>
                      <a:pt x="2764" y="16641"/>
                      <a:pt x="2779" y="16627"/>
                      <a:pt x="2793" y="16612"/>
                    </a:cubicBezTo>
                    <a:cubicBezTo>
                      <a:pt x="2838" y="16576"/>
                      <a:pt x="2885" y="16542"/>
                      <a:pt x="2933" y="16508"/>
                    </a:cubicBezTo>
                    <a:cubicBezTo>
                      <a:pt x="2965" y="16488"/>
                      <a:pt x="2998" y="16470"/>
                      <a:pt x="3032" y="16450"/>
                    </a:cubicBezTo>
                    <a:cubicBezTo>
                      <a:pt x="3082" y="16428"/>
                      <a:pt x="3131" y="16410"/>
                      <a:pt x="3182" y="16392"/>
                    </a:cubicBezTo>
                    <a:cubicBezTo>
                      <a:pt x="3195" y="16387"/>
                      <a:pt x="3208" y="16384"/>
                      <a:pt x="3220" y="16381"/>
                    </a:cubicBezTo>
                    <a:cubicBezTo>
                      <a:pt x="3251" y="16377"/>
                      <a:pt x="3281" y="16371"/>
                      <a:pt x="3312" y="16370"/>
                    </a:cubicBezTo>
                    <a:cubicBezTo>
                      <a:pt x="3321" y="16370"/>
                      <a:pt x="3330" y="16369"/>
                      <a:pt x="3340" y="16369"/>
                    </a:cubicBezTo>
                    <a:close/>
                    <a:moveTo>
                      <a:pt x="5985" y="21565"/>
                    </a:moveTo>
                    <a:cubicBezTo>
                      <a:pt x="5984" y="21567"/>
                      <a:pt x="5983" y="21569"/>
                      <a:pt x="5982" y="21571"/>
                    </a:cubicBezTo>
                    <a:lnTo>
                      <a:pt x="5982" y="21571"/>
                    </a:lnTo>
                    <a:cubicBezTo>
                      <a:pt x="5983" y="21569"/>
                      <a:pt x="5984" y="21567"/>
                      <a:pt x="5985" y="21565"/>
                    </a:cubicBezTo>
                    <a:close/>
                    <a:moveTo>
                      <a:pt x="5982" y="21572"/>
                    </a:moveTo>
                    <a:lnTo>
                      <a:pt x="5982" y="21572"/>
                    </a:lnTo>
                    <a:cubicBezTo>
                      <a:pt x="5981" y="21573"/>
                      <a:pt x="5980" y="21575"/>
                      <a:pt x="5979" y="21576"/>
                    </a:cubicBezTo>
                    <a:cubicBezTo>
                      <a:pt x="5980" y="21575"/>
                      <a:pt x="5981" y="21573"/>
                      <a:pt x="5982" y="21572"/>
                    </a:cubicBezTo>
                    <a:close/>
                    <a:moveTo>
                      <a:pt x="11725" y="21186"/>
                    </a:moveTo>
                    <a:cubicBezTo>
                      <a:pt x="11812" y="21199"/>
                      <a:pt x="11899" y="21213"/>
                      <a:pt x="11985" y="21229"/>
                    </a:cubicBezTo>
                    <a:cubicBezTo>
                      <a:pt x="12020" y="21237"/>
                      <a:pt x="12055" y="21246"/>
                      <a:pt x="12090" y="21256"/>
                    </a:cubicBezTo>
                    <a:cubicBezTo>
                      <a:pt x="12105" y="21262"/>
                      <a:pt x="12121" y="21269"/>
                      <a:pt x="12136" y="21274"/>
                    </a:cubicBezTo>
                    <a:cubicBezTo>
                      <a:pt x="12171" y="21294"/>
                      <a:pt x="12206" y="21316"/>
                      <a:pt x="12239" y="21337"/>
                    </a:cubicBezTo>
                    <a:cubicBezTo>
                      <a:pt x="12272" y="21360"/>
                      <a:pt x="12303" y="21384"/>
                      <a:pt x="12333" y="21409"/>
                    </a:cubicBezTo>
                    <a:cubicBezTo>
                      <a:pt x="12352" y="21429"/>
                      <a:pt x="12371" y="21449"/>
                      <a:pt x="12391" y="21470"/>
                    </a:cubicBezTo>
                    <a:cubicBezTo>
                      <a:pt x="12403" y="21485"/>
                      <a:pt x="12415" y="21501"/>
                      <a:pt x="12427" y="21516"/>
                    </a:cubicBezTo>
                    <a:cubicBezTo>
                      <a:pt x="12438" y="21534"/>
                      <a:pt x="12448" y="21551"/>
                      <a:pt x="12458" y="21568"/>
                    </a:cubicBezTo>
                    <a:cubicBezTo>
                      <a:pt x="12470" y="21595"/>
                      <a:pt x="12479" y="21620"/>
                      <a:pt x="12489" y="21646"/>
                    </a:cubicBezTo>
                    <a:cubicBezTo>
                      <a:pt x="12495" y="21668"/>
                      <a:pt x="12501" y="21688"/>
                      <a:pt x="12505" y="21709"/>
                    </a:cubicBezTo>
                    <a:cubicBezTo>
                      <a:pt x="12509" y="21728"/>
                      <a:pt x="12511" y="21747"/>
                      <a:pt x="12512" y="21765"/>
                    </a:cubicBezTo>
                    <a:cubicBezTo>
                      <a:pt x="12513" y="21797"/>
                      <a:pt x="12512" y="21829"/>
                      <a:pt x="12511" y="21861"/>
                    </a:cubicBezTo>
                    <a:cubicBezTo>
                      <a:pt x="12505" y="21919"/>
                      <a:pt x="12496" y="21978"/>
                      <a:pt x="12486" y="22035"/>
                    </a:cubicBezTo>
                    <a:cubicBezTo>
                      <a:pt x="12479" y="22060"/>
                      <a:pt x="12472" y="22085"/>
                      <a:pt x="12464" y="22109"/>
                    </a:cubicBezTo>
                    <a:cubicBezTo>
                      <a:pt x="12459" y="22119"/>
                      <a:pt x="12455" y="22130"/>
                      <a:pt x="12450" y="22140"/>
                    </a:cubicBezTo>
                    <a:cubicBezTo>
                      <a:pt x="12440" y="22158"/>
                      <a:pt x="12431" y="22175"/>
                      <a:pt x="12419" y="22193"/>
                    </a:cubicBezTo>
                    <a:cubicBezTo>
                      <a:pt x="12394" y="22227"/>
                      <a:pt x="12368" y="22259"/>
                      <a:pt x="12339" y="22292"/>
                    </a:cubicBezTo>
                    <a:cubicBezTo>
                      <a:pt x="12328" y="22304"/>
                      <a:pt x="12315" y="22316"/>
                      <a:pt x="12303" y="22329"/>
                    </a:cubicBezTo>
                    <a:cubicBezTo>
                      <a:pt x="12296" y="22334"/>
                      <a:pt x="12288" y="22340"/>
                      <a:pt x="12281" y="22346"/>
                    </a:cubicBezTo>
                    <a:lnTo>
                      <a:pt x="12280" y="22346"/>
                    </a:lnTo>
                    <a:cubicBezTo>
                      <a:pt x="12257" y="22361"/>
                      <a:pt x="12238" y="22378"/>
                      <a:pt x="12222" y="22396"/>
                    </a:cubicBezTo>
                    <a:cubicBezTo>
                      <a:pt x="12194" y="22412"/>
                      <a:pt x="12166" y="22428"/>
                      <a:pt x="12139" y="22444"/>
                    </a:cubicBezTo>
                    <a:cubicBezTo>
                      <a:pt x="12086" y="22477"/>
                      <a:pt x="12031" y="22507"/>
                      <a:pt x="11975" y="22536"/>
                    </a:cubicBezTo>
                    <a:cubicBezTo>
                      <a:pt x="11946" y="22548"/>
                      <a:pt x="11919" y="22561"/>
                      <a:pt x="11889" y="22571"/>
                    </a:cubicBezTo>
                    <a:cubicBezTo>
                      <a:pt x="11881" y="22575"/>
                      <a:pt x="11872" y="22577"/>
                      <a:pt x="11864" y="22579"/>
                    </a:cubicBezTo>
                    <a:cubicBezTo>
                      <a:pt x="11851" y="22580"/>
                      <a:pt x="11839" y="22583"/>
                      <a:pt x="11825" y="22584"/>
                    </a:cubicBezTo>
                    <a:lnTo>
                      <a:pt x="11781" y="22584"/>
                    </a:lnTo>
                    <a:cubicBezTo>
                      <a:pt x="11740" y="22579"/>
                      <a:pt x="11699" y="22571"/>
                      <a:pt x="11659" y="22563"/>
                    </a:cubicBezTo>
                    <a:cubicBezTo>
                      <a:pt x="11613" y="22554"/>
                      <a:pt x="11569" y="22544"/>
                      <a:pt x="11525" y="22531"/>
                    </a:cubicBezTo>
                    <a:cubicBezTo>
                      <a:pt x="11505" y="22523"/>
                      <a:pt x="11485" y="22515"/>
                      <a:pt x="11465" y="22506"/>
                    </a:cubicBezTo>
                    <a:cubicBezTo>
                      <a:pt x="11444" y="22494"/>
                      <a:pt x="11423" y="22482"/>
                      <a:pt x="11403" y="22468"/>
                    </a:cubicBezTo>
                    <a:cubicBezTo>
                      <a:pt x="11379" y="22452"/>
                      <a:pt x="11356" y="22434"/>
                      <a:pt x="11333" y="22416"/>
                    </a:cubicBezTo>
                    <a:cubicBezTo>
                      <a:pt x="11293" y="22378"/>
                      <a:pt x="11253" y="22340"/>
                      <a:pt x="11215" y="22300"/>
                    </a:cubicBezTo>
                    <a:cubicBezTo>
                      <a:pt x="11193" y="22273"/>
                      <a:pt x="11172" y="22245"/>
                      <a:pt x="11152" y="22217"/>
                    </a:cubicBezTo>
                    <a:cubicBezTo>
                      <a:pt x="11141" y="22197"/>
                      <a:pt x="11131" y="22179"/>
                      <a:pt x="11120" y="22158"/>
                    </a:cubicBezTo>
                    <a:cubicBezTo>
                      <a:pt x="11114" y="22143"/>
                      <a:pt x="11108" y="22129"/>
                      <a:pt x="11101" y="22113"/>
                    </a:cubicBezTo>
                    <a:cubicBezTo>
                      <a:pt x="11093" y="22084"/>
                      <a:pt x="11086" y="22057"/>
                      <a:pt x="11079" y="22028"/>
                    </a:cubicBezTo>
                    <a:cubicBezTo>
                      <a:pt x="11075" y="21998"/>
                      <a:pt x="11071" y="21968"/>
                      <a:pt x="11068" y="21939"/>
                    </a:cubicBezTo>
                    <a:cubicBezTo>
                      <a:pt x="11068" y="21898"/>
                      <a:pt x="11068" y="21858"/>
                      <a:pt x="11070" y="21816"/>
                    </a:cubicBezTo>
                    <a:cubicBezTo>
                      <a:pt x="11072" y="21797"/>
                      <a:pt x="11075" y="21778"/>
                      <a:pt x="11078" y="21758"/>
                    </a:cubicBezTo>
                    <a:cubicBezTo>
                      <a:pt x="11083" y="21740"/>
                      <a:pt x="11088" y="21723"/>
                      <a:pt x="11093" y="21704"/>
                    </a:cubicBezTo>
                    <a:cubicBezTo>
                      <a:pt x="11101" y="21683"/>
                      <a:pt x="11110" y="21662"/>
                      <a:pt x="11119" y="21641"/>
                    </a:cubicBezTo>
                    <a:cubicBezTo>
                      <a:pt x="11142" y="21599"/>
                      <a:pt x="11167" y="21558"/>
                      <a:pt x="11195" y="21518"/>
                    </a:cubicBezTo>
                    <a:cubicBezTo>
                      <a:pt x="11223" y="21478"/>
                      <a:pt x="11252" y="21439"/>
                      <a:pt x="11284" y="21401"/>
                    </a:cubicBezTo>
                    <a:cubicBezTo>
                      <a:pt x="11305" y="21380"/>
                      <a:pt x="11325" y="21359"/>
                      <a:pt x="11347" y="21338"/>
                    </a:cubicBezTo>
                    <a:cubicBezTo>
                      <a:pt x="11359" y="21328"/>
                      <a:pt x="11373" y="21318"/>
                      <a:pt x="11387" y="21309"/>
                    </a:cubicBezTo>
                    <a:cubicBezTo>
                      <a:pt x="11402" y="21300"/>
                      <a:pt x="11418" y="21290"/>
                      <a:pt x="11434" y="21282"/>
                    </a:cubicBezTo>
                    <a:cubicBezTo>
                      <a:pt x="11480" y="21262"/>
                      <a:pt x="11525" y="21244"/>
                      <a:pt x="11571" y="21226"/>
                    </a:cubicBezTo>
                    <a:cubicBezTo>
                      <a:pt x="11609" y="21214"/>
                      <a:pt x="11648" y="21202"/>
                      <a:pt x="11686" y="21192"/>
                    </a:cubicBezTo>
                    <a:cubicBezTo>
                      <a:pt x="11693" y="21191"/>
                      <a:pt x="11701" y="21190"/>
                      <a:pt x="11708" y="21187"/>
                    </a:cubicBezTo>
                    <a:cubicBezTo>
                      <a:pt x="11714" y="21187"/>
                      <a:pt x="11720" y="21186"/>
                      <a:pt x="11725" y="21186"/>
                    </a:cubicBezTo>
                    <a:close/>
                    <a:moveTo>
                      <a:pt x="6645" y="21199"/>
                    </a:moveTo>
                    <a:cubicBezTo>
                      <a:pt x="6672" y="21201"/>
                      <a:pt x="6700" y="21205"/>
                      <a:pt x="6727" y="21209"/>
                    </a:cubicBezTo>
                    <a:cubicBezTo>
                      <a:pt x="6736" y="21211"/>
                      <a:pt x="6746" y="21214"/>
                      <a:pt x="6754" y="21217"/>
                    </a:cubicBezTo>
                    <a:cubicBezTo>
                      <a:pt x="6776" y="21225"/>
                      <a:pt x="6799" y="21236"/>
                      <a:pt x="6822" y="21246"/>
                    </a:cubicBezTo>
                    <a:cubicBezTo>
                      <a:pt x="6886" y="21280"/>
                      <a:pt x="6949" y="21319"/>
                      <a:pt x="7012" y="21360"/>
                    </a:cubicBezTo>
                    <a:cubicBezTo>
                      <a:pt x="7034" y="21376"/>
                      <a:pt x="7055" y="21392"/>
                      <a:pt x="7076" y="21409"/>
                    </a:cubicBezTo>
                    <a:cubicBezTo>
                      <a:pt x="7091" y="21423"/>
                      <a:pt x="7105" y="21437"/>
                      <a:pt x="7117" y="21452"/>
                    </a:cubicBezTo>
                    <a:cubicBezTo>
                      <a:pt x="7125" y="21460"/>
                      <a:pt x="7133" y="21470"/>
                      <a:pt x="7140" y="21479"/>
                    </a:cubicBezTo>
                    <a:cubicBezTo>
                      <a:pt x="7166" y="21523"/>
                      <a:pt x="7191" y="21567"/>
                      <a:pt x="7216" y="21613"/>
                    </a:cubicBezTo>
                    <a:cubicBezTo>
                      <a:pt x="7238" y="21661"/>
                      <a:pt x="7259" y="21709"/>
                      <a:pt x="7278" y="21759"/>
                    </a:cubicBezTo>
                    <a:cubicBezTo>
                      <a:pt x="7289" y="21794"/>
                      <a:pt x="7297" y="21830"/>
                      <a:pt x="7305" y="21866"/>
                    </a:cubicBezTo>
                    <a:cubicBezTo>
                      <a:pt x="7308" y="21885"/>
                      <a:pt x="7310" y="21904"/>
                      <a:pt x="7313" y="21924"/>
                    </a:cubicBezTo>
                    <a:cubicBezTo>
                      <a:pt x="7313" y="21939"/>
                      <a:pt x="7313" y="21952"/>
                      <a:pt x="7313" y="21967"/>
                    </a:cubicBezTo>
                    <a:cubicBezTo>
                      <a:pt x="7309" y="22003"/>
                      <a:pt x="7304" y="22037"/>
                      <a:pt x="7296" y="22073"/>
                    </a:cubicBezTo>
                    <a:cubicBezTo>
                      <a:pt x="7289" y="22100"/>
                      <a:pt x="7281" y="22129"/>
                      <a:pt x="7272" y="22156"/>
                    </a:cubicBezTo>
                    <a:cubicBezTo>
                      <a:pt x="7257" y="22194"/>
                      <a:pt x="7240" y="22229"/>
                      <a:pt x="7221" y="22266"/>
                    </a:cubicBezTo>
                    <a:cubicBezTo>
                      <a:pt x="7196" y="22313"/>
                      <a:pt x="7169" y="22358"/>
                      <a:pt x="7139" y="22403"/>
                    </a:cubicBezTo>
                    <a:cubicBezTo>
                      <a:pt x="7117" y="22434"/>
                      <a:pt x="7093" y="22465"/>
                      <a:pt x="7070" y="22494"/>
                    </a:cubicBezTo>
                    <a:cubicBezTo>
                      <a:pt x="7057" y="22509"/>
                      <a:pt x="7042" y="22523"/>
                      <a:pt x="7027" y="22538"/>
                    </a:cubicBezTo>
                    <a:cubicBezTo>
                      <a:pt x="7013" y="22550"/>
                      <a:pt x="6998" y="22561"/>
                      <a:pt x="6983" y="22573"/>
                    </a:cubicBezTo>
                    <a:lnTo>
                      <a:pt x="6983" y="22573"/>
                    </a:lnTo>
                    <a:cubicBezTo>
                      <a:pt x="6987" y="22570"/>
                      <a:pt x="6992" y="22567"/>
                      <a:pt x="6996" y="22564"/>
                    </a:cubicBezTo>
                    <a:lnTo>
                      <a:pt x="6996" y="22564"/>
                    </a:lnTo>
                    <a:cubicBezTo>
                      <a:pt x="6991" y="22567"/>
                      <a:pt x="6986" y="22571"/>
                      <a:pt x="6982" y="22574"/>
                    </a:cubicBezTo>
                    <a:lnTo>
                      <a:pt x="6982" y="22574"/>
                    </a:lnTo>
                    <a:cubicBezTo>
                      <a:pt x="6982" y="22573"/>
                      <a:pt x="6983" y="22573"/>
                      <a:pt x="6983" y="22573"/>
                    </a:cubicBezTo>
                    <a:lnTo>
                      <a:pt x="6983" y="22573"/>
                    </a:lnTo>
                    <a:cubicBezTo>
                      <a:pt x="6982" y="22573"/>
                      <a:pt x="6982" y="22574"/>
                      <a:pt x="6981" y="22574"/>
                    </a:cubicBezTo>
                    <a:lnTo>
                      <a:pt x="6981" y="22574"/>
                    </a:lnTo>
                    <a:cubicBezTo>
                      <a:pt x="6981" y="22574"/>
                      <a:pt x="6982" y="22574"/>
                      <a:pt x="6982" y="22574"/>
                    </a:cubicBezTo>
                    <a:lnTo>
                      <a:pt x="6982" y="22574"/>
                    </a:lnTo>
                    <a:cubicBezTo>
                      <a:pt x="6980" y="22575"/>
                      <a:pt x="6979" y="22576"/>
                      <a:pt x="6978" y="22577"/>
                    </a:cubicBezTo>
                    <a:cubicBezTo>
                      <a:pt x="6979" y="22576"/>
                      <a:pt x="6980" y="22575"/>
                      <a:pt x="6981" y="22574"/>
                    </a:cubicBezTo>
                    <a:lnTo>
                      <a:pt x="6981" y="22574"/>
                    </a:lnTo>
                    <a:cubicBezTo>
                      <a:pt x="6972" y="22580"/>
                      <a:pt x="6963" y="22586"/>
                      <a:pt x="6954" y="22593"/>
                    </a:cubicBezTo>
                    <a:cubicBezTo>
                      <a:pt x="6951" y="22594"/>
                      <a:pt x="6949" y="22596"/>
                      <a:pt x="6947" y="22597"/>
                    </a:cubicBezTo>
                    <a:cubicBezTo>
                      <a:pt x="6922" y="22611"/>
                      <a:pt x="6898" y="22625"/>
                      <a:pt x="6872" y="22637"/>
                    </a:cubicBezTo>
                    <a:cubicBezTo>
                      <a:pt x="6844" y="22651"/>
                      <a:pt x="6816" y="22664"/>
                      <a:pt x="6787" y="22676"/>
                    </a:cubicBezTo>
                    <a:cubicBezTo>
                      <a:pt x="6757" y="22684"/>
                      <a:pt x="6727" y="22692"/>
                      <a:pt x="6696" y="22700"/>
                    </a:cubicBezTo>
                    <a:cubicBezTo>
                      <a:pt x="6665" y="22705"/>
                      <a:pt x="6633" y="22709"/>
                      <a:pt x="6601" y="22712"/>
                    </a:cubicBezTo>
                    <a:cubicBezTo>
                      <a:pt x="6566" y="22714"/>
                      <a:pt x="6531" y="22716"/>
                      <a:pt x="6495" y="22720"/>
                    </a:cubicBezTo>
                    <a:cubicBezTo>
                      <a:pt x="6473" y="22721"/>
                      <a:pt x="6454" y="22725"/>
                      <a:pt x="6436" y="22732"/>
                    </a:cubicBezTo>
                    <a:lnTo>
                      <a:pt x="6433" y="22732"/>
                    </a:lnTo>
                    <a:cubicBezTo>
                      <a:pt x="6415" y="22731"/>
                      <a:pt x="6398" y="22728"/>
                      <a:pt x="6381" y="22724"/>
                    </a:cubicBezTo>
                    <a:cubicBezTo>
                      <a:pt x="6380" y="22724"/>
                      <a:pt x="6378" y="22724"/>
                      <a:pt x="6377" y="22723"/>
                    </a:cubicBezTo>
                    <a:cubicBezTo>
                      <a:pt x="6364" y="22717"/>
                      <a:pt x="6349" y="22712"/>
                      <a:pt x="6335" y="22705"/>
                    </a:cubicBezTo>
                    <a:lnTo>
                      <a:pt x="6335" y="22705"/>
                    </a:lnTo>
                    <a:cubicBezTo>
                      <a:pt x="6341" y="22708"/>
                      <a:pt x="6348" y="22712"/>
                      <a:pt x="6353" y="22715"/>
                    </a:cubicBezTo>
                    <a:cubicBezTo>
                      <a:pt x="6295" y="22685"/>
                      <a:pt x="6234" y="22663"/>
                      <a:pt x="6175" y="22634"/>
                    </a:cubicBezTo>
                    <a:cubicBezTo>
                      <a:pt x="6158" y="22626"/>
                      <a:pt x="6139" y="22617"/>
                      <a:pt x="6123" y="22607"/>
                    </a:cubicBezTo>
                    <a:cubicBezTo>
                      <a:pt x="6121" y="22605"/>
                      <a:pt x="6120" y="22604"/>
                      <a:pt x="6118" y="22603"/>
                    </a:cubicBezTo>
                    <a:cubicBezTo>
                      <a:pt x="6113" y="22599"/>
                      <a:pt x="6109" y="22594"/>
                      <a:pt x="6104" y="22589"/>
                    </a:cubicBezTo>
                    <a:cubicBezTo>
                      <a:pt x="6085" y="22568"/>
                      <a:pt x="6065" y="22546"/>
                      <a:pt x="6046" y="22524"/>
                    </a:cubicBezTo>
                    <a:cubicBezTo>
                      <a:pt x="6043" y="22521"/>
                      <a:pt x="6042" y="22518"/>
                      <a:pt x="6040" y="22516"/>
                    </a:cubicBezTo>
                    <a:cubicBezTo>
                      <a:pt x="5994" y="22449"/>
                      <a:pt x="5952" y="22378"/>
                      <a:pt x="5914" y="22305"/>
                    </a:cubicBezTo>
                    <a:cubicBezTo>
                      <a:pt x="5904" y="22283"/>
                      <a:pt x="5895" y="22261"/>
                      <a:pt x="5887" y="22238"/>
                    </a:cubicBezTo>
                    <a:cubicBezTo>
                      <a:pt x="5883" y="22229"/>
                      <a:pt x="5881" y="22220"/>
                      <a:pt x="5879" y="22210"/>
                    </a:cubicBezTo>
                    <a:cubicBezTo>
                      <a:pt x="5870" y="22149"/>
                      <a:pt x="5864" y="22089"/>
                      <a:pt x="5858" y="22027"/>
                    </a:cubicBezTo>
                    <a:cubicBezTo>
                      <a:pt x="5857" y="22003"/>
                      <a:pt x="5857" y="21980"/>
                      <a:pt x="5857" y="21957"/>
                    </a:cubicBezTo>
                    <a:cubicBezTo>
                      <a:pt x="5860" y="21924"/>
                      <a:pt x="5865" y="21892"/>
                      <a:pt x="5870" y="21859"/>
                    </a:cubicBezTo>
                    <a:cubicBezTo>
                      <a:pt x="5878" y="21823"/>
                      <a:pt x="5886" y="21788"/>
                      <a:pt x="5896" y="21752"/>
                    </a:cubicBezTo>
                    <a:cubicBezTo>
                      <a:pt x="5919" y="21698"/>
                      <a:pt x="5944" y="21645"/>
                      <a:pt x="5970" y="21593"/>
                    </a:cubicBezTo>
                    <a:lnTo>
                      <a:pt x="5970" y="21593"/>
                    </a:lnTo>
                    <a:cubicBezTo>
                      <a:pt x="5970" y="21593"/>
                      <a:pt x="5970" y="21593"/>
                      <a:pt x="5970" y="21593"/>
                    </a:cubicBezTo>
                    <a:cubicBezTo>
                      <a:pt x="5971" y="21593"/>
                      <a:pt x="5971" y="21592"/>
                      <a:pt x="5971" y="21591"/>
                    </a:cubicBezTo>
                    <a:lnTo>
                      <a:pt x="5971" y="21591"/>
                    </a:lnTo>
                    <a:cubicBezTo>
                      <a:pt x="5971" y="21592"/>
                      <a:pt x="5971" y="21593"/>
                      <a:pt x="5970" y="21593"/>
                    </a:cubicBezTo>
                    <a:lnTo>
                      <a:pt x="5970" y="21593"/>
                    </a:lnTo>
                    <a:cubicBezTo>
                      <a:pt x="5972" y="21591"/>
                      <a:pt x="5973" y="21589"/>
                      <a:pt x="5974" y="21587"/>
                    </a:cubicBezTo>
                    <a:lnTo>
                      <a:pt x="5974" y="21587"/>
                    </a:lnTo>
                    <a:cubicBezTo>
                      <a:pt x="5973" y="21588"/>
                      <a:pt x="5972" y="21590"/>
                      <a:pt x="5971" y="21591"/>
                    </a:cubicBezTo>
                    <a:lnTo>
                      <a:pt x="5971" y="21591"/>
                    </a:lnTo>
                    <a:cubicBezTo>
                      <a:pt x="5972" y="21589"/>
                      <a:pt x="5974" y="21587"/>
                      <a:pt x="5975" y="21584"/>
                    </a:cubicBezTo>
                    <a:lnTo>
                      <a:pt x="5975" y="21584"/>
                    </a:lnTo>
                    <a:cubicBezTo>
                      <a:pt x="5974" y="21585"/>
                      <a:pt x="5974" y="21586"/>
                      <a:pt x="5974" y="21587"/>
                    </a:cubicBezTo>
                    <a:lnTo>
                      <a:pt x="5974" y="21587"/>
                    </a:lnTo>
                    <a:cubicBezTo>
                      <a:pt x="5975" y="21584"/>
                      <a:pt x="5976" y="21582"/>
                      <a:pt x="5978" y="21580"/>
                    </a:cubicBezTo>
                    <a:cubicBezTo>
                      <a:pt x="5980" y="21577"/>
                      <a:pt x="5981" y="21574"/>
                      <a:pt x="5982" y="21572"/>
                    </a:cubicBezTo>
                    <a:lnTo>
                      <a:pt x="5982" y="21572"/>
                    </a:lnTo>
                    <a:cubicBezTo>
                      <a:pt x="5994" y="21550"/>
                      <a:pt x="6007" y="21529"/>
                      <a:pt x="6019" y="21508"/>
                    </a:cubicBezTo>
                    <a:cubicBezTo>
                      <a:pt x="6024" y="21502"/>
                      <a:pt x="6029" y="21497"/>
                      <a:pt x="6033" y="21492"/>
                    </a:cubicBezTo>
                    <a:cubicBezTo>
                      <a:pt x="6049" y="21474"/>
                      <a:pt x="6065" y="21457"/>
                      <a:pt x="6082" y="21440"/>
                    </a:cubicBezTo>
                    <a:cubicBezTo>
                      <a:pt x="6089" y="21436"/>
                      <a:pt x="6097" y="21430"/>
                      <a:pt x="6104" y="21425"/>
                    </a:cubicBezTo>
                    <a:cubicBezTo>
                      <a:pt x="6194" y="21369"/>
                      <a:pt x="6284" y="21312"/>
                      <a:pt x="6376" y="21262"/>
                    </a:cubicBezTo>
                    <a:cubicBezTo>
                      <a:pt x="6406" y="21248"/>
                      <a:pt x="6433" y="21236"/>
                      <a:pt x="6463" y="21224"/>
                    </a:cubicBezTo>
                    <a:cubicBezTo>
                      <a:pt x="6481" y="21218"/>
                      <a:pt x="6500" y="21214"/>
                      <a:pt x="6518" y="21209"/>
                    </a:cubicBezTo>
                    <a:cubicBezTo>
                      <a:pt x="6535" y="21206"/>
                      <a:pt x="6553" y="21202"/>
                      <a:pt x="6572" y="21200"/>
                    </a:cubicBezTo>
                    <a:cubicBezTo>
                      <a:pt x="6597" y="21199"/>
                      <a:pt x="6621" y="21199"/>
                      <a:pt x="6645" y="21199"/>
                    </a:cubicBezTo>
                    <a:close/>
                    <a:moveTo>
                      <a:pt x="5714" y="22874"/>
                    </a:moveTo>
                    <a:cubicBezTo>
                      <a:pt x="5715" y="22875"/>
                      <a:pt x="5716" y="22876"/>
                      <a:pt x="5716" y="22876"/>
                    </a:cubicBezTo>
                    <a:cubicBezTo>
                      <a:pt x="5716" y="22875"/>
                      <a:pt x="5715" y="22875"/>
                      <a:pt x="5714" y="22874"/>
                    </a:cubicBezTo>
                    <a:close/>
                    <a:moveTo>
                      <a:pt x="6106" y="23128"/>
                    </a:moveTo>
                    <a:lnTo>
                      <a:pt x="6106" y="23128"/>
                    </a:lnTo>
                    <a:cubicBezTo>
                      <a:pt x="6108" y="23130"/>
                      <a:pt x="6111" y="23132"/>
                      <a:pt x="6114" y="23133"/>
                    </a:cubicBezTo>
                    <a:cubicBezTo>
                      <a:pt x="6111" y="23131"/>
                      <a:pt x="6108" y="23130"/>
                      <a:pt x="6106" y="23128"/>
                    </a:cubicBezTo>
                    <a:close/>
                    <a:moveTo>
                      <a:pt x="6445" y="23215"/>
                    </a:moveTo>
                    <a:cubicBezTo>
                      <a:pt x="6447" y="23215"/>
                      <a:pt x="6448" y="23215"/>
                      <a:pt x="6451" y="23215"/>
                    </a:cubicBezTo>
                    <a:cubicBezTo>
                      <a:pt x="6449" y="23215"/>
                      <a:pt x="6447" y="23215"/>
                      <a:pt x="6445" y="23215"/>
                    </a:cubicBezTo>
                    <a:close/>
                    <a:moveTo>
                      <a:pt x="10134" y="24290"/>
                    </a:moveTo>
                    <a:cubicBezTo>
                      <a:pt x="10134" y="24290"/>
                      <a:pt x="10135" y="24291"/>
                      <a:pt x="10135" y="24291"/>
                    </a:cubicBezTo>
                    <a:cubicBezTo>
                      <a:pt x="10135" y="24291"/>
                      <a:pt x="10134" y="24290"/>
                      <a:pt x="10134" y="24290"/>
                    </a:cubicBezTo>
                    <a:close/>
                    <a:moveTo>
                      <a:pt x="9648" y="24065"/>
                    </a:moveTo>
                    <a:cubicBezTo>
                      <a:pt x="9662" y="24065"/>
                      <a:pt x="9677" y="24065"/>
                      <a:pt x="9691" y="24066"/>
                    </a:cubicBezTo>
                    <a:cubicBezTo>
                      <a:pt x="9735" y="24071"/>
                      <a:pt x="9777" y="24078"/>
                      <a:pt x="9820" y="24087"/>
                    </a:cubicBezTo>
                    <a:cubicBezTo>
                      <a:pt x="9859" y="24095"/>
                      <a:pt x="9897" y="24106"/>
                      <a:pt x="9936" y="24118"/>
                    </a:cubicBezTo>
                    <a:cubicBezTo>
                      <a:pt x="9948" y="24123"/>
                      <a:pt x="9959" y="24127"/>
                      <a:pt x="9970" y="24132"/>
                    </a:cubicBezTo>
                    <a:cubicBezTo>
                      <a:pt x="9985" y="24140"/>
                      <a:pt x="9998" y="24147"/>
                      <a:pt x="10011" y="24155"/>
                    </a:cubicBezTo>
                    <a:cubicBezTo>
                      <a:pt x="10023" y="24163"/>
                      <a:pt x="10033" y="24172"/>
                      <a:pt x="10043" y="24181"/>
                    </a:cubicBezTo>
                    <a:cubicBezTo>
                      <a:pt x="10056" y="24194"/>
                      <a:pt x="10068" y="24205"/>
                      <a:pt x="10079" y="24217"/>
                    </a:cubicBezTo>
                    <a:cubicBezTo>
                      <a:pt x="10098" y="24240"/>
                      <a:pt x="10116" y="24265"/>
                      <a:pt x="10134" y="24290"/>
                    </a:cubicBezTo>
                    <a:lnTo>
                      <a:pt x="10134" y="24290"/>
                    </a:lnTo>
                    <a:cubicBezTo>
                      <a:pt x="10134" y="24289"/>
                      <a:pt x="10134" y="24288"/>
                      <a:pt x="10133" y="24288"/>
                    </a:cubicBezTo>
                    <a:lnTo>
                      <a:pt x="10133" y="24288"/>
                    </a:lnTo>
                    <a:cubicBezTo>
                      <a:pt x="10157" y="24326"/>
                      <a:pt x="10180" y="24365"/>
                      <a:pt x="10200" y="24405"/>
                    </a:cubicBezTo>
                    <a:cubicBezTo>
                      <a:pt x="10211" y="24432"/>
                      <a:pt x="10222" y="24459"/>
                      <a:pt x="10233" y="24485"/>
                    </a:cubicBezTo>
                    <a:cubicBezTo>
                      <a:pt x="10245" y="24523"/>
                      <a:pt x="10254" y="24561"/>
                      <a:pt x="10263" y="24598"/>
                    </a:cubicBezTo>
                    <a:cubicBezTo>
                      <a:pt x="10271" y="24645"/>
                      <a:pt x="10279" y="24692"/>
                      <a:pt x="10285" y="24740"/>
                    </a:cubicBezTo>
                    <a:cubicBezTo>
                      <a:pt x="10285" y="24761"/>
                      <a:pt x="10285" y="24783"/>
                      <a:pt x="10285" y="24803"/>
                    </a:cubicBezTo>
                    <a:cubicBezTo>
                      <a:pt x="10281" y="24836"/>
                      <a:pt x="10274" y="24869"/>
                      <a:pt x="10270" y="24903"/>
                    </a:cubicBezTo>
                    <a:cubicBezTo>
                      <a:pt x="10261" y="24938"/>
                      <a:pt x="10251" y="24972"/>
                      <a:pt x="10241" y="25008"/>
                    </a:cubicBezTo>
                    <a:cubicBezTo>
                      <a:pt x="10232" y="25031"/>
                      <a:pt x="10223" y="25055"/>
                      <a:pt x="10213" y="25078"/>
                    </a:cubicBezTo>
                    <a:cubicBezTo>
                      <a:pt x="10195" y="25108"/>
                      <a:pt x="10178" y="25139"/>
                      <a:pt x="10159" y="25169"/>
                    </a:cubicBezTo>
                    <a:cubicBezTo>
                      <a:pt x="10146" y="25186"/>
                      <a:pt x="10134" y="25203"/>
                      <a:pt x="10120" y="25219"/>
                    </a:cubicBezTo>
                    <a:cubicBezTo>
                      <a:pt x="10097" y="25243"/>
                      <a:pt x="10074" y="25267"/>
                      <a:pt x="10051" y="25291"/>
                    </a:cubicBezTo>
                    <a:cubicBezTo>
                      <a:pt x="10027" y="25311"/>
                      <a:pt x="10002" y="25331"/>
                      <a:pt x="9977" y="25350"/>
                    </a:cubicBezTo>
                    <a:cubicBezTo>
                      <a:pt x="9969" y="25355"/>
                      <a:pt x="9961" y="25360"/>
                      <a:pt x="9953" y="25365"/>
                    </a:cubicBezTo>
                    <a:cubicBezTo>
                      <a:pt x="9926" y="25385"/>
                      <a:pt x="9894" y="25395"/>
                      <a:pt x="9861" y="25407"/>
                    </a:cubicBezTo>
                    <a:cubicBezTo>
                      <a:pt x="9840" y="25415"/>
                      <a:pt x="9816" y="25423"/>
                      <a:pt x="9791" y="25429"/>
                    </a:cubicBezTo>
                    <a:cubicBezTo>
                      <a:pt x="9786" y="25430"/>
                      <a:pt x="9781" y="25431"/>
                      <a:pt x="9778" y="25433"/>
                    </a:cubicBezTo>
                    <a:cubicBezTo>
                      <a:pt x="9737" y="25447"/>
                      <a:pt x="9693" y="25449"/>
                      <a:pt x="9650" y="25452"/>
                    </a:cubicBezTo>
                    <a:lnTo>
                      <a:pt x="9645" y="25452"/>
                    </a:lnTo>
                    <a:cubicBezTo>
                      <a:pt x="9642" y="25452"/>
                      <a:pt x="9639" y="25452"/>
                      <a:pt x="9635" y="25453"/>
                    </a:cubicBezTo>
                    <a:cubicBezTo>
                      <a:pt x="9619" y="25453"/>
                      <a:pt x="9603" y="25454"/>
                      <a:pt x="9587" y="25454"/>
                    </a:cubicBezTo>
                    <a:cubicBezTo>
                      <a:pt x="9571" y="25454"/>
                      <a:pt x="9554" y="25453"/>
                      <a:pt x="9538" y="25453"/>
                    </a:cubicBezTo>
                    <a:cubicBezTo>
                      <a:pt x="9477" y="25447"/>
                      <a:pt x="9416" y="25438"/>
                      <a:pt x="9354" y="25425"/>
                    </a:cubicBezTo>
                    <a:lnTo>
                      <a:pt x="9353" y="25425"/>
                    </a:lnTo>
                    <a:cubicBezTo>
                      <a:pt x="9352" y="25425"/>
                      <a:pt x="9350" y="25424"/>
                      <a:pt x="9349" y="25424"/>
                    </a:cubicBezTo>
                    <a:lnTo>
                      <a:pt x="9350" y="25424"/>
                    </a:lnTo>
                    <a:cubicBezTo>
                      <a:pt x="9348" y="25424"/>
                      <a:pt x="9346" y="25424"/>
                      <a:pt x="9345" y="25423"/>
                    </a:cubicBezTo>
                    <a:lnTo>
                      <a:pt x="9338" y="25422"/>
                    </a:lnTo>
                    <a:lnTo>
                      <a:pt x="9336" y="25422"/>
                    </a:lnTo>
                    <a:cubicBezTo>
                      <a:pt x="9334" y="25421"/>
                      <a:pt x="9333" y="25421"/>
                      <a:pt x="9331" y="25421"/>
                    </a:cubicBezTo>
                    <a:lnTo>
                      <a:pt x="9333" y="25421"/>
                    </a:lnTo>
                    <a:cubicBezTo>
                      <a:pt x="9325" y="25418"/>
                      <a:pt x="9318" y="25417"/>
                      <a:pt x="9309" y="25415"/>
                    </a:cubicBezTo>
                    <a:lnTo>
                      <a:pt x="9309" y="25414"/>
                    </a:lnTo>
                    <a:cubicBezTo>
                      <a:pt x="9300" y="25409"/>
                      <a:pt x="9292" y="25403"/>
                      <a:pt x="9284" y="25399"/>
                    </a:cubicBezTo>
                    <a:cubicBezTo>
                      <a:pt x="9255" y="25378"/>
                      <a:pt x="9229" y="25355"/>
                      <a:pt x="9203" y="25333"/>
                    </a:cubicBezTo>
                    <a:cubicBezTo>
                      <a:pt x="9164" y="25302"/>
                      <a:pt x="9124" y="25269"/>
                      <a:pt x="9086" y="25237"/>
                    </a:cubicBezTo>
                    <a:cubicBezTo>
                      <a:pt x="9078" y="25229"/>
                      <a:pt x="9069" y="25219"/>
                      <a:pt x="9061" y="25211"/>
                    </a:cubicBezTo>
                    <a:cubicBezTo>
                      <a:pt x="9052" y="25199"/>
                      <a:pt x="9042" y="25186"/>
                      <a:pt x="9032" y="25175"/>
                    </a:cubicBezTo>
                    <a:cubicBezTo>
                      <a:pt x="9021" y="25156"/>
                      <a:pt x="9011" y="25138"/>
                      <a:pt x="9002" y="25121"/>
                    </a:cubicBezTo>
                    <a:cubicBezTo>
                      <a:pt x="8984" y="25081"/>
                      <a:pt x="8970" y="25043"/>
                      <a:pt x="8954" y="25003"/>
                    </a:cubicBezTo>
                    <a:cubicBezTo>
                      <a:pt x="8947" y="24977"/>
                      <a:pt x="8939" y="24952"/>
                      <a:pt x="8933" y="24926"/>
                    </a:cubicBezTo>
                    <a:cubicBezTo>
                      <a:pt x="8926" y="24891"/>
                      <a:pt x="8922" y="24858"/>
                      <a:pt x="8917" y="24825"/>
                    </a:cubicBezTo>
                    <a:cubicBezTo>
                      <a:pt x="8916" y="24794"/>
                      <a:pt x="8916" y="24763"/>
                      <a:pt x="8917" y="24733"/>
                    </a:cubicBezTo>
                    <a:cubicBezTo>
                      <a:pt x="8920" y="24709"/>
                      <a:pt x="8924" y="24684"/>
                      <a:pt x="8928" y="24658"/>
                    </a:cubicBezTo>
                    <a:cubicBezTo>
                      <a:pt x="8935" y="24627"/>
                      <a:pt x="8943" y="24597"/>
                      <a:pt x="8951" y="24568"/>
                    </a:cubicBezTo>
                    <a:cubicBezTo>
                      <a:pt x="8967" y="24524"/>
                      <a:pt x="8984" y="24483"/>
                      <a:pt x="9004" y="24441"/>
                    </a:cubicBezTo>
                    <a:cubicBezTo>
                      <a:pt x="9024" y="24404"/>
                      <a:pt x="9045" y="24367"/>
                      <a:pt x="9069" y="24332"/>
                    </a:cubicBezTo>
                    <a:cubicBezTo>
                      <a:pt x="9087" y="24309"/>
                      <a:pt x="9107" y="24286"/>
                      <a:pt x="9126" y="24265"/>
                    </a:cubicBezTo>
                    <a:cubicBezTo>
                      <a:pt x="9140" y="24250"/>
                      <a:pt x="9156" y="24235"/>
                      <a:pt x="9172" y="24221"/>
                    </a:cubicBezTo>
                    <a:cubicBezTo>
                      <a:pt x="9177" y="24217"/>
                      <a:pt x="9181" y="24213"/>
                      <a:pt x="9186" y="24210"/>
                    </a:cubicBezTo>
                    <a:cubicBezTo>
                      <a:pt x="9220" y="24188"/>
                      <a:pt x="9253" y="24169"/>
                      <a:pt x="9287" y="24150"/>
                    </a:cubicBezTo>
                    <a:cubicBezTo>
                      <a:pt x="9325" y="24133"/>
                      <a:pt x="9363" y="24117"/>
                      <a:pt x="9402" y="24101"/>
                    </a:cubicBezTo>
                    <a:cubicBezTo>
                      <a:pt x="9435" y="24091"/>
                      <a:pt x="9468" y="24080"/>
                      <a:pt x="9502" y="24074"/>
                    </a:cubicBezTo>
                    <a:cubicBezTo>
                      <a:pt x="9516" y="24071"/>
                      <a:pt x="9531" y="24069"/>
                      <a:pt x="9545" y="24067"/>
                    </a:cubicBezTo>
                    <a:cubicBezTo>
                      <a:pt x="9580" y="24066"/>
                      <a:pt x="9614" y="24065"/>
                      <a:pt x="9648" y="24065"/>
                    </a:cubicBezTo>
                    <a:close/>
                    <a:moveTo>
                      <a:pt x="7289" y="0"/>
                    </a:moveTo>
                    <a:cubicBezTo>
                      <a:pt x="7162" y="0"/>
                      <a:pt x="7044" y="108"/>
                      <a:pt x="7046" y="239"/>
                    </a:cubicBezTo>
                    <a:cubicBezTo>
                      <a:pt x="7051" y="451"/>
                      <a:pt x="7047" y="663"/>
                      <a:pt x="7062" y="875"/>
                    </a:cubicBezTo>
                    <a:cubicBezTo>
                      <a:pt x="7077" y="1077"/>
                      <a:pt x="7108" y="1277"/>
                      <a:pt x="7134" y="1479"/>
                    </a:cubicBezTo>
                    <a:cubicBezTo>
                      <a:pt x="7161" y="1682"/>
                      <a:pt x="7178" y="1887"/>
                      <a:pt x="7202" y="2090"/>
                    </a:cubicBezTo>
                    <a:cubicBezTo>
                      <a:pt x="7216" y="2208"/>
                      <a:pt x="7228" y="2325"/>
                      <a:pt x="7248" y="2441"/>
                    </a:cubicBezTo>
                    <a:cubicBezTo>
                      <a:pt x="7263" y="2538"/>
                      <a:pt x="7280" y="2637"/>
                      <a:pt x="7298" y="2735"/>
                    </a:cubicBezTo>
                    <a:lnTo>
                      <a:pt x="7298" y="2735"/>
                    </a:lnTo>
                    <a:cubicBezTo>
                      <a:pt x="7298" y="2735"/>
                      <a:pt x="7298" y="2734"/>
                      <a:pt x="7298" y="2733"/>
                    </a:cubicBezTo>
                    <a:lnTo>
                      <a:pt x="7298" y="2733"/>
                    </a:lnTo>
                    <a:cubicBezTo>
                      <a:pt x="7298" y="2735"/>
                      <a:pt x="7299" y="2737"/>
                      <a:pt x="7299" y="2740"/>
                    </a:cubicBezTo>
                    <a:lnTo>
                      <a:pt x="7299" y="2740"/>
                    </a:lnTo>
                    <a:cubicBezTo>
                      <a:pt x="7299" y="2738"/>
                      <a:pt x="7298" y="2737"/>
                      <a:pt x="7298" y="2735"/>
                    </a:cubicBezTo>
                    <a:lnTo>
                      <a:pt x="7298" y="2735"/>
                    </a:lnTo>
                    <a:cubicBezTo>
                      <a:pt x="7299" y="2739"/>
                      <a:pt x="7300" y="2744"/>
                      <a:pt x="7300" y="2748"/>
                    </a:cubicBezTo>
                    <a:lnTo>
                      <a:pt x="7300" y="2748"/>
                    </a:lnTo>
                    <a:cubicBezTo>
                      <a:pt x="7300" y="2745"/>
                      <a:pt x="7299" y="2742"/>
                      <a:pt x="7299" y="2740"/>
                    </a:cubicBezTo>
                    <a:lnTo>
                      <a:pt x="7299" y="2740"/>
                    </a:lnTo>
                    <a:cubicBezTo>
                      <a:pt x="7300" y="2748"/>
                      <a:pt x="7302" y="2756"/>
                      <a:pt x="7304" y="2764"/>
                    </a:cubicBezTo>
                    <a:cubicBezTo>
                      <a:pt x="7302" y="2758"/>
                      <a:pt x="7301" y="2753"/>
                      <a:pt x="7300" y="2748"/>
                    </a:cubicBezTo>
                    <a:lnTo>
                      <a:pt x="7300" y="2748"/>
                    </a:lnTo>
                    <a:cubicBezTo>
                      <a:pt x="7319" y="2859"/>
                      <a:pt x="7337" y="2970"/>
                      <a:pt x="7349" y="3082"/>
                    </a:cubicBezTo>
                    <a:cubicBezTo>
                      <a:pt x="7364" y="3209"/>
                      <a:pt x="7376" y="3337"/>
                      <a:pt x="7388" y="3464"/>
                    </a:cubicBezTo>
                    <a:cubicBezTo>
                      <a:pt x="7413" y="3703"/>
                      <a:pt x="7444" y="3940"/>
                      <a:pt x="7472" y="4179"/>
                    </a:cubicBezTo>
                    <a:cubicBezTo>
                      <a:pt x="7499" y="4423"/>
                      <a:pt x="7512" y="4671"/>
                      <a:pt x="7532" y="4916"/>
                    </a:cubicBezTo>
                    <a:cubicBezTo>
                      <a:pt x="7555" y="5156"/>
                      <a:pt x="7587" y="5394"/>
                      <a:pt x="7619" y="5633"/>
                    </a:cubicBezTo>
                    <a:cubicBezTo>
                      <a:pt x="7651" y="5881"/>
                      <a:pt x="7704" y="6126"/>
                      <a:pt x="7740" y="6373"/>
                    </a:cubicBezTo>
                    <a:cubicBezTo>
                      <a:pt x="7780" y="6641"/>
                      <a:pt x="7804" y="6912"/>
                      <a:pt x="7832" y="7183"/>
                    </a:cubicBezTo>
                    <a:cubicBezTo>
                      <a:pt x="7857" y="7428"/>
                      <a:pt x="7860" y="7675"/>
                      <a:pt x="7883" y="7921"/>
                    </a:cubicBezTo>
                    <a:cubicBezTo>
                      <a:pt x="7902" y="8120"/>
                      <a:pt x="7926" y="8319"/>
                      <a:pt x="7948" y="8518"/>
                    </a:cubicBezTo>
                    <a:cubicBezTo>
                      <a:pt x="7913" y="8576"/>
                      <a:pt x="7887" y="8640"/>
                      <a:pt x="7860" y="8702"/>
                    </a:cubicBezTo>
                    <a:cubicBezTo>
                      <a:pt x="7828" y="8776"/>
                      <a:pt x="7798" y="8849"/>
                      <a:pt x="7768" y="8924"/>
                    </a:cubicBezTo>
                    <a:cubicBezTo>
                      <a:pt x="7704" y="9082"/>
                      <a:pt x="7641" y="9239"/>
                      <a:pt x="7577" y="9398"/>
                    </a:cubicBezTo>
                    <a:cubicBezTo>
                      <a:pt x="7459" y="9690"/>
                      <a:pt x="7342" y="9980"/>
                      <a:pt x="7209" y="10265"/>
                    </a:cubicBezTo>
                    <a:cubicBezTo>
                      <a:pt x="7075" y="10522"/>
                      <a:pt x="6927" y="10773"/>
                      <a:pt x="6774" y="11021"/>
                    </a:cubicBezTo>
                    <a:cubicBezTo>
                      <a:pt x="6655" y="11199"/>
                      <a:pt x="6525" y="11365"/>
                      <a:pt x="6385" y="11526"/>
                    </a:cubicBezTo>
                    <a:cubicBezTo>
                      <a:pt x="6250" y="11685"/>
                      <a:pt x="6117" y="11845"/>
                      <a:pt x="5982" y="12004"/>
                    </a:cubicBezTo>
                    <a:cubicBezTo>
                      <a:pt x="5989" y="11996"/>
                      <a:pt x="5995" y="11988"/>
                      <a:pt x="6003" y="11980"/>
                    </a:cubicBezTo>
                    <a:lnTo>
                      <a:pt x="6003" y="11980"/>
                    </a:lnTo>
                    <a:cubicBezTo>
                      <a:pt x="5833" y="12176"/>
                      <a:pt x="5655" y="12364"/>
                      <a:pt x="5465" y="12542"/>
                    </a:cubicBezTo>
                    <a:cubicBezTo>
                      <a:pt x="5228" y="12746"/>
                      <a:pt x="4971" y="12929"/>
                      <a:pt x="4712" y="13105"/>
                    </a:cubicBezTo>
                    <a:cubicBezTo>
                      <a:pt x="4520" y="13229"/>
                      <a:pt x="4318" y="13336"/>
                      <a:pt x="4124" y="13459"/>
                    </a:cubicBezTo>
                    <a:cubicBezTo>
                      <a:pt x="3931" y="13579"/>
                      <a:pt x="3739" y="13702"/>
                      <a:pt x="3538" y="13810"/>
                    </a:cubicBezTo>
                    <a:cubicBezTo>
                      <a:pt x="3336" y="13916"/>
                      <a:pt x="3131" y="14021"/>
                      <a:pt x="2930" y="14129"/>
                    </a:cubicBezTo>
                    <a:cubicBezTo>
                      <a:pt x="2819" y="14188"/>
                      <a:pt x="2705" y="14244"/>
                      <a:pt x="2594" y="14303"/>
                    </a:cubicBezTo>
                    <a:cubicBezTo>
                      <a:pt x="2591" y="14299"/>
                      <a:pt x="2591" y="14296"/>
                      <a:pt x="2590" y="14292"/>
                    </a:cubicBezTo>
                    <a:cubicBezTo>
                      <a:pt x="2534" y="14170"/>
                      <a:pt x="2461" y="14052"/>
                      <a:pt x="2371" y="13954"/>
                    </a:cubicBezTo>
                    <a:cubicBezTo>
                      <a:pt x="2302" y="13876"/>
                      <a:pt x="2228" y="13807"/>
                      <a:pt x="2137" y="13756"/>
                    </a:cubicBezTo>
                    <a:cubicBezTo>
                      <a:pt x="2082" y="13724"/>
                      <a:pt x="2026" y="13695"/>
                      <a:pt x="1969" y="13668"/>
                    </a:cubicBezTo>
                    <a:cubicBezTo>
                      <a:pt x="1924" y="13646"/>
                      <a:pt x="1877" y="13626"/>
                      <a:pt x="1827" y="13607"/>
                    </a:cubicBezTo>
                    <a:cubicBezTo>
                      <a:pt x="1815" y="13603"/>
                      <a:pt x="1802" y="13598"/>
                      <a:pt x="1790" y="13594"/>
                    </a:cubicBezTo>
                    <a:cubicBezTo>
                      <a:pt x="1640" y="13543"/>
                      <a:pt x="1486" y="13503"/>
                      <a:pt x="1325" y="13500"/>
                    </a:cubicBezTo>
                    <a:cubicBezTo>
                      <a:pt x="1316" y="13500"/>
                      <a:pt x="1307" y="13499"/>
                      <a:pt x="1297" y="13499"/>
                    </a:cubicBezTo>
                    <a:cubicBezTo>
                      <a:pt x="1186" y="13499"/>
                      <a:pt x="1078" y="13518"/>
                      <a:pt x="973" y="13559"/>
                    </a:cubicBezTo>
                    <a:cubicBezTo>
                      <a:pt x="861" y="13604"/>
                      <a:pt x="754" y="13663"/>
                      <a:pt x="655" y="13733"/>
                    </a:cubicBezTo>
                    <a:cubicBezTo>
                      <a:pt x="558" y="13802"/>
                      <a:pt x="467" y="13881"/>
                      <a:pt x="379" y="13961"/>
                    </a:cubicBezTo>
                    <a:cubicBezTo>
                      <a:pt x="324" y="14011"/>
                      <a:pt x="281" y="14076"/>
                      <a:pt x="245" y="14141"/>
                    </a:cubicBezTo>
                    <a:cubicBezTo>
                      <a:pt x="191" y="14235"/>
                      <a:pt x="139" y="14332"/>
                      <a:pt x="95" y="14431"/>
                    </a:cubicBezTo>
                    <a:cubicBezTo>
                      <a:pt x="70" y="14484"/>
                      <a:pt x="60" y="14542"/>
                      <a:pt x="47" y="14596"/>
                    </a:cubicBezTo>
                    <a:cubicBezTo>
                      <a:pt x="34" y="14650"/>
                      <a:pt x="24" y="14702"/>
                      <a:pt x="18" y="14754"/>
                    </a:cubicBezTo>
                    <a:cubicBezTo>
                      <a:pt x="10" y="14821"/>
                      <a:pt x="0" y="14881"/>
                      <a:pt x="9" y="14950"/>
                    </a:cubicBezTo>
                    <a:cubicBezTo>
                      <a:pt x="15" y="14991"/>
                      <a:pt x="23" y="15031"/>
                      <a:pt x="31" y="15071"/>
                    </a:cubicBezTo>
                    <a:cubicBezTo>
                      <a:pt x="39" y="15109"/>
                      <a:pt x="49" y="15146"/>
                      <a:pt x="59" y="15182"/>
                    </a:cubicBezTo>
                    <a:lnTo>
                      <a:pt x="59" y="15182"/>
                    </a:lnTo>
                    <a:cubicBezTo>
                      <a:pt x="59" y="15182"/>
                      <a:pt x="59" y="15181"/>
                      <a:pt x="59" y="15181"/>
                    </a:cubicBezTo>
                    <a:lnTo>
                      <a:pt x="59" y="15181"/>
                    </a:lnTo>
                    <a:cubicBezTo>
                      <a:pt x="59" y="15182"/>
                      <a:pt x="60" y="15184"/>
                      <a:pt x="60" y="15185"/>
                    </a:cubicBezTo>
                    <a:lnTo>
                      <a:pt x="60" y="15185"/>
                    </a:lnTo>
                    <a:cubicBezTo>
                      <a:pt x="61" y="15186"/>
                      <a:pt x="61" y="15186"/>
                      <a:pt x="61" y="15187"/>
                    </a:cubicBezTo>
                    <a:cubicBezTo>
                      <a:pt x="61" y="15186"/>
                      <a:pt x="61" y="15186"/>
                      <a:pt x="61" y="15186"/>
                    </a:cubicBezTo>
                    <a:lnTo>
                      <a:pt x="61" y="15186"/>
                    </a:lnTo>
                    <a:cubicBezTo>
                      <a:pt x="62" y="15188"/>
                      <a:pt x="63" y="15189"/>
                      <a:pt x="63" y="15191"/>
                    </a:cubicBezTo>
                    <a:cubicBezTo>
                      <a:pt x="64" y="15197"/>
                      <a:pt x="67" y="15204"/>
                      <a:pt x="69" y="15211"/>
                    </a:cubicBezTo>
                    <a:cubicBezTo>
                      <a:pt x="68" y="15207"/>
                      <a:pt x="67" y="15203"/>
                      <a:pt x="65" y="15199"/>
                    </a:cubicBezTo>
                    <a:lnTo>
                      <a:pt x="65" y="15199"/>
                    </a:lnTo>
                    <a:cubicBezTo>
                      <a:pt x="78" y="15236"/>
                      <a:pt x="92" y="15271"/>
                      <a:pt x="110" y="15308"/>
                    </a:cubicBezTo>
                    <a:cubicBezTo>
                      <a:pt x="104" y="15297"/>
                      <a:pt x="100" y="15287"/>
                      <a:pt x="95" y="15278"/>
                    </a:cubicBezTo>
                    <a:lnTo>
                      <a:pt x="95" y="15278"/>
                    </a:lnTo>
                    <a:cubicBezTo>
                      <a:pt x="105" y="15300"/>
                      <a:pt x="115" y="15323"/>
                      <a:pt x="125" y="15344"/>
                    </a:cubicBezTo>
                    <a:cubicBezTo>
                      <a:pt x="121" y="15339"/>
                      <a:pt x="118" y="15332"/>
                      <a:pt x="115" y="15325"/>
                    </a:cubicBezTo>
                    <a:lnTo>
                      <a:pt x="115" y="15325"/>
                    </a:lnTo>
                    <a:cubicBezTo>
                      <a:pt x="124" y="15344"/>
                      <a:pt x="132" y="15363"/>
                      <a:pt x="141" y="15381"/>
                    </a:cubicBezTo>
                    <a:cubicBezTo>
                      <a:pt x="137" y="15372"/>
                      <a:pt x="133" y="15363"/>
                      <a:pt x="130" y="15354"/>
                    </a:cubicBezTo>
                    <a:lnTo>
                      <a:pt x="130" y="15354"/>
                    </a:lnTo>
                    <a:cubicBezTo>
                      <a:pt x="152" y="15401"/>
                      <a:pt x="177" y="15444"/>
                      <a:pt x="207" y="15486"/>
                    </a:cubicBezTo>
                    <a:cubicBezTo>
                      <a:pt x="215" y="15509"/>
                      <a:pt x="227" y="15532"/>
                      <a:pt x="243" y="15551"/>
                    </a:cubicBezTo>
                    <a:cubicBezTo>
                      <a:pt x="323" y="15656"/>
                      <a:pt x="405" y="15763"/>
                      <a:pt x="512" y="15844"/>
                    </a:cubicBezTo>
                    <a:cubicBezTo>
                      <a:pt x="610" y="15916"/>
                      <a:pt x="710" y="15982"/>
                      <a:pt x="826" y="16026"/>
                    </a:cubicBezTo>
                    <a:cubicBezTo>
                      <a:pt x="937" y="16067"/>
                      <a:pt x="1054" y="16102"/>
                      <a:pt x="1173" y="16116"/>
                    </a:cubicBezTo>
                    <a:cubicBezTo>
                      <a:pt x="1209" y="16120"/>
                      <a:pt x="1244" y="16122"/>
                      <a:pt x="1279" y="16122"/>
                    </a:cubicBezTo>
                    <a:cubicBezTo>
                      <a:pt x="1384" y="16122"/>
                      <a:pt x="1489" y="16105"/>
                      <a:pt x="1591" y="16074"/>
                    </a:cubicBezTo>
                    <a:cubicBezTo>
                      <a:pt x="1776" y="16018"/>
                      <a:pt x="1954" y="15939"/>
                      <a:pt x="2114" y="15831"/>
                    </a:cubicBezTo>
                    <a:cubicBezTo>
                      <a:pt x="2263" y="15733"/>
                      <a:pt x="2392" y="15624"/>
                      <a:pt x="2490" y="15472"/>
                    </a:cubicBezTo>
                    <a:cubicBezTo>
                      <a:pt x="2583" y="15328"/>
                      <a:pt x="2620" y="15156"/>
                      <a:pt x="2653" y="14990"/>
                    </a:cubicBezTo>
                    <a:cubicBezTo>
                      <a:pt x="2666" y="14929"/>
                      <a:pt x="2674" y="14866"/>
                      <a:pt x="2678" y="14803"/>
                    </a:cubicBezTo>
                    <a:cubicBezTo>
                      <a:pt x="2679" y="14803"/>
                      <a:pt x="2680" y="14803"/>
                      <a:pt x="2682" y="14802"/>
                    </a:cubicBezTo>
                    <a:cubicBezTo>
                      <a:pt x="2819" y="14720"/>
                      <a:pt x="2968" y="14656"/>
                      <a:pt x="3107" y="14580"/>
                    </a:cubicBezTo>
                    <a:cubicBezTo>
                      <a:pt x="3291" y="14482"/>
                      <a:pt x="3475" y="14385"/>
                      <a:pt x="3662" y="14290"/>
                    </a:cubicBezTo>
                    <a:cubicBezTo>
                      <a:pt x="4030" y="14100"/>
                      <a:pt x="4374" y="13862"/>
                      <a:pt x="4734" y="13658"/>
                    </a:cubicBezTo>
                    <a:cubicBezTo>
                      <a:pt x="4961" y="13528"/>
                      <a:pt x="5174" y="13376"/>
                      <a:pt x="5383" y="13221"/>
                    </a:cubicBezTo>
                    <a:cubicBezTo>
                      <a:pt x="5593" y="13064"/>
                      <a:pt x="5796" y="12903"/>
                      <a:pt x="5981" y="12714"/>
                    </a:cubicBezTo>
                    <a:cubicBezTo>
                      <a:pt x="6167" y="12521"/>
                      <a:pt x="6344" y="12323"/>
                      <a:pt x="6517" y="12116"/>
                    </a:cubicBezTo>
                    <a:cubicBezTo>
                      <a:pt x="6619" y="11995"/>
                      <a:pt x="6723" y="11876"/>
                      <a:pt x="6824" y="11755"/>
                    </a:cubicBezTo>
                    <a:lnTo>
                      <a:pt x="6824" y="11755"/>
                    </a:lnTo>
                    <a:cubicBezTo>
                      <a:pt x="6768" y="11881"/>
                      <a:pt x="6712" y="12008"/>
                      <a:pt x="6653" y="12132"/>
                    </a:cubicBezTo>
                    <a:cubicBezTo>
                      <a:pt x="6497" y="12455"/>
                      <a:pt x="6330" y="12769"/>
                      <a:pt x="6157" y="13083"/>
                    </a:cubicBezTo>
                    <a:cubicBezTo>
                      <a:pt x="5979" y="13404"/>
                      <a:pt x="5815" y="13732"/>
                      <a:pt x="5618" y="14043"/>
                    </a:cubicBezTo>
                    <a:cubicBezTo>
                      <a:pt x="5452" y="14288"/>
                      <a:pt x="5283" y="14529"/>
                      <a:pt x="5129" y="14781"/>
                    </a:cubicBezTo>
                    <a:cubicBezTo>
                      <a:pt x="4973" y="15037"/>
                      <a:pt x="4826" y="15297"/>
                      <a:pt x="4664" y="15551"/>
                    </a:cubicBezTo>
                    <a:cubicBezTo>
                      <a:pt x="4669" y="15544"/>
                      <a:pt x="4674" y="15538"/>
                      <a:pt x="4678" y="15531"/>
                    </a:cubicBezTo>
                    <a:lnTo>
                      <a:pt x="4678" y="15531"/>
                    </a:lnTo>
                    <a:cubicBezTo>
                      <a:pt x="4674" y="15539"/>
                      <a:pt x="4668" y="15546"/>
                      <a:pt x="4663" y="15554"/>
                    </a:cubicBezTo>
                    <a:cubicBezTo>
                      <a:pt x="4663" y="15554"/>
                      <a:pt x="4662" y="15555"/>
                      <a:pt x="4662" y="15556"/>
                    </a:cubicBezTo>
                    <a:lnTo>
                      <a:pt x="4662" y="15556"/>
                    </a:lnTo>
                    <a:cubicBezTo>
                      <a:pt x="4662" y="15555"/>
                      <a:pt x="4662" y="15554"/>
                      <a:pt x="4662" y="15554"/>
                    </a:cubicBezTo>
                    <a:lnTo>
                      <a:pt x="4662" y="15554"/>
                    </a:lnTo>
                    <a:cubicBezTo>
                      <a:pt x="4557" y="15710"/>
                      <a:pt x="4447" y="15859"/>
                      <a:pt x="4326" y="16003"/>
                    </a:cubicBezTo>
                    <a:cubicBezTo>
                      <a:pt x="4274" y="16058"/>
                      <a:pt x="4221" y="16112"/>
                      <a:pt x="4168" y="16166"/>
                    </a:cubicBezTo>
                    <a:cubicBezTo>
                      <a:pt x="4148" y="16150"/>
                      <a:pt x="4129" y="16132"/>
                      <a:pt x="4109" y="16118"/>
                    </a:cubicBezTo>
                    <a:cubicBezTo>
                      <a:pt x="4032" y="16066"/>
                      <a:pt x="3949" y="16026"/>
                      <a:pt x="3862" y="15994"/>
                    </a:cubicBezTo>
                    <a:cubicBezTo>
                      <a:pt x="3830" y="15982"/>
                      <a:pt x="3799" y="15971"/>
                      <a:pt x="3767" y="15962"/>
                    </a:cubicBezTo>
                    <a:cubicBezTo>
                      <a:pt x="3710" y="15942"/>
                      <a:pt x="3650" y="15929"/>
                      <a:pt x="3591" y="15917"/>
                    </a:cubicBezTo>
                    <a:cubicBezTo>
                      <a:pt x="3511" y="15901"/>
                      <a:pt x="3431" y="15885"/>
                      <a:pt x="3349" y="15885"/>
                    </a:cubicBezTo>
                    <a:cubicBezTo>
                      <a:pt x="3344" y="15885"/>
                      <a:pt x="3339" y="15885"/>
                      <a:pt x="3333" y="15885"/>
                    </a:cubicBezTo>
                    <a:cubicBezTo>
                      <a:pt x="3190" y="15890"/>
                      <a:pt x="3053" y="15917"/>
                      <a:pt x="2922" y="15971"/>
                    </a:cubicBezTo>
                    <a:cubicBezTo>
                      <a:pt x="2806" y="16020"/>
                      <a:pt x="2701" y="16078"/>
                      <a:pt x="2599" y="16153"/>
                    </a:cubicBezTo>
                    <a:cubicBezTo>
                      <a:pt x="2487" y="16233"/>
                      <a:pt x="2382" y="16323"/>
                      <a:pt x="2308" y="16441"/>
                    </a:cubicBezTo>
                    <a:cubicBezTo>
                      <a:pt x="2240" y="16550"/>
                      <a:pt x="2204" y="16666"/>
                      <a:pt x="2169" y="16790"/>
                    </a:cubicBezTo>
                    <a:cubicBezTo>
                      <a:pt x="2137" y="16904"/>
                      <a:pt x="2108" y="17017"/>
                      <a:pt x="2103" y="17138"/>
                    </a:cubicBezTo>
                    <a:cubicBezTo>
                      <a:pt x="2102" y="17216"/>
                      <a:pt x="2108" y="17297"/>
                      <a:pt x="2120" y="17374"/>
                    </a:cubicBezTo>
                    <a:cubicBezTo>
                      <a:pt x="2141" y="17505"/>
                      <a:pt x="2177" y="17623"/>
                      <a:pt x="2253" y="17733"/>
                    </a:cubicBezTo>
                    <a:cubicBezTo>
                      <a:pt x="2246" y="17724"/>
                      <a:pt x="2240" y="17715"/>
                      <a:pt x="2233" y="17706"/>
                    </a:cubicBezTo>
                    <a:lnTo>
                      <a:pt x="2233" y="17706"/>
                    </a:lnTo>
                    <a:cubicBezTo>
                      <a:pt x="2251" y="17731"/>
                      <a:pt x="2264" y="17756"/>
                      <a:pt x="2280" y="17780"/>
                    </a:cubicBezTo>
                    <a:cubicBezTo>
                      <a:pt x="2280" y="17781"/>
                      <a:pt x="2280" y="17781"/>
                      <a:pt x="2281" y="17782"/>
                    </a:cubicBezTo>
                    <a:cubicBezTo>
                      <a:pt x="2320" y="17860"/>
                      <a:pt x="2368" y="17923"/>
                      <a:pt x="2430" y="17980"/>
                    </a:cubicBezTo>
                    <a:cubicBezTo>
                      <a:pt x="2463" y="18010"/>
                      <a:pt x="2498" y="18036"/>
                      <a:pt x="2534" y="18060"/>
                    </a:cubicBezTo>
                    <a:cubicBezTo>
                      <a:pt x="2598" y="18120"/>
                      <a:pt x="2669" y="18169"/>
                      <a:pt x="2746" y="18218"/>
                    </a:cubicBezTo>
                    <a:cubicBezTo>
                      <a:pt x="2788" y="18249"/>
                      <a:pt x="2833" y="18282"/>
                      <a:pt x="2879" y="18306"/>
                    </a:cubicBezTo>
                    <a:cubicBezTo>
                      <a:pt x="2943" y="18340"/>
                      <a:pt x="3009" y="18367"/>
                      <a:pt x="3077" y="18388"/>
                    </a:cubicBezTo>
                    <a:cubicBezTo>
                      <a:pt x="3168" y="18417"/>
                      <a:pt x="3258" y="18430"/>
                      <a:pt x="3349" y="18430"/>
                    </a:cubicBezTo>
                    <a:cubicBezTo>
                      <a:pt x="3412" y="18430"/>
                      <a:pt x="3475" y="18424"/>
                      <a:pt x="3539" y="18411"/>
                    </a:cubicBezTo>
                    <a:cubicBezTo>
                      <a:pt x="3722" y="18373"/>
                      <a:pt x="3894" y="18310"/>
                      <a:pt x="4046" y="18203"/>
                    </a:cubicBezTo>
                    <a:cubicBezTo>
                      <a:pt x="4156" y="18128"/>
                      <a:pt x="4246" y="18041"/>
                      <a:pt x="4331" y="17937"/>
                    </a:cubicBezTo>
                    <a:cubicBezTo>
                      <a:pt x="4411" y="17838"/>
                      <a:pt x="4472" y="17725"/>
                      <a:pt x="4520" y="17607"/>
                    </a:cubicBezTo>
                    <a:cubicBezTo>
                      <a:pt x="4570" y="17488"/>
                      <a:pt x="4589" y="17357"/>
                      <a:pt x="4600" y="17229"/>
                    </a:cubicBezTo>
                    <a:cubicBezTo>
                      <a:pt x="4607" y="17161"/>
                      <a:pt x="4611" y="17094"/>
                      <a:pt x="4610" y="17026"/>
                    </a:cubicBezTo>
                    <a:cubicBezTo>
                      <a:pt x="4608" y="16942"/>
                      <a:pt x="4606" y="16855"/>
                      <a:pt x="4584" y="16773"/>
                    </a:cubicBezTo>
                    <a:cubicBezTo>
                      <a:pt x="4563" y="16688"/>
                      <a:pt x="4526" y="16608"/>
                      <a:pt x="4484" y="16531"/>
                    </a:cubicBezTo>
                    <a:cubicBezTo>
                      <a:pt x="4485" y="16529"/>
                      <a:pt x="4488" y="16529"/>
                      <a:pt x="4489" y="16527"/>
                    </a:cubicBezTo>
                    <a:cubicBezTo>
                      <a:pt x="4615" y="16402"/>
                      <a:pt x="4734" y="16274"/>
                      <a:pt x="4842" y="16134"/>
                    </a:cubicBezTo>
                    <a:cubicBezTo>
                      <a:pt x="4955" y="15988"/>
                      <a:pt x="5055" y="15835"/>
                      <a:pt x="5154" y="15679"/>
                    </a:cubicBezTo>
                    <a:cubicBezTo>
                      <a:pt x="5244" y="15538"/>
                      <a:pt x="5328" y="15391"/>
                      <a:pt x="5412" y="15245"/>
                    </a:cubicBezTo>
                    <a:cubicBezTo>
                      <a:pt x="5498" y="15101"/>
                      <a:pt x="5587" y="14958"/>
                      <a:pt x="5680" y="14816"/>
                    </a:cubicBezTo>
                    <a:cubicBezTo>
                      <a:pt x="5772" y="14678"/>
                      <a:pt x="5866" y="14539"/>
                      <a:pt x="5959" y="14401"/>
                    </a:cubicBezTo>
                    <a:cubicBezTo>
                      <a:pt x="6058" y="14253"/>
                      <a:pt x="6150" y="14104"/>
                      <a:pt x="6237" y="13948"/>
                    </a:cubicBezTo>
                    <a:cubicBezTo>
                      <a:pt x="6362" y="13727"/>
                      <a:pt x="6477" y="13501"/>
                      <a:pt x="6599" y="13280"/>
                    </a:cubicBezTo>
                    <a:cubicBezTo>
                      <a:pt x="6718" y="13065"/>
                      <a:pt x="6837" y="12850"/>
                      <a:pt x="6947" y="12630"/>
                    </a:cubicBezTo>
                    <a:cubicBezTo>
                      <a:pt x="7069" y="12386"/>
                      <a:pt x="7183" y="12141"/>
                      <a:pt x="7292" y="11892"/>
                    </a:cubicBezTo>
                    <a:cubicBezTo>
                      <a:pt x="7388" y="11670"/>
                      <a:pt x="7487" y="11451"/>
                      <a:pt x="7583" y="11229"/>
                    </a:cubicBezTo>
                    <a:cubicBezTo>
                      <a:pt x="7632" y="11113"/>
                      <a:pt x="7681" y="10996"/>
                      <a:pt x="7725" y="10879"/>
                    </a:cubicBezTo>
                    <a:cubicBezTo>
                      <a:pt x="7772" y="10758"/>
                      <a:pt x="7811" y="10634"/>
                      <a:pt x="7854" y="10511"/>
                    </a:cubicBezTo>
                    <a:cubicBezTo>
                      <a:pt x="7930" y="10290"/>
                      <a:pt x="8021" y="10074"/>
                      <a:pt x="8102" y="9856"/>
                    </a:cubicBezTo>
                    <a:cubicBezTo>
                      <a:pt x="8118" y="9979"/>
                      <a:pt x="8133" y="10104"/>
                      <a:pt x="8149" y="10227"/>
                    </a:cubicBezTo>
                    <a:cubicBezTo>
                      <a:pt x="8182" y="10493"/>
                      <a:pt x="8218" y="10757"/>
                      <a:pt x="8238" y="11023"/>
                    </a:cubicBezTo>
                    <a:cubicBezTo>
                      <a:pt x="8256" y="11280"/>
                      <a:pt x="8274" y="11539"/>
                      <a:pt x="8298" y="11796"/>
                    </a:cubicBezTo>
                    <a:cubicBezTo>
                      <a:pt x="8322" y="12060"/>
                      <a:pt x="8341" y="12323"/>
                      <a:pt x="8356" y="12589"/>
                    </a:cubicBezTo>
                    <a:cubicBezTo>
                      <a:pt x="8372" y="12854"/>
                      <a:pt x="8396" y="13118"/>
                      <a:pt x="8414" y="13384"/>
                    </a:cubicBezTo>
                    <a:cubicBezTo>
                      <a:pt x="8431" y="13644"/>
                      <a:pt x="8454" y="13901"/>
                      <a:pt x="8470" y="14161"/>
                    </a:cubicBezTo>
                    <a:cubicBezTo>
                      <a:pt x="8485" y="14422"/>
                      <a:pt x="8503" y="14683"/>
                      <a:pt x="8519" y="14944"/>
                    </a:cubicBezTo>
                    <a:cubicBezTo>
                      <a:pt x="8518" y="14934"/>
                      <a:pt x="8518" y="14924"/>
                      <a:pt x="8517" y="14913"/>
                    </a:cubicBezTo>
                    <a:lnTo>
                      <a:pt x="8517" y="14913"/>
                    </a:lnTo>
                    <a:cubicBezTo>
                      <a:pt x="8520" y="15014"/>
                      <a:pt x="8525" y="15113"/>
                      <a:pt x="8528" y="15214"/>
                    </a:cubicBezTo>
                    <a:cubicBezTo>
                      <a:pt x="8530" y="15229"/>
                      <a:pt x="8532" y="15244"/>
                      <a:pt x="8534" y="15259"/>
                    </a:cubicBezTo>
                    <a:cubicBezTo>
                      <a:pt x="8540" y="15317"/>
                      <a:pt x="8545" y="15375"/>
                      <a:pt x="8549" y="15432"/>
                    </a:cubicBezTo>
                    <a:cubicBezTo>
                      <a:pt x="8549" y="15445"/>
                      <a:pt x="8550" y="15459"/>
                      <a:pt x="8551" y="15471"/>
                    </a:cubicBezTo>
                    <a:cubicBezTo>
                      <a:pt x="8555" y="15495"/>
                      <a:pt x="8559" y="15519"/>
                      <a:pt x="8563" y="15542"/>
                    </a:cubicBezTo>
                    <a:cubicBezTo>
                      <a:pt x="8565" y="15552"/>
                      <a:pt x="8565" y="15562"/>
                      <a:pt x="8566" y="15572"/>
                    </a:cubicBezTo>
                    <a:cubicBezTo>
                      <a:pt x="8567" y="15582"/>
                      <a:pt x="8568" y="15591"/>
                      <a:pt x="8568" y="15602"/>
                    </a:cubicBezTo>
                    <a:cubicBezTo>
                      <a:pt x="8569" y="15620"/>
                      <a:pt x="8567" y="15637"/>
                      <a:pt x="8563" y="15654"/>
                    </a:cubicBezTo>
                    <a:cubicBezTo>
                      <a:pt x="8563" y="15662"/>
                      <a:pt x="8563" y="15671"/>
                      <a:pt x="8563" y="15681"/>
                    </a:cubicBezTo>
                    <a:cubicBezTo>
                      <a:pt x="8561" y="15685"/>
                      <a:pt x="8561" y="15690"/>
                      <a:pt x="8561" y="15693"/>
                    </a:cubicBezTo>
                    <a:cubicBezTo>
                      <a:pt x="8560" y="15730"/>
                      <a:pt x="8556" y="15774"/>
                      <a:pt x="8542" y="15814"/>
                    </a:cubicBezTo>
                    <a:cubicBezTo>
                      <a:pt x="8544" y="15818"/>
                      <a:pt x="8545" y="15820"/>
                      <a:pt x="8547" y="15823"/>
                    </a:cubicBezTo>
                    <a:cubicBezTo>
                      <a:pt x="8547" y="15827"/>
                      <a:pt x="8547" y="15829"/>
                      <a:pt x="8548" y="15833"/>
                    </a:cubicBezTo>
                    <a:cubicBezTo>
                      <a:pt x="8545" y="15839"/>
                      <a:pt x="8542" y="15845"/>
                      <a:pt x="8541" y="15853"/>
                    </a:cubicBezTo>
                    <a:cubicBezTo>
                      <a:pt x="8540" y="15868"/>
                      <a:pt x="8537" y="15884"/>
                      <a:pt x="8535" y="15900"/>
                    </a:cubicBezTo>
                    <a:cubicBezTo>
                      <a:pt x="8536" y="15890"/>
                      <a:pt x="8537" y="15879"/>
                      <a:pt x="8539" y="15869"/>
                    </a:cubicBezTo>
                    <a:lnTo>
                      <a:pt x="8539" y="15869"/>
                    </a:lnTo>
                    <a:cubicBezTo>
                      <a:pt x="8512" y="16052"/>
                      <a:pt x="8468" y="16232"/>
                      <a:pt x="8429" y="16412"/>
                    </a:cubicBezTo>
                    <a:cubicBezTo>
                      <a:pt x="8388" y="16608"/>
                      <a:pt x="8344" y="16802"/>
                      <a:pt x="8290" y="16994"/>
                    </a:cubicBezTo>
                    <a:cubicBezTo>
                      <a:pt x="8293" y="16991"/>
                      <a:pt x="8294" y="16986"/>
                      <a:pt x="8295" y="16983"/>
                    </a:cubicBezTo>
                    <a:lnTo>
                      <a:pt x="8295" y="16983"/>
                    </a:lnTo>
                    <a:cubicBezTo>
                      <a:pt x="8211" y="17273"/>
                      <a:pt x="8117" y="17560"/>
                      <a:pt x="8018" y="17846"/>
                    </a:cubicBezTo>
                    <a:cubicBezTo>
                      <a:pt x="7936" y="18090"/>
                      <a:pt x="7867" y="18337"/>
                      <a:pt x="7796" y="18584"/>
                    </a:cubicBezTo>
                    <a:cubicBezTo>
                      <a:pt x="7730" y="18815"/>
                      <a:pt x="7653" y="19043"/>
                      <a:pt x="7569" y="19269"/>
                    </a:cubicBezTo>
                    <a:cubicBezTo>
                      <a:pt x="7476" y="19513"/>
                      <a:pt x="7385" y="19758"/>
                      <a:pt x="7308" y="20009"/>
                    </a:cubicBezTo>
                    <a:cubicBezTo>
                      <a:pt x="7233" y="20252"/>
                      <a:pt x="7159" y="20496"/>
                      <a:pt x="7062" y="20732"/>
                    </a:cubicBezTo>
                    <a:cubicBezTo>
                      <a:pt x="7051" y="20759"/>
                      <a:pt x="7037" y="20783"/>
                      <a:pt x="7025" y="20808"/>
                    </a:cubicBezTo>
                    <a:cubicBezTo>
                      <a:pt x="6996" y="20794"/>
                      <a:pt x="6967" y="20779"/>
                      <a:pt x="6938" y="20768"/>
                    </a:cubicBezTo>
                    <a:cubicBezTo>
                      <a:pt x="6886" y="20748"/>
                      <a:pt x="6832" y="20735"/>
                      <a:pt x="6778" y="20727"/>
                    </a:cubicBezTo>
                    <a:cubicBezTo>
                      <a:pt x="6727" y="20720"/>
                      <a:pt x="6676" y="20716"/>
                      <a:pt x="6626" y="20716"/>
                    </a:cubicBezTo>
                    <a:cubicBezTo>
                      <a:pt x="6526" y="20716"/>
                      <a:pt x="6427" y="20730"/>
                      <a:pt x="6328" y="20760"/>
                    </a:cubicBezTo>
                    <a:cubicBezTo>
                      <a:pt x="6202" y="20799"/>
                      <a:pt x="6089" y="20866"/>
                      <a:pt x="5978" y="20936"/>
                    </a:cubicBezTo>
                    <a:cubicBezTo>
                      <a:pt x="5939" y="20962"/>
                      <a:pt x="5897" y="20985"/>
                      <a:pt x="5856" y="21010"/>
                    </a:cubicBezTo>
                    <a:cubicBezTo>
                      <a:pt x="5796" y="21047"/>
                      <a:pt x="5743" y="21091"/>
                      <a:pt x="5696" y="21145"/>
                    </a:cubicBezTo>
                    <a:cubicBezTo>
                      <a:pt x="5647" y="21198"/>
                      <a:pt x="5604" y="21254"/>
                      <a:pt x="5570" y="21319"/>
                    </a:cubicBezTo>
                    <a:cubicBezTo>
                      <a:pt x="5543" y="21372"/>
                      <a:pt x="5515" y="21423"/>
                      <a:pt x="5490" y="21477"/>
                    </a:cubicBezTo>
                    <a:cubicBezTo>
                      <a:pt x="5437" y="21590"/>
                      <a:pt x="5402" y="21707"/>
                      <a:pt x="5385" y="21831"/>
                    </a:cubicBezTo>
                    <a:cubicBezTo>
                      <a:pt x="5368" y="21964"/>
                      <a:pt x="5378" y="22094"/>
                      <a:pt x="5395" y="22227"/>
                    </a:cubicBezTo>
                    <a:cubicBezTo>
                      <a:pt x="5405" y="22314"/>
                      <a:pt x="5427" y="22394"/>
                      <a:pt x="5463" y="22475"/>
                    </a:cubicBezTo>
                    <a:cubicBezTo>
                      <a:pt x="5485" y="22526"/>
                      <a:pt x="5514" y="22577"/>
                      <a:pt x="5541" y="22627"/>
                    </a:cubicBezTo>
                    <a:cubicBezTo>
                      <a:pt x="5564" y="22668"/>
                      <a:pt x="5589" y="22708"/>
                      <a:pt x="5615" y="22748"/>
                    </a:cubicBezTo>
                    <a:cubicBezTo>
                      <a:pt x="5646" y="22793"/>
                      <a:pt x="5679" y="22833"/>
                      <a:pt x="5714" y="22874"/>
                    </a:cubicBezTo>
                    <a:lnTo>
                      <a:pt x="5714" y="22874"/>
                    </a:lnTo>
                    <a:cubicBezTo>
                      <a:pt x="5714" y="22873"/>
                      <a:pt x="5713" y="22873"/>
                      <a:pt x="5713" y="22872"/>
                    </a:cubicBezTo>
                    <a:lnTo>
                      <a:pt x="5713" y="22872"/>
                    </a:lnTo>
                    <a:cubicBezTo>
                      <a:pt x="5746" y="22911"/>
                      <a:pt x="5778" y="22947"/>
                      <a:pt x="5817" y="22979"/>
                    </a:cubicBezTo>
                    <a:cubicBezTo>
                      <a:pt x="5849" y="23007"/>
                      <a:pt x="5885" y="23025"/>
                      <a:pt x="5920" y="23044"/>
                    </a:cubicBezTo>
                    <a:cubicBezTo>
                      <a:pt x="5980" y="23078"/>
                      <a:pt x="6044" y="23100"/>
                      <a:pt x="6106" y="23128"/>
                    </a:cubicBezTo>
                    <a:lnTo>
                      <a:pt x="6106" y="23128"/>
                    </a:lnTo>
                    <a:cubicBezTo>
                      <a:pt x="6103" y="23127"/>
                      <a:pt x="6100" y="23125"/>
                      <a:pt x="6096" y="23123"/>
                    </a:cubicBezTo>
                    <a:lnTo>
                      <a:pt x="6096" y="23123"/>
                    </a:lnTo>
                    <a:cubicBezTo>
                      <a:pt x="6164" y="23158"/>
                      <a:pt x="6231" y="23186"/>
                      <a:pt x="6308" y="23200"/>
                    </a:cubicBezTo>
                    <a:cubicBezTo>
                      <a:pt x="6345" y="23207"/>
                      <a:pt x="6382" y="23210"/>
                      <a:pt x="6419" y="23213"/>
                    </a:cubicBezTo>
                    <a:lnTo>
                      <a:pt x="6417" y="23213"/>
                    </a:lnTo>
                    <a:cubicBezTo>
                      <a:pt x="6419" y="23213"/>
                      <a:pt x="6419" y="23213"/>
                      <a:pt x="6420" y="23214"/>
                    </a:cubicBezTo>
                    <a:cubicBezTo>
                      <a:pt x="6428" y="23214"/>
                      <a:pt x="6436" y="23214"/>
                      <a:pt x="6445" y="23215"/>
                    </a:cubicBezTo>
                    <a:lnTo>
                      <a:pt x="6445" y="23215"/>
                    </a:lnTo>
                    <a:cubicBezTo>
                      <a:pt x="6443" y="23215"/>
                      <a:pt x="6440" y="23214"/>
                      <a:pt x="6438" y="23214"/>
                    </a:cubicBezTo>
                    <a:lnTo>
                      <a:pt x="6438" y="23214"/>
                    </a:lnTo>
                    <a:cubicBezTo>
                      <a:pt x="6472" y="23216"/>
                      <a:pt x="6505" y="23217"/>
                      <a:pt x="6540" y="23217"/>
                    </a:cubicBezTo>
                    <a:cubicBezTo>
                      <a:pt x="6542" y="23217"/>
                      <a:pt x="6544" y="23217"/>
                      <a:pt x="6546" y="23217"/>
                    </a:cubicBezTo>
                    <a:cubicBezTo>
                      <a:pt x="6620" y="23217"/>
                      <a:pt x="6693" y="23197"/>
                      <a:pt x="6765" y="23187"/>
                    </a:cubicBezTo>
                    <a:cubicBezTo>
                      <a:pt x="6795" y="23184"/>
                      <a:pt x="6823" y="23174"/>
                      <a:pt x="6850" y="23160"/>
                    </a:cubicBezTo>
                    <a:cubicBezTo>
                      <a:pt x="6869" y="23154"/>
                      <a:pt x="6888" y="23150"/>
                      <a:pt x="6908" y="23143"/>
                    </a:cubicBezTo>
                    <a:cubicBezTo>
                      <a:pt x="7012" y="23110"/>
                      <a:pt x="7108" y="23062"/>
                      <a:pt x="7201" y="23006"/>
                    </a:cubicBezTo>
                    <a:cubicBezTo>
                      <a:pt x="7209" y="23001"/>
                      <a:pt x="7217" y="22996"/>
                      <a:pt x="7224" y="22991"/>
                    </a:cubicBezTo>
                    <a:cubicBezTo>
                      <a:pt x="7237" y="22983"/>
                      <a:pt x="7250" y="22974"/>
                      <a:pt x="7262" y="22966"/>
                    </a:cubicBezTo>
                    <a:lnTo>
                      <a:pt x="7262" y="22966"/>
                    </a:lnTo>
                    <a:lnTo>
                      <a:pt x="7236" y="22982"/>
                    </a:lnTo>
                    <a:cubicBezTo>
                      <a:pt x="7273" y="22959"/>
                      <a:pt x="7306" y="22934"/>
                      <a:pt x="7339" y="22905"/>
                    </a:cubicBezTo>
                    <a:cubicBezTo>
                      <a:pt x="7454" y="22804"/>
                      <a:pt x="7548" y="22674"/>
                      <a:pt x="7621" y="22540"/>
                    </a:cubicBezTo>
                    <a:cubicBezTo>
                      <a:pt x="7697" y="22402"/>
                      <a:pt x="7758" y="22258"/>
                      <a:pt x="7783" y="22101"/>
                    </a:cubicBezTo>
                    <a:cubicBezTo>
                      <a:pt x="7832" y="21789"/>
                      <a:pt x="7716" y="21476"/>
                      <a:pt x="7545" y="21217"/>
                    </a:cubicBezTo>
                    <a:cubicBezTo>
                      <a:pt x="7512" y="21166"/>
                      <a:pt x="7470" y="21121"/>
                      <a:pt x="7427" y="21080"/>
                    </a:cubicBezTo>
                    <a:cubicBezTo>
                      <a:pt x="7616" y="20723"/>
                      <a:pt x="7704" y="20325"/>
                      <a:pt x="7835" y="19947"/>
                    </a:cubicBezTo>
                    <a:cubicBezTo>
                      <a:pt x="7908" y="19738"/>
                      <a:pt x="7987" y="19531"/>
                      <a:pt x="8063" y="19324"/>
                    </a:cubicBezTo>
                    <a:cubicBezTo>
                      <a:pt x="8134" y="19129"/>
                      <a:pt x="8198" y="18931"/>
                      <a:pt x="8255" y="18734"/>
                    </a:cubicBezTo>
                    <a:cubicBezTo>
                      <a:pt x="8326" y="18487"/>
                      <a:pt x="8394" y="18238"/>
                      <a:pt x="8478" y="17996"/>
                    </a:cubicBezTo>
                    <a:cubicBezTo>
                      <a:pt x="8528" y="17849"/>
                      <a:pt x="8577" y="17702"/>
                      <a:pt x="8624" y="17555"/>
                    </a:cubicBezTo>
                    <a:cubicBezTo>
                      <a:pt x="8677" y="18073"/>
                      <a:pt x="8737" y="18590"/>
                      <a:pt x="8791" y="19109"/>
                    </a:cubicBezTo>
                    <a:cubicBezTo>
                      <a:pt x="8846" y="19625"/>
                      <a:pt x="8896" y="20141"/>
                      <a:pt x="8938" y="20659"/>
                    </a:cubicBezTo>
                    <a:cubicBezTo>
                      <a:pt x="8978" y="21171"/>
                      <a:pt x="9040" y="21680"/>
                      <a:pt x="9099" y="22190"/>
                    </a:cubicBezTo>
                    <a:cubicBezTo>
                      <a:pt x="9129" y="22444"/>
                      <a:pt x="9165" y="22698"/>
                      <a:pt x="9203" y="22950"/>
                    </a:cubicBezTo>
                    <a:cubicBezTo>
                      <a:pt x="9237" y="23178"/>
                      <a:pt x="9269" y="23406"/>
                      <a:pt x="9290" y="23635"/>
                    </a:cubicBezTo>
                    <a:cubicBezTo>
                      <a:pt x="9234" y="23651"/>
                      <a:pt x="9178" y="23667"/>
                      <a:pt x="9126" y="23692"/>
                    </a:cubicBezTo>
                    <a:cubicBezTo>
                      <a:pt x="9070" y="23719"/>
                      <a:pt x="9012" y="23747"/>
                      <a:pt x="8960" y="23780"/>
                    </a:cubicBezTo>
                    <a:cubicBezTo>
                      <a:pt x="8871" y="23839"/>
                      <a:pt x="8798" y="23909"/>
                      <a:pt x="8727" y="23988"/>
                    </a:cubicBezTo>
                    <a:cubicBezTo>
                      <a:pt x="8643" y="24083"/>
                      <a:pt x="8580" y="24202"/>
                      <a:pt x="8529" y="24318"/>
                    </a:cubicBezTo>
                    <a:cubicBezTo>
                      <a:pt x="8478" y="24442"/>
                      <a:pt x="8444" y="24574"/>
                      <a:pt x="8436" y="24708"/>
                    </a:cubicBezTo>
                    <a:cubicBezTo>
                      <a:pt x="8429" y="24833"/>
                      <a:pt x="8440" y="24961"/>
                      <a:pt x="8473" y="25081"/>
                    </a:cubicBezTo>
                    <a:cubicBezTo>
                      <a:pt x="8504" y="25192"/>
                      <a:pt x="8545" y="25312"/>
                      <a:pt x="8609" y="25408"/>
                    </a:cubicBezTo>
                    <a:cubicBezTo>
                      <a:pt x="8664" y="25490"/>
                      <a:pt x="8725" y="25562"/>
                      <a:pt x="8802" y="25626"/>
                    </a:cubicBezTo>
                    <a:cubicBezTo>
                      <a:pt x="8850" y="25665"/>
                      <a:pt x="8898" y="25705"/>
                      <a:pt x="8946" y="25744"/>
                    </a:cubicBezTo>
                    <a:cubicBezTo>
                      <a:pt x="8986" y="25777"/>
                      <a:pt x="9026" y="25811"/>
                      <a:pt x="9074" y="25835"/>
                    </a:cubicBezTo>
                    <a:cubicBezTo>
                      <a:pt x="9133" y="25865"/>
                      <a:pt x="9194" y="25884"/>
                      <a:pt x="9259" y="25896"/>
                    </a:cubicBezTo>
                    <a:cubicBezTo>
                      <a:pt x="9362" y="25917"/>
                      <a:pt x="9468" y="25936"/>
                      <a:pt x="9572" y="25936"/>
                    </a:cubicBezTo>
                    <a:cubicBezTo>
                      <a:pt x="9588" y="25936"/>
                      <a:pt x="9603" y="25936"/>
                      <a:pt x="9618" y="25935"/>
                    </a:cubicBezTo>
                    <a:cubicBezTo>
                      <a:pt x="9652" y="25933"/>
                      <a:pt x="9685" y="25934"/>
                      <a:pt x="9720" y="25928"/>
                    </a:cubicBezTo>
                    <a:cubicBezTo>
                      <a:pt x="9764" y="25921"/>
                      <a:pt x="9805" y="25908"/>
                      <a:pt x="9848" y="25893"/>
                    </a:cubicBezTo>
                    <a:lnTo>
                      <a:pt x="9848" y="25893"/>
                    </a:lnTo>
                    <a:cubicBezTo>
                      <a:pt x="9839" y="25896"/>
                      <a:pt x="9828" y="25900"/>
                      <a:pt x="9819" y="25903"/>
                    </a:cubicBezTo>
                    <a:cubicBezTo>
                      <a:pt x="9836" y="25897"/>
                      <a:pt x="9855" y="25891"/>
                      <a:pt x="9872" y="25885"/>
                    </a:cubicBezTo>
                    <a:cubicBezTo>
                      <a:pt x="9874" y="25885"/>
                      <a:pt x="9876" y="25884"/>
                      <a:pt x="9879" y="25884"/>
                    </a:cubicBezTo>
                    <a:cubicBezTo>
                      <a:pt x="10073" y="25862"/>
                      <a:pt x="10249" y="25773"/>
                      <a:pt x="10389" y="25636"/>
                    </a:cubicBezTo>
                    <a:cubicBezTo>
                      <a:pt x="10528" y="25500"/>
                      <a:pt x="10640" y="25342"/>
                      <a:pt x="10701" y="25155"/>
                    </a:cubicBezTo>
                    <a:cubicBezTo>
                      <a:pt x="10727" y="25078"/>
                      <a:pt x="10748" y="24995"/>
                      <a:pt x="10758" y="24914"/>
                    </a:cubicBezTo>
                    <a:cubicBezTo>
                      <a:pt x="10773" y="24804"/>
                      <a:pt x="10767" y="24698"/>
                      <a:pt x="10751" y="24588"/>
                    </a:cubicBezTo>
                    <a:cubicBezTo>
                      <a:pt x="10712" y="24327"/>
                      <a:pt x="10604" y="24063"/>
                      <a:pt x="10418" y="23871"/>
                    </a:cubicBezTo>
                    <a:cubicBezTo>
                      <a:pt x="10326" y="23776"/>
                      <a:pt x="10217" y="23710"/>
                      <a:pt x="10097" y="23665"/>
                    </a:cubicBezTo>
                    <a:cubicBezTo>
                      <a:pt x="10046" y="23646"/>
                      <a:pt x="9992" y="23630"/>
                      <a:pt x="9937" y="23617"/>
                    </a:cubicBezTo>
                    <a:cubicBezTo>
                      <a:pt x="9881" y="23606"/>
                      <a:pt x="9826" y="23597"/>
                      <a:pt x="9770" y="23591"/>
                    </a:cubicBezTo>
                    <a:cubicBezTo>
                      <a:pt x="9754" y="23408"/>
                      <a:pt x="9732" y="23226"/>
                      <a:pt x="9706" y="23046"/>
                    </a:cubicBezTo>
                    <a:cubicBezTo>
                      <a:pt x="9667" y="22785"/>
                      <a:pt x="9624" y="22526"/>
                      <a:pt x="9594" y="22265"/>
                    </a:cubicBezTo>
                    <a:cubicBezTo>
                      <a:pt x="9564" y="22005"/>
                      <a:pt x="9534" y="21744"/>
                      <a:pt x="9504" y="21484"/>
                    </a:cubicBezTo>
                    <a:cubicBezTo>
                      <a:pt x="9474" y="21233"/>
                      <a:pt x="9446" y="20982"/>
                      <a:pt x="9426" y="20730"/>
                    </a:cubicBezTo>
                    <a:cubicBezTo>
                      <a:pt x="9406" y="20481"/>
                      <a:pt x="9389" y="20230"/>
                      <a:pt x="9365" y="19982"/>
                    </a:cubicBezTo>
                    <a:cubicBezTo>
                      <a:pt x="9316" y="19468"/>
                      <a:pt x="9261" y="18953"/>
                      <a:pt x="9205" y="18440"/>
                    </a:cubicBezTo>
                    <a:cubicBezTo>
                      <a:pt x="9155" y="17982"/>
                      <a:pt x="9106" y="17525"/>
                      <a:pt x="9070" y="17066"/>
                    </a:cubicBezTo>
                    <a:lnTo>
                      <a:pt x="9070" y="17066"/>
                    </a:lnTo>
                    <a:cubicBezTo>
                      <a:pt x="9079" y="17093"/>
                      <a:pt x="9090" y="17119"/>
                      <a:pt x="9099" y="17146"/>
                    </a:cubicBezTo>
                    <a:cubicBezTo>
                      <a:pt x="9178" y="17366"/>
                      <a:pt x="9265" y="17583"/>
                      <a:pt x="9353" y="17801"/>
                    </a:cubicBezTo>
                    <a:cubicBezTo>
                      <a:pt x="9450" y="18038"/>
                      <a:pt x="9556" y="18270"/>
                      <a:pt x="9682" y="18496"/>
                    </a:cubicBezTo>
                    <a:cubicBezTo>
                      <a:pt x="9802" y="18714"/>
                      <a:pt x="9923" y="18934"/>
                      <a:pt x="10050" y="19149"/>
                    </a:cubicBezTo>
                    <a:cubicBezTo>
                      <a:pt x="10182" y="19370"/>
                      <a:pt x="10313" y="19591"/>
                      <a:pt x="10453" y="19807"/>
                    </a:cubicBezTo>
                    <a:cubicBezTo>
                      <a:pt x="10526" y="19921"/>
                      <a:pt x="10601" y="20034"/>
                      <a:pt x="10676" y="20148"/>
                    </a:cubicBezTo>
                    <a:cubicBezTo>
                      <a:pt x="10736" y="20242"/>
                      <a:pt x="10792" y="20338"/>
                      <a:pt x="10847" y="20436"/>
                    </a:cubicBezTo>
                    <a:cubicBezTo>
                      <a:pt x="10846" y="20435"/>
                      <a:pt x="10846" y="20434"/>
                      <a:pt x="10845" y="20433"/>
                    </a:cubicBezTo>
                    <a:lnTo>
                      <a:pt x="10845" y="20433"/>
                    </a:lnTo>
                    <a:cubicBezTo>
                      <a:pt x="10915" y="20562"/>
                      <a:pt x="10980" y="20694"/>
                      <a:pt x="11037" y="20827"/>
                    </a:cubicBezTo>
                    <a:cubicBezTo>
                      <a:pt x="11037" y="20830"/>
                      <a:pt x="11038" y="20831"/>
                      <a:pt x="11038" y="20832"/>
                    </a:cubicBezTo>
                    <a:cubicBezTo>
                      <a:pt x="11052" y="20867"/>
                      <a:pt x="11066" y="20903"/>
                      <a:pt x="11078" y="20937"/>
                    </a:cubicBezTo>
                    <a:cubicBezTo>
                      <a:pt x="10971" y="21019"/>
                      <a:pt x="10885" y="21121"/>
                      <a:pt x="10807" y="21231"/>
                    </a:cubicBezTo>
                    <a:cubicBezTo>
                      <a:pt x="10727" y="21345"/>
                      <a:pt x="10662" y="21463"/>
                      <a:pt x="10622" y="21597"/>
                    </a:cubicBezTo>
                    <a:cubicBezTo>
                      <a:pt x="10585" y="21719"/>
                      <a:pt x="10577" y="21856"/>
                      <a:pt x="10589" y="21983"/>
                    </a:cubicBezTo>
                    <a:cubicBezTo>
                      <a:pt x="10598" y="22106"/>
                      <a:pt x="10623" y="22227"/>
                      <a:pt x="10672" y="22339"/>
                    </a:cubicBezTo>
                    <a:cubicBezTo>
                      <a:pt x="10726" y="22460"/>
                      <a:pt x="10806" y="22576"/>
                      <a:pt x="10901" y="22669"/>
                    </a:cubicBezTo>
                    <a:cubicBezTo>
                      <a:pt x="10989" y="22756"/>
                      <a:pt x="11078" y="22838"/>
                      <a:pt x="11184" y="22903"/>
                    </a:cubicBezTo>
                    <a:cubicBezTo>
                      <a:pt x="11281" y="22961"/>
                      <a:pt x="11389" y="23001"/>
                      <a:pt x="11498" y="23024"/>
                    </a:cubicBezTo>
                    <a:cubicBezTo>
                      <a:pt x="11589" y="23042"/>
                      <a:pt x="11682" y="23063"/>
                      <a:pt x="11776" y="23067"/>
                    </a:cubicBezTo>
                    <a:cubicBezTo>
                      <a:pt x="11786" y="23068"/>
                      <a:pt x="11797" y="23068"/>
                      <a:pt x="11807" y="23068"/>
                    </a:cubicBezTo>
                    <a:cubicBezTo>
                      <a:pt x="11895" y="23068"/>
                      <a:pt x="11981" y="23051"/>
                      <a:pt x="12063" y="23023"/>
                    </a:cubicBezTo>
                    <a:cubicBezTo>
                      <a:pt x="12176" y="22983"/>
                      <a:pt x="12288" y="22922"/>
                      <a:pt x="12390" y="22857"/>
                    </a:cubicBezTo>
                    <a:cubicBezTo>
                      <a:pt x="12425" y="22835"/>
                      <a:pt x="12461" y="22812"/>
                      <a:pt x="12497" y="22793"/>
                    </a:cubicBezTo>
                    <a:cubicBezTo>
                      <a:pt x="12559" y="22761"/>
                      <a:pt x="12612" y="22714"/>
                      <a:pt x="12656" y="22663"/>
                    </a:cubicBezTo>
                    <a:cubicBezTo>
                      <a:pt x="12662" y="22657"/>
                      <a:pt x="12666" y="22650"/>
                      <a:pt x="12670" y="22644"/>
                    </a:cubicBezTo>
                    <a:cubicBezTo>
                      <a:pt x="12724" y="22592"/>
                      <a:pt x="12770" y="22533"/>
                      <a:pt x="12813" y="22472"/>
                    </a:cubicBezTo>
                    <a:cubicBezTo>
                      <a:pt x="12941" y="22289"/>
                      <a:pt x="12987" y="22067"/>
                      <a:pt x="12996" y="21847"/>
                    </a:cubicBezTo>
                    <a:cubicBezTo>
                      <a:pt x="13007" y="21580"/>
                      <a:pt x="12910" y="21322"/>
                      <a:pt x="12730" y="21125"/>
                    </a:cubicBezTo>
                    <a:cubicBezTo>
                      <a:pt x="12632" y="21016"/>
                      <a:pt x="12506" y="20926"/>
                      <a:pt x="12377" y="20857"/>
                    </a:cubicBezTo>
                    <a:cubicBezTo>
                      <a:pt x="12343" y="20839"/>
                      <a:pt x="12309" y="20824"/>
                      <a:pt x="12273" y="20810"/>
                    </a:cubicBezTo>
                    <a:cubicBezTo>
                      <a:pt x="12174" y="20774"/>
                      <a:pt x="12070" y="20752"/>
                      <a:pt x="11967" y="20735"/>
                    </a:cubicBezTo>
                    <a:cubicBezTo>
                      <a:pt x="11909" y="20726"/>
                      <a:pt x="11853" y="20718"/>
                      <a:pt x="11796" y="20710"/>
                    </a:cubicBezTo>
                    <a:cubicBezTo>
                      <a:pt x="11774" y="20707"/>
                      <a:pt x="11752" y="20705"/>
                      <a:pt x="11730" y="20705"/>
                    </a:cubicBezTo>
                    <a:cubicBezTo>
                      <a:pt x="11657" y="20705"/>
                      <a:pt x="11586" y="20720"/>
                      <a:pt x="11516" y="20739"/>
                    </a:cubicBezTo>
                    <a:cubicBezTo>
                      <a:pt x="11431" y="20519"/>
                      <a:pt x="11329" y="20309"/>
                      <a:pt x="11213" y="20102"/>
                    </a:cubicBezTo>
                    <a:cubicBezTo>
                      <a:pt x="11093" y="19888"/>
                      <a:pt x="10948" y="19691"/>
                      <a:pt x="10819" y="19484"/>
                    </a:cubicBezTo>
                    <a:cubicBezTo>
                      <a:pt x="10558" y="19066"/>
                      <a:pt x="10315" y="18641"/>
                      <a:pt x="10076" y="18212"/>
                    </a:cubicBezTo>
                    <a:cubicBezTo>
                      <a:pt x="9938" y="17951"/>
                      <a:pt x="9823" y="17682"/>
                      <a:pt x="9714" y="17407"/>
                    </a:cubicBezTo>
                    <a:lnTo>
                      <a:pt x="9714" y="17407"/>
                    </a:lnTo>
                    <a:cubicBezTo>
                      <a:pt x="9716" y="17411"/>
                      <a:pt x="9716" y="17414"/>
                      <a:pt x="9719" y="17417"/>
                    </a:cubicBezTo>
                    <a:cubicBezTo>
                      <a:pt x="9659" y="17267"/>
                      <a:pt x="9600" y="17113"/>
                      <a:pt x="9546" y="16960"/>
                    </a:cubicBezTo>
                    <a:cubicBezTo>
                      <a:pt x="9490" y="16802"/>
                      <a:pt x="9437" y="16644"/>
                      <a:pt x="9380" y="16487"/>
                    </a:cubicBezTo>
                    <a:cubicBezTo>
                      <a:pt x="9324" y="16333"/>
                      <a:pt x="9266" y="16179"/>
                      <a:pt x="9191" y="16033"/>
                    </a:cubicBezTo>
                    <a:cubicBezTo>
                      <a:pt x="9135" y="15924"/>
                      <a:pt x="9078" y="15814"/>
                      <a:pt x="9026" y="15703"/>
                    </a:cubicBezTo>
                    <a:cubicBezTo>
                      <a:pt x="9018" y="15443"/>
                      <a:pt x="9011" y="15182"/>
                      <a:pt x="9000" y="14921"/>
                    </a:cubicBezTo>
                    <a:cubicBezTo>
                      <a:pt x="8989" y="14651"/>
                      <a:pt x="8965" y="14380"/>
                      <a:pt x="8949" y="14111"/>
                    </a:cubicBezTo>
                    <a:cubicBezTo>
                      <a:pt x="8934" y="13853"/>
                      <a:pt x="8912" y="13596"/>
                      <a:pt x="8894" y="13339"/>
                    </a:cubicBezTo>
                    <a:cubicBezTo>
                      <a:pt x="8876" y="13071"/>
                      <a:pt x="8855" y="12805"/>
                      <a:pt x="8836" y="12537"/>
                    </a:cubicBezTo>
                    <a:cubicBezTo>
                      <a:pt x="8818" y="12287"/>
                      <a:pt x="8805" y="12035"/>
                      <a:pt x="8782" y="11785"/>
                    </a:cubicBezTo>
                    <a:cubicBezTo>
                      <a:pt x="8758" y="11527"/>
                      <a:pt x="8740" y="11270"/>
                      <a:pt x="8720" y="11012"/>
                    </a:cubicBezTo>
                    <a:cubicBezTo>
                      <a:pt x="8702" y="10745"/>
                      <a:pt x="8668" y="10481"/>
                      <a:pt x="8635" y="10217"/>
                    </a:cubicBezTo>
                    <a:cubicBezTo>
                      <a:pt x="8601" y="9955"/>
                      <a:pt x="8572" y="9693"/>
                      <a:pt x="8536" y="9433"/>
                    </a:cubicBezTo>
                    <a:cubicBezTo>
                      <a:pt x="8503" y="9181"/>
                      <a:pt x="8478" y="8931"/>
                      <a:pt x="8452" y="8680"/>
                    </a:cubicBezTo>
                    <a:cubicBezTo>
                      <a:pt x="8424" y="8416"/>
                      <a:pt x="8390" y="8154"/>
                      <a:pt x="8365" y="7891"/>
                    </a:cubicBezTo>
                    <a:cubicBezTo>
                      <a:pt x="8341" y="7642"/>
                      <a:pt x="8338" y="7394"/>
                      <a:pt x="8313" y="7147"/>
                    </a:cubicBezTo>
                    <a:cubicBezTo>
                      <a:pt x="8287" y="6885"/>
                      <a:pt x="8265" y="6622"/>
                      <a:pt x="8226" y="6362"/>
                    </a:cubicBezTo>
                    <a:cubicBezTo>
                      <a:pt x="8189" y="6103"/>
                      <a:pt x="8134" y="5847"/>
                      <a:pt x="8099" y="5587"/>
                    </a:cubicBezTo>
                    <a:cubicBezTo>
                      <a:pt x="8097" y="5568"/>
                      <a:pt x="8095" y="5548"/>
                      <a:pt x="8091" y="5528"/>
                    </a:cubicBezTo>
                    <a:lnTo>
                      <a:pt x="8091" y="5528"/>
                    </a:lnTo>
                    <a:cubicBezTo>
                      <a:pt x="8151" y="5625"/>
                      <a:pt x="8210" y="5721"/>
                      <a:pt x="8266" y="5820"/>
                    </a:cubicBezTo>
                    <a:cubicBezTo>
                      <a:pt x="8353" y="5975"/>
                      <a:pt x="8450" y="6121"/>
                      <a:pt x="8540" y="6273"/>
                    </a:cubicBezTo>
                    <a:cubicBezTo>
                      <a:pt x="8632" y="6430"/>
                      <a:pt x="8725" y="6585"/>
                      <a:pt x="8822" y="6739"/>
                    </a:cubicBezTo>
                    <a:cubicBezTo>
                      <a:pt x="8959" y="6957"/>
                      <a:pt x="9093" y="7178"/>
                      <a:pt x="9225" y="7399"/>
                    </a:cubicBezTo>
                    <a:cubicBezTo>
                      <a:pt x="9348" y="7606"/>
                      <a:pt x="9482" y="7809"/>
                      <a:pt x="9601" y="8018"/>
                    </a:cubicBezTo>
                    <a:cubicBezTo>
                      <a:pt x="9716" y="8222"/>
                      <a:pt x="9829" y="8425"/>
                      <a:pt x="9946" y="8629"/>
                    </a:cubicBezTo>
                    <a:cubicBezTo>
                      <a:pt x="10048" y="8805"/>
                      <a:pt x="10166" y="8971"/>
                      <a:pt x="10282" y="9136"/>
                    </a:cubicBezTo>
                    <a:cubicBezTo>
                      <a:pt x="10282" y="9140"/>
                      <a:pt x="10281" y="9142"/>
                      <a:pt x="10281" y="9146"/>
                    </a:cubicBezTo>
                    <a:cubicBezTo>
                      <a:pt x="10296" y="9159"/>
                      <a:pt x="10309" y="9175"/>
                      <a:pt x="10321" y="9191"/>
                    </a:cubicBezTo>
                    <a:cubicBezTo>
                      <a:pt x="10347" y="9222"/>
                      <a:pt x="10373" y="9255"/>
                      <a:pt x="10396" y="9288"/>
                    </a:cubicBezTo>
                    <a:cubicBezTo>
                      <a:pt x="10437" y="9347"/>
                      <a:pt x="10471" y="9407"/>
                      <a:pt x="10506" y="9468"/>
                    </a:cubicBezTo>
                    <a:cubicBezTo>
                      <a:pt x="10559" y="9559"/>
                      <a:pt x="10609" y="9651"/>
                      <a:pt x="10662" y="9740"/>
                    </a:cubicBezTo>
                    <a:lnTo>
                      <a:pt x="10662" y="9740"/>
                    </a:lnTo>
                    <a:cubicBezTo>
                      <a:pt x="10662" y="9740"/>
                      <a:pt x="10663" y="9741"/>
                      <a:pt x="10663" y="9741"/>
                    </a:cubicBezTo>
                    <a:cubicBezTo>
                      <a:pt x="10662" y="9739"/>
                      <a:pt x="10661" y="9736"/>
                      <a:pt x="10660" y="9734"/>
                    </a:cubicBezTo>
                    <a:lnTo>
                      <a:pt x="10660" y="9734"/>
                    </a:lnTo>
                    <a:cubicBezTo>
                      <a:pt x="10660" y="9736"/>
                      <a:pt x="10661" y="9737"/>
                      <a:pt x="10661" y="9738"/>
                    </a:cubicBezTo>
                    <a:lnTo>
                      <a:pt x="10661" y="9738"/>
                    </a:lnTo>
                    <a:cubicBezTo>
                      <a:pt x="10659" y="9735"/>
                      <a:pt x="10657" y="9731"/>
                      <a:pt x="10655" y="9728"/>
                    </a:cubicBezTo>
                    <a:lnTo>
                      <a:pt x="10655" y="9728"/>
                    </a:lnTo>
                    <a:cubicBezTo>
                      <a:pt x="10656" y="9729"/>
                      <a:pt x="10656" y="9729"/>
                      <a:pt x="10657" y="9730"/>
                    </a:cubicBezTo>
                    <a:cubicBezTo>
                      <a:pt x="10658" y="9731"/>
                      <a:pt x="10659" y="9732"/>
                      <a:pt x="10659" y="9733"/>
                    </a:cubicBezTo>
                    <a:lnTo>
                      <a:pt x="10659" y="9733"/>
                    </a:lnTo>
                    <a:cubicBezTo>
                      <a:pt x="10659" y="9733"/>
                      <a:pt x="10659" y="9733"/>
                      <a:pt x="10658" y="9732"/>
                    </a:cubicBezTo>
                    <a:lnTo>
                      <a:pt x="10658" y="9732"/>
                    </a:lnTo>
                    <a:cubicBezTo>
                      <a:pt x="10659" y="9733"/>
                      <a:pt x="10659" y="9733"/>
                      <a:pt x="10660" y="9734"/>
                    </a:cubicBezTo>
                    <a:lnTo>
                      <a:pt x="10660" y="9734"/>
                    </a:lnTo>
                    <a:cubicBezTo>
                      <a:pt x="10660" y="9734"/>
                      <a:pt x="10659" y="9734"/>
                      <a:pt x="10659" y="9733"/>
                    </a:cubicBezTo>
                    <a:lnTo>
                      <a:pt x="10659" y="9733"/>
                    </a:lnTo>
                    <a:cubicBezTo>
                      <a:pt x="10705" y="9808"/>
                      <a:pt x="10755" y="9880"/>
                      <a:pt x="10804" y="9953"/>
                    </a:cubicBezTo>
                    <a:cubicBezTo>
                      <a:pt x="10835" y="10001"/>
                      <a:pt x="10862" y="10049"/>
                      <a:pt x="10888" y="10097"/>
                    </a:cubicBezTo>
                    <a:cubicBezTo>
                      <a:pt x="10911" y="10140"/>
                      <a:pt x="10936" y="10184"/>
                      <a:pt x="10959" y="10227"/>
                    </a:cubicBezTo>
                    <a:cubicBezTo>
                      <a:pt x="10994" y="10275"/>
                      <a:pt x="11029" y="10323"/>
                      <a:pt x="11063" y="10372"/>
                    </a:cubicBezTo>
                    <a:cubicBezTo>
                      <a:pt x="11110" y="10446"/>
                      <a:pt x="11152" y="10519"/>
                      <a:pt x="11194" y="10594"/>
                    </a:cubicBezTo>
                    <a:cubicBezTo>
                      <a:pt x="11236" y="10685"/>
                      <a:pt x="11273" y="10777"/>
                      <a:pt x="11314" y="10869"/>
                    </a:cubicBezTo>
                    <a:cubicBezTo>
                      <a:pt x="11359" y="10973"/>
                      <a:pt x="11409" y="11076"/>
                      <a:pt x="11454" y="11180"/>
                    </a:cubicBezTo>
                    <a:cubicBezTo>
                      <a:pt x="11541" y="11376"/>
                      <a:pt x="11621" y="11577"/>
                      <a:pt x="11693" y="11780"/>
                    </a:cubicBezTo>
                    <a:cubicBezTo>
                      <a:pt x="11745" y="11929"/>
                      <a:pt x="11788" y="12081"/>
                      <a:pt x="11832" y="12232"/>
                    </a:cubicBezTo>
                    <a:cubicBezTo>
                      <a:pt x="11874" y="12379"/>
                      <a:pt x="11919" y="12526"/>
                      <a:pt x="11965" y="12671"/>
                    </a:cubicBezTo>
                    <a:cubicBezTo>
                      <a:pt x="12012" y="12818"/>
                      <a:pt x="12068" y="12962"/>
                      <a:pt x="12116" y="13111"/>
                    </a:cubicBezTo>
                    <a:cubicBezTo>
                      <a:pt x="12164" y="13261"/>
                      <a:pt x="12204" y="13412"/>
                      <a:pt x="12240" y="13565"/>
                    </a:cubicBezTo>
                    <a:cubicBezTo>
                      <a:pt x="12258" y="13655"/>
                      <a:pt x="12275" y="13746"/>
                      <a:pt x="12289" y="13837"/>
                    </a:cubicBezTo>
                    <a:cubicBezTo>
                      <a:pt x="12277" y="13840"/>
                      <a:pt x="12263" y="13842"/>
                      <a:pt x="12250" y="13845"/>
                    </a:cubicBezTo>
                    <a:cubicBezTo>
                      <a:pt x="12154" y="13872"/>
                      <a:pt x="12063" y="13915"/>
                      <a:pt x="11977" y="13962"/>
                    </a:cubicBezTo>
                    <a:cubicBezTo>
                      <a:pt x="11879" y="14017"/>
                      <a:pt x="11781" y="14070"/>
                      <a:pt x="11698" y="14146"/>
                    </a:cubicBezTo>
                    <a:cubicBezTo>
                      <a:pt x="11624" y="14215"/>
                      <a:pt x="11563" y="14293"/>
                      <a:pt x="11509" y="14378"/>
                    </a:cubicBezTo>
                    <a:cubicBezTo>
                      <a:pt x="11438" y="14488"/>
                      <a:pt x="11380" y="14610"/>
                      <a:pt x="11332" y="14733"/>
                    </a:cubicBezTo>
                    <a:cubicBezTo>
                      <a:pt x="11285" y="14848"/>
                      <a:pt x="11265" y="14973"/>
                      <a:pt x="11246" y="15096"/>
                    </a:cubicBezTo>
                    <a:cubicBezTo>
                      <a:pt x="11238" y="15153"/>
                      <a:pt x="11231" y="15212"/>
                      <a:pt x="11229" y="15270"/>
                    </a:cubicBezTo>
                    <a:cubicBezTo>
                      <a:pt x="11227" y="15376"/>
                      <a:pt x="11246" y="15479"/>
                      <a:pt x="11282" y="15581"/>
                    </a:cubicBezTo>
                    <a:cubicBezTo>
                      <a:pt x="11324" y="15702"/>
                      <a:pt x="11389" y="15818"/>
                      <a:pt x="11459" y="15925"/>
                    </a:cubicBezTo>
                    <a:cubicBezTo>
                      <a:pt x="11526" y="16028"/>
                      <a:pt x="11596" y="16125"/>
                      <a:pt x="11691" y="16208"/>
                    </a:cubicBezTo>
                    <a:cubicBezTo>
                      <a:pt x="11788" y="16292"/>
                      <a:pt x="11913" y="16354"/>
                      <a:pt x="12031" y="16402"/>
                    </a:cubicBezTo>
                    <a:cubicBezTo>
                      <a:pt x="12144" y="16447"/>
                      <a:pt x="12266" y="16481"/>
                      <a:pt x="12386" y="16497"/>
                    </a:cubicBezTo>
                    <a:cubicBezTo>
                      <a:pt x="12412" y="16501"/>
                      <a:pt x="12438" y="16502"/>
                      <a:pt x="12464" y="16502"/>
                    </a:cubicBezTo>
                    <a:cubicBezTo>
                      <a:pt x="12501" y="16502"/>
                      <a:pt x="12538" y="16499"/>
                      <a:pt x="12575" y="16496"/>
                    </a:cubicBezTo>
                    <a:cubicBezTo>
                      <a:pt x="12652" y="16487"/>
                      <a:pt x="12727" y="16475"/>
                      <a:pt x="12804" y="16459"/>
                    </a:cubicBezTo>
                    <a:cubicBezTo>
                      <a:pt x="12883" y="16444"/>
                      <a:pt x="12961" y="16432"/>
                      <a:pt x="13038" y="16411"/>
                    </a:cubicBezTo>
                    <a:cubicBezTo>
                      <a:pt x="13155" y="16380"/>
                      <a:pt x="13254" y="16322"/>
                      <a:pt x="13353" y="16253"/>
                    </a:cubicBezTo>
                    <a:cubicBezTo>
                      <a:pt x="13441" y="16190"/>
                      <a:pt x="13529" y="16126"/>
                      <a:pt x="13611" y="16057"/>
                    </a:cubicBezTo>
                    <a:cubicBezTo>
                      <a:pt x="13718" y="15964"/>
                      <a:pt x="13809" y="15850"/>
                      <a:pt x="13882" y="15730"/>
                    </a:cubicBezTo>
                    <a:cubicBezTo>
                      <a:pt x="13940" y="15634"/>
                      <a:pt x="13984" y="15528"/>
                      <a:pt x="14013" y="15420"/>
                    </a:cubicBezTo>
                    <a:cubicBezTo>
                      <a:pt x="14048" y="15300"/>
                      <a:pt x="14055" y="15180"/>
                      <a:pt x="14055" y="15055"/>
                    </a:cubicBezTo>
                    <a:cubicBezTo>
                      <a:pt x="14053" y="14865"/>
                      <a:pt x="14034" y="14663"/>
                      <a:pt x="13940" y="14494"/>
                    </a:cubicBezTo>
                    <a:cubicBezTo>
                      <a:pt x="13888" y="14398"/>
                      <a:pt x="13816" y="14317"/>
                      <a:pt x="13741" y="14237"/>
                    </a:cubicBezTo>
                    <a:cubicBezTo>
                      <a:pt x="13690" y="14180"/>
                      <a:pt x="13643" y="14120"/>
                      <a:pt x="13584" y="14070"/>
                    </a:cubicBezTo>
                    <a:cubicBezTo>
                      <a:pt x="13500" y="14001"/>
                      <a:pt x="13406" y="13948"/>
                      <a:pt x="13308" y="13905"/>
                    </a:cubicBezTo>
                    <a:cubicBezTo>
                      <a:pt x="13303" y="13902"/>
                      <a:pt x="13300" y="13901"/>
                      <a:pt x="13295" y="13899"/>
                    </a:cubicBezTo>
                    <a:cubicBezTo>
                      <a:pt x="13291" y="13897"/>
                      <a:pt x="13285" y="13894"/>
                      <a:pt x="13281" y="13892"/>
                    </a:cubicBezTo>
                    <a:lnTo>
                      <a:pt x="13281" y="13892"/>
                    </a:lnTo>
                    <a:lnTo>
                      <a:pt x="13285" y="13894"/>
                    </a:lnTo>
                    <a:cubicBezTo>
                      <a:pt x="13248" y="13877"/>
                      <a:pt x="13212" y="13861"/>
                      <a:pt x="13174" y="13848"/>
                    </a:cubicBezTo>
                    <a:cubicBezTo>
                      <a:pt x="13166" y="13844"/>
                      <a:pt x="13157" y="13841"/>
                      <a:pt x="13148" y="13837"/>
                    </a:cubicBezTo>
                    <a:cubicBezTo>
                      <a:pt x="13093" y="13820"/>
                      <a:pt x="13038" y="13807"/>
                      <a:pt x="12982" y="13796"/>
                    </a:cubicBezTo>
                    <a:cubicBezTo>
                      <a:pt x="12951" y="13789"/>
                      <a:pt x="12921" y="13783"/>
                      <a:pt x="12893" y="13777"/>
                    </a:cubicBezTo>
                    <a:cubicBezTo>
                      <a:pt x="12863" y="13771"/>
                      <a:pt x="12833" y="13770"/>
                      <a:pt x="12804" y="13766"/>
                    </a:cubicBezTo>
                    <a:cubicBezTo>
                      <a:pt x="12793" y="13764"/>
                      <a:pt x="12782" y="13762"/>
                      <a:pt x="12770" y="13759"/>
                    </a:cubicBezTo>
                    <a:cubicBezTo>
                      <a:pt x="12770" y="13759"/>
                      <a:pt x="12769" y="13759"/>
                      <a:pt x="12769" y="13759"/>
                    </a:cubicBezTo>
                    <a:cubicBezTo>
                      <a:pt x="12768" y="13759"/>
                      <a:pt x="12768" y="13759"/>
                      <a:pt x="12767" y="13758"/>
                    </a:cubicBezTo>
                    <a:cubicBezTo>
                      <a:pt x="12744" y="13614"/>
                      <a:pt x="12717" y="13471"/>
                      <a:pt x="12681" y="13330"/>
                    </a:cubicBezTo>
                    <a:cubicBezTo>
                      <a:pt x="12639" y="13163"/>
                      <a:pt x="12588" y="12999"/>
                      <a:pt x="12530" y="12836"/>
                    </a:cubicBezTo>
                    <a:cubicBezTo>
                      <a:pt x="12478" y="12687"/>
                      <a:pt x="12429" y="12536"/>
                      <a:pt x="12382" y="12385"/>
                    </a:cubicBezTo>
                    <a:cubicBezTo>
                      <a:pt x="12305" y="12139"/>
                      <a:pt x="12244" y="11888"/>
                      <a:pt x="12159" y="11645"/>
                    </a:cubicBezTo>
                    <a:cubicBezTo>
                      <a:pt x="12121" y="11539"/>
                      <a:pt x="12075" y="11436"/>
                      <a:pt x="12034" y="11332"/>
                    </a:cubicBezTo>
                    <a:lnTo>
                      <a:pt x="12034" y="11332"/>
                    </a:lnTo>
                    <a:cubicBezTo>
                      <a:pt x="12105" y="11389"/>
                      <a:pt x="12177" y="11447"/>
                      <a:pt x="12250" y="11501"/>
                    </a:cubicBezTo>
                    <a:cubicBezTo>
                      <a:pt x="12455" y="11647"/>
                      <a:pt x="12677" y="11770"/>
                      <a:pt x="12897" y="11892"/>
                    </a:cubicBezTo>
                    <a:cubicBezTo>
                      <a:pt x="13118" y="12013"/>
                      <a:pt x="13338" y="12133"/>
                      <a:pt x="13563" y="12243"/>
                    </a:cubicBezTo>
                    <a:cubicBezTo>
                      <a:pt x="13787" y="12354"/>
                      <a:pt x="14019" y="12450"/>
                      <a:pt x="14247" y="12554"/>
                    </a:cubicBezTo>
                    <a:cubicBezTo>
                      <a:pt x="14375" y="12615"/>
                      <a:pt x="14503" y="12678"/>
                      <a:pt x="14631" y="12739"/>
                    </a:cubicBezTo>
                    <a:cubicBezTo>
                      <a:pt x="14684" y="12766"/>
                      <a:pt x="14736" y="12796"/>
                      <a:pt x="14790" y="12823"/>
                    </a:cubicBezTo>
                    <a:cubicBezTo>
                      <a:pt x="14758" y="12895"/>
                      <a:pt x="14730" y="12969"/>
                      <a:pt x="14710" y="13043"/>
                    </a:cubicBezTo>
                    <a:cubicBezTo>
                      <a:pt x="14690" y="13118"/>
                      <a:pt x="14676" y="13197"/>
                      <a:pt x="14676" y="13275"/>
                    </a:cubicBezTo>
                    <a:cubicBezTo>
                      <a:pt x="14676" y="13360"/>
                      <a:pt x="14687" y="13442"/>
                      <a:pt x="14701" y="13525"/>
                    </a:cubicBezTo>
                    <a:cubicBezTo>
                      <a:pt x="14745" y="13775"/>
                      <a:pt x="14861" y="14032"/>
                      <a:pt x="15037" y="14217"/>
                    </a:cubicBezTo>
                    <a:cubicBezTo>
                      <a:pt x="15216" y="14408"/>
                      <a:pt x="15461" y="14560"/>
                      <a:pt x="15722" y="14600"/>
                    </a:cubicBezTo>
                    <a:cubicBezTo>
                      <a:pt x="15814" y="14614"/>
                      <a:pt x="15908" y="14627"/>
                      <a:pt x="16001" y="14627"/>
                    </a:cubicBezTo>
                    <a:cubicBezTo>
                      <a:pt x="16071" y="14627"/>
                      <a:pt x="16140" y="14620"/>
                      <a:pt x="16208" y="14601"/>
                    </a:cubicBezTo>
                    <a:cubicBezTo>
                      <a:pt x="16338" y="14566"/>
                      <a:pt x="16462" y="14500"/>
                      <a:pt x="16581" y="14438"/>
                    </a:cubicBezTo>
                    <a:cubicBezTo>
                      <a:pt x="16696" y="14377"/>
                      <a:pt x="16801" y="14311"/>
                      <a:pt x="16884" y="14207"/>
                    </a:cubicBezTo>
                    <a:cubicBezTo>
                      <a:pt x="16975" y="14090"/>
                      <a:pt x="17044" y="13965"/>
                      <a:pt x="17108" y="13832"/>
                    </a:cubicBezTo>
                    <a:cubicBezTo>
                      <a:pt x="17137" y="13772"/>
                      <a:pt x="17173" y="13708"/>
                      <a:pt x="17189" y="13643"/>
                    </a:cubicBezTo>
                    <a:cubicBezTo>
                      <a:pt x="17207" y="13564"/>
                      <a:pt x="17217" y="13485"/>
                      <a:pt x="17224" y="13404"/>
                    </a:cubicBezTo>
                    <a:cubicBezTo>
                      <a:pt x="17233" y="13268"/>
                      <a:pt x="17246" y="13121"/>
                      <a:pt x="17205" y="12989"/>
                    </a:cubicBezTo>
                    <a:cubicBezTo>
                      <a:pt x="17176" y="12894"/>
                      <a:pt x="17143" y="12797"/>
                      <a:pt x="17094" y="12709"/>
                    </a:cubicBezTo>
                    <a:cubicBezTo>
                      <a:pt x="17064" y="12653"/>
                      <a:pt x="17030" y="12599"/>
                      <a:pt x="16994" y="12546"/>
                    </a:cubicBezTo>
                    <a:cubicBezTo>
                      <a:pt x="16934" y="12454"/>
                      <a:pt x="16869" y="12367"/>
                      <a:pt x="16786" y="12292"/>
                    </a:cubicBezTo>
                    <a:cubicBezTo>
                      <a:pt x="16690" y="12204"/>
                      <a:pt x="16582" y="12129"/>
                      <a:pt x="16459" y="12083"/>
                    </a:cubicBezTo>
                    <a:cubicBezTo>
                      <a:pt x="16451" y="12081"/>
                      <a:pt x="16443" y="12077"/>
                      <a:pt x="16435" y="12075"/>
                    </a:cubicBezTo>
                    <a:cubicBezTo>
                      <a:pt x="16315" y="12035"/>
                      <a:pt x="16189" y="12019"/>
                      <a:pt x="16065" y="12009"/>
                    </a:cubicBezTo>
                    <a:cubicBezTo>
                      <a:pt x="16024" y="12006"/>
                      <a:pt x="15982" y="11997"/>
                      <a:pt x="15941" y="11997"/>
                    </a:cubicBezTo>
                    <a:cubicBezTo>
                      <a:pt x="15938" y="11997"/>
                      <a:pt x="15936" y="11997"/>
                      <a:pt x="15933" y="11997"/>
                    </a:cubicBezTo>
                    <a:cubicBezTo>
                      <a:pt x="15882" y="11997"/>
                      <a:pt x="15833" y="12003"/>
                      <a:pt x="15781" y="12012"/>
                    </a:cubicBezTo>
                    <a:cubicBezTo>
                      <a:pt x="15714" y="12024"/>
                      <a:pt x="15650" y="12050"/>
                      <a:pt x="15585" y="12072"/>
                    </a:cubicBezTo>
                    <a:cubicBezTo>
                      <a:pt x="15494" y="12100"/>
                      <a:pt x="15404" y="12128"/>
                      <a:pt x="15325" y="12180"/>
                    </a:cubicBezTo>
                    <a:cubicBezTo>
                      <a:pt x="15255" y="12227"/>
                      <a:pt x="15198" y="12287"/>
                      <a:pt x="15134" y="12342"/>
                    </a:cubicBezTo>
                    <a:cubicBezTo>
                      <a:pt x="15142" y="12335"/>
                      <a:pt x="15150" y="12328"/>
                      <a:pt x="15159" y="12321"/>
                    </a:cubicBezTo>
                    <a:lnTo>
                      <a:pt x="15159" y="12321"/>
                    </a:lnTo>
                    <a:cubicBezTo>
                      <a:pt x="15126" y="12349"/>
                      <a:pt x="15096" y="12377"/>
                      <a:pt x="15067" y="12409"/>
                    </a:cubicBezTo>
                    <a:lnTo>
                      <a:pt x="15067" y="12409"/>
                    </a:lnTo>
                    <a:cubicBezTo>
                      <a:pt x="15069" y="12407"/>
                      <a:pt x="15071" y="12405"/>
                      <a:pt x="15072" y="12403"/>
                    </a:cubicBezTo>
                    <a:lnTo>
                      <a:pt x="15072" y="12403"/>
                    </a:lnTo>
                    <a:cubicBezTo>
                      <a:pt x="15069" y="12407"/>
                      <a:pt x="15065" y="12411"/>
                      <a:pt x="15061" y="12415"/>
                    </a:cubicBezTo>
                    <a:cubicBezTo>
                      <a:pt x="15061" y="12415"/>
                      <a:pt x="15061" y="12415"/>
                      <a:pt x="15061" y="12416"/>
                    </a:cubicBezTo>
                    <a:cubicBezTo>
                      <a:pt x="14864" y="12321"/>
                      <a:pt x="14670" y="12221"/>
                      <a:pt x="14472" y="12128"/>
                    </a:cubicBezTo>
                    <a:cubicBezTo>
                      <a:pt x="14251" y="12023"/>
                      <a:pt x="14026" y="11929"/>
                      <a:pt x="13804" y="11826"/>
                    </a:cubicBezTo>
                    <a:cubicBezTo>
                      <a:pt x="13606" y="11729"/>
                      <a:pt x="13412" y="11625"/>
                      <a:pt x="13219" y="11518"/>
                    </a:cubicBezTo>
                    <a:cubicBezTo>
                      <a:pt x="13038" y="11419"/>
                      <a:pt x="12857" y="11319"/>
                      <a:pt x="12680" y="11210"/>
                    </a:cubicBezTo>
                    <a:cubicBezTo>
                      <a:pt x="12540" y="11117"/>
                      <a:pt x="12406" y="11015"/>
                      <a:pt x="12278" y="10906"/>
                    </a:cubicBezTo>
                    <a:cubicBezTo>
                      <a:pt x="12116" y="10765"/>
                      <a:pt x="11963" y="10618"/>
                      <a:pt x="11818" y="10459"/>
                    </a:cubicBezTo>
                    <a:lnTo>
                      <a:pt x="11818" y="10459"/>
                    </a:lnTo>
                    <a:cubicBezTo>
                      <a:pt x="11818" y="10459"/>
                      <a:pt x="11819" y="10460"/>
                      <a:pt x="11819" y="10461"/>
                    </a:cubicBezTo>
                    <a:cubicBezTo>
                      <a:pt x="11813" y="10455"/>
                      <a:pt x="11807" y="10447"/>
                      <a:pt x="11801" y="10440"/>
                    </a:cubicBezTo>
                    <a:cubicBezTo>
                      <a:pt x="11800" y="10439"/>
                      <a:pt x="11800" y="10438"/>
                      <a:pt x="11799" y="10437"/>
                    </a:cubicBezTo>
                    <a:cubicBezTo>
                      <a:pt x="11577" y="10184"/>
                      <a:pt x="11355" y="9928"/>
                      <a:pt x="11163" y="9652"/>
                    </a:cubicBezTo>
                    <a:lnTo>
                      <a:pt x="11163" y="9652"/>
                    </a:lnTo>
                    <a:cubicBezTo>
                      <a:pt x="11164" y="9656"/>
                      <a:pt x="11167" y="9659"/>
                      <a:pt x="11168" y="9662"/>
                    </a:cubicBezTo>
                    <a:cubicBezTo>
                      <a:pt x="11165" y="9657"/>
                      <a:pt x="11162" y="9651"/>
                      <a:pt x="11158" y="9645"/>
                    </a:cubicBezTo>
                    <a:cubicBezTo>
                      <a:pt x="11156" y="9642"/>
                      <a:pt x="11154" y="9640"/>
                      <a:pt x="11151" y="9637"/>
                    </a:cubicBezTo>
                    <a:cubicBezTo>
                      <a:pt x="11135" y="9613"/>
                      <a:pt x="11119" y="9589"/>
                      <a:pt x="11103" y="9566"/>
                    </a:cubicBezTo>
                    <a:cubicBezTo>
                      <a:pt x="11036" y="9444"/>
                      <a:pt x="10970" y="9320"/>
                      <a:pt x="10900" y="9199"/>
                    </a:cubicBezTo>
                    <a:cubicBezTo>
                      <a:pt x="10791" y="9013"/>
                      <a:pt x="10663" y="8839"/>
                      <a:pt x="10541" y="8662"/>
                    </a:cubicBezTo>
                    <a:cubicBezTo>
                      <a:pt x="10291" y="8290"/>
                      <a:pt x="10096" y="7887"/>
                      <a:pt x="9858" y="7508"/>
                    </a:cubicBezTo>
                    <a:cubicBezTo>
                      <a:pt x="9725" y="7299"/>
                      <a:pt x="9601" y="7084"/>
                      <a:pt x="9473" y="6873"/>
                    </a:cubicBezTo>
                    <a:cubicBezTo>
                      <a:pt x="9344" y="6661"/>
                      <a:pt x="9206" y="6453"/>
                      <a:pt x="9079" y="6238"/>
                    </a:cubicBezTo>
                    <a:cubicBezTo>
                      <a:pt x="9016" y="6130"/>
                      <a:pt x="8955" y="6023"/>
                      <a:pt x="8890" y="5916"/>
                    </a:cubicBezTo>
                    <a:cubicBezTo>
                      <a:pt x="8828" y="5818"/>
                      <a:pt x="8764" y="5719"/>
                      <a:pt x="8708" y="5617"/>
                    </a:cubicBezTo>
                    <a:cubicBezTo>
                      <a:pt x="8649" y="5514"/>
                      <a:pt x="8593" y="5410"/>
                      <a:pt x="8530" y="5310"/>
                    </a:cubicBezTo>
                    <a:cubicBezTo>
                      <a:pt x="8465" y="5205"/>
                      <a:pt x="8398" y="5101"/>
                      <a:pt x="8340" y="4991"/>
                    </a:cubicBezTo>
                    <a:cubicBezTo>
                      <a:pt x="8313" y="4935"/>
                      <a:pt x="8286" y="4880"/>
                      <a:pt x="8261" y="4824"/>
                    </a:cubicBezTo>
                    <a:cubicBezTo>
                      <a:pt x="8234" y="4761"/>
                      <a:pt x="8207" y="4697"/>
                      <a:pt x="8175" y="4637"/>
                    </a:cubicBezTo>
                    <a:cubicBezTo>
                      <a:pt x="8112" y="4518"/>
                      <a:pt x="8040" y="4404"/>
                      <a:pt x="7972" y="4288"/>
                    </a:cubicBezTo>
                    <a:cubicBezTo>
                      <a:pt x="7970" y="4283"/>
                      <a:pt x="7967" y="4281"/>
                      <a:pt x="7963" y="4278"/>
                    </a:cubicBezTo>
                    <a:cubicBezTo>
                      <a:pt x="7956" y="4192"/>
                      <a:pt x="7950" y="4107"/>
                      <a:pt x="7939" y="4023"/>
                    </a:cubicBezTo>
                    <a:cubicBezTo>
                      <a:pt x="7911" y="3763"/>
                      <a:pt x="7878" y="3506"/>
                      <a:pt x="7852" y="3246"/>
                    </a:cubicBezTo>
                    <a:cubicBezTo>
                      <a:pt x="7827" y="2989"/>
                      <a:pt x="7788" y="2735"/>
                      <a:pt x="7742" y="2483"/>
                    </a:cubicBezTo>
                    <a:lnTo>
                      <a:pt x="7742" y="2483"/>
                    </a:lnTo>
                    <a:cubicBezTo>
                      <a:pt x="7744" y="2492"/>
                      <a:pt x="7745" y="2502"/>
                      <a:pt x="7747" y="2512"/>
                    </a:cubicBezTo>
                    <a:cubicBezTo>
                      <a:pt x="7722" y="2357"/>
                      <a:pt x="7700" y="2203"/>
                      <a:pt x="7682" y="2047"/>
                    </a:cubicBezTo>
                    <a:cubicBezTo>
                      <a:pt x="7667" y="1914"/>
                      <a:pt x="7657" y="1780"/>
                      <a:pt x="7641" y="1649"/>
                    </a:cubicBezTo>
                    <a:cubicBezTo>
                      <a:pt x="7609" y="1372"/>
                      <a:pt x="7563" y="1097"/>
                      <a:pt x="7543" y="818"/>
                    </a:cubicBezTo>
                    <a:cubicBezTo>
                      <a:pt x="7535" y="627"/>
                      <a:pt x="7533" y="436"/>
                      <a:pt x="7530" y="244"/>
                    </a:cubicBezTo>
                    <a:cubicBezTo>
                      <a:pt x="7528" y="142"/>
                      <a:pt x="7465" y="50"/>
                      <a:pt x="7372" y="16"/>
                    </a:cubicBezTo>
                    <a:cubicBezTo>
                      <a:pt x="7347" y="7"/>
                      <a:pt x="7320" y="1"/>
                      <a:pt x="7291" y="0"/>
                    </a:cubicBezTo>
                    <a:cubicBezTo>
                      <a:pt x="7290" y="0"/>
                      <a:pt x="7290" y="0"/>
                      <a:pt x="728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86" name="Google Shape;3986;p56"/>
              <p:cNvSpPr/>
              <p:nvPr/>
            </p:nvSpPr>
            <p:spPr>
              <a:xfrm>
                <a:off x="1458500" y="2202925"/>
                <a:ext cx="1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7" h="32" extrusionOk="0">
                    <a:moveTo>
                      <a:pt x="1" y="0"/>
                    </a:moveTo>
                    <a:cubicBezTo>
                      <a:pt x="1" y="2"/>
                      <a:pt x="1" y="2"/>
                      <a:pt x="1" y="3"/>
                    </a:cubicBezTo>
                    <a:lnTo>
                      <a:pt x="1" y="3"/>
                    </a:lnTo>
                    <a:cubicBezTo>
                      <a:pt x="1" y="2"/>
                      <a:pt x="1" y="1"/>
                      <a:pt x="1" y="0"/>
                    </a:cubicBezTo>
                    <a:close/>
                    <a:moveTo>
                      <a:pt x="1" y="3"/>
                    </a:moveTo>
                    <a:cubicBezTo>
                      <a:pt x="3" y="12"/>
                      <a:pt x="5" y="20"/>
                      <a:pt x="6" y="27"/>
                    </a:cubicBezTo>
                    <a:lnTo>
                      <a:pt x="6" y="27"/>
                    </a:lnTo>
                    <a:cubicBezTo>
                      <a:pt x="5" y="20"/>
                      <a:pt x="4" y="13"/>
                      <a:pt x="2" y="5"/>
                    </a:cubicBezTo>
                    <a:cubicBezTo>
                      <a:pt x="2" y="4"/>
                      <a:pt x="2" y="4"/>
                      <a:pt x="1" y="3"/>
                    </a:cubicBezTo>
                    <a:close/>
                    <a:moveTo>
                      <a:pt x="6" y="27"/>
                    </a:moveTo>
                    <a:cubicBezTo>
                      <a:pt x="6" y="28"/>
                      <a:pt x="6" y="30"/>
                      <a:pt x="7" y="31"/>
                    </a:cubicBezTo>
                    <a:cubicBezTo>
                      <a:pt x="6" y="30"/>
                      <a:pt x="6" y="28"/>
                      <a:pt x="6" y="27"/>
                    </a:cubicBezTo>
                    <a:close/>
                  </a:path>
                </a:pathLst>
              </a:custGeom>
              <a:solidFill>
                <a:srgbClr val="131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87" name="Google Shape;3987;p56"/>
              <p:cNvSpPr/>
              <p:nvPr/>
            </p:nvSpPr>
            <p:spPr>
              <a:xfrm>
                <a:off x="1790400" y="2173850"/>
                <a:ext cx="125" cy="5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 extrusionOk="0">
                    <a:moveTo>
                      <a:pt x="1" y="1"/>
                    </a:moveTo>
                    <a:cubicBezTo>
                      <a:pt x="1" y="1"/>
                      <a:pt x="2" y="1"/>
                      <a:pt x="2" y="1"/>
                    </a:cubicBezTo>
                    <a:lnTo>
                      <a:pt x="2" y="1"/>
                    </a:lnTo>
                    <a:cubicBezTo>
                      <a:pt x="2" y="1"/>
                      <a:pt x="2" y="1"/>
                      <a:pt x="2" y="1"/>
                    </a:cubicBezTo>
                    <a:close/>
                    <a:moveTo>
                      <a:pt x="2" y="1"/>
                    </a:move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131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</p:grpSp>
        <p:grpSp>
          <p:nvGrpSpPr>
            <p:cNvPr id="3988" name="Google Shape;3988;p56"/>
            <p:cNvGrpSpPr/>
            <p:nvPr/>
          </p:nvGrpSpPr>
          <p:grpSpPr>
            <a:xfrm rot="5400000" flipH="1">
              <a:off x="3983550" y="2489354"/>
              <a:ext cx="1522845" cy="1261406"/>
              <a:chOff x="3181975" y="2137775"/>
              <a:chExt cx="635525" cy="533725"/>
            </a:xfrm>
          </p:grpSpPr>
          <p:sp>
            <p:nvSpPr>
              <p:cNvPr id="3989" name="Google Shape;3989;p56"/>
              <p:cNvSpPr/>
              <p:nvPr/>
            </p:nvSpPr>
            <p:spPr>
              <a:xfrm>
                <a:off x="3280525" y="2182675"/>
                <a:ext cx="122950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2128" extrusionOk="0">
                    <a:moveTo>
                      <a:pt x="2731" y="1"/>
                    </a:moveTo>
                    <a:cubicBezTo>
                      <a:pt x="2621" y="1"/>
                      <a:pt x="2512" y="11"/>
                      <a:pt x="2403" y="28"/>
                    </a:cubicBezTo>
                    <a:cubicBezTo>
                      <a:pt x="2275" y="49"/>
                      <a:pt x="2147" y="67"/>
                      <a:pt x="2019" y="88"/>
                    </a:cubicBezTo>
                    <a:cubicBezTo>
                      <a:pt x="1759" y="128"/>
                      <a:pt x="1503" y="186"/>
                      <a:pt x="1249" y="257"/>
                    </a:cubicBezTo>
                    <a:cubicBezTo>
                      <a:pt x="1008" y="324"/>
                      <a:pt x="795" y="466"/>
                      <a:pt x="560" y="550"/>
                    </a:cubicBezTo>
                    <a:cubicBezTo>
                      <a:pt x="448" y="590"/>
                      <a:pt x="338" y="632"/>
                      <a:pt x="229" y="680"/>
                    </a:cubicBezTo>
                    <a:cubicBezTo>
                      <a:pt x="174" y="705"/>
                      <a:pt x="117" y="729"/>
                      <a:pt x="74" y="773"/>
                    </a:cubicBezTo>
                    <a:cubicBezTo>
                      <a:pt x="66" y="781"/>
                      <a:pt x="59" y="790"/>
                      <a:pt x="51" y="800"/>
                    </a:cubicBezTo>
                    <a:cubicBezTo>
                      <a:pt x="11" y="853"/>
                      <a:pt x="1" y="915"/>
                      <a:pt x="6" y="979"/>
                    </a:cubicBezTo>
                    <a:cubicBezTo>
                      <a:pt x="12" y="1041"/>
                      <a:pt x="42" y="1087"/>
                      <a:pt x="77" y="1136"/>
                    </a:cubicBezTo>
                    <a:cubicBezTo>
                      <a:pt x="112" y="1186"/>
                      <a:pt x="169" y="1227"/>
                      <a:pt x="218" y="1261"/>
                    </a:cubicBezTo>
                    <a:cubicBezTo>
                      <a:pt x="245" y="1280"/>
                      <a:pt x="274" y="1299"/>
                      <a:pt x="303" y="1317"/>
                    </a:cubicBezTo>
                    <a:cubicBezTo>
                      <a:pt x="353" y="1349"/>
                      <a:pt x="404" y="1380"/>
                      <a:pt x="457" y="1408"/>
                    </a:cubicBezTo>
                    <a:cubicBezTo>
                      <a:pt x="564" y="1467"/>
                      <a:pt x="674" y="1523"/>
                      <a:pt x="783" y="1581"/>
                    </a:cubicBezTo>
                    <a:cubicBezTo>
                      <a:pt x="1010" y="1701"/>
                      <a:pt x="1252" y="1778"/>
                      <a:pt x="1503" y="1827"/>
                    </a:cubicBezTo>
                    <a:cubicBezTo>
                      <a:pt x="1580" y="1842"/>
                      <a:pt x="1655" y="1851"/>
                      <a:pt x="1732" y="1858"/>
                    </a:cubicBezTo>
                    <a:cubicBezTo>
                      <a:pt x="1754" y="1893"/>
                      <a:pt x="1784" y="1924"/>
                      <a:pt x="1821" y="1947"/>
                    </a:cubicBezTo>
                    <a:cubicBezTo>
                      <a:pt x="1930" y="2018"/>
                      <a:pt x="2070" y="2040"/>
                      <a:pt x="2195" y="2065"/>
                    </a:cubicBezTo>
                    <a:cubicBezTo>
                      <a:pt x="2362" y="2098"/>
                      <a:pt x="2539" y="2128"/>
                      <a:pt x="2712" y="2128"/>
                    </a:cubicBezTo>
                    <a:cubicBezTo>
                      <a:pt x="2739" y="2128"/>
                      <a:pt x="2766" y="2127"/>
                      <a:pt x="2793" y="2125"/>
                    </a:cubicBezTo>
                    <a:cubicBezTo>
                      <a:pt x="3046" y="2112"/>
                      <a:pt x="3290" y="2060"/>
                      <a:pt x="3537" y="2009"/>
                    </a:cubicBezTo>
                    <a:cubicBezTo>
                      <a:pt x="3782" y="1959"/>
                      <a:pt x="4026" y="1916"/>
                      <a:pt x="4262" y="1836"/>
                    </a:cubicBezTo>
                    <a:cubicBezTo>
                      <a:pt x="4408" y="1786"/>
                      <a:pt x="4548" y="1720"/>
                      <a:pt x="4664" y="1615"/>
                    </a:cubicBezTo>
                    <a:cubicBezTo>
                      <a:pt x="4731" y="1555"/>
                      <a:pt x="4782" y="1482"/>
                      <a:pt x="4823" y="1400"/>
                    </a:cubicBezTo>
                    <a:cubicBezTo>
                      <a:pt x="4852" y="1341"/>
                      <a:pt x="4881" y="1270"/>
                      <a:pt x="4886" y="1202"/>
                    </a:cubicBezTo>
                    <a:cubicBezTo>
                      <a:pt x="4891" y="1134"/>
                      <a:pt x="4889" y="1063"/>
                      <a:pt x="4868" y="998"/>
                    </a:cubicBezTo>
                    <a:cubicBezTo>
                      <a:pt x="4918" y="915"/>
                      <a:pt x="4913" y="805"/>
                      <a:pt x="4851" y="725"/>
                    </a:cubicBezTo>
                    <a:cubicBezTo>
                      <a:pt x="4798" y="657"/>
                      <a:pt x="4745" y="590"/>
                      <a:pt x="4681" y="533"/>
                    </a:cubicBezTo>
                    <a:cubicBezTo>
                      <a:pt x="4620" y="478"/>
                      <a:pt x="4551" y="433"/>
                      <a:pt x="4481" y="391"/>
                    </a:cubicBezTo>
                    <a:cubicBezTo>
                      <a:pt x="4312" y="288"/>
                      <a:pt x="4134" y="202"/>
                      <a:pt x="3942" y="153"/>
                    </a:cubicBezTo>
                    <a:cubicBezTo>
                      <a:pt x="3787" y="113"/>
                      <a:pt x="3625" y="92"/>
                      <a:pt x="3467" y="74"/>
                    </a:cubicBezTo>
                    <a:cubicBezTo>
                      <a:pt x="3344" y="60"/>
                      <a:pt x="3222" y="44"/>
                      <a:pt x="3098" y="31"/>
                    </a:cubicBezTo>
                    <a:cubicBezTo>
                      <a:pt x="2998" y="19"/>
                      <a:pt x="2895" y="5"/>
                      <a:pt x="2793" y="2"/>
                    </a:cubicBezTo>
                    <a:cubicBezTo>
                      <a:pt x="2772" y="1"/>
                      <a:pt x="2752" y="1"/>
                      <a:pt x="27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90" name="Google Shape;3990;p56"/>
              <p:cNvSpPr/>
              <p:nvPr/>
            </p:nvSpPr>
            <p:spPr>
              <a:xfrm>
                <a:off x="3225375" y="2226975"/>
                <a:ext cx="63925" cy="144625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5785" extrusionOk="0">
                    <a:moveTo>
                      <a:pt x="1703" y="0"/>
                    </a:moveTo>
                    <a:cubicBezTo>
                      <a:pt x="1648" y="0"/>
                      <a:pt x="1594" y="18"/>
                      <a:pt x="1550" y="56"/>
                    </a:cubicBezTo>
                    <a:cubicBezTo>
                      <a:pt x="1490" y="60"/>
                      <a:pt x="1430" y="84"/>
                      <a:pt x="1383" y="128"/>
                    </a:cubicBezTo>
                    <a:lnTo>
                      <a:pt x="1374" y="137"/>
                    </a:lnTo>
                    <a:cubicBezTo>
                      <a:pt x="1322" y="190"/>
                      <a:pt x="1287" y="264"/>
                      <a:pt x="1247" y="328"/>
                    </a:cubicBezTo>
                    <a:cubicBezTo>
                      <a:pt x="1205" y="399"/>
                      <a:pt x="1159" y="470"/>
                      <a:pt x="1117" y="543"/>
                    </a:cubicBezTo>
                    <a:cubicBezTo>
                      <a:pt x="1035" y="680"/>
                      <a:pt x="959" y="821"/>
                      <a:pt x="883" y="961"/>
                    </a:cubicBezTo>
                    <a:cubicBezTo>
                      <a:pt x="806" y="1100"/>
                      <a:pt x="728" y="1239"/>
                      <a:pt x="660" y="1383"/>
                    </a:cubicBezTo>
                    <a:cubicBezTo>
                      <a:pt x="584" y="1543"/>
                      <a:pt x="535" y="1710"/>
                      <a:pt x="483" y="1878"/>
                    </a:cubicBezTo>
                    <a:cubicBezTo>
                      <a:pt x="429" y="2046"/>
                      <a:pt x="377" y="2215"/>
                      <a:pt x="341" y="2391"/>
                    </a:cubicBezTo>
                    <a:cubicBezTo>
                      <a:pt x="321" y="2485"/>
                      <a:pt x="299" y="2578"/>
                      <a:pt x="273" y="2672"/>
                    </a:cubicBezTo>
                    <a:cubicBezTo>
                      <a:pt x="250" y="2757"/>
                      <a:pt x="224" y="2841"/>
                      <a:pt x="203" y="2925"/>
                    </a:cubicBezTo>
                    <a:cubicBezTo>
                      <a:pt x="159" y="3109"/>
                      <a:pt x="124" y="3298"/>
                      <a:pt x="103" y="3488"/>
                    </a:cubicBezTo>
                    <a:cubicBezTo>
                      <a:pt x="78" y="3694"/>
                      <a:pt x="65" y="3901"/>
                      <a:pt x="36" y="4106"/>
                    </a:cubicBezTo>
                    <a:cubicBezTo>
                      <a:pt x="1" y="4359"/>
                      <a:pt x="3" y="4616"/>
                      <a:pt x="53" y="4868"/>
                    </a:cubicBezTo>
                    <a:cubicBezTo>
                      <a:pt x="79" y="4993"/>
                      <a:pt x="119" y="5113"/>
                      <a:pt x="168" y="5232"/>
                    </a:cubicBezTo>
                    <a:cubicBezTo>
                      <a:pt x="248" y="5425"/>
                      <a:pt x="346" y="5651"/>
                      <a:pt x="561" y="5723"/>
                    </a:cubicBezTo>
                    <a:cubicBezTo>
                      <a:pt x="686" y="5764"/>
                      <a:pt x="812" y="5777"/>
                      <a:pt x="942" y="5783"/>
                    </a:cubicBezTo>
                    <a:cubicBezTo>
                      <a:pt x="974" y="5784"/>
                      <a:pt x="1007" y="5785"/>
                      <a:pt x="1041" y="5785"/>
                    </a:cubicBezTo>
                    <a:cubicBezTo>
                      <a:pt x="1139" y="5785"/>
                      <a:pt x="1239" y="5777"/>
                      <a:pt x="1331" y="5747"/>
                    </a:cubicBezTo>
                    <a:cubicBezTo>
                      <a:pt x="1438" y="5713"/>
                      <a:pt x="1538" y="5668"/>
                      <a:pt x="1627" y="5597"/>
                    </a:cubicBezTo>
                    <a:cubicBezTo>
                      <a:pt x="1694" y="5543"/>
                      <a:pt x="1747" y="5471"/>
                      <a:pt x="1795" y="5400"/>
                    </a:cubicBezTo>
                    <a:cubicBezTo>
                      <a:pt x="1868" y="5289"/>
                      <a:pt x="1938" y="5175"/>
                      <a:pt x="2009" y="5062"/>
                    </a:cubicBezTo>
                    <a:lnTo>
                      <a:pt x="2009" y="5062"/>
                    </a:lnTo>
                    <a:cubicBezTo>
                      <a:pt x="2002" y="5071"/>
                      <a:pt x="1997" y="5082"/>
                      <a:pt x="1991" y="5090"/>
                    </a:cubicBezTo>
                    <a:cubicBezTo>
                      <a:pt x="2034" y="5022"/>
                      <a:pt x="2079" y="4958"/>
                      <a:pt x="2112" y="4884"/>
                    </a:cubicBezTo>
                    <a:cubicBezTo>
                      <a:pt x="2140" y="4819"/>
                      <a:pt x="2169" y="4752"/>
                      <a:pt x="2195" y="4686"/>
                    </a:cubicBezTo>
                    <a:cubicBezTo>
                      <a:pt x="2247" y="4553"/>
                      <a:pt x="2300" y="4423"/>
                      <a:pt x="2348" y="4290"/>
                    </a:cubicBezTo>
                    <a:cubicBezTo>
                      <a:pt x="2458" y="3990"/>
                      <a:pt x="2538" y="3682"/>
                      <a:pt x="2551" y="3361"/>
                    </a:cubicBezTo>
                    <a:cubicBezTo>
                      <a:pt x="2557" y="3240"/>
                      <a:pt x="2549" y="3117"/>
                      <a:pt x="2541" y="2997"/>
                    </a:cubicBezTo>
                    <a:cubicBezTo>
                      <a:pt x="2531" y="2861"/>
                      <a:pt x="2520" y="2725"/>
                      <a:pt x="2501" y="2591"/>
                    </a:cubicBezTo>
                    <a:cubicBezTo>
                      <a:pt x="2466" y="2339"/>
                      <a:pt x="2428" y="2087"/>
                      <a:pt x="2391" y="1834"/>
                    </a:cubicBezTo>
                    <a:cubicBezTo>
                      <a:pt x="2352" y="1578"/>
                      <a:pt x="2313" y="1322"/>
                      <a:pt x="2262" y="1068"/>
                    </a:cubicBezTo>
                    <a:cubicBezTo>
                      <a:pt x="2235" y="938"/>
                      <a:pt x="2211" y="804"/>
                      <a:pt x="2176" y="675"/>
                    </a:cubicBezTo>
                    <a:cubicBezTo>
                      <a:pt x="2116" y="450"/>
                      <a:pt x="2058" y="182"/>
                      <a:pt x="1851" y="45"/>
                    </a:cubicBezTo>
                    <a:cubicBezTo>
                      <a:pt x="1805" y="15"/>
                      <a:pt x="1754" y="0"/>
                      <a:pt x="17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91" name="Google Shape;3991;p56"/>
              <p:cNvSpPr/>
              <p:nvPr/>
            </p:nvSpPr>
            <p:spPr>
              <a:xfrm>
                <a:off x="3322425" y="2321325"/>
                <a:ext cx="56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6014" extrusionOk="0">
                    <a:moveTo>
                      <a:pt x="1351" y="0"/>
                    </a:moveTo>
                    <a:cubicBezTo>
                      <a:pt x="1330" y="0"/>
                      <a:pt x="1309" y="3"/>
                      <a:pt x="1288" y="9"/>
                    </a:cubicBezTo>
                    <a:cubicBezTo>
                      <a:pt x="1248" y="21"/>
                      <a:pt x="1215" y="42"/>
                      <a:pt x="1188" y="68"/>
                    </a:cubicBezTo>
                    <a:cubicBezTo>
                      <a:pt x="1135" y="122"/>
                      <a:pt x="1110" y="197"/>
                      <a:pt x="1118" y="275"/>
                    </a:cubicBezTo>
                    <a:cubicBezTo>
                      <a:pt x="1042" y="284"/>
                      <a:pt x="973" y="330"/>
                      <a:pt x="930" y="400"/>
                    </a:cubicBezTo>
                    <a:cubicBezTo>
                      <a:pt x="796" y="619"/>
                      <a:pt x="737" y="866"/>
                      <a:pt x="665" y="1110"/>
                    </a:cubicBezTo>
                    <a:cubicBezTo>
                      <a:pt x="625" y="1236"/>
                      <a:pt x="574" y="1356"/>
                      <a:pt x="529" y="1480"/>
                    </a:cubicBezTo>
                    <a:cubicBezTo>
                      <a:pt x="480" y="1616"/>
                      <a:pt x="445" y="1756"/>
                      <a:pt x="417" y="1898"/>
                    </a:cubicBezTo>
                    <a:cubicBezTo>
                      <a:pt x="388" y="2048"/>
                      <a:pt x="362" y="2198"/>
                      <a:pt x="340" y="2349"/>
                    </a:cubicBezTo>
                    <a:cubicBezTo>
                      <a:pt x="321" y="2482"/>
                      <a:pt x="307" y="2616"/>
                      <a:pt x="285" y="2747"/>
                    </a:cubicBezTo>
                    <a:cubicBezTo>
                      <a:pt x="274" y="2807"/>
                      <a:pt x="259" y="2866"/>
                      <a:pt x="242" y="2926"/>
                    </a:cubicBezTo>
                    <a:cubicBezTo>
                      <a:pt x="226" y="2975"/>
                      <a:pt x="203" y="3029"/>
                      <a:pt x="193" y="3082"/>
                    </a:cubicBezTo>
                    <a:cubicBezTo>
                      <a:pt x="185" y="3104"/>
                      <a:pt x="179" y="3126"/>
                      <a:pt x="172" y="3149"/>
                    </a:cubicBezTo>
                    <a:cubicBezTo>
                      <a:pt x="156" y="3212"/>
                      <a:pt x="140" y="3277"/>
                      <a:pt x="125" y="3341"/>
                    </a:cubicBezTo>
                    <a:cubicBezTo>
                      <a:pt x="94" y="3473"/>
                      <a:pt x="70" y="3607"/>
                      <a:pt x="50" y="3742"/>
                    </a:cubicBezTo>
                    <a:cubicBezTo>
                      <a:pt x="11" y="3989"/>
                      <a:pt x="1" y="4236"/>
                      <a:pt x="11" y="4487"/>
                    </a:cubicBezTo>
                    <a:cubicBezTo>
                      <a:pt x="28" y="4879"/>
                      <a:pt x="102" y="5303"/>
                      <a:pt x="373" y="5603"/>
                    </a:cubicBezTo>
                    <a:cubicBezTo>
                      <a:pt x="466" y="5706"/>
                      <a:pt x="574" y="5782"/>
                      <a:pt x="694" y="5846"/>
                    </a:cubicBezTo>
                    <a:cubicBezTo>
                      <a:pt x="777" y="5891"/>
                      <a:pt x="870" y="5931"/>
                      <a:pt x="965" y="5954"/>
                    </a:cubicBezTo>
                    <a:cubicBezTo>
                      <a:pt x="999" y="5985"/>
                      <a:pt x="1043" y="6006"/>
                      <a:pt x="1096" y="6012"/>
                    </a:cubicBezTo>
                    <a:cubicBezTo>
                      <a:pt x="1107" y="6013"/>
                      <a:pt x="1117" y="6014"/>
                      <a:pt x="1128" y="6014"/>
                    </a:cubicBezTo>
                    <a:cubicBezTo>
                      <a:pt x="1204" y="6014"/>
                      <a:pt x="1281" y="5987"/>
                      <a:pt x="1348" y="5956"/>
                    </a:cubicBezTo>
                    <a:cubicBezTo>
                      <a:pt x="1433" y="5916"/>
                      <a:pt x="1512" y="5868"/>
                      <a:pt x="1587" y="5808"/>
                    </a:cubicBezTo>
                    <a:cubicBezTo>
                      <a:pt x="1591" y="5805"/>
                      <a:pt x="1596" y="5800"/>
                      <a:pt x="1600" y="5797"/>
                    </a:cubicBezTo>
                    <a:cubicBezTo>
                      <a:pt x="1621" y="5780"/>
                      <a:pt x="1642" y="5764"/>
                      <a:pt x="1660" y="5747"/>
                    </a:cubicBezTo>
                    <a:cubicBezTo>
                      <a:pt x="1703" y="5708"/>
                      <a:pt x="1744" y="5667"/>
                      <a:pt x="1776" y="5620"/>
                    </a:cubicBezTo>
                    <a:cubicBezTo>
                      <a:pt x="1822" y="5552"/>
                      <a:pt x="1834" y="5470"/>
                      <a:pt x="1811" y="5398"/>
                    </a:cubicBezTo>
                    <a:cubicBezTo>
                      <a:pt x="1838" y="5361"/>
                      <a:pt x="1864" y="5322"/>
                      <a:pt x="1886" y="5281"/>
                    </a:cubicBezTo>
                    <a:cubicBezTo>
                      <a:pt x="1935" y="5194"/>
                      <a:pt x="1966" y="5097"/>
                      <a:pt x="1994" y="5002"/>
                    </a:cubicBezTo>
                    <a:cubicBezTo>
                      <a:pt x="2046" y="4825"/>
                      <a:pt x="2070" y="4640"/>
                      <a:pt x="2117" y="4461"/>
                    </a:cubicBezTo>
                    <a:cubicBezTo>
                      <a:pt x="2155" y="4351"/>
                      <a:pt x="2196" y="4237"/>
                      <a:pt x="2216" y="4121"/>
                    </a:cubicBezTo>
                    <a:cubicBezTo>
                      <a:pt x="2235" y="4011"/>
                      <a:pt x="2243" y="3900"/>
                      <a:pt x="2238" y="3789"/>
                    </a:cubicBezTo>
                    <a:cubicBezTo>
                      <a:pt x="2230" y="3550"/>
                      <a:pt x="2194" y="3311"/>
                      <a:pt x="2161" y="3073"/>
                    </a:cubicBezTo>
                    <a:cubicBezTo>
                      <a:pt x="2126" y="2825"/>
                      <a:pt x="2086" y="2577"/>
                      <a:pt x="2043" y="2330"/>
                    </a:cubicBezTo>
                    <a:cubicBezTo>
                      <a:pt x="1951" y="1813"/>
                      <a:pt x="1836" y="1300"/>
                      <a:pt x="1714" y="790"/>
                    </a:cubicBezTo>
                    <a:cubicBezTo>
                      <a:pt x="1712" y="789"/>
                      <a:pt x="1712" y="787"/>
                      <a:pt x="1712" y="786"/>
                    </a:cubicBezTo>
                    <a:cubicBezTo>
                      <a:pt x="1712" y="784"/>
                      <a:pt x="1711" y="783"/>
                      <a:pt x="1711" y="781"/>
                    </a:cubicBezTo>
                    <a:cubicBezTo>
                      <a:pt x="1711" y="781"/>
                      <a:pt x="1711" y="781"/>
                      <a:pt x="1711" y="782"/>
                    </a:cubicBezTo>
                    <a:cubicBezTo>
                      <a:pt x="1669" y="580"/>
                      <a:pt x="1632" y="377"/>
                      <a:pt x="1587" y="175"/>
                    </a:cubicBezTo>
                    <a:cubicBezTo>
                      <a:pt x="1563" y="68"/>
                      <a:pt x="1457" y="0"/>
                      <a:pt x="13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92" name="Google Shape;3992;p56"/>
              <p:cNvSpPr/>
              <p:nvPr/>
            </p:nvSpPr>
            <p:spPr>
              <a:xfrm>
                <a:off x="3371475" y="2273575"/>
                <a:ext cx="110600" cy="54550"/>
              </a:xfrm>
              <a:custGeom>
                <a:avLst/>
                <a:gdLst/>
                <a:ahLst/>
                <a:cxnLst/>
                <a:rect l="l" t="t" r="r" b="b"/>
                <a:pathLst>
                  <a:path w="4424" h="2182" extrusionOk="0">
                    <a:moveTo>
                      <a:pt x="2729" y="1"/>
                    </a:moveTo>
                    <a:cubicBezTo>
                      <a:pt x="2684" y="1"/>
                      <a:pt x="2639" y="2"/>
                      <a:pt x="2594" y="6"/>
                    </a:cubicBezTo>
                    <a:cubicBezTo>
                      <a:pt x="2255" y="31"/>
                      <a:pt x="1929" y="121"/>
                      <a:pt x="1603" y="216"/>
                    </a:cubicBezTo>
                    <a:cubicBezTo>
                      <a:pt x="1350" y="288"/>
                      <a:pt x="1096" y="354"/>
                      <a:pt x="858" y="470"/>
                    </a:cubicBezTo>
                    <a:cubicBezTo>
                      <a:pt x="742" y="527"/>
                      <a:pt x="630" y="592"/>
                      <a:pt x="518" y="657"/>
                    </a:cubicBezTo>
                    <a:cubicBezTo>
                      <a:pt x="408" y="722"/>
                      <a:pt x="296" y="794"/>
                      <a:pt x="204" y="884"/>
                    </a:cubicBezTo>
                    <a:lnTo>
                      <a:pt x="193" y="894"/>
                    </a:lnTo>
                    <a:cubicBezTo>
                      <a:pt x="108" y="980"/>
                      <a:pt x="18" y="1087"/>
                      <a:pt x="9" y="1213"/>
                    </a:cubicBezTo>
                    <a:cubicBezTo>
                      <a:pt x="1" y="1340"/>
                      <a:pt x="39" y="1466"/>
                      <a:pt x="121" y="1565"/>
                    </a:cubicBezTo>
                    <a:cubicBezTo>
                      <a:pt x="265" y="1739"/>
                      <a:pt x="462" y="1852"/>
                      <a:pt x="672" y="1929"/>
                    </a:cubicBezTo>
                    <a:cubicBezTo>
                      <a:pt x="920" y="2019"/>
                      <a:pt x="1180" y="2073"/>
                      <a:pt x="1440" y="2112"/>
                    </a:cubicBezTo>
                    <a:cubicBezTo>
                      <a:pt x="1691" y="2149"/>
                      <a:pt x="1948" y="2182"/>
                      <a:pt x="2202" y="2182"/>
                    </a:cubicBezTo>
                    <a:cubicBezTo>
                      <a:pt x="2209" y="2182"/>
                      <a:pt x="2216" y="2182"/>
                      <a:pt x="2223" y="2182"/>
                    </a:cubicBezTo>
                    <a:cubicBezTo>
                      <a:pt x="2431" y="2182"/>
                      <a:pt x="2641" y="2166"/>
                      <a:pt x="2847" y="2129"/>
                    </a:cubicBezTo>
                    <a:cubicBezTo>
                      <a:pt x="2889" y="2161"/>
                      <a:pt x="2939" y="2180"/>
                      <a:pt x="2991" y="2180"/>
                    </a:cubicBezTo>
                    <a:cubicBezTo>
                      <a:pt x="3013" y="2180"/>
                      <a:pt x="3036" y="2177"/>
                      <a:pt x="3058" y="2169"/>
                    </a:cubicBezTo>
                    <a:cubicBezTo>
                      <a:pt x="3142" y="2141"/>
                      <a:pt x="3225" y="2110"/>
                      <a:pt x="3309" y="2080"/>
                    </a:cubicBezTo>
                    <a:cubicBezTo>
                      <a:pt x="3442" y="2038"/>
                      <a:pt x="3575" y="1998"/>
                      <a:pt x="3711" y="1964"/>
                    </a:cubicBezTo>
                    <a:cubicBezTo>
                      <a:pt x="3780" y="1947"/>
                      <a:pt x="3849" y="1929"/>
                      <a:pt x="3917" y="1911"/>
                    </a:cubicBezTo>
                    <a:cubicBezTo>
                      <a:pt x="3973" y="1896"/>
                      <a:pt x="4030" y="1879"/>
                      <a:pt x="4083" y="1856"/>
                    </a:cubicBezTo>
                    <a:cubicBezTo>
                      <a:pt x="4115" y="1843"/>
                      <a:pt x="4146" y="1825"/>
                      <a:pt x="4172" y="1799"/>
                    </a:cubicBezTo>
                    <a:lnTo>
                      <a:pt x="4173" y="1796"/>
                    </a:lnTo>
                    <a:cubicBezTo>
                      <a:pt x="4235" y="1737"/>
                      <a:pt x="4253" y="1648"/>
                      <a:pt x="4234" y="1568"/>
                    </a:cubicBezTo>
                    <a:cubicBezTo>
                      <a:pt x="4263" y="1543"/>
                      <a:pt x="4289" y="1508"/>
                      <a:pt x="4306" y="1472"/>
                    </a:cubicBezTo>
                    <a:cubicBezTo>
                      <a:pt x="4333" y="1410"/>
                      <a:pt x="4357" y="1347"/>
                      <a:pt x="4373" y="1281"/>
                    </a:cubicBezTo>
                    <a:cubicBezTo>
                      <a:pt x="4392" y="1207"/>
                      <a:pt x="4379" y="1138"/>
                      <a:pt x="4346" y="1075"/>
                    </a:cubicBezTo>
                    <a:cubicBezTo>
                      <a:pt x="4404" y="1006"/>
                      <a:pt x="4424" y="908"/>
                      <a:pt x="4385" y="822"/>
                    </a:cubicBezTo>
                    <a:cubicBezTo>
                      <a:pt x="4327" y="690"/>
                      <a:pt x="4209" y="584"/>
                      <a:pt x="4097" y="496"/>
                    </a:cubicBezTo>
                    <a:cubicBezTo>
                      <a:pt x="3953" y="381"/>
                      <a:pt x="3794" y="288"/>
                      <a:pt x="3628" y="210"/>
                    </a:cubicBezTo>
                    <a:cubicBezTo>
                      <a:pt x="3346" y="79"/>
                      <a:pt x="3038" y="1"/>
                      <a:pt x="27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93" name="Google Shape;3993;p56"/>
              <p:cNvSpPr/>
              <p:nvPr/>
            </p:nvSpPr>
            <p:spPr>
              <a:xfrm>
                <a:off x="3469075" y="2354550"/>
                <a:ext cx="113000" cy="47575"/>
              </a:xfrm>
              <a:custGeom>
                <a:avLst/>
                <a:gdLst/>
                <a:ahLst/>
                <a:cxnLst/>
                <a:rect l="l" t="t" r="r" b="b"/>
                <a:pathLst>
                  <a:path w="4520" h="1903" extrusionOk="0">
                    <a:moveTo>
                      <a:pt x="3281" y="0"/>
                    </a:moveTo>
                    <a:cubicBezTo>
                      <a:pt x="3167" y="0"/>
                      <a:pt x="3053" y="9"/>
                      <a:pt x="2942" y="30"/>
                    </a:cubicBezTo>
                    <a:lnTo>
                      <a:pt x="2941" y="30"/>
                    </a:lnTo>
                    <a:cubicBezTo>
                      <a:pt x="2862" y="23"/>
                      <a:pt x="2782" y="18"/>
                      <a:pt x="2703" y="18"/>
                    </a:cubicBezTo>
                    <a:cubicBezTo>
                      <a:pt x="2678" y="18"/>
                      <a:pt x="2653" y="19"/>
                      <a:pt x="2628" y="20"/>
                    </a:cubicBezTo>
                    <a:cubicBezTo>
                      <a:pt x="2377" y="29"/>
                      <a:pt x="2129" y="60"/>
                      <a:pt x="1879" y="85"/>
                    </a:cubicBezTo>
                    <a:cubicBezTo>
                      <a:pt x="1628" y="110"/>
                      <a:pt x="1388" y="203"/>
                      <a:pt x="1152" y="291"/>
                    </a:cubicBezTo>
                    <a:cubicBezTo>
                      <a:pt x="854" y="404"/>
                      <a:pt x="512" y="544"/>
                      <a:pt x="279" y="776"/>
                    </a:cubicBezTo>
                    <a:cubicBezTo>
                      <a:pt x="165" y="889"/>
                      <a:pt x="78" y="1025"/>
                      <a:pt x="34" y="1192"/>
                    </a:cubicBezTo>
                    <a:cubicBezTo>
                      <a:pt x="1" y="1319"/>
                      <a:pt x="60" y="1464"/>
                      <a:pt x="186" y="1512"/>
                    </a:cubicBezTo>
                    <a:cubicBezTo>
                      <a:pt x="214" y="1522"/>
                      <a:pt x="249" y="1529"/>
                      <a:pt x="282" y="1529"/>
                    </a:cubicBezTo>
                    <a:cubicBezTo>
                      <a:pt x="321" y="1589"/>
                      <a:pt x="385" y="1629"/>
                      <a:pt x="459" y="1642"/>
                    </a:cubicBezTo>
                    <a:cubicBezTo>
                      <a:pt x="662" y="1677"/>
                      <a:pt x="865" y="1695"/>
                      <a:pt x="1068" y="1726"/>
                    </a:cubicBezTo>
                    <a:cubicBezTo>
                      <a:pt x="1272" y="1756"/>
                      <a:pt x="1476" y="1788"/>
                      <a:pt x="1680" y="1815"/>
                    </a:cubicBezTo>
                    <a:cubicBezTo>
                      <a:pt x="1882" y="1843"/>
                      <a:pt x="2085" y="1857"/>
                      <a:pt x="2288" y="1875"/>
                    </a:cubicBezTo>
                    <a:cubicBezTo>
                      <a:pt x="2472" y="1888"/>
                      <a:pt x="2659" y="1902"/>
                      <a:pt x="2845" y="1902"/>
                    </a:cubicBezTo>
                    <a:cubicBezTo>
                      <a:pt x="2876" y="1902"/>
                      <a:pt x="2906" y="1902"/>
                      <a:pt x="2937" y="1901"/>
                    </a:cubicBezTo>
                    <a:cubicBezTo>
                      <a:pt x="3199" y="1894"/>
                      <a:pt x="3457" y="1877"/>
                      <a:pt x="3714" y="1820"/>
                    </a:cubicBezTo>
                    <a:cubicBezTo>
                      <a:pt x="3866" y="1785"/>
                      <a:pt x="4010" y="1715"/>
                      <a:pt x="4131" y="1617"/>
                    </a:cubicBezTo>
                    <a:cubicBezTo>
                      <a:pt x="4251" y="1519"/>
                      <a:pt x="4337" y="1381"/>
                      <a:pt x="4385" y="1233"/>
                    </a:cubicBezTo>
                    <a:cubicBezTo>
                      <a:pt x="4411" y="1155"/>
                      <a:pt x="4419" y="1076"/>
                      <a:pt x="4411" y="1000"/>
                    </a:cubicBezTo>
                    <a:cubicBezTo>
                      <a:pt x="4480" y="947"/>
                      <a:pt x="4520" y="860"/>
                      <a:pt x="4508" y="769"/>
                    </a:cubicBezTo>
                    <a:cubicBezTo>
                      <a:pt x="4492" y="648"/>
                      <a:pt x="4441" y="548"/>
                      <a:pt x="4363" y="454"/>
                    </a:cubicBezTo>
                    <a:cubicBezTo>
                      <a:pt x="4257" y="325"/>
                      <a:pt x="4110" y="212"/>
                      <a:pt x="3957" y="140"/>
                    </a:cubicBezTo>
                    <a:cubicBezTo>
                      <a:pt x="3797" y="66"/>
                      <a:pt x="3629" y="18"/>
                      <a:pt x="3451" y="6"/>
                    </a:cubicBezTo>
                    <a:cubicBezTo>
                      <a:pt x="3394" y="2"/>
                      <a:pt x="3338" y="0"/>
                      <a:pt x="32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94" name="Google Shape;3994;p56"/>
              <p:cNvSpPr/>
              <p:nvPr/>
            </p:nvSpPr>
            <p:spPr>
              <a:xfrm>
                <a:off x="3433250" y="2404975"/>
                <a:ext cx="57400" cy="141800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5672" extrusionOk="0">
                    <a:moveTo>
                      <a:pt x="51" y="3142"/>
                    </a:moveTo>
                    <a:cubicBezTo>
                      <a:pt x="51" y="3142"/>
                      <a:pt x="51" y="3142"/>
                      <a:pt x="51" y="3142"/>
                    </a:cubicBezTo>
                    <a:cubicBezTo>
                      <a:pt x="51" y="3142"/>
                      <a:pt x="51" y="3142"/>
                      <a:pt x="51" y="3142"/>
                    </a:cubicBezTo>
                    <a:close/>
                    <a:moveTo>
                      <a:pt x="756" y="1"/>
                    </a:moveTo>
                    <a:cubicBezTo>
                      <a:pt x="692" y="1"/>
                      <a:pt x="641" y="27"/>
                      <a:pt x="600" y="68"/>
                    </a:cubicBezTo>
                    <a:cubicBezTo>
                      <a:pt x="543" y="125"/>
                      <a:pt x="506" y="209"/>
                      <a:pt x="475" y="281"/>
                    </a:cubicBezTo>
                    <a:cubicBezTo>
                      <a:pt x="402" y="453"/>
                      <a:pt x="363" y="636"/>
                      <a:pt x="326" y="819"/>
                    </a:cubicBezTo>
                    <a:cubicBezTo>
                      <a:pt x="283" y="1023"/>
                      <a:pt x="247" y="1227"/>
                      <a:pt x="211" y="1433"/>
                    </a:cubicBezTo>
                    <a:cubicBezTo>
                      <a:pt x="211" y="1434"/>
                      <a:pt x="211" y="1436"/>
                      <a:pt x="211" y="1437"/>
                    </a:cubicBezTo>
                    <a:cubicBezTo>
                      <a:pt x="210" y="1437"/>
                      <a:pt x="210" y="1438"/>
                      <a:pt x="210" y="1439"/>
                    </a:cubicBezTo>
                    <a:lnTo>
                      <a:pt x="210" y="1440"/>
                    </a:lnTo>
                    <a:cubicBezTo>
                      <a:pt x="187" y="1568"/>
                      <a:pt x="162" y="1695"/>
                      <a:pt x="129" y="1820"/>
                    </a:cubicBezTo>
                    <a:cubicBezTo>
                      <a:pt x="89" y="1968"/>
                      <a:pt x="52" y="2116"/>
                      <a:pt x="35" y="2268"/>
                    </a:cubicBezTo>
                    <a:cubicBezTo>
                      <a:pt x="1" y="2560"/>
                      <a:pt x="64" y="2850"/>
                      <a:pt x="51" y="3142"/>
                    </a:cubicBezTo>
                    <a:lnTo>
                      <a:pt x="51" y="3142"/>
                    </a:lnTo>
                    <a:cubicBezTo>
                      <a:pt x="51" y="3140"/>
                      <a:pt x="52" y="3138"/>
                      <a:pt x="52" y="3138"/>
                    </a:cubicBezTo>
                    <a:lnTo>
                      <a:pt x="52" y="3138"/>
                    </a:lnTo>
                    <a:cubicBezTo>
                      <a:pt x="47" y="3249"/>
                      <a:pt x="40" y="3361"/>
                      <a:pt x="39" y="3473"/>
                    </a:cubicBezTo>
                    <a:cubicBezTo>
                      <a:pt x="37" y="3592"/>
                      <a:pt x="48" y="3710"/>
                      <a:pt x="58" y="3828"/>
                    </a:cubicBezTo>
                    <a:cubicBezTo>
                      <a:pt x="68" y="3955"/>
                      <a:pt x="80" y="4083"/>
                      <a:pt x="96" y="4210"/>
                    </a:cubicBezTo>
                    <a:cubicBezTo>
                      <a:pt x="113" y="4347"/>
                      <a:pt x="139" y="4482"/>
                      <a:pt x="170" y="4617"/>
                    </a:cubicBezTo>
                    <a:cubicBezTo>
                      <a:pt x="212" y="4796"/>
                      <a:pt x="280" y="4971"/>
                      <a:pt x="378" y="5126"/>
                    </a:cubicBezTo>
                    <a:cubicBezTo>
                      <a:pt x="427" y="5201"/>
                      <a:pt x="488" y="5264"/>
                      <a:pt x="558" y="5315"/>
                    </a:cubicBezTo>
                    <a:cubicBezTo>
                      <a:pt x="563" y="5382"/>
                      <a:pt x="597" y="5446"/>
                      <a:pt x="654" y="5489"/>
                    </a:cubicBezTo>
                    <a:cubicBezTo>
                      <a:pt x="704" y="5526"/>
                      <a:pt x="758" y="5561"/>
                      <a:pt x="812" y="5590"/>
                    </a:cubicBezTo>
                    <a:cubicBezTo>
                      <a:pt x="863" y="5617"/>
                      <a:pt x="919" y="5649"/>
                      <a:pt x="975" y="5660"/>
                    </a:cubicBezTo>
                    <a:cubicBezTo>
                      <a:pt x="1016" y="5667"/>
                      <a:pt x="1054" y="5671"/>
                      <a:pt x="1093" y="5671"/>
                    </a:cubicBezTo>
                    <a:cubicBezTo>
                      <a:pt x="1105" y="5671"/>
                      <a:pt x="1116" y="5671"/>
                      <a:pt x="1128" y="5670"/>
                    </a:cubicBezTo>
                    <a:cubicBezTo>
                      <a:pt x="1264" y="5665"/>
                      <a:pt x="1383" y="5633"/>
                      <a:pt x="1491" y="5548"/>
                    </a:cubicBezTo>
                    <a:cubicBezTo>
                      <a:pt x="1550" y="5501"/>
                      <a:pt x="1594" y="5432"/>
                      <a:pt x="1635" y="5369"/>
                    </a:cubicBezTo>
                    <a:cubicBezTo>
                      <a:pt x="1638" y="5365"/>
                      <a:pt x="1642" y="5360"/>
                      <a:pt x="1644" y="5354"/>
                    </a:cubicBezTo>
                    <a:cubicBezTo>
                      <a:pt x="1653" y="5342"/>
                      <a:pt x="1663" y="5330"/>
                      <a:pt x="1671" y="5317"/>
                    </a:cubicBezTo>
                    <a:cubicBezTo>
                      <a:pt x="1729" y="5259"/>
                      <a:pt x="1782" y="5194"/>
                      <a:pt x="1830" y="5127"/>
                    </a:cubicBezTo>
                    <a:cubicBezTo>
                      <a:pt x="1981" y="4916"/>
                      <a:pt x="2119" y="4693"/>
                      <a:pt x="2195" y="4444"/>
                    </a:cubicBezTo>
                    <a:cubicBezTo>
                      <a:pt x="2272" y="4196"/>
                      <a:pt x="2296" y="3927"/>
                      <a:pt x="2273" y="3670"/>
                    </a:cubicBezTo>
                    <a:cubicBezTo>
                      <a:pt x="2250" y="3416"/>
                      <a:pt x="2209" y="3162"/>
                      <a:pt x="2168" y="2911"/>
                    </a:cubicBezTo>
                    <a:cubicBezTo>
                      <a:pt x="2123" y="2648"/>
                      <a:pt x="2073" y="2386"/>
                      <a:pt x="1996" y="2132"/>
                    </a:cubicBezTo>
                    <a:cubicBezTo>
                      <a:pt x="1920" y="1868"/>
                      <a:pt x="1837" y="1606"/>
                      <a:pt x="1750" y="1345"/>
                    </a:cubicBezTo>
                    <a:cubicBezTo>
                      <a:pt x="1712" y="1226"/>
                      <a:pt x="1666" y="1107"/>
                      <a:pt x="1620" y="990"/>
                    </a:cubicBezTo>
                    <a:cubicBezTo>
                      <a:pt x="1591" y="918"/>
                      <a:pt x="1563" y="846"/>
                      <a:pt x="1534" y="775"/>
                    </a:cubicBezTo>
                    <a:cubicBezTo>
                      <a:pt x="1495" y="674"/>
                      <a:pt x="1461" y="570"/>
                      <a:pt x="1399" y="482"/>
                    </a:cubicBezTo>
                    <a:cubicBezTo>
                      <a:pt x="1365" y="434"/>
                      <a:pt x="1306" y="402"/>
                      <a:pt x="1245" y="393"/>
                    </a:cubicBezTo>
                    <a:cubicBezTo>
                      <a:pt x="1205" y="321"/>
                      <a:pt x="1160" y="252"/>
                      <a:pt x="1105" y="193"/>
                    </a:cubicBezTo>
                    <a:cubicBezTo>
                      <a:pt x="1059" y="140"/>
                      <a:pt x="1008" y="82"/>
                      <a:pt x="947" y="49"/>
                    </a:cubicBezTo>
                    <a:cubicBezTo>
                      <a:pt x="917" y="33"/>
                      <a:pt x="888" y="17"/>
                      <a:pt x="855" y="9"/>
                    </a:cubicBezTo>
                    <a:cubicBezTo>
                      <a:pt x="824" y="2"/>
                      <a:pt x="792" y="2"/>
                      <a:pt x="760" y="1"/>
                    </a:cubicBezTo>
                    <a:cubicBezTo>
                      <a:pt x="759" y="1"/>
                      <a:pt x="757" y="1"/>
                      <a:pt x="7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95" name="Google Shape;3995;p56"/>
              <p:cNvSpPr/>
              <p:nvPr/>
            </p:nvSpPr>
            <p:spPr>
              <a:xfrm>
                <a:off x="3533850" y="2476825"/>
                <a:ext cx="52700" cy="137050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5482" extrusionOk="0">
                    <a:moveTo>
                      <a:pt x="505" y="1"/>
                    </a:moveTo>
                    <a:cubicBezTo>
                      <a:pt x="484" y="1"/>
                      <a:pt x="463" y="4"/>
                      <a:pt x="442" y="9"/>
                    </a:cubicBezTo>
                    <a:cubicBezTo>
                      <a:pt x="402" y="21"/>
                      <a:pt x="368" y="44"/>
                      <a:pt x="339" y="71"/>
                    </a:cubicBezTo>
                    <a:cubicBezTo>
                      <a:pt x="296" y="114"/>
                      <a:pt x="269" y="173"/>
                      <a:pt x="267" y="236"/>
                    </a:cubicBezTo>
                    <a:cubicBezTo>
                      <a:pt x="227" y="436"/>
                      <a:pt x="173" y="632"/>
                      <a:pt x="143" y="834"/>
                    </a:cubicBezTo>
                    <a:cubicBezTo>
                      <a:pt x="106" y="1081"/>
                      <a:pt x="104" y="1332"/>
                      <a:pt x="79" y="1582"/>
                    </a:cubicBezTo>
                    <a:cubicBezTo>
                      <a:pt x="51" y="1838"/>
                      <a:pt x="24" y="2093"/>
                      <a:pt x="11" y="2350"/>
                    </a:cubicBezTo>
                    <a:cubicBezTo>
                      <a:pt x="1" y="2602"/>
                      <a:pt x="4" y="2853"/>
                      <a:pt x="27" y="3103"/>
                    </a:cubicBezTo>
                    <a:cubicBezTo>
                      <a:pt x="50" y="3355"/>
                      <a:pt x="64" y="3615"/>
                      <a:pt x="119" y="3863"/>
                    </a:cubicBezTo>
                    <a:cubicBezTo>
                      <a:pt x="146" y="3983"/>
                      <a:pt x="177" y="4101"/>
                      <a:pt x="217" y="4216"/>
                    </a:cubicBezTo>
                    <a:cubicBezTo>
                      <a:pt x="260" y="4342"/>
                      <a:pt x="303" y="4468"/>
                      <a:pt x="353" y="4590"/>
                    </a:cubicBezTo>
                    <a:cubicBezTo>
                      <a:pt x="403" y="4708"/>
                      <a:pt x="456" y="4827"/>
                      <a:pt x="528" y="4933"/>
                    </a:cubicBezTo>
                    <a:cubicBezTo>
                      <a:pt x="487" y="5033"/>
                      <a:pt x="520" y="5149"/>
                      <a:pt x="607" y="5218"/>
                    </a:cubicBezTo>
                    <a:cubicBezTo>
                      <a:pt x="703" y="5292"/>
                      <a:pt x="816" y="5353"/>
                      <a:pt x="929" y="5395"/>
                    </a:cubicBezTo>
                    <a:cubicBezTo>
                      <a:pt x="1066" y="5446"/>
                      <a:pt x="1218" y="5481"/>
                      <a:pt x="1365" y="5481"/>
                    </a:cubicBezTo>
                    <a:cubicBezTo>
                      <a:pt x="1372" y="5481"/>
                      <a:pt x="1379" y="5481"/>
                      <a:pt x="1386" y="5481"/>
                    </a:cubicBezTo>
                    <a:cubicBezTo>
                      <a:pt x="1501" y="5478"/>
                      <a:pt x="1635" y="5453"/>
                      <a:pt x="1716" y="5364"/>
                    </a:cubicBezTo>
                    <a:cubicBezTo>
                      <a:pt x="1739" y="5338"/>
                      <a:pt x="1758" y="5313"/>
                      <a:pt x="1777" y="5285"/>
                    </a:cubicBezTo>
                    <a:cubicBezTo>
                      <a:pt x="1830" y="5201"/>
                      <a:pt x="1883" y="5113"/>
                      <a:pt x="1922" y="5020"/>
                    </a:cubicBezTo>
                    <a:cubicBezTo>
                      <a:pt x="1950" y="4954"/>
                      <a:pt x="1966" y="4886"/>
                      <a:pt x="1978" y="4816"/>
                    </a:cubicBezTo>
                    <a:cubicBezTo>
                      <a:pt x="2018" y="4704"/>
                      <a:pt x="2043" y="4587"/>
                      <a:pt x="2059" y="4469"/>
                    </a:cubicBezTo>
                    <a:cubicBezTo>
                      <a:pt x="2076" y="4348"/>
                      <a:pt x="2094" y="4225"/>
                      <a:pt x="2100" y="4102"/>
                    </a:cubicBezTo>
                    <a:cubicBezTo>
                      <a:pt x="2107" y="3968"/>
                      <a:pt x="2104" y="3839"/>
                      <a:pt x="2092" y="3705"/>
                    </a:cubicBezTo>
                    <a:cubicBezTo>
                      <a:pt x="2074" y="3458"/>
                      <a:pt x="2032" y="3210"/>
                      <a:pt x="1982" y="2966"/>
                    </a:cubicBezTo>
                    <a:cubicBezTo>
                      <a:pt x="1929" y="2704"/>
                      <a:pt x="1866" y="2446"/>
                      <a:pt x="1801" y="2188"/>
                    </a:cubicBezTo>
                    <a:cubicBezTo>
                      <a:pt x="1738" y="1945"/>
                      <a:pt x="1677" y="1704"/>
                      <a:pt x="1618" y="1460"/>
                    </a:cubicBezTo>
                    <a:cubicBezTo>
                      <a:pt x="1551" y="1197"/>
                      <a:pt x="1470" y="938"/>
                      <a:pt x="1382" y="680"/>
                    </a:cubicBezTo>
                    <a:cubicBezTo>
                      <a:pt x="1324" y="506"/>
                      <a:pt x="1252" y="317"/>
                      <a:pt x="1139" y="169"/>
                    </a:cubicBezTo>
                    <a:cubicBezTo>
                      <a:pt x="1075" y="87"/>
                      <a:pt x="991" y="22"/>
                      <a:pt x="889" y="22"/>
                    </a:cubicBezTo>
                    <a:cubicBezTo>
                      <a:pt x="866" y="22"/>
                      <a:pt x="843" y="25"/>
                      <a:pt x="818" y="32"/>
                    </a:cubicBezTo>
                    <a:cubicBezTo>
                      <a:pt x="777" y="44"/>
                      <a:pt x="742" y="66"/>
                      <a:pt x="713" y="96"/>
                    </a:cubicBezTo>
                    <a:cubicBezTo>
                      <a:pt x="702" y="88"/>
                      <a:pt x="693" y="81"/>
                      <a:pt x="681" y="73"/>
                    </a:cubicBezTo>
                    <a:lnTo>
                      <a:pt x="679" y="71"/>
                    </a:lnTo>
                    <a:lnTo>
                      <a:pt x="678" y="70"/>
                    </a:lnTo>
                    <a:cubicBezTo>
                      <a:pt x="632" y="26"/>
                      <a:pt x="570" y="1"/>
                      <a:pt x="5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96" name="Google Shape;3996;p56"/>
              <p:cNvSpPr/>
              <p:nvPr/>
            </p:nvSpPr>
            <p:spPr>
              <a:xfrm>
                <a:off x="3568550" y="2425275"/>
                <a:ext cx="1099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2078" extrusionOk="0">
                    <a:moveTo>
                      <a:pt x="3458" y="0"/>
                    </a:moveTo>
                    <a:cubicBezTo>
                      <a:pt x="3240" y="0"/>
                      <a:pt x="3019" y="35"/>
                      <a:pt x="2808" y="72"/>
                    </a:cubicBezTo>
                    <a:cubicBezTo>
                      <a:pt x="2424" y="141"/>
                      <a:pt x="2035" y="204"/>
                      <a:pt x="1661" y="317"/>
                    </a:cubicBezTo>
                    <a:cubicBezTo>
                      <a:pt x="1160" y="469"/>
                      <a:pt x="687" y="730"/>
                      <a:pt x="272" y="1048"/>
                    </a:cubicBezTo>
                    <a:cubicBezTo>
                      <a:pt x="219" y="1088"/>
                      <a:pt x="160" y="1127"/>
                      <a:pt x="113" y="1172"/>
                    </a:cubicBezTo>
                    <a:lnTo>
                      <a:pt x="108" y="1177"/>
                    </a:lnTo>
                    <a:cubicBezTo>
                      <a:pt x="87" y="1201"/>
                      <a:pt x="64" y="1223"/>
                      <a:pt x="49" y="1251"/>
                    </a:cubicBezTo>
                    <a:cubicBezTo>
                      <a:pt x="32" y="1282"/>
                      <a:pt x="26" y="1315"/>
                      <a:pt x="16" y="1347"/>
                    </a:cubicBezTo>
                    <a:cubicBezTo>
                      <a:pt x="1" y="1402"/>
                      <a:pt x="10" y="1475"/>
                      <a:pt x="34" y="1527"/>
                    </a:cubicBezTo>
                    <a:cubicBezTo>
                      <a:pt x="154" y="1780"/>
                      <a:pt x="434" y="1837"/>
                      <a:pt x="687" y="1880"/>
                    </a:cubicBezTo>
                    <a:cubicBezTo>
                      <a:pt x="918" y="1920"/>
                      <a:pt x="1158" y="1957"/>
                      <a:pt x="1393" y="1957"/>
                    </a:cubicBezTo>
                    <a:cubicBezTo>
                      <a:pt x="1400" y="1957"/>
                      <a:pt x="1407" y="1957"/>
                      <a:pt x="1414" y="1957"/>
                    </a:cubicBezTo>
                    <a:cubicBezTo>
                      <a:pt x="1563" y="1955"/>
                      <a:pt x="1713" y="1951"/>
                      <a:pt x="1861" y="1944"/>
                    </a:cubicBezTo>
                    <a:cubicBezTo>
                      <a:pt x="2079" y="1991"/>
                      <a:pt x="2294" y="2056"/>
                      <a:pt x="2518" y="2072"/>
                    </a:cubicBezTo>
                    <a:cubicBezTo>
                      <a:pt x="2565" y="2076"/>
                      <a:pt x="2612" y="2078"/>
                      <a:pt x="2659" y="2078"/>
                    </a:cubicBezTo>
                    <a:cubicBezTo>
                      <a:pt x="2821" y="2078"/>
                      <a:pt x="2980" y="2055"/>
                      <a:pt x="3135" y="1998"/>
                    </a:cubicBezTo>
                    <a:cubicBezTo>
                      <a:pt x="3222" y="1966"/>
                      <a:pt x="3307" y="1932"/>
                      <a:pt x="3392" y="1896"/>
                    </a:cubicBezTo>
                    <a:cubicBezTo>
                      <a:pt x="3591" y="1816"/>
                      <a:pt x="3798" y="1743"/>
                      <a:pt x="3985" y="1636"/>
                    </a:cubicBezTo>
                    <a:cubicBezTo>
                      <a:pt x="4073" y="1585"/>
                      <a:pt x="4172" y="1516"/>
                      <a:pt x="4208" y="1415"/>
                    </a:cubicBezTo>
                    <a:cubicBezTo>
                      <a:pt x="4229" y="1352"/>
                      <a:pt x="4236" y="1285"/>
                      <a:pt x="4219" y="1221"/>
                    </a:cubicBezTo>
                    <a:cubicBezTo>
                      <a:pt x="4229" y="1210"/>
                      <a:pt x="4241" y="1199"/>
                      <a:pt x="4250" y="1187"/>
                    </a:cubicBezTo>
                    <a:cubicBezTo>
                      <a:pt x="4329" y="1106"/>
                      <a:pt x="4340" y="979"/>
                      <a:pt x="4281" y="887"/>
                    </a:cubicBezTo>
                    <a:cubicBezTo>
                      <a:pt x="4321" y="818"/>
                      <a:pt x="4348" y="741"/>
                      <a:pt x="4360" y="665"/>
                    </a:cubicBezTo>
                    <a:cubicBezTo>
                      <a:pt x="4396" y="441"/>
                      <a:pt x="4266" y="223"/>
                      <a:pt x="4064" y="125"/>
                    </a:cubicBezTo>
                    <a:cubicBezTo>
                      <a:pt x="3872" y="32"/>
                      <a:pt x="3667" y="0"/>
                      <a:pt x="34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97" name="Google Shape;3997;p56"/>
              <p:cNvSpPr/>
              <p:nvPr/>
            </p:nvSpPr>
            <p:spPr>
              <a:xfrm>
                <a:off x="3623025" y="2499050"/>
                <a:ext cx="1472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6734" extrusionOk="0">
                    <a:moveTo>
                      <a:pt x="828" y="2523"/>
                    </a:moveTo>
                    <a:lnTo>
                      <a:pt x="828" y="2523"/>
                    </a:lnTo>
                    <a:cubicBezTo>
                      <a:pt x="885" y="2571"/>
                      <a:pt x="941" y="2619"/>
                      <a:pt x="998" y="2667"/>
                    </a:cubicBezTo>
                    <a:cubicBezTo>
                      <a:pt x="982" y="2672"/>
                      <a:pt x="966" y="2675"/>
                      <a:pt x="953" y="2683"/>
                    </a:cubicBezTo>
                    <a:cubicBezTo>
                      <a:pt x="941" y="2690"/>
                      <a:pt x="931" y="2698"/>
                      <a:pt x="921" y="2706"/>
                    </a:cubicBezTo>
                    <a:cubicBezTo>
                      <a:pt x="894" y="2654"/>
                      <a:pt x="867" y="2601"/>
                      <a:pt x="840" y="2548"/>
                    </a:cubicBezTo>
                    <a:lnTo>
                      <a:pt x="840" y="2548"/>
                    </a:lnTo>
                    <a:cubicBezTo>
                      <a:pt x="845" y="2558"/>
                      <a:pt x="849" y="2567"/>
                      <a:pt x="854" y="2576"/>
                    </a:cubicBezTo>
                    <a:cubicBezTo>
                      <a:pt x="845" y="2559"/>
                      <a:pt x="837" y="2540"/>
                      <a:pt x="828" y="2523"/>
                    </a:cubicBezTo>
                    <a:close/>
                    <a:moveTo>
                      <a:pt x="1186" y="5435"/>
                    </a:moveTo>
                    <a:cubicBezTo>
                      <a:pt x="1187" y="5439"/>
                      <a:pt x="1188" y="5443"/>
                      <a:pt x="1191" y="5446"/>
                    </a:cubicBezTo>
                    <a:cubicBezTo>
                      <a:pt x="1185" y="5446"/>
                      <a:pt x="1179" y="5446"/>
                      <a:pt x="1173" y="5447"/>
                    </a:cubicBezTo>
                    <a:cubicBezTo>
                      <a:pt x="1178" y="5443"/>
                      <a:pt x="1183" y="5439"/>
                      <a:pt x="1186" y="5435"/>
                    </a:cubicBezTo>
                    <a:close/>
                    <a:moveTo>
                      <a:pt x="3342" y="0"/>
                    </a:moveTo>
                    <a:cubicBezTo>
                      <a:pt x="3270" y="0"/>
                      <a:pt x="3197" y="2"/>
                      <a:pt x="3124" y="6"/>
                    </a:cubicBezTo>
                    <a:cubicBezTo>
                      <a:pt x="2873" y="20"/>
                      <a:pt x="2622" y="57"/>
                      <a:pt x="2374" y="102"/>
                    </a:cubicBezTo>
                    <a:cubicBezTo>
                      <a:pt x="2121" y="148"/>
                      <a:pt x="1870" y="194"/>
                      <a:pt x="1616" y="232"/>
                    </a:cubicBezTo>
                    <a:cubicBezTo>
                      <a:pt x="1345" y="273"/>
                      <a:pt x="1063" y="322"/>
                      <a:pt x="826" y="467"/>
                    </a:cubicBezTo>
                    <a:cubicBezTo>
                      <a:pt x="777" y="498"/>
                      <a:pt x="724" y="532"/>
                      <a:pt x="681" y="576"/>
                    </a:cubicBezTo>
                    <a:cubicBezTo>
                      <a:pt x="625" y="632"/>
                      <a:pt x="585" y="701"/>
                      <a:pt x="586" y="786"/>
                    </a:cubicBezTo>
                    <a:cubicBezTo>
                      <a:pt x="587" y="829"/>
                      <a:pt x="599" y="873"/>
                      <a:pt x="620" y="913"/>
                    </a:cubicBezTo>
                    <a:cubicBezTo>
                      <a:pt x="602" y="1002"/>
                      <a:pt x="638" y="1100"/>
                      <a:pt x="711" y="1154"/>
                    </a:cubicBezTo>
                    <a:cubicBezTo>
                      <a:pt x="622" y="1217"/>
                      <a:pt x="585" y="1302"/>
                      <a:pt x="574" y="1393"/>
                    </a:cubicBezTo>
                    <a:cubicBezTo>
                      <a:pt x="559" y="1397"/>
                      <a:pt x="547" y="1405"/>
                      <a:pt x="533" y="1411"/>
                    </a:cubicBezTo>
                    <a:cubicBezTo>
                      <a:pt x="527" y="1383"/>
                      <a:pt x="523" y="1357"/>
                      <a:pt x="516" y="1328"/>
                    </a:cubicBezTo>
                    <a:cubicBezTo>
                      <a:pt x="502" y="1271"/>
                      <a:pt x="462" y="1229"/>
                      <a:pt x="418" y="1192"/>
                    </a:cubicBezTo>
                    <a:cubicBezTo>
                      <a:pt x="377" y="1159"/>
                      <a:pt x="329" y="1144"/>
                      <a:pt x="281" y="1144"/>
                    </a:cubicBezTo>
                    <a:cubicBezTo>
                      <a:pt x="214" y="1144"/>
                      <a:pt x="147" y="1172"/>
                      <a:pt x="100" y="1220"/>
                    </a:cubicBezTo>
                    <a:cubicBezTo>
                      <a:pt x="77" y="1243"/>
                      <a:pt x="60" y="1269"/>
                      <a:pt x="48" y="1300"/>
                    </a:cubicBezTo>
                    <a:cubicBezTo>
                      <a:pt x="0" y="1431"/>
                      <a:pt x="7" y="1575"/>
                      <a:pt x="11" y="1713"/>
                    </a:cubicBezTo>
                    <a:cubicBezTo>
                      <a:pt x="14" y="1778"/>
                      <a:pt x="15" y="1844"/>
                      <a:pt x="20" y="1911"/>
                    </a:cubicBezTo>
                    <a:cubicBezTo>
                      <a:pt x="28" y="2049"/>
                      <a:pt x="36" y="2186"/>
                      <a:pt x="47" y="2324"/>
                    </a:cubicBezTo>
                    <a:cubicBezTo>
                      <a:pt x="48" y="2337"/>
                      <a:pt x="49" y="2351"/>
                      <a:pt x="52" y="2363"/>
                    </a:cubicBezTo>
                    <a:cubicBezTo>
                      <a:pt x="52" y="2371"/>
                      <a:pt x="52" y="2380"/>
                      <a:pt x="53" y="2388"/>
                    </a:cubicBezTo>
                    <a:lnTo>
                      <a:pt x="53" y="2385"/>
                    </a:lnTo>
                    <a:cubicBezTo>
                      <a:pt x="55" y="2423"/>
                      <a:pt x="57" y="2461"/>
                      <a:pt x="62" y="2498"/>
                    </a:cubicBezTo>
                    <a:cubicBezTo>
                      <a:pt x="62" y="2538"/>
                      <a:pt x="69" y="2578"/>
                      <a:pt x="73" y="2617"/>
                    </a:cubicBezTo>
                    <a:cubicBezTo>
                      <a:pt x="85" y="2728"/>
                      <a:pt x="99" y="2838"/>
                      <a:pt x="113" y="2949"/>
                    </a:cubicBezTo>
                    <a:cubicBezTo>
                      <a:pt x="159" y="3284"/>
                      <a:pt x="256" y="3607"/>
                      <a:pt x="340" y="3934"/>
                    </a:cubicBezTo>
                    <a:cubicBezTo>
                      <a:pt x="368" y="4088"/>
                      <a:pt x="392" y="4243"/>
                      <a:pt x="422" y="4396"/>
                    </a:cubicBezTo>
                    <a:cubicBezTo>
                      <a:pt x="454" y="4570"/>
                      <a:pt x="490" y="4743"/>
                      <a:pt x="523" y="4917"/>
                    </a:cubicBezTo>
                    <a:cubicBezTo>
                      <a:pt x="555" y="5080"/>
                      <a:pt x="585" y="5244"/>
                      <a:pt x="618" y="5407"/>
                    </a:cubicBezTo>
                    <a:cubicBezTo>
                      <a:pt x="653" y="5584"/>
                      <a:pt x="710" y="5762"/>
                      <a:pt x="778" y="5930"/>
                    </a:cubicBezTo>
                    <a:cubicBezTo>
                      <a:pt x="827" y="6055"/>
                      <a:pt x="891" y="6177"/>
                      <a:pt x="963" y="6292"/>
                    </a:cubicBezTo>
                    <a:cubicBezTo>
                      <a:pt x="1045" y="6422"/>
                      <a:pt x="1139" y="6546"/>
                      <a:pt x="1268" y="6634"/>
                    </a:cubicBezTo>
                    <a:cubicBezTo>
                      <a:pt x="1370" y="6703"/>
                      <a:pt x="1489" y="6734"/>
                      <a:pt x="1611" y="6734"/>
                    </a:cubicBezTo>
                    <a:cubicBezTo>
                      <a:pt x="1627" y="6734"/>
                      <a:pt x="1643" y="6733"/>
                      <a:pt x="1659" y="6732"/>
                    </a:cubicBezTo>
                    <a:cubicBezTo>
                      <a:pt x="1799" y="6724"/>
                      <a:pt x="1945" y="6673"/>
                      <a:pt x="2064" y="6601"/>
                    </a:cubicBezTo>
                    <a:cubicBezTo>
                      <a:pt x="2172" y="6537"/>
                      <a:pt x="2259" y="6457"/>
                      <a:pt x="2323" y="6350"/>
                    </a:cubicBezTo>
                    <a:cubicBezTo>
                      <a:pt x="2391" y="6236"/>
                      <a:pt x="2452" y="6115"/>
                      <a:pt x="2495" y="5989"/>
                    </a:cubicBezTo>
                    <a:cubicBezTo>
                      <a:pt x="2579" y="5751"/>
                      <a:pt x="2607" y="5485"/>
                      <a:pt x="2605" y="5232"/>
                    </a:cubicBezTo>
                    <a:cubicBezTo>
                      <a:pt x="2604" y="4978"/>
                      <a:pt x="2599" y="4719"/>
                      <a:pt x="2533" y="4471"/>
                    </a:cubicBezTo>
                    <a:cubicBezTo>
                      <a:pt x="2469" y="4227"/>
                      <a:pt x="2380" y="3991"/>
                      <a:pt x="2297" y="3755"/>
                    </a:cubicBezTo>
                    <a:cubicBezTo>
                      <a:pt x="2256" y="3636"/>
                      <a:pt x="2215" y="3516"/>
                      <a:pt x="2165" y="3400"/>
                    </a:cubicBezTo>
                    <a:cubicBezTo>
                      <a:pt x="2109" y="3270"/>
                      <a:pt x="2046" y="3143"/>
                      <a:pt x="1980" y="3017"/>
                    </a:cubicBezTo>
                    <a:cubicBezTo>
                      <a:pt x="1858" y="2790"/>
                      <a:pt x="1714" y="2572"/>
                      <a:pt x="1576" y="2354"/>
                    </a:cubicBezTo>
                    <a:cubicBezTo>
                      <a:pt x="1424" y="2110"/>
                      <a:pt x="1255" y="1879"/>
                      <a:pt x="1120" y="1626"/>
                    </a:cubicBezTo>
                    <a:cubicBezTo>
                      <a:pt x="1098" y="1581"/>
                      <a:pt x="1079" y="1535"/>
                      <a:pt x="1061" y="1490"/>
                    </a:cubicBezTo>
                    <a:cubicBezTo>
                      <a:pt x="1059" y="1483"/>
                      <a:pt x="1058" y="1478"/>
                      <a:pt x="1056" y="1472"/>
                    </a:cubicBezTo>
                    <a:cubicBezTo>
                      <a:pt x="1087" y="1419"/>
                      <a:pt x="1097" y="1357"/>
                      <a:pt x="1083" y="1297"/>
                    </a:cubicBezTo>
                    <a:lnTo>
                      <a:pt x="1083" y="1297"/>
                    </a:lnTo>
                    <a:cubicBezTo>
                      <a:pt x="1200" y="1340"/>
                      <a:pt x="1316" y="1384"/>
                      <a:pt x="1431" y="1430"/>
                    </a:cubicBezTo>
                    <a:cubicBezTo>
                      <a:pt x="1645" y="1517"/>
                      <a:pt x="1853" y="1615"/>
                      <a:pt x="2064" y="1709"/>
                    </a:cubicBezTo>
                    <a:cubicBezTo>
                      <a:pt x="2294" y="1810"/>
                      <a:pt x="2526" y="1898"/>
                      <a:pt x="2770" y="1962"/>
                    </a:cubicBezTo>
                    <a:cubicBezTo>
                      <a:pt x="2993" y="2022"/>
                      <a:pt x="3223" y="2065"/>
                      <a:pt x="3451" y="2086"/>
                    </a:cubicBezTo>
                    <a:cubicBezTo>
                      <a:pt x="3514" y="2093"/>
                      <a:pt x="3576" y="2098"/>
                      <a:pt x="3639" y="2101"/>
                    </a:cubicBezTo>
                    <a:cubicBezTo>
                      <a:pt x="3672" y="2103"/>
                      <a:pt x="3706" y="2107"/>
                      <a:pt x="3739" y="2107"/>
                    </a:cubicBezTo>
                    <a:cubicBezTo>
                      <a:pt x="3743" y="2107"/>
                      <a:pt x="3747" y="2107"/>
                      <a:pt x="3751" y="2107"/>
                    </a:cubicBezTo>
                    <a:cubicBezTo>
                      <a:pt x="3752" y="2108"/>
                      <a:pt x="3754" y="2108"/>
                      <a:pt x="3755" y="2108"/>
                    </a:cubicBezTo>
                    <a:cubicBezTo>
                      <a:pt x="3763" y="2108"/>
                      <a:pt x="3770" y="2108"/>
                      <a:pt x="3778" y="2109"/>
                    </a:cubicBezTo>
                    <a:cubicBezTo>
                      <a:pt x="3784" y="2109"/>
                      <a:pt x="3790" y="2110"/>
                      <a:pt x="3797" y="2110"/>
                    </a:cubicBezTo>
                    <a:cubicBezTo>
                      <a:pt x="3800" y="2110"/>
                      <a:pt x="3803" y="2110"/>
                      <a:pt x="3807" y="2109"/>
                    </a:cubicBezTo>
                    <a:cubicBezTo>
                      <a:pt x="3810" y="2109"/>
                      <a:pt x="3815" y="2110"/>
                      <a:pt x="3819" y="2110"/>
                    </a:cubicBezTo>
                    <a:cubicBezTo>
                      <a:pt x="3830" y="2112"/>
                      <a:pt x="3839" y="2112"/>
                      <a:pt x="3850" y="2112"/>
                    </a:cubicBezTo>
                    <a:cubicBezTo>
                      <a:pt x="3869" y="2113"/>
                      <a:pt x="3886" y="2113"/>
                      <a:pt x="3903" y="2113"/>
                    </a:cubicBezTo>
                    <a:cubicBezTo>
                      <a:pt x="3941" y="2114"/>
                      <a:pt x="3980" y="2114"/>
                      <a:pt x="4018" y="2114"/>
                    </a:cubicBezTo>
                    <a:cubicBezTo>
                      <a:pt x="4100" y="2114"/>
                      <a:pt x="4181" y="2112"/>
                      <a:pt x="4262" y="2108"/>
                    </a:cubicBezTo>
                    <a:cubicBezTo>
                      <a:pt x="4527" y="2097"/>
                      <a:pt x="4802" y="2102"/>
                      <a:pt x="5058" y="2034"/>
                    </a:cubicBezTo>
                    <a:cubicBezTo>
                      <a:pt x="5268" y="1977"/>
                      <a:pt x="5469" y="1895"/>
                      <a:pt x="5612" y="1724"/>
                    </a:cubicBezTo>
                    <a:cubicBezTo>
                      <a:pt x="5708" y="1608"/>
                      <a:pt x="5777" y="1461"/>
                      <a:pt x="5824" y="1319"/>
                    </a:cubicBezTo>
                    <a:cubicBezTo>
                      <a:pt x="5864" y="1200"/>
                      <a:pt x="5889" y="1074"/>
                      <a:pt x="5880" y="950"/>
                    </a:cubicBezTo>
                    <a:cubicBezTo>
                      <a:pt x="5872" y="815"/>
                      <a:pt x="5813" y="696"/>
                      <a:pt x="5714" y="603"/>
                    </a:cubicBezTo>
                    <a:cubicBezTo>
                      <a:pt x="5652" y="546"/>
                      <a:pt x="5576" y="504"/>
                      <a:pt x="5504" y="463"/>
                    </a:cubicBezTo>
                    <a:cubicBezTo>
                      <a:pt x="5456" y="434"/>
                      <a:pt x="5404" y="407"/>
                      <a:pt x="5353" y="383"/>
                    </a:cubicBezTo>
                    <a:cubicBezTo>
                      <a:pt x="5228" y="322"/>
                      <a:pt x="5106" y="266"/>
                      <a:pt x="4973" y="225"/>
                    </a:cubicBezTo>
                    <a:cubicBezTo>
                      <a:pt x="4858" y="187"/>
                      <a:pt x="4737" y="165"/>
                      <a:pt x="4615" y="145"/>
                    </a:cubicBezTo>
                    <a:cubicBezTo>
                      <a:pt x="4377" y="104"/>
                      <a:pt x="4137" y="67"/>
                      <a:pt x="3897" y="37"/>
                    </a:cubicBezTo>
                    <a:cubicBezTo>
                      <a:pt x="3712" y="13"/>
                      <a:pt x="3528" y="0"/>
                      <a:pt x="33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98" name="Google Shape;3998;p56"/>
              <p:cNvSpPr/>
              <p:nvPr/>
            </p:nvSpPr>
            <p:spPr>
              <a:xfrm>
                <a:off x="3280325" y="2203775"/>
                <a:ext cx="726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680" extrusionOk="0">
                    <a:moveTo>
                      <a:pt x="2307" y="1"/>
                    </a:moveTo>
                    <a:cubicBezTo>
                      <a:pt x="2272" y="22"/>
                      <a:pt x="2238" y="44"/>
                      <a:pt x="2201" y="64"/>
                    </a:cubicBezTo>
                    <a:cubicBezTo>
                      <a:pt x="2188" y="69"/>
                      <a:pt x="2174" y="76"/>
                      <a:pt x="2161" y="82"/>
                    </a:cubicBezTo>
                    <a:cubicBezTo>
                      <a:pt x="2041" y="120"/>
                      <a:pt x="1914" y="147"/>
                      <a:pt x="1792" y="176"/>
                    </a:cubicBezTo>
                    <a:cubicBezTo>
                      <a:pt x="1759" y="183"/>
                      <a:pt x="1725" y="187"/>
                      <a:pt x="1690" y="192"/>
                    </a:cubicBezTo>
                    <a:cubicBezTo>
                      <a:pt x="1613" y="196"/>
                      <a:pt x="1535" y="197"/>
                      <a:pt x="1458" y="197"/>
                    </a:cubicBezTo>
                    <a:cubicBezTo>
                      <a:pt x="1424" y="197"/>
                      <a:pt x="1390" y="197"/>
                      <a:pt x="1355" y="196"/>
                    </a:cubicBezTo>
                    <a:cubicBezTo>
                      <a:pt x="1214" y="192"/>
                      <a:pt x="1076" y="177"/>
                      <a:pt x="935" y="161"/>
                    </a:cubicBezTo>
                    <a:cubicBezTo>
                      <a:pt x="811" y="146"/>
                      <a:pt x="685" y="132"/>
                      <a:pt x="561" y="113"/>
                    </a:cubicBezTo>
                    <a:cubicBezTo>
                      <a:pt x="481" y="97"/>
                      <a:pt x="401" y="82"/>
                      <a:pt x="323" y="58"/>
                    </a:cubicBezTo>
                    <a:cubicBezTo>
                      <a:pt x="304" y="52"/>
                      <a:pt x="284" y="49"/>
                      <a:pt x="265" y="49"/>
                    </a:cubicBezTo>
                    <a:cubicBezTo>
                      <a:pt x="203" y="49"/>
                      <a:pt x="142" y="78"/>
                      <a:pt x="99" y="123"/>
                    </a:cubicBezTo>
                    <a:cubicBezTo>
                      <a:pt x="67" y="155"/>
                      <a:pt x="43" y="194"/>
                      <a:pt x="32" y="236"/>
                    </a:cubicBezTo>
                    <a:cubicBezTo>
                      <a:pt x="0" y="370"/>
                      <a:pt x="85" y="489"/>
                      <a:pt x="211" y="528"/>
                    </a:cubicBezTo>
                    <a:cubicBezTo>
                      <a:pt x="234" y="535"/>
                      <a:pt x="259" y="540"/>
                      <a:pt x="282" y="546"/>
                    </a:cubicBezTo>
                    <a:cubicBezTo>
                      <a:pt x="524" y="605"/>
                      <a:pt x="773" y="627"/>
                      <a:pt x="1019" y="656"/>
                    </a:cubicBezTo>
                    <a:cubicBezTo>
                      <a:pt x="1145" y="671"/>
                      <a:pt x="1271" y="679"/>
                      <a:pt x="1396" y="679"/>
                    </a:cubicBezTo>
                    <a:cubicBezTo>
                      <a:pt x="1436" y="679"/>
                      <a:pt x="1477" y="680"/>
                      <a:pt x="1517" y="680"/>
                    </a:cubicBezTo>
                    <a:cubicBezTo>
                      <a:pt x="1602" y="680"/>
                      <a:pt x="1688" y="678"/>
                      <a:pt x="1773" y="667"/>
                    </a:cubicBezTo>
                    <a:cubicBezTo>
                      <a:pt x="1895" y="653"/>
                      <a:pt x="2013" y="615"/>
                      <a:pt x="2133" y="587"/>
                    </a:cubicBezTo>
                    <a:cubicBezTo>
                      <a:pt x="2224" y="566"/>
                      <a:pt x="2316" y="544"/>
                      <a:pt x="2403" y="503"/>
                    </a:cubicBezTo>
                    <a:cubicBezTo>
                      <a:pt x="2469" y="471"/>
                      <a:pt x="2532" y="431"/>
                      <a:pt x="2593" y="387"/>
                    </a:cubicBezTo>
                    <a:cubicBezTo>
                      <a:pt x="2707" y="307"/>
                      <a:pt x="2827" y="219"/>
                      <a:pt x="2906" y="103"/>
                    </a:cubicBezTo>
                    <a:cubicBezTo>
                      <a:pt x="2880" y="97"/>
                      <a:pt x="2852" y="91"/>
                      <a:pt x="2826" y="85"/>
                    </a:cubicBezTo>
                    <a:cubicBezTo>
                      <a:pt x="2764" y="72"/>
                      <a:pt x="2703" y="58"/>
                      <a:pt x="2643" y="43"/>
                    </a:cubicBezTo>
                    <a:cubicBezTo>
                      <a:pt x="2617" y="36"/>
                      <a:pt x="2593" y="30"/>
                      <a:pt x="2567" y="24"/>
                    </a:cubicBezTo>
                    <a:cubicBezTo>
                      <a:pt x="2533" y="20"/>
                      <a:pt x="2499" y="18"/>
                      <a:pt x="2464" y="16"/>
                    </a:cubicBezTo>
                    <a:cubicBezTo>
                      <a:pt x="2424" y="12"/>
                      <a:pt x="2386" y="9"/>
                      <a:pt x="2347" y="4"/>
                    </a:cubicBezTo>
                    <a:cubicBezTo>
                      <a:pt x="2333" y="3"/>
                      <a:pt x="2319" y="2"/>
                      <a:pt x="2307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999" name="Google Shape;3999;p56"/>
              <p:cNvSpPr/>
              <p:nvPr/>
            </p:nvSpPr>
            <p:spPr>
              <a:xfrm>
                <a:off x="3367275" y="2293150"/>
                <a:ext cx="6580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837" extrusionOk="0">
                    <a:moveTo>
                      <a:pt x="324" y="306"/>
                    </a:moveTo>
                    <a:cubicBezTo>
                      <a:pt x="329" y="307"/>
                      <a:pt x="333" y="308"/>
                      <a:pt x="338" y="309"/>
                    </a:cubicBezTo>
                    <a:lnTo>
                      <a:pt x="338" y="309"/>
                    </a:lnTo>
                    <a:cubicBezTo>
                      <a:pt x="333" y="308"/>
                      <a:pt x="329" y="307"/>
                      <a:pt x="324" y="306"/>
                    </a:cubicBezTo>
                    <a:close/>
                    <a:moveTo>
                      <a:pt x="342" y="310"/>
                    </a:moveTo>
                    <a:cubicBezTo>
                      <a:pt x="347" y="312"/>
                      <a:pt x="351" y="313"/>
                      <a:pt x="355" y="315"/>
                    </a:cubicBezTo>
                    <a:lnTo>
                      <a:pt x="354" y="314"/>
                    </a:lnTo>
                    <a:lnTo>
                      <a:pt x="354" y="314"/>
                    </a:lnTo>
                    <a:cubicBezTo>
                      <a:pt x="356" y="315"/>
                      <a:pt x="357" y="316"/>
                      <a:pt x="360" y="317"/>
                    </a:cubicBezTo>
                    <a:cubicBezTo>
                      <a:pt x="354" y="315"/>
                      <a:pt x="348" y="312"/>
                      <a:pt x="342" y="310"/>
                    </a:cubicBezTo>
                    <a:close/>
                    <a:moveTo>
                      <a:pt x="2027" y="0"/>
                    </a:moveTo>
                    <a:cubicBezTo>
                      <a:pt x="2016" y="8"/>
                      <a:pt x="2005" y="17"/>
                      <a:pt x="1994" y="25"/>
                    </a:cubicBezTo>
                    <a:cubicBezTo>
                      <a:pt x="1917" y="77"/>
                      <a:pt x="1835" y="121"/>
                      <a:pt x="1754" y="166"/>
                    </a:cubicBezTo>
                    <a:cubicBezTo>
                      <a:pt x="1725" y="180"/>
                      <a:pt x="1699" y="192"/>
                      <a:pt x="1670" y="205"/>
                    </a:cubicBezTo>
                    <a:cubicBezTo>
                      <a:pt x="1547" y="248"/>
                      <a:pt x="1419" y="284"/>
                      <a:pt x="1289" y="316"/>
                    </a:cubicBezTo>
                    <a:cubicBezTo>
                      <a:pt x="1254" y="323"/>
                      <a:pt x="1217" y="328"/>
                      <a:pt x="1180" y="333"/>
                    </a:cubicBezTo>
                    <a:cubicBezTo>
                      <a:pt x="1027" y="343"/>
                      <a:pt x="874" y="354"/>
                      <a:pt x="721" y="354"/>
                    </a:cubicBezTo>
                    <a:cubicBezTo>
                      <a:pt x="713" y="354"/>
                      <a:pt x="706" y="354"/>
                      <a:pt x="698" y="354"/>
                    </a:cubicBezTo>
                    <a:cubicBezTo>
                      <a:pt x="606" y="349"/>
                      <a:pt x="515" y="341"/>
                      <a:pt x="425" y="325"/>
                    </a:cubicBezTo>
                    <a:cubicBezTo>
                      <a:pt x="396" y="320"/>
                      <a:pt x="367" y="316"/>
                      <a:pt x="339" y="309"/>
                    </a:cubicBezTo>
                    <a:lnTo>
                      <a:pt x="339" y="309"/>
                    </a:lnTo>
                    <a:cubicBezTo>
                      <a:pt x="315" y="302"/>
                      <a:pt x="290" y="298"/>
                      <a:pt x="265" y="298"/>
                    </a:cubicBezTo>
                    <a:cubicBezTo>
                      <a:pt x="203" y="298"/>
                      <a:pt x="142" y="321"/>
                      <a:pt x="95" y="368"/>
                    </a:cubicBezTo>
                    <a:lnTo>
                      <a:pt x="93" y="370"/>
                    </a:lnTo>
                    <a:cubicBezTo>
                      <a:pt x="3" y="462"/>
                      <a:pt x="1" y="622"/>
                      <a:pt x="98" y="712"/>
                    </a:cubicBezTo>
                    <a:cubicBezTo>
                      <a:pt x="167" y="776"/>
                      <a:pt x="255" y="784"/>
                      <a:pt x="344" y="800"/>
                    </a:cubicBezTo>
                    <a:cubicBezTo>
                      <a:pt x="475" y="824"/>
                      <a:pt x="609" y="836"/>
                      <a:pt x="743" y="836"/>
                    </a:cubicBezTo>
                    <a:cubicBezTo>
                      <a:pt x="864" y="836"/>
                      <a:pt x="984" y="827"/>
                      <a:pt x="1104" y="821"/>
                    </a:cubicBezTo>
                    <a:cubicBezTo>
                      <a:pt x="1227" y="816"/>
                      <a:pt x="1345" y="803"/>
                      <a:pt x="1463" y="770"/>
                    </a:cubicBezTo>
                    <a:cubicBezTo>
                      <a:pt x="1576" y="739"/>
                      <a:pt x="1692" y="710"/>
                      <a:pt x="1803" y="670"/>
                    </a:cubicBezTo>
                    <a:cubicBezTo>
                      <a:pt x="1916" y="629"/>
                      <a:pt x="2019" y="572"/>
                      <a:pt x="2123" y="514"/>
                    </a:cubicBezTo>
                    <a:cubicBezTo>
                      <a:pt x="2227" y="455"/>
                      <a:pt x="2323" y="389"/>
                      <a:pt x="2411" y="310"/>
                    </a:cubicBezTo>
                    <a:cubicBezTo>
                      <a:pt x="2465" y="262"/>
                      <a:pt x="2518" y="214"/>
                      <a:pt x="2566" y="161"/>
                    </a:cubicBezTo>
                    <a:cubicBezTo>
                      <a:pt x="2592" y="133"/>
                      <a:pt x="2612" y="102"/>
                      <a:pt x="2632" y="69"/>
                    </a:cubicBezTo>
                    <a:cubicBezTo>
                      <a:pt x="2575" y="61"/>
                      <a:pt x="2518" y="52"/>
                      <a:pt x="2460" y="46"/>
                    </a:cubicBezTo>
                    <a:cubicBezTo>
                      <a:pt x="2385" y="38"/>
                      <a:pt x="2307" y="32"/>
                      <a:pt x="2232" y="24"/>
                    </a:cubicBezTo>
                    <a:cubicBezTo>
                      <a:pt x="2190" y="19"/>
                      <a:pt x="2150" y="15"/>
                      <a:pt x="2110" y="11"/>
                    </a:cubicBezTo>
                    <a:cubicBezTo>
                      <a:pt x="2089" y="8"/>
                      <a:pt x="2066" y="5"/>
                      <a:pt x="2045" y="3"/>
                    </a:cubicBezTo>
                    <a:cubicBezTo>
                      <a:pt x="2040" y="1"/>
                      <a:pt x="2033" y="1"/>
                      <a:pt x="2027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00" name="Google Shape;4000;p56"/>
              <p:cNvSpPr/>
              <p:nvPr/>
            </p:nvSpPr>
            <p:spPr>
              <a:xfrm>
                <a:off x="3350350" y="2328350"/>
                <a:ext cx="2045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2972" extrusionOk="0">
                    <a:moveTo>
                      <a:pt x="442" y="1"/>
                    </a:moveTo>
                    <a:cubicBezTo>
                      <a:pt x="373" y="1"/>
                      <a:pt x="312" y="36"/>
                      <a:pt x="264" y="85"/>
                    </a:cubicBezTo>
                    <a:cubicBezTo>
                      <a:pt x="260" y="88"/>
                      <a:pt x="256" y="93"/>
                      <a:pt x="252" y="97"/>
                    </a:cubicBezTo>
                    <a:cubicBezTo>
                      <a:pt x="177" y="178"/>
                      <a:pt x="168" y="299"/>
                      <a:pt x="224" y="390"/>
                    </a:cubicBezTo>
                    <a:cubicBezTo>
                      <a:pt x="252" y="600"/>
                      <a:pt x="303" y="805"/>
                      <a:pt x="326" y="1016"/>
                    </a:cubicBezTo>
                    <a:cubicBezTo>
                      <a:pt x="329" y="1080"/>
                      <a:pt x="330" y="1145"/>
                      <a:pt x="329" y="1209"/>
                    </a:cubicBezTo>
                    <a:cubicBezTo>
                      <a:pt x="321" y="1355"/>
                      <a:pt x="311" y="1501"/>
                      <a:pt x="286" y="1646"/>
                    </a:cubicBezTo>
                    <a:cubicBezTo>
                      <a:pt x="271" y="1727"/>
                      <a:pt x="256" y="1807"/>
                      <a:pt x="232" y="1885"/>
                    </a:cubicBezTo>
                    <a:cubicBezTo>
                      <a:pt x="213" y="1942"/>
                      <a:pt x="193" y="1996"/>
                      <a:pt x="170" y="2050"/>
                    </a:cubicBezTo>
                    <a:cubicBezTo>
                      <a:pt x="119" y="2156"/>
                      <a:pt x="60" y="2261"/>
                      <a:pt x="1" y="2361"/>
                    </a:cubicBezTo>
                    <a:cubicBezTo>
                      <a:pt x="5" y="2383"/>
                      <a:pt x="9" y="2403"/>
                      <a:pt x="12" y="2424"/>
                    </a:cubicBezTo>
                    <a:cubicBezTo>
                      <a:pt x="36" y="2556"/>
                      <a:pt x="63" y="2687"/>
                      <a:pt x="91" y="2819"/>
                    </a:cubicBezTo>
                    <a:cubicBezTo>
                      <a:pt x="101" y="2853"/>
                      <a:pt x="111" y="2888"/>
                      <a:pt x="119" y="2923"/>
                    </a:cubicBezTo>
                    <a:cubicBezTo>
                      <a:pt x="122" y="2939"/>
                      <a:pt x="125" y="2955"/>
                      <a:pt x="130" y="2972"/>
                    </a:cubicBezTo>
                    <a:cubicBezTo>
                      <a:pt x="204" y="2893"/>
                      <a:pt x="279" y="2814"/>
                      <a:pt x="342" y="2726"/>
                    </a:cubicBezTo>
                    <a:cubicBezTo>
                      <a:pt x="414" y="2626"/>
                      <a:pt x="468" y="2514"/>
                      <a:pt x="529" y="2407"/>
                    </a:cubicBezTo>
                    <a:cubicBezTo>
                      <a:pt x="591" y="2298"/>
                      <a:pt x="642" y="2185"/>
                      <a:pt x="681" y="2066"/>
                    </a:cubicBezTo>
                    <a:cubicBezTo>
                      <a:pt x="722" y="1943"/>
                      <a:pt x="745" y="1818"/>
                      <a:pt x="768" y="1691"/>
                    </a:cubicBezTo>
                    <a:cubicBezTo>
                      <a:pt x="788" y="1578"/>
                      <a:pt x="800" y="1466"/>
                      <a:pt x="805" y="1350"/>
                    </a:cubicBezTo>
                    <a:cubicBezTo>
                      <a:pt x="810" y="1222"/>
                      <a:pt x="817" y="1093"/>
                      <a:pt x="806" y="964"/>
                    </a:cubicBezTo>
                    <a:cubicBezTo>
                      <a:pt x="783" y="723"/>
                      <a:pt x="715" y="489"/>
                      <a:pt x="693" y="249"/>
                    </a:cubicBezTo>
                    <a:cubicBezTo>
                      <a:pt x="693" y="249"/>
                      <a:pt x="693" y="250"/>
                      <a:pt x="693" y="251"/>
                    </a:cubicBezTo>
                    <a:cubicBezTo>
                      <a:pt x="691" y="235"/>
                      <a:pt x="689" y="221"/>
                      <a:pt x="687" y="205"/>
                    </a:cubicBezTo>
                    <a:cubicBezTo>
                      <a:pt x="669" y="94"/>
                      <a:pt x="583" y="20"/>
                      <a:pt x="475" y="3"/>
                    </a:cubicBezTo>
                    <a:cubicBezTo>
                      <a:pt x="464" y="1"/>
                      <a:pt x="453" y="1"/>
                      <a:pt x="442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01" name="Google Shape;4001;p56"/>
              <p:cNvSpPr/>
              <p:nvPr/>
            </p:nvSpPr>
            <p:spPr>
              <a:xfrm>
                <a:off x="3256625" y="2228050"/>
                <a:ext cx="22800" cy="806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3227" extrusionOk="0">
                    <a:moveTo>
                      <a:pt x="557" y="0"/>
                    </a:moveTo>
                    <a:cubicBezTo>
                      <a:pt x="485" y="0"/>
                      <a:pt x="418" y="27"/>
                      <a:pt x="371" y="75"/>
                    </a:cubicBezTo>
                    <a:cubicBezTo>
                      <a:pt x="335" y="110"/>
                      <a:pt x="309" y="158"/>
                      <a:pt x="303" y="216"/>
                    </a:cubicBezTo>
                    <a:cubicBezTo>
                      <a:pt x="299" y="260"/>
                      <a:pt x="308" y="306"/>
                      <a:pt x="329" y="348"/>
                    </a:cubicBezTo>
                    <a:cubicBezTo>
                      <a:pt x="355" y="474"/>
                      <a:pt x="372" y="604"/>
                      <a:pt x="385" y="734"/>
                    </a:cubicBezTo>
                    <a:cubicBezTo>
                      <a:pt x="385" y="734"/>
                      <a:pt x="385" y="734"/>
                      <a:pt x="385" y="735"/>
                    </a:cubicBezTo>
                    <a:cubicBezTo>
                      <a:pt x="402" y="971"/>
                      <a:pt x="420" y="1209"/>
                      <a:pt x="418" y="1447"/>
                    </a:cubicBezTo>
                    <a:cubicBezTo>
                      <a:pt x="414" y="1484"/>
                      <a:pt x="411" y="1519"/>
                      <a:pt x="406" y="1556"/>
                    </a:cubicBezTo>
                    <a:cubicBezTo>
                      <a:pt x="389" y="1647"/>
                      <a:pt x="366" y="1740"/>
                      <a:pt x="342" y="1830"/>
                    </a:cubicBezTo>
                    <a:cubicBezTo>
                      <a:pt x="325" y="1895"/>
                      <a:pt x="311" y="1960"/>
                      <a:pt x="292" y="2023"/>
                    </a:cubicBezTo>
                    <a:cubicBezTo>
                      <a:pt x="268" y="2097"/>
                      <a:pt x="239" y="2169"/>
                      <a:pt x="207" y="2238"/>
                    </a:cubicBezTo>
                    <a:cubicBezTo>
                      <a:pt x="181" y="2293"/>
                      <a:pt x="151" y="2346"/>
                      <a:pt x="120" y="2400"/>
                    </a:cubicBezTo>
                    <a:cubicBezTo>
                      <a:pt x="83" y="2456"/>
                      <a:pt x="42" y="2512"/>
                      <a:pt x="0" y="2567"/>
                    </a:cubicBezTo>
                    <a:cubicBezTo>
                      <a:pt x="3" y="2703"/>
                      <a:pt x="4" y="2840"/>
                      <a:pt x="6" y="2978"/>
                    </a:cubicBezTo>
                    <a:cubicBezTo>
                      <a:pt x="7" y="3062"/>
                      <a:pt x="10" y="3144"/>
                      <a:pt x="12" y="3226"/>
                    </a:cubicBezTo>
                    <a:cubicBezTo>
                      <a:pt x="37" y="3207"/>
                      <a:pt x="61" y="3187"/>
                      <a:pt x="86" y="3167"/>
                    </a:cubicBezTo>
                    <a:cubicBezTo>
                      <a:pt x="160" y="3109"/>
                      <a:pt x="230" y="3042"/>
                      <a:pt x="292" y="2970"/>
                    </a:cubicBezTo>
                    <a:cubicBezTo>
                      <a:pt x="441" y="2796"/>
                      <a:pt x="571" y="2605"/>
                      <a:pt x="665" y="2396"/>
                    </a:cubicBezTo>
                    <a:cubicBezTo>
                      <a:pt x="714" y="2286"/>
                      <a:pt x="755" y="2173"/>
                      <a:pt x="784" y="2058"/>
                    </a:cubicBezTo>
                    <a:cubicBezTo>
                      <a:pt x="826" y="1880"/>
                      <a:pt x="884" y="1703"/>
                      <a:pt x="896" y="1520"/>
                    </a:cubicBezTo>
                    <a:cubicBezTo>
                      <a:pt x="912" y="1277"/>
                      <a:pt x="889" y="1027"/>
                      <a:pt x="872" y="783"/>
                    </a:cubicBezTo>
                    <a:cubicBezTo>
                      <a:pt x="863" y="655"/>
                      <a:pt x="849" y="528"/>
                      <a:pt x="828" y="402"/>
                    </a:cubicBezTo>
                    <a:cubicBezTo>
                      <a:pt x="813" y="308"/>
                      <a:pt x="804" y="204"/>
                      <a:pt x="756" y="122"/>
                    </a:cubicBezTo>
                    <a:cubicBezTo>
                      <a:pt x="720" y="58"/>
                      <a:pt x="645" y="5"/>
                      <a:pt x="570" y="1"/>
                    </a:cubicBezTo>
                    <a:cubicBezTo>
                      <a:pt x="566" y="0"/>
                      <a:pt x="561" y="0"/>
                      <a:pt x="557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02" name="Google Shape;4002;p56"/>
              <p:cNvSpPr/>
              <p:nvPr/>
            </p:nvSpPr>
            <p:spPr>
              <a:xfrm>
                <a:off x="3455075" y="2405225"/>
                <a:ext cx="197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3237" extrusionOk="0">
                    <a:moveTo>
                      <a:pt x="252" y="0"/>
                    </a:moveTo>
                    <a:cubicBezTo>
                      <a:pt x="247" y="0"/>
                      <a:pt x="242" y="1"/>
                      <a:pt x="237" y="1"/>
                    </a:cubicBezTo>
                    <a:cubicBezTo>
                      <a:pt x="173" y="3"/>
                      <a:pt x="115" y="31"/>
                      <a:pt x="72" y="73"/>
                    </a:cubicBezTo>
                    <a:cubicBezTo>
                      <a:pt x="28" y="117"/>
                      <a:pt x="0" y="178"/>
                      <a:pt x="1" y="248"/>
                    </a:cubicBezTo>
                    <a:cubicBezTo>
                      <a:pt x="4" y="299"/>
                      <a:pt x="22" y="347"/>
                      <a:pt x="52" y="386"/>
                    </a:cubicBezTo>
                    <a:cubicBezTo>
                      <a:pt x="70" y="451"/>
                      <a:pt x="87" y="515"/>
                      <a:pt x="108" y="578"/>
                    </a:cubicBezTo>
                    <a:cubicBezTo>
                      <a:pt x="134" y="649"/>
                      <a:pt x="159" y="719"/>
                      <a:pt x="187" y="789"/>
                    </a:cubicBezTo>
                    <a:cubicBezTo>
                      <a:pt x="210" y="856"/>
                      <a:pt x="230" y="925"/>
                      <a:pt x="248" y="993"/>
                    </a:cubicBezTo>
                    <a:cubicBezTo>
                      <a:pt x="268" y="1084"/>
                      <a:pt x="283" y="1172"/>
                      <a:pt x="294" y="1264"/>
                    </a:cubicBezTo>
                    <a:cubicBezTo>
                      <a:pt x="300" y="1395"/>
                      <a:pt x="295" y="1525"/>
                      <a:pt x="288" y="1657"/>
                    </a:cubicBezTo>
                    <a:cubicBezTo>
                      <a:pt x="288" y="1655"/>
                      <a:pt x="288" y="1655"/>
                      <a:pt x="288" y="1654"/>
                    </a:cubicBezTo>
                    <a:cubicBezTo>
                      <a:pt x="280" y="1820"/>
                      <a:pt x="261" y="1987"/>
                      <a:pt x="237" y="2152"/>
                    </a:cubicBezTo>
                    <a:cubicBezTo>
                      <a:pt x="223" y="2220"/>
                      <a:pt x="206" y="2289"/>
                      <a:pt x="186" y="2355"/>
                    </a:cubicBezTo>
                    <a:cubicBezTo>
                      <a:pt x="163" y="2423"/>
                      <a:pt x="136" y="2489"/>
                      <a:pt x="106" y="2554"/>
                    </a:cubicBezTo>
                    <a:cubicBezTo>
                      <a:pt x="93" y="2582"/>
                      <a:pt x="79" y="2609"/>
                      <a:pt x="64" y="2637"/>
                    </a:cubicBezTo>
                    <a:cubicBezTo>
                      <a:pt x="93" y="2730"/>
                      <a:pt x="119" y="2824"/>
                      <a:pt x="149" y="2918"/>
                    </a:cubicBezTo>
                    <a:cubicBezTo>
                      <a:pt x="181" y="3025"/>
                      <a:pt x="216" y="3132"/>
                      <a:pt x="254" y="3237"/>
                    </a:cubicBezTo>
                    <a:cubicBezTo>
                      <a:pt x="279" y="3206"/>
                      <a:pt x="305" y="3174"/>
                      <a:pt x="327" y="3142"/>
                    </a:cubicBezTo>
                    <a:cubicBezTo>
                      <a:pt x="420" y="3015"/>
                      <a:pt x="492" y="2871"/>
                      <a:pt x="557" y="2729"/>
                    </a:cubicBezTo>
                    <a:cubicBezTo>
                      <a:pt x="605" y="2623"/>
                      <a:pt x="648" y="2511"/>
                      <a:pt x="676" y="2398"/>
                    </a:cubicBezTo>
                    <a:cubicBezTo>
                      <a:pt x="706" y="2281"/>
                      <a:pt x="724" y="2164"/>
                      <a:pt x="738" y="2044"/>
                    </a:cubicBezTo>
                    <a:cubicBezTo>
                      <a:pt x="754" y="1925"/>
                      <a:pt x="764" y="1805"/>
                      <a:pt x="770" y="1685"/>
                    </a:cubicBezTo>
                    <a:cubicBezTo>
                      <a:pt x="776" y="1563"/>
                      <a:pt x="787" y="1437"/>
                      <a:pt x="780" y="1312"/>
                    </a:cubicBezTo>
                    <a:cubicBezTo>
                      <a:pt x="772" y="1180"/>
                      <a:pt x="755" y="1049"/>
                      <a:pt x="725" y="919"/>
                    </a:cubicBezTo>
                    <a:cubicBezTo>
                      <a:pt x="696" y="789"/>
                      <a:pt x="656" y="665"/>
                      <a:pt x="608" y="541"/>
                    </a:cubicBezTo>
                    <a:lnTo>
                      <a:pt x="608" y="541"/>
                    </a:lnTo>
                    <a:lnTo>
                      <a:pt x="609" y="542"/>
                    </a:lnTo>
                    <a:cubicBezTo>
                      <a:pt x="570" y="433"/>
                      <a:pt x="538" y="324"/>
                      <a:pt x="506" y="214"/>
                    </a:cubicBezTo>
                    <a:cubicBezTo>
                      <a:pt x="472" y="98"/>
                      <a:pt x="376" y="0"/>
                      <a:pt x="252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03" name="Google Shape;4003;p56"/>
              <p:cNvSpPr/>
              <p:nvPr/>
            </p:nvSpPr>
            <p:spPr>
              <a:xfrm>
                <a:off x="3474600" y="2369900"/>
                <a:ext cx="63950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1077" extrusionOk="0">
                    <a:moveTo>
                      <a:pt x="2557" y="0"/>
                    </a:moveTo>
                    <a:cubicBezTo>
                      <a:pt x="2549" y="2"/>
                      <a:pt x="2542" y="4"/>
                      <a:pt x="2534" y="5"/>
                    </a:cubicBezTo>
                    <a:cubicBezTo>
                      <a:pt x="2469" y="13"/>
                      <a:pt x="2406" y="15"/>
                      <a:pt x="2340" y="17"/>
                    </a:cubicBezTo>
                    <a:cubicBezTo>
                      <a:pt x="2317" y="21"/>
                      <a:pt x="2295" y="25"/>
                      <a:pt x="2274" y="29"/>
                    </a:cubicBezTo>
                    <a:cubicBezTo>
                      <a:pt x="2195" y="43"/>
                      <a:pt x="2118" y="55"/>
                      <a:pt x="2039" y="66"/>
                    </a:cubicBezTo>
                    <a:cubicBezTo>
                      <a:pt x="2013" y="68"/>
                      <a:pt x="1986" y="70"/>
                      <a:pt x="1959" y="70"/>
                    </a:cubicBezTo>
                    <a:cubicBezTo>
                      <a:pt x="1954" y="70"/>
                      <a:pt x="1950" y="70"/>
                      <a:pt x="1945" y="70"/>
                    </a:cubicBezTo>
                    <a:cubicBezTo>
                      <a:pt x="1942" y="70"/>
                      <a:pt x="1937" y="71"/>
                      <a:pt x="1934" y="71"/>
                    </a:cubicBezTo>
                    <a:cubicBezTo>
                      <a:pt x="1880" y="124"/>
                      <a:pt x="1825" y="173"/>
                      <a:pt x="1767" y="222"/>
                    </a:cubicBezTo>
                    <a:cubicBezTo>
                      <a:pt x="1702" y="272"/>
                      <a:pt x="1633" y="318"/>
                      <a:pt x="1565" y="363"/>
                    </a:cubicBezTo>
                    <a:cubicBezTo>
                      <a:pt x="1536" y="379"/>
                      <a:pt x="1506" y="394"/>
                      <a:pt x="1477" y="409"/>
                    </a:cubicBezTo>
                    <a:cubicBezTo>
                      <a:pt x="1375" y="449"/>
                      <a:pt x="1271" y="485"/>
                      <a:pt x="1166" y="517"/>
                    </a:cubicBezTo>
                    <a:cubicBezTo>
                      <a:pt x="1122" y="528"/>
                      <a:pt x="1081" y="538"/>
                      <a:pt x="1039" y="546"/>
                    </a:cubicBezTo>
                    <a:cubicBezTo>
                      <a:pt x="891" y="567"/>
                      <a:pt x="744" y="588"/>
                      <a:pt x="593" y="595"/>
                    </a:cubicBezTo>
                    <a:cubicBezTo>
                      <a:pt x="506" y="593"/>
                      <a:pt x="420" y="586"/>
                      <a:pt x="333" y="579"/>
                    </a:cubicBezTo>
                    <a:cubicBezTo>
                      <a:pt x="314" y="577"/>
                      <a:pt x="295" y="576"/>
                      <a:pt x="276" y="576"/>
                    </a:cubicBezTo>
                    <a:cubicBezTo>
                      <a:pt x="243" y="576"/>
                      <a:pt x="210" y="580"/>
                      <a:pt x="178" y="592"/>
                    </a:cubicBezTo>
                    <a:cubicBezTo>
                      <a:pt x="144" y="603"/>
                      <a:pt x="115" y="624"/>
                      <a:pt x="91" y="648"/>
                    </a:cubicBezTo>
                    <a:cubicBezTo>
                      <a:pt x="27" y="712"/>
                      <a:pt x="0" y="810"/>
                      <a:pt x="32" y="900"/>
                    </a:cubicBezTo>
                    <a:cubicBezTo>
                      <a:pt x="67" y="999"/>
                      <a:pt x="163" y="1060"/>
                      <a:pt x="263" y="1060"/>
                    </a:cubicBezTo>
                    <a:cubicBezTo>
                      <a:pt x="270" y="1060"/>
                      <a:pt x="277" y="1060"/>
                      <a:pt x="284" y="1059"/>
                    </a:cubicBezTo>
                    <a:cubicBezTo>
                      <a:pt x="291" y="1059"/>
                      <a:pt x="299" y="1061"/>
                      <a:pt x="306" y="1061"/>
                    </a:cubicBezTo>
                    <a:cubicBezTo>
                      <a:pt x="402" y="1068"/>
                      <a:pt x="498" y="1076"/>
                      <a:pt x="593" y="1076"/>
                    </a:cubicBezTo>
                    <a:cubicBezTo>
                      <a:pt x="610" y="1076"/>
                      <a:pt x="626" y="1076"/>
                      <a:pt x="643" y="1075"/>
                    </a:cubicBezTo>
                    <a:cubicBezTo>
                      <a:pt x="763" y="1073"/>
                      <a:pt x="882" y="1052"/>
                      <a:pt x="1001" y="1039"/>
                    </a:cubicBezTo>
                    <a:cubicBezTo>
                      <a:pt x="1131" y="1023"/>
                      <a:pt x="1258" y="996"/>
                      <a:pt x="1383" y="955"/>
                    </a:cubicBezTo>
                    <a:cubicBezTo>
                      <a:pt x="1504" y="916"/>
                      <a:pt x="1631" y="879"/>
                      <a:pt x="1743" y="816"/>
                    </a:cubicBezTo>
                    <a:cubicBezTo>
                      <a:pt x="1971" y="691"/>
                      <a:pt x="2183" y="526"/>
                      <a:pt x="2351" y="330"/>
                    </a:cubicBezTo>
                    <a:cubicBezTo>
                      <a:pt x="2435" y="234"/>
                      <a:pt x="2503" y="116"/>
                      <a:pt x="2557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04" name="Google Shape;4004;p56"/>
              <p:cNvSpPr/>
              <p:nvPr/>
            </p:nvSpPr>
            <p:spPr>
              <a:xfrm>
                <a:off x="3551725" y="2476075"/>
                <a:ext cx="16750" cy="787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149" extrusionOk="0">
                    <a:moveTo>
                      <a:pt x="80" y="2150"/>
                    </a:moveTo>
                    <a:cubicBezTo>
                      <a:pt x="80" y="2154"/>
                      <a:pt x="79" y="2158"/>
                      <a:pt x="78" y="2162"/>
                    </a:cubicBezTo>
                    <a:lnTo>
                      <a:pt x="78" y="2162"/>
                    </a:lnTo>
                    <a:cubicBezTo>
                      <a:pt x="79" y="2158"/>
                      <a:pt x="80" y="2154"/>
                      <a:pt x="80" y="2150"/>
                    </a:cubicBezTo>
                    <a:close/>
                    <a:moveTo>
                      <a:pt x="239" y="0"/>
                    </a:moveTo>
                    <a:cubicBezTo>
                      <a:pt x="175" y="0"/>
                      <a:pt x="116" y="28"/>
                      <a:pt x="74" y="70"/>
                    </a:cubicBezTo>
                    <a:cubicBezTo>
                      <a:pt x="29" y="115"/>
                      <a:pt x="2" y="175"/>
                      <a:pt x="0" y="240"/>
                    </a:cubicBezTo>
                    <a:cubicBezTo>
                      <a:pt x="0" y="282"/>
                      <a:pt x="11" y="319"/>
                      <a:pt x="28" y="354"/>
                    </a:cubicBezTo>
                    <a:cubicBezTo>
                      <a:pt x="53" y="441"/>
                      <a:pt x="68" y="534"/>
                      <a:pt x="87" y="624"/>
                    </a:cubicBezTo>
                    <a:cubicBezTo>
                      <a:pt x="106" y="700"/>
                      <a:pt x="123" y="777"/>
                      <a:pt x="138" y="852"/>
                    </a:cubicBezTo>
                    <a:cubicBezTo>
                      <a:pt x="155" y="959"/>
                      <a:pt x="166" y="1064"/>
                      <a:pt x="175" y="1169"/>
                    </a:cubicBezTo>
                    <a:cubicBezTo>
                      <a:pt x="182" y="1291"/>
                      <a:pt x="182" y="1411"/>
                      <a:pt x="174" y="1534"/>
                    </a:cubicBezTo>
                    <a:cubicBezTo>
                      <a:pt x="165" y="1640"/>
                      <a:pt x="156" y="1745"/>
                      <a:pt x="139" y="1851"/>
                    </a:cubicBezTo>
                    <a:cubicBezTo>
                      <a:pt x="120" y="1961"/>
                      <a:pt x="96" y="2071"/>
                      <a:pt x="75" y="2182"/>
                    </a:cubicBezTo>
                    <a:cubicBezTo>
                      <a:pt x="75" y="2175"/>
                      <a:pt x="77" y="2168"/>
                      <a:pt x="78" y="2162"/>
                    </a:cubicBezTo>
                    <a:lnTo>
                      <a:pt x="78" y="2162"/>
                    </a:lnTo>
                    <a:cubicBezTo>
                      <a:pt x="61" y="2238"/>
                      <a:pt x="43" y="2313"/>
                      <a:pt x="22" y="2387"/>
                    </a:cubicBezTo>
                    <a:cubicBezTo>
                      <a:pt x="44" y="2396"/>
                      <a:pt x="63" y="2413"/>
                      <a:pt x="77" y="2437"/>
                    </a:cubicBezTo>
                    <a:cubicBezTo>
                      <a:pt x="85" y="2451"/>
                      <a:pt x="94" y="2466"/>
                      <a:pt x="98" y="2483"/>
                    </a:cubicBezTo>
                    <a:cubicBezTo>
                      <a:pt x="104" y="2514"/>
                      <a:pt x="111" y="2546"/>
                      <a:pt x="119" y="2578"/>
                    </a:cubicBezTo>
                    <a:cubicBezTo>
                      <a:pt x="127" y="2614"/>
                      <a:pt x="133" y="2651"/>
                      <a:pt x="141" y="2688"/>
                    </a:cubicBezTo>
                    <a:cubicBezTo>
                      <a:pt x="158" y="2769"/>
                      <a:pt x="174" y="2849"/>
                      <a:pt x="191" y="2929"/>
                    </a:cubicBezTo>
                    <a:cubicBezTo>
                      <a:pt x="207" y="3003"/>
                      <a:pt x="225" y="3076"/>
                      <a:pt x="244" y="3148"/>
                    </a:cubicBezTo>
                    <a:cubicBezTo>
                      <a:pt x="265" y="3112"/>
                      <a:pt x="284" y="3074"/>
                      <a:pt x="301" y="3035"/>
                    </a:cubicBezTo>
                    <a:cubicBezTo>
                      <a:pt x="338" y="2959"/>
                      <a:pt x="365" y="2878"/>
                      <a:pt x="393" y="2797"/>
                    </a:cubicBezTo>
                    <a:cubicBezTo>
                      <a:pt x="430" y="2693"/>
                      <a:pt x="469" y="2590"/>
                      <a:pt x="497" y="2484"/>
                    </a:cubicBezTo>
                    <a:cubicBezTo>
                      <a:pt x="529" y="2365"/>
                      <a:pt x="553" y="2246"/>
                      <a:pt x="576" y="2127"/>
                    </a:cubicBezTo>
                    <a:cubicBezTo>
                      <a:pt x="598" y="2014"/>
                      <a:pt x="621" y="1902"/>
                      <a:pt x="634" y="1789"/>
                    </a:cubicBezTo>
                    <a:cubicBezTo>
                      <a:pt x="649" y="1669"/>
                      <a:pt x="658" y="1549"/>
                      <a:pt x="662" y="1429"/>
                    </a:cubicBezTo>
                    <a:cubicBezTo>
                      <a:pt x="669" y="1311"/>
                      <a:pt x="661" y="1191"/>
                      <a:pt x="652" y="1073"/>
                    </a:cubicBezTo>
                    <a:cubicBezTo>
                      <a:pt x="642" y="959"/>
                      <a:pt x="627" y="843"/>
                      <a:pt x="604" y="729"/>
                    </a:cubicBezTo>
                    <a:cubicBezTo>
                      <a:pt x="580" y="610"/>
                      <a:pt x="550" y="494"/>
                      <a:pt x="526" y="375"/>
                    </a:cubicBezTo>
                    <a:cubicBezTo>
                      <a:pt x="508" y="290"/>
                      <a:pt x="497" y="199"/>
                      <a:pt x="453" y="123"/>
                    </a:cubicBezTo>
                    <a:cubicBezTo>
                      <a:pt x="410" y="47"/>
                      <a:pt x="330" y="3"/>
                      <a:pt x="243" y="0"/>
                    </a:cubicBezTo>
                    <a:cubicBezTo>
                      <a:pt x="242" y="0"/>
                      <a:pt x="240" y="0"/>
                      <a:pt x="23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05" name="Google Shape;4005;p56"/>
              <p:cNvSpPr/>
              <p:nvPr/>
            </p:nvSpPr>
            <p:spPr>
              <a:xfrm>
                <a:off x="3622825" y="24567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9" y="1"/>
                      <a:pt x="7" y="4"/>
                      <a:pt x="6" y="5"/>
                    </a:cubicBezTo>
                    <a:cubicBezTo>
                      <a:pt x="5" y="6"/>
                      <a:pt x="4" y="7"/>
                      <a:pt x="4" y="7"/>
                    </a:cubicBezTo>
                    <a:lnTo>
                      <a:pt x="4" y="7"/>
                    </a:lnTo>
                    <a:cubicBezTo>
                      <a:pt x="6" y="5"/>
                      <a:pt x="9" y="3"/>
                      <a:pt x="12" y="0"/>
                    </a:cubicBezTo>
                    <a:close/>
                    <a:moveTo>
                      <a:pt x="4" y="7"/>
                    </a:moveTo>
                    <a:cubicBezTo>
                      <a:pt x="3" y="9"/>
                      <a:pt x="1" y="10"/>
                      <a:pt x="0" y="12"/>
                    </a:cubicBezTo>
                    <a:cubicBezTo>
                      <a:pt x="2" y="10"/>
                      <a:pt x="3" y="9"/>
                      <a:pt x="4" y="7"/>
                    </a:cubicBezTo>
                    <a:close/>
                  </a:path>
                </a:pathLst>
              </a:custGeom>
              <a:solidFill>
                <a:srgbClr val="60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06" name="Google Shape;4006;p56"/>
              <p:cNvSpPr/>
              <p:nvPr/>
            </p:nvSpPr>
            <p:spPr>
              <a:xfrm>
                <a:off x="3567300" y="2449250"/>
                <a:ext cx="611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2447" h="868" extrusionOk="0">
                    <a:moveTo>
                      <a:pt x="1605" y="694"/>
                    </a:moveTo>
                    <a:cubicBezTo>
                      <a:pt x="1602" y="695"/>
                      <a:pt x="1599" y="696"/>
                      <a:pt x="1596" y="697"/>
                    </a:cubicBezTo>
                    <a:cubicBezTo>
                      <a:pt x="1599" y="696"/>
                      <a:pt x="1602" y="695"/>
                      <a:pt x="1605" y="694"/>
                    </a:cubicBezTo>
                    <a:close/>
                    <a:moveTo>
                      <a:pt x="1982" y="1"/>
                    </a:moveTo>
                    <a:cubicBezTo>
                      <a:pt x="1964" y="16"/>
                      <a:pt x="1947" y="31"/>
                      <a:pt x="1929" y="44"/>
                    </a:cubicBezTo>
                    <a:cubicBezTo>
                      <a:pt x="1896" y="68"/>
                      <a:pt x="1862" y="90"/>
                      <a:pt x="1828" y="111"/>
                    </a:cubicBezTo>
                    <a:cubicBezTo>
                      <a:pt x="1749" y="155"/>
                      <a:pt x="1668" y="195"/>
                      <a:pt x="1584" y="231"/>
                    </a:cubicBezTo>
                    <a:cubicBezTo>
                      <a:pt x="1502" y="260"/>
                      <a:pt x="1419" y="286"/>
                      <a:pt x="1335" y="310"/>
                    </a:cubicBezTo>
                    <a:cubicBezTo>
                      <a:pt x="1336" y="308"/>
                      <a:pt x="1338" y="308"/>
                      <a:pt x="1341" y="307"/>
                    </a:cubicBezTo>
                    <a:lnTo>
                      <a:pt x="1341" y="307"/>
                    </a:lnTo>
                    <a:cubicBezTo>
                      <a:pt x="1286" y="322"/>
                      <a:pt x="1230" y="335"/>
                      <a:pt x="1174" y="343"/>
                    </a:cubicBezTo>
                    <a:cubicBezTo>
                      <a:pt x="967" y="368"/>
                      <a:pt x="760" y="384"/>
                      <a:pt x="552" y="386"/>
                    </a:cubicBezTo>
                    <a:lnTo>
                      <a:pt x="552" y="386"/>
                    </a:lnTo>
                    <a:cubicBezTo>
                      <a:pt x="553" y="386"/>
                      <a:pt x="554" y="386"/>
                      <a:pt x="555" y="385"/>
                    </a:cubicBezTo>
                    <a:lnTo>
                      <a:pt x="555" y="385"/>
                    </a:lnTo>
                    <a:cubicBezTo>
                      <a:pt x="544" y="386"/>
                      <a:pt x="532" y="386"/>
                      <a:pt x="520" y="386"/>
                    </a:cubicBezTo>
                    <a:cubicBezTo>
                      <a:pt x="489" y="386"/>
                      <a:pt x="458" y="384"/>
                      <a:pt x="426" y="380"/>
                    </a:cubicBezTo>
                    <a:lnTo>
                      <a:pt x="431" y="380"/>
                    </a:lnTo>
                    <a:cubicBezTo>
                      <a:pt x="401" y="377"/>
                      <a:pt x="370" y="371"/>
                      <a:pt x="340" y="366"/>
                    </a:cubicBezTo>
                    <a:cubicBezTo>
                      <a:pt x="319" y="361"/>
                      <a:pt x="298" y="359"/>
                      <a:pt x="277" y="359"/>
                    </a:cubicBezTo>
                    <a:cubicBezTo>
                      <a:pt x="236" y="359"/>
                      <a:pt x="196" y="368"/>
                      <a:pt x="156" y="385"/>
                    </a:cubicBezTo>
                    <a:cubicBezTo>
                      <a:pt x="132" y="396"/>
                      <a:pt x="109" y="411"/>
                      <a:pt x="91" y="430"/>
                    </a:cubicBezTo>
                    <a:cubicBezTo>
                      <a:pt x="20" y="500"/>
                      <a:pt x="1" y="617"/>
                      <a:pt x="44" y="707"/>
                    </a:cubicBezTo>
                    <a:cubicBezTo>
                      <a:pt x="86" y="797"/>
                      <a:pt x="172" y="842"/>
                      <a:pt x="261" y="842"/>
                    </a:cubicBezTo>
                    <a:cubicBezTo>
                      <a:pt x="300" y="848"/>
                      <a:pt x="337" y="855"/>
                      <a:pt x="375" y="860"/>
                    </a:cubicBezTo>
                    <a:cubicBezTo>
                      <a:pt x="422" y="865"/>
                      <a:pt x="470" y="867"/>
                      <a:pt x="517" y="867"/>
                    </a:cubicBezTo>
                    <a:cubicBezTo>
                      <a:pt x="537" y="867"/>
                      <a:pt x="556" y="867"/>
                      <a:pt x="576" y="866"/>
                    </a:cubicBezTo>
                    <a:cubicBezTo>
                      <a:pt x="670" y="866"/>
                      <a:pt x="764" y="865"/>
                      <a:pt x="858" y="858"/>
                    </a:cubicBezTo>
                    <a:cubicBezTo>
                      <a:pt x="919" y="856"/>
                      <a:pt x="979" y="849"/>
                      <a:pt x="1039" y="842"/>
                    </a:cubicBezTo>
                    <a:cubicBezTo>
                      <a:pt x="1061" y="824"/>
                      <a:pt x="1090" y="814"/>
                      <a:pt x="1120" y="814"/>
                    </a:cubicBezTo>
                    <a:cubicBezTo>
                      <a:pt x="1132" y="814"/>
                      <a:pt x="1145" y="815"/>
                      <a:pt x="1157" y="818"/>
                    </a:cubicBezTo>
                    <a:cubicBezTo>
                      <a:pt x="1157" y="819"/>
                      <a:pt x="1157" y="819"/>
                      <a:pt x="1157" y="819"/>
                    </a:cubicBezTo>
                    <a:cubicBezTo>
                      <a:pt x="1158" y="819"/>
                      <a:pt x="1158" y="818"/>
                      <a:pt x="1158" y="818"/>
                    </a:cubicBezTo>
                    <a:cubicBezTo>
                      <a:pt x="1159" y="820"/>
                      <a:pt x="1159" y="820"/>
                      <a:pt x="1160" y="820"/>
                    </a:cubicBezTo>
                    <a:lnTo>
                      <a:pt x="1172" y="820"/>
                    </a:lnTo>
                    <a:cubicBezTo>
                      <a:pt x="1191" y="820"/>
                      <a:pt x="1209" y="817"/>
                      <a:pt x="1229" y="816"/>
                    </a:cubicBezTo>
                    <a:cubicBezTo>
                      <a:pt x="1250" y="813"/>
                      <a:pt x="1272" y="808"/>
                      <a:pt x="1295" y="804"/>
                    </a:cubicBezTo>
                    <a:lnTo>
                      <a:pt x="1293" y="804"/>
                    </a:lnTo>
                    <a:cubicBezTo>
                      <a:pt x="1401" y="774"/>
                      <a:pt x="1505" y="731"/>
                      <a:pt x="1609" y="691"/>
                    </a:cubicBezTo>
                    <a:lnTo>
                      <a:pt x="1609" y="691"/>
                    </a:lnTo>
                    <a:cubicBezTo>
                      <a:pt x="1608" y="692"/>
                      <a:pt x="1606" y="693"/>
                      <a:pt x="1605" y="694"/>
                    </a:cubicBezTo>
                    <a:lnTo>
                      <a:pt x="1605" y="694"/>
                    </a:lnTo>
                    <a:cubicBezTo>
                      <a:pt x="1626" y="686"/>
                      <a:pt x="1648" y="678"/>
                      <a:pt x="1668" y="669"/>
                    </a:cubicBezTo>
                    <a:cubicBezTo>
                      <a:pt x="1668" y="669"/>
                      <a:pt x="1667" y="669"/>
                      <a:pt x="1667" y="669"/>
                    </a:cubicBezTo>
                    <a:lnTo>
                      <a:pt x="1667" y="669"/>
                    </a:lnTo>
                    <a:cubicBezTo>
                      <a:pt x="1724" y="643"/>
                      <a:pt x="1778" y="615"/>
                      <a:pt x="1832" y="584"/>
                    </a:cubicBezTo>
                    <a:cubicBezTo>
                      <a:pt x="1848" y="575"/>
                      <a:pt x="1863" y="566"/>
                      <a:pt x="1879" y="557"/>
                    </a:cubicBezTo>
                    <a:lnTo>
                      <a:pt x="1878" y="557"/>
                    </a:lnTo>
                    <a:cubicBezTo>
                      <a:pt x="1878" y="557"/>
                      <a:pt x="1879" y="557"/>
                      <a:pt x="1880" y="555"/>
                    </a:cubicBezTo>
                    <a:cubicBezTo>
                      <a:pt x="1880" y="555"/>
                      <a:pt x="1882" y="554"/>
                      <a:pt x="1883" y="554"/>
                    </a:cubicBezTo>
                    <a:cubicBezTo>
                      <a:pt x="1884" y="553"/>
                      <a:pt x="1885" y="553"/>
                      <a:pt x="1885" y="552"/>
                    </a:cubicBezTo>
                    <a:lnTo>
                      <a:pt x="1887" y="552"/>
                    </a:lnTo>
                    <a:cubicBezTo>
                      <a:pt x="1890" y="551"/>
                      <a:pt x="1892" y="549"/>
                      <a:pt x="1894" y="547"/>
                    </a:cubicBezTo>
                    <a:lnTo>
                      <a:pt x="1894" y="547"/>
                    </a:lnTo>
                    <a:cubicBezTo>
                      <a:pt x="1892" y="549"/>
                      <a:pt x="1891" y="550"/>
                      <a:pt x="1888" y="551"/>
                    </a:cubicBezTo>
                    <a:cubicBezTo>
                      <a:pt x="1993" y="484"/>
                      <a:pt x="2094" y="418"/>
                      <a:pt x="2188" y="339"/>
                    </a:cubicBezTo>
                    <a:cubicBezTo>
                      <a:pt x="2190" y="336"/>
                      <a:pt x="2196" y="332"/>
                      <a:pt x="2200" y="329"/>
                    </a:cubicBezTo>
                    <a:lnTo>
                      <a:pt x="2201" y="328"/>
                    </a:lnTo>
                    <a:cubicBezTo>
                      <a:pt x="2202" y="327"/>
                      <a:pt x="2203" y="326"/>
                      <a:pt x="2204" y="326"/>
                    </a:cubicBezTo>
                    <a:lnTo>
                      <a:pt x="2203" y="326"/>
                    </a:lnTo>
                    <a:cubicBezTo>
                      <a:pt x="2211" y="319"/>
                      <a:pt x="2219" y="312"/>
                      <a:pt x="2226" y="304"/>
                    </a:cubicBezTo>
                    <a:cubicBezTo>
                      <a:pt x="2296" y="237"/>
                      <a:pt x="2361" y="167"/>
                      <a:pt x="2421" y="91"/>
                    </a:cubicBezTo>
                    <a:cubicBezTo>
                      <a:pt x="2430" y="76"/>
                      <a:pt x="2439" y="63"/>
                      <a:pt x="2447" y="48"/>
                    </a:cubicBezTo>
                    <a:lnTo>
                      <a:pt x="2447" y="48"/>
                    </a:lnTo>
                    <a:cubicBezTo>
                      <a:pt x="2424" y="50"/>
                      <a:pt x="2402" y="52"/>
                      <a:pt x="2379" y="53"/>
                    </a:cubicBezTo>
                    <a:cubicBezTo>
                      <a:pt x="2334" y="56"/>
                      <a:pt x="2290" y="58"/>
                      <a:pt x="2244" y="59"/>
                    </a:cubicBezTo>
                    <a:cubicBezTo>
                      <a:pt x="2212" y="60"/>
                      <a:pt x="2180" y="62"/>
                      <a:pt x="2147" y="62"/>
                    </a:cubicBezTo>
                    <a:cubicBezTo>
                      <a:pt x="2121" y="62"/>
                      <a:pt x="2096" y="61"/>
                      <a:pt x="2070" y="58"/>
                    </a:cubicBezTo>
                    <a:cubicBezTo>
                      <a:pt x="2033" y="55"/>
                      <a:pt x="2001" y="32"/>
                      <a:pt x="1982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07" name="Google Shape;4007;p56"/>
              <p:cNvSpPr/>
              <p:nvPr/>
            </p:nvSpPr>
            <p:spPr>
              <a:xfrm>
                <a:off x="3632975" y="2529225"/>
                <a:ext cx="29450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2924" extrusionOk="0">
                    <a:moveTo>
                      <a:pt x="263" y="0"/>
                    </a:moveTo>
                    <a:cubicBezTo>
                      <a:pt x="223" y="0"/>
                      <a:pt x="183" y="10"/>
                      <a:pt x="147" y="31"/>
                    </a:cubicBezTo>
                    <a:cubicBezTo>
                      <a:pt x="127" y="41"/>
                      <a:pt x="110" y="55"/>
                      <a:pt x="95" y="70"/>
                    </a:cubicBezTo>
                    <a:cubicBezTo>
                      <a:pt x="21" y="144"/>
                      <a:pt x="0" y="265"/>
                      <a:pt x="55" y="360"/>
                    </a:cubicBezTo>
                    <a:cubicBezTo>
                      <a:pt x="168" y="555"/>
                      <a:pt x="289" y="746"/>
                      <a:pt x="391" y="947"/>
                    </a:cubicBezTo>
                    <a:cubicBezTo>
                      <a:pt x="467" y="1124"/>
                      <a:pt x="538" y="1304"/>
                      <a:pt x="604" y="1485"/>
                    </a:cubicBezTo>
                    <a:cubicBezTo>
                      <a:pt x="620" y="1540"/>
                      <a:pt x="635" y="1594"/>
                      <a:pt x="647" y="1650"/>
                    </a:cubicBezTo>
                    <a:cubicBezTo>
                      <a:pt x="667" y="1770"/>
                      <a:pt x="679" y="1890"/>
                      <a:pt x="686" y="2013"/>
                    </a:cubicBezTo>
                    <a:cubicBezTo>
                      <a:pt x="689" y="2080"/>
                      <a:pt x="690" y="2146"/>
                      <a:pt x="690" y="2213"/>
                    </a:cubicBezTo>
                    <a:cubicBezTo>
                      <a:pt x="691" y="2213"/>
                      <a:pt x="691" y="2214"/>
                      <a:pt x="691" y="2214"/>
                    </a:cubicBezTo>
                    <a:cubicBezTo>
                      <a:pt x="703" y="2224"/>
                      <a:pt x="717" y="2234"/>
                      <a:pt x="726" y="2248"/>
                    </a:cubicBezTo>
                    <a:cubicBezTo>
                      <a:pt x="747" y="2274"/>
                      <a:pt x="756" y="2309"/>
                      <a:pt x="766" y="2341"/>
                    </a:cubicBezTo>
                    <a:cubicBezTo>
                      <a:pt x="779" y="2379"/>
                      <a:pt x="790" y="2416"/>
                      <a:pt x="801" y="2455"/>
                    </a:cubicBezTo>
                    <a:cubicBezTo>
                      <a:pt x="812" y="2493"/>
                      <a:pt x="822" y="2531"/>
                      <a:pt x="833" y="2568"/>
                    </a:cubicBezTo>
                    <a:cubicBezTo>
                      <a:pt x="845" y="2587"/>
                      <a:pt x="859" y="2605"/>
                      <a:pt x="872" y="2623"/>
                    </a:cubicBezTo>
                    <a:cubicBezTo>
                      <a:pt x="920" y="2685"/>
                      <a:pt x="968" y="2747"/>
                      <a:pt x="1011" y="2813"/>
                    </a:cubicBezTo>
                    <a:cubicBezTo>
                      <a:pt x="1036" y="2850"/>
                      <a:pt x="1060" y="2886"/>
                      <a:pt x="1084" y="2924"/>
                    </a:cubicBezTo>
                    <a:lnTo>
                      <a:pt x="1086" y="2917"/>
                    </a:lnTo>
                    <a:cubicBezTo>
                      <a:pt x="1128" y="2794"/>
                      <a:pt x="1148" y="2669"/>
                      <a:pt x="1161" y="2539"/>
                    </a:cubicBezTo>
                    <a:cubicBezTo>
                      <a:pt x="1172" y="2419"/>
                      <a:pt x="1178" y="2295"/>
                      <a:pt x="1176" y="2174"/>
                    </a:cubicBezTo>
                    <a:cubicBezTo>
                      <a:pt x="1168" y="1909"/>
                      <a:pt x="1154" y="1642"/>
                      <a:pt x="1080" y="1387"/>
                    </a:cubicBezTo>
                    <a:cubicBezTo>
                      <a:pt x="1043" y="1262"/>
                      <a:pt x="993" y="1144"/>
                      <a:pt x="946" y="1025"/>
                    </a:cubicBezTo>
                    <a:cubicBezTo>
                      <a:pt x="898" y="906"/>
                      <a:pt x="851" y="787"/>
                      <a:pt x="794" y="672"/>
                    </a:cubicBezTo>
                    <a:cubicBezTo>
                      <a:pt x="700" y="483"/>
                      <a:pt x="582" y="304"/>
                      <a:pt x="476" y="122"/>
                    </a:cubicBezTo>
                    <a:cubicBezTo>
                      <a:pt x="431" y="45"/>
                      <a:pt x="348" y="0"/>
                      <a:pt x="263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08" name="Google Shape;4008;p56"/>
              <p:cNvSpPr/>
              <p:nvPr/>
            </p:nvSpPr>
            <p:spPr>
              <a:xfrm>
                <a:off x="3645800" y="2519075"/>
                <a:ext cx="6835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732" extrusionOk="0">
                    <a:moveTo>
                      <a:pt x="2044" y="82"/>
                    </a:moveTo>
                    <a:cubicBezTo>
                      <a:pt x="2043" y="82"/>
                      <a:pt x="2043" y="82"/>
                      <a:pt x="2043" y="82"/>
                    </a:cubicBezTo>
                    <a:lnTo>
                      <a:pt x="2043" y="82"/>
                    </a:lnTo>
                    <a:cubicBezTo>
                      <a:pt x="2043" y="82"/>
                      <a:pt x="2043" y="82"/>
                      <a:pt x="2044" y="82"/>
                    </a:cubicBezTo>
                    <a:close/>
                    <a:moveTo>
                      <a:pt x="2164" y="0"/>
                    </a:moveTo>
                    <a:cubicBezTo>
                      <a:pt x="2124" y="28"/>
                      <a:pt x="2084" y="55"/>
                      <a:pt x="2044" y="82"/>
                    </a:cubicBezTo>
                    <a:lnTo>
                      <a:pt x="2044" y="82"/>
                    </a:lnTo>
                    <a:cubicBezTo>
                      <a:pt x="2044" y="81"/>
                      <a:pt x="2044" y="81"/>
                      <a:pt x="2044" y="81"/>
                    </a:cubicBezTo>
                    <a:lnTo>
                      <a:pt x="2044" y="81"/>
                    </a:lnTo>
                    <a:cubicBezTo>
                      <a:pt x="2043" y="82"/>
                      <a:pt x="2042" y="83"/>
                      <a:pt x="2041" y="84"/>
                    </a:cubicBezTo>
                    <a:lnTo>
                      <a:pt x="2041" y="84"/>
                    </a:lnTo>
                    <a:cubicBezTo>
                      <a:pt x="2042" y="83"/>
                      <a:pt x="2042" y="83"/>
                      <a:pt x="2043" y="82"/>
                    </a:cubicBezTo>
                    <a:lnTo>
                      <a:pt x="2043" y="82"/>
                    </a:lnTo>
                    <a:cubicBezTo>
                      <a:pt x="2041" y="83"/>
                      <a:pt x="2039" y="85"/>
                      <a:pt x="2037" y="86"/>
                    </a:cubicBezTo>
                    <a:cubicBezTo>
                      <a:pt x="2038" y="86"/>
                      <a:pt x="2038" y="85"/>
                      <a:pt x="2039" y="85"/>
                    </a:cubicBezTo>
                    <a:lnTo>
                      <a:pt x="2039" y="85"/>
                    </a:lnTo>
                    <a:cubicBezTo>
                      <a:pt x="2035" y="88"/>
                      <a:pt x="2031" y="90"/>
                      <a:pt x="2027" y="93"/>
                    </a:cubicBezTo>
                    <a:cubicBezTo>
                      <a:pt x="2025" y="94"/>
                      <a:pt x="2022" y="96"/>
                      <a:pt x="2020" y="97"/>
                    </a:cubicBezTo>
                    <a:cubicBezTo>
                      <a:pt x="2021" y="96"/>
                      <a:pt x="2021" y="96"/>
                      <a:pt x="2022" y="95"/>
                    </a:cubicBezTo>
                    <a:lnTo>
                      <a:pt x="2022" y="95"/>
                    </a:lnTo>
                    <a:cubicBezTo>
                      <a:pt x="1997" y="110"/>
                      <a:pt x="1972" y="125"/>
                      <a:pt x="1947" y="137"/>
                    </a:cubicBezTo>
                    <a:cubicBezTo>
                      <a:pt x="1933" y="144"/>
                      <a:pt x="1920" y="149"/>
                      <a:pt x="1908" y="155"/>
                    </a:cubicBezTo>
                    <a:cubicBezTo>
                      <a:pt x="1843" y="174"/>
                      <a:pt x="1778" y="191"/>
                      <a:pt x="1711" y="205"/>
                    </a:cubicBezTo>
                    <a:cubicBezTo>
                      <a:pt x="1577" y="227"/>
                      <a:pt x="1441" y="235"/>
                      <a:pt x="1306" y="244"/>
                    </a:cubicBezTo>
                    <a:cubicBezTo>
                      <a:pt x="1262" y="246"/>
                      <a:pt x="1218" y="249"/>
                      <a:pt x="1174" y="249"/>
                    </a:cubicBezTo>
                    <a:cubicBezTo>
                      <a:pt x="1156" y="249"/>
                      <a:pt x="1138" y="248"/>
                      <a:pt x="1120" y="247"/>
                    </a:cubicBezTo>
                    <a:cubicBezTo>
                      <a:pt x="1041" y="237"/>
                      <a:pt x="965" y="221"/>
                      <a:pt x="884" y="212"/>
                    </a:cubicBezTo>
                    <a:cubicBezTo>
                      <a:pt x="806" y="204"/>
                      <a:pt x="726" y="198"/>
                      <a:pt x="647" y="183"/>
                    </a:cubicBezTo>
                    <a:cubicBezTo>
                      <a:pt x="639" y="181"/>
                      <a:pt x="631" y="179"/>
                      <a:pt x="622" y="175"/>
                    </a:cubicBezTo>
                    <a:cubicBezTo>
                      <a:pt x="619" y="175"/>
                      <a:pt x="617" y="173"/>
                      <a:pt x="615" y="173"/>
                    </a:cubicBezTo>
                    <a:cubicBezTo>
                      <a:pt x="575" y="151"/>
                      <a:pt x="536" y="129"/>
                      <a:pt x="493" y="112"/>
                    </a:cubicBezTo>
                    <a:cubicBezTo>
                      <a:pt x="464" y="100"/>
                      <a:pt x="433" y="90"/>
                      <a:pt x="402" y="81"/>
                    </a:cubicBezTo>
                    <a:cubicBezTo>
                      <a:pt x="394" y="78"/>
                      <a:pt x="386" y="74"/>
                      <a:pt x="378" y="71"/>
                    </a:cubicBezTo>
                    <a:lnTo>
                      <a:pt x="378" y="71"/>
                    </a:lnTo>
                    <a:cubicBezTo>
                      <a:pt x="378" y="71"/>
                      <a:pt x="379" y="72"/>
                      <a:pt x="380" y="72"/>
                    </a:cubicBezTo>
                    <a:lnTo>
                      <a:pt x="380" y="72"/>
                    </a:lnTo>
                    <a:cubicBezTo>
                      <a:pt x="345" y="56"/>
                      <a:pt x="309" y="48"/>
                      <a:pt x="273" y="48"/>
                    </a:cubicBezTo>
                    <a:cubicBezTo>
                      <a:pt x="210" y="48"/>
                      <a:pt x="148" y="72"/>
                      <a:pt x="102" y="118"/>
                    </a:cubicBezTo>
                    <a:cubicBezTo>
                      <a:pt x="90" y="132"/>
                      <a:pt x="77" y="147"/>
                      <a:pt x="67" y="163"/>
                    </a:cubicBezTo>
                    <a:cubicBezTo>
                      <a:pt x="1" y="273"/>
                      <a:pt x="34" y="429"/>
                      <a:pt x="148" y="495"/>
                    </a:cubicBezTo>
                    <a:cubicBezTo>
                      <a:pt x="200" y="524"/>
                      <a:pt x="253" y="540"/>
                      <a:pt x="308" y="558"/>
                    </a:cubicBezTo>
                    <a:cubicBezTo>
                      <a:pt x="318" y="563"/>
                      <a:pt x="328" y="567"/>
                      <a:pt x="337" y="572"/>
                    </a:cubicBezTo>
                    <a:cubicBezTo>
                      <a:pt x="385" y="597"/>
                      <a:pt x="432" y="623"/>
                      <a:pt x="482" y="639"/>
                    </a:cubicBezTo>
                    <a:cubicBezTo>
                      <a:pt x="524" y="652"/>
                      <a:pt x="568" y="661"/>
                      <a:pt x="611" y="668"/>
                    </a:cubicBezTo>
                    <a:cubicBezTo>
                      <a:pt x="712" y="683"/>
                      <a:pt x="815" y="689"/>
                      <a:pt x="915" y="702"/>
                    </a:cubicBezTo>
                    <a:cubicBezTo>
                      <a:pt x="990" y="713"/>
                      <a:pt x="1064" y="730"/>
                      <a:pt x="1141" y="731"/>
                    </a:cubicBezTo>
                    <a:cubicBezTo>
                      <a:pt x="1153" y="731"/>
                      <a:pt x="1166" y="731"/>
                      <a:pt x="1179" y="731"/>
                    </a:cubicBezTo>
                    <a:cubicBezTo>
                      <a:pt x="1289" y="731"/>
                      <a:pt x="1399" y="723"/>
                      <a:pt x="1509" y="711"/>
                    </a:cubicBezTo>
                    <a:cubicBezTo>
                      <a:pt x="1620" y="702"/>
                      <a:pt x="1733" y="695"/>
                      <a:pt x="1844" y="669"/>
                    </a:cubicBezTo>
                    <a:cubicBezTo>
                      <a:pt x="1919" y="652"/>
                      <a:pt x="1996" y="634"/>
                      <a:pt x="2070" y="607"/>
                    </a:cubicBezTo>
                    <a:cubicBezTo>
                      <a:pt x="2221" y="558"/>
                      <a:pt x="2350" y="456"/>
                      <a:pt x="2478" y="366"/>
                    </a:cubicBezTo>
                    <a:cubicBezTo>
                      <a:pt x="2572" y="299"/>
                      <a:pt x="2655" y="222"/>
                      <a:pt x="2724" y="132"/>
                    </a:cubicBezTo>
                    <a:cubicBezTo>
                      <a:pt x="2727" y="127"/>
                      <a:pt x="2730" y="124"/>
                      <a:pt x="2733" y="119"/>
                    </a:cubicBezTo>
                    <a:cubicBezTo>
                      <a:pt x="2672" y="112"/>
                      <a:pt x="2610" y="96"/>
                      <a:pt x="2551" y="78"/>
                    </a:cubicBezTo>
                    <a:cubicBezTo>
                      <a:pt x="2538" y="78"/>
                      <a:pt x="2525" y="77"/>
                      <a:pt x="2514" y="74"/>
                    </a:cubicBezTo>
                    <a:cubicBezTo>
                      <a:pt x="2451" y="69"/>
                      <a:pt x="2387" y="57"/>
                      <a:pt x="2324" y="46"/>
                    </a:cubicBezTo>
                    <a:cubicBezTo>
                      <a:pt x="2274" y="37"/>
                      <a:pt x="2207" y="32"/>
                      <a:pt x="216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09" name="Google Shape;4009;p56"/>
              <p:cNvSpPr/>
              <p:nvPr/>
            </p:nvSpPr>
            <p:spPr>
              <a:xfrm>
                <a:off x="3247900" y="2318025"/>
                <a:ext cx="1372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82" extrusionOk="0">
                    <a:moveTo>
                      <a:pt x="279" y="1"/>
                    </a:moveTo>
                    <a:cubicBezTo>
                      <a:pt x="212" y="1"/>
                      <a:pt x="144" y="29"/>
                      <a:pt x="93" y="80"/>
                    </a:cubicBezTo>
                    <a:cubicBezTo>
                      <a:pt x="1" y="174"/>
                      <a:pt x="20" y="337"/>
                      <a:pt x="114" y="422"/>
                    </a:cubicBezTo>
                    <a:cubicBezTo>
                      <a:pt x="160" y="462"/>
                      <a:pt x="214" y="481"/>
                      <a:pt x="269" y="481"/>
                    </a:cubicBezTo>
                    <a:cubicBezTo>
                      <a:pt x="336" y="481"/>
                      <a:pt x="403" y="453"/>
                      <a:pt x="455" y="401"/>
                    </a:cubicBezTo>
                    <a:cubicBezTo>
                      <a:pt x="548" y="309"/>
                      <a:pt x="528" y="144"/>
                      <a:pt x="435" y="61"/>
                    </a:cubicBezTo>
                    <a:cubicBezTo>
                      <a:pt x="389" y="20"/>
                      <a:pt x="334" y="1"/>
                      <a:pt x="279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10" name="Google Shape;4010;p56"/>
              <p:cNvSpPr/>
              <p:nvPr/>
            </p:nvSpPr>
            <p:spPr>
              <a:xfrm>
                <a:off x="3439900" y="2294775"/>
                <a:ext cx="13700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1" extrusionOk="0">
                    <a:moveTo>
                      <a:pt x="278" y="0"/>
                    </a:moveTo>
                    <a:cubicBezTo>
                      <a:pt x="211" y="0"/>
                      <a:pt x="144" y="28"/>
                      <a:pt x="93" y="79"/>
                    </a:cubicBezTo>
                    <a:cubicBezTo>
                      <a:pt x="0" y="173"/>
                      <a:pt x="20" y="337"/>
                      <a:pt x="113" y="421"/>
                    </a:cubicBezTo>
                    <a:cubicBezTo>
                      <a:pt x="160" y="462"/>
                      <a:pt x="214" y="481"/>
                      <a:pt x="269" y="481"/>
                    </a:cubicBezTo>
                    <a:cubicBezTo>
                      <a:pt x="336" y="481"/>
                      <a:pt x="403" y="452"/>
                      <a:pt x="454" y="401"/>
                    </a:cubicBezTo>
                    <a:cubicBezTo>
                      <a:pt x="548" y="308"/>
                      <a:pt x="528" y="143"/>
                      <a:pt x="435" y="60"/>
                    </a:cubicBezTo>
                    <a:cubicBezTo>
                      <a:pt x="388" y="19"/>
                      <a:pt x="333" y="0"/>
                      <a:pt x="278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11" name="Google Shape;4011;p56"/>
              <p:cNvSpPr/>
              <p:nvPr/>
            </p:nvSpPr>
            <p:spPr>
              <a:xfrm>
                <a:off x="3340850" y="2410325"/>
                <a:ext cx="1370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2" extrusionOk="0">
                    <a:moveTo>
                      <a:pt x="280" y="1"/>
                    </a:moveTo>
                    <a:cubicBezTo>
                      <a:pt x="213" y="1"/>
                      <a:pt x="145" y="29"/>
                      <a:pt x="94" y="80"/>
                    </a:cubicBezTo>
                    <a:cubicBezTo>
                      <a:pt x="0" y="174"/>
                      <a:pt x="21" y="338"/>
                      <a:pt x="113" y="422"/>
                    </a:cubicBezTo>
                    <a:cubicBezTo>
                      <a:pt x="159" y="463"/>
                      <a:pt x="214" y="481"/>
                      <a:pt x="269" y="481"/>
                    </a:cubicBezTo>
                    <a:cubicBezTo>
                      <a:pt x="336" y="481"/>
                      <a:pt x="404" y="453"/>
                      <a:pt x="455" y="402"/>
                    </a:cubicBezTo>
                    <a:cubicBezTo>
                      <a:pt x="548" y="308"/>
                      <a:pt x="528" y="144"/>
                      <a:pt x="435" y="60"/>
                    </a:cubicBezTo>
                    <a:cubicBezTo>
                      <a:pt x="389" y="19"/>
                      <a:pt x="335" y="1"/>
                      <a:pt x="280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12" name="Google Shape;4012;p56"/>
              <p:cNvSpPr/>
              <p:nvPr/>
            </p:nvSpPr>
            <p:spPr>
              <a:xfrm>
                <a:off x="3340650" y="2426600"/>
                <a:ext cx="1370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2" extrusionOk="0">
                    <a:moveTo>
                      <a:pt x="279" y="0"/>
                    </a:moveTo>
                    <a:cubicBezTo>
                      <a:pt x="211" y="0"/>
                      <a:pt x="144" y="29"/>
                      <a:pt x="93" y="80"/>
                    </a:cubicBezTo>
                    <a:cubicBezTo>
                      <a:pt x="0" y="174"/>
                      <a:pt x="19" y="337"/>
                      <a:pt x="113" y="422"/>
                    </a:cubicBezTo>
                    <a:cubicBezTo>
                      <a:pt x="159" y="462"/>
                      <a:pt x="214" y="481"/>
                      <a:pt x="268" y="481"/>
                    </a:cubicBezTo>
                    <a:cubicBezTo>
                      <a:pt x="336" y="481"/>
                      <a:pt x="403" y="453"/>
                      <a:pt x="454" y="401"/>
                    </a:cubicBezTo>
                    <a:cubicBezTo>
                      <a:pt x="548" y="308"/>
                      <a:pt x="527" y="144"/>
                      <a:pt x="435" y="59"/>
                    </a:cubicBezTo>
                    <a:cubicBezTo>
                      <a:pt x="388" y="19"/>
                      <a:pt x="334" y="0"/>
                      <a:pt x="2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13" name="Google Shape;4013;p56"/>
              <p:cNvSpPr/>
              <p:nvPr/>
            </p:nvSpPr>
            <p:spPr>
              <a:xfrm>
                <a:off x="3455075" y="2494025"/>
                <a:ext cx="1375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482" extrusionOk="0">
                    <a:moveTo>
                      <a:pt x="280" y="1"/>
                    </a:moveTo>
                    <a:cubicBezTo>
                      <a:pt x="213" y="1"/>
                      <a:pt x="145" y="29"/>
                      <a:pt x="94" y="81"/>
                    </a:cubicBezTo>
                    <a:cubicBezTo>
                      <a:pt x="0" y="173"/>
                      <a:pt x="21" y="338"/>
                      <a:pt x="114" y="421"/>
                    </a:cubicBezTo>
                    <a:cubicBezTo>
                      <a:pt x="160" y="462"/>
                      <a:pt x="215" y="481"/>
                      <a:pt x="270" y="481"/>
                    </a:cubicBezTo>
                    <a:cubicBezTo>
                      <a:pt x="337" y="481"/>
                      <a:pt x="404" y="453"/>
                      <a:pt x="455" y="402"/>
                    </a:cubicBezTo>
                    <a:cubicBezTo>
                      <a:pt x="549" y="308"/>
                      <a:pt x="529" y="145"/>
                      <a:pt x="435" y="60"/>
                    </a:cubicBezTo>
                    <a:cubicBezTo>
                      <a:pt x="389" y="20"/>
                      <a:pt x="335" y="1"/>
                      <a:pt x="280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14" name="Google Shape;4014;p56"/>
              <p:cNvSpPr/>
              <p:nvPr/>
            </p:nvSpPr>
            <p:spPr>
              <a:xfrm>
                <a:off x="3639125" y="2442525"/>
                <a:ext cx="1370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2" extrusionOk="0">
                    <a:moveTo>
                      <a:pt x="278" y="0"/>
                    </a:moveTo>
                    <a:cubicBezTo>
                      <a:pt x="211" y="0"/>
                      <a:pt x="144" y="29"/>
                      <a:pt x="93" y="80"/>
                    </a:cubicBezTo>
                    <a:cubicBezTo>
                      <a:pt x="0" y="174"/>
                      <a:pt x="19" y="337"/>
                      <a:pt x="113" y="422"/>
                    </a:cubicBezTo>
                    <a:cubicBezTo>
                      <a:pt x="159" y="462"/>
                      <a:pt x="214" y="481"/>
                      <a:pt x="269" y="481"/>
                    </a:cubicBezTo>
                    <a:cubicBezTo>
                      <a:pt x="336" y="481"/>
                      <a:pt x="403" y="453"/>
                      <a:pt x="454" y="401"/>
                    </a:cubicBezTo>
                    <a:cubicBezTo>
                      <a:pt x="548" y="309"/>
                      <a:pt x="527" y="144"/>
                      <a:pt x="435" y="61"/>
                    </a:cubicBezTo>
                    <a:cubicBezTo>
                      <a:pt x="388" y="19"/>
                      <a:pt x="333" y="0"/>
                      <a:pt x="278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15" name="Google Shape;4015;p56"/>
              <p:cNvSpPr/>
              <p:nvPr/>
            </p:nvSpPr>
            <p:spPr>
              <a:xfrm>
                <a:off x="3658375" y="2613625"/>
                <a:ext cx="137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81" extrusionOk="0">
                    <a:moveTo>
                      <a:pt x="280" y="0"/>
                    </a:moveTo>
                    <a:cubicBezTo>
                      <a:pt x="213" y="0"/>
                      <a:pt x="146" y="28"/>
                      <a:pt x="94" y="80"/>
                    </a:cubicBezTo>
                    <a:cubicBezTo>
                      <a:pt x="1" y="172"/>
                      <a:pt x="20" y="337"/>
                      <a:pt x="114" y="420"/>
                    </a:cubicBezTo>
                    <a:cubicBezTo>
                      <a:pt x="160" y="462"/>
                      <a:pt x="215" y="480"/>
                      <a:pt x="270" y="480"/>
                    </a:cubicBezTo>
                    <a:cubicBezTo>
                      <a:pt x="338" y="480"/>
                      <a:pt x="405" y="452"/>
                      <a:pt x="456" y="401"/>
                    </a:cubicBezTo>
                    <a:cubicBezTo>
                      <a:pt x="548" y="307"/>
                      <a:pt x="529" y="144"/>
                      <a:pt x="435" y="59"/>
                    </a:cubicBezTo>
                    <a:cubicBezTo>
                      <a:pt x="389" y="19"/>
                      <a:pt x="335" y="0"/>
                      <a:pt x="2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16" name="Google Shape;4016;p56"/>
              <p:cNvSpPr/>
              <p:nvPr/>
            </p:nvSpPr>
            <p:spPr>
              <a:xfrm>
                <a:off x="3361325" y="2190050"/>
                <a:ext cx="3837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1487" extrusionOk="0">
                    <a:moveTo>
                      <a:pt x="774" y="0"/>
                    </a:moveTo>
                    <a:cubicBezTo>
                      <a:pt x="713" y="0"/>
                      <a:pt x="652" y="8"/>
                      <a:pt x="593" y="25"/>
                    </a:cubicBezTo>
                    <a:cubicBezTo>
                      <a:pt x="451" y="42"/>
                      <a:pt x="326" y="102"/>
                      <a:pt x="219" y="198"/>
                    </a:cubicBezTo>
                    <a:cubicBezTo>
                      <a:pt x="212" y="203"/>
                      <a:pt x="207" y="209"/>
                      <a:pt x="200" y="215"/>
                    </a:cubicBezTo>
                    <a:cubicBezTo>
                      <a:pt x="76" y="339"/>
                      <a:pt x="11" y="531"/>
                      <a:pt x="7" y="703"/>
                    </a:cubicBezTo>
                    <a:cubicBezTo>
                      <a:pt x="1" y="893"/>
                      <a:pt x="45" y="1071"/>
                      <a:pt x="163" y="1223"/>
                    </a:cubicBezTo>
                    <a:cubicBezTo>
                      <a:pt x="301" y="1402"/>
                      <a:pt x="518" y="1486"/>
                      <a:pt x="737" y="1486"/>
                    </a:cubicBezTo>
                    <a:cubicBezTo>
                      <a:pt x="868" y="1486"/>
                      <a:pt x="999" y="1457"/>
                      <a:pt x="1113" y="1399"/>
                    </a:cubicBezTo>
                    <a:cubicBezTo>
                      <a:pt x="1255" y="1328"/>
                      <a:pt x="1374" y="1238"/>
                      <a:pt x="1450" y="1097"/>
                    </a:cubicBezTo>
                    <a:cubicBezTo>
                      <a:pt x="1513" y="982"/>
                      <a:pt x="1534" y="834"/>
                      <a:pt x="1514" y="705"/>
                    </a:cubicBezTo>
                    <a:cubicBezTo>
                      <a:pt x="1491" y="562"/>
                      <a:pt x="1447" y="416"/>
                      <a:pt x="1357" y="302"/>
                    </a:cubicBezTo>
                    <a:cubicBezTo>
                      <a:pt x="1266" y="185"/>
                      <a:pt x="1155" y="91"/>
                      <a:pt x="1013" y="42"/>
                    </a:cubicBezTo>
                    <a:cubicBezTo>
                      <a:pt x="936" y="15"/>
                      <a:pt x="855" y="0"/>
                      <a:pt x="774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17" name="Google Shape;4017;p56"/>
              <p:cNvSpPr/>
              <p:nvPr/>
            </p:nvSpPr>
            <p:spPr>
              <a:xfrm>
                <a:off x="3225375" y="2333975"/>
                <a:ext cx="410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394" extrusionOk="0">
                    <a:moveTo>
                      <a:pt x="831" y="1"/>
                    </a:moveTo>
                    <a:cubicBezTo>
                      <a:pt x="786" y="1"/>
                      <a:pt x="742" y="4"/>
                      <a:pt x="698" y="10"/>
                    </a:cubicBezTo>
                    <a:cubicBezTo>
                      <a:pt x="538" y="33"/>
                      <a:pt x="370" y="111"/>
                      <a:pt x="252" y="229"/>
                    </a:cubicBezTo>
                    <a:cubicBezTo>
                      <a:pt x="229" y="252"/>
                      <a:pt x="208" y="276"/>
                      <a:pt x="189" y="302"/>
                    </a:cubicBezTo>
                    <a:cubicBezTo>
                      <a:pt x="78" y="455"/>
                      <a:pt x="1" y="654"/>
                      <a:pt x="52" y="845"/>
                    </a:cubicBezTo>
                    <a:cubicBezTo>
                      <a:pt x="75" y="936"/>
                      <a:pt x="110" y="1012"/>
                      <a:pt x="169" y="1085"/>
                    </a:cubicBezTo>
                    <a:cubicBezTo>
                      <a:pt x="234" y="1168"/>
                      <a:pt x="318" y="1228"/>
                      <a:pt x="409" y="1276"/>
                    </a:cubicBezTo>
                    <a:cubicBezTo>
                      <a:pt x="555" y="1352"/>
                      <a:pt x="720" y="1394"/>
                      <a:pt x="885" y="1394"/>
                    </a:cubicBezTo>
                    <a:cubicBezTo>
                      <a:pt x="932" y="1394"/>
                      <a:pt x="978" y="1391"/>
                      <a:pt x="1024" y="1384"/>
                    </a:cubicBezTo>
                    <a:cubicBezTo>
                      <a:pt x="1210" y="1355"/>
                      <a:pt x="1412" y="1260"/>
                      <a:pt x="1504" y="1089"/>
                    </a:cubicBezTo>
                    <a:cubicBezTo>
                      <a:pt x="1521" y="1058"/>
                      <a:pt x="1534" y="1027"/>
                      <a:pt x="1542" y="996"/>
                    </a:cubicBezTo>
                    <a:cubicBezTo>
                      <a:pt x="1565" y="954"/>
                      <a:pt x="1585" y="910"/>
                      <a:pt x="1601" y="865"/>
                    </a:cubicBezTo>
                    <a:cubicBezTo>
                      <a:pt x="1633" y="774"/>
                      <a:pt x="1643" y="684"/>
                      <a:pt x="1632" y="588"/>
                    </a:cubicBezTo>
                    <a:cubicBezTo>
                      <a:pt x="1612" y="377"/>
                      <a:pt x="1452" y="214"/>
                      <a:pt x="1276" y="114"/>
                    </a:cubicBezTo>
                    <a:cubicBezTo>
                      <a:pt x="1142" y="39"/>
                      <a:pt x="986" y="1"/>
                      <a:pt x="831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18" name="Google Shape;4018;p56"/>
              <p:cNvSpPr/>
              <p:nvPr/>
            </p:nvSpPr>
            <p:spPr>
              <a:xfrm>
                <a:off x="3331125" y="2443025"/>
                <a:ext cx="3587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1060" extrusionOk="0">
                    <a:moveTo>
                      <a:pt x="777" y="1"/>
                    </a:moveTo>
                    <a:cubicBezTo>
                      <a:pt x="701" y="1"/>
                      <a:pt x="625" y="15"/>
                      <a:pt x="554" y="41"/>
                    </a:cubicBezTo>
                    <a:cubicBezTo>
                      <a:pt x="542" y="42"/>
                      <a:pt x="532" y="42"/>
                      <a:pt x="521" y="43"/>
                    </a:cubicBezTo>
                    <a:cubicBezTo>
                      <a:pt x="397" y="55"/>
                      <a:pt x="264" y="117"/>
                      <a:pt x="174" y="209"/>
                    </a:cubicBezTo>
                    <a:cubicBezTo>
                      <a:pt x="160" y="221"/>
                      <a:pt x="149" y="235"/>
                      <a:pt x="137" y="249"/>
                    </a:cubicBezTo>
                    <a:cubicBezTo>
                      <a:pt x="62" y="345"/>
                      <a:pt x="0" y="473"/>
                      <a:pt x="21" y="599"/>
                    </a:cubicBezTo>
                    <a:cubicBezTo>
                      <a:pt x="31" y="660"/>
                      <a:pt x="47" y="715"/>
                      <a:pt x="76" y="772"/>
                    </a:cubicBezTo>
                    <a:cubicBezTo>
                      <a:pt x="105" y="832"/>
                      <a:pt x="160" y="881"/>
                      <a:pt x="213" y="920"/>
                    </a:cubicBezTo>
                    <a:cubicBezTo>
                      <a:pt x="285" y="974"/>
                      <a:pt x="371" y="1004"/>
                      <a:pt x="460" y="1023"/>
                    </a:cubicBezTo>
                    <a:cubicBezTo>
                      <a:pt x="471" y="1028"/>
                      <a:pt x="483" y="1034"/>
                      <a:pt x="495" y="1040"/>
                    </a:cubicBezTo>
                    <a:cubicBezTo>
                      <a:pt x="526" y="1053"/>
                      <a:pt x="557" y="1059"/>
                      <a:pt x="589" y="1059"/>
                    </a:cubicBezTo>
                    <a:cubicBezTo>
                      <a:pt x="618" y="1059"/>
                      <a:pt x="647" y="1054"/>
                      <a:pt x="674" y="1043"/>
                    </a:cubicBezTo>
                    <a:cubicBezTo>
                      <a:pt x="685" y="1044"/>
                      <a:pt x="697" y="1044"/>
                      <a:pt x="709" y="1044"/>
                    </a:cubicBezTo>
                    <a:cubicBezTo>
                      <a:pt x="721" y="1044"/>
                      <a:pt x="733" y="1044"/>
                      <a:pt x="745" y="1043"/>
                    </a:cubicBezTo>
                    <a:cubicBezTo>
                      <a:pt x="797" y="1053"/>
                      <a:pt x="852" y="1058"/>
                      <a:pt x="907" y="1058"/>
                    </a:cubicBezTo>
                    <a:cubicBezTo>
                      <a:pt x="1127" y="1058"/>
                      <a:pt x="1352" y="976"/>
                      <a:pt x="1401" y="739"/>
                    </a:cubicBezTo>
                    <a:cubicBezTo>
                      <a:pt x="1434" y="588"/>
                      <a:pt x="1384" y="436"/>
                      <a:pt x="1306" y="307"/>
                    </a:cubicBezTo>
                    <a:cubicBezTo>
                      <a:pt x="1229" y="180"/>
                      <a:pt x="1117" y="85"/>
                      <a:pt x="979" y="36"/>
                    </a:cubicBezTo>
                    <a:cubicBezTo>
                      <a:pt x="913" y="12"/>
                      <a:pt x="845" y="1"/>
                      <a:pt x="777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19" name="Google Shape;4019;p56"/>
              <p:cNvSpPr/>
              <p:nvPr/>
            </p:nvSpPr>
            <p:spPr>
              <a:xfrm>
                <a:off x="3452550" y="2282925"/>
                <a:ext cx="3162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1397" extrusionOk="0">
                    <a:moveTo>
                      <a:pt x="666" y="1"/>
                    </a:moveTo>
                    <a:cubicBezTo>
                      <a:pt x="569" y="1"/>
                      <a:pt x="476" y="38"/>
                      <a:pt x="399" y="96"/>
                    </a:cubicBezTo>
                    <a:cubicBezTo>
                      <a:pt x="343" y="125"/>
                      <a:pt x="291" y="162"/>
                      <a:pt x="247" y="207"/>
                    </a:cubicBezTo>
                    <a:cubicBezTo>
                      <a:pt x="195" y="258"/>
                      <a:pt x="153" y="318"/>
                      <a:pt x="122" y="383"/>
                    </a:cubicBezTo>
                    <a:cubicBezTo>
                      <a:pt x="108" y="413"/>
                      <a:pt x="94" y="444"/>
                      <a:pt x="84" y="477"/>
                    </a:cubicBezTo>
                    <a:cubicBezTo>
                      <a:pt x="22" y="601"/>
                      <a:pt x="1" y="741"/>
                      <a:pt x="29" y="880"/>
                    </a:cubicBezTo>
                    <a:cubicBezTo>
                      <a:pt x="56" y="1016"/>
                      <a:pt x="117" y="1142"/>
                      <a:pt x="217" y="1241"/>
                    </a:cubicBezTo>
                    <a:cubicBezTo>
                      <a:pt x="311" y="1332"/>
                      <a:pt x="437" y="1384"/>
                      <a:pt x="567" y="1384"/>
                    </a:cubicBezTo>
                    <a:cubicBezTo>
                      <a:pt x="573" y="1384"/>
                      <a:pt x="578" y="1384"/>
                      <a:pt x="584" y="1384"/>
                    </a:cubicBezTo>
                    <a:cubicBezTo>
                      <a:pt x="584" y="1382"/>
                      <a:pt x="584" y="1382"/>
                      <a:pt x="585" y="1382"/>
                    </a:cubicBezTo>
                    <a:cubicBezTo>
                      <a:pt x="625" y="1392"/>
                      <a:pt x="665" y="1396"/>
                      <a:pt x="706" y="1396"/>
                    </a:cubicBezTo>
                    <a:cubicBezTo>
                      <a:pt x="726" y="1396"/>
                      <a:pt x="746" y="1395"/>
                      <a:pt x="767" y="1394"/>
                    </a:cubicBezTo>
                    <a:cubicBezTo>
                      <a:pt x="937" y="1381"/>
                      <a:pt x="1087" y="1270"/>
                      <a:pt x="1175" y="1130"/>
                    </a:cubicBezTo>
                    <a:cubicBezTo>
                      <a:pt x="1239" y="1027"/>
                      <a:pt x="1256" y="903"/>
                      <a:pt x="1245" y="783"/>
                    </a:cubicBezTo>
                    <a:cubicBezTo>
                      <a:pt x="1247" y="774"/>
                      <a:pt x="1248" y="765"/>
                      <a:pt x="1251" y="757"/>
                    </a:cubicBezTo>
                    <a:cubicBezTo>
                      <a:pt x="1264" y="668"/>
                      <a:pt x="1260" y="585"/>
                      <a:pt x="1235" y="498"/>
                    </a:cubicBezTo>
                    <a:cubicBezTo>
                      <a:pt x="1213" y="423"/>
                      <a:pt x="1177" y="350"/>
                      <a:pt x="1133" y="286"/>
                    </a:cubicBezTo>
                    <a:cubicBezTo>
                      <a:pt x="1030" y="138"/>
                      <a:pt x="894" y="24"/>
                      <a:pt x="711" y="3"/>
                    </a:cubicBezTo>
                    <a:cubicBezTo>
                      <a:pt x="696" y="1"/>
                      <a:pt x="681" y="1"/>
                      <a:pt x="666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20" name="Google Shape;4020;p56"/>
              <p:cNvSpPr/>
              <p:nvPr/>
            </p:nvSpPr>
            <p:spPr>
              <a:xfrm>
                <a:off x="3542900" y="2355000"/>
                <a:ext cx="38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505" extrusionOk="0">
                    <a:moveTo>
                      <a:pt x="690" y="0"/>
                    </a:moveTo>
                    <a:cubicBezTo>
                      <a:pt x="526" y="0"/>
                      <a:pt x="364" y="53"/>
                      <a:pt x="236" y="156"/>
                    </a:cubicBezTo>
                    <a:cubicBezTo>
                      <a:pt x="221" y="169"/>
                      <a:pt x="207" y="181"/>
                      <a:pt x="193" y="195"/>
                    </a:cubicBezTo>
                    <a:cubicBezTo>
                      <a:pt x="54" y="335"/>
                      <a:pt x="0" y="546"/>
                      <a:pt x="15" y="738"/>
                    </a:cubicBezTo>
                    <a:cubicBezTo>
                      <a:pt x="23" y="856"/>
                      <a:pt x="49" y="974"/>
                      <a:pt x="103" y="1080"/>
                    </a:cubicBezTo>
                    <a:cubicBezTo>
                      <a:pt x="152" y="1177"/>
                      <a:pt x="217" y="1275"/>
                      <a:pt x="304" y="1340"/>
                    </a:cubicBezTo>
                    <a:cubicBezTo>
                      <a:pt x="446" y="1447"/>
                      <a:pt x="621" y="1504"/>
                      <a:pt x="797" y="1504"/>
                    </a:cubicBezTo>
                    <a:cubicBezTo>
                      <a:pt x="842" y="1504"/>
                      <a:pt x="887" y="1501"/>
                      <a:pt x="932" y="1493"/>
                    </a:cubicBezTo>
                    <a:cubicBezTo>
                      <a:pt x="1049" y="1472"/>
                      <a:pt x="1162" y="1446"/>
                      <a:pt x="1260" y="1380"/>
                    </a:cubicBezTo>
                    <a:cubicBezTo>
                      <a:pt x="1348" y="1319"/>
                      <a:pt x="1424" y="1240"/>
                      <a:pt x="1467" y="1143"/>
                    </a:cubicBezTo>
                    <a:cubicBezTo>
                      <a:pt x="1544" y="969"/>
                      <a:pt x="1541" y="782"/>
                      <a:pt x="1484" y="606"/>
                    </a:cubicBezTo>
                    <a:cubicBezTo>
                      <a:pt x="1481" y="553"/>
                      <a:pt x="1467" y="503"/>
                      <a:pt x="1443" y="455"/>
                    </a:cubicBezTo>
                    <a:cubicBezTo>
                      <a:pt x="1333" y="237"/>
                      <a:pt x="1118" y="90"/>
                      <a:pt x="889" y="27"/>
                    </a:cubicBezTo>
                    <a:cubicBezTo>
                      <a:pt x="823" y="9"/>
                      <a:pt x="756" y="0"/>
                      <a:pt x="690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21" name="Google Shape;4021;p56"/>
              <p:cNvSpPr/>
              <p:nvPr/>
            </p:nvSpPr>
            <p:spPr>
              <a:xfrm>
                <a:off x="3445425" y="2510500"/>
                <a:ext cx="34950" cy="3155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262" extrusionOk="0">
                    <a:moveTo>
                      <a:pt x="659" y="0"/>
                    </a:moveTo>
                    <a:cubicBezTo>
                      <a:pt x="620" y="0"/>
                      <a:pt x="581" y="5"/>
                      <a:pt x="543" y="15"/>
                    </a:cubicBezTo>
                    <a:cubicBezTo>
                      <a:pt x="418" y="47"/>
                      <a:pt x="305" y="113"/>
                      <a:pt x="216" y="203"/>
                    </a:cubicBezTo>
                    <a:cubicBezTo>
                      <a:pt x="103" y="316"/>
                      <a:pt x="27" y="463"/>
                      <a:pt x="9" y="626"/>
                    </a:cubicBezTo>
                    <a:cubicBezTo>
                      <a:pt x="1" y="701"/>
                      <a:pt x="10" y="785"/>
                      <a:pt x="38" y="855"/>
                    </a:cubicBezTo>
                    <a:cubicBezTo>
                      <a:pt x="64" y="925"/>
                      <a:pt x="107" y="984"/>
                      <a:pt x="157" y="1038"/>
                    </a:cubicBezTo>
                    <a:cubicBezTo>
                      <a:pt x="200" y="1088"/>
                      <a:pt x="256" y="1125"/>
                      <a:pt x="318" y="1152"/>
                    </a:cubicBezTo>
                    <a:cubicBezTo>
                      <a:pt x="425" y="1224"/>
                      <a:pt x="547" y="1261"/>
                      <a:pt x="680" y="1261"/>
                    </a:cubicBezTo>
                    <a:cubicBezTo>
                      <a:pt x="684" y="1261"/>
                      <a:pt x="688" y="1261"/>
                      <a:pt x="692" y="1261"/>
                    </a:cubicBezTo>
                    <a:cubicBezTo>
                      <a:pt x="828" y="1260"/>
                      <a:pt x="956" y="1210"/>
                      <a:pt x="1067" y="1132"/>
                    </a:cubicBezTo>
                    <a:cubicBezTo>
                      <a:pt x="1098" y="1110"/>
                      <a:pt x="1125" y="1085"/>
                      <a:pt x="1150" y="1058"/>
                    </a:cubicBezTo>
                    <a:cubicBezTo>
                      <a:pt x="1239" y="1042"/>
                      <a:pt x="1318" y="978"/>
                      <a:pt x="1342" y="886"/>
                    </a:cubicBezTo>
                    <a:cubicBezTo>
                      <a:pt x="1377" y="759"/>
                      <a:pt x="1397" y="634"/>
                      <a:pt x="1361" y="506"/>
                    </a:cubicBezTo>
                    <a:cubicBezTo>
                      <a:pt x="1331" y="401"/>
                      <a:pt x="1258" y="309"/>
                      <a:pt x="1170" y="244"/>
                    </a:cubicBezTo>
                    <a:cubicBezTo>
                      <a:pt x="1115" y="184"/>
                      <a:pt x="1048" y="136"/>
                      <a:pt x="975" y="102"/>
                    </a:cubicBezTo>
                    <a:cubicBezTo>
                      <a:pt x="955" y="88"/>
                      <a:pt x="934" y="76"/>
                      <a:pt x="912" y="64"/>
                    </a:cubicBezTo>
                    <a:cubicBezTo>
                      <a:pt x="835" y="24"/>
                      <a:pt x="747" y="0"/>
                      <a:pt x="659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22" name="Google Shape;4022;p56"/>
              <p:cNvSpPr/>
              <p:nvPr/>
            </p:nvSpPr>
            <p:spPr>
              <a:xfrm>
                <a:off x="3654325" y="2428575"/>
                <a:ext cx="25775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113" extrusionOk="0">
                    <a:moveTo>
                      <a:pt x="447" y="1"/>
                    </a:moveTo>
                    <a:cubicBezTo>
                      <a:pt x="357" y="1"/>
                      <a:pt x="275" y="30"/>
                      <a:pt x="199" y="88"/>
                    </a:cubicBezTo>
                    <a:cubicBezTo>
                      <a:pt x="186" y="98"/>
                      <a:pt x="172" y="110"/>
                      <a:pt x="159" y="122"/>
                    </a:cubicBezTo>
                    <a:cubicBezTo>
                      <a:pt x="79" y="202"/>
                      <a:pt x="28" y="321"/>
                      <a:pt x="16" y="430"/>
                    </a:cubicBezTo>
                    <a:cubicBezTo>
                      <a:pt x="5" y="550"/>
                      <a:pt x="0" y="688"/>
                      <a:pt x="52" y="801"/>
                    </a:cubicBezTo>
                    <a:cubicBezTo>
                      <a:pt x="101" y="910"/>
                      <a:pt x="167" y="996"/>
                      <a:pt x="275" y="1054"/>
                    </a:cubicBezTo>
                    <a:cubicBezTo>
                      <a:pt x="349" y="1094"/>
                      <a:pt x="433" y="1113"/>
                      <a:pt x="517" y="1113"/>
                    </a:cubicBezTo>
                    <a:cubicBezTo>
                      <a:pt x="550" y="1113"/>
                      <a:pt x="584" y="1110"/>
                      <a:pt x="617" y="1105"/>
                    </a:cubicBezTo>
                    <a:cubicBezTo>
                      <a:pt x="747" y="1080"/>
                      <a:pt x="883" y="1012"/>
                      <a:pt x="951" y="893"/>
                    </a:cubicBezTo>
                    <a:cubicBezTo>
                      <a:pt x="1020" y="773"/>
                      <a:pt x="1031" y="645"/>
                      <a:pt x="997" y="511"/>
                    </a:cubicBezTo>
                    <a:cubicBezTo>
                      <a:pt x="977" y="428"/>
                      <a:pt x="935" y="348"/>
                      <a:pt x="885" y="279"/>
                    </a:cubicBezTo>
                    <a:cubicBezTo>
                      <a:pt x="847" y="223"/>
                      <a:pt x="804" y="168"/>
                      <a:pt x="752" y="126"/>
                    </a:cubicBezTo>
                    <a:cubicBezTo>
                      <a:pt x="726" y="105"/>
                      <a:pt x="701" y="87"/>
                      <a:pt x="675" y="72"/>
                    </a:cubicBezTo>
                    <a:cubicBezTo>
                      <a:pt x="628" y="40"/>
                      <a:pt x="578" y="16"/>
                      <a:pt x="519" y="7"/>
                    </a:cubicBezTo>
                    <a:cubicBezTo>
                      <a:pt x="495" y="3"/>
                      <a:pt x="471" y="1"/>
                      <a:pt x="447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23" name="Google Shape;4023;p56"/>
              <p:cNvSpPr/>
              <p:nvPr/>
            </p:nvSpPr>
            <p:spPr>
              <a:xfrm>
                <a:off x="3547800" y="2571750"/>
                <a:ext cx="3607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1416" extrusionOk="0">
                    <a:moveTo>
                      <a:pt x="685" y="1"/>
                    </a:moveTo>
                    <a:cubicBezTo>
                      <a:pt x="554" y="1"/>
                      <a:pt x="425" y="34"/>
                      <a:pt x="315" y="110"/>
                    </a:cubicBezTo>
                    <a:cubicBezTo>
                      <a:pt x="280" y="134"/>
                      <a:pt x="248" y="161"/>
                      <a:pt x="218" y="190"/>
                    </a:cubicBezTo>
                    <a:cubicBezTo>
                      <a:pt x="93" y="315"/>
                      <a:pt x="20" y="484"/>
                      <a:pt x="5" y="663"/>
                    </a:cubicBezTo>
                    <a:cubicBezTo>
                      <a:pt x="1" y="716"/>
                      <a:pt x="3" y="770"/>
                      <a:pt x="10" y="823"/>
                    </a:cubicBezTo>
                    <a:cubicBezTo>
                      <a:pt x="12" y="946"/>
                      <a:pt x="57" y="1069"/>
                      <a:pt x="140" y="1159"/>
                    </a:cubicBezTo>
                    <a:cubicBezTo>
                      <a:pt x="157" y="1177"/>
                      <a:pt x="176" y="1196"/>
                      <a:pt x="195" y="1212"/>
                    </a:cubicBezTo>
                    <a:cubicBezTo>
                      <a:pt x="202" y="1218"/>
                      <a:pt x="209" y="1225"/>
                      <a:pt x="216" y="1232"/>
                    </a:cubicBezTo>
                    <a:cubicBezTo>
                      <a:pt x="345" y="1352"/>
                      <a:pt x="525" y="1415"/>
                      <a:pt x="703" y="1415"/>
                    </a:cubicBezTo>
                    <a:cubicBezTo>
                      <a:pt x="732" y="1415"/>
                      <a:pt x="760" y="1414"/>
                      <a:pt x="789" y="1410"/>
                    </a:cubicBezTo>
                    <a:cubicBezTo>
                      <a:pt x="890" y="1399"/>
                      <a:pt x="1005" y="1374"/>
                      <a:pt x="1087" y="1309"/>
                    </a:cubicBezTo>
                    <a:cubicBezTo>
                      <a:pt x="1169" y="1244"/>
                      <a:pt x="1228" y="1169"/>
                      <a:pt x="1270" y="1075"/>
                    </a:cubicBezTo>
                    <a:cubicBezTo>
                      <a:pt x="1285" y="1045"/>
                      <a:pt x="1295" y="1010"/>
                      <a:pt x="1302" y="975"/>
                    </a:cubicBezTo>
                    <a:cubicBezTo>
                      <a:pt x="1352" y="898"/>
                      <a:pt x="1402" y="824"/>
                      <a:pt x="1421" y="731"/>
                    </a:cubicBezTo>
                    <a:cubicBezTo>
                      <a:pt x="1443" y="626"/>
                      <a:pt x="1430" y="523"/>
                      <a:pt x="1390" y="424"/>
                    </a:cubicBezTo>
                    <a:cubicBezTo>
                      <a:pt x="1351" y="328"/>
                      <a:pt x="1272" y="242"/>
                      <a:pt x="1190" y="180"/>
                    </a:cubicBezTo>
                    <a:cubicBezTo>
                      <a:pt x="1107" y="118"/>
                      <a:pt x="1016" y="61"/>
                      <a:pt x="914" y="34"/>
                    </a:cubicBezTo>
                    <a:cubicBezTo>
                      <a:pt x="840" y="13"/>
                      <a:pt x="762" y="1"/>
                      <a:pt x="685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24" name="Google Shape;4024;p56"/>
              <p:cNvSpPr/>
              <p:nvPr/>
            </p:nvSpPr>
            <p:spPr>
              <a:xfrm>
                <a:off x="3728325" y="2503550"/>
                <a:ext cx="45625" cy="442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770" extrusionOk="0">
                    <a:moveTo>
                      <a:pt x="767" y="0"/>
                    </a:moveTo>
                    <a:cubicBezTo>
                      <a:pt x="623" y="0"/>
                      <a:pt x="479" y="32"/>
                      <a:pt x="360" y="118"/>
                    </a:cubicBezTo>
                    <a:cubicBezTo>
                      <a:pt x="322" y="143"/>
                      <a:pt x="289" y="173"/>
                      <a:pt x="257" y="204"/>
                    </a:cubicBezTo>
                    <a:cubicBezTo>
                      <a:pt x="172" y="290"/>
                      <a:pt x="108" y="392"/>
                      <a:pt x="66" y="509"/>
                    </a:cubicBezTo>
                    <a:cubicBezTo>
                      <a:pt x="18" y="647"/>
                      <a:pt x="1" y="793"/>
                      <a:pt x="5" y="938"/>
                    </a:cubicBezTo>
                    <a:cubicBezTo>
                      <a:pt x="9" y="1087"/>
                      <a:pt x="28" y="1256"/>
                      <a:pt x="117" y="1382"/>
                    </a:cubicBezTo>
                    <a:cubicBezTo>
                      <a:pt x="135" y="1406"/>
                      <a:pt x="154" y="1427"/>
                      <a:pt x="175" y="1449"/>
                    </a:cubicBezTo>
                    <a:cubicBezTo>
                      <a:pt x="207" y="1497"/>
                      <a:pt x="243" y="1541"/>
                      <a:pt x="287" y="1579"/>
                    </a:cubicBezTo>
                    <a:cubicBezTo>
                      <a:pt x="398" y="1678"/>
                      <a:pt x="538" y="1735"/>
                      <a:pt x="683" y="1755"/>
                    </a:cubicBezTo>
                    <a:cubicBezTo>
                      <a:pt x="745" y="1764"/>
                      <a:pt x="809" y="1769"/>
                      <a:pt x="874" y="1769"/>
                    </a:cubicBezTo>
                    <a:cubicBezTo>
                      <a:pt x="1088" y="1769"/>
                      <a:pt x="1307" y="1713"/>
                      <a:pt x="1448" y="1546"/>
                    </a:cubicBezTo>
                    <a:cubicBezTo>
                      <a:pt x="1456" y="1538"/>
                      <a:pt x="1463" y="1528"/>
                      <a:pt x="1469" y="1519"/>
                    </a:cubicBezTo>
                    <a:cubicBezTo>
                      <a:pt x="1512" y="1487"/>
                      <a:pt x="1552" y="1447"/>
                      <a:pt x="1588" y="1401"/>
                    </a:cubicBezTo>
                    <a:cubicBezTo>
                      <a:pt x="1609" y="1375"/>
                      <a:pt x="1626" y="1346"/>
                      <a:pt x="1641" y="1316"/>
                    </a:cubicBezTo>
                    <a:cubicBezTo>
                      <a:pt x="1665" y="1303"/>
                      <a:pt x="1686" y="1283"/>
                      <a:pt x="1705" y="1260"/>
                    </a:cubicBezTo>
                    <a:cubicBezTo>
                      <a:pt x="1751" y="1201"/>
                      <a:pt x="1787" y="1136"/>
                      <a:pt x="1805" y="1061"/>
                    </a:cubicBezTo>
                    <a:cubicBezTo>
                      <a:pt x="1823" y="993"/>
                      <a:pt x="1825" y="917"/>
                      <a:pt x="1813" y="848"/>
                    </a:cubicBezTo>
                    <a:cubicBezTo>
                      <a:pt x="1791" y="701"/>
                      <a:pt x="1700" y="573"/>
                      <a:pt x="1602" y="468"/>
                    </a:cubicBezTo>
                    <a:cubicBezTo>
                      <a:pt x="1495" y="354"/>
                      <a:pt x="1374" y="244"/>
                      <a:pt x="1240" y="160"/>
                    </a:cubicBezTo>
                    <a:cubicBezTo>
                      <a:pt x="1102" y="76"/>
                      <a:pt x="935" y="0"/>
                      <a:pt x="767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25" name="Google Shape;4025;p56"/>
              <p:cNvSpPr/>
              <p:nvPr/>
            </p:nvSpPr>
            <p:spPr>
              <a:xfrm>
                <a:off x="3651100" y="2627000"/>
                <a:ext cx="3582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418" extrusionOk="0">
                    <a:moveTo>
                      <a:pt x="736" y="0"/>
                    </a:moveTo>
                    <a:cubicBezTo>
                      <a:pt x="662" y="0"/>
                      <a:pt x="589" y="13"/>
                      <a:pt x="523" y="38"/>
                    </a:cubicBezTo>
                    <a:cubicBezTo>
                      <a:pt x="415" y="78"/>
                      <a:pt x="311" y="137"/>
                      <a:pt x="229" y="219"/>
                    </a:cubicBezTo>
                    <a:cubicBezTo>
                      <a:pt x="211" y="238"/>
                      <a:pt x="192" y="258"/>
                      <a:pt x="176" y="280"/>
                    </a:cubicBezTo>
                    <a:cubicBezTo>
                      <a:pt x="77" y="409"/>
                      <a:pt x="0" y="573"/>
                      <a:pt x="6" y="740"/>
                    </a:cubicBezTo>
                    <a:cubicBezTo>
                      <a:pt x="7" y="768"/>
                      <a:pt x="8" y="796"/>
                      <a:pt x="12" y="823"/>
                    </a:cubicBezTo>
                    <a:cubicBezTo>
                      <a:pt x="13" y="837"/>
                      <a:pt x="14" y="849"/>
                      <a:pt x="16" y="862"/>
                    </a:cubicBezTo>
                    <a:cubicBezTo>
                      <a:pt x="21" y="891"/>
                      <a:pt x="28" y="919"/>
                      <a:pt x="37" y="948"/>
                    </a:cubicBezTo>
                    <a:cubicBezTo>
                      <a:pt x="62" y="1021"/>
                      <a:pt x="98" y="1085"/>
                      <a:pt x="145" y="1147"/>
                    </a:cubicBezTo>
                    <a:cubicBezTo>
                      <a:pt x="283" y="1328"/>
                      <a:pt x="503" y="1417"/>
                      <a:pt x="723" y="1417"/>
                    </a:cubicBezTo>
                    <a:cubicBezTo>
                      <a:pt x="793" y="1417"/>
                      <a:pt x="863" y="1408"/>
                      <a:pt x="931" y="1390"/>
                    </a:cubicBezTo>
                    <a:cubicBezTo>
                      <a:pt x="1072" y="1354"/>
                      <a:pt x="1208" y="1266"/>
                      <a:pt x="1289" y="1146"/>
                    </a:cubicBezTo>
                    <a:cubicBezTo>
                      <a:pt x="1308" y="1116"/>
                      <a:pt x="1324" y="1085"/>
                      <a:pt x="1337" y="1053"/>
                    </a:cubicBezTo>
                    <a:cubicBezTo>
                      <a:pt x="1369" y="1009"/>
                      <a:pt x="1393" y="961"/>
                      <a:pt x="1408" y="904"/>
                    </a:cubicBezTo>
                    <a:cubicBezTo>
                      <a:pt x="1433" y="809"/>
                      <a:pt x="1416" y="706"/>
                      <a:pt x="1379" y="616"/>
                    </a:cubicBezTo>
                    <a:cubicBezTo>
                      <a:pt x="1375" y="590"/>
                      <a:pt x="1370" y="566"/>
                      <a:pt x="1363" y="541"/>
                    </a:cubicBezTo>
                    <a:cubicBezTo>
                      <a:pt x="1307" y="321"/>
                      <a:pt x="1158" y="120"/>
                      <a:pt x="944" y="36"/>
                    </a:cubicBezTo>
                    <a:cubicBezTo>
                      <a:pt x="879" y="12"/>
                      <a:pt x="807" y="0"/>
                      <a:pt x="736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26" name="Google Shape;4026;p56"/>
              <p:cNvSpPr/>
              <p:nvPr/>
            </p:nvSpPr>
            <p:spPr>
              <a:xfrm>
                <a:off x="3181975" y="2137775"/>
                <a:ext cx="635525" cy="533725"/>
              </a:xfrm>
              <a:custGeom>
                <a:avLst/>
                <a:gdLst/>
                <a:ahLst/>
                <a:cxnLst/>
                <a:rect l="l" t="t" r="r" b="b"/>
                <a:pathLst>
                  <a:path w="25421" h="21349" extrusionOk="0">
                    <a:moveTo>
                      <a:pt x="6691" y="1925"/>
                    </a:moveTo>
                    <a:cubicBezTo>
                      <a:pt x="6766" y="1925"/>
                      <a:pt x="6840" y="1926"/>
                      <a:pt x="6915" y="1930"/>
                    </a:cubicBezTo>
                    <a:cubicBezTo>
                      <a:pt x="7065" y="1936"/>
                      <a:pt x="7215" y="1947"/>
                      <a:pt x="7365" y="1962"/>
                    </a:cubicBezTo>
                    <a:cubicBezTo>
                      <a:pt x="7486" y="1979"/>
                      <a:pt x="7604" y="1999"/>
                      <a:pt x="7724" y="2027"/>
                    </a:cubicBezTo>
                    <a:cubicBezTo>
                      <a:pt x="7773" y="2040"/>
                      <a:pt x="7823" y="2056"/>
                      <a:pt x="7872" y="2074"/>
                    </a:cubicBezTo>
                    <a:cubicBezTo>
                      <a:pt x="7908" y="2088"/>
                      <a:pt x="7941" y="2103"/>
                      <a:pt x="7976" y="2122"/>
                    </a:cubicBezTo>
                    <a:cubicBezTo>
                      <a:pt x="8055" y="2167"/>
                      <a:pt x="8131" y="2214"/>
                      <a:pt x="8206" y="2267"/>
                    </a:cubicBezTo>
                    <a:cubicBezTo>
                      <a:pt x="8242" y="2294"/>
                      <a:pt x="8275" y="2323"/>
                      <a:pt x="8308" y="2355"/>
                    </a:cubicBezTo>
                    <a:cubicBezTo>
                      <a:pt x="8332" y="2380"/>
                      <a:pt x="8356" y="2406"/>
                      <a:pt x="8377" y="2433"/>
                    </a:cubicBezTo>
                    <a:cubicBezTo>
                      <a:pt x="8396" y="2459"/>
                      <a:pt x="8413" y="2485"/>
                      <a:pt x="8430" y="2513"/>
                    </a:cubicBezTo>
                    <a:cubicBezTo>
                      <a:pt x="8449" y="2546"/>
                      <a:pt x="8466" y="2580"/>
                      <a:pt x="8482" y="2614"/>
                    </a:cubicBezTo>
                    <a:cubicBezTo>
                      <a:pt x="8499" y="2658"/>
                      <a:pt x="8513" y="2699"/>
                      <a:pt x="8525" y="2743"/>
                    </a:cubicBezTo>
                    <a:cubicBezTo>
                      <a:pt x="8533" y="2776"/>
                      <a:pt x="8539" y="2809"/>
                      <a:pt x="8545" y="2842"/>
                    </a:cubicBezTo>
                    <a:cubicBezTo>
                      <a:pt x="8547" y="2861"/>
                      <a:pt x="8548" y="2881"/>
                      <a:pt x="8549" y="2900"/>
                    </a:cubicBezTo>
                    <a:cubicBezTo>
                      <a:pt x="8548" y="2927"/>
                      <a:pt x="8546" y="2953"/>
                      <a:pt x="8544" y="2979"/>
                    </a:cubicBezTo>
                    <a:cubicBezTo>
                      <a:pt x="8542" y="2992"/>
                      <a:pt x="8540" y="3003"/>
                      <a:pt x="8538" y="3015"/>
                    </a:cubicBezTo>
                    <a:cubicBezTo>
                      <a:pt x="8531" y="3040"/>
                      <a:pt x="8523" y="3064"/>
                      <a:pt x="8514" y="3088"/>
                    </a:cubicBezTo>
                    <a:cubicBezTo>
                      <a:pt x="8510" y="3096"/>
                      <a:pt x="8506" y="3104"/>
                      <a:pt x="8504" y="3112"/>
                    </a:cubicBezTo>
                    <a:cubicBezTo>
                      <a:pt x="8498" y="3120"/>
                      <a:pt x="8493" y="3128"/>
                      <a:pt x="8489" y="3135"/>
                    </a:cubicBezTo>
                    <a:cubicBezTo>
                      <a:pt x="8483" y="3142"/>
                      <a:pt x="8477" y="3147"/>
                      <a:pt x="8472" y="3154"/>
                    </a:cubicBezTo>
                    <a:cubicBezTo>
                      <a:pt x="8409" y="3217"/>
                      <a:pt x="8345" y="3279"/>
                      <a:pt x="8275" y="3337"/>
                    </a:cubicBezTo>
                    <a:lnTo>
                      <a:pt x="8275" y="3337"/>
                    </a:lnTo>
                    <a:cubicBezTo>
                      <a:pt x="8276" y="3336"/>
                      <a:pt x="8278" y="3334"/>
                      <a:pt x="8278" y="3334"/>
                    </a:cubicBezTo>
                    <a:lnTo>
                      <a:pt x="8278" y="3334"/>
                    </a:lnTo>
                    <a:cubicBezTo>
                      <a:pt x="8277" y="3335"/>
                      <a:pt x="8275" y="3336"/>
                      <a:pt x="8274" y="3337"/>
                    </a:cubicBezTo>
                    <a:lnTo>
                      <a:pt x="8274" y="3337"/>
                    </a:lnTo>
                    <a:cubicBezTo>
                      <a:pt x="8274" y="3337"/>
                      <a:pt x="8274" y="3337"/>
                      <a:pt x="8275" y="3337"/>
                    </a:cubicBezTo>
                    <a:lnTo>
                      <a:pt x="8275" y="3337"/>
                    </a:lnTo>
                    <a:cubicBezTo>
                      <a:pt x="8274" y="3337"/>
                      <a:pt x="8273" y="3338"/>
                      <a:pt x="8273" y="3338"/>
                    </a:cubicBezTo>
                    <a:lnTo>
                      <a:pt x="8273" y="3338"/>
                    </a:lnTo>
                    <a:cubicBezTo>
                      <a:pt x="8273" y="3338"/>
                      <a:pt x="8273" y="3338"/>
                      <a:pt x="8274" y="3337"/>
                    </a:cubicBezTo>
                    <a:lnTo>
                      <a:pt x="8274" y="3337"/>
                    </a:lnTo>
                    <a:cubicBezTo>
                      <a:pt x="8273" y="3338"/>
                      <a:pt x="8273" y="3338"/>
                      <a:pt x="8273" y="3338"/>
                    </a:cubicBezTo>
                    <a:lnTo>
                      <a:pt x="8268" y="3344"/>
                    </a:lnTo>
                    <a:cubicBezTo>
                      <a:pt x="8223" y="3376"/>
                      <a:pt x="8177" y="3405"/>
                      <a:pt x="8130" y="3433"/>
                    </a:cubicBezTo>
                    <a:cubicBezTo>
                      <a:pt x="7996" y="3505"/>
                      <a:pt x="7861" y="3569"/>
                      <a:pt x="7724" y="3632"/>
                    </a:cubicBezTo>
                    <a:cubicBezTo>
                      <a:pt x="7683" y="3647"/>
                      <a:pt x="7644" y="3661"/>
                      <a:pt x="7604" y="3674"/>
                    </a:cubicBezTo>
                    <a:cubicBezTo>
                      <a:pt x="7515" y="3695"/>
                      <a:pt x="7425" y="3712"/>
                      <a:pt x="7334" y="3728"/>
                    </a:cubicBezTo>
                    <a:cubicBezTo>
                      <a:pt x="7263" y="3734"/>
                      <a:pt x="7192" y="3740"/>
                      <a:pt x="7122" y="3742"/>
                    </a:cubicBezTo>
                    <a:cubicBezTo>
                      <a:pt x="6816" y="3737"/>
                      <a:pt x="6509" y="3725"/>
                      <a:pt x="6205" y="3701"/>
                    </a:cubicBezTo>
                    <a:cubicBezTo>
                      <a:pt x="6041" y="3678"/>
                      <a:pt x="5880" y="3654"/>
                      <a:pt x="5719" y="3615"/>
                    </a:cubicBezTo>
                    <a:cubicBezTo>
                      <a:pt x="5548" y="3573"/>
                      <a:pt x="5376" y="3529"/>
                      <a:pt x="5206" y="3486"/>
                    </a:cubicBezTo>
                    <a:lnTo>
                      <a:pt x="5206" y="3486"/>
                    </a:lnTo>
                    <a:cubicBezTo>
                      <a:pt x="5216" y="3488"/>
                      <a:pt x="5226" y="3490"/>
                      <a:pt x="5236" y="3493"/>
                    </a:cubicBezTo>
                    <a:cubicBezTo>
                      <a:pt x="5128" y="3462"/>
                      <a:pt x="5022" y="3429"/>
                      <a:pt x="4917" y="3393"/>
                    </a:cubicBezTo>
                    <a:cubicBezTo>
                      <a:pt x="4674" y="3288"/>
                      <a:pt x="4441" y="3163"/>
                      <a:pt x="4203" y="3047"/>
                    </a:cubicBezTo>
                    <a:cubicBezTo>
                      <a:pt x="4198" y="3043"/>
                      <a:pt x="4193" y="3041"/>
                      <a:pt x="4187" y="3038"/>
                    </a:cubicBezTo>
                    <a:cubicBezTo>
                      <a:pt x="4413" y="3022"/>
                      <a:pt x="4639" y="3008"/>
                      <a:pt x="4867" y="3006"/>
                    </a:cubicBezTo>
                    <a:cubicBezTo>
                      <a:pt x="5085" y="3010"/>
                      <a:pt x="5301" y="3025"/>
                      <a:pt x="5518" y="3028"/>
                    </a:cubicBezTo>
                    <a:lnTo>
                      <a:pt x="5603" y="3028"/>
                    </a:lnTo>
                    <a:cubicBezTo>
                      <a:pt x="5645" y="3024"/>
                      <a:pt x="5686" y="3019"/>
                      <a:pt x="5726" y="3014"/>
                    </a:cubicBezTo>
                    <a:lnTo>
                      <a:pt x="5725" y="3014"/>
                    </a:lnTo>
                    <a:cubicBezTo>
                      <a:pt x="5789" y="3002"/>
                      <a:pt x="5853" y="2988"/>
                      <a:pt x="5916" y="2975"/>
                    </a:cubicBezTo>
                    <a:cubicBezTo>
                      <a:pt x="5990" y="2960"/>
                      <a:pt x="6066" y="2947"/>
                      <a:pt x="6140" y="2933"/>
                    </a:cubicBezTo>
                    <a:lnTo>
                      <a:pt x="6138" y="2933"/>
                    </a:lnTo>
                    <a:cubicBezTo>
                      <a:pt x="6272" y="2905"/>
                      <a:pt x="6405" y="2869"/>
                      <a:pt x="6538" y="2829"/>
                    </a:cubicBezTo>
                    <a:cubicBezTo>
                      <a:pt x="6617" y="2805"/>
                      <a:pt x="6695" y="2781"/>
                      <a:pt x="6771" y="2752"/>
                    </a:cubicBezTo>
                    <a:cubicBezTo>
                      <a:pt x="6737" y="2743"/>
                      <a:pt x="6704" y="2733"/>
                      <a:pt x="6671" y="2725"/>
                    </a:cubicBezTo>
                    <a:cubicBezTo>
                      <a:pt x="6512" y="2688"/>
                      <a:pt x="6350" y="2659"/>
                      <a:pt x="6190" y="2629"/>
                    </a:cubicBezTo>
                    <a:cubicBezTo>
                      <a:pt x="6106" y="2614"/>
                      <a:pt x="6021" y="2602"/>
                      <a:pt x="5937" y="2590"/>
                    </a:cubicBezTo>
                    <a:cubicBezTo>
                      <a:pt x="5856" y="2580"/>
                      <a:pt x="5774" y="2572"/>
                      <a:pt x="5694" y="2561"/>
                    </a:cubicBezTo>
                    <a:cubicBezTo>
                      <a:pt x="5661" y="2556"/>
                      <a:pt x="5628" y="2552"/>
                      <a:pt x="5593" y="2547"/>
                    </a:cubicBezTo>
                    <a:cubicBezTo>
                      <a:pt x="5322" y="2539"/>
                      <a:pt x="5051" y="2525"/>
                      <a:pt x="4780" y="2525"/>
                    </a:cubicBezTo>
                    <a:cubicBezTo>
                      <a:pt x="4706" y="2525"/>
                      <a:pt x="4632" y="2526"/>
                      <a:pt x="4557" y="2529"/>
                    </a:cubicBezTo>
                    <a:cubicBezTo>
                      <a:pt x="4429" y="2533"/>
                      <a:pt x="4302" y="2545"/>
                      <a:pt x="4176" y="2555"/>
                    </a:cubicBezTo>
                    <a:cubicBezTo>
                      <a:pt x="4258" y="2504"/>
                      <a:pt x="4341" y="2454"/>
                      <a:pt x="4424" y="2404"/>
                    </a:cubicBezTo>
                    <a:cubicBezTo>
                      <a:pt x="4561" y="2324"/>
                      <a:pt x="4698" y="2251"/>
                      <a:pt x="4842" y="2183"/>
                    </a:cubicBezTo>
                    <a:cubicBezTo>
                      <a:pt x="4939" y="2147"/>
                      <a:pt x="5038" y="2112"/>
                      <a:pt x="5137" y="2080"/>
                    </a:cubicBezTo>
                    <a:cubicBezTo>
                      <a:pt x="5228" y="2056"/>
                      <a:pt x="5318" y="2034"/>
                      <a:pt x="5409" y="2013"/>
                    </a:cubicBezTo>
                    <a:cubicBezTo>
                      <a:pt x="5493" y="1996"/>
                      <a:pt x="5576" y="1982"/>
                      <a:pt x="5659" y="1967"/>
                    </a:cubicBezTo>
                    <a:lnTo>
                      <a:pt x="5666" y="1967"/>
                    </a:lnTo>
                    <a:cubicBezTo>
                      <a:pt x="5794" y="1951"/>
                      <a:pt x="5922" y="1935"/>
                      <a:pt x="6051" y="1932"/>
                    </a:cubicBezTo>
                    <a:cubicBezTo>
                      <a:pt x="6189" y="1927"/>
                      <a:pt x="6328" y="1926"/>
                      <a:pt x="6466" y="1926"/>
                    </a:cubicBezTo>
                    <a:cubicBezTo>
                      <a:pt x="6541" y="1926"/>
                      <a:pt x="6616" y="1925"/>
                      <a:pt x="6691" y="1925"/>
                    </a:cubicBezTo>
                    <a:close/>
                    <a:moveTo>
                      <a:pt x="7866" y="6325"/>
                    </a:moveTo>
                    <a:lnTo>
                      <a:pt x="7866" y="6325"/>
                    </a:lnTo>
                    <a:cubicBezTo>
                      <a:pt x="7865" y="6325"/>
                      <a:pt x="7864" y="6326"/>
                      <a:pt x="7863" y="6326"/>
                    </a:cubicBezTo>
                    <a:cubicBezTo>
                      <a:pt x="7864" y="6326"/>
                      <a:pt x="7865" y="6326"/>
                      <a:pt x="7866" y="6325"/>
                    </a:cubicBezTo>
                    <a:close/>
                    <a:moveTo>
                      <a:pt x="6519" y="7035"/>
                    </a:moveTo>
                    <a:cubicBezTo>
                      <a:pt x="6518" y="7036"/>
                      <a:pt x="6518" y="7037"/>
                      <a:pt x="6517" y="7038"/>
                    </a:cubicBezTo>
                    <a:lnTo>
                      <a:pt x="6517" y="7038"/>
                    </a:lnTo>
                    <a:cubicBezTo>
                      <a:pt x="6518" y="7037"/>
                      <a:pt x="6518" y="7036"/>
                      <a:pt x="6519" y="7035"/>
                    </a:cubicBezTo>
                    <a:close/>
                    <a:moveTo>
                      <a:pt x="10147" y="5552"/>
                    </a:moveTo>
                    <a:cubicBezTo>
                      <a:pt x="10245" y="5553"/>
                      <a:pt x="10343" y="5559"/>
                      <a:pt x="10441" y="5570"/>
                    </a:cubicBezTo>
                    <a:cubicBezTo>
                      <a:pt x="10515" y="5581"/>
                      <a:pt x="10588" y="5593"/>
                      <a:pt x="10660" y="5610"/>
                    </a:cubicBezTo>
                    <a:cubicBezTo>
                      <a:pt x="10789" y="5645"/>
                      <a:pt x="10916" y="5689"/>
                      <a:pt x="11041" y="5736"/>
                    </a:cubicBezTo>
                    <a:cubicBezTo>
                      <a:pt x="11130" y="5773"/>
                      <a:pt x="11216" y="5813"/>
                      <a:pt x="11301" y="5857"/>
                    </a:cubicBezTo>
                    <a:cubicBezTo>
                      <a:pt x="11365" y="5894"/>
                      <a:pt x="11426" y="5934"/>
                      <a:pt x="11487" y="5975"/>
                    </a:cubicBezTo>
                    <a:cubicBezTo>
                      <a:pt x="11533" y="6011"/>
                      <a:pt x="11577" y="6047"/>
                      <a:pt x="11620" y="6087"/>
                    </a:cubicBezTo>
                    <a:cubicBezTo>
                      <a:pt x="11654" y="6120"/>
                      <a:pt x="11687" y="6155"/>
                      <a:pt x="11718" y="6190"/>
                    </a:cubicBezTo>
                    <a:cubicBezTo>
                      <a:pt x="11737" y="6215"/>
                      <a:pt x="11755" y="6242"/>
                      <a:pt x="11772" y="6269"/>
                    </a:cubicBezTo>
                    <a:cubicBezTo>
                      <a:pt x="11776" y="6277"/>
                      <a:pt x="11781" y="6286"/>
                      <a:pt x="11785" y="6294"/>
                    </a:cubicBezTo>
                    <a:cubicBezTo>
                      <a:pt x="11806" y="6342"/>
                      <a:pt x="11823" y="6391"/>
                      <a:pt x="11838" y="6442"/>
                    </a:cubicBezTo>
                    <a:cubicBezTo>
                      <a:pt x="11843" y="6462"/>
                      <a:pt x="11847" y="6482"/>
                      <a:pt x="11851" y="6502"/>
                    </a:cubicBezTo>
                    <a:cubicBezTo>
                      <a:pt x="11856" y="6543"/>
                      <a:pt x="11860" y="6585"/>
                      <a:pt x="11861" y="6626"/>
                    </a:cubicBezTo>
                    <a:cubicBezTo>
                      <a:pt x="11861" y="6668"/>
                      <a:pt x="11860" y="6708"/>
                      <a:pt x="11855" y="6749"/>
                    </a:cubicBezTo>
                    <a:cubicBezTo>
                      <a:pt x="11853" y="6768"/>
                      <a:pt x="11849" y="6787"/>
                      <a:pt x="11846" y="6806"/>
                    </a:cubicBezTo>
                    <a:cubicBezTo>
                      <a:pt x="11841" y="6822"/>
                      <a:pt x="11836" y="6838"/>
                      <a:pt x="11830" y="6854"/>
                    </a:cubicBezTo>
                    <a:cubicBezTo>
                      <a:pt x="11822" y="6872"/>
                      <a:pt x="11814" y="6890"/>
                      <a:pt x="11805" y="6907"/>
                    </a:cubicBezTo>
                    <a:cubicBezTo>
                      <a:pt x="11796" y="6922"/>
                      <a:pt x="11787" y="6937"/>
                      <a:pt x="11777" y="6952"/>
                    </a:cubicBezTo>
                    <a:cubicBezTo>
                      <a:pt x="11756" y="6979"/>
                      <a:pt x="11733" y="7007"/>
                      <a:pt x="11709" y="7033"/>
                    </a:cubicBezTo>
                    <a:cubicBezTo>
                      <a:pt x="11684" y="7056"/>
                      <a:pt x="11660" y="7080"/>
                      <a:pt x="11633" y="7101"/>
                    </a:cubicBezTo>
                    <a:cubicBezTo>
                      <a:pt x="11589" y="7136"/>
                      <a:pt x="11542" y="7168"/>
                      <a:pt x="11494" y="7198"/>
                    </a:cubicBezTo>
                    <a:cubicBezTo>
                      <a:pt x="11417" y="7240"/>
                      <a:pt x="11339" y="7280"/>
                      <a:pt x="11259" y="7315"/>
                    </a:cubicBezTo>
                    <a:cubicBezTo>
                      <a:pt x="11174" y="7350"/>
                      <a:pt x="11088" y="7380"/>
                      <a:pt x="11001" y="7406"/>
                    </a:cubicBezTo>
                    <a:cubicBezTo>
                      <a:pt x="10937" y="7420"/>
                      <a:pt x="10873" y="7440"/>
                      <a:pt x="10809" y="7451"/>
                    </a:cubicBezTo>
                    <a:cubicBezTo>
                      <a:pt x="10749" y="7462"/>
                      <a:pt x="10690" y="7472"/>
                      <a:pt x="10632" y="7482"/>
                    </a:cubicBezTo>
                    <a:cubicBezTo>
                      <a:pt x="10469" y="7501"/>
                      <a:pt x="10309" y="7518"/>
                      <a:pt x="10147" y="7520"/>
                    </a:cubicBezTo>
                    <a:cubicBezTo>
                      <a:pt x="10050" y="7519"/>
                      <a:pt x="9952" y="7514"/>
                      <a:pt x="9856" y="7505"/>
                    </a:cubicBezTo>
                    <a:cubicBezTo>
                      <a:pt x="9615" y="7469"/>
                      <a:pt x="9376" y="7423"/>
                      <a:pt x="9136" y="7374"/>
                    </a:cubicBezTo>
                    <a:cubicBezTo>
                      <a:pt x="9042" y="7350"/>
                      <a:pt x="8948" y="7326"/>
                      <a:pt x="8855" y="7297"/>
                    </a:cubicBezTo>
                    <a:cubicBezTo>
                      <a:pt x="8754" y="7265"/>
                      <a:pt x="8655" y="7231"/>
                      <a:pt x="8555" y="7194"/>
                    </a:cubicBezTo>
                    <a:cubicBezTo>
                      <a:pt x="8349" y="7111"/>
                      <a:pt x="8146" y="7024"/>
                      <a:pt x="7943" y="6933"/>
                    </a:cubicBezTo>
                    <a:cubicBezTo>
                      <a:pt x="7883" y="6907"/>
                      <a:pt x="7822" y="6882"/>
                      <a:pt x="7761" y="6857"/>
                    </a:cubicBezTo>
                    <a:cubicBezTo>
                      <a:pt x="7844" y="6842"/>
                      <a:pt x="7927" y="6827"/>
                      <a:pt x="8010" y="6811"/>
                    </a:cubicBezTo>
                    <a:cubicBezTo>
                      <a:pt x="8196" y="6773"/>
                      <a:pt x="8382" y="6744"/>
                      <a:pt x="8570" y="6718"/>
                    </a:cubicBezTo>
                    <a:cubicBezTo>
                      <a:pt x="8575" y="6718"/>
                      <a:pt x="8577" y="6717"/>
                      <a:pt x="8580" y="6717"/>
                    </a:cubicBezTo>
                    <a:cubicBezTo>
                      <a:pt x="8583" y="6716"/>
                      <a:pt x="8585" y="6716"/>
                      <a:pt x="8586" y="6716"/>
                    </a:cubicBezTo>
                    <a:cubicBezTo>
                      <a:pt x="8712" y="6702"/>
                      <a:pt x="8836" y="6684"/>
                      <a:pt x="8962" y="6668"/>
                    </a:cubicBezTo>
                    <a:cubicBezTo>
                      <a:pt x="8972" y="6666"/>
                      <a:pt x="8983" y="6664"/>
                      <a:pt x="8992" y="6661"/>
                    </a:cubicBezTo>
                    <a:cubicBezTo>
                      <a:pt x="9095" y="6634"/>
                      <a:pt x="9197" y="6606"/>
                      <a:pt x="9298" y="6580"/>
                    </a:cubicBezTo>
                    <a:lnTo>
                      <a:pt x="9298" y="6580"/>
                    </a:lnTo>
                    <a:cubicBezTo>
                      <a:pt x="9294" y="6582"/>
                      <a:pt x="9288" y="6583"/>
                      <a:pt x="9283" y="6586"/>
                    </a:cubicBezTo>
                    <a:cubicBezTo>
                      <a:pt x="9370" y="6564"/>
                      <a:pt x="9456" y="6538"/>
                      <a:pt x="9541" y="6508"/>
                    </a:cubicBezTo>
                    <a:cubicBezTo>
                      <a:pt x="9542" y="6508"/>
                      <a:pt x="9542" y="6508"/>
                      <a:pt x="9543" y="6507"/>
                    </a:cubicBezTo>
                    <a:cubicBezTo>
                      <a:pt x="9543" y="6507"/>
                      <a:pt x="9544" y="6507"/>
                      <a:pt x="9545" y="6506"/>
                    </a:cubicBezTo>
                    <a:lnTo>
                      <a:pt x="9546" y="6506"/>
                    </a:lnTo>
                    <a:cubicBezTo>
                      <a:pt x="9547" y="6506"/>
                      <a:pt x="9547" y="6506"/>
                      <a:pt x="9548" y="6506"/>
                    </a:cubicBezTo>
                    <a:lnTo>
                      <a:pt x="9548" y="6506"/>
                    </a:lnTo>
                    <a:cubicBezTo>
                      <a:pt x="9548" y="6506"/>
                      <a:pt x="9548" y="6506"/>
                      <a:pt x="9548" y="6506"/>
                    </a:cubicBezTo>
                    <a:cubicBezTo>
                      <a:pt x="9549" y="6506"/>
                      <a:pt x="9550" y="6506"/>
                      <a:pt x="9551" y="6505"/>
                    </a:cubicBezTo>
                    <a:lnTo>
                      <a:pt x="9551" y="6505"/>
                    </a:lnTo>
                    <a:cubicBezTo>
                      <a:pt x="9550" y="6505"/>
                      <a:pt x="9549" y="6506"/>
                      <a:pt x="9548" y="6506"/>
                    </a:cubicBezTo>
                    <a:lnTo>
                      <a:pt x="9548" y="6506"/>
                    </a:lnTo>
                    <a:cubicBezTo>
                      <a:pt x="9596" y="6486"/>
                      <a:pt x="9643" y="6467"/>
                      <a:pt x="9688" y="6445"/>
                    </a:cubicBezTo>
                    <a:cubicBezTo>
                      <a:pt x="9789" y="6390"/>
                      <a:pt x="9885" y="6328"/>
                      <a:pt x="9987" y="6274"/>
                    </a:cubicBezTo>
                    <a:cubicBezTo>
                      <a:pt x="10003" y="6264"/>
                      <a:pt x="10019" y="6255"/>
                      <a:pt x="10035" y="6247"/>
                    </a:cubicBezTo>
                    <a:cubicBezTo>
                      <a:pt x="10028" y="6245"/>
                      <a:pt x="10020" y="6245"/>
                      <a:pt x="10014" y="6243"/>
                    </a:cubicBezTo>
                    <a:cubicBezTo>
                      <a:pt x="9979" y="6238"/>
                      <a:pt x="9943" y="6234"/>
                      <a:pt x="9908" y="6230"/>
                    </a:cubicBezTo>
                    <a:cubicBezTo>
                      <a:pt x="9785" y="6218"/>
                      <a:pt x="9663" y="6206"/>
                      <a:pt x="9540" y="6202"/>
                    </a:cubicBezTo>
                    <a:cubicBezTo>
                      <a:pt x="9425" y="6198"/>
                      <a:pt x="9311" y="6198"/>
                      <a:pt x="9197" y="6198"/>
                    </a:cubicBezTo>
                    <a:cubicBezTo>
                      <a:pt x="9142" y="6197"/>
                      <a:pt x="9089" y="6196"/>
                      <a:pt x="9034" y="6196"/>
                    </a:cubicBezTo>
                    <a:cubicBezTo>
                      <a:pt x="8999" y="6194"/>
                      <a:pt x="8959" y="6196"/>
                      <a:pt x="8921" y="6189"/>
                    </a:cubicBezTo>
                    <a:cubicBezTo>
                      <a:pt x="8705" y="6216"/>
                      <a:pt x="8489" y="6236"/>
                      <a:pt x="8275" y="6272"/>
                    </a:cubicBezTo>
                    <a:cubicBezTo>
                      <a:pt x="8119" y="6298"/>
                      <a:pt x="7965" y="6328"/>
                      <a:pt x="7812" y="6358"/>
                    </a:cubicBezTo>
                    <a:cubicBezTo>
                      <a:pt x="7830" y="6347"/>
                      <a:pt x="7848" y="6335"/>
                      <a:pt x="7867" y="6324"/>
                    </a:cubicBezTo>
                    <a:lnTo>
                      <a:pt x="7867" y="6324"/>
                    </a:lnTo>
                    <a:cubicBezTo>
                      <a:pt x="7866" y="6324"/>
                      <a:pt x="7866" y="6324"/>
                      <a:pt x="7866" y="6325"/>
                    </a:cubicBezTo>
                    <a:lnTo>
                      <a:pt x="7866" y="6325"/>
                    </a:lnTo>
                    <a:cubicBezTo>
                      <a:pt x="8158" y="6159"/>
                      <a:pt x="8456" y="6008"/>
                      <a:pt x="8761" y="5867"/>
                    </a:cubicBezTo>
                    <a:cubicBezTo>
                      <a:pt x="8912" y="5804"/>
                      <a:pt x="9064" y="5750"/>
                      <a:pt x="9219" y="5702"/>
                    </a:cubicBezTo>
                    <a:cubicBezTo>
                      <a:pt x="9405" y="5654"/>
                      <a:pt x="9589" y="5614"/>
                      <a:pt x="9776" y="5582"/>
                    </a:cubicBezTo>
                    <a:cubicBezTo>
                      <a:pt x="9835" y="5575"/>
                      <a:pt x="9894" y="5565"/>
                      <a:pt x="9952" y="5561"/>
                    </a:cubicBezTo>
                    <a:cubicBezTo>
                      <a:pt x="10018" y="5558"/>
                      <a:pt x="10082" y="5555"/>
                      <a:pt x="10147" y="5552"/>
                    </a:cubicBezTo>
                    <a:close/>
                    <a:moveTo>
                      <a:pt x="7255" y="8274"/>
                    </a:moveTo>
                    <a:cubicBezTo>
                      <a:pt x="7255" y="8275"/>
                      <a:pt x="7256" y="8277"/>
                      <a:pt x="7256" y="8278"/>
                    </a:cubicBezTo>
                    <a:lnTo>
                      <a:pt x="7256" y="8278"/>
                    </a:lnTo>
                    <a:cubicBezTo>
                      <a:pt x="7256" y="8277"/>
                      <a:pt x="7255" y="8275"/>
                      <a:pt x="7255" y="8274"/>
                    </a:cubicBezTo>
                    <a:close/>
                    <a:moveTo>
                      <a:pt x="3065" y="3646"/>
                    </a:moveTo>
                    <a:cubicBezTo>
                      <a:pt x="3058" y="3714"/>
                      <a:pt x="3052" y="3782"/>
                      <a:pt x="3046" y="3851"/>
                    </a:cubicBezTo>
                    <a:cubicBezTo>
                      <a:pt x="3025" y="4103"/>
                      <a:pt x="2994" y="4355"/>
                      <a:pt x="2966" y="4606"/>
                    </a:cubicBezTo>
                    <a:cubicBezTo>
                      <a:pt x="2943" y="4803"/>
                      <a:pt x="2925" y="5002"/>
                      <a:pt x="2913" y="5201"/>
                    </a:cubicBezTo>
                    <a:cubicBezTo>
                      <a:pt x="2915" y="5206"/>
                      <a:pt x="2918" y="5209"/>
                      <a:pt x="2919" y="5212"/>
                    </a:cubicBezTo>
                    <a:cubicBezTo>
                      <a:pt x="2925" y="5231"/>
                      <a:pt x="2927" y="5250"/>
                      <a:pt x="2926" y="5268"/>
                    </a:cubicBezTo>
                    <a:lnTo>
                      <a:pt x="2926" y="5276"/>
                    </a:lnTo>
                    <a:cubicBezTo>
                      <a:pt x="2926" y="5276"/>
                      <a:pt x="2926" y="5279"/>
                      <a:pt x="2926" y="5279"/>
                    </a:cubicBezTo>
                    <a:cubicBezTo>
                      <a:pt x="2923" y="5318"/>
                      <a:pt x="2926" y="5358"/>
                      <a:pt x="2928" y="5397"/>
                    </a:cubicBezTo>
                    <a:lnTo>
                      <a:pt x="2928" y="5397"/>
                    </a:lnTo>
                    <a:cubicBezTo>
                      <a:pt x="2928" y="5394"/>
                      <a:pt x="2927" y="5391"/>
                      <a:pt x="2926" y="5389"/>
                    </a:cubicBezTo>
                    <a:lnTo>
                      <a:pt x="2926" y="5389"/>
                    </a:lnTo>
                    <a:cubicBezTo>
                      <a:pt x="2937" y="5562"/>
                      <a:pt x="2953" y="5737"/>
                      <a:pt x="2962" y="5912"/>
                    </a:cubicBezTo>
                    <a:cubicBezTo>
                      <a:pt x="2970" y="6083"/>
                      <a:pt x="2969" y="6253"/>
                      <a:pt x="2975" y="6423"/>
                    </a:cubicBezTo>
                    <a:lnTo>
                      <a:pt x="2975" y="6421"/>
                    </a:lnTo>
                    <a:cubicBezTo>
                      <a:pt x="2975" y="6422"/>
                      <a:pt x="2975" y="6423"/>
                      <a:pt x="2976" y="6423"/>
                    </a:cubicBezTo>
                    <a:cubicBezTo>
                      <a:pt x="2982" y="6588"/>
                      <a:pt x="2994" y="6753"/>
                      <a:pt x="3008" y="6916"/>
                    </a:cubicBezTo>
                    <a:cubicBezTo>
                      <a:pt x="3040" y="6834"/>
                      <a:pt x="3070" y="6750"/>
                      <a:pt x="3097" y="6666"/>
                    </a:cubicBezTo>
                    <a:cubicBezTo>
                      <a:pt x="3129" y="6565"/>
                      <a:pt x="3153" y="6462"/>
                      <a:pt x="3175" y="6359"/>
                    </a:cubicBezTo>
                    <a:cubicBezTo>
                      <a:pt x="3198" y="6263"/>
                      <a:pt x="3222" y="6168"/>
                      <a:pt x="3245" y="6075"/>
                    </a:cubicBezTo>
                    <a:cubicBezTo>
                      <a:pt x="3268" y="5977"/>
                      <a:pt x="3287" y="5880"/>
                      <a:pt x="3303" y="5783"/>
                    </a:cubicBezTo>
                    <a:cubicBezTo>
                      <a:pt x="3318" y="5688"/>
                      <a:pt x="3326" y="5591"/>
                      <a:pt x="3342" y="5497"/>
                    </a:cubicBezTo>
                    <a:cubicBezTo>
                      <a:pt x="3351" y="5453"/>
                      <a:pt x="3359" y="5409"/>
                      <a:pt x="3371" y="5365"/>
                    </a:cubicBezTo>
                    <a:cubicBezTo>
                      <a:pt x="3377" y="5338"/>
                      <a:pt x="3384" y="5314"/>
                      <a:pt x="3392" y="5289"/>
                    </a:cubicBezTo>
                    <a:cubicBezTo>
                      <a:pt x="3403" y="5074"/>
                      <a:pt x="3421" y="4859"/>
                      <a:pt x="3446" y="4645"/>
                    </a:cubicBezTo>
                    <a:cubicBezTo>
                      <a:pt x="3472" y="4413"/>
                      <a:pt x="3501" y="4180"/>
                      <a:pt x="3521" y="3947"/>
                    </a:cubicBezTo>
                    <a:cubicBezTo>
                      <a:pt x="3540" y="4006"/>
                      <a:pt x="3557" y="4066"/>
                      <a:pt x="3574" y="4126"/>
                    </a:cubicBezTo>
                    <a:cubicBezTo>
                      <a:pt x="3644" y="4411"/>
                      <a:pt x="3703" y="4697"/>
                      <a:pt x="3764" y="4984"/>
                    </a:cubicBezTo>
                    <a:cubicBezTo>
                      <a:pt x="3826" y="5278"/>
                      <a:pt x="3891" y="5569"/>
                      <a:pt x="3934" y="5865"/>
                    </a:cubicBezTo>
                    <a:cubicBezTo>
                      <a:pt x="3953" y="6057"/>
                      <a:pt x="3964" y="6248"/>
                      <a:pt x="3970" y="6441"/>
                    </a:cubicBezTo>
                    <a:cubicBezTo>
                      <a:pt x="3969" y="6500"/>
                      <a:pt x="3971" y="6561"/>
                      <a:pt x="3966" y="6619"/>
                    </a:cubicBezTo>
                    <a:cubicBezTo>
                      <a:pt x="3961" y="6688"/>
                      <a:pt x="3954" y="6756"/>
                      <a:pt x="3948" y="6824"/>
                    </a:cubicBezTo>
                    <a:cubicBezTo>
                      <a:pt x="3933" y="6928"/>
                      <a:pt x="3916" y="7033"/>
                      <a:pt x="3895" y="7137"/>
                    </a:cubicBezTo>
                    <a:cubicBezTo>
                      <a:pt x="3875" y="7239"/>
                      <a:pt x="3852" y="7340"/>
                      <a:pt x="3827" y="7441"/>
                    </a:cubicBezTo>
                    <a:cubicBezTo>
                      <a:pt x="3793" y="7573"/>
                      <a:pt x="3758" y="7705"/>
                      <a:pt x="3712" y="7833"/>
                    </a:cubicBezTo>
                    <a:cubicBezTo>
                      <a:pt x="3666" y="7966"/>
                      <a:pt x="3618" y="8095"/>
                      <a:pt x="3566" y="8224"/>
                    </a:cubicBezTo>
                    <a:cubicBezTo>
                      <a:pt x="3511" y="8351"/>
                      <a:pt x="3457" y="8478"/>
                      <a:pt x="3390" y="8598"/>
                    </a:cubicBezTo>
                    <a:cubicBezTo>
                      <a:pt x="3351" y="8662"/>
                      <a:pt x="3309" y="8724"/>
                      <a:pt x="3263" y="8785"/>
                    </a:cubicBezTo>
                    <a:cubicBezTo>
                      <a:pt x="3232" y="8822"/>
                      <a:pt x="3199" y="8859"/>
                      <a:pt x="3165" y="8893"/>
                    </a:cubicBezTo>
                    <a:cubicBezTo>
                      <a:pt x="3134" y="8921"/>
                      <a:pt x="3102" y="8947"/>
                      <a:pt x="3069" y="8972"/>
                    </a:cubicBezTo>
                    <a:cubicBezTo>
                      <a:pt x="3038" y="8994"/>
                      <a:pt x="3005" y="9014"/>
                      <a:pt x="2971" y="9035"/>
                    </a:cubicBezTo>
                    <a:cubicBezTo>
                      <a:pt x="2898" y="9074"/>
                      <a:pt x="2823" y="9111"/>
                      <a:pt x="2747" y="9143"/>
                    </a:cubicBezTo>
                    <a:cubicBezTo>
                      <a:pt x="2705" y="9157"/>
                      <a:pt x="2662" y="9172"/>
                      <a:pt x="2618" y="9185"/>
                    </a:cubicBezTo>
                    <a:cubicBezTo>
                      <a:pt x="2594" y="9189"/>
                      <a:pt x="2570" y="9194"/>
                      <a:pt x="2546" y="9197"/>
                    </a:cubicBezTo>
                    <a:cubicBezTo>
                      <a:pt x="2518" y="9200"/>
                      <a:pt x="2489" y="9201"/>
                      <a:pt x="2460" y="9201"/>
                    </a:cubicBezTo>
                    <a:cubicBezTo>
                      <a:pt x="2419" y="9200"/>
                      <a:pt x="2379" y="9195"/>
                      <a:pt x="2338" y="9191"/>
                    </a:cubicBezTo>
                    <a:cubicBezTo>
                      <a:pt x="2299" y="9184"/>
                      <a:pt x="2260" y="9176"/>
                      <a:pt x="2221" y="9167"/>
                    </a:cubicBezTo>
                    <a:cubicBezTo>
                      <a:pt x="2205" y="9161"/>
                      <a:pt x="2189" y="9155"/>
                      <a:pt x="2173" y="9149"/>
                    </a:cubicBezTo>
                    <a:cubicBezTo>
                      <a:pt x="2165" y="9145"/>
                      <a:pt x="2156" y="9141"/>
                      <a:pt x="2148" y="9137"/>
                    </a:cubicBezTo>
                    <a:cubicBezTo>
                      <a:pt x="2139" y="9130"/>
                      <a:pt x="2129" y="9124"/>
                      <a:pt x="2121" y="9117"/>
                    </a:cubicBezTo>
                    <a:cubicBezTo>
                      <a:pt x="2108" y="9108"/>
                      <a:pt x="2097" y="9099"/>
                      <a:pt x="2085" y="9088"/>
                    </a:cubicBezTo>
                    <a:cubicBezTo>
                      <a:pt x="2070" y="9071"/>
                      <a:pt x="2056" y="9053"/>
                      <a:pt x="2042" y="9035"/>
                    </a:cubicBezTo>
                    <a:cubicBezTo>
                      <a:pt x="2032" y="9021"/>
                      <a:pt x="2022" y="9005"/>
                      <a:pt x="2013" y="8990"/>
                    </a:cubicBezTo>
                    <a:cubicBezTo>
                      <a:pt x="1993" y="8953"/>
                      <a:pt x="1974" y="8915"/>
                      <a:pt x="1958" y="8875"/>
                    </a:cubicBezTo>
                    <a:cubicBezTo>
                      <a:pt x="1938" y="8818"/>
                      <a:pt x="1918" y="8760"/>
                      <a:pt x="1902" y="8700"/>
                    </a:cubicBezTo>
                    <a:cubicBezTo>
                      <a:pt x="1882" y="8615"/>
                      <a:pt x="1867" y="8529"/>
                      <a:pt x="1851" y="8443"/>
                    </a:cubicBezTo>
                    <a:cubicBezTo>
                      <a:pt x="1844" y="8392"/>
                      <a:pt x="1836" y="8341"/>
                      <a:pt x="1834" y="8291"/>
                    </a:cubicBezTo>
                    <a:cubicBezTo>
                      <a:pt x="1831" y="8231"/>
                      <a:pt x="1828" y="8171"/>
                      <a:pt x="1826" y="8111"/>
                    </a:cubicBezTo>
                    <a:cubicBezTo>
                      <a:pt x="1828" y="8004"/>
                      <a:pt x="1833" y="7896"/>
                      <a:pt x="1842" y="7788"/>
                    </a:cubicBezTo>
                    <a:cubicBezTo>
                      <a:pt x="1850" y="7689"/>
                      <a:pt x="1861" y="7591"/>
                      <a:pt x="1873" y="7493"/>
                    </a:cubicBezTo>
                    <a:lnTo>
                      <a:pt x="1873" y="7493"/>
                    </a:lnTo>
                    <a:cubicBezTo>
                      <a:pt x="1873" y="7493"/>
                      <a:pt x="1872" y="7493"/>
                      <a:pt x="1872" y="7493"/>
                    </a:cubicBezTo>
                    <a:lnTo>
                      <a:pt x="1872" y="7493"/>
                    </a:lnTo>
                    <a:cubicBezTo>
                      <a:pt x="1893" y="7351"/>
                      <a:pt x="1910" y="7208"/>
                      <a:pt x="1941" y="7068"/>
                    </a:cubicBezTo>
                    <a:cubicBezTo>
                      <a:pt x="1974" y="6915"/>
                      <a:pt x="2012" y="6764"/>
                      <a:pt x="2051" y="6613"/>
                    </a:cubicBezTo>
                    <a:cubicBezTo>
                      <a:pt x="2117" y="6380"/>
                      <a:pt x="2187" y="6149"/>
                      <a:pt x="2258" y="5917"/>
                    </a:cubicBezTo>
                    <a:cubicBezTo>
                      <a:pt x="2409" y="5425"/>
                      <a:pt x="2585" y="4945"/>
                      <a:pt x="2759" y="4462"/>
                    </a:cubicBezTo>
                    <a:cubicBezTo>
                      <a:pt x="2842" y="4230"/>
                      <a:pt x="2930" y="3999"/>
                      <a:pt x="3022" y="3768"/>
                    </a:cubicBezTo>
                    <a:cubicBezTo>
                      <a:pt x="3037" y="3728"/>
                      <a:pt x="3050" y="3687"/>
                      <a:pt x="3065" y="3646"/>
                    </a:cubicBezTo>
                    <a:close/>
                    <a:moveTo>
                      <a:pt x="7484" y="9297"/>
                    </a:moveTo>
                    <a:lnTo>
                      <a:pt x="7484" y="9297"/>
                    </a:lnTo>
                    <a:cubicBezTo>
                      <a:pt x="7484" y="9298"/>
                      <a:pt x="7484" y="9298"/>
                      <a:pt x="7484" y="9299"/>
                    </a:cubicBezTo>
                    <a:lnTo>
                      <a:pt x="7484" y="9299"/>
                    </a:lnTo>
                    <a:cubicBezTo>
                      <a:pt x="7484" y="9298"/>
                      <a:pt x="7484" y="9297"/>
                      <a:pt x="7484" y="9297"/>
                    </a:cubicBezTo>
                    <a:close/>
                    <a:moveTo>
                      <a:pt x="15785" y="9729"/>
                    </a:moveTo>
                    <a:cubicBezTo>
                      <a:pt x="15785" y="9730"/>
                      <a:pt x="15784" y="9731"/>
                      <a:pt x="15784" y="9732"/>
                    </a:cubicBezTo>
                    <a:lnTo>
                      <a:pt x="15784" y="9732"/>
                    </a:lnTo>
                    <a:cubicBezTo>
                      <a:pt x="15784" y="9731"/>
                      <a:pt x="15785" y="9730"/>
                      <a:pt x="15785" y="9729"/>
                    </a:cubicBezTo>
                    <a:close/>
                    <a:moveTo>
                      <a:pt x="12629" y="10224"/>
                    </a:moveTo>
                    <a:lnTo>
                      <a:pt x="12629" y="10224"/>
                    </a:lnTo>
                    <a:cubicBezTo>
                      <a:pt x="12633" y="10225"/>
                      <a:pt x="12636" y="10226"/>
                      <a:pt x="12640" y="10227"/>
                    </a:cubicBezTo>
                    <a:lnTo>
                      <a:pt x="12640" y="10227"/>
                    </a:lnTo>
                    <a:cubicBezTo>
                      <a:pt x="12636" y="10226"/>
                      <a:pt x="12633" y="10225"/>
                      <a:pt x="12629" y="10224"/>
                    </a:cubicBezTo>
                    <a:close/>
                    <a:moveTo>
                      <a:pt x="14645" y="8755"/>
                    </a:moveTo>
                    <a:cubicBezTo>
                      <a:pt x="14749" y="8757"/>
                      <a:pt x="14852" y="8763"/>
                      <a:pt x="14957" y="8772"/>
                    </a:cubicBezTo>
                    <a:cubicBezTo>
                      <a:pt x="15015" y="8780"/>
                      <a:pt x="15073" y="8789"/>
                      <a:pt x="15130" y="8801"/>
                    </a:cubicBezTo>
                    <a:cubicBezTo>
                      <a:pt x="15217" y="8824"/>
                      <a:pt x="15304" y="8849"/>
                      <a:pt x="15387" y="8881"/>
                    </a:cubicBezTo>
                    <a:cubicBezTo>
                      <a:pt x="15409" y="8891"/>
                      <a:pt x="15428" y="8901"/>
                      <a:pt x="15449" y="8912"/>
                    </a:cubicBezTo>
                    <a:cubicBezTo>
                      <a:pt x="15481" y="8930"/>
                      <a:pt x="15512" y="8950"/>
                      <a:pt x="15542" y="8971"/>
                    </a:cubicBezTo>
                    <a:cubicBezTo>
                      <a:pt x="15560" y="8985"/>
                      <a:pt x="15577" y="9000"/>
                      <a:pt x="15594" y="9016"/>
                    </a:cubicBezTo>
                    <a:cubicBezTo>
                      <a:pt x="15605" y="9028"/>
                      <a:pt x="15616" y="9041"/>
                      <a:pt x="15627" y="9055"/>
                    </a:cubicBezTo>
                    <a:cubicBezTo>
                      <a:pt x="15656" y="9092"/>
                      <a:pt x="15681" y="9131"/>
                      <a:pt x="15705" y="9171"/>
                    </a:cubicBezTo>
                    <a:cubicBezTo>
                      <a:pt x="15742" y="9234"/>
                      <a:pt x="15776" y="9299"/>
                      <a:pt x="15808" y="9364"/>
                    </a:cubicBezTo>
                    <a:cubicBezTo>
                      <a:pt x="15812" y="9376"/>
                      <a:pt x="15814" y="9386"/>
                      <a:pt x="15815" y="9398"/>
                    </a:cubicBezTo>
                    <a:cubicBezTo>
                      <a:pt x="15820" y="9435"/>
                      <a:pt x="15821" y="9473"/>
                      <a:pt x="15821" y="9512"/>
                    </a:cubicBezTo>
                    <a:cubicBezTo>
                      <a:pt x="15820" y="9546"/>
                      <a:pt x="15817" y="9582"/>
                      <a:pt x="15814" y="9617"/>
                    </a:cubicBezTo>
                    <a:cubicBezTo>
                      <a:pt x="15810" y="9638"/>
                      <a:pt x="15806" y="9658"/>
                      <a:pt x="15801" y="9679"/>
                    </a:cubicBezTo>
                    <a:cubicBezTo>
                      <a:pt x="15797" y="9693"/>
                      <a:pt x="15793" y="9706"/>
                      <a:pt x="15789" y="9720"/>
                    </a:cubicBezTo>
                    <a:cubicBezTo>
                      <a:pt x="15791" y="9715"/>
                      <a:pt x="15792" y="9710"/>
                      <a:pt x="15794" y="9705"/>
                    </a:cubicBezTo>
                    <a:lnTo>
                      <a:pt x="15794" y="9705"/>
                    </a:lnTo>
                    <a:cubicBezTo>
                      <a:pt x="15792" y="9713"/>
                      <a:pt x="15789" y="9720"/>
                      <a:pt x="15785" y="9728"/>
                    </a:cubicBezTo>
                    <a:cubicBezTo>
                      <a:pt x="15784" y="9730"/>
                      <a:pt x="15784" y="9731"/>
                      <a:pt x="15783" y="9734"/>
                    </a:cubicBezTo>
                    <a:cubicBezTo>
                      <a:pt x="15783" y="9734"/>
                      <a:pt x="15783" y="9734"/>
                      <a:pt x="15783" y="9734"/>
                    </a:cubicBezTo>
                    <a:lnTo>
                      <a:pt x="15783" y="9734"/>
                    </a:lnTo>
                    <a:cubicBezTo>
                      <a:pt x="15777" y="9746"/>
                      <a:pt x="15772" y="9758"/>
                      <a:pt x="15765" y="9770"/>
                    </a:cubicBezTo>
                    <a:cubicBezTo>
                      <a:pt x="15757" y="9784"/>
                      <a:pt x="15748" y="9798"/>
                      <a:pt x="15738" y="9810"/>
                    </a:cubicBezTo>
                    <a:cubicBezTo>
                      <a:pt x="15718" y="9837"/>
                      <a:pt x="15697" y="9863"/>
                      <a:pt x="15673" y="9888"/>
                    </a:cubicBezTo>
                    <a:cubicBezTo>
                      <a:pt x="15641" y="9919"/>
                      <a:pt x="15608" y="9949"/>
                      <a:pt x="15574" y="9977"/>
                    </a:cubicBezTo>
                    <a:cubicBezTo>
                      <a:pt x="15503" y="10030"/>
                      <a:pt x="15430" y="10076"/>
                      <a:pt x="15354" y="10121"/>
                    </a:cubicBezTo>
                    <a:cubicBezTo>
                      <a:pt x="15243" y="10182"/>
                      <a:pt x="15132" y="10241"/>
                      <a:pt x="15016" y="10291"/>
                    </a:cubicBezTo>
                    <a:cubicBezTo>
                      <a:pt x="14936" y="10321"/>
                      <a:pt x="14856" y="10350"/>
                      <a:pt x="14774" y="10372"/>
                    </a:cubicBezTo>
                    <a:cubicBezTo>
                      <a:pt x="14650" y="10403"/>
                      <a:pt x="14526" y="10421"/>
                      <a:pt x="14401" y="10439"/>
                    </a:cubicBezTo>
                    <a:cubicBezTo>
                      <a:pt x="14292" y="10447"/>
                      <a:pt x="14183" y="10452"/>
                      <a:pt x="14075" y="10454"/>
                    </a:cubicBezTo>
                    <a:cubicBezTo>
                      <a:pt x="13959" y="10448"/>
                      <a:pt x="13845" y="10440"/>
                      <a:pt x="13729" y="10429"/>
                    </a:cubicBezTo>
                    <a:cubicBezTo>
                      <a:pt x="13364" y="10378"/>
                      <a:pt x="12999" y="10314"/>
                      <a:pt x="12640" y="10227"/>
                    </a:cubicBezTo>
                    <a:lnTo>
                      <a:pt x="12640" y="10227"/>
                    </a:lnTo>
                    <a:cubicBezTo>
                      <a:pt x="12643" y="10228"/>
                      <a:pt x="12646" y="10229"/>
                      <a:pt x="12649" y="10230"/>
                    </a:cubicBezTo>
                    <a:cubicBezTo>
                      <a:pt x="12640" y="10228"/>
                      <a:pt x="12632" y="10225"/>
                      <a:pt x="12622" y="10223"/>
                    </a:cubicBezTo>
                    <a:cubicBezTo>
                      <a:pt x="12621" y="10222"/>
                      <a:pt x="12620" y="10222"/>
                      <a:pt x="12619" y="10222"/>
                    </a:cubicBezTo>
                    <a:lnTo>
                      <a:pt x="12622" y="10222"/>
                    </a:lnTo>
                    <a:cubicBezTo>
                      <a:pt x="12454" y="10176"/>
                      <a:pt x="12286" y="10129"/>
                      <a:pt x="12118" y="10083"/>
                    </a:cubicBezTo>
                    <a:cubicBezTo>
                      <a:pt x="12315" y="10034"/>
                      <a:pt x="12510" y="9991"/>
                      <a:pt x="12709" y="9954"/>
                    </a:cubicBezTo>
                    <a:cubicBezTo>
                      <a:pt x="12744" y="9934"/>
                      <a:pt x="12786" y="9922"/>
                      <a:pt x="12820" y="9911"/>
                    </a:cubicBezTo>
                    <a:cubicBezTo>
                      <a:pt x="12863" y="9896"/>
                      <a:pt x="12904" y="9880"/>
                      <a:pt x="12947" y="9865"/>
                    </a:cubicBezTo>
                    <a:cubicBezTo>
                      <a:pt x="13016" y="9840"/>
                      <a:pt x="13085" y="9820"/>
                      <a:pt x="13155" y="9795"/>
                    </a:cubicBezTo>
                    <a:lnTo>
                      <a:pt x="13155" y="9795"/>
                    </a:lnTo>
                    <a:cubicBezTo>
                      <a:pt x="13155" y="9795"/>
                      <a:pt x="13155" y="9795"/>
                      <a:pt x="13155" y="9795"/>
                    </a:cubicBezTo>
                    <a:cubicBezTo>
                      <a:pt x="13159" y="9794"/>
                      <a:pt x="13163" y="9793"/>
                      <a:pt x="13167" y="9791"/>
                    </a:cubicBezTo>
                    <a:cubicBezTo>
                      <a:pt x="13379" y="9706"/>
                      <a:pt x="13598" y="9634"/>
                      <a:pt x="13800" y="9526"/>
                    </a:cubicBezTo>
                    <a:cubicBezTo>
                      <a:pt x="13894" y="9474"/>
                      <a:pt x="13989" y="9422"/>
                      <a:pt x="14080" y="9366"/>
                    </a:cubicBezTo>
                    <a:cubicBezTo>
                      <a:pt x="14126" y="9337"/>
                      <a:pt x="14172" y="9310"/>
                      <a:pt x="14218" y="9282"/>
                    </a:cubicBezTo>
                    <a:lnTo>
                      <a:pt x="14218" y="9282"/>
                    </a:lnTo>
                    <a:cubicBezTo>
                      <a:pt x="14099" y="9283"/>
                      <a:pt x="13979" y="9289"/>
                      <a:pt x="13858" y="9297"/>
                    </a:cubicBezTo>
                    <a:cubicBezTo>
                      <a:pt x="13759" y="9306"/>
                      <a:pt x="13660" y="9316"/>
                      <a:pt x="13560" y="9328"/>
                    </a:cubicBezTo>
                    <a:cubicBezTo>
                      <a:pt x="13467" y="9338"/>
                      <a:pt x="13374" y="9344"/>
                      <a:pt x="13280" y="9352"/>
                    </a:cubicBezTo>
                    <a:cubicBezTo>
                      <a:pt x="13284" y="9351"/>
                      <a:pt x="13291" y="9351"/>
                      <a:pt x="13296" y="9350"/>
                    </a:cubicBezTo>
                    <a:lnTo>
                      <a:pt x="13296" y="9350"/>
                    </a:lnTo>
                    <a:cubicBezTo>
                      <a:pt x="13252" y="9354"/>
                      <a:pt x="13209" y="9359"/>
                      <a:pt x="13167" y="9363"/>
                    </a:cubicBezTo>
                    <a:lnTo>
                      <a:pt x="13162" y="9363"/>
                    </a:lnTo>
                    <a:cubicBezTo>
                      <a:pt x="13000" y="9403"/>
                      <a:pt x="12835" y="9440"/>
                      <a:pt x="12670" y="9471"/>
                    </a:cubicBezTo>
                    <a:cubicBezTo>
                      <a:pt x="12453" y="9512"/>
                      <a:pt x="12238" y="9554"/>
                      <a:pt x="12023" y="9607"/>
                    </a:cubicBezTo>
                    <a:cubicBezTo>
                      <a:pt x="11907" y="9637"/>
                      <a:pt x="11790" y="9666"/>
                      <a:pt x="11673" y="9694"/>
                    </a:cubicBezTo>
                    <a:cubicBezTo>
                      <a:pt x="11760" y="9639"/>
                      <a:pt x="11848" y="9585"/>
                      <a:pt x="11937" y="9532"/>
                    </a:cubicBezTo>
                    <a:cubicBezTo>
                      <a:pt x="12140" y="9425"/>
                      <a:pt x="12342" y="9329"/>
                      <a:pt x="12552" y="9241"/>
                    </a:cubicBezTo>
                    <a:cubicBezTo>
                      <a:pt x="12724" y="9172"/>
                      <a:pt x="12896" y="9104"/>
                      <a:pt x="13071" y="9043"/>
                    </a:cubicBezTo>
                    <a:cubicBezTo>
                      <a:pt x="13236" y="8986"/>
                      <a:pt x="13405" y="8940"/>
                      <a:pt x="13574" y="8896"/>
                    </a:cubicBezTo>
                    <a:cubicBezTo>
                      <a:pt x="13674" y="8872"/>
                      <a:pt x="13775" y="8845"/>
                      <a:pt x="13878" y="8829"/>
                    </a:cubicBezTo>
                    <a:cubicBezTo>
                      <a:pt x="13980" y="8813"/>
                      <a:pt x="14081" y="8798"/>
                      <a:pt x="14184" y="8785"/>
                    </a:cubicBezTo>
                    <a:cubicBezTo>
                      <a:pt x="14339" y="8766"/>
                      <a:pt x="14492" y="8757"/>
                      <a:pt x="14645" y="8755"/>
                    </a:cubicBezTo>
                    <a:close/>
                    <a:moveTo>
                      <a:pt x="6858" y="10549"/>
                    </a:moveTo>
                    <a:cubicBezTo>
                      <a:pt x="6857" y="10551"/>
                      <a:pt x="6857" y="10553"/>
                      <a:pt x="6856" y="10555"/>
                    </a:cubicBezTo>
                    <a:lnTo>
                      <a:pt x="6856" y="10555"/>
                    </a:lnTo>
                    <a:cubicBezTo>
                      <a:pt x="6857" y="10554"/>
                      <a:pt x="6857" y="10552"/>
                      <a:pt x="6858" y="10549"/>
                    </a:cubicBezTo>
                    <a:close/>
                    <a:moveTo>
                      <a:pt x="11224" y="11192"/>
                    </a:moveTo>
                    <a:cubicBezTo>
                      <a:pt x="11224" y="11192"/>
                      <a:pt x="11224" y="11192"/>
                      <a:pt x="11224" y="11193"/>
                    </a:cubicBezTo>
                    <a:lnTo>
                      <a:pt x="11224" y="11193"/>
                    </a:lnTo>
                    <a:cubicBezTo>
                      <a:pt x="11224" y="11192"/>
                      <a:pt x="11224" y="11192"/>
                      <a:pt x="11224" y="11192"/>
                    </a:cubicBezTo>
                    <a:close/>
                    <a:moveTo>
                      <a:pt x="17258" y="12403"/>
                    </a:moveTo>
                    <a:cubicBezTo>
                      <a:pt x="17260" y="12403"/>
                      <a:pt x="17262" y="12403"/>
                      <a:pt x="17263" y="12403"/>
                    </a:cubicBezTo>
                    <a:lnTo>
                      <a:pt x="17263" y="12403"/>
                    </a:lnTo>
                    <a:cubicBezTo>
                      <a:pt x="17262" y="12403"/>
                      <a:pt x="17260" y="12403"/>
                      <a:pt x="17258" y="12403"/>
                    </a:cubicBezTo>
                    <a:close/>
                    <a:moveTo>
                      <a:pt x="16591" y="12922"/>
                    </a:moveTo>
                    <a:lnTo>
                      <a:pt x="16591" y="12922"/>
                    </a:lnTo>
                    <a:cubicBezTo>
                      <a:pt x="16591" y="12922"/>
                      <a:pt x="16590" y="12922"/>
                      <a:pt x="16590" y="12922"/>
                    </a:cubicBezTo>
                    <a:cubicBezTo>
                      <a:pt x="16590" y="12922"/>
                      <a:pt x="16591" y="12922"/>
                      <a:pt x="16591" y="12922"/>
                    </a:cubicBezTo>
                    <a:close/>
                    <a:moveTo>
                      <a:pt x="6760" y="7681"/>
                    </a:moveTo>
                    <a:cubicBezTo>
                      <a:pt x="6735" y="7865"/>
                      <a:pt x="6713" y="8051"/>
                      <a:pt x="6701" y="8235"/>
                    </a:cubicBezTo>
                    <a:cubicBezTo>
                      <a:pt x="6685" y="8495"/>
                      <a:pt x="6681" y="8757"/>
                      <a:pt x="6658" y="9019"/>
                    </a:cubicBezTo>
                    <a:cubicBezTo>
                      <a:pt x="6651" y="9097"/>
                      <a:pt x="6643" y="9176"/>
                      <a:pt x="6635" y="9253"/>
                    </a:cubicBezTo>
                    <a:cubicBezTo>
                      <a:pt x="6640" y="9296"/>
                      <a:pt x="6643" y="9337"/>
                      <a:pt x="6647" y="9379"/>
                    </a:cubicBezTo>
                    <a:cubicBezTo>
                      <a:pt x="6657" y="9477"/>
                      <a:pt x="6668" y="9574"/>
                      <a:pt x="6682" y="9671"/>
                    </a:cubicBezTo>
                    <a:lnTo>
                      <a:pt x="6682" y="9671"/>
                    </a:lnTo>
                    <a:cubicBezTo>
                      <a:pt x="6682" y="9671"/>
                      <a:pt x="6681" y="9670"/>
                      <a:pt x="6681" y="9670"/>
                    </a:cubicBezTo>
                    <a:lnTo>
                      <a:pt x="6681" y="9670"/>
                    </a:lnTo>
                    <a:cubicBezTo>
                      <a:pt x="6682" y="9674"/>
                      <a:pt x="6682" y="9679"/>
                      <a:pt x="6684" y="9683"/>
                    </a:cubicBezTo>
                    <a:cubicBezTo>
                      <a:pt x="6684" y="9685"/>
                      <a:pt x="6684" y="9685"/>
                      <a:pt x="6684" y="9685"/>
                    </a:cubicBezTo>
                    <a:cubicBezTo>
                      <a:pt x="6705" y="9808"/>
                      <a:pt x="6724" y="9932"/>
                      <a:pt x="6742" y="10056"/>
                    </a:cubicBezTo>
                    <a:cubicBezTo>
                      <a:pt x="6759" y="10192"/>
                      <a:pt x="6778" y="10326"/>
                      <a:pt x="6803" y="10459"/>
                    </a:cubicBezTo>
                    <a:cubicBezTo>
                      <a:pt x="6815" y="10517"/>
                      <a:pt x="6824" y="10575"/>
                      <a:pt x="6832" y="10634"/>
                    </a:cubicBezTo>
                    <a:cubicBezTo>
                      <a:pt x="6840" y="10608"/>
                      <a:pt x="6849" y="10582"/>
                      <a:pt x="6856" y="10555"/>
                    </a:cubicBezTo>
                    <a:lnTo>
                      <a:pt x="6856" y="10555"/>
                    </a:lnTo>
                    <a:cubicBezTo>
                      <a:pt x="6856" y="10555"/>
                      <a:pt x="6856" y="10555"/>
                      <a:pt x="6856" y="10555"/>
                    </a:cubicBezTo>
                    <a:cubicBezTo>
                      <a:pt x="6857" y="10552"/>
                      <a:pt x="6857" y="10550"/>
                      <a:pt x="6858" y="10548"/>
                    </a:cubicBezTo>
                    <a:lnTo>
                      <a:pt x="6858" y="10548"/>
                    </a:lnTo>
                    <a:cubicBezTo>
                      <a:pt x="6858" y="10548"/>
                      <a:pt x="6858" y="10549"/>
                      <a:pt x="6858" y="10549"/>
                    </a:cubicBezTo>
                    <a:lnTo>
                      <a:pt x="6858" y="10549"/>
                    </a:lnTo>
                    <a:cubicBezTo>
                      <a:pt x="6858" y="10548"/>
                      <a:pt x="6858" y="10548"/>
                      <a:pt x="6858" y="10547"/>
                    </a:cubicBezTo>
                    <a:lnTo>
                      <a:pt x="6858" y="10547"/>
                    </a:lnTo>
                    <a:cubicBezTo>
                      <a:pt x="6858" y="10547"/>
                      <a:pt x="6858" y="10547"/>
                      <a:pt x="6858" y="10548"/>
                    </a:cubicBezTo>
                    <a:lnTo>
                      <a:pt x="6858" y="10548"/>
                    </a:lnTo>
                    <a:cubicBezTo>
                      <a:pt x="6866" y="10518"/>
                      <a:pt x="6874" y="10488"/>
                      <a:pt x="6881" y="10459"/>
                    </a:cubicBezTo>
                    <a:lnTo>
                      <a:pt x="6881" y="10459"/>
                    </a:lnTo>
                    <a:cubicBezTo>
                      <a:pt x="6881" y="10462"/>
                      <a:pt x="6880" y="10464"/>
                      <a:pt x="6880" y="10467"/>
                    </a:cubicBezTo>
                    <a:cubicBezTo>
                      <a:pt x="6907" y="10355"/>
                      <a:pt x="6934" y="10243"/>
                      <a:pt x="6958" y="10129"/>
                    </a:cubicBezTo>
                    <a:cubicBezTo>
                      <a:pt x="6984" y="10012"/>
                      <a:pt x="7000" y="9894"/>
                      <a:pt x="7018" y="9775"/>
                    </a:cubicBezTo>
                    <a:cubicBezTo>
                      <a:pt x="7035" y="9665"/>
                      <a:pt x="7054" y="9554"/>
                      <a:pt x="7078" y="9444"/>
                    </a:cubicBezTo>
                    <a:cubicBezTo>
                      <a:pt x="7089" y="9386"/>
                      <a:pt x="7103" y="9328"/>
                      <a:pt x="7119" y="9269"/>
                    </a:cubicBezTo>
                    <a:cubicBezTo>
                      <a:pt x="7127" y="9201"/>
                      <a:pt x="7134" y="9133"/>
                      <a:pt x="7138" y="9064"/>
                    </a:cubicBezTo>
                    <a:cubicBezTo>
                      <a:pt x="7159" y="8840"/>
                      <a:pt x="7167" y="8615"/>
                      <a:pt x="7176" y="8389"/>
                    </a:cubicBezTo>
                    <a:cubicBezTo>
                      <a:pt x="7181" y="8276"/>
                      <a:pt x="7190" y="8163"/>
                      <a:pt x="7201" y="8049"/>
                    </a:cubicBezTo>
                    <a:cubicBezTo>
                      <a:pt x="7203" y="8059"/>
                      <a:pt x="7207" y="8067"/>
                      <a:pt x="7208" y="8075"/>
                    </a:cubicBezTo>
                    <a:cubicBezTo>
                      <a:pt x="7224" y="8140"/>
                      <a:pt x="7239" y="8205"/>
                      <a:pt x="7255" y="8269"/>
                    </a:cubicBezTo>
                    <a:lnTo>
                      <a:pt x="7254" y="8266"/>
                    </a:lnTo>
                    <a:lnTo>
                      <a:pt x="7254" y="8266"/>
                    </a:lnTo>
                    <a:cubicBezTo>
                      <a:pt x="7254" y="8267"/>
                      <a:pt x="7254" y="8268"/>
                      <a:pt x="7255" y="8270"/>
                    </a:cubicBezTo>
                    <a:cubicBezTo>
                      <a:pt x="7256" y="8278"/>
                      <a:pt x="7258" y="8285"/>
                      <a:pt x="7261" y="8293"/>
                    </a:cubicBezTo>
                    <a:cubicBezTo>
                      <a:pt x="7259" y="8288"/>
                      <a:pt x="7257" y="8283"/>
                      <a:pt x="7256" y="8278"/>
                    </a:cubicBezTo>
                    <a:lnTo>
                      <a:pt x="7256" y="8278"/>
                    </a:lnTo>
                    <a:cubicBezTo>
                      <a:pt x="7292" y="8453"/>
                      <a:pt x="7330" y="8625"/>
                      <a:pt x="7368" y="8800"/>
                    </a:cubicBezTo>
                    <a:cubicBezTo>
                      <a:pt x="7406" y="8968"/>
                      <a:pt x="7447" y="9136"/>
                      <a:pt x="7485" y="9303"/>
                    </a:cubicBezTo>
                    <a:cubicBezTo>
                      <a:pt x="7485" y="9302"/>
                      <a:pt x="7485" y="9302"/>
                      <a:pt x="7485" y="9302"/>
                    </a:cubicBezTo>
                    <a:lnTo>
                      <a:pt x="7485" y="9302"/>
                    </a:lnTo>
                    <a:cubicBezTo>
                      <a:pt x="7535" y="9533"/>
                      <a:pt x="7585" y="9763"/>
                      <a:pt x="7629" y="9996"/>
                    </a:cubicBezTo>
                    <a:cubicBezTo>
                      <a:pt x="7671" y="10223"/>
                      <a:pt x="7703" y="10451"/>
                      <a:pt x="7726" y="10681"/>
                    </a:cubicBezTo>
                    <a:cubicBezTo>
                      <a:pt x="7732" y="10762"/>
                      <a:pt x="7737" y="10844"/>
                      <a:pt x="7739" y="10928"/>
                    </a:cubicBezTo>
                    <a:cubicBezTo>
                      <a:pt x="7741" y="11006"/>
                      <a:pt x="7737" y="11085"/>
                      <a:pt x="7734" y="11165"/>
                    </a:cubicBezTo>
                    <a:cubicBezTo>
                      <a:pt x="7726" y="11253"/>
                      <a:pt x="7718" y="11341"/>
                      <a:pt x="7708" y="11430"/>
                    </a:cubicBezTo>
                    <a:cubicBezTo>
                      <a:pt x="7697" y="11511"/>
                      <a:pt x="7685" y="11591"/>
                      <a:pt x="7672" y="11671"/>
                    </a:cubicBezTo>
                    <a:cubicBezTo>
                      <a:pt x="7639" y="11843"/>
                      <a:pt x="7605" y="12016"/>
                      <a:pt x="7558" y="12186"/>
                    </a:cubicBezTo>
                    <a:cubicBezTo>
                      <a:pt x="7516" y="12342"/>
                      <a:pt x="7470" y="12496"/>
                      <a:pt x="7423" y="12650"/>
                    </a:cubicBezTo>
                    <a:cubicBezTo>
                      <a:pt x="7400" y="12712"/>
                      <a:pt x="7378" y="12775"/>
                      <a:pt x="7351" y="12837"/>
                    </a:cubicBezTo>
                    <a:cubicBezTo>
                      <a:pt x="7335" y="12868"/>
                      <a:pt x="7318" y="12898"/>
                      <a:pt x="7300" y="12927"/>
                    </a:cubicBezTo>
                    <a:cubicBezTo>
                      <a:pt x="7279" y="12955"/>
                      <a:pt x="7260" y="12982"/>
                      <a:pt x="7238" y="13009"/>
                    </a:cubicBezTo>
                    <a:cubicBezTo>
                      <a:pt x="7207" y="13043"/>
                      <a:pt x="7176" y="13076"/>
                      <a:pt x="7143" y="13108"/>
                    </a:cubicBezTo>
                    <a:cubicBezTo>
                      <a:pt x="7122" y="13125"/>
                      <a:pt x="7102" y="13142"/>
                      <a:pt x="7081" y="13157"/>
                    </a:cubicBezTo>
                    <a:cubicBezTo>
                      <a:pt x="7071" y="13164"/>
                      <a:pt x="7061" y="13170"/>
                      <a:pt x="7050" y="13176"/>
                    </a:cubicBezTo>
                    <a:cubicBezTo>
                      <a:pt x="7018" y="13190"/>
                      <a:pt x="6987" y="13203"/>
                      <a:pt x="6955" y="13216"/>
                    </a:cubicBezTo>
                    <a:cubicBezTo>
                      <a:pt x="6894" y="13236"/>
                      <a:pt x="6832" y="13256"/>
                      <a:pt x="6768" y="13271"/>
                    </a:cubicBezTo>
                    <a:cubicBezTo>
                      <a:pt x="6745" y="13275"/>
                      <a:pt x="6721" y="13279"/>
                      <a:pt x="6698" y="13282"/>
                    </a:cubicBezTo>
                    <a:cubicBezTo>
                      <a:pt x="6685" y="13282"/>
                      <a:pt x="6673" y="13283"/>
                      <a:pt x="6661" y="13283"/>
                    </a:cubicBezTo>
                    <a:cubicBezTo>
                      <a:pt x="6652" y="13282"/>
                      <a:pt x="6644" y="13282"/>
                      <a:pt x="6635" y="13281"/>
                    </a:cubicBezTo>
                    <a:cubicBezTo>
                      <a:pt x="6617" y="13277"/>
                      <a:pt x="6599" y="13273"/>
                      <a:pt x="6581" y="13267"/>
                    </a:cubicBezTo>
                    <a:cubicBezTo>
                      <a:pt x="6553" y="13257"/>
                      <a:pt x="6525" y="13247"/>
                      <a:pt x="6498" y="13234"/>
                    </a:cubicBezTo>
                    <a:cubicBezTo>
                      <a:pt x="6469" y="13218"/>
                      <a:pt x="6441" y="13202"/>
                      <a:pt x="6412" y="13185"/>
                    </a:cubicBezTo>
                    <a:cubicBezTo>
                      <a:pt x="6385" y="13165"/>
                      <a:pt x="6358" y="13146"/>
                      <a:pt x="6332" y="13125"/>
                    </a:cubicBezTo>
                    <a:cubicBezTo>
                      <a:pt x="6305" y="13100"/>
                      <a:pt x="6280" y="13075"/>
                      <a:pt x="6254" y="13050"/>
                    </a:cubicBezTo>
                    <a:cubicBezTo>
                      <a:pt x="6222" y="13012"/>
                      <a:pt x="6192" y="12972"/>
                      <a:pt x="6162" y="12933"/>
                    </a:cubicBezTo>
                    <a:cubicBezTo>
                      <a:pt x="6132" y="12885"/>
                      <a:pt x="6105" y="12838"/>
                      <a:pt x="6077" y="12789"/>
                    </a:cubicBezTo>
                    <a:cubicBezTo>
                      <a:pt x="6047" y="12726"/>
                      <a:pt x="6019" y="12662"/>
                      <a:pt x="5991" y="12596"/>
                    </a:cubicBezTo>
                    <a:cubicBezTo>
                      <a:pt x="5967" y="12525"/>
                      <a:pt x="5946" y="12455"/>
                      <a:pt x="5925" y="12382"/>
                    </a:cubicBezTo>
                    <a:cubicBezTo>
                      <a:pt x="5914" y="12331"/>
                      <a:pt x="5902" y="12279"/>
                      <a:pt x="5894" y="12227"/>
                    </a:cubicBezTo>
                    <a:cubicBezTo>
                      <a:pt x="5885" y="12170"/>
                      <a:pt x="5877" y="12113"/>
                      <a:pt x="5870" y="12056"/>
                    </a:cubicBezTo>
                    <a:cubicBezTo>
                      <a:pt x="5859" y="11934"/>
                      <a:pt x="5852" y="11813"/>
                      <a:pt x="5850" y="11690"/>
                    </a:cubicBezTo>
                    <a:cubicBezTo>
                      <a:pt x="5846" y="11578"/>
                      <a:pt x="5850" y="11465"/>
                      <a:pt x="5853" y="11353"/>
                    </a:cubicBezTo>
                    <a:cubicBezTo>
                      <a:pt x="5878" y="10993"/>
                      <a:pt x="5933" y="10635"/>
                      <a:pt x="5994" y="10279"/>
                    </a:cubicBezTo>
                    <a:cubicBezTo>
                      <a:pt x="6053" y="9985"/>
                      <a:pt x="6121" y="9693"/>
                      <a:pt x="6193" y="9401"/>
                    </a:cubicBezTo>
                    <a:cubicBezTo>
                      <a:pt x="6232" y="9242"/>
                      <a:pt x="6270" y="9084"/>
                      <a:pt x="6313" y="8925"/>
                    </a:cubicBezTo>
                    <a:cubicBezTo>
                      <a:pt x="6348" y="8794"/>
                      <a:pt x="6388" y="8663"/>
                      <a:pt x="6429" y="8533"/>
                    </a:cubicBezTo>
                    <a:cubicBezTo>
                      <a:pt x="6429" y="8533"/>
                      <a:pt x="6429" y="8534"/>
                      <a:pt x="6429" y="8534"/>
                    </a:cubicBezTo>
                    <a:cubicBezTo>
                      <a:pt x="6528" y="8246"/>
                      <a:pt x="6640" y="7961"/>
                      <a:pt x="6760" y="7681"/>
                    </a:cubicBezTo>
                    <a:close/>
                    <a:moveTo>
                      <a:pt x="16858" y="13314"/>
                    </a:moveTo>
                    <a:lnTo>
                      <a:pt x="16858" y="13314"/>
                    </a:lnTo>
                    <a:cubicBezTo>
                      <a:pt x="16861" y="13314"/>
                      <a:pt x="16863" y="13314"/>
                      <a:pt x="16865" y="13315"/>
                    </a:cubicBezTo>
                    <a:lnTo>
                      <a:pt x="16865" y="13315"/>
                    </a:lnTo>
                    <a:cubicBezTo>
                      <a:pt x="16865" y="13315"/>
                      <a:pt x="16866" y="13315"/>
                      <a:pt x="16866" y="13315"/>
                    </a:cubicBezTo>
                    <a:lnTo>
                      <a:pt x="16866" y="13315"/>
                    </a:lnTo>
                    <a:cubicBezTo>
                      <a:pt x="16864" y="13314"/>
                      <a:pt x="16861" y="13314"/>
                      <a:pt x="16858" y="13314"/>
                    </a:cubicBezTo>
                    <a:close/>
                    <a:moveTo>
                      <a:pt x="18612" y="11649"/>
                    </a:moveTo>
                    <a:cubicBezTo>
                      <a:pt x="18749" y="11652"/>
                      <a:pt x="18886" y="11659"/>
                      <a:pt x="19024" y="11675"/>
                    </a:cubicBezTo>
                    <a:cubicBezTo>
                      <a:pt x="19078" y="11683"/>
                      <a:pt x="19132" y="11694"/>
                      <a:pt x="19186" y="11706"/>
                    </a:cubicBezTo>
                    <a:cubicBezTo>
                      <a:pt x="19224" y="11715"/>
                      <a:pt x="19259" y="11728"/>
                      <a:pt x="19295" y="11742"/>
                    </a:cubicBezTo>
                    <a:cubicBezTo>
                      <a:pt x="19339" y="11760"/>
                      <a:pt x="19381" y="11779"/>
                      <a:pt x="19424" y="11802"/>
                    </a:cubicBezTo>
                    <a:cubicBezTo>
                      <a:pt x="19456" y="11821"/>
                      <a:pt x="19486" y="11840"/>
                      <a:pt x="19515" y="11861"/>
                    </a:cubicBezTo>
                    <a:cubicBezTo>
                      <a:pt x="19542" y="11882"/>
                      <a:pt x="19567" y="11903"/>
                      <a:pt x="19592" y="11926"/>
                    </a:cubicBezTo>
                    <a:cubicBezTo>
                      <a:pt x="19608" y="11941"/>
                      <a:pt x="19623" y="11957"/>
                      <a:pt x="19636" y="11974"/>
                    </a:cubicBezTo>
                    <a:cubicBezTo>
                      <a:pt x="19647" y="11988"/>
                      <a:pt x="19656" y="12001"/>
                      <a:pt x="19665" y="12016"/>
                    </a:cubicBezTo>
                    <a:cubicBezTo>
                      <a:pt x="19672" y="12026"/>
                      <a:pt x="19678" y="12037"/>
                      <a:pt x="19682" y="12047"/>
                    </a:cubicBezTo>
                    <a:cubicBezTo>
                      <a:pt x="19686" y="12057"/>
                      <a:pt x="19690" y="12068"/>
                      <a:pt x="19694" y="12078"/>
                    </a:cubicBezTo>
                    <a:cubicBezTo>
                      <a:pt x="19698" y="12097"/>
                      <a:pt x="19703" y="12118"/>
                      <a:pt x="19706" y="12137"/>
                    </a:cubicBezTo>
                    <a:cubicBezTo>
                      <a:pt x="19707" y="12151"/>
                      <a:pt x="19709" y="12165"/>
                      <a:pt x="19709" y="12177"/>
                    </a:cubicBezTo>
                    <a:cubicBezTo>
                      <a:pt x="19709" y="12209"/>
                      <a:pt x="19706" y="12241"/>
                      <a:pt x="19704" y="12273"/>
                    </a:cubicBezTo>
                    <a:cubicBezTo>
                      <a:pt x="19698" y="12302"/>
                      <a:pt x="19694" y="12328"/>
                      <a:pt x="19687" y="12357"/>
                    </a:cubicBezTo>
                    <a:cubicBezTo>
                      <a:pt x="19679" y="12384"/>
                      <a:pt x="19670" y="12411"/>
                      <a:pt x="19660" y="12437"/>
                    </a:cubicBezTo>
                    <a:cubicBezTo>
                      <a:pt x="19642" y="12477"/>
                      <a:pt x="19623" y="12517"/>
                      <a:pt x="19603" y="12557"/>
                    </a:cubicBezTo>
                    <a:cubicBezTo>
                      <a:pt x="19575" y="12606"/>
                      <a:pt x="19543" y="12654"/>
                      <a:pt x="19511" y="12702"/>
                    </a:cubicBezTo>
                    <a:cubicBezTo>
                      <a:pt x="19467" y="12758"/>
                      <a:pt x="19424" y="12812"/>
                      <a:pt x="19377" y="12865"/>
                    </a:cubicBezTo>
                    <a:cubicBezTo>
                      <a:pt x="19323" y="12918"/>
                      <a:pt x="19268" y="12971"/>
                      <a:pt x="19209" y="13020"/>
                    </a:cubicBezTo>
                    <a:cubicBezTo>
                      <a:pt x="19169" y="13051"/>
                      <a:pt x="19126" y="13080"/>
                      <a:pt x="19083" y="13106"/>
                    </a:cubicBezTo>
                    <a:cubicBezTo>
                      <a:pt x="19051" y="13124"/>
                      <a:pt x="19017" y="13141"/>
                      <a:pt x="18982" y="13156"/>
                    </a:cubicBezTo>
                    <a:cubicBezTo>
                      <a:pt x="18921" y="13181"/>
                      <a:pt x="18859" y="13204"/>
                      <a:pt x="18796" y="13224"/>
                    </a:cubicBezTo>
                    <a:cubicBezTo>
                      <a:pt x="18651" y="13263"/>
                      <a:pt x="18506" y="13296"/>
                      <a:pt x="18357" y="13323"/>
                    </a:cubicBezTo>
                    <a:cubicBezTo>
                      <a:pt x="18128" y="13349"/>
                      <a:pt x="17901" y="13359"/>
                      <a:pt x="17670" y="13361"/>
                    </a:cubicBezTo>
                    <a:cubicBezTo>
                      <a:pt x="17403" y="13360"/>
                      <a:pt x="17139" y="13345"/>
                      <a:pt x="16874" y="13315"/>
                    </a:cubicBezTo>
                    <a:lnTo>
                      <a:pt x="16874" y="13315"/>
                    </a:lnTo>
                    <a:cubicBezTo>
                      <a:pt x="16877" y="13316"/>
                      <a:pt x="16881" y="13316"/>
                      <a:pt x="16884" y="13317"/>
                    </a:cubicBezTo>
                    <a:lnTo>
                      <a:pt x="16870" y="13315"/>
                    </a:lnTo>
                    <a:cubicBezTo>
                      <a:pt x="16869" y="13315"/>
                      <a:pt x="16868" y="13315"/>
                      <a:pt x="16866" y="13315"/>
                    </a:cubicBezTo>
                    <a:lnTo>
                      <a:pt x="16866" y="13315"/>
                    </a:lnTo>
                    <a:cubicBezTo>
                      <a:pt x="16866" y="13315"/>
                      <a:pt x="16867" y="13315"/>
                      <a:pt x="16867" y="13315"/>
                    </a:cubicBezTo>
                    <a:cubicBezTo>
                      <a:pt x="16866" y="13315"/>
                      <a:pt x="16866" y="13315"/>
                      <a:pt x="16865" y="13315"/>
                    </a:cubicBezTo>
                    <a:lnTo>
                      <a:pt x="16865" y="13315"/>
                    </a:lnTo>
                    <a:cubicBezTo>
                      <a:pt x="16862" y="13315"/>
                      <a:pt x="16860" y="13314"/>
                      <a:pt x="16857" y="13314"/>
                    </a:cubicBezTo>
                    <a:lnTo>
                      <a:pt x="16857" y="13314"/>
                    </a:lnTo>
                    <a:cubicBezTo>
                      <a:pt x="16857" y="13314"/>
                      <a:pt x="16858" y="13314"/>
                      <a:pt x="16858" y="13314"/>
                    </a:cubicBezTo>
                    <a:lnTo>
                      <a:pt x="16858" y="13314"/>
                    </a:lnTo>
                    <a:cubicBezTo>
                      <a:pt x="16858" y="13314"/>
                      <a:pt x="16857" y="13313"/>
                      <a:pt x="16856" y="13313"/>
                    </a:cubicBezTo>
                    <a:lnTo>
                      <a:pt x="16856" y="13313"/>
                    </a:lnTo>
                    <a:cubicBezTo>
                      <a:pt x="16855" y="13313"/>
                      <a:pt x="16854" y="13313"/>
                      <a:pt x="16853" y="13313"/>
                    </a:cubicBezTo>
                    <a:lnTo>
                      <a:pt x="16853" y="13313"/>
                    </a:lnTo>
                    <a:cubicBezTo>
                      <a:pt x="16854" y="13313"/>
                      <a:pt x="16854" y="13313"/>
                      <a:pt x="16855" y="13313"/>
                    </a:cubicBezTo>
                    <a:lnTo>
                      <a:pt x="16855" y="13313"/>
                    </a:lnTo>
                    <a:cubicBezTo>
                      <a:pt x="16578" y="13269"/>
                      <a:pt x="16303" y="13211"/>
                      <a:pt x="16029" y="13147"/>
                    </a:cubicBezTo>
                    <a:cubicBezTo>
                      <a:pt x="15935" y="13122"/>
                      <a:pt x="15844" y="13094"/>
                      <a:pt x="15752" y="13066"/>
                    </a:cubicBezTo>
                    <a:cubicBezTo>
                      <a:pt x="15829" y="13049"/>
                      <a:pt x="15905" y="13032"/>
                      <a:pt x="15983" y="13017"/>
                    </a:cubicBezTo>
                    <a:cubicBezTo>
                      <a:pt x="16186" y="12980"/>
                      <a:pt x="16390" y="12948"/>
                      <a:pt x="16594" y="12921"/>
                    </a:cubicBezTo>
                    <a:lnTo>
                      <a:pt x="16594" y="12921"/>
                    </a:lnTo>
                    <a:cubicBezTo>
                      <a:pt x="16593" y="12921"/>
                      <a:pt x="16592" y="12921"/>
                      <a:pt x="16591" y="12922"/>
                    </a:cubicBezTo>
                    <a:lnTo>
                      <a:pt x="16591" y="12922"/>
                    </a:lnTo>
                    <a:cubicBezTo>
                      <a:pt x="16649" y="12914"/>
                      <a:pt x="16706" y="12906"/>
                      <a:pt x="16764" y="12899"/>
                    </a:cubicBezTo>
                    <a:cubicBezTo>
                      <a:pt x="16766" y="12897"/>
                      <a:pt x="16770" y="12895"/>
                      <a:pt x="16772" y="12894"/>
                    </a:cubicBezTo>
                    <a:cubicBezTo>
                      <a:pt x="16817" y="12876"/>
                      <a:pt x="16860" y="12865"/>
                      <a:pt x="16908" y="12855"/>
                    </a:cubicBezTo>
                    <a:cubicBezTo>
                      <a:pt x="16958" y="12844"/>
                      <a:pt x="17010" y="12831"/>
                      <a:pt x="17061" y="12820"/>
                    </a:cubicBezTo>
                    <a:cubicBezTo>
                      <a:pt x="17116" y="12807"/>
                      <a:pt x="17170" y="12791"/>
                      <a:pt x="17225" y="12772"/>
                    </a:cubicBezTo>
                    <a:lnTo>
                      <a:pt x="17225" y="12772"/>
                    </a:lnTo>
                    <a:cubicBezTo>
                      <a:pt x="17220" y="12774"/>
                      <a:pt x="17215" y="12775"/>
                      <a:pt x="17210" y="12778"/>
                    </a:cubicBezTo>
                    <a:cubicBezTo>
                      <a:pt x="17283" y="12753"/>
                      <a:pt x="17355" y="12725"/>
                      <a:pt x="17430" y="12699"/>
                    </a:cubicBezTo>
                    <a:cubicBezTo>
                      <a:pt x="17431" y="12698"/>
                      <a:pt x="17432" y="12698"/>
                      <a:pt x="17433" y="12698"/>
                    </a:cubicBezTo>
                    <a:cubicBezTo>
                      <a:pt x="17434" y="12698"/>
                      <a:pt x="17436" y="12697"/>
                      <a:pt x="17438" y="12695"/>
                    </a:cubicBezTo>
                    <a:lnTo>
                      <a:pt x="17438" y="12695"/>
                    </a:lnTo>
                    <a:cubicBezTo>
                      <a:pt x="17436" y="12696"/>
                      <a:pt x="17435" y="12696"/>
                      <a:pt x="17434" y="12696"/>
                    </a:cubicBezTo>
                    <a:cubicBezTo>
                      <a:pt x="17481" y="12677"/>
                      <a:pt x="17527" y="12655"/>
                      <a:pt x="17572" y="12631"/>
                    </a:cubicBezTo>
                    <a:cubicBezTo>
                      <a:pt x="17626" y="12605"/>
                      <a:pt x="17681" y="12581"/>
                      <a:pt x="17735" y="12556"/>
                    </a:cubicBezTo>
                    <a:cubicBezTo>
                      <a:pt x="17769" y="12536"/>
                      <a:pt x="17802" y="12518"/>
                      <a:pt x="17834" y="12496"/>
                    </a:cubicBezTo>
                    <a:cubicBezTo>
                      <a:pt x="17845" y="12488"/>
                      <a:pt x="17855" y="12483"/>
                      <a:pt x="17865" y="12475"/>
                    </a:cubicBezTo>
                    <a:cubicBezTo>
                      <a:pt x="17865" y="12472"/>
                      <a:pt x="17864" y="12470"/>
                      <a:pt x="17863" y="12468"/>
                    </a:cubicBezTo>
                    <a:cubicBezTo>
                      <a:pt x="17771" y="12453"/>
                      <a:pt x="17678" y="12439"/>
                      <a:pt x="17583" y="12428"/>
                    </a:cubicBezTo>
                    <a:cubicBezTo>
                      <a:pt x="17476" y="12414"/>
                      <a:pt x="17370" y="12407"/>
                      <a:pt x="17263" y="12403"/>
                    </a:cubicBezTo>
                    <a:lnTo>
                      <a:pt x="17263" y="12403"/>
                    </a:lnTo>
                    <a:cubicBezTo>
                      <a:pt x="17265" y="12403"/>
                      <a:pt x="17266" y="12403"/>
                      <a:pt x="17267" y="12404"/>
                    </a:cubicBezTo>
                    <a:cubicBezTo>
                      <a:pt x="17147" y="12400"/>
                      <a:pt x="17027" y="12398"/>
                      <a:pt x="16909" y="12392"/>
                    </a:cubicBezTo>
                    <a:lnTo>
                      <a:pt x="16909" y="12393"/>
                    </a:lnTo>
                    <a:cubicBezTo>
                      <a:pt x="16904" y="12392"/>
                      <a:pt x="16897" y="12392"/>
                      <a:pt x="16891" y="12391"/>
                    </a:cubicBezTo>
                    <a:cubicBezTo>
                      <a:pt x="16833" y="12401"/>
                      <a:pt x="16774" y="12411"/>
                      <a:pt x="16717" y="12419"/>
                    </a:cubicBezTo>
                    <a:cubicBezTo>
                      <a:pt x="16714" y="12419"/>
                      <a:pt x="16709" y="12420"/>
                      <a:pt x="16706" y="12420"/>
                    </a:cubicBezTo>
                    <a:cubicBezTo>
                      <a:pt x="16706" y="12421"/>
                      <a:pt x="16705" y="12421"/>
                      <a:pt x="16705" y="12421"/>
                    </a:cubicBezTo>
                    <a:cubicBezTo>
                      <a:pt x="16643" y="12429"/>
                      <a:pt x="16580" y="12437"/>
                      <a:pt x="16518" y="12445"/>
                    </a:cubicBezTo>
                    <a:lnTo>
                      <a:pt x="16521" y="12445"/>
                    </a:lnTo>
                    <a:cubicBezTo>
                      <a:pt x="16392" y="12461"/>
                      <a:pt x="16266" y="12480"/>
                      <a:pt x="16140" y="12499"/>
                    </a:cubicBezTo>
                    <a:cubicBezTo>
                      <a:pt x="16037" y="12514"/>
                      <a:pt x="15935" y="12534"/>
                      <a:pt x="15833" y="12555"/>
                    </a:cubicBezTo>
                    <a:cubicBezTo>
                      <a:pt x="16097" y="12407"/>
                      <a:pt x="16366" y="12267"/>
                      <a:pt x="16644" y="12143"/>
                    </a:cubicBezTo>
                    <a:cubicBezTo>
                      <a:pt x="16979" y="11999"/>
                      <a:pt x="17321" y="11883"/>
                      <a:pt x="17670" y="11782"/>
                    </a:cubicBezTo>
                    <a:cubicBezTo>
                      <a:pt x="17825" y="11742"/>
                      <a:pt x="17980" y="11710"/>
                      <a:pt x="18137" y="11682"/>
                    </a:cubicBezTo>
                    <a:cubicBezTo>
                      <a:pt x="18216" y="11672"/>
                      <a:pt x="18294" y="11662"/>
                      <a:pt x="18373" y="11657"/>
                    </a:cubicBezTo>
                    <a:cubicBezTo>
                      <a:pt x="18452" y="11651"/>
                      <a:pt x="18532" y="11649"/>
                      <a:pt x="18612" y="11649"/>
                    </a:cubicBezTo>
                    <a:close/>
                    <a:moveTo>
                      <a:pt x="11982" y="13672"/>
                    </a:moveTo>
                    <a:cubicBezTo>
                      <a:pt x="11982" y="13677"/>
                      <a:pt x="11982" y="13682"/>
                      <a:pt x="11983" y="13687"/>
                    </a:cubicBezTo>
                    <a:lnTo>
                      <a:pt x="11983" y="13687"/>
                    </a:lnTo>
                    <a:cubicBezTo>
                      <a:pt x="11982" y="13682"/>
                      <a:pt x="11982" y="13677"/>
                      <a:pt x="11982" y="13672"/>
                    </a:cubicBezTo>
                    <a:close/>
                    <a:moveTo>
                      <a:pt x="11158" y="13944"/>
                    </a:moveTo>
                    <a:cubicBezTo>
                      <a:pt x="11158" y="13946"/>
                      <a:pt x="11159" y="13948"/>
                      <a:pt x="11160" y="13950"/>
                    </a:cubicBezTo>
                    <a:cubicBezTo>
                      <a:pt x="11159" y="13948"/>
                      <a:pt x="11158" y="13946"/>
                      <a:pt x="11158" y="13944"/>
                    </a:cubicBezTo>
                    <a:close/>
                    <a:moveTo>
                      <a:pt x="12475" y="13996"/>
                    </a:moveTo>
                    <a:cubicBezTo>
                      <a:pt x="12476" y="14002"/>
                      <a:pt x="12476" y="14008"/>
                      <a:pt x="12476" y="14014"/>
                    </a:cubicBezTo>
                    <a:cubicBezTo>
                      <a:pt x="12476" y="14008"/>
                      <a:pt x="12476" y="14002"/>
                      <a:pt x="12475" y="13996"/>
                    </a:cubicBezTo>
                    <a:close/>
                    <a:moveTo>
                      <a:pt x="15063" y="14656"/>
                    </a:moveTo>
                    <a:cubicBezTo>
                      <a:pt x="15063" y="14658"/>
                      <a:pt x="15063" y="14660"/>
                      <a:pt x="15063" y="14662"/>
                    </a:cubicBezTo>
                    <a:lnTo>
                      <a:pt x="15063" y="14662"/>
                    </a:lnTo>
                    <a:cubicBezTo>
                      <a:pt x="15063" y="14660"/>
                      <a:pt x="15063" y="14658"/>
                      <a:pt x="15063" y="14656"/>
                    </a:cubicBezTo>
                    <a:close/>
                    <a:moveTo>
                      <a:pt x="15063" y="14662"/>
                    </a:moveTo>
                    <a:cubicBezTo>
                      <a:pt x="15064" y="14669"/>
                      <a:pt x="15065" y="14675"/>
                      <a:pt x="15066" y="14682"/>
                    </a:cubicBezTo>
                    <a:lnTo>
                      <a:pt x="15066" y="14682"/>
                    </a:lnTo>
                    <a:cubicBezTo>
                      <a:pt x="15065" y="14675"/>
                      <a:pt x="15064" y="14669"/>
                      <a:pt x="15063" y="14662"/>
                    </a:cubicBezTo>
                    <a:close/>
                    <a:moveTo>
                      <a:pt x="20323" y="15140"/>
                    </a:moveTo>
                    <a:cubicBezTo>
                      <a:pt x="20331" y="15140"/>
                      <a:pt x="20338" y="15141"/>
                      <a:pt x="20346" y="15143"/>
                    </a:cubicBezTo>
                    <a:lnTo>
                      <a:pt x="20346" y="15143"/>
                    </a:lnTo>
                    <a:cubicBezTo>
                      <a:pt x="20338" y="15142"/>
                      <a:pt x="20330" y="15141"/>
                      <a:pt x="20323" y="15140"/>
                    </a:cubicBezTo>
                    <a:close/>
                    <a:moveTo>
                      <a:pt x="10745" y="10872"/>
                    </a:moveTo>
                    <a:cubicBezTo>
                      <a:pt x="10739" y="11004"/>
                      <a:pt x="10728" y="11138"/>
                      <a:pt x="10731" y="11271"/>
                    </a:cubicBezTo>
                    <a:cubicBezTo>
                      <a:pt x="10735" y="11401"/>
                      <a:pt x="10744" y="11529"/>
                      <a:pt x="10754" y="11658"/>
                    </a:cubicBezTo>
                    <a:cubicBezTo>
                      <a:pt x="10764" y="11790"/>
                      <a:pt x="10771" y="11922"/>
                      <a:pt x="10781" y="12055"/>
                    </a:cubicBezTo>
                    <a:cubicBezTo>
                      <a:pt x="10792" y="12180"/>
                      <a:pt x="10808" y="12303"/>
                      <a:pt x="10818" y="12428"/>
                    </a:cubicBezTo>
                    <a:cubicBezTo>
                      <a:pt x="10819" y="12441"/>
                      <a:pt x="10820" y="12455"/>
                      <a:pt x="10821" y="12468"/>
                    </a:cubicBezTo>
                    <a:cubicBezTo>
                      <a:pt x="10832" y="12499"/>
                      <a:pt x="10834" y="12533"/>
                      <a:pt x="10837" y="12564"/>
                    </a:cubicBezTo>
                    <a:cubicBezTo>
                      <a:pt x="10843" y="12616"/>
                      <a:pt x="10848" y="12668"/>
                      <a:pt x="10852" y="12719"/>
                    </a:cubicBezTo>
                    <a:cubicBezTo>
                      <a:pt x="10864" y="12828"/>
                      <a:pt x="10875" y="12937"/>
                      <a:pt x="10890" y="13044"/>
                    </a:cubicBezTo>
                    <a:lnTo>
                      <a:pt x="10890" y="13043"/>
                    </a:lnTo>
                    <a:cubicBezTo>
                      <a:pt x="10903" y="13117"/>
                      <a:pt x="10916" y="13190"/>
                      <a:pt x="10933" y="13263"/>
                    </a:cubicBezTo>
                    <a:cubicBezTo>
                      <a:pt x="10935" y="13263"/>
                      <a:pt x="10935" y="13264"/>
                      <a:pt x="10935" y="13264"/>
                    </a:cubicBezTo>
                    <a:cubicBezTo>
                      <a:pt x="10935" y="13265"/>
                      <a:pt x="10935" y="13265"/>
                      <a:pt x="10935" y="13265"/>
                    </a:cubicBezTo>
                    <a:cubicBezTo>
                      <a:pt x="10935" y="13265"/>
                      <a:pt x="10935" y="13266"/>
                      <a:pt x="10936" y="13267"/>
                    </a:cubicBezTo>
                    <a:cubicBezTo>
                      <a:pt x="10936" y="13267"/>
                      <a:pt x="10936" y="13267"/>
                      <a:pt x="10936" y="13268"/>
                    </a:cubicBezTo>
                    <a:cubicBezTo>
                      <a:pt x="10936" y="13269"/>
                      <a:pt x="10937" y="13272"/>
                      <a:pt x="10937" y="13273"/>
                    </a:cubicBezTo>
                    <a:cubicBezTo>
                      <a:pt x="10937" y="13274"/>
                      <a:pt x="10937" y="13275"/>
                      <a:pt x="10938" y="13276"/>
                    </a:cubicBezTo>
                    <a:lnTo>
                      <a:pt x="10937" y="13275"/>
                    </a:lnTo>
                    <a:lnTo>
                      <a:pt x="10937" y="13275"/>
                    </a:lnTo>
                    <a:cubicBezTo>
                      <a:pt x="10969" y="13387"/>
                      <a:pt x="11001" y="13499"/>
                      <a:pt x="11038" y="13609"/>
                    </a:cubicBezTo>
                    <a:cubicBezTo>
                      <a:pt x="11073" y="13722"/>
                      <a:pt x="11116" y="13833"/>
                      <a:pt x="11158" y="13944"/>
                    </a:cubicBezTo>
                    <a:lnTo>
                      <a:pt x="11158" y="13944"/>
                    </a:lnTo>
                    <a:cubicBezTo>
                      <a:pt x="11158" y="13943"/>
                      <a:pt x="11158" y="13943"/>
                      <a:pt x="11158" y="13943"/>
                    </a:cubicBezTo>
                    <a:lnTo>
                      <a:pt x="11158" y="13943"/>
                    </a:lnTo>
                    <a:cubicBezTo>
                      <a:pt x="11164" y="13961"/>
                      <a:pt x="11172" y="13979"/>
                      <a:pt x="11178" y="13998"/>
                    </a:cubicBezTo>
                    <a:cubicBezTo>
                      <a:pt x="11180" y="13995"/>
                      <a:pt x="11180" y="13992"/>
                      <a:pt x="11182" y="13989"/>
                    </a:cubicBezTo>
                    <a:cubicBezTo>
                      <a:pt x="11211" y="13882"/>
                      <a:pt x="11231" y="13775"/>
                      <a:pt x="11250" y="13666"/>
                    </a:cubicBezTo>
                    <a:cubicBezTo>
                      <a:pt x="11257" y="13631"/>
                      <a:pt x="11262" y="13595"/>
                      <a:pt x="11267" y="13559"/>
                    </a:cubicBezTo>
                    <a:cubicBezTo>
                      <a:pt x="11266" y="13546"/>
                      <a:pt x="11266" y="13534"/>
                      <a:pt x="11266" y="13521"/>
                    </a:cubicBezTo>
                    <a:lnTo>
                      <a:pt x="11266" y="13498"/>
                    </a:lnTo>
                    <a:cubicBezTo>
                      <a:pt x="11266" y="13501"/>
                      <a:pt x="11267" y="13505"/>
                      <a:pt x="11267" y="13509"/>
                    </a:cubicBezTo>
                    <a:cubicBezTo>
                      <a:pt x="11275" y="13332"/>
                      <a:pt x="11294" y="13154"/>
                      <a:pt x="11297" y="12975"/>
                    </a:cubicBezTo>
                    <a:cubicBezTo>
                      <a:pt x="11301" y="12781"/>
                      <a:pt x="11299" y="12588"/>
                      <a:pt x="11281" y="12393"/>
                    </a:cubicBezTo>
                    <a:cubicBezTo>
                      <a:pt x="11263" y="12195"/>
                      <a:pt x="11246" y="11997"/>
                      <a:pt x="11235" y="11797"/>
                    </a:cubicBezTo>
                    <a:cubicBezTo>
                      <a:pt x="11226" y="11617"/>
                      <a:pt x="11211" y="11438"/>
                      <a:pt x="11207" y="11258"/>
                    </a:cubicBezTo>
                    <a:cubicBezTo>
                      <a:pt x="11208" y="11227"/>
                      <a:pt x="11210" y="11195"/>
                      <a:pt x="11211" y="11164"/>
                    </a:cubicBezTo>
                    <a:cubicBezTo>
                      <a:pt x="11216" y="11173"/>
                      <a:pt x="11221" y="11184"/>
                      <a:pt x="11225" y="11193"/>
                    </a:cubicBezTo>
                    <a:cubicBezTo>
                      <a:pt x="11225" y="11193"/>
                      <a:pt x="11225" y="11193"/>
                      <a:pt x="11224" y="11193"/>
                    </a:cubicBezTo>
                    <a:lnTo>
                      <a:pt x="11224" y="11193"/>
                    </a:lnTo>
                    <a:cubicBezTo>
                      <a:pt x="11225" y="11195"/>
                      <a:pt x="11226" y="11197"/>
                      <a:pt x="11227" y="11199"/>
                    </a:cubicBezTo>
                    <a:lnTo>
                      <a:pt x="11237" y="11219"/>
                    </a:lnTo>
                    <a:cubicBezTo>
                      <a:pt x="11235" y="11218"/>
                      <a:pt x="11235" y="11217"/>
                      <a:pt x="11234" y="11216"/>
                    </a:cubicBezTo>
                    <a:lnTo>
                      <a:pt x="11234" y="11216"/>
                    </a:lnTo>
                    <a:cubicBezTo>
                      <a:pt x="11278" y="11312"/>
                      <a:pt x="11322" y="11407"/>
                      <a:pt x="11368" y="11502"/>
                    </a:cubicBezTo>
                    <a:lnTo>
                      <a:pt x="11368" y="11502"/>
                    </a:lnTo>
                    <a:cubicBezTo>
                      <a:pt x="11367" y="11501"/>
                      <a:pt x="11367" y="11501"/>
                      <a:pt x="11367" y="11500"/>
                    </a:cubicBezTo>
                    <a:lnTo>
                      <a:pt x="11367" y="11500"/>
                    </a:lnTo>
                    <a:lnTo>
                      <a:pt x="11369" y="11505"/>
                    </a:lnTo>
                    <a:cubicBezTo>
                      <a:pt x="11369" y="11504"/>
                      <a:pt x="11368" y="11503"/>
                      <a:pt x="11368" y="11502"/>
                    </a:cubicBezTo>
                    <a:lnTo>
                      <a:pt x="11368" y="11502"/>
                    </a:lnTo>
                    <a:cubicBezTo>
                      <a:pt x="11369" y="11503"/>
                      <a:pt x="11369" y="11504"/>
                      <a:pt x="11370" y="11506"/>
                    </a:cubicBezTo>
                    <a:cubicBezTo>
                      <a:pt x="11372" y="11512"/>
                      <a:pt x="11375" y="11519"/>
                      <a:pt x="11378" y="11525"/>
                    </a:cubicBezTo>
                    <a:lnTo>
                      <a:pt x="11378" y="11525"/>
                    </a:lnTo>
                    <a:cubicBezTo>
                      <a:pt x="11534" y="11877"/>
                      <a:pt x="11659" y="12241"/>
                      <a:pt x="11775" y="12608"/>
                    </a:cubicBezTo>
                    <a:cubicBezTo>
                      <a:pt x="11835" y="12822"/>
                      <a:pt x="11887" y="13038"/>
                      <a:pt x="11931" y="13256"/>
                    </a:cubicBezTo>
                    <a:cubicBezTo>
                      <a:pt x="11956" y="13405"/>
                      <a:pt x="11973" y="13552"/>
                      <a:pt x="11983" y="13703"/>
                    </a:cubicBezTo>
                    <a:lnTo>
                      <a:pt x="11983" y="13703"/>
                    </a:lnTo>
                    <a:cubicBezTo>
                      <a:pt x="11989" y="13859"/>
                      <a:pt x="11995" y="14016"/>
                      <a:pt x="12001" y="14172"/>
                    </a:cubicBezTo>
                    <a:cubicBezTo>
                      <a:pt x="12005" y="14258"/>
                      <a:pt x="12008" y="14345"/>
                      <a:pt x="12007" y="14433"/>
                    </a:cubicBezTo>
                    <a:cubicBezTo>
                      <a:pt x="12007" y="14505"/>
                      <a:pt x="12003" y="14578"/>
                      <a:pt x="11998" y="14650"/>
                    </a:cubicBezTo>
                    <a:cubicBezTo>
                      <a:pt x="11981" y="14798"/>
                      <a:pt x="11955" y="14943"/>
                      <a:pt x="11924" y="15090"/>
                    </a:cubicBezTo>
                    <a:cubicBezTo>
                      <a:pt x="11892" y="15218"/>
                      <a:pt x="11856" y="15345"/>
                      <a:pt x="11816" y="15468"/>
                    </a:cubicBezTo>
                    <a:cubicBezTo>
                      <a:pt x="11792" y="15530"/>
                      <a:pt x="11767" y="15591"/>
                      <a:pt x="11740" y="15650"/>
                    </a:cubicBezTo>
                    <a:cubicBezTo>
                      <a:pt x="11713" y="15697"/>
                      <a:pt x="11688" y="15745"/>
                      <a:pt x="11657" y="15790"/>
                    </a:cubicBezTo>
                    <a:cubicBezTo>
                      <a:pt x="11642" y="15809"/>
                      <a:pt x="11626" y="15828"/>
                      <a:pt x="11610" y="15847"/>
                    </a:cubicBezTo>
                    <a:cubicBezTo>
                      <a:pt x="11591" y="15865"/>
                      <a:pt x="11572" y="15882"/>
                      <a:pt x="11553" y="15898"/>
                    </a:cubicBezTo>
                    <a:lnTo>
                      <a:pt x="11553" y="15898"/>
                    </a:lnTo>
                    <a:cubicBezTo>
                      <a:pt x="11528" y="15918"/>
                      <a:pt x="11504" y="15936"/>
                      <a:pt x="11478" y="15953"/>
                    </a:cubicBezTo>
                    <a:cubicBezTo>
                      <a:pt x="11456" y="15966"/>
                      <a:pt x="11434" y="15978"/>
                      <a:pt x="11413" y="15989"/>
                    </a:cubicBezTo>
                    <a:cubicBezTo>
                      <a:pt x="11389" y="15999"/>
                      <a:pt x="11365" y="16008"/>
                      <a:pt x="11339" y="16017"/>
                    </a:cubicBezTo>
                    <a:cubicBezTo>
                      <a:pt x="11313" y="16025"/>
                      <a:pt x="11287" y="16031"/>
                      <a:pt x="11259" y="16037"/>
                    </a:cubicBezTo>
                    <a:cubicBezTo>
                      <a:pt x="11226" y="16042"/>
                      <a:pt x="11193" y="16046"/>
                      <a:pt x="11160" y="16048"/>
                    </a:cubicBezTo>
                    <a:cubicBezTo>
                      <a:pt x="11150" y="16048"/>
                      <a:pt x="11141" y="16048"/>
                      <a:pt x="11131" y="16048"/>
                    </a:cubicBezTo>
                    <a:cubicBezTo>
                      <a:pt x="11108" y="16048"/>
                      <a:pt x="11085" y="16048"/>
                      <a:pt x="11062" y="16047"/>
                    </a:cubicBezTo>
                    <a:cubicBezTo>
                      <a:pt x="11010" y="16041"/>
                      <a:pt x="10959" y="16034"/>
                      <a:pt x="10907" y="16024"/>
                    </a:cubicBezTo>
                    <a:cubicBezTo>
                      <a:pt x="10889" y="16019"/>
                      <a:pt x="10872" y="16015"/>
                      <a:pt x="10855" y="16009"/>
                    </a:cubicBezTo>
                    <a:cubicBezTo>
                      <a:pt x="10839" y="16002"/>
                      <a:pt x="10825" y="15995"/>
                      <a:pt x="10810" y="15989"/>
                    </a:cubicBezTo>
                    <a:cubicBezTo>
                      <a:pt x="10800" y="15982"/>
                      <a:pt x="10789" y="15975"/>
                      <a:pt x="10779" y="15968"/>
                    </a:cubicBezTo>
                    <a:cubicBezTo>
                      <a:pt x="10767" y="15959"/>
                      <a:pt x="10754" y="15949"/>
                      <a:pt x="10741" y="15937"/>
                    </a:cubicBezTo>
                    <a:cubicBezTo>
                      <a:pt x="10713" y="15910"/>
                      <a:pt x="10685" y="15880"/>
                      <a:pt x="10660" y="15850"/>
                    </a:cubicBezTo>
                    <a:cubicBezTo>
                      <a:pt x="10621" y="15802"/>
                      <a:pt x="10587" y="15751"/>
                      <a:pt x="10552" y="15699"/>
                    </a:cubicBezTo>
                    <a:cubicBezTo>
                      <a:pt x="10522" y="15650"/>
                      <a:pt x="10493" y="15600"/>
                      <a:pt x="10468" y="15547"/>
                    </a:cubicBezTo>
                    <a:cubicBezTo>
                      <a:pt x="10418" y="15433"/>
                      <a:pt x="10375" y="15316"/>
                      <a:pt x="10334" y="15198"/>
                    </a:cubicBezTo>
                    <a:cubicBezTo>
                      <a:pt x="10305" y="15098"/>
                      <a:pt x="10278" y="14999"/>
                      <a:pt x="10255" y="14898"/>
                    </a:cubicBezTo>
                    <a:cubicBezTo>
                      <a:pt x="10241" y="14807"/>
                      <a:pt x="10227" y="14717"/>
                      <a:pt x="10218" y="14627"/>
                    </a:cubicBezTo>
                    <a:cubicBezTo>
                      <a:pt x="10207" y="14536"/>
                      <a:pt x="10203" y="14446"/>
                      <a:pt x="10196" y="14356"/>
                    </a:cubicBezTo>
                    <a:cubicBezTo>
                      <a:pt x="10190" y="14172"/>
                      <a:pt x="10186" y="13987"/>
                      <a:pt x="10193" y="13805"/>
                    </a:cubicBezTo>
                    <a:cubicBezTo>
                      <a:pt x="10201" y="13623"/>
                      <a:pt x="10211" y="13442"/>
                      <a:pt x="10226" y="13261"/>
                    </a:cubicBezTo>
                    <a:cubicBezTo>
                      <a:pt x="10279" y="12827"/>
                      <a:pt x="10358" y="12396"/>
                      <a:pt x="10454" y="11969"/>
                    </a:cubicBezTo>
                    <a:cubicBezTo>
                      <a:pt x="10529" y="11658"/>
                      <a:pt x="10618" y="11351"/>
                      <a:pt x="10700" y="11041"/>
                    </a:cubicBezTo>
                    <a:cubicBezTo>
                      <a:pt x="10714" y="10985"/>
                      <a:pt x="10730" y="10928"/>
                      <a:pt x="10745" y="10872"/>
                    </a:cubicBezTo>
                    <a:close/>
                    <a:moveTo>
                      <a:pt x="21616" y="14701"/>
                    </a:moveTo>
                    <a:lnTo>
                      <a:pt x="21616" y="14701"/>
                    </a:lnTo>
                    <a:cubicBezTo>
                      <a:pt x="21801" y="14707"/>
                      <a:pt x="21985" y="14719"/>
                      <a:pt x="22168" y="14739"/>
                    </a:cubicBezTo>
                    <a:cubicBezTo>
                      <a:pt x="22260" y="14752"/>
                      <a:pt x="22349" y="14770"/>
                      <a:pt x="22439" y="14792"/>
                    </a:cubicBezTo>
                    <a:cubicBezTo>
                      <a:pt x="22545" y="14822"/>
                      <a:pt x="22650" y="14859"/>
                      <a:pt x="22754" y="14898"/>
                    </a:cubicBezTo>
                    <a:cubicBezTo>
                      <a:pt x="22829" y="14931"/>
                      <a:pt x="22903" y="14963"/>
                      <a:pt x="22974" y="15001"/>
                    </a:cubicBezTo>
                    <a:cubicBezTo>
                      <a:pt x="23006" y="15020"/>
                      <a:pt x="23038" y="15039"/>
                      <a:pt x="23069" y="15061"/>
                    </a:cubicBezTo>
                    <a:cubicBezTo>
                      <a:pt x="23109" y="15092"/>
                      <a:pt x="23148" y="15125"/>
                      <a:pt x="23186" y="15160"/>
                    </a:cubicBezTo>
                    <a:cubicBezTo>
                      <a:pt x="23190" y="15164"/>
                      <a:pt x="23195" y="15167"/>
                      <a:pt x="23198" y="15171"/>
                    </a:cubicBezTo>
                    <a:lnTo>
                      <a:pt x="23198" y="15171"/>
                    </a:lnTo>
                    <a:cubicBezTo>
                      <a:pt x="23195" y="15167"/>
                      <a:pt x="23190" y="15164"/>
                      <a:pt x="23187" y="15161"/>
                    </a:cubicBezTo>
                    <a:lnTo>
                      <a:pt x="23187" y="15161"/>
                    </a:lnTo>
                    <a:cubicBezTo>
                      <a:pt x="23228" y="15202"/>
                      <a:pt x="23267" y="15244"/>
                      <a:pt x="23305" y="15288"/>
                    </a:cubicBezTo>
                    <a:cubicBezTo>
                      <a:pt x="23324" y="15315"/>
                      <a:pt x="23344" y="15341"/>
                      <a:pt x="23362" y="15370"/>
                    </a:cubicBezTo>
                    <a:cubicBezTo>
                      <a:pt x="23374" y="15395"/>
                      <a:pt x="23387" y="15419"/>
                      <a:pt x="23397" y="15445"/>
                    </a:cubicBezTo>
                    <a:cubicBezTo>
                      <a:pt x="23403" y="15458"/>
                      <a:pt x="23406" y="15472"/>
                      <a:pt x="23411" y="15485"/>
                    </a:cubicBezTo>
                    <a:cubicBezTo>
                      <a:pt x="23416" y="15507"/>
                      <a:pt x="23419" y="15528"/>
                      <a:pt x="23423" y="15548"/>
                    </a:cubicBezTo>
                    <a:cubicBezTo>
                      <a:pt x="23425" y="15568"/>
                      <a:pt x="23426" y="15586"/>
                      <a:pt x="23426" y="15604"/>
                    </a:cubicBezTo>
                    <a:cubicBezTo>
                      <a:pt x="23426" y="15627"/>
                      <a:pt x="23425" y="15649"/>
                      <a:pt x="23423" y="15671"/>
                    </a:cubicBezTo>
                    <a:cubicBezTo>
                      <a:pt x="23418" y="15700"/>
                      <a:pt x="23412" y="15729"/>
                      <a:pt x="23406" y="15758"/>
                    </a:cubicBezTo>
                    <a:cubicBezTo>
                      <a:pt x="23395" y="15798"/>
                      <a:pt x="23384" y="15836"/>
                      <a:pt x="23369" y="15875"/>
                    </a:cubicBezTo>
                    <a:cubicBezTo>
                      <a:pt x="23355" y="15909"/>
                      <a:pt x="23339" y="15941"/>
                      <a:pt x="23323" y="15973"/>
                    </a:cubicBezTo>
                    <a:cubicBezTo>
                      <a:pt x="23309" y="15995"/>
                      <a:pt x="23297" y="16017"/>
                      <a:pt x="23282" y="16038"/>
                    </a:cubicBezTo>
                    <a:cubicBezTo>
                      <a:pt x="23268" y="16055"/>
                      <a:pt x="23253" y="16072"/>
                      <a:pt x="23238" y="16088"/>
                    </a:cubicBezTo>
                    <a:cubicBezTo>
                      <a:pt x="23217" y="16110"/>
                      <a:pt x="23194" y="16131"/>
                      <a:pt x="23170" y="16151"/>
                    </a:cubicBezTo>
                    <a:cubicBezTo>
                      <a:pt x="23137" y="16175"/>
                      <a:pt x="23103" y="16198"/>
                      <a:pt x="23069" y="16220"/>
                    </a:cubicBezTo>
                    <a:cubicBezTo>
                      <a:pt x="23012" y="16253"/>
                      <a:pt x="22953" y="16281"/>
                      <a:pt x="22892" y="16311"/>
                    </a:cubicBezTo>
                    <a:cubicBezTo>
                      <a:pt x="22819" y="16341"/>
                      <a:pt x="22747" y="16367"/>
                      <a:pt x="22671" y="16392"/>
                    </a:cubicBezTo>
                    <a:cubicBezTo>
                      <a:pt x="22589" y="16413"/>
                      <a:pt x="22508" y="16430"/>
                      <a:pt x="22423" y="16446"/>
                    </a:cubicBezTo>
                    <a:cubicBezTo>
                      <a:pt x="22335" y="16455"/>
                      <a:pt x="22247" y="16463"/>
                      <a:pt x="22158" y="16468"/>
                    </a:cubicBezTo>
                    <a:cubicBezTo>
                      <a:pt x="21888" y="16467"/>
                      <a:pt x="21619" y="16452"/>
                      <a:pt x="21351" y="16421"/>
                    </a:cubicBezTo>
                    <a:cubicBezTo>
                      <a:pt x="21176" y="16393"/>
                      <a:pt x="21004" y="16359"/>
                      <a:pt x="20833" y="16318"/>
                    </a:cubicBezTo>
                    <a:cubicBezTo>
                      <a:pt x="20595" y="16254"/>
                      <a:pt x="20364" y="16180"/>
                      <a:pt x="20134" y="16091"/>
                    </a:cubicBezTo>
                    <a:cubicBezTo>
                      <a:pt x="19735" y="15930"/>
                      <a:pt x="19338" y="15766"/>
                      <a:pt x="18960" y="15559"/>
                    </a:cubicBezTo>
                    <a:cubicBezTo>
                      <a:pt x="18924" y="15538"/>
                      <a:pt x="18887" y="15519"/>
                      <a:pt x="18851" y="15498"/>
                    </a:cubicBezTo>
                    <a:cubicBezTo>
                      <a:pt x="18915" y="15497"/>
                      <a:pt x="18978" y="15495"/>
                      <a:pt x="19042" y="15495"/>
                    </a:cubicBezTo>
                    <a:cubicBezTo>
                      <a:pt x="19140" y="15496"/>
                      <a:pt x="19242" y="15495"/>
                      <a:pt x="19343" y="15503"/>
                    </a:cubicBezTo>
                    <a:cubicBezTo>
                      <a:pt x="19446" y="15512"/>
                      <a:pt x="19551" y="15520"/>
                      <a:pt x="19655" y="15529"/>
                    </a:cubicBezTo>
                    <a:cubicBezTo>
                      <a:pt x="19725" y="15539"/>
                      <a:pt x="19794" y="15549"/>
                      <a:pt x="19863" y="15560"/>
                    </a:cubicBezTo>
                    <a:cubicBezTo>
                      <a:pt x="19894" y="15560"/>
                      <a:pt x="19926" y="15560"/>
                      <a:pt x="19957" y="15560"/>
                    </a:cubicBezTo>
                    <a:cubicBezTo>
                      <a:pt x="19988" y="15560"/>
                      <a:pt x="20020" y="15560"/>
                      <a:pt x="20050" y="15559"/>
                    </a:cubicBezTo>
                    <a:lnTo>
                      <a:pt x="20057" y="15559"/>
                    </a:lnTo>
                    <a:cubicBezTo>
                      <a:pt x="20170" y="15554"/>
                      <a:pt x="20285" y="15544"/>
                      <a:pt x="20397" y="15533"/>
                    </a:cubicBezTo>
                    <a:lnTo>
                      <a:pt x="20397" y="15533"/>
                    </a:lnTo>
                    <a:cubicBezTo>
                      <a:pt x="20392" y="15535"/>
                      <a:pt x="20387" y="15535"/>
                      <a:pt x="20381" y="15536"/>
                    </a:cubicBezTo>
                    <a:cubicBezTo>
                      <a:pt x="20458" y="15528"/>
                      <a:pt x="20534" y="15517"/>
                      <a:pt x="20610" y="15506"/>
                    </a:cubicBezTo>
                    <a:lnTo>
                      <a:pt x="20610" y="15506"/>
                    </a:lnTo>
                    <a:cubicBezTo>
                      <a:pt x="20609" y="15506"/>
                      <a:pt x="20609" y="15506"/>
                      <a:pt x="20608" y="15506"/>
                    </a:cubicBezTo>
                    <a:cubicBezTo>
                      <a:pt x="20612" y="15505"/>
                      <a:pt x="20616" y="15505"/>
                      <a:pt x="20619" y="15504"/>
                    </a:cubicBezTo>
                    <a:lnTo>
                      <a:pt x="20619" y="15504"/>
                    </a:lnTo>
                    <a:cubicBezTo>
                      <a:pt x="20621" y="15504"/>
                      <a:pt x="20622" y="15504"/>
                      <a:pt x="20623" y="15504"/>
                    </a:cubicBezTo>
                    <a:cubicBezTo>
                      <a:pt x="20623" y="15504"/>
                      <a:pt x="20623" y="15504"/>
                      <a:pt x="20623" y="15504"/>
                    </a:cubicBezTo>
                    <a:lnTo>
                      <a:pt x="20623" y="15504"/>
                    </a:lnTo>
                    <a:cubicBezTo>
                      <a:pt x="20736" y="15486"/>
                      <a:pt x="20846" y="15460"/>
                      <a:pt x="20958" y="15435"/>
                    </a:cubicBezTo>
                    <a:lnTo>
                      <a:pt x="20957" y="15435"/>
                    </a:lnTo>
                    <a:cubicBezTo>
                      <a:pt x="20958" y="15435"/>
                      <a:pt x="20959" y="15434"/>
                      <a:pt x="20961" y="15434"/>
                    </a:cubicBezTo>
                    <a:cubicBezTo>
                      <a:pt x="20963" y="15434"/>
                      <a:pt x="20965" y="15433"/>
                      <a:pt x="20967" y="15433"/>
                    </a:cubicBezTo>
                    <a:lnTo>
                      <a:pt x="20966" y="15433"/>
                    </a:lnTo>
                    <a:cubicBezTo>
                      <a:pt x="21067" y="15410"/>
                      <a:pt x="21166" y="15386"/>
                      <a:pt x="21265" y="15356"/>
                    </a:cubicBezTo>
                    <a:cubicBezTo>
                      <a:pt x="21230" y="15347"/>
                      <a:pt x="21195" y="15338"/>
                      <a:pt x="21161" y="15329"/>
                    </a:cubicBezTo>
                    <a:cubicBezTo>
                      <a:pt x="21014" y="15290"/>
                      <a:pt x="20867" y="15252"/>
                      <a:pt x="20719" y="15212"/>
                    </a:cubicBezTo>
                    <a:cubicBezTo>
                      <a:pt x="20660" y="15196"/>
                      <a:pt x="20602" y="15180"/>
                      <a:pt x="20543" y="15164"/>
                    </a:cubicBezTo>
                    <a:cubicBezTo>
                      <a:pt x="20478" y="15157"/>
                      <a:pt x="20413" y="15150"/>
                      <a:pt x="20348" y="15143"/>
                    </a:cubicBezTo>
                    <a:lnTo>
                      <a:pt x="20348" y="15143"/>
                    </a:lnTo>
                    <a:cubicBezTo>
                      <a:pt x="20189" y="15118"/>
                      <a:pt x="20029" y="15094"/>
                      <a:pt x="19871" y="15071"/>
                    </a:cubicBezTo>
                    <a:cubicBezTo>
                      <a:pt x="19705" y="15049"/>
                      <a:pt x="19542" y="15035"/>
                      <a:pt x="19375" y="15021"/>
                    </a:cubicBezTo>
                    <a:cubicBezTo>
                      <a:pt x="19307" y="15015"/>
                      <a:pt x="19239" y="15017"/>
                      <a:pt x="19171" y="15014"/>
                    </a:cubicBezTo>
                    <a:cubicBezTo>
                      <a:pt x="19128" y="15013"/>
                      <a:pt x="19085" y="15012"/>
                      <a:pt x="19041" y="15012"/>
                    </a:cubicBezTo>
                    <a:cubicBezTo>
                      <a:pt x="19031" y="15012"/>
                      <a:pt x="19020" y="15012"/>
                      <a:pt x="19010" y="15012"/>
                    </a:cubicBezTo>
                    <a:cubicBezTo>
                      <a:pt x="18875" y="15013"/>
                      <a:pt x="18741" y="15017"/>
                      <a:pt x="18606" y="15023"/>
                    </a:cubicBezTo>
                    <a:cubicBezTo>
                      <a:pt x="18702" y="14994"/>
                      <a:pt x="18798" y="14963"/>
                      <a:pt x="18895" y="14935"/>
                    </a:cubicBezTo>
                    <a:cubicBezTo>
                      <a:pt x="18995" y="14910"/>
                      <a:pt x="19093" y="14886"/>
                      <a:pt x="19193" y="14865"/>
                    </a:cubicBezTo>
                    <a:cubicBezTo>
                      <a:pt x="19300" y="14842"/>
                      <a:pt x="19405" y="14824"/>
                      <a:pt x="19514" y="14806"/>
                    </a:cubicBezTo>
                    <a:cubicBezTo>
                      <a:pt x="19691" y="14784"/>
                      <a:pt x="19870" y="14765"/>
                      <a:pt x="20048" y="14752"/>
                    </a:cubicBezTo>
                    <a:cubicBezTo>
                      <a:pt x="20218" y="14742"/>
                      <a:pt x="20388" y="14740"/>
                      <a:pt x="20558" y="14735"/>
                    </a:cubicBezTo>
                    <a:cubicBezTo>
                      <a:pt x="20911" y="14726"/>
                      <a:pt x="21264" y="14703"/>
                      <a:pt x="21616" y="14701"/>
                    </a:cubicBezTo>
                    <a:close/>
                    <a:moveTo>
                      <a:pt x="19013" y="18296"/>
                    </a:moveTo>
                    <a:cubicBezTo>
                      <a:pt x="19013" y="18296"/>
                      <a:pt x="19013" y="18297"/>
                      <a:pt x="19013" y="18297"/>
                    </a:cubicBezTo>
                    <a:cubicBezTo>
                      <a:pt x="19013" y="18297"/>
                      <a:pt x="19013" y="18297"/>
                      <a:pt x="19013" y="18296"/>
                    </a:cubicBezTo>
                    <a:close/>
                    <a:moveTo>
                      <a:pt x="15562" y="18718"/>
                    </a:moveTo>
                    <a:lnTo>
                      <a:pt x="15562" y="18718"/>
                    </a:lnTo>
                    <a:cubicBezTo>
                      <a:pt x="15559" y="18720"/>
                      <a:pt x="15557" y="18722"/>
                      <a:pt x="15554" y="18724"/>
                    </a:cubicBezTo>
                    <a:cubicBezTo>
                      <a:pt x="15557" y="18721"/>
                      <a:pt x="15559" y="18719"/>
                      <a:pt x="15562" y="18718"/>
                    </a:cubicBezTo>
                    <a:close/>
                    <a:moveTo>
                      <a:pt x="14996" y="13799"/>
                    </a:moveTo>
                    <a:cubicBezTo>
                      <a:pt x="15032" y="13870"/>
                      <a:pt x="15068" y="13939"/>
                      <a:pt x="15100" y="14013"/>
                    </a:cubicBezTo>
                    <a:cubicBezTo>
                      <a:pt x="15153" y="14132"/>
                      <a:pt x="15202" y="14250"/>
                      <a:pt x="15257" y="14368"/>
                    </a:cubicBezTo>
                    <a:cubicBezTo>
                      <a:pt x="15361" y="14597"/>
                      <a:pt x="15466" y="14824"/>
                      <a:pt x="15559" y="15058"/>
                    </a:cubicBezTo>
                    <a:cubicBezTo>
                      <a:pt x="15673" y="15392"/>
                      <a:pt x="15762" y="15732"/>
                      <a:pt x="15849" y="16073"/>
                    </a:cubicBezTo>
                    <a:cubicBezTo>
                      <a:pt x="15909" y="16360"/>
                      <a:pt x="15946" y="16651"/>
                      <a:pt x="15975" y="16943"/>
                    </a:cubicBezTo>
                    <a:cubicBezTo>
                      <a:pt x="15990" y="17148"/>
                      <a:pt x="15998" y="17352"/>
                      <a:pt x="15993" y="17557"/>
                    </a:cubicBezTo>
                    <a:cubicBezTo>
                      <a:pt x="15986" y="17693"/>
                      <a:pt x="15975" y="17828"/>
                      <a:pt x="15957" y="17962"/>
                    </a:cubicBezTo>
                    <a:cubicBezTo>
                      <a:pt x="15941" y="18039"/>
                      <a:pt x="15922" y="18114"/>
                      <a:pt x="15901" y="18191"/>
                    </a:cubicBezTo>
                    <a:cubicBezTo>
                      <a:pt x="15876" y="18259"/>
                      <a:pt x="15850" y="18327"/>
                      <a:pt x="15820" y="18393"/>
                    </a:cubicBezTo>
                    <a:cubicBezTo>
                      <a:pt x="15800" y="18432"/>
                      <a:pt x="15778" y="18471"/>
                      <a:pt x="15757" y="18508"/>
                    </a:cubicBezTo>
                    <a:cubicBezTo>
                      <a:pt x="15733" y="18542"/>
                      <a:pt x="15709" y="18575"/>
                      <a:pt x="15682" y="18607"/>
                    </a:cubicBezTo>
                    <a:cubicBezTo>
                      <a:pt x="15659" y="18632"/>
                      <a:pt x="15637" y="18655"/>
                      <a:pt x="15613" y="18678"/>
                    </a:cubicBezTo>
                    <a:cubicBezTo>
                      <a:pt x="15599" y="18688"/>
                      <a:pt x="15586" y="18699"/>
                      <a:pt x="15573" y="18709"/>
                    </a:cubicBezTo>
                    <a:cubicBezTo>
                      <a:pt x="15575" y="18708"/>
                      <a:pt x="15577" y="18707"/>
                      <a:pt x="15579" y="18704"/>
                    </a:cubicBezTo>
                    <a:lnTo>
                      <a:pt x="15579" y="18704"/>
                    </a:lnTo>
                    <a:cubicBezTo>
                      <a:pt x="15576" y="18708"/>
                      <a:pt x="15573" y="18710"/>
                      <a:pt x="15569" y="18712"/>
                    </a:cubicBezTo>
                    <a:cubicBezTo>
                      <a:pt x="15567" y="18714"/>
                      <a:pt x="15564" y="18716"/>
                      <a:pt x="15562" y="18717"/>
                    </a:cubicBezTo>
                    <a:lnTo>
                      <a:pt x="15562" y="18717"/>
                    </a:lnTo>
                    <a:cubicBezTo>
                      <a:pt x="15542" y="18731"/>
                      <a:pt x="15521" y="18743"/>
                      <a:pt x="15499" y="18753"/>
                    </a:cubicBezTo>
                    <a:lnTo>
                      <a:pt x="15502" y="18753"/>
                    </a:lnTo>
                    <a:cubicBezTo>
                      <a:pt x="15486" y="18760"/>
                      <a:pt x="15469" y="18768"/>
                      <a:pt x="15452" y="18774"/>
                    </a:cubicBezTo>
                    <a:cubicBezTo>
                      <a:pt x="15433" y="18781"/>
                      <a:pt x="15414" y="18787"/>
                      <a:pt x="15393" y="18792"/>
                    </a:cubicBezTo>
                    <a:cubicBezTo>
                      <a:pt x="15376" y="18796"/>
                      <a:pt x="15358" y="18798"/>
                      <a:pt x="15340" y="18800"/>
                    </a:cubicBezTo>
                    <a:cubicBezTo>
                      <a:pt x="15335" y="18801"/>
                      <a:pt x="15330" y="18801"/>
                      <a:pt x="15325" y="18801"/>
                    </a:cubicBezTo>
                    <a:cubicBezTo>
                      <a:pt x="15314" y="18801"/>
                      <a:pt x="15304" y="18800"/>
                      <a:pt x="15294" y="18800"/>
                    </a:cubicBezTo>
                    <a:cubicBezTo>
                      <a:pt x="15281" y="18799"/>
                      <a:pt x="15267" y="18798"/>
                      <a:pt x="15255" y="18796"/>
                    </a:cubicBezTo>
                    <a:cubicBezTo>
                      <a:pt x="15235" y="18791"/>
                      <a:pt x="15217" y="18785"/>
                      <a:pt x="15198" y="18780"/>
                    </a:cubicBezTo>
                    <a:cubicBezTo>
                      <a:pt x="15162" y="18767"/>
                      <a:pt x="15128" y="18752"/>
                      <a:pt x="15092" y="18736"/>
                    </a:cubicBezTo>
                    <a:cubicBezTo>
                      <a:pt x="15055" y="18716"/>
                      <a:pt x="15017" y="18694"/>
                      <a:pt x="14979" y="18671"/>
                    </a:cubicBezTo>
                    <a:cubicBezTo>
                      <a:pt x="14946" y="18649"/>
                      <a:pt x="14914" y="18625"/>
                      <a:pt x="14883" y="18600"/>
                    </a:cubicBezTo>
                    <a:cubicBezTo>
                      <a:pt x="14850" y="18571"/>
                      <a:pt x="14818" y="18539"/>
                      <a:pt x="14787" y="18506"/>
                    </a:cubicBezTo>
                    <a:cubicBezTo>
                      <a:pt x="14742" y="18455"/>
                      <a:pt x="14701" y="18401"/>
                      <a:pt x="14661" y="18346"/>
                    </a:cubicBezTo>
                    <a:cubicBezTo>
                      <a:pt x="14618" y="18281"/>
                      <a:pt x="14579" y="18215"/>
                      <a:pt x="14541" y="18146"/>
                    </a:cubicBezTo>
                    <a:cubicBezTo>
                      <a:pt x="14492" y="18050"/>
                      <a:pt x="14452" y="17952"/>
                      <a:pt x="14412" y="17852"/>
                    </a:cubicBezTo>
                    <a:cubicBezTo>
                      <a:pt x="14374" y="17737"/>
                      <a:pt x="14340" y="17620"/>
                      <a:pt x="14309" y="17503"/>
                    </a:cubicBezTo>
                    <a:cubicBezTo>
                      <a:pt x="14283" y="17382"/>
                      <a:pt x="14258" y="17264"/>
                      <a:pt x="14240" y="17142"/>
                    </a:cubicBezTo>
                    <a:cubicBezTo>
                      <a:pt x="14221" y="17006"/>
                      <a:pt x="14205" y="16870"/>
                      <a:pt x="14191" y="16733"/>
                    </a:cubicBezTo>
                    <a:cubicBezTo>
                      <a:pt x="14181" y="16591"/>
                      <a:pt x="14168" y="16448"/>
                      <a:pt x="14167" y="16306"/>
                    </a:cubicBezTo>
                    <a:cubicBezTo>
                      <a:pt x="14165" y="16159"/>
                      <a:pt x="14166" y="16015"/>
                      <a:pt x="14170" y="15868"/>
                    </a:cubicBezTo>
                    <a:cubicBezTo>
                      <a:pt x="14179" y="15704"/>
                      <a:pt x="14188" y="15539"/>
                      <a:pt x="14205" y="15377"/>
                    </a:cubicBezTo>
                    <a:cubicBezTo>
                      <a:pt x="14221" y="15212"/>
                      <a:pt x="14247" y="15050"/>
                      <a:pt x="14276" y="14887"/>
                    </a:cubicBezTo>
                    <a:cubicBezTo>
                      <a:pt x="14317" y="14680"/>
                      <a:pt x="14365" y="14473"/>
                      <a:pt x="14429" y="14271"/>
                    </a:cubicBezTo>
                    <a:cubicBezTo>
                      <a:pt x="14463" y="14166"/>
                      <a:pt x="14495" y="14061"/>
                      <a:pt x="14527" y="13955"/>
                    </a:cubicBezTo>
                    <a:cubicBezTo>
                      <a:pt x="14532" y="14013"/>
                      <a:pt x="14535" y="14070"/>
                      <a:pt x="14539" y="14127"/>
                    </a:cubicBezTo>
                    <a:cubicBezTo>
                      <a:pt x="14548" y="14263"/>
                      <a:pt x="14558" y="14398"/>
                      <a:pt x="14573" y="14534"/>
                    </a:cubicBezTo>
                    <a:cubicBezTo>
                      <a:pt x="14586" y="14658"/>
                      <a:pt x="14605" y="14781"/>
                      <a:pt x="14622" y="14903"/>
                    </a:cubicBezTo>
                    <a:cubicBezTo>
                      <a:pt x="14637" y="15023"/>
                      <a:pt x="14650" y="15144"/>
                      <a:pt x="14661" y="15264"/>
                    </a:cubicBezTo>
                    <a:cubicBezTo>
                      <a:pt x="14665" y="15283"/>
                      <a:pt x="14668" y="15302"/>
                      <a:pt x="14672" y="15323"/>
                    </a:cubicBezTo>
                    <a:cubicBezTo>
                      <a:pt x="14690" y="15416"/>
                      <a:pt x="14707" y="15508"/>
                      <a:pt x="14724" y="15601"/>
                    </a:cubicBezTo>
                    <a:cubicBezTo>
                      <a:pt x="14758" y="15783"/>
                      <a:pt x="14808" y="15962"/>
                      <a:pt x="14853" y="16141"/>
                    </a:cubicBezTo>
                    <a:cubicBezTo>
                      <a:pt x="14876" y="16232"/>
                      <a:pt x="14902" y="16321"/>
                      <a:pt x="14926" y="16413"/>
                    </a:cubicBezTo>
                    <a:cubicBezTo>
                      <a:pt x="14947" y="16491"/>
                      <a:pt x="14967" y="16568"/>
                      <a:pt x="14988" y="16646"/>
                    </a:cubicBezTo>
                    <a:lnTo>
                      <a:pt x="14988" y="16647"/>
                    </a:lnTo>
                    <a:cubicBezTo>
                      <a:pt x="15000" y="16684"/>
                      <a:pt x="15011" y="16719"/>
                      <a:pt x="15023" y="16755"/>
                    </a:cubicBezTo>
                    <a:cubicBezTo>
                      <a:pt x="15044" y="16671"/>
                      <a:pt x="15061" y="16585"/>
                      <a:pt x="15074" y="16499"/>
                    </a:cubicBezTo>
                    <a:cubicBezTo>
                      <a:pt x="15074" y="16499"/>
                      <a:pt x="15075" y="16497"/>
                      <a:pt x="15075" y="16496"/>
                    </a:cubicBezTo>
                    <a:lnTo>
                      <a:pt x="15075" y="16495"/>
                    </a:lnTo>
                    <a:cubicBezTo>
                      <a:pt x="15075" y="16494"/>
                      <a:pt x="15075" y="16493"/>
                      <a:pt x="15076" y="16492"/>
                    </a:cubicBezTo>
                    <a:cubicBezTo>
                      <a:pt x="15076" y="16491"/>
                      <a:pt x="15076" y="16491"/>
                      <a:pt x="15076" y="16489"/>
                    </a:cubicBezTo>
                    <a:cubicBezTo>
                      <a:pt x="15090" y="16361"/>
                      <a:pt x="15097" y="16233"/>
                      <a:pt x="15105" y="16105"/>
                    </a:cubicBezTo>
                    <a:cubicBezTo>
                      <a:pt x="15111" y="15974"/>
                      <a:pt x="15114" y="15841"/>
                      <a:pt x="15117" y="15710"/>
                    </a:cubicBezTo>
                    <a:cubicBezTo>
                      <a:pt x="15121" y="15572"/>
                      <a:pt x="15124" y="15434"/>
                      <a:pt x="15124" y="15297"/>
                    </a:cubicBezTo>
                    <a:cubicBezTo>
                      <a:pt x="15124" y="15274"/>
                      <a:pt x="15123" y="15251"/>
                      <a:pt x="15123" y="15228"/>
                    </a:cubicBezTo>
                    <a:cubicBezTo>
                      <a:pt x="15108" y="15046"/>
                      <a:pt x="15089" y="14864"/>
                      <a:pt x="15066" y="14682"/>
                    </a:cubicBezTo>
                    <a:lnTo>
                      <a:pt x="15066" y="14682"/>
                    </a:lnTo>
                    <a:cubicBezTo>
                      <a:pt x="15066" y="14683"/>
                      <a:pt x="15066" y="14685"/>
                      <a:pt x="15066" y="14686"/>
                    </a:cubicBezTo>
                    <a:cubicBezTo>
                      <a:pt x="15041" y="14476"/>
                      <a:pt x="15024" y="14268"/>
                      <a:pt x="15011" y="14055"/>
                    </a:cubicBezTo>
                    <a:cubicBezTo>
                      <a:pt x="15007" y="13970"/>
                      <a:pt x="15002" y="13885"/>
                      <a:pt x="14996" y="13799"/>
                    </a:cubicBezTo>
                    <a:close/>
                    <a:moveTo>
                      <a:pt x="18175" y="18863"/>
                    </a:moveTo>
                    <a:lnTo>
                      <a:pt x="18175" y="18863"/>
                    </a:lnTo>
                    <a:cubicBezTo>
                      <a:pt x="18175" y="18863"/>
                      <a:pt x="18175" y="18864"/>
                      <a:pt x="18175" y="18864"/>
                    </a:cubicBezTo>
                    <a:cubicBezTo>
                      <a:pt x="18175" y="18864"/>
                      <a:pt x="18175" y="18863"/>
                      <a:pt x="18175" y="18863"/>
                    </a:cubicBezTo>
                    <a:close/>
                    <a:moveTo>
                      <a:pt x="18380" y="15984"/>
                    </a:moveTo>
                    <a:lnTo>
                      <a:pt x="18380" y="15984"/>
                    </a:lnTo>
                    <a:cubicBezTo>
                      <a:pt x="18539" y="16156"/>
                      <a:pt x="18697" y="16328"/>
                      <a:pt x="18854" y="16500"/>
                    </a:cubicBezTo>
                    <a:cubicBezTo>
                      <a:pt x="18847" y="16493"/>
                      <a:pt x="18841" y="16485"/>
                      <a:pt x="18834" y="16478"/>
                    </a:cubicBezTo>
                    <a:lnTo>
                      <a:pt x="18834" y="16478"/>
                    </a:lnTo>
                    <a:cubicBezTo>
                      <a:pt x="18993" y="16656"/>
                      <a:pt x="19141" y="16839"/>
                      <a:pt x="19283" y="17031"/>
                    </a:cubicBezTo>
                    <a:cubicBezTo>
                      <a:pt x="19387" y="17188"/>
                      <a:pt x="19482" y="17347"/>
                      <a:pt x="19574" y="17512"/>
                    </a:cubicBezTo>
                    <a:cubicBezTo>
                      <a:pt x="19649" y="17658"/>
                      <a:pt x="19719" y="17806"/>
                      <a:pt x="19784" y="17958"/>
                    </a:cubicBezTo>
                    <a:cubicBezTo>
                      <a:pt x="19826" y="18072"/>
                      <a:pt x="19870" y="18187"/>
                      <a:pt x="19903" y="18306"/>
                    </a:cubicBezTo>
                    <a:cubicBezTo>
                      <a:pt x="19938" y="18434"/>
                      <a:pt x="19973" y="18564"/>
                      <a:pt x="20006" y="18694"/>
                    </a:cubicBezTo>
                    <a:cubicBezTo>
                      <a:pt x="20052" y="18911"/>
                      <a:pt x="20090" y="19129"/>
                      <a:pt x="20116" y="19350"/>
                    </a:cubicBezTo>
                    <a:cubicBezTo>
                      <a:pt x="20127" y="19493"/>
                      <a:pt x="20133" y="19635"/>
                      <a:pt x="20132" y="19780"/>
                    </a:cubicBezTo>
                    <a:cubicBezTo>
                      <a:pt x="20125" y="19866"/>
                      <a:pt x="20118" y="19950"/>
                      <a:pt x="20104" y="20034"/>
                    </a:cubicBezTo>
                    <a:cubicBezTo>
                      <a:pt x="20090" y="20099"/>
                      <a:pt x="20076" y="20166"/>
                      <a:pt x="20056" y="20230"/>
                    </a:cubicBezTo>
                    <a:cubicBezTo>
                      <a:pt x="20036" y="20291"/>
                      <a:pt x="20012" y="20350"/>
                      <a:pt x="19986" y="20410"/>
                    </a:cubicBezTo>
                    <a:cubicBezTo>
                      <a:pt x="19938" y="20508"/>
                      <a:pt x="19887" y="20601"/>
                      <a:pt x="19829" y="20694"/>
                    </a:cubicBezTo>
                    <a:cubicBezTo>
                      <a:pt x="19808" y="20724"/>
                      <a:pt x="19787" y="20751"/>
                      <a:pt x="19766" y="20777"/>
                    </a:cubicBezTo>
                    <a:cubicBezTo>
                      <a:pt x="19760" y="20783"/>
                      <a:pt x="19754" y="20790"/>
                      <a:pt x="19749" y="20796"/>
                    </a:cubicBezTo>
                    <a:cubicBezTo>
                      <a:pt x="19743" y="20800"/>
                      <a:pt x="19737" y="20805"/>
                      <a:pt x="19731" y="20809"/>
                    </a:cubicBezTo>
                    <a:cubicBezTo>
                      <a:pt x="19725" y="20815"/>
                      <a:pt x="19718" y="20820"/>
                      <a:pt x="19711" y="20824"/>
                    </a:cubicBezTo>
                    <a:cubicBezTo>
                      <a:pt x="19698" y="20830"/>
                      <a:pt x="19687" y="20835"/>
                      <a:pt x="19674" y="20839"/>
                    </a:cubicBezTo>
                    <a:cubicBezTo>
                      <a:pt x="19662" y="20844"/>
                      <a:pt x="19648" y="20847"/>
                      <a:pt x="19634" y="20851"/>
                    </a:cubicBezTo>
                    <a:cubicBezTo>
                      <a:pt x="19606" y="20856"/>
                      <a:pt x="19576" y="20861"/>
                      <a:pt x="19546" y="20864"/>
                    </a:cubicBezTo>
                    <a:cubicBezTo>
                      <a:pt x="19524" y="20865"/>
                      <a:pt x="19502" y="20867"/>
                      <a:pt x="19479" y="20867"/>
                    </a:cubicBezTo>
                    <a:cubicBezTo>
                      <a:pt x="19455" y="20865"/>
                      <a:pt x="19432" y="20862"/>
                      <a:pt x="19407" y="20860"/>
                    </a:cubicBezTo>
                    <a:cubicBezTo>
                      <a:pt x="19371" y="20852"/>
                      <a:pt x="19336" y="20843"/>
                      <a:pt x="19300" y="20831"/>
                    </a:cubicBezTo>
                    <a:cubicBezTo>
                      <a:pt x="19267" y="20819"/>
                      <a:pt x="19234" y="20805"/>
                      <a:pt x="19202" y="20790"/>
                    </a:cubicBezTo>
                    <a:cubicBezTo>
                      <a:pt x="19161" y="20769"/>
                      <a:pt x="19122" y="20748"/>
                      <a:pt x="19083" y="20725"/>
                    </a:cubicBezTo>
                    <a:cubicBezTo>
                      <a:pt x="19048" y="20701"/>
                      <a:pt x="19013" y="20676"/>
                      <a:pt x="18980" y="20648"/>
                    </a:cubicBezTo>
                    <a:cubicBezTo>
                      <a:pt x="18939" y="20612"/>
                      <a:pt x="18899" y="20574"/>
                      <a:pt x="18861" y="20534"/>
                    </a:cubicBezTo>
                    <a:cubicBezTo>
                      <a:pt x="18826" y="20492"/>
                      <a:pt x="18791" y="20449"/>
                      <a:pt x="18759" y="20405"/>
                    </a:cubicBezTo>
                    <a:cubicBezTo>
                      <a:pt x="18718" y="20342"/>
                      <a:pt x="18681" y="20277"/>
                      <a:pt x="18644" y="20210"/>
                    </a:cubicBezTo>
                    <a:cubicBezTo>
                      <a:pt x="18596" y="20111"/>
                      <a:pt x="18550" y="20012"/>
                      <a:pt x="18508" y="19912"/>
                    </a:cubicBezTo>
                    <a:cubicBezTo>
                      <a:pt x="18471" y="19826"/>
                      <a:pt x="18440" y="19740"/>
                      <a:pt x="18407" y="19655"/>
                    </a:cubicBezTo>
                    <a:cubicBezTo>
                      <a:pt x="18320" y="19397"/>
                      <a:pt x="18238" y="19138"/>
                      <a:pt x="18177" y="18871"/>
                    </a:cubicBezTo>
                    <a:lnTo>
                      <a:pt x="18177" y="18871"/>
                    </a:lnTo>
                    <a:cubicBezTo>
                      <a:pt x="18178" y="18877"/>
                      <a:pt x="18179" y="18882"/>
                      <a:pt x="18180" y="18887"/>
                    </a:cubicBezTo>
                    <a:lnTo>
                      <a:pt x="18180" y="18887"/>
                    </a:lnTo>
                    <a:cubicBezTo>
                      <a:pt x="18179" y="18881"/>
                      <a:pt x="18177" y="18874"/>
                      <a:pt x="18175" y="18869"/>
                    </a:cubicBezTo>
                    <a:cubicBezTo>
                      <a:pt x="18175" y="18867"/>
                      <a:pt x="18175" y="18866"/>
                      <a:pt x="18175" y="18864"/>
                    </a:cubicBezTo>
                    <a:lnTo>
                      <a:pt x="18174" y="18861"/>
                    </a:lnTo>
                    <a:lnTo>
                      <a:pt x="18174" y="18861"/>
                    </a:lnTo>
                    <a:cubicBezTo>
                      <a:pt x="18174" y="18862"/>
                      <a:pt x="18175" y="18862"/>
                      <a:pt x="18175" y="18863"/>
                    </a:cubicBezTo>
                    <a:lnTo>
                      <a:pt x="18175" y="18863"/>
                    </a:lnTo>
                    <a:cubicBezTo>
                      <a:pt x="18168" y="18797"/>
                      <a:pt x="18146" y="18732"/>
                      <a:pt x="18132" y="18671"/>
                    </a:cubicBezTo>
                    <a:cubicBezTo>
                      <a:pt x="18046" y="18254"/>
                      <a:pt x="17970" y="17834"/>
                      <a:pt x="17930" y="17409"/>
                    </a:cubicBezTo>
                    <a:cubicBezTo>
                      <a:pt x="17912" y="17148"/>
                      <a:pt x="17898" y="16886"/>
                      <a:pt x="17896" y="16625"/>
                    </a:cubicBezTo>
                    <a:cubicBezTo>
                      <a:pt x="17895" y="16448"/>
                      <a:pt x="17902" y="16272"/>
                      <a:pt x="17908" y="16095"/>
                    </a:cubicBezTo>
                    <a:cubicBezTo>
                      <a:pt x="17959" y="16231"/>
                      <a:pt x="18012" y="16366"/>
                      <a:pt x="18060" y="16503"/>
                    </a:cubicBezTo>
                    <a:cubicBezTo>
                      <a:pt x="18098" y="16616"/>
                      <a:pt x="18127" y="16733"/>
                      <a:pt x="18166" y="16845"/>
                    </a:cubicBezTo>
                    <a:cubicBezTo>
                      <a:pt x="18206" y="16959"/>
                      <a:pt x="18248" y="17074"/>
                      <a:pt x="18294" y="17186"/>
                    </a:cubicBezTo>
                    <a:cubicBezTo>
                      <a:pt x="18316" y="17237"/>
                      <a:pt x="18337" y="17288"/>
                      <a:pt x="18358" y="17339"/>
                    </a:cubicBezTo>
                    <a:cubicBezTo>
                      <a:pt x="18371" y="17363"/>
                      <a:pt x="18384" y="17386"/>
                      <a:pt x="18397" y="17409"/>
                    </a:cubicBezTo>
                    <a:cubicBezTo>
                      <a:pt x="18431" y="17469"/>
                      <a:pt x="18460" y="17531"/>
                      <a:pt x="18493" y="17591"/>
                    </a:cubicBezTo>
                    <a:cubicBezTo>
                      <a:pt x="18538" y="17666"/>
                      <a:pt x="18586" y="17738"/>
                      <a:pt x="18627" y="17815"/>
                    </a:cubicBezTo>
                    <a:cubicBezTo>
                      <a:pt x="18679" y="17911"/>
                      <a:pt x="18729" y="18008"/>
                      <a:pt x="18781" y="18102"/>
                    </a:cubicBezTo>
                    <a:cubicBezTo>
                      <a:pt x="18867" y="18246"/>
                      <a:pt x="18960" y="18386"/>
                      <a:pt x="19056" y="18525"/>
                    </a:cubicBezTo>
                    <a:cubicBezTo>
                      <a:pt x="19041" y="18449"/>
                      <a:pt x="19026" y="18371"/>
                      <a:pt x="19012" y="18294"/>
                    </a:cubicBezTo>
                    <a:lnTo>
                      <a:pt x="19012" y="18294"/>
                    </a:lnTo>
                    <a:cubicBezTo>
                      <a:pt x="19013" y="18294"/>
                      <a:pt x="19013" y="18295"/>
                      <a:pt x="19013" y="18296"/>
                    </a:cubicBezTo>
                    <a:lnTo>
                      <a:pt x="19013" y="18296"/>
                    </a:lnTo>
                    <a:cubicBezTo>
                      <a:pt x="18989" y="18165"/>
                      <a:pt x="18974" y="18034"/>
                      <a:pt x="18957" y="17904"/>
                    </a:cubicBezTo>
                    <a:cubicBezTo>
                      <a:pt x="18942" y="17776"/>
                      <a:pt x="18918" y="17653"/>
                      <a:pt x="18890" y="17529"/>
                    </a:cubicBezTo>
                    <a:cubicBezTo>
                      <a:pt x="18873" y="17462"/>
                      <a:pt x="18854" y="17396"/>
                      <a:pt x="18837" y="17330"/>
                    </a:cubicBezTo>
                    <a:cubicBezTo>
                      <a:pt x="18826" y="17285"/>
                      <a:pt x="18813" y="17241"/>
                      <a:pt x="18802" y="17196"/>
                    </a:cubicBezTo>
                    <a:cubicBezTo>
                      <a:pt x="18793" y="17161"/>
                      <a:pt x="18780" y="17124"/>
                      <a:pt x="18775" y="17089"/>
                    </a:cubicBezTo>
                    <a:cubicBezTo>
                      <a:pt x="18775" y="17089"/>
                      <a:pt x="18775" y="17087"/>
                      <a:pt x="18775" y="17087"/>
                    </a:cubicBezTo>
                    <a:cubicBezTo>
                      <a:pt x="18767" y="17068"/>
                      <a:pt x="18761" y="17051"/>
                      <a:pt x="18754" y="17033"/>
                    </a:cubicBezTo>
                    <a:lnTo>
                      <a:pt x="18754" y="17033"/>
                    </a:lnTo>
                    <a:cubicBezTo>
                      <a:pt x="18754" y="17033"/>
                      <a:pt x="18754" y="17034"/>
                      <a:pt x="18754" y="17035"/>
                    </a:cubicBezTo>
                    <a:lnTo>
                      <a:pt x="18754" y="17035"/>
                    </a:lnTo>
                    <a:cubicBezTo>
                      <a:pt x="18752" y="17029"/>
                      <a:pt x="18750" y="17023"/>
                      <a:pt x="18747" y="17019"/>
                    </a:cubicBezTo>
                    <a:cubicBezTo>
                      <a:pt x="18699" y="16896"/>
                      <a:pt x="18651" y="16775"/>
                      <a:pt x="18611" y="16648"/>
                    </a:cubicBezTo>
                    <a:cubicBezTo>
                      <a:pt x="18570" y="16515"/>
                      <a:pt x="18532" y="16378"/>
                      <a:pt x="18482" y="16247"/>
                    </a:cubicBezTo>
                    <a:cubicBezTo>
                      <a:pt x="18447" y="16159"/>
                      <a:pt x="18413" y="16071"/>
                      <a:pt x="18380" y="15984"/>
                    </a:cubicBezTo>
                    <a:close/>
                    <a:moveTo>
                      <a:pt x="273" y="1"/>
                    </a:moveTo>
                    <a:cubicBezTo>
                      <a:pt x="209" y="1"/>
                      <a:pt x="145" y="25"/>
                      <a:pt x="99" y="71"/>
                    </a:cubicBezTo>
                    <a:cubicBezTo>
                      <a:pt x="95" y="76"/>
                      <a:pt x="90" y="81"/>
                      <a:pt x="87" y="85"/>
                    </a:cubicBezTo>
                    <a:cubicBezTo>
                      <a:pt x="1" y="186"/>
                      <a:pt x="14" y="338"/>
                      <a:pt x="113" y="425"/>
                    </a:cubicBezTo>
                    <a:cubicBezTo>
                      <a:pt x="159" y="466"/>
                      <a:pt x="204" y="506"/>
                      <a:pt x="250" y="547"/>
                    </a:cubicBezTo>
                    <a:cubicBezTo>
                      <a:pt x="737" y="980"/>
                      <a:pt x="1243" y="1392"/>
                      <a:pt x="1719" y="1837"/>
                    </a:cubicBezTo>
                    <a:cubicBezTo>
                      <a:pt x="1953" y="2054"/>
                      <a:pt x="2182" y="2278"/>
                      <a:pt x="2412" y="2498"/>
                    </a:cubicBezTo>
                    <a:cubicBezTo>
                      <a:pt x="2551" y="2628"/>
                      <a:pt x="2686" y="2761"/>
                      <a:pt x="2822" y="2892"/>
                    </a:cubicBezTo>
                    <a:cubicBezTo>
                      <a:pt x="2791" y="2970"/>
                      <a:pt x="2768" y="3049"/>
                      <a:pt x="2742" y="3128"/>
                    </a:cubicBezTo>
                    <a:cubicBezTo>
                      <a:pt x="2716" y="3202"/>
                      <a:pt x="2691" y="3275"/>
                      <a:pt x="2663" y="3349"/>
                    </a:cubicBezTo>
                    <a:cubicBezTo>
                      <a:pt x="2601" y="3517"/>
                      <a:pt x="2535" y="3684"/>
                      <a:pt x="2470" y="3849"/>
                    </a:cubicBezTo>
                    <a:cubicBezTo>
                      <a:pt x="2378" y="4080"/>
                      <a:pt x="2298" y="4316"/>
                      <a:pt x="2213" y="4549"/>
                    </a:cubicBezTo>
                    <a:cubicBezTo>
                      <a:pt x="2123" y="4797"/>
                      <a:pt x="2033" y="5045"/>
                      <a:pt x="1948" y="5296"/>
                    </a:cubicBezTo>
                    <a:cubicBezTo>
                      <a:pt x="1869" y="5534"/>
                      <a:pt x="1796" y="5773"/>
                      <a:pt x="1722" y="6013"/>
                    </a:cubicBezTo>
                    <a:cubicBezTo>
                      <a:pt x="1646" y="6268"/>
                      <a:pt x="1566" y="6524"/>
                      <a:pt x="1508" y="6785"/>
                    </a:cubicBezTo>
                    <a:cubicBezTo>
                      <a:pt x="1477" y="6925"/>
                      <a:pt x="1450" y="7065"/>
                      <a:pt x="1424" y="7208"/>
                    </a:cubicBezTo>
                    <a:cubicBezTo>
                      <a:pt x="1402" y="7340"/>
                      <a:pt x="1388" y="7475"/>
                      <a:pt x="1372" y="7609"/>
                    </a:cubicBezTo>
                    <a:cubicBezTo>
                      <a:pt x="1358" y="7728"/>
                      <a:pt x="1349" y="7846"/>
                      <a:pt x="1345" y="7965"/>
                    </a:cubicBezTo>
                    <a:cubicBezTo>
                      <a:pt x="1343" y="8095"/>
                      <a:pt x="1340" y="8225"/>
                      <a:pt x="1356" y="8356"/>
                    </a:cubicBezTo>
                    <a:cubicBezTo>
                      <a:pt x="1374" y="8529"/>
                      <a:pt x="1398" y="8700"/>
                      <a:pt x="1446" y="8867"/>
                    </a:cubicBezTo>
                    <a:cubicBezTo>
                      <a:pt x="1536" y="9172"/>
                      <a:pt x="1694" y="9483"/>
                      <a:pt x="2009" y="9603"/>
                    </a:cubicBezTo>
                    <a:cubicBezTo>
                      <a:pt x="2152" y="9658"/>
                      <a:pt x="2309" y="9683"/>
                      <a:pt x="2463" y="9683"/>
                    </a:cubicBezTo>
                    <a:cubicBezTo>
                      <a:pt x="2466" y="9683"/>
                      <a:pt x="2470" y="9683"/>
                      <a:pt x="2473" y="9683"/>
                    </a:cubicBezTo>
                    <a:cubicBezTo>
                      <a:pt x="2626" y="9683"/>
                      <a:pt x="2770" y="9650"/>
                      <a:pt x="2912" y="9595"/>
                    </a:cubicBezTo>
                    <a:cubicBezTo>
                      <a:pt x="3143" y="9507"/>
                      <a:pt x="3373" y="9379"/>
                      <a:pt x="3543" y="9199"/>
                    </a:cubicBezTo>
                    <a:cubicBezTo>
                      <a:pt x="3696" y="9034"/>
                      <a:pt x="3817" y="8844"/>
                      <a:pt x="3909" y="8639"/>
                    </a:cubicBezTo>
                    <a:cubicBezTo>
                      <a:pt x="3966" y="8515"/>
                      <a:pt x="4019" y="8390"/>
                      <a:pt x="4069" y="8263"/>
                    </a:cubicBezTo>
                    <a:cubicBezTo>
                      <a:pt x="4163" y="8027"/>
                      <a:pt x="4242" y="7782"/>
                      <a:pt x="4301" y="7534"/>
                    </a:cubicBezTo>
                    <a:cubicBezTo>
                      <a:pt x="4365" y="7270"/>
                      <a:pt x="4417" y="7007"/>
                      <a:pt x="4440" y="6734"/>
                    </a:cubicBezTo>
                    <a:cubicBezTo>
                      <a:pt x="4463" y="6479"/>
                      <a:pt x="4453" y="6219"/>
                      <a:pt x="4428" y="5965"/>
                    </a:cubicBezTo>
                    <a:cubicBezTo>
                      <a:pt x="4416" y="5834"/>
                      <a:pt x="4402" y="5704"/>
                      <a:pt x="4378" y="5575"/>
                    </a:cubicBezTo>
                    <a:cubicBezTo>
                      <a:pt x="4355" y="5453"/>
                      <a:pt x="4330" y="5330"/>
                      <a:pt x="4305" y="5208"/>
                    </a:cubicBezTo>
                    <a:cubicBezTo>
                      <a:pt x="4249" y="4948"/>
                      <a:pt x="4195" y="4685"/>
                      <a:pt x="4140" y="4425"/>
                    </a:cubicBezTo>
                    <a:cubicBezTo>
                      <a:pt x="4124" y="4353"/>
                      <a:pt x="4106" y="4282"/>
                      <a:pt x="4089" y="4210"/>
                    </a:cubicBezTo>
                    <a:lnTo>
                      <a:pt x="4089" y="4210"/>
                    </a:lnTo>
                    <a:cubicBezTo>
                      <a:pt x="4131" y="4256"/>
                      <a:pt x="4173" y="4305"/>
                      <a:pt x="4216" y="4351"/>
                    </a:cubicBezTo>
                    <a:cubicBezTo>
                      <a:pt x="4580" y="4753"/>
                      <a:pt x="4983" y="5118"/>
                      <a:pt x="5370" y="5494"/>
                    </a:cubicBezTo>
                    <a:cubicBezTo>
                      <a:pt x="5726" y="5848"/>
                      <a:pt x="6073" y="6213"/>
                      <a:pt x="6438" y="6556"/>
                    </a:cubicBezTo>
                    <a:cubicBezTo>
                      <a:pt x="6512" y="6625"/>
                      <a:pt x="6586" y="6693"/>
                      <a:pt x="6659" y="6762"/>
                    </a:cubicBezTo>
                    <a:cubicBezTo>
                      <a:pt x="6648" y="6778"/>
                      <a:pt x="6635" y="6793"/>
                      <a:pt x="6626" y="6810"/>
                    </a:cubicBezTo>
                    <a:cubicBezTo>
                      <a:pt x="6612" y="6836"/>
                      <a:pt x="6601" y="6862"/>
                      <a:pt x="6588" y="6889"/>
                    </a:cubicBezTo>
                    <a:cubicBezTo>
                      <a:pt x="6564" y="6940"/>
                      <a:pt x="6540" y="6991"/>
                      <a:pt x="6516" y="7042"/>
                    </a:cubicBezTo>
                    <a:cubicBezTo>
                      <a:pt x="6516" y="7041"/>
                      <a:pt x="6517" y="7039"/>
                      <a:pt x="6517" y="7038"/>
                    </a:cubicBezTo>
                    <a:lnTo>
                      <a:pt x="6517" y="7038"/>
                    </a:lnTo>
                    <a:cubicBezTo>
                      <a:pt x="6389" y="7308"/>
                      <a:pt x="6267" y="7581"/>
                      <a:pt x="6159" y="7862"/>
                    </a:cubicBezTo>
                    <a:cubicBezTo>
                      <a:pt x="6046" y="8153"/>
                      <a:pt x="5939" y="8448"/>
                      <a:pt x="5860" y="8750"/>
                    </a:cubicBezTo>
                    <a:cubicBezTo>
                      <a:pt x="5794" y="8998"/>
                      <a:pt x="5732" y="9247"/>
                      <a:pt x="5672" y="9496"/>
                    </a:cubicBezTo>
                    <a:cubicBezTo>
                      <a:pt x="5612" y="9752"/>
                      <a:pt x="5551" y="10008"/>
                      <a:pt x="5507" y="10268"/>
                    </a:cubicBezTo>
                    <a:cubicBezTo>
                      <a:pt x="5484" y="10396"/>
                      <a:pt x="5465" y="10524"/>
                      <a:pt x="5447" y="10653"/>
                    </a:cubicBezTo>
                    <a:cubicBezTo>
                      <a:pt x="5430" y="10772"/>
                      <a:pt x="5411" y="10892"/>
                      <a:pt x="5398" y="11011"/>
                    </a:cubicBezTo>
                    <a:cubicBezTo>
                      <a:pt x="5370" y="11272"/>
                      <a:pt x="5354" y="11537"/>
                      <a:pt x="5368" y="11799"/>
                    </a:cubicBezTo>
                    <a:cubicBezTo>
                      <a:pt x="5375" y="11941"/>
                      <a:pt x="5387" y="12081"/>
                      <a:pt x="5404" y="12221"/>
                    </a:cubicBezTo>
                    <a:cubicBezTo>
                      <a:pt x="5421" y="12357"/>
                      <a:pt x="5454" y="12490"/>
                      <a:pt x="5491" y="12622"/>
                    </a:cubicBezTo>
                    <a:cubicBezTo>
                      <a:pt x="5527" y="12748"/>
                      <a:pt x="5580" y="12868"/>
                      <a:pt x="5636" y="12986"/>
                    </a:cubicBezTo>
                    <a:cubicBezTo>
                      <a:pt x="5692" y="13105"/>
                      <a:pt x="5767" y="13224"/>
                      <a:pt x="5854" y="13324"/>
                    </a:cubicBezTo>
                    <a:cubicBezTo>
                      <a:pt x="6054" y="13554"/>
                      <a:pt x="6328" y="13748"/>
                      <a:pt x="6642" y="13764"/>
                    </a:cubicBezTo>
                    <a:cubicBezTo>
                      <a:pt x="6653" y="13765"/>
                      <a:pt x="6663" y="13765"/>
                      <a:pt x="6674" y="13765"/>
                    </a:cubicBezTo>
                    <a:cubicBezTo>
                      <a:pt x="6788" y="13765"/>
                      <a:pt x="6898" y="13738"/>
                      <a:pt x="7007" y="13706"/>
                    </a:cubicBezTo>
                    <a:cubicBezTo>
                      <a:pt x="7099" y="13680"/>
                      <a:pt x="7193" y="13647"/>
                      <a:pt x="7278" y="13601"/>
                    </a:cubicBezTo>
                    <a:cubicBezTo>
                      <a:pt x="7416" y="13526"/>
                      <a:pt x="7535" y="13412"/>
                      <a:pt x="7631" y="13288"/>
                    </a:cubicBezTo>
                    <a:cubicBezTo>
                      <a:pt x="7712" y="13185"/>
                      <a:pt x="7782" y="13072"/>
                      <a:pt x="7827" y="12948"/>
                    </a:cubicBezTo>
                    <a:cubicBezTo>
                      <a:pt x="7875" y="12817"/>
                      <a:pt x="7917" y="12684"/>
                      <a:pt x="7956" y="12550"/>
                    </a:cubicBezTo>
                    <a:cubicBezTo>
                      <a:pt x="8029" y="12297"/>
                      <a:pt x="8089" y="12042"/>
                      <a:pt x="8138" y="11784"/>
                    </a:cubicBezTo>
                    <a:cubicBezTo>
                      <a:pt x="8151" y="11714"/>
                      <a:pt x="8163" y="11643"/>
                      <a:pt x="8172" y="11574"/>
                    </a:cubicBezTo>
                    <a:cubicBezTo>
                      <a:pt x="8179" y="11512"/>
                      <a:pt x="8189" y="11450"/>
                      <a:pt x="8195" y="11388"/>
                    </a:cubicBezTo>
                    <a:cubicBezTo>
                      <a:pt x="8199" y="11315"/>
                      <a:pt x="8209" y="11242"/>
                      <a:pt x="8211" y="11169"/>
                    </a:cubicBezTo>
                    <a:cubicBezTo>
                      <a:pt x="8213" y="11109"/>
                      <a:pt x="8218" y="11049"/>
                      <a:pt x="8217" y="10989"/>
                    </a:cubicBezTo>
                    <a:cubicBezTo>
                      <a:pt x="8213" y="10861"/>
                      <a:pt x="8210" y="10733"/>
                      <a:pt x="8195" y="10606"/>
                    </a:cubicBezTo>
                    <a:cubicBezTo>
                      <a:pt x="8181" y="10477"/>
                      <a:pt x="8167" y="10349"/>
                      <a:pt x="8146" y="10221"/>
                    </a:cubicBezTo>
                    <a:cubicBezTo>
                      <a:pt x="8101" y="9959"/>
                      <a:pt x="8045" y="9701"/>
                      <a:pt x="7989" y="9440"/>
                    </a:cubicBezTo>
                    <a:cubicBezTo>
                      <a:pt x="7931" y="9176"/>
                      <a:pt x="7861" y="8914"/>
                      <a:pt x="7796" y="8651"/>
                    </a:cubicBezTo>
                    <a:cubicBezTo>
                      <a:pt x="7734" y="8405"/>
                      <a:pt x="7686" y="8153"/>
                      <a:pt x="7611" y="7912"/>
                    </a:cubicBezTo>
                    <a:cubicBezTo>
                      <a:pt x="7569" y="7782"/>
                      <a:pt x="7528" y="7654"/>
                      <a:pt x="7477" y="7527"/>
                    </a:cubicBezTo>
                    <a:cubicBezTo>
                      <a:pt x="7466" y="7498"/>
                      <a:pt x="7455" y="7470"/>
                      <a:pt x="7444" y="7442"/>
                    </a:cubicBezTo>
                    <a:lnTo>
                      <a:pt x="7444" y="7442"/>
                    </a:lnTo>
                    <a:cubicBezTo>
                      <a:pt x="7507" y="7494"/>
                      <a:pt x="7568" y="7547"/>
                      <a:pt x="7631" y="7599"/>
                    </a:cubicBezTo>
                    <a:cubicBezTo>
                      <a:pt x="7883" y="7806"/>
                      <a:pt x="8131" y="8016"/>
                      <a:pt x="8376" y="8229"/>
                    </a:cubicBezTo>
                    <a:cubicBezTo>
                      <a:pt x="8635" y="8456"/>
                      <a:pt x="8892" y="8687"/>
                      <a:pt x="9151" y="8915"/>
                    </a:cubicBezTo>
                    <a:cubicBezTo>
                      <a:pt x="9277" y="9026"/>
                      <a:pt x="9401" y="9138"/>
                      <a:pt x="9530" y="9244"/>
                    </a:cubicBezTo>
                    <a:cubicBezTo>
                      <a:pt x="9673" y="9363"/>
                      <a:pt x="9820" y="9480"/>
                      <a:pt x="9966" y="9595"/>
                    </a:cubicBezTo>
                    <a:cubicBezTo>
                      <a:pt x="10143" y="9734"/>
                      <a:pt x="10317" y="9876"/>
                      <a:pt x="10491" y="10016"/>
                    </a:cubicBezTo>
                    <a:cubicBezTo>
                      <a:pt x="10475" y="10058"/>
                      <a:pt x="10461" y="10101"/>
                      <a:pt x="10449" y="10143"/>
                    </a:cubicBezTo>
                    <a:cubicBezTo>
                      <a:pt x="10429" y="10200"/>
                      <a:pt x="10412" y="10259"/>
                      <a:pt x="10396" y="10316"/>
                    </a:cubicBezTo>
                    <a:cubicBezTo>
                      <a:pt x="10364" y="10428"/>
                      <a:pt x="10333" y="10542"/>
                      <a:pt x="10302" y="10655"/>
                    </a:cubicBezTo>
                    <a:cubicBezTo>
                      <a:pt x="10242" y="10877"/>
                      <a:pt x="10183" y="11101"/>
                      <a:pt x="10122" y="11323"/>
                    </a:cubicBezTo>
                    <a:cubicBezTo>
                      <a:pt x="10055" y="11568"/>
                      <a:pt x="9994" y="11814"/>
                      <a:pt x="9939" y="12062"/>
                    </a:cubicBezTo>
                    <a:cubicBezTo>
                      <a:pt x="9885" y="12304"/>
                      <a:pt x="9845" y="12550"/>
                      <a:pt x="9803" y="12795"/>
                    </a:cubicBezTo>
                    <a:cubicBezTo>
                      <a:pt x="9716" y="13304"/>
                      <a:pt x="9696" y="13824"/>
                      <a:pt x="9713" y="14340"/>
                    </a:cubicBezTo>
                    <a:cubicBezTo>
                      <a:pt x="9723" y="14613"/>
                      <a:pt x="9756" y="14881"/>
                      <a:pt x="9816" y="15146"/>
                    </a:cubicBezTo>
                    <a:cubicBezTo>
                      <a:pt x="9846" y="15269"/>
                      <a:pt x="9887" y="15394"/>
                      <a:pt x="9932" y="15511"/>
                    </a:cubicBezTo>
                    <a:cubicBezTo>
                      <a:pt x="9965" y="15594"/>
                      <a:pt x="9997" y="15679"/>
                      <a:pt x="10035" y="15760"/>
                    </a:cubicBezTo>
                    <a:cubicBezTo>
                      <a:pt x="10084" y="15862"/>
                      <a:pt x="10142" y="15955"/>
                      <a:pt x="10205" y="16048"/>
                    </a:cubicBezTo>
                    <a:cubicBezTo>
                      <a:pt x="10283" y="16162"/>
                      <a:pt x="10378" y="16269"/>
                      <a:pt x="10488" y="16353"/>
                    </a:cubicBezTo>
                    <a:cubicBezTo>
                      <a:pt x="10597" y="16437"/>
                      <a:pt x="10732" y="16487"/>
                      <a:pt x="10868" y="16509"/>
                    </a:cubicBezTo>
                    <a:cubicBezTo>
                      <a:pt x="10953" y="16522"/>
                      <a:pt x="11039" y="16529"/>
                      <a:pt x="11123" y="16529"/>
                    </a:cubicBezTo>
                    <a:cubicBezTo>
                      <a:pt x="11286" y="16529"/>
                      <a:pt x="11447" y="16502"/>
                      <a:pt x="11599" y="16435"/>
                    </a:cubicBezTo>
                    <a:cubicBezTo>
                      <a:pt x="11735" y="16374"/>
                      <a:pt x="11856" y="16285"/>
                      <a:pt x="11959" y="16180"/>
                    </a:cubicBezTo>
                    <a:cubicBezTo>
                      <a:pt x="12035" y="16102"/>
                      <a:pt x="12092" y="16013"/>
                      <a:pt x="12143" y="15918"/>
                    </a:cubicBezTo>
                    <a:cubicBezTo>
                      <a:pt x="12210" y="15793"/>
                      <a:pt x="12260" y="15662"/>
                      <a:pt x="12305" y="15528"/>
                    </a:cubicBezTo>
                    <a:cubicBezTo>
                      <a:pt x="12386" y="15283"/>
                      <a:pt x="12441" y="15025"/>
                      <a:pt x="12469" y="14768"/>
                    </a:cubicBezTo>
                    <a:cubicBezTo>
                      <a:pt x="12500" y="14507"/>
                      <a:pt x="12487" y="14245"/>
                      <a:pt x="12475" y="13982"/>
                    </a:cubicBezTo>
                    <a:lnTo>
                      <a:pt x="12475" y="13982"/>
                    </a:lnTo>
                    <a:cubicBezTo>
                      <a:pt x="12475" y="13982"/>
                      <a:pt x="12475" y="13983"/>
                      <a:pt x="12475" y="13983"/>
                    </a:cubicBezTo>
                    <a:lnTo>
                      <a:pt x="12475" y="13983"/>
                    </a:lnTo>
                    <a:cubicBezTo>
                      <a:pt x="12467" y="13755"/>
                      <a:pt x="12465" y="13526"/>
                      <a:pt x="12427" y="13300"/>
                    </a:cubicBezTo>
                    <a:cubicBezTo>
                      <a:pt x="12383" y="13058"/>
                      <a:pt x="12332" y="12817"/>
                      <a:pt x="12264" y="12580"/>
                    </a:cubicBezTo>
                    <a:cubicBezTo>
                      <a:pt x="12195" y="12331"/>
                      <a:pt x="12110" y="12085"/>
                      <a:pt x="12019" y="11842"/>
                    </a:cubicBezTo>
                    <a:cubicBezTo>
                      <a:pt x="11974" y="11722"/>
                      <a:pt x="11932" y="11602"/>
                      <a:pt x="11878" y="11487"/>
                    </a:cubicBezTo>
                    <a:cubicBezTo>
                      <a:pt x="11823" y="11364"/>
                      <a:pt x="11766" y="11243"/>
                      <a:pt x="11709" y="11122"/>
                    </a:cubicBezTo>
                    <a:cubicBezTo>
                      <a:pt x="11676" y="11053"/>
                      <a:pt x="11644" y="10985"/>
                      <a:pt x="11610" y="10915"/>
                    </a:cubicBezTo>
                    <a:lnTo>
                      <a:pt x="11610" y="10915"/>
                    </a:lnTo>
                    <a:cubicBezTo>
                      <a:pt x="11846" y="11101"/>
                      <a:pt x="12083" y="11287"/>
                      <a:pt x="12319" y="11472"/>
                    </a:cubicBezTo>
                    <a:cubicBezTo>
                      <a:pt x="12842" y="11881"/>
                      <a:pt x="13384" y="12265"/>
                      <a:pt x="13918" y="12659"/>
                    </a:cubicBezTo>
                    <a:cubicBezTo>
                      <a:pt x="14085" y="12785"/>
                      <a:pt x="14250" y="12913"/>
                      <a:pt x="14417" y="13040"/>
                    </a:cubicBezTo>
                    <a:cubicBezTo>
                      <a:pt x="14413" y="13043"/>
                      <a:pt x="14411" y="13046"/>
                      <a:pt x="14407" y="13051"/>
                    </a:cubicBezTo>
                    <a:cubicBezTo>
                      <a:pt x="14339" y="13153"/>
                      <a:pt x="14270" y="13253"/>
                      <a:pt x="14219" y="13365"/>
                    </a:cubicBezTo>
                    <a:cubicBezTo>
                      <a:pt x="14165" y="13479"/>
                      <a:pt x="14134" y="13602"/>
                      <a:pt x="14097" y="13723"/>
                    </a:cubicBezTo>
                    <a:cubicBezTo>
                      <a:pt x="14023" y="13963"/>
                      <a:pt x="13936" y="14201"/>
                      <a:pt x="13879" y="14446"/>
                    </a:cubicBezTo>
                    <a:cubicBezTo>
                      <a:pt x="13818" y="14698"/>
                      <a:pt x="13762" y="14954"/>
                      <a:pt x="13737" y="15212"/>
                    </a:cubicBezTo>
                    <a:cubicBezTo>
                      <a:pt x="13708" y="15492"/>
                      <a:pt x="13689" y="15772"/>
                      <a:pt x="13682" y="16054"/>
                    </a:cubicBezTo>
                    <a:cubicBezTo>
                      <a:pt x="13672" y="16575"/>
                      <a:pt x="13730" y="17097"/>
                      <a:pt x="13839" y="17605"/>
                    </a:cubicBezTo>
                    <a:cubicBezTo>
                      <a:pt x="13915" y="17960"/>
                      <a:pt x="14056" y="18311"/>
                      <a:pt x="14259" y="18611"/>
                    </a:cubicBezTo>
                    <a:cubicBezTo>
                      <a:pt x="14355" y="18753"/>
                      <a:pt x="14470" y="18891"/>
                      <a:pt x="14606" y="18997"/>
                    </a:cubicBezTo>
                    <a:cubicBezTo>
                      <a:pt x="14725" y="19089"/>
                      <a:pt x="14858" y="19172"/>
                      <a:pt x="15000" y="19221"/>
                    </a:cubicBezTo>
                    <a:cubicBezTo>
                      <a:pt x="15105" y="19258"/>
                      <a:pt x="15217" y="19284"/>
                      <a:pt x="15328" y="19284"/>
                    </a:cubicBezTo>
                    <a:cubicBezTo>
                      <a:pt x="15371" y="19284"/>
                      <a:pt x="15414" y="19280"/>
                      <a:pt x="15457" y="19271"/>
                    </a:cubicBezTo>
                    <a:cubicBezTo>
                      <a:pt x="15600" y="19242"/>
                      <a:pt x="15737" y="19188"/>
                      <a:pt x="15856" y="19099"/>
                    </a:cubicBezTo>
                    <a:cubicBezTo>
                      <a:pt x="16084" y="18928"/>
                      <a:pt x="16236" y="18686"/>
                      <a:pt x="16332" y="18421"/>
                    </a:cubicBezTo>
                    <a:cubicBezTo>
                      <a:pt x="16378" y="18293"/>
                      <a:pt x="16418" y="18158"/>
                      <a:pt x="16436" y="18023"/>
                    </a:cubicBezTo>
                    <a:cubicBezTo>
                      <a:pt x="16471" y="17769"/>
                      <a:pt x="16490" y="17509"/>
                      <a:pt x="16478" y="17253"/>
                    </a:cubicBezTo>
                    <a:cubicBezTo>
                      <a:pt x="16466" y="16998"/>
                      <a:pt x="16445" y="16744"/>
                      <a:pt x="16411" y="16492"/>
                    </a:cubicBezTo>
                    <a:cubicBezTo>
                      <a:pt x="16392" y="16361"/>
                      <a:pt x="16376" y="16231"/>
                      <a:pt x="16349" y="16103"/>
                    </a:cubicBezTo>
                    <a:cubicBezTo>
                      <a:pt x="16320" y="15970"/>
                      <a:pt x="16290" y="15839"/>
                      <a:pt x="16254" y="15708"/>
                    </a:cubicBezTo>
                    <a:cubicBezTo>
                      <a:pt x="16185" y="15455"/>
                      <a:pt x="16120" y="15201"/>
                      <a:pt x="16033" y="14953"/>
                    </a:cubicBezTo>
                    <a:cubicBezTo>
                      <a:pt x="15946" y="14706"/>
                      <a:pt x="15836" y="14469"/>
                      <a:pt x="15727" y="14232"/>
                    </a:cubicBezTo>
                    <a:cubicBezTo>
                      <a:pt x="15682" y="14135"/>
                      <a:pt x="15640" y="14038"/>
                      <a:pt x="15597" y="13941"/>
                    </a:cubicBezTo>
                    <a:lnTo>
                      <a:pt x="15597" y="13941"/>
                    </a:lnTo>
                    <a:cubicBezTo>
                      <a:pt x="15679" y="14003"/>
                      <a:pt x="15760" y="14066"/>
                      <a:pt x="15842" y="14128"/>
                    </a:cubicBezTo>
                    <a:cubicBezTo>
                      <a:pt x="16113" y="14336"/>
                      <a:pt x="16387" y="14541"/>
                      <a:pt x="16661" y="14744"/>
                    </a:cubicBezTo>
                    <a:cubicBezTo>
                      <a:pt x="16930" y="14945"/>
                      <a:pt x="17197" y="15146"/>
                      <a:pt x="17472" y="15338"/>
                    </a:cubicBezTo>
                    <a:cubicBezTo>
                      <a:pt x="17454" y="15473"/>
                      <a:pt x="17442" y="15610"/>
                      <a:pt x="17435" y="15745"/>
                    </a:cubicBezTo>
                    <a:cubicBezTo>
                      <a:pt x="17410" y="16247"/>
                      <a:pt x="17402" y="16751"/>
                      <a:pt x="17435" y="17253"/>
                    </a:cubicBezTo>
                    <a:cubicBezTo>
                      <a:pt x="17470" y="17767"/>
                      <a:pt x="17548" y="18278"/>
                      <a:pt x="17663" y="18781"/>
                    </a:cubicBezTo>
                    <a:cubicBezTo>
                      <a:pt x="17663" y="18783"/>
                      <a:pt x="17664" y="18784"/>
                      <a:pt x="17664" y="18787"/>
                    </a:cubicBezTo>
                    <a:cubicBezTo>
                      <a:pt x="17664" y="18788"/>
                      <a:pt x="17664" y="18788"/>
                      <a:pt x="17664" y="18789"/>
                    </a:cubicBezTo>
                    <a:cubicBezTo>
                      <a:pt x="17665" y="18790"/>
                      <a:pt x="17665" y="18791"/>
                      <a:pt x="17665" y="18792"/>
                    </a:cubicBezTo>
                    <a:cubicBezTo>
                      <a:pt x="17665" y="18791"/>
                      <a:pt x="17665" y="18790"/>
                      <a:pt x="17665" y="18789"/>
                    </a:cubicBezTo>
                    <a:cubicBezTo>
                      <a:pt x="17672" y="18856"/>
                      <a:pt x="17695" y="18926"/>
                      <a:pt x="17710" y="18989"/>
                    </a:cubicBezTo>
                    <a:cubicBezTo>
                      <a:pt x="17709" y="18982"/>
                      <a:pt x="17706" y="18974"/>
                      <a:pt x="17705" y="18966"/>
                    </a:cubicBezTo>
                    <a:lnTo>
                      <a:pt x="17705" y="18966"/>
                    </a:lnTo>
                    <a:lnTo>
                      <a:pt x="17706" y="18972"/>
                    </a:lnTo>
                    <a:cubicBezTo>
                      <a:pt x="17762" y="19219"/>
                      <a:pt x="17832" y="19464"/>
                      <a:pt x="17914" y="19703"/>
                    </a:cubicBezTo>
                    <a:cubicBezTo>
                      <a:pt x="18001" y="19954"/>
                      <a:pt x="18095" y="20206"/>
                      <a:pt x="18220" y="20439"/>
                    </a:cubicBezTo>
                    <a:cubicBezTo>
                      <a:pt x="18374" y="20728"/>
                      <a:pt x="18582" y="20995"/>
                      <a:pt x="18871" y="21160"/>
                    </a:cubicBezTo>
                    <a:cubicBezTo>
                      <a:pt x="19009" y="21238"/>
                      <a:pt x="19152" y="21302"/>
                      <a:pt x="19307" y="21331"/>
                    </a:cubicBezTo>
                    <a:cubicBezTo>
                      <a:pt x="19371" y="21343"/>
                      <a:pt x="19435" y="21349"/>
                      <a:pt x="19499" y="21349"/>
                    </a:cubicBezTo>
                    <a:cubicBezTo>
                      <a:pt x="19571" y="21349"/>
                      <a:pt x="19643" y="21341"/>
                      <a:pt x="19714" y="21327"/>
                    </a:cubicBezTo>
                    <a:cubicBezTo>
                      <a:pt x="19873" y="21297"/>
                      <a:pt x="20008" y="21222"/>
                      <a:pt x="20120" y="21107"/>
                    </a:cubicBezTo>
                    <a:cubicBezTo>
                      <a:pt x="20190" y="21034"/>
                      <a:pt x="20248" y="20942"/>
                      <a:pt x="20299" y="20855"/>
                    </a:cubicBezTo>
                    <a:cubicBezTo>
                      <a:pt x="20365" y="20735"/>
                      <a:pt x="20424" y="20614"/>
                      <a:pt x="20477" y="20487"/>
                    </a:cubicBezTo>
                    <a:cubicBezTo>
                      <a:pt x="20613" y="20159"/>
                      <a:pt x="20635" y="19781"/>
                      <a:pt x="20607" y="19430"/>
                    </a:cubicBezTo>
                    <a:cubicBezTo>
                      <a:pt x="20586" y="19162"/>
                      <a:pt x="20543" y="18899"/>
                      <a:pt x="20487" y="18636"/>
                    </a:cubicBezTo>
                    <a:cubicBezTo>
                      <a:pt x="20433" y="18390"/>
                      <a:pt x="20367" y="18144"/>
                      <a:pt x="20280" y="17908"/>
                    </a:cubicBezTo>
                    <a:cubicBezTo>
                      <a:pt x="20232" y="17778"/>
                      <a:pt x="20181" y="17649"/>
                      <a:pt x="20121" y="17523"/>
                    </a:cubicBezTo>
                    <a:cubicBezTo>
                      <a:pt x="20064" y="17403"/>
                      <a:pt x="20001" y="17285"/>
                      <a:pt x="19937" y="17169"/>
                    </a:cubicBezTo>
                    <a:cubicBezTo>
                      <a:pt x="19874" y="17055"/>
                      <a:pt x="19807" y="16946"/>
                      <a:pt x="19735" y="16838"/>
                    </a:cubicBezTo>
                    <a:lnTo>
                      <a:pt x="19735" y="16838"/>
                    </a:lnTo>
                    <a:cubicBezTo>
                      <a:pt x="19848" y="16906"/>
                      <a:pt x="19960" y="16972"/>
                      <a:pt x="20073" y="17038"/>
                    </a:cubicBezTo>
                    <a:cubicBezTo>
                      <a:pt x="20365" y="17212"/>
                      <a:pt x="20654" y="17389"/>
                      <a:pt x="20943" y="17565"/>
                    </a:cubicBezTo>
                    <a:cubicBezTo>
                      <a:pt x="21507" y="17906"/>
                      <a:pt x="22082" y="18226"/>
                      <a:pt x="22658" y="18547"/>
                    </a:cubicBezTo>
                    <a:cubicBezTo>
                      <a:pt x="23057" y="18775"/>
                      <a:pt x="23449" y="19013"/>
                      <a:pt x="23844" y="19244"/>
                    </a:cubicBezTo>
                    <a:cubicBezTo>
                      <a:pt x="24029" y="19352"/>
                      <a:pt x="24211" y="19458"/>
                      <a:pt x="24393" y="19566"/>
                    </a:cubicBezTo>
                    <a:cubicBezTo>
                      <a:pt x="24449" y="19600"/>
                      <a:pt x="24504" y="19634"/>
                      <a:pt x="24560" y="19667"/>
                    </a:cubicBezTo>
                    <a:cubicBezTo>
                      <a:pt x="24648" y="19719"/>
                      <a:pt x="24735" y="19776"/>
                      <a:pt x="24826" y="19821"/>
                    </a:cubicBezTo>
                    <a:cubicBezTo>
                      <a:pt x="24916" y="19866"/>
                      <a:pt x="25024" y="19914"/>
                      <a:pt x="25127" y="19914"/>
                    </a:cubicBezTo>
                    <a:cubicBezTo>
                      <a:pt x="25180" y="19914"/>
                      <a:pt x="25233" y="19901"/>
                      <a:pt x="25282" y="19867"/>
                    </a:cubicBezTo>
                    <a:cubicBezTo>
                      <a:pt x="25390" y="19793"/>
                      <a:pt x="25420" y="19641"/>
                      <a:pt x="25346" y="19532"/>
                    </a:cubicBezTo>
                    <a:cubicBezTo>
                      <a:pt x="25299" y="19464"/>
                      <a:pt x="25221" y="19426"/>
                      <a:pt x="25143" y="19426"/>
                    </a:cubicBezTo>
                    <a:cubicBezTo>
                      <a:pt x="25136" y="19426"/>
                      <a:pt x="25129" y="19426"/>
                      <a:pt x="25123" y="19427"/>
                    </a:cubicBezTo>
                    <a:cubicBezTo>
                      <a:pt x="25121" y="19426"/>
                      <a:pt x="25118" y="19426"/>
                      <a:pt x="25116" y="19425"/>
                    </a:cubicBezTo>
                    <a:lnTo>
                      <a:pt x="25116" y="19425"/>
                    </a:lnTo>
                    <a:cubicBezTo>
                      <a:pt x="25117" y="19425"/>
                      <a:pt x="25118" y="19426"/>
                      <a:pt x="25118" y="19426"/>
                    </a:cubicBezTo>
                    <a:cubicBezTo>
                      <a:pt x="25118" y="19426"/>
                      <a:pt x="25117" y="19425"/>
                      <a:pt x="25116" y="19425"/>
                    </a:cubicBezTo>
                    <a:lnTo>
                      <a:pt x="25116" y="19425"/>
                    </a:lnTo>
                    <a:cubicBezTo>
                      <a:pt x="25116" y="19425"/>
                      <a:pt x="25116" y="19425"/>
                      <a:pt x="25116" y="19425"/>
                    </a:cubicBezTo>
                    <a:lnTo>
                      <a:pt x="25116" y="19425"/>
                    </a:lnTo>
                    <a:cubicBezTo>
                      <a:pt x="25116" y="19425"/>
                      <a:pt x="25116" y="19425"/>
                      <a:pt x="25116" y="19425"/>
                    </a:cubicBezTo>
                    <a:lnTo>
                      <a:pt x="25116" y="19425"/>
                    </a:lnTo>
                    <a:cubicBezTo>
                      <a:pt x="25116" y="19425"/>
                      <a:pt x="25116" y="19425"/>
                      <a:pt x="25116" y="19425"/>
                    </a:cubicBezTo>
                    <a:lnTo>
                      <a:pt x="25116" y="19425"/>
                    </a:lnTo>
                    <a:cubicBezTo>
                      <a:pt x="25107" y="19422"/>
                      <a:pt x="25099" y="19418"/>
                      <a:pt x="25090" y="19414"/>
                    </a:cubicBezTo>
                    <a:lnTo>
                      <a:pt x="25090" y="19414"/>
                    </a:lnTo>
                    <a:cubicBezTo>
                      <a:pt x="25098" y="19418"/>
                      <a:pt x="25107" y="19421"/>
                      <a:pt x="25116" y="19425"/>
                    </a:cubicBezTo>
                    <a:lnTo>
                      <a:pt x="25116" y="19425"/>
                    </a:lnTo>
                    <a:cubicBezTo>
                      <a:pt x="25079" y="19407"/>
                      <a:pt x="25042" y="19389"/>
                      <a:pt x="25006" y="19370"/>
                    </a:cubicBezTo>
                    <a:cubicBezTo>
                      <a:pt x="24745" y="19218"/>
                      <a:pt x="24488" y="19060"/>
                      <a:pt x="24228" y="18909"/>
                    </a:cubicBezTo>
                    <a:cubicBezTo>
                      <a:pt x="24009" y="18782"/>
                      <a:pt x="23791" y="18653"/>
                      <a:pt x="23575" y="18525"/>
                    </a:cubicBezTo>
                    <a:cubicBezTo>
                      <a:pt x="23159" y="18278"/>
                      <a:pt x="22741" y="18041"/>
                      <a:pt x="22320" y="17807"/>
                    </a:cubicBezTo>
                    <a:lnTo>
                      <a:pt x="22320" y="17807"/>
                    </a:lnTo>
                    <a:cubicBezTo>
                      <a:pt x="22323" y="17809"/>
                      <a:pt x="22326" y="17811"/>
                      <a:pt x="22329" y="17812"/>
                    </a:cubicBezTo>
                    <a:cubicBezTo>
                      <a:pt x="22321" y="17808"/>
                      <a:pt x="22312" y="17803"/>
                      <a:pt x="22304" y="17798"/>
                    </a:cubicBezTo>
                    <a:lnTo>
                      <a:pt x="22304" y="17798"/>
                    </a:lnTo>
                    <a:cubicBezTo>
                      <a:pt x="22309" y="17801"/>
                      <a:pt x="22315" y="17804"/>
                      <a:pt x="22320" y="17807"/>
                    </a:cubicBezTo>
                    <a:lnTo>
                      <a:pt x="22320" y="17807"/>
                    </a:lnTo>
                    <a:cubicBezTo>
                      <a:pt x="22315" y="17804"/>
                      <a:pt x="22309" y="17800"/>
                      <a:pt x="22303" y="17798"/>
                    </a:cubicBezTo>
                    <a:lnTo>
                      <a:pt x="22303" y="17798"/>
                    </a:lnTo>
                    <a:cubicBezTo>
                      <a:pt x="22303" y="17798"/>
                      <a:pt x="22304" y="17798"/>
                      <a:pt x="22304" y="17798"/>
                    </a:cubicBezTo>
                    <a:lnTo>
                      <a:pt x="22304" y="17798"/>
                    </a:lnTo>
                    <a:cubicBezTo>
                      <a:pt x="22303" y="17798"/>
                      <a:pt x="22303" y="17798"/>
                      <a:pt x="22303" y="17798"/>
                    </a:cubicBezTo>
                    <a:lnTo>
                      <a:pt x="22303" y="17798"/>
                    </a:lnTo>
                    <a:cubicBezTo>
                      <a:pt x="22303" y="17798"/>
                      <a:pt x="22303" y="17798"/>
                      <a:pt x="22303" y="17798"/>
                    </a:cubicBezTo>
                    <a:lnTo>
                      <a:pt x="22303" y="17798"/>
                    </a:lnTo>
                    <a:cubicBezTo>
                      <a:pt x="21917" y="17579"/>
                      <a:pt x="21534" y="17358"/>
                      <a:pt x="21154" y="17129"/>
                    </a:cubicBezTo>
                    <a:cubicBezTo>
                      <a:pt x="20930" y="16994"/>
                      <a:pt x="20707" y="16858"/>
                      <a:pt x="20483" y="16723"/>
                    </a:cubicBezTo>
                    <a:lnTo>
                      <a:pt x="20483" y="16723"/>
                    </a:lnTo>
                    <a:cubicBezTo>
                      <a:pt x="20491" y="16725"/>
                      <a:pt x="20497" y="16727"/>
                      <a:pt x="20506" y="16730"/>
                    </a:cubicBezTo>
                    <a:cubicBezTo>
                      <a:pt x="20755" y="16806"/>
                      <a:pt x="21012" y="16855"/>
                      <a:pt x="21270" y="16896"/>
                    </a:cubicBezTo>
                    <a:cubicBezTo>
                      <a:pt x="21401" y="16918"/>
                      <a:pt x="21537" y="16930"/>
                      <a:pt x="21670" y="16935"/>
                    </a:cubicBezTo>
                    <a:cubicBezTo>
                      <a:pt x="21795" y="16942"/>
                      <a:pt x="21922" y="16949"/>
                      <a:pt x="22049" y="16950"/>
                    </a:cubicBezTo>
                    <a:cubicBezTo>
                      <a:pt x="22056" y="16950"/>
                      <a:pt x="22062" y="16950"/>
                      <a:pt x="22069" y="16950"/>
                    </a:cubicBezTo>
                    <a:cubicBezTo>
                      <a:pt x="22328" y="16950"/>
                      <a:pt x="22593" y="16928"/>
                      <a:pt x="22839" y="16845"/>
                    </a:cubicBezTo>
                    <a:cubicBezTo>
                      <a:pt x="22967" y="16803"/>
                      <a:pt x="23094" y="16756"/>
                      <a:pt x="23213" y="16693"/>
                    </a:cubicBezTo>
                    <a:cubicBezTo>
                      <a:pt x="23362" y="16612"/>
                      <a:pt x="23509" y="16519"/>
                      <a:pt x="23619" y="16389"/>
                    </a:cubicBezTo>
                    <a:cubicBezTo>
                      <a:pt x="23710" y="16284"/>
                      <a:pt x="23777" y="16165"/>
                      <a:pt x="23825" y="16035"/>
                    </a:cubicBezTo>
                    <a:cubicBezTo>
                      <a:pt x="23939" y="15732"/>
                      <a:pt x="23947" y="15389"/>
                      <a:pt x="23768" y="15108"/>
                    </a:cubicBezTo>
                    <a:cubicBezTo>
                      <a:pt x="23602" y="14847"/>
                      <a:pt x="23352" y="14630"/>
                      <a:pt x="23067" y="14507"/>
                    </a:cubicBezTo>
                    <a:cubicBezTo>
                      <a:pt x="22933" y="14449"/>
                      <a:pt x="22798" y="14398"/>
                      <a:pt x="22660" y="14355"/>
                    </a:cubicBezTo>
                    <a:cubicBezTo>
                      <a:pt x="22455" y="14289"/>
                      <a:pt x="22247" y="14262"/>
                      <a:pt x="22034" y="14239"/>
                    </a:cubicBezTo>
                    <a:cubicBezTo>
                      <a:pt x="21882" y="14223"/>
                      <a:pt x="21727" y="14217"/>
                      <a:pt x="21572" y="14217"/>
                    </a:cubicBezTo>
                    <a:cubicBezTo>
                      <a:pt x="21466" y="14217"/>
                      <a:pt x="21359" y="14220"/>
                      <a:pt x="21253" y="14225"/>
                    </a:cubicBezTo>
                    <a:cubicBezTo>
                      <a:pt x="21001" y="14239"/>
                      <a:pt x="20750" y="14249"/>
                      <a:pt x="20497" y="14254"/>
                    </a:cubicBezTo>
                    <a:cubicBezTo>
                      <a:pt x="19978" y="14265"/>
                      <a:pt x="19457" y="14297"/>
                      <a:pt x="18952" y="14423"/>
                    </a:cubicBezTo>
                    <a:cubicBezTo>
                      <a:pt x="18683" y="14491"/>
                      <a:pt x="18420" y="14571"/>
                      <a:pt x="18159" y="14666"/>
                    </a:cubicBezTo>
                    <a:cubicBezTo>
                      <a:pt x="18038" y="14710"/>
                      <a:pt x="17917" y="14757"/>
                      <a:pt x="17799" y="14811"/>
                    </a:cubicBezTo>
                    <a:cubicBezTo>
                      <a:pt x="17752" y="14833"/>
                      <a:pt x="17705" y="14854"/>
                      <a:pt x="17659" y="14878"/>
                    </a:cubicBezTo>
                    <a:cubicBezTo>
                      <a:pt x="17590" y="14828"/>
                      <a:pt x="17520" y="14779"/>
                      <a:pt x="17450" y="14728"/>
                    </a:cubicBezTo>
                    <a:cubicBezTo>
                      <a:pt x="17170" y="14523"/>
                      <a:pt x="16891" y="14315"/>
                      <a:pt x="16612" y="14108"/>
                    </a:cubicBezTo>
                    <a:lnTo>
                      <a:pt x="16612" y="14108"/>
                    </a:lnTo>
                    <a:cubicBezTo>
                      <a:pt x="16620" y="14113"/>
                      <a:pt x="16629" y="14120"/>
                      <a:pt x="16637" y="14126"/>
                    </a:cubicBezTo>
                    <a:cubicBezTo>
                      <a:pt x="16571" y="14076"/>
                      <a:pt x="16506" y="14026"/>
                      <a:pt x="16440" y="13977"/>
                    </a:cubicBezTo>
                    <a:cubicBezTo>
                      <a:pt x="16290" y="13864"/>
                      <a:pt x="16141" y="13748"/>
                      <a:pt x="15991" y="13634"/>
                    </a:cubicBezTo>
                    <a:lnTo>
                      <a:pt x="15991" y="13634"/>
                    </a:lnTo>
                    <a:cubicBezTo>
                      <a:pt x="16102" y="13660"/>
                      <a:pt x="16214" y="13684"/>
                      <a:pt x="16326" y="13707"/>
                    </a:cubicBezTo>
                    <a:cubicBezTo>
                      <a:pt x="16594" y="13762"/>
                      <a:pt x="16861" y="13803"/>
                      <a:pt x="17136" y="13825"/>
                    </a:cubicBezTo>
                    <a:cubicBezTo>
                      <a:pt x="17297" y="13839"/>
                      <a:pt x="17460" y="13844"/>
                      <a:pt x="17622" y="13844"/>
                    </a:cubicBezTo>
                    <a:cubicBezTo>
                      <a:pt x="17714" y="13844"/>
                      <a:pt x="17806" y="13842"/>
                      <a:pt x="17897" y="13840"/>
                    </a:cubicBezTo>
                    <a:cubicBezTo>
                      <a:pt x="18163" y="13833"/>
                      <a:pt x="18427" y="13810"/>
                      <a:pt x="18687" y="13748"/>
                    </a:cubicBezTo>
                    <a:cubicBezTo>
                      <a:pt x="18876" y="13704"/>
                      <a:pt x="19070" y="13658"/>
                      <a:pt x="19243" y="13568"/>
                    </a:cubicBezTo>
                    <a:cubicBezTo>
                      <a:pt x="19451" y="13459"/>
                      <a:pt x="19631" y="13308"/>
                      <a:pt x="19785" y="13131"/>
                    </a:cubicBezTo>
                    <a:cubicBezTo>
                      <a:pt x="19889" y="13012"/>
                      <a:pt x="19983" y="12881"/>
                      <a:pt x="20053" y="12739"/>
                    </a:cubicBezTo>
                    <a:cubicBezTo>
                      <a:pt x="20184" y="12471"/>
                      <a:pt x="20255" y="12136"/>
                      <a:pt x="20125" y="11854"/>
                    </a:cubicBezTo>
                    <a:cubicBezTo>
                      <a:pt x="19981" y="11540"/>
                      <a:pt x="19659" y="11339"/>
                      <a:pt x="19337" y="11247"/>
                    </a:cubicBezTo>
                    <a:cubicBezTo>
                      <a:pt x="19140" y="11191"/>
                      <a:pt x="18932" y="11175"/>
                      <a:pt x="18730" y="11169"/>
                    </a:cubicBezTo>
                    <a:cubicBezTo>
                      <a:pt x="18684" y="11167"/>
                      <a:pt x="18639" y="11167"/>
                      <a:pt x="18595" y="11167"/>
                    </a:cubicBezTo>
                    <a:cubicBezTo>
                      <a:pt x="18502" y="11167"/>
                      <a:pt x="18409" y="11170"/>
                      <a:pt x="18316" y="11177"/>
                    </a:cubicBezTo>
                    <a:cubicBezTo>
                      <a:pt x="18182" y="11185"/>
                      <a:pt x="18048" y="11208"/>
                      <a:pt x="17916" y="11229"/>
                    </a:cubicBezTo>
                    <a:cubicBezTo>
                      <a:pt x="17670" y="11272"/>
                      <a:pt x="17428" y="11344"/>
                      <a:pt x="17193" y="11422"/>
                    </a:cubicBezTo>
                    <a:cubicBezTo>
                      <a:pt x="16946" y="11504"/>
                      <a:pt x="16703" y="11592"/>
                      <a:pt x="16464" y="11695"/>
                    </a:cubicBezTo>
                    <a:cubicBezTo>
                      <a:pt x="16227" y="11797"/>
                      <a:pt x="15990" y="11910"/>
                      <a:pt x="15762" y="12034"/>
                    </a:cubicBezTo>
                    <a:cubicBezTo>
                      <a:pt x="15550" y="12151"/>
                      <a:pt x="15332" y="12271"/>
                      <a:pt x="15130" y="12407"/>
                    </a:cubicBezTo>
                    <a:cubicBezTo>
                      <a:pt x="15035" y="12471"/>
                      <a:pt x="14944" y="12540"/>
                      <a:pt x="14851" y="12607"/>
                    </a:cubicBezTo>
                    <a:cubicBezTo>
                      <a:pt x="14822" y="12628"/>
                      <a:pt x="14793" y="12648"/>
                      <a:pt x="14764" y="12669"/>
                    </a:cubicBezTo>
                    <a:cubicBezTo>
                      <a:pt x="14752" y="12667"/>
                      <a:pt x="14739" y="12668"/>
                      <a:pt x="14726" y="12667"/>
                    </a:cubicBezTo>
                    <a:cubicBezTo>
                      <a:pt x="14487" y="12485"/>
                      <a:pt x="14247" y="12303"/>
                      <a:pt x="14004" y="12124"/>
                    </a:cubicBezTo>
                    <a:cubicBezTo>
                      <a:pt x="13749" y="11935"/>
                      <a:pt x="13489" y="11750"/>
                      <a:pt x="13232" y="11561"/>
                    </a:cubicBezTo>
                    <a:cubicBezTo>
                      <a:pt x="13060" y="11431"/>
                      <a:pt x="12888" y="11301"/>
                      <a:pt x="12717" y="11171"/>
                    </a:cubicBezTo>
                    <a:cubicBezTo>
                      <a:pt x="12461" y="10974"/>
                      <a:pt x="12208" y="10774"/>
                      <a:pt x="11956" y="10574"/>
                    </a:cubicBezTo>
                    <a:cubicBezTo>
                      <a:pt x="11933" y="10556"/>
                      <a:pt x="11910" y="10538"/>
                      <a:pt x="11886" y="10519"/>
                    </a:cubicBezTo>
                    <a:lnTo>
                      <a:pt x="11886" y="10519"/>
                    </a:lnTo>
                    <a:cubicBezTo>
                      <a:pt x="11969" y="10542"/>
                      <a:pt x="12053" y="10564"/>
                      <a:pt x="12136" y="10588"/>
                    </a:cubicBezTo>
                    <a:cubicBezTo>
                      <a:pt x="12295" y="10631"/>
                      <a:pt x="12455" y="10678"/>
                      <a:pt x="12616" y="10717"/>
                    </a:cubicBezTo>
                    <a:cubicBezTo>
                      <a:pt x="12772" y="10756"/>
                      <a:pt x="12930" y="10787"/>
                      <a:pt x="13089" y="10817"/>
                    </a:cubicBezTo>
                    <a:cubicBezTo>
                      <a:pt x="13343" y="10863"/>
                      <a:pt x="13600" y="10901"/>
                      <a:pt x="13858" y="10926"/>
                    </a:cubicBezTo>
                    <a:cubicBezTo>
                      <a:pt x="13936" y="10934"/>
                      <a:pt x="14014" y="10936"/>
                      <a:pt x="14092" y="10936"/>
                    </a:cubicBezTo>
                    <a:cubicBezTo>
                      <a:pt x="14145" y="10936"/>
                      <a:pt x="14198" y="10935"/>
                      <a:pt x="14251" y="10934"/>
                    </a:cubicBezTo>
                    <a:cubicBezTo>
                      <a:pt x="14384" y="10933"/>
                      <a:pt x="14518" y="10909"/>
                      <a:pt x="14650" y="10892"/>
                    </a:cubicBezTo>
                    <a:cubicBezTo>
                      <a:pt x="14913" y="10855"/>
                      <a:pt x="15157" y="10759"/>
                      <a:pt x="15395" y="10646"/>
                    </a:cubicBezTo>
                    <a:cubicBezTo>
                      <a:pt x="15513" y="10591"/>
                      <a:pt x="15631" y="10524"/>
                      <a:pt x="15740" y="10452"/>
                    </a:cubicBezTo>
                    <a:cubicBezTo>
                      <a:pt x="15881" y="10357"/>
                      <a:pt x="16013" y="10248"/>
                      <a:pt x="16116" y="10112"/>
                    </a:cubicBezTo>
                    <a:cubicBezTo>
                      <a:pt x="16208" y="9990"/>
                      <a:pt x="16264" y="9850"/>
                      <a:pt x="16290" y="9699"/>
                    </a:cubicBezTo>
                    <a:cubicBezTo>
                      <a:pt x="16314" y="9560"/>
                      <a:pt x="16310" y="9410"/>
                      <a:pt x="16283" y="9271"/>
                    </a:cubicBezTo>
                    <a:cubicBezTo>
                      <a:pt x="16268" y="9189"/>
                      <a:pt x="16225" y="9116"/>
                      <a:pt x="16187" y="9043"/>
                    </a:cubicBezTo>
                    <a:cubicBezTo>
                      <a:pt x="16124" y="8929"/>
                      <a:pt x="16062" y="8811"/>
                      <a:pt x="15973" y="8715"/>
                    </a:cubicBezTo>
                    <a:cubicBezTo>
                      <a:pt x="15895" y="8630"/>
                      <a:pt x="15806" y="8561"/>
                      <a:pt x="15706" y="8502"/>
                    </a:cubicBezTo>
                    <a:cubicBezTo>
                      <a:pt x="15619" y="8452"/>
                      <a:pt x="15528" y="8414"/>
                      <a:pt x="15432" y="8384"/>
                    </a:cubicBezTo>
                    <a:cubicBezTo>
                      <a:pt x="15367" y="8365"/>
                      <a:pt x="15299" y="8341"/>
                      <a:pt x="15233" y="8328"/>
                    </a:cubicBezTo>
                    <a:cubicBezTo>
                      <a:pt x="15108" y="8304"/>
                      <a:pt x="14984" y="8285"/>
                      <a:pt x="14857" y="8279"/>
                    </a:cubicBezTo>
                    <a:cubicBezTo>
                      <a:pt x="14785" y="8276"/>
                      <a:pt x="14713" y="8274"/>
                      <a:pt x="14642" y="8274"/>
                    </a:cubicBezTo>
                    <a:cubicBezTo>
                      <a:pt x="14459" y="8274"/>
                      <a:pt x="14277" y="8285"/>
                      <a:pt x="14094" y="8310"/>
                    </a:cubicBezTo>
                    <a:cubicBezTo>
                      <a:pt x="13964" y="8327"/>
                      <a:pt x="13834" y="8346"/>
                      <a:pt x="13706" y="8370"/>
                    </a:cubicBezTo>
                    <a:cubicBezTo>
                      <a:pt x="13574" y="8394"/>
                      <a:pt x="13443" y="8430"/>
                      <a:pt x="13314" y="8464"/>
                    </a:cubicBezTo>
                    <a:cubicBezTo>
                      <a:pt x="13084" y="8527"/>
                      <a:pt x="12860" y="8601"/>
                      <a:pt x="12638" y="8687"/>
                    </a:cubicBezTo>
                    <a:cubicBezTo>
                      <a:pt x="12390" y="8785"/>
                      <a:pt x="12144" y="8885"/>
                      <a:pt x="11905" y="9003"/>
                    </a:cubicBezTo>
                    <a:cubicBezTo>
                      <a:pt x="11677" y="9116"/>
                      <a:pt x="11458" y="9251"/>
                      <a:pt x="11248" y="9395"/>
                    </a:cubicBezTo>
                    <a:cubicBezTo>
                      <a:pt x="11146" y="9465"/>
                      <a:pt x="11044" y="9536"/>
                      <a:pt x="10948" y="9616"/>
                    </a:cubicBezTo>
                    <a:cubicBezTo>
                      <a:pt x="10919" y="9641"/>
                      <a:pt x="10892" y="9669"/>
                      <a:pt x="10864" y="9695"/>
                    </a:cubicBezTo>
                    <a:cubicBezTo>
                      <a:pt x="10695" y="9557"/>
                      <a:pt x="10525" y="9418"/>
                      <a:pt x="10353" y="9284"/>
                    </a:cubicBezTo>
                    <a:cubicBezTo>
                      <a:pt x="10087" y="9076"/>
                      <a:pt x="9824" y="8865"/>
                      <a:pt x="9572" y="8642"/>
                    </a:cubicBezTo>
                    <a:cubicBezTo>
                      <a:pt x="9318" y="8420"/>
                      <a:pt x="9068" y="8192"/>
                      <a:pt x="8813" y="7972"/>
                    </a:cubicBezTo>
                    <a:cubicBezTo>
                      <a:pt x="8698" y="7870"/>
                      <a:pt x="8579" y="7772"/>
                      <a:pt x="8462" y="7671"/>
                    </a:cubicBezTo>
                    <a:lnTo>
                      <a:pt x="8462" y="7671"/>
                    </a:lnTo>
                    <a:cubicBezTo>
                      <a:pt x="8603" y="7724"/>
                      <a:pt x="8746" y="7773"/>
                      <a:pt x="8892" y="7809"/>
                    </a:cubicBezTo>
                    <a:cubicBezTo>
                      <a:pt x="9146" y="7872"/>
                      <a:pt x="9405" y="7925"/>
                      <a:pt x="9663" y="7964"/>
                    </a:cubicBezTo>
                    <a:cubicBezTo>
                      <a:pt x="9825" y="7988"/>
                      <a:pt x="9987" y="8001"/>
                      <a:pt x="10150" y="8001"/>
                    </a:cubicBezTo>
                    <a:cubicBezTo>
                      <a:pt x="10216" y="8001"/>
                      <a:pt x="10283" y="7999"/>
                      <a:pt x="10349" y="7995"/>
                    </a:cubicBezTo>
                    <a:cubicBezTo>
                      <a:pt x="10478" y="7985"/>
                      <a:pt x="10610" y="7974"/>
                      <a:pt x="10739" y="7953"/>
                    </a:cubicBezTo>
                    <a:cubicBezTo>
                      <a:pt x="11207" y="7873"/>
                      <a:pt x="11690" y="7725"/>
                      <a:pt x="12038" y="7386"/>
                    </a:cubicBezTo>
                    <a:cubicBezTo>
                      <a:pt x="12150" y="7276"/>
                      <a:pt x="12254" y="7135"/>
                      <a:pt x="12298" y="6981"/>
                    </a:cubicBezTo>
                    <a:cubicBezTo>
                      <a:pt x="12339" y="6833"/>
                      <a:pt x="12354" y="6677"/>
                      <a:pt x="12339" y="6523"/>
                    </a:cubicBezTo>
                    <a:cubicBezTo>
                      <a:pt x="12324" y="6375"/>
                      <a:pt x="12287" y="6235"/>
                      <a:pt x="12226" y="6099"/>
                    </a:cubicBezTo>
                    <a:cubicBezTo>
                      <a:pt x="12160" y="5957"/>
                      <a:pt x="12061" y="5840"/>
                      <a:pt x="11949" y="5734"/>
                    </a:cubicBezTo>
                    <a:cubicBezTo>
                      <a:pt x="11713" y="5512"/>
                      <a:pt x="11419" y="5353"/>
                      <a:pt x="11114" y="5248"/>
                    </a:cubicBezTo>
                    <a:cubicBezTo>
                      <a:pt x="11033" y="5220"/>
                      <a:pt x="10953" y="5191"/>
                      <a:pt x="10869" y="5167"/>
                    </a:cubicBezTo>
                    <a:cubicBezTo>
                      <a:pt x="10724" y="5126"/>
                      <a:pt x="10577" y="5097"/>
                      <a:pt x="10427" y="5083"/>
                    </a:cubicBezTo>
                    <a:cubicBezTo>
                      <a:pt x="10335" y="5074"/>
                      <a:pt x="10242" y="5070"/>
                      <a:pt x="10149" y="5070"/>
                    </a:cubicBezTo>
                    <a:cubicBezTo>
                      <a:pt x="9924" y="5070"/>
                      <a:pt x="9697" y="5095"/>
                      <a:pt x="9480" y="5143"/>
                    </a:cubicBezTo>
                    <a:cubicBezTo>
                      <a:pt x="9218" y="5200"/>
                      <a:pt x="8955" y="5263"/>
                      <a:pt x="8707" y="5366"/>
                    </a:cubicBezTo>
                    <a:cubicBezTo>
                      <a:pt x="8465" y="5466"/>
                      <a:pt x="8230" y="5579"/>
                      <a:pt x="7999" y="5702"/>
                    </a:cubicBezTo>
                    <a:cubicBezTo>
                      <a:pt x="7764" y="5825"/>
                      <a:pt x="7533" y="5958"/>
                      <a:pt x="7310" y="6101"/>
                    </a:cubicBezTo>
                    <a:cubicBezTo>
                      <a:pt x="7186" y="6181"/>
                      <a:pt x="7073" y="6277"/>
                      <a:pt x="6964" y="6378"/>
                    </a:cubicBezTo>
                    <a:cubicBezTo>
                      <a:pt x="6825" y="6248"/>
                      <a:pt x="6684" y="6122"/>
                      <a:pt x="6547" y="5990"/>
                    </a:cubicBezTo>
                    <a:cubicBezTo>
                      <a:pt x="6282" y="5726"/>
                      <a:pt x="6020" y="5458"/>
                      <a:pt x="5754" y="5194"/>
                    </a:cubicBezTo>
                    <a:cubicBezTo>
                      <a:pt x="5504" y="4944"/>
                      <a:pt x="5244" y="4705"/>
                      <a:pt x="4990" y="4459"/>
                    </a:cubicBezTo>
                    <a:lnTo>
                      <a:pt x="4990" y="4459"/>
                    </a:lnTo>
                    <a:cubicBezTo>
                      <a:pt x="4990" y="4459"/>
                      <a:pt x="4990" y="4459"/>
                      <a:pt x="4990" y="4459"/>
                    </a:cubicBezTo>
                    <a:cubicBezTo>
                      <a:pt x="4988" y="4458"/>
                      <a:pt x="4987" y="4456"/>
                      <a:pt x="4986" y="4455"/>
                    </a:cubicBezTo>
                    <a:lnTo>
                      <a:pt x="4986" y="4455"/>
                    </a:lnTo>
                    <a:cubicBezTo>
                      <a:pt x="4987" y="4456"/>
                      <a:pt x="4988" y="4457"/>
                      <a:pt x="4990" y="4459"/>
                    </a:cubicBezTo>
                    <a:lnTo>
                      <a:pt x="4990" y="4459"/>
                    </a:lnTo>
                    <a:cubicBezTo>
                      <a:pt x="4989" y="4457"/>
                      <a:pt x="4987" y="4456"/>
                      <a:pt x="4985" y="4454"/>
                    </a:cubicBezTo>
                    <a:lnTo>
                      <a:pt x="4985" y="4454"/>
                    </a:lnTo>
                    <a:cubicBezTo>
                      <a:pt x="4985" y="4454"/>
                      <a:pt x="4986" y="4455"/>
                      <a:pt x="4986" y="4455"/>
                    </a:cubicBezTo>
                    <a:lnTo>
                      <a:pt x="4986" y="4455"/>
                    </a:lnTo>
                    <a:cubicBezTo>
                      <a:pt x="4985" y="4455"/>
                      <a:pt x="4985" y="4454"/>
                      <a:pt x="4984" y="4454"/>
                    </a:cubicBezTo>
                    <a:lnTo>
                      <a:pt x="4984" y="4454"/>
                    </a:lnTo>
                    <a:cubicBezTo>
                      <a:pt x="4985" y="4454"/>
                      <a:pt x="4985" y="4454"/>
                      <a:pt x="4985" y="4454"/>
                    </a:cubicBezTo>
                    <a:lnTo>
                      <a:pt x="4985" y="4454"/>
                    </a:lnTo>
                    <a:cubicBezTo>
                      <a:pt x="4847" y="4314"/>
                      <a:pt x="4707" y="4174"/>
                      <a:pt x="4575" y="4028"/>
                    </a:cubicBezTo>
                    <a:cubicBezTo>
                      <a:pt x="4435" y="3873"/>
                      <a:pt x="4298" y="3718"/>
                      <a:pt x="4158" y="3562"/>
                    </a:cubicBezTo>
                    <a:lnTo>
                      <a:pt x="4158" y="3562"/>
                    </a:lnTo>
                    <a:cubicBezTo>
                      <a:pt x="4170" y="3568"/>
                      <a:pt x="4180" y="3574"/>
                      <a:pt x="4192" y="3578"/>
                    </a:cubicBezTo>
                    <a:cubicBezTo>
                      <a:pt x="4367" y="3668"/>
                      <a:pt x="4540" y="3756"/>
                      <a:pt x="4720" y="3833"/>
                    </a:cubicBezTo>
                    <a:cubicBezTo>
                      <a:pt x="4901" y="3911"/>
                      <a:pt x="5097" y="3955"/>
                      <a:pt x="5287" y="4004"/>
                    </a:cubicBezTo>
                    <a:cubicBezTo>
                      <a:pt x="5535" y="4067"/>
                      <a:pt x="5783" y="4130"/>
                      <a:pt x="6039" y="4164"/>
                    </a:cubicBezTo>
                    <a:cubicBezTo>
                      <a:pt x="6296" y="4197"/>
                      <a:pt x="6552" y="4207"/>
                      <a:pt x="6809" y="4215"/>
                    </a:cubicBezTo>
                    <a:cubicBezTo>
                      <a:pt x="6907" y="4219"/>
                      <a:pt x="7008" y="4225"/>
                      <a:pt x="7107" y="4225"/>
                    </a:cubicBezTo>
                    <a:cubicBezTo>
                      <a:pt x="7143" y="4225"/>
                      <a:pt x="7178" y="4224"/>
                      <a:pt x="7214" y="4222"/>
                    </a:cubicBezTo>
                    <a:cubicBezTo>
                      <a:pt x="7350" y="4212"/>
                      <a:pt x="7484" y="4194"/>
                      <a:pt x="7617" y="4165"/>
                    </a:cubicBezTo>
                    <a:cubicBezTo>
                      <a:pt x="7795" y="4126"/>
                      <a:pt x="7959" y="4059"/>
                      <a:pt x="8122" y="3981"/>
                    </a:cubicBezTo>
                    <a:cubicBezTo>
                      <a:pt x="8304" y="3892"/>
                      <a:pt x="8483" y="3797"/>
                      <a:pt x="8636" y="3662"/>
                    </a:cubicBezTo>
                    <a:cubicBezTo>
                      <a:pt x="8682" y="3623"/>
                      <a:pt x="8724" y="3581"/>
                      <a:pt x="8768" y="3540"/>
                    </a:cubicBezTo>
                    <a:cubicBezTo>
                      <a:pt x="8791" y="3516"/>
                      <a:pt x="8817" y="3494"/>
                      <a:pt x="8838" y="3469"/>
                    </a:cubicBezTo>
                    <a:cubicBezTo>
                      <a:pt x="8886" y="3413"/>
                      <a:pt x="8921" y="3353"/>
                      <a:pt x="8953" y="3288"/>
                    </a:cubicBezTo>
                    <a:cubicBezTo>
                      <a:pt x="9011" y="3166"/>
                      <a:pt x="9035" y="3017"/>
                      <a:pt x="9031" y="2883"/>
                    </a:cubicBezTo>
                    <a:cubicBezTo>
                      <a:pt x="9020" y="2563"/>
                      <a:pt x="8880" y="2251"/>
                      <a:pt x="8658" y="2022"/>
                    </a:cubicBezTo>
                    <a:cubicBezTo>
                      <a:pt x="8532" y="1889"/>
                      <a:pt x="8373" y="1791"/>
                      <a:pt x="8215" y="1702"/>
                    </a:cubicBezTo>
                    <a:cubicBezTo>
                      <a:pt x="8091" y="1632"/>
                      <a:pt x="7955" y="1586"/>
                      <a:pt x="7816" y="1553"/>
                    </a:cubicBezTo>
                    <a:cubicBezTo>
                      <a:pt x="7689" y="1522"/>
                      <a:pt x="7564" y="1502"/>
                      <a:pt x="7433" y="1484"/>
                    </a:cubicBezTo>
                    <a:cubicBezTo>
                      <a:pt x="7179" y="1449"/>
                      <a:pt x="6923" y="1446"/>
                      <a:pt x="6667" y="1444"/>
                    </a:cubicBezTo>
                    <a:cubicBezTo>
                      <a:pt x="6613" y="1443"/>
                      <a:pt x="6559" y="1443"/>
                      <a:pt x="6505" y="1443"/>
                    </a:cubicBezTo>
                    <a:cubicBezTo>
                      <a:pt x="6282" y="1443"/>
                      <a:pt x="6060" y="1446"/>
                      <a:pt x="5837" y="1462"/>
                    </a:cubicBezTo>
                    <a:cubicBezTo>
                      <a:pt x="5577" y="1480"/>
                      <a:pt x="5320" y="1532"/>
                      <a:pt x="5070" y="1598"/>
                    </a:cubicBezTo>
                    <a:cubicBezTo>
                      <a:pt x="4812" y="1667"/>
                      <a:pt x="4563" y="1765"/>
                      <a:pt x="4335" y="1898"/>
                    </a:cubicBezTo>
                    <a:cubicBezTo>
                      <a:pt x="4107" y="2029"/>
                      <a:pt x="3882" y="2163"/>
                      <a:pt x="3662" y="2306"/>
                    </a:cubicBezTo>
                    <a:cubicBezTo>
                      <a:pt x="3560" y="2372"/>
                      <a:pt x="3460" y="2438"/>
                      <a:pt x="3358" y="2505"/>
                    </a:cubicBezTo>
                    <a:cubicBezTo>
                      <a:pt x="3312" y="2536"/>
                      <a:pt x="3262" y="2568"/>
                      <a:pt x="3216" y="2602"/>
                    </a:cubicBezTo>
                    <a:cubicBezTo>
                      <a:pt x="3009" y="2402"/>
                      <a:pt x="2802" y="2202"/>
                      <a:pt x="2593" y="2004"/>
                    </a:cubicBezTo>
                    <a:cubicBezTo>
                      <a:pt x="2361" y="1784"/>
                      <a:pt x="2134" y="1558"/>
                      <a:pt x="1898" y="1343"/>
                    </a:cubicBezTo>
                    <a:cubicBezTo>
                      <a:pt x="1416" y="905"/>
                      <a:pt x="914" y="489"/>
                      <a:pt x="427" y="58"/>
                    </a:cubicBezTo>
                    <a:cubicBezTo>
                      <a:pt x="384" y="19"/>
                      <a:pt x="328" y="1"/>
                      <a:pt x="2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27" name="Google Shape;4027;p56"/>
              <p:cNvSpPr/>
              <p:nvPr/>
            </p:nvSpPr>
            <p:spPr>
              <a:xfrm>
                <a:off x="3345350" y="2208425"/>
                <a:ext cx="40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5" extrusionOk="0">
                    <a:moveTo>
                      <a:pt x="16" y="0"/>
                    </a:moveTo>
                    <a:lnTo>
                      <a:pt x="16" y="0"/>
                    </a:lnTo>
                    <a:cubicBezTo>
                      <a:pt x="14" y="1"/>
                      <a:pt x="13" y="1"/>
                      <a:pt x="11" y="2"/>
                    </a:cubicBezTo>
                    <a:lnTo>
                      <a:pt x="11" y="2"/>
                    </a:lnTo>
                    <a:cubicBezTo>
                      <a:pt x="13" y="1"/>
                      <a:pt x="14" y="1"/>
                      <a:pt x="16" y="0"/>
                    </a:cubicBezTo>
                    <a:close/>
                    <a:moveTo>
                      <a:pt x="11" y="2"/>
                    </a:moveTo>
                    <a:cubicBezTo>
                      <a:pt x="8" y="2"/>
                      <a:pt x="5" y="3"/>
                      <a:pt x="3" y="3"/>
                    </a:cubicBezTo>
                    <a:cubicBezTo>
                      <a:pt x="3" y="4"/>
                      <a:pt x="2" y="4"/>
                      <a:pt x="2" y="4"/>
                    </a:cubicBezTo>
                    <a:lnTo>
                      <a:pt x="2" y="4"/>
                    </a:lnTo>
                    <a:cubicBezTo>
                      <a:pt x="5" y="3"/>
                      <a:pt x="8" y="3"/>
                      <a:pt x="11" y="2"/>
                    </a:cubicBezTo>
                    <a:close/>
                    <a:moveTo>
                      <a:pt x="2" y="4"/>
                    </a:moveTo>
                    <a:cubicBezTo>
                      <a:pt x="2" y="4"/>
                      <a:pt x="1" y="4"/>
                      <a:pt x="1" y="5"/>
                    </a:cubicBezTo>
                    <a:cubicBezTo>
                      <a:pt x="1" y="5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131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28" name="Google Shape;4028;p56"/>
              <p:cNvSpPr/>
              <p:nvPr/>
            </p:nvSpPr>
            <p:spPr>
              <a:xfrm>
                <a:off x="3349075" y="2379875"/>
                <a:ext cx="25" cy="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0" y="2"/>
                    </a:moveTo>
                    <a:lnTo>
                      <a:pt x="0" y="1"/>
                    </a:lnTo>
                    <a:lnTo>
                      <a:pt x="0" y="1"/>
                    </a:ln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31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29" name="Google Shape;4029;p56"/>
              <p:cNvSpPr/>
              <p:nvPr/>
            </p:nvSpPr>
            <p:spPr>
              <a:xfrm>
                <a:off x="3528100" y="2370150"/>
                <a:ext cx="400" cy="5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" extrusionOk="0">
                    <a:moveTo>
                      <a:pt x="16" y="1"/>
                    </a:moveTo>
                    <a:cubicBezTo>
                      <a:pt x="10" y="1"/>
                      <a:pt x="5" y="2"/>
                      <a:pt x="1" y="2"/>
                    </a:cubicBezTo>
                    <a:lnTo>
                      <a:pt x="15" y="2"/>
                    </a:lnTo>
                    <a:cubicBezTo>
                      <a:pt x="15" y="2"/>
                      <a:pt x="16" y="1"/>
                      <a:pt x="16" y="1"/>
                    </a:cubicBezTo>
                    <a:close/>
                  </a:path>
                </a:pathLst>
              </a:custGeom>
              <a:solidFill>
                <a:srgbClr val="131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30" name="Google Shape;4030;p56"/>
              <p:cNvSpPr/>
              <p:nvPr/>
            </p:nvSpPr>
            <p:spPr>
              <a:xfrm>
                <a:off x="3558825" y="2550200"/>
                <a:ext cx="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 extrusionOk="0">
                    <a:moveTo>
                      <a:pt x="1" y="0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131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31" name="Google Shape;4031;p56"/>
              <p:cNvSpPr/>
              <p:nvPr/>
            </p:nvSpPr>
            <p:spPr>
              <a:xfrm>
                <a:off x="3644250" y="2577525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" y="4"/>
                      <a:pt x="5" y="7"/>
                      <a:pt x="7" y="11"/>
                    </a:cubicBezTo>
                    <a:lnTo>
                      <a:pt x="7" y="11"/>
                    </a:lnTo>
                    <a:cubicBezTo>
                      <a:pt x="5" y="7"/>
                      <a:pt x="4" y="4"/>
                      <a:pt x="2" y="2"/>
                    </a:cubicBezTo>
                    <a:cubicBezTo>
                      <a:pt x="2" y="2"/>
                      <a:pt x="2" y="1"/>
                      <a:pt x="1" y="1"/>
                    </a:cubicBezTo>
                    <a:close/>
                    <a:moveTo>
                      <a:pt x="7" y="11"/>
                    </a:moveTo>
                    <a:cubicBezTo>
                      <a:pt x="7" y="12"/>
                      <a:pt x="8" y="14"/>
                      <a:pt x="9" y="15"/>
                    </a:cubicBezTo>
                    <a:cubicBezTo>
                      <a:pt x="8" y="14"/>
                      <a:pt x="7" y="12"/>
                      <a:pt x="7" y="11"/>
                    </a:cubicBezTo>
                    <a:close/>
                  </a:path>
                </a:pathLst>
              </a:custGeom>
              <a:solidFill>
                <a:srgbClr val="131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32" name="Google Shape;4032;p56"/>
              <p:cNvSpPr/>
              <p:nvPr/>
            </p:nvSpPr>
            <p:spPr>
              <a:xfrm>
                <a:off x="3683200" y="2526725"/>
                <a:ext cx="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" h="1" extrusionOk="0">
                    <a:moveTo>
                      <a:pt x="4" y="1"/>
                    </a:moveTo>
                    <a:cubicBezTo>
                      <a:pt x="3" y="1"/>
                      <a:pt x="3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131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</p:grpSp>
        <p:grpSp>
          <p:nvGrpSpPr>
            <p:cNvPr id="4033" name="Google Shape;4033;p56"/>
            <p:cNvGrpSpPr/>
            <p:nvPr/>
          </p:nvGrpSpPr>
          <p:grpSpPr>
            <a:xfrm rot="-942574">
              <a:off x="3604448" y="1552043"/>
              <a:ext cx="1083565" cy="1080536"/>
              <a:chOff x="2485400" y="2775175"/>
              <a:chExt cx="452200" cy="457200"/>
            </a:xfrm>
          </p:grpSpPr>
          <p:sp>
            <p:nvSpPr>
              <p:cNvPr id="4034" name="Google Shape;4034;p56"/>
              <p:cNvSpPr/>
              <p:nvPr/>
            </p:nvSpPr>
            <p:spPr>
              <a:xfrm>
                <a:off x="2813125" y="2780325"/>
                <a:ext cx="82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4" extrusionOk="0">
                    <a:moveTo>
                      <a:pt x="1" y="0"/>
                    </a:moveTo>
                    <a:cubicBezTo>
                      <a:pt x="11" y="2"/>
                      <a:pt x="21" y="3"/>
                      <a:pt x="31" y="4"/>
                    </a:cubicBezTo>
                    <a:lnTo>
                      <a:pt x="33" y="4"/>
                    </a:lnTo>
                    <a:cubicBezTo>
                      <a:pt x="22" y="3"/>
                      <a:pt x="12" y="2"/>
                      <a:pt x="1" y="0"/>
                    </a:cubicBezTo>
                    <a:close/>
                  </a:path>
                </a:pathLst>
              </a:custGeom>
              <a:solidFill>
                <a:srgbClr val="EBC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35" name="Google Shape;4035;p56"/>
              <p:cNvSpPr/>
              <p:nvPr/>
            </p:nvSpPr>
            <p:spPr>
              <a:xfrm>
                <a:off x="2495925" y="2779750"/>
                <a:ext cx="439775" cy="444925"/>
              </a:xfrm>
              <a:custGeom>
                <a:avLst/>
                <a:gdLst/>
                <a:ahLst/>
                <a:cxnLst/>
                <a:rect l="l" t="t" r="r" b="b"/>
                <a:pathLst>
                  <a:path w="17591" h="17797" extrusionOk="0">
                    <a:moveTo>
                      <a:pt x="11484" y="8485"/>
                    </a:moveTo>
                    <a:cubicBezTo>
                      <a:pt x="11497" y="8527"/>
                      <a:pt x="11513" y="8571"/>
                      <a:pt x="11531" y="8615"/>
                    </a:cubicBezTo>
                    <a:cubicBezTo>
                      <a:pt x="11527" y="8614"/>
                      <a:pt x="11523" y="8613"/>
                      <a:pt x="11519" y="8612"/>
                    </a:cubicBezTo>
                    <a:cubicBezTo>
                      <a:pt x="11507" y="8570"/>
                      <a:pt x="11496" y="8527"/>
                      <a:pt x="11484" y="8485"/>
                    </a:cubicBezTo>
                    <a:close/>
                    <a:moveTo>
                      <a:pt x="8013" y="6160"/>
                    </a:moveTo>
                    <a:cubicBezTo>
                      <a:pt x="8035" y="6164"/>
                      <a:pt x="8056" y="6166"/>
                      <a:pt x="8078" y="6167"/>
                    </a:cubicBezTo>
                    <a:cubicBezTo>
                      <a:pt x="8188" y="6183"/>
                      <a:pt x="8296" y="6199"/>
                      <a:pt x="8405" y="6205"/>
                    </a:cubicBezTo>
                    <a:lnTo>
                      <a:pt x="8412" y="6205"/>
                    </a:lnTo>
                    <a:cubicBezTo>
                      <a:pt x="8415" y="6214"/>
                      <a:pt x="8417" y="6224"/>
                      <a:pt x="8422" y="6232"/>
                    </a:cubicBezTo>
                    <a:cubicBezTo>
                      <a:pt x="8464" y="6315"/>
                      <a:pt x="8549" y="6362"/>
                      <a:pt x="8637" y="6362"/>
                    </a:cubicBezTo>
                    <a:cubicBezTo>
                      <a:pt x="8664" y="6362"/>
                      <a:pt x="8691" y="6357"/>
                      <a:pt x="8717" y="6348"/>
                    </a:cubicBezTo>
                    <a:cubicBezTo>
                      <a:pt x="8726" y="6348"/>
                      <a:pt x="8734" y="6349"/>
                      <a:pt x="8744" y="6350"/>
                    </a:cubicBezTo>
                    <a:cubicBezTo>
                      <a:pt x="8772" y="6355"/>
                      <a:pt x="8801" y="6361"/>
                      <a:pt x="8828" y="6367"/>
                    </a:cubicBezTo>
                    <a:cubicBezTo>
                      <a:pt x="8892" y="6385"/>
                      <a:pt x="8954" y="6405"/>
                      <a:pt x="9016" y="6429"/>
                    </a:cubicBezTo>
                    <a:cubicBezTo>
                      <a:pt x="9180" y="6498"/>
                      <a:pt x="9342" y="6569"/>
                      <a:pt x="9506" y="6634"/>
                    </a:cubicBezTo>
                    <a:cubicBezTo>
                      <a:pt x="9585" y="6665"/>
                      <a:pt x="9664" y="6696"/>
                      <a:pt x="9743" y="6725"/>
                    </a:cubicBezTo>
                    <a:cubicBezTo>
                      <a:pt x="9785" y="6740"/>
                      <a:pt x="9831" y="6752"/>
                      <a:pt x="9873" y="6768"/>
                    </a:cubicBezTo>
                    <a:cubicBezTo>
                      <a:pt x="9885" y="6772"/>
                      <a:pt x="9895" y="6774"/>
                      <a:pt x="9906" y="6777"/>
                    </a:cubicBezTo>
                    <a:cubicBezTo>
                      <a:pt x="9919" y="6779"/>
                      <a:pt x="9932" y="6780"/>
                      <a:pt x="9944" y="6780"/>
                    </a:cubicBezTo>
                    <a:cubicBezTo>
                      <a:pt x="9969" y="6780"/>
                      <a:pt x="9994" y="6776"/>
                      <a:pt x="10016" y="6768"/>
                    </a:cubicBezTo>
                    <a:cubicBezTo>
                      <a:pt x="10065" y="6810"/>
                      <a:pt x="10112" y="6851"/>
                      <a:pt x="10159" y="6895"/>
                    </a:cubicBezTo>
                    <a:cubicBezTo>
                      <a:pt x="10225" y="6961"/>
                      <a:pt x="10288" y="7029"/>
                      <a:pt x="10350" y="7099"/>
                    </a:cubicBezTo>
                    <a:cubicBezTo>
                      <a:pt x="10472" y="7257"/>
                      <a:pt x="10586" y="7418"/>
                      <a:pt x="10692" y="7586"/>
                    </a:cubicBezTo>
                    <a:cubicBezTo>
                      <a:pt x="10733" y="7663"/>
                      <a:pt x="10772" y="7742"/>
                      <a:pt x="10809" y="7822"/>
                    </a:cubicBezTo>
                    <a:cubicBezTo>
                      <a:pt x="10837" y="7894"/>
                      <a:pt x="10864" y="7967"/>
                      <a:pt x="10888" y="8041"/>
                    </a:cubicBezTo>
                    <a:cubicBezTo>
                      <a:pt x="10915" y="8147"/>
                      <a:pt x="10936" y="8252"/>
                      <a:pt x="10957" y="8357"/>
                    </a:cubicBezTo>
                    <a:cubicBezTo>
                      <a:pt x="10980" y="8463"/>
                      <a:pt x="11008" y="8566"/>
                      <a:pt x="11034" y="8670"/>
                    </a:cubicBezTo>
                    <a:cubicBezTo>
                      <a:pt x="11044" y="8714"/>
                      <a:pt x="11056" y="8757"/>
                      <a:pt x="11067" y="8801"/>
                    </a:cubicBezTo>
                    <a:cubicBezTo>
                      <a:pt x="11058" y="8869"/>
                      <a:pt x="11076" y="8942"/>
                      <a:pt x="11112" y="9007"/>
                    </a:cubicBezTo>
                    <a:cubicBezTo>
                      <a:pt x="11116" y="9016"/>
                      <a:pt x="11122" y="9025"/>
                      <a:pt x="11127" y="9033"/>
                    </a:cubicBezTo>
                    <a:cubicBezTo>
                      <a:pt x="11127" y="9034"/>
                      <a:pt x="11128" y="9034"/>
                      <a:pt x="11128" y="9034"/>
                    </a:cubicBezTo>
                    <a:cubicBezTo>
                      <a:pt x="11033" y="9075"/>
                      <a:pt x="10970" y="9171"/>
                      <a:pt x="10979" y="9276"/>
                    </a:cubicBezTo>
                    <a:cubicBezTo>
                      <a:pt x="10988" y="9386"/>
                      <a:pt x="11071" y="9472"/>
                      <a:pt x="11177" y="9494"/>
                    </a:cubicBezTo>
                    <a:cubicBezTo>
                      <a:pt x="11180" y="9495"/>
                      <a:pt x="11185" y="9496"/>
                      <a:pt x="11188" y="9496"/>
                    </a:cubicBezTo>
                    <a:cubicBezTo>
                      <a:pt x="11188" y="9502"/>
                      <a:pt x="11188" y="9506"/>
                      <a:pt x="11188" y="9511"/>
                    </a:cubicBezTo>
                    <a:cubicBezTo>
                      <a:pt x="11177" y="9599"/>
                      <a:pt x="11160" y="9683"/>
                      <a:pt x="11139" y="9770"/>
                    </a:cubicBezTo>
                    <a:cubicBezTo>
                      <a:pt x="11119" y="9839"/>
                      <a:pt x="11097" y="9905"/>
                      <a:pt x="11074" y="9972"/>
                    </a:cubicBezTo>
                    <a:cubicBezTo>
                      <a:pt x="11044" y="10041"/>
                      <a:pt x="11013" y="10108"/>
                      <a:pt x="10979" y="10174"/>
                    </a:cubicBezTo>
                    <a:cubicBezTo>
                      <a:pt x="10941" y="10238"/>
                      <a:pt x="10904" y="10302"/>
                      <a:pt x="10861" y="10366"/>
                    </a:cubicBezTo>
                    <a:cubicBezTo>
                      <a:pt x="10821" y="10416"/>
                      <a:pt x="10783" y="10463"/>
                      <a:pt x="10740" y="10512"/>
                    </a:cubicBezTo>
                    <a:cubicBezTo>
                      <a:pt x="10619" y="10634"/>
                      <a:pt x="10492" y="10743"/>
                      <a:pt x="10359" y="10854"/>
                    </a:cubicBezTo>
                    <a:lnTo>
                      <a:pt x="10360" y="10853"/>
                    </a:lnTo>
                    <a:lnTo>
                      <a:pt x="10360" y="10853"/>
                    </a:lnTo>
                    <a:cubicBezTo>
                      <a:pt x="10356" y="10858"/>
                      <a:pt x="10351" y="10860"/>
                      <a:pt x="10348" y="10864"/>
                    </a:cubicBezTo>
                    <a:cubicBezTo>
                      <a:pt x="10347" y="10865"/>
                      <a:pt x="10346" y="10866"/>
                      <a:pt x="10344" y="10867"/>
                    </a:cubicBezTo>
                    <a:lnTo>
                      <a:pt x="10344" y="10867"/>
                    </a:lnTo>
                    <a:cubicBezTo>
                      <a:pt x="10344" y="10867"/>
                      <a:pt x="10344" y="10867"/>
                      <a:pt x="10344" y="10867"/>
                    </a:cubicBezTo>
                    <a:lnTo>
                      <a:pt x="10344" y="10867"/>
                    </a:lnTo>
                    <a:cubicBezTo>
                      <a:pt x="10344" y="10867"/>
                      <a:pt x="10344" y="10867"/>
                      <a:pt x="10344" y="10867"/>
                    </a:cubicBezTo>
                    <a:lnTo>
                      <a:pt x="10344" y="10867"/>
                    </a:lnTo>
                    <a:cubicBezTo>
                      <a:pt x="10344" y="10867"/>
                      <a:pt x="10344" y="10867"/>
                      <a:pt x="10344" y="10867"/>
                    </a:cubicBezTo>
                    <a:lnTo>
                      <a:pt x="10344" y="10867"/>
                    </a:lnTo>
                    <a:cubicBezTo>
                      <a:pt x="10342" y="10868"/>
                      <a:pt x="10340" y="10869"/>
                      <a:pt x="10339" y="10871"/>
                    </a:cubicBezTo>
                    <a:lnTo>
                      <a:pt x="10339" y="10871"/>
                    </a:lnTo>
                    <a:cubicBezTo>
                      <a:pt x="10340" y="10870"/>
                      <a:pt x="10342" y="10869"/>
                      <a:pt x="10344" y="10867"/>
                    </a:cubicBezTo>
                    <a:lnTo>
                      <a:pt x="10344" y="10867"/>
                    </a:lnTo>
                    <a:cubicBezTo>
                      <a:pt x="10342" y="10869"/>
                      <a:pt x="10340" y="10870"/>
                      <a:pt x="10339" y="10872"/>
                    </a:cubicBezTo>
                    <a:cubicBezTo>
                      <a:pt x="10339" y="10872"/>
                      <a:pt x="10339" y="10871"/>
                      <a:pt x="10339" y="10871"/>
                    </a:cubicBezTo>
                    <a:lnTo>
                      <a:pt x="10339" y="10871"/>
                    </a:lnTo>
                    <a:cubicBezTo>
                      <a:pt x="10134" y="11033"/>
                      <a:pt x="9926" y="11193"/>
                      <a:pt x="9704" y="11332"/>
                    </a:cubicBezTo>
                    <a:cubicBezTo>
                      <a:pt x="9613" y="11385"/>
                      <a:pt x="9520" y="11430"/>
                      <a:pt x="9425" y="11473"/>
                    </a:cubicBezTo>
                    <a:cubicBezTo>
                      <a:pt x="9423" y="11473"/>
                      <a:pt x="9422" y="11474"/>
                      <a:pt x="9420" y="11474"/>
                    </a:cubicBezTo>
                    <a:cubicBezTo>
                      <a:pt x="9243" y="11546"/>
                      <a:pt x="9064" y="11609"/>
                      <a:pt x="8881" y="11665"/>
                    </a:cubicBezTo>
                    <a:cubicBezTo>
                      <a:pt x="8753" y="11699"/>
                      <a:pt x="8623" y="11726"/>
                      <a:pt x="8493" y="11747"/>
                    </a:cubicBezTo>
                    <a:cubicBezTo>
                      <a:pt x="8341" y="11766"/>
                      <a:pt x="8189" y="11781"/>
                      <a:pt x="8035" y="11790"/>
                    </a:cubicBezTo>
                    <a:cubicBezTo>
                      <a:pt x="7942" y="11790"/>
                      <a:pt x="7850" y="11787"/>
                      <a:pt x="7758" y="11779"/>
                    </a:cubicBezTo>
                    <a:cubicBezTo>
                      <a:pt x="7676" y="11767"/>
                      <a:pt x="7595" y="11751"/>
                      <a:pt x="7514" y="11733"/>
                    </a:cubicBezTo>
                    <a:cubicBezTo>
                      <a:pt x="7462" y="11718"/>
                      <a:pt x="7410" y="11701"/>
                      <a:pt x="7359" y="11682"/>
                    </a:cubicBezTo>
                    <a:cubicBezTo>
                      <a:pt x="7208" y="11621"/>
                      <a:pt x="7058" y="11555"/>
                      <a:pt x="6914" y="11481"/>
                    </a:cubicBezTo>
                    <a:cubicBezTo>
                      <a:pt x="6864" y="11451"/>
                      <a:pt x="6814" y="11418"/>
                      <a:pt x="6766" y="11385"/>
                    </a:cubicBezTo>
                    <a:cubicBezTo>
                      <a:pt x="6720" y="11346"/>
                      <a:pt x="6672" y="11306"/>
                      <a:pt x="6626" y="11265"/>
                    </a:cubicBezTo>
                    <a:cubicBezTo>
                      <a:pt x="6486" y="11128"/>
                      <a:pt x="6355" y="10982"/>
                      <a:pt x="6230" y="10830"/>
                    </a:cubicBezTo>
                    <a:cubicBezTo>
                      <a:pt x="6117" y="10686"/>
                      <a:pt x="6011" y="10539"/>
                      <a:pt x="5913" y="10382"/>
                    </a:cubicBezTo>
                    <a:cubicBezTo>
                      <a:pt x="5852" y="10271"/>
                      <a:pt x="5796" y="10158"/>
                      <a:pt x="5743" y="10043"/>
                    </a:cubicBezTo>
                    <a:cubicBezTo>
                      <a:pt x="5680" y="9894"/>
                      <a:pt x="5628" y="9744"/>
                      <a:pt x="5578" y="9591"/>
                    </a:cubicBezTo>
                    <a:cubicBezTo>
                      <a:pt x="5553" y="9494"/>
                      <a:pt x="5530" y="9399"/>
                      <a:pt x="5510" y="9300"/>
                    </a:cubicBezTo>
                    <a:cubicBezTo>
                      <a:pt x="5503" y="9252"/>
                      <a:pt x="5494" y="9203"/>
                      <a:pt x="5492" y="9155"/>
                    </a:cubicBezTo>
                    <a:cubicBezTo>
                      <a:pt x="5487" y="9099"/>
                      <a:pt x="5483" y="9042"/>
                      <a:pt x="5479" y="8986"/>
                    </a:cubicBezTo>
                    <a:cubicBezTo>
                      <a:pt x="5480" y="8873"/>
                      <a:pt x="5485" y="8761"/>
                      <a:pt x="5495" y="8647"/>
                    </a:cubicBezTo>
                    <a:cubicBezTo>
                      <a:pt x="5506" y="8550"/>
                      <a:pt x="5524" y="8453"/>
                      <a:pt x="5546" y="8357"/>
                    </a:cubicBezTo>
                    <a:cubicBezTo>
                      <a:pt x="5564" y="8293"/>
                      <a:pt x="5585" y="8232"/>
                      <a:pt x="5607" y="8170"/>
                    </a:cubicBezTo>
                    <a:cubicBezTo>
                      <a:pt x="5648" y="8070"/>
                      <a:pt x="5694" y="7974"/>
                      <a:pt x="5742" y="7877"/>
                    </a:cubicBezTo>
                    <a:cubicBezTo>
                      <a:pt x="5790" y="7788"/>
                      <a:pt x="5838" y="7697"/>
                      <a:pt x="5895" y="7611"/>
                    </a:cubicBezTo>
                    <a:cubicBezTo>
                      <a:pt x="5953" y="7527"/>
                      <a:pt x="6012" y="7441"/>
                      <a:pt x="6070" y="7356"/>
                    </a:cubicBezTo>
                    <a:cubicBezTo>
                      <a:pt x="6074" y="7352"/>
                      <a:pt x="6076" y="7348"/>
                      <a:pt x="6079" y="7345"/>
                    </a:cubicBezTo>
                    <a:cubicBezTo>
                      <a:pt x="6082" y="7343"/>
                      <a:pt x="6084" y="7340"/>
                      <a:pt x="6086" y="7338"/>
                    </a:cubicBezTo>
                    <a:cubicBezTo>
                      <a:pt x="6159" y="7299"/>
                      <a:pt x="6202" y="7223"/>
                      <a:pt x="6207" y="7144"/>
                    </a:cubicBezTo>
                    <a:cubicBezTo>
                      <a:pt x="6226" y="7122"/>
                      <a:pt x="6245" y="7100"/>
                      <a:pt x="6264" y="7080"/>
                    </a:cubicBezTo>
                    <a:cubicBezTo>
                      <a:pt x="6290" y="7056"/>
                      <a:pt x="6316" y="7032"/>
                      <a:pt x="6342" y="7008"/>
                    </a:cubicBezTo>
                    <a:lnTo>
                      <a:pt x="6342" y="7008"/>
                    </a:lnTo>
                    <a:cubicBezTo>
                      <a:pt x="6341" y="7008"/>
                      <a:pt x="6341" y="7009"/>
                      <a:pt x="6340" y="7009"/>
                    </a:cubicBezTo>
                    <a:cubicBezTo>
                      <a:pt x="6415" y="6949"/>
                      <a:pt x="6492" y="6896"/>
                      <a:pt x="6572" y="6844"/>
                    </a:cubicBezTo>
                    <a:cubicBezTo>
                      <a:pt x="6746" y="6744"/>
                      <a:pt x="6923" y="6651"/>
                      <a:pt x="7103" y="6561"/>
                    </a:cubicBezTo>
                    <a:cubicBezTo>
                      <a:pt x="7286" y="6470"/>
                      <a:pt x="7467" y="6379"/>
                      <a:pt x="7652" y="6292"/>
                    </a:cubicBezTo>
                    <a:cubicBezTo>
                      <a:pt x="7762" y="6245"/>
                      <a:pt x="7872" y="6203"/>
                      <a:pt x="7987" y="6165"/>
                    </a:cubicBezTo>
                    <a:cubicBezTo>
                      <a:pt x="7993" y="6163"/>
                      <a:pt x="8000" y="6162"/>
                      <a:pt x="8007" y="6160"/>
                    </a:cubicBezTo>
                    <a:close/>
                    <a:moveTo>
                      <a:pt x="12306" y="0"/>
                    </a:moveTo>
                    <a:cubicBezTo>
                      <a:pt x="12219" y="0"/>
                      <a:pt x="12131" y="4"/>
                      <a:pt x="12042" y="14"/>
                    </a:cubicBezTo>
                    <a:cubicBezTo>
                      <a:pt x="11938" y="26"/>
                      <a:pt x="11832" y="39"/>
                      <a:pt x="11728" y="62"/>
                    </a:cubicBezTo>
                    <a:cubicBezTo>
                      <a:pt x="11634" y="84"/>
                      <a:pt x="11543" y="114"/>
                      <a:pt x="11455" y="149"/>
                    </a:cubicBezTo>
                    <a:cubicBezTo>
                      <a:pt x="11340" y="158"/>
                      <a:pt x="11225" y="169"/>
                      <a:pt x="11112" y="182"/>
                    </a:cubicBezTo>
                    <a:cubicBezTo>
                      <a:pt x="10989" y="196"/>
                      <a:pt x="10862" y="218"/>
                      <a:pt x="10743" y="250"/>
                    </a:cubicBezTo>
                    <a:cubicBezTo>
                      <a:pt x="10614" y="284"/>
                      <a:pt x="10479" y="315"/>
                      <a:pt x="10356" y="368"/>
                    </a:cubicBezTo>
                    <a:cubicBezTo>
                      <a:pt x="10233" y="420"/>
                      <a:pt x="10108" y="470"/>
                      <a:pt x="9993" y="540"/>
                    </a:cubicBezTo>
                    <a:cubicBezTo>
                      <a:pt x="9877" y="611"/>
                      <a:pt x="9761" y="683"/>
                      <a:pt x="9650" y="762"/>
                    </a:cubicBezTo>
                    <a:cubicBezTo>
                      <a:pt x="9452" y="900"/>
                      <a:pt x="9254" y="1037"/>
                      <a:pt x="9049" y="1165"/>
                    </a:cubicBezTo>
                    <a:cubicBezTo>
                      <a:pt x="9017" y="1183"/>
                      <a:pt x="8985" y="1202"/>
                      <a:pt x="8956" y="1227"/>
                    </a:cubicBezTo>
                    <a:cubicBezTo>
                      <a:pt x="8933" y="1250"/>
                      <a:pt x="8916" y="1277"/>
                      <a:pt x="8899" y="1303"/>
                    </a:cubicBezTo>
                    <a:cubicBezTo>
                      <a:pt x="8845" y="1384"/>
                      <a:pt x="8850" y="1494"/>
                      <a:pt x="8905" y="1573"/>
                    </a:cubicBezTo>
                    <a:cubicBezTo>
                      <a:pt x="8922" y="1597"/>
                      <a:pt x="8943" y="1616"/>
                      <a:pt x="8964" y="1631"/>
                    </a:cubicBezTo>
                    <a:cubicBezTo>
                      <a:pt x="8900" y="1686"/>
                      <a:pt x="8840" y="1744"/>
                      <a:pt x="8786" y="1808"/>
                    </a:cubicBezTo>
                    <a:cubicBezTo>
                      <a:pt x="8722" y="1885"/>
                      <a:pt x="8662" y="1965"/>
                      <a:pt x="8604" y="2047"/>
                    </a:cubicBezTo>
                    <a:cubicBezTo>
                      <a:pt x="8543" y="2132"/>
                      <a:pt x="8484" y="2219"/>
                      <a:pt x="8435" y="2311"/>
                    </a:cubicBezTo>
                    <a:cubicBezTo>
                      <a:pt x="8343" y="2484"/>
                      <a:pt x="8263" y="2666"/>
                      <a:pt x="8171" y="2841"/>
                    </a:cubicBezTo>
                    <a:cubicBezTo>
                      <a:pt x="8052" y="3049"/>
                      <a:pt x="7928" y="3255"/>
                      <a:pt x="7790" y="3448"/>
                    </a:cubicBezTo>
                    <a:cubicBezTo>
                      <a:pt x="7789" y="3450"/>
                      <a:pt x="7788" y="3450"/>
                      <a:pt x="7786" y="3453"/>
                    </a:cubicBezTo>
                    <a:cubicBezTo>
                      <a:pt x="7764" y="3346"/>
                      <a:pt x="7745" y="3240"/>
                      <a:pt x="7725" y="3134"/>
                    </a:cubicBezTo>
                    <a:cubicBezTo>
                      <a:pt x="7686" y="2928"/>
                      <a:pt x="7636" y="2724"/>
                      <a:pt x="7568" y="2526"/>
                    </a:cubicBezTo>
                    <a:cubicBezTo>
                      <a:pt x="7499" y="2321"/>
                      <a:pt x="7399" y="2125"/>
                      <a:pt x="7281" y="1944"/>
                    </a:cubicBezTo>
                    <a:cubicBezTo>
                      <a:pt x="7177" y="1783"/>
                      <a:pt x="7066" y="1629"/>
                      <a:pt x="6964" y="1466"/>
                    </a:cubicBezTo>
                    <a:cubicBezTo>
                      <a:pt x="6889" y="1344"/>
                      <a:pt x="6818" y="1218"/>
                      <a:pt x="6729" y="1104"/>
                    </a:cubicBezTo>
                    <a:cubicBezTo>
                      <a:pt x="6646" y="999"/>
                      <a:pt x="6562" y="896"/>
                      <a:pt x="6459" y="808"/>
                    </a:cubicBezTo>
                    <a:cubicBezTo>
                      <a:pt x="6389" y="747"/>
                      <a:pt x="6314" y="691"/>
                      <a:pt x="6230" y="649"/>
                    </a:cubicBezTo>
                    <a:cubicBezTo>
                      <a:pt x="6168" y="617"/>
                      <a:pt x="6104" y="591"/>
                      <a:pt x="6039" y="567"/>
                    </a:cubicBezTo>
                    <a:cubicBezTo>
                      <a:pt x="5803" y="478"/>
                      <a:pt x="5562" y="401"/>
                      <a:pt x="5321" y="333"/>
                    </a:cubicBezTo>
                    <a:cubicBezTo>
                      <a:pt x="5195" y="298"/>
                      <a:pt x="5070" y="265"/>
                      <a:pt x="4939" y="251"/>
                    </a:cubicBezTo>
                    <a:cubicBezTo>
                      <a:pt x="4838" y="240"/>
                      <a:pt x="4737" y="236"/>
                      <a:pt x="4636" y="236"/>
                    </a:cubicBezTo>
                    <a:cubicBezTo>
                      <a:pt x="4622" y="236"/>
                      <a:pt x="4609" y="236"/>
                      <a:pt x="4595" y="236"/>
                    </a:cubicBezTo>
                    <a:cubicBezTo>
                      <a:pt x="4472" y="237"/>
                      <a:pt x="4346" y="253"/>
                      <a:pt x="4223" y="266"/>
                    </a:cubicBezTo>
                    <a:cubicBezTo>
                      <a:pt x="4100" y="278"/>
                      <a:pt x="3978" y="294"/>
                      <a:pt x="3854" y="312"/>
                    </a:cubicBezTo>
                    <a:cubicBezTo>
                      <a:pt x="3608" y="346"/>
                      <a:pt x="3361" y="376"/>
                      <a:pt x="3115" y="416"/>
                    </a:cubicBezTo>
                    <a:cubicBezTo>
                      <a:pt x="2870" y="457"/>
                      <a:pt x="2629" y="520"/>
                      <a:pt x="2395" y="609"/>
                    </a:cubicBezTo>
                    <a:cubicBezTo>
                      <a:pt x="1900" y="794"/>
                      <a:pt x="1479" y="1122"/>
                      <a:pt x="1087" y="1471"/>
                    </a:cubicBezTo>
                    <a:cubicBezTo>
                      <a:pt x="989" y="1559"/>
                      <a:pt x="888" y="1646"/>
                      <a:pt x="796" y="1742"/>
                    </a:cubicBezTo>
                    <a:cubicBezTo>
                      <a:pt x="709" y="1835"/>
                      <a:pt x="627" y="1931"/>
                      <a:pt x="548" y="2032"/>
                    </a:cubicBezTo>
                    <a:cubicBezTo>
                      <a:pt x="386" y="2242"/>
                      <a:pt x="234" y="2466"/>
                      <a:pt x="156" y="2722"/>
                    </a:cubicBezTo>
                    <a:cubicBezTo>
                      <a:pt x="117" y="2850"/>
                      <a:pt x="82" y="2978"/>
                      <a:pt x="59" y="3110"/>
                    </a:cubicBezTo>
                    <a:cubicBezTo>
                      <a:pt x="37" y="3230"/>
                      <a:pt x="23" y="3351"/>
                      <a:pt x="15" y="3473"/>
                    </a:cubicBezTo>
                    <a:cubicBezTo>
                      <a:pt x="4" y="3614"/>
                      <a:pt x="1" y="3753"/>
                      <a:pt x="5" y="3893"/>
                    </a:cubicBezTo>
                    <a:cubicBezTo>
                      <a:pt x="9" y="4013"/>
                      <a:pt x="21" y="4132"/>
                      <a:pt x="35" y="4251"/>
                    </a:cubicBezTo>
                    <a:cubicBezTo>
                      <a:pt x="60" y="4506"/>
                      <a:pt x="85" y="4760"/>
                      <a:pt x="118" y="5014"/>
                    </a:cubicBezTo>
                    <a:cubicBezTo>
                      <a:pt x="153" y="5275"/>
                      <a:pt x="203" y="5536"/>
                      <a:pt x="264" y="5793"/>
                    </a:cubicBezTo>
                    <a:cubicBezTo>
                      <a:pt x="323" y="6042"/>
                      <a:pt x="411" y="6280"/>
                      <a:pt x="538" y="6502"/>
                    </a:cubicBezTo>
                    <a:cubicBezTo>
                      <a:pt x="665" y="6723"/>
                      <a:pt x="835" y="6917"/>
                      <a:pt x="989" y="7119"/>
                    </a:cubicBezTo>
                    <a:cubicBezTo>
                      <a:pt x="1135" y="7310"/>
                      <a:pt x="1265" y="7512"/>
                      <a:pt x="1402" y="7709"/>
                    </a:cubicBezTo>
                    <a:cubicBezTo>
                      <a:pt x="1545" y="7916"/>
                      <a:pt x="1711" y="8105"/>
                      <a:pt x="1878" y="8294"/>
                    </a:cubicBezTo>
                    <a:cubicBezTo>
                      <a:pt x="2050" y="8487"/>
                      <a:pt x="2230" y="8670"/>
                      <a:pt x="2436" y="8829"/>
                    </a:cubicBezTo>
                    <a:cubicBezTo>
                      <a:pt x="2505" y="8882"/>
                      <a:pt x="2579" y="8934"/>
                      <a:pt x="2657" y="8980"/>
                    </a:cubicBezTo>
                    <a:cubicBezTo>
                      <a:pt x="2626" y="8996"/>
                      <a:pt x="2601" y="9020"/>
                      <a:pt x="2580" y="9048"/>
                    </a:cubicBezTo>
                    <a:cubicBezTo>
                      <a:pt x="2359" y="9310"/>
                      <a:pt x="2133" y="9570"/>
                      <a:pt x="1897" y="9819"/>
                    </a:cubicBezTo>
                    <a:lnTo>
                      <a:pt x="1897" y="9819"/>
                    </a:lnTo>
                    <a:cubicBezTo>
                      <a:pt x="1898" y="9818"/>
                      <a:pt x="1899" y="9817"/>
                      <a:pt x="1900" y="9816"/>
                    </a:cubicBezTo>
                    <a:lnTo>
                      <a:pt x="1900" y="9816"/>
                    </a:lnTo>
                    <a:cubicBezTo>
                      <a:pt x="1827" y="9890"/>
                      <a:pt x="1752" y="9965"/>
                      <a:pt x="1675" y="10035"/>
                    </a:cubicBezTo>
                    <a:cubicBezTo>
                      <a:pt x="1587" y="10115"/>
                      <a:pt x="1495" y="10190"/>
                      <a:pt x="1414" y="10277"/>
                    </a:cubicBezTo>
                    <a:cubicBezTo>
                      <a:pt x="1386" y="10307"/>
                      <a:pt x="1370" y="10340"/>
                      <a:pt x="1361" y="10375"/>
                    </a:cubicBezTo>
                    <a:cubicBezTo>
                      <a:pt x="1333" y="10410"/>
                      <a:pt x="1306" y="10445"/>
                      <a:pt x="1279" y="10482"/>
                    </a:cubicBezTo>
                    <a:cubicBezTo>
                      <a:pt x="1139" y="10671"/>
                      <a:pt x="1016" y="10878"/>
                      <a:pt x="944" y="11105"/>
                    </a:cubicBezTo>
                    <a:cubicBezTo>
                      <a:pt x="787" y="11603"/>
                      <a:pt x="721" y="12129"/>
                      <a:pt x="729" y="12651"/>
                    </a:cubicBezTo>
                    <a:cubicBezTo>
                      <a:pt x="734" y="12914"/>
                      <a:pt x="753" y="13177"/>
                      <a:pt x="803" y="13435"/>
                    </a:cubicBezTo>
                    <a:cubicBezTo>
                      <a:pt x="854" y="13690"/>
                      <a:pt x="913" y="13949"/>
                      <a:pt x="995" y="14197"/>
                    </a:cubicBezTo>
                    <a:cubicBezTo>
                      <a:pt x="1038" y="14326"/>
                      <a:pt x="1087" y="14451"/>
                      <a:pt x="1147" y="14573"/>
                    </a:cubicBezTo>
                    <a:cubicBezTo>
                      <a:pt x="1201" y="14683"/>
                      <a:pt x="1270" y="14787"/>
                      <a:pt x="1340" y="14887"/>
                    </a:cubicBezTo>
                    <a:cubicBezTo>
                      <a:pt x="1495" y="15109"/>
                      <a:pt x="1668" y="15316"/>
                      <a:pt x="1844" y="15524"/>
                    </a:cubicBezTo>
                    <a:cubicBezTo>
                      <a:pt x="2005" y="15715"/>
                      <a:pt x="2175" y="15897"/>
                      <a:pt x="2355" y="16071"/>
                    </a:cubicBezTo>
                    <a:cubicBezTo>
                      <a:pt x="2445" y="16158"/>
                      <a:pt x="2538" y="16248"/>
                      <a:pt x="2637" y="16324"/>
                    </a:cubicBezTo>
                    <a:cubicBezTo>
                      <a:pt x="2751" y="16411"/>
                      <a:pt x="2870" y="16485"/>
                      <a:pt x="2994" y="16553"/>
                    </a:cubicBezTo>
                    <a:cubicBezTo>
                      <a:pt x="3218" y="16675"/>
                      <a:pt x="3456" y="16774"/>
                      <a:pt x="3694" y="16863"/>
                    </a:cubicBezTo>
                    <a:cubicBezTo>
                      <a:pt x="3835" y="16916"/>
                      <a:pt x="3980" y="16957"/>
                      <a:pt x="4127" y="16986"/>
                    </a:cubicBezTo>
                    <a:cubicBezTo>
                      <a:pt x="4229" y="17005"/>
                      <a:pt x="4333" y="17018"/>
                      <a:pt x="4437" y="17025"/>
                    </a:cubicBezTo>
                    <a:cubicBezTo>
                      <a:pt x="4511" y="17029"/>
                      <a:pt x="4585" y="17032"/>
                      <a:pt x="4660" y="17032"/>
                    </a:cubicBezTo>
                    <a:cubicBezTo>
                      <a:pt x="4847" y="17032"/>
                      <a:pt x="5035" y="17017"/>
                      <a:pt x="5220" y="16988"/>
                    </a:cubicBezTo>
                    <a:cubicBezTo>
                      <a:pt x="5471" y="16948"/>
                      <a:pt x="5714" y="16859"/>
                      <a:pt x="5956" y="16779"/>
                    </a:cubicBezTo>
                    <a:cubicBezTo>
                      <a:pt x="6196" y="16699"/>
                      <a:pt x="6436" y="16613"/>
                      <a:pt x="6675" y="16528"/>
                    </a:cubicBezTo>
                    <a:cubicBezTo>
                      <a:pt x="6921" y="16440"/>
                      <a:pt x="7174" y="16350"/>
                      <a:pt x="7397" y="16212"/>
                    </a:cubicBezTo>
                    <a:cubicBezTo>
                      <a:pt x="7507" y="16143"/>
                      <a:pt x="7612" y="16070"/>
                      <a:pt x="7713" y="15989"/>
                    </a:cubicBezTo>
                    <a:cubicBezTo>
                      <a:pt x="7812" y="15910"/>
                      <a:pt x="7903" y="15821"/>
                      <a:pt x="7989" y="15728"/>
                    </a:cubicBezTo>
                    <a:cubicBezTo>
                      <a:pt x="8168" y="15536"/>
                      <a:pt x="8323" y="15327"/>
                      <a:pt x="8461" y="15104"/>
                    </a:cubicBezTo>
                    <a:cubicBezTo>
                      <a:pt x="8529" y="14995"/>
                      <a:pt x="8591" y="14881"/>
                      <a:pt x="8652" y="14767"/>
                    </a:cubicBezTo>
                    <a:cubicBezTo>
                      <a:pt x="8701" y="14672"/>
                      <a:pt x="8754" y="14576"/>
                      <a:pt x="8803" y="14480"/>
                    </a:cubicBezTo>
                    <a:cubicBezTo>
                      <a:pt x="8822" y="14541"/>
                      <a:pt x="8844" y="14600"/>
                      <a:pt x="8867" y="14660"/>
                    </a:cubicBezTo>
                    <a:cubicBezTo>
                      <a:pt x="8972" y="14923"/>
                      <a:pt x="9091" y="15179"/>
                      <a:pt x="9257" y="15411"/>
                    </a:cubicBezTo>
                    <a:cubicBezTo>
                      <a:pt x="9313" y="15488"/>
                      <a:pt x="9363" y="15569"/>
                      <a:pt x="9424" y="15642"/>
                    </a:cubicBezTo>
                    <a:cubicBezTo>
                      <a:pt x="9481" y="15710"/>
                      <a:pt x="9538" y="15777"/>
                      <a:pt x="9594" y="15846"/>
                    </a:cubicBezTo>
                    <a:cubicBezTo>
                      <a:pt x="9695" y="15967"/>
                      <a:pt x="9804" y="16079"/>
                      <a:pt x="9916" y="16188"/>
                    </a:cubicBezTo>
                    <a:cubicBezTo>
                      <a:pt x="9973" y="16242"/>
                      <a:pt x="10031" y="16295"/>
                      <a:pt x="10092" y="16347"/>
                    </a:cubicBezTo>
                    <a:cubicBezTo>
                      <a:pt x="10161" y="16424"/>
                      <a:pt x="10235" y="16502"/>
                      <a:pt x="10309" y="16579"/>
                    </a:cubicBezTo>
                    <a:cubicBezTo>
                      <a:pt x="10486" y="16763"/>
                      <a:pt x="10681" y="16932"/>
                      <a:pt x="10880" y="17093"/>
                    </a:cubicBezTo>
                    <a:cubicBezTo>
                      <a:pt x="11085" y="17259"/>
                      <a:pt x="11304" y="17402"/>
                      <a:pt x="11546" y="17511"/>
                    </a:cubicBezTo>
                    <a:cubicBezTo>
                      <a:pt x="11666" y="17563"/>
                      <a:pt x="11786" y="17618"/>
                      <a:pt x="11911" y="17657"/>
                    </a:cubicBezTo>
                    <a:cubicBezTo>
                      <a:pt x="12028" y="17696"/>
                      <a:pt x="12145" y="17726"/>
                      <a:pt x="12265" y="17748"/>
                    </a:cubicBezTo>
                    <a:cubicBezTo>
                      <a:pt x="12284" y="17752"/>
                      <a:pt x="12303" y="17755"/>
                      <a:pt x="12323" y="17759"/>
                    </a:cubicBezTo>
                    <a:cubicBezTo>
                      <a:pt x="12484" y="17786"/>
                      <a:pt x="12650" y="17796"/>
                      <a:pt x="12815" y="17796"/>
                    </a:cubicBezTo>
                    <a:cubicBezTo>
                      <a:pt x="12916" y="17796"/>
                      <a:pt x="13016" y="17792"/>
                      <a:pt x="13115" y="17787"/>
                    </a:cubicBezTo>
                    <a:cubicBezTo>
                      <a:pt x="13244" y="17779"/>
                      <a:pt x="13375" y="17763"/>
                      <a:pt x="13504" y="17744"/>
                    </a:cubicBezTo>
                    <a:cubicBezTo>
                      <a:pt x="13628" y="17724"/>
                      <a:pt x="13755" y="17703"/>
                      <a:pt x="13878" y="17673"/>
                    </a:cubicBezTo>
                    <a:cubicBezTo>
                      <a:pt x="14004" y="17643"/>
                      <a:pt x="14129" y="17611"/>
                      <a:pt x="14248" y="17562"/>
                    </a:cubicBezTo>
                    <a:cubicBezTo>
                      <a:pt x="14369" y="17513"/>
                      <a:pt x="14488" y="17460"/>
                      <a:pt x="14606" y="17403"/>
                    </a:cubicBezTo>
                    <a:cubicBezTo>
                      <a:pt x="14837" y="17290"/>
                      <a:pt x="15060" y="17163"/>
                      <a:pt x="15262" y="17003"/>
                    </a:cubicBezTo>
                    <a:cubicBezTo>
                      <a:pt x="15364" y="16923"/>
                      <a:pt x="15466" y="16840"/>
                      <a:pt x="15560" y="16750"/>
                    </a:cubicBezTo>
                    <a:cubicBezTo>
                      <a:pt x="15651" y="16663"/>
                      <a:pt x="15738" y="16573"/>
                      <a:pt x="15826" y="16483"/>
                    </a:cubicBezTo>
                    <a:cubicBezTo>
                      <a:pt x="16002" y="16301"/>
                      <a:pt x="16183" y="16126"/>
                      <a:pt x="16352" y="15939"/>
                    </a:cubicBezTo>
                    <a:cubicBezTo>
                      <a:pt x="16525" y="15750"/>
                      <a:pt x="16651" y="15530"/>
                      <a:pt x="16763" y="15300"/>
                    </a:cubicBezTo>
                    <a:cubicBezTo>
                      <a:pt x="16878" y="15066"/>
                      <a:pt x="16982" y="14829"/>
                      <a:pt x="17061" y="14580"/>
                    </a:cubicBezTo>
                    <a:cubicBezTo>
                      <a:pt x="17141" y="14329"/>
                      <a:pt x="17147" y="14065"/>
                      <a:pt x="17155" y="13805"/>
                    </a:cubicBezTo>
                    <a:cubicBezTo>
                      <a:pt x="17156" y="13768"/>
                      <a:pt x="17157" y="13731"/>
                      <a:pt x="17157" y="13696"/>
                    </a:cubicBezTo>
                    <a:cubicBezTo>
                      <a:pt x="17187" y="13721"/>
                      <a:pt x="17224" y="13738"/>
                      <a:pt x="17267" y="13745"/>
                    </a:cubicBezTo>
                    <a:cubicBezTo>
                      <a:pt x="17280" y="13747"/>
                      <a:pt x="17293" y="13748"/>
                      <a:pt x="17305" y="13748"/>
                    </a:cubicBezTo>
                    <a:cubicBezTo>
                      <a:pt x="17469" y="13748"/>
                      <a:pt x="17591" y="13589"/>
                      <a:pt x="17537" y="13426"/>
                    </a:cubicBezTo>
                    <a:cubicBezTo>
                      <a:pt x="17457" y="13185"/>
                      <a:pt x="17377" y="12944"/>
                      <a:pt x="17296" y="12703"/>
                    </a:cubicBezTo>
                    <a:cubicBezTo>
                      <a:pt x="17241" y="12544"/>
                      <a:pt x="17182" y="12386"/>
                      <a:pt x="17110" y="12232"/>
                    </a:cubicBezTo>
                    <a:cubicBezTo>
                      <a:pt x="17030" y="12063"/>
                      <a:pt x="16932" y="11905"/>
                      <a:pt x="16835" y="11747"/>
                    </a:cubicBezTo>
                    <a:cubicBezTo>
                      <a:pt x="16780" y="11658"/>
                      <a:pt x="16716" y="11572"/>
                      <a:pt x="16651" y="11489"/>
                    </a:cubicBezTo>
                    <a:cubicBezTo>
                      <a:pt x="16643" y="11476"/>
                      <a:pt x="16632" y="11462"/>
                      <a:pt x="16622" y="11448"/>
                    </a:cubicBezTo>
                    <a:cubicBezTo>
                      <a:pt x="16469" y="11234"/>
                      <a:pt x="16308" y="11027"/>
                      <a:pt x="16145" y="10821"/>
                    </a:cubicBezTo>
                    <a:cubicBezTo>
                      <a:pt x="15971" y="10601"/>
                      <a:pt x="15758" y="10426"/>
                      <a:pt x="15527" y="10267"/>
                    </a:cubicBezTo>
                    <a:cubicBezTo>
                      <a:pt x="15312" y="10120"/>
                      <a:pt x="15069" y="10028"/>
                      <a:pt x="14827" y="9935"/>
                    </a:cubicBezTo>
                    <a:cubicBezTo>
                      <a:pt x="14574" y="9834"/>
                      <a:pt x="14326" y="9725"/>
                      <a:pt x="14082" y="9598"/>
                    </a:cubicBezTo>
                    <a:lnTo>
                      <a:pt x="14082" y="9598"/>
                    </a:lnTo>
                    <a:cubicBezTo>
                      <a:pt x="14086" y="9600"/>
                      <a:pt x="14088" y="9601"/>
                      <a:pt x="14090" y="9602"/>
                    </a:cubicBezTo>
                    <a:cubicBezTo>
                      <a:pt x="14087" y="9601"/>
                      <a:pt x="14082" y="9599"/>
                      <a:pt x="14079" y="9597"/>
                    </a:cubicBezTo>
                    <a:cubicBezTo>
                      <a:pt x="14078" y="9596"/>
                      <a:pt x="14077" y="9595"/>
                      <a:pt x="14075" y="9594"/>
                    </a:cubicBezTo>
                    <a:lnTo>
                      <a:pt x="14075" y="9594"/>
                    </a:lnTo>
                    <a:cubicBezTo>
                      <a:pt x="14075" y="9594"/>
                      <a:pt x="14076" y="9594"/>
                      <a:pt x="14076" y="9594"/>
                    </a:cubicBezTo>
                    <a:cubicBezTo>
                      <a:pt x="14075" y="9594"/>
                      <a:pt x="14075" y="9594"/>
                      <a:pt x="14075" y="9594"/>
                    </a:cubicBezTo>
                    <a:lnTo>
                      <a:pt x="14075" y="9594"/>
                    </a:lnTo>
                    <a:cubicBezTo>
                      <a:pt x="14074" y="9594"/>
                      <a:pt x="14073" y="9593"/>
                      <a:pt x="14072" y="9592"/>
                    </a:cubicBezTo>
                    <a:lnTo>
                      <a:pt x="14072" y="9592"/>
                    </a:lnTo>
                    <a:cubicBezTo>
                      <a:pt x="13901" y="9497"/>
                      <a:pt x="13730" y="9403"/>
                      <a:pt x="13559" y="9308"/>
                    </a:cubicBezTo>
                    <a:lnTo>
                      <a:pt x="13560" y="9308"/>
                    </a:lnTo>
                    <a:cubicBezTo>
                      <a:pt x="13435" y="9240"/>
                      <a:pt x="13309" y="9168"/>
                      <a:pt x="13181" y="9101"/>
                    </a:cubicBezTo>
                    <a:cubicBezTo>
                      <a:pt x="13232" y="9095"/>
                      <a:pt x="13281" y="9089"/>
                      <a:pt x="13331" y="9080"/>
                    </a:cubicBezTo>
                    <a:cubicBezTo>
                      <a:pt x="13416" y="9067"/>
                      <a:pt x="13500" y="9051"/>
                      <a:pt x="13585" y="9039"/>
                    </a:cubicBezTo>
                    <a:cubicBezTo>
                      <a:pt x="13690" y="9024"/>
                      <a:pt x="13795" y="9017"/>
                      <a:pt x="13899" y="9002"/>
                    </a:cubicBezTo>
                    <a:cubicBezTo>
                      <a:pt x="14010" y="8986"/>
                      <a:pt x="14117" y="8963"/>
                      <a:pt x="14222" y="8928"/>
                    </a:cubicBezTo>
                    <a:cubicBezTo>
                      <a:pt x="14417" y="8861"/>
                      <a:pt x="14592" y="8753"/>
                      <a:pt x="14767" y="8646"/>
                    </a:cubicBezTo>
                    <a:lnTo>
                      <a:pt x="14767" y="8646"/>
                    </a:lnTo>
                    <a:cubicBezTo>
                      <a:pt x="14766" y="8647"/>
                      <a:pt x="14765" y="8647"/>
                      <a:pt x="14764" y="8649"/>
                    </a:cubicBezTo>
                    <a:cubicBezTo>
                      <a:pt x="14860" y="8590"/>
                      <a:pt x="14957" y="8538"/>
                      <a:pt x="15052" y="8477"/>
                    </a:cubicBezTo>
                    <a:cubicBezTo>
                      <a:pt x="15163" y="8407"/>
                      <a:pt x="15268" y="8326"/>
                      <a:pt x="15362" y="8235"/>
                    </a:cubicBezTo>
                    <a:cubicBezTo>
                      <a:pt x="15460" y="8137"/>
                      <a:pt x="15551" y="8032"/>
                      <a:pt x="15643" y="7931"/>
                    </a:cubicBezTo>
                    <a:cubicBezTo>
                      <a:pt x="15740" y="7821"/>
                      <a:pt x="15840" y="7714"/>
                      <a:pt x="15935" y="7601"/>
                    </a:cubicBezTo>
                    <a:cubicBezTo>
                      <a:pt x="16073" y="7437"/>
                      <a:pt x="16198" y="7262"/>
                      <a:pt x="16330" y="7093"/>
                    </a:cubicBezTo>
                    <a:cubicBezTo>
                      <a:pt x="16469" y="6920"/>
                      <a:pt x="16600" y="6740"/>
                      <a:pt x="16718" y="6551"/>
                    </a:cubicBezTo>
                    <a:cubicBezTo>
                      <a:pt x="16843" y="6353"/>
                      <a:pt x="16966" y="6151"/>
                      <a:pt x="17037" y="5924"/>
                    </a:cubicBezTo>
                    <a:cubicBezTo>
                      <a:pt x="17067" y="5828"/>
                      <a:pt x="17103" y="5726"/>
                      <a:pt x="17109" y="5625"/>
                    </a:cubicBezTo>
                    <a:cubicBezTo>
                      <a:pt x="17119" y="5493"/>
                      <a:pt x="17107" y="5358"/>
                      <a:pt x="17097" y="5226"/>
                    </a:cubicBezTo>
                    <a:cubicBezTo>
                      <a:pt x="17077" y="4990"/>
                      <a:pt x="17023" y="4755"/>
                      <a:pt x="16987" y="4521"/>
                    </a:cubicBezTo>
                    <a:cubicBezTo>
                      <a:pt x="16955" y="4314"/>
                      <a:pt x="16907" y="4116"/>
                      <a:pt x="16829" y="3923"/>
                    </a:cubicBezTo>
                    <a:cubicBezTo>
                      <a:pt x="16893" y="3875"/>
                      <a:pt x="16931" y="3793"/>
                      <a:pt x="16927" y="3708"/>
                    </a:cubicBezTo>
                    <a:cubicBezTo>
                      <a:pt x="16923" y="3596"/>
                      <a:pt x="16894" y="3493"/>
                      <a:pt x="16859" y="3386"/>
                    </a:cubicBezTo>
                    <a:cubicBezTo>
                      <a:pt x="16818" y="3264"/>
                      <a:pt x="16775" y="3143"/>
                      <a:pt x="16726" y="3024"/>
                    </a:cubicBezTo>
                    <a:cubicBezTo>
                      <a:pt x="16613" y="2754"/>
                      <a:pt x="16473" y="2490"/>
                      <a:pt x="16300" y="2253"/>
                    </a:cubicBezTo>
                    <a:cubicBezTo>
                      <a:pt x="16160" y="2062"/>
                      <a:pt x="16011" y="1882"/>
                      <a:pt x="15854" y="1708"/>
                    </a:cubicBezTo>
                    <a:cubicBezTo>
                      <a:pt x="15708" y="1548"/>
                      <a:pt x="15569" y="1383"/>
                      <a:pt x="15424" y="1224"/>
                    </a:cubicBezTo>
                    <a:cubicBezTo>
                      <a:pt x="15337" y="1131"/>
                      <a:pt x="15251" y="1037"/>
                      <a:pt x="15157" y="951"/>
                    </a:cubicBezTo>
                    <a:cubicBezTo>
                      <a:pt x="15068" y="871"/>
                      <a:pt x="14972" y="801"/>
                      <a:pt x="14873" y="737"/>
                    </a:cubicBezTo>
                    <a:cubicBezTo>
                      <a:pt x="14759" y="664"/>
                      <a:pt x="14640" y="608"/>
                      <a:pt x="14515" y="560"/>
                    </a:cubicBezTo>
                    <a:cubicBezTo>
                      <a:pt x="14437" y="531"/>
                      <a:pt x="14357" y="503"/>
                      <a:pt x="14277" y="484"/>
                    </a:cubicBezTo>
                    <a:cubicBezTo>
                      <a:pt x="14229" y="473"/>
                      <a:pt x="14183" y="464"/>
                      <a:pt x="14135" y="464"/>
                    </a:cubicBezTo>
                    <a:cubicBezTo>
                      <a:pt x="14123" y="464"/>
                      <a:pt x="14110" y="464"/>
                      <a:pt x="14097" y="466"/>
                    </a:cubicBezTo>
                    <a:cubicBezTo>
                      <a:pt x="14081" y="468"/>
                      <a:pt x="14068" y="472"/>
                      <a:pt x="14053" y="475"/>
                    </a:cubicBezTo>
                    <a:cubicBezTo>
                      <a:pt x="14036" y="464"/>
                      <a:pt x="14017" y="454"/>
                      <a:pt x="13998" y="445"/>
                    </a:cubicBezTo>
                    <a:cubicBezTo>
                      <a:pt x="13918" y="408"/>
                      <a:pt x="13837" y="370"/>
                      <a:pt x="13757" y="331"/>
                    </a:cubicBezTo>
                    <a:cubicBezTo>
                      <a:pt x="13673" y="289"/>
                      <a:pt x="13591" y="244"/>
                      <a:pt x="13507" y="206"/>
                    </a:cubicBezTo>
                    <a:cubicBezTo>
                      <a:pt x="13313" y="118"/>
                      <a:pt x="13105" y="68"/>
                      <a:pt x="12894" y="44"/>
                    </a:cubicBezTo>
                    <a:lnTo>
                      <a:pt x="12894" y="44"/>
                    </a:lnTo>
                    <a:cubicBezTo>
                      <a:pt x="12905" y="45"/>
                      <a:pt x="12915" y="46"/>
                      <a:pt x="12926" y="47"/>
                    </a:cubicBezTo>
                    <a:cubicBezTo>
                      <a:pt x="12858" y="39"/>
                      <a:pt x="12788" y="34"/>
                      <a:pt x="12719" y="27"/>
                    </a:cubicBezTo>
                    <a:cubicBezTo>
                      <a:pt x="12582" y="11"/>
                      <a:pt x="12444" y="0"/>
                      <a:pt x="123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36" name="Google Shape;4036;p56"/>
              <p:cNvSpPr/>
              <p:nvPr/>
            </p:nvSpPr>
            <p:spPr>
              <a:xfrm>
                <a:off x="2671300" y="3088050"/>
                <a:ext cx="8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" y="2"/>
                      <a:pt x="7" y="3"/>
                      <a:pt x="10" y="4"/>
                    </a:cubicBezTo>
                    <a:lnTo>
                      <a:pt x="10" y="4"/>
                    </a:lnTo>
                    <a:cubicBezTo>
                      <a:pt x="7" y="3"/>
                      <a:pt x="4" y="2"/>
                      <a:pt x="1" y="1"/>
                    </a:cubicBezTo>
                    <a:close/>
                    <a:moveTo>
                      <a:pt x="10" y="4"/>
                    </a:moveTo>
                    <a:cubicBezTo>
                      <a:pt x="18" y="6"/>
                      <a:pt x="25" y="9"/>
                      <a:pt x="33" y="11"/>
                    </a:cubicBezTo>
                    <a:lnTo>
                      <a:pt x="30" y="10"/>
                    </a:lnTo>
                    <a:cubicBezTo>
                      <a:pt x="24" y="8"/>
                      <a:pt x="17" y="6"/>
                      <a:pt x="10" y="4"/>
                    </a:cubicBezTo>
                    <a:close/>
                  </a:path>
                </a:pathLst>
              </a:custGeom>
              <a:solidFill>
                <a:srgbClr val="BE9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37" name="Google Shape;4037;p56"/>
              <p:cNvSpPr/>
              <p:nvPr/>
            </p:nvSpPr>
            <p:spPr>
              <a:xfrm>
                <a:off x="2577550" y="2855825"/>
                <a:ext cx="263550" cy="288175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1527" extrusionOk="0">
                    <a:moveTo>
                      <a:pt x="5033" y="3087"/>
                    </a:moveTo>
                    <a:cubicBezTo>
                      <a:pt x="5099" y="3097"/>
                      <a:pt x="5166" y="3107"/>
                      <a:pt x="5233" y="3120"/>
                    </a:cubicBezTo>
                    <a:cubicBezTo>
                      <a:pt x="5397" y="3149"/>
                      <a:pt x="5563" y="3184"/>
                      <a:pt x="5728" y="3225"/>
                    </a:cubicBezTo>
                    <a:cubicBezTo>
                      <a:pt x="5862" y="3260"/>
                      <a:pt x="5998" y="3291"/>
                      <a:pt x="6130" y="3335"/>
                    </a:cubicBezTo>
                    <a:cubicBezTo>
                      <a:pt x="6153" y="3344"/>
                      <a:pt x="6176" y="3354"/>
                      <a:pt x="6199" y="3364"/>
                    </a:cubicBezTo>
                    <a:cubicBezTo>
                      <a:pt x="6202" y="3414"/>
                      <a:pt x="6216" y="3463"/>
                      <a:pt x="6249" y="3503"/>
                    </a:cubicBezTo>
                    <a:cubicBezTo>
                      <a:pt x="6286" y="3546"/>
                      <a:pt x="6336" y="3574"/>
                      <a:pt x="6390" y="3584"/>
                    </a:cubicBezTo>
                    <a:cubicBezTo>
                      <a:pt x="6404" y="3587"/>
                      <a:pt x="6418" y="3588"/>
                      <a:pt x="6433" y="3588"/>
                    </a:cubicBezTo>
                    <a:cubicBezTo>
                      <a:pt x="6475" y="3588"/>
                      <a:pt x="6518" y="3576"/>
                      <a:pt x="6557" y="3554"/>
                    </a:cubicBezTo>
                    <a:cubicBezTo>
                      <a:pt x="6644" y="3605"/>
                      <a:pt x="6731" y="3657"/>
                      <a:pt x="6815" y="3712"/>
                    </a:cubicBezTo>
                    <a:cubicBezTo>
                      <a:pt x="6847" y="3735"/>
                      <a:pt x="6879" y="3760"/>
                      <a:pt x="6910" y="3785"/>
                    </a:cubicBezTo>
                    <a:cubicBezTo>
                      <a:pt x="6914" y="3806"/>
                      <a:pt x="6914" y="3828"/>
                      <a:pt x="6924" y="3847"/>
                    </a:cubicBezTo>
                    <a:cubicBezTo>
                      <a:pt x="6983" y="3967"/>
                      <a:pt x="7054" y="4081"/>
                      <a:pt x="7119" y="4197"/>
                    </a:cubicBezTo>
                    <a:cubicBezTo>
                      <a:pt x="7181" y="4309"/>
                      <a:pt x="7242" y="4421"/>
                      <a:pt x="7302" y="4534"/>
                    </a:cubicBezTo>
                    <a:cubicBezTo>
                      <a:pt x="7306" y="4541"/>
                      <a:pt x="7309" y="4549"/>
                      <a:pt x="7313" y="4556"/>
                    </a:cubicBezTo>
                    <a:cubicBezTo>
                      <a:pt x="7348" y="4679"/>
                      <a:pt x="7379" y="4804"/>
                      <a:pt x="7408" y="4930"/>
                    </a:cubicBezTo>
                    <a:lnTo>
                      <a:pt x="7408" y="4930"/>
                    </a:lnTo>
                    <a:cubicBezTo>
                      <a:pt x="7407" y="4928"/>
                      <a:pt x="7407" y="4926"/>
                      <a:pt x="7406" y="4924"/>
                    </a:cubicBezTo>
                    <a:lnTo>
                      <a:pt x="7406" y="4924"/>
                    </a:lnTo>
                    <a:cubicBezTo>
                      <a:pt x="7408" y="4929"/>
                      <a:pt x="7409" y="4935"/>
                      <a:pt x="7410" y="4940"/>
                    </a:cubicBezTo>
                    <a:lnTo>
                      <a:pt x="7410" y="4940"/>
                    </a:lnTo>
                    <a:cubicBezTo>
                      <a:pt x="7409" y="4937"/>
                      <a:pt x="7408" y="4934"/>
                      <a:pt x="7408" y="4930"/>
                    </a:cubicBezTo>
                    <a:lnTo>
                      <a:pt x="7408" y="4930"/>
                    </a:lnTo>
                    <a:cubicBezTo>
                      <a:pt x="7408" y="4934"/>
                      <a:pt x="7409" y="4938"/>
                      <a:pt x="7410" y="4942"/>
                    </a:cubicBezTo>
                    <a:lnTo>
                      <a:pt x="7410" y="4942"/>
                    </a:lnTo>
                    <a:cubicBezTo>
                      <a:pt x="7410" y="4941"/>
                      <a:pt x="7410" y="4941"/>
                      <a:pt x="7410" y="4940"/>
                    </a:cubicBezTo>
                    <a:lnTo>
                      <a:pt x="7410" y="4940"/>
                    </a:lnTo>
                    <a:cubicBezTo>
                      <a:pt x="7410" y="4942"/>
                      <a:pt x="7411" y="4944"/>
                      <a:pt x="7411" y="4946"/>
                    </a:cubicBezTo>
                    <a:cubicBezTo>
                      <a:pt x="7411" y="4945"/>
                      <a:pt x="7410" y="4943"/>
                      <a:pt x="7410" y="4942"/>
                    </a:cubicBezTo>
                    <a:lnTo>
                      <a:pt x="7410" y="4942"/>
                    </a:lnTo>
                    <a:cubicBezTo>
                      <a:pt x="7410" y="4944"/>
                      <a:pt x="7411" y="4947"/>
                      <a:pt x="7411" y="4949"/>
                    </a:cubicBezTo>
                    <a:cubicBezTo>
                      <a:pt x="7412" y="4952"/>
                      <a:pt x="7412" y="4954"/>
                      <a:pt x="7413" y="4956"/>
                    </a:cubicBezTo>
                    <a:cubicBezTo>
                      <a:pt x="7412" y="4954"/>
                      <a:pt x="7412" y="4952"/>
                      <a:pt x="7412" y="4949"/>
                    </a:cubicBezTo>
                    <a:lnTo>
                      <a:pt x="7412" y="4949"/>
                    </a:lnTo>
                    <a:cubicBezTo>
                      <a:pt x="7448" y="5124"/>
                      <a:pt x="7483" y="5299"/>
                      <a:pt x="7521" y="5474"/>
                    </a:cubicBezTo>
                    <a:cubicBezTo>
                      <a:pt x="7559" y="5640"/>
                      <a:pt x="7602" y="5806"/>
                      <a:pt x="7642" y="5972"/>
                    </a:cubicBezTo>
                    <a:cubicBezTo>
                      <a:pt x="7653" y="6033"/>
                      <a:pt x="7666" y="6095"/>
                      <a:pt x="7674" y="6156"/>
                    </a:cubicBezTo>
                    <a:cubicBezTo>
                      <a:pt x="7685" y="6240"/>
                      <a:pt x="7691" y="6327"/>
                      <a:pt x="7714" y="6408"/>
                    </a:cubicBezTo>
                    <a:cubicBezTo>
                      <a:pt x="7663" y="6669"/>
                      <a:pt x="7600" y="6927"/>
                      <a:pt x="7518" y="7180"/>
                    </a:cubicBezTo>
                    <a:cubicBezTo>
                      <a:pt x="7494" y="7247"/>
                      <a:pt x="7468" y="7312"/>
                      <a:pt x="7440" y="7377"/>
                    </a:cubicBezTo>
                    <a:cubicBezTo>
                      <a:pt x="7424" y="7408"/>
                      <a:pt x="7408" y="7436"/>
                      <a:pt x="7389" y="7466"/>
                    </a:cubicBezTo>
                    <a:cubicBezTo>
                      <a:pt x="7365" y="7500"/>
                      <a:pt x="7340" y="7534"/>
                      <a:pt x="7313" y="7566"/>
                    </a:cubicBezTo>
                    <a:cubicBezTo>
                      <a:pt x="7285" y="7595"/>
                      <a:pt x="7257" y="7624"/>
                      <a:pt x="7228" y="7650"/>
                    </a:cubicBezTo>
                    <a:cubicBezTo>
                      <a:pt x="7181" y="7689"/>
                      <a:pt x="7133" y="7724"/>
                      <a:pt x="7085" y="7761"/>
                    </a:cubicBezTo>
                    <a:cubicBezTo>
                      <a:pt x="6871" y="7905"/>
                      <a:pt x="6654" y="8042"/>
                      <a:pt x="6425" y="8162"/>
                    </a:cubicBezTo>
                    <a:cubicBezTo>
                      <a:pt x="6265" y="8241"/>
                      <a:pt x="6105" y="8323"/>
                      <a:pt x="5943" y="8398"/>
                    </a:cubicBezTo>
                    <a:cubicBezTo>
                      <a:pt x="5774" y="8476"/>
                      <a:pt x="5604" y="8556"/>
                      <a:pt x="5429" y="8620"/>
                    </a:cubicBezTo>
                    <a:cubicBezTo>
                      <a:pt x="5396" y="8630"/>
                      <a:pt x="5363" y="8639"/>
                      <a:pt x="5330" y="8648"/>
                    </a:cubicBezTo>
                    <a:cubicBezTo>
                      <a:pt x="5300" y="8653"/>
                      <a:pt x="5269" y="8656"/>
                      <a:pt x="5240" y="8660"/>
                    </a:cubicBezTo>
                    <a:cubicBezTo>
                      <a:pt x="5193" y="8663"/>
                      <a:pt x="5148" y="8664"/>
                      <a:pt x="5102" y="8664"/>
                    </a:cubicBezTo>
                    <a:cubicBezTo>
                      <a:pt x="5069" y="8664"/>
                      <a:pt x="5037" y="8663"/>
                      <a:pt x="5004" y="8662"/>
                    </a:cubicBezTo>
                    <a:cubicBezTo>
                      <a:pt x="4899" y="8656"/>
                      <a:pt x="4795" y="8646"/>
                      <a:pt x="4691" y="8631"/>
                    </a:cubicBezTo>
                    <a:cubicBezTo>
                      <a:pt x="4517" y="8598"/>
                      <a:pt x="4345" y="8564"/>
                      <a:pt x="4172" y="8534"/>
                    </a:cubicBezTo>
                    <a:lnTo>
                      <a:pt x="4172" y="8534"/>
                    </a:lnTo>
                    <a:cubicBezTo>
                      <a:pt x="4178" y="8535"/>
                      <a:pt x="4185" y="8536"/>
                      <a:pt x="4192" y="8538"/>
                    </a:cubicBezTo>
                    <a:cubicBezTo>
                      <a:pt x="4110" y="8523"/>
                      <a:pt x="4029" y="8505"/>
                      <a:pt x="3950" y="8481"/>
                    </a:cubicBezTo>
                    <a:cubicBezTo>
                      <a:pt x="3909" y="8465"/>
                      <a:pt x="3869" y="8448"/>
                      <a:pt x="3830" y="8430"/>
                    </a:cubicBezTo>
                    <a:cubicBezTo>
                      <a:pt x="3785" y="8407"/>
                      <a:pt x="3742" y="8383"/>
                      <a:pt x="3699" y="8356"/>
                    </a:cubicBezTo>
                    <a:cubicBezTo>
                      <a:pt x="3648" y="8320"/>
                      <a:pt x="3598" y="8284"/>
                      <a:pt x="3548" y="8245"/>
                    </a:cubicBezTo>
                    <a:cubicBezTo>
                      <a:pt x="3504" y="8205"/>
                      <a:pt x="3461" y="8164"/>
                      <a:pt x="3420" y="8120"/>
                    </a:cubicBezTo>
                    <a:cubicBezTo>
                      <a:pt x="3285" y="7959"/>
                      <a:pt x="3162" y="7789"/>
                      <a:pt x="3038" y="7617"/>
                    </a:cubicBezTo>
                    <a:cubicBezTo>
                      <a:pt x="2931" y="7456"/>
                      <a:pt x="2843" y="7285"/>
                      <a:pt x="2754" y="7113"/>
                    </a:cubicBezTo>
                    <a:lnTo>
                      <a:pt x="2754" y="7113"/>
                    </a:lnTo>
                    <a:cubicBezTo>
                      <a:pt x="2755" y="7114"/>
                      <a:pt x="2756" y="7116"/>
                      <a:pt x="2757" y="7117"/>
                    </a:cubicBezTo>
                    <a:cubicBezTo>
                      <a:pt x="2695" y="6995"/>
                      <a:pt x="2639" y="6873"/>
                      <a:pt x="2590" y="6746"/>
                    </a:cubicBezTo>
                    <a:cubicBezTo>
                      <a:pt x="2547" y="6620"/>
                      <a:pt x="2510" y="6493"/>
                      <a:pt x="2479" y="6363"/>
                    </a:cubicBezTo>
                    <a:cubicBezTo>
                      <a:pt x="2456" y="6246"/>
                      <a:pt x="2439" y="6130"/>
                      <a:pt x="2427" y="6013"/>
                    </a:cubicBezTo>
                    <a:cubicBezTo>
                      <a:pt x="2423" y="5917"/>
                      <a:pt x="2421" y="5819"/>
                      <a:pt x="2422" y="5722"/>
                    </a:cubicBezTo>
                    <a:cubicBezTo>
                      <a:pt x="2429" y="5600"/>
                      <a:pt x="2441" y="5482"/>
                      <a:pt x="2462" y="5361"/>
                    </a:cubicBezTo>
                    <a:cubicBezTo>
                      <a:pt x="2483" y="5274"/>
                      <a:pt x="2507" y="5188"/>
                      <a:pt x="2533" y="5101"/>
                    </a:cubicBezTo>
                    <a:cubicBezTo>
                      <a:pt x="2603" y="4897"/>
                      <a:pt x="2677" y="4693"/>
                      <a:pt x="2765" y="4495"/>
                    </a:cubicBezTo>
                    <a:cubicBezTo>
                      <a:pt x="2783" y="4462"/>
                      <a:pt x="2802" y="4429"/>
                      <a:pt x="2821" y="4396"/>
                    </a:cubicBezTo>
                    <a:cubicBezTo>
                      <a:pt x="2874" y="4319"/>
                      <a:pt x="2931" y="4247"/>
                      <a:pt x="2990" y="4175"/>
                    </a:cubicBezTo>
                    <a:cubicBezTo>
                      <a:pt x="3044" y="4113"/>
                      <a:pt x="3098" y="4055"/>
                      <a:pt x="3157" y="3999"/>
                    </a:cubicBezTo>
                    <a:cubicBezTo>
                      <a:pt x="3224" y="3943"/>
                      <a:pt x="3292" y="3892"/>
                      <a:pt x="3363" y="3841"/>
                    </a:cubicBezTo>
                    <a:cubicBezTo>
                      <a:pt x="3488" y="3761"/>
                      <a:pt x="3616" y="3688"/>
                      <a:pt x="3746" y="3616"/>
                    </a:cubicBezTo>
                    <a:cubicBezTo>
                      <a:pt x="3968" y="3504"/>
                      <a:pt x="4192" y="3390"/>
                      <a:pt x="4425" y="3303"/>
                    </a:cubicBezTo>
                    <a:cubicBezTo>
                      <a:pt x="4467" y="3289"/>
                      <a:pt x="4508" y="3278"/>
                      <a:pt x="4550" y="3266"/>
                    </a:cubicBezTo>
                    <a:cubicBezTo>
                      <a:pt x="4579" y="3258"/>
                      <a:pt x="4608" y="3253"/>
                      <a:pt x="4638" y="3245"/>
                    </a:cubicBezTo>
                    <a:cubicBezTo>
                      <a:pt x="4690" y="3235"/>
                      <a:pt x="4742" y="3225"/>
                      <a:pt x="4796" y="3220"/>
                    </a:cubicBezTo>
                    <a:cubicBezTo>
                      <a:pt x="4797" y="3219"/>
                      <a:pt x="4798" y="3219"/>
                      <a:pt x="4799" y="3219"/>
                    </a:cubicBezTo>
                    <a:cubicBezTo>
                      <a:pt x="4804" y="3219"/>
                      <a:pt x="4809" y="3220"/>
                      <a:pt x="4814" y="3220"/>
                    </a:cubicBezTo>
                    <a:cubicBezTo>
                      <a:pt x="4907" y="3220"/>
                      <a:pt x="4991" y="3167"/>
                      <a:pt x="5033" y="3087"/>
                    </a:cubicBezTo>
                    <a:close/>
                    <a:moveTo>
                      <a:pt x="1947" y="9834"/>
                    </a:moveTo>
                    <a:lnTo>
                      <a:pt x="1947" y="9834"/>
                    </a:lnTo>
                    <a:cubicBezTo>
                      <a:pt x="1945" y="9836"/>
                      <a:pt x="1942" y="9837"/>
                      <a:pt x="1940" y="9838"/>
                    </a:cubicBezTo>
                    <a:lnTo>
                      <a:pt x="1940" y="9838"/>
                    </a:lnTo>
                    <a:cubicBezTo>
                      <a:pt x="1942" y="9837"/>
                      <a:pt x="1945" y="9836"/>
                      <a:pt x="1947" y="9834"/>
                    </a:cubicBezTo>
                    <a:close/>
                    <a:moveTo>
                      <a:pt x="835" y="0"/>
                    </a:moveTo>
                    <a:cubicBezTo>
                      <a:pt x="780" y="0"/>
                      <a:pt x="725" y="9"/>
                      <a:pt x="673" y="30"/>
                    </a:cubicBezTo>
                    <a:cubicBezTo>
                      <a:pt x="610" y="56"/>
                      <a:pt x="547" y="84"/>
                      <a:pt x="490" y="122"/>
                    </a:cubicBezTo>
                    <a:cubicBezTo>
                      <a:pt x="358" y="203"/>
                      <a:pt x="255" y="311"/>
                      <a:pt x="175" y="444"/>
                    </a:cubicBezTo>
                    <a:cubicBezTo>
                      <a:pt x="100" y="571"/>
                      <a:pt x="41" y="716"/>
                      <a:pt x="14" y="861"/>
                    </a:cubicBezTo>
                    <a:cubicBezTo>
                      <a:pt x="0" y="932"/>
                      <a:pt x="2" y="1009"/>
                      <a:pt x="9" y="1080"/>
                    </a:cubicBezTo>
                    <a:cubicBezTo>
                      <a:pt x="15" y="1136"/>
                      <a:pt x="22" y="1193"/>
                      <a:pt x="37" y="1247"/>
                    </a:cubicBezTo>
                    <a:cubicBezTo>
                      <a:pt x="61" y="1335"/>
                      <a:pt x="94" y="1414"/>
                      <a:pt x="137" y="1493"/>
                    </a:cubicBezTo>
                    <a:cubicBezTo>
                      <a:pt x="173" y="1554"/>
                      <a:pt x="209" y="1609"/>
                      <a:pt x="262" y="1656"/>
                    </a:cubicBezTo>
                    <a:cubicBezTo>
                      <a:pt x="288" y="1679"/>
                      <a:pt x="316" y="1702"/>
                      <a:pt x="341" y="1725"/>
                    </a:cubicBezTo>
                    <a:cubicBezTo>
                      <a:pt x="403" y="1785"/>
                      <a:pt x="464" y="1842"/>
                      <a:pt x="536" y="1894"/>
                    </a:cubicBezTo>
                    <a:cubicBezTo>
                      <a:pt x="606" y="1942"/>
                      <a:pt x="679" y="1988"/>
                      <a:pt x="754" y="2029"/>
                    </a:cubicBezTo>
                    <a:cubicBezTo>
                      <a:pt x="790" y="2048"/>
                      <a:pt x="828" y="2068"/>
                      <a:pt x="867" y="2084"/>
                    </a:cubicBezTo>
                    <a:cubicBezTo>
                      <a:pt x="906" y="2117"/>
                      <a:pt x="944" y="2152"/>
                      <a:pt x="981" y="2188"/>
                    </a:cubicBezTo>
                    <a:cubicBezTo>
                      <a:pt x="1083" y="2287"/>
                      <a:pt x="1184" y="2388"/>
                      <a:pt x="1288" y="2485"/>
                    </a:cubicBezTo>
                    <a:cubicBezTo>
                      <a:pt x="1378" y="2572"/>
                      <a:pt x="1462" y="2666"/>
                      <a:pt x="1553" y="2753"/>
                    </a:cubicBezTo>
                    <a:cubicBezTo>
                      <a:pt x="1644" y="2842"/>
                      <a:pt x="1738" y="2928"/>
                      <a:pt x="1833" y="3013"/>
                    </a:cubicBezTo>
                    <a:cubicBezTo>
                      <a:pt x="1991" y="3154"/>
                      <a:pt x="2151" y="3289"/>
                      <a:pt x="2310" y="3427"/>
                    </a:cubicBezTo>
                    <a:cubicBezTo>
                      <a:pt x="2324" y="3466"/>
                      <a:pt x="2348" y="3503"/>
                      <a:pt x="2380" y="3531"/>
                    </a:cubicBezTo>
                    <a:cubicBezTo>
                      <a:pt x="2390" y="3541"/>
                      <a:pt x="2400" y="3550"/>
                      <a:pt x="2411" y="3559"/>
                    </a:cubicBezTo>
                    <a:cubicBezTo>
                      <a:pt x="2375" y="3600"/>
                      <a:pt x="2336" y="3639"/>
                      <a:pt x="2301" y="3681"/>
                    </a:cubicBezTo>
                    <a:cubicBezTo>
                      <a:pt x="2141" y="3877"/>
                      <a:pt x="1993" y="4083"/>
                      <a:pt x="1894" y="4317"/>
                    </a:cubicBezTo>
                    <a:cubicBezTo>
                      <a:pt x="1799" y="4543"/>
                      <a:pt x="1729" y="4778"/>
                      <a:pt x="1668" y="5016"/>
                    </a:cubicBezTo>
                    <a:cubicBezTo>
                      <a:pt x="1608" y="5256"/>
                      <a:pt x="1595" y="5502"/>
                      <a:pt x="1595" y="5749"/>
                    </a:cubicBezTo>
                    <a:cubicBezTo>
                      <a:pt x="1595" y="5873"/>
                      <a:pt x="1609" y="5996"/>
                      <a:pt x="1623" y="6119"/>
                    </a:cubicBezTo>
                    <a:cubicBezTo>
                      <a:pt x="1634" y="6238"/>
                      <a:pt x="1644" y="6356"/>
                      <a:pt x="1655" y="6475"/>
                    </a:cubicBezTo>
                    <a:cubicBezTo>
                      <a:pt x="1676" y="6713"/>
                      <a:pt x="1733" y="6943"/>
                      <a:pt x="1810" y="7168"/>
                    </a:cubicBezTo>
                    <a:cubicBezTo>
                      <a:pt x="1891" y="7407"/>
                      <a:pt x="2002" y="7638"/>
                      <a:pt x="2113" y="7864"/>
                    </a:cubicBezTo>
                    <a:cubicBezTo>
                      <a:pt x="2228" y="8096"/>
                      <a:pt x="2361" y="8323"/>
                      <a:pt x="2540" y="8512"/>
                    </a:cubicBezTo>
                    <a:cubicBezTo>
                      <a:pt x="2552" y="8525"/>
                      <a:pt x="2566" y="8535"/>
                      <a:pt x="2579" y="8548"/>
                    </a:cubicBezTo>
                    <a:cubicBezTo>
                      <a:pt x="2413" y="8659"/>
                      <a:pt x="2247" y="8770"/>
                      <a:pt x="2081" y="8883"/>
                    </a:cubicBezTo>
                    <a:cubicBezTo>
                      <a:pt x="1901" y="9009"/>
                      <a:pt x="1719" y="9128"/>
                      <a:pt x="1532" y="9243"/>
                    </a:cubicBezTo>
                    <a:cubicBezTo>
                      <a:pt x="1417" y="9302"/>
                      <a:pt x="1359" y="9437"/>
                      <a:pt x="1412" y="9561"/>
                    </a:cubicBezTo>
                    <a:cubicBezTo>
                      <a:pt x="1413" y="9562"/>
                      <a:pt x="1413" y="9562"/>
                      <a:pt x="1415" y="9563"/>
                    </a:cubicBezTo>
                    <a:cubicBezTo>
                      <a:pt x="1405" y="9565"/>
                      <a:pt x="1396" y="9570"/>
                      <a:pt x="1387" y="9572"/>
                    </a:cubicBezTo>
                    <a:cubicBezTo>
                      <a:pt x="1341" y="9590"/>
                      <a:pt x="1296" y="9601"/>
                      <a:pt x="1248" y="9612"/>
                    </a:cubicBezTo>
                    <a:cubicBezTo>
                      <a:pt x="1167" y="9630"/>
                      <a:pt x="1084" y="9646"/>
                      <a:pt x="1002" y="9657"/>
                    </a:cubicBezTo>
                    <a:cubicBezTo>
                      <a:pt x="1000" y="9657"/>
                      <a:pt x="997" y="9658"/>
                      <a:pt x="994" y="9658"/>
                    </a:cubicBezTo>
                    <a:cubicBezTo>
                      <a:pt x="988" y="9666"/>
                      <a:pt x="982" y="9673"/>
                      <a:pt x="977" y="9681"/>
                    </a:cubicBezTo>
                    <a:cubicBezTo>
                      <a:pt x="938" y="9737"/>
                      <a:pt x="894" y="9791"/>
                      <a:pt x="854" y="9846"/>
                    </a:cubicBezTo>
                    <a:cubicBezTo>
                      <a:pt x="789" y="9929"/>
                      <a:pt x="725" y="10013"/>
                      <a:pt x="661" y="10097"/>
                    </a:cubicBezTo>
                    <a:cubicBezTo>
                      <a:pt x="654" y="10106"/>
                      <a:pt x="647" y="10115"/>
                      <a:pt x="642" y="10127"/>
                    </a:cubicBezTo>
                    <a:cubicBezTo>
                      <a:pt x="637" y="10133"/>
                      <a:pt x="633" y="10138"/>
                      <a:pt x="629" y="10144"/>
                    </a:cubicBezTo>
                    <a:cubicBezTo>
                      <a:pt x="689" y="10149"/>
                      <a:pt x="748" y="10151"/>
                      <a:pt x="808" y="10151"/>
                    </a:cubicBezTo>
                    <a:cubicBezTo>
                      <a:pt x="864" y="10151"/>
                      <a:pt x="920" y="10149"/>
                      <a:pt x="976" y="10144"/>
                    </a:cubicBezTo>
                    <a:cubicBezTo>
                      <a:pt x="1130" y="10130"/>
                      <a:pt x="1281" y="10102"/>
                      <a:pt x="1431" y="10065"/>
                    </a:cubicBezTo>
                    <a:cubicBezTo>
                      <a:pt x="1608" y="10020"/>
                      <a:pt x="1769" y="9931"/>
                      <a:pt x="1928" y="9845"/>
                    </a:cubicBezTo>
                    <a:lnTo>
                      <a:pt x="1928" y="9845"/>
                    </a:lnTo>
                    <a:cubicBezTo>
                      <a:pt x="1926" y="9846"/>
                      <a:pt x="1923" y="9848"/>
                      <a:pt x="1921" y="9849"/>
                    </a:cubicBezTo>
                    <a:cubicBezTo>
                      <a:pt x="2092" y="9759"/>
                      <a:pt x="2263" y="9675"/>
                      <a:pt x="2424" y="9569"/>
                    </a:cubicBezTo>
                    <a:cubicBezTo>
                      <a:pt x="2578" y="9467"/>
                      <a:pt x="2720" y="9348"/>
                      <a:pt x="2855" y="9224"/>
                    </a:cubicBezTo>
                    <a:cubicBezTo>
                      <a:pt x="2941" y="9145"/>
                      <a:pt x="3024" y="9064"/>
                      <a:pt x="3100" y="8978"/>
                    </a:cubicBezTo>
                    <a:cubicBezTo>
                      <a:pt x="3206" y="9047"/>
                      <a:pt x="3314" y="9112"/>
                      <a:pt x="3431" y="9164"/>
                    </a:cubicBezTo>
                    <a:cubicBezTo>
                      <a:pt x="3544" y="9216"/>
                      <a:pt x="3662" y="9259"/>
                      <a:pt x="3780" y="9298"/>
                    </a:cubicBezTo>
                    <a:cubicBezTo>
                      <a:pt x="3914" y="9341"/>
                      <a:pt x="4049" y="9379"/>
                      <a:pt x="4183" y="9421"/>
                    </a:cubicBezTo>
                    <a:cubicBezTo>
                      <a:pt x="4316" y="9463"/>
                      <a:pt x="4445" y="9504"/>
                      <a:pt x="4581" y="9530"/>
                    </a:cubicBezTo>
                    <a:cubicBezTo>
                      <a:pt x="4592" y="9531"/>
                      <a:pt x="4603" y="9533"/>
                      <a:pt x="4614" y="9536"/>
                    </a:cubicBezTo>
                    <a:cubicBezTo>
                      <a:pt x="4691" y="9548"/>
                      <a:pt x="4770" y="9553"/>
                      <a:pt x="4849" y="9553"/>
                    </a:cubicBezTo>
                    <a:cubicBezTo>
                      <a:pt x="4918" y="9553"/>
                      <a:pt x="4988" y="9549"/>
                      <a:pt x="5057" y="9543"/>
                    </a:cubicBezTo>
                    <a:cubicBezTo>
                      <a:pt x="5150" y="9535"/>
                      <a:pt x="5244" y="9512"/>
                      <a:pt x="5338" y="9501"/>
                    </a:cubicBezTo>
                    <a:cubicBezTo>
                      <a:pt x="5435" y="9493"/>
                      <a:pt x="5532" y="9487"/>
                      <a:pt x="5628" y="9474"/>
                    </a:cubicBezTo>
                    <a:cubicBezTo>
                      <a:pt x="5706" y="9463"/>
                      <a:pt x="5783" y="9451"/>
                      <a:pt x="5858" y="9427"/>
                    </a:cubicBezTo>
                    <a:cubicBezTo>
                      <a:pt x="6009" y="9376"/>
                      <a:pt x="6146" y="9293"/>
                      <a:pt x="6296" y="9235"/>
                    </a:cubicBezTo>
                    <a:cubicBezTo>
                      <a:pt x="6366" y="9211"/>
                      <a:pt x="6437" y="9198"/>
                      <a:pt x="6507" y="9173"/>
                    </a:cubicBezTo>
                    <a:cubicBezTo>
                      <a:pt x="6599" y="9142"/>
                      <a:pt x="6688" y="9102"/>
                      <a:pt x="6772" y="9052"/>
                    </a:cubicBezTo>
                    <a:cubicBezTo>
                      <a:pt x="6933" y="8956"/>
                      <a:pt x="7090" y="8854"/>
                      <a:pt x="7239" y="8740"/>
                    </a:cubicBezTo>
                    <a:cubicBezTo>
                      <a:pt x="7324" y="8674"/>
                      <a:pt x="7404" y="8602"/>
                      <a:pt x="7485" y="8532"/>
                    </a:cubicBezTo>
                    <a:cubicBezTo>
                      <a:pt x="7486" y="8533"/>
                      <a:pt x="7486" y="8534"/>
                      <a:pt x="7488" y="8534"/>
                    </a:cubicBezTo>
                    <a:cubicBezTo>
                      <a:pt x="7551" y="8607"/>
                      <a:pt x="7616" y="8679"/>
                      <a:pt x="7679" y="8752"/>
                    </a:cubicBezTo>
                    <a:cubicBezTo>
                      <a:pt x="7847" y="8971"/>
                      <a:pt x="7996" y="9205"/>
                      <a:pt x="8143" y="9441"/>
                    </a:cubicBezTo>
                    <a:cubicBezTo>
                      <a:pt x="8247" y="9620"/>
                      <a:pt x="8342" y="9804"/>
                      <a:pt x="8434" y="9989"/>
                    </a:cubicBezTo>
                    <a:lnTo>
                      <a:pt x="8452" y="10022"/>
                    </a:lnTo>
                    <a:cubicBezTo>
                      <a:pt x="8466" y="10072"/>
                      <a:pt x="8484" y="10122"/>
                      <a:pt x="8503" y="10172"/>
                    </a:cubicBezTo>
                    <a:cubicBezTo>
                      <a:pt x="8559" y="10309"/>
                      <a:pt x="8621" y="10444"/>
                      <a:pt x="8687" y="10577"/>
                    </a:cubicBezTo>
                    <a:cubicBezTo>
                      <a:pt x="8726" y="10656"/>
                      <a:pt x="8764" y="10735"/>
                      <a:pt x="8804" y="10813"/>
                    </a:cubicBezTo>
                    <a:cubicBezTo>
                      <a:pt x="8813" y="10862"/>
                      <a:pt x="8832" y="10910"/>
                      <a:pt x="8851" y="10955"/>
                    </a:cubicBezTo>
                    <a:cubicBezTo>
                      <a:pt x="8876" y="11013"/>
                      <a:pt x="8904" y="11069"/>
                      <a:pt x="8943" y="11118"/>
                    </a:cubicBezTo>
                    <a:cubicBezTo>
                      <a:pt x="8996" y="11187"/>
                      <a:pt x="9052" y="11253"/>
                      <a:pt x="9116" y="11312"/>
                    </a:cubicBezTo>
                    <a:cubicBezTo>
                      <a:pt x="9233" y="11417"/>
                      <a:pt x="9377" y="11480"/>
                      <a:pt x="9529" y="11509"/>
                    </a:cubicBezTo>
                    <a:cubicBezTo>
                      <a:pt x="9553" y="11513"/>
                      <a:pt x="9576" y="11517"/>
                      <a:pt x="9600" y="11520"/>
                    </a:cubicBezTo>
                    <a:cubicBezTo>
                      <a:pt x="9636" y="11524"/>
                      <a:pt x="9672" y="11526"/>
                      <a:pt x="9709" y="11526"/>
                    </a:cubicBezTo>
                    <a:cubicBezTo>
                      <a:pt x="9783" y="11526"/>
                      <a:pt x="9858" y="11518"/>
                      <a:pt x="9931" y="11504"/>
                    </a:cubicBezTo>
                    <a:cubicBezTo>
                      <a:pt x="10130" y="11467"/>
                      <a:pt x="10309" y="11346"/>
                      <a:pt x="10382" y="11153"/>
                    </a:cubicBezTo>
                    <a:cubicBezTo>
                      <a:pt x="10384" y="11147"/>
                      <a:pt x="10386" y="11141"/>
                      <a:pt x="10389" y="11134"/>
                    </a:cubicBezTo>
                    <a:cubicBezTo>
                      <a:pt x="10471" y="11009"/>
                      <a:pt x="10519" y="10859"/>
                      <a:pt x="10532" y="10709"/>
                    </a:cubicBezTo>
                    <a:cubicBezTo>
                      <a:pt x="10542" y="10599"/>
                      <a:pt x="10541" y="10493"/>
                      <a:pt x="10509" y="10385"/>
                    </a:cubicBezTo>
                    <a:cubicBezTo>
                      <a:pt x="10473" y="10264"/>
                      <a:pt x="10416" y="10153"/>
                      <a:pt x="10349" y="10046"/>
                    </a:cubicBezTo>
                    <a:cubicBezTo>
                      <a:pt x="10210" y="9824"/>
                      <a:pt x="9987" y="9675"/>
                      <a:pt x="9767" y="9545"/>
                    </a:cubicBezTo>
                    <a:cubicBezTo>
                      <a:pt x="9656" y="9480"/>
                      <a:pt x="9545" y="9416"/>
                      <a:pt x="9428" y="9357"/>
                    </a:cubicBezTo>
                    <a:cubicBezTo>
                      <a:pt x="9316" y="9300"/>
                      <a:pt x="9201" y="9251"/>
                      <a:pt x="9088" y="9196"/>
                    </a:cubicBezTo>
                    <a:cubicBezTo>
                      <a:pt x="8970" y="9128"/>
                      <a:pt x="8856" y="9055"/>
                      <a:pt x="8745" y="8974"/>
                    </a:cubicBezTo>
                    <a:cubicBezTo>
                      <a:pt x="8740" y="8971"/>
                      <a:pt x="8735" y="8967"/>
                      <a:pt x="8729" y="8963"/>
                    </a:cubicBezTo>
                    <a:lnTo>
                      <a:pt x="8729" y="8963"/>
                    </a:lnTo>
                    <a:cubicBezTo>
                      <a:pt x="8734" y="8965"/>
                      <a:pt x="8737" y="8969"/>
                      <a:pt x="8741" y="8971"/>
                    </a:cubicBezTo>
                    <a:cubicBezTo>
                      <a:pt x="8522" y="8803"/>
                      <a:pt x="8314" y="8621"/>
                      <a:pt x="8104" y="8443"/>
                    </a:cubicBezTo>
                    <a:cubicBezTo>
                      <a:pt x="8074" y="8419"/>
                      <a:pt x="8041" y="8403"/>
                      <a:pt x="8006" y="8393"/>
                    </a:cubicBezTo>
                    <a:cubicBezTo>
                      <a:pt x="7953" y="8332"/>
                      <a:pt x="7899" y="8271"/>
                      <a:pt x="7846" y="8210"/>
                    </a:cubicBezTo>
                    <a:cubicBezTo>
                      <a:pt x="7839" y="8202"/>
                      <a:pt x="7828" y="8199"/>
                      <a:pt x="7820" y="8192"/>
                    </a:cubicBezTo>
                    <a:cubicBezTo>
                      <a:pt x="7878" y="8108"/>
                      <a:pt x="7931" y="8022"/>
                      <a:pt x="7977" y="7929"/>
                    </a:cubicBezTo>
                    <a:cubicBezTo>
                      <a:pt x="8034" y="7814"/>
                      <a:pt x="8104" y="7703"/>
                      <a:pt x="8157" y="7586"/>
                    </a:cubicBezTo>
                    <a:cubicBezTo>
                      <a:pt x="8205" y="7479"/>
                      <a:pt x="8246" y="7369"/>
                      <a:pt x="8293" y="7261"/>
                    </a:cubicBezTo>
                    <a:cubicBezTo>
                      <a:pt x="8343" y="7150"/>
                      <a:pt x="8376" y="7035"/>
                      <a:pt x="8410" y="6918"/>
                    </a:cubicBezTo>
                    <a:cubicBezTo>
                      <a:pt x="8471" y="6700"/>
                      <a:pt x="8536" y="6478"/>
                      <a:pt x="8546" y="6251"/>
                    </a:cubicBezTo>
                    <a:lnTo>
                      <a:pt x="8546" y="6251"/>
                    </a:lnTo>
                    <a:cubicBezTo>
                      <a:pt x="8546" y="6261"/>
                      <a:pt x="8545" y="6271"/>
                      <a:pt x="8545" y="6281"/>
                    </a:cubicBezTo>
                    <a:cubicBezTo>
                      <a:pt x="8552" y="6162"/>
                      <a:pt x="8564" y="6046"/>
                      <a:pt x="8559" y="5926"/>
                    </a:cubicBezTo>
                    <a:cubicBezTo>
                      <a:pt x="8553" y="5801"/>
                      <a:pt x="8533" y="5677"/>
                      <a:pt x="8508" y="5555"/>
                    </a:cubicBezTo>
                    <a:cubicBezTo>
                      <a:pt x="8482" y="5441"/>
                      <a:pt x="8456" y="5325"/>
                      <a:pt x="8425" y="5211"/>
                    </a:cubicBezTo>
                    <a:cubicBezTo>
                      <a:pt x="8397" y="5100"/>
                      <a:pt x="8353" y="4994"/>
                      <a:pt x="8307" y="4889"/>
                    </a:cubicBezTo>
                    <a:cubicBezTo>
                      <a:pt x="8253" y="4761"/>
                      <a:pt x="8189" y="4635"/>
                      <a:pt x="8121" y="4511"/>
                    </a:cubicBezTo>
                    <a:cubicBezTo>
                      <a:pt x="8093" y="4419"/>
                      <a:pt x="8059" y="4327"/>
                      <a:pt x="8018" y="4239"/>
                    </a:cubicBezTo>
                    <a:cubicBezTo>
                      <a:pt x="7967" y="4126"/>
                      <a:pt x="7908" y="4014"/>
                      <a:pt x="7835" y="3912"/>
                    </a:cubicBezTo>
                    <a:cubicBezTo>
                      <a:pt x="7763" y="3813"/>
                      <a:pt x="7688" y="3718"/>
                      <a:pt x="7605" y="3627"/>
                    </a:cubicBezTo>
                    <a:cubicBezTo>
                      <a:pt x="7526" y="3542"/>
                      <a:pt x="7444" y="3463"/>
                      <a:pt x="7357" y="3388"/>
                    </a:cubicBezTo>
                    <a:cubicBezTo>
                      <a:pt x="7370" y="3378"/>
                      <a:pt x="7384" y="3368"/>
                      <a:pt x="7396" y="3356"/>
                    </a:cubicBezTo>
                    <a:cubicBezTo>
                      <a:pt x="7464" y="3300"/>
                      <a:pt x="7531" y="3243"/>
                      <a:pt x="7599" y="3185"/>
                    </a:cubicBezTo>
                    <a:cubicBezTo>
                      <a:pt x="7668" y="3124"/>
                      <a:pt x="7738" y="3063"/>
                      <a:pt x="7807" y="3000"/>
                    </a:cubicBezTo>
                    <a:cubicBezTo>
                      <a:pt x="7876" y="2937"/>
                      <a:pt x="7951" y="2874"/>
                      <a:pt x="8014" y="2804"/>
                    </a:cubicBezTo>
                    <a:cubicBezTo>
                      <a:pt x="8044" y="2769"/>
                      <a:pt x="8064" y="2726"/>
                      <a:pt x="8072" y="2683"/>
                    </a:cubicBezTo>
                    <a:cubicBezTo>
                      <a:pt x="8074" y="2682"/>
                      <a:pt x="8077" y="2679"/>
                      <a:pt x="8079" y="2677"/>
                    </a:cubicBezTo>
                    <a:cubicBezTo>
                      <a:pt x="8102" y="2661"/>
                      <a:pt x="8125" y="2646"/>
                      <a:pt x="8149" y="2633"/>
                    </a:cubicBezTo>
                    <a:cubicBezTo>
                      <a:pt x="8155" y="2629"/>
                      <a:pt x="8162" y="2626"/>
                      <a:pt x="8168" y="2623"/>
                    </a:cubicBezTo>
                    <a:cubicBezTo>
                      <a:pt x="8169" y="2622"/>
                      <a:pt x="8170" y="2622"/>
                      <a:pt x="8171" y="2622"/>
                    </a:cubicBezTo>
                    <a:cubicBezTo>
                      <a:pt x="8174" y="2622"/>
                      <a:pt x="8176" y="2621"/>
                      <a:pt x="8178" y="2621"/>
                    </a:cubicBezTo>
                    <a:lnTo>
                      <a:pt x="8176" y="2621"/>
                    </a:lnTo>
                    <a:cubicBezTo>
                      <a:pt x="8299" y="2602"/>
                      <a:pt x="8391" y="2491"/>
                      <a:pt x="8377" y="2364"/>
                    </a:cubicBezTo>
                    <a:cubicBezTo>
                      <a:pt x="8378" y="2363"/>
                      <a:pt x="8381" y="2362"/>
                      <a:pt x="8382" y="2362"/>
                    </a:cubicBezTo>
                    <a:cubicBezTo>
                      <a:pt x="8481" y="2318"/>
                      <a:pt x="8582" y="2277"/>
                      <a:pt x="8681" y="2236"/>
                    </a:cubicBezTo>
                    <a:cubicBezTo>
                      <a:pt x="8735" y="2169"/>
                      <a:pt x="8792" y="2107"/>
                      <a:pt x="8849" y="2045"/>
                    </a:cubicBezTo>
                    <a:cubicBezTo>
                      <a:pt x="8931" y="1955"/>
                      <a:pt x="9014" y="1866"/>
                      <a:pt x="9099" y="1777"/>
                    </a:cubicBezTo>
                    <a:cubicBezTo>
                      <a:pt x="9167" y="1706"/>
                      <a:pt x="9238" y="1637"/>
                      <a:pt x="9309" y="1567"/>
                    </a:cubicBezTo>
                    <a:lnTo>
                      <a:pt x="9309" y="1567"/>
                    </a:lnTo>
                    <a:cubicBezTo>
                      <a:pt x="9203" y="1591"/>
                      <a:pt x="9098" y="1618"/>
                      <a:pt x="8991" y="1643"/>
                    </a:cubicBezTo>
                    <a:cubicBezTo>
                      <a:pt x="8983" y="1645"/>
                      <a:pt x="8975" y="1647"/>
                      <a:pt x="8967" y="1648"/>
                    </a:cubicBezTo>
                    <a:cubicBezTo>
                      <a:pt x="8914" y="1659"/>
                      <a:pt x="8859" y="1671"/>
                      <a:pt x="8805" y="1684"/>
                    </a:cubicBezTo>
                    <a:cubicBezTo>
                      <a:pt x="8686" y="1714"/>
                      <a:pt x="8572" y="1759"/>
                      <a:pt x="8457" y="1806"/>
                    </a:cubicBezTo>
                    <a:cubicBezTo>
                      <a:pt x="8350" y="1852"/>
                      <a:pt x="8242" y="1896"/>
                      <a:pt x="8135" y="1942"/>
                    </a:cubicBezTo>
                    <a:cubicBezTo>
                      <a:pt x="8025" y="1988"/>
                      <a:pt x="7913" y="2031"/>
                      <a:pt x="7806" y="2083"/>
                    </a:cubicBezTo>
                    <a:cubicBezTo>
                      <a:pt x="7683" y="2141"/>
                      <a:pt x="7569" y="2211"/>
                      <a:pt x="7457" y="2285"/>
                    </a:cubicBezTo>
                    <a:cubicBezTo>
                      <a:pt x="7249" y="2424"/>
                      <a:pt x="7043" y="2567"/>
                      <a:pt x="6842" y="2717"/>
                    </a:cubicBezTo>
                    <a:cubicBezTo>
                      <a:pt x="6773" y="2769"/>
                      <a:pt x="6704" y="2820"/>
                      <a:pt x="6636" y="2873"/>
                    </a:cubicBezTo>
                    <a:cubicBezTo>
                      <a:pt x="6595" y="2849"/>
                      <a:pt x="6555" y="2825"/>
                      <a:pt x="6512" y="2804"/>
                    </a:cubicBezTo>
                    <a:cubicBezTo>
                      <a:pt x="6432" y="2766"/>
                      <a:pt x="6350" y="2739"/>
                      <a:pt x="6269" y="2709"/>
                    </a:cubicBezTo>
                    <a:cubicBezTo>
                      <a:pt x="6049" y="2629"/>
                      <a:pt x="5824" y="2562"/>
                      <a:pt x="5599" y="2503"/>
                    </a:cubicBezTo>
                    <a:cubicBezTo>
                      <a:pt x="5480" y="2473"/>
                      <a:pt x="5358" y="2445"/>
                      <a:pt x="5236" y="2434"/>
                    </a:cubicBezTo>
                    <a:cubicBezTo>
                      <a:pt x="5129" y="2422"/>
                      <a:pt x="5020" y="2414"/>
                      <a:pt x="4911" y="2406"/>
                    </a:cubicBezTo>
                    <a:cubicBezTo>
                      <a:pt x="4868" y="2404"/>
                      <a:pt x="4825" y="2403"/>
                      <a:pt x="4782" y="2403"/>
                    </a:cubicBezTo>
                    <a:cubicBezTo>
                      <a:pt x="4711" y="2403"/>
                      <a:pt x="4639" y="2405"/>
                      <a:pt x="4568" y="2407"/>
                    </a:cubicBezTo>
                    <a:cubicBezTo>
                      <a:pt x="4524" y="2408"/>
                      <a:pt x="4479" y="2410"/>
                      <a:pt x="4433" y="2412"/>
                    </a:cubicBezTo>
                    <a:cubicBezTo>
                      <a:pt x="4427" y="2411"/>
                      <a:pt x="4421" y="2411"/>
                      <a:pt x="4415" y="2411"/>
                    </a:cubicBezTo>
                    <a:cubicBezTo>
                      <a:pt x="4399" y="2411"/>
                      <a:pt x="4382" y="2413"/>
                      <a:pt x="4366" y="2416"/>
                    </a:cubicBezTo>
                    <a:cubicBezTo>
                      <a:pt x="4321" y="2420"/>
                      <a:pt x="4277" y="2426"/>
                      <a:pt x="4232" y="2435"/>
                    </a:cubicBezTo>
                    <a:cubicBezTo>
                      <a:pt x="4215" y="2438"/>
                      <a:pt x="4198" y="2438"/>
                      <a:pt x="4180" y="2442"/>
                    </a:cubicBezTo>
                    <a:cubicBezTo>
                      <a:pt x="3930" y="2489"/>
                      <a:pt x="3692" y="2606"/>
                      <a:pt x="3476" y="2733"/>
                    </a:cubicBezTo>
                    <a:cubicBezTo>
                      <a:pt x="3274" y="2851"/>
                      <a:pt x="3069" y="2966"/>
                      <a:pt x="2883" y="3108"/>
                    </a:cubicBezTo>
                    <a:cubicBezTo>
                      <a:pt x="2860" y="3059"/>
                      <a:pt x="2837" y="3009"/>
                      <a:pt x="2815" y="2957"/>
                    </a:cubicBezTo>
                    <a:cubicBezTo>
                      <a:pt x="2744" y="2787"/>
                      <a:pt x="2682" y="2613"/>
                      <a:pt x="2613" y="2443"/>
                    </a:cubicBezTo>
                    <a:cubicBezTo>
                      <a:pt x="2541" y="2258"/>
                      <a:pt x="2462" y="2075"/>
                      <a:pt x="2382" y="1892"/>
                    </a:cubicBezTo>
                    <a:cubicBezTo>
                      <a:pt x="2317" y="1736"/>
                      <a:pt x="2254" y="1579"/>
                      <a:pt x="2197" y="1421"/>
                    </a:cubicBezTo>
                    <a:cubicBezTo>
                      <a:pt x="2144" y="1272"/>
                      <a:pt x="2096" y="1123"/>
                      <a:pt x="2038" y="978"/>
                    </a:cubicBezTo>
                    <a:cubicBezTo>
                      <a:pt x="1980" y="832"/>
                      <a:pt x="1912" y="691"/>
                      <a:pt x="1837" y="555"/>
                    </a:cubicBezTo>
                    <a:cubicBezTo>
                      <a:pt x="1769" y="431"/>
                      <a:pt x="1682" y="311"/>
                      <a:pt x="1570" y="224"/>
                    </a:cubicBezTo>
                    <a:cubicBezTo>
                      <a:pt x="1510" y="179"/>
                      <a:pt x="1443" y="147"/>
                      <a:pt x="1372" y="122"/>
                    </a:cubicBezTo>
                    <a:cubicBezTo>
                      <a:pt x="1370" y="119"/>
                      <a:pt x="1369" y="118"/>
                      <a:pt x="1367" y="116"/>
                    </a:cubicBezTo>
                    <a:cubicBezTo>
                      <a:pt x="1267" y="52"/>
                      <a:pt x="1160" y="13"/>
                      <a:pt x="1041" y="3"/>
                    </a:cubicBezTo>
                    <a:cubicBezTo>
                      <a:pt x="1031" y="2"/>
                      <a:pt x="1022" y="1"/>
                      <a:pt x="1012" y="1"/>
                    </a:cubicBezTo>
                    <a:cubicBezTo>
                      <a:pt x="986" y="1"/>
                      <a:pt x="958" y="4"/>
                      <a:pt x="931" y="8"/>
                    </a:cubicBezTo>
                    <a:cubicBezTo>
                      <a:pt x="899" y="3"/>
                      <a:pt x="867" y="0"/>
                      <a:pt x="835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38" name="Google Shape;4038;p56"/>
              <p:cNvSpPr/>
              <p:nvPr/>
            </p:nvSpPr>
            <p:spPr>
              <a:xfrm>
                <a:off x="2749625" y="3089925"/>
                <a:ext cx="13250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530" h="481" extrusionOk="0">
                    <a:moveTo>
                      <a:pt x="270" y="1"/>
                    </a:moveTo>
                    <a:cubicBezTo>
                      <a:pt x="159" y="1"/>
                      <a:pt x="58" y="69"/>
                      <a:pt x="29" y="183"/>
                    </a:cubicBezTo>
                    <a:cubicBezTo>
                      <a:pt x="1" y="307"/>
                      <a:pt x="77" y="451"/>
                      <a:pt x="208" y="476"/>
                    </a:cubicBezTo>
                    <a:cubicBezTo>
                      <a:pt x="225" y="479"/>
                      <a:pt x="241" y="481"/>
                      <a:pt x="258" y="481"/>
                    </a:cubicBezTo>
                    <a:cubicBezTo>
                      <a:pt x="368" y="481"/>
                      <a:pt x="471" y="413"/>
                      <a:pt x="499" y="298"/>
                    </a:cubicBezTo>
                    <a:cubicBezTo>
                      <a:pt x="529" y="174"/>
                      <a:pt x="451" y="30"/>
                      <a:pt x="322" y="6"/>
                    </a:cubicBezTo>
                    <a:cubicBezTo>
                      <a:pt x="305" y="3"/>
                      <a:pt x="287" y="1"/>
                      <a:pt x="270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39" name="Google Shape;4039;p56"/>
              <p:cNvSpPr/>
              <p:nvPr/>
            </p:nvSpPr>
            <p:spPr>
              <a:xfrm>
                <a:off x="2758075" y="3107200"/>
                <a:ext cx="132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529" h="481" extrusionOk="0">
                    <a:moveTo>
                      <a:pt x="271" y="1"/>
                    </a:moveTo>
                    <a:cubicBezTo>
                      <a:pt x="161" y="1"/>
                      <a:pt x="59" y="68"/>
                      <a:pt x="30" y="184"/>
                    </a:cubicBezTo>
                    <a:cubicBezTo>
                      <a:pt x="0" y="306"/>
                      <a:pt x="78" y="452"/>
                      <a:pt x="207" y="476"/>
                    </a:cubicBezTo>
                    <a:cubicBezTo>
                      <a:pt x="224" y="479"/>
                      <a:pt x="241" y="480"/>
                      <a:pt x="258" y="480"/>
                    </a:cubicBezTo>
                    <a:cubicBezTo>
                      <a:pt x="369" y="480"/>
                      <a:pt x="471" y="413"/>
                      <a:pt x="500" y="298"/>
                    </a:cubicBezTo>
                    <a:cubicBezTo>
                      <a:pt x="528" y="175"/>
                      <a:pt x="452" y="31"/>
                      <a:pt x="322" y="6"/>
                    </a:cubicBezTo>
                    <a:cubicBezTo>
                      <a:pt x="305" y="2"/>
                      <a:pt x="288" y="1"/>
                      <a:pt x="271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40" name="Google Shape;4040;p56"/>
              <p:cNvSpPr/>
              <p:nvPr/>
            </p:nvSpPr>
            <p:spPr>
              <a:xfrm>
                <a:off x="2798850" y="3026925"/>
                <a:ext cx="13250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530" h="481" extrusionOk="0">
                    <a:moveTo>
                      <a:pt x="271" y="1"/>
                    </a:moveTo>
                    <a:cubicBezTo>
                      <a:pt x="160" y="1"/>
                      <a:pt x="58" y="68"/>
                      <a:pt x="30" y="184"/>
                    </a:cubicBezTo>
                    <a:cubicBezTo>
                      <a:pt x="1" y="306"/>
                      <a:pt x="79" y="451"/>
                      <a:pt x="208" y="476"/>
                    </a:cubicBezTo>
                    <a:cubicBezTo>
                      <a:pt x="225" y="479"/>
                      <a:pt x="242" y="480"/>
                      <a:pt x="259" y="480"/>
                    </a:cubicBezTo>
                    <a:cubicBezTo>
                      <a:pt x="370" y="480"/>
                      <a:pt x="472" y="413"/>
                      <a:pt x="499" y="297"/>
                    </a:cubicBezTo>
                    <a:cubicBezTo>
                      <a:pt x="529" y="175"/>
                      <a:pt x="451" y="31"/>
                      <a:pt x="322" y="6"/>
                    </a:cubicBezTo>
                    <a:cubicBezTo>
                      <a:pt x="305" y="3"/>
                      <a:pt x="288" y="1"/>
                      <a:pt x="271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41" name="Google Shape;4041;p56"/>
              <p:cNvSpPr/>
              <p:nvPr/>
            </p:nvSpPr>
            <p:spPr>
              <a:xfrm>
                <a:off x="2709875" y="2895525"/>
                <a:ext cx="132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29" h="480" extrusionOk="0">
                    <a:moveTo>
                      <a:pt x="270" y="0"/>
                    </a:moveTo>
                    <a:cubicBezTo>
                      <a:pt x="160" y="0"/>
                      <a:pt x="59" y="68"/>
                      <a:pt x="30" y="182"/>
                    </a:cubicBezTo>
                    <a:cubicBezTo>
                      <a:pt x="0" y="306"/>
                      <a:pt x="78" y="450"/>
                      <a:pt x="207" y="475"/>
                    </a:cubicBezTo>
                    <a:cubicBezTo>
                      <a:pt x="224" y="478"/>
                      <a:pt x="241" y="480"/>
                      <a:pt x="258" y="480"/>
                    </a:cubicBezTo>
                    <a:cubicBezTo>
                      <a:pt x="369" y="480"/>
                      <a:pt x="471" y="412"/>
                      <a:pt x="500" y="297"/>
                    </a:cubicBezTo>
                    <a:cubicBezTo>
                      <a:pt x="529" y="173"/>
                      <a:pt x="452" y="29"/>
                      <a:pt x="322" y="5"/>
                    </a:cubicBezTo>
                    <a:cubicBezTo>
                      <a:pt x="304" y="2"/>
                      <a:pt x="287" y="0"/>
                      <a:pt x="27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42" name="Google Shape;4042;p56"/>
              <p:cNvSpPr/>
              <p:nvPr/>
            </p:nvSpPr>
            <p:spPr>
              <a:xfrm>
                <a:off x="2728050" y="2901175"/>
                <a:ext cx="132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529" h="481" extrusionOk="0">
                    <a:moveTo>
                      <a:pt x="271" y="1"/>
                    </a:moveTo>
                    <a:cubicBezTo>
                      <a:pt x="160" y="1"/>
                      <a:pt x="58" y="68"/>
                      <a:pt x="29" y="184"/>
                    </a:cubicBezTo>
                    <a:cubicBezTo>
                      <a:pt x="1" y="306"/>
                      <a:pt x="77" y="452"/>
                      <a:pt x="208" y="476"/>
                    </a:cubicBezTo>
                    <a:cubicBezTo>
                      <a:pt x="225" y="479"/>
                      <a:pt x="242" y="480"/>
                      <a:pt x="259" y="480"/>
                    </a:cubicBezTo>
                    <a:cubicBezTo>
                      <a:pt x="370" y="480"/>
                      <a:pt x="471" y="413"/>
                      <a:pt x="499" y="298"/>
                    </a:cubicBezTo>
                    <a:cubicBezTo>
                      <a:pt x="529" y="175"/>
                      <a:pt x="451" y="31"/>
                      <a:pt x="322" y="6"/>
                    </a:cubicBezTo>
                    <a:cubicBezTo>
                      <a:pt x="305" y="2"/>
                      <a:pt x="288" y="1"/>
                      <a:pt x="271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43" name="Google Shape;4043;p56"/>
              <p:cNvSpPr/>
              <p:nvPr/>
            </p:nvSpPr>
            <p:spPr>
              <a:xfrm>
                <a:off x="2565075" y="2970475"/>
                <a:ext cx="132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529" h="481" extrusionOk="0">
                    <a:moveTo>
                      <a:pt x="271" y="1"/>
                    </a:moveTo>
                    <a:cubicBezTo>
                      <a:pt x="160" y="1"/>
                      <a:pt x="58" y="68"/>
                      <a:pt x="29" y="184"/>
                    </a:cubicBezTo>
                    <a:cubicBezTo>
                      <a:pt x="1" y="306"/>
                      <a:pt x="78" y="451"/>
                      <a:pt x="208" y="475"/>
                    </a:cubicBezTo>
                    <a:cubicBezTo>
                      <a:pt x="225" y="479"/>
                      <a:pt x="243" y="480"/>
                      <a:pt x="260" y="480"/>
                    </a:cubicBezTo>
                    <a:cubicBezTo>
                      <a:pt x="370" y="480"/>
                      <a:pt x="471" y="413"/>
                      <a:pt x="499" y="298"/>
                    </a:cubicBezTo>
                    <a:cubicBezTo>
                      <a:pt x="529" y="175"/>
                      <a:pt x="451" y="31"/>
                      <a:pt x="322" y="5"/>
                    </a:cubicBezTo>
                    <a:cubicBezTo>
                      <a:pt x="305" y="2"/>
                      <a:pt x="288" y="1"/>
                      <a:pt x="271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44" name="Google Shape;4044;p56"/>
              <p:cNvSpPr/>
              <p:nvPr/>
            </p:nvSpPr>
            <p:spPr>
              <a:xfrm>
                <a:off x="2583600" y="2966075"/>
                <a:ext cx="132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29" h="480" extrusionOk="0">
                    <a:moveTo>
                      <a:pt x="271" y="1"/>
                    </a:moveTo>
                    <a:cubicBezTo>
                      <a:pt x="160" y="1"/>
                      <a:pt x="58" y="67"/>
                      <a:pt x="29" y="183"/>
                    </a:cubicBezTo>
                    <a:cubicBezTo>
                      <a:pt x="1" y="306"/>
                      <a:pt x="78" y="450"/>
                      <a:pt x="208" y="475"/>
                    </a:cubicBezTo>
                    <a:cubicBezTo>
                      <a:pt x="225" y="478"/>
                      <a:pt x="242" y="480"/>
                      <a:pt x="259" y="480"/>
                    </a:cubicBezTo>
                    <a:cubicBezTo>
                      <a:pt x="370" y="480"/>
                      <a:pt x="471" y="413"/>
                      <a:pt x="499" y="297"/>
                    </a:cubicBezTo>
                    <a:cubicBezTo>
                      <a:pt x="529" y="175"/>
                      <a:pt x="451" y="29"/>
                      <a:pt x="322" y="5"/>
                    </a:cubicBezTo>
                    <a:cubicBezTo>
                      <a:pt x="305" y="2"/>
                      <a:pt x="288" y="1"/>
                      <a:pt x="271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45" name="Google Shape;4045;p56"/>
              <p:cNvSpPr/>
              <p:nvPr/>
            </p:nvSpPr>
            <p:spPr>
              <a:xfrm>
                <a:off x="2544150" y="2897175"/>
                <a:ext cx="13200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81" extrusionOk="0">
                    <a:moveTo>
                      <a:pt x="269" y="0"/>
                    </a:moveTo>
                    <a:cubicBezTo>
                      <a:pt x="159" y="0"/>
                      <a:pt x="58" y="68"/>
                      <a:pt x="29" y="183"/>
                    </a:cubicBezTo>
                    <a:cubicBezTo>
                      <a:pt x="1" y="306"/>
                      <a:pt x="77" y="450"/>
                      <a:pt x="208" y="475"/>
                    </a:cubicBezTo>
                    <a:cubicBezTo>
                      <a:pt x="224" y="479"/>
                      <a:pt x="241" y="480"/>
                      <a:pt x="258" y="480"/>
                    </a:cubicBezTo>
                    <a:cubicBezTo>
                      <a:pt x="368" y="480"/>
                      <a:pt x="470" y="412"/>
                      <a:pt x="499" y="297"/>
                    </a:cubicBezTo>
                    <a:cubicBezTo>
                      <a:pt x="528" y="174"/>
                      <a:pt x="451" y="30"/>
                      <a:pt x="321" y="5"/>
                    </a:cubicBezTo>
                    <a:cubicBezTo>
                      <a:pt x="303" y="2"/>
                      <a:pt x="286" y="0"/>
                      <a:pt x="26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46" name="Google Shape;4046;p56"/>
              <p:cNvSpPr/>
              <p:nvPr/>
            </p:nvSpPr>
            <p:spPr>
              <a:xfrm>
                <a:off x="2636375" y="3109600"/>
                <a:ext cx="132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529" h="481" extrusionOk="0">
                    <a:moveTo>
                      <a:pt x="271" y="1"/>
                    </a:moveTo>
                    <a:cubicBezTo>
                      <a:pt x="160" y="1"/>
                      <a:pt x="58" y="69"/>
                      <a:pt x="30" y="184"/>
                    </a:cubicBezTo>
                    <a:cubicBezTo>
                      <a:pt x="0" y="308"/>
                      <a:pt x="78" y="452"/>
                      <a:pt x="207" y="476"/>
                    </a:cubicBezTo>
                    <a:cubicBezTo>
                      <a:pt x="225" y="479"/>
                      <a:pt x="242" y="481"/>
                      <a:pt x="260" y="481"/>
                    </a:cubicBezTo>
                    <a:cubicBezTo>
                      <a:pt x="370" y="481"/>
                      <a:pt x="471" y="413"/>
                      <a:pt x="499" y="298"/>
                    </a:cubicBezTo>
                    <a:cubicBezTo>
                      <a:pt x="529" y="175"/>
                      <a:pt x="451" y="31"/>
                      <a:pt x="322" y="6"/>
                    </a:cubicBezTo>
                    <a:cubicBezTo>
                      <a:pt x="305" y="3"/>
                      <a:pt x="288" y="1"/>
                      <a:pt x="271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47" name="Google Shape;4047;p56"/>
              <p:cNvSpPr/>
              <p:nvPr/>
            </p:nvSpPr>
            <p:spPr>
              <a:xfrm>
                <a:off x="2651050" y="3098300"/>
                <a:ext cx="132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29" h="480" extrusionOk="0">
                    <a:moveTo>
                      <a:pt x="269" y="1"/>
                    </a:moveTo>
                    <a:cubicBezTo>
                      <a:pt x="159" y="1"/>
                      <a:pt x="57" y="69"/>
                      <a:pt x="29" y="183"/>
                    </a:cubicBezTo>
                    <a:cubicBezTo>
                      <a:pt x="0" y="307"/>
                      <a:pt x="77" y="451"/>
                      <a:pt x="207" y="475"/>
                    </a:cubicBezTo>
                    <a:cubicBezTo>
                      <a:pt x="224" y="478"/>
                      <a:pt x="242" y="480"/>
                      <a:pt x="259" y="480"/>
                    </a:cubicBezTo>
                    <a:cubicBezTo>
                      <a:pt x="369" y="480"/>
                      <a:pt x="470" y="412"/>
                      <a:pt x="499" y="298"/>
                    </a:cubicBezTo>
                    <a:cubicBezTo>
                      <a:pt x="528" y="174"/>
                      <a:pt x="451" y="30"/>
                      <a:pt x="321" y="6"/>
                    </a:cubicBezTo>
                    <a:cubicBezTo>
                      <a:pt x="304" y="3"/>
                      <a:pt x="286" y="1"/>
                      <a:pt x="269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48" name="Google Shape;4048;p56"/>
              <p:cNvSpPr/>
              <p:nvPr/>
            </p:nvSpPr>
            <p:spPr>
              <a:xfrm>
                <a:off x="2654925" y="3115850"/>
                <a:ext cx="132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29" h="480" extrusionOk="0">
                    <a:moveTo>
                      <a:pt x="271" y="0"/>
                    </a:moveTo>
                    <a:cubicBezTo>
                      <a:pt x="160" y="0"/>
                      <a:pt x="58" y="67"/>
                      <a:pt x="29" y="183"/>
                    </a:cubicBezTo>
                    <a:cubicBezTo>
                      <a:pt x="1" y="306"/>
                      <a:pt x="77" y="451"/>
                      <a:pt x="208" y="475"/>
                    </a:cubicBezTo>
                    <a:cubicBezTo>
                      <a:pt x="225" y="478"/>
                      <a:pt x="242" y="480"/>
                      <a:pt x="259" y="480"/>
                    </a:cubicBezTo>
                    <a:cubicBezTo>
                      <a:pt x="369" y="480"/>
                      <a:pt x="470" y="412"/>
                      <a:pt x="499" y="298"/>
                    </a:cubicBezTo>
                    <a:cubicBezTo>
                      <a:pt x="529" y="174"/>
                      <a:pt x="451" y="30"/>
                      <a:pt x="322" y="5"/>
                    </a:cubicBezTo>
                    <a:cubicBezTo>
                      <a:pt x="305" y="2"/>
                      <a:pt x="288" y="0"/>
                      <a:pt x="27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49" name="Google Shape;4049;p56"/>
              <p:cNvSpPr/>
              <p:nvPr/>
            </p:nvSpPr>
            <p:spPr>
              <a:xfrm>
                <a:off x="2568600" y="3066925"/>
                <a:ext cx="132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529" h="481" extrusionOk="0">
                    <a:moveTo>
                      <a:pt x="270" y="0"/>
                    </a:moveTo>
                    <a:cubicBezTo>
                      <a:pt x="160" y="0"/>
                      <a:pt x="59" y="68"/>
                      <a:pt x="30" y="183"/>
                    </a:cubicBezTo>
                    <a:cubicBezTo>
                      <a:pt x="0" y="306"/>
                      <a:pt x="78" y="450"/>
                      <a:pt x="207" y="475"/>
                    </a:cubicBezTo>
                    <a:cubicBezTo>
                      <a:pt x="224" y="479"/>
                      <a:pt x="241" y="480"/>
                      <a:pt x="258" y="480"/>
                    </a:cubicBezTo>
                    <a:cubicBezTo>
                      <a:pt x="369" y="480"/>
                      <a:pt x="471" y="412"/>
                      <a:pt x="500" y="297"/>
                    </a:cubicBezTo>
                    <a:cubicBezTo>
                      <a:pt x="529" y="174"/>
                      <a:pt x="452" y="29"/>
                      <a:pt x="322" y="5"/>
                    </a:cubicBezTo>
                    <a:cubicBezTo>
                      <a:pt x="304" y="2"/>
                      <a:pt x="287" y="0"/>
                      <a:pt x="27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50" name="Google Shape;4050;p56"/>
              <p:cNvSpPr/>
              <p:nvPr/>
            </p:nvSpPr>
            <p:spPr>
              <a:xfrm>
                <a:off x="2846475" y="2960625"/>
                <a:ext cx="1325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480" extrusionOk="0">
                    <a:moveTo>
                      <a:pt x="271" y="0"/>
                    </a:moveTo>
                    <a:cubicBezTo>
                      <a:pt x="160" y="0"/>
                      <a:pt x="58" y="67"/>
                      <a:pt x="31" y="183"/>
                    </a:cubicBezTo>
                    <a:cubicBezTo>
                      <a:pt x="1" y="306"/>
                      <a:pt x="79" y="450"/>
                      <a:pt x="208" y="475"/>
                    </a:cubicBezTo>
                    <a:cubicBezTo>
                      <a:pt x="225" y="478"/>
                      <a:pt x="242" y="480"/>
                      <a:pt x="259" y="480"/>
                    </a:cubicBezTo>
                    <a:cubicBezTo>
                      <a:pt x="370" y="480"/>
                      <a:pt x="472" y="413"/>
                      <a:pt x="500" y="296"/>
                    </a:cubicBezTo>
                    <a:cubicBezTo>
                      <a:pt x="529" y="174"/>
                      <a:pt x="451" y="30"/>
                      <a:pt x="322" y="5"/>
                    </a:cubicBezTo>
                    <a:cubicBezTo>
                      <a:pt x="305" y="2"/>
                      <a:pt x="288" y="0"/>
                      <a:pt x="27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51" name="Google Shape;4051;p56"/>
              <p:cNvSpPr/>
              <p:nvPr/>
            </p:nvSpPr>
            <p:spPr>
              <a:xfrm>
                <a:off x="2860125" y="2948800"/>
                <a:ext cx="132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529" h="481" extrusionOk="0">
                    <a:moveTo>
                      <a:pt x="269" y="1"/>
                    </a:moveTo>
                    <a:cubicBezTo>
                      <a:pt x="159" y="1"/>
                      <a:pt x="58" y="68"/>
                      <a:pt x="29" y="183"/>
                    </a:cubicBezTo>
                    <a:cubicBezTo>
                      <a:pt x="0" y="306"/>
                      <a:pt x="77" y="450"/>
                      <a:pt x="207" y="476"/>
                    </a:cubicBezTo>
                    <a:cubicBezTo>
                      <a:pt x="224" y="479"/>
                      <a:pt x="241" y="480"/>
                      <a:pt x="258" y="480"/>
                    </a:cubicBezTo>
                    <a:cubicBezTo>
                      <a:pt x="368" y="480"/>
                      <a:pt x="470" y="413"/>
                      <a:pt x="499" y="297"/>
                    </a:cubicBezTo>
                    <a:cubicBezTo>
                      <a:pt x="529" y="174"/>
                      <a:pt x="451" y="30"/>
                      <a:pt x="322" y="6"/>
                    </a:cubicBezTo>
                    <a:cubicBezTo>
                      <a:pt x="304" y="2"/>
                      <a:pt x="287" y="1"/>
                      <a:pt x="269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52" name="Google Shape;4052;p56"/>
              <p:cNvSpPr/>
              <p:nvPr/>
            </p:nvSpPr>
            <p:spPr>
              <a:xfrm>
                <a:off x="2843750" y="2942925"/>
                <a:ext cx="132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29" h="480" extrusionOk="0">
                    <a:moveTo>
                      <a:pt x="270" y="0"/>
                    </a:moveTo>
                    <a:cubicBezTo>
                      <a:pt x="160" y="0"/>
                      <a:pt x="58" y="67"/>
                      <a:pt x="29" y="183"/>
                    </a:cubicBezTo>
                    <a:cubicBezTo>
                      <a:pt x="0" y="306"/>
                      <a:pt x="78" y="451"/>
                      <a:pt x="207" y="475"/>
                    </a:cubicBezTo>
                    <a:cubicBezTo>
                      <a:pt x="224" y="478"/>
                      <a:pt x="241" y="480"/>
                      <a:pt x="258" y="480"/>
                    </a:cubicBezTo>
                    <a:cubicBezTo>
                      <a:pt x="369" y="480"/>
                      <a:pt x="470" y="413"/>
                      <a:pt x="499" y="298"/>
                    </a:cubicBezTo>
                    <a:cubicBezTo>
                      <a:pt x="528" y="174"/>
                      <a:pt x="451" y="30"/>
                      <a:pt x="321" y="5"/>
                    </a:cubicBezTo>
                    <a:cubicBezTo>
                      <a:pt x="304" y="2"/>
                      <a:pt x="287" y="0"/>
                      <a:pt x="27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53" name="Google Shape;4053;p56"/>
              <p:cNvSpPr/>
              <p:nvPr/>
            </p:nvSpPr>
            <p:spPr>
              <a:xfrm>
                <a:off x="2487075" y="2785475"/>
                <a:ext cx="137400" cy="105575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4223" extrusionOk="0">
                    <a:moveTo>
                      <a:pt x="4357" y="0"/>
                    </a:moveTo>
                    <a:cubicBezTo>
                      <a:pt x="4245" y="0"/>
                      <a:pt x="4132" y="15"/>
                      <a:pt x="4021" y="36"/>
                    </a:cubicBezTo>
                    <a:cubicBezTo>
                      <a:pt x="3754" y="85"/>
                      <a:pt x="3489" y="148"/>
                      <a:pt x="3232" y="233"/>
                    </a:cubicBezTo>
                    <a:cubicBezTo>
                      <a:pt x="3103" y="269"/>
                      <a:pt x="2981" y="316"/>
                      <a:pt x="2863" y="376"/>
                    </a:cubicBezTo>
                    <a:cubicBezTo>
                      <a:pt x="2672" y="464"/>
                      <a:pt x="2493" y="571"/>
                      <a:pt x="2309" y="673"/>
                    </a:cubicBezTo>
                    <a:cubicBezTo>
                      <a:pt x="2221" y="722"/>
                      <a:pt x="2126" y="767"/>
                      <a:pt x="2041" y="824"/>
                    </a:cubicBezTo>
                    <a:cubicBezTo>
                      <a:pt x="2011" y="810"/>
                      <a:pt x="1978" y="802"/>
                      <a:pt x="1945" y="802"/>
                    </a:cubicBezTo>
                    <a:cubicBezTo>
                      <a:pt x="1919" y="802"/>
                      <a:pt x="1892" y="807"/>
                      <a:pt x="1866" y="818"/>
                    </a:cubicBezTo>
                    <a:cubicBezTo>
                      <a:pt x="1776" y="856"/>
                      <a:pt x="1702" y="921"/>
                      <a:pt x="1648" y="1002"/>
                    </a:cubicBezTo>
                    <a:cubicBezTo>
                      <a:pt x="1622" y="1041"/>
                      <a:pt x="1611" y="1083"/>
                      <a:pt x="1608" y="1125"/>
                    </a:cubicBezTo>
                    <a:cubicBezTo>
                      <a:pt x="1579" y="1133"/>
                      <a:pt x="1549" y="1141"/>
                      <a:pt x="1522" y="1155"/>
                    </a:cubicBezTo>
                    <a:cubicBezTo>
                      <a:pt x="1450" y="1191"/>
                      <a:pt x="1384" y="1233"/>
                      <a:pt x="1320" y="1281"/>
                    </a:cubicBezTo>
                    <a:cubicBezTo>
                      <a:pt x="1088" y="1459"/>
                      <a:pt x="910" y="1717"/>
                      <a:pt x="774" y="1972"/>
                    </a:cubicBezTo>
                    <a:cubicBezTo>
                      <a:pt x="710" y="2089"/>
                      <a:pt x="645" y="2208"/>
                      <a:pt x="588" y="2329"/>
                    </a:cubicBezTo>
                    <a:cubicBezTo>
                      <a:pt x="525" y="2460"/>
                      <a:pt x="467" y="2589"/>
                      <a:pt x="412" y="2723"/>
                    </a:cubicBezTo>
                    <a:cubicBezTo>
                      <a:pt x="363" y="2846"/>
                      <a:pt x="319" y="2972"/>
                      <a:pt x="277" y="3099"/>
                    </a:cubicBezTo>
                    <a:cubicBezTo>
                      <a:pt x="231" y="3233"/>
                      <a:pt x="192" y="3386"/>
                      <a:pt x="191" y="3529"/>
                    </a:cubicBezTo>
                    <a:cubicBezTo>
                      <a:pt x="190" y="3592"/>
                      <a:pt x="193" y="3656"/>
                      <a:pt x="210" y="3717"/>
                    </a:cubicBezTo>
                    <a:cubicBezTo>
                      <a:pt x="145" y="3733"/>
                      <a:pt x="88" y="3775"/>
                      <a:pt x="56" y="3841"/>
                    </a:cubicBezTo>
                    <a:cubicBezTo>
                      <a:pt x="0" y="3955"/>
                      <a:pt x="45" y="4113"/>
                      <a:pt x="166" y="4165"/>
                    </a:cubicBezTo>
                    <a:cubicBezTo>
                      <a:pt x="214" y="4185"/>
                      <a:pt x="264" y="4202"/>
                      <a:pt x="317" y="4213"/>
                    </a:cubicBezTo>
                    <a:cubicBezTo>
                      <a:pt x="348" y="4219"/>
                      <a:pt x="380" y="4222"/>
                      <a:pt x="412" y="4222"/>
                    </a:cubicBezTo>
                    <a:cubicBezTo>
                      <a:pt x="430" y="4222"/>
                      <a:pt x="448" y="4221"/>
                      <a:pt x="467" y="4218"/>
                    </a:cubicBezTo>
                    <a:cubicBezTo>
                      <a:pt x="586" y="4204"/>
                      <a:pt x="699" y="4169"/>
                      <a:pt x="807" y="4119"/>
                    </a:cubicBezTo>
                    <a:cubicBezTo>
                      <a:pt x="1108" y="3980"/>
                      <a:pt x="1395" y="3785"/>
                      <a:pt x="1616" y="3537"/>
                    </a:cubicBezTo>
                    <a:cubicBezTo>
                      <a:pt x="1848" y="3275"/>
                      <a:pt x="2027" y="2973"/>
                      <a:pt x="2136" y="2639"/>
                    </a:cubicBezTo>
                    <a:cubicBezTo>
                      <a:pt x="2165" y="2551"/>
                      <a:pt x="2189" y="2463"/>
                      <a:pt x="2214" y="2373"/>
                    </a:cubicBezTo>
                    <a:cubicBezTo>
                      <a:pt x="2242" y="2267"/>
                      <a:pt x="2266" y="2158"/>
                      <a:pt x="2281" y="2048"/>
                    </a:cubicBezTo>
                    <a:cubicBezTo>
                      <a:pt x="2287" y="2052"/>
                      <a:pt x="2290" y="2056"/>
                      <a:pt x="2297" y="2058"/>
                    </a:cubicBezTo>
                    <a:cubicBezTo>
                      <a:pt x="2383" y="2101"/>
                      <a:pt x="2473" y="2129"/>
                      <a:pt x="2565" y="2147"/>
                    </a:cubicBezTo>
                    <a:cubicBezTo>
                      <a:pt x="2642" y="2161"/>
                      <a:pt x="2720" y="2168"/>
                      <a:pt x="2799" y="2168"/>
                    </a:cubicBezTo>
                    <a:cubicBezTo>
                      <a:pt x="2876" y="2168"/>
                      <a:pt x="2954" y="2161"/>
                      <a:pt x="3031" y="2149"/>
                    </a:cubicBezTo>
                    <a:cubicBezTo>
                      <a:pt x="3290" y="2110"/>
                      <a:pt x="3537" y="2037"/>
                      <a:pt x="3783" y="1946"/>
                    </a:cubicBezTo>
                    <a:cubicBezTo>
                      <a:pt x="3900" y="1903"/>
                      <a:pt x="4017" y="1851"/>
                      <a:pt x="4128" y="1794"/>
                    </a:cubicBezTo>
                    <a:cubicBezTo>
                      <a:pt x="4245" y="1734"/>
                      <a:pt x="4361" y="1670"/>
                      <a:pt x="4470" y="1594"/>
                    </a:cubicBezTo>
                    <a:cubicBezTo>
                      <a:pt x="4580" y="1515"/>
                      <a:pt x="4681" y="1428"/>
                      <a:pt x="4777" y="1335"/>
                    </a:cubicBezTo>
                    <a:cubicBezTo>
                      <a:pt x="4867" y="1247"/>
                      <a:pt x="4944" y="1149"/>
                      <a:pt x="5026" y="1054"/>
                    </a:cubicBezTo>
                    <a:cubicBezTo>
                      <a:pt x="5107" y="960"/>
                      <a:pt x="5193" y="866"/>
                      <a:pt x="5266" y="765"/>
                    </a:cubicBezTo>
                    <a:cubicBezTo>
                      <a:pt x="5341" y="665"/>
                      <a:pt x="5388" y="554"/>
                      <a:pt x="5440" y="440"/>
                    </a:cubicBezTo>
                    <a:cubicBezTo>
                      <a:pt x="5496" y="322"/>
                      <a:pt x="5450" y="176"/>
                      <a:pt x="5330" y="117"/>
                    </a:cubicBezTo>
                    <a:cubicBezTo>
                      <a:pt x="5298" y="102"/>
                      <a:pt x="5264" y="94"/>
                      <a:pt x="5229" y="94"/>
                    </a:cubicBezTo>
                    <a:cubicBezTo>
                      <a:pt x="5197" y="94"/>
                      <a:pt x="5165" y="101"/>
                      <a:pt x="5135" y="112"/>
                    </a:cubicBezTo>
                    <a:cubicBezTo>
                      <a:pt x="5108" y="102"/>
                      <a:pt x="5079" y="97"/>
                      <a:pt x="5051" y="97"/>
                    </a:cubicBezTo>
                    <a:cubicBezTo>
                      <a:pt x="4995" y="97"/>
                      <a:pt x="4940" y="117"/>
                      <a:pt x="4896" y="153"/>
                    </a:cubicBezTo>
                    <a:cubicBezTo>
                      <a:pt x="4888" y="147"/>
                      <a:pt x="4879" y="140"/>
                      <a:pt x="4870" y="134"/>
                    </a:cubicBezTo>
                    <a:cubicBezTo>
                      <a:pt x="4816" y="95"/>
                      <a:pt x="4753" y="76"/>
                      <a:pt x="4692" y="54"/>
                    </a:cubicBezTo>
                    <a:cubicBezTo>
                      <a:pt x="4649" y="40"/>
                      <a:pt x="4605" y="27"/>
                      <a:pt x="4561" y="19"/>
                    </a:cubicBezTo>
                    <a:cubicBezTo>
                      <a:pt x="4494" y="6"/>
                      <a:pt x="4425" y="0"/>
                      <a:pt x="4357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54" name="Google Shape;4054;p56"/>
              <p:cNvSpPr/>
              <p:nvPr/>
            </p:nvSpPr>
            <p:spPr>
              <a:xfrm>
                <a:off x="2779825" y="2781600"/>
                <a:ext cx="144150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162" extrusionOk="0">
                    <a:moveTo>
                      <a:pt x="489" y="124"/>
                    </a:moveTo>
                    <a:cubicBezTo>
                      <a:pt x="491" y="125"/>
                      <a:pt x="493" y="128"/>
                      <a:pt x="494" y="129"/>
                    </a:cubicBezTo>
                    <a:cubicBezTo>
                      <a:pt x="496" y="130"/>
                      <a:pt x="497" y="131"/>
                      <a:pt x="498" y="133"/>
                    </a:cubicBezTo>
                    <a:lnTo>
                      <a:pt x="498" y="133"/>
                    </a:lnTo>
                    <a:cubicBezTo>
                      <a:pt x="495" y="130"/>
                      <a:pt x="492" y="127"/>
                      <a:pt x="489" y="124"/>
                    </a:cubicBezTo>
                    <a:close/>
                    <a:moveTo>
                      <a:pt x="508" y="139"/>
                    </a:moveTo>
                    <a:cubicBezTo>
                      <a:pt x="509" y="140"/>
                      <a:pt x="509" y="140"/>
                      <a:pt x="509" y="140"/>
                    </a:cubicBezTo>
                    <a:cubicBezTo>
                      <a:pt x="509" y="140"/>
                      <a:pt x="509" y="139"/>
                      <a:pt x="508" y="139"/>
                    </a:cubicBezTo>
                    <a:close/>
                    <a:moveTo>
                      <a:pt x="516" y="149"/>
                    </a:moveTo>
                    <a:lnTo>
                      <a:pt x="516" y="151"/>
                    </a:lnTo>
                    <a:lnTo>
                      <a:pt x="517" y="152"/>
                    </a:lnTo>
                    <a:lnTo>
                      <a:pt x="517" y="152"/>
                    </a:lnTo>
                    <a:cubicBezTo>
                      <a:pt x="517" y="151"/>
                      <a:pt x="516" y="150"/>
                      <a:pt x="516" y="149"/>
                    </a:cubicBezTo>
                    <a:close/>
                    <a:moveTo>
                      <a:pt x="4483" y="1809"/>
                    </a:moveTo>
                    <a:lnTo>
                      <a:pt x="4483" y="1809"/>
                    </a:lnTo>
                    <a:cubicBezTo>
                      <a:pt x="4483" y="1810"/>
                      <a:pt x="4484" y="1811"/>
                      <a:pt x="4485" y="1812"/>
                    </a:cubicBezTo>
                    <a:lnTo>
                      <a:pt x="4485" y="1812"/>
                    </a:lnTo>
                    <a:cubicBezTo>
                      <a:pt x="4484" y="1811"/>
                      <a:pt x="4484" y="1809"/>
                      <a:pt x="4483" y="1809"/>
                    </a:cubicBezTo>
                    <a:close/>
                    <a:moveTo>
                      <a:pt x="280" y="1"/>
                    </a:moveTo>
                    <a:cubicBezTo>
                      <a:pt x="190" y="1"/>
                      <a:pt x="107" y="46"/>
                      <a:pt x="63" y="133"/>
                    </a:cubicBezTo>
                    <a:cubicBezTo>
                      <a:pt x="0" y="256"/>
                      <a:pt x="14" y="411"/>
                      <a:pt x="31" y="543"/>
                    </a:cubicBezTo>
                    <a:cubicBezTo>
                      <a:pt x="60" y="754"/>
                      <a:pt x="143" y="958"/>
                      <a:pt x="251" y="1142"/>
                    </a:cubicBezTo>
                    <a:cubicBezTo>
                      <a:pt x="316" y="1256"/>
                      <a:pt x="387" y="1373"/>
                      <a:pt x="475" y="1471"/>
                    </a:cubicBezTo>
                    <a:cubicBezTo>
                      <a:pt x="518" y="1521"/>
                      <a:pt x="562" y="1569"/>
                      <a:pt x="609" y="1615"/>
                    </a:cubicBezTo>
                    <a:cubicBezTo>
                      <a:pt x="610" y="1617"/>
                      <a:pt x="611" y="1618"/>
                      <a:pt x="612" y="1619"/>
                    </a:cubicBezTo>
                    <a:cubicBezTo>
                      <a:pt x="619" y="1625"/>
                      <a:pt x="625" y="1631"/>
                      <a:pt x="632" y="1638"/>
                    </a:cubicBezTo>
                    <a:cubicBezTo>
                      <a:pt x="634" y="1639"/>
                      <a:pt x="635" y="1642"/>
                      <a:pt x="637" y="1643"/>
                    </a:cubicBezTo>
                    <a:cubicBezTo>
                      <a:pt x="643" y="1650"/>
                      <a:pt x="649" y="1655"/>
                      <a:pt x="656" y="1661"/>
                    </a:cubicBezTo>
                    <a:cubicBezTo>
                      <a:pt x="698" y="1702"/>
                      <a:pt x="741" y="1743"/>
                      <a:pt x="788" y="1780"/>
                    </a:cubicBezTo>
                    <a:cubicBezTo>
                      <a:pt x="900" y="1868"/>
                      <a:pt x="1015" y="1950"/>
                      <a:pt x="1142" y="2017"/>
                    </a:cubicBezTo>
                    <a:cubicBezTo>
                      <a:pt x="1376" y="2139"/>
                      <a:pt x="1616" y="2247"/>
                      <a:pt x="1873" y="2312"/>
                    </a:cubicBezTo>
                    <a:cubicBezTo>
                      <a:pt x="2003" y="2345"/>
                      <a:pt x="2132" y="2372"/>
                      <a:pt x="2263" y="2395"/>
                    </a:cubicBezTo>
                    <a:cubicBezTo>
                      <a:pt x="2374" y="2413"/>
                      <a:pt x="2484" y="2419"/>
                      <a:pt x="2595" y="2419"/>
                    </a:cubicBezTo>
                    <a:cubicBezTo>
                      <a:pt x="2700" y="2419"/>
                      <a:pt x="2805" y="2413"/>
                      <a:pt x="2911" y="2407"/>
                    </a:cubicBezTo>
                    <a:cubicBezTo>
                      <a:pt x="3034" y="2398"/>
                      <a:pt x="3159" y="2380"/>
                      <a:pt x="3282" y="2366"/>
                    </a:cubicBezTo>
                    <a:cubicBezTo>
                      <a:pt x="3328" y="2360"/>
                      <a:pt x="3374" y="2354"/>
                      <a:pt x="3420" y="2347"/>
                    </a:cubicBezTo>
                    <a:lnTo>
                      <a:pt x="3420" y="2347"/>
                    </a:lnTo>
                    <a:cubicBezTo>
                      <a:pt x="3391" y="2440"/>
                      <a:pt x="3369" y="2534"/>
                      <a:pt x="3358" y="2631"/>
                    </a:cubicBezTo>
                    <a:cubicBezTo>
                      <a:pt x="3348" y="2710"/>
                      <a:pt x="3347" y="2786"/>
                      <a:pt x="3346" y="2865"/>
                    </a:cubicBezTo>
                    <a:cubicBezTo>
                      <a:pt x="3344" y="2964"/>
                      <a:pt x="3355" y="3063"/>
                      <a:pt x="3366" y="3160"/>
                    </a:cubicBezTo>
                    <a:cubicBezTo>
                      <a:pt x="3407" y="3563"/>
                      <a:pt x="3541" y="3944"/>
                      <a:pt x="3688" y="4317"/>
                    </a:cubicBezTo>
                    <a:cubicBezTo>
                      <a:pt x="3783" y="4560"/>
                      <a:pt x="3902" y="4797"/>
                      <a:pt x="4048" y="5014"/>
                    </a:cubicBezTo>
                    <a:cubicBezTo>
                      <a:pt x="4119" y="5119"/>
                      <a:pt x="4188" y="5228"/>
                      <a:pt x="4270" y="5325"/>
                    </a:cubicBezTo>
                    <a:cubicBezTo>
                      <a:pt x="4358" y="5432"/>
                      <a:pt x="4450" y="5534"/>
                      <a:pt x="4549" y="5630"/>
                    </a:cubicBezTo>
                    <a:cubicBezTo>
                      <a:pt x="4643" y="5721"/>
                      <a:pt x="4743" y="5807"/>
                      <a:pt x="4857" y="5874"/>
                    </a:cubicBezTo>
                    <a:cubicBezTo>
                      <a:pt x="4914" y="5908"/>
                      <a:pt x="4973" y="5941"/>
                      <a:pt x="5035" y="5971"/>
                    </a:cubicBezTo>
                    <a:cubicBezTo>
                      <a:pt x="5088" y="5997"/>
                      <a:pt x="5144" y="6027"/>
                      <a:pt x="5202" y="6038"/>
                    </a:cubicBezTo>
                    <a:cubicBezTo>
                      <a:pt x="5210" y="6040"/>
                      <a:pt x="5219" y="6041"/>
                      <a:pt x="5227" y="6042"/>
                    </a:cubicBezTo>
                    <a:cubicBezTo>
                      <a:pt x="5286" y="6098"/>
                      <a:pt x="5359" y="6141"/>
                      <a:pt x="5438" y="6156"/>
                    </a:cubicBezTo>
                    <a:cubicBezTo>
                      <a:pt x="5457" y="6160"/>
                      <a:pt x="5477" y="6162"/>
                      <a:pt x="5497" y="6162"/>
                    </a:cubicBezTo>
                    <a:cubicBezTo>
                      <a:pt x="5516" y="6162"/>
                      <a:pt x="5534" y="6160"/>
                      <a:pt x="5553" y="6156"/>
                    </a:cubicBezTo>
                    <a:cubicBezTo>
                      <a:pt x="5682" y="6131"/>
                      <a:pt x="5766" y="5996"/>
                      <a:pt x="5738" y="5870"/>
                    </a:cubicBezTo>
                    <a:cubicBezTo>
                      <a:pt x="5723" y="5802"/>
                      <a:pt x="5682" y="5748"/>
                      <a:pt x="5627" y="5715"/>
                    </a:cubicBezTo>
                    <a:cubicBezTo>
                      <a:pt x="5629" y="5710"/>
                      <a:pt x="5630" y="5706"/>
                      <a:pt x="5630" y="5700"/>
                    </a:cubicBezTo>
                    <a:cubicBezTo>
                      <a:pt x="5639" y="5655"/>
                      <a:pt x="5631" y="5613"/>
                      <a:pt x="5624" y="5568"/>
                    </a:cubicBezTo>
                    <a:cubicBezTo>
                      <a:pt x="5615" y="5516"/>
                      <a:pt x="5606" y="5463"/>
                      <a:pt x="5594" y="5409"/>
                    </a:cubicBezTo>
                    <a:cubicBezTo>
                      <a:pt x="5614" y="5371"/>
                      <a:pt x="5621" y="5327"/>
                      <a:pt x="5619" y="5283"/>
                    </a:cubicBezTo>
                    <a:cubicBezTo>
                      <a:pt x="5618" y="5269"/>
                      <a:pt x="5617" y="5256"/>
                      <a:pt x="5615" y="5244"/>
                    </a:cubicBezTo>
                    <a:cubicBezTo>
                      <a:pt x="5616" y="5231"/>
                      <a:pt x="5617" y="5217"/>
                      <a:pt x="5617" y="5205"/>
                    </a:cubicBezTo>
                    <a:cubicBezTo>
                      <a:pt x="5616" y="5185"/>
                      <a:pt x="5615" y="5166"/>
                      <a:pt x="5614" y="5146"/>
                    </a:cubicBezTo>
                    <a:cubicBezTo>
                      <a:pt x="5614" y="5140"/>
                      <a:pt x="5614" y="5134"/>
                      <a:pt x="5614" y="5127"/>
                    </a:cubicBezTo>
                    <a:cubicBezTo>
                      <a:pt x="5608" y="4880"/>
                      <a:pt x="5607" y="4634"/>
                      <a:pt x="5573" y="4388"/>
                    </a:cubicBezTo>
                    <a:cubicBezTo>
                      <a:pt x="5536" y="4123"/>
                      <a:pt x="5482" y="3857"/>
                      <a:pt x="5409" y="3597"/>
                    </a:cubicBezTo>
                    <a:cubicBezTo>
                      <a:pt x="5362" y="3428"/>
                      <a:pt x="5308" y="3261"/>
                      <a:pt x="5235" y="3102"/>
                    </a:cubicBezTo>
                    <a:cubicBezTo>
                      <a:pt x="5189" y="3001"/>
                      <a:pt x="5138" y="2903"/>
                      <a:pt x="5082" y="2806"/>
                    </a:cubicBezTo>
                    <a:cubicBezTo>
                      <a:pt x="5009" y="2678"/>
                      <a:pt x="4932" y="2550"/>
                      <a:pt x="4856" y="2422"/>
                    </a:cubicBezTo>
                    <a:cubicBezTo>
                      <a:pt x="4733" y="2218"/>
                      <a:pt x="4609" y="2016"/>
                      <a:pt x="4485" y="1812"/>
                    </a:cubicBezTo>
                    <a:lnTo>
                      <a:pt x="4485" y="1812"/>
                    </a:lnTo>
                    <a:cubicBezTo>
                      <a:pt x="4485" y="1812"/>
                      <a:pt x="4485" y="1813"/>
                      <a:pt x="4485" y="1813"/>
                    </a:cubicBezTo>
                    <a:cubicBezTo>
                      <a:pt x="4471" y="1789"/>
                      <a:pt x="4459" y="1765"/>
                      <a:pt x="4445" y="1740"/>
                    </a:cubicBezTo>
                    <a:cubicBezTo>
                      <a:pt x="4435" y="1722"/>
                      <a:pt x="4422" y="1705"/>
                      <a:pt x="4407" y="1689"/>
                    </a:cubicBezTo>
                    <a:cubicBezTo>
                      <a:pt x="4442" y="1654"/>
                      <a:pt x="4466" y="1610"/>
                      <a:pt x="4478" y="1561"/>
                    </a:cubicBezTo>
                    <a:cubicBezTo>
                      <a:pt x="4500" y="1476"/>
                      <a:pt x="4462" y="1381"/>
                      <a:pt x="4398" y="1325"/>
                    </a:cubicBezTo>
                    <a:cubicBezTo>
                      <a:pt x="4341" y="1275"/>
                      <a:pt x="4256" y="1248"/>
                      <a:pt x="4177" y="1246"/>
                    </a:cubicBezTo>
                    <a:cubicBezTo>
                      <a:pt x="4143" y="1229"/>
                      <a:pt x="4110" y="1211"/>
                      <a:pt x="4077" y="1192"/>
                    </a:cubicBezTo>
                    <a:cubicBezTo>
                      <a:pt x="4064" y="1183"/>
                      <a:pt x="4051" y="1175"/>
                      <a:pt x="4038" y="1167"/>
                    </a:cubicBezTo>
                    <a:cubicBezTo>
                      <a:pt x="4016" y="1089"/>
                      <a:pt x="3983" y="1015"/>
                      <a:pt x="3943" y="943"/>
                    </a:cubicBezTo>
                    <a:cubicBezTo>
                      <a:pt x="3913" y="890"/>
                      <a:pt x="3870" y="841"/>
                      <a:pt x="3815" y="814"/>
                    </a:cubicBezTo>
                    <a:cubicBezTo>
                      <a:pt x="3769" y="792"/>
                      <a:pt x="3721" y="787"/>
                      <a:pt x="3671" y="787"/>
                    </a:cubicBezTo>
                    <a:cubicBezTo>
                      <a:pt x="3664" y="787"/>
                      <a:pt x="3657" y="787"/>
                      <a:pt x="3650" y="788"/>
                    </a:cubicBezTo>
                    <a:cubicBezTo>
                      <a:pt x="3623" y="789"/>
                      <a:pt x="3597" y="794"/>
                      <a:pt x="3571" y="806"/>
                    </a:cubicBezTo>
                    <a:cubicBezTo>
                      <a:pt x="3530" y="769"/>
                      <a:pt x="3486" y="737"/>
                      <a:pt x="3434" y="718"/>
                    </a:cubicBezTo>
                    <a:cubicBezTo>
                      <a:pt x="3382" y="697"/>
                      <a:pt x="3331" y="691"/>
                      <a:pt x="3276" y="691"/>
                    </a:cubicBezTo>
                    <a:cubicBezTo>
                      <a:pt x="3267" y="691"/>
                      <a:pt x="3257" y="691"/>
                      <a:pt x="3248" y="692"/>
                    </a:cubicBezTo>
                    <a:cubicBezTo>
                      <a:pt x="3204" y="693"/>
                      <a:pt x="3162" y="703"/>
                      <a:pt x="3123" y="721"/>
                    </a:cubicBezTo>
                    <a:cubicBezTo>
                      <a:pt x="3116" y="718"/>
                      <a:pt x="3109" y="716"/>
                      <a:pt x="3104" y="712"/>
                    </a:cubicBezTo>
                    <a:cubicBezTo>
                      <a:pt x="3067" y="646"/>
                      <a:pt x="3016" y="586"/>
                      <a:pt x="2957" y="542"/>
                    </a:cubicBezTo>
                    <a:cubicBezTo>
                      <a:pt x="2900" y="496"/>
                      <a:pt x="2832" y="461"/>
                      <a:pt x="2761" y="441"/>
                    </a:cubicBezTo>
                    <a:cubicBezTo>
                      <a:pt x="2698" y="423"/>
                      <a:pt x="2634" y="404"/>
                      <a:pt x="2569" y="402"/>
                    </a:cubicBezTo>
                    <a:cubicBezTo>
                      <a:pt x="2558" y="402"/>
                      <a:pt x="2547" y="401"/>
                      <a:pt x="2536" y="401"/>
                    </a:cubicBezTo>
                    <a:cubicBezTo>
                      <a:pt x="2474" y="401"/>
                      <a:pt x="2414" y="410"/>
                      <a:pt x="2356" y="426"/>
                    </a:cubicBezTo>
                    <a:cubicBezTo>
                      <a:pt x="2356" y="426"/>
                      <a:pt x="2355" y="425"/>
                      <a:pt x="2355" y="425"/>
                    </a:cubicBezTo>
                    <a:cubicBezTo>
                      <a:pt x="2242" y="306"/>
                      <a:pt x="2106" y="220"/>
                      <a:pt x="1945" y="178"/>
                    </a:cubicBezTo>
                    <a:cubicBezTo>
                      <a:pt x="1885" y="163"/>
                      <a:pt x="1823" y="155"/>
                      <a:pt x="1762" y="155"/>
                    </a:cubicBezTo>
                    <a:cubicBezTo>
                      <a:pt x="1727" y="155"/>
                      <a:pt x="1692" y="157"/>
                      <a:pt x="1657" y="163"/>
                    </a:cubicBezTo>
                    <a:cubicBezTo>
                      <a:pt x="1613" y="148"/>
                      <a:pt x="1567" y="136"/>
                      <a:pt x="1521" y="129"/>
                    </a:cubicBezTo>
                    <a:cubicBezTo>
                      <a:pt x="1470" y="121"/>
                      <a:pt x="1414" y="112"/>
                      <a:pt x="1361" y="112"/>
                    </a:cubicBezTo>
                    <a:cubicBezTo>
                      <a:pt x="1343" y="112"/>
                      <a:pt x="1325" y="113"/>
                      <a:pt x="1307" y="115"/>
                    </a:cubicBezTo>
                    <a:cubicBezTo>
                      <a:pt x="1268" y="121"/>
                      <a:pt x="1228" y="128"/>
                      <a:pt x="1190" y="139"/>
                    </a:cubicBezTo>
                    <a:cubicBezTo>
                      <a:pt x="1162" y="137"/>
                      <a:pt x="1135" y="135"/>
                      <a:pt x="1106" y="132"/>
                    </a:cubicBezTo>
                    <a:cubicBezTo>
                      <a:pt x="999" y="125"/>
                      <a:pt x="891" y="115"/>
                      <a:pt x="783" y="113"/>
                    </a:cubicBezTo>
                    <a:cubicBezTo>
                      <a:pt x="777" y="113"/>
                      <a:pt x="771" y="113"/>
                      <a:pt x="766" y="113"/>
                    </a:cubicBezTo>
                    <a:cubicBezTo>
                      <a:pt x="682" y="113"/>
                      <a:pt x="602" y="129"/>
                      <a:pt x="528" y="166"/>
                    </a:cubicBezTo>
                    <a:cubicBezTo>
                      <a:pt x="526" y="163"/>
                      <a:pt x="525" y="162"/>
                      <a:pt x="524" y="160"/>
                    </a:cubicBezTo>
                    <a:lnTo>
                      <a:pt x="517" y="152"/>
                    </a:lnTo>
                    <a:lnTo>
                      <a:pt x="517" y="152"/>
                    </a:lnTo>
                    <a:cubicBezTo>
                      <a:pt x="517" y="152"/>
                      <a:pt x="518" y="153"/>
                      <a:pt x="518" y="153"/>
                    </a:cubicBezTo>
                    <a:lnTo>
                      <a:pt x="518" y="153"/>
                    </a:lnTo>
                    <a:cubicBezTo>
                      <a:pt x="514" y="149"/>
                      <a:pt x="510" y="144"/>
                      <a:pt x="505" y="140"/>
                    </a:cubicBezTo>
                    <a:lnTo>
                      <a:pt x="505" y="140"/>
                    </a:lnTo>
                    <a:cubicBezTo>
                      <a:pt x="509" y="143"/>
                      <a:pt x="512" y="146"/>
                      <a:pt x="516" y="149"/>
                    </a:cubicBezTo>
                    <a:cubicBezTo>
                      <a:pt x="514" y="146"/>
                      <a:pt x="510" y="143"/>
                      <a:pt x="508" y="139"/>
                    </a:cubicBezTo>
                    <a:lnTo>
                      <a:pt x="508" y="139"/>
                    </a:lnTo>
                    <a:cubicBezTo>
                      <a:pt x="508" y="139"/>
                      <a:pt x="508" y="139"/>
                      <a:pt x="508" y="139"/>
                    </a:cubicBezTo>
                    <a:lnTo>
                      <a:pt x="508" y="139"/>
                    </a:lnTo>
                    <a:cubicBezTo>
                      <a:pt x="468" y="85"/>
                      <a:pt x="426" y="30"/>
                      <a:pt x="356" y="11"/>
                    </a:cubicBezTo>
                    <a:cubicBezTo>
                      <a:pt x="331" y="4"/>
                      <a:pt x="305" y="1"/>
                      <a:pt x="280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55" name="Google Shape;4055;p56"/>
              <p:cNvSpPr/>
              <p:nvPr/>
            </p:nvSpPr>
            <p:spPr>
              <a:xfrm>
                <a:off x="2507527" y="3073336"/>
                <a:ext cx="132675" cy="137500"/>
              </a:xfrm>
              <a:custGeom>
                <a:avLst/>
                <a:gdLst/>
                <a:ahLst/>
                <a:cxnLst/>
                <a:rect l="l" t="t" r="r" b="b"/>
                <a:pathLst>
                  <a:path w="5307" h="5500" extrusionOk="0">
                    <a:moveTo>
                      <a:pt x="2343" y="3522"/>
                    </a:moveTo>
                    <a:lnTo>
                      <a:pt x="2343" y="3522"/>
                    </a:lnTo>
                    <a:lnTo>
                      <a:pt x="2343" y="3522"/>
                    </a:lnTo>
                    <a:cubicBezTo>
                      <a:pt x="2334" y="3525"/>
                      <a:pt x="2323" y="3529"/>
                      <a:pt x="2314" y="3532"/>
                    </a:cubicBezTo>
                    <a:cubicBezTo>
                      <a:pt x="2307" y="3534"/>
                      <a:pt x="2299" y="3536"/>
                      <a:pt x="2298" y="3536"/>
                    </a:cubicBezTo>
                    <a:cubicBezTo>
                      <a:pt x="2297" y="3536"/>
                      <a:pt x="2307" y="3533"/>
                      <a:pt x="2343" y="3522"/>
                    </a:cubicBezTo>
                    <a:lnTo>
                      <a:pt x="2343" y="3522"/>
                    </a:lnTo>
                    <a:lnTo>
                      <a:pt x="2263" y="3546"/>
                    </a:lnTo>
                    <a:cubicBezTo>
                      <a:pt x="2259" y="3541"/>
                      <a:pt x="2256" y="3535"/>
                      <a:pt x="2252" y="3531"/>
                    </a:cubicBezTo>
                    <a:cubicBezTo>
                      <a:pt x="2252" y="3530"/>
                      <a:pt x="2251" y="3529"/>
                      <a:pt x="2250" y="3526"/>
                    </a:cubicBezTo>
                    <a:cubicBezTo>
                      <a:pt x="2251" y="3526"/>
                      <a:pt x="2251" y="3526"/>
                      <a:pt x="2251" y="3525"/>
                    </a:cubicBezTo>
                    <a:cubicBezTo>
                      <a:pt x="2266" y="3524"/>
                      <a:pt x="2280" y="3523"/>
                      <a:pt x="2295" y="3523"/>
                    </a:cubicBezTo>
                    <a:cubicBezTo>
                      <a:pt x="2311" y="3522"/>
                      <a:pt x="2327" y="3522"/>
                      <a:pt x="2343" y="3522"/>
                    </a:cubicBezTo>
                    <a:close/>
                    <a:moveTo>
                      <a:pt x="2911" y="3962"/>
                    </a:moveTo>
                    <a:lnTo>
                      <a:pt x="2911" y="3962"/>
                    </a:lnTo>
                    <a:cubicBezTo>
                      <a:pt x="2955" y="3967"/>
                      <a:pt x="2998" y="3971"/>
                      <a:pt x="3041" y="3978"/>
                    </a:cubicBezTo>
                    <a:cubicBezTo>
                      <a:pt x="3038" y="3980"/>
                      <a:pt x="3035" y="3983"/>
                      <a:pt x="3031" y="3985"/>
                    </a:cubicBezTo>
                    <a:lnTo>
                      <a:pt x="2998" y="3988"/>
                    </a:lnTo>
                    <a:cubicBezTo>
                      <a:pt x="2969" y="3980"/>
                      <a:pt x="2940" y="3971"/>
                      <a:pt x="2911" y="3962"/>
                    </a:cubicBezTo>
                    <a:close/>
                    <a:moveTo>
                      <a:pt x="267" y="1"/>
                    </a:moveTo>
                    <a:cubicBezTo>
                      <a:pt x="146" y="1"/>
                      <a:pt x="37" y="82"/>
                      <a:pt x="19" y="208"/>
                    </a:cubicBezTo>
                    <a:cubicBezTo>
                      <a:pt x="1" y="333"/>
                      <a:pt x="94" y="468"/>
                      <a:pt x="225" y="480"/>
                    </a:cubicBezTo>
                    <a:cubicBezTo>
                      <a:pt x="249" y="482"/>
                      <a:pt x="273" y="486"/>
                      <a:pt x="297" y="489"/>
                    </a:cubicBezTo>
                    <a:cubicBezTo>
                      <a:pt x="263" y="575"/>
                      <a:pt x="255" y="675"/>
                      <a:pt x="258" y="763"/>
                    </a:cubicBezTo>
                    <a:cubicBezTo>
                      <a:pt x="267" y="988"/>
                      <a:pt x="309" y="1212"/>
                      <a:pt x="341" y="1435"/>
                    </a:cubicBezTo>
                    <a:cubicBezTo>
                      <a:pt x="357" y="1552"/>
                      <a:pt x="367" y="1669"/>
                      <a:pt x="381" y="1787"/>
                    </a:cubicBezTo>
                    <a:cubicBezTo>
                      <a:pt x="411" y="2078"/>
                      <a:pt x="440" y="2376"/>
                      <a:pt x="522" y="2658"/>
                    </a:cubicBezTo>
                    <a:cubicBezTo>
                      <a:pt x="564" y="2901"/>
                      <a:pt x="621" y="3140"/>
                      <a:pt x="722" y="3363"/>
                    </a:cubicBezTo>
                    <a:cubicBezTo>
                      <a:pt x="742" y="3404"/>
                      <a:pt x="764" y="3446"/>
                      <a:pt x="793" y="3481"/>
                    </a:cubicBezTo>
                    <a:cubicBezTo>
                      <a:pt x="813" y="3505"/>
                      <a:pt x="832" y="3533"/>
                      <a:pt x="859" y="3551"/>
                    </a:cubicBezTo>
                    <a:cubicBezTo>
                      <a:pt x="884" y="3569"/>
                      <a:pt x="908" y="3586"/>
                      <a:pt x="936" y="3598"/>
                    </a:cubicBezTo>
                    <a:cubicBezTo>
                      <a:pt x="965" y="3611"/>
                      <a:pt x="996" y="3614"/>
                      <a:pt x="1028" y="3621"/>
                    </a:cubicBezTo>
                    <a:cubicBezTo>
                      <a:pt x="1041" y="3624"/>
                      <a:pt x="1056" y="3625"/>
                      <a:pt x="1070" y="3625"/>
                    </a:cubicBezTo>
                    <a:cubicBezTo>
                      <a:pt x="1120" y="3625"/>
                      <a:pt x="1173" y="3612"/>
                      <a:pt x="1216" y="3595"/>
                    </a:cubicBezTo>
                    <a:cubicBezTo>
                      <a:pt x="1228" y="3590"/>
                      <a:pt x="1240" y="3585"/>
                      <a:pt x="1252" y="3578"/>
                    </a:cubicBezTo>
                    <a:cubicBezTo>
                      <a:pt x="1262" y="3625"/>
                      <a:pt x="1271" y="3670"/>
                      <a:pt x="1281" y="3717"/>
                    </a:cubicBezTo>
                    <a:cubicBezTo>
                      <a:pt x="1303" y="3857"/>
                      <a:pt x="1323" y="3999"/>
                      <a:pt x="1353" y="4136"/>
                    </a:cubicBezTo>
                    <a:cubicBezTo>
                      <a:pt x="1375" y="4241"/>
                      <a:pt x="1477" y="4316"/>
                      <a:pt x="1584" y="4319"/>
                    </a:cubicBezTo>
                    <a:cubicBezTo>
                      <a:pt x="1624" y="4319"/>
                      <a:pt x="1664" y="4308"/>
                      <a:pt x="1698" y="4290"/>
                    </a:cubicBezTo>
                    <a:cubicBezTo>
                      <a:pt x="1730" y="4342"/>
                      <a:pt x="1781" y="4381"/>
                      <a:pt x="1839" y="4394"/>
                    </a:cubicBezTo>
                    <a:cubicBezTo>
                      <a:pt x="1840" y="4395"/>
                      <a:pt x="1841" y="4395"/>
                      <a:pt x="1843" y="4395"/>
                    </a:cubicBezTo>
                    <a:cubicBezTo>
                      <a:pt x="1848" y="4397"/>
                      <a:pt x="1852" y="4398"/>
                      <a:pt x="1857" y="4399"/>
                    </a:cubicBezTo>
                    <a:cubicBezTo>
                      <a:pt x="1869" y="4401"/>
                      <a:pt x="1881" y="4402"/>
                      <a:pt x="1894" y="4402"/>
                    </a:cubicBezTo>
                    <a:cubicBezTo>
                      <a:pt x="1922" y="4402"/>
                      <a:pt x="1950" y="4397"/>
                      <a:pt x="1977" y="4389"/>
                    </a:cubicBezTo>
                    <a:cubicBezTo>
                      <a:pt x="2068" y="4471"/>
                      <a:pt x="2176" y="4539"/>
                      <a:pt x="2284" y="4597"/>
                    </a:cubicBezTo>
                    <a:cubicBezTo>
                      <a:pt x="2509" y="4718"/>
                      <a:pt x="2749" y="4813"/>
                      <a:pt x="2993" y="4888"/>
                    </a:cubicBezTo>
                    <a:cubicBezTo>
                      <a:pt x="3031" y="4904"/>
                      <a:pt x="3070" y="4919"/>
                      <a:pt x="3108" y="4934"/>
                    </a:cubicBezTo>
                    <a:cubicBezTo>
                      <a:pt x="3130" y="4942"/>
                      <a:pt x="3151" y="4951"/>
                      <a:pt x="3173" y="4958"/>
                    </a:cubicBezTo>
                    <a:cubicBezTo>
                      <a:pt x="3189" y="4966"/>
                      <a:pt x="3207" y="4972"/>
                      <a:pt x="3224" y="4976"/>
                    </a:cubicBezTo>
                    <a:cubicBezTo>
                      <a:pt x="3267" y="4993"/>
                      <a:pt x="3312" y="5004"/>
                      <a:pt x="3354" y="5015"/>
                    </a:cubicBezTo>
                    <a:cubicBezTo>
                      <a:pt x="3414" y="5032"/>
                      <a:pt x="3475" y="5049"/>
                      <a:pt x="3535" y="5063"/>
                    </a:cubicBezTo>
                    <a:cubicBezTo>
                      <a:pt x="3657" y="5093"/>
                      <a:pt x="3780" y="5113"/>
                      <a:pt x="3904" y="5129"/>
                    </a:cubicBezTo>
                    <a:cubicBezTo>
                      <a:pt x="4034" y="5146"/>
                      <a:pt x="4164" y="5158"/>
                      <a:pt x="4296" y="5166"/>
                    </a:cubicBezTo>
                    <a:cubicBezTo>
                      <a:pt x="4351" y="5170"/>
                      <a:pt x="4407" y="5172"/>
                      <a:pt x="4464" y="5173"/>
                    </a:cubicBezTo>
                    <a:cubicBezTo>
                      <a:pt x="4543" y="5173"/>
                      <a:pt x="4623" y="5173"/>
                      <a:pt x="4696" y="5141"/>
                    </a:cubicBezTo>
                    <a:cubicBezTo>
                      <a:pt x="4713" y="5172"/>
                      <a:pt x="4729" y="5204"/>
                      <a:pt x="4744" y="5235"/>
                    </a:cubicBezTo>
                    <a:cubicBezTo>
                      <a:pt x="4774" y="5301"/>
                      <a:pt x="4797" y="5376"/>
                      <a:pt x="4850" y="5427"/>
                    </a:cubicBezTo>
                    <a:cubicBezTo>
                      <a:pt x="4888" y="5462"/>
                      <a:pt x="4934" y="5486"/>
                      <a:pt x="4981" y="5495"/>
                    </a:cubicBezTo>
                    <a:cubicBezTo>
                      <a:pt x="4995" y="5498"/>
                      <a:pt x="5010" y="5500"/>
                      <a:pt x="5025" y="5500"/>
                    </a:cubicBezTo>
                    <a:cubicBezTo>
                      <a:pt x="5054" y="5500"/>
                      <a:pt x="5082" y="5494"/>
                      <a:pt x="5111" y="5483"/>
                    </a:cubicBezTo>
                    <a:cubicBezTo>
                      <a:pt x="5195" y="5450"/>
                      <a:pt x="5245" y="5378"/>
                      <a:pt x="5262" y="5292"/>
                    </a:cubicBezTo>
                    <a:cubicBezTo>
                      <a:pt x="5263" y="5282"/>
                      <a:pt x="5264" y="5271"/>
                      <a:pt x="5266" y="5261"/>
                    </a:cubicBezTo>
                    <a:cubicBezTo>
                      <a:pt x="5267" y="5247"/>
                      <a:pt x="5269" y="5234"/>
                      <a:pt x="5270" y="5220"/>
                    </a:cubicBezTo>
                    <a:cubicBezTo>
                      <a:pt x="5284" y="5133"/>
                      <a:pt x="5307" y="5049"/>
                      <a:pt x="5307" y="4961"/>
                    </a:cubicBezTo>
                    <a:cubicBezTo>
                      <a:pt x="5304" y="4847"/>
                      <a:pt x="5275" y="4741"/>
                      <a:pt x="5238" y="4633"/>
                    </a:cubicBezTo>
                    <a:cubicBezTo>
                      <a:pt x="5204" y="4531"/>
                      <a:pt x="5145" y="4441"/>
                      <a:pt x="5084" y="4354"/>
                    </a:cubicBezTo>
                    <a:cubicBezTo>
                      <a:pt x="5024" y="4267"/>
                      <a:pt x="4962" y="4185"/>
                      <a:pt x="4900" y="4102"/>
                    </a:cubicBezTo>
                    <a:cubicBezTo>
                      <a:pt x="4768" y="3931"/>
                      <a:pt x="4631" y="3761"/>
                      <a:pt x="4473" y="3614"/>
                    </a:cubicBezTo>
                    <a:cubicBezTo>
                      <a:pt x="4380" y="3529"/>
                      <a:pt x="4283" y="3447"/>
                      <a:pt x="4178" y="3380"/>
                    </a:cubicBezTo>
                    <a:cubicBezTo>
                      <a:pt x="4093" y="3324"/>
                      <a:pt x="4004" y="3276"/>
                      <a:pt x="3916" y="3226"/>
                    </a:cubicBezTo>
                    <a:cubicBezTo>
                      <a:pt x="3825" y="3175"/>
                      <a:pt x="3734" y="3125"/>
                      <a:pt x="3641" y="3080"/>
                    </a:cubicBezTo>
                    <a:cubicBezTo>
                      <a:pt x="3549" y="3037"/>
                      <a:pt x="3452" y="3005"/>
                      <a:pt x="3355" y="2979"/>
                    </a:cubicBezTo>
                    <a:cubicBezTo>
                      <a:pt x="3131" y="2920"/>
                      <a:pt x="2896" y="2885"/>
                      <a:pt x="2664" y="2879"/>
                    </a:cubicBezTo>
                    <a:cubicBezTo>
                      <a:pt x="2628" y="2878"/>
                      <a:pt x="2592" y="2878"/>
                      <a:pt x="2556" y="2878"/>
                    </a:cubicBezTo>
                    <a:cubicBezTo>
                      <a:pt x="2484" y="2878"/>
                      <a:pt x="2411" y="2880"/>
                      <a:pt x="2338" y="2883"/>
                    </a:cubicBezTo>
                    <a:cubicBezTo>
                      <a:pt x="2338" y="2833"/>
                      <a:pt x="2339" y="2785"/>
                      <a:pt x="2336" y="2736"/>
                    </a:cubicBezTo>
                    <a:cubicBezTo>
                      <a:pt x="2329" y="2607"/>
                      <a:pt x="2298" y="2478"/>
                      <a:pt x="2273" y="2352"/>
                    </a:cubicBezTo>
                    <a:cubicBezTo>
                      <a:pt x="2246" y="2230"/>
                      <a:pt x="2224" y="2105"/>
                      <a:pt x="2187" y="1985"/>
                    </a:cubicBezTo>
                    <a:cubicBezTo>
                      <a:pt x="2088" y="1654"/>
                      <a:pt x="1927" y="1342"/>
                      <a:pt x="1717" y="1068"/>
                    </a:cubicBezTo>
                    <a:cubicBezTo>
                      <a:pt x="1562" y="862"/>
                      <a:pt x="1369" y="696"/>
                      <a:pt x="1182" y="521"/>
                    </a:cubicBezTo>
                    <a:cubicBezTo>
                      <a:pt x="1134" y="476"/>
                      <a:pt x="1086" y="431"/>
                      <a:pt x="1038" y="384"/>
                    </a:cubicBezTo>
                    <a:cubicBezTo>
                      <a:pt x="964" y="312"/>
                      <a:pt x="891" y="233"/>
                      <a:pt x="806" y="174"/>
                    </a:cubicBezTo>
                    <a:cubicBezTo>
                      <a:pt x="741" y="127"/>
                      <a:pt x="672" y="86"/>
                      <a:pt x="596" y="63"/>
                    </a:cubicBezTo>
                    <a:cubicBezTo>
                      <a:pt x="553" y="50"/>
                      <a:pt x="512" y="40"/>
                      <a:pt x="469" y="30"/>
                    </a:cubicBezTo>
                    <a:cubicBezTo>
                      <a:pt x="411" y="17"/>
                      <a:pt x="352" y="8"/>
                      <a:pt x="293" y="2"/>
                    </a:cubicBezTo>
                    <a:cubicBezTo>
                      <a:pt x="284" y="1"/>
                      <a:pt x="275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56" name="Google Shape;4056;p56"/>
              <p:cNvSpPr/>
              <p:nvPr/>
            </p:nvSpPr>
            <p:spPr>
              <a:xfrm>
                <a:off x="2746600" y="3088150"/>
                <a:ext cx="181675" cy="134125"/>
              </a:xfrm>
              <a:custGeom>
                <a:avLst/>
                <a:gdLst/>
                <a:ahLst/>
                <a:cxnLst/>
                <a:rect l="l" t="t" r="r" b="b"/>
                <a:pathLst>
                  <a:path w="7267" h="5365" extrusionOk="0">
                    <a:moveTo>
                      <a:pt x="6988" y="1"/>
                    </a:moveTo>
                    <a:cubicBezTo>
                      <a:pt x="6944" y="1"/>
                      <a:pt x="6900" y="11"/>
                      <a:pt x="6856" y="24"/>
                    </a:cubicBezTo>
                    <a:cubicBezTo>
                      <a:pt x="6748" y="59"/>
                      <a:pt x="6649" y="104"/>
                      <a:pt x="6554" y="165"/>
                    </a:cubicBezTo>
                    <a:cubicBezTo>
                      <a:pt x="6440" y="238"/>
                      <a:pt x="6326" y="314"/>
                      <a:pt x="6214" y="390"/>
                    </a:cubicBezTo>
                    <a:cubicBezTo>
                      <a:pt x="5956" y="566"/>
                      <a:pt x="5718" y="778"/>
                      <a:pt x="5520" y="1023"/>
                    </a:cubicBezTo>
                    <a:cubicBezTo>
                      <a:pt x="5381" y="1194"/>
                      <a:pt x="5266" y="1377"/>
                      <a:pt x="5157" y="1568"/>
                    </a:cubicBezTo>
                    <a:cubicBezTo>
                      <a:pt x="5095" y="1674"/>
                      <a:pt x="5040" y="1785"/>
                      <a:pt x="4987" y="1896"/>
                    </a:cubicBezTo>
                    <a:cubicBezTo>
                      <a:pt x="4932" y="2014"/>
                      <a:pt x="4874" y="2133"/>
                      <a:pt x="4828" y="2253"/>
                    </a:cubicBezTo>
                    <a:cubicBezTo>
                      <a:pt x="4777" y="2391"/>
                      <a:pt x="4728" y="2529"/>
                      <a:pt x="4682" y="2669"/>
                    </a:cubicBezTo>
                    <a:cubicBezTo>
                      <a:pt x="4642" y="2788"/>
                      <a:pt x="4618" y="2912"/>
                      <a:pt x="4592" y="3034"/>
                    </a:cubicBezTo>
                    <a:cubicBezTo>
                      <a:pt x="4562" y="3163"/>
                      <a:pt x="4543" y="3302"/>
                      <a:pt x="4532" y="3435"/>
                    </a:cubicBezTo>
                    <a:cubicBezTo>
                      <a:pt x="4522" y="3571"/>
                      <a:pt x="4513" y="3705"/>
                      <a:pt x="4514" y="3841"/>
                    </a:cubicBezTo>
                    <a:cubicBezTo>
                      <a:pt x="4514" y="3861"/>
                      <a:pt x="4515" y="3880"/>
                      <a:pt x="4516" y="3900"/>
                    </a:cubicBezTo>
                    <a:cubicBezTo>
                      <a:pt x="4504" y="3894"/>
                      <a:pt x="4493" y="3887"/>
                      <a:pt x="4482" y="3881"/>
                    </a:cubicBezTo>
                    <a:cubicBezTo>
                      <a:pt x="4393" y="3839"/>
                      <a:pt x="4301" y="3804"/>
                      <a:pt x="4210" y="3764"/>
                    </a:cubicBezTo>
                    <a:cubicBezTo>
                      <a:pt x="4123" y="3727"/>
                      <a:pt x="4036" y="3689"/>
                      <a:pt x="3948" y="3655"/>
                    </a:cubicBezTo>
                    <a:cubicBezTo>
                      <a:pt x="3766" y="3584"/>
                      <a:pt x="3579" y="3531"/>
                      <a:pt x="3385" y="3505"/>
                    </a:cubicBezTo>
                    <a:cubicBezTo>
                      <a:pt x="3193" y="3479"/>
                      <a:pt x="2998" y="3465"/>
                      <a:pt x="2804" y="3459"/>
                    </a:cubicBezTo>
                    <a:cubicBezTo>
                      <a:pt x="2677" y="3455"/>
                      <a:pt x="2548" y="3450"/>
                      <a:pt x="2419" y="3450"/>
                    </a:cubicBezTo>
                    <a:cubicBezTo>
                      <a:pt x="2308" y="3450"/>
                      <a:pt x="2196" y="3454"/>
                      <a:pt x="2086" y="3464"/>
                    </a:cubicBezTo>
                    <a:cubicBezTo>
                      <a:pt x="1841" y="3486"/>
                      <a:pt x="1600" y="3536"/>
                      <a:pt x="1364" y="3607"/>
                    </a:cubicBezTo>
                    <a:cubicBezTo>
                      <a:pt x="1133" y="3677"/>
                      <a:pt x="904" y="3757"/>
                      <a:pt x="690" y="3870"/>
                    </a:cubicBezTo>
                    <a:cubicBezTo>
                      <a:pt x="490" y="3975"/>
                      <a:pt x="308" y="4110"/>
                      <a:pt x="128" y="4246"/>
                    </a:cubicBezTo>
                    <a:cubicBezTo>
                      <a:pt x="22" y="4325"/>
                      <a:pt x="1" y="4478"/>
                      <a:pt x="80" y="4583"/>
                    </a:cubicBezTo>
                    <a:cubicBezTo>
                      <a:pt x="127" y="4646"/>
                      <a:pt x="201" y="4680"/>
                      <a:pt x="275" y="4680"/>
                    </a:cubicBezTo>
                    <a:cubicBezTo>
                      <a:pt x="325" y="4680"/>
                      <a:pt x="376" y="4664"/>
                      <a:pt x="418" y="4633"/>
                    </a:cubicBezTo>
                    <a:cubicBezTo>
                      <a:pt x="459" y="4601"/>
                      <a:pt x="500" y="4570"/>
                      <a:pt x="543" y="4540"/>
                    </a:cubicBezTo>
                    <a:cubicBezTo>
                      <a:pt x="544" y="4541"/>
                      <a:pt x="545" y="4542"/>
                      <a:pt x="546" y="4543"/>
                    </a:cubicBezTo>
                    <a:cubicBezTo>
                      <a:pt x="595" y="4594"/>
                      <a:pt x="665" y="4627"/>
                      <a:pt x="729" y="4654"/>
                    </a:cubicBezTo>
                    <a:cubicBezTo>
                      <a:pt x="802" y="4687"/>
                      <a:pt x="877" y="4719"/>
                      <a:pt x="952" y="4746"/>
                    </a:cubicBezTo>
                    <a:cubicBezTo>
                      <a:pt x="1001" y="4764"/>
                      <a:pt x="1050" y="4780"/>
                      <a:pt x="1101" y="4795"/>
                    </a:cubicBezTo>
                    <a:cubicBezTo>
                      <a:pt x="1157" y="4995"/>
                      <a:pt x="1383" y="5056"/>
                      <a:pt x="1563" y="5101"/>
                    </a:cubicBezTo>
                    <a:cubicBezTo>
                      <a:pt x="1682" y="5130"/>
                      <a:pt x="1800" y="5155"/>
                      <a:pt x="1919" y="5185"/>
                    </a:cubicBezTo>
                    <a:cubicBezTo>
                      <a:pt x="2090" y="5227"/>
                      <a:pt x="2259" y="5268"/>
                      <a:pt x="2431" y="5300"/>
                    </a:cubicBezTo>
                    <a:cubicBezTo>
                      <a:pt x="2506" y="5315"/>
                      <a:pt x="2583" y="5328"/>
                      <a:pt x="2659" y="5338"/>
                    </a:cubicBezTo>
                    <a:cubicBezTo>
                      <a:pt x="2777" y="5353"/>
                      <a:pt x="2896" y="5364"/>
                      <a:pt x="3017" y="5364"/>
                    </a:cubicBezTo>
                    <a:cubicBezTo>
                      <a:pt x="3023" y="5364"/>
                      <a:pt x="3028" y="5364"/>
                      <a:pt x="3034" y="5364"/>
                    </a:cubicBezTo>
                    <a:cubicBezTo>
                      <a:pt x="3103" y="5364"/>
                      <a:pt x="3174" y="5363"/>
                      <a:pt x="3242" y="5358"/>
                    </a:cubicBezTo>
                    <a:cubicBezTo>
                      <a:pt x="3348" y="5347"/>
                      <a:pt x="3448" y="5327"/>
                      <a:pt x="3550" y="5299"/>
                    </a:cubicBezTo>
                    <a:cubicBezTo>
                      <a:pt x="3669" y="5267"/>
                      <a:pt x="3789" y="5216"/>
                      <a:pt x="3903" y="5170"/>
                    </a:cubicBezTo>
                    <a:cubicBezTo>
                      <a:pt x="3977" y="5139"/>
                      <a:pt x="4046" y="5103"/>
                      <a:pt x="4116" y="5067"/>
                    </a:cubicBezTo>
                    <a:cubicBezTo>
                      <a:pt x="4178" y="5038"/>
                      <a:pt x="4242" y="5017"/>
                      <a:pt x="4305" y="4995"/>
                    </a:cubicBezTo>
                    <a:cubicBezTo>
                      <a:pt x="4366" y="4972"/>
                      <a:pt x="4429" y="4946"/>
                      <a:pt x="4490" y="4916"/>
                    </a:cubicBezTo>
                    <a:cubicBezTo>
                      <a:pt x="4527" y="4938"/>
                      <a:pt x="4569" y="4949"/>
                      <a:pt x="4611" y="4949"/>
                    </a:cubicBezTo>
                    <a:cubicBezTo>
                      <a:pt x="4664" y="4949"/>
                      <a:pt x="4717" y="4932"/>
                      <a:pt x="4761" y="4901"/>
                    </a:cubicBezTo>
                    <a:cubicBezTo>
                      <a:pt x="4804" y="4872"/>
                      <a:pt x="4848" y="4827"/>
                      <a:pt x="4881" y="4777"/>
                    </a:cubicBezTo>
                    <a:cubicBezTo>
                      <a:pt x="4896" y="4782"/>
                      <a:pt x="4908" y="4794"/>
                      <a:pt x="4924" y="4796"/>
                    </a:cubicBezTo>
                    <a:cubicBezTo>
                      <a:pt x="4940" y="4799"/>
                      <a:pt x="4957" y="4801"/>
                      <a:pt x="4973" y="4801"/>
                    </a:cubicBezTo>
                    <a:cubicBezTo>
                      <a:pt x="5034" y="4801"/>
                      <a:pt x="5095" y="4778"/>
                      <a:pt x="5139" y="4733"/>
                    </a:cubicBezTo>
                    <a:cubicBezTo>
                      <a:pt x="5200" y="4669"/>
                      <a:pt x="5256" y="4602"/>
                      <a:pt x="5309" y="4532"/>
                    </a:cubicBezTo>
                    <a:cubicBezTo>
                      <a:pt x="5313" y="4526"/>
                      <a:pt x="5317" y="4522"/>
                      <a:pt x="5320" y="4517"/>
                    </a:cubicBezTo>
                    <a:cubicBezTo>
                      <a:pt x="5335" y="4500"/>
                      <a:pt x="5350" y="4483"/>
                      <a:pt x="5365" y="4466"/>
                    </a:cubicBezTo>
                    <a:cubicBezTo>
                      <a:pt x="5424" y="4462"/>
                      <a:pt x="5478" y="4437"/>
                      <a:pt x="5524" y="4397"/>
                    </a:cubicBezTo>
                    <a:cubicBezTo>
                      <a:pt x="5656" y="4284"/>
                      <a:pt x="5782" y="4164"/>
                      <a:pt x="5909" y="4045"/>
                    </a:cubicBezTo>
                    <a:cubicBezTo>
                      <a:pt x="6076" y="3886"/>
                      <a:pt x="6241" y="3725"/>
                      <a:pt x="6387" y="3546"/>
                    </a:cubicBezTo>
                    <a:cubicBezTo>
                      <a:pt x="6706" y="3155"/>
                      <a:pt x="6975" y="2710"/>
                      <a:pt x="7114" y="2223"/>
                    </a:cubicBezTo>
                    <a:cubicBezTo>
                      <a:pt x="7174" y="2015"/>
                      <a:pt x="7208" y="1805"/>
                      <a:pt x="7215" y="1589"/>
                    </a:cubicBezTo>
                    <a:cubicBezTo>
                      <a:pt x="7218" y="1489"/>
                      <a:pt x="7224" y="1391"/>
                      <a:pt x="7226" y="1291"/>
                    </a:cubicBezTo>
                    <a:cubicBezTo>
                      <a:pt x="7226" y="1247"/>
                      <a:pt x="7214" y="1204"/>
                      <a:pt x="7191" y="1168"/>
                    </a:cubicBezTo>
                    <a:cubicBezTo>
                      <a:pt x="7197" y="1142"/>
                      <a:pt x="7201" y="1116"/>
                      <a:pt x="7206" y="1090"/>
                    </a:cubicBezTo>
                    <a:cubicBezTo>
                      <a:pt x="7230" y="943"/>
                      <a:pt x="7250" y="766"/>
                      <a:pt x="7190" y="625"/>
                    </a:cubicBezTo>
                    <a:cubicBezTo>
                      <a:pt x="7187" y="618"/>
                      <a:pt x="7184" y="611"/>
                      <a:pt x="7181" y="603"/>
                    </a:cubicBezTo>
                    <a:cubicBezTo>
                      <a:pt x="7210" y="537"/>
                      <a:pt x="7202" y="465"/>
                      <a:pt x="7171" y="404"/>
                    </a:cubicBezTo>
                    <a:cubicBezTo>
                      <a:pt x="7190" y="385"/>
                      <a:pt x="7205" y="361"/>
                      <a:pt x="7215" y="335"/>
                    </a:cubicBezTo>
                    <a:cubicBezTo>
                      <a:pt x="7266" y="214"/>
                      <a:pt x="7208" y="70"/>
                      <a:pt x="7086" y="20"/>
                    </a:cubicBezTo>
                    <a:cubicBezTo>
                      <a:pt x="7053" y="6"/>
                      <a:pt x="7020" y="1"/>
                      <a:pt x="6988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57" name="Google Shape;4057;p56"/>
              <p:cNvSpPr/>
              <p:nvPr/>
            </p:nvSpPr>
            <p:spPr>
              <a:xfrm>
                <a:off x="2639250" y="2938450"/>
                <a:ext cx="127800" cy="133575"/>
              </a:xfrm>
              <a:custGeom>
                <a:avLst/>
                <a:gdLst/>
                <a:ahLst/>
                <a:cxnLst/>
                <a:rect l="l" t="t" r="r" b="b"/>
                <a:pathLst>
                  <a:path w="5112" h="5343" extrusionOk="0">
                    <a:moveTo>
                      <a:pt x="2670" y="0"/>
                    </a:moveTo>
                    <a:cubicBezTo>
                      <a:pt x="2428" y="0"/>
                      <a:pt x="2183" y="35"/>
                      <a:pt x="1948" y="91"/>
                    </a:cubicBezTo>
                    <a:cubicBezTo>
                      <a:pt x="1929" y="94"/>
                      <a:pt x="1909" y="99"/>
                      <a:pt x="1890" y="105"/>
                    </a:cubicBezTo>
                    <a:cubicBezTo>
                      <a:pt x="1860" y="114"/>
                      <a:pt x="1832" y="126"/>
                      <a:pt x="1804" y="142"/>
                    </a:cubicBezTo>
                    <a:cubicBezTo>
                      <a:pt x="1780" y="155"/>
                      <a:pt x="1762" y="174"/>
                      <a:pt x="1746" y="195"/>
                    </a:cubicBezTo>
                    <a:cubicBezTo>
                      <a:pt x="1399" y="225"/>
                      <a:pt x="1069" y="423"/>
                      <a:pt x="843" y="686"/>
                    </a:cubicBezTo>
                    <a:cubicBezTo>
                      <a:pt x="644" y="918"/>
                      <a:pt x="501" y="1187"/>
                      <a:pt x="360" y="1456"/>
                    </a:cubicBezTo>
                    <a:cubicBezTo>
                      <a:pt x="136" y="1886"/>
                      <a:pt x="1" y="2383"/>
                      <a:pt x="22" y="2867"/>
                    </a:cubicBezTo>
                    <a:cubicBezTo>
                      <a:pt x="33" y="3127"/>
                      <a:pt x="74" y="3386"/>
                      <a:pt x="145" y="3636"/>
                    </a:cubicBezTo>
                    <a:cubicBezTo>
                      <a:pt x="219" y="3896"/>
                      <a:pt x="327" y="4140"/>
                      <a:pt x="488" y="4359"/>
                    </a:cubicBezTo>
                    <a:cubicBezTo>
                      <a:pt x="561" y="4457"/>
                      <a:pt x="636" y="4554"/>
                      <a:pt x="718" y="4646"/>
                    </a:cubicBezTo>
                    <a:cubicBezTo>
                      <a:pt x="813" y="4751"/>
                      <a:pt x="915" y="4856"/>
                      <a:pt x="1033" y="4935"/>
                    </a:cubicBezTo>
                    <a:cubicBezTo>
                      <a:pt x="1291" y="5106"/>
                      <a:pt x="1599" y="5186"/>
                      <a:pt x="1894" y="5262"/>
                    </a:cubicBezTo>
                    <a:lnTo>
                      <a:pt x="1894" y="5262"/>
                    </a:lnTo>
                    <a:cubicBezTo>
                      <a:pt x="1893" y="5262"/>
                      <a:pt x="1893" y="5262"/>
                      <a:pt x="1893" y="5262"/>
                    </a:cubicBezTo>
                    <a:cubicBezTo>
                      <a:pt x="1895" y="5263"/>
                      <a:pt x="1896" y="5263"/>
                      <a:pt x="1898" y="5263"/>
                    </a:cubicBezTo>
                    <a:lnTo>
                      <a:pt x="1898" y="5263"/>
                    </a:lnTo>
                    <a:cubicBezTo>
                      <a:pt x="1898" y="5263"/>
                      <a:pt x="1898" y="5263"/>
                      <a:pt x="1898" y="5263"/>
                    </a:cubicBezTo>
                    <a:cubicBezTo>
                      <a:pt x="1898" y="5263"/>
                      <a:pt x="1898" y="5263"/>
                      <a:pt x="1898" y="5263"/>
                    </a:cubicBezTo>
                    <a:lnTo>
                      <a:pt x="1898" y="5263"/>
                    </a:lnTo>
                    <a:cubicBezTo>
                      <a:pt x="1965" y="5280"/>
                      <a:pt x="2033" y="5297"/>
                      <a:pt x="2100" y="5309"/>
                    </a:cubicBezTo>
                    <a:cubicBezTo>
                      <a:pt x="2206" y="5329"/>
                      <a:pt x="2313" y="5342"/>
                      <a:pt x="2420" y="5342"/>
                    </a:cubicBezTo>
                    <a:cubicBezTo>
                      <a:pt x="2460" y="5342"/>
                      <a:pt x="2500" y="5341"/>
                      <a:pt x="2541" y="5337"/>
                    </a:cubicBezTo>
                    <a:cubicBezTo>
                      <a:pt x="2662" y="5324"/>
                      <a:pt x="2778" y="5308"/>
                      <a:pt x="2897" y="5283"/>
                    </a:cubicBezTo>
                    <a:cubicBezTo>
                      <a:pt x="3008" y="5260"/>
                      <a:pt x="3117" y="5219"/>
                      <a:pt x="3222" y="5180"/>
                    </a:cubicBezTo>
                    <a:cubicBezTo>
                      <a:pt x="3326" y="5141"/>
                      <a:pt x="3429" y="5102"/>
                      <a:pt x="3534" y="5066"/>
                    </a:cubicBezTo>
                    <a:cubicBezTo>
                      <a:pt x="3694" y="5011"/>
                      <a:pt x="3854" y="4955"/>
                      <a:pt x="3989" y="4849"/>
                    </a:cubicBezTo>
                    <a:cubicBezTo>
                      <a:pt x="4114" y="4753"/>
                      <a:pt x="4231" y="4648"/>
                      <a:pt x="4329" y="4527"/>
                    </a:cubicBezTo>
                    <a:cubicBezTo>
                      <a:pt x="4374" y="4495"/>
                      <a:pt x="4416" y="4461"/>
                      <a:pt x="4456" y="4425"/>
                    </a:cubicBezTo>
                    <a:cubicBezTo>
                      <a:pt x="4558" y="4334"/>
                      <a:pt x="4653" y="4235"/>
                      <a:pt x="4725" y="4120"/>
                    </a:cubicBezTo>
                    <a:cubicBezTo>
                      <a:pt x="4765" y="4057"/>
                      <a:pt x="4801" y="3993"/>
                      <a:pt x="4839" y="3929"/>
                    </a:cubicBezTo>
                    <a:cubicBezTo>
                      <a:pt x="4912" y="3799"/>
                      <a:pt x="4980" y="3660"/>
                      <a:pt x="5030" y="3518"/>
                    </a:cubicBezTo>
                    <a:cubicBezTo>
                      <a:pt x="5056" y="3443"/>
                      <a:pt x="5079" y="3367"/>
                      <a:pt x="5087" y="3289"/>
                    </a:cubicBezTo>
                    <a:cubicBezTo>
                      <a:pt x="5091" y="3254"/>
                      <a:pt x="5094" y="3218"/>
                      <a:pt x="5097" y="3183"/>
                    </a:cubicBezTo>
                    <a:cubicBezTo>
                      <a:pt x="5102" y="3116"/>
                      <a:pt x="5105" y="3050"/>
                      <a:pt x="5108" y="2982"/>
                    </a:cubicBezTo>
                    <a:cubicBezTo>
                      <a:pt x="5111" y="2854"/>
                      <a:pt x="5096" y="2725"/>
                      <a:pt x="5081" y="2599"/>
                    </a:cubicBezTo>
                    <a:cubicBezTo>
                      <a:pt x="5068" y="2469"/>
                      <a:pt x="5048" y="2338"/>
                      <a:pt x="5017" y="2213"/>
                    </a:cubicBezTo>
                    <a:cubicBezTo>
                      <a:pt x="4954" y="1958"/>
                      <a:pt x="4858" y="1708"/>
                      <a:pt x="4733" y="1477"/>
                    </a:cubicBezTo>
                    <a:cubicBezTo>
                      <a:pt x="4670" y="1362"/>
                      <a:pt x="4595" y="1253"/>
                      <a:pt x="4516" y="1147"/>
                    </a:cubicBezTo>
                    <a:cubicBezTo>
                      <a:pt x="4444" y="1049"/>
                      <a:pt x="4376" y="942"/>
                      <a:pt x="4295" y="851"/>
                    </a:cubicBezTo>
                    <a:cubicBezTo>
                      <a:pt x="4204" y="752"/>
                      <a:pt x="4107" y="664"/>
                      <a:pt x="4008" y="576"/>
                    </a:cubicBezTo>
                    <a:cubicBezTo>
                      <a:pt x="3907" y="488"/>
                      <a:pt x="3805" y="406"/>
                      <a:pt x="3693" y="333"/>
                    </a:cubicBezTo>
                    <a:cubicBezTo>
                      <a:pt x="3587" y="266"/>
                      <a:pt x="3470" y="207"/>
                      <a:pt x="3356" y="158"/>
                    </a:cubicBezTo>
                    <a:cubicBezTo>
                      <a:pt x="3169" y="77"/>
                      <a:pt x="2979" y="9"/>
                      <a:pt x="2772" y="2"/>
                    </a:cubicBezTo>
                    <a:cubicBezTo>
                      <a:pt x="2738" y="1"/>
                      <a:pt x="2704" y="0"/>
                      <a:pt x="26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58" name="Google Shape;4058;p56"/>
              <p:cNvSpPr/>
              <p:nvPr/>
            </p:nvSpPr>
            <p:spPr>
              <a:xfrm>
                <a:off x="2643300" y="2937125"/>
                <a:ext cx="1245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4983" h="5254" extrusionOk="0">
                    <a:moveTo>
                      <a:pt x="2139" y="603"/>
                    </a:moveTo>
                    <a:lnTo>
                      <a:pt x="2139" y="603"/>
                    </a:lnTo>
                    <a:cubicBezTo>
                      <a:pt x="2139" y="603"/>
                      <a:pt x="2138" y="603"/>
                      <a:pt x="2137" y="603"/>
                    </a:cubicBezTo>
                    <a:cubicBezTo>
                      <a:pt x="2138" y="603"/>
                      <a:pt x="2139" y="603"/>
                      <a:pt x="2139" y="603"/>
                    </a:cubicBezTo>
                    <a:close/>
                    <a:moveTo>
                      <a:pt x="2132" y="604"/>
                    </a:moveTo>
                    <a:cubicBezTo>
                      <a:pt x="2131" y="604"/>
                      <a:pt x="2131" y="604"/>
                      <a:pt x="2131" y="604"/>
                    </a:cubicBezTo>
                    <a:lnTo>
                      <a:pt x="2131" y="604"/>
                    </a:lnTo>
                    <a:cubicBezTo>
                      <a:pt x="2131" y="604"/>
                      <a:pt x="2131" y="604"/>
                      <a:pt x="2132" y="604"/>
                    </a:cubicBezTo>
                    <a:close/>
                    <a:moveTo>
                      <a:pt x="4037" y="3762"/>
                    </a:moveTo>
                    <a:cubicBezTo>
                      <a:pt x="4033" y="3767"/>
                      <a:pt x="4029" y="3772"/>
                      <a:pt x="4025" y="3777"/>
                    </a:cubicBezTo>
                    <a:cubicBezTo>
                      <a:pt x="4029" y="3772"/>
                      <a:pt x="4033" y="3767"/>
                      <a:pt x="4037" y="3762"/>
                    </a:cubicBezTo>
                    <a:close/>
                    <a:moveTo>
                      <a:pt x="3060" y="4548"/>
                    </a:moveTo>
                    <a:cubicBezTo>
                      <a:pt x="3060" y="4549"/>
                      <a:pt x="3059" y="4549"/>
                      <a:pt x="3059" y="4549"/>
                    </a:cubicBezTo>
                    <a:cubicBezTo>
                      <a:pt x="3059" y="4549"/>
                      <a:pt x="3060" y="4549"/>
                      <a:pt x="3060" y="4548"/>
                    </a:cubicBezTo>
                    <a:close/>
                    <a:moveTo>
                      <a:pt x="2307" y="586"/>
                    </a:moveTo>
                    <a:cubicBezTo>
                      <a:pt x="2365" y="587"/>
                      <a:pt x="2422" y="590"/>
                      <a:pt x="2479" y="597"/>
                    </a:cubicBezTo>
                    <a:cubicBezTo>
                      <a:pt x="2543" y="608"/>
                      <a:pt x="2605" y="619"/>
                      <a:pt x="2667" y="635"/>
                    </a:cubicBezTo>
                    <a:cubicBezTo>
                      <a:pt x="2741" y="657"/>
                      <a:pt x="2814" y="682"/>
                      <a:pt x="2885" y="710"/>
                    </a:cubicBezTo>
                    <a:cubicBezTo>
                      <a:pt x="3025" y="769"/>
                      <a:pt x="3161" y="834"/>
                      <a:pt x="3292" y="908"/>
                    </a:cubicBezTo>
                    <a:cubicBezTo>
                      <a:pt x="3355" y="946"/>
                      <a:pt x="3416" y="985"/>
                      <a:pt x="3474" y="1026"/>
                    </a:cubicBezTo>
                    <a:cubicBezTo>
                      <a:pt x="3535" y="1075"/>
                      <a:pt x="3591" y="1127"/>
                      <a:pt x="3647" y="1180"/>
                    </a:cubicBezTo>
                    <a:cubicBezTo>
                      <a:pt x="3746" y="1279"/>
                      <a:pt x="3847" y="1376"/>
                      <a:pt x="3937" y="1482"/>
                    </a:cubicBezTo>
                    <a:cubicBezTo>
                      <a:pt x="3990" y="1550"/>
                      <a:pt x="4038" y="1620"/>
                      <a:pt x="4083" y="1692"/>
                    </a:cubicBezTo>
                    <a:cubicBezTo>
                      <a:pt x="4091" y="1704"/>
                      <a:pt x="4099" y="1718"/>
                      <a:pt x="4108" y="1732"/>
                    </a:cubicBezTo>
                    <a:cubicBezTo>
                      <a:pt x="4105" y="1728"/>
                      <a:pt x="4103" y="1724"/>
                      <a:pt x="4099" y="1719"/>
                    </a:cubicBezTo>
                    <a:lnTo>
                      <a:pt x="4099" y="1719"/>
                    </a:lnTo>
                    <a:cubicBezTo>
                      <a:pt x="4130" y="1774"/>
                      <a:pt x="4158" y="1829"/>
                      <a:pt x="4184" y="1886"/>
                    </a:cubicBezTo>
                    <a:cubicBezTo>
                      <a:pt x="4221" y="1973"/>
                      <a:pt x="4252" y="2060"/>
                      <a:pt x="4280" y="2151"/>
                    </a:cubicBezTo>
                    <a:cubicBezTo>
                      <a:pt x="4304" y="2231"/>
                      <a:pt x="4337" y="2309"/>
                      <a:pt x="4362" y="2388"/>
                    </a:cubicBezTo>
                    <a:cubicBezTo>
                      <a:pt x="4365" y="2396"/>
                      <a:pt x="4366" y="2405"/>
                      <a:pt x="4368" y="2413"/>
                    </a:cubicBezTo>
                    <a:cubicBezTo>
                      <a:pt x="4371" y="2443"/>
                      <a:pt x="4372" y="2474"/>
                      <a:pt x="4373" y="2503"/>
                    </a:cubicBezTo>
                    <a:cubicBezTo>
                      <a:pt x="4373" y="2499"/>
                      <a:pt x="4373" y="2494"/>
                      <a:pt x="4374" y="2490"/>
                    </a:cubicBezTo>
                    <a:lnTo>
                      <a:pt x="4374" y="2509"/>
                    </a:lnTo>
                    <a:cubicBezTo>
                      <a:pt x="4374" y="2511"/>
                      <a:pt x="4374" y="2513"/>
                      <a:pt x="4374" y="2515"/>
                    </a:cubicBezTo>
                    <a:cubicBezTo>
                      <a:pt x="4374" y="2658"/>
                      <a:pt x="4364" y="2801"/>
                      <a:pt x="4348" y="2944"/>
                    </a:cubicBezTo>
                    <a:cubicBezTo>
                      <a:pt x="4333" y="3050"/>
                      <a:pt x="4311" y="3153"/>
                      <a:pt x="4285" y="3258"/>
                    </a:cubicBezTo>
                    <a:cubicBezTo>
                      <a:pt x="4270" y="3313"/>
                      <a:pt x="4253" y="3367"/>
                      <a:pt x="4233" y="3420"/>
                    </a:cubicBezTo>
                    <a:cubicBezTo>
                      <a:pt x="4222" y="3446"/>
                      <a:pt x="4210" y="3470"/>
                      <a:pt x="4197" y="3494"/>
                    </a:cubicBezTo>
                    <a:cubicBezTo>
                      <a:pt x="4202" y="3486"/>
                      <a:pt x="4207" y="3475"/>
                      <a:pt x="4213" y="3467"/>
                    </a:cubicBezTo>
                    <a:lnTo>
                      <a:pt x="4213" y="3467"/>
                    </a:lnTo>
                    <a:cubicBezTo>
                      <a:pt x="4176" y="3530"/>
                      <a:pt x="4142" y="3594"/>
                      <a:pt x="4106" y="3657"/>
                    </a:cubicBezTo>
                    <a:cubicBezTo>
                      <a:pt x="4085" y="3693"/>
                      <a:pt x="4062" y="3728"/>
                      <a:pt x="4037" y="3762"/>
                    </a:cubicBezTo>
                    <a:lnTo>
                      <a:pt x="4037" y="3762"/>
                    </a:lnTo>
                    <a:cubicBezTo>
                      <a:pt x="4039" y="3758"/>
                      <a:pt x="4042" y="3755"/>
                      <a:pt x="4045" y="3752"/>
                    </a:cubicBezTo>
                    <a:lnTo>
                      <a:pt x="4045" y="3752"/>
                    </a:lnTo>
                    <a:cubicBezTo>
                      <a:pt x="3951" y="3874"/>
                      <a:pt x="3859" y="4000"/>
                      <a:pt x="3755" y="4113"/>
                    </a:cubicBezTo>
                    <a:cubicBezTo>
                      <a:pt x="3729" y="4140"/>
                      <a:pt x="3702" y="4163"/>
                      <a:pt x="3673" y="4185"/>
                    </a:cubicBezTo>
                    <a:cubicBezTo>
                      <a:pt x="3586" y="4252"/>
                      <a:pt x="3492" y="4310"/>
                      <a:pt x="3397" y="4367"/>
                    </a:cubicBezTo>
                    <a:cubicBezTo>
                      <a:pt x="3401" y="4365"/>
                      <a:pt x="3403" y="4364"/>
                      <a:pt x="3407" y="4362"/>
                    </a:cubicBezTo>
                    <a:lnTo>
                      <a:pt x="3407" y="4362"/>
                    </a:lnTo>
                    <a:cubicBezTo>
                      <a:pt x="3295" y="4428"/>
                      <a:pt x="3180" y="4493"/>
                      <a:pt x="3063" y="4547"/>
                    </a:cubicBezTo>
                    <a:lnTo>
                      <a:pt x="3063" y="4547"/>
                    </a:lnTo>
                    <a:cubicBezTo>
                      <a:pt x="3058" y="4549"/>
                      <a:pt x="3054" y="4551"/>
                      <a:pt x="3050" y="4553"/>
                    </a:cubicBezTo>
                    <a:cubicBezTo>
                      <a:pt x="3046" y="4555"/>
                      <a:pt x="3042" y="4557"/>
                      <a:pt x="3038" y="4558"/>
                    </a:cubicBezTo>
                    <a:cubicBezTo>
                      <a:pt x="3039" y="4557"/>
                      <a:pt x="3042" y="4557"/>
                      <a:pt x="3043" y="4556"/>
                    </a:cubicBezTo>
                    <a:lnTo>
                      <a:pt x="3043" y="4556"/>
                    </a:lnTo>
                    <a:cubicBezTo>
                      <a:pt x="2883" y="4622"/>
                      <a:pt x="2716" y="4678"/>
                      <a:pt x="2550" y="4732"/>
                    </a:cubicBezTo>
                    <a:cubicBezTo>
                      <a:pt x="2502" y="4745"/>
                      <a:pt x="2454" y="4755"/>
                      <a:pt x="2405" y="4764"/>
                    </a:cubicBezTo>
                    <a:cubicBezTo>
                      <a:pt x="2373" y="4768"/>
                      <a:pt x="2342" y="4770"/>
                      <a:pt x="2311" y="4771"/>
                    </a:cubicBezTo>
                    <a:cubicBezTo>
                      <a:pt x="2230" y="4770"/>
                      <a:pt x="2149" y="4763"/>
                      <a:pt x="2068" y="4754"/>
                    </a:cubicBezTo>
                    <a:lnTo>
                      <a:pt x="2068" y="4754"/>
                    </a:lnTo>
                    <a:cubicBezTo>
                      <a:pt x="2076" y="4755"/>
                      <a:pt x="2084" y="4756"/>
                      <a:pt x="2090" y="4757"/>
                    </a:cubicBezTo>
                    <a:lnTo>
                      <a:pt x="2066" y="4754"/>
                    </a:lnTo>
                    <a:cubicBezTo>
                      <a:pt x="1960" y="4739"/>
                      <a:pt x="1854" y="4722"/>
                      <a:pt x="1747" y="4697"/>
                    </a:cubicBezTo>
                    <a:cubicBezTo>
                      <a:pt x="1712" y="4686"/>
                      <a:pt x="1675" y="4674"/>
                      <a:pt x="1640" y="4661"/>
                    </a:cubicBezTo>
                    <a:cubicBezTo>
                      <a:pt x="1598" y="4642"/>
                      <a:pt x="1556" y="4621"/>
                      <a:pt x="1515" y="4599"/>
                    </a:cubicBezTo>
                    <a:cubicBezTo>
                      <a:pt x="1437" y="4553"/>
                      <a:pt x="1361" y="4503"/>
                      <a:pt x="1285" y="4452"/>
                    </a:cubicBezTo>
                    <a:cubicBezTo>
                      <a:pt x="1224" y="4403"/>
                      <a:pt x="1164" y="4351"/>
                      <a:pt x="1106" y="4296"/>
                    </a:cubicBezTo>
                    <a:cubicBezTo>
                      <a:pt x="1017" y="4207"/>
                      <a:pt x="930" y="4115"/>
                      <a:pt x="849" y="4016"/>
                    </a:cubicBezTo>
                    <a:cubicBezTo>
                      <a:pt x="809" y="3962"/>
                      <a:pt x="770" y="3906"/>
                      <a:pt x="733" y="3850"/>
                    </a:cubicBezTo>
                    <a:cubicBezTo>
                      <a:pt x="711" y="3810"/>
                      <a:pt x="692" y="3772"/>
                      <a:pt x="673" y="3732"/>
                    </a:cubicBezTo>
                    <a:cubicBezTo>
                      <a:pt x="632" y="3633"/>
                      <a:pt x="598" y="3534"/>
                      <a:pt x="565" y="3432"/>
                    </a:cubicBezTo>
                    <a:cubicBezTo>
                      <a:pt x="552" y="3379"/>
                      <a:pt x="540" y="3328"/>
                      <a:pt x="530" y="3275"/>
                    </a:cubicBezTo>
                    <a:cubicBezTo>
                      <a:pt x="499" y="3059"/>
                      <a:pt x="492" y="2842"/>
                      <a:pt x="483" y="2625"/>
                    </a:cubicBezTo>
                    <a:cubicBezTo>
                      <a:pt x="483" y="2559"/>
                      <a:pt x="485" y="2495"/>
                      <a:pt x="490" y="2430"/>
                    </a:cubicBezTo>
                    <a:cubicBezTo>
                      <a:pt x="502" y="2332"/>
                      <a:pt x="520" y="2235"/>
                      <a:pt x="542" y="2138"/>
                    </a:cubicBezTo>
                    <a:cubicBezTo>
                      <a:pt x="573" y="2039"/>
                      <a:pt x="606" y="1942"/>
                      <a:pt x="645" y="1847"/>
                    </a:cubicBezTo>
                    <a:cubicBezTo>
                      <a:pt x="692" y="1743"/>
                      <a:pt x="741" y="1641"/>
                      <a:pt x="794" y="1541"/>
                    </a:cubicBezTo>
                    <a:cubicBezTo>
                      <a:pt x="847" y="1449"/>
                      <a:pt x="905" y="1360"/>
                      <a:pt x="963" y="1273"/>
                    </a:cubicBezTo>
                    <a:cubicBezTo>
                      <a:pt x="1005" y="1218"/>
                      <a:pt x="1049" y="1168"/>
                      <a:pt x="1094" y="1116"/>
                    </a:cubicBezTo>
                    <a:cubicBezTo>
                      <a:pt x="1144" y="1071"/>
                      <a:pt x="1193" y="1026"/>
                      <a:pt x="1245" y="981"/>
                    </a:cubicBezTo>
                    <a:cubicBezTo>
                      <a:pt x="1344" y="906"/>
                      <a:pt x="1444" y="835"/>
                      <a:pt x="1548" y="768"/>
                    </a:cubicBezTo>
                    <a:cubicBezTo>
                      <a:pt x="1649" y="729"/>
                      <a:pt x="1752" y="692"/>
                      <a:pt x="1856" y="660"/>
                    </a:cubicBezTo>
                    <a:cubicBezTo>
                      <a:pt x="1946" y="636"/>
                      <a:pt x="2038" y="619"/>
                      <a:pt x="2131" y="604"/>
                    </a:cubicBezTo>
                    <a:lnTo>
                      <a:pt x="2131" y="604"/>
                    </a:lnTo>
                    <a:cubicBezTo>
                      <a:pt x="2126" y="605"/>
                      <a:pt x="2122" y="605"/>
                      <a:pt x="2117" y="606"/>
                    </a:cubicBezTo>
                    <a:lnTo>
                      <a:pt x="2117" y="606"/>
                    </a:lnTo>
                    <a:cubicBezTo>
                      <a:pt x="2124" y="605"/>
                      <a:pt x="2130" y="604"/>
                      <a:pt x="2137" y="603"/>
                    </a:cubicBezTo>
                    <a:lnTo>
                      <a:pt x="2141" y="602"/>
                    </a:lnTo>
                    <a:lnTo>
                      <a:pt x="2141" y="602"/>
                    </a:lnTo>
                    <a:cubicBezTo>
                      <a:pt x="2140" y="602"/>
                      <a:pt x="2140" y="603"/>
                      <a:pt x="2139" y="603"/>
                    </a:cubicBezTo>
                    <a:lnTo>
                      <a:pt x="2139" y="603"/>
                    </a:lnTo>
                    <a:cubicBezTo>
                      <a:pt x="2195" y="595"/>
                      <a:pt x="2250" y="588"/>
                      <a:pt x="2307" y="586"/>
                    </a:cubicBezTo>
                    <a:close/>
                    <a:moveTo>
                      <a:pt x="2331" y="0"/>
                    </a:moveTo>
                    <a:cubicBezTo>
                      <a:pt x="2328" y="0"/>
                      <a:pt x="2325" y="0"/>
                      <a:pt x="2321" y="0"/>
                    </a:cubicBezTo>
                    <a:cubicBezTo>
                      <a:pt x="2120" y="7"/>
                      <a:pt x="1920" y="77"/>
                      <a:pt x="1734" y="146"/>
                    </a:cubicBezTo>
                    <a:cubicBezTo>
                      <a:pt x="1599" y="195"/>
                      <a:pt x="1465" y="256"/>
                      <a:pt x="1339" y="329"/>
                    </a:cubicBezTo>
                    <a:cubicBezTo>
                      <a:pt x="1186" y="389"/>
                      <a:pt x="1035" y="459"/>
                      <a:pt x="892" y="542"/>
                    </a:cubicBezTo>
                    <a:cubicBezTo>
                      <a:pt x="819" y="587"/>
                      <a:pt x="746" y="634"/>
                      <a:pt x="683" y="692"/>
                    </a:cubicBezTo>
                    <a:cubicBezTo>
                      <a:pt x="620" y="750"/>
                      <a:pt x="562" y="816"/>
                      <a:pt x="502" y="879"/>
                    </a:cubicBezTo>
                    <a:cubicBezTo>
                      <a:pt x="450" y="931"/>
                      <a:pt x="395" y="979"/>
                      <a:pt x="341" y="1032"/>
                    </a:cubicBezTo>
                    <a:cubicBezTo>
                      <a:pt x="247" y="1124"/>
                      <a:pt x="232" y="1272"/>
                      <a:pt x="324" y="1373"/>
                    </a:cubicBezTo>
                    <a:cubicBezTo>
                      <a:pt x="326" y="1376"/>
                      <a:pt x="328" y="1378"/>
                      <a:pt x="331" y="1381"/>
                    </a:cubicBezTo>
                    <a:cubicBezTo>
                      <a:pt x="321" y="1399"/>
                      <a:pt x="313" y="1416"/>
                      <a:pt x="304" y="1434"/>
                    </a:cubicBezTo>
                    <a:cubicBezTo>
                      <a:pt x="193" y="1665"/>
                      <a:pt x="87" y="1904"/>
                      <a:pt x="42" y="2158"/>
                    </a:cubicBezTo>
                    <a:cubicBezTo>
                      <a:pt x="20" y="2288"/>
                      <a:pt x="0" y="2420"/>
                      <a:pt x="0" y="2554"/>
                    </a:cubicBezTo>
                    <a:cubicBezTo>
                      <a:pt x="1" y="2689"/>
                      <a:pt x="8" y="2825"/>
                      <a:pt x="16" y="2960"/>
                    </a:cubicBezTo>
                    <a:cubicBezTo>
                      <a:pt x="23" y="3085"/>
                      <a:pt x="32" y="3208"/>
                      <a:pt x="50" y="3331"/>
                    </a:cubicBezTo>
                    <a:cubicBezTo>
                      <a:pt x="70" y="3464"/>
                      <a:pt x="108" y="3593"/>
                      <a:pt x="151" y="3719"/>
                    </a:cubicBezTo>
                    <a:cubicBezTo>
                      <a:pt x="195" y="3841"/>
                      <a:pt x="244" y="3960"/>
                      <a:pt x="307" y="4075"/>
                    </a:cubicBezTo>
                    <a:cubicBezTo>
                      <a:pt x="373" y="4196"/>
                      <a:pt x="460" y="4308"/>
                      <a:pt x="551" y="4412"/>
                    </a:cubicBezTo>
                    <a:cubicBezTo>
                      <a:pt x="715" y="4598"/>
                      <a:pt x="893" y="4774"/>
                      <a:pt x="1102" y="4910"/>
                    </a:cubicBezTo>
                    <a:cubicBezTo>
                      <a:pt x="1210" y="4981"/>
                      <a:pt x="1322" y="5048"/>
                      <a:pt x="1440" y="5100"/>
                    </a:cubicBezTo>
                    <a:cubicBezTo>
                      <a:pt x="1540" y="5144"/>
                      <a:pt x="1648" y="5172"/>
                      <a:pt x="1757" y="5193"/>
                    </a:cubicBezTo>
                    <a:cubicBezTo>
                      <a:pt x="1770" y="5195"/>
                      <a:pt x="1784" y="5197"/>
                      <a:pt x="1798" y="5200"/>
                    </a:cubicBezTo>
                    <a:cubicBezTo>
                      <a:pt x="1960" y="5228"/>
                      <a:pt x="2126" y="5253"/>
                      <a:pt x="2291" y="5253"/>
                    </a:cubicBezTo>
                    <a:cubicBezTo>
                      <a:pt x="2386" y="5253"/>
                      <a:pt x="2481" y="5245"/>
                      <a:pt x="2575" y="5224"/>
                    </a:cubicBezTo>
                    <a:cubicBezTo>
                      <a:pt x="2699" y="5196"/>
                      <a:pt x="2817" y="5152"/>
                      <a:pt x="2937" y="5109"/>
                    </a:cubicBezTo>
                    <a:cubicBezTo>
                      <a:pt x="2970" y="5184"/>
                      <a:pt x="3036" y="5233"/>
                      <a:pt x="3112" y="5247"/>
                    </a:cubicBezTo>
                    <a:cubicBezTo>
                      <a:pt x="3127" y="5250"/>
                      <a:pt x="3143" y="5251"/>
                      <a:pt x="3159" y="5251"/>
                    </a:cubicBezTo>
                    <a:cubicBezTo>
                      <a:pt x="3186" y="5251"/>
                      <a:pt x="3212" y="5247"/>
                      <a:pt x="3238" y="5239"/>
                    </a:cubicBezTo>
                    <a:cubicBezTo>
                      <a:pt x="3381" y="5191"/>
                      <a:pt x="3522" y="5138"/>
                      <a:pt x="3656" y="5066"/>
                    </a:cubicBezTo>
                    <a:cubicBezTo>
                      <a:pt x="3774" y="5002"/>
                      <a:pt x="3883" y="4923"/>
                      <a:pt x="3997" y="4848"/>
                    </a:cubicBezTo>
                    <a:cubicBezTo>
                      <a:pt x="4056" y="4808"/>
                      <a:pt x="4088" y="4742"/>
                      <a:pt x="4095" y="4674"/>
                    </a:cubicBezTo>
                    <a:cubicBezTo>
                      <a:pt x="4127" y="4654"/>
                      <a:pt x="4160" y="4636"/>
                      <a:pt x="4191" y="4615"/>
                    </a:cubicBezTo>
                    <a:cubicBezTo>
                      <a:pt x="4333" y="4519"/>
                      <a:pt x="4453" y="4407"/>
                      <a:pt x="4569" y="4284"/>
                    </a:cubicBezTo>
                    <a:cubicBezTo>
                      <a:pt x="4622" y="4229"/>
                      <a:pt x="4637" y="4150"/>
                      <a:pt x="4621" y="4077"/>
                    </a:cubicBezTo>
                    <a:cubicBezTo>
                      <a:pt x="4644" y="4035"/>
                      <a:pt x="4666" y="3992"/>
                      <a:pt x="4686" y="3949"/>
                    </a:cubicBezTo>
                    <a:cubicBezTo>
                      <a:pt x="4741" y="3836"/>
                      <a:pt x="4788" y="3720"/>
                      <a:pt x="4832" y="3603"/>
                    </a:cubicBezTo>
                    <a:cubicBezTo>
                      <a:pt x="4871" y="3499"/>
                      <a:pt x="4898" y="3393"/>
                      <a:pt x="4939" y="3291"/>
                    </a:cubicBezTo>
                    <a:cubicBezTo>
                      <a:pt x="4982" y="3183"/>
                      <a:pt x="4919" y="3063"/>
                      <a:pt x="4823" y="3008"/>
                    </a:cubicBezTo>
                    <a:cubicBezTo>
                      <a:pt x="4836" y="2904"/>
                      <a:pt x="4846" y="2801"/>
                      <a:pt x="4853" y="2697"/>
                    </a:cubicBezTo>
                    <a:cubicBezTo>
                      <a:pt x="4856" y="2641"/>
                      <a:pt x="4855" y="2583"/>
                      <a:pt x="4855" y="2527"/>
                    </a:cubicBezTo>
                    <a:cubicBezTo>
                      <a:pt x="4855" y="2475"/>
                      <a:pt x="4855" y="2421"/>
                      <a:pt x="4850" y="2370"/>
                    </a:cubicBezTo>
                    <a:cubicBezTo>
                      <a:pt x="4842" y="2315"/>
                      <a:pt x="4830" y="2263"/>
                      <a:pt x="4812" y="2211"/>
                    </a:cubicBezTo>
                    <a:cubicBezTo>
                      <a:pt x="4795" y="2158"/>
                      <a:pt x="4772" y="2109"/>
                      <a:pt x="4755" y="2055"/>
                    </a:cubicBezTo>
                    <a:cubicBezTo>
                      <a:pt x="4719" y="1939"/>
                      <a:pt x="4684" y="1825"/>
                      <a:pt x="4635" y="1712"/>
                    </a:cubicBezTo>
                    <a:cubicBezTo>
                      <a:pt x="4607" y="1649"/>
                      <a:pt x="4579" y="1586"/>
                      <a:pt x="4544" y="1526"/>
                    </a:cubicBezTo>
                    <a:cubicBezTo>
                      <a:pt x="4531" y="1501"/>
                      <a:pt x="4517" y="1474"/>
                      <a:pt x="4501" y="1450"/>
                    </a:cubicBezTo>
                    <a:cubicBezTo>
                      <a:pt x="4481" y="1411"/>
                      <a:pt x="4455" y="1376"/>
                      <a:pt x="4431" y="1341"/>
                    </a:cubicBezTo>
                    <a:cubicBezTo>
                      <a:pt x="4360" y="1235"/>
                      <a:pt x="4284" y="1138"/>
                      <a:pt x="4197" y="1048"/>
                    </a:cubicBezTo>
                    <a:cubicBezTo>
                      <a:pt x="4026" y="874"/>
                      <a:pt x="3857" y="694"/>
                      <a:pt x="3651" y="562"/>
                    </a:cubicBezTo>
                    <a:cubicBezTo>
                      <a:pt x="3451" y="433"/>
                      <a:pt x="3233" y="324"/>
                      <a:pt x="3010" y="239"/>
                    </a:cubicBezTo>
                    <a:cubicBezTo>
                      <a:pt x="2862" y="183"/>
                      <a:pt x="2707" y="140"/>
                      <a:pt x="2549" y="118"/>
                    </a:cubicBezTo>
                    <a:cubicBezTo>
                      <a:pt x="2505" y="45"/>
                      <a:pt x="2422" y="0"/>
                      <a:pt x="2331" y="0"/>
                    </a:cubicBezTo>
                    <a:close/>
                  </a:path>
                </a:pathLst>
              </a:custGeom>
              <a:solidFill>
                <a:srgbClr val="9A25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59" name="Google Shape;4059;p56"/>
              <p:cNvSpPr/>
              <p:nvPr/>
            </p:nvSpPr>
            <p:spPr>
              <a:xfrm>
                <a:off x="2687325" y="3032625"/>
                <a:ext cx="130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84" extrusionOk="0">
                    <a:moveTo>
                      <a:pt x="263" y="0"/>
                    </a:moveTo>
                    <a:cubicBezTo>
                      <a:pt x="150" y="0"/>
                      <a:pt x="46" y="82"/>
                      <a:pt x="24" y="196"/>
                    </a:cubicBezTo>
                    <a:cubicBezTo>
                      <a:pt x="0" y="325"/>
                      <a:pt x="87" y="455"/>
                      <a:pt x="216" y="479"/>
                    </a:cubicBezTo>
                    <a:cubicBezTo>
                      <a:pt x="231" y="482"/>
                      <a:pt x="246" y="483"/>
                      <a:pt x="261" y="483"/>
                    </a:cubicBezTo>
                    <a:cubicBezTo>
                      <a:pt x="374" y="483"/>
                      <a:pt x="476" y="402"/>
                      <a:pt x="499" y="287"/>
                    </a:cubicBezTo>
                    <a:cubicBezTo>
                      <a:pt x="523" y="157"/>
                      <a:pt x="436" y="29"/>
                      <a:pt x="307" y="4"/>
                    </a:cubicBezTo>
                    <a:cubicBezTo>
                      <a:pt x="292" y="1"/>
                      <a:pt x="278" y="0"/>
                      <a:pt x="263" y="0"/>
                    </a:cubicBezTo>
                    <a:close/>
                  </a:path>
                </a:pathLst>
              </a:custGeom>
              <a:solidFill>
                <a:srgbClr val="9A25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60" name="Google Shape;4060;p56"/>
              <p:cNvSpPr/>
              <p:nvPr/>
            </p:nvSpPr>
            <p:spPr>
              <a:xfrm>
                <a:off x="2705525" y="3026725"/>
                <a:ext cx="1312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263" y="0"/>
                    </a:moveTo>
                    <a:cubicBezTo>
                      <a:pt x="150" y="0"/>
                      <a:pt x="47" y="82"/>
                      <a:pt x="26" y="197"/>
                    </a:cubicBezTo>
                    <a:cubicBezTo>
                      <a:pt x="0" y="325"/>
                      <a:pt x="87" y="454"/>
                      <a:pt x="218" y="478"/>
                    </a:cubicBezTo>
                    <a:cubicBezTo>
                      <a:pt x="233" y="481"/>
                      <a:pt x="248" y="482"/>
                      <a:pt x="262" y="482"/>
                    </a:cubicBezTo>
                    <a:cubicBezTo>
                      <a:pt x="374" y="482"/>
                      <a:pt x="478" y="401"/>
                      <a:pt x="500" y="286"/>
                    </a:cubicBezTo>
                    <a:cubicBezTo>
                      <a:pt x="524" y="158"/>
                      <a:pt x="437" y="29"/>
                      <a:pt x="308" y="5"/>
                    </a:cubicBezTo>
                    <a:cubicBezTo>
                      <a:pt x="293" y="2"/>
                      <a:pt x="278" y="0"/>
                      <a:pt x="263" y="0"/>
                    </a:cubicBezTo>
                    <a:close/>
                  </a:path>
                </a:pathLst>
              </a:custGeom>
              <a:solidFill>
                <a:srgbClr val="9A25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61" name="Google Shape;4061;p56"/>
              <p:cNvSpPr/>
              <p:nvPr/>
            </p:nvSpPr>
            <p:spPr>
              <a:xfrm>
                <a:off x="2689925" y="2961125"/>
                <a:ext cx="130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84" extrusionOk="0">
                    <a:moveTo>
                      <a:pt x="263" y="0"/>
                    </a:moveTo>
                    <a:cubicBezTo>
                      <a:pt x="150" y="0"/>
                      <a:pt x="47" y="82"/>
                      <a:pt x="24" y="196"/>
                    </a:cubicBezTo>
                    <a:cubicBezTo>
                      <a:pt x="0" y="326"/>
                      <a:pt x="87" y="455"/>
                      <a:pt x="216" y="479"/>
                    </a:cubicBezTo>
                    <a:cubicBezTo>
                      <a:pt x="231" y="482"/>
                      <a:pt x="246" y="483"/>
                      <a:pt x="261" y="483"/>
                    </a:cubicBezTo>
                    <a:cubicBezTo>
                      <a:pt x="374" y="483"/>
                      <a:pt x="476" y="402"/>
                      <a:pt x="499" y="287"/>
                    </a:cubicBezTo>
                    <a:cubicBezTo>
                      <a:pt x="523" y="158"/>
                      <a:pt x="436" y="29"/>
                      <a:pt x="307" y="4"/>
                    </a:cubicBezTo>
                    <a:cubicBezTo>
                      <a:pt x="292" y="2"/>
                      <a:pt x="278" y="0"/>
                      <a:pt x="263" y="0"/>
                    </a:cubicBezTo>
                    <a:close/>
                  </a:path>
                </a:pathLst>
              </a:custGeom>
              <a:solidFill>
                <a:srgbClr val="9A25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62" name="Google Shape;4062;p56"/>
              <p:cNvSpPr/>
              <p:nvPr/>
            </p:nvSpPr>
            <p:spPr>
              <a:xfrm>
                <a:off x="2668850" y="2975825"/>
                <a:ext cx="64525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2014" extrusionOk="0">
                    <a:moveTo>
                      <a:pt x="1895" y="1748"/>
                    </a:moveTo>
                    <a:lnTo>
                      <a:pt x="1895" y="1748"/>
                    </a:lnTo>
                    <a:cubicBezTo>
                      <a:pt x="1893" y="1749"/>
                      <a:pt x="1892" y="1749"/>
                      <a:pt x="1890" y="1750"/>
                    </a:cubicBezTo>
                    <a:lnTo>
                      <a:pt x="1890" y="1750"/>
                    </a:lnTo>
                    <a:cubicBezTo>
                      <a:pt x="1892" y="1749"/>
                      <a:pt x="1893" y="1749"/>
                      <a:pt x="1895" y="1748"/>
                    </a:cubicBezTo>
                    <a:close/>
                    <a:moveTo>
                      <a:pt x="1660" y="0"/>
                    </a:moveTo>
                    <a:cubicBezTo>
                      <a:pt x="1586" y="0"/>
                      <a:pt x="1511" y="10"/>
                      <a:pt x="1438" y="18"/>
                    </a:cubicBezTo>
                    <a:cubicBezTo>
                      <a:pt x="1339" y="27"/>
                      <a:pt x="1241" y="36"/>
                      <a:pt x="1143" y="52"/>
                    </a:cubicBezTo>
                    <a:cubicBezTo>
                      <a:pt x="1044" y="66"/>
                      <a:pt x="947" y="81"/>
                      <a:pt x="850" y="105"/>
                    </a:cubicBezTo>
                    <a:cubicBezTo>
                      <a:pt x="780" y="122"/>
                      <a:pt x="712" y="145"/>
                      <a:pt x="644" y="171"/>
                    </a:cubicBezTo>
                    <a:cubicBezTo>
                      <a:pt x="578" y="197"/>
                      <a:pt x="518" y="226"/>
                      <a:pt x="462" y="270"/>
                    </a:cubicBezTo>
                    <a:cubicBezTo>
                      <a:pt x="427" y="300"/>
                      <a:pt x="396" y="335"/>
                      <a:pt x="364" y="368"/>
                    </a:cubicBezTo>
                    <a:cubicBezTo>
                      <a:pt x="324" y="408"/>
                      <a:pt x="287" y="447"/>
                      <a:pt x="257" y="492"/>
                    </a:cubicBezTo>
                    <a:cubicBezTo>
                      <a:pt x="189" y="560"/>
                      <a:pt x="124" y="635"/>
                      <a:pt x="86" y="723"/>
                    </a:cubicBezTo>
                    <a:cubicBezTo>
                      <a:pt x="42" y="827"/>
                      <a:pt x="16" y="933"/>
                      <a:pt x="11" y="1046"/>
                    </a:cubicBezTo>
                    <a:cubicBezTo>
                      <a:pt x="0" y="1231"/>
                      <a:pt x="10" y="1427"/>
                      <a:pt x="120" y="1583"/>
                    </a:cubicBezTo>
                    <a:cubicBezTo>
                      <a:pt x="213" y="1712"/>
                      <a:pt x="345" y="1813"/>
                      <a:pt x="483" y="1892"/>
                    </a:cubicBezTo>
                    <a:cubicBezTo>
                      <a:pt x="573" y="1943"/>
                      <a:pt x="667" y="1977"/>
                      <a:pt x="765" y="1995"/>
                    </a:cubicBezTo>
                    <a:cubicBezTo>
                      <a:pt x="833" y="2008"/>
                      <a:pt x="903" y="2014"/>
                      <a:pt x="974" y="2014"/>
                    </a:cubicBezTo>
                    <a:cubicBezTo>
                      <a:pt x="985" y="2014"/>
                      <a:pt x="997" y="2013"/>
                      <a:pt x="1009" y="2013"/>
                    </a:cubicBezTo>
                    <a:cubicBezTo>
                      <a:pt x="1175" y="2011"/>
                      <a:pt x="1338" y="1981"/>
                      <a:pt x="1490" y="1911"/>
                    </a:cubicBezTo>
                    <a:cubicBezTo>
                      <a:pt x="1530" y="1894"/>
                      <a:pt x="1570" y="1875"/>
                      <a:pt x="1610" y="1856"/>
                    </a:cubicBezTo>
                    <a:cubicBezTo>
                      <a:pt x="1704" y="1827"/>
                      <a:pt x="1793" y="1792"/>
                      <a:pt x="1884" y="1752"/>
                    </a:cubicBezTo>
                    <a:lnTo>
                      <a:pt x="1884" y="1752"/>
                    </a:lnTo>
                    <a:cubicBezTo>
                      <a:pt x="1884" y="1753"/>
                      <a:pt x="1883" y="1753"/>
                      <a:pt x="1883" y="1754"/>
                    </a:cubicBezTo>
                    <a:cubicBezTo>
                      <a:pt x="1995" y="1706"/>
                      <a:pt x="2101" y="1653"/>
                      <a:pt x="2195" y="1572"/>
                    </a:cubicBezTo>
                    <a:cubicBezTo>
                      <a:pt x="2274" y="1503"/>
                      <a:pt x="2355" y="1427"/>
                      <a:pt x="2407" y="1336"/>
                    </a:cubicBezTo>
                    <a:cubicBezTo>
                      <a:pt x="2477" y="1218"/>
                      <a:pt x="2537" y="1099"/>
                      <a:pt x="2557" y="963"/>
                    </a:cubicBezTo>
                    <a:cubicBezTo>
                      <a:pt x="2573" y="863"/>
                      <a:pt x="2580" y="762"/>
                      <a:pt x="2554" y="663"/>
                    </a:cubicBezTo>
                    <a:cubicBezTo>
                      <a:pt x="2538" y="598"/>
                      <a:pt x="2519" y="530"/>
                      <a:pt x="2489" y="471"/>
                    </a:cubicBezTo>
                    <a:cubicBezTo>
                      <a:pt x="2374" y="249"/>
                      <a:pt x="2172" y="107"/>
                      <a:pt x="1934" y="53"/>
                    </a:cubicBezTo>
                    <a:cubicBezTo>
                      <a:pt x="1879" y="29"/>
                      <a:pt x="1820" y="17"/>
                      <a:pt x="1760" y="7"/>
                    </a:cubicBezTo>
                    <a:cubicBezTo>
                      <a:pt x="1727" y="2"/>
                      <a:pt x="1694" y="0"/>
                      <a:pt x="1660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63" name="Google Shape;4063;p56"/>
              <p:cNvSpPr/>
              <p:nvPr/>
            </p:nvSpPr>
            <p:spPr>
              <a:xfrm>
                <a:off x="2726800" y="2937000"/>
                <a:ext cx="7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30" h="15" extrusionOk="0">
                    <a:moveTo>
                      <a:pt x="0" y="1"/>
                    </a:moveTo>
                    <a:cubicBezTo>
                      <a:pt x="9" y="6"/>
                      <a:pt x="20" y="10"/>
                      <a:pt x="30" y="14"/>
                    </a:cubicBezTo>
                    <a:cubicBezTo>
                      <a:pt x="20" y="10"/>
                      <a:pt x="9" y="5"/>
                      <a:pt x="0" y="1"/>
                    </a:cubicBezTo>
                    <a:close/>
                  </a:path>
                </a:pathLst>
              </a:custGeom>
              <a:solidFill>
                <a:srgbClr val="131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64" name="Google Shape;4064;p56"/>
              <p:cNvSpPr/>
              <p:nvPr/>
            </p:nvSpPr>
            <p:spPr>
              <a:xfrm>
                <a:off x="2626075" y="2874450"/>
                <a:ext cx="15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6" h="9" extrusionOk="0">
                    <a:moveTo>
                      <a:pt x="1" y="1"/>
                    </a:moveTo>
                    <a:cubicBezTo>
                      <a:pt x="1" y="2"/>
                      <a:pt x="2" y="2"/>
                      <a:pt x="1" y="3"/>
                    </a:cubicBezTo>
                    <a:cubicBezTo>
                      <a:pt x="3" y="5"/>
                      <a:pt x="3" y="7"/>
                      <a:pt x="5" y="9"/>
                    </a:cubicBezTo>
                    <a:cubicBezTo>
                      <a:pt x="3" y="7"/>
                      <a:pt x="2" y="3"/>
                      <a:pt x="1" y="1"/>
                    </a:cubicBezTo>
                    <a:close/>
                  </a:path>
                </a:pathLst>
              </a:custGeom>
              <a:solidFill>
                <a:srgbClr val="131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65" name="Google Shape;4065;p56"/>
              <p:cNvSpPr/>
              <p:nvPr/>
            </p:nvSpPr>
            <p:spPr>
              <a:xfrm>
                <a:off x="2485400" y="2775175"/>
                <a:ext cx="4522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18088" h="18288" extrusionOk="0">
                    <a:moveTo>
                      <a:pt x="7781" y="2682"/>
                    </a:moveTo>
                    <a:lnTo>
                      <a:pt x="7781" y="2682"/>
                    </a:lnTo>
                    <a:cubicBezTo>
                      <a:pt x="7782" y="2685"/>
                      <a:pt x="7783" y="2687"/>
                      <a:pt x="7784" y="2690"/>
                    </a:cubicBezTo>
                    <a:lnTo>
                      <a:pt x="7784" y="2690"/>
                    </a:lnTo>
                    <a:cubicBezTo>
                      <a:pt x="7783" y="2687"/>
                      <a:pt x="7782" y="2685"/>
                      <a:pt x="7781" y="2682"/>
                    </a:cubicBezTo>
                    <a:close/>
                    <a:moveTo>
                      <a:pt x="7784" y="2690"/>
                    </a:moveTo>
                    <a:cubicBezTo>
                      <a:pt x="7784" y="2691"/>
                      <a:pt x="7784" y="2691"/>
                      <a:pt x="7784" y="2692"/>
                    </a:cubicBezTo>
                    <a:lnTo>
                      <a:pt x="7784" y="2692"/>
                    </a:lnTo>
                    <a:cubicBezTo>
                      <a:pt x="7784" y="2691"/>
                      <a:pt x="7784" y="2690"/>
                      <a:pt x="7784" y="2690"/>
                    </a:cubicBezTo>
                    <a:close/>
                    <a:moveTo>
                      <a:pt x="8603" y="3019"/>
                    </a:moveTo>
                    <a:cubicBezTo>
                      <a:pt x="8601" y="3022"/>
                      <a:pt x="8599" y="3026"/>
                      <a:pt x="8597" y="3030"/>
                    </a:cubicBezTo>
                    <a:cubicBezTo>
                      <a:pt x="8599" y="3026"/>
                      <a:pt x="8601" y="3022"/>
                      <a:pt x="8603" y="3019"/>
                    </a:cubicBezTo>
                    <a:close/>
                    <a:moveTo>
                      <a:pt x="12948" y="4754"/>
                    </a:moveTo>
                    <a:lnTo>
                      <a:pt x="12948" y="4754"/>
                    </a:lnTo>
                    <a:cubicBezTo>
                      <a:pt x="12948" y="4754"/>
                      <a:pt x="12947" y="4755"/>
                      <a:pt x="12946" y="4755"/>
                    </a:cubicBezTo>
                    <a:lnTo>
                      <a:pt x="12946" y="4755"/>
                    </a:lnTo>
                    <a:cubicBezTo>
                      <a:pt x="12947" y="4755"/>
                      <a:pt x="12948" y="4754"/>
                      <a:pt x="12948" y="4754"/>
                    </a:cubicBezTo>
                    <a:close/>
                    <a:moveTo>
                      <a:pt x="12826" y="5052"/>
                    </a:moveTo>
                    <a:lnTo>
                      <a:pt x="12826" y="5052"/>
                    </a:lnTo>
                    <a:cubicBezTo>
                      <a:pt x="12824" y="5055"/>
                      <a:pt x="12821" y="5058"/>
                      <a:pt x="12819" y="5062"/>
                    </a:cubicBezTo>
                    <a:cubicBezTo>
                      <a:pt x="12822" y="5058"/>
                      <a:pt x="12824" y="5055"/>
                      <a:pt x="12826" y="5052"/>
                    </a:cubicBezTo>
                    <a:close/>
                    <a:moveTo>
                      <a:pt x="8840" y="6702"/>
                    </a:moveTo>
                    <a:cubicBezTo>
                      <a:pt x="8841" y="6703"/>
                      <a:pt x="8842" y="6703"/>
                      <a:pt x="8843" y="6704"/>
                    </a:cubicBezTo>
                    <a:cubicBezTo>
                      <a:pt x="8842" y="6703"/>
                      <a:pt x="8841" y="6703"/>
                      <a:pt x="8840" y="6702"/>
                    </a:cubicBezTo>
                    <a:close/>
                    <a:moveTo>
                      <a:pt x="9073" y="6764"/>
                    </a:moveTo>
                    <a:cubicBezTo>
                      <a:pt x="9076" y="6765"/>
                      <a:pt x="9078" y="6766"/>
                      <a:pt x="9081" y="6766"/>
                    </a:cubicBezTo>
                    <a:lnTo>
                      <a:pt x="9081" y="6766"/>
                    </a:lnTo>
                    <a:cubicBezTo>
                      <a:pt x="9078" y="6766"/>
                      <a:pt x="9076" y="6765"/>
                      <a:pt x="9073" y="6764"/>
                    </a:cubicBezTo>
                    <a:close/>
                    <a:moveTo>
                      <a:pt x="9480" y="6924"/>
                    </a:moveTo>
                    <a:cubicBezTo>
                      <a:pt x="9481" y="6925"/>
                      <a:pt x="9481" y="6925"/>
                      <a:pt x="9481" y="6925"/>
                    </a:cubicBezTo>
                    <a:lnTo>
                      <a:pt x="9481" y="6925"/>
                    </a:lnTo>
                    <a:cubicBezTo>
                      <a:pt x="9481" y="6925"/>
                      <a:pt x="9481" y="6924"/>
                      <a:pt x="9480" y="6924"/>
                    </a:cubicBezTo>
                    <a:close/>
                    <a:moveTo>
                      <a:pt x="11095" y="8947"/>
                    </a:moveTo>
                    <a:cubicBezTo>
                      <a:pt x="11095" y="8949"/>
                      <a:pt x="11095" y="8951"/>
                      <a:pt x="11095" y="8953"/>
                    </a:cubicBezTo>
                    <a:lnTo>
                      <a:pt x="11095" y="8953"/>
                    </a:lnTo>
                    <a:cubicBezTo>
                      <a:pt x="11095" y="8951"/>
                      <a:pt x="11095" y="8949"/>
                      <a:pt x="11095" y="8947"/>
                    </a:cubicBezTo>
                    <a:close/>
                    <a:moveTo>
                      <a:pt x="4523" y="633"/>
                    </a:moveTo>
                    <a:cubicBezTo>
                      <a:pt x="4683" y="636"/>
                      <a:pt x="4841" y="643"/>
                      <a:pt x="5000" y="657"/>
                    </a:cubicBezTo>
                    <a:cubicBezTo>
                      <a:pt x="5140" y="676"/>
                      <a:pt x="5276" y="702"/>
                      <a:pt x="5414" y="731"/>
                    </a:cubicBezTo>
                    <a:cubicBezTo>
                      <a:pt x="5488" y="752"/>
                      <a:pt x="5561" y="771"/>
                      <a:pt x="5635" y="795"/>
                    </a:cubicBezTo>
                    <a:cubicBezTo>
                      <a:pt x="5709" y="819"/>
                      <a:pt x="5781" y="847"/>
                      <a:pt x="5853" y="874"/>
                    </a:cubicBezTo>
                    <a:cubicBezTo>
                      <a:pt x="6057" y="965"/>
                      <a:pt x="6253" y="1064"/>
                      <a:pt x="6449" y="1168"/>
                    </a:cubicBezTo>
                    <a:cubicBezTo>
                      <a:pt x="6641" y="1280"/>
                      <a:pt x="6826" y="1400"/>
                      <a:pt x="7007" y="1528"/>
                    </a:cubicBezTo>
                    <a:cubicBezTo>
                      <a:pt x="7083" y="1587"/>
                      <a:pt x="7155" y="1645"/>
                      <a:pt x="7225" y="1710"/>
                    </a:cubicBezTo>
                    <a:cubicBezTo>
                      <a:pt x="7262" y="1749"/>
                      <a:pt x="7298" y="1788"/>
                      <a:pt x="7332" y="1830"/>
                    </a:cubicBezTo>
                    <a:cubicBezTo>
                      <a:pt x="7364" y="1871"/>
                      <a:pt x="7393" y="1914"/>
                      <a:pt x="7422" y="1957"/>
                    </a:cubicBezTo>
                    <a:cubicBezTo>
                      <a:pt x="7446" y="1997"/>
                      <a:pt x="7471" y="2037"/>
                      <a:pt x="7495" y="2077"/>
                    </a:cubicBezTo>
                    <a:cubicBezTo>
                      <a:pt x="7494" y="2076"/>
                      <a:pt x="7494" y="2076"/>
                      <a:pt x="7494" y="2076"/>
                    </a:cubicBezTo>
                    <a:lnTo>
                      <a:pt x="7494" y="2076"/>
                    </a:lnTo>
                    <a:cubicBezTo>
                      <a:pt x="7496" y="2079"/>
                      <a:pt x="7498" y="2083"/>
                      <a:pt x="7500" y="2085"/>
                    </a:cubicBezTo>
                    <a:cubicBezTo>
                      <a:pt x="7502" y="2089"/>
                      <a:pt x="7504" y="2093"/>
                      <a:pt x="7507" y="2097"/>
                    </a:cubicBezTo>
                    <a:lnTo>
                      <a:pt x="7507" y="2097"/>
                    </a:lnTo>
                    <a:cubicBezTo>
                      <a:pt x="7506" y="2096"/>
                      <a:pt x="7505" y="2094"/>
                      <a:pt x="7504" y="2093"/>
                    </a:cubicBezTo>
                    <a:lnTo>
                      <a:pt x="7504" y="2093"/>
                    </a:lnTo>
                    <a:cubicBezTo>
                      <a:pt x="7579" y="2223"/>
                      <a:pt x="7644" y="2357"/>
                      <a:pt x="7705" y="2493"/>
                    </a:cubicBezTo>
                    <a:cubicBezTo>
                      <a:pt x="7713" y="2516"/>
                      <a:pt x="7723" y="2538"/>
                      <a:pt x="7731" y="2561"/>
                    </a:cubicBezTo>
                    <a:cubicBezTo>
                      <a:pt x="7736" y="2573"/>
                      <a:pt x="7743" y="2586"/>
                      <a:pt x="7749" y="2599"/>
                    </a:cubicBezTo>
                    <a:cubicBezTo>
                      <a:pt x="7763" y="2629"/>
                      <a:pt x="7775" y="2664"/>
                      <a:pt x="7787" y="2697"/>
                    </a:cubicBezTo>
                    <a:cubicBezTo>
                      <a:pt x="7786" y="2695"/>
                      <a:pt x="7785" y="2693"/>
                      <a:pt x="7784" y="2692"/>
                    </a:cubicBezTo>
                    <a:lnTo>
                      <a:pt x="7784" y="2692"/>
                    </a:lnTo>
                    <a:cubicBezTo>
                      <a:pt x="7813" y="2770"/>
                      <a:pt x="7836" y="2850"/>
                      <a:pt x="7859" y="2929"/>
                    </a:cubicBezTo>
                    <a:cubicBezTo>
                      <a:pt x="7870" y="2968"/>
                      <a:pt x="7875" y="3009"/>
                      <a:pt x="7879" y="3050"/>
                    </a:cubicBezTo>
                    <a:cubicBezTo>
                      <a:pt x="7884" y="3090"/>
                      <a:pt x="7887" y="3131"/>
                      <a:pt x="7892" y="3173"/>
                    </a:cubicBezTo>
                    <a:cubicBezTo>
                      <a:pt x="7892" y="3171"/>
                      <a:pt x="7892" y="3171"/>
                      <a:pt x="7892" y="3171"/>
                    </a:cubicBezTo>
                    <a:cubicBezTo>
                      <a:pt x="7892" y="3173"/>
                      <a:pt x="7892" y="3175"/>
                      <a:pt x="7893" y="3177"/>
                    </a:cubicBezTo>
                    <a:cubicBezTo>
                      <a:pt x="7893" y="3178"/>
                      <a:pt x="7893" y="3178"/>
                      <a:pt x="7893" y="3178"/>
                    </a:cubicBezTo>
                    <a:lnTo>
                      <a:pt x="7894" y="3179"/>
                    </a:lnTo>
                    <a:cubicBezTo>
                      <a:pt x="7894" y="3181"/>
                      <a:pt x="7894" y="3181"/>
                      <a:pt x="7894" y="3181"/>
                    </a:cubicBezTo>
                    <a:cubicBezTo>
                      <a:pt x="7894" y="3182"/>
                      <a:pt x="7894" y="3182"/>
                      <a:pt x="7894" y="3183"/>
                    </a:cubicBezTo>
                    <a:cubicBezTo>
                      <a:pt x="7904" y="3253"/>
                      <a:pt x="7917" y="3324"/>
                      <a:pt x="7920" y="3396"/>
                    </a:cubicBezTo>
                    <a:cubicBezTo>
                      <a:pt x="7924" y="3433"/>
                      <a:pt x="7925" y="3471"/>
                      <a:pt x="7924" y="3509"/>
                    </a:cubicBezTo>
                    <a:cubicBezTo>
                      <a:pt x="7924" y="3545"/>
                      <a:pt x="7926" y="3583"/>
                      <a:pt x="7918" y="3619"/>
                    </a:cubicBezTo>
                    <a:cubicBezTo>
                      <a:pt x="7922" y="3623"/>
                      <a:pt x="7926" y="3627"/>
                      <a:pt x="7930" y="3630"/>
                    </a:cubicBezTo>
                    <a:cubicBezTo>
                      <a:pt x="7888" y="3864"/>
                      <a:pt x="7845" y="4102"/>
                      <a:pt x="7822" y="4340"/>
                    </a:cubicBezTo>
                    <a:cubicBezTo>
                      <a:pt x="7810" y="4473"/>
                      <a:pt x="7799" y="4604"/>
                      <a:pt x="7800" y="4736"/>
                    </a:cubicBezTo>
                    <a:cubicBezTo>
                      <a:pt x="7802" y="4860"/>
                      <a:pt x="7807" y="4985"/>
                      <a:pt x="7812" y="5110"/>
                    </a:cubicBezTo>
                    <a:cubicBezTo>
                      <a:pt x="7815" y="5237"/>
                      <a:pt x="7823" y="5362"/>
                      <a:pt x="7843" y="5487"/>
                    </a:cubicBezTo>
                    <a:cubicBezTo>
                      <a:pt x="7861" y="5610"/>
                      <a:pt x="7896" y="5731"/>
                      <a:pt x="7928" y="5852"/>
                    </a:cubicBezTo>
                    <a:cubicBezTo>
                      <a:pt x="7955" y="5958"/>
                      <a:pt x="7984" y="6063"/>
                      <a:pt x="8018" y="6167"/>
                    </a:cubicBezTo>
                    <a:cubicBezTo>
                      <a:pt x="8034" y="6218"/>
                      <a:pt x="8053" y="6266"/>
                      <a:pt x="8071" y="6315"/>
                    </a:cubicBezTo>
                    <a:cubicBezTo>
                      <a:pt x="8042" y="6321"/>
                      <a:pt x="8011" y="6325"/>
                      <a:pt x="7981" y="6332"/>
                    </a:cubicBezTo>
                    <a:cubicBezTo>
                      <a:pt x="7719" y="6389"/>
                      <a:pt x="7474" y="6485"/>
                      <a:pt x="7246" y="6622"/>
                    </a:cubicBezTo>
                    <a:cubicBezTo>
                      <a:pt x="7147" y="6682"/>
                      <a:pt x="7055" y="6749"/>
                      <a:pt x="6964" y="6821"/>
                    </a:cubicBezTo>
                    <a:cubicBezTo>
                      <a:pt x="6950" y="6759"/>
                      <a:pt x="6935" y="6696"/>
                      <a:pt x="6918" y="6633"/>
                    </a:cubicBezTo>
                    <a:cubicBezTo>
                      <a:pt x="6886" y="6512"/>
                      <a:pt x="6844" y="6390"/>
                      <a:pt x="6799" y="6275"/>
                    </a:cubicBezTo>
                    <a:cubicBezTo>
                      <a:pt x="6700" y="6029"/>
                      <a:pt x="6597" y="5784"/>
                      <a:pt x="6489" y="5544"/>
                    </a:cubicBezTo>
                    <a:cubicBezTo>
                      <a:pt x="6373" y="5286"/>
                      <a:pt x="6243" y="5033"/>
                      <a:pt x="6117" y="4779"/>
                    </a:cubicBezTo>
                    <a:cubicBezTo>
                      <a:pt x="6081" y="4720"/>
                      <a:pt x="6044" y="4660"/>
                      <a:pt x="6007" y="4601"/>
                    </a:cubicBezTo>
                    <a:cubicBezTo>
                      <a:pt x="5880" y="4396"/>
                      <a:pt x="5758" y="4189"/>
                      <a:pt x="5633" y="3982"/>
                    </a:cubicBezTo>
                    <a:lnTo>
                      <a:pt x="5632" y="3981"/>
                    </a:lnTo>
                    <a:lnTo>
                      <a:pt x="5632" y="3982"/>
                    </a:lnTo>
                    <a:cubicBezTo>
                      <a:pt x="5631" y="3979"/>
                      <a:pt x="5629" y="3978"/>
                      <a:pt x="5628" y="3974"/>
                    </a:cubicBezTo>
                    <a:cubicBezTo>
                      <a:pt x="5543" y="3840"/>
                      <a:pt x="5454" y="3709"/>
                      <a:pt x="5369" y="3575"/>
                    </a:cubicBezTo>
                    <a:lnTo>
                      <a:pt x="5367" y="3575"/>
                    </a:lnTo>
                    <a:cubicBezTo>
                      <a:pt x="5382" y="3645"/>
                      <a:pt x="5397" y="3716"/>
                      <a:pt x="5412" y="3785"/>
                    </a:cubicBezTo>
                    <a:cubicBezTo>
                      <a:pt x="5467" y="4036"/>
                      <a:pt x="5525" y="4285"/>
                      <a:pt x="5585" y="4536"/>
                    </a:cubicBezTo>
                    <a:cubicBezTo>
                      <a:pt x="5609" y="4632"/>
                      <a:pt x="5632" y="4730"/>
                      <a:pt x="5661" y="4826"/>
                    </a:cubicBezTo>
                    <a:cubicBezTo>
                      <a:pt x="5677" y="4881"/>
                      <a:pt x="5694" y="4935"/>
                      <a:pt x="5710" y="4990"/>
                    </a:cubicBezTo>
                    <a:lnTo>
                      <a:pt x="5711" y="4993"/>
                    </a:lnTo>
                    <a:cubicBezTo>
                      <a:pt x="5730" y="5046"/>
                      <a:pt x="5748" y="5097"/>
                      <a:pt x="5765" y="5150"/>
                    </a:cubicBezTo>
                    <a:cubicBezTo>
                      <a:pt x="5772" y="5164"/>
                      <a:pt x="5779" y="5178"/>
                      <a:pt x="5786" y="5192"/>
                    </a:cubicBezTo>
                    <a:cubicBezTo>
                      <a:pt x="5967" y="5560"/>
                      <a:pt x="6137" y="5933"/>
                      <a:pt x="6294" y="6313"/>
                    </a:cubicBezTo>
                    <a:cubicBezTo>
                      <a:pt x="6349" y="6453"/>
                      <a:pt x="6401" y="6596"/>
                      <a:pt x="6447" y="6740"/>
                    </a:cubicBezTo>
                    <a:cubicBezTo>
                      <a:pt x="6448" y="6742"/>
                      <a:pt x="6448" y="6745"/>
                      <a:pt x="6449" y="6747"/>
                    </a:cubicBezTo>
                    <a:cubicBezTo>
                      <a:pt x="6190" y="6537"/>
                      <a:pt x="5956" y="6298"/>
                      <a:pt x="5696" y="6090"/>
                    </a:cubicBezTo>
                    <a:cubicBezTo>
                      <a:pt x="5560" y="5981"/>
                      <a:pt x="5429" y="5868"/>
                      <a:pt x="5296" y="5756"/>
                    </a:cubicBezTo>
                    <a:cubicBezTo>
                      <a:pt x="5154" y="5636"/>
                      <a:pt x="5007" y="5521"/>
                      <a:pt x="4859" y="5407"/>
                    </a:cubicBezTo>
                    <a:cubicBezTo>
                      <a:pt x="4851" y="5400"/>
                      <a:pt x="4844" y="5394"/>
                      <a:pt x="4836" y="5389"/>
                    </a:cubicBezTo>
                    <a:cubicBezTo>
                      <a:pt x="4820" y="5377"/>
                      <a:pt x="4804" y="5366"/>
                      <a:pt x="4788" y="5355"/>
                    </a:cubicBezTo>
                    <a:cubicBezTo>
                      <a:pt x="4729" y="5319"/>
                      <a:pt x="4668" y="5286"/>
                      <a:pt x="4607" y="5253"/>
                    </a:cubicBezTo>
                    <a:cubicBezTo>
                      <a:pt x="4465" y="5179"/>
                      <a:pt x="4321" y="5106"/>
                      <a:pt x="4177" y="5034"/>
                    </a:cubicBezTo>
                    <a:lnTo>
                      <a:pt x="4177" y="5034"/>
                    </a:lnTo>
                    <a:cubicBezTo>
                      <a:pt x="4182" y="5038"/>
                      <a:pt x="4187" y="5039"/>
                      <a:pt x="4192" y="5042"/>
                    </a:cubicBezTo>
                    <a:cubicBezTo>
                      <a:pt x="4147" y="5020"/>
                      <a:pt x="4101" y="5001"/>
                      <a:pt x="4057" y="4982"/>
                    </a:cubicBezTo>
                    <a:cubicBezTo>
                      <a:pt x="4053" y="4985"/>
                      <a:pt x="4050" y="4988"/>
                      <a:pt x="4046" y="4991"/>
                    </a:cubicBezTo>
                    <a:cubicBezTo>
                      <a:pt x="4035" y="5001"/>
                      <a:pt x="4025" y="5010"/>
                      <a:pt x="4015" y="5022"/>
                    </a:cubicBezTo>
                    <a:cubicBezTo>
                      <a:pt x="4059" y="5070"/>
                      <a:pt x="4102" y="5116"/>
                      <a:pt x="4147" y="5163"/>
                    </a:cubicBezTo>
                    <a:cubicBezTo>
                      <a:pt x="4286" y="5314"/>
                      <a:pt x="4427" y="5464"/>
                      <a:pt x="4567" y="5613"/>
                    </a:cubicBezTo>
                    <a:cubicBezTo>
                      <a:pt x="4706" y="5764"/>
                      <a:pt x="4846" y="5913"/>
                      <a:pt x="4984" y="6064"/>
                    </a:cubicBezTo>
                    <a:cubicBezTo>
                      <a:pt x="5057" y="6142"/>
                      <a:pt x="5130" y="6219"/>
                      <a:pt x="5200" y="6298"/>
                    </a:cubicBezTo>
                    <a:cubicBezTo>
                      <a:pt x="5212" y="6310"/>
                      <a:pt x="5223" y="6324"/>
                      <a:pt x="5234" y="6337"/>
                    </a:cubicBezTo>
                    <a:cubicBezTo>
                      <a:pt x="5270" y="6366"/>
                      <a:pt x="5306" y="6396"/>
                      <a:pt x="5343" y="6425"/>
                    </a:cubicBezTo>
                    <a:cubicBezTo>
                      <a:pt x="5521" y="6566"/>
                      <a:pt x="5690" y="6722"/>
                      <a:pt x="5859" y="6874"/>
                    </a:cubicBezTo>
                    <a:cubicBezTo>
                      <a:pt x="5943" y="6948"/>
                      <a:pt x="6026" y="7025"/>
                      <a:pt x="6113" y="7096"/>
                    </a:cubicBezTo>
                    <a:cubicBezTo>
                      <a:pt x="6198" y="7164"/>
                      <a:pt x="6285" y="7231"/>
                      <a:pt x="6376" y="7296"/>
                    </a:cubicBezTo>
                    <a:cubicBezTo>
                      <a:pt x="6398" y="7313"/>
                      <a:pt x="6422" y="7329"/>
                      <a:pt x="6447" y="7346"/>
                    </a:cubicBezTo>
                    <a:cubicBezTo>
                      <a:pt x="6425" y="7374"/>
                      <a:pt x="6403" y="7400"/>
                      <a:pt x="6381" y="7427"/>
                    </a:cubicBezTo>
                    <a:cubicBezTo>
                      <a:pt x="6305" y="7528"/>
                      <a:pt x="6242" y="7644"/>
                      <a:pt x="6185" y="7754"/>
                    </a:cubicBezTo>
                    <a:cubicBezTo>
                      <a:pt x="6126" y="7868"/>
                      <a:pt x="6071" y="7982"/>
                      <a:pt x="6025" y="8100"/>
                    </a:cubicBezTo>
                    <a:cubicBezTo>
                      <a:pt x="5974" y="8229"/>
                      <a:pt x="5934" y="8359"/>
                      <a:pt x="5899" y="8493"/>
                    </a:cubicBezTo>
                    <a:cubicBezTo>
                      <a:pt x="5885" y="8549"/>
                      <a:pt x="5874" y="8608"/>
                      <a:pt x="5863" y="8666"/>
                    </a:cubicBezTo>
                    <a:cubicBezTo>
                      <a:pt x="5835" y="8658"/>
                      <a:pt x="5807" y="8649"/>
                      <a:pt x="5778" y="8642"/>
                    </a:cubicBezTo>
                    <a:cubicBezTo>
                      <a:pt x="5646" y="8612"/>
                      <a:pt x="5512" y="8600"/>
                      <a:pt x="5377" y="8600"/>
                    </a:cubicBezTo>
                    <a:cubicBezTo>
                      <a:pt x="5330" y="8600"/>
                      <a:pt x="5284" y="8601"/>
                      <a:pt x="5237" y="8604"/>
                    </a:cubicBezTo>
                    <a:cubicBezTo>
                      <a:pt x="4981" y="8619"/>
                      <a:pt x="4726" y="8636"/>
                      <a:pt x="4472" y="8670"/>
                    </a:cubicBezTo>
                    <a:cubicBezTo>
                      <a:pt x="4217" y="8704"/>
                      <a:pt x="3966" y="8776"/>
                      <a:pt x="3724" y="8860"/>
                    </a:cubicBezTo>
                    <a:cubicBezTo>
                      <a:pt x="3568" y="8916"/>
                      <a:pt x="3414" y="8979"/>
                      <a:pt x="3262" y="9048"/>
                    </a:cubicBezTo>
                    <a:cubicBezTo>
                      <a:pt x="3246" y="9039"/>
                      <a:pt x="3230" y="9031"/>
                      <a:pt x="3215" y="9021"/>
                    </a:cubicBezTo>
                    <a:cubicBezTo>
                      <a:pt x="3088" y="8946"/>
                      <a:pt x="2966" y="8861"/>
                      <a:pt x="2846" y="8774"/>
                    </a:cubicBezTo>
                    <a:lnTo>
                      <a:pt x="2847" y="8774"/>
                    </a:lnTo>
                    <a:cubicBezTo>
                      <a:pt x="2652" y="8628"/>
                      <a:pt x="2457" y="8485"/>
                      <a:pt x="2276" y="8320"/>
                    </a:cubicBezTo>
                    <a:cubicBezTo>
                      <a:pt x="2139" y="8186"/>
                      <a:pt x="2017" y="8039"/>
                      <a:pt x="1894" y="7891"/>
                    </a:cubicBezTo>
                    <a:cubicBezTo>
                      <a:pt x="1716" y="7665"/>
                      <a:pt x="1559" y="7430"/>
                      <a:pt x="1412" y="7184"/>
                    </a:cubicBezTo>
                    <a:lnTo>
                      <a:pt x="1412" y="7184"/>
                    </a:lnTo>
                    <a:cubicBezTo>
                      <a:pt x="1412" y="7186"/>
                      <a:pt x="1413" y="7187"/>
                      <a:pt x="1414" y="7189"/>
                    </a:cubicBezTo>
                    <a:lnTo>
                      <a:pt x="1414" y="7189"/>
                    </a:lnTo>
                    <a:cubicBezTo>
                      <a:pt x="1411" y="7185"/>
                      <a:pt x="1409" y="7181"/>
                      <a:pt x="1407" y="7177"/>
                    </a:cubicBezTo>
                    <a:cubicBezTo>
                      <a:pt x="1406" y="7175"/>
                      <a:pt x="1404" y="7172"/>
                      <a:pt x="1403" y="7170"/>
                    </a:cubicBezTo>
                    <a:cubicBezTo>
                      <a:pt x="1316" y="7022"/>
                      <a:pt x="1228" y="6872"/>
                      <a:pt x="1150" y="6717"/>
                    </a:cubicBezTo>
                    <a:cubicBezTo>
                      <a:pt x="1069" y="6554"/>
                      <a:pt x="993" y="6387"/>
                      <a:pt x="918" y="6220"/>
                    </a:cubicBezTo>
                    <a:cubicBezTo>
                      <a:pt x="857" y="6074"/>
                      <a:pt x="805" y="5927"/>
                      <a:pt x="758" y="5775"/>
                    </a:cubicBezTo>
                    <a:cubicBezTo>
                      <a:pt x="714" y="5631"/>
                      <a:pt x="665" y="5487"/>
                      <a:pt x="622" y="5342"/>
                    </a:cubicBezTo>
                    <a:cubicBezTo>
                      <a:pt x="588" y="5221"/>
                      <a:pt x="572" y="5092"/>
                      <a:pt x="555" y="4967"/>
                    </a:cubicBezTo>
                    <a:cubicBezTo>
                      <a:pt x="555" y="4968"/>
                      <a:pt x="555" y="4970"/>
                      <a:pt x="555" y="4972"/>
                    </a:cubicBezTo>
                    <a:cubicBezTo>
                      <a:pt x="555" y="4967"/>
                      <a:pt x="554" y="4960"/>
                      <a:pt x="553" y="4955"/>
                    </a:cubicBezTo>
                    <a:cubicBezTo>
                      <a:pt x="553" y="4950"/>
                      <a:pt x="552" y="4945"/>
                      <a:pt x="551" y="4939"/>
                    </a:cubicBezTo>
                    <a:lnTo>
                      <a:pt x="551" y="4939"/>
                    </a:lnTo>
                    <a:cubicBezTo>
                      <a:pt x="552" y="4942"/>
                      <a:pt x="552" y="4944"/>
                      <a:pt x="553" y="4946"/>
                    </a:cubicBezTo>
                    <a:cubicBezTo>
                      <a:pt x="538" y="4833"/>
                      <a:pt x="522" y="4721"/>
                      <a:pt x="516" y="4608"/>
                    </a:cubicBezTo>
                    <a:cubicBezTo>
                      <a:pt x="511" y="4484"/>
                      <a:pt x="506" y="4363"/>
                      <a:pt x="505" y="4239"/>
                    </a:cubicBezTo>
                    <a:cubicBezTo>
                      <a:pt x="511" y="4111"/>
                      <a:pt x="522" y="3986"/>
                      <a:pt x="536" y="3859"/>
                    </a:cubicBezTo>
                    <a:cubicBezTo>
                      <a:pt x="552" y="3764"/>
                      <a:pt x="571" y="3671"/>
                      <a:pt x="594" y="3577"/>
                    </a:cubicBezTo>
                    <a:lnTo>
                      <a:pt x="594" y="3577"/>
                    </a:lnTo>
                    <a:cubicBezTo>
                      <a:pt x="593" y="3582"/>
                      <a:pt x="592" y="3587"/>
                      <a:pt x="590" y="3591"/>
                    </a:cubicBezTo>
                    <a:cubicBezTo>
                      <a:pt x="592" y="3585"/>
                      <a:pt x="593" y="3580"/>
                      <a:pt x="595" y="3574"/>
                    </a:cubicBezTo>
                    <a:cubicBezTo>
                      <a:pt x="595" y="3574"/>
                      <a:pt x="595" y="3573"/>
                      <a:pt x="595" y="3572"/>
                    </a:cubicBezTo>
                    <a:cubicBezTo>
                      <a:pt x="626" y="3461"/>
                      <a:pt x="659" y="3350"/>
                      <a:pt x="703" y="3243"/>
                    </a:cubicBezTo>
                    <a:cubicBezTo>
                      <a:pt x="789" y="3048"/>
                      <a:pt x="887" y="2860"/>
                      <a:pt x="990" y="2674"/>
                    </a:cubicBezTo>
                    <a:cubicBezTo>
                      <a:pt x="1088" y="2521"/>
                      <a:pt x="1195" y="2373"/>
                      <a:pt x="1303" y="2226"/>
                    </a:cubicBezTo>
                    <a:cubicBezTo>
                      <a:pt x="1395" y="2109"/>
                      <a:pt x="1486" y="1998"/>
                      <a:pt x="1584" y="1887"/>
                    </a:cubicBezTo>
                    <a:cubicBezTo>
                      <a:pt x="1650" y="1822"/>
                      <a:pt x="1715" y="1756"/>
                      <a:pt x="1783" y="1694"/>
                    </a:cubicBezTo>
                    <a:cubicBezTo>
                      <a:pt x="1854" y="1628"/>
                      <a:pt x="1926" y="1567"/>
                      <a:pt x="2001" y="1505"/>
                    </a:cubicBezTo>
                    <a:cubicBezTo>
                      <a:pt x="2082" y="1444"/>
                      <a:pt x="2164" y="1385"/>
                      <a:pt x="2249" y="1328"/>
                    </a:cubicBezTo>
                    <a:cubicBezTo>
                      <a:pt x="2487" y="1193"/>
                      <a:pt x="2733" y="1071"/>
                      <a:pt x="2978" y="954"/>
                    </a:cubicBezTo>
                    <a:cubicBezTo>
                      <a:pt x="3076" y="913"/>
                      <a:pt x="3173" y="874"/>
                      <a:pt x="3271" y="838"/>
                    </a:cubicBezTo>
                    <a:cubicBezTo>
                      <a:pt x="3361" y="803"/>
                      <a:pt x="3455" y="778"/>
                      <a:pt x="3547" y="752"/>
                    </a:cubicBezTo>
                    <a:cubicBezTo>
                      <a:pt x="3691" y="718"/>
                      <a:pt x="3834" y="690"/>
                      <a:pt x="3979" y="667"/>
                    </a:cubicBezTo>
                    <a:cubicBezTo>
                      <a:pt x="4076" y="657"/>
                      <a:pt x="4173" y="647"/>
                      <a:pt x="4270" y="641"/>
                    </a:cubicBezTo>
                    <a:cubicBezTo>
                      <a:pt x="4355" y="635"/>
                      <a:pt x="4439" y="634"/>
                      <a:pt x="4523" y="633"/>
                    </a:cubicBezTo>
                    <a:close/>
                    <a:moveTo>
                      <a:pt x="5291" y="9084"/>
                    </a:moveTo>
                    <a:cubicBezTo>
                      <a:pt x="5290" y="9084"/>
                      <a:pt x="5288" y="9084"/>
                      <a:pt x="5286" y="9084"/>
                    </a:cubicBezTo>
                    <a:cubicBezTo>
                      <a:pt x="5288" y="9084"/>
                      <a:pt x="5290" y="9084"/>
                      <a:pt x="5291" y="9084"/>
                    </a:cubicBezTo>
                    <a:close/>
                    <a:moveTo>
                      <a:pt x="13137" y="483"/>
                    </a:moveTo>
                    <a:cubicBezTo>
                      <a:pt x="13319" y="497"/>
                      <a:pt x="13498" y="524"/>
                      <a:pt x="13678" y="553"/>
                    </a:cubicBezTo>
                    <a:cubicBezTo>
                      <a:pt x="13782" y="573"/>
                      <a:pt x="13887" y="594"/>
                      <a:pt x="13990" y="618"/>
                    </a:cubicBezTo>
                    <a:cubicBezTo>
                      <a:pt x="14092" y="642"/>
                      <a:pt x="14192" y="671"/>
                      <a:pt x="14293" y="699"/>
                    </a:cubicBezTo>
                    <a:cubicBezTo>
                      <a:pt x="14388" y="730"/>
                      <a:pt x="14482" y="763"/>
                      <a:pt x="14575" y="799"/>
                    </a:cubicBezTo>
                    <a:cubicBezTo>
                      <a:pt x="14654" y="830"/>
                      <a:pt x="14731" y="866"/>
                      <a:pt x="14808" y="901"/>
                    </a:cubicBezTo>
                    <a:lnTo>
                      <a:pt x="14808" y="901"/>
                    </a:lnTo>
                    <a:cubicBezTo>
                      <a:pt x="14808" y="901"/>
                      <a:pt x="14808" y="901"/>
                      <a:pt x="14808" y="900"/>
                    </a:cubicBezTo>
                    <a:lnTo>
                      <a:pt x="14808" y="900"/>
                    </a:lnTo>
                    <a:cubicBezTo>
                      <a:pt x="14808" y="901"/>
                      <a:pt x="14808" y="901"/>
                      <a:pt x="14809" y="901"/>
                    </a:cubicBezTo>
                    <a:lnTo>
                      <a:pt x="14809" y="901"/>
                    </a:lnTo>
                    <a:cubicBezTo>
                      <a:pt x="14809" y="901"/>
                      <a:pt x="14808" y="901"/>
                      <a:pt x="14808" y="901"/>
                    </a:cubicBezTo>
                    <a:lnTo>
                      <a:pt x="14808" y="901"/>
                    </a:lnTo>
                    <a:cubicBezTo>
                      <a:pt x="14809" y="901"/>
                      <a:pt x="14809" y="902"/>
                      <a:pt x="14810" y="902"/>
                    </a:cubicBezTo>
                    <a:lnTo>
                      <a:pt x="14810" y="902"/>
                    </a:lnTo>
                    <a:cubicBezTo>
                      <a:pt x="14809" y="901"/>
                      <a:pt x="14809" y="901"/>
                      <a:pt x="14809" y="901"/>
                    </a:cubicBezTo>
                    <a:lnTo>
                      <a:pt x="14809" y="901"/>
                    </a:lnTo>
                    <a:cubicBezTo>
                      <a:pt x="14809" y="901"/>
                      <a:pt x="14810" y="901"/>
                      <a:pt x="14810" y="902"/>
                    </a:cubicBezTo>
                    <a:cubicBezTo>
                      <a:pt x="14810" y="902"/>
                      <a:pt x="14810" y="902"/>
                      <a:pt x="14810" y="902"/>
                    </a:cubicBezTo>
                    <a:lnTo>
                      <a:pt x="14810" y="902"/>
                    </a:lnTo>
                    <a:cubicBezTo>
                      <a:pt x="14928" y="964"/>
                      <a:pt x="15042" y="1029"/>
                      <a:pt x="15156" y="1097"/>
                    </a:cubicBezTo>
                    <a:cubicBezTo>
                      <a:pt x="15240" y="1152"/>
                      <a:pt x="15322" y="1207"/>
                      <a:pt x="15402" y="1263"/>
                    </a:cubicBezTo>
                    <a:cubicBezTo>
                      <a:pt x="15489" y="1326"/>
                      <a:pt x="15573" y="1390"/>
                      <a:pt x="15657" y="1456"/>
                    </a:cubicBezTo>
                    <a:cubicBezTo>
                      <a:pt x="15818" y="1597"/>
                      <a:pt x="15972" y="1743"/>
                      <a:pt x="16121" y="1898"/>
                    </a:cubicBezTo>
                    <a:cubicBezTo>
                      <a:pt x="16115" y="1891"/>
                      <a:pt x="16110" y="1883"/>
                      <a:pt x="16104" y="1876"/>
                    </a:cubicBezTo>
                    <a:lnTo>
                      <a:pt x="16104" y="1876"/>
                    </a:lnTo>
                    <a:cubicBezTo>
                      <a:pt x="16151" y="1932"/>
                      <a:pt x="16203" y="1984"/>
                      <a:pt x="16247" y="2043"/>
                    </a:cubicBezTo>
                    <a:cubicBezTo>
                      <a:pt x="16291" y="2099"/>
                      <a:pt x="16334" y="2156"/>
                      <a:pt x="16378" y="2213"/>
                    </a:cubicBezTo>
                    <a:cubicBezTo>
                      <a:pt x="16436" y="2301"/>
                      <a:pt x="16493" y="2389"/>
                      <a:pt x="16545" y="2482"/>
                    </a:cubicBezTo>
                    <a:cubicBezTo>
                      <a:pt x="16595" y="2572"/>
                      <a:pt x="16641" y="2666"/>
                      <a:pt x="16687" y="2759"/>
                    </a:cubicBezTo>
                    <a:cubicBezTo>
                      <a:pt x="16830" y="3061"/>
                      <a:pt x="16971" y="3364"/>
                      <a:pt x="17090" y="3676"/>
                    </a:cubicBezTo>
                    <a:cubicBezTo>
                      <a:pt x="17168" y="3914"/>
                      <a:pt x="17234" y="4151"/>
                      <a:pt x="17291" y="4393"/>
                    </a:cubicBezTo>
                    <a:cubicBezTo>
                      <a:pt x="17308" y="4483"/>
                      <a:pt x="17326" y="4572"/>
                      <a:pt x="17339" y="4664"/>
                    </a:cubicBezTo>
                    <a:cubicBezTo>
                      <a:pt x="17352" y="4755"/>
                      <a:pt x="17360" y="4847"/>
                      <a:pt x="17368" y="4938"/>
                    </a:cubicBezTo>
                    <a:cubicBezTo>
                      <a:pt x="17369" y="5009"/>
                      <a:pt x="17376" y="5080"/>
                      <a:pt x="17372" y="5151"/>
                    </a:cubicBezTo>
                    <a:cubicBezTo>
                      <a:pt x="17369" y="5215"/>
                      <a:pt x="17367" y="5279"/>
                      <a:pt x="17364" y="5343"/>
                    </a:cubicBezTo>
                    <a:cubicBezTo>
                      <a:pt x="17351" y="5485"/>
                      <a:pt x="17334" y="5625"/>
                      <a:pt x="17312" y="5765"/>
                    </a:cubicBezTo>
                    <a:cubicBezTo>
                      <a:pt x="17272" y="5964"/>
                      <a:pt x="17225" y="6158"/>
                      <a:pt x="17170" y="6354"/>
                    </a:cubicBezTo>
                    <a:cubicBezTo>
                      <a:pt x="17139" y="6447"/>
                      <a:pt x="17108" y="6542"/>
                      <a:pt x="17072" y="6635"/>
                    </a:cubicBezTo>
                    <a:cubicBezTo>
                      <a:pt x="17034" y="6729"/>
                      <a:pt x="16993" y="6820"/>
                      <a:pt x="16950" y="6913"/>
                    </a:cubicBezTo>
                    <a:cubicBezTo>
                      <a:pt x="16915" y="6981"/>
                      <a:pt x="16882" y="7052"/>
                      <a:pt x="16843" y="7119"/>
                    </a:cubicBezTo>
                    <a:cubicBezTo>
                      <a:pt x="16806" y="7182"/>
                      <a:pt x="16769" y="7243"/>
                      <a:pt x="16732" y="7306"/>
                    </a:cubicBezTo>
                    <a:cubicBezTo>
                      <a:pt x="16700" y="7354"/>
                      <a:pt x="16669" y="7402"/>
                      <a:pt x="16634" y="7447"/>
                    </a:cubicBezTo>
                    <a:cubicBezTo>
                      <a:pt x="16595" y="7497"/>
                      <a:pt x="16555" y="7548"/>
                      <a:pt x="16517" y="7597"/>
                    </a:cubicBezTo>
                    <a:cubicBezTo>
                      <a:pt x="16444" y="7677"/>
                      <a:pt x="16372" y="7754"/>
                      <a:pt x="16295" y="7831"/>
                    </a:cubicBezTo>
                    <a:cubicBezTo>
                      <a:pt x="16224" y="7903"/>
                      <a:pt x="16151" y="7971"/>
                      <a:pt x="16078" y="8039"/>
                    </a:cubicBezTo>
                    <a:cubicBezTo>
                      <a:pt x="15921" y="8175"/>
                      <a:pt x="15765" y="8307"/>
                      <a:pt x="15593" y="8422"/>
                    </a:cubicBezTo>
                    <a:cubicBezTo>
                      <a:pt x="15562" y="8442"/>
                      <a:pt x="15530" y="8461"/>
                      <a:pt x="15503" y="8483"/>
                    </a:cubicBezTo>
                    <a:cubicBezTo>
                      <a:pt x="15495" y="8489"/>
                      <a:pt x="15487" y="8493"/>
                      <a:pt x="15479" y="8499"/>
                    </a:cubicBezTo>
                    <a:cubicBezTo>
                      <a:pt x="15268" y="8636"/>
                      <a:pt x="15057" y="8774"/>
                      <a:pt x="14833" y="8889"/>
                    </a:cubicBezTo>
                    <a:cubicBezTo>
                      <a:pt x="14756" y="8925"/>
                      <a:pt x="14680" y="8959"/>
                      <a:pt x="14601" y="8987"/>
                    </a:cubicBezTo>
                    <a:cubicBezTo>
                      <a:pt x="14532" y="9010"/>
                      <a:pt x="14463" y="9029"/>
                      <a:pt x="14394" y="9045"/>
                    </a:cubicBezTo>
                    <a:cubicBezTo>
                      <a:pt x="14310" y="9061"/>
                      <a:pt x="14227" y="9071"/>
                      <a:pt x="14142" y="9081"/>
                    </a:cubicBezTo>
                    <a:cubicBezTo>
                      <a:pt x="14075" y="9083"/>
                      <a:pt x="14008" y="9085"/>
                      <a:pt x="13941" y="9085"/>
                    </a:cubicBezTo>
                    <a:cubicBezTo>
                      <a:pt x="13926" y="9085"/>
                      <a:pt x="13911" y="9085"/>
                      <a:pt x="13896" y="9084"/>
                    </a:cubicBezTo>
                    <a:cubicBezTo>
                      <a:pt x="13810" y="9077"/>
                      <a:pt x="13726" y="9073"/>
                      <a:pt x="13640" y="9067"/>
                    </a:cubicBezTo>
                    <a:cubicBezTo>
                      <a:pt x="13612" y="9065"/>
                      <a:pt x="13583" y="9063"/>
                      <a:pt x="13554" y="9063"/>
                    </a:cubicBezTo>
                    <a:cubicBezTo>
                      <a:pt x="13526" y="9063"/>
                      <a:pt x="13499" y="9065"/>
                      <a:pt x="13473" y="9072"/>
                    </a:cubicBezTo>
                    <a:cubicBezTo>
                      <a:pt x="13391" y="9061"/>
                      <a:pt x="13308" y="9051"/>
                      <a:pt x="13227" y="9044"/>
                    </a:cubicBezTo>
                    <a:cubicBezTo>
                      <a:pt x="13215" y="9043"/>
                      <a:pt x="13202" y="9042"/>
                      <a:pt x="13191" y="9042"/>
                    </a:cubicBezTo>
                    <a:cubicBezTo>
                      <a:pt x="13187" y="9042"/>
                      <a:pt x="13185" y="9041"/>
                      <a:pt x="13182" y="9041"/>
                    </a:cubicBezTo>
                    <a:cubicBezTo>
                      <a:pt x="13172" y="9040"/>
                      <a:pt x="13162" y="9040"/>
                      <a:pt x="13153" y="9040"/>
                    </a:cubicBezTo>
                    <a:cubicBezTo>
                      <a:pt x="13147" y="9040"/>
                      <a:pt x="13143" y="9039"/>
                      <a:pt x="13138" y="9039"/>
                    </a:cubicBezTo>
                    <a:cubicBezTo>
                      <a:pt x="13128" y="9037"/>
                      <a:pt x="13116" y="9036"/>
                      <a:pt x="13106" y="9036"/>
                    </a:cubicBezTo>
                    <a:cubicBezTo>
                      <a:pt x="12991" y="9029"/>
                      <a:pt x="12875" y="9026"/>
                      <a:pt x="12760" y="9024"/>
                    </a:cubicBezTo>
                    <a:cubicBezTo>
                      <a:pt x="12704" y="9022"/>
                      <a:pt x="12649" y="9021"/>
                      <a:pt x="12594" y="9021"/>
                    </a:cubicBezTo>
                    <a:cubicBezTo>
                      <a:pt x="12526" y="9021"/>
                      <a:pt x="12459" y="9022"/>
                      <a:pt x="12391" y="9026"/>
                    </a:cubicBezTo>
                    <a:cubicBezTo>
                      <a:pt x="12268" y="9033"/>
                      <a:pt x="12146" y="9051"/>
                      <a:pt x="12022" y="9061"/>
                    </a:cubicBezTo>
                    <a:cubicBezTo>
                      <a:pt x="11879" y="9073"/>
                      <a:pt x="11738" y="9095"/>
                      <a:pt x="11599" y="9122"/>
                    </a:cubicBezTo>
                    <a:cubicBezTo>
                      <a:pt x="11577" y="8876"/>
                      <a:pt x="11549" y="8626"/>
                      <a:pt x="11479" y="8389"/>
                    </a:cubicBezTo>
                    <a:cubicBezTo>
                      <a:pt x="11443" y="8268"/>
                      <a:pt x="11406" y="8147"/>
                      <a:pt x="11355" y="8029"/>
                    </a:cubicBezTo>
                    <a:cubicBezTo>
                      <a:pt x="11306" y="7918"/>
                      <a:pt x="11242" y="7813"/>
                      <a:pt x="11176" y="7711"/>
                    </a:cubicBezTo>
                    <a:cubicBezTo>
                      <a:pt x="11110" y="7609"/>
                      <a:pt x="11044" y="7505"/>
                      <a:pt x="10967" y="7413"/>
                    </a:cubicBezTo>
                    <a:cubicBezTo>
                      <a:pt x="10912" y="7345"/>
                      <a:pt x="10851" y="7282"/>
                      <a:pt x="10791" y="7219"/>
                    </a:cubicBezTo>
                    <a:cubicBezTo>
                      <a:pt x="10802" y="7209"/>
                      <a:pt x="10811" y="7199"/>
                      <a:pt x="10823" y="7188"/>
                    </a:cubicBezTo>
                    <a:cubicBezTo>
                      <a:pt x="10996" y="7005"/>
                      <a:pt x="11176" y="6829"/>
                      <a:pt x="11358" y="6652"/>
                    </a:cubicBezTo>
                    <a:cubicBezTo>
                      <a:pt x="11542" y="6471"/>
                      <a:pt x="11721" y="6286"/>
                      <a:pt x="11903" y="6103"/>
                    </a:cubicBezTo>
                    <a:cubicBezTo>
                      <a:pt x="12059" y="5945"/>
                      <a:pt x="12214" y="5790"/>
                      <a:pt x="12366" y="5631"/>
                    </a:cubicBezTo>
                    <a:cubicBezTo>
                      <a:pt x="12523" y="5439"/>
                      <a:pt x="12677" y="5246"/>
                      <a:pt x="12828" y="5049"/>
                    </a:cubicBezTo>
                    <a:lnTo>
                      <a:pt x="12828" y="5049"/>
                    </a:lnTo>
                    <a:cubicBezTo>
                      <a:pt x="12828" y="5050"/>
                      <a:pt x="12827" y="5051"/>
                      <a:pt x="12826" y="5052"/>
                    </a:cubicBezTo>
                    <a:lnTo>
                      <a:pt x="12826" y="5052"/>
                    </a:lnTo>
                    <a:cubicBezTo>
                      <a:pt x="12914" y="4933"/>
                      <a:pt x="13002" y="4813"/>
                      <a:pt x="13090" y="4695"/>
                    </a:cubicBezTo>
                    <a:cubicBezTo>
                      <a:pt x="13092" y="4690"/>
                      <a:pt x="13096" y="4685"/>
                      <a:pt x="13098" y="4682"/>
                    </a:cubicBezTo>
                    <a:lnTo>
                      <a:pt x="13098" y="4682"/>
                    </a:lnTo>
                    <a:cubicBezTo>
                      <a:pt x="13058" y="4701"/>
                      <a:pt x="13017" y="4721"/>
                      <a:pt x="12977" y="4740"/>
                    </a:cubicBezTo>
                    <a:lnTo>
                      <a:pt x="12978" y="4740"/>
                    </a:lnTo>
                    <a:cubicBezTo>
                      <a:pt x="12976" y="4741"/>
                      <a:pt x="12975" y="4741"/>
                      <a:pt x="12972" y="4743"/>
                    </a:cubicBezTo>
                    <a:cubicBezTo>
                      <a:pt x="12971" y="4744"/>
                      <a:pt x="12969" y="4745"/>
                      <a:pt x="12967" y="4745"/>
                    </a:cubicBezTo>
                    <a:cubicBezTo>
                      <a:pt x="12967" y="4746"/>
                      <a:pt x="12967" y="4746"/>
                      <a:pt x="12967" y="4746"/>
                    </a:cubicBezTo>
                    <a:lnTo>
                      <a:pt x="12965" y="4746"/>
                    </a:lnTo>
                    <a:cubicBezTo>
                      <a:pt x="12964" y="4746"/>
                      <a:pt x="12964" y="4747"/>
                      <a:pt x="12963" y="4747"/>
                    </a:cubicBezTo>
                    <a:cubicBezTo>
                      <a:pt x="12963" y="4747"/>
                      <a:pt x="12964" y="4746"/>
                      <a:pt x="12964" y="4746"/>
                    </a:cubicBezTo>
                    <a:lnTo>
                      <a:pt x="12964" y="4746"/>
                    </a:lnTo>
                    <a:cubicBezTo>
                      <a:pt x="12961" y="4747"/>
                      <a:pt x="12959" y="4748"/>
                      <a:pt x="12956" y="4751"/>
                    </a:cubicBezTo>
                    <a:cubicBezTo>
                      <a:pt x="12954" y="4751"/>
                      <a:pt x="12952" y="4753"/>
                      <a:pt x="12949" y="4754"/>
                    </a:cubicBezTo>
                    <a:cubicBezTo>
                      <a:pt x="12948" y="4754"/>
                      <a:pt x="12946" y="4755"/>
                      <a:pt x="12945" y="4756"/>
                    </a:cubicBezTo>
                    <a:cubicBezTo>
                      <a:pt x="12945" y="4756"/>
                      <a:pt x="12946" y="4756"/>
                      <a:pt x="12946" y="4755"/>
                    </a:cubicBezTo>
                    <a:lnTo>
                      <a:pt x="12946" y="4755"/>
                    </a:lnTo>
                    <a:cubicBezTo>
                      <a:pt x="12925" y="4766"/>
                      <a:pt x="12902" y="4777"/>
                      <a:pt x="12880" y="4787"/>
                    </a:cubicBezTo>
                    <a:cubicBezTo>
                      <a:pt x="12771" y="4845"/>
                      <a:pt x="12665" y="4906"/>
                      <a:pt x="12560" y="4974"/>
                    </a:cubicBezTo>
                    <a:cubicBezTo>
                      <a:pt x="12453" y="5041"/>
                      <a:pt x="12353" y="5116"/>
                      <a:pt x="12251" y="5191"/>
                    </a:cubicBezTo>
                    <a:cubicBezTo>
                      <a:pt x="12124" y="5282"/>
                      <a:pt x="11996" y="5373"/>
                      <a:pt x="11868" y="5463"/>
                    </a:cubicBezTo>
                    <a:cubicBezTo>
                      <a:pt x="11727" y="5608"/>
                      <a:pt x="11586" y="5752"/>
                      <a:pt x="11448" y="5900"/>
                    </a:cubicBezTo>
                    <a:cubicBezTo>
                      <a:pt x="11270" y="6087"/>
                      <a:pt x="11089" y="6271"/>
                      <a:pt x="10908" y="6457"/>
                    </a:cubicBezTo>
                    <a:cubicBezTo>
                      <a:pt x="10755" y="6611"/>
                      <a:pt x="10606" y="6769"/>
                      <a:pt x="10466" y="6933"/>
                    </a:cubicBezTo>
                    <a:cubicBezTo>
                      <a:pt x="10451" y="6923"/>
                      <a:pt x="10438" y="6913"/>
                      <a:pt x="10424" y="6903"/>
                    </a:cubicBezTo>
                    <a:cubicBezTo>
                      <a:pt x="10327" y="6842"/>
                      <a:pt x="10226" y="6791"/>
                      <a:pt x="10128" y="6734"/>
                    </a:cubicBezTo>
                    <a:cubicBezTo>
                      <a:pt x="10059" y="6691"/>
                      <a:pt x="9990" y="6644"/>
                      <a:pt x="9919" y="6602"/>
                    </a:cubicBezTo>
                    <a:cubicBezTo>
                      <a:pt x="9844" y="6557"/>
                      <a:pt x="9765" y="6522"/>
                      <a:pt x="9686" y="6487"/>
                    </a:cubicBezTo>
                    <a:cubicBezTo>
                      <a:pt x="9628" y="6463"/>
                      <a:pt x="9572" y="6441"/>
                      <a:pt x="9514" y="6418"/>
                    </a:cubicBezTo>
                    <a:cubicBezTo>
                      <a:pt x="9438" y="6385"/>
                      <a:pt x="9364" y="6351"/>
                      <a:pt x="9285" y="6324"/>
                    </a:cubicBezTo>
                    <a:cubicBezTo>
                      <a:pt x="9221" y="6301"/>
                      <a:pt x="9153" y="6287"/>
                      <a:pt x="9087" y="6269"/>
                    </a:cubicBezTo>
                    <a:lnTo>
                      <a:pt x="9087" y="6269"/>
                    </a:lnTo>
                    <a:cubicBezTo>
                      <a:pt x="9097" y="6273"/>
                      <a:pt x="9109" y="6275"/>
                      <a:pt x="9118" y="6278"/>
                    </a:cubicBezTo>
                    <a:cubicBezTo>
                      <a:pt x="9074" y="6266"/>
                      <a:pt x="9031" y="6254"/>
                      <a:pt x="8986" y="6243"/>
                    </a:cubicBezTo>
                    <a:lnTo>
                      <a:pt x="8986" y="6243"/>
                    </a:lnTo>
                    <a:cubicBezTo>
                      <a:pt x="8996" y="6245"/>
                      <a:pt x="9008" y="6249"/>
                      <a:pt x="9018" y="6251"/>
                    </a:cubicBezTo>
                    <a:cubicBezTo>
                      <a:pt x="8946" y="6231"/>
                      <a:pt x="8871" y="6215"/>
                      <a:pt x="8796" y="6204"/>
                    </a:cubicBezTo>
                    <a:cubicBezTo>
                      <a:pt x="8782" y="6201"/>
                      <a:pt x="8767" y="6200"/>
                      <a:pt x="8753" y="6200"/>
                    </a:cubicBezTo>
                    <a:cubicBezTo>
                      <a:pt x="8724" y="6200"/>
                      <a:pt x="8696" y="6205"/>
                      <a:pt x="8671" y="6214"/>
                    </a:cubicBezTo>
                    <a:cubicBezTo>
                      <a:pt x="8632" y="6216"/>
                      <a:pt x="8593" y="6222"/>
                      <a:pt x="8554" y="6228"/>
                    </a:cubicBezTo>
                    <a:cubicBezTo>
                      <a:pt x="8550" y="6216"/>
                      <a:pt x="8546" y="6205"/>
                      <a:pt x="8541" y="6194"/>
                    </a:cubicBezTo>
                    <a:cubicBezTo>
                      <a:pt x="8525" y="6152"/>
                      <a:pt x="8509" y="6111"/>
                      <a:pt x="8493" y="6069"/>
                    </a:cubicBezTo>
                    <a:cubicBezTo>
                      <a:pt x="8430" y="5880"/>
                      <a:pt x="8381" y="5687"/>
                      <a:pt x="8334" y="5494"/>
                    </a:cubicBezTo>
                    <a:cubicBezTo>
                      <a:pt x="8321" y="5422"/>
                      <a:pt x="8310" y="5351"/>
                      <a:pt x="8302" y="5279"/>
                    </a:cubicBezTo>
                    <a:cubicBezTo>
                      <a:pt x="8289" y="5048"/>
                      <a:pt x="8279" y="4817"/>
                      <a:pt x="8286" y="4587"/>
                    </a:cubicBezTo>
                    <a:cubicBezTo>
                      <a:pt x="8310" y="4246"/>
                      <a:pt x="8370" y="3907"/>
                      <a:pt x="8432" y="3570"/>
                    </a:cubicBezTo>
                    <a:cubicBezTo>
                      <a:pt x="8453" y="3470"/>
                      <a:pt x="8477" y="3372"/>
                      <a:pt x="8506" y="3273"/>
                    </a:cubicBezTo>
                    <a:cubicBezTo>
                      <a:pt x="8538" y="3181"/>
                      <a:pt x="8572" y="3092"/>
                      <a:pt x="8611" y="3002"/>
                    </a:cubicBezTo>
                    <a:lnTo>
                      <a:pt x="8611" y="3002"/>
                    </a:lnTo>
                    <a:cubicBezTo>
                      <a:pt x="8657" y="2904"/>
                      <a:pt x="8703" y="2806"/>
                      <a:pt x="8757" y="2714"/>
                    </a:cubicBezTo>
                    <a:cubicBezTo>
                      <a:pt x="8815" y="2615"/>
                      <a:pt x="8874" y="2516"/>
                      <a:pt x="8936" y="2419"/>
                    </a:cubicBezTo>
                    <a:cubicBezTo>
                      <a:pt x="8994" y="2333"/>
                      <a:pt x="9052" y="2249"/>
                      <a:pt x="9114" y="2166"/>
                    </a:cubicBezTo>
                    <a:cubicBezTo>
                      <a:pt x="9171" y="2090"/>
                      <a:pt x="9233" y="2017"/>
                      <a:pt x="9294" y="1943"/>
                    </a:cubicBezTo>
                    <a:cubicBezTo>
                      <a:pt x="9338" y="1894"/>
                      <a:pt x="9382" y="1843"/>
                      <a:pt x="9430" y="1797"/>
                    </a:cubicBezTo>
                    <a:cubicBezTo>
                      <a:pt x="9474" y="1754"/>
                      <a:pt x="9520" y="1710"/>
                      <a:pt x="9565" y="1667"/>
                    </a:cubicBezTo>
                    <a:cubicBezTo>
                      <a:pt x="9662" y="1583"/>
                      <a:pt x="9758" y="1501"/>
                      <a:pt x="9861" y="1425"/>
                    </a:cubicBezTo>
                    <a:cubicBezTo>
                      <a:pt x="9966" y="1350"/>
                      <a:pt x="10071" y="1277"/>
                      <a:pt x="10178" y="1205"/>
                    </a:cubicBezTo>
                    <a:cubicBezTo>
                      <a:pt x="10314" y="1120"/>
                      <a:pt x="10450" y="1039"/>
                      <a:pt x="10589" y="960"/>
                    </a:cubicBezTo>
                    <a:cubicBezTo>
                      <a:pt x="10676" y="918"/>
                      <a:pt x="10763" y="875"/>
                      <a:pt x="10852" y="838"/>
                    </a:cubicBezTo>
                    <a:cubicBezTo>
                      <a:pt x="10947" y="796"/>
                      <a:pt x="11042" y="761"/>
                      <a:pt x="11138" y="724"/>
                    </a:cubicBezTo>
                    <a:cubicBezTo>
                      <a:pt x="11206" y="704"/>
                      <a:pt x="11273" y="681"/>
                      <a:pt x="11341" y="664"/>
                    </a:cubicBezTo>
                    <a:cubicBezTo>
                      <a:pt x="11403" y="650"/>
                      <a:pt x="11467" y="635"/>
                      <a:pt x="11532" y="620"/>
                    </a:cubicBezTo>
                    <a:cubicBezTo>
                      <a:pt x="11670" y="595"/>
                      <a:pt x="11807" y="570"/>
                      <a:pt x="11947" y="556"/>
                    </a:cubicBezTo>
                    <a:cubicBezTo>
                      <a:pt x="12088" y="543"/>
                      <a:pt x="12230" y="530"/>
                      <a:pt x="12373" y="520"/>
                    </a:cubicBezTo>
                    <a:cubicBezTo>
                      <a:pt x="12374" y="519"/>
                      <a:pt x="12375" y="519"/>
                      <a:pt x="12377" y="519"/>
                    </a:cubicBezTo>
                    <a:cubicBezTo>
                      <a:pt x="12395" y="517"/>
                      <a:pt x="12413" y="517"/>
                      <a:pt x="12431" y="516"/>
                    </a:cubicBezTo>
                    <a:cubicBezTo>
                      <a:pt x="12436" y="516"/>
                      <a:pt x="12440" y="516"/>
                      <a:pt x="12444" y="516"/>
                    </a:cubicBezTo>
                    <a:cubicBezTo>
                      <a:pt x="12472" y="516"/>
                      <a:pt x="12501" y="513"/>
                      <a:pt x="12529" y="508"/>
                    </a:cubicBezTo>
                    <a:cubicBezTo>
                      <a:pt x="12546" y="507"/>
                      <a:pt x="12564" y="506"/>
                      <a:pt x="12582" y="505"/>
                    </a:cubicBezTo>
                    <a:cubicBezTo>
                      <a:pt x="12585" y="505"/>
                      <a:pt x="12587" y="504"/>
                      <a:pt x="12588" y="504"/>
                    </a:cubicBezTo>
                    <a:cubicBezTo>
                      <a:pt x="12651" y="499"/>
                      <a:pt x="12714" y="496"/>
                      <a:pt x="12778" y="491"/>
                    </a:cubicBezTo>
                    <a:cubicBezTo>
                      <a:pt x="12898" y="483"/>
                      <a:pt x="13017" y="483"/>
                      <a:pt x="13137" y="483"/>
                    </a:cubicBezTo>
                    <a:close/>
                    <a:moveTo>
                      <a:pt x="8778" y="6691"/>
                    </a:moveTo>
                    <a:cubicBezTo>
                      <a:pt x="8801" y="6696"/>
                      <a:pt x="8824" y="6699"/>
                      <a:pt x="8847" y="6705"/>
                    </a:cubicBezTo>
                    <a:cubicBezTo>
                      <a:pt x="8848" y="6705"/>
                      <a:pt x="8849" y="6706"/>
                      <a:pt x="8850" y="6706"/>
                    </a:cubicBezTo>
                    <a:cubicBezTo>
                      <a:pt x="8855" y="6707"/>
                      <a:pt x="8861" y="6708"/>
                      <a:pt x="8866" y="6709"/>
                    </a:cubicBezTo>
                    <a:lnTo>
                      <a:pt x="8866" y="6709"/>
                    </a:lnTo>
                    <a:cubicBezTo>
                      <a:pt x="8900" y="6719"/>
                      <a:pt x="8933" y="6727"/>
                      <a:pt x="8966" y="6737"/>
                    </a:cubicBezTo>
                    <a:cubicBezTo>
                      <a:pt x="8961" y="6735"/>
                      <a:pt x="8957" y="6734"/>
                      <a:pt x="8953" y="6733"/>
                    </a:cubicBezTo>
                    <a:lnTo>
                      <a:pt x="8953" y="6733"/>
                    </a:lnTo>
                    <a:cubicBezTo>
                      <a:pt x="8998" y="6745"/>
                      <a:pt x="9044" y="6757"/>
                      <a:pt x="9090" y="6768"/>
                    </a:cubicBezTo>
                    <a:lnTo>
                      <a:pt x="9090" y="6768"/>
                    </a:lnTo>
                    <a:cubicBezTo>
                      <a:pt x="9087" y="6768"/>
                      <a:pt x="9084" y="6767"/>
                      <a:pt x="9081" y="6766"/>
                    </a:cubicBezTo>
                    <a:lnTo>
                      <a:pt x="9081" y="6766"/>
                    </a:lnTo>
                    <a:cubicBezTo>
                      <a:pt x="9151" y="6786"/>
                      <a:pt x="9219" y="6816"/>
                      <a:pt x="9285" y="6844"/>
                    </a:cubicBezTo>
                    <a:cubicBezTo>
                      <a:pt x="9275" y="6840"/>
                      <a:pt x="9264" y="6835"/>
                      <a:pt x="9255" y="6831"/>
                    </a:cubicBezTo>
                    <a:lnTo>
                      <a:pt x="9255" y="6831"/>
                    </a:lnTo>
                    <a:cubicBezTo>
                      <a:pt x="9321" y="6859"/>
                      <a:pt x="9390" y="6887"/>
                      <a:pt x="9456" y="6914"/>
                    </a:cubicBezTo>
                    <a:lnTo>
                      <a:pt x="9455" y="6914"/>
                    </a:lnTo>
                    <a:cubicBezTo>
                      <a:pt x="9457" y="6914"/>
                      <a:pt x="9458" y="6915"/>
                      <a:pt x="9461" y="6916"/>
                    </a:cubicBezTo>
                    <a:cubicBezTo>
                      <a:pt x="9464" y="6917"/>
                      <a:pt x="9469" y="6919"/>
                      <a:pt x="9472" y="6921"/>
                    </a:cubicBezTo>
                    <a:cubicBezTo>
                      <a:pt x="9477" y="6923"/>
                      <a:pt x="9482" y="6924"/>
                      <a:pt x="9487" y="6927"/>
                    </a:cubicBezTo>
                    <a:cubicBezTo>
                      <a:pt x="9485" y="6926"/>
                      <a:pt x="9483" y="6925"/>
                      <a:pt x="9481" y="6925"/>
                    </a:cubicBezTo>
                    <a:lnTo>
                      <a:pt x="9481" y="6925"/>
                    </a:lnTo>
                    <a:cubicBezTo>
                      <a:pt x="9554" y="6956"/>
                      <a:pt x="9625" y="6989"/>
                      <a:pt x="9693" y="7030"/>
                    </a:cubicBezTo>
                    <a:cubicBezTo>
                      <a:pt x="9773" y="7079"/>
                      <a:pt x="9849" y="7130"/>
                      <a:pt x="9931" y="7178"/>
                    </a:cubicBezTo>
                    <a:cubicBezTo>
                      <a:pt x="10007" y="7223"/>
                      <a:pt x="10085" y="7264"/>
                      <a:pt x="10162" y="7309"/>
                    </a:cubicBezTo>
                    <a:cubicBezTo>
                      <a:pt x="10196" y="7330"/>
                      <a:pt x="10228" y="7353"/>
                      <a:pt x="10260" y="7376"/>
                    </a:cubicBezTo>
                    <a:cubicBezTo>
                      <a:pt x="10321" y="7425"/>
                      <a:pt x="10377" y="7479"/>
                      <a:pt x="10432" y="7535"/>
                    </a:cubicBezTo>
                    <a:cubicBezTo>
                      <a:pt x="10500" y="7607"/>
                      <a:pt x="10564" y="7681"/>
                      <a:pt x="10626" y="7759"/>
                    </a:cubicBezTo>
                    <a:cubicBezTo>
                      <a:pt x="10706" y="7868"/>
                      <a:pt x="10780" y="7983"/>
                      <a:pt x="10850" y="8100"/>
                    </a:cubicBezTo>
                    <a:cubicBezTo>
                      <a:pt x="10877" y="8151"/>
                      <a:pt x="10904" y="8203"/>
                      <a:pt x="10928" y="8256"/>
                    </a:cubicBezTo>
                    <a:cubicBezTo>
                      <a:pt x="10966" y="8358"/>
                      <a:pt x="10998" y="8461"/>
                      <a:pt x="11027" y="8565"/>
                    </a:cubicBezTo>
                    <a:cubicBezTo>
                      <a:pt x="11059" y="8694"/>
                      <a:pt x="11078" y="8824"/>
                      <a:pt x="11096" y="8954"/>
                    </a:cubicBezTo>
                    <a:cubicBezTo>
                      <a:pt x="11096" y="8954"/>
                      <a:pt x="11096" y="8953"/>
                      <a:pt x="11095" y="8953"/>
                    </a:cubicBezTo>
                    <a:lnTo>
                      <a:pt x="11095" y="8953"/>
                    </a:lnTo>
                    <a:cubicBezTo>
                      <a:pt x="11111" y="9087"/>
                      <a:pt x="11124" y="9220"/>
                      <a:pt x="11127" y="9355"/>
                    </a:cubicBezTo>
                    <a:cubicBezTo>
                      <a:pt x="11126" y="9465"/>
                      <a:pt x="11120" y="9573"/>
                      <a:pt x="11110" y="9681"/>
                    </a:cubicBezTo>
                    <a:cubicBezTo>
                      <a:pt x="11083" y="9836"/>
                      <a:pt x="11052" y="9990"/>
                      <a:pt x="11011" y="10141"/>
                    </a:cubicBezTo>
                    <a:cubicBezTo>
                      <a:pt x="10996" y="10187"/>
                      <a:pt x="10980" y="10232"/>
                      <a:pt x="10963" y="10278"/>
                    </a:cubicBezTo>
                    <a:cubicBezTo>
                      <a:pt x="10921" y="10375"/>
                      <a:pt x="10876" y="10473"/>
                      <a:pt x="10824" y="10565"/>
                    </a:cubicBezTo>
                    <a:cubicBezTo>
                      <a:pt x="10816" y="10577"/>
                      <a:pt x="10808" y="10589"/>
                      <a:pt x="10799" y="10601"/>
                    </a:cubicBezTo>
                    <a:cubicBezTo>
                      <a:pt x="10753" y="10658"/>
                      <a:pt x="10705" y="10712"/>
                      <a:pt x="10656" y="10766"/>
                    </a:cubicBezTo>
                    <a:cubicBezTo>
                      <a:pt x="10544" y="10873"/>
                      <a:pt x="10421" y="10969"/>
                      <a:pt x="10299" y="11061"/>
                    </a:cubicBezTo>
                    <a:cubicBezTo>
                      <a:pt x="10171" y="11152"/>
                      <a:pt x="10040" y="11236"/>
                      <a:pt x="9906" y="11315"/>
                    </a:cubicBezTo>
                    <a:cubicBezTo>
                      <a:pt x="9833" y="11352"/>
                      <a:pt x="9763" y="11386"/>
                      <a:pt x="9689" y="11418"/>
                    </a:cubicBezTo>
                    <a:cubicBezTo>
                      <a:pt x="9580" y="11458"/>
                      <a:pt x="9470" y="11495"/>
                      <a:pt x="9357" y="11528"/>
                    </a:cubicBezTo>
                    <a:cubicBezTo>
                      <a:pt x="9201" y="11563"/>
                      <a:pt x="9046" y="11595"/>
                      <a:pt x="8889" y="11624"/>
                    </a:cubicBezTo>
                    <a:cubicBezTo>
                      <a:pt x="8773" y="11639"/>
                      <a:pt x="8660" y="11648"/>
                      <a:pt x="8545" y="11650"/>
                    </a:cubicBezTo>
                    <a:cubicBezTo>
                      <a:pt x="8486" y="11649"/>
                      <a:pt x="8428" y="11646"/>
                      <a:pt x="8371" y="11640"/>
                    </a:cubicBezTo>
                    <a:cubicBezTo>
                      <a:pt x="8330" y="11633"/>
                      <a:pt x="8290" y="11625"/>
                      <a:pt x="8249" y="11615"/>
                    </a:cubicBezTo>
                    <a:cubicBezTo>
                      <a:pt x="8183" y="11595"/>
                      <a:pt x="8122" y="11570"/>
                      <a:pt x="8060" y="11545"/>
                    </a:cubicBezTo>
                    <a:cubicBezTo>
                      <a:pt x="7814" y="11435"/>
                      <a:pt x="7563" y="11335"/>
                      <a:pt x="7328" y="11202"/>
                    </a:cubicBezTo>
                    <a:cubicBezTo>
                      <a:pt x="7296" y="11181"/>
                      <a:pt x="7264" y="11161"/>
                      <a:pt x="7233" y="11138"/>
                    </a:cubicBezTo>
                    <a:cubicBezTo>
                      <a:pt x="7182" y="11097"/>
                      <a:pt x="7136" y="11052"/>
                      <a:pt x="7089" y="11007"/>
                    </a:cubicBezTo>
                    <a:cubicBezTo>
                      <a:pt x="7021" y="10932"/>
                      <a:pt x="6955" y="10856"/>
                      <a:pt x="6895" y="10776"/>
                    </a:cubicBezTo>
                    <a:cubicBezTo>
                      <a:pt x="6810" y="10651"/>
                      <a:pt x="6731" y="10524"/>
                      <a:pt x="6657" y="10394"/>
                    </a:cubicBezTo>
                    <a:cubicBezTo>
                      <a:pt x="6597" y="10285"/>
                      <a:pt x="6544" y="10175"/>
                      <a:pt x="6492" y="10061"/>
                    </a:cubicBezTo>
                    <a:cubicBezTo>
                      <a:pt x="6449" y="9944"/>
                      <a:pt x="6412" y="9828"/>
                      <a:pt x="6379" y="9708"/>
                    </a:cubicBezTo>
                    <a:cubicBezTo>
                      <a:pt x="6360" y="9622"/>
                      <a:pt x="6342" y="9537"/>
                      <a:pt x="6326" y="9450"/>
                    </a:cubicBezTo>
                    <a:cubicBezTo>
                      <a:pt x="6312" y="9338"/>
                      <a:pt x="6305" y="9228"/>
                      <a:pt x="6304" y="9115"/>
                    </a:cubicBezTo>
                    <a:lnTo>
                      <a:pt x="6304" y="9115"/>
                    </a:lnTo>
                    <a:cubicBezTo>
                      <a:pt x="6308" y="9029"/>
                      <a:pt x="6314" y="8942"/>
                      <a:pt x="6323" y="8856"/>
                    </a:cubicBezTo>
                    <a:cubicBezTo>
                      <a:pt x="6342" y="8738"/>
                      <a:pt x="6365" y="8621"/>
                      <a:pt x="6395" y="8505"/>
                    </a:cubicBezTo>
                    <a:cubicBezTo>
                      <a:pt x="6421" y="8419"/>
                      <a:pt x="6451" y="8338"/>
                      <a:pt x="6483" y="8255"/>
                    </a:cubicBezTo>
                    <a:cubicBezTo>
                      <a:pt x="6548" y="8108"/>
                      <a:pt x="6618" y="7966"/>
                      <a:pt x="6698" y="7827"/>
                    </a:cubicBezTo>
                    <a:lnTo>
                      <a:pt x="6698" y="7827"/>
                    </a:lnTo>
                    <a:cubicBezTo>
                      <a:pt x="6698" y="7827"/>
                      <a:pt x="6697" y="7828"/>
                      <a:pt x="6697" y="7828"/>
                    </a:cubicBezTo>
                    <a:cubicBezTo>
                      <a:pt x="6747" y="7751"/>
                      <a:pt x="6799" y="7678"/>
                      <a:pt x="6855" y="7604"/>
                    </a:cubicBezTo>
                    <a:cubicBezTo>
                      <a:pt x="6934" y="7514"/>
                      <a:pt x="7014" y="7429"/>
                      <a:pt x="7098" y="7345"/>
                    </a:cubicBezTo>
                    <a:cubicBezTo>
                      <a:pt x="7182" y="7270"/>
                      <a:pt x="7268" y="7199"/>
                      <a:pt x="7356" y="7130"/>
                    </a:cubicBezTo>
                    <a:cubicBezTo>
                      <a:pt x="7424" y="7083"/>
                      <a:pt x="7492" y="7039"/>
                      <a:pt x="7561" y="6996"/>
                    </a:cubicBezTo>
                    <a:cubicBezTo>
                      <a:pt x="7629" y="6962"/>
                      <a:pt x="7695" y="6930"/>
                      <a:pt x="7763" y="6900"/>
                    </a:cubicBezTo>
                    <a:cubicBezTo>
                      <a:pt x="7835" y="6874"/>
                      <a:pt x="7907" y="6849"/>
                      <a:pt x="7980" y="6827"/>
                    </a:cubicBezTo>
                    <a:cubicBezTo>
                      <a:pt x="8092" y="6802"/>
                      <a:pt x="8205" y="6785"/>
                      <a:pt x="8318" y="6763"/>
                    </a:cubicBezTo>
                    <a:cubicBezTo>
                      <a:pt x="8428" y="6741"/>
                      <a:pt x="8537" y="6716"/>
                      <a:pt x="8648" y="6699"/>
                    </a:cubicBezTo>
                    <a:cubicBezTo>
                      <a:pt x="8675" y="6697"/>
                      <a:pt x="8701" y="6696"/>
                      <a:pt x="8729" y="6694"/>
                    </a:cubicBezTo>
                    <a:lnTo>
                      <a:pt x="8730" y="6694"/>
                    </a:lnTo>
                    <a:cubicBezTo>
                      <a:pt x="8747" y="6694"/>
                      <a:pt x="8762" y="6693"/>
                      <a:pt x="8778" y="6691"/>
                    </a:cubicBezTo>
                    <a:close/>
                    <a:moveTo>
                      <a:pt x="1408" y="14209"/>
                    </a:moveTo>
                    <a:cubicBezTo>
                      <a:pt x="1409" y="14212"/>
                      <a:pt x="1410" y="14216"/>
                      <a:pt x="1411" y="14219"/>
                    </a:cubicBezTo>
                    <a:lnTo>
                      <a:pt x="1408" y="14209"/>
                    </a:lnTo>
                    <a:close/>
                    <a:moveTo>
                      <a:pt x="16407" y="16356"/>
                    </a:moveTo>
                    <a:lnTo>
                      <a:pt x="16407" y="16356"/>
                    </a:lnTo>
                    <a:cubicBezTo>
                      <a:pt x="16407" y="16356"/>
                      <a:pt x="16407" y="16356"/>
                      <a:pt x="16407" y="16356"/>
                    </a:cubicBezTo>
                    <a:lnTo>
                      <a:pt x="16407" y="16356"/>
                    </a:lnTo>
                    <a:cubicBezTo>
                      <a:pt x="16407" y="16356"/>
                      <a:pt x="16407" y="16356"/>
                      <a:pt x="16407" y="16356"/>
                    </a:cubicBezTo>
                    <a:close/>
                    <a:moveTo>
                      <a:pt x="5397" y="9082"/>
                    </a:moveTo>
                    <a:cubicBezTo>
                      <a:pt x="5420" y="9082"/>
                      <a:pt x="5443" y="9082"/>
                      <a:pt x="5467" y="9083"/>
                    </a:cubicBezTo>
                    <a:cubicBezTo>
                      <a:pt x="5527" y="9089"/>
                      <a:pt x="5587" y="9098"/>
                      <a:pt x="5647" y="9108"/>
                    </a:cubicBezTo>
                    <a:cubicBezTo>
                      <a:pt x="5706" y="9122"/>
                      <a:pt x="5764" y="9139"/>
                      <a:pt x="5821" y="9155"/>
                    </a:cubicBezTo>
                    <a:cubicBezTo>
                      <a:pt x="5821" y="9188"/>
                      <a:pt x="5820" y="9223"/>
                      <a:pt x="5822" y="9255"/>
                    </a:cubicBezTo>
                    <a:cubicBezTo>
                      <a:pt x="5839" y="9520"/>
                      <a:pt x="5888" y="9780"/>
                      <a:pt x="5970" y="10033"/>
                    </a:cubicBezTo>
                    <a:cubicBezTo>
                      <a:pt x="6052" y="10286"/>
                      <a:pt x="6171" y="10519"/>
                      <a:pt x="6305" y="10750"/>
                    </a:cubicBezTo>
                    <a:cubicBezTo>
                      <a:pt x="6356" y="10838"/>
                      <a:pt x="6412" y="10925"/>
                      <a:pt x="6471" y="11011"/>
                    </a:cubicBezTo>
                    <a:cubicBezTo>
                      <a:pt x="6314" y="11151"/>
                      <a:pt x="6170" y="11305"/>
                      <a:pt x="6020" y="11454"/>
                    </a:cubicBezTo>
                    <a:cubicBezTo>
                      <a:pt x="5764" y="11697"/>
                      <a:pt x="5493" y="11927"/>
                      <a:pt x="5230" y="12166"/>
                    </a:cubicBezTo>
                    <a:cubicBezTo>
                      <a:pt x="5011" y="12436"/>
                      <a:pt x="4798" y="12710"/>
                      <a:pt x="4590" y="12988"/>
                    </a:cubicBezTo>
                    <a:cubicBezTo>
                      <a:pt x="4551" y="13038"/>
                      <a:pt x="4512" y="13090"/>
                      <a:pt x="4474" y="13141"/>
                    </a:cubicBezTo>
                    <a:cubicBezTo>
                      <a:pt x="4441" y="13193"/>
                      <a:pt x="4409" y="13243"/>
                      <a:pt x="4377" y="13295"/>
                    </a:cubicBezTo>
                    <a:cubicBezTo>
                      <a:pt x="4349" y="13339"/>
                      <a:pt x="4321" y="13383"/>
                      <a:pt x="4292" y="13425"/>
                    </a:cubicBezTo>
                    <a:cubicBezTo>
                      <a:pt x="4297" y="13431"/>
                      <a:pt x="4300" y="13436"/>
                      <a:pt x="4305" y="13442"/>
                    </a:cubicBezTo>
                    <a:cubicBezTo>
                      <a:pt x="4397" y="13380"/>
                      <a:pt x="4490" y="13319"/>
                      <a:pt x="4583" y="13259"/>
                    </a:cubicBezTo>
                    <a:cubicBezTo>
                      <a:pt x="4687" y="13192"/>
                      <a:pt x="4793" y="13127"/>
                      <a:pt x="4895" y="13057"/>
                    </a:cubicBezTo>
                    <a:cubicBezTo>
                      <a:pt x="4915" y="13043"/>
                      <a:pt x="4937" y="13028"/>
                      <a:pt x="4959" y="13014"/>
                    </a:cubicBezTo>
                    <a:cubicBezTo>
                      <a:pt x="5070" y="12918"/>
                      <a:pt x="5183" y="12824"/>
                      <a:pt x="5297" y="12730"/>
                    </a:cubicBezTo>
                    <a:cubicBezTo>
                      <a:pt x="5409" y="12636"/>
                      <a:pt x="5521" y="12543"/>
                      <a:pt x="5635" y="12451"/>
                    </a:cubicBezTo>
                    <a:cubicBezTo>
                      <a:pt x="5738" y="12357"/>
                      <a:pt x="5840" y="12264"/>
                      <a:pt x="5945" y="12173"/>
                    </a:cubicBezTo>
                    <a:cubicBezTo>
                      <a:pt x="6090" y="12046"/>
                      <a:pt x="6236" y="11918"/>
                      <a:pt x="6373" y="11783"/>
                    </a:cubicBezTo>
                    <a:cubicBezTo>
                      <a:pt x="6491" y="11666"/>
                      <a:pt x="6605" y="11546"/>
                      <a:pt x="6722" y="11431"/>
                    </a:cubicBezTo>
                    <a:cubicBezTo>
                      <a:pt x="6740" y="11412"/>
                      <a:pt x="6761" y="11396"/>
                      <a:pt x="6779" y="11379"/>
                    </a:cubicBezTo>
                    <a:cubicBezTo>
                      <a:pt x="6852" y="11449"/>
                      <a:pt x="6926" y="11518"/>
                      <a:pt x="7011" y="11573"/>
                    </a:cubicBezTo>
                    <a:cubicBezTo>
                      <a:pt x="7098" y="11630"/>
                      <a:pt x="7190" y="11678"/>
                      <a:pt x="7282" y="11723"/>
                    </a:cubicBezTo>
                    <a:cubicBezTo>
                      <a:pt x="7396" y="11781"/>
                      <a:pt x="7512" y="11830"/>
                      <a:pt x="7629" y="11881"/>
                    </a:cubicBezTo>
                    <a:cubicBezTo>
                      <a:pt x="7742" y="11932"/>
                      <a:pt x="7858" y="11982"/>
                      <a:pt x="7973" y="12030"/>
                    </a:cubicBezTo>
                    <a:cubicBezTo>
                      <a:pt x="8055" y="12065"/>
                      <a:pt x="8143" y="12091"/>
                      <a:pt x="8233" y="12108"/>
                    </a:cubicBezTo>
                    <a:cubicBezTo>
                      <a:pt x="8335" y="12127"/>
                      <a:pt x="8440" y="12136"/>
                      <a:pt x="8544" y="12136"/>
                    </a:cubicBezTo>
                    <a:cubicBezTo>
                      <a:pt x="8595" y="12136"/>
                      <a:pt x="8646" y="12134"/>
                      <a:pt x="8696" y="12129"/>
                    </a:cubicBezTo>
                    <a:cubicBezTo>
                      <a:pt x="8831" y="12119"/>
                      <a:pt x="8964" y="12103"/>
                      <a:pt x="9097" y="12077"/>
                    </a:cubicBezTo>
                    <a:cubicBezTo>
                      <a:pt x="9141" y="12069"/>
                      <a:pt x="9184" y="12060"/>
                      <a:pt x="9227" y="12051"/>
                    </a:cubicBezTo>
                    <a:cubicBezTo>
                      <a:pt x="9229" y="12065"/>
                      <a:pt x="9231" y="12079"/>
                      <a:pt x="9232" y="12093"/>
                    </a:cubicBezTo>
                    <a:cubicBezTo>
                      <a:pt x="9238" y="12254"/>
                      <a:pt x="9238" y="12415"/>
                      <a:pt x="9229" y="12577"/>
                    </a:cubicBezTo>
                    <a:cubicBezTo>
                      <a:pt x="9224" y="12667"/>
                      <a:pt x="9216" y="12757"/>
                      <a:pt x="9216" y="12848"/>
                    </a:cubicBezTo>
                    <a:cubicBezTo>
                      <a:pt x="9215" y="12923"/>
                      <a:pt x="9213" y="12997"/>
                      <a:pt x="9209" y="13073"/>
                    </a:cubicBezTo>
                    <a:cubicBezTo>
                      <a:pt x="9201" y="13149"/>
                      <a:pt x="9190" y="13225"/>
                      <a:pt x="9176" y="13301"/>
                    </a:cubicBezTo>
                    <a:cubicBezTo>
                      <a:pt x="9147" y="13428"/>
                      <a:pt x="9112" y="13551"/>
                      <a:pt x="9071" y="13674"/>
                    </a:cubicBezTo>
                    <a:cubicBezTo>
                      <a:pt x="8982" y="13913"/>
                      <a:pt x="8891" y="14152"/>
                      <a:pt x="8795" y="14390"/>
                    </a:cubicBezTo>
                    <a:cubicBezTo>
                      <a:pt x="8704" y="14616"/>
                      <a:pt x="8588" y="14836"/>
                      <a:pt x="8481" y="15056"/>
                    </a:cubicBezTo>
                    <a:cubicBezTo>
                      <a:pt x="8387" y="15235"/>
                      <a:pt x="8286" y="15411"/>
                      <a:pt x="8180" y="15583"/>
                    </a:cubicBezTo>
                    <a:cubicBezTo>
                      <a:pt x="8068" y="15742"/>
                      <a:pt x="7949" y="15891"/>
                      <a:pt x="7821" y="16039"/>
                    </a:cubicBezTo>
                    <a:cubicBezTo>
                      <a:pt x="7752" y="16111"/>
                      <a:pt x="7681" y="16180"/>
                      <a:pt x="7608" y="16248"/>
                    </a:cubicBezTo>
                    <a:cubicBezTo>
                      <a:pt x="7496" y="16334"/>
                      <a:pt x="7382" y="16414"/>
                      <a:pt x="7266" y="16494"/>
                    </a:cubicBezTo>
                    <a:cubicBezTo>
                      <a:pt x="7198" y="16538"/>
                      <a:pt x="7130" y="16581"/>
                      <a:pt x="7061" y="16622"/>
                    </a:cubicBezTo>
                    <a:cubicBezTo>
                      <a:pt x="6992" y="16662"/>
                      <a:pt x="6923" y="16699"/>
                      <a:pt x="6854" y="16735"/>
                    </a:cubicBezTo>
                    <a:cubicBezTo>
                      <a:pt x="6755" y="16777"/>
                      <a:pt x="6657" y="16814"/>
                      <a:pt x="6556" y="16850"/>
                    </a:cubicBezTo>
                    <a:cubicBezTo>
                      <a:pt x="6425" y="16891"/>
                      <a:pt x="6292" y="16927"/>
                      <a:pt x="6157" y="16956"/>
                    </a:cubicBezTo>
                    <a:cubicBezTo>
                      <a:pt x="5970" y="16987"/>
                      <a:pt x="5779" y="17004"/>
                      <a:pt x="5588" y="17019"/>
                    </a:cubicBezTo>
                    <a:cubicBezTo>
                      <a:pt x="5546" y="17020"/>
                      <a:pt x="5504" y="17021"/>
                      <a:pt x="5463" y="17021"/>
                    </a:cubicBezTo>
                    <a:cubicBezTo>
                      <a:pt x="5248" y="17021"/>
                      <a:pt x="5034" y="17007"/>
                      <a:pt x="4819" y="16993"/>
                    </a:cubicBezTo>
                    <a:cubicBezTo>
                      <a:pt x="4642" y="16974"/>
                      <a:pt x="4468" y="16945"/>
                      <a:pt x="4293" y="16911"/>
                    </a:cubicBezTo>
                    <a:cubicBezTo>
                      <a:pt x="4122" y="16874"/>
                      <a:pt x="3954" y="16829"/>
                      <a:pt x="3787" y="16777"/>
                    </a:cubicBezTo>
                    <a:cubicBezTo>
                      <a:pt x="3675" y="16736"/>
                      <a:pt x="3563" y="16695"/>
                      <a:pt x="3454" y="16644"/>
                    </a:cubicBezTo>
                    <a:cubicBezTo>
                      <a:pt x="3362" y="16596"/>
                      <a:pt x="3271" y="16543"/>
                      <a:pt x="3181" y="16487"/>
                    </a:cubicBezTo>
                    <a:lnTo>
                      <a:pt x="3181" y="16487"/>
                    </a:lnTo>
                    <a:cubicBezTo>
                      <a:pt x="3182" y="16488"/>
                      <a:pt x="3183" y="16489"/>
                      <a:pt x="3184" y="16489"/>
                    </a:cubicBezTo>
                    <a:cubicBezTo>
                      <a:pt x="3182" y="16488"/>
                      <a:pt x="3180" y="16486"/>
                      <a:pt x="3177" y="16484"/>
                    </a:cubicBezTo>
                    <a:lnTo>
                      <a:pt x="3177" y="16484"/>
                    </a:lnTo>
                    <a:cubicBezTo>
                      <a:pt x="3179" y="16485"/>
                      <a:pt x="3180" y="16486"/>
                      <a:pt x="3181" y="16487"/>
                    </a:cubicBezTo>
                    <a:lnTo>
                      <a:pt x="3181" y="16487"/>
                    </a:lnTo>
                    <a:cubicBezTo>
                      <a:pt x="3179" y="16485"/>
                      <a:pt x="3177" y="16484"/>
                      <a:pt x="3175" y="16483"/>
                    </a:cubicBezTo>
                    <a:lnTo>
                      <a:pt x="3175" y="16483"/>
                    </a:lnTo>
                    <a:cubicBezTo>
                      <a:pt x="3176" y="16483"/>
                      <a:pt x="3177" y="16484"/>
                      <a:pt x="3177" y="16484"/>
                    </a:cubicBezTo>
                    <a:lnTo>
                      <a:pt x="3177" y="16484"/>
                    </a:lnTo>
                    <a:cubicBezTo>
                      <a:pt x="3176" y="16483"/>
                      <a:pt x="3174" y="16482"/>
                      <a:pt x="3173" y="16481"/>
                    </a:cubicBezTo>
                    <a:lnTo>
                      <a:pt x="3173" y="16481"/>
                    </a:lnTo>
                    <a:cubicBezTo>
                      <a:pt x="3174" y="16482"/>
                      <a:pt x="3174" y="16482"/>
                      <a:pt x="3175" y="16483"/>
                    </a:cubicBezTo>
                    <a:lnTo>
                      <a:pt x="3175" y="16483"/>
                    </a:lnTo>
                    <a:cubicBezTo>
                      <a:pt x="3174" y="16482"/>
                      <a:pt x="3172" y="16480"/>
                      <a:pt x="3170" y="16479"/>
                    </a:cubicBezTo>
                    <a:cubicBezTo>
                      <a:pt x="3086" y="16422"/>
                      <a:pt x="3007" y="16360"/>
                      <a:pt x="2930" y="16294"/>
                    </a:cubicBezTo>
                    <a:cubicBezTo>
                      <a:pt x="2818" y="16188"/>
                      <a:pt x="2712" y="16074"/>
                      <a:pt x="2598" y="15968"/>
                    </a:cubicBezTo>
                    <a:cubicBezTo>
                      <a:pt x="2470" y="15847"/>
                      <a:pt x="2335" y="15731"/>
                      <a:pt x="2216" y="15602"/>
                    </a:cubicBezTo>
                    <a:cubicBezTo>
                      <a:pt x="2090" y="15453"/>
                      <a:pt x="1977" y="15295"/>
                      <a:pt x="1866" y="15134"/>
                    </a:cubicBezTo>
                    <a:cubicBezTo>
                      <a:pt x="1772" y="14987"/>
                      <a:pt x="1685" y="14836"/>
                      <a:pt x="1602" y="14683"/>
                    </a:cubicBezTo>
                    <a:cubicBezTo>
                      <a:pt x="1528" y="14526"/>
                      <a:pt x="1464" y="14366"/>
                      <a:pt x="1406" y="14204"/>
                    </a:cubicBezTo>
                    <a:lnTo>
                      <a:pt x="1406" y="14204"/>
                    </a:lnTo>
                    <a:cubicBezTo>
                      <a:pt x="1406" y="14204"/>
                      <a:pt x="1406" y="14205"/>
                      <a:pt x="1407" y="14205"/>
                    </a:cubicBezTo>
                    <a:lnTo>
                      <a:pt x="1407" y="14205"/>
                    </a:lnTo>
                    <a:lnTo>
                      <a:pt x="1405" y="14200"/>
                    </a:lnTo>
                    <a:cubicBezTo>
                      <a:pt x="1405" y="14199"/>
                      <a:pt x="1404" y="14198"/>
                      <a:pt x="1404" y="14197"/>
                    </a:cubicBezTo>
                    <a:lnTo>
                      <a:pt x="1404" y="14197"/>
                    </a:lnTo>
                    <a:cubicBezTo>
                      <a:pt x="1404" y="14197"/>
                      <a:pt x="1404" y="14197"/>
                      <a:pt x="1404" y="14197"/>
                    </a:cubicBezTo>
                    <a:cubicBezTo>
                      <a:pt x="1347" y="14013"/>
                      <a:pt x="1296" y="13829"/>
                      <a:pt x="1253" y="13642"/>
                    </a:cubicBezTo>
                    <a:cubicBezTo>
                      <a:pt x="1232" y="13519"/>
                      <a:pt x="1214" y="13398"/>
                      <a:pt x="1199" y="13274"/>
                    </a:cubicBezTo>
                    <a:cubicBezTo>
                      <a:pt x="1195" y="13180"/>
                      <a:pt x="1191" y="13087"/>
                      <a:pt x="1193" y="12992"/>
                    </a:cubicBezTo>
                    <a:cubicBezTo>
                      <a:pt x="1196" y="12904"/>
                      <a:pt x="1203" y="12816"/>
                      <a:pt x="1208" y="12726"/>
                    </a:cubicBezTo>
                    <a:cubicBezTo>
                      <a:pt x="1222" y="12585"/>
                      <a:pt x="1233" y="12442"/>
                      <a:pt x="1254" y="12301"/>
                    </a:cubicBezTo>
                    <a:cubicBezTo>
                      <a:pt x="1275" y="12165"/>
                      <a:pt x="1299" y="12031"/>
                      <a:pt x="1326" y="11896"/>
                    </a:cubicBezTo>
                    <a:cubicBezTo>
                      <a:pt x="1343" y="11830"/>
                      <a:pt x="1358" y="11761"/>
                      <a:pt x="1380" y="11697"/>
                    </a:cubicBezTo>
                    <a:cubicBezTo>
                      <a:pt x="1401" y="11629"/>
                      <a:pt x="1424" y="11560"/>
                      <a:pt x="1447" y="11492"/>
                    </a:cubicBezTo>
                    <a:lnTo>
                      <a:pt x="1447" y="11492"/>
                    </a:lnTo>
                    <a:cubicBezTo>
                      <a:pt x="1444" y="11502"/>
                      <a:pt x="1440" y="11512"/>
                      <a:pt x="1438" y="11521"/>
                    </a:cubicBezTo>
                    <a:cubicBezTo>
                      <a:pt x="1463" y="11458"/>
                      <a:pt x="1484" y="11392"/>
                      <a:pt x="1514" y="11331"/>
                    </a:cubicBezTo>
                    <a:cubicBezTo>
                      <a:pt x="1538" y="11282"/>
                      <a:pt x="1563" y="11232"/>
                      <a:pt x="1587" y="11181"/>
                    </a:cubicBezTo>
                    <a:cubicBezTo>
                      <a:pt x="1621" y="11123"/>
                      <a:pt x="1655" y="11065"/>
                      <a:pt x="1690" y="11005"/>
                    </a:cubicBezTo>
                    <a:lnTo>
                      <a:pt x="1690" y="11005"/>
                    </a:lnTo>
                    <a:lnTo>
                      <a:pt x="1689" y="11008"/>
                    </a:lnTo>
                    <a:cubicBezTo>
                      <a:pt x="1753" y="10913"/>
                      <a:pt x="1817" y="10819"/>
                      <a:pt x="1886" y="10729"/>
                    </a:cubicBezTo>
                    <a:cubicBezTo>
                      <a:pt x="1950" y="10647"/>
                      <a:pt x="2018" y="10571"/>
                      <a:pt x="2085" y="10494"/>
                    </a:cubicBezTo>
                    <a:cubicBezTo>
                      <a:pt x="2141" y="10438"/>
                      <a:pt x="2195" y="10378"/>
                      <a:pt x="2255" y="10325"/>
                    </a:cubicBezTo>
                    <a:cubicBezTo>
                      <a:pt x="2313" y="10271"/>
                      <a:pt x="2372" y="10219"/>
                      <a:pt x="2431" y="10166"/>
                    </a:cubicBezTo>
                    <a:cubicBezTo>
                      <a:pt x="2514" y="10097"/>
                      <a:pt x="2598" y="10028"/>
                      <a:pt x="2682" y="9961"/>
                    </a:cubicBezTo>
                    <a:cubicBezTo>
                      <a:pt x="2771" y="9894"/>
                      <a:pt x="2862" y="9829"/>
                      <a:pt x="2953" y="9765"/>
                    </a:cubicBezTo>
                    <a:cubicBezTo>
                      <a:pt x="3031" y="9716"/>
                      <a:pt x="3108" y="9668"/>
                      <a:pt x="3186" y="9623"/>
                    </a:cubicBezTo>
                    <a:cubicBezTo>
                      <a:pt x="3224" y="9602"/>
                      <a:pt x="3263" y="9584"/>
                      <a:pt x="3301" y="9565"/>
                    </a:cubicBezTo>
                    <a:cubicBezTo>
                      <a:pt x="3353" y="9559"/>
                      <a:pt x="3403" y="9535"/>
                      <a:pt x="3441" y="9496"/>
                    </a:cubicBezTo>
                    <a:cubicBezTo>
                      <a:pt x="3611" y="9422"/>
                      <a:pt x="3781" y="9353"/>
                      <a:pt x="3955" y="9291"/>
                    </a:cubicBezTo>
                    <a:cubicBezTo>
                      <a:pt x="4097" y="9247"/>
                      <a:pt x="4238" y="9208"/>
                      <a:pt x="4383" y="9175"/>
                    </a:cubicBezTo>
                    <a:cubicBezTo>
                      <a:pt x="4536" y="9148"/>
                      <a:pt x="4689" y="9129"/>
                      <a:pt x="4843" y="9114"/>
                    </a:cubicBezTo>
                    <a:cubicBezTo>
                      <a:pt x="4987" y="9100"/>
                      <a:pt x="5132" y="9093"/>
                      <a:pt x="5276" y="9084"/>
                    </a:cubicBezTo>
                    <a:lnTo>
                      <a:pt x="5301" y="9083"/>
                    </a:lnTo>
                    <a:lnTo>
                      <a:pt x="5301" y="9083"/>
                    </a:lnTo>
                    <a:cubicBezTo>
                      <a:pt x="5298" y="9084"/>
                      <a:pt x="5295" y="9084"/>
                      <a:pt x="5291" y="9084"/>
                    </a:cubicBezTo>
                    <a:lnTo>
                      <a:pt x="5291" y="9084"/>
                    </a:lnTo>
                    <a:cubicBezTo>
                      <a:pt x="5327" y="9083"/>
                      <a:pt x="5362" y="9082"/>
                      <a:pt x="5397" y="9082"/>
                    </a:cubicBezTo>
                    <a:close/>
                    <a:moveTo>
                      <a:pt x="12614" y="9503"/>
                    </a:moveTo>
                    <a:cubicBezTo>
                      <a:pt x="12732" y="9503"/>
                      <a:pt x="12851" y="9507"/>
                      <a:pt x="12969" y="9513"/>
                    </a:cubicBezTo>
                    <a:cubicBezTo>
                      <a:pt x="13005" y="9514"/>
                      <a:pt x="13041" y="9515"/>
                      <a:pt x="13078" y="9518"/>
                    </a:cubicBezTo>
                    <a:cubicBezTo>
                      <a:pt x="13095" y="9521"/>
                      <a:pt x="13113" y="9523"/>
                      <a:pt x="13131" y="9523"/>
                    </a:cubicBezTo>
                    <a:cubicBezTo>
                      <a:pt x="13137" y="9523"/>
                      <a:pt x="13143" y="9523"/>
                      <a:pt x="13148" y="9522"/>
                    </a:cubicBezTo>
                    <a:cubicBezTo>
                      <a:pt x="13158" y="9523"/>
                      <a:pt x="13166" y="9523"/>
                      <a:pt x="13174" y="9523"/>
                    </a:cubicBezTo>
                    <a:cubicBezTo>
                      <a:pt x="13248" y="9530"/>
                      <a:pt x="13322" y="9539"/>
                      <a:pt x="13395" y="9549"/>
                    </a:cubicBezTo>
                    <a:cubicBezTo>
                      <a:pt x="13417" y="9560"/>
                      <a:pt x="13441" y="9569"/>
                      <a:pt x="13465" y="9574"/>
                    </a:cubicBezTo>
                    <a:cubicBezTo>
                      <a:pt x="13479" y="9577"/>
                      <a:pt x="13492" y="9578"/>
                      <a:pt x="13506" y="9578"/>
                    </a:cubicBezTo>
                    <a:cubicBezTo>
                      <a:pt x="13524" y="9578"/>
                      <a:pt x="13541" y="9576"/>
                      <a:pt x="13559" y="9573"/>
                    </a:cubicBezTo>
                    <a:cubicBezTo>
                      <a:pt x="13610" y="9581"/>
                      <a:pt x="13662" y="9587"/>
                      <a:pt x="13713" y="9598"/>
                    </a:cubicBezTo>
                    <a:cubicBezTo>
                      <a:pt x="13981" y="9662"/>
                      <a:pt x="14245" y="9741"/>
                      <a:pt x="14507" y="9828"/>
                    </a:cubicBezTo>
                    <a:cubicBezTo>
                      <a:pt x="14663" y="9888"/>
                      <a:pt x="14816" y="9958"/>
                      <a:pt x="14967" y="10032"/>
                    </a:cubicBezTo>
                    <a:cubicBezTo>
                      <a:pt x="15243" y="10174"/>
                      <a:pt x="15521" y="10315"/>
                      <a:pt x="15782" y="10486"/>
                    </a:cubicBezTo>
                    <a:cubicBezTo>
                      <a:pt x="15873" y="10550"/>
                      <a:pt x="15966" y="10614"/>
                      <a:pt x="16055" y="10682"/>
                    </a:cubicBezTo>
                    <a:cubicBezTo>
                      <a:pt x="16137" y="10742"/>
                      <a:pt x="16216" y="10809"/>
                      <a:pt x="16295" y="10876"/>
                    </a:cubicBezTo>
                    <a:cubicBezTo>
                      <a:pt x="16406" y="10980"/>
                      <a:pt x="16510" y="11091"/>
                      <a:pt x="16610" y="11207"/>
                    </a:cubicBezTo>
                    <a:cubicBezTo>
                      <a:pt x="16718" y="11336"/>
                      <a:pt x="16817" y="11471"/>
                      <a:pt x="16909" y="11611"/>
                    </a:cubicBezTo>
                    <a:cubicBezTo>
                      <a:pt x="17025" y="11793"/>
                      <a:pt x="17140" y="11975"/>
                      <a:pt x="17234" y="12169"/>
                    </a:cubicBezTo>
                    <a:cubicBezTo>
                      <a:pt x="17282" y="12275"/>
                      <a:pt x="17321" y="12382"/>
                      <a:pt x="17359" y="12492"/>
                    </a:cubicBezTo>
                    <a:cubicBezTo>
                      <a:pt x="17433" y="12725"/>
                      <a:pt x="17499" y="12957"/>
                      <a:pt x="17556" y="13195"/>
                    </a:cubicBezTo>
                    <a:cubicBezTo>
                      <a:pt x="17566" y="13248"/>
                      <a:pt x="17577" y="13300"/>
                      <a:pt x="17582" y="13353"/>
                    </a:cubicBezTo>
                    <a:cubicBezTo>
                      <a:pt x="17587" y="13409"/>
                      <a:pt x="17593" y="13465"/>
                      <a:pt x="17598" y="13521"/>
                    </a:cubicBezTo>
                    <a:cubicBezTo>
                      <a:pt x="17600" y="13576"/>
                      <a:pt x="17605" y="13631"/>
                      <a:pt x="17601" y="13685"/>
                    </a:cubicBezTo>
                    <a:cubicBezTo>
                      <a:pt x="17599" y="13736"/>
                      <a:pt x="17597" y="13789"/>
                      <a:pt x="17593" y="13841"/>
                    </a:cubicBezTo>
                    <a:cubicBezTo>
                      <a:pt x="17579" y="13953"/>
                      <a:pt x="17563" y="14063"/>
                      <a:pt x="17543" y="14174"/>
                    </a:cubicBezTo>
                    <a:cubicBezTo>
                      <a:pt x="17488" y="14411"/>
                      <a:pt x="17424" y="14643"/>
                      <a:pt x="17346" y="14873"/>
                    </a:cubicBezTo>
                    <a:cubicBezTo>
                      <a:pt x="17323" y="14929"/>
                      <a:pt x="17305" y="14987"/>
                      <a:pt x="17277" y="15041"/>
                    </a:cubicBezTo>
                    <a:cubicBezTo>
                      <a:pt x="17252" y="15093"/>
                      <a:pt x="17227" y="15145"/>
                      <a:pt x="17201" y="15197"/>
                    </a:cubicBezTo>
                    <a:cubicBezTo>
                      <a:pt x="17075" y="15427"/>
                      <a:pt x="16941" y="15650"/>
                      <a:pt x="16797" y="15870"/>
                    </a:cubicBezTo>
                    <a:cubicBezTo>
                      <a:pt x="16732" y="15961"/>
                      <a:pt x="16666" y="16053"/>
                      <a:pt x="16594" y="16141"/>
                    </a:cubicBezTo>
                    <a:cubicBezTo>
                      <a:pt x="16532" y="16217"/>
                      <a:pt x="16468" y="16288"/>
                      <a:pt x="16403" y="16361"/>
                    </a:cubicBezTo>
                    <a:lnTo>
                      <a:pt x="16403" y="16361"/>
                    </a:lnTo>
                    <a:cubicBezTo>
                      <a:pt x="16404" y="16359"/>
                      <a:pt x="16405" y="16358"/>
                      <a:pt x="16407" y="16356"/>
                    </a:cubicBezTo>
                    <a:lnTo>
                      <a:pt x="16407" y="16356"/>
                    </a:lnTo>
                    <a:cubicBezTo>
                      <a:pt x="16302" y="16463"/>
                      <a:pt x="16198" y="16565"/>
                      <a:pt x="16088" y="16666"/>
                    </a:cubicBezTo>
                    <a:cubicBezTo>
                      <a:pt x="16016" y="16726"/>
                      <a:pt x="15946" y="16786"/>
                      <a:pt x="15870" y="16842"/>
                    </a:cubicBezTo>
                    <a:cubicBezTo>
                      <a:pt x="15797" y="16897"/>
                      <a:pt x="15720" y="16947"/>
                      <a:pt x="15643" y="16997"/>
                    </a:cubicBezTo>
                    <a:cubicBezTo>
                      <a:pt x="15422" y="17129"/>
                      <a:pt x="15197" y="17253"/>
                      <a:pt x="14970" y="17372"/>
                    </a:cubicBezTo>
                    <a:cubicBezTo>
                      <a:pt x="14864" y="17421"/>
                      <a:pt x="14758" y="17467"/>
                      <a:pt x="14649" y="17507"/>
                    </a:cubicBezTo>
                    <a:cubicBezTo>
                      <a:pt x="14503" y="17555"/>
                      <a:pt x="14359" y="17606"/>
                      <a:pt x="14213" y="17644"/>
                    </a:cubicBezTo>
                    <a:cubicBezTo>
                      <a:pt x="14064" y="17683"/>
                      <a:pt x="13913" y="17718"/>
                      <a:pt x="13764" y="17748"/>
                    </a:cubicBezTo>
                    <a:cubicBezTo>
                      <a:pt x="13639" y="17772"/>
                      <a:pt x="13517" y="17788"/>
                      <a:pt x="13391" y="17798"/>
                    </a:cubicBezTo>
                    <a:cubicBezTo>
                      <a:pt x="13327" y="17800"/>
                      <a:pt x="13264" y="17802"/>
                      <a:pt x="13199" y="17802"/>
                    </a:cubicBezTo>
                    <a:cubicBezTo>
                      <a:pt x="13016" y="17788"/>
                      <a:pt x="12835" y="17767"/>
                      <a:pt x="12654" y="17731"/>
                    </a:cubicBezTo>
                    <a:cubicBezTo>
                      <a:pt x="12529" y="17705"/>
                      <a:pt x="12407" y="17665"/>
                      <a:pt x="12285" y="17626"/>
                    </a:cubicBezTo>
                    <a:cubicBezTo>
                      <a:pt x="12154" y="17579"/>
                      <a:pt x="12022" y="17531"/>
                      <a:pt x="11894" y="17474"/>
                    </a:cubicBezTo>
                    <a:cubicBezTo>
                      <a:pt x="11767" y="17417"/>
                      <a:pt x="11644" y="17353"/>
                      <a:pt x="11520" y="17291"/>
                    </a:cubicBezTo>
                    <a:cubicBezTo>
                      <a:pt x="11451" y="17256"/>
                      <a:pt x="11385" y="17219"/>
                      <a:pt x="11320" y="17176"/>
                    </a:cubicBezTo>
                    <a:cubicBezTo>
                      <a:pt x="11102" y="17015"/>
                      <a:pt x="10889" y="16850"/>
                      <a:pt x="10685" y="16669"/>
                    </a:cubicBezTo>
                    <a:cubicBezTo>
                      <a:pt x="10617" y="16605"/>
                      <a:pt x="10550" y="16540"/>
                      <a:pt x="10489" y="16470"/>
                    </a:cubicBezTo>
                    <a:cubicBezTo>
                      <a:pt x="10405" y="16372"/>
                      <a:pt x="10323" y="16273"/>
                      <a:pt x="10251" y="16166"/>
                    </a:cubicBezTo>
                    <a:cubicBezTo>
                      <a:pt x="10077" y="15893"/>
                      <a:pt x="9915" y="15611"/>
                      <a:pt x="9769" y="15320"/>
                    </a:cubicBezTo>
                    <a:cubicBezTo>
                      <a:pt x="9655" y="15065"/>
                      <a:pt x="9546" y="14809"/>
                      <a:pt x="9456" y="14544"/>
                    </a:cubicBezTo>
                    <a:cubicBezTo>
                      <a:pt x="9442" y="14498"/>
                      <a:pt x="9431" y="14451"/>
                      <a:pt x="9418" y="14404"/>
                    </a:cubicBezTo>
                    <a:cubicBezTo>
                      <a:pt x="9412" y="14365"/>
                      <a:pt x="9407" y="14328"/>
                      <a:pt x="9402" y="14291"/>
                    </a:cubicBezTo>
                    <a:cubicBezTo>
                      <a:pt x="9402" y="14287"/>
                      <a:pt x="9402" y="14284"/>
                      <a:pt x="9402" y="14280"/>
                    </a:cubicBezTo>
                    <a:lnTo>
                      <a:pt x="9402" y="14278"/>
                    </a:lnTo>
                    <a:cubicBezTo>
                      <a:pt x="9408" y="14241"/>
                      <a:pt x="9406" y="14205"/>
                      <a:pt x="9399" y="14166"/>
                    </a:cubicBezTo>
                    <a:cubicBezTo>
                      <a:pt x="9416" y="14122"/>
                      <a:pt x="9432" y="14078"/>
                      <a:pt x="9449" y="14034"/>
                    </a:cubicBezTo>
                    <a:cubicBezTo>
                      <a:pt x="9543" y="13794"/>
                      <a:pt x="9632" y="13548"/>
                      <a:pt x="9669" y="13291"/>
                    </a:cubicBezTo>
                    <a:cubicBezTo>
                      <a:pt x="9686" y="13169"/>
                      <a:pt x="9696" y="13048"/>
                      <a:pt x="9699" y="12925"/>
                    </a:cubicBezTo>
                    <a:cubicBezTo>
                      <a:pt x="9700" y="12796"/>
                      <a:pt x="9707" y="12667"/>
                      <a:pt x="9715" y="12538"/>
                    </a:cubicBezTo>
                    <a:cubicBezTo>
                      <a:pt x="9725" y="12335"/>
                      <a:pt x="9720" y="12128"/>
                      <a:pt x="9697" y="11926"/>
                    </a:cubicBezTo>
                    <a:cubicBezTo>
                      <a:pt x="9871" y="11866"/>
                      <a:pt x="10038" y="11794"/>
                      <a:pt x="10198" y="11702"/>
                    </a:cubicBezTo>
                    <a:cubicBezTo>
                      <a:pt x="10387" y="11593"/>
                      <a:pt x="10562" y="11467"/>
                      <a:pt x="10731" y="11332"/>
                    </a:cubicBezTo>
                    <a:cubicBezTo>
                      <a:pt x="10800" y="11459"/>
                      <a:pt x="10876" y="11582"/>
                      <a:pt x="10953" y="11704"/>
                    </a:cubicBezTo>
                    <a:cubicBezTo>
                      <a:pt x="11054" y="11870"/>
                      <a:pt x="11155" y="12036"/>
                      <a:pt x="11251" y="12201"/>
                    </a:cubicBezTo>
                    <a:cubicBezTo>
                      <a:pt x="11353" y="12390"/>
                      <a:pt x="11442" y="12583"/>
                      <a:pt x="11532" y="12779"/>
                    </a:cubicBezTo>
                    <a:cubicBezTo>
                      <a:pt x="11552" y="12826"/>
                      <a:pt x="11574" y="12870"/>
                      <a:pt x="11594" y="12916"/>
                    </a:cubicBezTo>
                    <a:cubicBezTo>
                      <a:pt x="11623" y="12957"/>
                      <a:pt x="11653" y="12997"/>
                      <a:pt x="11681" y="13038"/>
                    </a:cubicBezTo>
                    <a:cubicBezTo>
                      <a:pt x="11760" y="13149"/>
                      <a:pt x="11835" y="13264"/>
                      <a:pt x="11912" y="13377"/>
                    </a:cubicBezTo>
                    <a:cubicBezTo>
                      <a:pt x="11987" y="13486"/>
                      <a:pt x="12059" y="13596"/>
                      <a:pt x="12133" y="13706"/>
                    </a:cubicBezTo>
                    <a:cubicBezTo>
                      <a:pt x="12261" y="13901"/>
                      <a:pt x="12388" y="14097"/>
                      <a:pt x="12527" y="14284"/>
                    </a:cubicBezTo>
                    <a:cubicBezTo>
                      <a:pt x="12588" y="14366"/>
                      <a:pt x="12652" y="14446"/>
                      <a:pt x="12717" y="14525"/>
                    </a:cubicBezTo>
                    <a:cubicBezTo>
                      <a:pt x="12720" y="14523"/>
                      <a:pt x="12722" y="14519"/>
                      <a:pt x="12723" y="14517"/>
                    </a:cubicBezTo>
                    <a:cubicBezTo>
                      <a:pt x="12672" y="14349"/>
                      <a:pt x="12611" y="14182"/>
                      <a:pt x="12550" y="14015"/>
                    </a:cubicBezTo>
                    <a:cubicBezTo>
                      <a:pt x="12475" y="13821"/>
                      <a:pt x="12397" y="13627"/>
                      <a:pt x="12316" y="13434"/>
                    </a:cubicBezTo>
                    <a:cubicBezTo>
                      <a:pt x="12237" y="13249"/>
                      <a:pt x="12152" y="13065"/>
                      <a:pt x="12075" y="12878"/>
                    </a:cubicBezTo>
                    <a:cubicBezTo>
                      <a:pt x="12067" y="12860"/>
                      <a:pt x="12066" y="12841"/>
                      <a:pt x="12068" y="12821"/>
                    </a:cubicBezTo>
                    <a:cubicBezTo>
                      <a:pt x="12059" y="12799"/>
                      <a:pt x="12051" y="12778"/>
                      <a:pt x="12043" y="12756"/>
                    </a:cubicBezTo>
                    <a:cubicBezTo>
                      <a:pt x="12024" y="12710"/>
                      <a:pt x="12004" y="12665"/>
                      <a:pt x="11988" y="12617"/>
                    </a:cubicBezTo>
                    <a:cubicBezTo>
                      <a:pt x="11987" y="12612"/>
                      <a:pt x="11985" y="12609"/>
                      <a:pt x="11984" y="12604"/>
                    </a:cubicBezTo>
                    <a:cubicBezTo>
                      <a:pt x="11983" y="12602"/>
                      <a:pt x="11983" y="12599"/>
                      <a:pt x="11981" y="12597"/>
                    </a:cubicBezTo>
                    <a:cubicBezTo>
                      <a:pt x="11980" y="12595"/>
                      <a:pt x="11977" y="12590"/>
                      <a:pt x="11976" y="12586"/>
                    </a:cubicBezTo>
                    <a:cubicBezTo>
                      <a:pt x="11947" y="12523"/>
                      <a:pt x="11918" y="12461"/>
                      <a:pt x="11888" y="12398"/>
                    </a:cubicBezTo>
                    <a:cubicBezTo>
                      <a:pt x="11784" y="12172"/>
                      <a:pt x="11666" y="11954"/>
                      <a:pt x="11537" y="11741"/>
                    </a:cubicBezTo>
                    <a:cubicBezTo>
                      <a:pt x="11530" y="11728"/>
                      <a:pt x="11524" y="11717"/>
                      <a:pt x="11517" y="11705"/>
                    </a:cubicBezTo>
                    <a:lnTo>
                      <a:pt x="11517" y="11705"/>
                    </a:lnTo>
                    <a:cubicBezTo>
                      <a:pt x="11606" y="11758"/>
                      <a:pt x="11697" y="11810"/>
                      <a:pt x="11789" y="11863"/>
                    </a:cubicBezTo>
                    <a:cubicBezTo>
                      <a:pt x="11926" y="11948"/>
                      <a:pt x="12059" y="12037"/>
                      <a:pt x="12192" y="12127"/>
                    </a:cubicBezTo>
                    <a:cubicBezTo>
                      <a:pt x="12318" y="12211"/>
                      <a:pt x="12446" y="12291"/>
                      <a:pt x="12572" y="12371"/>
                    </a:cubicBezTo>
                    <a:cubicBezTo>
                      <a:pt x="12678" y="12439"/>
                      <a:pt x="12786" y="12507"/>
                      <a:pt x="12892" y="12577"/>
                    </a:cubicBezTo>
                    <a:cubicBezTo>
                      <a:pt x="12967" y="12620"/>
                      <a:pt x="13043" y="12665"/>
                      <a:pt x="13119" y="12709"/>
                    </a:cubicBezTo>
                    <a:cubicBezTo>
                      <a:pt x="13239" y="12764"/>
                      <a:pt x="13357" y="12819"/>
                      <a:pt x="13474" y="12877"/>
                    </a:cubicBezTo>
                    <a:cubicBezTo>
                      <a:pt x="13555" y="12916"/>
                      <a:pt x="13637" y="12954"/>
                      <a:pt x="13717" y="12996"/>
                    </a:cubicBezTo>
                    <a:cubicBezTo>
                      <a:pt x="13797" y="13040"/>
                      <a:pt x="13878" y="13082"/>
                      <a:pt x="13959" y="13125"/>
                    </a:cubicBezTo>
                    <a:cubicBezTo>
                      <a:pt x="13925" y="13091"/>
                      <a:pt x="13891" y="13058"/>
                      <a:pt x="13856" y="13025"/>
                    </a:cubicBezTo>
                    <a:cubicBezTo>
                      <a:pt x="13693" y="12861"/>
                      <a:pt x="13533" y="12698"/>
                      <a:pt x="13370" y="12534"/>
                    </a:cubicBezTo>
                    <a:cubicBezTo>
                      <a:pt x="13272" y="12436"/>
                      <a:pt x="13174" y="12338"/>
                      <a:pt x="13076" y="12240"/>
                    </a:cubicBezTo>
                    <a:cubicBezTo>
                      <a:pt x="12943" y="12129"/>
                      <a:pt x="12808" y="12022"/>
                      <a:pt x="12672" y="11916"/>
                    </a:cubicBezTo>
                    <a:cubicBezTo>
                      <a:pt x="12597" y="11857"/>
                      <a:pt x="12523" y="11800"/>
                      <a:pt x="12447" y="11741"/>
                    </a:cubicBezTo>
                    <a:cubicBezTo>
                      <a:pt x="12411" y="11713"/>
                      <a:pt x="12375" y="11683"/>
                      <a:pt x="12341" y="11655"/>
                    </a:cubicBezTo>
                    <a:cubicBezTo>
                      <a:pt x="12322" y="11639"/>
                      <a:pt x="12303" y="11624"/>
                      <a:pt x="12285" y="11608"/>
                    </a:cubicBezTo>
                    <a:cubicBezTo>
                      <a:pt x="12103" y="11489"/>
                      <a:pt x="11916" y="11380"/>
                      <a:pt x="11727" y="11270"/>
                    </a:cubicBezTo>
                    <a:cubicBezTo>
                      <a:pt x="11647" y="11220"/>
                      <a:pt x="11568" y="11170"/>
                      <a:pt x="11489" y="11119"/>
                    </a:cubicBezTo>
                    <a:cubicBezTo>
                      <a:pt x="11402" y="11063"/>
                      <a:pt x="11320" y="11002"/>
                      <a:pt x="11233" y="10948"/>
                    </a:cubicBezTo>
                    <a:cubicBezTo>
                      <a:pt x="11212" y="10936"/>
                      <a:pt x="11191" y="10923"/>
                      <a:pt x="11168" y="10910"/>
                    </a:cubicBezTo>
                    <a:cubicBezTo>
                      <a:pt x="11192" y="10882"/>
                      <a:pt x="11214" y="10851"/>
                      <a:pt x="11233" y="10819"/>
                    </a:cubicBezTo>
                    <a:cubicBezTo>
                      <a:pt x="11271" y="10760"/>
                      <a:pt x="11301" y="10694"/>
                      <a:pt x="11333" y="10630"/>
                    </a:cubicBezTo>
                    <a:cubicBezTo>
                      <a:pt x="11383" y="10527"/>
                      <a:pt x="11427" y="10423"/>
                      <a:pt x="11463" y="10314"/>
                    </a:cubicBezTo>
                    <a:cubicBezTo>
                      <a:pt x="11502" y="10191"/>
                      <a:pt x="11530" y="10062"/>
                      <a:pt x="11554" y="9935"/>
                    </a:cubicBezTo>
                    <a:cubicBezTo>
                      <a:pt x="11575" y="9829"/>
                      <a:pt x="11589" y="9722"/>
                      <a:pt x="11598" y="9615"/>
                    </a:cubicBezTo>
                    <a:cubicBezTo>
                      <a:pt x="11636" y="9605"/>
                      <a:pt x="11674" y="9594"/>
                      <a:pt x="11713" y="9586"/>
                    </a:cubicBezTo>
                    <a:cubicBezTo>
                      <a:pt x="11940" y="9546"/>
                      <a:pt x="12170" y="9531"/>
                      <a:pt x="12399" y="9509"/>
                    </a:cubicBezTo>
                    <a:cubicBezTo>
                      <a:pt x="12471" y="9505"/>
                      <a:pt x="12542" y="9503"/>
                      <a:pt x="12614" y="9503"/>
                    </a:cubicBezTo>
                    <a:close/>
                    <a:moveTo>
                      <a:pt x="13131" y="1"/>
                    </a:moveTo>
                    <a:cubicBezTo>
                      <a:pt x="13009" y="1"/>
                      <a:pt x="12887" y="1"/>
                      <a:pt x="12764" y="10"/>
                    </a:cubicBezTo>
                    <a:cubicBezTo>
                      <a:pt x="12696" y="13"/>
                      <a:pt x="12626" y="19"/>
                      <a:pt x="12556" y="22"/>
                    </a:cubicBezTo>
                    <a:lnTo>
                      <a:pt x="12547" y="23"/>
                    </a:lnTo>
                    <a:cubicBezTo>
                      <a:pt x="12540" y="23"/>
                      <a:pt x="12532" y="25"/>
                      <a:pt x="12525" y="26"/>
                    </a:cubicBezTo>
                    <a:lnTo>
                      <a:pt x="12524" y="26"/>
                    </a:lnTo>
                    <a:cubicBezTo>
                      <a:pt x="12508" y="27"/>
                      <a:pt x="12492" y="27"/>
                      <a:pt x="12475" y="29"/>
                    </a:cubicBezTo>
                    <a:cubicBezTo>
                      <a:pt x="12468" y="29"/>
                      <a:pt x="12461" y="28"/>
                      <a:pt x="12454" y="28"/>
                    </a:cubicBezTo>
                    <a:cubicBezTo>
                      <a:pt x="12428" y="28"/>
                      <a:pt x="12402" y="32"/>
                      <a:pt x="12377" y="36"/>
                    </a:cubicBezTo>
                    <a:cubicBezTo>
                      <a:pt x="12358" y="37"/>
                      <a:pt x="12340" y="38"/>
                      <a:pt x="12322" y="39"/>
                    </a:cubicBezTo>
                    <a:cubicBezTo>
                      <a:pt x="12318" y="41"/>
                      <a:pt x="12316" y="41"/>
                      <a:pt x="12313" y="41"/>
                    </a:cubicBezTo>
                    <a:cubicBezTo>
                      <a:pt x="12283" y="42"/>
                      <a:pt x="12254" y="45"/>
                      <a:pt x="12224" y="47"/>
                    </a:cubicBezTo>
                    <a:cubicBezTo>
                      <a:pt x="12102" y="57"/>
                      <a:pt x="11979" y="65"/>
                      <a:pt x="11855" y="81"/>
                    </a:cubicBezTo>
                    <a:cubicBezTo>
                      <a:pt x="11721" y="99"/>
                      <a:pt x="11589" y="121"/>
                      <a:pt x="11455" y="143"/>
                    </a:cubicBezTo>
                    <a:cubicBezTo>
                      <a:pt x="11315" y="168"/>
                      <a:pt x="11180" y="208"/>
                      <a:pt x="11044" y="249"/>
                    </a:cubicBezTo>
                    <a:cubicBezTo>
                      <a:pt x="10923" y="285"/>
                      <a:pt x="10804" y="332"/>
                      <a:pt x="10689" y="381"/>
                    </a:cubicBezTo>
                    <a:cubicBezTo>
                      <a:pt x="10570" y="433"/>
                      <a:pt x="10450" y="484"/>
                      <a:pt x="10337" y="547"/>
                    </a:cubicBezTo>
                    <a:cubicBezTo>
                      <a:pt x="10106" y="677"/>
                      <a:pt x="9880" y="815"/>
                      <a:pt x="9665" y="971"/>
                    </a:cubicBezTo>
                    <a:cubicBezTo>
                      <a:pt x="9455" y="1123"/>
                      <a:pt x="9243" y="1286"/>
                      <a:pt x="9067" y="1478"/>
                    </a:cubicBezTo>
                    <a:cubicBezTo>
                      <a:pt x="8964" y="1590"/>
                      <a:pt x="8867" y="1703"/>
                      <a:pt x="8770" y="1820"/>
                    </a:cubicBezTo>
                    <a:cubicBezTo>
                      <a:pt x="8687" y="1922"/>
                      <a:pt x="8613" y="2035"/>
                      <a:pt x="8539" y="2145"/>
                    </a:cubicBezTo>
                    <a:cubicBezTo>
                      <a:pt x="8466" y="2252"/>
                      <a:pt x="8395" y="2364"/>
                      <a:pt x="8336" y="2478"/>
                    </a:cubicBezTo>
                    <a:cubicBezTo>
                      <a:pt x="8308" y="2530"/>
                      <a:pt x="8279" y="2583"/>
                      <a:pt x="8253" y="2634"/>
                    </a:cubicBezTo>
                    <a:cubicBezTo>
                      <a:pt x="8243" y="2593"/>
                      <a:pt x="8233" y="2552"/>
                      <a:pt x="8220" y="2510"/>
                    </a:cubicBezTo>
                    <a:cubicBezTo>
                      <a:pt x="8186" y="2392"/>
                      <a:pt x="8135" y="2280"/>
                      <a:pt x="8085" y="2167"/>
                    </a:cubicBezTo>
                    <a:cubicBezTo>
                      <a:pt x="8038" y="2067"/>
                      <a:pt x="7983" y="1968"/>
                      <a:pt x="7930" y="1871"/>
                    </a:cubicBezTo>
                    <a:cubicBezTo>
                      <a:pt x="7846" y="1717"/>
                      <a:pt x="7748" y="1564"/>
                      <a:pt x="7628" y="1436"/>
                    </a:cubicBezTo>
                    <a:cubicBezTo>
                      <a:pt x="7413" y="1203"/>
                      <a:pt x="7143" y="1027"/>
                      <a:pt x="6876" y="859"/>
                    </a:cubicBezTo>
                    <a:cubicBezTo>
                      <a:pt x="6762" y="787"/>
                      <a:pt x="6642" y="724"/>
                      <a:pt x="6523" y="661"/>
                    </a:cubicBezTo>
                    <a:cubicBezTo>
                      <a:pt x="6418" y="604"/>
                      <a:pt x="6308" y="548"/>
                      <a:pt x="6198" y="500"/>
                    </a:cubicBezTo>
                    <a:cubicBezTo>
                      <a:pt x="6076" y="447"/>
                      <a:pt x="5953" y="390"/>
                      <a:pt x="5827" y="349"/>
                    </a:cubicBezTo>
                    <a:cubicBezTo>
                      <a:pt x="5690" y="307"/>
                      <a:pt x="5552" y="269"/>
                      <a:pt x="5412" y="237"/>
                    </a:cubicBezTo>
                    <a:cubicBezTo>
                      <a:pt x="5168" y="182"/>
                      <a:pt x="4917" y="158"/>
                      <a:pt x="4666" y="153"/>
                    </a:cubicBezTo>
                    <a:cubicBezTo>
                      <a:pt x="4622" y="152"/>
                      <a:pt x="4577" y="151"/>
                      <a:pt x="4533" y="151"/>
                    </a:cubicBezTo>
                    <a:cubicBezTo>
                      <a:pt x="4310" y="151"/>
                      <a:pt x="4089" y="164"/>
                      <a:pt x="3868" y="197"/>
                    </a:cubicBezTo>
                    <a:cubicBezTo>
                      <a:pt x="3611" y="235"/>
                      <a:pt x="3353" y="292"/>
                      <a:pt x="3109" y="384"/>
                    </a:cubicBezTo>
                    <a:cubicBezTo>
                      <a:pt x="2981" y="431"/>
                      <a:pt x="2855" y="479"/>
                      <a:pt x="2733" y="537"/>
                    </a:cubicBezTo>
                    <a:cubicBezTo>
                      <a:pt x="2609" y="595"/>
                      <a:pt x="2487" y="656"/>
                      <a:pt x="2365" y="718"/>
                    </a:cubicBezTo>
                    <a:cubicBezTo>
                      <a:pt x="2248" y="777"/>
                      <a:pt x="2132" y="839"/>
                      <a:pt x="2018" y="904"/>
                    </a:cubicBezTo>
                    <a:cubicBezTo>
                      <a:pt x="1907" y="967"/>
                      <a:pt x="1806" y="1047"/>
                      <a:pt x="1703" y="1125"/>
                    </a:cubicBezTo>
                    <a:cubicBezTo>
                      <a:pt x="1492" y="1288"/>
                      <a:pt x="1299" y="1480"/>
                      <a:pt x="1122" y="1681"/>
                    </a:cubicBezTo>
                    <a:cubicBezTo>
                      <a:pt x="1039" y="1776"/>
                      <a:pt x="961" y="1876"/>
                      <a:pt x="886" y="1978"/>
                    </a:cubicBezTo>
                    <a:cubicBezTo>
                      <a:pt x="808" y="2083"/>
                      <a:pt x="727" y="2189"/>
                      <a:pt x="655" y="2300"/>
                    </a:cubicBezTo>
                    <a:cubicBezTo>
                      <a:pt x="512" y="2524"/>
                      <a:pt x="385" y="2763"/>
                      <a:pt x="277" y="3008"/>
                    </a:cubicBezTo>
                    <a:cubicBezTo>
                      <a:pt x="73" y="3478"/>
                      <a:pt x="1" y="4000"/>
                      <a:pt x="27" y="4512"/>
                    </a:cubicBezTo>
                    <a:cubicBezTo>
                      <a:pt x="35" y="4644"/>
                      <a:pt x="44" y="4777"/>
                      <a:pt x="61" y="4910"/>
                    </a:cubicBezTo>
                    <a:cubicBezTo>
                      <a:pt x="80" y="5050"/>
                      <a:pt x="95" y="5194"/>
                      <a:pt x="123" y="5334"/>
                    </a:cubicBezTo>
                    <a:cubicBezTo>
                      <a:pt x="155" y="5492"/>
                      <a:pt x="212" y="5642"/>
                      <a:pt x="259" y="5797"/>
                    </a:cubicBezTo>
                    <a:cubicBezTo>
                      <a:pt x="297" y="5916"/>
                      <a:pt x="329" y="6039"/>
                      <a:pt x="372" y="6157"/>
                    </a:cubicBezTo>
                    <a:cubicBezTo>
                      <a:pt x="558" y="6648"/>
                      <a:pt x="802" y="7112"/>
                      <a:pt x="1074" y="7559"/>
                    </a:cubicBezTo>
                    <a:cubicBezTo>
                      <a:pt x="1204" y="7773"/>
                      <a:pt x="1345" y="7976"/>
                      <a:pt x="1500" y="8172"/>
                    </a:cubicBezTo>
                    <a:cubicBezTo>
                      <a:pt x="1659" y="8372"/>
                      <a:pt x="1823" y="8570"/>
                      <a:pt x="2017" y="8738"/>
                    </a:cubicBezTo>
                    <a:cubicBezTo>
                      <a:pt x="2200" y="8900"/>
                      <a:pt x="2400" y="9043"/>
                      <a:pt x="2594" y="9188"/>
                    </a:cubicBezTo>
                    <a:cubicBezTo>
                      <a:pt x="2651" y="9231"/>
                      <a:pt x="2712" y="9270"/>
                      <a:pt x="2770" y="9310"/>
                    </a:cubicBezTo>
                    <a:cubicBezTo>
                      <a:pt x="2734" y="9334"/>
                      <a:pt x="2696" y="9355"/>
                      <a:pt x="2660" y="9380"/>
                    </a:cubicBezTo>
                    <a:cubicBezTo>
                      <a:pt x="2544" y="9463"/>
                      <a:pt x="2429" y="9547"/>
                      <a:pt x="2317" y="9634"/>
                    </a:cubicBezTo>
                    <a:cubicBezTo>
                      <a:pt x="2112" y="9794"/>
                      <a:pt x="1923" y="9973"/>
                      <a:pt x="1739" y="10158"/>
                    </a:cubicBezTo>
                    <a:cubicBezTo>
                      <a:pt x="1686" y="10211"/>
                      <a:pt x="1640" y="10271"/>
                      <a:pt x="1591" y="10327"/>
                    </a:cubicBezTo>
                    <a:cubicBezTo>
                      <a:pt x="1556" y="10367"/>
                      <a:pt x="1523" y="10410"/>
                      <a:pt x="1490" y="10453"/>
                    </a:cubicBezTo>
                    <a:cubicBezTo>
                      <a:pt x="1410" y="10557"/>
                      <a:pt x="1329" y="10662"/>
                      <a:pt x="1264" y="10776"/>
                    </a:cubicBezTo>
                    <a:cubicBezTo>
                      <a:pt x="1227" y="10842"/>
                      <a:pt x="1185" y="10906"/>
                      <a:pt x="1152" y="10975"/>
                    </a:cubicBezTo>
                    <a:cubicBezTo>
                      <a:pt x="1124" y="11032"/>
                      <a:pt x="1092" y="11088"/>
                      <a:pt x="1068" y="11146"/>
                    </a:cubicBezTo>
                    <a:cubicBezTo>
                      <a:pt x="1042" y="11210"/>
                      <a:pt x="1017" y="11273"/>
                      <a:pt x="992" y="11336"/>
                    </a:cubicBezTo>
                    <a:cubicBezTo>
                      <a:pt x="965" y="11404"/>
                      <a:pt x="944" y="11476"/>
                      <a:pt x="921" y="11546"/>
                    </a:cubicBezTo>
                    <a:cubicBezTo>
                      <a:pt x="881" y="11666"/>
                      <a:pt x="855" y="11791"/>
                      <a:pt x="831" y="11914"/>
                    </a:cubicBezTo>
                    <a:cubicBezTo>
                      <a:pt x="806" y="12035"/>
                      <a:pt x="786" y="12156"/>
                      <a:pt x="771" y="12278"/>
                    </a:cubicBezTo>
                    <a:cubicBezTo>
                      <a:pt x="739" y="12550"/>
                      <a:pt x="715" y="12821"/>
                      <a:pt x="709" y="13096"/>
                    </a:cubicBezTo>
                    <a:cubicBezTo>
                      <a:pt x="705" y="13229"/>
                      <a:pt x="725" y="13366"/>
                      <a:pt x="741" y="13499"/>
                    </a:cubicBezTo>
                    <a:cubicBezTo>
                      <a:pt x="757" y="13630"/>
                      <a:pt x="786" y="13759"/>
                      <a:pt x="815" y="13886"/>
                    </a:cubicBezTo>
                    <a:cubicBezTo>
                      <a:pt x="870" y="14134"/>
                      <a:pt x="950" y="14380"/>
                      <a:pt x="1045" y="14615"/>
                    </a:cubicBezTo>
                    <a:cubicBezTo>
                      <a:pt x="1143" y="14857"/>
                      <a:pt x="1262" y="15091"/>
                      <a:pt x="1406" y="15309"/>
                    </a:cubicBezTo>
                    <a:cubicBezTo>
                      <a:pt x="1538" y="15512"/>
                      <a:pt x="1676" y="15712"/>
                      <a:pt x="1831" y="15896"/>
                    </a:cubicBezTo>
                    <a:cubicBezTo>
                      <a:pt x="1997" y="16089"/>
                      <a:pt x="2199" y="16249"/>
                      <a:pt x="2379" y="16428"/>
                    </a:cubicBezTo>
                    <a:cubicBezTo>
                      <a:pt x="2455" y="16502"/>
                      <a:pt x="2529" y="16580"/>
                      <a:pt x="2607" y="16652"/>
                    </a:cubicBezTo>
                    <a:cubicBezTo>
                      <a:pt x="2696" y="16733"/>
                      <a:pt x="2791" y="16805"/>
                      <a:pt x="2890" y="16873"/>
                    </a:cubicBezTo>
                    <a:cubicBezTo>
                      <a:pt x="3087" y="17005"/>
                      <a:pt x="3297" y="17112"/>
                      <a:pt x="3520" y="17194"/>
                    </a:cubicBezTo>
                    <a:cubicBezTo>
                      <a:pt x="3748" y="17277"/>
                      <a:pt x="3983" y="17341"/>
                      <a:pt x="4221" y="17389"/>
                    </a:cubicBezTo>
                    <a:cubicBezTo>
                      <a:pt x="4256" y="17395"/>
                      <a:pt x="4291" y="17402"/>
                      <a:pt x="4327" y="17409"/>
                    </a:cubicBezTo>
                    <a:cubicBezTo>
                      <a:pt x="4412" y="17426"/>
                      <a:pt x="4498" y="17441"/>
                      <a:pt x="4585" y="17453"/>
                    </a:cubicBezTo>
                    <a:cubicBezTo>
                      <a:pt x="4708" y="17469"/>
                      <a:pt x="4836" y="17479"/>
                      <a:pt x="4961" y="17485"/>
                    </a:cubicBezTo>
                    <a:cubicBezTo>
                      <a:pt x="5124" y="17494"/>
                      <a:pt x="5285" y="17503"/>
                      <a:pt x="5447" y="17503"/>
                    </a:cubicBezTo>
                    <a:cubicBezTo>
                      <a:pt x="5552" y="17503"/>
                      <a:pt x="5656" y="17499"/>
                      <a:pt x="5762" y="17490"/>
                    </a:cubicBezTo>
                    <a:cubicBezTo>
                      <a:pt x="6011" y="17467"/>
                      <a:pt x="6264" y="17441"/>
                      <a:pt x="6506" y="17369"/>
                    </a:cubicBezTo>
                    <a:cubicBezTo>
                      <a:pt x="6750" y="17298"/>
                      <a:pt x="7000" y="17220"/>
                      <a:pt x="7221" y="17089"/>
                    </a:cubicBezTo>
                    <a:cubicBezTo>
                      <a:pt x="7456" y="16949"/>
                      <a:pt x="7686" y="16799"/>
                      <a:pt x="7902" y="16631"/>
                    </a:cubicBezTo>
                    <a:cubicBezTo>
                      <a:pt x="8005" y="16551"/>
                      <a:pt x="8100" y="16452"/>
                      <a:pt x="8187" y="16353"/>
                    </a:cubicBezTo>
                    <a:cubicBezTo>
                      <a:pt x="8271" y="16257"/>
                      <a:pt x="8355" y="16161"/>
                      <a:pt x="8432" y="16058"/>
                    </a:cubicBezTo>
                    <a:cubicBezTo>
                      <a:pt x="8583" y="15858"/>
                      <a:pt x="8717" y="15646"/>
                      <a:pt x="8833" y="15423"/>
                    </a:cubicBezTo>
                    <a:cubicBezTo>
                      <a:pt x="8920" y="15257"/>
                      <a:pt x="9000" y="15088"/>
                      <a:pt x="9080" y="14919"/>
                    </a:cubicBezTo>
                    <a:cubicBezTo>
                      <a:pt x="9136" y="15069"/>
                      <a:pt x="9197" y="15217"/>
                      <a:pt x="9259" y="15363"/>
                    </a:cubicBezTo>
                    <a:cubicBezTo>
                      <a:pt x="9342" y="15556"/>
                      <a:pt x="9439" y="15745"/>
                      <a:pt x="9544" y="15927"/>
                    </a:cubicBezTo>
                    <a:cubicBezTo>
                      <a:pt x="9654" y="16117"/>
                      <a:pt x="9764" y="16308"/>
                      <a:pt x="9886" y="16489"/>
                    </a:cubicBezTo>
                    <a:cubicBezTo>
                      <a:pt x="9957" y="16592"/>
                      <a:pt x="10040" y="16686"/>
                      <a:pt x="10122" y="16782"/>
                    </a:cubicBezTo>
                    <a:cubicBezTo>
                      <a:pt x="10212" y="16889"/>
                      <a:pt x="10311" y="16982"/>
                      <a:pt x="10414" y="17075"/>
                    </a:cubicBezTo>
                    <a:cubicBezTo>
                      <a:pt x="10604" y="17246"/>
                      <a:pt x="10809" y="17402"/>
                      <a:pt x="11016" y="17552"/>
                    </a:cubicBezTo>
                    <a:cubicBezTo>
                      <a:pt x="11170" y="17664"/>
                      <a:pt x="11344" y="17744"/>
                      <a:pt x="11514" y="17827"/>
                    </a:cubicBezTo>
                    <a:cubicBezTo>
                      <a:pt x="11633" y="17886"/>
                      <a:pt x="11751" y="17941"/>
                      <a:pt x="11873" y="17990"/>
                    </a:cubicBezTo>
                    <a:cubicBezTo>
                      <a:pt x="12118" y="18088"/>
                      <a:pt x="12373" y="18173"/>
                      <a:pt x="12633" y="18222"/>
                    </a:cubicBezTo>
                    <a:cubicBezTo>
                      <a:pt x="12683" y="18231"/>
                      <a:pt x="12732" y="18239"/>
                      <a:pt x="12782" y="18246"/>
                    </a:cubicBezTo>
                    <a:cubicBezTo>
                      <a:pt x="12911" y="18263"/>
                      <a:pt x="13037" y="18276"/>
                      <a:pt x="13167" y="18285"/>
                    </a:cubicBezTo>
                    <a:cubicBezTo>
                      <a:pt x="13197" y="18287"/>
                      <a:pt x="13228" y="18287"/>
                      <a:pt x="13259" y="18287"/>
                    </a:cubicBezTo>
                    <a:cubicBezTo>
                      <a:pt x="13361" y="18287"/>
                      <a:pt x="13465" y="18278"/>
                      <a:pt x="13566" y="18269"/>
                    </a:cubicBezTo>
                    <a:cubicBezTo>
                      <a:pt x="13695" y="18257"/>
                      <a:pt x="13821" y="18231"/>
                      <a:pt x="13947" y="18204"/>
                    </a:cubicBezTo>
                    <a:cubicBezTo>
                      <a:pt x="14077" y="18177"/>
                      <a:pt x="14208" y="18150"/>
                      <a:pt x="14335" y="18112"/>
                    </a:cubicBezTo>
                    <a:cubicBezTo>
                      <a:pt x="14583" y="18039"/>
                      <a:pt x="14838" y="17968"/>
                      <a:pt x="15074" y="17857"/>
                    </a:cubicBezTo>
                    <a:cubicBezTo>
                      <a:pt x="15302" y="17750"/>
                      <a:pt x="15526" y="17628"/>
                      <a:pt x="15742" y="17500"/>
                    </a:cubicBezTo>
                    <a:cubicBezTo>
                      <a:pt x="15861" y="17431"/>
                      <a:pt x="15983" y="17362"/>
                      <a:pt x="16093" y="17280"/>
                    </a:cubicBezTo>
                    <a:cubicBezTo>
                      <a:pt x="16198" y="17201"/>
                      <a:pt x="16299" y="17120"/>
                      <a:pt x="16399" y="17035"/>
                    </a:cubicBezTo>
                    <a:cubicBezTo>
                      <a:pt x="16507" y="16946"/>
                      <a:pt x="16604" y="16845"/>
                      <a:pt x="16702" y="16747"/>
                    </a:cubicBezTo>
                    <a:cubicBezTo>
                      <a:pt x="16787" y="16661"/>
                      <a:pt x="16867" y="16571"/>
                      <a:pt x="16944" y="16476"/>
                    </a:cubicBezTo>
                    <a:cubicBezTo>
                      <a:pt x="17117" y="16263"/>
                      <a:pt x="17271" y="16036"/>
                      <a:pt x="17415" y="15800"/>
                    </a:cubicBezTo>
                    <a:cubicBezTo>
                      <a:pt x="17551" y="15577"/>
                      <a:pt x="17675" y="15345"/>
                      <a:pt x="17774" y="15102"/>
                    </a:cubicBezTo>
                    <a:cubicBezTo>
                      <a:pt x="17872" y="14858"/>
                      <a:pt x="17940" y="14599"/>
                      <a:pt x="17999" y="14342"/>
                    </a:cubicBezTo>
                    <a:cubicBezTo>
                      <a:pt x="18061" y="14081"/>
                      <a:pt x="18087" y="13819"/>
                      <a:pt x="18081" y="13552"/>
                    </a:cubicBezTo>
                    <a:cubicBezTo>
                      <a:pt x="18076" y="13288"/>
                      <a:pt x="18021" y="13030"/>
                      <a:pt x="17949" y="12778"/>
                    </a:cubicBezTo>
                    <a:cubicBezTo>
                      <a:pt x="17878" y="12528"/>
                      <a:pt x="17809" y="12272"/>
                      <a:pt x="17704" y="12036"/>
                    </a:cubicBezTo>
                    <a:cubicBezTo>
                      <a:pt x="17605" y="11814"/>
                      <a:pt x="17476" y="11606"/>
                      <a:pt x="17347" y="11399"/>
                    </a:cubicBezTo>
                    <a:cubicBezTo>
                      <a:pt x="17216" y="11192"/>
                      <a:pt x="17071" y="10993"/>
                      <a:pt x="16906" y="10812"/>
                    </a:cubicBezTo>
                    <a:cubicBezTo>
                      <a:pt x="16742" y="10631"/>
                      <a:pt x="16571" y="10461"/>
                      <a:pt x="16374" y="10316"/>
                    </a:cubicBezTo>
                    <a:cubicBezTo>
                      <a:pt x="16172" y="10166"/>
                      <a:pt x="15965" y="10020"/>
                      <a:pt x="15745" y="9896"/>
                    </a:cubicBezTo>
                    <a:cubicBezTo>
                      <a:pt x="15528" y="9775"/>
                      <a:pt x="15306" y="9658"/>
                      <a:pt x="15082" y="9550"/>
                    </a:cubicBezTo>
                    <a:cubicBezTo>
                      <a:pt x="14988" y="9505"/>
                      <a:pt x="14893" y="9465"/>
                      <a:pt x="14797" y="9425"/>
                    </a:cubicBezTo>
                    <a:cubicBezTo>
                      <a:pt x="15071" y="9322"/>
                      <a:pt x="15321" y="9172"/>
                      <a:pt x="15568" y="9017"/>
                    </a:cubicBezTo>
                    <a:cubicBezTo>
                      <a:pt x="15622" y="8983"/>
                      <a:pt x="15674" y="8948"/>
                      <a:pt x="15727" y="8914"/>
                    </a:cubicBezTo>
                    <a:cubicBezTo>
                      <a:pt x="15735" y="8909"/>
                      <a:pt x="15743" y="8904"/>
                      <a:pt x="15751" y="8898"/>
                    </a:cubicBezTo>
                    <a:cubicBezTo>
                      <a:pt x="15785" y="8879"/>
                      <a:pt x="15817" y="8852"/>
                      <a:pt x="15850" y="8830"/>
                    </a:cubicBezTo>
                    <a:cubicBezTo>
                      <a:pt x="15853" y="8829"/>
                      <a:pt x="15855" y="8828"/>
                      <a:pt x="15857" y="8826"/>
                    </a:cubicBezTo>
                    <a:cubicBezTo>
                      <a:pt x="15882" y="8811"/>
                      <a:pt x="15906" y="8793"/>
                      <a:pt x="15930" y="8776"/>
                    </a:cubicBezTo>
                    <a:cubicBezTo>
                      <a:pt x="16037" y="8699"/>
                      <a:pt x="16142" y="8622"/>
                      <a:pt x="16241" y="8538"/>
                    </a:cubicBezTo>
                    <a:cubicBezTo>
                      <a:pt x="16452" y="8354"/>
                      <a:pt x="16653" y="8165"/>
                      <a:pt x="16842" y="7957"/>
                    </a:cubicBezTo>
                    <a:cubicBezTo>
                      <a:pt x="17203" y="7558"/>
                      <a:pt x="17447" y="7056"/>
                      <a:pt x="17614" y="6548"/>
                    </a:cubicBezTo>
                    <a:cubicBezTo>
                      <a:pt x="17653" y="6431"/>
                      <a:pt x="17685" y="6311"/>
                      <a:pt x="17713" y="6191"/>
                    </a:cubicBezTo>
                    <a:cubicBezTo>
                      <a:pt x="17744" y="6063"/>
                      <a:pt x="17774" y="5936"/>
                      <a:pt x="17794" y="5806"/>
                    </a:cubicBezTo>
                    <a:cubicBezTo>
                      <a:pt x="17815" y="5671"/>
                      <a:pt x="17831" y="5536"/>
                      <a:pt x="17845" y="5400"/>
                    </a:cubicBezTo>
                    <a:cubicBezTo>
                      <a:pt x="17858" y="5257"/>
                      <a:pt x="17855" y="5113"/>
                      <a:pt x="17852" y="4969"/>
                    </a:cubicBezTo>
                    <a:cubicBezTo>
                      <a:pt x="17846" y="4720"/>
                      <a:pt x="17806" y="4467"/>
                      <a:pt x="17747" y="4225"/>
                    </a:cubicBezTo>
                    <a:cubicBezTo>
                      <a:pt x="17687" y="3967"/>
                      <a:pt x="17618" y="3711"/>
                      <a:pt x="17526" y="3463"/>
                    </a:cubicBezTo>
                    <a:cubicBezTo>
                      <a:pt x="17433" y="3218"/>
                      <a:pt x="17327" y="2979"/>
                      <a:pt x="17213" y="2743"/>
                    </a:cubicBezTo>
                    <a:cubicBezTo>
                      <a:pt x="17099" y="2502"/>
                      <a:pt x="16986" y="2262"/>
                      <a:pt x="16840" y="2038"/>
                    </a:cubicBezTo>
                    <a:cubicBezTo>
                      <a:pt x="16772" y="1934"/>
                      <a:pt x="16702" y="1830"/>
                      <a:pt x="16620" y="1736"/>
                    </a:cubicBezTo>
                    <a:cubicBezTo>
                      <a:pt x="16520" y="1622"/>
                      <a:pt x="16420" y="1511"/>
                      <a:pt x="16314" y="1401"/>
                    </a:cubicBezTo>
                    <a:cubicBezTo>
                      <a:pt x="16136" y="1220"/>
                      <a:pt x="15936" y="1051"/>
                      <a:pt x="15729" y="904"/>
                    </a:cubicBezTo>
                    <a:cubicBezTo>
                      <a:pt x="15619" y="826"/>
                      <a:pt x="15510" y="746"/>
                      <a:pt x="15394" y="676"/>
                    </a:cubicBezTo>
                    <a:cubicBezTo>
                      <a:pt x="15278" y="608"/>
                      <a:pt x="15162" y="543"/>
                      <a:pt x="15043" y="479"/>
                    </a:cubicBezTo>
                    <a:cubicBezTo>
                      <a:pt x="14921" y="413"/>
                      <a:pt x="14789" y="365"/>
                      <a:pt x="14659" y="314"/>
                    </a:cubicBezTo>
                    <a:cubicBezTo>
                      <a:pt x="14534" y="265"/>
                      <a:pt x="14404" y="228"/>
                      <a:pt x="14275" y="192"/>
                    </a:cubicBezTo>
                    <a:cubicBezTo>
                      <a:pt x="14029" y="123"/>
                      <a:pt x="13777" y="78"/>
                      <a:pt x="13527" y="41"/>
                    </a:cubicBezTo>
                    <a:cubicBezTo>
                      <a:pt x="13395" y="21"/>
                      <a:pt x="13263" y="2"/>
                      <a:pt x="13131" y="1"/>
                    </a:cubicBezTo>
                    <a:close/>
                  </a:path>
                </a:pathLst>
              </a:custGeom>
              <a:solidFill>
                <a:srgbClr val="131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4066" name="Google Shape;4066;p56"/>
              <p:cNvSpPr/>
              <p:nvPr/>
            </p:nvSpPr>
            <p:spPr>
              <a:xfrm>
                <a:off x="2682700" y="2854550"/>
                <a:ext cx="2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" extrusionOk="0">
                    <a:moveTo>
                      <a:pt x="1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131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</p:grpSp>
      </p:grpSp>
      <p:sp>
        <p:nvSpPr>
          <p:cNvPr id="4067" name="Google Shape;4067;p56"/>
          <p:cNvSpPr txBox="1">
            <a:spLocks noGrp="1"/>
          </p:cNvSpPr>
          <p:nvPr>
            <p:ph type="title"/>
          </p:nvPr>
        </p:nvSpPr>
        <p:spPr>
          <a:xfrm>
            <a:off x="720000" y="475488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halkboard SE" charset="0"/>
                <a:ea typeface="Chalkboard SE" charset="0"/>
                <a:cs typeface="Chalkboard SE" charset="0"/>
              </a:rPr>
              <a:t>THE PHOTOSYNTHESIS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grpSp>
        <p:nvGrpSpPr>
          <p:cNvPr id="4068" name="Google Shape;4068;p56"/>
          <p:cNvGrpSpPr/>
          <p:nvPr/>
        </p:nvGrpSpPr>
        <p:grpSpPr>
          <a:xfrm>
            <a:off x="6764140" y="774958"/>
            <a:ext cx="1659852" cy="1371609"/>
            <a:chOff x="6764140" y="774958"/>
            <a:chExt cx="1659852" cy="1371609"/>
          </a:xfrm>
        </p:grpSpPr>
        <p:sp>
          <p:nvSpPr>
            <p:cNvPr id="4069" name="Google Shape;4069;p56"/>
            <p:cNvSpPr/>
            <p:nvPr/>
          </p:nvSpPr>
          <p:spPr>
            <a:xfrm>
              <a:off x="7460346" y="1879913"/>
              <a:ext cx="463969" cy="259768"/>
            </a:xfrm>
            <a:custGeom>
              <a:avLst/>
              <a:gdLst/>
              <a:ahLst/>
              <a:cxnLst/>
              <a:rect l="l" t="t" r="r" b="b"/>
              <a:pathLst>
                <a:path w="12890" h="7318" extrusionOk="0">
                  <a:moveTo>
                    <a:pt x="5825" y="0"/>
                  </a:moveTo>
                  <a:cubicBezTo>
                    <a:pt x="5460" y="0"/>
                    <a:pt x="5114" y="89"/>
                    <a:pt x="4797" y="249"/>
                  </a:cubicBezTo>
                  <a:cubicBezTo>
                    <a:pt x="4797" y="250"/>
                    <a:pt x="4799" y="250"/>
                    <a:pt x="4799" y="251"/>
                  </a:cubicBezTo>
                  <a:cubicBezTo>
                    <a:pt x="4781" y="257"/>
                    <a:pt x="4765" y="266"/>
                    <a:pt x="4749" y="277"/>
                  </a:cubicBezTo>
                  <a:cubicBezTo>
                    <a:pt x="4743" y="280"/>
                    <a:pt x="4736" y="283"/>
                    <a:pt x="4729" y="287"/>
                  </a:cubicBezTo>
                  <a:cubicBezTo>
                    <a:pt x="4691" y="306"/>
                    <a:pt x="4656" y="331"/>
                    <a:pt x="4620" y="355"/>
                  </a:cubicBezTo>
                  <a:cubicBezTo>
                    <a:pt x="4618" y="357"/>
                    <a:pt x="4617" y="358"/>
                    <a:pt x="4615" y="359"/>
                  </a:cubicBezTo>
                  <a:cubicBezTo>
                    <a:pt x="4615" y="357"/>
                    <a:pt x="4615" y="354"/>
                    <a:pt x="4613" y="351"/>
                  </a:cubicBezTo>
                  <a:cubicBezTo>
                    <a:pt x="3850" y="820"/>
                    <a:pt x="3278" y="1712"/>
                    <a:pt x="3043" y="2742"/>
                  </a:cubicBezTo>
                  <a:cubicBezTo>
                    <a:pt x="3026" y="2793"/>
                    <a:pt x="3013" y="2846"/>
                    <a:pt x="3003" y="2897"/>
                  </a:cubicBezTo>
                  <a:cubicBezTo>
                    <a:pt x="3001" y="2907"/>
                    <a:pt x="2999" y="2916"/>
                    <a:pt x="2998" y="2925"/>
                  </a:cubicBezTo>
                  <a:cubicBezTo>
                    <a:pt x="2995" y="2934"/>
                    <a:pt x="2994" y="2943"/>
                    <a:pt x="2992" y="2952"/>
                  </a:cubicBezTo>
                  <a:cubicBezTo>
                    <a:pt x="2991" y="2956"/>
                    <a:pt x="2990" y="2960"/>
                    <a:pt x="2989" y="2964"/>
                  </a:cubicBezTo>
                  <a:cubicBezTo>
                    <a:pt x="2978" y="3004"/>
                    <a:pt x="2970" y="3045"/>
                    <a:pt x="2963" y="3085"/>
                  </a:cubicBezTo>
                  <a:cubicBezTo>
                    <a:pt x="2946" y="3088"/>
                    <a:pt x="2930" y="3091"/>
                    <a:pt x="2914" y="3093"/>
                  </a:cubicBezTo>
                  <a:cubicBezTo>
                    <a:pt x="2903" y="3095"/>
                    <a:pt x="2891" y="3097"/>
                    <a:pt x="2879" y="3100"/>
                  </a:cubicBezTo>
                  <a:cubicBezTo>
                    <a:pt x="2870" y="3100"/>
                    <a:pt x="2859" y="3102"/>
                    <a:pt x="2849" y="3103"/>
                  </a:cubicBezTo>
                  <a:lnTo>
                    <a:pt x="2847" y="3103"/>
                  </a:lnTo>
                  <a:cubicBezTo>
                    <a:pt x="2825" y="3107"/>
                    <a:pt x="2803" y="3110"/>
                    <a:pt x="2780" y="3113"/>
                  </a:cubicBezTo>
                  <a:cubicBezTo>
                    <a:pt x="2780" y="3113"/>
                    <a:pt x="2780" y="3113"/>
                    <a:pt x="2782" y="3112"/>
                  </a:cubicBezTo>
                  <a:lnTo>
                    <a:pt x="2782" y="3112"/>
                  </a:lnTo>
                  <a:cubicBezTo>
                    <a:pt x="2382" y="3168"/>
                    <a:pt x="1994" y="3267"/>
                    <a:pt x="1630" y="3452"/>
                  </a:cubicBezTo>
                  <a:cubicBezTo>
                    <a:pt x="1149" y="3670"/>
                    <a:pt x="635" y="3906"/>
                    <a:pt x="307" y="4336"/>
                  </a:cubicBezTo>
                  <a:cubicBezTo>
                    <a:pt x="70" y="4680"/>
                    <a:pt x="1" y="5054"/>
                    <a:pt x="50" y="5416"/>
                  </a:cubicBezTo>
                  <a:cubicBezTo>
                    <a:pt x="50" y="5439"/>
                    <a:pt x="51" y="5462"/>
                    <a:pt x="54" y="5484"/>
                  </a:cubicBezTo>
                  <a:cubicBezTo>
                    <a:pt x="55" y="5485"/>
                    <a:pt x="55" y="5486"/>
                    <a:pt x="55" y="5487"/>
                  </a:cubicBezTo>
                  <a:cubicBezTo>
                    <a:pt x="58" y="5501"/>
                    <a:pt x="60" y="5515"/>
                    <a:pt x="63" y="5530"/>
                  </a:cubicBezTo>
                  <a:cubicBezTo>
                    <a:pt x="66" y="5545"/>
                    <a:pt x="69" y="5558"/>
                    <a:pt x="73" y="5572"/>
                  </a:cubicBezTo>
                  <a:cubicBezTo>
                    <a:pt x="77" y="5590"/>
                    <a:pt x="82" y="5610"/>
                    <a:pt x="88" y="5629"/>
                  </a:cubicBezTo>
                  <a:cubicBezTo>
                    <a:pt x="90" y="5636"/>
                    <a:pt x="92" y="5644"/>
                    <a:pt x="96" y="5653"/>
                  </a:cubicBezTo>
                  <a:cubicBezTo>
                    <a:pt x="99" y="5665"/>
                    <a:pt x="102" y="5675"/>
                    <a:pt x="106" y="5685"/>
                  </a:cubicBezTo>
                  <a:cubicBezTo>
                    <a:pt x="108" y="5691"/>
                    <a:pt x="112" y="5698"/>
                    <a:pt x="114" y="5705"/>
                  </a:cubicBezTo>
                  <a:cubicBezTo>
                    <a:pt x="114" y="5705"/>
                    <a:pt x="114" y="5706"/>
                    <a:pt x="114" y="5706"/>
                  </a:cubicBezTo>
                  <a:cubicBezTo>
                    <a:pt x="120" y="5722"/>
                    <a:pt x="124" y="5737"/>
                    <a:pt x="131" y="5749"/>
                  </a:cubicBezTo>
                  <a:cubicBezTo>
                    <a:pt x="395" y="6516"/>
                    <a:pt x="1170" y="7163"/>
                    <a:pt x="1977" y="7249"/>
                  </a:cubicBezTo>
                  <a:cubicBezTo>
                    <a:pt x="2431" y="7298"/>
                    <a:pt x="2886" y="7318"/>
                    <a:pt x="3342" y="7318"/>
                  </a:cubicBezTo>
                  <a:cubicBezTo>
                    <a:pt x="4662" y="7318"/>
                    <a:pt x="5985" y="7147"/>
                    <a:pt x="7290" y="6982"/>
                  </a:cubicBezTo>
                  <a:cubicBezTo>
                    <a:pt x="8056" y="6917"/>
                    <a:pt x="8828" y="6940"/>
                    <a:pt x="9578" y="6745"/>
                  </a:cubicBezTo>
                  <a:cubicBezTo>
                    <a:pt x="10805" y="6502"/>
                    <a:pt x="12589" y="6450"/>
                    <a:pt x="12750" y="4860"/>
                  </a:cubicBezTo>
                  <a:cubicBezTo>
                    <a:pt x="12890" y="3644"/>
                    <a:pt x="11802" y="2646"/>
                    <a:pt x="10662" y="2493"/>
                  </a:cubicBezTo>
                  <a:cubicBezTo>
                    <a:pt x="10361" y="2399"/>
                    <a:pt x="10052" y="2357"/>
                    <a:pt x="9744" y="2357"/>
                  </a:cubicBezTo>
                  <a:cubicBezTo>
                    <a:pt x="9365" y="2357"/>
                    <a:pt x="8987" y="2420"/>
                    <a:pt x="8622" y="2533"/>
                  </a:cubicBezTo>
                  <a:cubicBezTo>
                    <a:pt x="8617" y="2532"/>
                    <a:pt x="8611" y="2532"/>
                    <a:pt x="8605" y="2532"/>
                  </a:cubicBezTo>
                  <a:cubicBezTo>
                    <a:pt x="8599" y="2532"/>
                    <a:pt x="8593" y="2532"/>
                    <a:pt x="8587" y="2533"/>
                  </a:cubicBezTo>
                  <a:lnTo>
                    <a:pt x="8587" y="2534"/>
                  </a:lnTo>
                  <a:cubicBezTo>
                    <a:pt x="8573" y="2535"/>
                    <a:pt x="8560" y="2536"/>
                    <a:pt x="8546" y="2538"/>
                  </a:cubicBezTo>
                  <a:cubicBezTo>
                    <a:pt x="8525" y="2541"/>
                    <a:pt x="8506" y="2545"/>
                    <a:pt x="8486" y="2550"/>
                  </a:cubicBezTo>
                  <a:cubicBezTo>
                    <a:pt x="8467" y="2555"/>
                    <a:pt x="8445" y="2561"/>
                    <a:pt x="8426" y="2568"/>
                  </a:cubicBezTo>
                  <a:lnTo>
                    <a:pt x="8426" y="2567"/>
                  </a:lnTo>
                  <a:lnTo>
                    <a:pt x="8423" y="2543"/>
                  </a:lnTo>
                  <a:cubicBezTo>
                    <a:pt x="8422" y="2525"/>
                    <a:pt x="8420" y="2504"/>
                    <a:pt x="8418" y="2486"/>
                  </a:cubicBezTo>
                  <a:cubicBezTo>
                    <a:pt x="8418" y="2471"/>
                    <a:pt x="8417" y="2456"/>
                    <a:pt x="8415" y="2442"/>
                  </a:cubicBezTo>
                  <a:cubicBezTo>
                    <a:pt x="8414" y="2430"/>
                    <a:pt x="8413" y="2418"/>
                    <a:pt x="8412" y="2406"/>
                  </a:cubicBezTo>
                  <a:lnTo>
                    <a:pt x="8413" y="2406"/>
                  </a:lnTo>
                  <a:cubicBezTo>
                    <a:pt x="8413" y="2403"/>
                    <a:pt x="8413" y="2402"/>
                    <a:pt x="8412" y="2400"/>
                  </a:cubicBezTo>
                  <a:cubicBezTo>
                    <a:pt x="8411" y="2375"/>
                    <a:pt x="8409" y="2350"/>
                    <a:pt x="8405" y="2326"/>
                  </a:cubicBezTo>
                  <a:cubicBezTo>
                    <a:pt x="8404" y="2315"/>
                    <a:pt x="8402" y="2305"/>
                    <a:pt x="8401" y="2295"/>
                  </a:cubicBezTo>
                  <a:cubicBezTo>
                    <a:pt x="8401" y="2284"/>
                    <a:pt x="8398" y="2274"/>
                    <a:pt x="8397" y="2264"/>
                  </a:cubicBezTo>
                  <a:cubicBezTo>
                    <a:pt x="8396" y="2258"/>
                    <a:pt x="8395" y="2252"/>
                    <a:pt x="8393" y="2248"/>
                  </a:cubicBezTo>
                  <a:cubicBezTo>
                    <a:pt x="8345" y="1606"/>
                    <a:pt x="8103" y="985"/>
                    <a:pt x="7533" y="632"/>
                  </a:cubicBezTo>
                  <a:cubicBezTo>
                    <a:pt x="6940" y="192"/>
                    <a:pt x="6361" y="0"/>
                    <a:pt x="58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70" name="Google Shape;4070;p56"/>
            <p:cNvSpPr/>
            <p:nvPr/>
          </p:nvSpPr>
          <p:spPr>
            <a:xfrm>
              <a:off x="6764140" y="1616488"/>
              <a:ext cx="861421" cy="460859"/>
            </a:xfrm>
            <a:custGeom>
              <a:avLst/>
              <a:gdLst/>
              <a:ahLst/>
              <a:cxnLst/>
              <a:rect l="l" t="t" r="r" b="b"/>
              <a:pathLst>
                <a:path w="23932" h="12983" extrusionOk="0">
                  <a:moveTo>
                    <a:pt x="11323" y="1"/>
                  </a:moveTo>
                  <a:cubicBezTo>
                    <a:pt x="9901" y="1"/>
                    <a:pt x="8519" y="633"/>
                    <a:pt x="7397" y="1487"/>
                  </a:cubicBezTo>
                  <a:cubicBezTo>
                    <a:pt x="6742" y="1993"/>
                    <a:pt x="6203" y="2628"/>
                    <a:pt x="5820" y="3361"/>
                  </a:cubicBezTo>
                  <a:cubicBezTo>
                    <a:pt x="5780" y="3444"/>
                    <a:pt x="5736" y="3525"/>
                    <a:pt x="5699" y="3608"/>
                  </a:cubicBezTo>
                  <a:cubicBezTo>
                    <a:pt x="5701" y="3608"/>
                    <a:pt x="5703" y="3607"/>
                    <a:pt x="5706" y="3607"/>
                  </a:cubicBezTo>
                  <a:cubicBezTo>
                    <a:pt x="5695" y="3624"/>
                    <a:pt x="5686" y="3642"/>
                    <a:pt x="5678" y="3660"/>
                  </a:cubicBezTo>
                  <a:cubicBezTo>
                    <a:pt x="5671" y="3672"/>
                    <a:pt x="5666" y="3686"/>
                    <a:pt x="5660" y="3700"/>
                  </a:cubicBezTo>
                  <a:cubicBezTo>
                    <a:pt x="5658" y="3703"/>
                    <a:pt x="5656" y="3708"/>
                    <a:pt x="5655" y="3711"/>
                  </a:cubicBezTo>
                  <a:cubicBezTo>
                    <a:pt x="5648" y="3729"/>
                    <a:pt x="5642" y="3746"/>
                    <a:pt x="5636" y="3763"/>
                  </a:cubicBezTo>
                  <a:lnTo>
                    <a:pt x="5636" y="3764"/>
                  </a:lnTo>
                  <a:cubicBezTo>
                    <a:pt x="5632" y="3777"/>
                    <a:pt x="5629" y="3788"/>
                    <a:pt x="5627" y="3801"/>
                  </a:cubicBezTo>
                  <a:cubicBezTo>
                    <a:pt x="5599" y="3802"/>
                    <a:pt x="5573" y="3804"/>
                    <a:pt x="5545" y="3806"/>
                  </a:cubicBezTo>
                  <a:cubicBezTo>
                    <a:pt x="5535" y="3807"/>
                    <a:pt x="5524" y="3807"/>
                    <a:pt x="5512" y="3809"/>
                  </a:cubicBezTo>
                  <a:cubicBezTo>
                    <a:pt x="5488" y="3810"/>
                    <a:pt x="5464" y="3810"/>
                    <a:pt x="5440" y="3811"/>
                  </a:cubicBezTo>
                  <a:cubicBezTo>
                    <a:pt x="5440" y="3810"/>
                    <a:pt x="5440" y="3809"/>
                    <a:pt x="5440" y="3807"/>
                  </a:cubicBezTo>
                  <a:cubicBezTo>
                    <a:pt x="5431" y="3809"/>
                    <a:pt x="5422" y="3810"/>
                    <a:pt x="5412" y="3811"/>
                  </a:cubicBezTo>
                  <a:cubicBezTo>
                    <a:pt x="5409" y="3811"/>
                    <a:pt x="5407" y="3811"/>
                    <a:pt x="5404" y="3811"/>
                  </a:cubicBezTo>
                  <a:cubicBezTo>
                    <a:pt x="5403" y="3811"/>
                    <a:pt x="5401" y="3811"/>
                    <a:pt x="5400" y="3811"/>
                  </a:cubicBezTo>
                  <a:cubicBezTo>
                    <a:pt x="5389" y="3812"/>
                    <a:pt x="5379" y="3813"/>
                    <a:pt x="5368" y="3817"/>
                  </a:cubicBezTo>
                  <a:cubicBezTo>
                    <a:pt x="4642" y="3913"/>
                    <a:pt x="3953" y="4245"/>
                    <a:pt x="3302" y="4569"/>
                  </a:cubicBezTo>
                  <a:cubicBezTo>
                    <a:pt x="1" y="6426"/>
                    <a:pt x="194" y="11184"/>
                    <a:pt x="3962" y="12302"/>
                  </a:cubicBezTo>
                  <a:cubicBezTo>
                    <a:pt x="4711" y="12530"/>
                    <a:pt x="5453" y="12809"/>
                    <a:pt x="6234" y="12908"/>
                  </a:cubicBezTo>
                  <a:cubicBezTo>
                    <a:pt x="6810" y="12968"/>
                    <a:pt x="7388" y="12982"/>
                    <a:pt x="7967" y="12982"/>
                  </a:cubicBezTo>
                  <a:cubicBezTo>
                    <a:pt x="8440" y="12982"/>
                    <a:pt x="8914" y="12973"/>
                    <a:pt x="9386" y="12971"/>
                  </a:cubicBezTo>
                  <a:cubicBezTo>
                    <a:pt x="10091" y="12975"/>
                    <a:pt x="10796" y="12977"/>
                    <a:pt x="11501" y="12977"/>
                  </a:cubicBezTo>
                  <a:cubicBezTo>
                    <a:pt x="13385" y="12977"/>
                    <a:pt x="15270" y="12964"/>
                    <a:pt x="17153" y="12950"/>
                  </a:cubicBezTo>
                  <a:cubicBezTo>
                    <a:pt x="17838" y="12913"/>
                    <a:pt x="18530" y="12919"/>
                    <a:pt x="19215" y="12908"/>
                  </a:cubicBezTo>
                  <a:cubicBezTo>
                    <a:pt x="19152" y="12523"/>
                    <a:pt x="19208" y="12122"/>
                    <a:pt x="19425" y="11755"/>
                  </a:cubicBezTo>
                  <a:cubicBezTo>
                    <a:pt x="19697" y="11312"/>
                    <a:pt x="20173" y="11047"/>
                    <a:pt x="20628" y="10826"/>
                  </a:cubicBezTo>
                  <a:cubicBezTo>
                    <a:pt x="21110" y="10572"/>
                    <a:pt x="21626" y="10410"/>
                    <a:pt x="22159" y="10336"/>
                  </a:cubicBezTo>
                  <a:cubicBezTo>
                    <a:pt x="22380" y="9239"/>
                    <a:pt x="22945" y="8126"/>
                    <a:pt x="23931" y="7555"/>
                  </a:cubicBezTo>
                  <a:cubicBezTo>
                    <a:pt x="23595" y="5288"/>
                    <a:pt x="20844" y="4091"/>
                    <a:pt x="18716" y="3946"/>
                  </a:cubicBezTo>
                  <a:cubicBezTo>
                    <a:pt x="18502" y="3925"/>
                    <a:pt x="18287" y="3913"/>
                    <a:pt x="18071" y="3913"/>
                  </a:cubicBezTo>
                  <a:cubicBezTo>
                    <a:pt x="17800" y="3913"/>
                    <a:pt x="17528" y="3932"/>
                    <a:pt x="17261" y="3977"/>
                  </a:cubicBezTo>
                  <a:cubicBezTo>
                    <a:pt x="17248" y="3977"/>
                    <a:pt x="17234" y="3978"/>
                    <a:pt x="17220" y="3978"/>
                  </a:cubicBezTo>
                  <a:lnTo>
                    <a:pt x="17219" y="3978"/>
                  </a:lnTo>
                  <a:cubicBezTo>
                    <a:pt x="17195" y="3979"/>
                    <a:pt x="17172" y="3981"/>
                    <a:pt x="17151" y="3982"/>
                  </a:cubicBezTo>
                  <a:lnTo>
                    <a:pt x="17148" y="3982"/>
                  </a:lnTo>
                  <a:cubicBezTo>
                    <a:pt x="17109" y="3986"/>
                    <a:pt x="17071" y="3989"/>
                    <a:pt x="17033" y="3996"/>
                  </a:cubicBezTo>
                  <a:lnTo>
                    <a:pt x="17023" y="3996"/>
                  </a:lnTo>
                  <a:cubicBezTo>
                    <a:pt x="17018" y="3964"/>
                    <a:pt x="17014" y="3930"/>
                    <a:pt x="17005" y="3898"/>
                  </a:cubicBezTo>
                  <a:cubicBezTo>
                    <a:pt x="17000" y="3879"/>
                    <a:pt x="16995" y="3860"/>
                    <a:pt x="16987" y="3841"/>
                  </a:cubicBezTo>
                  <a:cubicBezTo>
                    <a:pt x="16981" y="3822"/>
                    <a:pt x="16972" y="3805"/>
                    <a:pt x="16961" y="3789"/>
                  </a:cubicBezTo>
                  <a:cubicBezTo>
                    <a:pt x="16786" y="3261"/>
                    <a:pt x="16549" y="2755"/>
                    <a:pt x="16200" y="2320"/>
                  </a:cubicBezTo>
                  <a:cubicBezTo>
                    <a:pt x="15251" y="1193"/>
                    <a:pt x="13881" y="412"/>
                    <a:pt x="12436" y="122"/>
                  </a:cubicBezTo>
                  <a:cubicBezTo>
                    <a:pt x="12425" y="117"/>
                    <a:pt x="12411" y="114"/>
                    <a:pt x="12398" y="111"/>
                  </a:cubicBezTo>
                  <a:cubicBezTo>
                    <a:pt x="12383" y="107"/>
                    <a:pt x="12369" y="105"/>
                    <a:pt x="12353" y="100"/>
                  </a:cubicBezTo>
                  <a:cubicBezTo>
                    <a:pt x="12347" y="100"/>
                    <a:pt x="12340" y="98"/>
                    <a:pt x="12332" y="97"/>
                  </a:cubicBezTo>
                  <a:cubicBezTo>
                    <a:pt x="12295" y="89"/>
                    <a:pt x="12259" y="83"/>
                    <a:pt x="12222" y="77"/>
                  </a:cubicBezTo>
                  <a:cubicBezTo>
                    <a:pt x="12203" y="74"/>
                    <a:pt x="12186" y="72"/>
                    <a:pt x="12167" y="69"/>
                  </a:cubicBezTo>
                  <a:cubicBezTo>
                    <a:pt x="12154" y="68"/>
                    <a:pt x="12140" y="67"/>
                    <a:pt x="12127" y="66"/>
                  </a:cubicBezTo>
                  <a:cubicBezTo>
                    <a:pt x="12118" y="65"/>
                    <a:pt x="12110" y="64"/>
                    <a:pt x="12102" y="64"/>
                  </a:cubicBezTo>
                  <a:cubicBezTo>
                    <a:pt x="12061" y="58"/>
                    <a:pt x="12019" y="51"/>
                    <a:pt x="11976" y="47"/>
                  </a:cubicBezTo>
                  <a:cubicBezTo>
                    <a:pt x="11758" y="16"/>
                    <a:pt x="11540" y="1"/>
                    <a:pt x="11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71" name="Google Shape;4071;p56"/>
            <p:cNvSpPr/>
            <p:nvPr/>
          </p:nvSpPr>
          <p:spPr>
            <a:xfrm>
              <a:off x="8270727" y="1634272"/>
              <a:ext cx="130840" cy="104220"/>
            </a:xfrm>
            <a:custGeom>
              <a:avLst/>
              <a:gdLst/>
              <a:ahLst/>
              <a:cxnLst/>
              <a:rect l="l" t="t" r="r" b="b"/>
              <a:pathLst>
                <a:path w="3635" h="2936" extrusionOk="0">
                  <a:moveTo>
                    <a:pt x="350" y="1"/>
                  </a:moveTo>
                  <a:cubicBezTo>
                    <a:pt x="282" y="950"/>
                    <a:pt x="157" y="1897"/>
                    <a:pt x="18" y="2834"/>
                  </a:cubicBezTo>
                  <a:cubicBezTo>
                    <a:pt x="12" y="2868"/>
                    <a:pt x="6" y="2902"/>
                    <a:pt x="0" y="2936"/>
                  </a:cubicBezTo>
                  <a:cubicBezTo>
                    <a:pt x="53" y="2931"/>
                    <a:pt x="105" y="2928"/>
                    <a:pt x="158" y="2923"/>
                  </a:cubicBezTo>
                  <a:cubicBezTo>
                    <a:pt x="166" y="2923"/>
                    <a:pt x="174" y="2922"/>
                    <a:pt x="182" y="2922"/>
                  </a:cubicBezTo>
                  <a:cubicBezTo>
                    <a:pt x="190" y="2879"/>
                    <a:pt x="197" y="2836"/>
                    <a:pt x="204" y="2793"/>
                  </a:cubicBezTo>
                  <a:cubicBezTo>
                    <a:pt x="207" y="2793"/>
                    <a:pt x="211" y="2794"/>
                    <a:pt x="214" y="2794"/>
                  </a:cubicBezTo>
                  <a:cubicBezTo>
                    <a:pt x="1314" y="2569"/>
                    <a:pt x="2399" y="2267"/>
                    <a:pt x="3481" y="1964"/>
                  </a:cubicBezTo>
                  <a:cubicBezTo>
                    <a:pt x="3486" y="1964"/>
                    <a:pt x="3490" y="1964"/>
                    <a:pt x="3495" y="1964"/>
                  </a:cubicBezTo>
                  <a:cubicBezTo>
                    <a:pt x="3552" y="1964"/>
                    <a:pt x="3616" y="1944"/>
                    <a:pt x="3624" y="1878"/>
                  </a:cubicBezTo>
                  <a:cubicBezTo>
                    <a:pt x="3634" y="1798"/>
                    <a:pt x="3552" y="1756"/>
                    <a:pt x="3491" y="1725"/>
                  </a:cubicBezTo>
                  <a:cubicBezTo>
                    <a:pt x="2842" y="1401"/>
                    <a:pt x="2179" y="1103"/>
                    <a:pt x="1551" y="738"/>
                  </a:cubicBezTo>
                  <a:cubicBezTo>
                    <a:pt x="1267" y="548"/>
                    <a:pt x="956" y="402"/>
                    <a:pt x="667" y="226"/>
                  </a:cubicBezTo>
                  <a:cubicBezTo>
                    <a:pt x="625" y="209"/>
                    <a:pt x="574" y="171"/>
                    <a:pt x="526" y="156"/>
                  </a:cubicBezTo>
                  <a:cubicBezTo>
                    <a:pt x="529" y="140"/>
                    <a:pt x="529" y="124"/>
                    <a:pt x="531" y="108"/>
                  </a:cubicBezTo>
                  <a:cubicBezTo>
                    <a:pt x="480" y="78"/>
                    <a:pt x="428" y="49"/>
                    <a:pt x="378" y="19"/>
                  </a:cubicBezTo>
                  <a:cubicBezTo>
                    <a:pt x="369" y="13"/>
                    <a:pt x="359" y="7"/>
                    <a:pt x="35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72" name="Google Shape;4072;p56"/>
            <p:cNvSpPr/>
            <p:nvPr/>
          </p:nvSpPr>
          <p:spPr>
            <a:xfrm>
              <a:off x="7204029" y="1126344"/>
              <a:ext cx="840436" cy="833934"/>
            </a:xfrm>
            <a:custGeom>
              <a:avLst/>
              <a:gdLst/>
              <a:ahLst/>
              <a:cxnLst/>
              <a:rect l="l" t="t" r="r" b="b"/>
              <a:pathLst>
                <a:path w="23349" h="23493" extrusionOk="0">
                  <a:moveTo>
                    <a:pt x="7773" y="2955"/>
                  </a:moveTo>
                  <a:cubicBezTo>
                    <a:pt x="7975" y="2955"/>
                    <a:pt x="8176" y="2975"/>
                    <a:pt x="8366" y="3008"/>
                  </a:cubicBezTo>
                  <a:cubicBezTo>
                    <a:pt x="9191" y="3222"/>
                    <a:pt x="9924" y="3847"/>
                    <a:pt x="10135" y="4693"/>
                  </a:cubicBezTo>
                  <a:cubicBezTo>
                    <a:pt x="10171" y="4811"/>
                    <a:pt x="10182" y="4933"/>
                    <a:pt x="10206" y="5054"/>
                  </a:cubicBezTo>
                  <a:cubicBezTo>
                    <a:pt x="10187" y="5007"/>
                    <a:pt x="10166" y="4962"/>
                    <a:pt x="10144" y="4917"/>
                  </a:cubicBezTo>
                  <a:cubicBezTo>
                    <a:pt x="10122" y="4870"/>
                    <a:pt x="10103" y="4820"/>
                    <a:pt x="10081" y="4773"/>
                  </a:cubicBezTo>
                  <a:cubicBezTo>
                    <a:pt x="10061" y="4728"/>
                    <a:pt x="10040" y="4685"/>
                    <a:pt x="10017" y="4642"/>
                  </a:cubicBezTo>
                  <a:cubicBezTo>
                    <a:pt x="10015" y="4636"/>
                    <a:pt x="10011" y="4630"/>
                    <a:pt x="10008" y="4626"/>
                  </a:cubicBezTo>
                  <a:cubicBezTo>
                    <a:pt x="9977" y="4567"/>
                    <a:pt x="9943" y="4510"/>
                    <a:pt x="9908" y="4453"/>
                  </a:cubicBezTo>
                  <a:cubicBezTo>
                    <a:pt x="9877" y="4403"/>
                    <a:pt x="9848" y="4351"/>
                    <a:pt x="9817" y="4301"/>
                  </a:cubicBezTo>
                  <a:cubicBezTo>
                    <a:pt x="9779" y="4240"/>
                    <a:pt x="9742" y="4180"/>
                    <a:pt x="9701" y="4124"/>
                  </a:cubicBezTo>
                  <a:cubicBezTo>
                    <a:pt x="9659" y="4066"/>
                    <a:pt x="9614" y="4010"/>
                    <a:pt x="9566" y="3957"/>
                  </a:cubicBezTo>
                  <a:cubicBezTo>
                    <a:pt x="9548" y="3935"/>
                    <a:pt x="9529" y="3913"/>
                    <a:pt x="9508" y="3893"/>
                  </a:cubicBezTo>
                  <a:cubicBezTo>
                    <a:pt x="9414" y="3785"/>
                    <a:pt x="9306" y="3689"/>
                    <a:pt x="9180" y="3607"/>
                  </a:cubicBezTo>
                  <a:cubicBezTo>
                    <a:pt x="8852" y="3393"/>
                    <a:pt x="8510" y="3181"/>
                    <a:pt x="8114" y="3161"/>
                  </a:cubicBezTo>
                  <a:cubicBezTo>
                    <a:pt x="7986" y="3153"/>
                    <a:pt x="7855" y="3145"/>
                    <a:pt x="7725" y="3145"/>
                  </a:cubicBezTo>
                  <a:cubicBezTo>
                    <a:pt x="7617" y="3145"/>
                    <a:pt x="7509" y="3150"/>
                    <a:pt x="7403" y="3164"/>
                  </a:cubicBezTo>
                  <a:cubicBezTo>
                    <a:pt x="7372" y="3164"/>
                    <a:pt x="7340" y="3165"/>
                    <a:pt x="7308" y="3168"/>
                  </a:cubicBezTo>
                  <a:cubicBezTo>
                    <a:pt x="7255" y="3172"/>
                    <a:pt x="7203" y="3177"/>
                    <a:pt x="7151" y="3186"/>
                  </a:cubicBezTo>
                  <a:cubicBezTo>
                    <a:pt x="7047" y="3204"/>
                    <a:pt x="6944" y="3227"/>
                    <a:pt x="6843" y="3259"/>
                  </a:cubicBezTo>
                  <a:cubicBezTo>
                    <a:pt x="6741" y="3291"/>
                    <a:pt x="6645" y="3343"/>
                    <a:pt x="6550" y="3389"/>
                  </a:cubicBezTo>
                  <a:cubicBezTo>
                    <a:pt x="6509" y="3411"/>
                    <a:pt x="6465" y="3433"/>
                    <a:pt x="6425" y="3457"/>
                  </a:cubicBezTo>
                  <a:cubicBezTo>
                    <a:pt x="6399" y="3473"/>
                    <a:pt x="6371" y="3488"/>
                    <a:pt x="6345" y="3504"/>
                  </a:cubicBezTo>
                  <a:cubicBezTo>
                    <a:pt x="6698" y="3095"/>
                    <a:pt x="7237" y="2955"/>
                    <a:pt x="7773" y="2955"/>
                  </a:cubicBezTo>
                  <a:close/>
                  <a:moveTo>
                    <a:pt x="19878" y="10319"/>
                  </a:moveTo>
                  <a:cubicBezTo>
                    <a:pt x="19878" y="10320"/>
                    <a:pt x="19878" y="10321"/>
                    <a:pt x="19878" y="10322"/>
                  </a:cubicBezTo>
                  <a:cubicBezTo>
                    <a:pt x="19878" y="10322"/>
                    <a:pt x="19878" y="10320"/>
                    <a:pt x="19878" y="10319"/>
                  </a:cubicBezTo>
                  <a:close/>
                  <a:moveTo>
                    <a:pt x="4737" y="7107"/>
                  </a:moveTo>
                  <a:lnTo>
                    <a:pt x="4737" y="7107"/>
                  </a:lnTo>
                  <a:cubicBezTo>
                    <a:pt x="4729" y="7161"/>
                    <a:pt x="4723" y="7215"/>
                    <a:pt x="4717" y="7268"/>
                  </a:cubicBezTo>
                  <a:lnTo>
                    <a:pt x="4717" y="7268"/>
                  </a:lnTo>
                  <a:cubicBezTo>
                    <a:pt x="4717" y="7267"/>
                    <a:pt x="4717" y="7266"/>
                    <a:pt x="4717" y="7266"/>
                  </a:cubicBezTo>
                  <a:lnTo>
                    <a:pt x="4717" y="7266"/>
                  </a:lnTo>
                  <a:cubicBezTo>
                    <a:pt x="4709" y="7328"/>
                    <a:pt x="4708" y="7390"/>
                    <a:pt x="4708" y="7453"/>
                  </a:cubicBezTo>
                  <a:cubicBezTo>
                    <a:pt x="4705" y="7513"/>
                    <a:pt x="4702" y="7573"/>
                    <a:pt x="4702" y="7634"/>
                  </a:cubicBezTo>
                  <a:cubicBezTo>
                    <a:pt x="4700" y="7755"/>
                    <a:pt x="4709" y="7876"/>
                    <a:pt x="4716" y="7998"/>
                  </a:cubicBezTo>
                  <a:cubicBezTo>
                    <a:pt x="4716" y="8008"/>
                    <a:pt x="4716" y="8018"/>
                    <a:pt x="4717" y="8029"/>
                  </a:cubicBezTo>
                  <a:cubicBezTo>
                    <a:pt x="4729" y="8235"/>
                    <a:pt x="4750" y="8444"/>
                    <a:pt x="4810" y="8643"/>
                  </a:cubicBezTo>
                  <a:cubicBezTo>
                    <a:pt x="4812" y="8648"/>
                    <a:pt x="4814" y="8654"/>
                    <a:pt x="4815" y="8660"/>
                  </a:cubicBezTo>
                  <a:lnTo>
                    <a:pt x="4815" y="8661"/>
                  </a:lnTo>
                  <a:cubicBezTo>
                    <a:pt x="4816" y="8662"/>
                    <a:pt x="4816" y="8663"/>
                    <a:pt x="4816" y="8664"/>
                  </a:cubicBezTo>
                  <a:cubicBezTo>
                    <a:pt x="4816" y="8664"/>
                    <a:pt x="4816" y="8664"/>
                    <a:pt x="4816" y="8665"/>
                  </a:cubicBezTo>
                  <a:cubicBezTo>
                    <a:pt x="4816" y="8667"/>
                    <a:pt x="4816" y="8667"/>
                    <a:pt x="4818" y="8668"/>
                  </a:cubicBezTo>
                  <a:cubicBezTo>
                    <a:pt x="4820" y="8676"/>
                    <a:pt x="4822" y="8684"/>
                    <a:pt x="4826" y="8693"/>
                  </a:cubicBezTo>
                  <a:cubicBezTo>
                    <a:pt x="4832" y="8743"/>
                    <a:pt x="4842" y="8792"/>
                    <a:pt x="4851" y="8840"/>
                  </a:cubicBezTo>
                  <a:cubicBezTo>
                    <a:pt x="4952" y="9225"/>
                    <a:pt x="5222" y="9545"/>
                    <a:pt x="5486" y="9828"/>
                  </a:cubicBezTo>
                  <a:cubicBezTo>
                    <a:pt x="5807" y="10157"/>
                    <a:pt x="6128" y="10293"/>
                    <a:pt x="6438" y="10293"/>
                  </a:cubicBezTo>
                  <a:cubicBezTo>
                    <a:pt x="6830" y="10293"/>
                    <a:pt x="7206" y="10077"/>
                    <a:pt x="7549" y="9765"/>
                  </a:cubicBezTo>
                  <a:cubicBezTo>
                    <a:pt x="7557" y="9761"/>
                    <a:pt x="7565" y="9756"/>
                    <a:pt x="7572" y="9752"/>
                  </a:cubicBezTo>
                  <a:cubicBezTo>
                    <a:pt x="7621" y="9721"/>
                    <a:pt x="7662" y="9677"/>
                    <a:pt x="7702" y="9637"/>
                  </a:cubicBezTo>
                  <a:cubicBezTo>
                    <a:pt x="7727" y="9613"/>
                    <a:pt x="7751" y="9589"/>
                    <a:pt x="7775" y="9566"/>
                  </a:cubicBezTo>
                  <a:cubicBezTo>
                    <a:pt x="7800" y="9544"/>
                    <a:pt x="7826" y="9522"/>
                    <a:pt x="7850" y="9498"/>
                  </a:cubicBezTo>
                  <a:cubicBezTo>
                    <a:pt x="7896" y="9456"/>
                    <a:pt x="7935" y="9409"/>
                    <a:pt x="7976" y="9362"/>
                  </a:cubicBezTo>
                  <a:cubicBezTo>
                    <a:pt x="7977" y="9361"/>
                    <a:pt x="7978" y="9358"/>
                    <a:pt x="7979" y="9358"/>
                  </a:cubicBezTo>
                  <a:cubicBezTo>
                    <a:pt x="7980" y="9356"/>
                    <a:pt x="7981" y="9356"/>
                    <a:pt x="7981" y="9356"/>
                  </a:cubicBezTo>
                  <a:lnTo>
                    <a:pt x="7981" y="9355"/>
                  </a:lnTo>
                  <a:lnTo>
                    <a:pt x="7983" y="9355"/>
                  </a:lnTo>
                  <a:cubicBezTo>
                    <a:pt x="7984" y="9354"/>
                    <a:pt x="7984" y="9354"/>
                    <a:pt x="7985" y="9352"/>
                  </a:cubicBezTo>
                  <a:cubicBezTo>
                    <a:pt x="8076" y="9254"/>
                    <a:pt x="8169" y="9157"/>
                    <a:pt x="8256" y="9055"/>
                  </a:cubicBezTo>
                  <a:cubicBezTo>
                    <a:pt x="8259" y="9052"/>
                    <a:pt x="8264" y="9046"/>
                    <a:pt x="8267" y="9042"/>
                  </a:cubicBezTo>
                  <a:cubicBezTo>
                    <a:pt x="8277" y="9032"/>
                    <a:pt x="8285" y="9023"/>
                    <a:pt x="8293" y="9014"/>
                  </a:cubicBezTo>
                  <a:lnTo>
                    <a:pt x="8293" y="9013"/>
                  </a:lnTo>
                  <a:cubicBezTo>
                    <a:pt x="8295" y="9012"/>
                    <a:pt x="8296" y="9010"/>
                    <a:pt x="8297" y="9007"/>
                  </a:cubicBezTo>
                  <a:cubicBezTo>
                    <a:pt x="8302" y="9004"/>
                    <a:pt x="8305" y="8999"/>
                    <a:pt x="8309" y="8996"/>
                  </a:cubicBezTo>
                  <a:cubicBezTo>
                    <a:pt x="8309" y="8996"/>
                    <a:pt x="8309" y="8996"/>
                    <a:pt x="8309" y="8995"/>
                  </a:cubicBezTo>
                  <a:cubicBezTo>
                    <a:pt x="8310" y="8994"/>
                    <a:pt x="8311" y="8994"/>
                    <a:pt x="8311" y="8994"/>
                  </a:cubicBezTo>
                  <a:cubicBezTo>
                    <a:pt x="8311" y="8994"/>
                    <a:pt x="8312" y="8992"/>
                    <a:pt x="8312" y="8991"/>
                  </a:cubicBezTo>
                  <a:cubicBezTo>
                    <a:pt x="8313" y="8990"/>
                    <a:pt x="8314" y="8989"/>
                    <a:pt x="8314" y="8989"/>
                  </a:cubicBezTo>
                  <a:cubicBezTo>
                    <a:pt x="8315" y="8989"/>
                    <a:pt x="8315" y="8988"/>
                    <a:pt x="8315" y="8988"/>
                  </a:cubicBezTo>
                  <a:cubicBezTo>
                    <a:pt x="8317" y="8988"/>
                    <a:pt x="8317" y="8987"/>
                    <a:pt x="8317" y="8987"/>
                  </a:cubicBezTo>
                  <a:cubicBezTo>
                    <a:pt x="8319" y="8984"/>
                    <a:pt x="8320" y="8982"/>
                    <a:pt x="8322" y="8981"/>
                  </a:cubicBezTo>
                  <a:cubicBezTo>
                    <a:pt x="8326" y="8975"/>
                    <a:pt x="8330" y="8971"/>
                    <a:pt x="8335" y="8966"/>
                  </a:cubicBezTo>
                  <a:cubicBezTo>
                    <a:pt x="8336" y="8964"/>
                    <a:pt x="8338" y="8963"/>
                    <a:pt x="8339" y="8962"/>
                  </a:cubicBezTo>
                  <a:cubicBezTo>
                    <a:pt x="8350" y="8950"/>
                    <a:pt x="8360" y="8940"/>
                    <a:pt x="8369" y="8930"/>
                  </a:cubicBezTo>
                  <a:lnTo>
                    <a:pt x="8370" y="8928"/>
                  </a:lnTo>
                  <a:cubicBezTo>
                    <a:pt x="8377" y="8920"/>
                    <a:pt x="8385" y="8912"/>
                    <a:pt x="8392" y="8906"/>
                  </a:cubicBezTo>
                  <a:cubicBezTo>
                    <a:pt x="8393" y="8904"/>
                    <a:pt x="8393" y="8903"/>
                    <a:pt x="8393" y="8903"/>
                  </a:cubicBezTo>
                  <a:cubicBezTo>
                    <a:pt x="8443" y="8854"/>
                    <a:pt x="8494" y="8806"/>
                    <a:pt x="8541" y="8753"/>
                  </a:cubicBezTo>
                  <a:cubicBezTo>
                    <a:pt x="8588" y="8702"/>
                    <a:pt x="8631" y="8648"/>
                    <a:pt x="8673" y="8593"/>
                  </a:cubicBezTo>
                  <a:cubicBezTo>
                    <a:pt x="8694" y="8567"/>
                    <a:pt x="8714" y="8542"/>
                    <a:pt x="8737" y="8517"/>
                  </a:cubicBezTo>
                  <a:cubicBezTo>
                    <a:pt x="8761" y="8490"/>
                    <a:pt x="8788" y="8464"/>
                    <a:pt x="8813" y="8437"/>
                  </a:cubicBezTo>
                  <a:cubicBezTo>
                    <a:pt x="8819" y="8430"/>
                    <a:pt x="8823" y="8424"/>
                    <a:pt x="8828" y="8418"/>
                  </a:cubicBezTo>
                  <a:lnTo>
                    <a:pt x="8828" y="8418"/>
                  </a:lnTo>
                  <a:cubicBezTo>
                    <a:pt x="8679" y="8663"/>
                    <a:pt x="8529" y="8907"/>
                    <a:pt x="8359" y="9138"/>
                  </a:cubicBezTo>
                  <a:cubicBezTo>
                    <a:pt x="8129" y="9458"/>
                    <a:pt x="7855" y="9744"/>
                    <a:pt x="7548" y="9990"/>
                  </a:cubicBezTo>
                  <a:cubicBezTo>
                    <a:pt x="7300" y="10225"/>
                    <a:pt x="7007" y="10439"/>
                    <a:pt x="6661" y="10470"/>
                  </a:cubicBezTo>
                  <a:cubicBezTo>
                    <a:pt x="6637" y="10472"/>
                    <a:pt x="6612" y="10473"/>
                    <a:pt x="6587" y="10473"/>
                  </a:cubicBezTo>
                  <a:cubicBezTo>
                    <a:pt x="6578" y="10473"/>
                    <a:pt x="6569" y="10472"/>
                    <a:pt x="6559" y="10472"/>
                  </a:cubicBezTo>
                  <a:cubicBezTo>
                    <a:pt x="6523" y="10475"/>
                    <a:pt x="6487" y="10477"/>
                    <a:pt x="6452" y="10477"/>
                  </a:cubicBezTo>
                  <a:cubicBezTo>
                    <a:pt x="5743" y="10477"/>
                    <a:pt x="5215" y="9891"/>
                    <a:pt x="4858" y="9330"/>
                  </a:cubicBezTo>
                  <a:cubicBezTo>
                    <a:pt x="4539" y="8805"/>
                    <a:pt x="4573" y="8155"/>
                    <a:pt x="4646" y="7568"/>
                  </a:cubicBezTo>
                  <a:cubicBezTo>
                    <a:pt x="4669" y="7480"/>
                    <a:pt x="4687" y="7269"/>
                    <a:pt x="4737" y="7107"/>
                  </a:cubicBezTo>
                  <a:close/>
                  <a:moveTo>
                    <a:pt x="17320" y="7755"/>
                  </a:moveTo>
                  <a:cubicBezTo>
                    <a:pt x="18407" y="7755"/>
                    <a:pt x="19526" y="8435"/>
                    <a:pt x="19842" y="9491"/>
                  </a:cubicBezTo>
                  <a:cubicBezTo>
                    <a:pt x="20018" y="9879"/>
                    <a:pt x="19981" y="10289"/>
                    <a:pt x="19924" y="10697"/>
                  </a:cubicBezTo>
                  <a:cubicBezTo>
                    <a:pt x="19911" y="10570"/>
                    <a:pt x="19891" y="10444"/>
                    <a:pt x="19877" y="10318"/>
                  </a:cubicBezTo>
                  <a:lnTo>
                    <a:pt x="19877" y="10318"/>
                  </a:lnTo>
                  <a:cubicBezTo>
                    <a:pt x="19877" y="10318"/>
                    <a:pt x="19878" y="10319"/>
                    <a:pt x="19878" y="10319"/>
                  </a:cubicBezTo>
                  <a:lnTo>
                    <a:pt x="19878" y="10319"/>
                  </a:lnTo>
                  <a:cubicBezTo>
                    <a:pt x="19870" y="10236"/>
                    <a:pt x="19861" y="10152"/>
                    <a:pt x="19844" y="10070"/>
                  </a:cubicBezTo>
                  <a:cubicBezTo>
                    <a:pt x="19827" y="9990"/>
                    <a:pt x="19811" y="9907"/>
                    <a:pt x="19788" y="9827"/>
                  </a:cubicBezTo>
                  <a:cubicBezTo>
                    <a:pt x="19778" y="9791"/>
                    <a:pt x="19760" y="9755"/>
                    <a:pt x="19746" y="9720"/>
                  </a:cubicBezTo>
                  <a:cubicBezTo>
                    <a:pt x="19730" y="9681"/>
                    <a:pt x="19714" y="9642"/>
                    <a:pt x="19699" y="9603"/>
                  </a:cubicBezTo>
                  <a:cubicBezTo>
                    <a:pt x="19682" y="9560"/>
                    <a:pt x="19662" y="9515"/>
                    <a:pt x="19644" y="9473"/>
                  </a:cubicBezTo>
                  <a:cubicBezTo>
                    <a:pt x="19624" y="9420"/>
                    <a:pt x="19603" y="9369"/>
                    <a:pt x="19580" y="9317"/>
                  </a:cubicBezTo>
                  <a:cubicBezTo>
                    <a:pt x="19202" y="8486"/>
                    <a:pt x="18284" y="7963"/>
                    <a:pt x="17376" y="7943"/>
                  </a:cubicBezTo>
                  <a:cubicBezTo>
                    <a:pt x="17331" y="7936"/>
                    <a:pt x="17284" y="7930"/>
                    <a:pt x="17239" y="7928"/>
                  </a:cubicBezTo>
                  <a:cubicBezTo>
                    <a:pt x="17193" y="7925"/>
                    <a:pt x="17148" y="7923"/>
                    <a:pt x="17103" y="7923"/>
                  </a:cubicBezTo>
                  <a:cubicBezTo>
                    <a:pt x="17080" y="7923"/>
                    <a:pt x="17058" y="7924"/>
                    <a:pt x="17036" y="7924"/>
                  </a:cubicBezTo>
                  <a:cubicBezTo>
                    <a:pt x="17034" y="7923"/>
                    <a:pt x="17032" y="7923"/>
                    <a:pt x="17031" y="7923"/>
                  </a:cubicBezTo>
                  <a:cubicBezTo>
                    <a:pt x="17030" y="7923"/>
                    <a:pt x="17029" y="7923"/>
                    <a:pt x="17029" y="7924"/>
                  </a:cubicBezTo>
                  <a:lnTo>
                    <a:pt x="17023" y="7924"/>
                  </a:lnTo>
                  <a:cubicBezTo>
                    <a:pt x="16985" y="7926"/>
                    <a:pt x="16947" y="7928"/>
                    <a:pt x="16910" y="7930"/>
                  </a:cubicBezTo>
                  <a:lnTo>
                    <a:pt x="16912" y="7930"/>
                  </a:lnTo>
                  <a:cubicBezTo>
                    <a:pt x="16899" y="7931"/>
                    <a:pt x="16886" y="7932"/>
                    <a:pt x="16873" y="7934"/>
                  </a:cubicBezTo>
                  <a:cubicBezTo>
                    <a:pt x="16768" y="7940"/>
                    <a:pt x="16665" y="7952"/>
                    <a:pt x="16561" y="7967"/>
                  </a:cubicBezTo>
                  <a:cubicBezTo>
                    <a:pt x="16464" y="7979"/>
                    <a:pt x="16369" y="7994"/>
                    <a:pt x="16275" y="8019"/>
                  </a:cubicBezTo>
                  <a:cubicBezTo>
                    <a:pt x="16256" y="8024"/>
                    <a:pt x="16239" y="8029"/>
                    <a:pt x="16220" y="8034"/>
                  </a:cubicBezTo>
                  <a:cubicBezTo>
                    <a:pt x="16213" y="8037"/>
                    <a:pt x="16205" y="8038"/>
                    <a:pt x="16200" y="8040"/>
                  </a:cubicBezTo>
                  <a:cubicBezTo>
                    <a:pt x="16188" y="8043"/>
                    <a:pt x="16177" y="8047"/>
                    <a:pt x="16166" y="8050"/>
                  </a:cubicBezTo>
                  <a:cubicBezTo>
                    <a:pt x="16518" y="7848"/>
                    <a:pt x="16917" y="7755"/>
                    <a:pt x="17320" y="7755"/>
                  </a:cubicBezTo>
                  <a:close/>
                  <a:moveTo>
                    <a:pt x="8121" y="12658"/>
                  </a:moveTo>
                  <a:cubicBezTo>
                    <a:pt x="8121" y="12659"/>
                    <a:pt x="8121" y="12659"/>
                    <a:pt x="8121" y="12659"/>
                  </a:cubicBezTo>
                  <a:lnTo>
                    <a:pt x="8121" y="12659"/>
                  </a:lnTo>
                  <a:cubicBezTo>
                    <a:pt x="8121" y="12659"/>
                    <a:pt x="8121" y="12659"/>
                    <a:pt x="8121" y="12658"/>
                  </a:cubicBezTo>
                  <a:close/>
                  <a:moveTo>
                    <a:pt x="11019" y="10070"/>
                  </a:moveTo>
                  <a:cubicBezTo>
                    <a:pt x="11585" y="10070"/>
                    <a:pt x="12177" y="10341"/>
                    <a:pt x="12517" y="10864"/>
                  </a:cubicBezTo>
                  <a:cubicBezTo>
                    <a:pt x="12664" y="11091"/>
                    <a:pt x="12815" y="11331"/>
                    <a:pt x="12824" y="11610"/>
                  </a:cubicBezTo>
                  <a:cubicBezTo>
                    <a:pt x="12800" y="12413"/>
                    <a:pt x="12108" y="13109"/>
                    <a:pt x="11319" y="13179"/>
                  </a:cubicBezTo>
                  <a:cubicBezTo>
                    <a:pt x="11287" y="13181"/>
                    <a:pt x="11256" y="13183"/>
                    <a:pt x="11224" y="13183"/>
                  </a:cubicBezTo>
                  <a:cubicBezTo>
                    <a:pt x="11165" y="13190"/>
                    <a:pt x="11107" y="13193"/>
                    <a:pt x="11051" y="13193"/>
                  </a:cubicBezTo>
                  <a:cubicBezTo>
                    <a:pt x="10065" y="13193"/>
                    <a:pt x="9419" y="12280"/>
                    <a:pt x="9563" y="11310"/>
                  </a:cubicBezTo>
                  <a:cubicBezTo>
                    <a:pt x="9675" y="10472"/>
                    <a:pt x="10328" y="10070"/>
                    <a:pt x="11019" y="10070"/>
                  </a:cubicBezTo>
                  <a:close/>
                  <a:moveTo>
                    <a:pt x="14825" y="10610"/>
                  </a:moveTo>
                  <a:lnTo>
                    <a:pt x="14798" y="10765"/>
                  </a:lnTo>
                  <a:cubicBezTo>
                    <a:pt x="14782" y="10838"/>
                    <a:pt x="14768" y="10911"/>
                    <a:pt x="14761" y="10986"/>
                  </a:cubicBezTo>
                  <a:cubicBezTo>
                    <a:pt x="14754" y="11059"/>
                    <a:pt x="14755" y="11134"/>
                    <a:pt x="14752" y="11207"/>
                  </a:cubicBezTo>
                  <a:cubicBezTo>
                    <a:pt x="14746" y="11301"/>
                    <a:pt x="14737" y="11394"/>
                    <a:pt x="14737" y="11489"/>
                  </a:cubicBezTo>
                  <a:cubicBezTo>
                    <a:pt x="14738" y="11586"/>
                    <a:pt x="14743" y="11683"/>
                    <a:pt x="14741" y="11780"/>
                  </a:cubicBezTo>
                  <a:cubicBezTo>
                    <a:pt x="14741" y="11807"/>
                    <a:pt x="14741" y="11833"/>
                    <a:pt x="14741" y="11858"/>
                  </a:cubicBezTo>
                  <a:cubicBezTo>
                    <a:pt x="14741" y="11901"/>
                    <a:pt x="14742" y="11946"/>
                    <a:pt x="14747" y="11990"/>
                  </a:cubicBezTo>
                  <a:cubicBezTo>
                    <a:pt x="14752" y="12032"/>
                    <a:pt x="14758" y="12072"/>
                    <a:pt x="14765" y="12113"/>
                  </a:cubicBezTo>
                  <a:cubicBezTo>
                    <a:pt x="14778" y="12194"/>
                    <a:pt x="14787" y="12275"/>
                    <a:pt x="14805" y="12355"/>
                  </a:cubicBezTo>
                  <a:cubicBezTo>
                    <a:pt x="14814" y="12395"/>
                    <a:pt x="14822" y="12437"/>
                    <a:pt x="14833" y="12475"/>
                  </a:cubicBezTo>
                  <a:cubicBezTo>
                    <a:pt x="14835" y="12485"/>
                    <a:pt x="14838" y="12494"/>
                    <a:pt x="14841" y="12502"/>
                  </a:cubicBezTo>
                  <a:cubicBezTo>
                    <a:pt x="15010" y="13362"/>
                    <a:pt x="15541" y="13990"/>
                    <a:pt x="16297" y="13990"/>
                  </a:cubicBezTo>
                  <a:cubicBezTo>
                    <a:pt x="16743" y="13990"/>
                    <a:pt x="17268" y="13771"/>
                    <a:pt x="17843" y="13252"/>
                  </a:cubicBezTo>
                  <a:cubicBezTo>
                    <a:pt x="17871" y="13223"/>
                    <a:pt x="17899" y="13194"/>
                    <a:pt x="17926" y="13164"/>
                  </a:cubicBezTo>
                  <a:cubicBezTo>
                    <a:pt x="17982" y="13118"/>
                    <a:pt x="18037" y="13069"/>
                    <a:pt x="18086" y="13016"/>
                  </a:cubicBezTo>
                  <a:cubicBezTo>
                    <a:pt x="18128" y="12971"/>
                    <a:pt x="18165" y="12923"/>
                    <a:pt x="18206" y="12877"/>
                  </a:cubicBezTo>
                  <a:cubicBezTo>
                    <a:pt x="18252" y="12825"/>
                    <a:pt x="18300" y="12777"/>
                    <a:pt x="18346" y="12727"/>
                  </a:cubicBezTo>
                  <a:cubicBezTo>
                    <a:pt x="18375" y="12694"/>
                    <a:pt x="18403" y="12660"/>
                    <a:pt x="18434" y="12628"/>
                  </a:cubicBezTo>
                  <a:cubicBezTo>
                    <a:pt x="18439" y="12622"/>
                    <a:pt x="18443" y="12617"/>
                    <a:pt x="18449" y="12612"/>
                  </a:cubicBezTo>
                  <a:cubicBezTo>
                    <a:pt x="18450" y="12610"/>
                    <a:pt x="18450" y="12609"/>
                    <a:pt x="18452" y="12608"/>
                  </a:cubicBezTo>
                  <a:cubicBezTo>
                    <a:pt x="18452" y="12608"/>
                    <a:pt x="18452" y="12608"/>
                    <a:pt x="18453" y="12607"/>
                  </a:cubicBezTo>
                  <a:cubicBezTo>
                    <a:pt x="18455" y="12606"/>
                    <a:pt x="18456" y="12605"/>
                    <a:pt x="18457" y="12604"/>
                  </a:cubicBezTo>
                  <a:cubicBezTo>
                    <a:pt x="18520" y="12537"/>
                    <a:pt x="18579" y="12472"/>
                    <a:pt x="18641" y="12406"/>
                  </a:cubicBezTo>
                  <a:cubicBezTo>
                    <a:pt x="18672" y="12374"/>
                    <a:pt x="18703" y="12342"/>
                    <a:pt x="18732" y="12309"/>
                  </a:cubicBezTo>
                  <a:cubicBezTo>
                    <a:pt x="18763" y="12275"/>
                    <a:pt x="18792" y="12242"/>
                    <a:pt x="18822" y="12208"/>
                  </a:cubicBezTo>
                  <a:lnTo>
                    <a:pt x="18822" y="12208"/>
                  </a:lnTo>
                  <a:cubicBezTo>
                    <a:pt x="18818" y="12216"/>
                    <a:pt x="18815" y="12224"/>
                    <a:pt x="18810" y="12233"/>
                  </a:cubicBezTo>
                  <a:cubicBezTo>
                    <a:pt x="18775" y="12315"/>
                    <a:pt x="18736" y="12397"/>
                    <a:pt x="18694" y="12478"/>
                  </a:cubicBezTo>
                  <a:cubicBezTo>
                    <a:pt x="18640" y="12550"/>
                    <a:pt x="18591" y="12615"/>
                    <a:pt x="18573" y="12656"/>
                  </a:cubicBezTo>
                  <a:cubicBezTo>
                    <a:pt x="18081" y="13398"/>
                    <a:pt x="17351" y="14075"/>
                    <a:pt x="16441" y="14155"/>
                  </a:cubicBezTo>
                  <a:cubicBezTo>
                    <a:pt x="16379" y="14161"/>
                    <a:pt x="16316" y="14164"/>
                    <a:pt x="16253" y="14164"/>
                  </a:cubicBezTo>
                  <a:cubicBezTo>
                    <a:pt x="16233" y="14164"/>
                    <a:pt x="16212" y="14164"/>
                    <a:pt x="16192" y="14163"/>
                  </a:cubicBezTo>
                  <a:cubicBezTo>
                    <a:pt x="16186" y="14163"/>
                    <a:pt x="16181" y="14163"/>
                    <a:pt x="16176" y="14163"/>
                  </a:cubicBezTo>
                  <a:cubicBezTo>
                    <a:pt x="15507" y="14163"/>
                    <a:pt x="15004" y="13573"/>
                    <a:pt x="14775" y="12992"/>
                  </a:cubicBezTo>
                  <a:cubicBezTo>
                    <a:pt x="14498" y="12233"/>
                    <a:pt x="14572" y="11412"/>
                    <a:pt x="14805" y="10656"/>
                  </a:cubicBezTo>
                  <a:cubicBezTo>
                    <a:pt x="14807" y="10637"/>
                    <a:pt x="14816" y="10621"/>
                    <a:pt x="14825" y="10610"/>
                  </a:cubicBezTo>
                  <a:close/>
                  <a:moveTo>
                    <a:pt x="8087" y="12303"/>
                  </a:moveTo>
                  <a:cubicBezTo>
                    <a:pt x="8087" y="12357"/>
                    <a:pt x="8088" y="12410"/>
                    <a:pt x="8092" y="12463"/>
                  </a:cubicBezTo>
                  <a:cubicBezTo>
                    <a:pt x="8099" y="12529"/>
                    <a:pt x="8108" y="12597"/>
                    <a:pt x="8122" y="12661"/>
                  </a:cubicBezTo>
                  <a:cubicBezTo>
                    <a:pt x="8122" y="12661"/>
                    <a:pt x="8121" y="12660"/>
                    <a:pt x="8121" y="12659"/>
                  </a:cubicBezTo>
                  <a:lnTo>
                    <a:pt x="8121" y="12659"/>
                  </a:lnTo>
                  <a:cubicBezTo>
                    <a:pt x="8130" y="12704"/>
                    <a:pt x="8141" y="12746"/>
                    <a:pt x="8152" y="12788"/>
                  </a:cubicBezTo>
                  <a:cubicBezTo>
                    <a:pt x="8152" y="12788"/>
                    <a:pt x="8152" y="12788"/>
                    <a:pt x="8152" y="12788"/>
                  </a:cubicBezTo>
                  <a:lnTo>
                    <a:pt x="8152" y="12788"/>
                  </a:lnTo>
                  <a:cubicBezTo>
                    <a:pt x="8170" y="12858"/>
                    <a:pt x="8190" y="12926"/>
                    <a:pt x="8214" y="12995"/>
                  </a:cubicBezTo>
                  <a:cubicBezTo>
                    <a:pt x="8212" y="12995"/>
                    <a:pt x="8212" y="12993"/>
                    <a:pt x="8211" y="12993"/>
                  </a:cubicBezTo>
                  <a:lnTo>
                    <a:pt x="8211" y="12993"/>
                  </a:lnTo>
                  <a:cubicBezTo>
                    <a:pt x="8227" y="13047"/>
                    <a:pt x="8241" y="13101"/>
                    <a:pt x="8261" y="13152"/>
                  </a:cubicBezTo>
                  <a:cubicBezTo>
                    <a:pt x="8281" y="13212"/>
                    <a:pt x="8301" y="13274"/>
                    <a:pt x="8326" y="13331"/>
                  </a:cubicBezTo>
                  <a:cubicBezTo>
                    <a:pt x="8342" y="13370"/>
                    <a:pt x="8359" y="13407"/>
                    <a:pt x="8377" y="13445"/>
                  </a:cubicBezTo>
                  <a:cubicBezTo>
                    <a:pt x="8654" y="14208"/>
                    <a:pt x="9320" y="14841"/>
                    <a:pt x="10130" y="14841"/>
                  </a:cubicBezTo>
                  <a:cubicBezTo>
                    <a:pt x="10218" y="14841"/>
                    <a:pt x="10309" y="14833"/>
                    <a:pt x="10401" y="14817"/>
                  </a:cubicBezTo>
                  <a:cubicBezTo>
                    <a:pt x="10434" y="14815"/>
                    <a:pt x="10469" y="14813"/>
                    <a:pt x="10503" y="14810"/>
                  </a:cubicBezTo>
                  <a:cubicBezTo>
                    <a:pt x="10522" y="14809"/>
                    <a:pt x="10543" y="14808"/>
                    <a:pt x="10563" y="14806"/>
                  </a:cubicBezTo>
                  <a:cubicBezTo>
                    <a:pt x="10583" y="14805"/>
                    <a:pt x="10603" y="14802"/>
                    <a:pt x="10623" y="14800"/>
                  </a:cubicBezTo>
                  <a:cubicBezTo>
                    <a:pt x="10661" y="14796"/>
                    <a:pt x="10697" y="14788"/>
                    <a:pt x="10733" y="14780"/>
                  </a:cubicBezTo>
                  <a:cubicBezTo>
                    <a:pt x="10742" y="14777"/>
                    <a:pt x="10751" y="14775"/>
                    <a:pt x="10760" y="14774"/>
                  </a:cubicBezTo>
                  <a:cubicBezTo>
                    <a:pt x="10919" y="14736"/>
                    <a:pt x="11076" y="14693"/>
                    <a:pt x="11230" y="14642"/>
                  </a:cubicBezTo>
                  <a:cubicBezTo>
                    <a:pt x="11365" y="14598"/>
                    <a:pt x="11495" y="14542"/>
                    <a:pt x="11623" y="14483"/>
                  </a:cubicBezTo>
                  <a:cubicBezTo>
                    <a:pt x="11626" y="14482"/>
                    <a:pt x="11627" y="14481"/>
                    <a:pt x="11628" y="14480"/>
                  </a:cubicBezTo>
                  <a:cubicBezTo>
                    <a:pt x="11629" y="14480"/>
                    <a:pt x="11631" y="14479"/>
                    <a:pt x="11633" y="14479"/>
                  </a:cubicBezTo>
                  <a:cubicBezTo>
                    <a:pt x="11633" y="14479"/>
                    <a:pt x="11634" y="14478"/>
                    <a:pt x="11635" y="14478"/>
                  </a:cubicBezTo>
                  <a:cubicBezTo>
                    <a:pt x="11678" y="14458"/>
                    <a:pt x="11721" y="14438"/>
                    <a:pt x="11763" y="14417"/>
                  </a:cubicBezTo>
                  <a:cubicBezTo>
                    <a:pt x="11806" y="14395"/>
                    <a:pt x="11848" y="14370"/>
                    <a:pt x="11889" y="14345"/>
                  </a:cubicBezTo>
                  <a:cubicBezTo>
                    <a:pt x="11933" y="14319"/>
                    <a:pt x="11980" y="14294"/>
                    <a:pt x="12025" y="14265"/>
                  </a:cubicBezTo>
                  <a:cubicBezTo>
                    <a:pt x="12049" y="14248"/>
                    <a:pt x="12074" y="14232"/>
                    <a:pt x="12099" y="14215"/>
                  </a:cubicBezTo>
                  <a:lnTo>
                    <a:pt x="12099" y="14215"/>
                  </a:lnTo>
                  <a:cubicBezTo>
                    <a:pt x="12083" y="14231"/>
                    <a:pt x="12069" y="14244"/>
                    <a:pt x="12059" y="14258"/>
                  </a:cubicBezTo>
                  <a:cubicBezTo>
                    <a:pt x="11578" y="14718"/>
                    <a:pt x="10934" y="14968"/>
                    <a:pt x="10276" y="15025"/>
                  </a:cubicBezTo>
                  <a:cubicBezTo>
                    <a:pt x="10239" y="15029"/>
                    <a:pt x="10202" y="15031"/>
                    <a:pt x="10166" y="15033"/>
                  </a:cubicBezTo>
                  <a:cubicBezTo>
                    <a:pt x="10164" y="15033"/>
                    <a:pt x="10163" y="15033"/>
                    <a:pt x="10162" y="15033"/>
                  </a:cubicBezTo>
                  <a:cubicBezTo>
                    <a:pt x="8835" y="15033"/>
                    <a:pt x="7896" y="13616"/>
                    <a:pt x="8078" y="12373"/>
                  </a:cubicBezTo>
                  <a:cubicBezTo>
                    <a:pt x="8080" y="12349"/>
                    <a:pt x="8082" y="12327"/>
                    <a:pt x="8087" y="12303"/>
                  </a:cubicBezTo>
                  <a:close/>
                  <a:moveTo>
                    <a:pt x="12526" y="0"/>
                  </a:moveTo>
                  <a:cubicBezTo>
                    <a:pt x="11133" y="0"/>
                    <a:pt x="9783" y="346"/>
                    <a:pt x="8385" y="833"/>
                  </a:cubicBezTo>
                  <a:cubicBezTo>
                    <a:pt x="7510" y="1157"/>
                    <a:pt x="6618" y="1467"/>
                    <a:pt x="5831" y="1973"/>
                  </a:cubicBezTo>
                  <a:cubicBezTo>
                    <a:pt x="4784" y="2711"/>
                    <a:pt x="3823" y="3584"/>
                    <a:pt x="2947" y="4517"/>
                  </a:cubicBezTo>
                  <a:cubicBezTo>
                    <a:pt x="1341" y="6581"/>
                    <a:pt x="225" y="9193"/>
                    <a:pt x="18" y="11808"/>
                  </a:cubicBezTo>
                  <a:cubicBezTo>
                    <a:pt x="1" y="12446"/>
                    <a:pt x="0" y="13077"/>
                    <a:pt x="95" y="13705"/>
                  </a:cubicBezTo>
                  <a:cubicBezTo>
                    <a:pt x="448" y="13763"/>
                    <a:pt x="800" y="13856"/>
                    <a:pt x="1152" y="13986"/>
                  </a:cubicBezTo>
                  <a:cubicBezTo>
                    <a:pt x="2834" y="14586"/>
                    <a:pt x="4458" y="15864"/>
                    <a:pt x="4954" y="17612"/>
                  </a:cubicBezTo>
                  <a:cubicBezTo>
                    <a:pt x="5113" y="17583"/>
                    <a:pt x="5242" y="17565"/>
                    <a:pt x="5292" y="17559"/>
                  </a:cubicBezTo>
                  <a:cubicBezTo>
                    <a:pt x="5470" y="17546"/>
                    <a:pt x="5653" y="17539"/>
                    <a:pt x="5840" y="17539"/>
                  </a:cubicBezTo>
                  <a:cubicBezTo>
                    <a:pt x="8290" y="17539"/>
                    <a:pt x="11398" y="18691"/>
                    <a:pt x="11884" y="21272"/>
                  </a:cubicBezTo>
                  <a:cubicBezTo>
                    <a:pt x="12213" y="21120"/>
                    <a:pt x="12566" y="21049"/>
                    <a:pt x="12920" y="21049"/>
                  </a:cubicBezTo>
                  <a:cubicBezTo>
                    <a:pt x="13424" y="21049"/>
                    <a:pt x="13931" y="21194"/>
                    <a:pt x="14372" y="21456"/>
                  </a:cubicBezTo>
                  <a:cubicBezTo>
                    <a:pt x="15065" y="21820"/>
                    <a:pt x="15606" y="22436"/>
                    <a:pt x="15676" y="23240"/>
                  </a:cubicBezTo>
                  <a:cubicBezTo>
                    <a:pt x="15691" y="23324"/>
                    <a:pt x="15699" y="23408"/>
                    <a:pt x="15703" y="23493"/>
                  </a:cubicBezTo>
                  <a:cubicBezTo>
                    <a:pt x="15909" y="23419"/>
                    <a:pt x="16093" y="23305"/>
                    <a:pt x="16284" y="23188"/>
                  </a:cubicBezTo>
                  <a:cubicBezTo>
                    <a:pt x="17054" y="22785"/>
                    <a:pt x="17775" y="22291"/>
                    <a:pt x="18461" y="21766"/>
                  </a:cubicBezTo>
                  <a:cubicBezTo>
                    <a:pt x="19807" y="20791"/>
                    <a:pt x="20800" y="19424"/>
                    <a:pt x="21687" y="18038"/>
                  </a:cubicBezTo>
                  <a:cubicBezTo>
                    <a:pt x="22556" y="16442"/>
                    <a:pt x="23095" y="14644"/>
                    <a:pt x="23303" y="12840"/>
                  </a:cubicBezTo>
                  <a:cubicBezTo>
                    <a:pt x="23349" y="11586"/>
                    <a:pt x="23237" y="10319"/>
                    <a:pt x="23026" y="9085"/>
                  </a:cubicBezTo>
                  <a:cubicBezTo>
                    <a:pt x="22829" y="8127"/>
                    <a:pt x="22460" y="7219"/>
                    <a:pt x="22058" y="6335"/>
                  </a:cubicBezTo>
                  <a:cubicBezTo>
                    <a:pt x="21583" y="5224"/>
                    <a:pt x="20930" y="4214"/>
                    <a:pt x="20087" y="3354"/>
                  </a:cubicBezTo>
                  <a:cubicBezTo>
                    <a:pt x="19999" y="3262"/>
                    <a:pt x="19909" y="3174"/>
                    <a:pt x="19816" y="3088"/>
                  </a:cubicBezTo>
                  <a:cubicBezTo>
                    <a:pt x="19814" y="3086"/>
                    <a:pt x="19814" y="3085"/>
                    <a:pt x="19812" y="3084"/>
                  </a:cubicBezTo>
                  <a:cubicBezTo>
                    <a:pt x="19810" y="3082"/>
                    <a:pt x="19808" y="3081"/>
                    <a:pt x="19806" y="3078"/>
                  </a:cubicBezTo>
                  <a:cubicBezTo>
                    <a:pt x="19743" y="3017"/>
                    <a:pt x="19686" y="2948"/>
                    <a:pt x="19621" y="2889"/>
                  </a:cubicBezTo>
                  <a:cubicBezTo>
                    <a:pt x="19572" y="2844"/>
                    <a:pt x="19523" y="2799"/>
                    <a:pt x="19473" y="2755"/>
                  </a:cubicBezTo>
                  <a:cubicBezTo>
                    <a:pt x="19472" y="2755"/>
                    <a:pt x="19472" y="2754"/>
                    <a:pt x="19472" y="2754"/>
                  </a:cubicBezTo>
                  <a:lnTo>
                    <a:pt x="19470" y="2754"/>
                  </a:lnTo>
                  <a:lnTo>
                    <a:pt x="19470" y="2753"/>
                  </a:lnTo>
                  <a:cubicBezTo>
                    <a:pt x="19449" y="2733"/>
                    <a:pt x="19430" y="2712"/>
                    <a:pt x="19408" y="2693"/>
                  </a:cubicBezTo>
                  <a:cubicBezTo>
                    <a:pt x="19390" y="2674"/>
                    <a:pt x="19368" y="2655"/>
                    <a:pt x="19348" y="2638"/>
                  </a:cubicBezTo>
                  <a:lnTo>
                    <a:pt x="19348" y="2637"/>
                  </a:lnTo>
                  <a:cubicBezTo>
                    <a:pt x="19344" y="2635"/>
                    <a:pt x="19341" y="2632"/>
                    <a:pt x="19337" y="2630"/>
                  </a:cubicBezTo>
                  <a:lnTo>
                    <a:pt x="19337" y="2629"/>
                  </a:lnTo>
                  <a:cubicBezTo>
                    <a:pt x="19327" y="2620"/>
                    <a:pt x="19317" y="2610"/>
                    <a:pt x="19305" y="2599"/>
                  </a:cubicBezTo>
                  <a:cubicBezTo>
                    <a:pt x="19300" y="2595"/>
                    <a:pt x="19293" y="2589"/>
                    <a:pt x="19286" y="2583"/>
                  </a:cubicBezTo>
                  <a:cubicBezTo>
                    <a:pt x="19285" y="2582"/>
                    <a:pt x="19284" y="2581"/>
                    <a:pt x="19282" y="2580"/>
                  </a:cubicBezTo>
                  <a:cubicBezTo>
                    <a:pt x="19277" y="2576"/>
                    <a:pt x="19271" y="2572"/>
                    <a:pt x="19265" y="2568"/>
                  </a:cubicBezTo>
                  <a:cubicBezTo>
                    <a:pt x="19264" y="2567"/>
                    <a:pt x="19263" y="2566"/>
                    <a:pt x="19262" y="2565"/>
                  </a:cubicBezTo>
                  <a:cubicBezTo>
                    <a:pt x="19261" y="2564"/>
                    <a:pt x="19258" y="2563"/>
                    <a:pt x="19257" y="2560"/>
                  </a:cubicBezTo>
                  <a:cubicBezTo>
                    <a:pt x="19247" y="2554"/>
                    <a:pt x="19236" y="2547"/>
                    <a:pt x="19225" y="2539"/>
                  </a:cubicBezTo>
                  <a:cubicBezTo>
                    <a:pt x="19213" y="2526"/>
                    <a:pt x="19201" y="2512"/>
                    <a:pt x="19192" y="2498"/>
                  </a:cubicBezTo>
                  <a:cubicBezTo>
                    <a:pt x="19125" y="2433"/>
                    <a:pt x="19055" y="2372"/>
                    <a:pt x="18983" y="2312"/>
                  </a:cubicBezTo>
                  <a:cubicBezTo>
                    <a:pt x="17710" y="1391"/>
                    <a:pt x="16252" y="682"/>
                    <a:pt x="14725" y="303"/>
                  </a:cubicBezTo>
                  <a:cubicBezTo>
                    <a:pt x="13972" y="92"/>
                    <a:pt x="13243" y="0"/>
                    <a:pt x="12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73" name="Google Shape;4073;p56"/>
            <p:cNvSpPr/>
            <p:nvPr/>
          </p:nvSpPr>
          <p:spPr>
            <a:xfrm>
              <a:off x="6808485" y="788021"/>
              <a:ext cx="1594629" cy="1316766"/>
            </a:xfrm>
            <a:custGeom>
              <a:avLst/>
              <a:gdLst/>
              <a:ahLst/>
              <a:cxnLst/>
              <a:rect l="l" t="t" r="r" b="b"/>
              <a:pathLst>
                <a:path w="44302" h="37095" extrusionOk="0">
                  <a:moveTo>
                    <a:pt x="25630" y="0"/>
                  </a:moveTo>
                  <a:cubicBezTo>
                    <a:pt x="25212" y="626"/>
                    <a:pt x="24849" y="1283"/>
                    <a:pt x="24436" y="1916"/>
                  </a:cubicBezTo>
                  <a:cubicBezTo>
                    <a:pt x="23805" y="2614"/>
                    <a:pt x="23380" y="3447"/>
                    <a:pt x="22827" y="4204"/>
                  </a:cubicBezTo>
                  <a:cubicBezTo>
                    <a:pt x="22209" y="4969"/>
                    <a:pt x="21649" y="5771"/>
                    <a:pt x="21021" y="6528"/>
                  </a:cubicBezTo>
                  <a:cubicBezTo>
                    <a:pt x="20993" y="6552"/>
                    <a:pt x="20965" y="6589"/>
                    <a:pt x="20934" y="6629"/>
                  </a:cubicBezTo>
                  <a:cubicBezTo>
                    <a:pt x="20913" y="6598"/>
                    <a:pt x="20889" y="6568"/>
                    <a:pt x="20866" y="6540"/>
                  </a:cubicBezTo>
                  <a:cubicBezTo>
                    <a:pt x="20849" y="6518"/>
                    <a:pt x="20833" y="6498"/>
                    <a:pt x="20816" y="6476"/>
                  </a:cubicBezTo>
                  <a:cubicBezTo>
                    <a:pt x="20817" y="6474"/>
                    <a:pt x="20819" y="6471"/>
                    <a:pt x="20822" y="6469"/>
                  </a:cubicBezTo>
                  <a:cubicBezTo>
                    <a:pt x="20813" y="6466"/>
                    <a:pt x="20805" y="6460"/>
                    <a:pt x="20797" y="6452"/>
                  </a:cubicBezTo>
                  <a:cubicBezTo>
                    <a:pt x="20794" y="6449"/>
                    <a:pt x="20792" y="6446"/>
                    <a:pt x="20789" y="6444"/>
                  </a:cubicBezTo>
                  <a:cubicBezTo>
                    <a:pt x="20784" y="6435"/>
                    <a:pt x="20777" y="6427"/>
                    <a:pt x="20771" y="6419"/>
                  </a:cubicBezTo>
                  <a:cubicBezTo>
                    <a:pt x="20770" y="6417"/>
                    <a:pt x="20769" y="6415"/>
                    <a:pt x="20768" y="6414"/>
                  </a:cubicBezTo>
                  <a:cubicBezTo>
                    <a:pt x="19878" y="5104"/>
                    <a:pt x="19080" y="3739"/>
                    <a:pt x="18235" y="2402"/>
                  </a:cubicBezTo>
                  <a:cubicBezTo>
                    <a:pt x="17835" y="1762"/>
                    <a:pt x="17445" y="1117"/>
                    <a:pt x="17046" y="478"/>
                  </a:cubicBezTo>
                  <a:cubicBezTo>
                    <a:pt x="16784" y="2079"/>
                    <a:pt x="16616" y="3706"/>
                    <a:pt x="16108" y="5256"/>
                  </a:cubicBezTo>
                  <a:cubicBezTo>
                    <a:pt x="15923" y="6029"/>
                    <a:pt x="15709" y="6788"/>
                    <a:pt x="15492" y="7552"/>
                  </a:cubicBezTo>
                  <a:cubicBezTo>
                    <a:pt x="15457" y="7534"/>
                    <a:pt x="15420" y="7516"/>
                    <a:pt x="15383" y="7501"/>
                  </a:cubicBezTo>
                  <a:cubicBezTo>
                    <a:pt x="15363" y="7493"/>
                    <a:pt x="15342" y="7485"/>
                    <a:pt x="15322" y="7476"/>
                  </a:cubicBezTo>
                  <a:cubicBezTo>
                    <a:pt x="15323" y="7474"/>
                    <a:pt x="15323" y="7471"/>
                    <a:pt x="15324" y="7467"/>
                  </a:cubicBezTo>
                  <a:lnTo>
                    <a:pt x="15324" y="7467"/>
                  </a:lnTo>
                  <a:cubicBezTo>
                    <a:pt x="15317" y="7468"/>
                    <a:pt x="15311" y="7468"/>
                    <a:pt x="15305" y="7468"/>
                  </a:cubicBezTo>
                  <a:cubicBezTo>
                    <a:pt x="13013" y="6300"/>
                    <a:pt x="10621" y="5325"/>
                    <a:pt x="8276" y="4262"/>
                  </a:cubicBezTo>
                  <a:lnTo>
                    <a:pt x="8276" y="4262"/>
                  </a:lnTo>
                  <a:cubicBezTo>
                    <a:pt x="8494" y="4995"/>
                    <a:pt x="8722" y="5722"/>
                    <a:pt x="8887" y="6470"/>
                  </a:cubicBezTo>
                  <a:cubicBezTo>
                    <a:pt x="9166" y="7623"/>
                    <a:pt x="9363" y="8794"/>
                    <a:pt x="9634" y="9947"/>
                  </a:cubicBezTo>
                  <a:cubicBezTo>
                    <a:pt x="9656" y="10455"/>
                    <a:pt x="9752" y="10950"/>
                    <a:pt x="9828" y="11450"/>
                  </a:cubicBezTo>
                  <a:cubicBezTo>
                    <a:pt x="9794" y="11445"/>
                    <a:pt x="9760" y="11442"/>
                    <a:pt x="9726" y="11440"/>
                  </a:cubicBezTo>
                  <a:cubicBezTo>
                    <a:pt x="9695" y="11437"/>
                    <a:pt x="9664" y="11435"/>
                    <a:pt x="9632" y="11433"/>
                  </a:cubicBezTo>
                  <a:cubicBezTo>
                    <a:pt x="9632" y="11428"/>
                    <a:pt x="9632" y="11425"/>
                    <a:pt x="9631" y="11420"/>
                  </a:cubicBezTo>
                  <a:cubicBezTo>
                    <a:pt x="9621" y="11425"/>
                    <a:pt x="9611" y="11427"/>
                    <a:pt x="9601" y="11428"/>
                  </a:cubicBezTo>
                  <a:cubicBezTo>
                    <a:pt x="9598" y="11429"/>
                    <a:pt x="9595" y="11429"/>
                    <a:pt x="9592" y="11429"/>
                  </a:cubicBezTo>
                  <a:cubicBezTo>
                    <a:pt x="9589" y="11429"/>
                    <a:pt x="9585" y="11429"/>
                    <a:pt x="9583" y="11428"/>
                  </a:cubicBezTo>
                  <a:cubicBezTo>
                    <a:pt x="7472" y="11219"/>
                    <a:pt x="5384" y="10725"/>
                    <a:pt x="3256" y="10512"/>
                  </a:cubicBezTo>
                  <a:lnTo>
                    <a:pt x="3256" y="10512"/>
                  </a:lnTo>
                  <a:cubicBezTo>
                    <a:pt x="4279" y="11894"/>
                    <a:pt x="5107" y="13491"/>
                    <a:pt x="5984" y="14963"/>
                  </a:cubicBezTo>
                  <a:cubicBezTo>
                    <a:pt x="6033" y="15059"/>
                    <a:pt x="6704" y="16229"/>
                    <a:pt x="6983" y="16905"/>
                  </a:cubicBezTo>
                  <a:cubicBezTo>
                    <a:pt x="6985" y="16909"/>
                    <a:pt x="6986" y="16913"/>
                    <a:pt x="6987" y="16917"/>
                  </a:cubicBezTo>
                  <a:cubicBezTo>
                    <a:pt x="7002" y="16959"/>
                    <a:pt x="7015" y="17000"/>
                    <a:pt x="7033" y="17042"/>
                  </a:cubicBezTo>
                  <a:cubicBezTo>
                    <a:pt x="7035" y="17045"/>
                    <a:pt x="7036" y="17050"/>
                    <a:pt x="7036" y="17052"/>
                  </a:cubicBezTo>
                  <a:lnTo>
                    <a:pt x="7037" y="17052"/>
                  </a:lnTo>
                  <a:lnTo>
                    <a:pt x="7037" y="17053"/>
                  </a:lnTo>
                  <a:cubicBezTo>
                    <a:pt x="7041" y="17060"/>
                    <a:pt x="7044" y="17068"/>
                    <a:pt x="7049" y="17077"/>
                  </a:cubicBezTo>
                  <a:cubicBezTo>
                    <a:pt x="7049" y="17080"/>
                    <a:pt x="7051" y="17085"/>
                    <a:pt x="7053" y="17088"/>
                  </a:cubicBezTo>
                  <a:cubicBezTo>
                    <a:pt x="7053" y="17090"/>
                    <a:pt x="7053" y="17090"/>
                    <a:pt x="7053" y="17090"/>
                  </a:cubicBezTo>
                  <a:cubicBezTo>
                    <a:pt x="7053" y="17090"/>
                    <a:pt x="7053" y="17091"/>
                    <a:pt x="7054" y="17091"/>
                  </a:cubicBezTo>
                  <a:cubicBezTo>
                    <a:pt x="7042" y="17094"/>
                    <a:pt x="7030" y="17098"/>
                    <a:pt x="7018" y="17102"/>
                  </a:cubicBezTo>
                  <a:cubicBezTo>
                    <a:pt x="6979" y="17108"/>
                    <a:pt x="6940" y="17114"/>
                    <a:pt x="6901" y="17122"/>
                  </a:cubicBezTo>
                  <a:cubicBezTo>
                    <a:pt x="6890" y="17124"/>
                    <a:pt x="6877" y="17126"/>
                    <a:pt x="6865" y="17131"/>
                  </a:cubicBezTo>
                  <a:cubicBezTo>
                    <a:pt x="6865" y="17130"/>
                    <a:pt x="6865" y="17128"/>
                    <a:pt x="6863" y="17127"/>
                  </a:cubicBezTo>
                  <a:cubicBezTo>
                    <a:pt x="5448" y="17462"/>
                    <a:pt x="4010" y="17689"/>
                    <a:pt x="2604" y="18065"/>
                  </a:cubicBezTo>
                  <a:cubicBezTo>
                    <a:pt x="1733" y="18273"/>
                    <a:pt x="870" y="18518"/>
                    <a:pt x="0" y="18730"/>
                  </a:cubicBezTo>
                  <a:cubicBezTo>
                    <a:pt x="598" y="18972"/>
                    <a:pt x="1227" y="19135"/>
                    <a:pt x="1815" y="19410"/>
                  </a:cubicBezTo>
                  <a:cubicBezTo>
                    <a:pt x="2994" y="19896"/>
                    <a:pt x="4137" y="20458"/>
                    <a:pt x="5259" y="21063"/>
                  </a:cubicBezTo>
                  <a:cubicBezTo>
                    <a:pt x="5606" y="21238"/>
                    <a:pt x="5958" y="21398"/>
                    <a:pt x="6312" y="21557"/>
                  </a:cubicBezTo>
                  <a:cubicBezTo>
                    <a:pt x="6312" y="21556"/>
                    <a:pt x="6313" y="21555"/>
                    <a:pt x="6315" y="21554"/>
                  </a:cubicBezTo>
                  <a:cubicBezTo>
                    <a:pt x="6328" y="21562"/>
                    <a:pt x="6343" y="21570"/>
                    <a:pt x="6358" y="21578"/>
                  </a:cubicBezTo>
                  <a:cubicBezTo>
                    <a:pt x="6366" y="21583"/>
                    <a:pt x="6376" y="21588"/>
                    <a:pt x="6385" y="21594"/>
                  </a:cubicBezTo>
                  <a:cubicBezTo>
                    <a:pt x="6415" y="21610"/>
                    <a:pt x="6446" y="21627"/>
                    <a:pt x="6476" y="21645"/>
                  </a:cubicBezTo>
                  <a:cubicBezTo>
                    <a:pt x="6477" y="21645"/>
                    <a:pt x="6478" y="21646"/>
                    <a:pt x="6479" y="21647"/>
                  </a:cubicBezTo>
                  <a:cubicBezTo>
                    <a:pt x="6472" y="21658"/>
                    <a:pt x="6465" y="21669"/>
                    <a:pt x="6459" y="21679"/>
                  </a:cubicBezTo>
                  <a:cubicBezTo>
                    <a:pt x="6441" y="21703"/>
                    <a:pt x="6424" y="21726"/>
                    <a:pt x="6406" y="21750"/>
                  </a:cubicBezTo>
                  <a:cubicBezTo>
                    <a:pt x="6400" y="21758"/>
                    <a:pt x="6393" y="21767"/>
                    <a:pt x="6388" y="21777"/>
                  </a:cubicBezTo>
                  <a:cubicBezTo>
                    <a:pt x="6383" y="21781"/>
                    <a:pt x="6379" y="21788"/>
                    <a:pt x="6375" y="21794"/>
                  </a:cubicBezTo>
                  <a:cubicBezTo>
                    <a:pt x="6360" y="21814"/>
                    <a:pt x="6344" y="21835"/>
                    <a:pt x="6329" y="21857"/>
                  </a:cubicBezTo>
                  <a:cubicBezTo>
                    <a:pt x="6320" y="21869"/>
                    <a:pt x="6313" y="21882"/>
                    <a:pt x="6309" y="21897"/>
                  </a:cubicBezTo>
                  <a:cubicBezTo>
                    <a:pt x="5411" y="23240"/>
                    <a:pt x="4517" y="24580"/>
                    <a:pt x="3697" y="25973"/>
                  </a:cubicBezTo>
                  <a:cubicBezTo>
                    <a:pt x="3449" y="26419"/>
                    <a:pt x="3181" y="26851"/>
                    <a:pt x="2924" y="27293"/>
                  </a:cubicBezTo>
                  <a:cubicBezTo>
                    <a:pt x="3363" y="27119"/>
                    <a:pt x="3817" y="26997"/>
                    <a:pt x="4251" y="26958"/>
                  </a:cubicBezTo>
                  <a:cubicBezTo>
                    <a:pt x="4315" y="26801"/>
                    <a:pt x="4432" y="26624"/>
                    <a:pt x="4459" y="26546"/>
                  </a:cubicBezTo>
                  <a:cubicBezTo>
                    <a:pt x="4753" y="26009"/>
                    <a:pt x="5122" y="25506"/>
                    <a:pt x="5570" y="25092"/>
                  </a:cubicBezTo>
                  <a:cubicBezTo>
                    <a:pt x="6850" y="23906"/>
                    <a:pt x="8481" y="23161"/>
                    <a:pt x="10165" y="23161"/>
                  </a:cubicBezTo>
                  <a:cubicBezTo>
                    <a:pt x="10410" y="23161"/>
                    <a:pt x="10655" y="23177"/>
                    <a:pt x="10901" y="23209"/>
                  </a:cubicBezTo>
                  <a:cubicBezTo>
                    <a:pt x="10485" y="20534"/>
                    <a:pt x="11428" y="17794"/>
                    <a:pt x="12741" y="15480"/>
                  </a:cubicBezTo>
                  <a:cubicBezTo>
                    <a:pt x="13361" y="14272"/>
                    <a:pt x="14317" y="13307"/>
                    <a:pt x="15341" y="12440"/>
                  </a:cubicBezTo>
                  <a:cubicBezTo>
                    <a:pt x="15891" y="11960"/>
                    <a:pt x="16447" y="11483"/>
                    <a:pt x="17085" y="11123"/>
                  </a:cubicBezTo>
                  <a:cubicBezTo>
                    <a:pt x="18050" y="10622"/>
                    <a:pt x="19081" y="10244"/>
                    <a:pt x="20122" y="9930"/>
                  </a:cubicBezTo>
                  <a:cubicBezTo>
                    <a:pt x="21248" y="9553"/>
                    <a:pt x="22351" y="9348"/>
                    <a:pt x="23463" y="9348"/>
                  </a:cubicBezTo>
                  <a:cubicBezTo>
                    <a:pt x="24331" y="9348"/>
                    <a:pt x="25205" y="9473"/>
                    <a:pt x="26100" y="9739"/>
                  </a:cubicBezTo>
                  <a:cubicBezTo>
                    <a:pt x="26965" y="9986"/>
                    <a:pt x="27806" y="10321"/>
                    <a:pt x="28586" y="10772"/>
                  </a:cubicBezTo>
                  <a:cubicBezTo>
                    <a:pt x="29217" y="11113"/>
                    <a:pt x="29868" y="11446"/>
                    <a:pt x="30379" y="11959"/>
                  </a:cubicBezTo>
                  <a:cubicBezTo>
                    <a:pt x="30379" y="11959"/>
                    <a:pt x="30380" y="11959"/>
                    <a:pt x="30380" y="11960"/>
                  </a:cubicBezTo>
                  <a:cubicBezTo>
                    <a:pt x="30531" y="12087"/>
                    <a:pt x="30723" y="12325"/>
                    <a:pt x="30789" y="12352"/>
                  </a:cubicBezTo>
                  <a:cubicBezTo>
                    <a:pt x="31965" y="13394"/>
                    <a:pt x="32801" y="14739"/>
                    <a:pt x="33393" y="16184"/>
                  </a:cubicBezTo>
                  <a:cubicBezTo>
                    <a:pt x="34014" y="17527"/>
                    <a:pt x="34362" y="18967"/>
                    <a:pt x="34425" y="20444"/>
                  </a:cubicBezTo>
                  <a:cubicBezTo>
                    <a:pt x="34481" y="21247"/>
                    <a:pt x="34549" y="22057"/>
                    <a:pt x="34431" y="22857"/>
                  </a:cubicBezTo>
                  <a:cubicBezTo>
                    <a:pt x="34163" y="24417"/>
                    <a:pt x="33714" y="25961"/>
                    <a:pt x="33000" y="27376"/>
                  </a:cubicBezTo>
                  <a:cubicBezTo>
                    <a:pt x="32521" y="28260"/>
                    <a:pt x="31883" y="29042"/>
                    <a:pt x="31272" y="29838"/>
                  </a:cubicBezTo>
                  <a:cubicBezTo>
                    <a:pt x="30229" y="31087"/>
                    <a:pt x="28856" y="32047"/>
                    <a:pt x="27444" y="32837"/>
                  </a:cubicBezTo>
                  <a:cubicBezTo>
                    <a:pt x="27359" y="32888"/>
                    <a:pt x="27274" y="32939"/>
                    <a:pt x="27189" y="32988"/>
                  </a:cubicBezTo>
                  <a:cubicBezTo>
                    <a:pt x="27384" y="32951"/>
                    <a:pt x="27584" y="32929"/>
                    <a:pt x="27784" y="32924"/>
                  </a:cubicBezTo>
                  <a:cubicBezTo>
                    <a:pt x="27812" y="32923"/>
                    <a:pt x="27840" y="32923"/>
                    <a:pt x="27867" y="32923"/>
                  </a:cubicBezTo>
                  <a:cubicBezTo>
                    <a:pt x="28184" y="32923"/>
                    <a:pt x="28499" y="32993"/>
                    <a:pt x="28806" y="33067"/>
                  </a:cubicBezTo>
                  <a:cubicBezTo>
                    <a:pt x="29311" y="33171"/>
                    <a:pt x="29814" y="33333"/>
                    <a:pt x="30204" y="33686"/>
                  </a:cubicBezTo>
                  <a:cubicBezTo>
                    <a:pt x="30950" y="34284"/>
                    <a:pt x="31240" y="35306"/>
                    <a:pt x="30929" y="36131"/>
                  </a:cubicBezTo>
                  <a:cubicBezTo>
                    <a:pt x="33218" y="36557"/>
                    <a:pt x="35555" y="36788"/>
                    <a:pt x="37869" y="37080"/>
                  </a:cubicBezTo>
                  <a:cubicBezTo>
                    <a:pt x="37908" y="37084"/>
                    <a:pt x="37946" y="37090"/>
                    <a:pt x="37985" y="37095"/>
                  </a:cubicBezTo>
                  <a:cubicBezTo>
                    <a:pt x="37590" y="36537"/>
                    <a:pt x="37153" y="36007"/>
                    <a:pt x="36804" y="35417"/>
                  </a:cubicBezTo>
                  <a:cubicBezTo>
                    <a:pt x="36080" y="34423"/>
                    <a:pt x="35454" y="33365"/>
                    <a:pt x="34762" y="32352"/>
                  </a:cubicBezTo>
                  <a:cubicBezTo>
                    <a:pt x="34753" y="32332"/>
                    <a:pt x="34740" y="32315"/>
                    <a:pt x="34730" y="32298"/>
                  </a:cubicBezTo>
                  <a:cubicBezTo>
                    <a:pt x="34713" y="32273"/>
                    <a:pt x="34696" y="32245"/>
                    <a:pt x="34678" y="32220"/>
                  </a:cubicBezTo>
                  <a:cubicBezTo>
                    <a:pt x="34672" y="32211"/>
                    <a:pt x="34666" y="32202"/>
                    <a:pt x="34659" y="32193"/>
                  </a:cubicBezTo>
                  <a:cubicBezTo>
                    <a:pt x="34648" y="32175"/>
                    <a:pt x="34636" y="32159"/>
                    <a:pt x="34626" y="32143"/>
                  </a:cubicBezTo>
                  <a:cubicBezTo>
                    <a:pt x="34609" y="32117"/>
                    <a:pt x="34593" y="32091"/>
                    <a:pt x="34577" y="32065"/>
                  </a:cubicBezTo>
                  <a:cubicBezTo>
                    <a:pt x="34567" y="32051"/>
                    <a:pt x="34558" y="32036"/>
                    <a:pt x="34549" y="32022"/>
                  </a:cubicBezTo>
                  <a:cubicBezTo>
                    <a:pt x="34546" y="32018"/>
                    <a:pt x="34543" y="32013"/>
                    <a:pt x="34540" y="32008"/>
                  </a:cubicBezTo>
                  <a:lnTo>
                    <a:pt x="34540" y="32007"/>
                  </a:lnTo>
                  <a:cubicBezTo>
                    <a:pt x="34572" y="32011"/>
                    <a:pt x="34603" y="32014"/>
                    <a:pt x="34635" y="32016"/>
                  </a:cubicBezTo>
                  <a:lnTo>
                    <a:pt x="34636" y="32016"/>
                  </a:lnTo>
                  <a:cubicBezTo>
                    <a:pt x="34678" y="32019"/>
                    <a:pt x="34722" y="32020"/>
                    <a:pt x="34765" y="32021"/>
                  </a:cubicBezTo>
                  <a:cubicBezTo>
                    <a:pt x="34773" y="32021"/>
                    <a:pt x="34781" y="32022"/>
                    <a:pt x="34789" y="32022"/>
                  </a:cubicBezTo>
                  <a:cubicBezTo>
                    <a:pt x="36460" y="32231"/>
                    <a:pt x="38118" y="32544"/>
                    <a:pt x="39800" y="32655"/>
                  </a:cubicBezTo>
                  <a:cubicBezTo>
                    <a:pt x="40531" y="32692"/>
                    <a:pt x="41257" y="32778"/>
                    <a:pt x="41982" y="32872"/>
                  </a:cubicBezTo>
                  <a:cubicBezTo>
                    <a:pt x="40668" y="31304"/>
                    <a:pt x="39356" y="29726"/>
                    <a:pt x="38129" y="28090"/>
                  </a:cubicBezTo>
                  <a:cubicBezTo>
                    <a:pt x="38022" y="27973"/>
                    <a:pt x="37924" y="27847"/>
                    <a:pt x="37828" y="27720"/>
                  </a:cubicBezTo>
                  <a:cubicBezTo>
                    <a:pt x="37825" y="27718"/>
                    <a:pt x="37823" y="27715"/>
                    <a:pt x="37822" y="27711"/>
                  </a:cubicBezTo>
                  <a:cubicBezTo>
                    <a:pt x="37817" y="27706"/>
                    <a:pt x="37814" y="27701"/>
                    <a:pt x="37810" y="27696"/>
                  </a:cubicBezTo>
                  <a:cubicBezTo>
                    <a:pt x="37807" y="27693"/>
                    <a:pt x="37805" y="27688"/>
                    <a:pt x="37802" y="27685"/>
                  </a:cubicBezTo>
                  <a:cubicBezTo>
                    <a:pt x="37792" y="27674"/>
                    <a:pt x="37783" y="27662"/>
                    <a:pt x="37775" y="27651"/>
                  </a:cubicBezTo>
                  <a:cubicBezTo>
                    <a:pt x="37743" y="27610"/>
                    <a:pt x="37711" y="27567"/>
                    <a:pt x="37680" y="27525"/>
                  </a:cubicBezTo>
                  <a:cubicBezTo>
                    <a:pt x="37678" y="27523"/>
                    <a:pt x="37677" y="27521"/>
                    <a:pt x="37675" y="27519"/>
                  </a:cubicBezTo>
                  <a:lnTo>
                    <a:pt x="37674" y="27519"/>
                  </a:lnTo>
                  <a:cubicBezTo>
                    <a:pt x="37643" y="27477"/>
                    <a:pt x="37613" y="27436"/>
                    <a:pt x="37581" y="27395"/>
                  </a:cubicBezTo>
                  <a:cubicBezTo>
                    <a:pt x="37570" y="27380"/>
                    <a:pt x="37561" y="27366"/>
                    <a:pt x="37551" y="27351"/>
                  </a:cubicBezTo>
                  <a:cubicBezTo>
                    <a:pt x="37574" y="27345"/>
                    <a:pt x="37598" y="27337"/>
                    <a:pt x="37621" y="27332"/>
                  </a:cubicBezTo>
                  <a:cubicBezTo>
                    <a:pt x="37662" y="27318"/>
                    <a:pt x="37704" y="27304"/>
                    <a:pt x="37745" y="27290"/>
                  </a:cubicBezTo>
                  <a:cubicBezTo>
                    <a:pt x="37745" y="27290"/>
                    <a:pt x="37745" y="27292"/>
                    <a:pt x="37745" y="27292"/>
                  </a:cubicBezTo>
                  <a:cubicBezTo>
                    <a:pt x="37768" y="27284"/>
                    <a:pt x="37790" y="27277"/>
                    <a:pt x="37813" y="27270"/>
                  </a:cubicBezTo>
                  <a:cubicBezTo>
                    <a:pt x="38084" y="27198"/>
                    <a:pt x="38354" y="27144"/>
                    <a:pt x="38438" y="27116"/>
                  </a:cubicBezTo>
                  <a:cubicBezTo>
                    <a:pt x="39810" y="26808"/>
                    <a:pt x="41193" y="26545"/>
                    <a:pt x="42552" y="26185"/>
                  </a:cubicBezTo>
                  <a:cubicBezTo>
                    <a:pt x="43144" y="26060"/>
                    <a:pt x="43720" y="25881"/>
                    <a:pt x="44302" y="25725"/>
                  </a:cubicBezTo>
                  <a:cubicBezTo>
                    <a:pt x="43827" y="25478"/>
                    <a:pt x="43340" y="25246"/>
                    <a:pt x="42865" y="25002"/>
                  </a:cubicBezTo>
                  <a:cubicBezTo>
                    <a:pt x="41933" y="24490"/>
                    <a:pt x="41000" y="23986"/>
                    <a:pt x="40052" y="23504"/>
                  </a:cubicBezTo>
                  <a:cubicBezTo>
                    <a:pt x="39538" y="23235"/>
                    <a:pt x="39003" y="23012"/>
                    <a:pt x="38483" y="22755"/>
                  </a:cubicBezTo>
                  <a:cubicBezTo>
                    <a:pt x="38451" y="22737"/>
                    <a:pt x="38418" y="22720"/>
                    <a:pt x="38386" y="22702"/>
                  </a:cubicBezTo>
                  <a:cubicBezTo>
                    <a:pt x="38307" y="22659"/>
                    <a:pt x="38228" y="22617"/>
                    <a:pt x="38150" y="22576"/>
                  </a:cubicBezTo>
                  <a:cubicBezTo>
                    <a:pt x="38125" y="22562"/>
                    <a:pt x="38099" y="22550"/>
                    <a:pt x="38073" y="22536"/>
                  </a:cubicBezTo>
                  <a:cubicBezTo>
                    <a:pt x="38069" y="22534"/>
                    <a:pt x="38065" y="22530"/>
                    <a:pt x="38061" y="22528"/>
                  </a:cubicBezTo>
                  <a:cubicBezTo>
                    <a:pt x="38061" y="22527"/>
                    <a:pt x="38058" y="22527"/>
                    <a:pt x="38058" y="22526"/>
                  </a:cubicBezTo>
                  <a:cubicBezTo>
                    <a:pt x="38072" y="22516"/>
                    <a:pt x="38086" y="22506"/>
                    <a:pt x="38101" y="22497"/>
                  </a:cubicBezTo>
                  <a:cubicBezTo>
                    <a:pt x="38112" y="22488"/>
                    <a:pt x="38124" y="22480"/>
                    <a:pt x="38135" y="22470"/>
                  </a:cubicBezTo>
                  <a:cubicBezTo>
                    <a:pt x="38159" y="22454"/>
                    <a:pt x="38183" y="22436"/>
                    <a:pt x="38206" y="22418"/>
                  </a:cubicBezTo>
                  <a:cubicBezTo>
                    <a:pt x="38211" y="22415"/>
                    <a:pt x="38216" y="22410"/>
                    <a:pt x="38221" y="22406"/>
                  </a:cubicBezTo>
                  <a:cubicBezTo>
                    <a:pt x="38225" y="22408"/>
                    <a:pt x="38228" y="22410"/>
                    <a:pt x="38232" y="22411"/>
                  </a:cubicBezTo>
                  <a:cubicBezTo>
                    <a:pt x="38379" y="22313"/>
                    <a:pt x="38524" y="22212"/>
                    <a:pt x="38668" y="22109"/>
                  </a:cubicBezTo>
                  <a:cubicBezTo>
                    <a:pt x="39249" y="21668"/>
                    <a:pt x="39851" y="21275"/>
                    <a:pt x="40444" y="20850"/>
                  </a:cubicBezTo>
                  <a:cubicBezTo>
                    <a:pt x="41681" y="19963"/>
                    <a:pt x="42852" y="19008"/>
                    <a:pt x="44049" y="18075"/>
                  </a:cubicBezTo>
                  <a:cubicBezTo>
                    <a:pt x="43321" y="17951"/>
                    <a:pt x="42553" y="18001"/>
                    <a:pt x="41832" y="17842"/>
                  </a:cubicBezTo>
                  <a:cubicBezTo>
                    <a:pt x="40532" y="17635"/>
                    <a:pt x="39248" y="17348"/>
                    <a:pt x="37944" y="17173"/>
                  </a:cubicBezTo>
                  <a:cubicBezTo>
                    <a:pt x="37934" y="17167"/>
                    <a:pt x="37922" y="17162"/>
                    <a:pt x="37910" y="17160"/>
                  </a:cubicBezTo>
                  <a:cubicBezTo>
                    <a:pt x="37903" y="17159"/>
                    <a:pt x="37895" y="17158"/>
                    <a:pt x="37889" y="17157"/>
                  </a:cubicBezTo>
                  <a:cubicBezTo>
                    <a:pt x="37808" y="17147"/>
                    <a:pt x="37727" y="17135"/>
                    <a:pt x="37646" y="17124"/>
                  </a:cubicBezTo>
                  <a:cubicBezTo>
                    <a:pt x="37582" y="17114"/>
                    <a:pt x="37518" y="17104"/>
                    <a:pt x="37454" y="17095"/>
                  </a:cubicBezTo>
                  <a:lnTo>
                    <a:pt x="37455" y="17094"/>
                  </a:lnTo>
                  <a:cubicBezTo>
                    <a:pt x="37458" y="17090"/>
                    <a:pt x="37462" y="17085"/>
                    <a:pt x="37464" y="17080"/>
                  </a:cubicBezTo>
                  <a:cubicBezTo>
                    <a:pt x="37479" y="17056"/>
                    <a:pt x="37494" y="17032"/>
                    <a:pt x="37507" y="17009"/>
                  </a:cubicBezTo>
                  <a:cubicBezTo>
                    <a:pt x="37521" y="16985"/>
                    <a:pt x="37536" y="16961"/>
                    <a:pt x="37549" y="16936"/>
                  </a:cubicBezTo>
                  <a:cubicBezTo>
                    <a:pt x="37560" y="16917"/>
                    <a:pt x="37570" y="16897"/>
                    <a:pt x="37581" y="16877"/>
                  </a:cubicBezTo>
                  <a:cubicBezTo>
                    <a:pt x="37583" y="16871"/>
                    <a:pt x="37587" y="16867"/>
                    <a:pt x="37590" y="16861"/>
                  </a:cubicBezTo>
                  <a:cubicBezTo>
                    <a:pt x="37608" y="16830"/>
                    <a:pt x="37627" y="16799"/>
                    <a:pt x="37639" y="16765"/>
                  </a:cubicBezTo>
                  <a:cubicBezTo>
                    <a:pt x="37639" y="16764"/>
                    <a:pt x="37639" y="16764"/>
                    <a:pt x="37639" y="16763"/>
                  </a:cubicBezTo>
                  <a:cubicBezTo>
                    <a:pt x="37666" y="16714"/>
                    <a:pt x="37693" y="16666"/>
                    <a:pt x="37720" y="16617"/>
                  </a:cubicBezTo>
                  <a:cubicBezTo>
                    <a:pt x="38432" y="15389"/>
                    <a:pt x="39098" y="14133"/>
                    <a:pt x="39781" y="12887"/>
                  </a:cubicBezTo>
                  <a:cubicBezTo>
                    <a:pt x="40224" y="12069"/>
                    <a:pt x="40604" y="11218"/>
                    <a:pt x="41022" y="10385"/>
                  </a:cubicBezTo>
                  <a:lnTo>
                    <a:pt x="41022" y="10385"/>
                  </a:lnTo>
                  <a:cubicBezTo>
                    <a:pt x="40237" y="10576"/>
                    <a:pt x="39481" y="10885"/>
                    <a:pt x="38684" y="11035"/>
                  </a:cubicBezTo>
                  <a:cubicBezTo>
                    <a:pt x="37316" y="11296"/>
                    <a:pt x="35956" y="11605"/>
                    <a:pt x="34589" y="11860"/>
                  </a:cubicBezTo>
                  <a:cubicBezTo>
                    <a:pt x="34378" y="11878"/>
                    <a:pt x="34164" y="11880"/>
                    <a:pt x="33952" y="11900"/>
                  </a:cubicBezTo>
                  <a:lnTo>
                    <a:pt x="33951" y="11912"/>
                  </a:lnTo>
                  <a:cubicBezTo>
                    <a:pt x="33927" y="11911"/>
                    <a:pt x="33903" y="11910"/>
                    <a:pt x="33879" y="11907"/>
                  </a:cubicBezTo>
                  <a:lnTo>
                    <a:pt x="33867" y="11907"/>
                  </a:lnTo>
                  <a:cubicBezTo>
                    <a:pt x="33863" y="11907"/>
                    <a:pt x="33861" y="11907"/>
                    <a:pt x="33859" y="11906"/>
                  </a:cubicBezTo>
                  <a:cubicBezTo>
                    <a:pt x="33826" y="11906"/>
                    <a:pt x="33794" y="11904"/>
                    <a:pt x="33762" y="11902"/>
                  </a:cubicBezTo>
                  <a:cubicBezTo>
                    <a:pt x="33762" y="11902"/>
                    <a:pt x="33762" y="11902"/>
                    <a:pt x="33762" y="11900"/>
                  </a:cubicBezTo>
                  <a:lnTo>
                    <a:pt x="33758" y="11900"/>
                  </a:lnTo>
                  <a:cubicBezTo>
                    <a:pt x="33759" y="11894"/>
                    <a:pt x="33759" y="11887"/>
                    <a:pt x="33760" y="11880"/>
                  </a:cubicBezTo>
                  <a:cubicBezTo>
                    <a:pt x="33765" y="11840"/>
                    <a:pt x="33770" y="11800"/>
                    <a:pt x="33775" y="11760"/>
                  </a:cubicBezTo>
                  <a:cubicBezTo>
                    <a:pt x="33776" y="11748"/>
                    <a:pt x="33778" y="11736"/>
                    <a:pt x="33780" y="11725"/>
                  </a:cubicBezTo>
                  <a:cubicBezTo>
                    <a:pt x="33783" y="11724"/>
                    <a:pt x="33785" y="11723"/>
                    <a:pt x="33789" y="11723"/>
                  </a:cubicBezTo>
                  <a:cubicBezTo>
                    <a:pt x="33831" y="11405"/>
                    <a:pt x="33862" y="11084"/>
                    <a:pt x="33905" y="10764"/>
                  </a:cubicBezTo>
                  <a:cubicBezTo>
                    <a:pt x="34173" y="8548"/>
                    <a:pt x="34549" y="6339"/>
                    <a:pt x="34676" y="4109"/>
                  </a:cubicBezTo>
                  <a:lnTo>
                    <a:pt x="34676" y="4109"/>
                  </a:lnTo>
                  <a:cubicBezTo>
                    <a:pt x="34562" y="4156"/>
                    <a:pt x="34471" y="4197"/>
                    <a:pt x="34431" y="4227"/>
                  </a:cubicBezTo>
                  <a:cubicBezTo>
                    <a:pt x="33575" y="4659"/>
                    <a:pt x="32744" y="5143"/>
                    <a:pt x="31886" y="5572"/>
                  </a:cubicBezTo>
                  <a:cubicBezTo>
                    <a:pt x="30932" y="6012"/>
                    <a:pt x="29986" y="6462"/>
                    <a:pt x="29022" y="6877"/>
                  </a:cubicBezTo>
                  <a:cubicBezTo>
                    <a:pt x="28919" y="6927"/>
                    <a:pt x="28817" y="6979"/>
                    <a:pt x="28713" y="7028"/>
                  </a:cubicBezTo>
                  <a:cubicBezTo>
                    <a:pt x="28679" y="7041"/>
                    <a:pt x="28645" y="7054"/>
                    <a:pt x="28611" y="7067"/>
                  </a:cubicBezTo>
                  <a:cubicBezTo>
                    <a:pt x="28609" y="7068"/>
                    <a:pt x="28605" y="7070"/>
                    <a:pt x="28602" y="7072"/>
                  </a:cubicBezTo>
                  <a:cubicBezTo>
                    <a:pt x="28568" y="7084"/>
                    <a:pt x="28533" y="7098"/>
                    <a:pt x="28498" y="7110"/>
                  </a:cubicBezTo>
                  <a:cubicBezTo>
                    <a:pt x="28482" y="7117"/>
                    <a:pt x="28466" y="7123"/>
                    <a:pt x="28448" y="7129"/>
                  </a:cubicBezTo>
                  <a:cubicBezTo>
                    <a:pt x="28446" y="7126"/>
                    <a:pt x="28446" y="7125"/>
                    <a:pt x="28445" y="7123"/>
                  </a:cubicBezTo>
                  <a:cubicBezTo>
                    <a:pt x="28426" y="7073"/>
                    <a:pt x="28408" y="7021"/>
                    <a:pt x="28389" y="6971"/>
                  </a:cubicBezTo>
                  <a:cubicBezTo>
                    <a:pt x="28389" y="6970"/>
                    <a:pt x="28388" y="6967"/>
                    <a:pt x="28388" y="6966"/>
                  </a:cubicBezTo>
                  <a:cubicBezTo>
                    <a:pt x="28382" y="6948"/>
                    <a:pt x="28376" y="6931"/>
                    <a:pt x="28370" y="6913"/>
                  </a:cubicBezTo>
                  <a:cubicBezTo>
                    <a:pt x="28358" y="6879"/>
                    <a:pt x="28350" y="6843"/>
                    <a:pt x="28332" y="6813"/>
                  </a:cubicBezTo>
                  <a:cubicBezTo>
                    <a:pt x="28328" y="6805"/>
                    <a:pt x="28322" y="6799"/>
                    <a:pt x="28315" y="6793"/>
                  </a:cubicBezTo>
                  <a:cubicBezTo>
                    <a:pt x="27928" y="5687"/>
                    <a:pt x="27555" y="4574"/>
                    <a:pt x="27029" y="3521"/>
                  </a:cubicBezTo>
                  <a:cubicBezTo>
                    <a:pt x="26552" y="2355"/>
                    <a:pt x="26152" y="1147"/>
                    <a:pt x="25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74" name="Google Shape;4074;p56"/>
            <p:cNvSpPr/>
            <p:nvPr/>
          </p:nvSpPr>
          <p:spPr>
            <a:xfrm>
              <a:off x="7431263" y="1234894"/>
              <a:ext cx="140235" cy="68864"/>
            </a:xfrm>
            <a:custGeom>
              <a:avLst/>
              <a:gdLst/>
              <a:ahLst/>
              <a:cxnLst/>
              <a:rect l="l" t="t" r="r" b="b"/>
              <a:pathLst>
                <a:path w="3896" h="1940" extrusionOk="0">
                  <a:moveTo>
                    <a:pt x="1389" y="0"/>
                  </a:moveTo>
                  <a:cubicBezTo>
                    <a:pt x="1241" y="0"/>
                    <a:pt x="1094" y="14"/>
                    <a:pt x="953" y="41"/>
                  </a:cubicBezTo>
                  <a:cubicBezTo>
                    <a:pt x="902" y="52"/>
                    <a:pt x="882" y="91"/>
                    <a:pt x="885" y="131"/>
                  </a:cubicBezTo>
                  <a:cubicBezTo>
                    <a:pt x="697" y="140"/>
                    <a:pt x="507" y="167"/>
                    <a:pt x="318" y="211"/>
                  </a:cubicBezTo>
                  <a:cubicBezTo>
                    <a:pt x="212" y="309"/>
                    <a:pt x="108" y="408"/>
                    <a:pt x="0" y="504"/>
                  </a:cubicBezTo>
                  <a:cubicBezTo>
                    <a:pt x="7" y="501"/>
                    <a:pt x="14" y="497"/>
                    <a:pt x="21" y="490"/>
                  </a:cubicBezTo>
                  <a:cubicBezTo>
                    <a:pt x="373" y="371"/>
                    <a:pt x="722" y="315"/>
                    <a:pt x="1061" y="315"/>
                  </a:cubicBezTo>
                  <a:cubicBezTo>
                    <a:pt x="2199" y="315"/>
                    <a:pt x="3224" y="947"/>
                    <a:pt x="3896" y="1939"/>
                  </a:cubicBezTo>
                  <a:cubicBezTo>
                    <a:pt x="3885" y="1898"/>
                    <a:pt x="3874" y="1856"/>
                    <a:pt x="3871" y="1812"/>
                  </a:cubicBezTo>
                  <a:cubicBezTo>
                    <a:pt x="3871" y="1812"/>
                    <a:pt x="3871" y="1812"/>
                    <a:pt x="3870" y="1812"/>
                  </a:cubicBezTo>
                  <a:cubicBezTo>
                    <a:pt x="3870" y="1812"/>
                    <a:pt x="3870" y="1812"/>
                    <a:pt x="3870" y="1811"/>
                  </a:cubicBezTo>
                  <a:cubicBezTo>
                    <a:pt x="3839" y="1706"/>
                    <a:pt x="3815" y="1597"/>
                    <a:pt x="3785" y="1492"/>
                  </a:cubicBezTo>
                  <a:cubicBezTo>
                    <a:pt x="3784" y="1485"/>
                    <a:pt x="3782" y="1478"/>
                    <a:pt x="3779" y="1473"/>
                  </a:cubicBezTo>
                  <a:cubicBezTo>
                    <a:pt x="3712" y="1390"/>
                    <a:pt x="3642" y="1311"/>
                    <a:pt x="3568" y="1236"/>
                  </a:cubicBezTo>
                  <a:cubicBezTo>
                    <a:pt x="3672" y="976"/>
                    <a:pt x="2454" y="270"/>
                    <a:pt x="2272" y="179"/>
                  </a:cubicBezTo>
                  <a:cubicBezTo>
                    <a:pt x="2001" y="59"/>
                    <a:pt x="1694" y="0"/>
                    <a:pt x="138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75" name="Google Shape;4075;p56"/>
            <p:cNvSpPr/>
            <p:nvPr/>
          </p:nvSpPr>
          <p:spPr>
            <a:xfrm>
              <a:off x="7783073" y="1404925"/>
              <a:ext cx="139371" cy="94813"/>
            </a:xfrm>
            <a:custGeom>
              <a:avLst/>
              <a:gdLst/>
              <a:ahLst/>
              <a:cxnLst/>
              <a:rect l="l" t="t" r="r" b="b"/>
              <a:pathLst>
                <a:path w="3872" h="2671" extrusionOk="0">
                  <a:moveTo>
                    <a:pt x="1078" y="0"/>
                  </a:moveTo>
                  <a:cubicBezTo>
                    <a:pt x="1030" y="0"/>
                    <a:pt x="983" y="3"/>
                    <a:pt x="937" y="8"/>
                  </a:cubicBezTo>
                  <a:cubicBezTo>
                    <a:pt x="884" y="33"/>
                    <a:pt x="864" y="67"/>
                    <a:pt x="866" y="99"/>
                  </a:cubicBezTo>
                  <a:lnTo>
                    <a:pt x="865" y="99"/>
                  </a:lnTo>
                  <a:cubicBezTo>
                    <a:pt x="736" y="86"/>
                    <a:pt x="605" y="79"/>
                    <a:pt x="473" y="79"/>
                  </a:cubicBezTo>
                  <a:cubicBezTo>
                    <a:pt x="424" y="79"/>
                    <a:pt x="374" y="80"/>
                    <a:pt x="324" y="82"/>
                  </a:cubicBezTo>
                  <a:cubicBezTo>
                    <a:pt x="291" y="95"/>
                    <a:pt x="260" y="108"/>
                    <a:pt x="227" y="122"/>
                  </a:cubicBezTo>
                  <a:cubicBezTo>
                    <a:pt x="153" y="152"/>
                    <a:pt x="77" y="183"/>
                    <a:pt x="1" y="214"/>
                  </a:cubicBezTo>
                  <a:lnTo>
                    <a:pt x="22" y="214"/>
                  </a:lnTo>
                  <a:cubicBezTo>
                    <a:pt x="69" y="215"/>
                    <a:pt x="116" y="222"/>
                    <a:pt x="162" y="229"/>
                  </a:cubicBezTo>
                  <a:cubicBezTo>
                    <a:pt x="209" y="237"/>
                    <a:pt x="257" y="245"/>
                    <a:pt x="304" y="251"/>
                  </a:cubicBezTo>
                  <a:lnTo>
                    <a:pt x="306" y="251"/>
                  </a:lnTo>
                  <a:lnTo>
                    <a:pt x="306" y="250"/>
                  </a:lnTo>
                  <a:cubicBezTo>
                    <a:pt x="397" y="261"/>
                    <a:pt x="485" y="272"/>
                    <a:pt x="577" y="286"/>
                  </a:cubicBezTo>
                  <a:cubicBezTo>
                    <a:pt x="803" y="289"/>
                    <a:pt x="1029" y="301"/>
                    <a:pt x="1252" y="344"/>
                  </a:cubicBezTo>
                  <a:cubicBezTo>
                    <a:pt x="2493" y="560"/>
                    <a:pt x="3356" y="1556"/>
                    <a:pt x="3829" y="2671"/>
                  </a:cubicBezTo>
                  <a:cubicBezTo>
                    <a:pt x="3837" y="2608"/>
                    <a:pt x="3845" y="2548"/>
                    <a:pt x="3853" y="2485"/>
                  </a:cubicBezTo>
                  <a:cubicBezTo>
                    <a:pt x="3854" y="2479"/>
                    <a:pt x="3855" y="2473"/>
                    <a:pt x="3856" y="2467"/>
                  </a:cubicBezTo>
                  <a:cubicBezTo>
                    <a:pt x="3858" y="2432"/>
                    <a:pt x="3860" y="2394"/>
                    <a:pt x="3867" y="2359"/>
                  </a:cubicBezTo>
                  <a:cubicBezTo>
                    <a:pt x="3868" y="2354"/>
                    <a:pt x="3869" y="2349"/>
                    <a:pt x="3871" y="2344"/>
                  </a:cubicBezTo>
                  <a:cubicBezTo>
                    <a:pt x="3823" y="2226"/>
                    <a:pt x="3771" y="2112"/>
                    <a:pt x="3712" y="2003"/>
                  </a:cubicBezTo>
                  <a:cubicBezTo>
                    <a:pt x="3712" y="2003"/>
                    <a:pt x="3712" y="2002"/>
                    <a:pt x="3711" y="2002"/>
                  </a:cubicBezTo>
                  <a:cubicBezTo>
                    <a:pt x="3742" y="1973"/>
                    <a:pt x="3750" y="1927"/>
                    <a:pt x="3731" y="1888"/>
                  </a:cubicBezTo>
                  <a:cubicBezTo>
                    <a:pt x="3670" y="1772"/>
                    <a:pt x="3623" y="1650"/>
                    <a:pt x="3569" y="1531"/>
                  </a:cubicBezTo>
                  <a:cubicBezTo>
                    <a:pt x="3621" y="1380"/>
                    <a:pt x="3439" y="1246"/>
                    <a:pt x="3354" y="1139"/>
                  </a:cubicBezTo>
                  <a:cubicBezTo>
                    <a:pt x="3283" y="929"/>
                    <a:pt x="3086" y="766"/>
                    <a:pt x="2900" y="649"/>
                  </a:cubicBezTo>
                  <a:cubicBezTo>
                    <a:pt x="2491" y="328"/>
                    <a:pt x="1987" y="159"/>
                    <a:pt x="1478" y="78"/>
                  </a:cubicBezTo>
                  <a:cubicBezTo>
                    <a:pt x="1359" y="23"/>
                    <a:pt x="1216" y="0"/>
                    <a:pt x="107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76" name="Google Shape;4076;p56"/>
            <p:cNvSpPr/>
            <p:nvPr/>
          </p:nvSpPr>
          <p:spPr>
            <a:xfrm>
              <a:off x="7530356" y="1518197"/>
              <a:ext cx="114211" cy="91050"/>
            </a:xfrm>
            <a:custGeom>
              <a:avLst/>
              <a:gdLst/>
              <a:ahLst/>
              <a:cxnLst/>
              <a:rect l="l" t="t" r="r" b="b"/>
              <a:pathLst>
                <a:path w="3173" h="2565" extrusionOk="0">
                  <a:moveTo>
                    <a:pt x="984" y="2047"/>
                  </a:moveTo>
                  <a:lnTo>
                    <a:pt x="984" y="2047"/>
                  </a:lnTo>
                  <a:cubicBezTo>
                    <a:pt x="994" y="2053"/>
                    <a:pt x="1003" y="2061"/>
                    <a:pt x="1014" y="2067"/>
                  </a:cubicBezTo>
                  <a:cubicBezTo>
                    <a:pt x="1015" y="2072"/>
                    <a:pt x="1018" y="2077"/>
                    <a:pt x="1019" y="2081"/>
                  </a:cubicBezTo>
                  <a:cubicBezTo>
                    <a:pt x="1007" y="2070"/>
                    <a:pt x="997" y="2059"/>
                    <a:pt x="984" y="2047"/>
                  </a:cubicBezTo>
                  <a:close/>
                  <a:moveTo>
                    <a:pt x="608" y="1"/>
                  </a:moveTo>
                  <a:cubicBezTo>
                    <a:pt x="584" y="1"/>
                    <a:pt x="559" y="11"/>
                    <a:pt x="539" y="37"/>
                  </a:cubicBezTo>
                  <a:cubicBezTo>
                    <a:pt x="513" y="71"/>
                    <a:pt x="496" y="111"/>
                    <a:pt x="479" y="150"/>
                  </a:cubicBezTo>
                  <a:cubicBezTo>
                    <a:pt x="1" y="1067"/>
                    <a:pt x="547" y="2399"/>
                    <a:pt x="1607" y="2558"/>
                  </a:cubicBezTo>
                  <a:cubicBezTo>
                    <a:pt x="1649" y="2562"/>
                    <a:pt x="1691" y="2564"/>
                    <a:pt x="1732" y="2564"/>
                  </a:cubicBezTo>
                  <a:cubicBezTo>
                    <a:pt x="2288" y="2564"/>
                    <a:pt x="2763" y="2196"/>
                    <a:pt x="3103" y="1776"/>
                  </a:cubicBezTo>
                  <a:cubicBezTo>
                    <a:pt x="3172" y="1711"/>
                    <a:pt x="3107" y="1615"/>
                    <a:pt x="3034" y="1615"/>
                  </a:cubicBezTo>
                  <a:cubicBezTo>
                    <a:pt x="3013" y="1615"/>
                    <a:pt x="2992" y="1623"/>
                    <a:pt x="2973" y="1642"/>
                  </a:cubicBezTo>
                  <a:cubicBezTo>
                    <a:pt x="2936" y="1682"/>
                    <a:pt x="2918" y="1711"/>
                    <a:pt x="2872" y="1750"/>
                  </a:cubicBezTo>
                  <a:cubicBezTo>
                    <a:pt x="2798" y="1845"/>
                    <a:pt x="2711" y="1934"/>
                    <a:pt x="2617" y="2014"/>
                  </a:cubicBezTo>
                  <a:cubicBezTo>
                    <a:pt x="2600" y="2006"/>
                    <a:pt x="2582" y="2003"/>
                    <a:pt x="2564" y="2003"/>
                  </a:cubicBezTo>
                  <a:cubicBezTo>
                    <a:pt x="2533" y="2003"/>
                    <a:pt x="2502" y="2014"/>
                    <a:pt x="2480" y="2039"/>
                  </a:cubicBezTo>
                  <a:cubicBezTo>
                    <a:pt x="2471" y="2041"/>
                    <a:pt x="2463" y="2045"/>
                    <a:pt x="2453" y="2047"/>
                  </a:cubicBezTo>
                  <a:cubicBezTo>
                    <a:pt x="2436" y="2053"/>
                    <a:pt x="2415" y="2060"/>
                    <a:pt x="2393" y="2065"/>
                  </a:cubicBezTo>
                  <a:cubicBezTo>
                    <a:pt x="2366" y="2054"/>
                    <a:pt x="2338" y="2050"/>
                    <a:pt x="2310" y="2050"/>
                  </a:cubicBezTo>
                  <a:cubicBezTo>
                    <a:pt x="2246" y="2050"/>
                    <a:pt x="2181" y="2070"/>
                    <a:pt x="2118" y="2070"/>
                  </a:cubicBezTo>
                  <a:cubicBezTo>
                    <a:pt x="2097" y="2070"/>
                    <a:pt x="2076" y="2068"/>
                    <a:pt x="2055" y="2062"/>
                  </a:cubicBezTo>
                  <a:cubicBezTo>
                    <a:pt x="2044" y="2062"/>
                    <a:pt x="2032" y="2063"/>
                    <a:pt x="2020" y="2063"/>
                  </a:cubicBezTo>
                  <a:cubicBezTo>
                    <a:pt x="1774" y="2063"/>
                    <a:pt x="1550" y="1975"/>
                    <a:pt x="1313" y="1919"/>
                  </a:cubicBezTo>
                  <a:cubicBezTo>
                    <a:pt x="1149" y="1778"/>
                    <a:pt x="1005" y="1608"/>
                    <a:pt x="805" y="1514"/>
                  </a:cubicBezTo>
                  <a:cubicBezTo>
                    <a:pt x="768" y="1339"/>
                    <a:pt x="635" y="1180"/>
                    <a:pt x="611" y="1003"/>
                  </a:cubicBezTo>
                  <a:cubicBezTo>
                    <a:pt x="630" y="944"/>
                    <a:pt x="576" y="887"/>
                    <a:pt x="520" y="887"/>
                  </a:cubicBezTo>
                  <a:cubicBezTo>
                    <a:pt x="511" y="887"/>
                    <a:pt x="501" y="889"/>
                    <a:pt x="492" y="892"/>
                  </a:cubicBezTo>
                  <a:cubicBezTo>
                    <a:pt x="492" y="641"/>
                    <a:pt x="554" y="386"/>
                    <a:pt x="687" y="152"/>
                  </a:cubicBezTo>
                  <a:cubicBezTo>
                    <a:pt x="741" y="83"/>
                    <a:pt x="676" y="1"/>
                    <a:pt x="608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77" name="Google Shape;4077;p56"/>
            <p:cNvSpPr/>
            <p:nvPr/>
          </p:nvSpPr>
          <p:spPr>
            <a:xfrm>
              <a:off x="7496017" y="1683826"/>
              <a:ext cx="31963" cy="25096"/>
            </a:xfrm>
            <a:custGeom>
              <a:avLst/>
              <a:gdLst/>
              <a:ahLst/>
              <a:cxnLst/>
              <a:rect l="l" t="t" r="r" b="b"/>
              <a:pathLst>
                <a:path w="888" h="707" extrusionOk="0">
                  <a:moveTo>
                    <a:pt x="439" y="0"/>
                  </a:moveTo>
                  <a:cubicBezTo>
                    <a:pt x="0" y="0"/>
                    <a:pt x="13" y="639"/>
                    <a:pt x="421" y="706"/>
                  </a:cubicBezTo>
                  <a:cubicBezTo>
                    <a:pt x="427" y="707"/>
                    <a:pt x="433" y="707"/>
                    <a:pt x="439" y="707"/>
                  </a:cubicBezTo>
                  <a:cubicBezTo>
                    <a:pt x="590" y="707"/>
                    <a:pt x="732" y="600"/>
                    <a:pt x="809" y="476"/>
                  </a:cubicBezTo>
                  <a:cubicBezTo>
                    <a:pt x="887" y="260"/>
                    <a:pt x="669" y="33"/>
                    <a:pt x="463" y="1"/>
                  </a:cubicBezTo>
                  <a:cubicBezTo>
                    <a:pt x="455" y="0"/>
                    <a:pt x="447" y="0"/>
                    <a:pt x="43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78" name="Google Shape;4078;p56"/>
            <p:cNvSpPr/>
            <p:nvPr/>
          </p:nvSpPr>
          <p:spPr>
            <a:xfrm>
              <a:off x="6910674" y="1081760"/>
              <a:ext cx="1183680" cy="995659"/>
            </a:xfrm>
            <a:custGeom>
              <a:avLst/>
              <a:gdLst/>
              <a:ahLst/>
              <a:cxnLst/>
              <a:rect l="l" t="t" r="r" b="b"/>
              <a:pathLst>
                <a:path w="32885" h="28049" extrusionOk="0">
                  <a:moveTo>
                    <a:pt x="20966" y="1130"/>
                  </a:moveTo>
                  <a:cubicBezTo>
                    <a:pt x="21096" y="1130"/>
                    <a:pt x="21227" y="1136"/>
                    <a:pt x="21357" y="1149"/>
                  </a:cubicBezTo>
                  <a:cubicBezTo>
                    <a:pt x="21395" y="1152"/>
                    <a:pt x="21427" y="1181"/>
                    <a:pt x="21437" y="1216"/>
                  </a:cubicBezTo>
                  <a:cubicBezTo>
                    <a:pt x="21845" y="1248"/>
                    <a:pt x="22251" y="1309"/>
                    <a:pt x="22650" y="1398"/>
                  </a:cubicBezTo>
                  <a:cubicBezTo>
                    <a:pt x="22660" y="1399"/>
                    <a:pt x="22669" y="1400"/>
                    <a:pt x="22677" y="1401"/>
                  </a:cubicBezTo>
                  <a:cubicBezTo>
                    <a:pt x="22684" y="1403"/>
                    <a:pt x="22690" y="1406"/>
                    <a:pt x="22697" y="1408"/>
                  </a:cubicBezTo>
                  <a:cubicBezTo>
                    <a:pt x="22883" y="1451"/>
                    <a:pt x="23068" y="1499"/>
                    <a:pt x="23250" y="1553"/>
                  </a:cubicBezTo>
                  <a:cubicBezTo>
                    <a:pt x="23761" y="1720"/>
                    <a:pt x="24306" y="1810"/>
                    <a:pt x="24786" y="2057"/>
                  </a:cubicBezTo>
                  <a:cubicBezTo>
                    <a:pt x="24816" y="2156"/>
                    <a:pt x="24998" y="2196"/>
                    <a:pt x="25080" y="2252"/>
                  </a:cubicBezTo>
                  <a:cubicBezTo>
                    <a:pt x="25746" y="2466"/>
                    <a:pt x="26336" y="2827"/>
                    <a:pt x="26885" y="3250"/>
                  </a:cubicBezTo>
                  <a:cubicBezTo>
                    <a:pt x="27067" y="3370"/>
                    <a:pt x="27246" y="3496"/>
                    <a:pt x="27423" y="3627"/>
                  </a:cubicBezTo>
                  <a:cubicBezTo>
                    <a:pt x="27453" y="3647"/>
                    <a:pt x="27466" y="3687"/>
                    <a:pt x="27456" y="3723"/>
                  </a:cubicBezTo>
                  <a:cubicBezTo>
                    <a:pt x="27579" y="3828"/>
                    <a:pt x="27698" y="3935"/>
                    <a:pt x="27817" y="4044"/>
                  </a:cubicBezTo>
                  <a:cubicBezTo>
                    <a:pt x="28271" y="4416"/>
                    <a:pt x="28642" y="4863"/>
                    <a:pt x="28993" y="5327"/>
                  </a:cubicBezTo>
                  <a:cubicBezTo>
                    <a:pt x="29015" y="5340"/>
                    <a:pt x="29031" y="5359"/>
                    <a:pt x="29038" y="5382"/>
                  </a:cubicBezTo>
                  <a:cubicBezTo>
                    <a:pt x="29038" y="5384"/>
                    <a:pt x="29039" y="5386"/>
                    <a:pt x="29039" y="5389"/>
                  </a:cubicBezTo>
                  <a:cubicBezTo>
                    <a:pt x="29189" y="5589"/>
                    <a:pt x="29336" y="5792"/>
                    <a:pt x="29484" y="5994"/>
                  </a:cubicBezTo>
                  <a:cubicBezTo>
                    <a:pt x="29994" y="6675"/>
                    <a:pt x="30327" y="7464"/>
                    <a:pt x="30663" y="8236"/>
                  </a:cubicBezTo>
                  <a:cubicBezTo>
                    <a:pt x="30689" y="8343"/>
                    <a:pt x="30718" y="8450"/>
                    <a:pt x="30758" y="8556"/>
                  </a:cubicBezTo>
                  <a:cubicBezTo>
                    <a:pt x="30921" y="8969"/>
                    <a:pt x="31076" y="9385"/>
                    <a:pt x="31210" y="9811"/>
                  </a:cubicBezTo>
                  <a:cubicBezTo>
                    <a:pt x="31183" y="9833"/>
                    <a:pt x="31169" y="9873"/>
                    <a:pt x="31181" y="9911"/>
                  </a:cubicBezTo>
                  <a:cubicBezTo>
                    <a:pt x="31246" y="10163"/>
                    <a:pt x="31323" y="10393"/>
                    <a:pt x="31363" y="10654"/>
                  </a:cubicBezTo>
                  <a:cubicBezTo>
                    <a:pt x="31513" y="11684"/>
                    <a:pt x="31525" y="12744"/>
                    <a:pt x="31644" y="13775"/>
                  </a:cubicBezTo>
                  <a:cubicBezTo>
                    <a:pt x="31596" y="14315"/>
                    <a:pt x="31510" y="14850"/>
                    <a:pt x="31416" y="15384"/>
                  </a:cubicBezTo>
                  <a:cubicBezTo>
                    <a:pt x="31417" y="15385"/>
                    <a:pt x="31417" y="15385"/>
                    <a:pt x="31417" y="15385"/>
                  </a:cubicBezTo>
                  <a:cubicBezTo>
                    <a:pt x="31077" y="16705"/>
                    <a:pt x="30763" y="18088"/>
                    <a:pt x="30017" y="19242"/>
                  </a:cubicBezTo>
                  <a:cubicBezTo>
                    <a:pt x="29615" y="19850"/>
                    <a:pt x="29293" y="20513"/>
                    <a:pt x="28797" y="21055"/>
                  </a:cubicBezTo>
                  <a:cubicBezTo>
                    <a:pt x="28743" y="21138"/>
                    <a:pt x="28531" y="21321"/>
                    <a:pt x="28476" y="21464"/>
                  </a:cubicBezTo>
                  <a:cubicBezTo>
                    <a:pt x="27743" y="22201"/>
                    <a:pt x="26975" y="22912"/>
                    <a:pt x="26095" y="23473"/>
                  </a:cubicBezTo>
                  <a:cubicBezTo>
                    <a:pt x="25870" y="23627"/>
                    <a:pt x="25651" y="23778"/>
                    <a:pt x="25413" y="23920"/>
                  </a:cubicBezTo>
                  <a:cubicBezTo>
                    <a:pt x="25360" y="23942"/>
                    <a:pt x="25333" y="24004"/>
                    <a:pt x="25363" y="24056"/>
                  </a:cubicBezTo>
                  <a:cubicBezTo>
                    <a:pt x="25115" y="24185"/>
                    <a:pt x="24853" y="24289"/>
                    <a:pt x="24623" y="24449"/>
                  </a:cubicBezTo>
                  <a:cubicBezTo>
                    <a:pt x="24610" y="24455"/>
                    <a:pt x="24598" y="24462"/>
                    <a:pt x="24584" y="24468"/>
                  </a:cubicBezTo>
                  <a:cubicBezTo>
                    <a:pt x="24584" y="24465"/>
                    <a:pt x="24584" y="24462"/>
                    <a:pt x="24584" y="24460"/>
                  </a:cubicBezTo>
                  <a:cubicBezTo>
                    <a:pt x="24264" y="22810"/>
                    <a:pt x="22653" y="21574"/>
                    <a:pt x="21015" y="21574"/>
                  </a:cubicBezTo>
                  <a:cubicBezTo>
                    <a:pt x="20812" y="21574"/>
                    <a:pt x="20610" y="21593"/>
                    <a:pt x="20409" y="21632"/>
                  </a:cubicBezTo>
                  <a:cubicBezTo>
                    <a:pt x="20262" y="21346"/>
                    <a:pt x="20099" y="21075"/>
                    <a:pt x="20050" y="20982"/>
                  </a:cubicBezTo>
                  <a:cubicBezTo>
                    <a:pt x="18850" y="19085"/>
                    <a:pt x="16641" y="18072"/>
                    <a:pt x="14436" y="18072"/>
                  </a:cubicBezTo>
                  <a:cubicBezTo>
                    <a:pt x="14053" y="18072"/>
                    <a:pt x="13670" y="18103"/>
                    <a:pt x="13292" y="18165"/>
                  </a:cubicBezTo>
                  <a:cubicBezTo>
                    <a:pt x="13233" y="18013"/>
                    <a:pt x="13170" y="17864"/>
                    <a:pt x="13094" y="17719"/>
                  </a:cubicBezTo>
                  <a:cubicBezTo>
                    <a:pt x="12780" y="17121"/>
                    <a:pt x="12361" y="16576"/>
                    <a:pt x="11881" y="16101"/>
                  </a:cubicBezTo>
                  <a:cubicBezTo>
                    <a:pt x="10795" y="15051"/>
                    <a:pt x="9420" y="14463"/>
                    <a:pt x="8003" y="14323"/>
                  </a:cubicBezTo>
                  <a:cubicBezTo>
                    <a:pt x="7977" y="13743"/>
                    <a:pt x="7980" y="13155"/>
                    <a:pt x="8063" y="12580"/>
                  </a:cubicBezTo>
                  <a:cubicBezTo>
                    <a:pt x="8120" y="12570"/>
                    <a:pt x="8153" y="12515"/>
                    <a:pt x="8169" y="12462"/>
                  </a:cubicBezTo>
                  <a:cubicBezTo>
                    <a:pt x="8245" y="12119"/>
                    <a:pt x="8282" y="11768"/>
                    <a:pt x="8376" y="11429"/>
                  </a:cubicBezTo>
                  <a:cubicBezTo>
                    <a:pt x="8511" y="10931"/>
                    <a:pt x="8622" y="10423"/>
                    <a:pt x="8716" y="9918"/>
                  </a:cubicBezTo>
                  <a:cubicBezTo>
                    <a:pt x="8721" y="9883"/>
                    <a:pt x="8699" y="9847"/>
                    <a:pt x="8668" y="9830"/>
                  </a:cubicBezTo>
                  <a:cubicBezTo>
                    <a:pt x="8835" y="9483"/>
                    <a:pt x="8958" y="9120"/>
                    <a:pt x="9114" y="8769"/>
                  </a:cubicBezTo>
                  <a:cubicBezTo>
                    <a:pt x="9117" y="8769"/>
                    <a:pt x="9119" y="8769"/>
                    <a:pt x="9122" y="8769"/>
                  </a:cubicBezTo>
                  <a:cubicBezTo>
                    <a:pt x="9159" y="8769"/>
                    <a:pt x="9196" y="8746"/>
                    <a:pt x="9211" y="8708"/>
                  </a:cubicBezTo>
                  <a:cubicBezTo>
                    <a:pt x="9251" y="8586"/>
                    <a:pt x="9337" y="8471"/>
                    <a:pt x="9346" y="8345"/>
                  </a:cubicBezTo>
                  <a:cubicBezTo>
                    <a:pt x="9519" y="7994"/>
                    <a:pt x="9647" y="7622"/>
                    <a:pt x="9852" y="7279"/>
                  </a:cubicBezTo>
                  <a:cubicBezTo>
                    <a:pt x="10192" y="6735"/>
                    <a:pt x="10651" y="6290"/>
                    <a:pt x="11064" y="5801"/>
                  </a:cubicBezTo>
                  <a:cubicBezTo>
                    <a:pt x="12199" y="4518"/>
                    <a:pt x="13498" y="3317"/>
                    <a:pt x="15019" y="2504"/>
                  </a:cubicBezTo>
                  <a:cubicBezTo>
                    <a:pt x="15038" y="2498"/>
                    <a:pt x="15057" y="2490"/>
                    <a:pt x="15076" y="2480"/>
                  </a:cubicBezTo>
                  <a:cubicBezTo>
                    <a:pt x="15097" y="2486"/>
                    <a:pt x="15117" y="2489"/>
                    <a:pt x="15137" y="2489"/>
                  </a:cubicBezTo>
                  <a:cubicBezTo>
                    <a:pt x="15269" y="2489"/>
                    <a:pt x="15391" y="2358"/>
                    <a:pt x="15523" y="2314"/>
                  </a:cubicBezTo>
                  <a:cubicBezTo>
                    <a:pt x="15946" y="2141"/>
                    <a:pt x="16438" y="2062"/>
                    <a:pt x="16831" y="1816"/>
                  </a:cubicBezTo>
                  <a:cubicBezTo>
                    <a:pt x="17073" y="1759"/>
                    <a:pt x="17316" y="1710"/>
                    <a:pt x="17560" y="1658"/>
                  </a:cubicBezTo>
                  <a:cubicBezTo>
                    <a:pt x="18002" y="1576"/>
                    <a:pt x="18439" y="1446"/>
                    <a:pt x="18880" y="1352"/>
                  </a:cubicBezTo>
                  <a:cubicBezTo>
                    <a:pt x="18904" y="1329"/>
                    <a:pt x="18942" y="1317"/>
                    <a:pt x="18992" y="1317"/>
                  </a:cubicBezTo>
                  <a:cubicBezTo>
                    <a:pt x="19002" y="1318"/>
                    <a:pt x="19011" y="1320"/>
                    <a:pt x="19020" y="1324"/>
                  </a:cubicBezTo>
                  <a:cubicBezTo>
                    <a:pt x="19143" y="1301"/>
                    <a:pt x="19268" y="1280"/>
                    <a:pt x="19394" y="1265"/>
                  </a:cubicBezTo>
                  <a:cubicBezTo>
                    <a:pt x="19526" y="1248"/>
                    <a:pt x="19660" y="1234"/>
                    <a:pt x="19794" y="1223"/>
                  </a:cubicBezTo>
                  <a:cubicBezTo>
                    <a:pt x="19894" y="1203"/>
                    <a:pt x="19994" y="1184"/>
                    <a:pt x="20092" y="1184"/>
                  </a:cubicBezTo>
                  <a:cubicBezTo>
                    <a:pt x="20119" y="1184"/>
                    <a:pt x="20145" y="1186"/>
                    <a:pt x="20171" y="1189"/>
                  </a:cubicBezTo>
                  <a:lnTo>
                    <a:pt x="20179" y="1189"/>
                  </a:lnTo>
                  <a:cubicBezTo>
                    <a:pt x="20274" y="1142"/>
                    <a:pt x="20382" y="1132"/>
                    <a:pt x="20494" y="1132"/>
                  </a:cubicBezTo>
                  <a:cubicBezTo>
                    <a:pt x="20574" y="1132"/>
                    <a:pt x="20656" y="1137"/>
                    <a:pt x="20735" y="1137"/>
                  </a:cubicBezTo>
                  <a:cubicBezTo>
                    <a:pt x="20776" y="1137"/>
                    <a:pt x="20816" y="1136"/>
                    <a:pt x="20854" y="1132"/>
                  </a:cubicBezTo>
                  <a:cubicBezTo>
                    <a:pt x="20891" y="1131"/>
                    <a:pt x="20928" y="1130"/>
                    <a:pt x="20966" y="1130"/>
                  </a:cubicBezTo>
                  <a:close/>
                  <a:moveTo>
                    <a:pt x="20510" y="0"/>
                  </a:moveTo>
                  <a:cubicBezTo>
                    <a:pt x="19258" y="0"/>
                    <a:pt x="18010" y="198"/>
                    <a:pt x="16828" y="609"/>
                  </a:cubicBezTo>
                  <a:cubicBezTo>
                    <a:pt x="16501" y="731"/>
                    <a:pt x="16173" y="850"/>
                    <a:pt x="15846" y="974"/>
                  </a:cubicBezTo>
                  <a:cubicBezTo>
                    <a:pt x="15782" y="985"/>
                    <a:pt x="15720" y="1001"/>
                    <a:pt x="15684" y="1034"/>
                  </a:cubicBezTo>
                  <a:cubicBezTo>
                    <a:pt x="15009" y="1293"/>
                    <a:pt x="14343" y="1576"/>
                    <a:pt x="13723" y="1956"/>
                  </a:cubicBezTo>
                  <a:cubicBezTo>
                    <a:pt x="13679" y="1983"/>
                    <a:pt x="13623" y="2026"/>
                    <a:pt x="13610" y="2076"/>
                  </a:cubicBezTo>
                  <a:cubicBezTo>
                    <a:pt x="10463" y="3842"/>
                    <a:pt x="7949" y="7267"/>
                    <a:pt x="7291" y="10733"/>
                  </a:cubicBezTo>
                  <a:cubicBezTo>
                    <a:pt x="7128" y="11709"/>
                    <a:pt x="7021" y="12698"/>
                    <a:pt x="7028" y="13689"/>
                  </a:cubicBezTo>
                  <a:cubicBezTo>
                    <a:pt x="7033" y="13890"/>
                    <a:pt x="7041" y="14094"/>
                    <a:pt x="7061" y="14294"/>
                  </a:cubicBezTo>
                  <a:cubicBezTo>
                    <a:pt x="5481" y="14355"/>
                    <a:pt x="3915" y="14957"/>
                    <a:pt x="2692" y="16081"/>
                  </a:cubicBezTo>
                  <a:cubicBezTo>
                    <a:pt x="2467" y="16261"/>
                    <a:pt x="1246" y="17537"/>
                    <a:pt x="1080" y="18065"/>
                  </a:cubicBezTo>
                  <a:cubicBezTo>
                    <a:pt x="927" y="18095"/>
                    <a:pt x="611" y="18136"/>
                    <a:pt x="456" y="18217"/>
                  </a:cubicBezTo>
                  <a:cubicBezTo>
                    <a:pt x="448" y="18217"/>
                    <a:pt x="440" y="18217"/>
                    <a:pt x="433" y="18218"/>
                  </a:cubicBezTo>
                  <a:cubicBezTo>
                    <a:pt x="432" y="18218"/>
                    <a:pt x="432" y="18218"/>
                    <a:pt x="432" y="18218"/>
                  </a:cubicBezTo>
                  <a:cubicBezTo>
                    <a:pt x="335" y="18218"/>
                    <a:pt x="304" y="18355"/>
                    <a:pt x="392" y="18397"/>
                  </a:cubicBezTo>
                  <a:cubicBezTo>
                    <a:pt x="334" y="18421"/>
                    <a:pt x="301" y="18496"/>
                    <a:pt x="344" y="18548"/>
                  </a:cubicBezTo>
                  <a:cubicBezTo>
                    <a:pt x="257" y="18604"/>
                    <a:pt x="59" y="18664"/>
                    <a:pt x="116" y="18798"/>
                  </a:cubicBezTo>
                  <a:cubicBezTo>
                    <a:pt x="111" y="18807"/>
                    <a:pt x="109" y="18817"/>
                    <a:pt x="107" y="18828"/>
                  </a:cubicBezTo>
                  <a:cubicBezTo>
                    <a:pt x="106" y="18838"/>
                    <a:pt x="106" y="18847"/>
                    <a:pt x="108" y="18857"/>
                  </a:cubicBezTo>
                  <a:cubicBezTo>
                    <a:pt x="41" y="18897"/>
                    <a:pt x="1" y="19007"/>
                    <a:pt x="81" y="19056"/>
                  </a:cubicBezTo>
                  <a:cubicBezTo>
                    <a:pt x="95" y="19064"/>
                    <a:pt x="111" y="19068"/>
                    <a:pt x="127" y="19068"/>
                  </a:cubicBezTo>
                  <a:cubicBezTo>
                    <a:pt x="164" y="19068"/>
                    <a:pt x="201" y="19047"/>
                    <a:pt x="216" y="19010"/>
                  </a:cubicBezTo>
                  <a:cubicBezTo>
                    <a:pt x="625" y="18857"/>
                    <a:pt x="1086" y="18853"/>
                    <a:pt x="1492" y="18688"/>
                  </a:cubicBezTo>
                  <a:cubicBezTo>
                    <a:pt x="1569" y="18612"/>
                    <a:pt x="1623" y="18512"/>
                    <a:pt x="1679" y="18420"/>
                  </a:cubicBezTo>
                  <a:cubicBezTo>
                    <a:pt x="1705" y="18369"/>
                    <a:pt x="1758" y="18313"/>
                    <a:pt x="1729" y="18253"/>
                  </a:cubicBezTo>
                  <a:cubicBezTo>
                    <a:pt x="1766" y="18246"/>
                    <a:pt x="1799" y="18228"/>
                    <a:pt x="1814" y="18192"/>
                  </a:cubicBezTo>
                  <a:cubicBezTo>
                    <a:pt x="1820" y="18176"/>
                    <a:pt x="1821" y="18162"/>
                    <a:pt x="1820" y="18149"/>
                  </a:cubicBezTo>
                  <a:cubicBezTo>
                    <a:pt x="1877" y="18134"/>
                    <a:pt x="1918" y="18104"/>
                    <a:pt x="1917" y="18040"/>
                  </a:cubicBezTo>
                  <a:cubicBezTo>
                    <a:pt x="1914" y="18007"/>
                    <a:pt x="1891" y="17978"/>
                    <a:pt x="1860" y="17967"/>
                  </a:cubicBezTo>
                  <a:cubicBezTo>
                    <a:pt x="1886" y="17926"/>
                    <a:pt x="1911" y="17888"/>
                    <a:pt x="1934" y="17864"/>
                  </a:cubicBezTo>
                  <a:cubicBezTo>
                    <a:pt x="2183" y="17575"/>
                    <a:pt x="2438" y="17276"/>
                    <a:pt x="2682" y="16980"/>
                  </a:cubicBezTo>
                  <a:cubicBezTo>
                    <a:pt x="3822" y="15752"/>
                    <a:pt x="5470" y="14899"/>
                    <a:pt x="7164" y="14897"/>
                  </a:cubicBezTo>
                  <a:cubicBezTo>
                    <a:pt x="7176" y="14917"/>
                    <a:pt x="7196" y="14934"/>
                    <a:pt x="7223" y="14940"/>
                  </a:cubicBezTo>
                  <a:cubicBezTo>
                    <a:pt x="7231" y="14941"/>
                    <a:pt x="7239" y="14942"/>
                    <a:pt x="7246" y="14942"/>
                  </a:cubicBezTo>
                  <a:cubicBezTo>
                    <a:pt x="7285" y="14942"/>
                    <a:pt x="7308" y="14929"/>
                    <a:pt x="7321" y="14909"/>
                  </a:cubicBezTo>
                  <a:cubicBezTo>
                    <a:pt x="7362" y="14940"/>
                    <a:pt x="7430" y="14942"/>
                    <a:pt x="7480" y="14948"/>
                  </a:cubicBezTo>
                  <a:cubicBezTo>
                    <a:pt x="7616" y="14966"/>
                    <a:pt x="7773" y="14987"/>
                    <a:pt x="7912" y="14995"/>
                  </a:cubicBezTo>
                  <a:cubicBezTo>
                    <a:pt x="7929" y="14998"/>
                    <a:pt x="7944" y="14999"/>
                    <a:pt x="7957" y="14999"/>
                  </a:cubicBezTo>
                  <a:cubicBezTo>
                    <a:pt x="8003" y="14999"/>
                    <a:pt x="8031" y="14984"/>
                    <a:pt x="8048" y="14958"/>
                  </a:cubicBezTo>
                  <a:cubicBezTo>
                    <a:pt x="8061" y="14960"/>
                    <a:pt x="8075" y="14961"/>
                    <a:pt x="8086" y="14963"/>
                  </a:cubicBezTo>
                  <a:cubicBezTo>
                    <a:pt x="10135" y="15350"/>
                    <a:pt x="12220" y="16539"/>
                    <a:pt x="12901" y="18612"/>
                  </a:cubicBezTo>
                  <a:cubicBezTo>
                    <a:pt x="12921" y="18632"/>
                    <a:pt x="12943" y="18640"/>
                    <a:pt x="12964" y="18640"/>
                  </a:cubicBezTo>
                  <a:cubicBezTo>
                    <a:pt x="12987" y="18640"/>
                    <a:pt x="13009" y="18630"/>
                    <a:pt x="13026" y="18615"/>
                  </a:cubicBezTo>
                  <a:cubicBezTo>
                    <a:pt x="13026" y="18616"/>
                    <a:pt x="13026" y="18618"/>
                    <a:pt x="13026" y="18619"/>
                  </a:cubicBezTo>
                  <a:cubicBezTo>
                    <a:pt x="13032" y="18638"/>
                    <a:pt x="13035" y="18659"/>
                    <a:pt x="13048" y="18676"/>
                  </a:cubicBezTo>
                  <a:cubicBezTo>
                    <a:pt x="13027" y="18702"/>
                    <a:pt x="13021" y="18735"/>
                    <a:pt x="13030" y="18766"/>
                  </a:cubicBezTo>
                  <a:cubicBezTo>
                    <a:pt x="12982" y="18849"/>
                    <a:pt x="13062" y="18914"/>
                    <a:pt x="13140" y="18914"/>
                  </a:cubicBezTo>
                  <a:cubicBezTo>
                    <a:pt x="13150" y="18914"/>
                    <a:pt x="13160" y="18912"/>
                    <a:pt x="13170" y="18910"/>
                  </a:cubicBezTo>
                  <a:cubicBezTo>
                    <a:pt x="13237" y="18907"/>
                    <a:pt x="13305" y="18903"/>
                    <a:pt x="13372" y="18901"/>
                  </a:cubicBezTo>
                  <a:cubicBezTo>
                    <a:pt x="13375" y="18909"/>
                    <a:pt x="13377" y="18916"/>
                    <a:pt x="13379" y="18924"/>
                  </a:cubicBezTo>
                  <a:cubicBezTo>
                    <a:pt x="13399" y="18953"/>
                    <a:pt x="13425" y="18965"/>
                    <a:pt x="13451" y="18965"/>
                  </a:cubicBezTo>
                  <a:cubicBezTo>
                    <a:pt x="13492" y="18965"/>
                    <a:pt x="13533" y="18935"/>
                    <a:pt x="13546" y="18895"/>
                  </a:cubicBezTo>
                  <a:cubicBezTo>
                    <a:pt x="13652" y="18893"/>
                    <a:pt x="13757" y="18891"/>
                    <a:pt x="13863" y="18891"/>
                  </a:cubicBezTo>
                  <a:cubicBezTo>
                    <a:pt x="14083" y="18891"/>
                    <a:pt x="14303" y="18898"/>
                    <a:pt x="14521" y="18911"/>
                  </a:cubicBezTo>
                  <a:cubicBezTo>
                    <a:pt x="15815" y="19048"/>
                    <a:pt x="17140" y="19345"/>
                    <a:pt x="18254" y="20045"/>
                  </a:cubicBezTo>
                  <a:cubicBezTo>
                    <a:pt x="18888" y="20529"/>
                    <a:pt x="19360" y="21210"/>
                    <a:pt x="19733" y="21914"/>
                  </a:cubicBezTo>
                  <a:cubicBezTo>
                    <a:pt x="19736" y="21941"/>
                    <a:pt x="19748" y="21967"/>
                    <a:pt x="19770" y="21983"/>
                  </a:cubicBezTo>
                  <a:cubicBezTo>
                    <a:pt x="19784" y="22010"/>
                    <a:pt x="19799" y="22038"/>
                    <a:pt x="19812" y="22065"/>
                  </a:cubicBezTo>
                  <a:cubicBezTo>
                    <a:pt x="19833" y="22091"/>
                    <a:pt x="19863" y="22105"/>
                    <a:pt x="19892" y="22105"/>
                  </a:cubicBezTo>
                  <a:cubicBezTo>
                    <a:pt x="19895" y="22105"/>
                    <a:pt x="19898" y="22104"/>
                    <a:pt x="19902" y="22104"/>
                  </a:cubicBezTo>
                  <a:cubicBezTo>
                    <a:pt x="19910" y="22122"/>
                    <a:pt x="19920" y="22139"/>
                    <a:pt x="19934" y="22152"/>
                  </a:cubicBezTo>
                  <a:cubicBezTo>
                    <a:pt x="19931" y="22200"/>
                    <a:pt x="19956" y="22246"/>
                    <a:pt x="19993" y="22277"/>
                  </a:cubicBezTo>
                  <a:cubicBezTo>
                    <a:pt x="19988" y="22287"/>
                    <a:pt x="19986" y="22298"/>
                    <a:pt x="19985" y="22311"/>
                  </a:cubicBezTo>
                  <a:cubicBezTo>
                    <a:pt x="19983" y="22330"/>
                    <a:pt x="19984" y="22351"/>
                    <a:pt x="19993" y="22369"/>
                  </a:cubicBezTo>
                  <a:cubicBezTo>
                    <a:pt x="19950" y="22393"/>
                    <a:pt x="19915" y="22446"/>
                    <a:pt x="19937" y="22496"/>
                  </a:cubicBezTo>
                  <a:cubicBezTo>
                    <a:pt x="19956" y="22554"/>
                    <a:pt x="20002" y="22573"/>
                    <a:pt x="20054" y="22573"/>
                  </a:cubicBezTo>
                  <a:cubicBezTo>
                    <a:pt x="20105" y="22573"/>
                    <a:pt x="20162" y="22555"/>
                    <a:pt x="20206" y="22541"/>
                  </a:cubicBezTo>
                  <a:cubicBezTo>
                    <a:pt x="20314" y="22496"/>
                    <a:pt x="20429" y="22464"/>
                    <a:pt x="20538" y="22423"/>
                  </a:cubicBezTo>
                  <a:cubicBezTo>
                    <a:pt x="20554" y="22435"/>
                    <a:pt x="20573" y="22441"/>
                    <a:pt x="20593" y="22441"/>
                  </a:cubicBezTo>
                  <a:cubicBezTo>
                    <a:pt x="20602" y="22441"/>
                    <a:pt x="20611" y="22440"/>
                    <a:pt x="20620" y="22438"/>
                  </a:cubicBezTo>
                  <a:cubicBezTo>
                    <a:pt x="20638" y="22430"/>
                    <a:pt x="20652" y="22415"/>
                    <a:pt x="20660" y="22396"/>
                  </a:cubicBezTo>
                  <a:cubicBezTo>
                    <a:pt x="20779" y="22383"/>
                    <a:pt x="20899" y="22376"/>
                    <a:pt x="21018" y="22376"/>
                  </a:cubicBezTo>
                  <a:cubicBezTo>
                    <a:pt x="21623" y="22376"/>
                    <a:pt x="22222" y="22548"/>
                    <a:pt x="22703" y="22941"/>
                  </a:cubicBezTo>
                  <a:cubicBezTo>
                    <a:pt x="23094" y="23215"/>
                    <a:pt x="23372" y="23603"/>
                    <a:pt x="23622" y="24004"/>
                  </a:cubicBezTo>
                  <a:cubicBezTo>
                    <a:pt x="23724" y="24215"/>
                    <a:pt x="23765" y="24464"/>
                    <a:pt x="23804" y="24693"/>
                  </a:cubicBezTo>
                  <a:cubicBezTo>
                    <a:pt x="23804" y="24695"/>
                    <a:pt x="23805" y="24696"/>
                    <a:pt x="23806" y="24697"/>
                  </a:cubicBezTo>
                  <a:cubicBezTo>
                    <a:pt x="23790" y="24725"/>
                    <a:pt x="23790" y="24760"/>
                    <a:pt x="23805" y="24788"/>
                  </a:cubicBezTo>
                  <a:cubicBezTo>
                    <a:pt x="23829" y="24820"/>
                    <a:pt x="23859" y="24833"/>
                    <a:pt x="23894" y="24833"/>
                  </a:cubicBezTo>
                  <a:cubicBezTo>
                    <a:pt x="23975" y="24833"/>
                    <a:pt x="24082" y="24761"/>
                    <a:pt x="24177" y="24696"/>
                  </a:cubicBezTo>
                  <a:cubicBezTo>
                    <a:pt x="24187" y="24742"/>
                    <a:pt x="24234" y="24780"/>
                    <a:pt x="24291" y="24780"/>
                  </a:cubicBezTo>
                  <a:cubicBezTo>
                    <a:pt x="24299" y="24780"/>
                    <a:pt x="24308" y="24779"/>
                    <a:pt x="24316" y="24777"/>
                  </a:cubicBezTo>
                  <a:cubicBezTo>
                    <a:pt x="24865" y="24781"/>
                    <a:pt x="25400" y="24816"/>
                    <a:pt x="25948" y="24858"/>
                  </a:cubicBezTo>
                  <a:cubicBezTo>
                    <a:pt x="25949" y="24872"/>
                    <a:pt x="25955" y="24887"/>
                    <a:pt x="25965" y="24901"/>
                  </a:cubicBezTo>
                  <a:cubicBezTo>
                    <a:pt x="25985" y="24928"/>
                    <a:pt x="26009" y="24938"/>
                    <a:pt x="26035" y="24938"/>
                  </a:cubicBezTo>
                  <a:cubicBezTo>
                    <a:pt x="26073" y="24938"/>
                    <a:pt x="26114" y="24915"/>
                    <a:pt x="26145" y="24891"/>
                  </a:cubicBezTo>
                  <a:cubicBezTo>
                    <a:pt x="26170" y="24872"/>
                    <a:pt x="26196" y="24856"/>
                    <a:pt x="26224" y="24839"/>
                  </a:cubicBezTo>
                  <a:cubicBezTo>
                    <a:pt x="26240" y="24868"/>
                    <a:pt x="26268" y="24890"/>
                    <a:pt x="26305" y="24895"/>
                  </a:cubicBezTo>
                  <a:cubicBezTo>
                    <a:pt x="26697" y="25051"/>
                    <a:pt x="27063" y="25273"/>
                    <a:pt x="27379" y="25553"/>
                  </a:cubicBezTo>
                  <a:cubicBezTo>
                    <a:pt x="27602" y="25796"/>
                    <a:pt x="27889" y="26018"/>
                    <a:pt x="28017" y="26331"/>
                  </a:cubicBezTo>
                  <a:cubicBezTo>
                    <a:pt x="28121" y="26801"/>
                    <a:pt x="28194" y="27322"/>
                    <a:pt x="28073" y="27797"/>
                  </a:cubicBezTo>
                  <a:cubicBezTo>
                    <a:pt x="28028" y="27857"/>
                    <a:pt x="28081" y="27952"/>
                    <a:pt x="28157" y="27952"/>
                  </a:cubicBezTo>
                  <a:cubicBezTo>
                    <a:pt x="28163" y="27952"/>
                    <a:pt x="28171" y="27951"/>
                    <a:pt x="28178" y="27949"/>
                  </a:cubicBezTo>
                  <a:cubicBezTo>
                    <a:pt x="28271" y="27959"/>
                    <a:pt x="28361" y="27997"/>
                    <a:pt x="28455" y="28016"/>
                  </a:cubicBezTo>
                  <a:cubicBezTo>
                    <a:pt x="28467" y="28031"/>
                    <a:pt x="28484" y="28042"/>
                    <a:pt x="28504" y="28048"/>
                  </a:cubicBezTo>
                  <a:cubicBezTo>
                    <a:pt x="28506" y="28048"/>
                    <a:pt x="28509" y="28048"/>
                    <a:pt x="28511" y="28048"/>
                  </a:cubicBezTo>
                  <a:cubicBezTo>
                    <a:pt x="28762" y="28048"/>
                    <a:pt x="28808" y="26876"/>
                    <a:pt x="28769" y="26664"/>
                  </a:cubicBezTo>
                  <a:cubicBezTo>
                    <a:pt x="28679" y="25558"/>
                    <a:pt x="27838" y="24776"/>
                    <a:pt x="26831" y="24464"/>
                  </a:cubicBezTo>
                  <a:cubicBezTo>
                    <a:pt x="27590" y="23994"/>
                    <a:pt x="28259" y="23382"/>
                    <a:pt x="28822" y="22689"/>
                  </a:cubicBezTo>
                  <a:cubicBezTo>
                    <a:pt x="29320" y="22002"/>
                    <a:pt x="29997" y="21453"/>
                    <a:pt x="30362" y="20672"/>
                  </a:cubicBezTo>
                  <a:cubicBezTo>
                    <a:pt x="31483" y="18877"/>
                    <a:pt x="32395" y="16877"/>
                    <a:pt x="32604" y="14747"/>
                  </a:cubicBezTo>
                  <a:cubicBezTo>
                    <a:pt x="32885" y="13196"/>
                    <a:pt x="32697" y="11619"/>
                    <a:pt x="32417" y="10086"/>
                  </a:cubicBezTo>
                  <a:cubicBezTo>
                    <a:pt x="32163" y="8967"/>
                    <a:pt x="31850" y="7851"/>
                    <a:pt x="31352" y="6811"/>
                  </a:cubicBezTo>
                  <a:cubicBezTo>
                    <a:pt x="31328" y="6754"/>
                    <a:pt x="31311" y="6672"/>
                    <a:pt x="31260" y="6645"/>
                  </a:cubicBezTo>
                  <a:cubicBezTo>
                    <a:pt x="31138" y="6394"/>
                    <a:pt x="31004" y="6147"/>
                    <a:pt x="30864" y="5906"/>
                  </a:cubicBezTo>
                  <a:cubicBezTo>
                    <a:pt x="30546" y="5366"/>
                    <a:pt x="30171" y="4859"/>
                    <a:pt x="29786" y="4365"/>
                  </a:cubicBezTo>
                  <a:cubicBezTo>
                    <a:pt x="27601" y="1575"/>
                    <a:pt x="24042" y="0"/>
                    <a:pt x="2051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79" name="Google Shape;4079;p56"/>
            <p:cNvSpPr/>
            <p:nvPr/>
          </p:nvSpPr>
          <p:spPr>
            <a:xfrm>
              <a:off x="7126677" y="1559622"/>
              <a:ext cx="7163" cy="6673"/>
            </a:xfrm>
            <a:custGeom>
              <a:avLst/>
              <a:gdLst/>
              <a:ahLst/>
              <a:cxnLst/>
              <a:rect l="l" t="t" r="r" b="b"/>
              <a:pathLst>
                <a:path w="199" h="188" extrusionOk="0">
                  <a:moveTo>
                    <a:pt x="96" y="0"/>
                  </a:moveTo>
                  <a:cubicBezTo>
                    <a:pt x="93" y="0"/>
                    <a:pt x="90" y="0"/>
                    <a:pt x="87" y="1"/>
                  </a:cubicBezTo>
                  <a:cubicBezTo>
                    <a:pt x="36" y="5"/>
                    <a:pt x="0" y="57"/>
                    <a:pt x="6" y="107"/>
                  </a:cubicBezTo>
                  <a:cubicBezTo>
                    <a:pt x="13" y="155"/>
                    <a:pt x="55" y="188"/>
                    <a:pt x="103" y="188"/>
                  </a:cubicBezTo>
                  <a:cubicBezTo>
                    <a:pt x="106" y="188"/>
                    <a:pt x="109" y="187"/>
                    <a:pt x="113" y="187"/>
                  </a:cubicBezTo>
                  <a:cubicBezTo>
                    <a:pt x="163" y="183"/>
                    <a:pt x="198" y="131"/>
                    <a:pt x="193" y="82"/>
                  </a:cubicBezTo>
                  <a:cubicBezTo>
                    <a:pt x="186" y="34"/>
                    <a:pt x="143" y="0"/>
                    <a:pt x="96" y="0"/>
                  </a:cubicBezTo>
                  <a:close/>
                </a:path>
              </a:pathLst>
            </a:custGeom>
            <a:solidFill>
              <a:srgbClr val="DFA8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80" name="Google Shape;4080;p56"/>
            <p:cNvSpPr/>
            <p:nvPr/>
          </p:nvSpPr>
          <p:spPr>
            <a:xfrm>
              <a:off x="7128477" y="1547766"/>
              <a:ext cx="7163" cy="6638"/>
            </a:xfrm>
            <a:custGeom>
              <a:avLst/>
              <a:gdLst/>
              <a:ahLst/>
              <a:cxnLst/>
              <a:rect l="l" t="t" r="r" b="b"/>
              <a:pathLst>
                <a:path w="199" h="187" extrusionOk="0">
                  <a:moveTo>
                    <a:pt x="96" y="0"/>
                  </a:moveTo>
                  <a:cubicBezTo>
                    <a:pt x="93" y="0"/>
                    <a:pt x="90" y="1"/>
                    <a:pt x="87" y="1"/>
                  </a:cubicBezTo>
                  <a:cubicBezTo>
                    <a:pt x="36" y="5"/>
                    <a:pt x="1" y="57"/>
                    <a:pt x="7" y="106"/>
                  </a:cubicBezTo>
                  <a:cubicBezTo>
                    <a:pt x="13" y="154"/>
                    <a:pt x="56" y="187"/>
                    <a:pt x="102" y="187"/>
                  </a:cubicBezTo>
                  <a:cubicBezTo>
                    <a:pt x="106" y="187"/>
                    <a:pt x="109" y="186"/>
                    <a:pt x="112" y="186"/>
                  </a:cubicBezTo>
                  <a:cubicBezTo>
                    <a:pt x="163" y="182"/>
                    <a:pt x="199" y="130"/>
                    <a:pt x="193" y="81"/>
                  </a:cubicBezTo>
                  <a:cubicBezTo>
                    <a:pt x="186" y="33"/>
                    <a:pt x="144" y="0"/>
                    <a:pt x="96" y="0"/>
                  </a:cubicBezTo>
                  <a:close/>
                </a:path>
              </a:pathLst>
            </a:custGeom>
            <a:solidFill>
              <a:srgbClr val="DFA8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81" name="Google Shape;4081;p56"/>
            <p:cNvSpPr/>
            <p:nvPr/>
          </p:nvSpPr>
          <p:spPr>
            <a:xfrm>
              <a:off x="7145718" y="1329884"/>
              <a:ext cx="7163" cy="6638"/>
            </a:xfrm>
            <a:custGeom>
              <a:avLst/>
              <a:gdLst/>
              <a:ahLst/>
              <a:cxnLst/>
              <a:rect l="l" t="t" r="r" b="b"/>
              <a:pathLst>
                <a:path w="199" h="187" extrusionOk="0">
                  <a:moveTo>
                    <a:pt x="97" y="0"/>
                  </a:moveTo>
                  <a:cubicBezTo>
                    <a:pt x="94" y="0"/>
                    <a:pt x="91" y="0"/>
                    <a:pt x="88" y="1"/>
                  </a:cubicBezTo>
                  <a:cubicBezTo>
                    <a:pt x="36" y="5"/>
                    <a:pt x="1" y="57"/>
                    <a:pt x="7" y="106"/>
                  </a:cubicBezTo>
                  <a:cubicBezTo>
                    <a:pt x="13" y="154"/>
                    <a:pt x="56" y="186"/>
                    <a:pt x="104" y="186"/>
                  </a:cubicBezTo>
                  <a:cubicBezTo>
                    <a:pt x="107" y="186"/>
                    <a:pt x="110" y="186"/>
                    <a:pt x="113" y="186"/>
                  </a:cubicBezTo>
                  <a:cubicBezTo>
                    <a:pt x="163" y="181"/>
                    <a:pt x="199" y="130"/>
                    <a:pt x="193" y="81"/>
                  </a:cubicBezTo>
                  <a:cubicBezTo>
                    <a:pt x="187" y="32"/>
                    <a:pt x="144" y="0"/>
                    <a:pt x="97" y="0"/>
                  </a:cubicBezTo>
                  <a:close/>
                </a:path>
              </a:pathLst>
            </a:custGeom>
            <a:solidFill>
              <a:srgbClr val="DFA8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82" name="Google Shape;4082;p56"/>
            <p:cNvSpPr/>
            <p:nvPr/>
          </p:nvSpPr>
          <p:spPr>
            <a:xfrm>
              <a:off x="7151369" y="1319590"/>
              <a:ext cx="7199" cy="6673"/>
            </a:xfrm>
            <a:custGeom>
              <a:avLst/>
              <a:gdLst/>
              <a:ahLst/>
              <a:cxnLst/>
              <a:rect l="l" t="t" r="r" b="b"/>
              <a:pathLst>
                <a:path w="200" h="188" extrusionOk="0">
                  <a:moveTo>
                    <a:pt x="97" y="1"/>
                  </a:moveTo>
                  <a:cubicBezTo>
                    <a:pt x="94" y="1"/>
                    <a:pt x="91" y="1"/>
                    <a:pt x="87" y="1"/>
                  </a:cubicBezTo>
                  <a:cubicBezTo>
                    <a:pt x="37" y="6"/>
                    <a:pt x="1" y="57"/>
                    <a:pt x="7" y="107"/>
                  </a:cubicBezTo>
                  <a:cubicBezTo>
                    <a:pt x="14" y="155"/>
                    <a:pt x="56" y="187"/>
                    <a:pt x="103" y="187"/>
                  </a:cubicBezTo>
                  <a:cubicBezTo>
                    <a:pt x="106" y="187"/>
                    <a:pt x="109" y="187"/>
                    <a:pt x="113" y="187"/>
                  </a:cubicBezTo>
                  <a:cubicBezTo>
                    <a:pt x="163" y="183"/>
                    <a:pt x="200" y="131"/>
                    <a:pt x="193" y="81"/>
                  </a:cubicBezTo>
                  <a:cubicBezTo>
                    <a:pt x="186" y="33"/>
                    <a:pt x="144" y="1"/>
                    <a:pt x="97" y="1"/>
                  </a:cubicBezTo>
                  <a:close/>
                </a:path>
              </a:pathLst>
            </a:custGeom>
            <a:solidFill>
              <a:srgbClr val="DFA8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83" name="Google Shape;4083;p56"/>
            <p:cNvSpPr/>
            <p:nvPr/>
          </p:nvSpPr>
          <p:spPr>
            <a:xfrm>
              <a:off x="7157956" y="1327684"/>
              <a:ext cx="7199" cy="6673"/>
            </a:xfrm>
            <a:custGeom>
              <a:avLst/>
              <a:gdLst/>
              <a:ahLst/>
              <a:cxnLst/>
              <a:rect l="l" t="t" r="r" b="b"/>
              <a:pathLst>
                <a:path w="200" h="188" extrusionOk="0">
                  <a:moveTo>
                    <a:pt x="97" y="1"/>
                  </a:moveTo>
                  <a:cubicBezTo>
                    <a:pt x="94" y="1"/>
                    <a:pt x="91" y="1"/>
                    <a:pt x="87" y="1"/>
                  </a:cubicBezTo>
                  <a:cubicBezTo>
                    <a:pt x="37" y="6"/>
                    <a:pt x="1" y="57"/>
                    <a:pt x="7" y="106"/>
                  </a:cubicBezTo>
                  <a:cubicBezTo>
                    <a:pt x="14" y="155"/>
                    <a:pt x="56" y="188"/>
                    <a:pt x="103" y="188"/>
                  </a:cubicBezTo>
                  <a:cubicBezTo>
                    <a:pt x="106" y="188"/>
                    <a:pt x="109" y="188"/>
                    <a:pt x="113" y="187"/>
                  </a:cubicBezTo>
                  <a:cubicBezTo>
                    <a:pt x="163" y="183"/>
                    <a:pt x="199" y="130"/>
                    <a:pt x="193" y="81"/>
                  </a:cubicBezTo>
                  <a:cubicBezTo>
                    <a:pt x="186" y="33"/>
                    <a:pt x="143" y="1"/>
                    <a:pt x="97" y="1"/>
                  </a:cubicBezTo>
                  <a:close/>
                </a:path>
              </a:pathLst>
            </a:custGeom>
            <a:solidFill>
              <a:srgbClr val="DFA8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84" name="Google Shape;4084;p56"/>
            <p:cNvSpPr/>
            <p:nvPr/>
          </p:nvSpPr>
          <p:spPr>
            <a:xfrm>
              <a:off x="7297615" y="1141324"/>
              <a:ext cx="7199" cy="6709"/>
            </a:xfrm>
            <a:custGeom>
              <a:avLst/>
              <a:gdLst/>
              <a:ahLst/>
              <a:cxnLst/>
              <a:rect l="l" t="t" r="r" b="b"/>
              <a:pathLst>
                <a:path w="200" h="189" extrusionOk="0">
                  <a:moveTo>
                    <a:pt x="96" y="1"/>
                  </a:moveTo>
                  <a:cubicBezTo>
                    <a:pt x="93" y="1"/>
                    <a:pt x="90" y="1"/>
                    <a:pt x="87" y="1"/>
                  </a:cubicBezTo>
                  <a:cubicBezTo>
                    <a:pt x="37" y="6"/>
                    <a:pt x="0" y="57"/>
                    <a:pt x="7" y="108"/>
                  </a:cubicBezTo>
                  <a:cubicBezTo>
                    <a:pt x="14" y="156"/>
                    <a:pt x="55" y="188"/>
                    <a:pt x="103" y="188"/>
                  </a:cubicBezTo>
                  <a:cubicBezTo>
                    <a:pt x="106" y="188"/>
                    <a:pt x="109" y="188"/>
                    <a:pt x="112" y="188"/>
                  </a:cubicBezTo>
                  <a:cubicBezTo>
                    <a:pt x="163" y="183"/>
                    <a:pt x="199" y="132"/>
                    <a:pt x="192" y="82"/>
                  </a:cubicBezTo>
                  <a:cubicBezTo>
                    <a:pt x="186" y="34"/>
                    <a:pt x="144" y="1"/>
                    <a:pt x="96" y="1"/>
                  </a:cubicBezTo>
                  <a:close/>
                </a:path>
              </a:pathLst>
            </a:custGeom>
            <a:solidFill>
              <a:srgbClr val="DFA8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85" name="Google Shape;4085;p56"/>
            <p:cNvSpPr/>
            <p:nvPr/>
          </p:nvSpPr>
          <p:spPr>
            <a:xfrm>
              <a:off x="7603065" y="1049386"/>
              <a:ext cx="7019" cy="6709"/>
            </a:xfrm>
            <a:custGeom>
              <a:avLst/>
              <a:gdLst/>
              <a:ahLst/>
              <a:cxnLst/>
              <a:rect l="l" t="t" r="r" b="b"/>
              <a:pathLst>
                <a:path w="195" h="189" extrusionOk="0">
                  <a:moveTo>
                    <a:pt x="97" y="1"/>
                  </a:moveTo>
                  <a:cubicBezTo>
                    <a:pt x="95" y="1"/>
                    <a:pt x="92" y="1"/>
                    <a:pt x="89" y="1"/>
                  </a:cubicBezTo>
                  <a:cubicBezTo>
                    <a:pt x="38" y="6"/>
                    <a:pt x="0" y="52"/>
                    <a:pt x="3" y="103"/>
                  </a:cubicBezTo>
                  <a:cubicBezTo>
                    <a:pt x="7" y="150"/>
                    <a:pt x="50" y="189"/>
                    <a:pt x="98" y="189"/>
                  </a:cubicBezTo>
                  <a:cubicBezTo>
                    <a:pt x="100" y="189"/>
                    <a:pt x="102" y="189"/>
                    <a:pt x="104" y="189"/>
                  </a:cubicBezTo>
                  <a:cubicBezTo>
                    <a:pt x="156" y="184"/>
                    <a:pt x="194" y="138"/>
                    <a:pt x="190" y="87"/>
                  </a:cubicBezTo>
                  <a:cubicBezTo>
                    <a:pt x="187" y="39"/>
                    <a:pt x="145" y="1"/>
                    <a:pt x="97" y="1"/>
                  </a:cubicBezTo>
                  <a:close/>
                </a:path>
              </a:pathLst>
            </a:custGeom>
            <a:solidFill>
              <a:srgbClr val="DFA8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86" name="Google Shape;4086;p56"/>
            <p:cNvSpPr/>
            <p:nvPr/>
          </p:nvSpPr>
          <p:spPr>
            <a:xfrm>
              <a:off x="7615915" y="1048321"/>
              <a:ext cx="7055" cy="6673"/>
            </a:xfrm>
            <a:custGeom>
              <a:avLst/>
              <a:gdLst/>
              <a:ahLst/>
              <a:cxnLst/>
              <a:rect l="l" t="t" r="r" b="b"/>
              <a:pathLst>
                <a:path w="196" h="188" extrusionOk="0">
                  <a:moveTo>
                    <a:pt x="98" y="0"/>
                  </a:moveTo>
                  <a:cubicBezTo>
                    <a:pt x="95" y="0"/>
                    <a:pt x="93" y="0"/>
                    <a:pt x="90" y="0"/>
                  </a:cubicBezTo>
                  <a:cubicBezTo>
                    <a:pt x="40" y="5"/>
                    <a:pt x="1" y="50"/>
                    <a:pt x="4" y="101"/>
                  </a:cubicBezTo>
                  <a:cubicBezTo>
                    <a:pt x="9" y="149"/>
                    <a:pt x="50" y="187"/>
                    <a:pt x="98" y="187"/>
                  </a:cubicBezTo>
                  <a:cubicBezTo>
                    <a:pt x="101" y="187"/>
                    <a:pt x="103" y="187"/>
                    <a:pt x="106" y="187"/>
                  </a:cubicBezTo>
                  <a:cubicBezTo>
                    <a:pt x="156" y="182"/>
                    <a:pt x="195" y="136"/>
                    <a:pt x="192" y="86"/>
                  </a:cubicBezTo>
                  <a:cubicBezTo>
                    <a:pt x="188" y="38"/>
                    <a:pt x="146" y="0"/>
                    <a:pt x="98" y="0"/>
                  </a:cubicBezTo>
                  <a:close/>
                </a:path>
              </a:pathLst>
            </a:custGeom>
            <a:solidFill>
              <a:srgbClr val="DFA8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87" name="Google Shape;4087;p56"/>
            <p:cNvSpPr/>
            <p:nvPr/>
          </p:nvSpPr>
          <p:spPr>
            <a:xfrm>
              <a:off x="7916721" y="1132059"/>
              <a:ext cx="7019" cy="6673"/>
            </a:xfrm>
            <a:custGeom>
              <a:avLst/>
              <a:gdLst/>
              <a:ahLst/>
              <a:cxnLst/>
              <a:rect l="l" t="t" r="r" b="b"/>
              <a:pathLst>
                <a:path w="195" h="188" extrusionOk="0">
                  <a:moveTo>
                    <a:pt x="98" y="0"/>
                  </a:moveTo>
                  <a:cubicBezTo>
                    <a:pt x="95" y="0"/>
                    <a:pt x="92" y="0"/>
                    <a:pt x="90" y="0"/>
                  </a:cubicBezTo>
                  <a:cubicBezTo>
                    <a:pt x="39" y="5"/>
                    <a:pt x="0" y="50"/>
                    <a:pt x="4" y="101"/>
                  </a:cubicBezTo>
                  <a:cubicBezTo>
                    <a:pt x="8" y="149"/>
                    <a:pt x="50" y="187"/>
                    <a:pt x="98" y="187"/>
                  </a:cubicBezTo>
                  <a:cubicBezTo>
                    <a:pt x="100" y="187"/>
                    <a:pt x="103" y="187"/>
                    <a:pt x="106" y="187"/>
                  </a:cubicBezTo>
                  <a:cubicBezTo>
                    <a:pt x="156" y="182"/>
                    <a:pt x="195" y="136"/>
                    <a:pt x="191" y="86"/>
                  </a:cubicBezTo>
                  <a:cubicBezTo>
                    <a:pt x="187" y="38"/>
                    <a:pt x="146" y="0"/>
                    <a:pt x="98" y="0"/>
                  </a:cubicBezTo>
                  <a:close/>
                </a:path>
              </a:pathLst>
            </a:custGeom>
            <a:solidFill>
              <a:srgbClr val="DFA8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88" name="Google Shape;4088;p56"/>
            <p:cNvSpPr/>
            <p:nvPr/>
          </p:nvSpPr>
          <p:spPr>
            <a:xfrm>
              <a:off x="7925108" y="1141324"/>
              <a:ext cx="7055" cy="6673"/>
            </a:xfrm>
            <a:custGeom>
              <a:avLst/>
              <a:gdLst/>
              <a:ahLst/>
              <a:cxnLst/>
              <a:rect l="l" t="t" r="r" b="b"/>
              <a:pathLst>
                <a:path w="196" h="188" extrusionOk="0">
                  <a:moveTo>
                    <a:pt x="99" y="1"/>
                  </a:moveTo>
                  <a:cubicBezTo>
                    <a:pt x="96" y="1"/>
                    <a:pt x="94" y="1"/>
                    <a:pt x="91" y="1"/>
                  </a:cubicBezTo>
                  <a:cubicBezTo>
                    <a:pt x="40" y="6"/>
                    <a:pt x="1" y="50"/>
                    <a:pt x="5" y="102"/>
                  </a:cubicBezTo>
                  <a:cubicBezTo>
                    <a:pt x="9" y="150"/>
                    <a:pt x="50" y="188"/>
                    <a:pt x="98" y="188"/>
                  </a:cubicBezTo>
                  <a:cubicBezTo>
                    <a:pt x="101" y="188"/>
                    <a:pt x="103" y="188"/>
                    <a:pt x="106" y="188"/>
                  </a:cubicBezTo>
                  <a:cubicBezTo>
                    <a:pt x="157" y="183"/>
                    <a:pt x="195" y="138"/>
                    <a:pt x="192" y="87"/>
                  </a:cubicBezTo>
                  <a:cubicBezTo>
                    <a:pt x="188" y="39"/>
                    <a:pt x="147" y="1"/>
                    <a:pt x="99" y="1"/>
                  </a:cubicBezTo>
                  <a:close/>
                </a:path>
              </a:pathLst>
            </a:custGeom>
            <a:solidFill>
              <a:srgbClr val="DFA8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89" name="Google Shape;4089;p56"/>
            <p:cNvSpPr/>
            <p:nvPr/>
          </p:nvSpPr>
          <p:spPr>
            <a:xfrm>
              <a:off x="7929463" y="1128971"/>
              <a:ext cx="7055" cy="6673"/>
            </a:xfrm>
            <a:custGeom>
              <a:avLst/>
              <a:gdLst/>
              <a:ahLst/>
              <a:cxnLst/>
              <a:rect l="l" t="t" r="r" b="b"/>
              <a:pathLst>
                <a:path w="196" h="188" extrusionOk="0">
                  <a:moveTo>
                    <a:pt x="98" y="0"/>
                  </a:moveTo>
                  <a:cubicBezTo>
                    <a:pt x="95" y="0"/>
                    <a:pt x="93" y="0"/>
                    <a:pt x="90" y="0"/>
                  </a:cubicBezTo>
                  <a:cubicBezTo>
                    <a:pt x="40" y="5"/>
                    <a:pt x="1" y="51"/>
                    <a:pt x="4" y="101"/>
                  </a:cubicBezTo>
                  <a:cubicBezTo>
                    <a:pt x="9" y="149"/>
                    <a:pt x="50" y="187"/>
                    <a:pt x="97" y="187"/>
                  </a:cubicBezTo>
                  <a:cubicBezTo>
                    <a:pt x="100" y="187"/>
                    <a:pt x="102" y="187"/>
                    <a:pt x="105" y="187"/>
                  </a:cubicBezTo>
                  <a:cubicBezTo>
                    <a:pt x="156" y="183"/>
                    <a:pt x="195" y="138"/>
                    <a:pt x="191" y="86"/>
                  </a:cubicBezTo>
                  <a:cubicBezTo>
                    <a:pt x="187" y="39"/>
                    <a:pt x="146" y="0"/>
                    <a:pt x="98" y="0"/>
                  </a:cubicBezTo>
                  <a:close/>
                </a:path>
              </a:pathLst>
            </a:custGeom>
            <a:solidFill>
              <a:srgbClr val="DFA8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90" name="Google Shape;4090;p56"/>
            <p:cNvSpPr/>
            <p:nvPr/>
          </p:nvSpPr>
          <p:spPr>
            <a:xfrm>
              <a:off x="8084743" y="1361654"/>
              <a:ext cx="7019" cy="6673"/>
            </a:xfrm>
            <a:custGeom>
              <a:avLst/>
              <a:gdLst/>
              <a:ahLst/>
              <a:cxnLst/>
              <a:rect l="l" t="t" r="r" b="b"/>
              <a:pathLst>
                <a:path w="195" h="188" extrusionOk="0">
                  <a:moveTo>
                    <a:pt x="98" y="1"/>
                  </a:moveTo>
                  <a:cubicBezTo>
                    <a:pt x="96" y="1"/>
                    <a:pt x="93" y="1"/>
                    <a:pt x="90" y="1"/>
                  </a:cubicBezTo>
                  <a:cubicBezTo>
                    <a:pt x="39" y="6"/>
                    <a:pt x="0" y="51"/>
                    <a:pt x="5" y="102"/>
                  </a:cubicBezTo>
                  <a:cubicBezTo>
                    <a:pt x="8" y="149"/>
                    <a:pt x="49" y="188"/>
                    <a:pt x="97" y="188"/>
                  </a:cubicBezTo>
                  <a:cubicBezTo>
                    <a:pt x="100" y="188"/>
                    <a:pt x="103" y="188"/>
                    <a:pt x="105" y="187"/>
                  </a:cubicBezTo>
                  <a:cubicBezTo>
                    <a:pt x="156" y="184"/>
                    <a:pt x="194" y="138"/>
                    <a:pt x="191" y="87"/>
                  </a:cubicBezTo>
                  <a:cubicBezTo>
                    <a:pt x="188" y="39"/>
                    <a:pt x="146" y="1"/>
                    <a:pt x="98" y="1"/>
                  </a:cubicBezTo>
                  <a:close/>
                </a:path>
              </a:pathLst>
            </a:custGeom>
            <a:solidFill>
              <a:srgbClr val="DFA8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91" name="Google Shape;4091;p56"/>
            <p:cNvSpPr/>
            <p:nvPr/>
          </p:nvSpPr>
          <p:spPr>
            <a:xfrm>
              <a:off x="8105044" y="1599059"/>
              <a:ext cx="7091" cy="6673"/>
            </a:xfrm>
            <a:custGeom>
              <a:avLst/>
              <a:gdLst/>
              <a:ahLst/>
              <a:cxnLst/>
              <a:rect l="l" t="t" r="r" b="b"/>
              <a:pathLst>
                <a:path w="197" h="188" extrusionOk="0">
                  <a:moveTo>
                    <a:pt x="97" y="1"/>
                  </a:moveTo>
                  <a:cubicBezTo>
                    <a:pt x="95" y="1"/>
                    <a:pt x="92" y="1"/>
                    <a:pt x="89" y="1"/>
                  </a:cubicBezTo>
                  <a:cubicBezTo>
                    <a:pt x="39" y="6"/>
                    <a:pt x="1" y="53"/>
                    <a:pt x="6" y="103"/>
                  </a:cubicBezTo>
                  <a:cubicBezTo>
                    <a:pt x="10" y="152"/>
                    <a:pt x="51" y="188"/>
                    <a:pt x="99" y="188"/>
                  </a:cubicBezTo>
                  <a:cubicBezTo>
                    <a:pt x="102" y="188"/>
                    <a:pt x="104" y="188"/>
                    <a:pt x="107" y="188"/>
                  </a:cubicBezTo>
                  <a:cubicBezTo>
                    <a:pt x="158" y="183"/>
                    <a:pt x="197" y="136"/>
                    <a:pt x="192" y="85"/>
                  </a:cubicBezTo>
                  <a:cubicBezTo>
                    <a:pt x="188" y="37"/>
                    <a:pt x="146" y="1"/>
                    <a:pt x="97" y="1"/>
                  </a:cubicBezTo>
                  <a:close/>
                </a:path>
              </a:pathLst>
            </a:custGeom>
            <a:solidFill>
              <a:srgbClr val="DFA8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92" name="Google Shape;4092;p56"/>
            <p:cNvSpPr/>
            <p:nvPr/>
          </p:nvSpPr>
          <p:spPr>
            <a:xfrm>
              <a:off x="8105044" y="1612016"/>
              <a:ext cx="7091" cy="6673"/>
            </a:xfrm>
            <a:custGeom>
              <a:avLst/>
              <a:gdLst/>
              <a:ahLst/>
              <a:cxnLst/>
              <a:rect l="l" t="t" r="r" b="b"/>
              <a:pathLst>
                <a:path w="197" h="188" extrusionOk="0">
                  <a:moveTo>
                    <a:pt x="98" y="1"/>
                  </a:moveTo>
                  <a:cubicBezTo>
                    <a:pt x="96" y="1"/>
                    <a:pt x="93" y="1"/>
                    <a:pt x="90" y="1"/>
                  </a:cubicBezTo>
                  <a:cubicBezTo>
                    <a:pt x="40" y="6"/>
                    <a:pt x="1" y="51"/>
                    <a:pt x="6" y="103"/>
                  </a:cubicBezTo>
                  <a:cubicBezTo>
                    <a:pt x="10" y="151"/>
                    <a:pt x="52" y="188"/>
                    <a:pt x="99" y="188"/>
                  </a:cubicBezTo>
                  <a:cubicBezTo>
                    <a:pt x="102" y="188"/>
                    <a:pt x="105" y="188"/>
                    <a:pt x="107" y="187"/>
                  </a:cubicBezTo>
                  <a:cubicBezTo>
                    <a:pt x="158" y="183"/>
                    <a:pt x="197" y="136"/>
                    <a:pt x="192" y="84"/>
                  </a:cubicBezTo>
                  <a:cubicBezTo>
                    <a:pt x="188" y="37"/>
                    <a:pt x="146" y="1"/>
                    <a:pt x="98" y="1"/>
                  </a:cubicBezTo>
                  <a:close/>
                </a:path>
              </a:pathLst>
            </a:custGeom>
            <a:solidFill>
              <a:srgbClr val="DFA8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93" name="Google Shape;4093;p56"/>
            <p:cNvSpPr/>
            <p:nvPr/>
          </p:nvSpPr>
          <p:spPr>
            <a:xfrm>
              <a:off x="8081288" y="1824218"/>
              <a:ext cx="6803" cy="6709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99" y="1"/>
                  </a:moveTo>
                  <a:cubicBezTo>
                    <a:pt x="97" y="1"/>
                    <a:pt x="95" y="1"/>
                    <a:pt x="93" y="1"/>
                  </a:cubicBezTo>
                  <a:cubicBezTo>
                    <a:pt x="41" y="6"/>
                    <a:pt x="0" y="45"/>
                    <a:pt x="1" y="97"/>
                  </a:cubicBezTo>
                  <a:cubicBezTo>
                    <a:pt x="2" y="145"/>
                    <a:pt x="44" y="189"/>
                    <a:pt x="92" y="189"/>
                  </a:cubicBezTo>
                  <a:cubicBezTo>
                    <a:pt x="94" y="189"/>
                    <a:pt x="95" y="189"/>
                    <a:pt x="97" y="189"/>
                  </a:cubicBezTo>
                  <a:cubicBezTo>
                    <a:pt x="148" y="184"/>
                    <a:pt x="189" y="144"/>
                    <a:pt x="189" y="91"/>
                  </a:cubicBezTo>
                  <a:cubicBezTo>
                    <a:pt x="187" y="46"/>
                    <a:pt x="147" y="1"/>
                    <a:pt x="99" y="1"/>
                  </a:cubicBezTo>
                  <a:close/>
                </a:path>
              </a:pathLst>
            </a:custGeom>
            <a:solidFill>
              <a:srgbClr val="DFA8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94" name="Google Shape;4094;p56"/>
            <p:cNvSpPr/>
            <p:nvPr/>
          </p:nvSpPr>
          <p:spPr>
            <a:xfrm>
              <a:off x="7952427" y="1914025"/>
              <a:ext cx="6875" cy="6709"/>
            </a:xfrm>
            <a:custGeom>
              <a:avLst/>
              <a:gdLst/>
              <a:ahLst/>
              <a:cxnLst/>
              <a:rect l="l" t="t" r="r" b="b"/>
              <a:pathLst>
                <a:path w="191" h="189" extrusionOk="0">
                  <a:moveTo>
                    <a:pt x="100" y="0"/>
                  </a:moveTo>
                  <a:cubicBezTo>
                    <a:pt x="98" y="0"/>
                    <a:pt x="96" y="0"/>
                    <a:pt x="94" y="0"/>
                  </a:cubicBezTo>
                  <a:cubicBezTo>
                    <a:pt x="42" y="5"/>
                    <a:pt x="1" y="44"/>
                    <a:pt x="2" y="97"/>
                  </a:cubicBezTo>
                  <a:cubicBezTo>
                    <a:pt x="3" y="143"/>
                    <a:pt x="44" y="188"/>
                    <a:pt x="91" y="188"/>
                  </a:cubicBezTo>
                  <a:cubicBezTo>
                    <a:pt x="94" y="188"/>
                    <a:pt x="96" y="188"/>
                    <a:pt x="98" y="188"/>
                  </a:cubicBezTo>
                  <a:cubicBezTo>
                    <a:pt x="150" y="183"/>
                    <a:pt x="191" y="145"/>
                    <a:pt x="190" y="92"/>
                  </a:cubicBezTo>
                  <a:cubicBezTo>
                    <a:pt x="189" y="45"/>
                    <a:pt x="148" y="0"/>
                    <a:pt x="100" y="0"/>
                  </a:cubicBezTo>
                  <a:close/>
                </a:path>
              </a:pathLst>
            </a:custGeom>
            <a:solidFill>
              <a:srgbClr val="DFA8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95" name="Google Shape;4095;p56"/>
            <p:cNvSpPr/>
            <p:nvPr/>
          </p:nvSpPr>
          <p:spPr>
            <a:xfrm>
              <a:off x="7943429" y="1923361"/>
              <a:ext cx="6839" cy="6673"/>
            </a:xfrm>
            <a:custGeom>
              <a:avLst/>
              <a:gdLst/>
              <a:ahLst/>
              <a:cxnLst/>
              <a:rect l="l" t="t" r="r" b="b"/>
              <a:pathLst>
                <a:path w="190" h="188" extrusionOk="0">
                  <a:moveTo>
                    <a:pt x="99" y="0"/>
                  </a:moveTo>
                  <a:cubicBezTo>
                    <a:pt x="97" y="0"/>
                    <a:pt x="94" y="0"/>
                    <a:pt x="92" y="0"/>
                  </a:cubicBezTo>
                  <a:cubicBezTo>
                    <a:pt x="42" y="4"/>
                    <a:pt x="1" y="43"/>
                    <a:pt x="1" y="97"/>
                  </a:cubicBezTo>
                  <a:cubicBezTo>
                    <a:pt x="3" y="142"/>
                    <a:pt x="43" y="187"/>
                    <a:pt x="90" y="187"/>
                  </a:cubicBezTo>
                  <a:cubicBezTo>
                    <a:pt x="92" y="187"/>
                    <a:pt x="94" y="187"/>
                    <a:pt x="97" y="187"/>
                  </a:cubicBezTo>
                  <a:cubicBezTo>
                    <a:pt x="148" y="183"/>
                    <a:pt x="189" y="145"/>
                    <a:pt x="188" y="91"/>
                  </a:cubicBezTo>
                  <a:cubicBezTo>
                    <a:pt x="187" y="45"/>
                    <a:pt x="146" y="0"/>
                    <a:pt x="99" y="0"/>
                  </a:cubicBezTo>
                  <a:close/>
                </a:path>
              </a:pathLst>
            </a:custGeom>
            <a:solidFill>
              <a:srgbClr val="DFA8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96" name="Google Shape;4096;p56"/>
            <p:cNvSpPr/>
            <p:nvPr/>
          </p:nvSpPr>
          <p:spPr>
            <a:xfrm>
              <a:off x="7955775" y="1925668"/>
              <a:ext cx="6875" cy="6709"/>
            </a:xfrm>
            <a:custGeom>
              <a:avLst/>
              <a:gdLst/>
              <a:ahLst/>
              <a:cxnLst/>
              <a:rect l="l" t="t" r="r" b="b"/>
              <a:pathLst>
                <a:path w="191" h="189" extrusionOk="0">
                  <a:moveTo>
                    <a:pt x="100" y="0"/>
                  </a:moveTo>
                  <a:cubicBezTo>
                    <a:pt x="98" y="0"/>
                    <a:pt x="95" y="0"/>
                    <a:pt x="93" y="1"/>
                  </a:cubicBezTo>
                  <a:cubicBezTo>
                    <a:pt x="42" y="5"/>
                    <a:pt x="1" y="44"/>
                    <a:pt x="2" y="97"/>
                  </a:cubicBezTo>
                  <a:cubicBezTo>
                    <a:pt x="3" y="144"/>
                    <a:pt x="44" y="188"/>
                    <a:pt x="91" y="188"/>
                  </a:cubicBezTo>
                  <a:cubicBezTo>
                    <a:pt x="93" y="188"/>
                    <a:pt x="95" y="188"/>
                    <a:pt x="98" y="188"/>
                  </a:cubicBezTo>
                  <a:cubicBezTo>
                    <a:pt x="148" y="184"/>
                    <a:pt x="190" y="145"/>
                    <a:pt x="189" y="92"/>
                  </a:cubicBezTo>
                  <a:cubicBezTo>
                    <a:pt x="188" y="45"/>
                    <a:pt x="147" y="0"/>
                    <a:pt x="100" y="0"/>
                  </a:cubicBezTo>
                  <a:close/>
                </a:path>
              </a:pathLst>
            </a:custGeom>
            <a:solidFill>
              <a:srgbClr val="DFA8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97" name="Google Shape;4097;p56"/>
            <p:cNvSpPr/>
            <p:nvPr/>
          </p:nvSpPr>
          <p:spPr>
            <a:xfrm>
              <a:off x="7047885" y="1485326"/>
              <a:ext cx="7055" cy="6673"/>
            </a:xfrm>
            <a:custGeom>
              <a:avLst/>
              <a:gdLst/>
              <a:ahLst/>
              <a:cxnLst/>
              <a:rect l="l" t="t" r="r" b="b"/>
              <a:pathLst>
                <a:path w="196" h="188" extrusionOk="0">
                  <a:moveTo>
                    <a:pt x="99" y="1"/>
                  </a:moveTo>
                  <a:cubicBezTo>
                    <a:pt x="96" y="1"/>
                    <a:pt x="94" y="1"/>
                    <a:pt x="91" y="1"/>
                  </a:cubicBezTo>
                  <a:cubicBezTo>
                    <a:pt x="41" y="6"/>
                    <a:pt x="1" y="49"/>
                    <a:pt x="4" y="102"/>
                  </a:cubicBezTo>
                  <a:cubicBezTo>
                    <a:pt x="8" y="148"/>
                    <a:pt x="49" y="188"/>
                    <a:pt x="97" y="188"/>
                  </a:cubicBezTo>
                  <a:cubicBezTo>
                    <a:pt x="100" y="188"/>
                    <a:pt x="102" y="188"/>
                    <a:pt x="105" y="188"/>
                  </a:cubicBezTo>
                  <a:cubicBezTo>
                    <a:pt x="155" y="183"/>
                    <a:pt x="195" y="140"/>
                    <a:pt x="192" y="88"/>
                  </a:cubicBezTo>
                  <a:cubicBezTo>
                    <a:pt x="187" y="40"/>
                    <a:pt x="147" y="1"/>
                    <a:pt x="99" y="1"/>
                  </a:cubicBezTo>
                  <a:close/>
                </a:path>
              </a:pathLst>
            </a:custGeom>
            <a:solidFill>
              <a:srgbClr val="DFA8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98" name="Google Shape;4098;p56"/>
            <p:cNvSpPr/>
            <p:nvPr/>
          </p:nvSpPr>
          <p:spPr>
            <a:xfrm>
              <a:off x="7262736" y="1501584"/>
              <a:ext cx="106076" cy="97830"/>
            </a:xfrm>
            <a:custGeom>
              <a:avLst/>
              <a:gdLst/>
              <a:ahLst/>
              <a:cxnLst/>
              <a:rect l="l" t="t" r="r" b="b"/>
              <a:pathLst>
                <a:path w="2947" h="2756" extrusionOk="0">
                  <a:moveTo>
                    <a:pt x="1354" y="1"/>
                  </a:moveTo>
                  <a:cubicBezTo>
                    <a:pt x="584" y="1"/>
                    <a:pt x="1" y="821"/>
                    <a:pt x="41" y="1556"/>
                  </a:cubicBezTo>
                  <a:cubicBezTo>
                    <a:pt x="62" y="2295"/>
                    <a:pt x="870" y="2756"/>
                    <a:pt x="1548" y="2756"/>
                  </a:cubicBezTo>
                  <a:cubicBezTo>
                    <a:pt x="1559" y="2756"/>
                    <a:pt x="1569" y="2755"/>
                    <a:pt x="1580" y="2755"/>
                  </a:cubicBezTo>
                  <a:cubicBezTo>
                    <a:pt x="1592" y="2756"/>
                    <a:pt x="1603" y="2756"/>
                    <a:pt x="1615" y="2756"/>
                  </a:cubicBezTo>
                  <a:cubicBezTo>
                    <a:pt x="2481" y="2756"/>
                    <a:pt x="2947" y="1659"/>
                    <a:pt x="2707" y="915"/>
                  </a:cubicBezTo>
                  <a:cubicBezTo>
                    <a:pt x="2515" y="380"/>
                    <a:pt x="1953" y="96"/>
                    <a:pt x="1422" y="3"/>
                  </a:cubicBezTo>
                  <a:cubicBezTo>
                    <a:pt x="1399" y="1"/>
                    <a:pt x="1377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099" name="Google Shape;4099;p56"/>
            <p:cNvSpPr/>
            <p:nvPr/>
          </p:nvSpPr>
          <p:spPr>
            <a:xfrm>
              <a:off x="7729225" y="1700013"/>
              <a:ext cx="151249" cy="111993"/>
            </a:xfrm>
            <a:custGeom>
              <a:avLst/>
              <a:gdLst/>
              <a:ahLst/>
              <a:cxnLst/>
              <a:rect l="l" t="t" r="r" b="b"/>
              <a:pathLst>
                <a:path w="4202" h="3155" extrusionOk="0">
                  <a:moveTo>
                    <a:pt x="2235" y="0"/>
                  </a:moveTo>
                  <a:cubicBezTo>
                    <a:pt x="1790" y="0"/>
                    <a:pt x="1335" y="175"/>
                    <a:pt x="988" y="449"/>
                  </a:cubicBezTo>
                  <a:cubicBezTo>
                    <a:pt x="1" y="1498"/>
                    <a:pt x="897" y="3040"/>
                    <a:pt x="2220" y="3154"/>
                  </a:cubicBezTo>
                  <a:cubicBezTo>
                    <a:pt x="2240" y="3154"/>
                    <a:pt x="2259" y="3155"/>
                    <a:pt x="2278" y="3155"/>
                  </a:cubicBezTo>
                  <a:cubicBezTo>
                    <a:pt x="3272" y="3155"/>
                    <a:pt x="4202" y="2056"/>
                    <a:pt x="3772" y="1090"/>
                  </a:cubicBezTo>
                  <a:cubicBezTo>
                    <a:pt x="3631" y="777"/>
                    <a:pt x="3474" y="397"/>
                    <a:pt x="3121" y="287"/>
                  </a:cubicBezTo>
                  <a:cubicBezTo>
                    <a:pt x="2858" y="87"/>
                    <a:pt x="2549" y="0"/>
                    <a:pt x="223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00" name="Google Shape;4100;p56"/>
            <p:cNvSpPr/>
            <p:nvPr/>
          </p:nvSpPr>
          <p:spPr>
            <a:xfrm>
              <a:off x="7582584" y="1121836"/>
              <a:ext cx="374127" cy="169960"/>
            </a:xfrm>
            <a:custGeom>
              <a:avLst/>
              <a:gdLst/>
              <a:ahLst/>
              <a:cxnLst/>
              <a:rect l="l" t="t" r="r" b="b"/>
              <a:pathLst>
                <a:path w="10394" h="4788" extrusionOk="0">
                  <a:moveTo>
                    <a:pt x="2299" y="1"/>
                  </a:moveTo>
                  <a:cubicBezTo>
                    <a:pt x="2262" y="1"/>
                    <a:pt x="2224" y="2"/>
                    <a:pt x="2187" y="3"/>
                  </a:cubicBezTo>
                  <a:cubicBezTo>
                    <a:pt x="2148" y="7"/>
                    <a:pt x="2108" y="8"/>
                    <a:pt x="2067" y="8"/>
                  </a:cubicBezTo>
                  <a:cubicBezTo>
                    <a:pt x="1989" y="8"/>
                    <a:pt x="1909" y="3"/>
                    <a:pt x="1830" y="3"/>
                  </a:cubicBezTo>
                  <a:cubicBezTo>
                    <a:pt x="1718" y="3"/>
                    <a:pt x="1608" y="13"/>
                    <a:pt x="1514" y="60"/>
                  </a:cubicBezTo>
                  <a:lnTo>
                    <a:pt x="1506" y="60"/>
                  </a:lnTo>
                  <a:cubicBezTo>
                    <a:pt x="1479" y="57"/>
                    <a:pt x="1453" y="55"/>
                    <a:pt x="1426" y="55"/>
                  </a:cubicBezTo>
                  <a:cubicBezTo>
                    <a:pt x="1328" y="55"/>
                    <a:pt x="1227" y="74"/>
                    <a:pt x="1128" y="94"/>
                  </a:cubicBezTo>
                  <a:cubicBezTo>
                    <a:pt x="1052" y="109"/>
                    <a:pt x="974" y="124"/>
                    <a:pt x="898" y="132"/>
                  </a:cubicBezTo>
                  <a:cubicBezTo>
                    <a:pt x="795" y="168"/>
                    <a:pt x="495" y="149"/>
                    <a:pt x="398" y="238"/>
                  </a:cubicBezTo>
                  <a:cubicBezTo>
                    <a:pt x="388" y="220"/>
                    <a:pt x="373" y="204"/>
                    <a:pt x="353" y="196"/>
                  </a:cubicBezTo>
                  <a:cubicBezTo>
                    <a:pt x="345" y="191"/>
                    <a:pt x="336" y="190"/>
                    <a:pt x="327" y="188"/>
                  </a:cubicBezTo>
                  <a:cubicBezTo>
                    <a:pt x="275" y="188"/>
                    <a:pt x="239" y="201"/>
                    <a:pt x="215" y="224"/>
                  </a:cubicBezTo>
                  <a:cubicBezTo>
                    <a:pt x="1" y="415"/>
                    <a:pt x="624" y="1331"/>
                    <a:pt x="726" y="1510"/>
                  </a:cubicBezTo>
                  <a:cubicBezTo>
                    <a:pt x="2178" y="3669"/>
                    <a:pt x="4817" y="4788"/>
                    <a:pt x="7376" y="4788"/>
                  </a:cubicBezTo>
                  <a:cubicBezTo>
                    <a:pt x="7423" y="4788"/>
                    <a:pt x="7471" y="4788"/>
                    <a:pt x="7518" y="4787"/>
                  </a:cubicBezTo>
                  <a:cubicBezTo>
                    <a:pt x="7544" y="4787"/>
                    <a:pt x="7569" y="4787"/>
                    <a:pt x="7595" y="4787"/>
                  </a:cubicBezTo>
                  <a:cubicBezTo>
                    <a:pt x="8449" y="4787"/>
                    <a:pt x="9289" y="4605"/>
                    <a:pt x="10119" y="4420"/>
                  </a:cubicBezTo>
                  <a:cubicBezTo>
                    <a:pt x="10209" y="4390"/>
                    <a:pt x="10394" y="4393"/>
                    <a:pt x="10373" y="4260"/>
                  </a:cubicBezTo>
                  <a:cubicBezTo>
                    <a:pt x="10373" y="4257"/>
                    <a:pt x="10372" y="4256"/>
                    <a:pt x="10372" y="4254"/>
                  </a:cubicBezTo>
                  <a:cubicBezTo>
                    <a:pt x="10365" y="4231"/>
                    <a:pt x="10348" y="4211"/>
                    <a:pt x="10327" y="4199"/>
                  </a:cubicBezTo>
                  <a:cubicBezTo>
                    <a:pt x="10314" y="4191"/>
                    <a:pt x="10298" y="4186"/>
                    <a:pt x="10282" y="4186"/>
                  </a:cubicBezTo>
                  <a:cubicBezTo>
                    <a:pt x="10273" y="4186"/>
                    <a:pt x="10264" y="4188"/>
                    <a:pt x="10255" y="4191"/>
                  </a:cubicBezTo>
                  <a:cubicBezTo>
                    <a:pt x="10243" y="4196"/>
                    <a:pt x="10230" y="4199"/>
                    <a:pt x="10218" y="4201"/>
                  </a:cubicBezTo>
                  <a:cubicBezTo>
                    <a:pt x="10229" y="4177"/>
                    <a:pt x="10228" y="4149"/>
                    <a:pt x="10210" y="4121"/>
                  </a:cubicBezTo>
                  <a:cubicBezTo>
                    <a:pt x="10093" y="3904"/>
                    <a:pt x="9865" y="3745"/>
                    <a:pt x="9713" y="3545"/>
                  </a:cubicBezTo>
                  <a:cubicBezTo>
                    <a:pt x="9617" y="3459"/>
                    <a:pt x="9558" y="3322"/>
                    <a:pt x="9439" y="3273"/>
                  </a:cubicBezTo>
                  <a:cubicBezTo>
                    <a:pt x="9223" y="3053"/>
                    <a:pt x="8995" y="2845"/>
                    <a:pt x="8769" y="2638"/>
                  </a:cubicBezTo>
                  <a:cubicBezTo>
                    <a:pt x="8780" y="2626"/>
                    <a:pt x="8788" y="2610"/>
                    <a:pt x="8791" y="2594"/>
                  </a:cubicBezTo>
                  <a:cubicBezTo>
                    <a:pt x="8800" y="2558"/>
                    <a:pt x="8786" y="2519"/>
                    <a:pt x="8756" y="2498"/>
                  </a:cubicBezTo>
                  <a:cubicBezTo>
                    <a:pt x="8580" y="2368"/>
                    <a:pt x="8401" y="2241"/>
                    <a:pt x="8219" y="2121"/>
                  </a:cubicBezTo>
                  <a:cubicBezTo>
                    <a:pt x="8194" y="2104"/>
                    <a:pt x="8167" y="2087"/>
                    <a:pt x="8143" y="2071"/>
                  </a:cubicBezTo>
                  <a:cubicBezTo>
                    <a:pt x="7933" y="1935"/>
                    <a:pt x="7725" y="1797"/>
                    <a:pt x="7504" y="1681"/>
                  </a:cubicBezTo>
                  <a:cubicBezTo>
                    <a:pt x="7489" y="1674"/>
                    <a:pt x="7473" y="1670"/>
                    <a:pt x="7458" y="1670"/>
                  </a:cubicBezTo>
                  <a:cubicBezTo>
                    <a:pt x="7437" y="1670"/>
                    <a:pt x="7416" y="1677"/>
                    <a:pt x="7399" y="1691"/>
                  </a:cubicBezTo>
                  <a:cubicBezTo>
                    <a:pt x="7243" y="1600"/>
                    <a:pt x="7086" y="1515"/>
                    <a:pt x="6926" y="1433"/>
                  </a:cubicBezTo>
                  <a:cubicBezTo>
                    <a:pt x="6594" y="1170"/>
                    <a:pt x="6151" y="1024"/>
                    <a:pt x="5767" y="837"/>
                  </a:cubicBezTo>
                  <a:cubicBezTo>
                    <a:pt x="5509" y="761"/>
                    <a:pt x="5240" y="577"/>
                    <a:pt x="4970" y="577"/>
                  </a:cubicBezTo>
                  <a:cubicBezTo>
                    <a:pt x="4945" y="577"/>
                    <a:pt x="4920" y="579"/>
                    <a:pt x="4895" y="582"/>
                  </a:cubicBezTo>
                  <a:cubicBezTo>
                    <a:pt x="4694" y="526"/>
                    <a:pt x="4489" y="408"/>
                    <a:pt x="4282" y="408"/>
                  </a:cubicBezTo>
                  <a:cubicBezTo>
                    <a:pt x="4273" y="408"/>
                    <a:pt x="4264" y="408"/>
                    <a:pt x="4254" y="408"/>
                  </a:cubicBezTo>
                  <a:lnTo>
                    <a:pt x="4253" y="408"/>
                  </a:lnTo>
                  <a:cubicBezTo>
                    <a:pt x="4237" y="403"/>
                    <a:pt x="4220" y="397"/>
                    <a:pt x="4203" y="391"/>
                  </a:cubicBezTo>
                  <a:cubicBezTo>
                    <a:pt x="4163" y="380"/>
                    <a:pt x="4123" y="368"/>
                    <a:pt x="4082" y="357"/>
                  </a:cubicBezTo>
                  <a:cubicBezTo>
                    <a:pt x="4079" y="325"/>
                    <a:pt x="4060" y="293"/>
                    <a:pt x="4031" y="279"/>
                  </a:cubicBezTo>
                  <a:cubicBezTo>
                    <a:pt x="4025" y="277"/>
                    <a:pt x="4018" y="275"/>
                    <a:pt x="4011" y="272"/>
                  </a:cubicBezTo>
                  <a:cubicBezTo>
                    <a:pt x="4003" y="271"/>
                    <a:pt x="3994" y="270"/>
                    <a:pt x="3985" y="269"/>
                  </a:cubicBezTo>
                  <a:cubicBezTo>
                    <a:pt x="3582" y="215"/>
                    <a:pt x="3180" y="153"/>
                    <a:pt x="2775" y="116"/>
                  </a:cubicBezTo>
                  <a:cubicBezTo>
                    <a:pt x="2775" y="107"/>
                    <a:pt x="2774" y="96"/>
                    <a:pt x="2771" y="87"/>
                  </a:cubicBezTo>
                  <a:cubicBezTo>
                    <a:pt x="2761" y="52"/>
                    <a:pt x="2729" y="23"/>
                    <a:pt x="2691" y="20"/>
                  </a:cubicBezTo>
                  <a:cubicBezTo>
                    <a:pt x="2561" y="7"/>
                    <a:pt x="2430" y="1"/>
                    <a:pt x="229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01" name="Google Shape;4101;p56"/>
            <p:cNvSpPr/>
            <p:nvPr/>
          </p:nvSpPr>
          <p:spPr>
            <a:xfrm>
              <a:off x="8097701" y="2044726"/>
              <a:ext cx="79080" cy="61126"/>
            </a:xfrm>
            <a:custGeom>
              <a:avLst/>
              <a:gdLst/>
              <a:ahLst/>
              <a:cxnLst/>
              <a:rect l="l" t="t" r="r" b="b"/>
              <a:pathLst>
                <a:path w="2197" h="1722" extrusionOk="0">
                  <a:moveTo>
                    <a:pt x="1160" y="0"/>
                  </a:moveTo>
                  <a:cubicBezTo>
                    <a:pt x="1151" y="15"/>
                    <a:pt x="1141" y="31"/>
                    <a:pt x="1132" y="46"/>
                  </a:cubicBezTo>
                  <a:cubicBezTo>
                    <a:pt x="787" y="565"/>
                    <a:pt x="398" y="1056"/>
                    <a:pt x="0" y="1536"/>
                  </a:cubicBezTo>
                  <a:cubicBezTo>
                    <a:pt x="8" y="1536"/>
                    <a:pt x="16" y="1537"/>
                    <a:pt x="24" y="1538"/>
                  </a:cubicBezTo>
                  <a:cubicBezTo>
                    <a:pt x="65" y="1548"/>
                    <a:pt x="105" y="1561"/>
                    <a:pt x="143" y="1575"/>
                  </a:cubicBezTo>
                  <a:cubicBezTo>
                    <a:pt x="162" y="1581"/>
                    <a:pt x="179" y="1586"/>
                    <a:pt x="197" y="1593"/>
                  </a:cubicBezTo>
                  <a:cubicBezTo>
                    <a:pt x="212" y="1575"/>
                    <a:pt x="226" y="1557"/>
                    <a:pt x="239" y="1538"/>
                  </a:cubicBezTo>
                  <a:cubicBezTo>
                    <a:pt x="250" y="1526"/>
                    <a:pt x="261" y="1513"/>
                    <a:pt x="271" y="1500"/>
                  </a:cubicBezTo>
                  <a:cubicBezTo>
                    <a:pt x="462" y="1558"/>
                    <a:pt x="672" y="1540"/>
                    <a:pt x="870" y="1550"/>
                  </a:cubicBezTo>
                  <a:cubicBezTo>
                    <a:pt x="1248" y="1568"/>
                    <a:pt x="1618" y="1663"/>
                    <a:pt x="1992" y="1713"/>
                  </a:cubicBezTo>
                  <a:cubicBezTo>
                    <a:pt x="2008" y="1719"/>
                    <a:pt x="2025" y="1721"/>
                    <a:pt x="2042" y="1721"/>
                  </a:cubicBezTo>
                  <a:cubicBezTo>
                    <a:pt x="2048" y="1721"/>
                    <a:pt x="2053" y="1721"/>
                    <a:pt x="2059" y="1720"/>
                  </a:cubicBezTo>
                  <a:cubicBezTo>
                    <a:pt x="2131" y="1715"/>
                    <a:pt x="2197" y="1665"/>
                    <a:pt x="2168" y="1584"/>
                  </a:cubicBezTo>
                  <a:cubicBezTo>
                    <a:pt x="2113" y="1484"/>
                    <a:pt x="2030" y="1398"/>
                    <a:pt x="1968" y="1297"/>
                  </a:cubicBezTo>
                  <a:cubicBezTo>
                    <a:pt x="1704" y="966"/>
                    <a:pt x="1466" y="609"/>
                    <a:pt x="1200" y="277"/>
                  </a:cubicBezTo>
                  <a:cubicBezTo>
                    <a:pt x="1219" y="246"/>
                    <a:pt x="1240" y="215"/>
                    <a:pt x="1260" y="186"/>
                  </a:cubicBezTo>
                  <a:cubicBezTo>
                    <a:pt x="1242" y="153"/>
                    <a:pt x="1224" y="121"/>
                    <a:pt x="1206" y="87"/>
                  </a:cubicBezTo>
                  <a:cubicBezTo>
                    <a:pt x="1189" y="59"/>
                    <a:pt x="1173" y="30"/>
                    <a:pt x="116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02" name="Google Shape;4102;p56"/>
            <p:cNvSpPr/>
            <p:nvPr/>
          </p:nvSpPr>
          <p:spPr>
            <a:xfrm>
              <a:off x="8194419" y="1850592"/>
              <a:ext cx="131236" cy="105249"/>
            </a:xfrm>
            <a:custGeom>
              <a:avLst/>
              <a:gdLst/>
              <a:ahLst/>
              <a:cxnLst/>
              <a:rect l="l" t="t" r="r" b="b"/>
              <a:pathLst>
                <a:path w="3646" h="2965" extrusionOk="0">
                  <a:moveTo>
                    <a:pt x="1223" y="0"/>
                  </a:moveTo>
                  <a:cubicBezTo>
                    <a:pt x="1003" y="557"/>
                    <a:pt x="756" y="1104"/>
                    <a:pt x="486" y="1640"/>
                  </a:cubicBezTo>
                  <a:cubicBezTo>
                    <a:pt x="321" y="1999"/>
                    <a:pt x="163" y="2363"/>
                    <a:pt x="0" y="2724"/>
                  </a:cubicBezTo>
                  <a:cubicBezTo>
                    <a:pt x="23" y="2735"/>
                    <a:pt x="46" y="2747"/>
                    <a:pt x="69" y="2758"/>
                  </a:cubicBezTo>
                  <a:cubicBezTo>
                    <a:pt x="72" y="2761"/>
                    <a:pt x="75" y="2762"/>
                    <a:pt x="78" y="2763"/>
                  </a:cubicBezTo>
                  <a:cubicBezTo>
                    <a:pt x="85" y="2751"/>
                    <a:pt x="95" y="2742"/>
                    <a:pt x="108" y="2735"/>
                  </a:cubicBezTo>
                  <a:cubicBezTo>
                    <a:pt x="126" y="2726"/>
                    <a:pt x="143" y="2722"/>
                    <a:pt x="164" y="2721"/>
                  </a:cubicBezTo>
                  <a:cubicBezTo>
                    <a:pt x="167" y="2720"/>
                    <a:pt x="169" y="2720"/>
                    <a:pt x="172" y="2720"/>
                  </a:cubicBezTo>
                  <a:cubicBezTo>
                    <a:pt x="185" y="2720"/>
                    <a:pt x="198" y="2723"/>
                    <a:pt x="210" y="2727"/>
                  </a:cubicBezTo>
                  <a:cubicBezTo>
                    <a:pt x="220" y="2705"/>
                    <a:pt x="230" y="2682"/>
                    <a:pt x="241" y="2658"/>
                  </a:cubicBezTo>
                  <a:cubicBezTo>
                    <a:pt x="826" y="2714"/>
                    <a:pt x="1417" y="2749"/>
                    <a:pt x="2004" y="2835"/>
                  </a:cubicBezTo>
                  <a:cubicBezTo>
                    <a:pt x="2491" y="2876"/>
                    <a:pt x="2983" y="2850"/>
                    <a:pt x="3461" y="2964"/>
                  </a:cubicBezTo>
                  <a:cubicBezTo>
                    <a:pt x="3646" y="2917"/>
                    <a:pt x="3480" y="2722"/>
                    <a:pt x="3403" y="2643"/>
                  </a:cubicBezTo>
                  <a:cubicBezTo>
                    <a:pt x="2640" y="1897"/>
                    <a:pt x="2063" y="998"/>
                    <a:pt x="1353" y="208"/>
                  </a:cubicBezTo>
                  <a:cubicBezTo>
                    <a:pt x="1350" y="203"/>
                    <a:pt x="1345" y="198"/>
                    <a:pt x="1339" y="193"/>
                  </a:cubicBezTo>
                  <a:cubicBezTo>
                    <a:pt x="1344" y="183"/>
                    <a:pt x="1347" y="173"/>
                    <a:pt x="1352" y="161"/>
                  </a:cubicBezTo>
                  <a:cubicBezTo>
                    <a:pt x="1339" y="148"/>
                    <a:pt x="1328" y="133"/>
                    <a:pt x="1315" y="118"/>
                  </a:cubicBezTo>
                  <a:cubicBezTo>
                    <a:pt x="1283" y="80"/>
                    <a:pt x="1253" y="40"/>
                    <a:pt x="1223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03" name="Google Shape;4103;p56"/>
            <p:cNvSpPr/>
            <p:nvPr/>
          </p:nvSpPr>
          <p:spPr>
            <a:xfrm>
              <a:off x="8263384" y="1407943"/>
              <a:ext cx="132316" cy="114052"/>
            </a:xfrm>
            <a:custGeom>
              <a:avLst/>
              <a:gdLst/>
              <a:ahLst/>
              <a:cxnLst/>
              <a:rect l="l" t="t" r="r" b="b"/>
              <a:pathLst>
                <a:path w="3676" h="3213" extrusionOk="0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235" y="1057"/>
                    <a:pt x="386" y="2134"/>
                    <a:pt x="496" y="3213"/>
                  </a:cubicBezTo>
                  <a:cubicBezTo>
                    <a:pt x="504" y="3211"/>
                    <a:pt x="512" y="3211"/>
                    <a:pt x="519" y="3211"/>
                  </a:cubicBezTo>
                  <a:cubicBezTo>
                    <a:pt x="521" y="3211"/>
                    <a:pt x="523" y="3211"/>
                    <a:pt x="527" y="3210"/>
                  </a:cubicBezTo>
                  <a:cubicBezTo>
                    <a:pt x="549" y="3152"/>
                    <a:pt x="605" y="3119"/>
                    <a:pt x="649" y="3080"/>
                  </a:cubicBezTo>
                  <a:cubicBezTo>
                    <a:pt x="650" y="3080"/>
                    <a:pt x="650" y="3080"/>
                    <a:pt x="652" y="3079"/>
                  </a:cubicBezTo>
                  <a:cubicBezTo>
                    <a:pt x="652" y="3078"/>
                    <a:pt x="653" y="3077"/>
                    <a:pt x="653" y="3075"/>
                  </a:cubicBezTo>
                  <a:cubicBezTo>
                    <a:pt x="656" y="3064"/>
                    <a:pt x="662" y="3055"/>
                    <a:pt x="669" y="3047"/>
                  </a:cubicBezTo>
                  <a:cubicBezTo>
                    <a:pt x="663" y="2995"/>
                    <a:pt x="658" y="2944"/>
                    <a:pt x="653" y="2892"/>
                  </a:cubicBezTo>
                  <a:cubicBezTo>
                    <a:pt x="900" y="2812"/>
                    <a:pt x="1326" y="2436"/>
                    <a:pt x="1449" y="2368"/>
                  </a:cubicBezTo>
                  <a:cubicBezTo>
                    <a:pt x="2169" y="1798"/>
                    <a:pt x="2890" y="1225"/>
                    <a:pt x="3619" y="670"/>
                  </a:cubicBezTo>
                  <a:cubicBezTo>
                    <a:pt x="3675" y="598"/>
                    <a:pt x="3610" y="507"/>
                    <a:pt x="3530" y="507"/>
                  </a:cubicBezTo>
                  <a:cubicBezTo>
                    <a:pt x="3521" y="507"/>
                    <a:pt x="3511" y="508"/>
                    <a:pt x="3502" y="511"/>
                  </a:cubicBezTo>
                  <a:cubicBezTo>
                    <a:pt x="3317" y="508"/>
                    <a:pt x="3112" y="476"/>
                    <a:pt x="2920" y="461"/>
                  </a:cubicBezTo>
                  <a:cubicBezTo>
                    <a:pt x="2163" y="418"/>
                    <a:pt x="1402" y="381"/>
                    <a:pt x="657" y="206"/>
                  </a:cubicBezTo>
                  <a:cubicBezTo>
                    <a:pt x="523" y="185"/>
                    <a:pt x="389" y="139"/>
                    <a:pt x="248" y="124"/>
                  </a:cubicBezTo>
                  <a:cubicBezTo>
                    <a:pt x="240" y="122"/>
                    <a:pt x="233" y="121"/>
                    <a:pt x="225" y="121"/>
                  </a:cubicBezTo>
                  <a:cubicBezTo>
                    <a:pt x="223" y="121"/>
                    <a:pt x="220" y="122"/>
                    <a:pt x="217" y="122"/>
                  </a:cubicBezTo>
                  <a:cubicBezTo>
                    <a:pt x="211" y="93"/>
                    <a:pt x="206" y="66"/>
                    <a:pt x="200" y="37"/>
                  </a:cubicBezTo>
                  <a:cubicBezTo>
                    <a:pt x="184" y="35"/>
                    <a:pt x="169" y="33"/>
                    <a:pt x="154" y="30"/>
                  </a:cubicBezTo>
                  <a:cubicBezTo>
                    <a:pt x="104" y="23"/>
                    <a:pt x="54" y="11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04" name="Google Shape;4104;p56"/>
            <p:cNvSpPr/>
            <p:nvPr/>
          </p:nvSpPr>
          <p:spPr>
            <a:xfrm>
              <a:off x="8169402" y="1154493"/>
              <a:ext cx="117702" cy="131978"/>
            </a:xfrm>
            <a:custGeom>
              <a:avLst/>
              <a:gdLst/>
              <a:ahLst/>
              <a:cxnLst/>
              <a:rect l="l" t="t" r="r" b="b"/>
              <a:pathLst>
                <a:path w="3270" h="3718" extrusionOk="0">
                  <a:moveTo>
                    <a:pt x="3163" y="1"/>
                  </a:moveTo>
                  <a:cubicBezTo>
                    <a:pt x="3132" y="1"/>
                    <a:pt x="3102" y="17"/>
                    <a:pt x="3084" y="44"/>
                  </a:cubicBezTo>
                  <a:cubicBezTo>
                    <a:pt x="3067" y="33"/>
                    <a:pt x="3047" y="27"/>
                    <a:pt x="3028" y="27"/>
                  </a:cubicBezTo>
                  <a:cubicBezTo>
                    <a:pt x="2987" y="27"/>
                    <a:pt x="2948" y="51"/>
                    <a:pt x="2937" y="93"/>
                  </a:cubicBezTo>
                  <a:cubicBezTo>
                    <a:pt x="2183" y="400"/>
                    <a:pt x="1364" y="529"/>
                    <a:pt x="578" y="723"/>
                  </a:cubicBezTo>
                  <a:cubicBezTo>
                    <a:pt x="461" y="750"/>
                    <a:pt x="352" y="774"/>
                    <a:pt x="237" y="795"/>
                  </a:cubicBezTo>
                  <a:cubicBezTo>
                    <a:pt x="225" y="777"/>
                    <a:pt x="215" y="759"/>
                    <a:pt x="204" y="742"/>
                  </a:cubicBezTo>
                  <a:cubicBezTo>
                    <a:pt x="192" y="743"/>
                    <a:pt x="181" y="745"/>
                    <a:pt x="168" y="747"/>
                  </a:cubicBezTo>
                  <a:cubicBezTo>
                    <a:pt x="115" y="755"/>
                    <a:pt x="60" y="759"/>
                    <a:pt x="6" y="766"/>
                  </a:cubicBezTo>
                  <a:lnTo>
                    <a:pt x="0" y="766"/>
                  </a:lnTo>
                  <a:cubicBezTo>
                    <a:pt x="15" y="791"/>
                    <a:pt x="30" y="816"/>
                    <a:pt x="45" y="840"/>
                  </a:cubicBezTo>
                  <a:cubicBezTo>
                    <a:pt x="589" y="1758"/>
                    <a:pt x="1032" y="2731"/>
                    <a:pt x="1442" y="3717"/>
                  </a:cubicBezTo>
                  <a:cubicBezTo>
                    <a:pt x="1454" y="3702"/>
                    <a:pt x="1464" y="3686"/>
                    <a:pt x="1475" y="3671"/>
                  </a:cubicBezTo>
                  <a:cubicBezTo>
                    <a:pt x="1495" y="3637"/>
                    <a:pt x="1514" y="3604"/>
                    <a:pt x="1534" y="3570"/>
                  </a:cubicBezTo>
                  <a:cubicBezTo>
                    <a:pt x="1544" y="3554"/>
                    <a:pt x="1553" y="3536"/>
                    <a:pt x="1562" y="3520"/>
                  </a:cubicBezTo>
                  <a:cubicBezTo>
                    <a:pt x="1552" y="3495"/>
                    <a:pt x="1542" y="3470"/>
                    <a:pt x="1530" y="3445"/>
                  </a:cubicBezTo>
                  <a:cubicBezTo>
                    <a:pt x="1653" y="3342"/>
                    <a:pt x="1744" y="3031"/>
                    <a:pt x="1799" y="2937"/>
                  </a:cubicBezTo>
                  <a:cubicBezTo>
                    <a:pt x="1972" y="2585"/>
                    <a:pt x="2142" y="2226"/>
                    <a:pt x="2334" y="1877"/>
                  </a:cubicBezTo>
                  <a:cubicBezTo>
                    <a:pt x="2612" y="1289"/>
                    <a:pt x="2981" y="727"/>
                    <a:pt x="3249" y="130"/>
                  </a:cubicBezTo>
                  <a:cubicBezTo>
                    <a:pt x="3269" y="83"/>
                    <a:pt x="3244" y="27"/>
                    <a:pt x="3197" y="8"/>
                  </a:cubicBezTo>
                  <a:cubicBezTo>
                    <a:pt x="3186" y="3"/>
                    <a:pt x="3175" y="1"/>
                    <a:pt x="3163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05" name="Google Shape;4105;p56"/>
            <p:cNvSpPr/>
            <p:nvPr/>
          </p:nvSpPr>
          <p:spPr>
            <a:xfrm>
              <a:off x="7961858" y="932459"/>
              <a:ext cx="96969" cy="105746"/>
            </a:xfrm>
            <a:custGeom>
              <a:avLst/>
              <a:gdLst/>
              <a:ahLst/>
              <a:cxnLst/>
              <a:rect l="l" t="t" r="r" b="b"/>
              <a:pathLst>
                <a:path w="2694" h="2979" extrusionOk="0">
                  <a:moveTo>
                    <a:pt x="2598" y="1"/>
                  </a:moveTo>
                  <a:cubicBezTo>
                    <a:pt x="2568" y="1"/>
                    <a:pt x="2538" y="14"/>
                    <a:pt x="2519" y="38"/>
                  </a:cubicBezTo>
                  <a:cubicBezTo>
                    <a:pt x="2518" y="36"/>
                    <a:pt x="2516" y="36"/>
                    <a:pt x="2515" y="35"/>
                  </a:cubicBezTo>
                  <a:cubicBezTo>
                    <a:pt x="2506" y="32"/>
                    <a:pt x="2497" y="31"/>
                    <a:pt x="2487" y="31"/>
                  </a:cubicBezTo>
                  <a:cubicBezTo>
                    <a:pt x="2454" y="31"/>
                    <a:pt x="2420" y="49"/>
                    <a:pt x="2404" y="76"/>
                  </a:cubicBezTo>
                  <a:cubicBezTo>
                    <a:pt x="1854" y="413"/>
                    <a:pt x="1279" y="740"/>
                    <a:pt x="706" y="1039"/>
                  </a:cubicBezTo>
                  <a:cubicBezTo>
                    <a:pt x="622" y="1095"/>
                    <a:pt x="375" y="1124"/>
                    <a:pt x="302" y="1220"/>
                  </a:cubicBezTo>
                  <a:cubicBezTo>
                    <a:pt x="271" y="1202"/>
                    <a:pt x="240" y="1183"/>
                    <a:pt x="208" y="1164"/>
                  </a:cubicBezTo>
                  <a:cubicBezTo>
                    <a:pt x="185" y="1174"/>
                    <a:pt x="162" y="1184"/>
                    <a:pt x="139" y="1195"/>
                  </a:cubicBezTo>
                  <a:cubicBezTo>
                    <a:pt x="112" y="1207"/>
                    <a:pt x="84" y="1219"/>
                    <a:pt x="57" y="1231"/>
                  </a:cubicBezTo>
                  <a:cubicBezTo>
                    <a:pt x="39" y="1242"/>
                    <a:pt x="19" y="1251"/>
                    <a:pt x="1" y="1260"/>
                  </a:cubicBezTo>
                  <a:cubicBezTo>
                    <a:pt x="231" y="1394"/>
                    <a:pt x="456" y="1535"/>
                    <a:pt x="678" y="1681"/>
                  </a:cubicBezTo>
                  <a:cubicBezTo>
                    <a:pt x="1314" y="2075"/>
                    <a:pt x="1931" y="2482"/>
                    <a:pt x="2486" y="2979"/>
                  </a:cubicBezTo>
                  <a:cubicBezTo>
                    <a:pt x="2488" y="2966"/>
                    <a:pt x="2490" y="2955"/>
                    <a:pt x="2492" y="2942"/>
                  </a:cubicBezTo>
                  <a:cubicBezTo>
                    <a:pt x="2500" y="2904"/>
                    <a:pt x="2507" y="2868"/>
                    <a:pt x="2515" y="2831"/>
                  </a:cubicBezTo>
                  <a:cubicBezTo>
                    <a:pt x="2519" y="2810"/>
                    <a:pt x="2523" y="2790"/>
                    <a:pt x="2528" y="2769"/>
                  </a:cubicBezTo>
                  <a:cubicBezTo>
                    <a:pt x="2479" y="2726"/>
                    <a:pt x="2428" y="2682"/>
                    <a:pt x="2377" y="2640"/>
                  </a:cubicBezTo>
                  <a:cubicBezTo>
                    <a:pt x="2422" y="2488"/>
                    <a:pt x="2443" y="2327"/>
                    <a:pt x="2476" y="2171"/>
                  </a:cubicBezTo>
                  <a:cubicBezTo>
                    <a:pt x="2567" y="1471"/>
                    <a:pt x="2694" y="768"/>
                    <a:pt x="2682" y="62"/>
                  </a:cubicBezTo>
                  <a:cubicBezTo>
                    <a:pt x="2669" y="19"/>
                    <a:pt x="2634" y="1"/>
                    <a:pt x="2598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06" name="Google Shape;4106;p56"/>
            <p:cNvSpPr/>
            <p:nvPr/>
          </p:nvSpPr>
          <p:spPr>
            <a:xfrm>
              <a:off x="7652737" y="785820"/>
              <a:ext cx="133576" cy="122465"/>
            </a:xfrm>
            <a:custGeom>
              <a:avLst/>
              <a:gdLst/>
              <a:ahLst/>
              <a:cxnLst/>
              <a:rect l="l" t="t" r="r" b="b"/>
              <a:pathLst>
                <a:path w="3711" h="3450" extrusionOk="0">
                  <a:moveTo>
                    <a:pt x="2150" y="0"/>
                  </a:moveTo>
                  <a:cubicBezTo>
                    <a:pt x="2143" y="0"/>
                    <a:pt x="2136" y="1"/>
                    <a:pt x="2129" y="3"/>
                  </a:cubicBezTo>
                  <a:cubicBezTo>
                    <a:pt x="2015" y="59"/>
                    <a:pt x="2018" y="170"/>
                    <a:pt x="2053" y="285"/>
                  </a:cubicBezTo>
                  <a:cubicBezTo>
                    <a:pt x="2052" y="286"/>
                    <a:pt x="2052" y="288"/>
                    <a:pt x="2052" y="288"/>
                  </a:cubicBezTo>
                  <a:cubicBezTo>
                    <a:pt x="2040" y="283"/>
                    <a:pt x="2030" y="281"/>
                    <a:pt x="2020" y="281"/>
                  </a:cubicBezTo>
                  <a:cubicBezTo>
                    <a:pt x="1968" y="281"/>
                    <a:pt x="1931" y="335"/>
                    <a:pt x="1903" y="377"/>
                  </a:cubicBezTo>
                  <a:cubicBezTo>
                    <a:pt x="1540" y="827"/>
                    <a:pt x="1319" y="1372"/>
                    <a:pt x="971" y="1839"/>
                  </a:cubicBezTo>
                  <a:cubicBezTo>
                    <a:pt x="866" y="2079"/>
                    <a:pt x="255" y="2580"/>
                    <a:pt x="241" y="2870"/>
                  </a:cubicBezTo>
                  <a:lnTo>
                    <a:pt x="134" y="2870"/>
                  </a:lnTo>
                  <a:cubicBezTo>
                    <a:pt x="127" y="2882"/>
                    <a:pt x="117" y="2895"/>
                    <a:pt x="108" y="2907"/>
                  </a:cubicBezTo>
                  <a:lnTo>
                    <a:pt x="31" y="3016"/>
                  </a:lnTo>
                  <a:cubicBezTo>
                    <a:pt x="21" y="3030"/>
                    <a:pt x="10" y="3044"/>
                    <a:pt x="0" y="3059"/>
                  </a:cubicBezTo>
                  <a:cubicBezTo>
                    <a:pt x="121" y="3057"/>
                    <a:pt x="243" y="3056"/>
                    <a:pt x="364" y="3056"/>
                  </a:cubicBezTo>
                  <a:cubicBezTo>
                    <a:pt x="1291" y="3056"/>
                    <a:pt x="2216" y="3119"/>
                    <a:pt x="3125" y="3326"/>
                  </a:cubicBezTo>
                  <a:cubicBezTo>
                    <a:pt x="3322" y="3361"/>
                    <a:pt x="3518" y="3402"/>
                    <a:pt x="3711" y="3449"/>
                  </a:cubicBezTo>
                  <a:cubicBezTo>
                    <a:pt x="3676" y="3377"/>
                    <a:pt x="3646" y="3304"/>
                    <a:pt x="3614" y="3232"/>
                  </a:cubicBezTo>
                  <a:cubicBezTo>
                    <a:pt x="3561" y="3219"/>
                    <a:pt x="3510" y="3207"/>
                    <a:pt x="3458" y="3195"/>
                  </a:cubicBezTo>
                  <a:cubicBezTo>
                    <a:pt x="3473" y="3149"/>
                    <a:pt x="3456" y="3091"/>
                    <a:pt x="3403" y="3067"/>
                  </a:cubicBezTo>
                  <a:cubicBezTo>
                    <a:pt x="3211" y="2619"/>
                    <a:pt x="3036" y="2147"/>
                    <a:pt x="2849" y="1694"/>
                  </a:cubicBezTo>
                  <a:cubicBezTo>
                    <a:pt x="2879" y="1672"/>
                    <a:pt x="2897" y="1633"/>
                    <a:pt x="2889" y="1593"/>
                  </a:cubicBezTo>
                  <a:cubicBezTo>
                    <a:pt x="2813" y="1233"/>
                    <a:pt x="2592" y="921"/>
                    <a:pt x="2452" y="583"/>
                  </a:cubicBezTo>
                  <a:cubicBezTo>
                    <a:pt x="2379" y="425"/>
                    <a:pt x="2332" y="227"/>
                    <a:pt x="2251" y="66"/>
                  </a:cubicBezTo>
                  <a:cubicBezTo>
                    <a:pt x="2230" y="29"/>
                    <a:pt x="2192" y="0"/>
                    <a:pt x="215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07" name="Google Shape;4107;p56"/>
            <p:cNvSpPr/>
            <p:nvPr/>
          </p:nvSpPr>
          <p:spPr>
            <a:xfrm>
              <a:off x="7396528" y="803604"/>
              <a:ext cx="96501" cy="127435"/>
            </a:xfrm>
            <a:custGeom>
              <a:avLst/>
              <a:gdLst/>
              <a:ahLst/>
              <a:cxnLst/>
              <a:rect l="l" t="t" r="r" b="b"/>
              <a:pathLst>
                <a:path w="2681" h="3590" extrusionOk="0">
                  <a:moveTo>
                    <a:pt x="709" y="1"/>
                  </a:moveTo>
                  <a:cubicBezTo>
                    <a:pt x="701" y="1"/>
                    <a:pt x="691" y="2"/>
                    <a:pt x="682" y="5"/>
                  </a:cubicBezTo>
                  <a:cubicBezTo>
                    <a:pt x="596" y="30"/>
                    <a:pt x="612" y="127"/>
                    <a:pt x="622" y="196"/>
                  </a:cubicBezTo>
                  <a:cubicBezTo>
                    <a:pt x="666" y="1075"/>
                    <a:pt x="405" y="1924"/>
                    <a:pt x="281" y="2787"/>
                  </a:cubicBezTo>
                  <a:cubicBezTo>
                    <a:pt x="291" y="2915"/>
                    <a:pt x="98" y="3202"/>
                    <a:pt x="85" y="3375"/>
                  </a:cubicBezTo>
                  <a:cubicBezTo>
                    <a:pt x="76" y="3377"/>
                    <a:pt x="66" y="3380"/>
                    <a:pt x="57" y="3383"/>
                  </a:cubicBezTo>
                  <a:cubicBezTo>
                    <a:pt x="54" y="3392"/>
                    <a:pt x="50" y="3401"/>
                    <a:pt x="47" y="3410"/>
                  </a:cubicBezTo>
                  <a:cubicBezTo>
                    <a:pt x="31" y="3470"/>
                    <a:pt x="16" y="3529"/>
                    <a:pt x="0" y="3590"/>
                  </a:cubicBezTo>
                  <a:cubicBezTo>
                    <a:pt x="877" y="3338"/>
                    <a:pt x="1775" y="3154"/>
                    <a:pt x="2680" y="3005"/>
                  </a:cubicBezTo>
                  <a:cubicBezTo>
                    <a:pt x="2662" y="2976"/>
                    <a:pt x="2651" y="2943"/>
                    <a:pt x="2636" y="2912"/>
                  </a:cubicBezTo>
                  <a:cubicBezTo>
                    <a:pt x="2623" y="2885"/>
                    <a:pt x="2611" y="2860"/>
                    <a:pt x="2596" y="2835"/>
                  </a:cubicBezTo>
                  <a:cubicBezTo>
                    <a:pt x="2595" y="2834"/>
                    <a:pt x="2593" y="2833"/>
                    <a:pt x="2592" y="2830"/>
                  </a:cubicBezTo>
                  <a:cubicBezTo>
                    <a:pt x="2553" y="2837"/>
                    <a:pt x="2515" y="2844"/>
                    <a:pt x="2477" y="2851"/>
                  </a:cubicBezTo>
                  <a:cubicBezTo>
                    <a:pt x="2485" y="2820"/>
                    <a:pt x="2477" y="2787"/>
                    <a:pt x="2444" y="2760"/>
                  </a:cubicBezTo>
                  <a:cubicBezTo>
                    <a:pt x="2039" y="2190"/>
                    <a:pt x="1625" y="1622"/>
                    <a:pt x="1300" y="1002"/>
                  </a:cubicBezTo>
                  <a:cubicBezTo>
                    <a:pt x="1147" y="702"/>
                    <a:pt x="907" y="457"/>
                    <a:pt x="819" y="123"/>
                  </a:cubicBezTo>
                  <a:cubicBezTo>
                    <a:pt x="806" y="65"/>
                    <a:pt x="770" y="1"/>
                    <a:pt x="70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08" name="Google Shape;4108;p56"/>
            <p:cNvSpPr/>
            <p:nvPr/>
          </p:nvSpPr>
          <p:spPr>
            <a:xfrm>
              <a:off x="7243047" y="995750"/>
              <a:ext cx="108" cy="106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3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D8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09" name="Google Shape;4109;p56"/>
            <p:cNvSpPr/>
            <p:nvPr/>
          </p:nvSpPr>
          <p:spPr>
            <a:xfrm>
              <a:off x="7101193" y="938387"/>
              <a:ext cx="143942" cy="137551"/>
            </a:xfrm>
            <a:custGeom>
              <a:avLst/>
              <a:gdLst/>
              <a:ahLst/>
              <a:cxnLst/>
              <a:rect l="l" t="t" r="r" b="b"/>
              <a:pathLst>
                <a:path w="3999" h="3875" extrusionOk="0">
                  <a:moveTo>
                    <a:pt x="130" y="1"/>
                  </a:moveTo>
                  <a:cubicBezTo>
                    <a:pt x="39" y="1"/>
                    <a:pt x="0" y="142"/>
                    <a:pt x="97" y="182"/>
                  </a:cubicBezTo>
                  <a:cubicBezTo>
                    <a:pt x="110" y="187"/>
                    <a:pt x="124" y="194"/>
                    <a:pt x="139" y="201"/>
                  </a:cubicBezTo>
                  <a:cubicBezTo>
                    <a:pt x="307" y="481"/>
                    <a:pt x="300" y="839"/>
                    <a:pt x="445" y="1136"/>
                  </a:cubicBezTo>
                  <a:cubicBezTo>
                    <a:pt x="748" y="1926"/>
                    <a:pt x="808" y="2775"/>
                    <a:pt x="955" y="3601"/>
                  </a:cubicBezTo>
                  <a:cubicBezTo>
                    <a:pt x="957" y="3625"/>
                    <a:pt x="968" y="3645"/>
                    <a:pt x="985" y="3660"/>
                  </a:cubicBezTo>
                  <a:cubicBezTo>
                    <a:pt x="979" y="3666"/>
                    <a:pt x="974" y="3670"/>
                    <a:pt x="967" y="3676"/>
                  </a:cubicBezTo>
                  <a:cubicBezTo>
                    <a:pt x="968" y="3677"/>
                    <a:pt x="968" y="3678"/>
                    <a:pt x="968" y="3681"/>
                  </a:cubicBezTo>
                  <a:cubicBezTo>
                    <a:pt x="981" y="3718"/>
                    <a:pt x="991" y="3757"/>
                    <a:pt x="1002" y="3795"/>
                  </a:cubicBezTo>
                  <a:cubicBezTo>
                    <a:pt x="1009" y="3822"/>
                    <a:pt x="1017" y="3849"/>
                    <a:pt x="1024" y="3875"/>
                  </a:cubicBezTo>
                  <a:cubicBezTo>
                    <a:pt x="1961" y="3078"/>
                    <a:pt x="2951" y="2328"/>
                    <a:pt x="3998" y="1678"/>
                  </a:cubicBezTo>
                  <a:cubicBezTo>
                    <a:pt x="3987" y="1670"/>
                    <a:pt x="3978" y="1661"/>
                    <a:pt x="3971" y="1649"/>
                  </a:cubicBezTo>
                  <a:cubicBezTo>
                    <a:pt x="3971" y="1647"/>
                    <a:pt x="3970" y="1645"/>
                    <a:pt x="3970" y="1644"/>
                  </a:cubicBezTo>
                  <a:cubicBezTo>
                    <a:pt x="3967" y="1643"/>
                    <a:pt x="3967" y="1642"/>
                    <a:pt x="3965" y="1641"/>
                  </a:cubicBezTo>
                  <a:cubicBezTo>
                    <a:pt x="3957" y="1631"/>
                    <a:pt x="3949" y="1623"/>
                    <a:pt x="3941" y="1617"/>
                  </a:cubicBezTo>
                  <a:cubicBezTo>
                    <a:pt x="3936" y="1612"/>
                    <a:pt x="3932" y="1609"/>
                    <a:pt x="3926" y="1605"/>
                  </a:cubicBezTo>
                  <a:cubicBezTo>
                    <a:pt x="3916" y="1597"/>
                    <a:pt x="3906" y="1590"/>
                    <a:pt x="3894" y="1583"/>
                  </a:cubicBezTo>
                  <a:cubicBezTo>
                    <a:pt x="3893" y="1583"/>
                    <a:pt x="3892" y="1582"/>
                    <a:pt x="3891" y="1582"/>
                  </a:cubicBezTo>
                  <a:cubicBezTo>
                    <a:pt x="3890" y="1582"/>
                    <a:pt x="3890" y="1582"/>
                    <a:pt x="3890" y="1583"/>
                  </a:cubicBezTo>
                  <a:cubicBezTo>
                    <a:pt x="3871" y="1597"/>
                    <a:pt x="3848" y="1605"/>
                    <a:pt x="3824" y="1605"/>
                  </a:cubicBezTo>
                  <a:cubicBezTo>
                    <a:pt x="3816" y="1605"/>
                    <a:pt x="3807" y="1604"/>
                    <a:pt x="3799" y="1602"/>
                  </a:cubicBezTo>
                  <a:cubicBezTo>
                    <a:pt x="3794" y="1601"/>
                    <a:pt x="3789" y="1598"/>
                    <a:pt x="3783" y="1596"/>
                  </a:cubicBezTo>
                  <a:cubicBezTo>
                    <a:pt x="3775" y="1601"/>
                    <a:pt x="3767" y="1606"/>
                    <a:pt x="3759" y="1611"/>
                  </a:cubicBezTo>
                  <a:cubicBezTo>
                    <a:pt x="3560" y="1404"/>
                    <a:pt x="2675" y="1159"/>
                    <a:pt x="2517" y="1083"/>
                  </a:cubicBezTo>
                  <a:cubicBezTo>
                    <a:pt x="1738" y="709"/>
                    <a:pt x="953" y="350"/>
                    <a:pt x="160" y="5"/>
                  </a:cubicBezTo>
                  <a:cubicBezTo>
                    <a:pt x="149" y="2"/>
                    <a:pt x="139" y="1"/>
                    <a:pt x="13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10" name="Google Shape;4110;p56"/>
            <p:cNvSpPr/>
            <p:nvPr/>
          </p:nvSpPr>
          <p:spPr>
            <a:xfrm>
              <a:off x="6924928" y="1159214"/>
              <a:ext cx="115362" cy="102303"/>
            </a:xfrm>
            <a:custGeom>
              <a:avLst/>
              <a:gdLst/>
              <a:ahLst/>
              <a:cxnLst/>
              <a:rect l="l" t="t" r="r" b="b"/>
              <a:pathLst>
                <a:path w="3205" h="2882" extrusionOk="0">
                  <a:moveTo>
                    <a:pt x="107" y="1"/>
                  </a:moveTo>
                  <a:cubicBezTo>
                    <a:pt x="99" y="1"/>
                    <a:pt x="91" y="1"/>
                    <a:pt x="84" y="2"/>
                  </a:cubicBezTo>
                  <a:cubicBezTo>
                    <a:pt x="5" y="24"/>
                    <a:pt x="0" y="132"/>
                    <a:pt x="64" y="174"/>
                  </a:cubicBezTo>
                  <a:cubicBezTo>
                    <a:pt x="21" y="206"/>
                    <a:pt x="15" y="268"/>
                    <a:pt x="47" y="308"/>
                  </a:cubicBezTo>
                  <a:cubicBezTo>
                    <a:pt x="310" y="643"/>
                    <a:pt x="549" y="994"/>
                    <a:pt x="783" y="1351"/>
                  </a:cubicBezTo>
                  <a:cubicBezTo>
                    <a:pt x="1048" y="1749"/>
                    <a:pt x="1233" y="2208"/>
                    <a:pt x="1523" y="2594"/>
                  </a:cubicBezTo>
                  <a:cubicBezTo>
                    <a:pt x="1538" y="2610"/>
                    <a:pt x="1555" y="2629"/>
                    <a:pt x="1574" y="2645"/>
                  </a:cubicBezTo>
                  <a:cubicBezTo>
                    <a:pt x="1566" y="2662"/>
                    <a:pt x="1558" y="2680"/>
                    <a:pt x="1548" y="2697"/>
                  </a:cubicBezTo>
                  <a:cubicBezTo>
                    <a:pt x="1583" y="2757"/>
                    <a:pt x="1614" y="2819"/>
                    <a:pt x="1644" y="2882"/>
                  </a:cubicBezTo>
                  <a:cubicBezTo>
                    <a:pt x="1792" y="2582"/>
                    <a:pt x="1951" y="2290"/>
                    <a:pt x="2120" y="2001"/>
                  </a:cubicBezTo>
                  <a:cubicBezTo>
                    <a:pt x="2446" y="1446"/>
                    <a:pt x="2810" y="916"/>
                    <a:pt x="3204" y="411"/>
                  </a:cubicBezTo>
                  <a:cubicBezTo>
                    <a:pt x="3190" y="407"/>
                    <a:pt x="3178" y="405"/>
                    <a:pt x="3164" y="402"/>
                  </a:cubicBezTo>
                  <a:cubicBezTo>
                    <a:pt x="3161" y="401"/>
                    <a:pt x="3157" y="401"/>
                    <a:pt x="3154" y="399"/>
                  </a:cubicBezTo>
                  <a:cubicBezTo>
                    <a:pt x="3100" y="390"/>
                    <a:pt x="3049" y="381"/>
                    <a:pt x="2996" y="370"/>
                  </a:cubicBezTo>
                  <a:cubicBezTo>
                    <a:pt x="2978" y="394"/>
                    <a:pt x="2959" y="418"/>
                    <a:pt x="2941" y="443"/>
                  </a:cubicBezTo>
                  <a:cubicBezTo>
                    <a:pt x="2932" y="435"/>
                    <a:pt x="2922" y="429"/>
                    <a:pt x="2909" y="426"/>
                  </a:cubicBezTo>
                  <a:cubicBezTo>
                    <a:pt x="2076" y="341"/>
                    <a:pt x="1252" y="168"/>
                    <a:pt x="419" y="63"/>
                  </a:cubicBezTo>
                  <a:cubicBezTo>
                    <a:pt x="316" y="42"/>
                    <a:pt x="211" y="1"/>
                    <a:pt x="10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11" name="Google Shape;4111;p56"/>
            <p:cNvSpPr/>
            <p:nvPr/>
          </p:nvSpPr>
          <p:spPr>
            <a:xfrm>
              <a:off x="6801179" y="1417456"/>
              <a:ext cx="130732" cy="83241"/>
            </a:xfrm>
            <a:custGeom>
              <a:avLst/>
              <a:gdLst/>
              <a:ahLst/>
              <a:cxnLst/>
              <a:rect l="l" t="t" r="r" b="b"/>
              <a:pathLst>
                <a:path w="3632" h="2345" extrusionOk="0">
                  <a:moveTo>
                    <a:pt x="3631" y="0"/>
                  </a:moveTo>
                  <a:cubicBezTo>
                    <a:pt x="3619" y="5"/>
                    <a:pt x="3607" y="9"/>
                    <a:pt x="3596" y="13"/>
                  </a:cubicBezTo>
                  <a:cubicBezTo>
                    <a:pt x="3581" y="18"/>
                    <a:pt x="3565" y="20"/>
                    <a:pt x="3549" y="20"/>
                  </a:cubicBezTo>
                  <a:cubicBezTo>
                    <a:pt x="3537" y="20"/>
                    <a:pt x="3525" y="19"/>
                    <a:pt x="3514" y="17"/>
                  </a:cubicBezTo>
                  <a:cubicBezTo>
                    <a:pt x="3504" y="31"/>
                    <a:pt x="3493" y="45"/>
                    <a:pt x="3479" y="54"/>
                  </a:cubicBezTo>
                  <a:cubicBezTo>
                    <a:pt x="3467" y="61"/>
                    <a:pt x="3453" y="65"/>
                    <a:pt x="3439" y="66"/>
                  </a:cubicBezTo>
                  <a:cubicBezTo>
                    <a:pt x="3437" y="67"/>
                    <a:pt x="3435" y="67"/>
                    <a:pt x="3433" y="67"/>
                  </a:cubicBezTo>
                  <a:cubicBezTo>
                    <a:pt x="3429" y="67"/>
                    <a:pt x="3424" y="66"/>
                    <a:pt x="3420" y="66"/>
                  </a:cubicBezTo>
                  <a:cubicBezTo>
                    <a:pt x="3414" y="92"/>
                    <a:pt x="3410" y="118"/>
                    <a:pt x="3404" y="144"/>
                  </a:cubicBezTo>
                  <a:cubicBezTo>
                    <a:pt x="3387" y="132"/>
                    <a:pt x="3368" y="124"/>
                    <a:pt x="3346" y="124"/>
                  </a:cubicBezTo>
                  <a:cubicBezTo>
                    <a:pt x="3342" y="124"/>
                    <a:pt x="3338" y="124"/>
                    <a:pt x="3334" y="125"/>
                  </a:cubicBezTo>
                  <a:cubicBezTo>
                    <a:pt x="2494" y="475"/>
                    <a:pt x="1543" y="463"/>
                    <a:pt x="704" y="833"/>
                  </a:cubicBezTo>
                  <a:cubicBezTo>
                    <a:pt x="586" y="889"/>
                    <a:pt x="1" y="870"/>
                    <a:pt x="246" y="1101"/>
                  </a:cubicBezTo>
                  <a:cubicBezTo>
                    <a:pt x="574" y="1137"/>
                    <a:pt x="900" y="1211"/>
                    <a:pt x="1213" y="1319"/>
                  </a:cubicBezTo>
                  <a:cubicBezTo>
                    <a:pt x="1212" y="1321"/>
                    <a:pt x="1210" y="1325"/>
                    <a:pt x="1208" y="1328"/>
                  </a:cubicBezTo>
                  <a:cubicBezTo>
                    <a:pt x="1168" y="1486"/>
                    <a:pt x="1407" y="1484"/>
                    <a:pt x="1501" y="1551"/>
                  </a:cubicBezTo>
                  <a:cubicBezTo>
                    <a:pt x="2027" y="1781"/>
                    <a:pt x="2539" y="2047"/>
                    <a:pt x="3083" y="2228"/>
                  </a:cubicBezTo>
                  <a:cubicBezTo>
                    <a:pt x="3083" y="2232"/>
                    <a:pt x="3083" y="2235"/>
                    <a:pt x="3083" y="2238"/>
                  </a:cubicBezTo>
                  <a:cubicBezTo>
                    <a:pt x="3092" y="2243"/>
                    <a:pt x="3101" y="2247"/>
                    <a:pt x="3109" y="2252"/>
                  </a:cubicBezTo>
                  <a:cubicBezTo>
                    <a:pt x="3165" y="2278"/>
                    <a:pt x="3217" y="2310"/>
                    <a:pt x="3269" y="2344"/>
                  </a:cubicBezTo>
                  <a:cubicBezTo>
                    <a:pt x="3311" y="2010"/>
                    <a:pt x="3356" y="1675"/>
                    <a:pt x="3388" y="1343"/>
                  </a:cubicBezTo>
                  <a:cubicBezTo>
                    <a:pt x="3459" y="894"/>
                    <a:pt x="3539" y="446"/>
                    <a:pt x="3631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12" name="Google Shape;4112;p56"/>
            <p:cNvSpPr/>
            <p:nvPr/>
          </p:nvSpPr>
          <p:spPr>
            <a:xfrm>
              <a:off x="6934394" y="1967519"/>
              <a:ext cx="6947" cy="6709"/>
            </a:xfrm>
            <a:custGeom>
              <a:avLst/>
              <a:gdLst/>
              <a:ahLst/>
              <a:cxnLst/>
              <a:rect l="l" t="t" r="r" b="b"/>
              <a:pathLst>
                <a:path w="193" h="189" extrusionOk="0">
                  <a:moveTo>
                    <a:pt x="99" y="0"/>
                  </a:moveTo>
                  <a:cubicBezTo>
                    <a:pt x="97" y="0"/>
                    <a:pt x="94" y="0"/>
                    <a:pt x="92" y="1"/>
                  </a:cubicBezTo>
                  <a:cubicBezTo>
                    <a:pt x="41" y="5"/>
                    <a:pt x="0" y="46"/>
                    <a:pt x="4" y="99"/>
                  </a:cubicBezTo>
                  <a:cubicBezTo>
                    <a:pt x="6" y="146"/>
                    <a:pt x="46" y="188"/>
                    <a:pt x="94" y="188"/>
                  </a:cubicBezTo>
                  <a:cubicBezTo>
                    <a:pt x="96" y="188"/>
                    <a:pt x="98" y="188"/>
                    <a:pt x="101" y="188"/>
                  </a:cubicBezTo>
                  <a:cubicBezTo>
                    <a:pt x="152" y="184"/>
                    <a:pt x="192" y="142"/>
                    <a:pt x="190" y="90"/>
                  </a:cubicBezTo>
                  <a:cubicBezTo>
                    <a:pt x="188" y="42"/>
                    <a:pt x="147" y="0"/>
                    <a:pt x="9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13" name="Google Shape;4113;p56"/>
            <p:cNvSpPr/>
            <p:nvPr/>
          </p:nvSpPr>
          <p:spPr>
            <a:xfrm>
              <a:off x="6945553" y="1971815"/>
              <a:ext cx="6911" cy="6709"/>
            </a:xfrm>
            <a:custGeom>
              <a:avLst/>
              <a:gdLst/>
              <a:ahLst/>
              <a:cxnLst/>
              <a:rect l="l" t="t" r="r" b="b"/>
              <a:pathLst>
                <a:path w="192" h="189" extrusionOk="0">
                  <a:moveTo>
                    <a:pt x="98" y="0"/>
                  </a:moveTo>
                  <a:cubicBezTo>
                    <a:pt x="95" y="0"/>
                    <a:pt x="93" y="1"/>
                    <a:pt x="90" y="1"/>
                  </a:cubicBezTo>
                  <a:cubicBezTo>
                    <a:pt x="40" y="5"/>
                    <a:pt x="0" y="47"/>
                    <a:pt x="2" y="99"/>
                  </a:cubicBezTo>
                  <a:cubicBezTo>
                    <a:pt x="5" y="147"/>
                    <a:pt x="45" y="189"/>
                    <a:pt x="93" y="189"/>
                  </a:cubicBezTo>
                  <a:cubicBezTo>
                    <a:pt x="96" y="189"/>
                    <a:pt x="98" y="189"/>
                    <a:pt x="101" y="188"/>
                  </a:cubicBezTo>
                  <a:cubicBezTo>
                    <a:pt x="151" y="184"/>
                    <a:pt x="191" y="143"/>
                    <a:pt x="189" y="90"/>
                  </a:cubicBezTo>
                  <a:cubicBezTo>
                    <a:pt x="188" y="43"/>
                    <a:pt x="146" y="0"/>
                    <a:pt x="9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14" name="Google Shape;4114;p56"/>
            <p:cNvSpPr/>
            <p:nvPr/>
          </p:nvSpPr>
          <p:spPr>
            <a:xfrm>
              <a:off x="6943717" y="1959639"/>
              <a:ext cx="6947" cy="6709"/>
            </a:xfrm>
            <a:custGeom>
              <a:avLst/>
              <a:gdLst/>
              <a:ahLst/>
              <a:cxnLst/>
              <a:rect l="l" t="t" r="r" b="b"/>
              <a:pathLst>
                <a:path w="193" h="189" extrusionOk="0">
                  <a:moveTo>
                    <a:pt x="100" y="0"/>
                  </a:moveTo>
                  <a:cubicBezTo>
                    <a:pt x="97" y="0"/>
                    <a:pt x="95" y="1"/>
                    <a:pt x="92" y="1"/>
                  </a:cubicBezTo>
                  <a:cubicBezTo>
                    <a:pt x="41" y="5"/>
                    <a:pt x="1" y="46"/>
                    <a:pt x="3" y="99"/>
                  </a:cubicBezTo>
                  <a:cubicBezTo>
                    <a:pt x="5" y="147"/>
                    <a:pt x="47" y="189"/>
                    <a:pt x="94" y="189"/>
                  </a:cubicBezTo>
                  <a:cubicBezTo>
                    <a:pt x="96" y="189"/>
                    <a:pt x="99" y="188"/>
                    <a:pt x="101" y="188"/>
                  </a:cubicBezTo>
                  <a:cubicBezTo>
                    <a:pt x="153" y="184"/>
                    <a:pt x="193" y="143"/>
                    <a:pt x="191" y="90"/>
                  </a:cubicBezTo>
                  <a:cubicBezTo>
                    <a:pt x="188" y="43"/>
                    <a:pt x="148" y="0"/>
                    <a:pt x="10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15" name="Google Shape;4115;p56"/>
            <p:cNvSpPr/>
            <p:nvPr/>
          </p:nvSpPr>
          <p:spPr>
            <a:xfrm>
              <a:off x="6960490" y="1791525"/>
              <a:ext cx="6947" cy="6673"/>
            </a:xfrm>
            <a:custGeom>
              <a:avLst/>
              <a:gdLst/>
              <a:ahLst/>
              <a:cxnLst/>
              <a:rect l="l" t="t" r="r" b="b"/>
              <a:pathLst>
                <a:path w="193" h="188" extrusionOk="0">
                  <a:moveTo>
                    <a:pt x="99" y="0"/>
                  </a:moveTo>
                  <a:cubicBezTo>
                    <a:pt x="96" y="0"/>
                    <a:pt x="94" y="0"/>
                    <a:pt x="92" y="0"/>
                  </a:cubicBezTo>
                  <a:cubicBezTo>
                    <a:pt x="40" y="4"/>
                    <a:pt x="0" y="45"/>
                    <a:pt x="2" y="99"/>
                  </a:cubicBezTo>
                  <a:cubicBezTo>
                    <a:pt x="5" y="146"/>
                    <a:pt x="45" y="187"/>
                    <a:pt x="93" y="187"/>
                  </a:cubicBezTo>
                  <a:cubicBezTo>
                    <a:pt x="96" y="187"/>
                    <a:pt x="98" y="187"/>
                    <a:pt x="101" y="187"/>
                  </a:cubicBezTo>
                  <a:cubicBezTo>
                    <a:pt x="151" y="182"/>
                    <a:pt x="192" y="142"/>
                    <a:pt x="190" y="88"/>
                  </a:cubicBezTo>
                  <a:cubicBezTo>
                    <a:pt x="188" y="42"/>
                    <a:pt x="146" y="0"/>
                    <a:pt x="9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16" name="Google Shape;4116;p56"/>
            <p:cNvSpPr/>
            <p:nvPr/>
          </p:nvSpPr>
          <p:spPr>
            <a:xfrm>
              <a:off x="6970605" y="1787088"/>
              <a:ext cx="6947" cy="6673"/>
            </a:xfrm>
            <a:custGeom>
              <a:avLst/>
              <a:gdLst/>
              <a:ahLst/>
              <a:cxnLst/>
              <a:rect l="l" t="t" r="r" b="b"/>
              <a:pathLst>
                <a:path w="193" h="188" extrusionOk="0">
                  <a:moveTo>
                    <a:pt x="99" y="0"/>
                  </a:moveTo>
                  <a:cubicBezTo>
                    <a:pt x="97" y="0"/>
                    <a:pt x="94" y="1"/>
                    <a:pt x="92" y="1"/>
                  </a:cubicBezTo>
                  <a:cubicBezTo>
                    <a:pt x="42" y="5"/>
                    <a:pt x="0" y="45"/>
                    <a:pt x="3" y="99"/>
                  </a:cubicBezTo>
                  <a:cubicBezTo>
                    <a:pt x="5" y="146"/>
                    <a:pt x="46" y="188"/>
                    <a:pt x="94" y="188"/>
                  </a:cubicBezTo>
                  <a:cubicBezTo>
                    <a:pt x="96" y="188"/>
                    <a:pt x="99" y="187"/>
                    <a:pt x="101" y="187"/>
                  </a:cubicBezTo>
                  <a:cubicBezTo>
                    <a:pt x="153" y="183"/>
                    <a:pt x="193" y="143"/>
                    <a:pt x="190" y="90"/>
                  </a:cubicBezTo>
                  <a:cubicBezTo>
                    <a:pt x="188" y="42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17" name="Google Shape;4117;p56"/>
            <p:cNvSpPr/>
            <p:nvPr/>
          </p:nvSpPr>
          <p:spPr>
            <a:xfrm>
              <a:off x="7179265" y="1686418"/>
              <a:ext cx="6947" cy="6709"/>
            </a:xfrm>
            <a:custGeom>
              <a:avLst/>
              <a:gdLst/>
              <a:ahLst/>
              <a:cxnLst/>
              <a:rect l="l" t="t" r="r" b="b"/>
              <a:pathLst>
                <a:path w="193" h="189" extrusionOk="0">
                  <a:moveTo>
                    <a:pt x="100" y="1"/>
                  </a:moveTo>
                  <a:cubicBezTo>
                    <a:pt x="97" y="1"/>
                    <a:pt x="95" y="1"/>
                    <a:pt x="92" y="1"/>
                  </a:cubicBezTo>
                  <a:cubicBezTo>
                    <a:pt x="41" y="6"/>
                    <a:pt x="1" y="47"/>
                    <a:pt x="3" y="99"/>
                  </a:cubicBezTo>
                  <a:cubicBezTo>
                    <a:pt x="5" y="147"/>
                    <a:pt x="46" y="189"/>
                    <a:pt x="94" y="189"/>
                  </a:cubicBezTo>
                  <a:cubicBezTo>
                    <a:pt x="96" y="189"/>
                    <a:pt x="99" y="189"/>
                    <a:pt x="101" y="189"/>
                  </a:cubicBezTo>
                  <a:cubicBezTo>
                    <a:pt x="153" y="184"/>
                    <a:pt x="193" y="143"/>
                    <a:pt x="191" y="90"/>
                  </a:cubicBezTo>
                  <a:cubicBezTo>
                    <a:pt x="188" y="43"/>
                    <a:pt x="148" y="1"/>
                    <a:pt x="100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18" name="Google Shape;4118;p56"/>
            <p:cNvSpPr/>
            <p:nvPr/>
          </p:nvSpPr>
          <p:spPr>
            <a:xfrm>
              <a:off x="7350347" y="1830749"/>
              <a:ext cx="6947" cy="6744"/>
            </a:xfrm>
            <a:custGeom>
              <a:avLst/>
              <a:gdLst/>
              <a:ahLst/>
              <a:cxnLst/>
              <a:rect l="l" t="t" r="r" b="b"/>
              <a:pathLst>
                <a:path w="193" h="190" extrusionOk="0">
                  <a:moveTo>
                    <a:pt x="99" y="1"/>
                  </a:moveTo>
                  <a:cubicBezTo>
                    <a:pt x="96" y="1"/>
                    <a:pt x="94" y="1"/>
                    <a:pt x="92" y="1"/>
                  </a:cubicBezTo>
                  <a:cubicBezTo>
                    <a:pt x="40" y="6"/>
                    <a:pt x="0" y="47"/>
                    <a:pt x="2" y="100"/>
                  </a:cubicBezTo>
                  <a:cubicBezTo>
                    <a:pt x="5" y="147"/>
                    <a:pt x="45" y="189"/>
                    <a:pt x="93" y="189"/>
                  </a:cubicBezTo>
                  <a:cubicBezTo>
                    <a:pt x="96" y="189"/>
                    <a:pt x="98" y="189"/>
                    <a:pt x="101" y="189"/>
                  </a:cubicBezTo>
                  <a:cubicBezTo>
                    <a:pt x="151" y="184"/>
                    <a:pt x="192" y="143"/>
                    <a:pt x="190" y="90"/>
                  </a:cubicBezTo>
                  <a:cubicBezTo>
                    <a:pt x="188" y="43"/>
                    <a:pt x="146" y="1"/>
                    <a:pt x="99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19" name="Google Shape;4119;p56"/>
            <p:cNvSpPr/>
            <p:nvPr/>
          </p:nvSpPr>
          <p:spPr>
            <a:xfrm>
              <a:off x="7348079" y="1842321"/>
              <a:ext cx="6947" cy="6709"/>
            </a:xfrm>
            <a:custGeom>
              <a:avLst/>
              <a:gdLst/>
              <a:ahLst/>
              <a:cxnLst/>
              <a:rect l="l" t="t" r="r" b="b"/>
              <a:pathLst>
                <a:path w="193" h="189" extrusionOk="0">
                  <a:moveTo>
                    <a:pt x="99" y="1"/>
                  </a:moveTo>
                  <a:cubicBezTo>
                    <a:pt x="97" y="1"/>
                    <a:pt x="94" y="1"/>
                    <a:pt x="92" y="1"/>
                  </a:cubicBezTo>
                  <a:cubicBezTo>
                    <a:pt x="40" y="6"/>
                    <a:pt x="0" y="47"/>
                    <a:pt x="3" y="99"/>
                  </a:cubicBezTo>
                  <a:cubicBezTo>
                    <a:pt x="5" y="147"/>
                    <a:pt x="45" y="189"/>
                    <a:pt x="93" y="189"/>
                  </a:cubicBezTo>
                  <a:cubicBezTo>
                    <a:pt x="96" y="189"/>
                    <a:pt x="98" y="189"/>
                    <a:pt x="101" y="189"/>
                  </a:cubicBezTo>
                  <a:cubicBezTo>
                    <a:pt x="152" y="184"/>
                    <a:pt x="192" y="143"/>
                    <a:pt x="190" y="90"/>
                  </a:cubicBezTo>
                  <a:cubicBezTo>
                    <a:pt x="188" y="43"/>
                    <a:pt x="147" y="1"/>
                    <a:pt x="99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20" name="Google Shape;4120;p56"/>
            <p:cNvSpPr/>
            <p:nvPr/>
          </p:nvSpPr>
          <p:spPr>
            <a:xfrm>
              <a:off x="7159324" y="1972915"/>
              <a:ext cx="6947" cy="6709"/>
            </a:xfrm>
            <a:custGeom>
              <a:avLst/>
              <a:gdLst/>
              <a:ahLst/>
              <a:cxnLst/>
              <a:rect l="l" t="t" r="r" b="b"/>
              <a:pathLst>
                <a:path w="193" h="189" extrusionOk="0">
                  <a:moveTo>
                    <a:pt x="99" y="0"/>
                  </a:moveTo>
                  <a:cubicBezTo>
                    <a:pt x="96" y="0"/>
                    <a:pt x="94" y="0"/>
                    <a:pt x="92" y="1"/>
                  </a:cubicBezTo>
                  <a:cubicBezTo>
                    <a:pt x="40" y="5"/>
                    <a:pt x="0" y="46"/>
                    <a:pt x="3" y="99"/>
                  </a:cubicBezTo>
                  <a:cubicBezTo>
                    <a:pt x="5" y="147"/>
                    <a:pt x="45" y="189"/>
                    <a:pt x="93" y="189"/>
                  </a:cubicBezTo>
                  <a:cubicBezTo>
                    <a:pt x="96" y="189"/>
                    <a:pt x="98" y="188"/>
                    <a:pt x="101" y="188"/>
                  </a:cubicBezTo>
                  <a:cubicBezTo>
                    <a:pt x="151" y="184"/>
                    <a:pt x="192" y="142"/>
                    <a:pt x="190" y="90"/>
                  </a:cubicBezTo>
                  <a:cubicBezTo>
                    <a:pt x="188" y="43"/>
                    <a:pt x="146" y="0"/>
                    <a:pt x="9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21" name="Google Shape;4121;p56"/>
            <p:cNvSpPr/>
            <p:nvPr/>
          </p:nvSpPr>
          <p:spPr>
            <a:xfrm>
              <a:off x="7171382" y="1971744"/>
              <a:ext cx="6947" cy="6709"/>
            </a:xfrm>
            <a:custGeom>
              <a:avLst/>
              <a:gdLst/>
              <a:ahLst/>
              <a:cxnLst/>
              <a:rect l="l" t="t" r="r" b="b"/>
              <a:pathLst>
                <a:path w="193" h="189" extrusionOk="0">
                  <a:moveTo>
                    <a:pt x="99" y="0"/>
                  </a:moveTo>
                  <a:cubicBezTo>
                    <a:pt x="97" y="0"/>
                    <a:pt x="94" y="0"/>
                    <a:pt x="92" y="0"/>
                  </a:cubicBezTo>
                  <a:cubicBezTo>
                    <a:pt x="41" y="5"/>
                    <a:pt x="0" y="46"/>
                    <a:pt x="3" y="99"/>
                  </a:cubicBezTo>
                  <a:cubicBezTo>
                    <a:pt x="5" y="146"/>
                    <a:pt x="45" y="188"/>
                    <a:pt x="94" y="188"/>
                  </a:cubicBezTo>
                  <a:cubicBezTo>
                    <a:pt x="96" y="188"/>
                    <a:pt x="98" y="188"/>
                    <a:pt x="101" y="188"/>
                  </a:cubicBezTo>
                  <a:cubicBezTo>
                    <a:pt x="152" y="183"/>
                    <a:pt x="192" y="142"/>
                    <a:pt x="190" y="90"/>
                  </a:cubicBezTo>
                  <a:cubicBezTo>
                    <a:pt x="188" y="42"/>
                    <a:pt x="147" y="0"/>
                    <a:pt x="9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22" name="Google Shape;4122;p56"/>
            <p:cNvSpPr/>
            <p:nvPr/>
          </p:nvSpPr>
          <p:spPr>
            <a:xfrm>
              <a:off x="7148490" y="1825886"/>
              <a:ext cx="6947" cy="6709"/>
            </a:xfrm>
            <a:custGeom>
              <a:avLst/>
              <a:gdLst/>
              <a:ahLst/>
              <a:cxnLst/>
              <a:rect l="l" t="t" r="r" b="b"/>
              <a:pathLst>
                <a:path w="193" h="189" extrusionOk="0">
                  <a:moveTo>
                    <a:pt x="99" y="1"/>
                  </a:moveTo>
                  <a:cubicBezTo>
                    <a:pt x="97" y="1"/>
                    <a:pt x="94" y="1"/>
                    <a:pt x="92" y="1"/>
                  </a:cubicBezTo>
                  <a:cubicBezTo>
                    <a:pt x="41" y="6"/>
                    <a:pt x="1" y="47"/>
                    <a:pt x="3" y="99"/>
                  </a:cubicBezTo>
                  <a:cubicBezTo>
                    <a:pt x="5" y="146"/>
                    <a:pt x="47" y="189"/>
                    <a:pt x="94" y="189"/>
                  </a:cubicBezTo>
                  <a:cubicBezTo>
                    <a:pt x="96" y="189"/>
                    <a:pt x="99" y="189"/>
                    <a:pt x="101" y="189"/>
                  </a:cubicBezTo>
                  <a:cubicBezTo>
                    <a:pt x="153" y="184"/>
                    <a:pt x="193" y="143"/>
                    <a:pt x="190" y="90"/>
                  </a:cubicBezTo>
                  <a:cubicBezTo>
                    <a:pt x="188" y="42"/>
                    <a:pt x="148" y="1"/>
                    <a:pt x="99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23" name="Google Shape;4123;p56"/>
            <p:cNvSpPr/>
            <p:nvPr/>
          </p:nvSpPr>
          <p:spPr>
            <a:xfrm>
              <a:off x="7505699" y="1924000"/>
              <a:ext cx="6947" cy="6709"/>
            </a:xfrm>
            <a:custGeom>
              <a:avLst/>
              <a:gdLst/>
              <a:ahLst/>
              <a:cxnLst/>
              <a:rect l="l" t="t" r="r" b="b"/>
              <a:pathLst>
                <a:path w="193" h="189" extrusionOk="0">
                  <a:moveTo>
                    <a:pt x="99" y="0"/>
                  </a:moveTo>
                  <a:cubicBezTo>
                    <a:pt x="97" y="0"/>
                    <a:pt x="95" y="1"/>
                    <a:pt x="92" y="1"/>
                  </a:cubicBezTo>
                  <a:cubicBezTo>
                    <a:pt x="41" y="5"/>
                    <a:pt x="1" y="46"/>
                    <a:pt x="3" y="99"/>
                  </a:cubicBezTo>
                  <a:cubicBezTo>
                    <a:pt x="5" y="147"/>
                    <a:pt x="46" y="189"/>
                    <a:pt x="94" y="189"/>
                  </a:cubicBezTo>
                  <a:cubicBezTo>
                    <a:pt x="96" y="189"/>
                    <a:pt x="99" y="189"/>
                    <a:pt x="101" y="188"/>
                  </a:cubicBezTo>
                  <a:cubicBezTo>
                    <a:pt x="153" y="184"/>
                    <a:pt x="193" y="143"/>
                    <a:pt x="191" y="90"/>
                  </a:cubicBezTo>
                  <a:cubicBezTo>
                    <a:pt x="188" y="43"/>
                    <a:pt x="147" y="0"/>
                    <a:pt x="9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24" name="Google Shape;4124;p56"/>
            <p:cNvSpPr/>
            <p:nvPr/>
          </p:nvSpPr>
          <p:spPr>
            <a:xfrm>
              <a:off x="7600833" y="2060983"/>
              <a:ext cx="6911" cy="6709"/>
            </a:xfrm>
            <a:custGeom>
              <a:avLst/>
              <a:gdLst/>
              <a:ahLst/>
              <a:cxnLst/>
              <a:rect l="l" t="t" r="r" b="b"/>
              <a:pathLst>
                <a:path w="192" h="189" extrusionOk="0">
                  <a:moveTo>
                    <a:pt x="100" y="1"/>
                  </a:moveTo>
                  <a:cubicBezTo>
                    <a:pt x="98" y="1"/>
                    <a:pt x="95" y="1"/>
                    <a:pt x="93" y="1"/>
                  </a:cubicBezTo>
                  <a:cubicBezTo>
                    <a:pt x="41" y="6"/>
                    <a:pt x="0" y="46"/>
                    <a:pt x="3" y="98"/>
                  </a:cubicBezTo>
                  <a:cubicBezTo>
                    <a:pt x="4" y="145"/>
                    <a:pt x="44" y="189"/>
                    <a:pt x="92" y="189"/>
                  </a:cubicBezTo>
                  <a:cubicBezTo>
                    <a:pt x="94" y="189"/>
                    <a:pt x="96" y="189"/>
                    <a:pt x="99" y="189"/>
                  </a:cubicBezTo>
                  <a:cubicBezTo>
                    <a:pt x="150" y="184"/>
                    <a:pt x="191" y="144"/>
                    <a:pt x="189" y="91"/>
                  </a:cubicBezTo>
                  <a:cubicBezTo>
                    <a:pt x="188" y="44"/>
                    <a:pt x="147" y="1"/>
                    <a:pt x="100" y="1"/>
                  </a:cubicBezTo>
                  <a:close/>
                </a:path>
              </a:pathLst>
            </a:custGeom>
            <a:solidFill>
              <a:srgbClr val="E4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25" name="Google Shape;4125;p56"/>
            <p:cNvSpPr/>
            <p:nvPr/>
          </p:nvSpPr>
          <p:spPr>
            <a:xfrm>
              <a:off x="7612099" y="2062829"/>
              <a:ext cx="6911" cy="6709"/>
            </a:xfrm>
            <a:custGeom>
              <a:avLst/>
              <a:gdLst/>
              <a:ahLst/>
              <a:cxnLst/>
              <a:rect l="l" t="t" r="r" b="b"/>
              <a:pathLst>
                <a:path w="192" h="189" extrusionOk="0">
                  <a:moveTo>
                    <a:pt x="99" y="0"/>
                  </a:moveTo>
                  <a:cubicBezTo>
                    <a:pt x="97" y="0"/>
                    <a:pt x="94" y="0"/>
                    <a:pt x="92" y="0"/>
                  </a:cubicBezTo>
                  <a:cubicBezTo>
                    <a:pt x="42" y="5"/>
                    <a:pt x="1" y="45"/>
                    <a:pt x="2" y="98"/>
                  </a:cubicBezTo>
                  <a:cubicBezTo>
                    <a:pt x="4" y="143"/>
                    <a:pt x="45" y="188"/>
                    <a:pt x="92" y="188"/>
                  </a:cubicBezTo>
                  <a:cubicBezTo>
                    <a:pt x="94" y="188"/>
                    <a:pt x="97" y="188"/>
                    <a:pt x="99" y="188"/>
                  </a:cubicBezTo>
                  <a:cubicBezTo>
                    <a:pt x="149" y="183"/>
                    <a:pt x="192" y="143"/>
                    <a:pt x="189" y="91"/>
                  </a:cubicBezTo>
                  <a:cubicBezTo>
                    <a:pt x="187" y="44"/>
                    <a:pt x="146" y="0"/>
                    <a:pt x="99" y="0"/>
                  </a:cubicBezTo>
                  <a:close/>
                </a:path>
              </a:pathLst>
            </a:custGeom>
            <a:solidFill>
              <a:srgbClr val="E4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26" name="Google Shape;4126;p56"/>
            <p:cNvSpPr/>
            <p:nvPr/>
          </p:nvSpPr>
          <p:spPr>
            <a:xfrm>
              <a:off x="7608176" y="2052109"/>
              <a:ext cx="6911" cy="6709"/>
            </a:xfrm>
            <a:custGeom>
              <a:avLst/>
              <a:gdLst/>
              <a:ahLst/>
              <a:cxnLst/>
              <a:rect l="l" t="t" r="r" b="b"/>
              <a:pathLst>
                <a:path w="192" h="189" extrusionOk="0">
                  <a:moveTo>
                    <a:pt x="100" y="0"/>
                  </a:moveTo>
                  <a:cubicBezTo>
                    <a:pt x="98" y="0"/>
                    <a:pt x="96" y="0"/>
                    <a:pt x="94" y="1"/>
                  </a:cubicBezTo>
                  <a:cubicBezTo>
                    <a:pt x="43" y="5"/>
                    <a:pt x="1" y="45"/>
                    <a:pt x="3" y="98"/>
                  </a:cubicBezTo>
                  <a:cubicBezTo>
                    <a:pt x="5" y="145"/>
                    <a:pt x="46" y="188"/>
                    <a:pt x="93" y="188"/>
                  </a:cubicBezTo>
                  <a:cubicBezTo>
                    <a:pt x="96" y="188"/>
                    <a:pt x="98" y="188"/>
                    <a:pt x="100" y="188"/>
                  </a:cubicBezTo>
                  <a:cubicBezTo>
                    <a:pt x="151" y="184"/>
                    <a:pt x="192" y="145"/>
                    <a:pt x="191" y="91"/>
                  </a:cubicBezTo>
                  <a:cubicBezTo>
                    <a:pt x="189" y="45"/>
                    <a:pt x="148" y="0"/>
                    <a:pt x="100" y="0"/>
                  </a:cubicBezTo>
                  <a:close/>
                </a:path>
              </a:pathLst>
            </a:custGeom>
            <a:solidFill>
              <a:srgbClr val="E4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27" name="Google Shape;4127;p56"/>
            <p:cNvSpPr/>
            <p:nvPr/>
          </p:nvSpPr>
          <p:spPr>
            <a:xfrm>
              <a:off x="7706621" y="1924177"/>
              <a:ext cx="6875" cy="6709"/>
            </a:xfrm>
            <a:custGeom>
              <a:avLst/>
              <a:gdLst/>
              <a:ahLst/>
              <a:cxnLst/>
              <a:rect l="l" t="t" r="r" b="b"/>
              <a:pathLst>
                <a:path w="191" h="189" extrusionOk="0">
                  <a:moveTo>
                    <a:pt x="99" y="0"/>
                  </a:moveTo>
                  <a:cubicBezTo>
                    <a:pt x="97" y="0"/>
                    <a:pt x="95" y="0"/>
                    <a:pt x="93" y="0"/>
                  </a:cubicBezTo>
                  <a:cubicBezTo>
                    <a:pt x="42" y="5"/>
                    <a:pt x="0" y="45"/>
                    <a:pt x="2" y="98"/>
                  </a:cubicBezTo>
                  <a:cubicBezTo>
                    <a:pt x="4" y="144"/>
                    <a:pt x="45" y="188"/>
                    <a:pt x="93" y="188"/>
                  </a:cubicBezTo>
                  <a:cubicBezTo>
                    <a:pt x="95" y="188"/>
                    <a:pt x="97" y="188"/>
                    <a:pt x="99" y="188"/>
                  </a:cubicBezTo>
                  <a:cubicBezTo>
                    <a:pt x="150" y="183"/>
                    <a:pt x="191" y="144"/>
                    <a:pt x="190" y="92"/>
                  </a:cubicBezTo>
                  <a:cubicBezTo>
                    <a:pt x="188" y="45"/>
                    <a:pt x="147" y="0"/>
                    <a:pt x="99" y="0"/>
                  </a:cubicBezTo>
                  <a:close/>
                </a:path>
              </a:pathLst>
            </a:custGeom>
            <a:solidFill>
              <a:srgbClr val="E4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28" name="Google Shape;4128;p56"/>
            <p:cNvSpPr/>
            <p:nvPr/>
          </p:nvSpPr>
          <p:spPr>
            <a:xfrm>
              <a:off x="7716951" y="1928899"/>
              <a:ext cx="6875" cy="6709"/>
            </a:xfrm>
            <a:custGeom>
              <a:avLst/>
              <a:gdLst/>
              <a:ahLst/>
              <a:cxnLst/>
              <a:rect l="l" t="t" r="r" b="b"/>
              <a:pathLst>
                <a:path w="191" h="189" extrusionOk="0">
                  <a:moveTo>
                    <a:pt x="99" y="1"/>
                  </a:moveTo>
                  <a:cubicBezTo>
                    <a:pt x="97" y="1"/>
                    <a:pt x="95" y="1"/>
                    <a:pt x="93" y="1"/>
                  </a:cubicBezTo>
                  <a:cubicBezTo>
                    <a:pt x="41" y="6"/>
                    <a:pt x="0" y="46"/>
                    <a:pt x="1" y="98"/>
                  </a:cubicBezTo>
                  <a:cubicBezTo>
                    <a:pt x="3" y="145"/>
                    <a:pt x="44" y="189"/>
                    <a:pt x="91" y="189"/>
                  </a:cubicBezTo>
                  <a:cubicBezTo>
                    <a:pt x="94" y="189"/>
                    <a:pt x="96" y="189"/>
                    <a:pt x="98" y="189"/>
                  </a:cubicBezTo>
                  <a:cubicBezTo>
                    <a:pt x="150" y="184"/>
                    <a:pt x="191" y="145"/>
                    <a:pt x="189" y="93"/>
                  </a:cubicBezTo>
                  <a:cubicBezTo>
                    <a:pt x="187" y="46"/>
                    <a:pt x="147" y="1"/>
                    <a:pt x="99" y="1"/>
                  </a:cubicBezTo>
                  <a:close/>
                </a:path>
              </a:pathLst>
            </a:custGeom>
            <a:solidFill>
              <a:srgbClr val="E4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29" name="Google Shape;4129;p56"/>
            <p:cNvSpPr/>
            <p:nvPr/>
          </p:nvSpPr>
          <p:spPr>
            <a:xfrm>
              <a:off x="7829614" y="2030917"/>
              <a:ext cx="6911" cy="6709"/>
            </a:xfrm>
            <a:custGeom>
              <a:avLst/>
              <a:gdLst/>
              <a:ahLst/>
              <a:cxnLst/>
              <a:rect l="l" t="t" r="r" b="b"/>
              <a:pathLst>
                <a:path w="192" h="189" extrusionOk="0">
                  <a:moveTo>
                    <a:pt x="98" y="0"/>
                  </a:moveTo>
                  <a:cubicBezTo>
                    <a:pt x="96" y="0"/>
                    <a:pt x="94" y="1"/>
                    <a:pt x="92" y="1"/>
                  </a:cubicBezTo>
                  <a:cubicBezTo>
                    <a:pt x="42" y="5"/>
                    <a:pt x="1" y="45"/>
                    <a:pt x="2" y="98"/>
                  </a:cubicBezTo>
                  <a:cubicBezTo>
                    <a:pt x="4" y="145"/>
                    <a:pt x="45" y="189"/>
                    <a:pt x="92" y="189"/>
                  </a:cubicBezTo>
                  <a:cubicBezTo>
                    <a:pt x="95" y="189"/>
                    <a:pt x="97" y="188"/>
                    <a:pt x="99" y="188"/>
                  </a:cubicBezTo>
                  <a:cubicBezTo>
                    <a:pt x="149" y="184"/>
                    <a:pt x="192" y="145"/>
                    <a:pt x="190" y="92"/>
                  </a:cubicBezTo>
                  <a:cubicBezTo>
                    <a:pt x="187" y="45"/>
                    <a:pt x="147" y="0"/>
                    <a:pt x="98" y="0"/>
                  </a:cubicBezTo>
                  <a:close/>
                </a:path>
              </a:pathLst>
            </a:custGeom>
            <a:solidFill>
              <a:srgbClr val="E4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30" name="Google Shape;4130;p56"/>
            <p:cNvSpPr/>
            <p:nvPr/>
          </p:nvSpPr>
          <p:spPr>
            <a:xfrm>
              <a:off x="7839477" y="2028078"/>
              <a:ext cx="6911" cy="6709"/>
            </a:xfrm>
            <a:custGeom>
              <a:avLst/>
              <a:gdLst/>
              <a:ahLst/>
              <a:cxnLst/>
              <a:rect l="l" t="t" r="r" b="b"/>
              <a:pathLst>
                <a:path w="192" h="189" extrusionOk="0">
                  <a:moveTo>
                    <a:pt x="100" y="0"/>
                  </a:moveTo>
                  <a:cubicBezTo>
                    <a:pt x="97" y="0"/>
                    <a:pt x="95" y="0"/>
                    <a:pt x="93" y="1"/>
                  </a:cubicBezTo>
                  <a:cubicBezTo>
                    <a:pt x="41" y="5"/>
                    <a:pt x="0" y="45"/>
                    <a:pt x="1" y="98"/>
                  </a:cubicBezTo>
                  <a:cubicBezTo>
                    <a:pt x="3" y="145"/>
                    <a:pt x="44" y="188"/>
                    <a:pt x="92" y="188"/>
                  </a:cubicBezTo>
                  <a:cubicBezTo>
                    <a:pt x="94" y="188"/>
                    <a:pt x="96" y="188"/>
                    <a:pt x="98" y="188"/>
                  </a:cubicBezTo>
                  <a:cubicBezTo>
                    <a:pt x="150" y="184"/>
                    <a:pt x="191" y="144"/>
                    <a:pt x="189" y="91"/>
                  </a:cubicBezTo>
                  <a:cubicBezTo>
                    <a:pt x="187" y="44"/>
                    <a:pt x="146" y="0"/>
                    <a:pt x="100" y="0"/>
                  </a:cubicBezTo>
                  <a:close/>
                </a:path>
              </a:pathLst>
            </a:custGeom>
            <a:solidFill>
              <a:srgbClr val="E4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31" name="Google Shape;4131;p56"/>
            <p:cNvSpPr/>
            <p:nvPr/>
          </p:nvSpPr>
          <p:spPr>
            <a:xfrm>
              <a:off x="7551916" y="1490083"/>
              <a:ext cx="106976" cy="98150"/>
            </a:xfrm>
            <a:custGeom>
              <a:avLst/>
              <a:gdLst/>
              <a:ahLst/>
              <a:cxnLst/>
              <a:rect l="l" t="t" r="r" b="b"/>
              <a:pathLst>
                <a:path w="2972" h="2765" extrusionOk="0">
                  <a:moveTo>
                    <a:pt x="1369" y="0"/>
                  </a:moveTo>
                  <a:cubicBezTo>
                    <a:pt x="1320" y="0"/>
                    <a:pt x="1271" y="3"/>
                    <a:pt x="1224" y="7"/>
                  </a:cubicBezTo>
                  <a:cubicBezTo>
                    <a:pt x="368" y="82"/>
                    <a:pt x="1" y="811"/>
                    <a:pt x="75" y="1499"/>
                  </a:cubicBezTo>
                  <a:cubicBezTo>
                    <a:pt x="145" y="2149"/>
                    <a:pt x="611" y="2765"/>
                    <a:pt x="1433" y="2765"/>
                  </a:cubicBezTo>
                  <a:cubicBezTo>
                    <a:pt x="1534" y="2765"/>
                    <a:pt x="1639" y="2756"/>
                    <a:pt x="1750" y="2736"/>
                  </a:cubicBezTo>
                  <a:cubicBezTo>
                    <a:pt x="2402" y="2593"/>
                    <a:pt x="2948" y="2043"/>
                    <a:pt x="2972" y="1361"/>
                  </a:cubicBezTo>
                  <a:cubicBezTo>
                    <a:pt x="2961" y="1140"/>
                    <a:pt x="2842" y="958"/>
                    <a:pt x="2731" y="776"/>
                  </a:cubicBezTo>
                  <a:cubicBezTo>
                    <a:pt x="2600" y="604"/>
                    <a:pt x="2463" y="414"/>
                    <a:pt x="2283" y="294"/>
                  </a:cubicBezTo>
                  <a:cubicBezTo>
                    <a:pt x="2274" y="286"/>
                    <a:pt x="2263" y="279"/>
                    <a:pt x="2250" y="271"/>
                  </a:cubicBezTo>
                  <a:cubicBezTo>
                    <a:pt x="2242" y="264"/>
                    <a:pt x="2233" y="258"/>
                    <a:pt x="2224" y="253"/>
                  </a:cubicBezTo>
                  <a:cubicBezTo>
                    <a:pt x="2204" y="241"/>
                    <a:pt x="2184" y="232"/>
                    <a:pt x="2163" y="223"/>
                  </a:cubicBezTo>
                  <a:cubicBezTo>
                    <a:pt x="2153" y="217"/>
                    <a:pt x="2141" y="211"/>
                    <a:pt x="2130" y="207"/>
                  </a:cubicBezTo>
                  <a:cubicBezTo>
                    <a:pt x="2119" y="197"/>
                    <a:pt x="2104" y="190"/>
                    <a:pt x="2090" y="184"/>
                  </a:cubicBezTo>
                  <a:cubicBezTo>
                    <a:pt x="2075" y="175"/>
                    <a:pt x="2059" y="167"/>
                    <a:pt x="2043" y="159"/>
                  </a:cubicBezTo>
                  <a:cubicBezTo>
                    <a:pt x="2001" y="137"/>
                    <a:pt x="1956" y="118"/>
                    <a:pt x="1912" y="99"/>
                  </a:cubicBezTo>
                  <a:cubicBezTo>
                    <a:pt x="1910" y="98"/>
                    <a:pt x="1909" y="98"/>
                    <a:pt x="1909" y="98"/>
                  </a:cubicBezTo>
                  <a:cubicBezTo>
                    <a:pt x="1898" y="92"/>
                    <a:pt x="1885" y="88"/>
                    <a:pt x="1873" y="83"/>
                  </a:cubicBezTo>
                  <a:cubicBezTo>
                    <a:pt x="1854" y="76"/>
                    <a:pt x="1836" y="71"/>
                    <a:pt x="1817" y="64"/>
                  </a:cubicBezTo>
                  <a:lnTo>
                    <a:pt x="1817" y="64"/>
                  </a:lnTo>
                  <a:cubicBezTo>
                    <a:pt x="1819" y="65"/>
                    <a:pt x="1820" y="65"/>
                    <a:pt x="1821" y="66"/>
                  </a:cubicBezTo>
                  <a:cubicBezTo>
                    <a:pt x="1796" y="57"/>
                    <a:pt x="1770" y="49"/>
                    <a:pt x="1745" y="41"/>
                  </a:cubicBezTo>
                  <a:cubicBezTo>
                    <a:pt x="1732" y="38"/>
                    <a:pt x="1719" y="32"/>
                    <a:pt x="1706" y="30"/>
                  </a:cubicBezTo>
                  <a:cubicBezTo>
                    <a:pt x="1695" y="27"/>
                    <a:pt x="1685" y="25"/>
                    <a:pt x="1674" y="23"/>
                  </a:cubicBezTo>
                  <a:lnTo>
                    <a:pt x="1674" y="23"/>
                  </a:lnTo>
                  <a:cubicBezTo>
                    <a:pt x="1674" y="24"/>
                    <a:pt x="1675" y="24"/>
                    <a:pt x="1675" y="24"/>
                  </a:cubicBezTo>
                  <a:cubicBezTo>
                    <a:pt x="1674" y="24"/>
                    <a:pt x="1671" y="24"/>
                    <a:pt x="1670" y="23"/>
                  </a:cubicBezTo>
                  <a:lnTo>
                    <a:pt x="1669" y="23"/>
                  </a:lnTo>
                  <a:cubicBezTo>
                    <a:pt x="1668" y="23"/>
                    <a:pt x="1668" y="23"/>
                    <a:pt x="1667" y="22"/>
                  </a:cubicBezTo>
                  <a:lnTo>
                    <a:pt x="1663" y="22"/>
                  </a:lnTo>
                  <a:cubicBezTo>
                    <a:pt x="1657" y="19"/>
                    <a:pt x="1652" y="19"/>
                    <a:pt x="1645" y="18"/>
                  </a:cubicBezTo>
                  <a:cubicBezTo>
                    <a:pt x="1635" y="16"/>
                    <a:pt x="1625" y="14"/>
                    <a:pt x="1615" y="14"/>
                  </a:cubicBezTo>
                  <a:cubicBezTo>
                    <a:pt x="1612" y="14"/>
                    <a:pt x="1610" y="15"/>
                    <a:pt x="1607" y="15"/>
                  </a:cubicBezTo>
                  <a:lnTo>
                    <a:pt x="1602" y="15"/>
                  </a:lnTo>
                  <a:cubicBezTo>
                    <a:pt x="1521" y="5"/>
                    <a:pt x="1444" y="0"/>
                    <a:pt x="1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32" name="Google Shape;4132;p56"/>
            <p:cNvSpPr/>
            <p:nvPr/>
          </p:nvSpPr>
          <p:spPr>
            <a:xfrm>
              <a:off x="7549253" y="1513902"/>
              <a:ext cx="100965" cy="77490"/>
            </a:xfrm>
            <a:custGeom>
              <a:avLst/>
              <a:gdLst/>
              <a:ahLst/>
              <a:cxnLst/>
              <a:rect l="l" t="t" r="r" b="b"/>
              <a:pathLst>
                <a:path w="2805" h="2183" extrusionOk="0">
                  <a:moveTo>
                    <a:pt x="148" y="0"/>
                  </a:moveTo>
                  <a:cubicBezTo>
                    <a:pt x="128" y="0"/>
                    <a:pt x="107" y="7"/>
                    <a:pt x="90" y="21"/>
                  </a:cubicBezTo>
                  <a:cubicBezTo>
                    <a:pt x="1" y="156"/>
                    <a:pt x="87" y="345"/>
                    <a:pt x="124" y="489"/>
                  </a:cubicBezTo>
                  <a:cubicBezTo>
                    <a:pt x="44" y="493"/>
                    <a:pt x="18" y="580"/>
                    <a:pt x="30" y="648"/>
                  </a:cubicBezTo>
                  <a:cubicBezTo>
                    <a:pt x="71" y="1386"/>
                    <a:pt x="682" y="2098"/>
                    <a:pt x="1430" y="2182"/>
                  </a:cubicBezTo>
                  <a:cubicBezTo>
                    <a:pt x="1462" y="2183"/>
                    <a:pt x="1495" y="2183"/>
                    <a:pt x="1529" y="2183"/>
                  </a:cubicBezTo>
                  <a:cubicBezTo>
                    <a:pt x="1912" y="2183"/>
                    <a:pt x="2340" y="2127"/>
                    <a:pt x="2609" y="1840"/>
                  </a:cubicBezTo>
                  <a:cubicBezTo>
                    <a:pt x="2635" y="1814"/>
                    <a:pt x="2679" y="1796"/>
                    <a:pt x="2713" y="1778"/>
                  </a:cubicBezTo>
                  <a:cubicBezTo>
                    <a:pt x="2805" y="1736"/>
                    <a:pt x="2767" y="1599"/>
                    <a:pt x="2675" y="1599"/>
                  </a:cubicBezTo>
                  <a:cubicBezTo>
                    <a:pt x="2670" y="1599"/>
                    <a:pt x="2664" y="1600"/>
                    <a:pt x="2658" y="1601"/>
                  </a:cubicBezTo>
                  <a:cubicBezTo>
                    <a:pt x="2475" y="1651"/>
                    <a:pt x="2286" y="1675"/>
                    <a:pt x="2100" y="1675"/>
                  </a:cubicBezTo>
                  <a:cubicBezTo>
                    <a:pt x="1245" y="1675"/>
                    <a:pt x="422" y="1168"/>
                    <a:pt x="254" y="264"/>
                  </a:cubicBezTo>
                  <a:cubicBezTo>
                    <a:pt x="227" y="189"/>
                    <a:pt x="265" y="102"/>
                    <a:pt x="221" y="34"/>
                  </a:cubicBezTo>
                  <a:cubicBezTo>
                    <a:pt x="203" y="12"/>
                    <a:pt x="176" y="0"/>
                    <a:pt x="14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33" name="Google Shape;4133;p56"/>
            <p:cNvSpPr/>
            <p:nvPr/>
          </p:nvSpPr>
          <p:spPr>
            <a:xfrm>
              <a:off x="7568582" y="1524586"/>
              <a:ext cx="6875" cy="6709"/>
            </a:xfrm>
            <a:custGeom>
              <a:avLst/>
              <a:gdLst/>
              <a:ahLst/>
              <a:cxnLst/>
              <a:rect l="l" t="t" r="r" b="b"/>
              <a:pathLst>
                <a:path w="191" h="189" extrusionOk="0">
                  <a:moveTo>
                    <a:pt x="101" y="1"/>
                  </a:moveTo>
                  <a:cubicBezTo>
                    <a:pt x="98" y="1"/>
                    <a:pt x="96" y="1"/>
                    <a:pt x="94" y="1"/>
                  </a:cubicBezTo>
                  <a:cubicBezTo>
                    <a:pt x="43" y="6"/>
                    <a:pt x="1" y="43"/>
                    <a:pt x="2" y="97"/>
                  </a:cubicBezTo>
                  <a:cubicBezTo>
                    <a:pt x="4" y="144"/>
                    <a:pt x="44" y="189"/>
                    <a:pt x="92" y="189"/>
                  </a:cubicBezTo>
                  <a:cubicBezTo>
                    <a:pt x="95" y="189"/>
                    <a:pt x="97" y="189"/>
                    <a:pt x="99" y="188"/>
                  </a:cubicBezTo>
                  <a:cubicBezTo>
                    <a:pt x="150" y="184"/>
                    <a:pt x="191" y="146"/>
                    <a:pt x="190" y="92"/>
                  </a:cubicBezTo>
                  <a:cubicBezTo>
                    <a:pt x="189" y="45"/>
                    <a:pt x="149" y="1"/>
                    <a:pt x="101" y="1"/>
                  </a:cubicBezTo>
                  <a:close/>
                </a:path>
              </a:pathLst>
            </a:custGeom>
            <a:solidFill>
              <a:srgbClr val="E17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34" name="Google Shape;4134;p56"/>
            <p:cNvSpPr/>
            <p:nvPr/>
          </p:nvSpPr>
          <p:spPr>
            <a:xfrm>
              <a:off x="7574521" y="1533106"/>
              <a:ext cx="6839" cy="6709"/>
            </a:xfrm>
            <a:custGeom>
              <a:avLst/>
              <a:gdLst/>
              <a:ahLst/>
              <a:cxnLst/>
              <a:rect l="l" t="t" r="r" b="b"/>
              <a:pathLst>
                <a:path w="190" h="189" extrusionOk="0">
                  <a:moveTo>
                    <a:pt x="99" y="1"/>
                  </a:moveTo>
                  <a:cubicBezTo>
                    <a:pt x="97" y="1"/>
                    <a:pt x="94" y="1"/>
                    <a:pt x="92" y="1"/>
                  </a:cubicBezTo>
                  <a:cubicBezTo>
                    <a:pt x="42" y="6"/>
                    <a:pt x="1" y="43"/>
                    <a:pt x="2" y="97"/>
                  </a:cubicBezTo>
                  <a:cubicBezTo>
                    <a:pt x="3" y="144"/>
                    <a:pt x="42" y="189"/>
                    <a:pt x="91" y="189"/>
                  </a:cubicBezTo>
                  <a:cubicBezTo>
                    <a:pt x="93" y="189"/>
                    <a:pt x="95" y="189"/>
                    <a:pt x="98" y="189"/>
                  </a:cubicBezTo>
                  <a:cubicBezTo>
                    <a:pt x="148" y="184"/>
                    <a:pt x="189" y="146"/>
                    <a:pt x="188" y="93"/>
                  </a:cubicBezTo>
                  <a:cubicBezTo>
                    <a:pt x="187" y="46"/>
                    <a:pt x="147" y="1"/>
                    <a:pt x="99" y="1"/>
                  </a:cubicBezTo>
                  <a:close/>
                </a:path>
              </a:pathLst>
            </a:custGeom>
            <a:solidFill>
              <a:srgbClr val="E17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35" name="Google Shape;4135;p56"/>
            <p:cNvSpPr/>
            <p:nvPr/>
          </p:nvSpPr>
          <p:spPr>
            <a:xfrm>
              <a:off x="7625057" y="1559373"/>
              <a:ext cx="6875" cy="6709"/>
            </a:xfrm>
            <a:custGeom>
              <a:avLst/>
              <a:gdLst/>
              <a:ahLst/>
              <a:cxnLst/>
              <a:rect l="l" t="t" r="r" b="b"/>
              <a:pathLst>
                <a:path w="191" h="189" extrusionOk="0">
                  <a:moveTo>
                    <a:pt x="100" y="1"/>
                  </a:moveTo>
                  <a:cubicBezTo>
                    <a:pt x="98" y="1"/>
                    <a:pt x="96" y="1"/>
                    <a:pt x="93" y="1"/>
                  </a:cubicBezTo>
                  <a:cubicBezTo>
                    <a:pt x="42" y="5"/>
                    <a:pt x="1" y="43"/>
                    <a:pt x="2" y="97"/>
                  </a:cubicBezTo>
                  <a:cubicBezTo>
                    <a:pt x="3" y="144"/>
                    <a:pt x="43" y="189"/>
                    <a:pt x="91" y="189"/>
                  </a:cubicBezTo>
                  <a:cubicBezTo>
                    <a:pt x="93" y="189"/>
                    <a:pt x="96" y="189"/>
                    <a:pt x="98" y="188"/>
                  </a:cubicBezTo>
                  <a:cubicBezTo>
                    <a:pt x="149" y="184"/>
                    <a:pt x="191" y="146"/>
                    <a:pt x="189" y="92"/>
                  </a:cubicBezTo>
                  <a:cubicBezTo>
                    <a:pt x="188" y="45"/>
                    <a:pt x="148" y="1"/>
                    <a:pt x="100" y="1"/>
                  </a:cubicBezTo>
                  <a:close/>
                </a:path>
              </a:pathLst>
            </a:custGeom>
            <a:solidFill>
              <a:srgbClr val="E17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36" name="Google Shape;4136;p56"/>
            <p:cNvSpPr/>
            <p:nvPr/>
          </p:nvSpPr>
          <p:spPr>
            <a:xfrm>
              <a:off x="7575601" y="1488983"/>
              <a:ext cx="88187" cy="51932"/>
            </a:xfrm>
            <a:custGeom>
              <a:avLst/>
              <a:gdLst/>
              <a:ahLst/>
              <a:cxnLst/>
              <a:rect l="l" t="t" r="r" b="b"/>
              <a:pathLst>
                <a:path w="2450" h="1463" extrusionOk="0">
                  <a:moveTo>
                    <a:pt x="527" y="1"/>
                  </a:moveTo>
                  <a:cubicBezTo>
                    <a:pt x="418" y="1"/>
                    <a:pt x="308" y="7"/>
                    <a:pt x="200" y="17"/>
                  </a:cubicBezTo>
                  <a:cubicBezTo>
                    <a:pt x="195" y="17"/>
                    <a:pt x="190" y="17"/>
                    <a:pt x="185" y="17"/>
                  </a:cubicBezTo>
                  <a:cubicBezTo>
                    <a:pt x="89" y="17"/>
                    <a:pt x="0" y="78"/>
                    <a:pt x="43" y="184"/>
                  </a:cubicBezTo>
                  <a:cubicBezTo>
                    <a:pt x="187" y="1009"/>
                    <a:pt x="1035" y="1462"/>
                    <a:pt x="1820" y="1462"/>
                  </a:cubicBezTo>
                  <a:cubicBezTo>
                    <a:pt x="1851" y="1462"/>
                    <a:pt x="1882" y="1462"/>
                    <a:pt x="1913" y="1460"/>
                  </a:cubicBezTo>
                  <a:cubicBezTo>
                    <a:pt x="2043" y="1458"/>
                    <a:pt x="2167" y="1429"/>
                    <a:pt x="2292" y="1398"/>
                  </a:cubicBezTo>
                  <a:cubicBezTo>
                    <a:pt x="2344" y="1388"/>
                    <a:pt x="2403" y="1379"/>
                    <a:pt x="2423" y="1323"/>
                  </a:cubicBezTo>
                  <a:cubicBezTo>
                    <a:pt x="2450" y="1261"/>
                    <a:pt x="2397" y="1193"/>
                    <a:pt x="2335" y="1193"/>
                  </a:cubicBezTo>
                  <a:cubicBezTo>
                    <a:pt x="2319" y="1193"/>
                    <a:pt x="2302" y="1197"/>
                    <a:pt x="2286" y="1207"/>
                  </a:cubicBezTo>
                  <a:cubicBezTo>
                    <a:pt x="2247" y="1108"/>
                    <a:pt x="2194" y="1013"/>
                    <a:pt x="2137" y="923"/>
                  </a:cubicBezTo>
                  <a:cubicBezTo>
                    <a:pt x="2274" y="890"/>
                    <a:pt x="2197" y="739"/>
                    <a:pt x="2133" y="670"/>
                  </a:cubicBezTo>
                  <a:cubicBezTo>
                    <a:pt x="1934" y="400"/>
                    <a:pt x="1600" y="117"/>
                    <a:pt x="1252" y="117"/>
                  </a:cubicBezTo>
                  <a:cubicBezTo>
                    <a:pt x="1240" y="117"/>
                    <a:pt x="1228" y="117"/>
                    <a:pt x="1216" y="118"/>
                  </a:cubicBezTo>
                  <a:cubicBezTo>
                    <a:pt x="997" y="30"/>
                    <a:pt x="762" y="1"/>
                    <a:pt x="52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37" name="Google Shape;4137;p56"/>
            <p:cNvSpPr/>
            <p:nvPr/>
          </p:nvSpPr>
          <p:spPr>
            <a:xfrm>
              <a:off x="7367372" y="1378551"/>
              <a:ext cx="154453" cy="119696"/>
            </a:xfrm>
            <a:custGeom>
              <a:avLst/>
              <a:gdLst/>
              <a:ahLst/>
              <a:cxnLst/>
              <a:rect l="l" t="t" r="r" b="b"/>
              <a:pathLst>
                <a:path w="4291" h="3372" extrusionOk="0">
                  <a:moveTo>
                    <a:pt x="177" y="883"/>
                  </a:moveTo>
                  <a:lnTo>
                    <a:pt x="177" y="883"/>
                  </a:lnTo>
                  <a:cubicBezTo>
                    <a:pt x="177" y="886"/>
                    <a:pt x="178" y="888"/>
                    <a:pt x="178" y="891"/>
                  </a:cubicBezTo>
                  <a:cubicBezTo>
                    <a:pt x="178" y="888"/>
                    <a:pt x="178" y="885"/>
                    <a:pt x="177" y="883"/>
                  </a:cubicBezTo>
                  <a:close/>
                  <a:moveTo>
                    <a:pt x="179" y="925"/>
                  </a:moveTo>
                  <a:lnTo>
                    <a:pt x="179" y="925"/>
                  </a:lnTo>
                  <a:cubicBezTo>
                    <a:pt x="180" y="928"/>
                    <a:pt x="180" y="932"/>
                    <a:pt x="180" y="935"/>
                  </a:cubicBezTo>
                  <a:cubicBezTo>
                    <a:pt x="180" y="931"/>
                    <a:pt x="180" y="928"/>
                    <a:pt x="179" y="925"/>
                  </a:cubicBezTo>
                  <a:close/>
                  <a:moveTo>
                    <a:pt x="277" y="1553"/>
                  </a:moveTo>
                  <a:cubicBezTo>
                    <a:pt x="277" y="1553"/>
                    <a:pt x="277" y="1553"/>
                    <a:pt x="277" y="1554"/>
                  </a:cubicBezTo>
                  <a:cubicBezTo>
                    <a:pt x="277" y="1553"/>
                    <a:pt x="277" y="1553"/>
                    <a:pt x="277" y="1553"/>
                  </a:cubicBezTo>
                  <a:close/>
                  <a:moveTo>
                    <a:pt x="3739" y="1926"/>
                  </a:moveTo>
                  <a:cubicBezTo>
                    <a:pt x="3737" y="1928"/>
                    <a:pt x="3735" y="1930"/>
                    <a:pt x="3734" y="1932"/>
                  </a:cubicBezTo>
                  <a:lnTo>
                    <a:pt x="3734" y="1932"/>
                  </a:lnTo>
                  <a:cubicBezTo>
                    <a:pt x="3736" y="1930"/>
                    <a:pt x="3737" y="1928"/>
                    <a:pt x="3739" y="1926"/>
                  </a:cubicBezTo>
                  <a:close/>
                  <a:moveTo>
                    <a:pt x="199" y="1"/>
                  </a:moveTo>
                  <a:cubicBezTo>
                    <a:pt x="149" y="164"/>
                    <a:pt x="131" y="375"/>
                    <a:pt x="108" y="463"/>
                  </a:cubicBezTo>
                  <a:cubicBezTo>
                    <a:pt x="35" y="1050"/>
                    <a:pt x="1" y="1699"/>
                    <a:pt x="320" y="2224"/>
                  </a:cubicBezTo>
                  <a:cubicBezTo>
                    <a:pt x="678" y="2785"/>
                    <a:pt x="1207" y="3371"/>
                    <a:pt x="1917" y="3371"/>
                  </a:cubicBezTo>
                  <a:cubicBezTo>
                    <a:pt x="1951" y="3371"/>
                    <a:pt x="1987" y="3370"/>
                    <a:pt x="2022" y="3367"/>
                  </a:cubicBezTo>
                  <a:cubicBezTo>
                    <a:pt x="2056" y="3367"/>
                    <a:pt x="2091" y="3367"/>
                    <a:pt x="2124" y="3364"/>
                  </a:cubicBezTo>
                  <a:cubicBezTo>
                    <a:pt x="2470" y="3334"/>
                    <a:pt x="2762" y="3120"/>
                    <a:pt x="3010" y="2885"/>
                  </a:cubicBezTo>
                  <a:cubicBezTo>
                    <a:pt x="3317" y="2639"/>
                    <a:pt x="3592" y="2353"/>
                    <a:pt x="3822" y="2033"/>
                  </a:cubicBezTo>
                  <a:cubicBezTo>
                    <a:pt x="3992" y="1803"/>
                    <a:pt x="4141" y="1558"/>
                    <a:pt x="4291" y="1315"/>
                  </a:cubicBezTo>
                  <a:lnTo>
                    <a:pt x="4291" y="1315"/>
                  </a:lnTo>
                  <a:cubicBezTo>
                    <a:pt x="4285" y="1320"/>
                    <a:pt x="4281" y="1326"/>
                    <a:pt x="4276" y="1332"/>
                  </a:cubicBezTo>
                  <a:cubicBezTo>
                    <a:pt x="4251" y="1359"/>
                    <a:pt x="4224" y="1385"/>
                    <a:pt x="4199" y="1412"/>
                  </a:cubicBezTo>
                  <a:cubicBezTo>
                    <a:pt x="4178" y="1437"/>
                    <a:pt x="4157" y="1462"/>
                    <a:pt x="4136" y="1488"/>
                  </a:cubicBezTo>
                  <a:cubicBezTo>
                    <a:pt x="4094" y="1543"/>
                    <a:pt x="4051" y="1597"/>
                    <a:pt x="4004" y="1648"/>
                  </a:cubicBezTo>
                  <a:cubicBezTo>
                    <a:pt x="3957" y="1701"/>
                    <a:pt x="3907" y="1749"/>
                    <a:pt x="3856" y="1798"/>
                  </a:cubicBezTo>
                  <a:cubicBezTo>
                    <a:pt x="3856" y="1798"/>
                    <a:pt x="3856" y="1798"/>
                    <a:pt x="3857" y="1797"/>
                  </a:cubicBezTo>
                  <a:lnTo>
                    <a:pt x="3857" y="1797"/>
                  </a:lnTo>
                  <a:cubicBezTo>
                    <a:pt x="3848" y="1805"/>
                    <a:pt x="3840" y="1814"/>
                    <a:pt x="3832" y="1823"/>
                  </a:cubicBezTo>
                  <a:cubicBezTo>
                    <a:pt x="3823" y="1834"/>
                    <a:pt x="3814" y="1844"/>
                    <a:pt x="3804" y="1854"/>
                  </a:cubicBezTo>
                  <a:lnTo>
                    <a:pt x="3804" y="1854"/>
                  </a:lnTo>
                  <a:cubicBezTo>
                    <a:pt x="3806" y="1852"/>
                    <a:pt x="3808" y="1850"/>
                    <a:pt x="3809" y="1847"/>
                  </a:cubicBezTo>
                  <a:lnTo>
                    <a:pt x="3809" y="1847"/>
                  </a:lnTo>
                  <a:cubicBezTo>
                    <a:pt x="3807" y="1850"/>
                    <a:pt x="3805" y="1852"/>
                    <a:pt x="3803" y="1854"/>
                  </a:cubicBezTo>
                  <a:lnTo>
                    <a:pt x="3803" y="1854"/>
                  </a:lnTo>
                  <a:cubicBezTo>
                    <a:pt x="3803" y="1855"/>
                    <a:pt x="3802" y="1856"/>
                    <a:pt x="3801" y="1857"/>
                  </a:cubicBezTo>
                  <a:cubicBezTo>
                    <a:pt x="3802" y="1856"/>
                    <a:pt x="3803" y="1855"/>
                    <a:pt x="3803" y="1855"/>
                  </a:cubicBezTo>
                  <a:lnTo>
                    <a:pt x="3803" y="1855"/>
                  </a:lnTo>
                  <a:cubicBezTo>
                    <a:pt x="3800" y="1859"/>
                    <a:pt x="3796" y="1864"/>
                    <a:pt x="3791" y="1868"/>
                  </a:cubicBezTo>
                  <a:cubicBezTo>
                    <a:pt x="3789" y="1870"/>
                    <a:pt x="3787" y="1873"/>
                    <a:pt x="3784" y="1876"/>
                  </a:cubicBezTo>
                  <a:cubicBezTo>
                    <a:pt x="3782" y="1878"/>
                    <a:pt x="3781" y="1879"/>
                    <a:pt x="3780" y="1882"/>
                  </a:cubicBezTo>
                  <a:lnTo>
                    <a:pt x="3779" y="1882"/>
                  </a:lnTo>
                  <a:cubicBezTo>
                    <a:pt x="3777" y="1884"/>
                    <a:pt x="3776" y="1885"/>
                    <a:pt x="3775" y="1886"/>
                  </a:cubicBezTo>
                  <a:cubicBezTo>
                    <a:pt x="3774" y="1887"/>
                    <a:pt x="3774" y="1887"/>
                    <a:pt x="3773" y="1889"/>
                  </a:cubicBezTo>
                  <a:cubicBezTo>
                    <a:pt x="3773" y="1889"/>
                    <a:pt x="3773" y="1889"/>
                    <a:pt x="3772" y="1890"/>
                  </a:cubicBezTo>
                  <a:lnTo>
                    <a:pt x="3772" y="1889"/>
                  </a:lnTo>
                  <a:cubicBezTo>
                    <a:pt x="3768" y="1893"/>
                    <a:pt x="3764" y="1898"/>
                    <a:pt x="3760" y="1902"/>
                  </a:cubicBezTo>
                  <a:cubicBezTo>
                    <a:pt x="3758" y="1905"/>
                    <a:pt x="3756" y="1907"/>
                    <a:pt x="3753" y="1910"/>
                  </a:cubicBezTo>
                  <a:cubicBezTo>
                    <a:pt x="3753" y="1909"/>
                    <a:pt x="3755" y="1909"/>
                    <a:pt x="3755" y="1908"/>
                  </a:cubicBezTo>
                  <a:lnTo>
                    <a:pt x="3755" y="1908"/>
                  </a:lnTo>
                  <a:cubicBezTo>
                    <a:pt x="3747" y="1917"/>
                    <a:pt x="3739" y="1926"/>
                    <a:pt x="3731" y="1937"/>
                  </a:cubicBezTo>
                  <a:cubicBezTo>
                    <a:pt x="3732" y="1935"/>
                    <a:pt x="3733" y="1933"/>
                    <a:pt x="3734" y="1932"/>
                  </a:cubicBezTo>
                  <a:lnTo>
                    <a:pt x="3734" y="1932"/>
                  </a:lnTo>
                  <a:cubicBezTo>
                    <a:pt x="3731" y="1935"/>
                    <a:pt x="3727" y="1939"/>
                    <a:pt x="3724" y="1943"/>
                  </a:cubicBezTo>
                  <a:lnTo>
                    <a:pt x="3724" y="1943"/>
                  </a:lnTo>
                  <a:cubicBezTo>
                    <a:pt x="3725" y="1942"/>
                    <a:pt x="3725" y="1941"/>
                    <a:pt x="3726" y="1940"/>
                  </a:cubicBezTo>
                  <a:lnTo>
                    <a:pt x="3726" y="1940"/>
                  </a:lnTo>
                  <a:cubicBezTo>
                    <a:pt x="3724" y="1943"/>
                    <a:pt x="3722" y="1945"/>
                    <a:pt x="3720" y="1948"/>
                  </a:cubicBezTo>
                  <a:lnTo>
                    <a:pt x="3720" y="1948"/>
                  </a:lnTo>
                  <a:cubicBezTo>
                    <a:pt x="3719" y="1948"/>
                    <a:pt x="3718" y="1949"/>
                    <a:pt x="3718" y="1949"/>
                  </a:cubicBezTo>
                  <a:cubicBezTo>
                    <a:pt x="3718" y="1949"/>
                    <a:pt x="3718" y="1949"/>
                    <a:pt x="3718" y="1949"/>
                  </a:cubicBezTo>
                  <a:lnTo>
                    <a:pt x="3718" y="1949"/>
                  </a:lnTo>
                  <a:cubicBezTo>
                    <a:pt x="3631" y="2051"/>
                    <a:pt x="3538" y="2149"/>
                    <a:pt x="3447" y="2247"/>
                  </a:cubicBezTo>
                  <a:cubicBezTo>
                    <a:pt x="3446" y="2248"/>
                    <a:pt x="3446" y="2249"/>
                    <a:pt x="3445" y="2250"/>
                  </a:cubicBezTo>
                  <a:cubicBezTo>
                    <a:pt x="3445" y="2249"/>
                    <a:pt x="3445" y="2249"/>
                    <a:pt x="3445" y="2249"/>
                  </a:cubicBezTo>
                  <a:cubicBezTo>
                    <a:pt x="3443" y="2250"/>
                    <a:pt x="3443" y="2251"/>
                    <a:pt x="3442" y="2252"/>
                  </a:cubicBezTo>
                  <a:cubicBezTo>
                    <a:pt x="3441" y="2253"/>
                    <a:pt x="3439" y="2255"/>
                    <a:pt x="3438" y="2256"/>
                  </a:cubicBezTo>
                  <a:lnTo>
                    <a:pt x="3439" y="2256"/>
                  </a:lnTo>
                  <a:cubicBezTo>
                    <a:pt x="3398" y="2301"/>
                    <a:pt x="3358" y="2349"/>
                    <a:pt x="3312" y="2392"/>
                  </a:cubicBezTo>
                  <a:cubicBezTo>
                    <a:pt x="3289" y="2415"/>
                    <a:pt x="3262" y="2437"/>
                    <a:pt x="3238" y="2460"/>
                  </a:cubicBezTo>
                  <a:cubicBezTo>
                    <a:pt x="3213" y="2483"/>
                    <a:pt x="3189" y="2507"/>
                    <a:pt x="3164" y="2531"/>
                  </a:cubicBezTo>
                  <a:cubicBezTo>
                    <a:pt x="3124" y="2571"/>
                    <a:pt x="3083" y="2615"/>
                    <a:pt x="3035" y="2646"/>
                  </a:cubicBezTo>
                  <a:cubicBezTo>
                    <a:pt x="3027" y="2650"/>
                    <a:pt x="3019" y="2655"/>
                    <a:pt x="3011" y="2659"/>
                  </a:cubicBezTo>
                  <a:cubicBezTo>
                    <a:pt x="2669" y="2971"/>
                    <a:pt x="2292" y="3186"/>
                    <a:pt x="1901" y="3186"/>
                  </a:cubicBezTo>
                  <a:cubicBezTo>
                    <a:pt x="1590" y="3186"/>
                    <a:pt x="1270" y="3051"/>
                    <a:pt x="950" y="2722"/>
                  </a:cubicBezTo>
                  <a:cubicBezTo>
                    <a:pt x="684" y="2439"/>
                    <a:pt x="416" y="2118"/>
                    <a:pt x="313" y="1734"/>
                  </a:cubicBezTo>
                  <a:cubicBezTo>
                    <a:pt x="304" y="1686"/>
                    <a:pt x="294" y="1637"/>
                    <a:pt x="288" y="1587"/>
                  </a:cubicBezTo>
                  <a:cubicBezTo>
                    <a:pt x="284" y="1578"/>
                    <a:pt x="282" y="1570"/>
                    <a:pt x="280" y="1562"/>
                  </a:cubicBezTo>
                  <a:cubicBezTo>
                    <a:pt x="280" y="1563"/>
                    <a:pt x="280" y="1563"/>
                    <a:pt x="280" y="1563"/>
                  </a:cubicBezTo>
                  <a:cubicBezTo>
                    <a:pt x="280" y="1563"/>
                    <a:pt x="278" y="1560"/>
                    <a:pt x="278" y="1559"/>
                  </a:cubicBezTo>
                  <a:cubicBezTo>
                    <a:pt x="278" y="1559"/>
                    <a:pt x="278" y="1558"/>
                    <a:pt x="278" y="1558"/>
                  </a:cubicBezTo>
                  <a:lnTo>
                    <a:pt x="277" y="1555"/>
                  </a:lnTo>
                  <a:cubicBezTo>
                    <a:pt x="277" y="1554"/>
                    <a:pt x="276" y="1552"/>
                    <a:pt x="276" y="1551"/>
                  </a:cubicBezTo>
                  <a:lnTo>
                    <a:pt x="276" y="1551"/>
                  </a:lnTo>
                  <a:cubicBezTo>
                    <a:pt x="276" y="1552"/>
                    <a:pt x="277" y="1552"/>
                    <a:pt x="277" y="1553"/>
                  </a:cubicBezTo>
                  <a:lnTo>
                    <a:pt x="277" y="1553"/>
                  </a:lnTo>
                  <a:cubicBezTo>
                    <a:pt x="275" y="1547"/>
                    <a:pt x="273" y="1540"/>
                    <a:pt x="271" y="1533"/>
                  </a:cubicBezTo>
                  <a:lnTo>
                    <a:pt x="271" y="1533"/>
                  </a:lnTo>
                  <a:cubicBezTo>
                    <a:pt x="272" y="1534"/>
                    <a:pt x="272" y="1535"/>
                    <a:pt x="273" y="1536"/>
                  </a:cubicBezTo>
                  <a:cubicBezTo>
                    <a:pt x="212" y="1337"/>
                    <a:pt x="191" y="1129"/>
                    <a:pt x="179" y="922"/>
                  </a:cubicBezTo>
                  <a:lnTo>
                    <a:pt x="179" y="922"/>
                  </a:lnTo>
                  <a:cubicBezTo>
                    <a:pt x="179" y="923"/>
                    <a:pt x="179" y="924"/>
                    <a:pt x="179" y="925"/>
                  </a:cubicBezTo>
                  <a:lnTo>
                    <a:pt x="179" y="925"/>
                  </a:lnTo>
                  <a:cubicBezTo>
                    <a:pt x="178" y="909"/>
                    <a:pt x="178" y="894"/>
                    <a:pt x="177" y="879"/>
                  </a:cubicBezTo>
                  <a:lnTo>
                    <a:pt x="177" y="879"/>
                  </a:lnTo>
                  <a:cubicBezTo>
                    <a:pt x="177" y="880"/>
                    <a:pt x="177" y="881"/>
                    <a:pt x="177" y="883"/>
                  </a:cubicBezTo>
                  <a:lnTo>
                    <a:pt x="177" y="883"/>
                  </a:lnTo>
                  <a:cubicBezTo>
                    <a:pt x="172" y="764"/>
                    <a:pt x="163" y="646"/>
                    <a:pt x="164" y="528"/>
                  </a:cubicBezTo>
                  <a:cubicBezTo>
                    <a:pt x="165" y="467"/>
                    <a:pt x="167" y="408"/>
                    <a:pt x="170" y="347"/>
                  </a:cubicBezTo>
                  <a:cubicBezTo>
                    <a:pt x="171" y="284"/>
                    <a:pt x="172" y="221"/>
                    <a:pt x="180" y="160"/>
                  </a:cubicBezTo>
                  <a:lnTo>
                    <a:pt x="180" y="160"/>
                  </a:lnTo>
                  <a:cubicBezTo>
                    <a:pt x="179" y="163"/>
                    <a:pt x="179" y="167"/>
                    <a:pt x="178" y="171"/>
                  </a:cubicBezTo>
                  <a:cubicBezTo>
                    <a:pt x="185" y="115"/>
                    <a:pt x="191" y="58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38" name="Google Shape;4138;p56"/>
            <p:cNvSpPr/>
            <p:nvPr/>
          </p:nvSpPr>
          <p:spPr>
            <a:xfrm>
              <a:off x="7377379" y="1433891"/>
              <a:ext cx="72" cy="71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39" name="Google Shape;4139;p56"/>
            <p:cNvSpPr/>
            <p:nvPr/>
          </p:nvSpPr>
          <p:spPr>
            <a:xfrm>
              <a:off x="7868056" y="1573963"/>
              <a:ext cx="144" cy="71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3" y="0"/>
                  </a:moveTo>
                  <a:cubicBezTo>
                    <a:pt x="2" y="0"/>
                    <a:pt x="2" y="0"/>
                    <a:pt x="1" y="2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40" name="Google Shape;4140;p56"/>
            <p:cNvSpPr/>
            <p:nvPr/>
          </p:nvSpPr>
          <p:spPr>
            <a:xfrm>
              <a:off x="7725914" y="1502933"/>
              <a:ext cx="155604" cy="126228"/>
            </a:xfrm>
            <a:custGeom>
              <a:avLst/>
              <a:gdLst/>
              <a:ahLst/>
              <a:cxnLst/>
              <a:rect l="l" t="t" r="r" b="b"/>
              <a:pathLst>
                <a:path w="4323" h="3556" extrusionOk="0">
                  <a:moveTo>
                    <a:pt x="255" y="586"/>
                  </a:moveTo>
                  <a:cubicBezTo>
                    <a:pt x="255" y="587"/>
                    <a:pt x="255" y="588"/>
                    <a:pt x="255" y="589"/>
                  </a:cubicBezTo>
                  <a:lnTo>
                    <a:pt x="255" y="589"/>
                  </a:lnTo>
                  <a:cubicBezTo>
                    <a:pt x="255" y="588"/>
                    <a:pt x="255" y="587"/>
                    <a:pt x="255" y="586"/>
                  </a:cubicBezTo>
                  <a:close/>
                  <a:moveTo>
                    <a:pt x="327" y="0"/>
                  </a:moveTo>
                  <a:lnTo>
                    <a:pt x="327" y="0"/>
                  </a:lnTo>
                  <a:cubicBezTo>
                    <a:pt x="317" y="12"/>
                    <a:pt x="309" y="28"/>
                    <a:pt x="307" y="46"/>
                  </a:cubicBezTo>
                  <a:cubicBezTo>
                    <a:pt x="75" y="803"/>
                    <a:pt x="0" y="1624"/>
                    <a:pt x="277" y="2383"/>
                  </a:cubicBezTo>
                  <a:cubicBezTo>
                    <a:pt x="506" y="2964"/>
                    <a:pt x="1008" y="3554"/>
                    <a:pt x="1677" y="3554"/>
                  </a:cubicBezTo>
                  <a:cubicBezTo>
                    <a:pt x="1682" y="3554"/>
                    <a:pt x="1687" y="3554"/>
                    <a:pt x="1693" y="3554"/>
                  </a:cubicBezTo>
                  <a:cubicBezTo>
                    <a:pt x="1713" y="3555"/>
                    <a:pt x="1734" y="3555"/>
                    <a:pt x="1754" y="3555"/>
                  </a:cubicBezTo>
                  <a:cubicBezTo>
                    <a:pt x="1818" y="3555"/>
                    <a:pt x="1881" y="3552"/>
                    <a:pt x="1943" y="3546"/>
                  </a:cubicBezTo>
                  <a:cubicBezTo>
                    <a:pt x="2852" y="3466"/>
                    <a:pt x="3582" y="2789"/>
                    <a:pt x="4074" y="2047"/>
                  </a:cubicBezTo>
                  <a:cubicBezTo>
                    <a:pt x="4092" y="2006"/>
                    <a:pt x="4141" y="1942"/>
                    <a:pt x="4195" y="1869"/>
                  </a:cubicBezTo>
                  <a:cubicBezTo>
                    <a:pt x="4236" y="1788"/>
                    <a:pt x="4277" y="1708"/>
                    <a:pt x="4312" y="1624"/>
                  </a:cubicBezTo>
                  <a:cubicBezTo>
                    <a:pt x="4316" y="1616"/>
                    <a:pt x="4319" y="1607"/>
                    <a:pt x="4323" y="1599"/>
                  </a:cubicBezTo>
                  <a:lnTo>
                    <a:pt x="4323" y="1599"/>
                  </a:lnTo>
                  <a:cubicBezTo>
                    <a:pt x="4293" y="1633"/>
                    <a:pt x="4264" y="1668"/>
                    <a:pt x="4235" y="1700"/>
                  </a:cubicBezTo>
                  <a:cubicBezTo>
                    <a:pt x="4204" y="1733"/>
                    <a:pt x="4173" y="1765"/>
                    <a:pt x="4142" y="1798"/>
                  </a:cubicBezTo>
                  <a:cubicBezTo>
                    <a:pt x="4080" y="1863"/>
                    <a:pt x="4021" y="1929"/>
                    <a:pt x="3958" y="1995"/>
                  </a:cubicBezTo>
                  <a:lnTo>
                    <a:pt x="3959" y="1995"/>
                  </a:lnTo>
                  <a:cubicBezTo>
                    <a:pt x="3957" y="1996"/>
                    <a:pt x="3956" y="1997"/>
                    <a:pt x="3954" y="1998"/>
                  </a:cubicBezTo>
                  <a:cubicBezTo>
                    <a:pt x="3953" y="1999"/>
                    <a:pt x="3953" y="1999"/>
                    <a:pt x="3953" y="2000"/>
                  </a:cubicBezTo>
                  <a:cubicBezTo>
                    <a:pt x="3952" y="2000"/>
                    <a:pt x="3951" y="2001"/>
                    <a:pt x="3951" y="2003"/>
                  </a:cubicBezTo>
                  <a:cubicBezTo>
                    <a:pt x="3942" y="2011"/>
                    <a:pt x="3934" y="2019"/>
                    <a:pt x="3926" y="2027"/>
                  </a:cubicBezTo>
                  <a:cubicBezTo>
                    <a:pt x="3929" y="2024"/>
                    <a:pt x="3932" y="2022"/>
                    <a:pt x="3935" y="2019"/>
                  </a:cubicBezTo>
                  <a:lnTo>
                    <a:pt x="3935" y="2019"/>
                  </a:lnTo>
                  <a:cubicBezTo>
                    <a:pt x="3907" y="2049"/>
                    <a:pt x="3879" y="2081"/>
                    <a:pt x="3851" y="2113"/>
                  </a:cubicBezTo>
                  <a:lnTo>
                    <a:pt x="3851" y="2113"/>
                  </a:lnTo>
                  <a:cubicBezTo>
                    <a:pt x="3853" y="2111"/>
                    <a:pt x="3854" y="2110"/>
                    <a:pt x="3855" y="2108"/>
                  </a:cubicBezTo>
                  <a:lnTo>
                    <a:pt x="3855" y="2108"/>
                  </a:lnTo>
                  <a:cubicBezTo>
                    <a:pt x="3807" y="2163"/>
                    <a:pt x="3757" y="2214"/>
                    <a:pt x="3709" y="2268"/>
                  </a:cubicBezTo>
                  <a:cubicBezTo>
                    <a:pt x="3667" y="2314"/>
                    <a:pt x="3629" y="2362"/>
                    <a:pt x="3587" y="2407"/>
                  </a:cubicBezTo>
                  <a:cubicBezTo>
                    <a:pt x="3538" y="2460"/>
                    <a:pt x="3484" y="2509"/>
                    <a:pt x="3428" y="2555"/>
                  </a:cubicBezTo>
                  <a:cubicBezTo>
                    <a:pt x="3401" y="2585"/>
                    <a:pt x="3372" y="2614"/>
                    <a:pt x="3345" y="2643"/>
                  </a:cubicBezTo>
                  <a:cubicBezTo>
                    <a:pt x="2769" y="3162"/>
                    <a:pt x="2245" y="3381"/>
                    <a:pt x="1798" y="3381"/>
                  </a:cubicBezTo>
                  <a:cubicBezTo>
                    <a:pt x="1042" y="3381"/>
                    <a:pt x="512" y="2753"/>
                    <a:pt x="342" y="1893"/>
                  </a:cubicBezTo>
                  <a:cubicBezTo>
                    <a:pt x="340" y="1885"/>
                    <a:pt x="338" y="1876"/>
                    <a:pt x="335" y="1866"/>
                  </a:cubicBezTo>
                  <a:cubicBezTo>
                    <a:pt x="324" y="1828"/>
                    <a:pt x="315" y="1786"/>
                    <a:pt x="306" y="1746"/>
                  </a:cubicBezTo>
                  <a:cubicBezTo>
                    <a:pt x="290" y="1666"/>
                    <a:pt x="279" y="1585"/>
                    <a:pt x="267" y="1504"/>
                  </a:cubicBezTo>
                  <a:cubicBezTo>
                    <a:pt x="260" y="1463"/>
                    <a:pt x="253" y="1423"/>
                    <a:pt x="248" y="1381"/>
                  </a:cubicBezTo>
                  <a:cubicBezTo>
                    <a:pt x="243" y="1336"/>
                    <a:pt x="243" y="1289"/>
                    <a:pt x="243" y="1243"/>
                  </a:cubicBezTo>
                  <a:cubicBezTo>
                    <a:pt x="242" y="1220"/>
                    <a:pt x="243" y="1195"/>
                    <a:pt x="243" y="1171"/>
                  </a:cubicBezTo>
                  <a:cubicBezTo>
                    <a:pt x="243" y="1174"/>
                    <a:pt x="243" y="1174"/>
                    <a:pt x="243" y="1175"/>
                  </a:cubicBezTo>
                  <a:cubicBezTo>
                    <a:pt x="244" y="1076"/>
                    <a:pt x="240" y="977"/>
                    <a:pt x="239" y="879"/>
                  </a:cubicBezTo>
                  <a:cubicBezTo>
                    <a:pt x="238" y="781"/>
                    <a:pt x="248" y="685"/>
                    <a:pt x="255" y="589"/>
                  </a:cubicBezTo>
                  <a:lnTo>
                    <a:pt x="255" y="589"/>
                  </a:lnTo>
                  <a:cubicBezTo>
                    <a:pt x="255" y="591"/>
                    <a:pt x="254" y="594"/>
                    <a:pt x="254" y="597"/>
                  </a:cubicBezTo>
                  <a:lnTo>
                    <a:pt x="254" y="597"/>
                  </a:lnTo>
                  <a:cubicBezTo>
                    <a:pt x="256" y="523"/>
                    <a:pt x="255" y="449"/>
                    <a:pt x="263" y="377"/>
                  </a:cubicBezTo>
                  <a:cubicBezTo>
                    <a:pt x="270" y="301"/>
                    <a:pt x="284" y="226"/>
                    <a:pt x="300" y="152"/>
                  </a:cubicBezTo>
                  <a:lnTo>
                    <a:pt x="300" y="152"/>
                  </a:lnTo>
                  <a:cubicBezTo>
                    <a:pt x="300" y="152"/>
                    <a:pt x="299" y="155"/>
                    <a:pt x="299" y="155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41" name="Google Shape;4141;p56"/>
            <p:cNvSpPr/>
            <p:nvPr/>
          </p:nvSpPr>
          <p:spPr>
            <a:xfrm>
              <a:off x="7611775" y="1490828"/>
              <a:ext cx="72" cy="3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1"/>
                  </a:moveTo>
                  <a:lnTo>
                    <a:pt x="2" y="1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42" name="Google Shape;4142;p56"/>
            <p:cNvSpPr/>
            <p:nvPr/>
          </p:nvSpPr>
          <p:spPr>
            <a:xfrm>
              <a:off x="7543062" y="1483765"/>
              <a:ext cx="122597" cy="110893"/>
            </a:xfrm>
            <a:custGeom>
              <a:avLst/>
              <a:gdLst/>
              <a:ahLst/>
              <a:cxnLst/>
              <a:rect l="l" t="t" r="r" b="b"/>
              <a:pathLst>
                <a:path w="3406" h="3124" extrusionOk="0">
                  <a:moveTo>
                    <a:pt x="1623" y="179"/>
                  </a:moveTo>
                  <a:cubicBezTo>
                    <a:pt x="1695" y="179"/>
                    <a:pt x="1770" y="183"/>
                    <a:pt x="1848" y="193"/>
                  </a:cubicBezTo>
                  <a:lnTo>
                    <a:pt x="1853" y="193"/>
                  </a:lnTo>
                  <a:cubicBezTo>
                    <a:pt x="1857" y="192"/>
                    <a:pt x="1860" y="192"/>
                    <a:pt x="1863" y="192"/>
                  </a:cubicBezTo>
                  <a:cubicBezTo>
                    <a:pt x="1873" y="192"/>
                    <a:pt x="1882" y="194"/>
                    <a:pt x="1891" y="196"/>
                  </a:cubicBezTo>
                  <a:cubicBezTo>
                    <a:pt x="1888" y="195"/>
                    <a:pt x="1883" y="194"/>
                    <a:pt x="1880" y="193"/>
                  </a:cubicBezTo>
                  <a:lnTo>
                    <a:pt x="1880" y="193"/>
                  </a:lnTo>
                  <a:cubicBezTo>
                    <a:pt x="1890" y="195"/>
                    <a:pt x="1900" y="197"/>
                    <a:pt x="1911" y="200"/>
                  </a:cubicBezTo>
                  <a:lnTo>
                    <a:pt x="1913" y="200"/>
                  </a:lnTo>
                  <a:cubicBezTo>
                    <a:pt x="1914" y="201"/>
                    <a:pt x="1914" y="201"/>
                    <a:pt x="1915" y="201"/>
                  </a:cubicBezTo>
                  <a:lnTo>
                    <a:pt x="1916" y="201"/>
                  </a:lnTo>
                  <a:cubicBezTo>
                    <a:pt x="1917" y="201"/>
                    <a:pt x="1919" y="201"/>
                    <a:pt x="1920" y="202"/>
                  </a:cubicBezTo>
                  <a:cubicBezTo>
                    <a:pt x="1923" y="202"/>
                    <a:pt x="1926" y="202"/>
                    <a:pt x="1929" y="203"/>
                  </a:cubicBezTo>
                  <a:lnTo>
                    <a:pt x="1929" y="203"/>
                  </a:lnTo>
                  <a:cubicBezTo>
                    <a:pt x="1926" y="203"/>
                    <a:pt x="1923" y="202"/>
                    <a:pt x="1920" y="202"/>
                  </a:cubicBezTo>
                  <a:lnTo>
                    <a:pt x="1920" y="202"/>
                  </a:lnTo>
                  <a:cubicBezTo>
                    <a:pt x="1924" y="203"/>
                    <a:pt x="1928" y="203"/>
                    <a:pt x="1932" y="204"/>
                  </a:cubicBezTo>
                  <a:cubicBezTo>
                    <a:pt x="1931" y="204"/>
                    <a:pt x="1930" y="203"/>
                    <a:pt x="1929" y="203"/>
                  </a:cubicBezTo>
                  <a:lnTo>
                    <a:pt x="1929" y="203"/>
                  </a:lnTo>
                  <a:cubicBezTo>
                    <a:pt x="1936" y="204"/>
                    <a:pt x="1944" y="206"/>
                    <a:pt x="1952" y="208"/>
                  </a:cubicBezTo>
                  <a:cubicBezTo>
                    <a:pt x="1965" y="211"/>
                    <a:pt x="1978" y="216"/>
                    <a:pt x="1991" y="219"/>
                  </a:cubicBezTo>
                  <a:cubicBezTo>
                    <a:pt x="2016" y="227"/>
                    <a:pt x="2042" y="235"/>
                    <a:pt x="2066" y="244"/>
                  </a:cubicBezTo>
                  <a:cubicBezTo>
                    <a:pt x="2066" y="243"/>
                    <a:pt x="2064" y="243"/>
                    <a:pt x="2063" y="242"/>
                  </a:cubicBezTo>
                  <a:lnTo>
                    <a:pt x="2063" y="242"/>
                  </a:lnTo>
                  <a:cubicBezTo>
                    <a:pt x="2082" y="249"/>
                    <a:pt x="2100" y="254"/>
                    <a:pt x="2119" y="261"/>
                  </a:cubicBezTo>
                  <a:cubicBezTo>
                    <a:pt x="2131" y="267"/>
                    <a:pt x="2143" y="270"/>
                    <a:pt x="2154" y="276"/>
                  </a:cubicBezTo>
                  <a:cubicBezTo>
                    <a:pt x="2155" y="277"/>
                    <a:pt x="2155" y="277"/>
                    <a:pt x="2156" y="277"/>
                  </a:cubicBezTo>
                  <a:cubicBezTo>
                    <a:pt x="2156" y="277"/>
                    <a:pt x="2156" y="277"/>
                    <a:pt x="2156" y="277"/>
                  </a:cubicBezTo>
                  <a:cubicBezTo>
                    <a:pt x="2202" y="296"/>
                    <a:pt x="2246" y="316"/>
                    <a:pt x="2289" y="337"/>
                  </a:cubicBezTo>
                  <a:cubicBezTo>
                    <a:pt x="2305" y="345"/>
                    <a:pt x="2321" y="353"/>
                    <a:pt x="2335" y="362"/>
                  </a:cubicBezTo>
                  <a:cubicBezTo>
                    <a:pt x="2350" y="368"/>
                    <a:pt x="2365" y="376"/>
                    <a:pt x="2376" y="385"/>
                  </a:cubicBezTo>
                  <a:cubicBezTo>
                    <a:pt x="2387" y="389"/>
                    <a:pt x="2399" y="396"/>
                    <a:pt x="2409" y="401"/>
                  </a:cubicBezTo>
                  <a:cubicBezTo>
                    <a:pt x="2430" y="410"/>
                    <a:pt x="2449" y="420"/>
                    <a:pt x="2469" y="431"/>
                  </a:cubicBezTo>
                  <a:cubicBezTo>
                    <a:pt x="2479" y="436"/>
                    <a:pt x="2488" y="442"/>
                    <a:pt x="2496" y="450"/>
                  </a:cubicBezTo>
                  <a:cubicBezTo>
                    <a:pt x="2507" y="457"/>
                    <a:pt x="2519" y="464"/>
                    <a:pt x="2529" y="473"/>
                  </a:cubicBezTo>
                  <a:cubicBezTo>
                    <a:pt x="2708" y="593"/>
                    <a:pt x="2845" y="783"/>
                    <a:pt x="2976" y="954"/>
                  </a:cubicBezTo>
                  <a:cubicBezTo>
                    <a:pt x="3087" y="1136"/>
                    <a:pt x="3206" y="1318"/>
                    <a:pt x="3216" y="1540"/>
                  </a:cubicBezTo>
                  <a:cubicBezTo>
                    <a:pt x="3194" y="2221"/>
                    <a:pt x="2648" y="2772"/>
                    <a:pt x="1995" y="2914"/>
                  </a:cubicBezTo>
                  <a:cubicBezTo>
                    <a:pt x="1884" y="2934"/>
                    <a:pt x="1779" y="2943"/>
                    <a:pt x="1678" y="2943"/>
                  </a:cubicBezTo>
                  <a:cubicBezTo>
                    <a:pt x="856" y="2943"/>
                    <a:pt x="391" y="2327"/>
                    <a:pt x="321" y="1678"/>
                  </a:cubicBezTo>
                  <a:cubicBezTo>
                    <a:pt x="247" y="989"/>
                    <a:pt x="614" y="261"/>
                    <a:pt x="1469" y="186"/>
                  </a:cubicBezTo>
                  <a:cubicBezTo>
                    <a:pt x="1519" y="182"/>
                    <a:pt x="1570" y="179"/>
                    <a:pt x="1623" y="179"/>
                  </a:cubicBezTo>
                  <a:close/>
                  <a:moveTo>
                    <a:pt x="1600" y="1"/>
                  </a:moveTo>
                  <a:cubicBezTo>
                    <a:pt x="909" y="1"/>
                    <a:pt x="256" y="403"/>
                    <a:pt x="144" y="1241"/>
                  </a:cubicBezTo>
                  <a:cubicBezTo>
                    <a:pt x="0" y="2211"/>
                    <a:pt x="646" y="3124"/>
                    <a:pt x="1633" y="3124"/>
                  </a:cubicBezTo>
                  <a:cubicBezTo>
                    <a:pt x="1689" y="3124"/>
                    <a:pt x="1747" y="3121"/>
                    <a:pt x="1807" y="3114"/>
                  </a:cubicBezTo>
                  <a:cubicBezTo>
                    <a:pt x="1837" y="3114"/>
                    <a:pt x="1868" y="3112"/>
                    <a:pt x="1900" y="3110"/>
                  </a:cubicBezTo>
                  <a:cubicBezTo>
                    <a:pt x="2690" y="3040"/>
                    <a:pt x="3382" y="2344"/>
                    <a:pt x="3405" y="1541"/>
                  </a:cubicBezTo>
                  <a:cubicBezTo>
                    <a:pt x="3396" y="1262"/>
                    <a:pt x="3245" y="1022"/>
                    <a:pt x="3098" y="795"/>
                  </a:cubicBezTo>
                  <a:cubicBezTo>
                    <a:pt x="2758" y="272"/>
                    <a:pt x="2166" y="1"/>
                    <a:pt x="16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43" name="Google Shape;4143;p56"/>
            <p:cNvSpPr/>
            <p:nvPr/>
          </p:nvSpPr>
          <p:spPr>
            <a:xfrm>
              <a:off x="7488206" y="1563030"/>
              <a:ext cx="151357" cy="96978"/>
            </a:xfrm>
            <a:custGeom>
              <a:avLst/>
              <a:gdLst/>
              <a:ahLst/>
              <a:cxnLst/>
              <a:rect l="l" t="t" r="r" b="b"/>
              <a:pathLst>
                <a:path w="4205" h="2732" extrusionOk="0">
                  <a:moveTo>
                    <a:pt x="227" y="357"/>
                  </a:moveTo>
                  <a:cubicBezTo>
                    <a:pt x="227" y="358"/>
                    <a:pt x="227" y="358"/>
                    <a:pt x="227" y="359"/>
                  </a:cubicBezTo>
                  <a:cubicBezTo>
                    <a:pt x="227" y="358"/>
                    <a:pt x="227" y="358"/>
                    <a:pt x="227" y="357"/>
                  </a:cubicBezTo>
                  <a:close/>
                  <a:moveTo>
                    <a:pt x="3732" y="2179"/>
                  </a:moveTo>
                  <a:lnTo>
                    <a:pt x="3732" y="2179"/>
                  </a:lnTo>
                  <a:cubicBezTo>
                    <a:pt x="3731" y="2179"/>
                    <a:pt x="3730" y="2180"/>
                    <a:pt x="3730" y="2180"/>
                  </a:cubicBezTo>
                  <a:lnTo>
                    <a:pt x="3730" y="2180"/>
                  </a:lnTo>
                  <a:cubicBezTo>
                    <a:pt x="3731" y="2180"/>
                    <a:pt x="3731" y="2179"/>
                    <a:pt x="3732" y="2179"/>
                  </a:cubicBezTo>
                  <a:close/>
                  <a:moveTo>
                    <a:pt x="192" y="1"/>
                  </a:moveTo>
                  <a:cubicBezTo>
                    <a:pt x="187" y="24"/>
                    <a:pt x="185" y="47"/>
                    <a:pt x="183" y="69"/>
                  </a:cubicBezTo>
                  <a:cubicBezTo>
                    <a:pt x="1" y="1314"/>
                    <a:pt x="941" y="2731"/>
                    <a:pt x="2269" y="2731"/>
                  </a:cubicBezTo>
                  <a:cubicBezTo>
                    <a:pt x="2269" y="2731"/>
                    <a:pt x="2270" y="2731"/>
                    <a:pt x="2271" y="2731"/>
                  </a:cubicBezTo>
                  <a:cubicBezTo>
                    <a:pt x="2307" y="2729"/>
                    <a:pt x="2345" y="2727"/>
                    <a:pt x="2381" y="2723"/>
                  </a:cubicBezTo>
                  <a:cubicBezTo>
                    <a:pt x="3039" y="2665"/>
                    <a:pt x="3683" y="2416"/>
                    <a:pt x="4164" y="1956"/>
                  </a:cubicBezTo>
                  <a:cubicBezTo>
                    <a:pt x="4174" y="1942"/>
                    <a:pt x="4188" y="1928"/>
                    <a:pt x="4204" y="1913"/>
                  </a:cubicBezTo>
                  <a:lnTo>
                    <a:pt x="4204" y="1913"/>
                  </a:lnTo>
                  <a:cubicBezTo>
                    <a:pt x="4180" y="1929"/>
                    <a:pt x="4155" y="1945"/>
                    <a:pt x="4130" y="1962"/>
                  </a:cubicBezTo>
                  <a:cubicBezTo>
                    <a:pt x="4085" y="1990"/>
                    <a:pt x="4038" y="2017"/>
                    <a:pt x="3994" y="2042"/>
                  </a:cubicBezTo>
                  <a:cubicBezTo>
                    <a:pt x="3953" y="2068"/>
                    <a:pt x="3911" y="2093"/>
                    <a:pt x="3869" y="2115"/>
                  </a:cubicBezTo>
                  <a:cubicBezTo>
                    <a:pt x="3825" y="2137"/>
                    <a:pt x="3781" y="2156"/>
                    <a:pt x="3738" y="2177"/>
                  </a:cubicBezTo>
                  <a:cubicBezTo>
                    <a:pt x="3739" y="2176"/>
                    <a:pt x="3739" y="2176"/>
                    <a:pt x="3739" y="2176"/>
                  </a:cubicBezTo>
                  <a:lnTo>
                    <a:pt x="3739" y="2176"/>
                  </a:lnTo>
                  <a:cubicBezTo>
                    <a:pt x="3738" y="2177"/>
                    <a:pt x="3735" y="2178"/>
                    <a:pt x="3733" y="2179"/>
                  </a:cubicBezTo>
                  <a:cubicBezTo>
                    <a:pt x="3732" y="2179"/>
                    <a:pt x="3731" y="2180"/>
                    <a:pt x="3730" y="2180"/>
                  </a:cubicBezTo>
                  <a:cubicBezTo>
                    <a:pt x="3730" y="2180"/>
                    <a:pt x="3730" y="2180"/>
                    <a:pt x="3730" y="2180"/>
                  </a:cubicBezTo>
                  <a:lnTo>
                    <a:pt x="3730" y="2180"/>
                  </a:lnTo>
                  <a:cubicBezTo>
                    <a:pt x="3601" y="2239"/>
                    <a:pt x="3470" y="2295"/>
                    <a:pt x="3335" y="2340"/>
                  </a:cubicBezTo>
                  <a:cubicBezTo>
                    <a:pt x="3181" y="2391"/>
                    <a:pt x="3024" y="2434"/>
                    <a:pt x="2866" y="2471"/>
                  </a:cubicBezTo>
                  <a:cubicBezTo>
                    <a:pt x="2871" y="2470"/>
                    <a:pt x="2874" y="2468"/>
                    <a:pt x="2879" y="2467"/>
                  </a:cubicBezTo>
                  <a:lnTo>
                    <a:pt x="2879" y="2467"/>
                  </a:lnTo>
                  <a:cubicBezTo>
                    <a:pt x="2867" y="2470"/>
                    <a:pt x="2854" y="2473"/>
                    <a:pt x="2843" y="2476"/>
                  </a:cubicBezTo>
                  <a:lnTo>
                    <a:pt x="2843" y="2476"/>
                  </a:lnTo>
                  <a:cubicBezTo>
                    <a:pt x="2846" y="2476"/>
                    <a:pt x="2848" y="2475"/>
                    <a:pt x="2850" y="2474"/>
                  </a:cubicBezTo>
                  <a:lnTo>
                    <a:pt x="2850" y="2474"/>
                  </a:lnTo>
                  <a:cubicBezTo>
                    <a:pt x="2810" y="2483"/>
                    <a:pt x="2770" y="2492"/>
                    <a:pt x="2729" y="2498"/>
                  </a:cubicBezTo>
                  <a:cubicBezTo>
                    <a:pt x="2708" y="2499"/>
                    <a:pt x="2689" y="2502"/>
                    <a:pt x="2668" y="2504"/>
                  </a:cubicBezTo>
                  <a:cubicBezTo>
                    <a:pt x="2648" y="2506"/>
                    <a:pt x="2627" y="2507"/>
                    <a:pt x="2608" y="2508"/>
                  </a:cubicBezTo>
                  <a:cubicBezTo>
                    <a:pt x="2574" y="2511"/>
                    <a:pt x="2540" y="2514"/>
                    <a:pt x="2506" y="2515"/>
                  </a:cubicBezTo>
                  <a:cubicBezTo>
                    <a:pt x="2414" y="2531"/>
                    <a:pt x="2323" y="2539"/>
                    <a:pt x="2235" y="2539"/>
                  </a:cubicBezTo>
                  <a:cubicBezTo>
                    <a:pt x="1425" y="2539"/>
                    <a:pt x="759" y="1905"/>
                    <a:pt x="483" y="1142"/>
                  </a:cubicBezTo>
                  <a:cubicBezTo>
                    <a:pt x="464" y="1105"/>
                    <a:pt x="447" y="1068"/>
                    <a:pt x="431" y="1029"/>
                  </a:cubicBezTo>
                  <a:cubicBezTo>
                    <a:pt x="407" y="970"/>
                    <a:pt x="387" y="910"/>
                    <a:pt x="366" y="850"/>
                  </a:cubicBezTo>
                  <a:cubicBezTo>
                    <a:pt x="347" y="799"/>
                    <a:pt x="332" y="745"/>
                    <a:pt x="318" y="692"/>
                  </a:cubicBezTo>
                  <a:lnTo>
                    <a:pt x="318" y="692"/>
                  </a:lnTo>
                  <a:cubicBezTo>
                    <a:pt x="318" y="692"/>
                    <a:pt x="318" y="693"/>
                    <a:pt x="319" y="693"/>
                  </a:cubicBezTo>
                  <a:cubicBezTo>
                    <a:pt x="295" y="623"/>
                    <a:pt x="274" y="553"/>
                    <a:pt x="257" y="481"/>
                  </a:cubicBezTo>
                  <a:cubicBezTo>
                    <a:pt x="257" y="482"/>
                    <a:pt x="257" y="483"/>
                    <a:pt x="257" y="486"/>
                  </a:cubicBezTo>
                  <a:cubicBezTo>
                    <a:pt x="245" y="443"/>
                    <a:pt x="235" y="401"/>
                    <a:pt x="226" y="356"/>
                  </a:cubicBezTo>
                  <a:lnTo>
                    <a:pt x="226" y="356"/>
                  </a:lnTo>
                  <a:cubicBezTo>
                    <a:pt x="226" y="357"/>
                    <a:pt x="227" y="357"/>
                    <a:pt x="227" y="357"/>
                  </a:cubicBezTo>
                  <a:lnTo>
                    <a:pt x="227" y="357"/>
                  </a:lnTo>
                  <a:cubicBezTo>
                    <a:pt x="213" y="293"/>
                    <a:pt x="204" y="227"/>
                    <a:pt x="199" y="161"/>
                  </a:cubicBezTo>
                  <a:cubicBezTo>
                    <a:pt x="194" y="107"/>
                    <a:pt x="192" y="55"/>
                    <a:pt x="19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44" name="Google Shape;4144;p56"/>
            <p:cNvSpPr/>
            <p:nvPr/>
          </p:nvSpPr>
          <p:spPr>
            <a:xfrm>
              <a:off x="7432415" y="1231238"/>
              <a:ext cx="138939" cy="74544"/>
            </a:xfrm>
            <a:custGeom>
              <a:avLst/>
              <a:gdLst/>
              <a:ahLst/>
              <a:cxnLst/>
              <a:rect l="l" t="t" r="r" b="b"/>
              <a:pathLst>
                <a:path w="3860" h="2100" extrusionOk="0">
                  <a:moveTo>
                    <a:pt x="3473" y="1349"/>
                  </a:moveTo>
                  <a:cubicBezTo>
                    <a:pt x="3474" y="1352"/>
                    <a:pt x="3476" y="1354"/>
                    <a:pt x="3477" y="1356"/>
                  </a:cubicBezTo>
                  <a:cubicBezTo>
                    <a:pt x="3476" y="1354"/>
                    <a:pt x="3475" y="1352"/>
                    <a:pt x="3473" y="1349"/>
                  </a:cubicBezTo>
                  <a:close/>
                  <a:moveTo>
                    <a:pt x="1428" y="0"/>
                  </a:moveTo>
                  <a:cubicBezTo>
                    <a:pt x="892" y="0"/>
                    <a:pt x="353" y="140"/>
                    <a:pt x="0" y="549"/>
                  </a:cubicBezTo>
                  <a:cubicBezTo>
                    <a:pt x="26" y="534"/>
                    <a:pt x="54" y="518"/>
                    <a:pt x="80" y="502"/>
                  </a:cubicBezTo>
                  <a:cubicBezTo>
                    <a:pt x="120" y="478"/>
                    <a:pt x="164" y="456"/>
                    <a:pt x="206" y="434"/>
                  </a:cubicBezTo>
                  <a:cubicBezTo>
                    <a:pt x="301" y="388"/>
                    <a:pt x="397" y="336"/>
                    <a:pt x="498" y="304"/>
                  </a:cubicBezTo>
                  <a:cubicBezTo>
                    <a:pt x="599" y="272"/>
                    <a:pt x="702" y="249"/>
                    <a:pt x="806" y="231"/>
                  </a:cubicBezTo>
                  <a:cubicBezTo>
                    <a:pt x="859" y="223"/>
                    <a:pt x="910" y="217"/>
                    <a:pt x="963" y="213"/>
                  </a:cubicBezTo>
                  <a:cubicBezTo>
                    <a:pt x="995" y="210"/>
                    <a:pt x="1027" y="209"/>
                    <a:pt x="1058" y="209"/>
                  </a:cubicBezTo>
                  <a:cubicBezTo>
                    <a:pt x="1164" y="195"/>
                    <a:pt x="1272" y="190"/>
                    <a:pt x="1380" y="190"/>
                  </a:cubicBezTo>
                  <a:cubicBezTo>
                    <a:pt x="1510" y="190"/>
                    <a:pt x="1641" y="198"/>
                    <a:pt x="1769" y="206"/>
                  </a:cubicBezTo>
                  <a:cubicBezTo>
                    <a:pt x="2165" y="227"/>
                    <a:pt x="2507" y="438"/>
                    <a:pt x="2835" y="652"/>
                  </a:cubicBezTo>
                  <a:cubicBezTo>
                    <a:pt x="2961" y="734"/>
                    <a:pt x="3069" y="830"/>
                    <a:pt x="3163" y="938"/>
                  </a:cubicBezTo>
                  <a:cubicBezTo>
                    <a:pt x="3182" y="958"/>
                    <a:pt x="3202" y="980"/>
                    <a:pt x="3221" y="1003"/>
                  </a:cubicBezTo>
                  <a:cubicBezTo>
                    <a:pt x="3269" y="1056"/>
                    <a:pt x="3314" y="1111"/>
                    <a:pt x="3356" y="1169"/>
                  </a:cubicBezTo>
                  <a:cubicBezTo>
                    <a:pt x="3398" y="1227"/>
                    <a:pt x="3436" y="1289"/>
                    <a:pt x="3473" y="1349"/>
                  </a:cubicBezTo>
                  <a:lnTo>
                    <a:pt x="3473" y="1349"/>
                  </a:lnTo>
                  <a:cubicBezTo>
                    <a:pt x="3473" y="1348"/>
                    <a:pt x="3472" y="1347"/>
                    <a:pt x="3472" y="1346"/>
                  </a:cubicBezTo>
                  <a:lnTo>
                    <a:pt x="3472" y="1346"/>
                  </a:lnTo>
                  <a:cubicBezTo>
                    <a:pt x="3503" y="1396"/>
                    <a:pt x="3532" y="1448"/>
                    <a:pt x="3563" y="1499"/>
                  </a:cubicBezTo>
                  <a:cubicBezTo>
                    <a:pt x="3598" y="1556"/>
                    <a:pt x="3632" y="1612"/>
                    <a:pt x="3663" y="1671"/>
                  </a:cubicBezTo>
                  <a:cubicBezTo>
                    <a:pt x="3662" y="1667"/>
                    <a:pt x="3659" y="1664"/>
                    <a:pt x="3658" y="1660"/>
                  </a:cubicBezTo>
                  <a:lnTo>
                    <a:pt x="3658" y="1660"/>
                  </a:lnTo>
                  <a:cubicBezTo>
                    <a:pt x="3663" y="1668"/>
                    <a:pt x="3667" y="1677"/>
                    <a:pt x="3672" y="1687"/>
                  </a:cubicBezTo>
                  <a:cubicBezTo>
                    <a:pt x="3672" y="1687"/>
                    <a:pt x="3672" y="1687"/>
                    <a:pt x="3671" y="1685"/>
                  </a:cubicBezTo>
                  <a:lnTo>
                    <a:pt x="3671" y="1685"/>
                  </a:lnTo>
                  <a:cubicBezTo>
                    <a:pt x="3694" y="1729"/>
                    <a:pt x="3716" y="1772"/>
                    <a:pt x="3736" y="1818"/>
                  </a:cubicBezTo>
                  <a:cubicBezTo>
                    <a:pt x="3758" y="1865"/>
                    <a:pt x="3777" y="1915"/>
                    <a:pt x="3799" y="1962"/>
                  </a:cubicBezTo>
                  <a:cubicBezTo>
                    <a:pt x="3822" y="2008"/>
                    <a:pt x="3842" y="2052"/>
                    <a:pt x="3859" y="2099"/>
                  </a:cubicBezTo>
                  <a:cubicBezTo>
                    <a:pt x="3835" y="1979"/>
                    <a:pt x="3826" y="1856"/>
                    <a:pt x="3791" y="1738"/>
                  </a:cubicBezTo>
                  <a:cubicBezTo>
                    <a:pt x="3580" y="892"/>
                    <a:pt x="2846" y="269"/>
                    <a:pt x="2021" y="53"/>
                  </a:cubicBezTo>
                  <a:cubicBezTo>
                    <a:pt x="1831" y="20"/>
                    <a:pt x="1630" y="0"/>
                    <a:pt x="142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45" name="Google Shape;4145;p56"/>
            <p:cNvSpPr/>
            <p:nvPr/>
          </p:nvSpPr>
          <p:spPr>
            <a:xfrm>
              <a:off x="7785917" y="1401589"/>
              <a:ext cx="138651" cy="104504"/>
            </a:xfrm>
            <a:custGeom>
              <a:avLst/>
              <a:gdLst/>
              <a:ahLst/>
              <a:cxnLst/>
              <a:rect l="l" t="t" r="r" b="b"/>
              <a:pathLst>
                <a:path w="3852" h="2944" extrusionOk="0">
                  <a:moveTo>
                    <a:pt x="1153" y="1"/>
                  </a:moveTo>
                  <a:cubicBezTo>
                    <a:pt x="750" y="1"/>
                    <a:pt x="352" y="94"/>
                    <a:pt x="0" y="296"/>
                  </a:cubicBezTo>
                  <a:cubicBezTo>
                    <a:pt x="11" y="293"/>
                    <a:pt x="22" y="289"/>
                    <a:pt x="34" y="286"/>
                  </a:cubicBezTo>
                  <a:cubicBezTo>
                    <a:pt x="39" y="285"/>
                    <a:pt x="47" y="283"/>
                    <a:pt x="54" y="280"/>
                  </a:cubicBezTo>
                  <a:cubicBezTo>
                    <a:pt x="73" y="275"/>
                    <a:pt x="90" y="270"/>
                    <a:pt x="109" y="265"/>
                  </a:cubicBezTo>
                  <a:cubicBezTo>
                    <a:pt x="203" y="240"/>
                    <a:pt x="298" y="225"/>
                    <a:pt x="395" y="213"/>
                  </a:cubicBezTo>
                  <a:cubicBezTo>
                    <a:pt x="500" y="198"/>
                    <a:pt x="607" y="186"/>
                    <a:pt x="713" y="178"/>
                  </a:cubicBezTo>
                  <a:cubicBezTo>
                    <a:pt x="724" y="178"/>
                    <a:pt x="735" y="177"/>
                    <a:pt x="746" y="176"/>
                  </a:cubicBezTo>
                  <a:lnTo>
                    <a:pt x="744" y="176"/>
                  </a:lnTo>
                  <a:cubicBezTo>
                    <a:pt x="781" y="174"/>
                    <a:pt x="819" y="172"/>
                    <a:pt x="857" y="170"/>
                  </a:cubicBezTo>
                  <a:lnTo>
                    <a:pt x="863" y="170"/>
                  </a:lnTo>
                  <a:cubicBezTo>
                    <a:pt x="863" y="170"/>
                    <a:pt x="864" y="170"/>
                    <a:pt x="865" y="169"/>
                  </a:cubicBezTo>
                  <a:cubicBezTo>
                    <a:pt x="866" y="169"/>
                    <a:pt x="868" y="169"/>
                    <a:pt x="870" y="170"/>
                  </a:cubicBezTo>
                  <a:cubicBezTo>
                    <a:pt x="892" y="170"/>
                    <a:pt x="914" y="169"/>
                    <a:pt x="937" y="169"/>
                  </a:cubicBezTo>
                  <a:cubicBezTo>
                    <a:pt x="981" y="169"/>
                    <a:pt x="1026" y="171"/>
                    <a:pt x="1072" y="174"/>
                  </a:cubicBezTo>
                  <a:cubicBezTo>
                    <a:pt x="1118" y="176"/>
                    <a:pt x="1165" y="182"/>
                    <a:pt x="1210" y="189"/>
                  </a:cubicBezTo>
                  <a:cubicBezTo>
                    <a:pt x="2118" y="209"/>
                    <a:pt x="3036" y="732"/>
                    <a:pt x="3414" y="1563"/>
                  </a:cubicBezTo>
                  <a:cubicBezTo>
                    <a:pt x="3437" y="1615"/>
                    <a:pt x="3458" y="1666"/>
                    <a:pt x="3478" y="1719"/>
                  </a:cubicBezTo>
                  <a:cubicBezTo>
                    <a:pt x="3497" y="1761"/>
                    <a:pt x="3516" y="1806"/>
                    <a:pt x="3533" y="1849"/>
                  </a:cubicBezTo>
                  <a:cubicBezTo>
                    <a:pt x="3548" y="1888"/>
                    <a:pt x="3564" y="1927"/>
                    <a:pt x="3580" y="1966"/>
                  </a:cubicBezTo>
                  <a:cubicBezTo>
                    <a:pt x="3594" y="2001"/>
                    <a:pt x="3612" y="2037"/>
                    <a:pt x="3622" y="2073"/>
                  </a:cubicBezTo>
                  <a:cubicBezTo>
                    <a:pt x="3645" y="2153"/>
                    <a:pt x="3661" y="2236"/>
                    <a:pt x="3678" y="2316"/>
                  </a:cubicBezTo>
                  <a:cubicBezTo>
                    <a:pt x="3695" y="2398"/>
                    <a:pt x="3704" y="2482"/>
                    <a:pt x="3712" y="2565"/>
                  </a:cubicBezTo>
                  <a:lnTo>
                    <a:pt x="3712" y="2565"/>
                  </a:lnTo>
                  <a:cubicBezTo>
                    <a:pt x="3712" y="2565"/>
                    <a:pt x="3711" y="2564"/>
                    <a:pt x="3711" y="2564"/>
                  </a:cubicBezTo>
                  <a:lnTo>
                    <a:pt x="3711" y="2564"/>
                  </a:lnTo>
                  <a:cubicBezTo>
                    <a:pt x="3725" y="2690"/>
                    <a:pt x="3745" y="2816"/>
                    <a:pt x="3758" y="2943"/>
                  </a:cubicBezTo>
                  <a:cubicBezTo>
                    <a:pt x="3815" y="2535"/>
                    <a:pt x="3852" y="2125"/>
                    <a:pt x="3676" y="1737"/>
                  </a:cubicBezTo>
                  <a:cubicBezTo>
                    <a:pt x="3360" y="681"/>
                    <a:pt x="2241" y="1"/>
                    <a:pt x="1153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46" name="Google Shape;4146;p56"/>
            <p:cNvSpPr/>
            <p:nvPr/>
          </p:nvSpPr>
          <p:spPr>
            <a:xfrm>
              <a:off x="6764140" y="774958"/>
              <a:ext cx="1659852" cy="1371609"/>
            </a:xfrm>
            <a:custGeom>
              <a:avLst/>
              <a:gdLst/>
              <a:ahLst/>
              <a:cxnLst/>
              <a:rect l="l" t="t" r="r" b="b"/>
              <a:pathLst>
                <a:path w="46114" h="38640" extrusionOk="0">
                  <a:moveTo>
                    <a:pt x="4115" y="10680"/>
                  </a:moveTo>
                  <a:cubicBezTo>
                    <a:pt x="4115" y="10680"/>
                    <a:pt x="4115" y="10680"/>
                    <a:pt x="4115" y="10680"/>
                  </a:cubicBezTo>
                  <a:lnTo>
                    <a:pt x="4115" y="10680"/>
                  </a:lnTo>
                  <a:cubicBezTo>
                    <a:pt x="4115" y="10680"/>
                    <a:pt x="4115" y="10680"/>
                    <a:pt x="4115" y="10680"/>
                  </a:cubicBezTo>
                  <a:close/>
                  <a:moveTo>
                    <a:pt x="34993" y="12235"/>
                  </a:moveTo>
                  <a:cubicBezTo>
                    <a:pt x="34992" y="12238"/>
                    <a:pt x="34992" y="12241"/>
                    <a:pt x="34992" y="12244"/>
                  </a:cubicBezTo>
                  <a:lnTo>
                    <a:pt x="34992" y="12244"/>
                  </a:lnTo>
                  <a:cubicBezTo>
                    <a:pt x="34993" y="12241"/>
                    <a:pt x="34993" y="12238"/>
                    <a:pt x="34993" y="12235"/>
                  </a:cubicBezTo>
                  <a:close/>
                  <a:moveTo>
                    <a:pt x="35091" y="12273"/>
                  </a:moveTo>
                  <a:cubicBezTo>
                    <a:pt x="35092" y="12273"/>
                    <a:pt x="35093" y="12273"/>
                    <a:pt x="35094" y="12274"/>
                  </a:cubicBezTo>
                  <a:lnTo>
                    <a:pt x="35094" y="12274"/>
                  </a:lnTo>
                  <a:cubicBezTo>
                    <a:pt x="35094" y="12274"/>
                    <a:pt x="35094" y="12274"/>
                    <a:pt x="35093" y="12274"/>
                  </a:cubicBezTo>
                  <a:cubicBezTo>
                    <a:pt x="35092" y="12274"/>
                    <a:pt x="35091" y="12274"/>
                    <a:pt x="35089" y="12273"/>
                  </a:cubicBezTo>
                  <a:close/>
                  <a:moveTo>
                    <a:pt x="39108" y="17523"/>
                  </a:moveTo>
                  <a:lnTo>
                    <a:pt x="39108" y="17523"/>
                  </a:lnTo>
                  <a:cubicBezTo>
                    <a:pt x="39112" y="17524"/>
                    <a:pt x="39115" y="17524"/>
                    <a:pt x="39119" y="17524"/>
                  </a:cubicBezTo>
                  <a:lnTo>
                    <a:pt x="39119" y="17524"/>
                  </a:lnTo>
                  <a:cubicBezTo>
                    <a:pt x="39115" y="17523"/>
                    <a:pt x="39111" y="17523"/>
                    <a:pt x="39108" y="17523"/>
                  </a:cubicBezTo>
                  <a:close/>
                  <a:moveTo>
                    <a:pt x="24744" y="9899"/>
                  </a:moveTo>
                  <a:cubicBezTo>
                    <a:pt x="25462" y="9899"/>
                    <a:pt x="26192" y="9991"/>
                    <a:pt x="26946" y="10202"/>
                  </a:cubicBezTo>
                  <a:cubicBezTo>
                    <a:pt x="28473" y="10580"/>
                    <a:pt x="29930" y="11288"/>
                    <a:pt x="31203" y="12211"/>
                  </a:cubicBezTo>
                  <a:cubicBezTo>
                    <a:pt x="31280" y="12274"/>
                    <a:pt x="31353" y="12343"/>
                    <a:pt x="31425" y="12411"/>
                  </a:cubicBezTo>
                  <a:cubicBezTo>
                    <a:pt x="31431" y="12421"/>
                    <a:pt x="31438" y="12430"/>
                    <a:pt x="31446" y="12438"/>
                  </a:cubicBezTo>
                  <a:cubicBezTo>
                    <a:pt x="31457" y="12446"/>
                    <a:pt x="31467" y="12453"/>
                    <a:pt x="31477" y="12459"/>
                  </a:cubicBezTo>
                  <a:cubicBezTo>
                    <a:pt x="31481" y="12462"/>
                    <a:pt x="31483" y="12464"/>
                    <a:pt x="31485" y="12466"/>
                  </a:cubicBezTo>
                  <a:cubicBezTo>
                    <a:pt x="31485" y="12466"/>
                    <a:pt x="31486" y="12466"/>
                    <a:pt x="31486" y="12467"/>
                  </a:cubicBezTo>
                  <a:cubicBezTo>
                    <a:pt x="31500" y="12477"/>
                    <a:pt x="31514" y="12487"/>
                    <a:pt x="31526" y="12498"/>
                  </a:cubicBezTo>
                  <a:cubicBezTo>
                    <a:pt x="31539" y="12510"/>
                    <a:pt x="31550" y="12521"/>
                    <a:pt x="31563" y="12533"/>
                  </a:cubicBezTo>
                  <a:lnTo>
                    <a:pt x="31563" y="12533"/>
                  </a:lnTo>
                  <a:cubicBezTo>
                    <a:pt x="31564" y="12533"/>
                    <a:pt x="31564" y="12534"/>
                    <a:pt x="31565" y="12535"/>
                  </a:cubicBezTo>
                  <a:cubicBezTo>
                    <a:pt x="31563" y="12533"/>
                    <a:pt x="31561" y="12530"/>
                    <a:pt x="31558" y="12529"/>
                  </a:cubicBezTo>
                  <a:lnTo>
                    <a:pt x="31558" y="12529"/>
                  </a:lnTo>
                  <a:cubicBezTo>
                    <a:pt x="31582" y="12550"/>
                    <a:pt x="31606" y="12570"/>
                    <a:pt x="31629" y="12592"/>
                  </a:cubicBezTo>
                  <a:cubicBezTo>
                    <a:pt x="31642" y="12603"/>
                    <a:pt x="31653" y="12616"/>
                    <a:pt x="31666" y="12627"/>
                  </a:cubicBezTo>
                  <a:cubicBezTo>
                    <a:pt x="31675" y="12637"/>
                    <a:pt x="31683" y="12645"/>
                    <a:pt x="31692" y="12654"/>
                  </a:cubicBezTo>
                  <a:lnTo>
                    <a:pt x="31693" y="12654"/>
                  </a:lnTo>
                  <a:cubicBezTo>
                    <a:pt x="31744" y="12698"/>
                    <a:pt x="31793" y="12743"/>
                    <a:pt x="31842" y="12788"/>
                  </a:cubicBezTo>
                  <a:cubicBezTo>
                    <a:pt x="31907" y="12848"/>
                    <a:pt x="31963" y="12916"/>
                    <a:pt x="32027" y="12977"/>
                  </a:cubicBezTo>
                  <a:cubicBezTo>
                    <a:pt x="32028" y="12980"/>
                    <a:pt x="32031" y="12981"/>
                    <a:pt x="32033" y="12983"/>
                  </a:cubicBezTo>
                  <a:lnTo>
                    <a:pt x="32036" y="12987"/>
                  </a:lnTo>
                  <a:cubicBezTo>
                    <a:pt x="32129" y="13073"/>
                    <a:pt x="32220" y="13161"/>
                    <a:pt x="32307" y="13254"/>
                  </a:cubicBezTo>
                  <a:cubicBezTo>
                    <a:pt x="33150" y="14114"/>
                    <a:pt x="33804" y="15123"/>
                    <a:pt x="34279" y="16235"/>
                  </a:cubicBezTo>
                  <a:cubicBezTo>
                    <a:pt x="34680" y="17119"/>
                    <a:pt x="35049" y="18026"/>
                    <a:pt x="35247" y="18984"/>
                  </a:cubicBezTo>
                  <a:cubicBezTo>
                    <a:pt x="35456" y="20219"/>
                    <a:pt x="35570" y="21486"/>
                    <a:pt x="35524" y="22740"/>
                  </a:cubicBezTo>
                  <a:cubicBezTo>
                    <a:pt x="35316" y="24543"/>
                    <a:pt x="34777" y="26341"/>
                    <a:pt x="33907" y="27939"/>
                  </a:cubicBezTo>
                  <a:cubicBezTo>
                    <a:pt x="33021" y="29325"/>
                    <a:pt x="32027" y="30690"/>
                    <a:pt x="30682" y="31666"/>
                  </a:cubicBezTo>
                  <a:cubicBezTo>
                    <a:pt x="29995" y="32191"/>
                    <a:pt x="29275" y="32685"/>
                    <a:pt x="28505" y="33088"/>
                  </a:cubicBezTo>
                  <a:cubicBezTo>
                    <a:pt x="28314" y="33204"/>
                    <a:pt x="28129" y="33316"/>
                    <a:pt x="27924" y="33391"/>
                  </a:cubicBezTo>
                  <a:cubicBezTo>
                    <a:pt x="27920" y="33307"/>
                    <a:pt x="27911" y="33223"/>
                    <a:pt x="27897" y="33139"/>
                  </a:cubicBezTo>
                  <a:cubicBezTo>
                    <a:pt x="27827" y="32335"/>
                    <a:pt x="27286" y="31719"/>
                    <a:pt x="26593" y="31355"/>
                  </a:cubicBezTo>
                  <a:cubicBezTo>
                    <a:pt x="26153" y="31093"/>
                    <a:pt x="25647" y="30948"/>
                    <a:pt x="25143" y="30948"/>
                  </a:cubicBezTo>
                  <a:cubicBezTo>
                    <a:pt x="24788" y="30948"/>
                    <a:pt x="24434" y="31020"/>
                    <a:pt x="24104" y="31174"/>
                  </a:cubicBezTo>
                  <a:cubicBezTo>
                    <a:pt x="23616" y="28591"/>
                    <a:pt x="20510" y="27438"/>
                    <a:pt x="18061" y="27438"/>
                  </a:cubicBezTo>
                  <a:cubicBezTo>
                    <a:pt x="17874" y="27438"/>
                    <a:pt x="17691" y="27445"/>
                    <a:pt x="17513" y="27458"/>
                  </a:cubicBezTo>
                  <a:cubicBezTo>
                    <a:pt x="17463" y="27464"/>
                    <a:pt x="17330" y="27482"/>
                    <a:pt x="17171" y="27512"/>
                  </a:cubicBezTo>
                  <a:cubicBezTo>
                    <a:pt x="16675" y="25764"/>
                    <a:pt x="15053" y="24484"/>
                    <a:pt x="13371" y="23885"/>
                  </a:cubicBezTo>
                  <a:cubicBezTo>
                    <a:pt x="13021" y="23755"/>
                    <a:pt x="12669" y="23667"/>
                    <a:pt x="12316" y="23608"/>
                  </a:cubicBezTo>
                  <a:cubicBezTo>
                    <a:pt x="12222" y="22978"/>
                    <a:pt x="12222" y="22346"/>
                    <a:pt x="12239" y="21707"/>
                  </a:cubicBezTo>
                  <a:cubicBezTo>
                    <a:pt x="12446" y="19092"/>
                    <a:pt x="13562" y="16480"/>
                    <a:pt x="15168" y="14416"/>
                  </a:cubicBezTo>
                  <a:cubicBezTo>
                    <a:pt x="16043" y="13483"/>
                    <a:pt x="17004" y="12610"/>
                    <a:pt x="18052" y="11872"/>
                  </a:cubicBezTo>
                  <a:cubicBezTo>
                    <a:pt x="18839" y="11366"/>
                    <a:pt x="19731" y="11056"/>
                    <a:pt x="20606" y="10730"/>
                  </a:cubicBezTo>
                  <a:cubicBezTo>
                    <a:pt x="22003" y="10244"/>
                    <a:pt x="23352" y="9899"/>
                    <a:pt x="24744" y="9899"/>
                  </a:cubicBezTo>
                  <a:close/>
                  <a:moveTo>
                    <a:pt x="11322" y="23708"/>
                  </a:moveTo>
                  <a:cubicBezTo>
                    <a:pt x="11540" y="23708"/>
                    <a:pt x="11759" y="23722"/>
                    <a:pt x="11978" y="23754"/>
                  </a:cubicBezTo>
                  <a:cubicBezTo>
                    <a:pt x="12020" y="23758"/>
                    <a:pt x="12061" y="23764"/>
                    <a:pt x="12103" y="23771"/>
                  </a:cubicBezTo>
                  <a:cubicBezTo>
                    <a:pt x="12111" y="23771"/>
                    <a:pt x="12119" y="23772"/>
                    <a:pt x="12127" y="23772"/>
                  </a:cubicBezTo>
                  <a:cubicBezTo>
                    <a:pt x="12156" y="23774"/>
                    <a:pt x="12183" y="23779"/>
                    <a:pt x="12212" y="23782"/>
                  </a:cubicBezTo>
                  <a:lnTo>
                    <a:pt x="12222" y="23783"/>
                  </a:lnTo>
                  <a:cubicBezTo>
                    <a:pt x="12260" y="23789"/>
                    <a:pt x="12297" y="23796"/>
                    <a:pt x="12333" y="23804"/>
                  </a:cubicBezTo>
                  <a:cubicBezTo>
                    <a:pt x="12340" y="23805"/>
                    <a:pt x="12347" y="23806"/>
                    <a:pt x="12354" y="23807"/>
                  </a:cubicBezTo>
                  <a:cubicBezTo>
                    <a:pt x="12369" y="23811"/>
                    <a:pt x="12383" y="23814"/>
                    <a:pt x="12398" y="23818"/>
                  </a:cubicBezTo>
                  <a:cubicBezTo>
                    <a:pt x="12412" y="23820"/>
                    <a:pt x="12425" y="23823"/>
                    <a:pt x="12437" y="23829"/>
                  </a:cubicBezTo>
                  <a:cubicBezTo>
                    <a:pt x="13883" y="24119"/>
                    <a:pt x="15251" y="24899"/>
                    <a:pt x="16200" y="26027"/>
                  </a:cubicBezTo>
                  <a:cubicBezTo>
                    <a:pt x="16549" y="26462"/>
                    <a:pt x="16786" y="26968"/>
                    <a:pt x="16962" y="27495"/>
                  </a:cubicBezTo>
                  <a:cubicBezTo>
                    <a:pt x="16972" y="27511"/>
                    <a:pt x="16981" y="27528"/>
                    <a:pt x="16988" y="27548"/>
                  </a:cubicBezTo>
                  <a:lnTo>
                    <a:pt x="16987" y="27548"/>
                  </a:lnTo>
                  <a:cubicBezTo>
                    <a:pt x="16995" y="27566"/>
                    <a:pt x="17001" y="27585"/>
                    <a:pt x="17005" y="27605"/>
                  </a:cubicBezTo>
                  <a:cubicBezTo>
                    <a:pt x="17016" y="27636"/>
                    <a:pt x="17019" y="27670"/>
                    <a:pt x="17023" y="27703"/>
                  </a:cubicBezTo>
                  <a:lnTo>
                    <a:pt x="17033" y="27703"/>
                  </a:lnTo>
                  <a:cubicBezTo>
                    <a:pt x="17071" y="27696"/>
                    <a:pt x="17109" y="27692"/>
                    <a:pt x="17149" y="27689"/>
                  </a:cubicBezTo>
                  <a:lnTo>
                    <a:pt x="17151" y="27689"/>
                  </a:lnTo>
                  <a:cubicBezTo>
                    <a:pt x="17187" y="27687"/>
                    <a:pt x="17225" y="27684"/>
                    <a:pt x="17263" y="27683"/>
                  </a:cubicBezTo>
                  <a:cubicBezTo>
                    <a:pt x="17528" y="27639"/>
                    <a:pt x="17798" y="27620"/>
                    <a:pt x="18069" y="27620"/>
                  </a:cubicBezTo>
                  <a:cubicBezTo>
                    <a:pt x="18285" y="27620"/>
                    <a:pt x="18501" y="27632"/>
                    <a:pt x="18716" y="27653"/>
                  </a:cubicBezTo>
                  <a:cubicBezTo>
                    <a:pt x="20845" y="27798"/>
                    <a:pt x="23596" y="28996"/>
                    <a:pt x="23933" y="31263"/>
                  </a:cubicBezTo>
                  <a:cubicBezTo>
                    <a:pt x="22943" y="31836"/>
                    <a:pt x="22379" y="32949"/>
                    <a:pt x="22159" y="34047"/>
                  </a:cubicBezTo>
                  <a:cubicBezTo>
                    <a:pt x="21626" y="34121"/>
                    <a:pt x="21110" y="34279"/>
                    <a:pt x="20628" y="34533"/>
                  </a:cubicBezTo>
                  <a:cubicBezTo>
                    <a:pt x="20173" y="34754"/>
                    <a:pt x="19698" y="35019"/>
                    <a:pt x="19425" y="35462"/>
                  </a:cubicBezTo>
                  <a:cubicBezTo>
                    <a:pt x="19208" y="35829"/>
                    <a:pt x="19154" y="36229"/>
                    <a:pt x="19218" y="36614"/>
                  </a:cubicBezTo>
                  <a:cubicBezTo>
                    <a:pt x="18531" y="36626"/>
                    <a:pt x="17839" y="36620"/>
                    <a:pt x="17153" y="36657"/>
                  </a:cubicBezTo>
                  <a:cubicBezTo>
                    <a:pt x="15270" y="36671"/>
                    <a:pt x="13385" y="36684"/>
                    <a:pt x="11501" y="36684"/>
                  </a:cubicBezTo>
                  <a:cubicBezTo>
                    <a:pt x="10796" y="36684"/>
                    <a:pt x="10091" y="36682"/>
                    <a:pt x="9386" y="36678"/>
                  </a:cubicBezTo>
                  <a:cubicBezTo>
                    <a:pt x="8916" y="36680"/>
                    <a:pt x="8445" y="36690"/>
                    <a:pt x="7975" y="36690"/>
                  </a:cubicBezTo>
                  <a:cubicBezTo>
                    <a:pt x="7394" y="36690"/>
                    <a:pt x="6813" y="36675"/>
                    <a:pt x="6235" y="36615"/>
                  </a:cubicBezTo>
                  <a:cubicBezTo>
                    <a:pt x="5454" y="36516"/>
                    <a:pt x="4711" y="36238"/>
                    <a:pt x="3962" y="36009"/>
                  </a:cubicBezTo>
                  <a:cubicBezTo>
                    <a:pt x="194" y="34891"/>
                    <a:pt x="1" y="30133"/>
                    <a:pt x="3302" y="28277"/>
                  </a:cubicBezTo>
                  <a:cubicBezTo>
                    <a:pt x="3953" y="27952"/>
                    <a:pt x="4642" y="27620"/>
                    <a:pt x="5368" y="27525"/>
                  </a:cubicBezTo>
                  <a:cubicBezTo>
                    <a:pt x="5379" y="27520"/>
                    <a:pt x="5390" y="27519"/>
                    <a:pt x="5400" y="27519"/>
                  </a:cubicBezTo>
                  <a:cubicBezTo>
                    <a:pt x="5405" y="27519"/>
                    <a:pt x="5408" y="27519"/>
                    <a:pt x="5413" y="27518"/>
                  </a:cubicBezTo>
                  <a:cubicBezTo>
                    <a:pt x="5422" y="27517"/>
                    <a:pt x="5431" y="27517"/>
                    <a:pt x="5440" y="27516"/>
                  </a:cubicBezTo>
                  <a:cubicBezTo>
                    <a:pt x="5440" y="27517"/>
                    <a:pt x="5440" y="27517"/>
                    <a:pt x="5440" y="27518"/>
                  </a:cubicBezTo>
                  <a:cubicBezTo>
                    <a:pt x="5465" y="27517"/>
                    <a:pt x="5488" y="27516"/>
                    <a:pt x="5512" y="27516"/>
                  </a:cubicBezTo>
                  <a:cubicBezTo>
                    <a:pt x="5524" y="27514"/>
                    <a:pt x="5535" y="27513"/>
                    <a:pt x="5547" y="27512"/>
                  </a:cubicBezTo>
                  <a:cubicBezTo>
                    <a:pt x="5573" y="27511"/>
                    <a:pt x="5599" y="27509"/>
                    <a:pt x="5627" y="27506"/>
                  </a:cubicBezTo>
                  <a:cubicBezTo>
                    <a:pt x="5629" y="27496"/>
                    <a:pt x="5632" y="27485"/>
                    <a:pt x="5636" y="27473"/>
                  </a:cubicBezTo>
                  <a:cubicBezTo>
                    <a:pt x="5636" y="27472"/>
                    <a:pt x="5636" y="27471"/>
                    <a:pt x="5637" y="27470"/>
                  </a:cubicBezTo>
                  <a:cubicBezTo>
                    <a:pt x="5648" y="27436"/>
                    <a:pt x="5662" y="27400"/>
                    <a:pt x="5678" y="27367"/>
                  </a:cubicBezTo>
                  <a:cubicBezTo>
                    <a:pt x="5686" y="27349"/>
                    <a:pt x="5695" y="27331"/>
                    <a:pt x="5706" y="27315"/>
                  </a:cubicBezTo>
                  <a:lnTo>
                    <a:pt x="5701" y="27315"/>
                  </a:lnTo>
                  <a:cubicBezTo>
                    <a:pt x="5739" y="27232"/>
                    <a:pt x="5781" y="27150"/>
                    <a:pt x="5820" y="27068"/>
                  </a:cubicBezTo>
                  <a:cubicBezTo>
                    <a:pt x="6203" y="26335"/>
                    <a:pt x="6743" y="25700"/>
                    <a:pt x="7397" y="25194"/>
                  </a:cubicBezTo>
                  <a:cubicBezTo>
                    <a:pt x="8518" y="24340"/>
                    <a:pt x="9900" y="23708"/>
                    <a:pt x="11322" y="23708"/>
                  </a:cubicBezTo>
                  <a:close/>
                  <a:moveTo>
                    <a:pt x="26862" y="372"/>
                  </a:moveTo>
                  <a:cubicBezTo>
                    <a:pt x="27382" y="1519"/>
                    <a:pt x="27785" y="2724"/>
                    <a:pt x="28261" y="3888"/>
                  </a:cubicBezTo>
                  <a:cubicBezTo>
                    <a:pt x="28787" y="4941"/>
                    <a:pt x="29160" y="6054"/>
                    <a:pt x="29547" y="7159"/>
                  </a:cubicBezTo>
                  <a:cubicBezTo>
                    <a:pt x="29554" y="7166"/>
                    <a:pt x="29560" y="7172"/>
                    <a:pt x="29564" y="7180"/>
                  </a:cubicBezTo>
                  <a:cubicBezTo>
                    <a:pt x="29582" y="7210"/>
                    <a:pt x="29590" y="7246"/>
                    <a:pt x="29602" y="7279"/>
                  </a:cubicBezTo>
                  <a:cubicBezTo>
                    <a:pt x="29608" y="7298"/>
                    <a:pt x="29614" y="7315"/>
                    <a:pt x="29619" y="7333"/>
                  </a:cubicBezTo>
                  <a:cubicBezTo>
                    <a:pt x="29620" y="7334"/>
                    <a:pt x="29620" y="7337"/>
                    <a:pt x="29621" y="7338"/>
                  </a:cubicBezTo>
                  <a:cubicBezTo>
                    <a:pt x="29640" y="7388"/>
                    <a:pt x="29658" y="7440"/>
                    <a:pt x="29677" y="7490"/>
                  </a:cubicBezTo>
                  <a:cubicBezTo>
                    <a:pt x="29677" y="7491"/>
                    <a:pt x="29677" y="7492"/>
                    <a:pt x="29678" y="7493"/>
                  </a:cubicBezTo>
                  <a:cubicBezTo>
                    <a:pt x="29678" y="7493"/>
                    <a:pt x="29680" y="7494"/>
                    <a:pt x="29680" y="7496"/>
                  </a:cubicBezTo>
                  <a:cubicBezTo>
                    <a:pt x="29697" y="7490"/>
                    <a:pt x="29714" y="7484"/>
                    <a:pt x="29730" y="7477"/>
                  </a:cubicBezTo>
                  <a:cubicBezTo>
                    <a:pt x="29740" y="7474"/>
                    <a:pt x="29750" y="7470"/>
                    <a:pt x="29760" y="7466"/>
                  </a:cubicBezTo>
                  <a:cubicBezTo>
                    <a:pt x="29785" y="7457"/>
                    <a:pt x="29810" y="7448"/>
                    <a:pt x="29834" y="7437"/>
                  </a:cubicBezTo>
                  <a:cubicBezTo>
                    <a:pt x="29837" y="7436"/>
                    <a:pt x="29841" y="7435"/>
                    <a:pt x="29843" y="7434"/>
                  </a:cubicBezTo>
                  <a:cubicBezTo>
                    <a:pt x="29877" y="7420"/>
                    <a:pt x="29911" y="7408"/>
                    <a:pt x="29945" y="7394"/>
                  </a:cubicBezTo>
                  <a:cubicBezTo>
                    <a:pt x="30049" y="7346"/>
                    <a:pt x="30151" y="7294"/>
                    <a:pt x="30254" y="7244"/>
                  </a:cubicBezTo>
                  <a:cubicBezTo>
                    <a:pt x="31218" y="6829"/>
                    <a:pt x="32164" y="6378"/>
                    <a:pt x="33118" y="5938"/>
                  </a:cubicBezTo>
                  <a:cubicBezTo>
                    <a:pt x="33976" y="5508"/>
                    <a:pt x="34807" y="5026"/>
                    <a:pt x="35663" y="4593"/>
                  </a:cubicBezTo>
                  <a:cubicBezTo>
                    <a:pt x="35703" y="4564"/>
                    <a:pt x="35794" y="4523"/>
                    <a:pt x="35907" y="4476"/>
                  </a:cubicBezTo>
                  <a:lnTo>
                    <a:pt x="35907" y="4476"/>
                  </a:lnTo>
                  <a:cubicBezTo>
                    <a:pt x="35779" y="6704"/>
                    <a:pt x="35405" y="8915"/>
                    <a:pt x="35137" y="11130"/>
                  </a:cubicBezTo>
                  <a:cubicBezTo>
                    <a:pt x="35094" y="11450"/>
                    <a:pt x="35061" y="11771"/>
                    <a:pt x="35017" y="12090"/>
                  </a:cubicBezTo>
                  <a:cubicBezTo>
                    <a:pt x="35016" y="12091"/>
                    <a:pt x="35014" y="12091"/>
                    <a:pt x="35012" y="12091"/>
                  </a:cubicBezTo>
                  <a:cubicBezTo>
                    <a:pt x="35010" y="12103"/>
                    <a:pt x="35008" y="12115"/>
                    <a:pt x="35006" y="12127"/>
                  </a:cubicBezTo>
                  <a:cubicBezTo>
                    <a:pt x="35001" y="12167"/>
                    <a:pt x="34997" y="12207"/>
                    <a:pt x="34992" y="12247"/>
                  </a:cubicBezTo>
                  <a:cubicBezTo>
                    <a:pt x="34992" y="12246"/>
                    <a:pt x="34992" y="12245"/>
                    <a:pt x="34992" y="12244"/>
                  </a:cubicBezTo>
                  <a:lnTo>
                    <a:pt x="34992" y="12244"/>
                  </a:lnTo>
                  <a:cubicBezTo>
                    <a:pt x="34991" y="12251"/>
                    <a:pt x="34990" y="12259"/>
                    <a:pt x="34989" y="12267"/>
                  </a:cubicBezTo>
                  <a:lnTo>
                    <a:pt x="34994" y="12267"/>
                  </a:lnTo>
                  <a:cubicBezTo>
                    <a:pt x="34994" y="12267"/>
                    <a:pt x="34994" y="12268"/>
                    <a:pt x="34994" y="12268"/>
                  </a:cubicBezTo>
                  <a:cubicBezTo>
                    <a:pt x="35029" y="12270"/>
                    <a:pt x="35063" y="12273"/>
                    <a:pt x="35097" y="12274"/>
                  </a:cubicBezTo>
                  <a:cubicBezTo>
                    <a:pt x="35097" y="12274"/>
                    <a:pt x="35097" y="12274"/>
                    <a:pt x="35097" y="12274"/>
                  </a:cubicBezTo>
                  <a:lnTo>
                    <a:pt x="35097" y="12274"/>
                  </a:lnTo>
                  <a:cubicBezTo>
                    <a:pt x="35100" y="12274"/>
                    <a:pt x="35104" y="12274"/>
                    <a:pt x="35109" y="12274"/>
                  </a:cubicBezTo>
                  <a:lnTo>
                    <a:pt x="35111" y="12274"/>
                  </a:lnTo>
                  <a:cubicBezTo>
                    <a:pt x="35135" y="12275"/>
                    <a:pt x="35159" y="12278"/>
                    <a:pt x="35183" y="12278"/>
                  </a:cubicBezTo>
                  <a:cubicBezTo>
                    <a:pt x="35183" y="12275"/>
                    <a:pt x="35183" y="12272"/>
                    <a:pt x="35184" y="12268"/>
                  </a:cubicBezTo>
                  <a:cubicBezTo>
                    <a:pt x="35395" y="12248"/>
                    <a:pt x="35609" y="12244"/>
                    <a:pt x="35821" y="12227"/>
                  </a:cubicBezTo>
                  <a:cubicBezTo>
                    <a:pt x="37187" y="11972"/>
                    <a:pt x="38547" y="11662"/>
                    <a:pt x="39915" y="11402"/>
                  </a:cubicBezTo>
                  <a:cubicBezTo>
                    <a:pt x="40712" y="11252"/>
                    <a:pt x="41469" y="10944"/>
                    <a:pt x="42256" y="10753"/>
                  </a:cubicBezTo>
                  <a:lnTo>
                    <a:pt x="42256" y="10753"/>
                  </a:lnTo>
                  <a:cubicBezTo>
                    <a:pt x="41836" y="11586"/>
                    <a:pt x="41455" y="12435"/>
                    <a:pt x="41011" y="13254"/>
                  </a:cubicBezTo>
                  <a:cubicBezTo>
                    <a:pt x="40329" y="14501"/>
                    <a:pt x="39663" y="15756"/>
                    <a:pt x="38951" y="16984"/>
                  </a:cubicBezTo>
                  <a:cubicBezTo>
                    <a:pt x="38923" y="17033"/>
                    <a:pt x="38897" y="17081"/>
                    <a:pt x="38870" y="17129"/>
                  </a:cubicBezTo>
                  <a:cubicBezTo>
                    <a:pt x="38870" y="17131"/>
                    <a:pt x="38870" y="17131"/>
                    <a:pt x="38870" y="17132"/>
                  </a:cubicBezTo>
                  <a:cubicBezTo>
                    <a:pt x="38858" y="17166"/>
                    <a:pt x="38839" y="17197"/>
                    <a:pt x="38821" y="17228"/>
                  </a:cubicBezTo>
                  <a:cubicBezTo>
                    <a:pt x="38818" y="17233"/>
                    <a:pt x="38815" y="17239"/>
                    <a:pt x="38811" y="17244"/>
                  </a:cubicBezTo>
                  <a:cubicBezTo>
                    <a:pt x="38776" y="17313"/>
                    <a:pt x="38738" y="17382"/>
                    <a:pt x="38695" y="17447"/>
                  </a:cubicBezTo>
                  <a:cubicBezTo>
                    <a:pt x="38691" y="17452"/>
                    <a:pt x="38688" y="17456"/>
                    <a:pt x="38684" y="17462"/>
                  </a:cubicBezTo>
                  <a:cubicBezTo>
                    <a:pt x="38748" y="17471"/>
                    <a:pt x="38813" y="17482"/>
                    <a:pt x="38877" y="17491"/>
                  </a:cubicBezTo>
                  <a:cubicBezTo>
                    <a:pt x="38878" y="17491"/>
                    <a:pt x="38878" y="17490"/>
                    <a:pt x="38878" y="17490"/>
                  </a:cubicBezTo>
                  <a:cubicBezTo>
                    <a:pt x="38959" y="17501"/>
                    <a:pt x="39039" y="17514"/>
                    <a:pt x="39120" y="17524"/>
                  </a:cubicBezTo>
                  <a:cubicBezTo>
                    <a:pt x="39120" y="17524"/>
                    <a:pt x="39119" y="17524"/>
                    <a:pt x="39119" y="17524"/>
                  </a:cubicBezTo>
                  <a:lnTo>
                    <a:pt x="39119" y="17524"/>
                  </a:lnTo>
                  <a:cubicBezTo>
                    <a:pt x="39126" y="17525"/>
                    <a:pt x="39134" y="17526"/>
                    <a:pt x="39141" y="17527"/>
                  </a:cubicBezTo>
                  <a:cubicBezTo>
                    <a:pt x="39153" y="17528"/>
                    <a:pt x="39166" y="17533"/>
                    <a:pt x="39176" y="17540"/>
                  </a:cubicBezTo>
                  <a:cubicBezTo>
                    <a:pt x="40479" y="17715"/>
                    <a:pt x="41764" y="18001"/>
                    <a:pt x="43064" y="18209"/>
                  </a:cubicBezTo>
                  <a:cubicBezTo>
                    <a:pt x="43785" y="18368"/>
                    <a:pt x="44552" y="18320"/>
                    <a:pt x="45280" y="18443"/>
                  </a:cubicBezTo>
                  <a:cubicBezTo>
                    <a:pt x="44084" y="19375"/>
                    <a:pt x="42912" y="20330"/>
                    <a:pt x="41676" y="21217"/>
                  </a:cubicBezTo>
                  <a:cubicBezTo>
                    <a:pt x="41083" y="21642"/>
                    <a:pt x="40480" y="22035"/>
                    <a:pt x="39899" y="22476"/>
                  </a:cubicBezTo>
                  <a:cubicBezTo>
                    <a:pt x="39755" y="22579"/>
                    <a:pt x="39608" y="22679"/>
                    <a:pt x="39462" y="22778"/>
                  </a:cubicBezTo>
                  <a:cubicBezTo>
                    <a:pt x="39459" y="22776"/>
                    <a:pt x="39455" y="22775"/>
                    <a:pt x="39453" y="22774"/>
                  </a:cubicBezTo>
                  <a:cubicBezTo>
                    <a:pt x="39447" y="22777"/>
                    <a:pt x="39443" y="22782"/>
                    <a:pt x="39437" y="22785"/>
                  </a:cubicBezTo>
                  <a:cubicBezTo>
                    <a:pt x="39414" y="22803"/>
                    <a:pt x="39390" y="22820"/>
                    <a:pt x="39366" y="22836"/>
                  </a:cubicBezTo>
                  <a:cubicBezTo>
                    <a:pt x="39355" y="22846"/>
                    <a:pt x="39343" y="22855"/>
                    <a:pt x="39332" y="22863"/>
                  </a:cubicBezTo>
                  <a:cubicBezTo>
                    <a:pt x="39318" y="22873"/>
                    <a:pt x="39304" y="22883"/>
                    <a:pt x="39289" y="22892"/>
                  </a:cubicBezTo>
                  <a:cubicBezTo>
                    <a:pt x="39290" y="22894"/>
                    <a:pt x="39292" y="22895"/>
                    <a:pt x="39293" y="22895"/>
                  </a:cubicBezTo>
                  <a:cubicBezTo>
                    <a:pt x="39296" y="22897"/>
                    <a:pt x="39300" y="22900"/>
                    <a:pt x="39304" y="22903"/>
                  </a:cubicBezTo>
                  <a:cubicBezTo>
                    <a:pt x="39315" y="22907"/>
                    <a:pt x="39325" y="22913"/>
                    <a:pt x="39335" y="22919"/>
                  </a:cubicBezTo>
                  <a:cubicBezTo>
                    <a:pt x="39350" y="22927"/>
                    <a:pt x="39366" y="22935"/>
                    <a:pt x="39381" y="22942"/>
                  </a:cubicBezTo>
                  <a:cubicBezTo>
                    <a:pt x="39459" y="22984"/>
                    <a:pt x="39537" y="23026"/>
                    <a:pt x="39616" y="23069"/>
                  </a:cubicBezTo>
                  <a:cubicBezTo>
                    <a:pt x="39648" y="23087"/>
                    <a:pt x="39682" y="23104"/>
                    <a:pt x="39714" y="23122"/>
                  </a:cubicBezTo>
                  <a:cubicBezTo>
                    <a:pt x="40234" y="23378"/>
                    <a:pt x="40769" y="23601"/>
                    <a:pt x="41282" y="23871"/>
                  </a:cubicBezTo>
                  <a:cubicBezTo>
                    <a:pt x="42230" y="24353"/>
                    <a:pt x="43163" y="24857"/>
                    <a:pt x="44094" y="25368"/>
                  </a:cubicBezTo>
                  <a:cubicBezTo>
                    <a:pt x="44572" y="25613"/>
                    <a:pt x="45058" y="25846"/>
                    <a:pt x="45533" y="26094"/>
                  </a:cubicBezTo>
                  <a:cubicBezTo>
                    <a:pt x="44952" y="26250"/>
                    <a:pt x="44376" y="26428"/>
                    <a:pt x="43784" y="26553"/>
                  </a:cubicBezTo>
                  <a:cubicBezTo>
                    <a:pt x="42425" y="26912"/>
                    <a:pt x="41042" y="27176"/>
                    <a:pt x="39670" y="27484"/>
                  </a:cubicBezTo>
                  <a:cubicBezTo>
                    <a:pt x="39586" y="27512"/>
                    <a:pt x="39315" y="27566"/>
                    <a:pt x="39044" y="27638"/>
                  </a:cubicBezTo>
                  <a:cubicBezTo>
                    <a:pt x="39022" y="27645"/>
                    <a:pt x="39000" y="27652"/>
                    <a:pt x="38977" y="27660"/>
                  </a:cubicBezTo>
                  <a:cubicBezTo>
                    <a:pt x="38977" y="27658"/>
                    <a:pt x="38977" y="27658"/>
                    <a:pt x="38977" y="27658"/>
                  </a:cubicBezTo>
                  <a:cubicBezTo>
                    <a:pt x="38936" y="27672"/>
                    <a:pt x="38894" y="27686"/>
                    <a:pt x="38853" y="27699"/>
                  </a:cubicBezTo>
                  <a:cubicBezTo>
                    <a:pt x="38830" y="27705"/>
                    <a:pt x="38806" y="27712"/>
                    <a:pt x="38783" y="27719"/>
                  </a:cubicBezTo>
                  <a:lnTo>
                    <a:pt x="38782" y="27719"/>
                  </a:lnTo>
                  <a:cubicBezTo>
                    <a:pt x="38793" y="27734"/>
                    <a:pt x="38803" y="27748"/>
                    <a:pt x="38813" y="27761"/>
                  </a:cubicBezTo>
                  <a:cubicBezTo>
                    <a:pt x="38845" y="27804"/>
                    <a:pt x="38875" y="27845"/>
                    <a:pt x="38906" y="27887"/>
                  </a:cubicBezTo>
                  <a:lnTo>
                    <a:pt x="38907" y="27887"/>
                  </a:lnTo>
                  <a:cubicBezTo>
                    <a:pt x="38909" y="27888"/>
                    <a:pt x="38910" y="27891"/>
                    <a:pt x="38911" y="27893"/>
                  </a:cubicBezTo>
                  <a:cubicBezTo>
                    <a:pt x="38943" y="27934"/>
                    <a:pt x="38975" y="27976"/>
                    <a:pt x="39007" y="28019"/>
                  </a:cubicBezTo>
                  <a:cubicBezTo>
                    <a:pt x="39015" y="28029"/>
                    <a:pt x="39024" y="28040"/>
                    <a:pt x="39034" y="28053"/>
                  </a:cubicBezTo>
                  <a:cubicBezTo>
                    <a:pt x="39037" y="28056"/>
                    <a:pt x="39039" y="28060"/>
                    <a:pt x="39041" y="28063"/>
                  </a:cubicBezTo>
                  <a:cubicBezTo>
                    <a:pt x="39046" y="28068"/>
                    <a:pt x="39049" y="28074"/>
                    <a:pt x="39053" y="28079"/>
                  </a:cubicBezTo>
                  <a:cubicBezTo>
                    <a:pt x="39055" y="28082"/>
                    <a:pt x="39057" y="28085"/>
                    <a:pt x="39060" y="28087"/>
                  </a:cubicBezTo>
                  <a:cubicBezTo>
                    <a:pt x="39156" y="28214"/>
                    <a:pt x="39253" y="28340"/>
                    <a:pt x="39361" y="28457"/>
                  </a:cubicBezTo>
                  <a:cubicBezTo>
                    <a:pt x="40588" y="30093"/>
                    <a:pt x="41900" y="31672"/>
                    <a:pt x="43215" y="33240"/>
                  </a:cubicBezTo>
                  <a:cubicBezTo>
                    <a:pt x="42490" y="33146"/>
                    <a:pt x="41763" y="33060"/>
                    <a:pt x="41032" y="33021"/>
                  </a:cubicBezTo>
                  <a:cubicBezTo>
                    <a:pt x="39350" y="32912"/>
                    <a:pt x="37692" y="32598"/>
                    <a:pt x="36021" y="32390"/>
                  </a:cubicBezTo>
                  <a:cubicBezTo>
                    <a:pt x="35978" y="32389"/>
                    <a:pt x="35934" y="32387"/>
                    <a:pt x="35890" y="32384"/>
                  </a:cubicBezTo>
                  <a:cubicBezTo>
                    <a:pt x="35883" y="32384"/>
                    <a:pt x="35875" y="32383"/>
                    <a:pt x="35868" y="32383"/>
                  </a:cubicBezTo>
                  <a:cubicBezTo>
                    <a:pt x="35835" y="32381"/>
                    <a:pt x="35803" y="32379"/>
                    <a:pt x="35771" y="32375"/>
                  </a:cubicBezTo>
                  <a:lnTo>
                    <a:pt x="35771" y="32375"/>
                  </a:lnTo>
                  <a:cubicBezTo>
                    <a:pt x="35783" y="32395"/>
                    <a:pt x="35796" y="32413"/>
                    <a:pt x="35809" y="32433"/>
                  </a:cubicBezTo>
                  <a:cubicBezTo>
                    <a:pt x="35809" y="32433"/>
                    <a:pt x="35809" y="32434"/>
                    <a:pt x="35810" y="32435"/>
                  </a:cubicBezTo>
                  <a:cubicBezTo>
                    <a:pt x="35826" y="32460"/>
                    <a:pt x="35841" y="32485"/>
                    <a:pt x="35858" y="32510"/>
                  </a:cubicBezTo>
                  <a:cubicBezTo>
                    <a:pt x="35868" y="32527"/>
                    <a:pt x="35880" y="32543"/>
                    <a:pt x="35891" y="32559"/>
                  </a:cubicBezTo>
                  <a:cubicBezTo>
                    <a:pt x="35891" y="32559"/>
                    <a:pt x="35891" y="32559"/>
                    <a:pt x="35891" y="32561"/>
                  </a:cubicBezTo>
                  <a:cubicBezTo>
                    <a:pt x="35898" y="32570"/>
                    <a:pt x="35904" y="32579"/>
                    <a:pt x="35910" y="32588"/>
                  </a:cubicBezTo>
                  <a:cubicBezTo>
                    <a:pt x="35928" y="32613"/>
                    <a:pt x="35945" y="32639"/>
                    <a:pt x="35962" y="32666"/>
                  </a:cubicBezTo>
                  <a:cubicBezTo>
                    <a:pt x="35972" y="32683"/>
                    <a:pt x="35985" y="32700"/>
                    <a:pt x="35994" y="32718"/>
                  </a:cubicBezTo>
                  <a:cubicBezTo>
                    <a:pt x="36686" y="33731"/>
                    <a:pt x="37312" y="34791"/>
                    <a:pt x="38036" y="35784"/>
                  </a:cubicBezTo>
                  <a:cubicBezTo>
                    <a:pt x="38385" y="36375"/>
                    <a:pt x="38823" y="36906"/>
                    <a:pt x="39218" y="37465"/>
                  </a:cubicBezTo>
                  <a:cubicBezTo>
                    <a:pt x="39180" y="37459"/>
                    <a:pt x="39141" y="37452"/>
                    <a:pt x="39101" y="37447"/>
                  </a:cubicBezTo>
                  <a:cubicBezTo>
                    <a:pt x="36787" y="37156"/>
                    <a:pt x="34450" y="36925"/>
                    <a:pt x="32161" y="36499"/>
                  </a:cubicBezTo>
                  <a:cubicBezTo>
                    <a:pt x="32471" y="35674"/>
                    <a:pt x="32182" y="34652"/>
                    <a:pt x="31435" y="34054"/>
                  </a:cubicBezTo>
                  <a:cubicBezTo>
                    <a:pt x="31047" y="33701"/>
                    <a:pt x="30544" y="33539"/>
                    <a:pt x="30038" y="33435"/>
                  </a:cubicBezTo>
                  <a:cubicBezTo>
                    <a:pt x="29731" y="33361"/>
                    <a:pt x="29417" y="33291"/>
                    <a:pt x="29099" y="33291"/>
                  </a:cubicBezTo>
                  <a:cubicBezTo>
                    <a:pt x="29072" y="33291"/>
                    <a:pt x="29044" y="33291"/>
                    <a:pt x="29016" y="33292"/>
                  </a:cubicBezTo>
                  <a:cubicBezTo>
                    <a:pt x="28815" y="33297"/>
                    <a:pt x="28615" y="33321"/>
                    <a:pt x="28418" y="33358"/>
                  </a:cubicBezTo>
                  <a:cubicBezTo>
                    <a:pt x="28505" y="33307"/>
                    <a:pt x="28590" y="33256"/>
                    <a:pt x="28676" y="33205"/>
                  </a:cubicBezTo>
                  <a:cubicBezTo>
                    <a:pt x="30088" y="32415"/>
                    <a:pt x="31461" y="31455"/>
                    <a:pt x="32504" y="30205"/>
                  </a:cubicBezTo>
                  <a:cubicBezTo>
                    <a:pt x="33115" y="29409"/>
                    <a:pt x="33753" y="28628"/>
                    <a:pt x="34232" y="27744"/>
                  </a:cubicBezTo>
                  <a:cubicBezTo>
                    <a:pt x="34946" y="26329"/>
                    <a:pt x="35395" y="24785"/>
                    <a:pt x="35663" y="23225"/>
                  </a:cubicBezTo>
                  <a:cubicBezTo>
                    <a:pt x="35781" y="22425"/>
                    <a:pt x="35713" y="21615"/>
                    <a:pt x="35657" y="20812"/>
                  </a:cubicBezTo>
                  <a:cubicBezTo>
                    <a:pt x="35594" y="19334"/>
                    <a:pt x="35246" y="17894"/>
                    <a:pt x="34624" y="16552"/>
                  </a:cubicBezTo>
                  <a:cubicBezTo>
                    <a:pt x="34033" y="15107"/>
                    <a:pt x="33197" y="13762"/>
                    <a:pt x="32021" y="12720"/>
                  </a:cubicBezTo>
                  <a:cubicBezTo>
                    <a:pt x="31953" y="12692"/>
                    <a:pt x="31750" y="12440"/>
                    <a:pt x="31598" y="12316"/>
                  </a:cubicBezTo>
                  <a:cubicBezTo>
                    <a:pt x="31088" y="11811"/>
                    <a:pt x="30445" y="11478"/>
                    <a:pt x="29818" y="11140"/>
                  </a:cubicBezTo>
                  <a:cubicBezTo>
                    <a:pt x="29038" y="10689"/>
                    <a:pt x="28195" y="10354"/>
                    <a:pt x="27331" y="10106"/>
                  </a:cubicBezTo>
                  <a:cubicBezTo>
                    <a:pt x="26436" y="9840"/>
                    <a:pt x="25563" y="9715"/>
                    <a:pt x="24695" y="9715"/>
                  </a:cubicBezTo>
                  <a:cubicBezTo>
                    <a:pt x="23583" y="9715"/>
                    <a:pt x="22480" y="9921"/>
                    <a:pt x="21354" y="10298"/>
                  </a:cubicBezTo>
                  <a:cubicBezTo>
                    <a:pt x="20312" y="10610"/>
                    <a:pt x="19282" y="10990"/>
                    <a:pt x="18317" y="11490"/>
                  </a:cubicBezTo>
                  <a:cubicBezTo>
                    <a:pt x="17679" y="11850"/>
                    <a:pt x="17122" y="12327"/>
                    <a:pt x="16573" y="12807"/>
                  </a:cubicBezTo>
                  <a:cubicBezTo>
                    <a:pt x="15549" y="13675"/>
                    <a:pt x="14591" y="14640"/>
                    <a:pt x="13972" y="15848"/>
                  </a:cubicBezTo>
                  <a:cubicBezTo>
                    <a:pt x="12659" y="18163"/>
                    <a:pt x="11720" y="20903"/>
                    <a:pt x="12138" y="23580"/>
                  </a:cubicBezTo>
                  <a:cubicBezTo>
                    <a:pt x="11890" y="23547"/>
                    <a:pt x="11642" y="23531"/>
                    <a:pt x="11396" y="23531"/>
                  </a:cubicBezTo>
                  <a:cubicBezTo>
                    <a:pt x="9712" y="23531"/>
                    <a:pt x="8082" y="24273"/>
                    <a:pt x="6802" y="25458"/>
                  </a:cubicBezTo>
                  <a:cubicBezTo>
                    <a:pt x="6353" y="25874"/>
                    <a:pt x="5985" y="26377"/>
                    <a:pt x="5691" y="26914"/>
                  </a:cubicBezTo>
                  <a:cubicBezTo>
                    <a:pt x="5664" y="26992"/>
                    <a:pt x="5548" y="27169"/>
                    <a:pt x="5483" y="27327"/>
                  </a:cubicBezTo>
                  <a:cubicBezTo>
                    <a:pt x="5050" y="27365"/>
                    <a:pt x="4596" y="27487"/>
                    <a:pt x="4158" y="27661"/>
                  </a:cubicBezTo>
                  <a:cubicBezTo>
                    <a:pt x="4416" y="27221"/>
                    <a:pt x="4681" y="26786"/>
                    <a:pt x="4929" y="26340"/>
                  </a:cubicBezTo>
                  <a:cubicBezTo>
                    <a:pt x="5749" y="24948"/>
                    <a:pt x="6643" y="23607"/>
                    <a:pt x="7541" y="22264"/>
                  </a:cubicBezTo>
                  <a:cubicBezTo>
                    <a:pt x="7545" y="22249"/>
                    <a:pt x="7552" y="22237"/>
                    <a:pt x="7561" y="22224"/>
                  </a:cubicBezTo>
                  <a:cubicBezTo>
                    <a:pt x="7576" y="22203"/>
                    <a:pt x="7592" y="22182"/>
                    <a:pt x="7607" y="22161"/>
                  </a:cubicBezTo>
                  <a:cubicBezTo>
                    <a:pt x="7611" y="22156"/>
                    <a:pt x="7615" y="22150"/>
                    <a:pt x="7620" y="22145"/>
                  </a:cubicBezTo>
                  <a:cubicBezTo>
                    <a:pt x="7644" y="22111"/>
                    <a:pt x="7667" y="22079"/>
                    <a:pt x="7691" y="22047"/>
                  </a:cubicBezTo>
                  <a:cubicBezTo>
                    <a:pt x="7697" y="22036"/>
                    <a:pt x="7704" y="22026"/>
                    <a:pt x="7712" y="22014"/>
                  </a:cubicBezTo>
                  <a:cubicBezTo>
                    <a:pt x="7711" y="22014"/>
                    <a:pt x="7710" y="22013"/>
                    <a:pt x="7709" y="22013"/>
                  </a:cubicBezTo>
                  <a:cubicBezTo>
                    <a:pt x="7709" y="22013"/>
                    <a:pt x="7709" y="22012"/>
                    <a:pt x="7709" y="22012"/>
                  </a:cubicBezTo>
                  <a:cubicBezTo>
                    <a:pt x="7678" y="21995"/>
                    <a:pt x="7647" y="21978"/>
                    <a:pt x="7617" y="21961"/>
                  </a:cubicBezTo>
                  <a:cubicBezTo>
                    <a:pt x="7593" y="21948"/>
                    <a:pt x="7569" y="21934"/>
                    <a:pt x="7545" y="21921"/>
                  </a:cubicBezTo>
                  <a:cubicBezTo>
                    <a:pt x="7545" y="21923"/>
                    <a:pt x="7544" y="21924"/>
                    <a:pt x="7544" y="21925"/>
                  </a:cubicBezTo>
                  <a:cubicBezTo>
                    <a:pt x="7191" y="21766"/>
                    <a:pt x="6838" y="21605"/>
                    <a:pt x="6491" y="21431"/>
                  </a:cubicBezTo>
                  <a:cubicBezTo>
                    <a:pt x="5369" y="20825"/>
                    <a:pt x="4226" y="20262"/>
                    <a:pt x="3047" y="19777"/>
                  </a:cubicBezTo>
                  <a:cubicBezTo>
                    <a:pt x="2459" y="19503"/>
                    <a:pt x="1830" y="19339"/>
                    <a:pt x="1231" y="19097"/>
                  </a:cubicBezTo>
                  <a:cubicBezTo>
                    <a:pt x="2101" y="18883"/>
                    <a:pt x="2965" y="18641"/>
                    <a:pt x="3837" y="18432"/>
                  </a:cubicBezTo>
                  <a:cubicBezTo>
                    <a:pt x="5244" y="18056"/>
                    <a:pt x="6680" y="17828"/>
                    <a:pt x="8095" y="17494"/>
                  </a:cubicBezTo>
                  <a:cubicBezTo>
                    <a:pt x="8095" y="17495"/>
                    <a:pt x="8097" y="17496"/>
                    <a:pt x="8097" y="17498"/>
                  </a:cubicBezTo>
                  <a:cubicBezTo>
                    <a:pt x="8109" y="17494"/>
                    <a:pt x="8122" y="17491"/>
                    <a:pt x="8134" y="17488"/>
                  </a:cubicBezTo>
                  <a:cubicBezTo>
                    <a:pt x="8173" y="17480"/>
                    <a:pt x="8211" y="17475"/>
                    <a:pt x="8250" y="17469"/>
                  </a:cubicBezTo>
                  <a:cubicBezTo>
                    <a:pt x="8262" y="17466"/>
                    <a:pt x="8274" y="17462"/>
                    <a:pt x="8286" y="17459"/>
                  </a:cubicBezTo>
                  <a:cubicBezTo>
                    <a:pt x="8286" y="17458"/>
                    <a:pt x="8286" y="17458"/>
                    <a:pt x="8286" y="17458"/>
                  </a:cubicBezTo>
                  <a:cubicBezTo>
                    <a:pt x="8284" y="17453"/>
                    <a:pt x="8282" y="17448"/>
                    <a:pt x="8281" y="17444"/>
                  </a:cubicBezTo>
                  <a:cubicBezTo>
                    <a:pt x="8276" y="17435"/>
                    <a:pt x="8273" y="17427"/>
                    <a:pt x="8269" y="17419"/>
                  </a:cubicBezTo>
                  <a:cubicBezTo>
                    <a:pt x="8269" y="17419"/>
                    <a:pt x="8269" y="17420"/>
                    <a:pt x="8269" y="17421"/>
                  </a:cubicBezTo>
                  <a:cubicBezTo>
                    <a:pt x="8268" y="17416"/>
                    <a:pt x="8267" y="17413"/>
                    <a:pt x="8265" y="17410"/>
                  </a:cubicBezTo>
                  <a:cubicBezTo>
                    <a:pt x="8246" y="17364"/>
                    <a:pt x="8231" y="17318"/>
                    <a:pt x="8215" y="17272"/>
                  </a:cubicBezTo>
                  <a:cubicBezTo>
                    <a:pt x="7936" y="16597"/>
                    <a:pt x="7266" y="15426"/>
                    <a:pt x="7216" y="15330"/>
                  </a:cubicBezTo>
                  <a:cubicBezTo>
                    <a:pt x="6339" y="13858"/>
                    <a:pt x="5510" y="12264"/>
                    <a:pt x="4487" y="10883"/>
                  </a:cubicBezTo>
                  <a:lnTo>
                    <a:pt x="4487" y="10883"/>
                  </a:lnTo>
                  <a:cubicBezTo>
                    <a:pt x="6615" y="11095"/>
                    <a:pt x="8704" y="11586"/>
                    <a:pt x="10815" y="11795"/>
                  </a:cubicBezTo>
                  <a:cubicBezTo>
                    <a:pt x="10820" y="11796"/>
                    <a:pt x="10827" y="11796"/>
                    <a:pt x="10833" y="11796"/>
                  </a:cubicBezTo>
                  <a:cubicBezTo>
                    <a:pt x="10843" y="11795"/>
                    <a:pt x="10853" y="11792"/>
                    <a:pt x="10863" y="11787"/>
                  </a:cubicBezTo>
                  <a:cubicBezTo>
                    <a:pt x="10863" y="11792"/>
                    <a:pt x="10864" y="11796"/>
                    <a:pt x="10864" y="11801"/>
                  </a:cubicBezTo>
                  <a:cubicBezTo>
                    <a:pt x="10895" y="11803"/>
                    <a:pt x="10927" y="11805"/>
                    <a:pt x="10958" y="11808"/>
                  </a:cubicBezTo>
                  <a:cubicBezTo>
                    <a:pt x="10992" y="11810"/>
                    <a:pt x="11026" y="11813"/>
                    <a:pt x="11060" y="11817"/>
                  </a:cubicBezTo>
                  <a:cubicBezTo>
                    <a:pt x="10984" y="11318"/>
                    <a:pt x="10888" y="10822"/>
                    <a:pt x="10866" y="10314"/>
                  </a:cubicBezTo>
                  <a:cubicBezTo>
                    <a:pt x="10595" y="9162"/>
                    <a:pt x="10398" y="7990"/>
                    <a:pt x="10119" y="6837"/>
                  </a:cubicBezTo>
                  <a:cubicBezTo>
                    <a:pt x="9954" y="6089"/>
                    <a:pt x="9727" y="5362"/>
                    <a:pt x="9509" y="4629"/>
                  </a:cubicBezTo>
                  <a:lnTo>
                    <a:pt x="9509" y="4629"/>
                  </a:lnTo>
                  <a:cubicBezTo>
                    <a:pt x="11854" y="5693"/>
                    <a:pt x="14244" y="6667"/>
                    <a:pt x="16537" y="7836"/>
                  </a:cubicBezTo>
                  <a:cubicBezTo>
                    <a:pt x="16543" y="7836"/>
                    <a:pt x="16549" y="7835"/>
                    <a:pt x="16556" y="7835"/>
                  </a:cubicBezTo>
                  <a:cubicBezTo>
                    <a:pt x="16555" y="7837"/>
                    <a:pt x="16554" y="7841"/>
                    <a:pt x="16554" y="7844"/>
                  </a:cubicBezTo>
                  <a:cubicBezTo>
                    <a:pt x="16574" y="7852"/>
                    <a:pt x="16595" y="7860"/>
                    <a:pt x="16615" y="7868"/>
                  </a:cubicBezTo>
                  <a:cubicBezTo>
                    <a:pt x="16652" y="7884"/>
                    <a:pt x="16689" y="7902"/>
                    <a:pt x="16725" y="7919"/>
                  </a:cubicBezTo>
                  <a:cubicBezTo>
                    <a:pt x="16942" y="7156"/>
                    <a:pt x="17155" y="6397"/>
                    <a:pt x="17340" y="5623"/>
                  </a:cubicBezTo>
                  <a:cubicBezTo>
                    <a:pt x="17847" y="4074"/>
                    <a:pt x="18017" y="2449"/>
                    <a:pt x="18279" y="850"/>
                  </a:cubicBezTo>
                  <a:cubicBezTo>
                    <a:pt x="18677" y="1488"/>
                    <a:pt x="19067" y="2130"/>
                    <a:pt x="19467" y="2768"/>
                  </a:cubicBezTo>
                  <a:cubicBezTo>
                    <a:pt x="20312" y="4106"/>
                    <a:pt x="21110" y="5470"/>
                    <a:pt x="22000" y="6781"/>
                  </a:cubicBezTo>
                  <a:cubicBezTo>
                    <a:pt x="22001" y="6783"/>
                    <a:pt x="22002" y="6784"/>
                    <a:pt x="22003" y="6785"/>
                  </a:cubicBezTo>
                  <a:cubicBezTo>
                    <a:pt x="22009" y="6793"/>
                    <a:pt x="22016" y="6803"/>
                    <a:pt x="22021" y="6811"/>
                  </a:cubicBezTo>
                  <a:cubicBezTo>
                    <a:pt x="22023" y="6813"/>
                    <a:pt x="22026" y="6816"/>
                    <a:pt x="22029" y="6820"/>
                  </a:cubicBezTo>
                  <a:cubicBezTo>
                    <a:pt x="22037" y="6827"/>
                    <a:pt x="22045" y="6831"/>
                    <a:pt x="22054" y="6835"/>
                  </a:cubicBezTo>
                  <a:cubicBezTo>
                    <a:pt x="22051" y="6838"/>
                    <a:pt x="22049" y="6840"/>
                    <a:pt x="22047" y="6843"/>
                  </a:cubicBezTo>
                  <a:cubicBezTo>
                    <a:pt x="22064" y="6864"/>
                    <a:pt x="22081" y="6885"/>
                    <a:pt x="22098" y="6907"/>
                  </a:cubicBezTo>
                  <a:cubicBezTo>
                    <a:pt x="22121" y="6936"/>
                    <a:pt x="22145" y="6965"/>
                    <a:pt x="22166" y="6997"/>
                  </a:cubicBezTo>
                  <a:cubicBezTo>
                    <a:pt x="22197" y="6957"/>
                    <a:pt x="22225" y="6919"/>
                    <a:pt x="22253" y="6896"/>
                  </a:cubicBezTo>
                  <a:cubicBezTo>
                    <a:pt x="22881" y="6139"/>
                    <a:pt x="23441" y="5336"/>
                    <a:pt x="24059" y="4571"/>
                  </a:cubicBezTo>
                  <a:cubicBezTo>
                    <a:pt x="24612" y="3815"/>
                    <a:pt x="25037" y="2981"/>
                    <a:pt x="25669" y="2284"/>
                  </a:cubicBezTo>
                  <a:cubicBezTo>
                    <a:pt x="26080" y="1651"/>
                    <a:pt x="26446" y="997"/>
                    <a:pt x="26862" y="372"/>
                  </a:cubicBezTo>
                  <a:close/>
                  <a:moveTo>
                    <a:pt x="25169" y="31129"/>
                  </a:moveTo>
                  <a:cubicBezTo>
                    <a:pt x="25704" y="31129"/>
                    <a:pt x="26283" y="31320"/>
                    <a:pt x="26875" y="31760"/>
                  </a:cubicBezTo>
                  <a:cubicBezTo>
                    <a:pt x="27444" y="32113"/>
                    <a:pt x="27687" y="32734"/>
                    <a:pt x="27735" y="33376"/>
                  </a:cubicBezTo>
                  <a:cubicBezTo>
                    <a:pt x="27736" y="33380"/>
                    <a:pt x="27738" y="33386"/>
                    <a:pt x="27739" y="33392"/>
                  </a:cubicBezTo>
                  <a:cubicBezTo>
                    <a:pt x="27740" y="33402"/>
                    <a:pt x="27743" y="33412"/>
                    <a:pt x="27743" y="33423"/>
                  </a:cubicBezTo>
                  <a:cubicBezTo>
                    <a:pt x="27748" y="33452"/>
                    <a:pt x="27751" y="33483"/>
                    <a:pt x="27753" y="33513"/>
                  </a:cubicBezTo>
                  <a:cubicBezTo>
                    <a:pt x="27753" y="33519"/>
                    <a:pt x="27754" y="33523"/>
                    <a:pt x="27754" y="33529"/>
                  </a:cubicBezTo>
                  <a:cubicBezTo>
                    <a:pt x="27754" y="33530"/>
                    <a:pt x="27754" y="33533"/>
                    <a:pt x="27755" y="33535"/>
                  </a:cubicBezTo>
                  <a:lnTo>
                    <a:pt x="27754" y="33535"/>
                  </a:lnTo>
                  <a:cubicBezTo>
                    <a:pt x="27755" y="33539"/>
                    <a:pt x="27755" y="33545"/>
                    <a:pt x="27755" y="33551"/>
                  </a:cubicBezTo>
                  <a:cubicBezTo>
                    <a:pt x="27757" y="33571"/>
                    <a:pt x="27759" y="33593"/>
                    <a:pt x="27760" y="33614"/>
                  </a:cubicBezTo>
                  <a:cubicBezTo>
                    <a:pt x="27760" y="33617"/>
                    <a:pt x="27761" y="33621"/>
                    <a:pt x="27761" y="33624"/>
                  </a:cubicBezTo>
                  <a:cubicBezTo>
                    <a:pt x="27762" y="33635"/>
                    <a:pt x="27763" y="33647"/>
                    <a:pt x="27764" y="33657"/>
                  </a:cubicBezTo>
                  <a:cubicBezTo>
                    <a:pt x="27765" y="33671"/>
                    <a:pt x="27767" y="33683"/>
                    <a:pt x="27768" y="33696"/>
                  </a:cubicBezTo>
                  <a:cubicBezTo>
                    <a:pt x="27787" y="33689"/>
                    <a:pt x="27808" y="33683"/>
                    <a:pt x="27828" y="33679"/>
                  </a:cubicBezTo>
                  <a:cubicBezTo>
                    <a:pt x="27848" y="33673"/>
                    <a:pt x="27867" y="33669"/>
                    <a:pt x="27887" y="33666"/>
                  </a:cubicBezTo>
                  <a:cubicBezTo>
                    <a:pt x="27907" y="33664"/>
                    <a:pt x="27929" y="33660"/>
                    <a:pt x="27950" y="33660"/>
                  </a:cubicBezTo>
                  <a:cubicBezTo>
                    <a:pt x="27955" y="33660"/>
                    <a:pt x="27960" y="33660"/>
                    <a:pt x="27964" y="33661"/>
                  </a:cubicBezTo>
                  <a:cubicBezTo>
                    <a:pt x="28330" y="33549"/>
                    <a:pt x="28708" y="33485"/>
                    <a:pt x="29087" y="33485"/>
                  </a:cubicBezTo>
                  <a:cubicBezTo>
                    <a:pt x="29395" y="33485"/>
                    <a:pt x="29703" y="33527"/>
                    <a:pt x="30004" y="33621"/>
                  </a:cubicBezTo>
                  <a:cubicBezTo>
                    <a:pt x="31144" y="33774"/>
                    <a:pt x="32231" y="34772"/>
                    <a:pt x="32091" y="35989"/>
                  </a:cubicBezTo>
                  <a:cubicBezTo>
                    <a:pt x="31932" y="37579"/>
                    <a:pt x="30147" y="37631"/>
                    <a:pt x="28919" y="37874"/>
                  </a:cubicBezTo>
                  <a:cubicBezTo>
                    <a:pt x="28170" y="38069"/>
                    <a:pt x="27398" y="38046"/>
                    <a:pt x="26633" y="38110"/>
                  </a:cubicBezTo>
                  <a:cubicBezTo>
                    <a:pt x="25327" y="38276"/>
                    <a:pt x="24004" y="38447"/>
                    <a:pt x="22684" y="38447"/>
                  </a:cubicBezTo>
                  <a:cubicBezTo>
                    <a:pt x="22228" y="38447"/>
                    <a:pt x="21773" y="38427"/>
                    <a:pt x="21319" y="38379"/>
                  </a:cubicBezTo>
                  <a:cubicBezTo>
                    <a:pt x="20511" y="38292"/>
                    <a:pt x="19737" y="37644"/>
                    <a:pt x="19473" y="36878"/>
                  </a:cubicBezTo>
                  <a:cubicBezTo>
                    <a:pt x="19466" y="36865"/>
                    <a:pt x="19462" y="36851"/>
                    <a:pt x="19456" y="36835"/>
                  </a:cubicBezTo>
                  <a:cubicBezTo>
                    <a:pt x="19456" y="36835"/>
                    <a:pt x="19456" y="36834"/>
                    <a:pt x="19456" y="36833"/>
                  </a:cubicBezTo>
                  <a:cubicBezTo>
                    <a:pt x="19451" y="36822"/>
                    <a:pt x="19448" y="36812"/>
                    <a:pt x="19444" y="36801"/>
                  </a:cubicBezTo>
                  <a:cubicBezTo>
                    <a:pt x="19433" y="36767"/>
                    <a:pt x="19424" y="36734"/>
                    <a:pt x="19415" y="36700"/>
                  </a:cubicBezTo>
                  <a:cubicBezTo>
                    <a:pt x="19408" y="36673"/>
                    <a:pt x="19402" y="36644"/>
                    <a:pt x="19397" y="36615"/>
                  </a:cubicBezTo>
                  <a:cubicBezTo>
                    <a:pt x="19397" y="36615"/>
                    <a:pt x="19397" y="36614"/>
                    <a:pt x="19397" y="36614"/>
                  </a:cubicBezTo>
                  <a:cubicBezTo>
                    <a:pt x="19394" y="36591"/>
                    <a:pt x="19391" y="36568"/>
                    <a:pt x="19393" y="36544"/>
                  </a:cubicBezTo>
                  <a:cubicBezTo>
                    <a:pt x="19343" y="36183"/>
                    <a:pt x="19412" y="35809"/>
                    <a:pt x="19649" y="35465"/>
                  </a:cubicBezTo>
                  <a:cubicBezTo>
                    <a:pt x="19976" y="35034"/>
                    <a:pt x="20491" y="34799"/>
                    <a:pt x="20972" y="34581"/>
                  </a:cubicBezTo>
                  <a:cubicBezTo>
                    <a:pt x="21365" y="34381"/>
                    <a:pt x="21788" y="34282"/>
                    <a:pt x="22221" y="34228"/>
                  </a:cubicBezTo>
                  <a:cubicBezTo>
                    <a:pt x="22232" y="34225"/>
                    <a:pt x="22244" y="34224"/>
                    <a:pt x="22255" y="34222"/>
                  </a:cubicBezTo>
                  <a:cubicBezTo>
                    <a:pt x="22272" y="34219"/>
                    <a:pt x="22288" y="34217"/>
                    <a:pt x="22304" y="34214"/>
                  </a:cubicBezTo>
                  <a:lnTo>
                    <a:pt x="22305" y="34214"/>
                  </a:lnTo>
                  <a:cubicBezTo>
                    <a:pt x="22312" y="34173"/>
                    <a:pt x="22320" y="34132"/>
                    <a:pt x="22331" y="34093"/>
                  </a:cubicBezTo>
                  <a:cubicBezTo>
                    <a:pt x="22332" y="34089"/>
                    <a:pt x="22333" y="34085"/>
                    <a:pt x="22334" y="34080"/>
                  </a:cubicBezTo>
                  <a:cubicBezTo>
                    <a:pt x="22337" y="34062"/>
                    <a:pt x="22341" y="34044"/>
                    <a:pt x="22345" y="34025"/>
                  </a:cubicBezTo>
                  <a:cubicBezTo>
                    <a:pt x="22355" y="33974"/>
                    <a:pt x="22368" y="33921"/>
                    <a:pt x="22385" y="33871"/>
                  </a:cubicBezTo>
                  <a:cubicBezTo>
                    <a:pt x="22620" y="32840"/>
                    <a:pt x="23192" y="31950"/>
                    <a:pt x="23957" y="31481"/>
                  </a:cubicBezTo>
                  <a:cubicBezTo>
                    <a:pt x="23957" y="31483"/>
                    <a:pt x="23957" y="31486"/>
                    <a:pt x="23957" y="31487"/>
                  </a:cubicBezTo>
                  <a:cubicBezTo>
                    <a:pt x="23959" y="31486"/>
                    <a:pt x="23960" y="31485"/>
                    <a:pt x="23962" y="31483"/>
                  </a:cubicBezTo>
                  <a:cubicBezTo>
                    <a:pt x="23998" y="31459"/>
                    <a:pt x="24032" y="31434"/>
                    <a:pt x="24071" y="31415"/>
                  </a:cubicBezTo>
                  <a:cubicBezTo>
                    <a:pt x="24078" y="31411"/>
                    <a:pt x="24083" y="31408"/>
                    <a:pt x="24090" y="31405"/>
                  </a:cubicBezTo>
                  <a:cubicBezTo>
                    <a:pt x="24106" y="31395"/>
                    <a:pt x="24123" y="31386"/>
                    <a:pt x="24139" y="31379"/>
                  </a:cubicBezTo>
                  <a:cubicBezTo>
                    <a:pt x="24139" y="31379"/>
                    <a:pt x="24139" y="31378"/>
                    <a:pt x="24139" y="31378"/>
                  </a:cubicBezTo>
                  <a:cubicBezTo>
                    <a:pt x="24457" y="31218"/>
                    <a:pt x="24803" y="31129"/>
                    <a:pt x="25169" y="31129"/>
                  </a:cubicBezTo>
                  <a:close/>
                  <a:moveTo>
                    <a:pt x="26894" y="0"/>
                  </a:moveTo>
                  <a:cubicBezTo>
                    <a:pt x="26868" y="37"/>
                    <a:pt x="26839" y="72"/>
                    <a:pt x="26813" y="108"/>
                  </a:cubicBezTo>
                  <a:cubicBezTo>
                    <a:pt x="26812" y="109"/>
                    <a:pt x="26812" y="110"/>
                    <a:pt x="26811" y="111"/>
                  </a:cubicBezTo>
                  <a:cubicBezTo>
                    <a:pt x="26797" y="129"/>
                    <a:pt x="26783" y="148"/>
                    <a:pt x="26769" y="166"/>
                  </a:cubicBezTo>
                  <a:cubicBezTo>
                    <a:pt x="26769" y="168"/>
                    <a:pt x="26771" y="169"/>
                    <a:pt x="26771" y="172"/>
                  </a:cubicBezTo>
                  <a:cubicBezTo>
                    <a:pt x="26337" y="807"/>
                    <a:pt x="25960" y="1481"/>
                    <a:pt x="25546" y="2135"/>
                  </a:cubicBezTo>
                  <a:cubicBezTo>
                    <a:pt x="25073" y="2693"/>
                    <a:pt x="24649" y="3294"/>
                    <a:pt x="24282" y="3930"/>
                  </a:cubicBezTo>
                  <a:cubicBezTo>
                    <a:pt x="23603" y="4869"/>
                    <a:pt x="22900" y="5794"/>
                    <a:pt x="22167" y="6695"/>
                  </a:cubicBezTo>
                  <a:cubicBezTo>
                    <a:pt x="21950" y="6391"/>
                    <a:pt x="21738" y="6082"/>
                    <a:pt x="21543" y="5764"/>
                  </a:cubicBezTo>
                  <a:lnTo>
                    <a:pt x="21543" y="5765"/>
                  </a:lnTo>
                  <a:cubicBezTo>
                    <a:pt x="20514" y="4078"/>
                    <a:pt x="19462" y="2398"/>
                    <a:pt x="18412" y="719"/>
                  </a:cubicBezTo>
                  <a:cubicBezTo>
                    <a:pt x="18407" y="715"/>
                    <a:pt x="18403" y="708"/>
                    <a:pt x="18398" y="702"/>
                  </a:cubicBezTo>
                  <a:cubicBezTo>
                    <a:pt x="18398" y="700"/>
                    <a:pt x="18397" y="698"/>
                    <a:pt x="18395" y="696"/>
                  </a:cubicBezTo>
                  <a:lnTo>
                    <a:pt x="18384" y="679"/>
                  </a:lnTo>
                  <a:lnTo>
                    <a:pt x="18384" y="679"/>
                  </a:lnTo>
                  <a:cubicBezTo>
                    <a:pt x="18387" y="683"/>
                    <a:pt x="18389" y="686"/>
                    <a:pt x="18391" y="690"/>
                  </a:cubicBezTo>
                  <a:cubicBezTo>
                    <a:pt x="18368" y="654"/>
                    <a:pt x="18345" y="619"/>
                    <a:pt x="18323" y="583"/>
                  </a:cubicBezTo>
                  <a:cubicBezTo>
                    <a:pt x="18323" y="582"/>
                    <a:pt x="18323" y="581"/>
                    <a:pt x="18323" y="581"/>
                  </a:cubicBezTo>
                  <a:cubicBezTo>
                    <a:pt x="18277" y="511"/>
                    <a:pt x="18231" y="441"/>
                    <a:pt x="18187" y="371"/>
                  </a:cubicBezTo>
                  <a:cubicBezTo>
                    <a:pt x="18176" y="353"/>
                    <a:pt x="18165" y="337"/>
                    <a:pt x="18155" y="320"/>
                  </a:cubicBezTo>
                  <a:cubicBezTo>
                    <a:pt x="18153" y="327"/>
                    <a:pt x="18152" y="334"/>
                    <a:pt x="18151" y="341"/>
                  </a:cubicBezTo>
                  <a:cubicBezTo>
                    <a:pt x="18151" y="345"/>
                    <a:pt x="18150" y="349"/>
                    <a:pt x="18150" y="353"/>
                  </a:cubicBezTo>
                  <a:cubicBezTo>
                    <a:pt x="18142" y="403"/>
                    <a:pt x="18135" y="453"/>
                    <a:pt x="18128" y="503"/>
                  </a:cubicBezTo>
                  <a:cubicBezTo>
                    <a:pt x="18126" y="525"/>
                    <a:pt x="18123" y="547"/>
                    <a:pt x="18119" y="568"/>
                  </a:cubicBezTo>
                  <a:cubicBezTo>
                    <a:pt x="18118" y="581"/>
                    <a:pt x="18117" y="595"/>
                    <a:pt x="18115" y="607"/>
                  </a:cubicBezTo>
                  <a:cubicBezTo>
                    <a:pt x="18111" y="627"/>
                    <a:pt x="18109" y="647"/>
                    <a:pt x="18103" y="666"/>
                  </a:cubicBezTo>
                  <a:cubicBezTo>
                    <a:pt x="18070" y="941"/>
                    <a:pt x="18048" y="1220"/>
                    <a:pt x="18005" y="1498"/>
                  </a:cubicBezTo>
                  <a:cubicBezTo>
                    <a:pt x="17857" y="2421"/>
                    <a:pt x="17705" y="3352"/>
                    <a:pt x="17511" y="4266"/>
                  </a:cubicBezTo>
                  <a:cubicBezTo>
                    <a:pt x="17264" y="5250"/>
                    <a:pt x="16995" y="6222"/>
                    <a:pt x="16732" y="7203"/>
                  </a:cubicBezTo>
                  <a:cubicBezTo>
                    <a:pt x="16686" y="7357"/>
                    <a:pt x="16645" y="7514"/>
                    <a:pt x="16602" y="7669"/>
                  </a:cubicBezTo>
                  <a:cubicBezTo>
                    <a:pt x="16259" y="7397"/>
                    <a:pt x="14955" y="6885"/>
                    <a:pt x="14853" y="6820"/>
                  </a:cubicBezTo>
                  <a:cubicBezTo>
                    <a:pt x="13071" y="5994"/>
                    <a:pt x="11269" y="5214"/>
                    <a:pt x="9479" y="4407"/>
                  </a:cubicBezTo>
                  <a:cubicBezTo>
                    <a:pt x="9446" y="4396"/>
                    <a:pt x="9414" y="4384"/>
                    <a:pt x="9382" y="4370"/>
                  </a:cubicBezTo>
                  <a:cubicBezTo>
                    <a:pt x="9380" y="4369"/>
                    <a:pt x="9376" y="4368"/>
                    <a:pt x="9374" y="4367"/>
                  </a:cubicBezTo>
                  <a:cubicBezTo>
                    <a:pt x="9322" y="4346"/>
                    <a:pt x="9271" y="4325"/>
                    <a:pt x="9221" y="4302"/>
                  </a:cubicBezTo>
                  <a:lnTo>
                    <a:pt x="9221" y="4302"/>
                  </a:lnTo>
                  <a:cubicBezTo>
                    <a:pt x="9224" y="4311"/>
                    <a:pt x="9226" y="4321"/>
                    <a:pt x="9229" y="4332"/>
                  </a:cubicBezTo>
                  <a:cubicBezTo>
                    <a:pt x="9231" y="4342"/>
                    <a:pt x="9234" y="4352"/>
                    <a:pt x="9237" y="4362"/>
                  </a:cubicBezTo>
                  <a:cubicBezTo>
                    <a:pt x="9239" y="4372"/>
                    <a:pt x="9241" y="4380"/>
                    <a:pt x="9243" y="4389"/>
                  </a:cubicBezTo>
                  <a:cubicBezTo>
                    <a:pt x="9250" y="4413"/>
                    <a:pt x="9256" y="4438"/>
                    <a:pt x="9263" y="4462"/>
                  </a:cubicBezTo>
                  <a:cubicBezTo>
                    <a:pt x="9264" y="4468"/>
                    <a:pt x="9265" y="4472"/>
                    <a:pt x="9267" y="4477"/>
                  </a:cubicBezTo>
                  <a:cubicBezTo>
                    <a:pt x="9272" y="4494"/>
                    <a:pt x="9275" y="4510"/>
                    <a:pt x="9280" y="4526"/>
                  </a:cubicBezTo>
                  <a:lnTo>
                    <a:pt x="9283" y="4528"/>
                  </a:lnTo>
                  <a:cubicBezTo>
                    <a:pt x="9461" y="5138"/>
                    <a:pt x="9667" y="5730"/>
                    <a:pt x="9803" y="6356"/>
                  </a:cubicBezTo>
                  <a:cubicBezTo>
                    <a:pt x="10234" y="8091"/>
                    <a:pt x="10604" y="9841"/>
                    <a:pt x="10837" y="11611"/>
                  </a:cubicBezTo>
                  <a:cubicBezTo>
                    <a:pt x="10835" y="11611"/>
                    <a:pt x="10834" y="11610"/>
                    <a:pt x="10832" y="11609"/>
                  </a:cubicBezTo>
                  <a:cubicBezTo>
                    <a:pt x="10493" y="11561"/>
                    <a:pt x="10155" y="11533"/>
                    <a:pt x="9813" y="11502"/>
                  </a:cubicBezTo>
                  <a:cubicBezTo>
                    <a:pt x="8046" y="11223"/>
                    <a:pt x="6278" y="10878"/>
                    <a:pt x="4493" y="10695"/>
                  </a:cubicBezTo>
                  <a:cubicBezTo>
                    <a:pt x="4479" y="10696"/>
                    <a:pt x="4465" y="10696"/>
                    <a:pt x="4451" y="10696"/>
                  </a:cubicBezTo>
                  <a:cubicBezTo>
                    <a:pt x="4423" y="10696"/>
                    <a:pt x="4395" y="10695"/>
                    <a:pt x="4367" y="10695"/>
                  </a:cubicBezTo>
                  <a:cubicBezTo>
                    <a:pt x="4329" y="10695"/>
                    <a:pt x="4290" y="10694"/>
                    <a:pt x="4252" y="10690"/>
                  </a:cubicBezTo>
                  <a:cubicBezTo>
                    <a:pt x="4207" y="10688"/>
                    <a:pt x="4161" y="10685"/>
                    <a:pt x="4115" y="10680"/>
                  </a:cubicBezTo>
                  <a:lnTo>
                    <a:pt x="4115" y="10680"/>
                  </a:lnTo>
                  <a:cubicBezTo>
                    <a:pt x="4116" y="10680"/>
                    <a:pt x="4116" y="10681"/>
                    <a:pt x="4116" y="10681"/>
                  </a:cubicBezTo>
                  <a:lnTo>
                    <a:pt x="4115" y="10681"/>
                  </a:lnTo>
                  <a:cubicBezTo>
                    <a:pt x="4147" y="10722"/>
                    <a:pt x="4177" y="10764"/>
                    <a:pt x="4208" y="10806"/>
                  </a:cubicBezTo>
                  <a:cubicBezTo>
                    <a:pt x="4236" y="10844"/>
                    <a:pt x="4265" y="10881"/>
                    <a:pt x="4292" y="10918"/>
                  </a:cubicBezTo>
                  <a:cubicBezTo>
                    <a:pt x="4316" y="10950"/>
                    <a:pt x="4340" y="10981"/>
                    <a:pt x="4361" y="11015"/>
                  </a:cubicBezTo>
                  <a:cubicBezTo>
                    <a:pt x="5051" y="11941"/>
                    <a:pt x="5634" y="13006"/>
                    <a:pt x="6217" y="13992"/>
                  </a:cubicBezTo>
                  <a:cubicBezTo>
                    <a:pt x="6856" y="15078"/>
                    <a:pt x="7527" y="16157"/>
                    <a:pt x="8020" y="17320"/>
                  </a:cubicBezTo>
                  <a:cubicBezTo>
                    <a:pt x="7532" y="17411"/>
                    <a:pt x="7045" y="17549"/>
                    <a:pt x="6557" y="17650"/>
                  </a:cubicBezTo>
                  <a:cubicBezTo>
                    <a:pt x="5206" y="17867"/>
                    <a:pt x="3884" y="18223"/>
                    <a:pt x="2559" y="18566"/>
                  </a:cubicBezTo>
                  <a:cubicBezTo>
                    <a:pt x="2024" y="18687"/>
                    <a:pt x="1499" y="18855"/>
                    <a:pt x="964" y="18970"/>
                  </a:cubicBezTo>
                  <a:cubicBezTo>
                    <a:pt x="942" y="18976"/>
                    <a:pt x="919" y="18982"/>
                    <a:pt x="897" y="18989"/>
                  </a:cubicBezTo>
                  <a:cubicBezTo>
                    <a:pt x="856" y="18999"/>
                    <a:pt x="815" y="19009"/>
                    <a:pt x="775" y="19018"/>
                  </a:cubicBezTo>
                  <a:cubicBezTo>
                    <a:pt x="737" y="19028"/>
                    <a:pt x="701" y="19036"/>
                    <a:pt x="664" y="19044"/>
                  </a:cubicBezTo>
                  <a:cubicBezTo>
                    <a:pt x="665" y="19044"/>
                    <a:pt x="665" y="19045"/>
                    <a:pt x="665" y="19045"/>
                  </a:cubicBezTo>
                  <a:cubicBezTo>
                    <a:pt x="674" y="19046"/>
                    <a:pt x="683" y="19049"/>
                    <a:pt x="693" y="19054"/>
                  </a:cubicBezTo>
                  <a:cubicBezTo>
                    <a:pt x="693" y="19055"/>
                    <a:pt x="694" y="19055"/>
                    <a:pt x="695" y="19055"/>
                  </a:cubicBezTo>
                  <a:cubicBezTo>
                    <a:pt x="777" y="19089"/>
                    <a:pt x="857" y="19127"/>
                    <a:pt x="937" y="19167"/>
                  </a:cubicBezTo>
                  <a:cubicBezTo>
                    <a:pt x="996" y="19193"/>
                    <a:pt x="1053" y="19222"/>
                    <a:pt x="1109" y="19252"/>
                  </a:cubicBezTo>
                  <a:cubicBezTo>
                    <a:pt x="1556" y="19437"/>
                    <a:pt x="2025" y="19568"/>
                    <a:pt x="2479" y="19741"/>
                  </a:cubicBezTo>
                  <a:cubicBezTo>
                    <a:pt x="3375" y="20100"/>
                    <a:pt x="4240" y="20511"/>
                    <a:pt x="5116" y="20915"/>
                  </a:cubicBezTo>
                  <a:cubicBezTo>
                    <a:pt x="5882" y="21324"/>
                    <a:pt x="6649" y="21733"/>
                    <a:pt x="7442" y="22086"/>
                  </a:cubicBezTo>
                  <a:cubicBezTo>
                    <a:pt x="7085" y="22641"/>
                    <a:pt x="6682" y="23145"/>
                    <a:pt x="6342" y="23717"/>
                  </a:cubicBezTo>
                  <a:cubicBezTo>
                    <a:pt x="5640" y="24839"/>
                    <a:pt x="4909" y="25952"/>
                    <a:pt x="4267" y="27114"/>
                  </a:cubicBezTo>
                  <a:cubicBezTo>
                    <a:pt x="4224" y="27227"/>
                    <a:pt x="3925" y="27586"/>
                    <a:pt x="3893" y="27772"/>
                  </a:cubicBezTo>
                  <a:cubicBezTo>
                    <a:pt x="3300" y="28037"/>
                    <a:pt x="2751" y="28388"/>
                    <a:pt x="2339" y="28737"/>
                  </a:cubicBezTo>
                  <a:cubicBezTo>
                    <a:pt x="1190" y="29711"/>
                    <a:pt x="627" y="31299"/>
                    <a:pt x="808" y="32784"/>
                  </a:cubicBezTo>
                  <a:cubicBezTo>
                    <a:pt x="1050" y="34176"/>
                    <a:pt x="2016" y="35436"/>
                    <a:pt x="3329" y="35982"/>
                  </a:cubicBezTo>
                  <a:cubicBezTo>
                    <a:pt x="4250" y="36309"/>
                    <a:pt x="5186" y="36639"/>
                    <a:pt x="6154" y="36793"/>
                  </a:cubicBezTo>
                  <a:cubicBezTo>
                    <a:pt x="6759" y="36861"/>
                    <a:pt x="7367" y="36877"/>
                    <a:pt x="7976" y="36877"/>
                  </a:cubicBezTo>
                  <a:cubicBezTo>
                    <a:pt x="8554" y="36877"/>
                    <a:pt x="9133" y="36862"/>
                    <a:pt x="9710" y="36862"/>
                  </a:cubicBezTo>
                  <a:cubicBezTo>
                    <a:pt x="9731" y="36862"/>
                    <a:pt x="9751" y="36862"/>
                    <a:pt x="9772" y="36862"/>
                  </a:cubicBezTo>
                  <a:cubicBezTo>
                    <a:pt x="10454" y="36873"/>
                    <a:pt x="11137" y="36877"/>
                    <a:pt x="11820" y="36877"/>
                  </a:cubicBezTo>
                  <a:cubicBezTo>
                    <a:pt x="14300" y="36877"/>
                    <a:pt x="16781" y="36821"/>
                    <a:pt x="19260" y="36814"/>
                  </a:cubicBezTo>
                  <a:cubicBezTo>
                    <a:pt x="19427" y="37426"/>
                    <a:pt x="19881" y="37980"/>
                    <a:pt x="20446" y="38277"/>
                  </a:cubicBezTo>
                  <a:cubicBezTo>
                    <a:pt x="21000" y="38573"/>
                    <a:pt x="21620" y="38640"/>
                    <a:pt x="22249" y="38640"/>
                  </a:cubicBezTo>
                  <a:cubicBezTo>
                    <a:pt x="22758" y="38640"/>
                    <a:pt x="23274" y="38596"/>
                    <a:pt x="23764" y="38595"/>
                  </a:cubicBezTo>
                  <a:cubicBezTo>
                    <a:pt x="23991" y="38587"/>
                    <a:pt x="24217" y="38572"/>
                    <a:pt x="24442" y="38551"/>
                  </a:cubicBezTo>
                  <a:cubicBezTo>
                    <a:pt x="24835" y="38517"/>
                    <a:pt x="25227" y="38469"/>
                    <a:pt x="25619" y="38421"/>
                  </a:cubicBezTo>
                  <a:cubicBezTo>
                    <a:pt x="26205" y="38348"/>
                    <a:pt x="26790" y="38276"/>
                    <a:pt x="27380" y="38251"/>
                  </a:cubicBezTo>
                  <a:cubicBezTo>
                    <a:pt x="27393" y="38251"/>
                    <a:pt x="27406" y="38251"/>
                    <a:pt x="27419" y="38251"/>
                  </a:cubicBezTo>
                  <a:cubicBezTo>
                    <a:pt x="28195" y="38251"/>
                    <a:pt x="28953" y="38048"/>
                    <a:pt x="29714" y="37915"/>
                  </a:cubicBezTo>
                  <a:cubicBezTo>
                    <a:pt x="30284" y="37809"/>
                    <a:pt x="30887" y="37743"/>
                    <a:pt x="31385" y="37421"/>
                  </a:cubicBezTo>
                  <a:cubicBezTo>
                    <a:pt x="31709" y="37225"/>
                    <a:pt x="31939" y="36962"/>
                    <a:pt x="32087" y="36666"/>
                  </a:cubicBezTo>
                  <a:cubicBezTo>
                    <a:pt x="34447" y="37147"/>
                    <a:pt x="36875" y="37320"/>
                    <a:pt x="39265" y="37666"/>
                  </a:cubicBezTo>
                  <a:cubicBezTo>
                    <a:pt x="39282" y="37668"/>
                    <a:pt x="39301" y="37670"/>
                    <a:pt x="39319" y="37672"/>
                  </a:cubicBezTo>
                  <a:cubicBezTo>
                    <a:pt x="39335" y="37674"/>
                    <a:pt x="39351" y="37676"/>
                    <a:pt x="39367" y="37678"/>
                  </a:cubicBezTo>
                  <a:lnTo>
                    <a:pt x="39367" y="37679"/>
                  </a:lnTo>
                  <a:cubicBezTo>
                    <a:pt x="39379" y="37680"/>
                    <a:pt x="39390" y="37681"/>
                    <a:pt x="39403" y="37682"/>
                  </a:cubicBezTo>
                  <a:cubicBezTo>
                    <a:pt x="39455" y="37689"/>
                    <a:pt x="39508" y="37696"/>
                    <a:pt x="39560" y="37704"/>
                  </a:cubicBezTo>
                  <a:cubicBezTo>
                    <a:pt x="39564" y="37704"/>
                    <a:pt x="39568" y="37705"/>
                    <a:pt x="39572" y="37705"/>
                  </a:cubicBezTo>
                  <a:cubicBezTo>
                    <a:pt x="39588" y="37707"/>
                    <a:pt x="39604" y="37710"/>
                    <a:pt x="39621" y="37712"/>
                  </a:cubicBezTo>
                  <a:cubicBezTo>
                    <a:pt x="39618" y="37709"/>
                    <a:pt x="39614" y="37704"/>
                    <a:pt x="39612" y="37699"/>
                  </a:cubicBezTo>
                  <a:lnTo>
                    <a:pt x="39611" y="37699"/>
                  </a:lnTo>
                  <a:cubicBezTo>
                    <a:pt x="39535" y="37603"/>
                    <a:pt x="39467" y="37502"/>
                    <a:pt x="39401" y="37399"/>
                  </a:cubicBezTo>
                  <a:cubicBezTo>
                    <a:pt x="39095" y="36972"/>
                    <a:pt x="38762" y="36555"/>
                    <a:pt x="38726" y="36491"/>
                  </a:cubicBezTo>
                  <a:cubicBezTo>
                    <a:pt x="38329" y="35876"/>
                    <a:pt x="37911" y="35282"/>
                    <a:pt x="37498" y="34677"/>
                  </a:cubicBezTo>
                  <a:cubicBezTo>
                    <a:pt x="37033" y="33989"/>
                    <a:pt x="36602" y="33276"/>
                    <a:pt x="36133" y="32590"/>
                  </a:cubicBezTo>
                  <a:lnTo>
                    <a:pt x="36133" y="32590"/>
                  </a:lnTo>
                  <a:cubicBezTo>
                    <a:pt x="37407" y="32753"/>
                    <a:pt x="38671" y="32989"/>
                    <a:pt x="39950" y="33108"/>
                  </a:cubicBezTo>
                  <a:cubicBezTo>
                    <a:pt x="41073" y="33224"/>
                    <a:pt x="42203" y="33281"/>
                    <a:pt x="43322" y="33438"/>
                  </a:cubicBezTo>
                  <a:cubicBezTo>
                    <a:pt x="43342" y="33439"/>
                    <a:pt x="43362" y="33440"/>
                    <a:pt x="43382" y="33441"/>
                  </a:cubicBezTo>
                  <a:lnTo>
                    <a:pt x="43397" y="33441"/>
                  </a:lnTo>
                  <a:lnTo>
                    <a:pt x="43418" y="33442"/>
                  </a:lnTo>
                  <a:cubicBezTo>
                    <a:pt x="43426" y="33443"/>
                    <a:pt x="43436" y="33444"/>
                    <a:pt x="43444" y="33444"/>
                  </a:cubicBezTo>
                  <a:cubicBezTo>
                    <a:pt x="43502" y="33448"/>
                    <a:pt x="43559" y="33451"/>
                    <a:pt x="43616" y="33457"/>
                  </a:cubicBezTo>
                  <a:cubicBezTo>
                    <a:pt x="43615" y="33456"/>
                    <a:pt x="43614" y="33454"/>
                    <a:pt x="43613" y="33452"/>
                  </a:cubicBezTo>
                  <a:cubicBezTo>
                    <a:pt x="43607" y="33446"/>
                    <a:pt x="43601" y="33439"/>
                    <a:pt x="43597" y="33432"/>
                  </a:cubicBezTo>
                  <a:cubicBezTo>
                    <a:pt x="43540" y="33364"/>
                    <a:pt x="43484" y="33296"/>
                    <a:pt x="43430" y="33226"/>
                  </a:cubicBezTo>
                  <a:cubicBezTo>
                    <a:pt x="43376" y="33156"/>
                    <a:pt x="43321" y="33085"/>
                    <a:pt x="43269" y="33015"/>
                  </a:cubicBezTo>
                  <a:cubicBezTo>
                    <a:pt x="43267" y="33013"/>
                    <a:pt x="43265" y="33010"/>
                    <a:pt x="43263" y="33008"/>
                  </a:cubicBezTo>
                  <a:cubicBezTo>
                    <a:pt x="43237" y="32973"/>
                    <a:pt x="43209" y="32940"/>
                    <a:pt x="43183" y="32906"/>
                  </a:cubicBezTo>
                  <a:cubicBezTo>
                    <a:pt x="42620" y="32231"/>
                    <a:pt x="42057" y="31555"/>
                    <a:pt x="41495" y="30881"/>
                  </a:cubicBezTo>
                  <a:cubicBezTo>
                    <a:pt x="40716" y="29967"/>
                    <a:pt x="40035" y="28979"/>
                    <a:pt x="39269" y="28058"/>
                  </a:cubicBezTo>
                  <a:cubicBezTo>
                    <a:pt x="39226" y="28021"/>
                    <a:pt x="39169" y="27929"/>
                    <a:pt x="39105" y="27833"/>
                  </a:cubicBezTo>
                  <a:cubicBezTo>
                    <a:pt x="40857" y="27352"/>
                    <a:pt x="42667" y="27075"/>
                    <a:pt x="44422" y="26593"/>
                  </a:cubicBezTo>
                  <a:cubicBezTo>
                    <a:pt x="44874" y="26477"/>
                    <a:pt x="45322" y="26339"/>
                    <a:pt x="45775" y="26223"/>
                  </a:cubicBezTo>
                  <a:lnTo>
                    <a:pt x="45776" y="26223"/>
                  </a:lnTo>
                  <a:cubicBezTo>
                    <a:pt x="45806" y="26215"/>
                    <a:pt x="45836" y="26206"/>
                    <a:pt x="45865" y="26198"/>
                  </a:cubicBezTo>
                  <a:cubicBezTo>
                    <a:pt x="45907" y="26186"/>
                    <a:pt x="45948" y="26175"/>
                    <a:pt x="45990" y="26164"/>
                  </a:cubicBezTo>
                  <a:cubicBezTo>
                    <a:pt x="45997" y="26163"/>
                    <a:pt x="46005" y="26161"/>
                    <a:pt x="46012" y="26158"/>
                  </a:cubicBezTo>
                  <a:cubicBezTo>
                    <a:pt x="46024" y="26155"/>
                    <a:pt x="46037" y="26150"/>
                    <a:pt x="46050" y="26147"/>
                  </a:cubicBezTo>
                  <a:cubicBezTo>
                    <a:pt x="46071" y="26141"/>
                    <a:pt x="46093" y="26135"/>
                    <a:pt x="46114" y="26130"/>
                  </a:cubicBezTo>
                  <a:cubicBezTo>
                    <a:pt x="46067" y="26114"/>
                    <a:pt x="46021" y="26098"/>
                    <a:pt x="45975" y="26080"/>
                  </a:cubicBezTo>
                  <a:cubicBezTo>
                    <a:pt x="45923" y="26061"/>
                    <a:pt x="45872" y="26040"/>
                    <a:pt x="45821" y="26020"/>
                  </a:cubicBezTo>
                  <a:lnTo>
                    <a:pt x="45820" y="26020"/>
                  </a:lnTo>
                  <a:cubicBezTo>
                    <a:pt x="45806" y="26014"/>
                    <a:pt x="45793" y="26010"/>
                    <a:pt x="45780" y="26004"/>
                  </a:cubicBezTo>
                  <a:cubicBezTo>
                    <a:pt x="45750" y="25991"/>
                    <a:pt x="45720" y="25976"/>
                    <a:pt x="45689" y="25962"/>
                  </a:cubicBezTo>
                  <a:cubicBezTo>
                    <a:pt x="45673" y="25954"/>
                    <a:pt x="45661" y="25943"/>
                    <a:pt x="45649" y="25932"/>
                  </a:cubicBezTo>
                  <a:cubicBezTo>
                    <a:pt x="45267" y="25739"/>
                    <a:pt x="44880" y="25567"/>
                    <a:pt x="44810" y="25524"/>
                  </a:cubicBezTo>
                  <a:cubicBezTo>
                    <a:pt x="43119" y="24642"/>
                    <a:pt x="41457" y="23701"/>
                    <a:pt x="39716" y="22915"/>
                  </a:cubicBezTo>
                  <a:cubicBezTo>
                    <a:pt x="39694" y="22903"/>
                    <a:pt x="39671" y="22891"/>
                    <a:pt x="39648" y="22879"/>
                  </a:cubicBezTo>
                  <a:cubicBezTo>
                    <a:pt x="39962" y="22663"/>
                    <a:pt x="40270" y="22440"/>
                    <a:pt x="40575" y="22212"/>
                  </a:cubicBezTo>
                  <a:cubicBezTo>
                    <a:pt x="41860" y="21342"/>
                    <a:pt x="43099" y="20408"/>
                    <a:pt x="44318" y="19447"/>
                  </a:cubicBezTo>
                  <a:cubicBezTo>
                    <a:pt x="44685" y="19146"/>
                    <a:pt x="45046" y="18837"/>
                    <a:pt x="45429" y="18558"/>
                  </a:cubicBezTo>
                  <a:cubicBezTo>
                    <a:pt x="45458" y="18535"/>
                    <a:pt x="45488" y="18513"/>
                    <a:pt x="45517" y="18490"/>
                  </a:cubicBezTo>
                  <a:lnTo>
                    <a:pt x="45518" y="18490"/>
                  </a:lnTo>
                  <a:cubicBezTo>
                    <a:pt x="45573" y="18446"/>
                    <a:pt x="45629" y="18403"/>
                    <a:pt x="45685" y="18361"/>
                  </a:cubicBezTo>
                  <a:cubicBezTo>
                    <a:pt x="45692" y="18357"/>
                    <a:pt x="45697" y="18353"/>
                    <a:pt x="45702" y="18348"/>
                  </a:cubicBezTo>
                  <a:cubicBezTo>
                    <a:pt x="45700" y="18347"/>
                    <a:pt x="45697" y="18347"/>
                    <a:pt x="45695" y="18346"/>
                  </a:cubicBezTo>
                  <a:cubicBezTo>
                    <a:pt x="45691" y="18346"/>
                    <a:pt x="45686" y="18345"/>
                    <a:pt x="45681" y="18344"/>
                  </a:cubicBezTo>
                  <a:cubicBezTo>
                    <a:pt x="45621" y="18331"/>
                    <a:pt x="45561" y="18315"/>
                    <a:pt x="45502" y="18300"/>
                  </a:cubicBezTo>
                  <a:cubicBezTo>
                    <a:pt x="45493" y="18298"/>
                    <a:pt x="45484" y="18296"/>
                    <a:pt x="45474" y="18293"/>
                  </a:cubicBezTo>
                  <a:cubicBezTo>
                    <a:pt x="45446" y="18287"/>
                    <a:pt x="45417" y="18279"/>
                    <a:pt x="45389" y="18272"/>
                  </a:cubicBezTo>
                  <a:cubicBezTo>
                    <a:pt x="45382" y="18271"/>
                    <a:pt x="45373" y="18269"/>
                    <a:pt x="45365" y="18267"/>
                  </a:cubicBezTo>
                  <a:cubicBezTo>
                    <a:pt x="44759" y="18155"/>
                    <a:pt x="44122" y="18163"/>
                    <a:pt x="43513" y="18102"/>
                  </a:cubicBezTo>
                  <a:cubicBezTo>
                    <a:pt x="41998" y="17855"/>
                    <a:pt x="40495" y="17518"/>
                    <a:pt x="38971" y="17329"/>
                  </a:cubicBezTo>
                  <a:cubicBezTo>
                    <a:pt x="38975" y="17323"/>
                    <a:pt x="38979" y="17317"/>
                    <a:pt x="38983" y="17310"/>
                  </a:cubicBezTo>
                  <a:cubicBezTo>
                    <a:pt x="39525" y="16374"/>
                    <a:pt x="40046" y="15423"/>
                    <a:pt x="40562" y="14471"/>
                  </a:cubicBezTo>
                  <a:cubicBezTo>
                    <a:pt x="41241" y="13284"/>
                    <a:pt x="41828" y="12049"/>
                    <a:pt x="42430" y="10823"/>
                  </a:cubicBezTo>
                  <a:cubicBezTo>
                    <a:pt x="42430" y="10822"/>
                    <a:pt x="42430" y="10822"/>
                    <a:pt x="42430" y="10821"/>
                  </a:cubicBezTo>
                  <a:cubicBezTo>
                    <a:pt x="42433" y="10799"/>
                    <a:pt x="42444" y="10778"/>
                    <a:pt x="42453" y="10759"/>
                  </a:cubicBezTo>
                  <a:cubicBezTo>
                    <a:pt x="42461" y="10740"/>
                    <a:pt x="42470" y="10721"/>
                    <a:pt x="42480" y="10703"/>
                  </a:cubicBezTo>
                  <a:cubicBezTo>
                    <a:pt x="42480" y="10703"/>
                    <a:pt x="42480" y="10703"/>
                    <a:pt x="42480" y="10702"/>
                  </a:cubicBezTo>
                  <a:cubicBezTo>
                    <a:pt x="42482" y="10697"/>
                    <a:pt x="42484" y="10693"/>
                    <a:pt x="42485" y="10688"/>
                  </a:cubicBezTo>
                  <a:cubicBezTo>
                    <a:pt x="42486" y="10688"/>
                    <a:pt x="42486" y="10687"/>
                    <a:pt x="42486" y="10686"/>
                  </a:cubicBezTo>
                  <a:cubicBezTo>
                    <a:pt x="42507" y="10642"/>
                    <a:pt x="42530" y="10602"/>
                    <a:pt x="42553" y="10561"/>
                  </a:cubicBezTo>
                  <a:cubicBezTo>
                    <a:pt x="42568" y="10535"/>
                    <a:pt x="42583" y="10510"/>
                    <a:pt x="42597" y="10483"/>
                  </a:cubicBezTo>
                  <a:lnTo>
                    <a:pt x="42597" y="10483"/>
                  </a:lnTo>
                  <a:cubicBezTo>
                    <a:pt x="42565" y="10493"/>
                    <a:pt x="42532" y="10502"/>
                    <a:pt x="42500" y="10511"/>
                  </a:cubicBezTo>
                  <a:lnTo>
                    <a:pt x="42497" y="10511"/>
                  </a:lnTo>
                  <a:cubicBezTo>
                    <a:pt x="42480" y="10515"/>
                    <a:pt x="42465" y="10520"/>
                    <a:pt x="42449" y="10525"/>
                  </a:cubicBezTo>
                  <a:cubicBezTo>
                    <a:pt x="42403" y="10536"/>
                    <a:pt x="42358" y="10548"/>
                    <a:pt x="42314" y="10558"/>
                  </a:cubicBezTo>
                  <a:cubicBezTo>
                    <a:pt x="42282" y="10566"/>
                    <a:pt x="42250" y="10572"/>
                    <a:pt x="42218" y="10577"/>
                  </a:cubicBezTo>
                  <a:cubicBezTo>
                    <a:pt x="42207" y="10580"/>
                    <a:pt x="42198" y="10581"/>
                    <a:pt x="42188" y="10582"/>
                  </a:cubicBezTo>
                  <a:cubicBezTo>
                    <a:pt x="42179" y="10583"/>
                    <a:pt x="42171" y="10583"/>
                    <a:pt x="42162" y="10583"/>
                  </a:cubicBezTo>
                  <a:cubicBezTo>
                    <a:pt x="41760" y="10677"/>
                    <a:pt x="41365" y="10798"/>
                    <a:pt x="40977" y="10936"/>
                  </a:cubicBezTo>
                  <a:cubicBezTo>
                    <a:pt x="40062" y="11223"/>
                    <a:pt x="39105" y="11374"/>
                    <a:pt x="38164" y="11555"/>
                  </a:cubicBezTo>
                  <a:cubicBezTo>
                    <a:pt x="37380" y="11702"/>
                    <a:pt x="36606" y="11917"/>
                    <a:pt x="35817" y="12041"/>
                  </a:cubicBezTo>
                  <a:cubicBezTo>
                    <a:pt x="35761" y="12053"/>
                    <a:pt x="35634" y="12056"/>
                    <a:pt x="35488" y="12058"/>
                  </a:cubicBezTo>
                  <a:cubicBezTo>
                    <a:pt x="35398" y="12059"/>
                    <a:pt x="35301" y="12063"/>
                    <a:pt x="35209" y="12069"/>
                  </a:cubicBezTo>
                  <a:cubicBezTo>
                    <a:pt x="35223" y="11955"/>
                    <a:pt x="35237" y="11841"/>
                    <a:pt x="35253" y="11726"/>
                  </a:cubicBezTo>
                  <a:cubicBezTo>
                    <a:pt x="35444" y="10379"/>
                    <a:pt x="35570" y="9024"/>
                    <a:pt x="35778" y="7681"/>
                  </a:cubicBezTo>
                  <a:cubicBezTo>
                    <a:pt x="35921" y="6788"/>
                    <a:pt x="35981" y="5884"/>
                    <a:pt x="36064" y="4985"/>
                  </a:cubicBezTo>
                  <a:cubicBezTo>
                    <a:pt x="36057" y="4915"/>
                    <a:pt x="36091" y="4736"/>
                    <a:pt x="36104" y="4573"/>
                  </a:cubicBezTo>
                  <a:cubicBezTo>
                    <a:pt x="36102" y="4517"/>
                    <a:pt x="36104" y="4460"/>
                    <a:pt x="36105" y="4404"/>
                  </a:cubicBezTo>
                  <a:cubicBezTo>
                    <a:pt x="36105" y="4401"/>
                    <a:pt x="36105" y="4398"/>
                    <a:pt x="36105" y="4396"/>
                  </a:cubicBezTo>
                  <a:cubicBezTo>
                    <a:pt x="36106" y="4333"/>
                    <a:pt x="36109" y="4272"/>
                    <a:pt x="36113" y="4210"/>
                  </a:cubicBezTo>
                  <a:cubicBezTo>
                    <a:pt x="36112" y="4208"/>
                    <a:pt x="36112" y="4206"/>
                    <a:pt x="36113" y="4204"/>
                  </a:cubicBezTo>
                  <a:cubicBezTo>
                    <a:pt x="36113" y="4194"/>
                    <a:pt x="36114" y="4186"/>
                    <a:pt x="36114" y="4177"/>
                  </a:cubicBezTo>
                  <a:lnTo>
                    <a:pt x="36114" y="4177"/>
                  </a:lnTo>
                  <a:cubicBezTo>
                    <a:pt x="35105" y="4657"/>
                    <a:pt x="34127" y="5197"/>
                    <a:pt x="33140" y="5721"/>
                  </a:cubicBezTo>
                  <a:cubicBezTo>
                    <a:pt x="32140" y="6191"/>
                    <a:pt x="31140" y="6655"/>
                    <a:pt x="30128" y="7097"/>
                  </a:cubicBezTo>
                  <a:cubicBezTo>
                    <a:pt x="30015" y="7156"/>
                    <a:pt x="29900" y="7210"/>
                    <a:pt x="29784" y="7261"/>
                  </a:cubicBezTo>
                  <a:cubicBezTo>
                    <a:pt x="29753" y="7191"/>
                    <a:pt x="29716" y="7123"/>
                    <a:pt x="29708" y="7075"/>
                  </a:cubicBezTo>
                  <a:cubicBezTo>
                    <a:pt x="29442" y="6375"/>
                    <a:pt x="29267" y="5642"/>
                    <a:pt x="28948" y="4962"/>
                  </a:cubicBezTo>
                  <a:cubicBezTo>
                    <a:pt x="28200" y="3412"/>
                    <a:pt x="27701" y="1752"/>
                    <a:pt x="26983" y="190"/>
                  </a:cubicBezTo>
                  <a:cubicBezTo>
                    <a:pt x="26984" y="188"/>
                    <a:pt x="26987" y="184"/>
                    <a:pt x="26989" y="182"/>
                  </a:cubicBezTo>
                  <a:cubicBezTo>
                    <a:pt x="26986" y="176"/>
                    <a:pt x="26982" y="169"/>
                    <a:pt x="26980" y="164"/>
                  </a:cubicBezTo>
                  <a:cubicBezTo>
                    <a:pt x="26960" y="126"/>
                    <a:pt x="26940" y="88"/>
                    <a:pt x="26920" y="50"/>
                  </a:cubicBezTo>
                  <a:cubicBezTo>
                    <a:pt x="26919" y="49"/>
                    <a:pt x="26919" y="47"/>
                    <a:pt x="26918" y="46"/>
                  </a:cubicBezTo>
                  <a:cubicBezTo>
                    <a:pt x="26916" y="40"/>
                    <a:pt x="26911" y="33"/>
                    <a:pt x="26909" y="28"/>
                  </a:cubicBezTo>
                  <a:cubicBezTo>
                    <a:pt x="26904" y="18"/>
                    <a:pt x="26900" y="9"/>
                    <a:pt x="26895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47" name="Google Shape;4147;p56"/>
            <p:cNvSpPr/>
            <p:nvPr/>
          </p:nvSpPr>
          <p:spPr>
            <a:xfrm>
              <a:off x="7302474" y="1514754"/>
              <a:ext cx="27320" cy="18778"/>
            </a:xfrm>
            <a:custGeom>
              <a:avLst/>
              <a:gdLst/>
              <a:ahLst/>
              <a:cxnLst/>
              <a:rect l="l" t="t" r="r" b="b"/>
              <a:pathLst>
                <a:path w="759" h="529" extrusionOk="0">
                  <a:moveTo>
                    <a:pt x="407" y="0"/>
                  </a:moveTo>
                  <a:cubicBezTo>
                    <a:pt x="52" y="0"/>
                    <a:pt x="1" y="505"/>
                    <a:pt x="416" y="528"/>
                  </a:cubicBezTo>
                  <a:cubicBezTo>
                    <a:pt x="422" y="529"/>
                    <a:pt x="427" y="529"/>
                    <a:pt x="432" y="529"/>
                  </a:cubicBezTo>
                  <a:cubicBezTo>
                    <a:pt x="707" y="529"/>
                    <a:pt x="758" y="96"/>
                    <a:pt x="502" y="12"/>
                  </a:cubicBezTo>
                  <a:cubicBezTo>
                    <a:pt x="468" y="4"/>
                    <a:pt x="436" y="0"/>
                    <a:pt x="4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48" name="Google Shape;4148;p56"/>
            <p:cNvSpPr/>
            <p:nvPr/>
          </p:nvSpPr>
          <p:spPr>
            <a:xfrm>
              <a:off x="7270079" y="1558521"/>
              <a:ext cx="22929" cy="18742"/>
            </a:xfrm>
            <a:custGeom>
              <a:avLst/>
              <a:gdLst/>
              <a:ahLst/>
              <a:cxnLst/>
              <a:rect l="l" t="t" r="r" b="b"/>
              <a:pathLst>
                <a:path w="637" h="528" extrusionOk="0">
                  <a:moveTo>
                    <a:pt x="338" y="1"/>
                  </a:moveTo>
                  <a:cubicBezTo>
                    <a:pt x="329" y="1"/>
                    <a:pt x="320" y="1"/>
                    <a:pt x="310" y="2"/>
                  </a:cubicBezTo>
                  <a:cubicBezTo>
                    <a:pt x="302" y="1"/>
                    <a:pt x="294" y="1"/>
                    <a:pt x="287" y="1"/>
                  </a:cubicBezTo>
                  <a:cubicBezTo>
                    <a:pt x="15" y="1"/>
                    <a:pt x="0" y="506"/>
                    <a:pt x="285" y="526"/>
                  </a:cubicBezTo>
                  <a:cubicBezTo>
                    <a:pt x="296" y="527"/>
                    <a:pt x="306" y="528"/>
                    <a:pt x="316" y="528"/>
                  </a:cubicBezTo>
                  <a:cubicBezTo>
                    <a:pt x="606" y="528"/>
                    <a:pt x="636" y="1"/>
                    <a:pt x="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49" name="Google Shape;4149;p56"/>
            <p:cNvSpPr/>
            <p:nvPr/>
          </p:nvSpPr>
          <p:spPr>
            <a:xfrm>
              <a:off x="7325943" y="1569597"/>
              <a:ext cx="23324" cy="17429"/>
            </a:xfrm>
            <a:custGeom>
              <a:avLst/>
              <a:gdLst/>
              <a:ahLst/>
              <a:cxnLst/>
              <a:rect l="l" t="t" r="r" b="b"/>
              <a:pathLst>
                <a:path w="648" h="491" extrusionOk="0">
                  <a:moveTo>
                    <a:pt x="242" y="0"/>
                  </a:moveTo>
                  <a:cubicBezTo>
                    <a:pt x="0" y="0"/>
                    <a:pt x="9" y="437"/>
                    <a:pt x="240" y="485"/>
                  </a:cubicBezTo>
                  <a:cubicBezTo>
                    <a:pt x="262" y="489"/>
                    <a:pt x="283" y="491"/>
                    <a:pt x="303" y="491"/>
                  </a:cubicBezTo>
                  <a:cubicBezTo>
                    <a:pt x="622" y="491"/>
                    <a:pt x="647" y="1"/>
                    <a:pt x="301" y="1"/>
                  </a:cubicBezTo>
                  <a:cubicBezTo>
                    <a:pt x="291" y="1"/>
                    <a:pt x="281" y="1"/>
                    <a:pt x="270" y="2"/>
                  </a:cubicBezTo>
                  <a:cubicBezTo>
                    <a:pt x="260" y="1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50" name="Google Shape;4150;p56"/>
            <p:cNvSpPr/>
            <p:nvPr/>
          </p:nvSpPr>
          <p:spPr>
            <a:xfrm>
              <a:off x="7818744" y="1712082"/>
              <a:ext cx="29228" cy="19452"/>
            </a:xfrm>
            <a:custGeom>
              <a:avLst/>
              <a:gdLst/>
              <a:ahLst/>
              <a:cxnLst/>
              <a:rect l="l" t="t" r="r" b="b"/>
              <a:pathLst>
                <a:path w="812" h="548" extrusionOk="0">
                  <a:moveTo>
                    <a:pt x="396" y="0"/>
                  </a:moveTo>
                  <a:cubicBezTo>
                    <a:pt x="129" y="0"/>
                    <a:pt x="1" y="428"/>
                    <a:pt x="318" y="527"/>
                  </a:cubicBezTo>
                  <a:cubicBezTo>
                    <a:pt x="355" y="541"/>
                    <a:pt x="390" y="547"/>
                    <a:pt x="423" y="547"/>
                  </a:cubicBezTo>
                  <a:cubicBezTo>
                    <a:pt x="688" y="547"/>
                    <a:pt x="812" y="140"/>
                    <a:pt x="512" y="26"/>
                  </a:cubicBezTo>
                  <a:cubicBezTo>
                    <a:pt x="471" y="8"/>
                    <a:pt x="432" y="0"/>
                    <a:pt x="3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51" name="Google Shape;4151;p56"/>
            <p:cNvSpPr/>
            <p:nvPr/>
          </p:nvSpPr>
          <p:spPr>
            <a:xfrm>
              <a:off x="7752442" y="1740977"/>
              <a:ext cx="26672" cy="17003"/>
            </a:xfrm>
            <a:custGeom>
              <a:avLst/>
              <a:gdLst/>
              <a:ahLst/>
              <a:cxnLst/>
              <a:rect l="l" t="t" r="r" b="b"/>
              <a:pathLst>
                <a:path w="741" h="479" extrusionOk="0">
                  <a:moveTo>
                    <a:pt x="371" y="1"/>
                  </a:moveTo>
                  <a:cubicBezTo>
                    <a:pt x="108" y="1"/>
                    <a:pt x="1" y="410"/>
                    <a:pt x="299" y="473"/>
                  </a:cubicBezTo>
                  <a:cubicBezTo>
                    <a:pt x="321" y="477"/>
                    <a:pt x="341" y="479"/>
                    <a:pt x="360" y="479"/>
                  </a:cubicBezTo>
                  <a:cubicBezTo>
                    <a:pt x="651" y="479"/>
                    <a:pt x="740" y="64"/>
                    <a:pt x="408" y="3"/>
                  </a:cubicBezTo>
                  <a:cubicBezTo>
                    <a:pt x="395" y="1"/>
                    <a:pt x="383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52" name="Google Shape;4152;p56"/>
            <p:cNvSpPr/>
            <p:nvPr/>
          </p:nvSpPr>
          <p:spPr>
            <a:xfrm>
              <a:off x="7809925" y="1783254"/>
              <a:ext cx="29623" cy="18565"/>
            </a:xfrm>
            <a:custGeom>
              <a:avLst/>
              <a:gdLst/>
              <a:ahLst/>
              <a:cxnLst/>
              <a:rect l="l" t="t" r="r" b="b"/>
              <a:pathLst>
                <a:path w="823" h="523" extrusionOk="0">
                  <a:moveTo>
                    <a:pt x="433" y="1"/>
                  </a:moveTo>
                  <a:cubicBezTo>
                    <a:pt x="173" y="1"/>
                    <a:pt x="0" y="408"/>
                    <a:pt x="313" y="515"/>
                  </a:cubicBezTo>
                  <a:cubicBezTo>
                    <a:pt x="334" y="520"/>
                    <a:pt x="354" y="522"/>
                    <a:pt x="375" y="522"/>
                  </a:cubicBezTo>
                  <a:cubicBezTo>
                    <a:pt x="626" y="522"/>
                    <a:pt x="823" y="144"/>
                    <a:pt x="530" y="20"/>
                  </a:cubicBezTo>
                  <a:cubicBezTo>
                    <a:pt x="497" y="7"/>
                    <a:pt x="464" y="1"/>
                    <a:pt x="4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53" name="Google Shape;4153;p56"/>
            <p:cNvSpPr/>
            <p:nvPr/>
          </p:nvSpPr>
          <p:spPr>
            <a:xfrm>
              <a:off x="6793944" y="1861170"/>
              <a:ext cx="1135195" cy="281421"/>
            </a:xfrm>
            <a:custGeom>
              <a:avLst/>
              <a:gdLst/>
              <a:ahLst/>
              <a:cxnLst/>
              <a:rect l="l" t="t" r="r" b="b"/>
              <a:pathLst>
                <a:path w="31538" h="7928" extrusionOk="0">
                  <a:moveTo>
                    <a:pt x="22979" y="0"/>
                  </a:moveTo>
                  <a:cubicBezTo>
                    <a:pt x="22973" y="0"/>
                    <a:pt x="22966" y="1"/>
                    <a:pt x="22959" y="2"/>
                  </a:cubicBezTo>
                  <a:cubicBezTo>
                    <a:pt x="21796" y="528"/>
                    <a:pt x="21066" y="1703"/>
                    <a:pt x="20700" y="2913"/>
                  </a:cubicBezTo>
                  <a:cubicBezTo>
                    <a:pt x="19659" y="3081"/>
                    <a:pt x="18543" y="3537"/>
                    <a:pt x="17979" y="4433"/>
                  </a:cubicBezTo>
                  <a:cubicBezTo>
                    <a:pt x="17299" y="4419"/>
                    <a:pt x="16616" y="4390"/>
                    <a:pt x="15938" y="4376"/>
                  </a:cubicBezTo>
                  <a:cubicBezTo>
                    <a:pt x="15933" y="4376"/>
                    <a:pt x="15928" y="4376"/>
                    <a:pt x="15922" y="4376"/>
                  </a:cubicBezTo>
                  <a:cubicBezTo>
                    <a:pt x="15480" y="4376"/>
                    <a:pt x="15041" y="4410"/>
                    <a:pt x="14600" y="4410"/>
                  </a:cubicBezTo>
                  <a:cubicBezTo>
                    <a:pt x="14453" y="4410"/>
                    <a:pt x="14306" y="4406"/>
                    <a:pt x="14159" y="4396"/>
                  </a:cubicBezTo>
                  <a:cubicBezTo>
                    <a:pt x="12954" y="4398"/>
                    <a:pt x="11746" y="4429"/>
                    <a:pt x="10538" y="4429"/>
                  </a:cubicBezTo>
                  <a:cubicBezTo>
                    <a:pt x="8864" y="4429"/>
                    <a:pt x="7192" y="4370"/>
                    <a:pt x="5535" y="4092"/>
                  </a:cubicBezTo>
                  <a:cubicBezTo>
                    <a:pt x="3688" y="3702"/>
                    <a:pt x="1544" y="3177"/>
                    <a:pt x="469" y="1481"/>
                  </a:cubicBezTo>
                  <a:cubicBezTo>
                    <a:pt x="372" y="1321"/>
                    <a:pt x="330" y="1130"/>
                    <a:pt x="213" y="983"/>
                  </a:cubicBezTo>
                  <a:cubicBezTo>
                    <a:pt x="193" y="958"/>
                    <a:pt x="168" y="948"/>
                    <a:pt x="144" y="948"/>
                  </a:cubicBezTo>
                  <a:cubicBezTo>
                    <a:pt x="79" y="948"/>
                    <a:pt x="18" y="1024"/>
                    <a:pt x="62" y="1093"/>
                  </a:cubicBezTo>
                  <a:cubicBezTo>
                    <a:pt x="94" y="1134"/>
                    <a:pt x="121" y="1180"/>
                    <a:pt x="142" y="1228"/>
                  </a:cubicBezTo>
                  <a:cubicBezTo>
                    <a:pt x="126" y="1237"/>
                    <a:pt x="113" y="1250"/>
                    <a:pt x="104" y="1268"/>
                  </a:cubicBezTo>
                  <a:cubicBezTo>
                    <a:pt x="1" y="2521"/>
                    <a:pt x="544" y="3758"/>
                    <a:pt x="1465" y="4604"/>
                  </a:cubicBezTo>
                  <a:cubicBezTo>
                    <a:pt x="2333" y="5232"/>
                    <a:pt x="3373" y="5651"/>
                    <a:pt x="4425" y="5843"/>
                  </a:cubicBezTo>
                  <a:cubicBezTo>
                    <a:pt x="4430" y="5870"/>
                    <a:pt x="4448" y="5895"/>
                    <a:pt x="4474" y="5909"/>
                  </a:cubicBezTo>
                  <a:cubicBezTo>
                    <a:pt x="4644" y="5975"/>
                    <a:pt x="4824" y="6026"/>
                    <a:pt x="5002" y="6070"/>
                  </a:cubicBezTo>
                  <a:cubicBezTo>
                    <a:pt x="5320" y="6151"/>
                    <a:pt x="5646" y="6178"/>
                    <a:pt x="5972" y="6178"/>
                  </a:cubicBezTo>
                  <a:cubicBezTo>
                    <a:pt x="6101" y="6178"/>
                    <a:pt x="6229" y="6174"/>
                    <a:pt x="6357" y="6167"/>
                  </a:cubicBezTo>
                  <a:cubicBezTo>
                    <a:pt x="6498" y="6151"/>
                    <a:pt x="6659" y="6166"/>
                    <a:pt x="6778" y="6082"/>
                  </a:cubicBezTo>
                  <a:cubicBezTo>
                    <a:pt x="6809" y="6083"/>
                    <a:pt x="6840" y="6083"/>
                    <a:pt x="6869" y="6084"/>
                  </a:cubicBezTo>
                  <a:cubicBezTo>
                    <a:pt x="6884" y="6084"/>
                    <a:pt x="6901" y="6084"/>
                    <a:pt x="6916" y="6085"/>
                  </a:cubicBezTo>
                  <a:cubicBezTo>
                    <a:pt x="6939" y="6122"/>
                    <a:pt x="6982" y="6137"/>
                    <a:pt x="7023" y="6139"/>
                  </a:cubicBezTo>
                  <a:cubicBezTo>
                    <a:pt x="7075" y="6141"/>
                    <a:pt x="7127" y="6142"/>
                    <a:pt x="7179" y="6142"/>
                  </a:cubicBezTo>
                  <a:cubicBezTo>
                    <a:pt x="7638" y="6142"/>
                    <a:pt x="8098" y="6070"/>
                    <a:pt x="8557" y="6070"/>
                  </a:cubicBezTo>
                  <a:cubicBezTo>
                    <a:pt x="8570" y="6070"/>
                    <a:pt x="8582" y="6070"/>
                    <a:pt x="8595" y="6070"/>
                  </a:cubicBezTo>
                  <a:cubicBezTo>
                    <a:pt x="8608" y="6097"/>
                    <a:pt x="8632" y="6116"/>
                    <a:pt x="8660" y="6123"/>
                  </a:cubicBezTo>
                  <a:cubicBezTo>
                    <a:pt x="8818" y="6150"/>
                    <a:pt x="8978" y="6156"/>
                    <a:pt x="9138" y="6156"/>
                  </a:cubicBezTo>
                  <a:cubicBezTo>
                    <a:pt x="9224" y="6156"/>
                    <a:pt x="9310" y="6154"/>
                    <a:pt x="9397" y="6153"/>
                  </a:cubicBezTo>
                  <a:cubicBezTo>
                    <a:pt x="9497" y="6151"/>
                    <a:pt x="9597" y="6142"/>
                    <a:pt x="9696" y="6132"/>
                  </a:cubicBezTo>
                  <a:cubicBezTo>
                    <a:pt x="9723" y="6134"/>
                    <a:pt x="9752" y="6135"/>
                    <a:pt x="9782" y="6135"/>
                  </a:cubicBezTo>
                  <a:cubicBezTo>
                    <a:pt x="9994" y="6135"/>
                    <a:pt x="10274" y="6089"/>
                    <a:pt x="10417" y="6089"/>
                  </a:cubicBezTo>
                  <a:cubicBezTo>
                    <a:pt x="10438" y="6089"/>
                    <a:pt x="10457" y="6090"/>
                    <a:pt x="10471" y="6092"/>
                  </a:cubicBezTo>
                  <a:cubicBezTo>
                    <a:pt x="10739" y="6198"/>
                    <a:pt x="11027" y="6228"/>
                    <a:pt x="11321" y="6228"/>
                  </a:cubicBezTo>
                  <a:cubicBezTo>
                    <a:pt x="11706" y="6228"/>
                    <a:pt x="12102" y="6177"/>
                    <a:pt x="12482" y="6177"/>
                  </a:cubicBezTo>
                  <a:cubicBezTo>
                    <a:pt x="12567" y="6177"/>
                    <a:pt x="12652" y="6179"/>
                    <a:pt x="12735" y="6186"/>
                  </a:cubicBezTo>
                  <a:cubicBezTo>
                    <a:pt x="12753" y="6180"/>
                    <a:pt x="12780" y="6178"/>
                    <a:pt x="12814" y="6178"/>
                  </a:cubicBezTo>
                  <a:cubicBezTo>
                    <a:pt x="12970" y="6178"/>
                    <a:pt x="13271" y="6227"/>
                    <a:pt x="13484" y="6227"/>
                  </a:cubicBezTo>
                  <a:cubicBezTo>
                    <a:pt x="13639" y="6227"/>
                    <a:pt x="13747" y="6201"/>
                    <a:pt x="13717" y="6110"/>
                  </a:cubicBezTo>
                  <a:cubicBezTo>
                    <a:pt x="13774" y="6109"/>
                    <a:pt x="13831" y="6108"/>
                    <a:pt x="13888" y="6108"/>
                  </a:cubicBezTo>
                  <a:cubicBezTo>
                    <a:pt x="13987" y="6108"/>
                    <a:pt x="14086" y="6110"/>
                    <a:pt x="14185" y="6111"/>
                  </a:cubicBezTo>
                  <a:cubicBezTo>
                    <a:pt x="14188" y="6164"/>
                    <a:pt x="14233" y="6200"/>
                    <a:pt x="14283" y="6200"/>
                  </a:cubicBezTo>
                  <a:cubicBezTo>
                    <a:pt x="14284" y="6200"/>
                    <a:pt x="14286" y="6200"/>
                    <a:pt x="14287" y="6199"/>
                  </a:cubicBezTo>
                  <a:cubicBezTo>
                    <a:pt x="14592" y="6179"/>
                    <a:pt x="14896" y="6177"/>
                    <a:pt x="15203" y="6166"/>
                  </a:cubicBezTo>
                  <a:cubicBezTo>
                    <a:pt x="15225" y="6193"/>
                    <a:pt x="15257" y="6198"/>
                    <a:pt x="15289" y="6198"/>
                  </a:cubicBezTo>
                  <a:cubicBezTo>
                    <a:pt x="15305" y="6198"/>
                    <a:pt x="15320" y="6197"/>
                    <a:pt x="15335" y="6196"/>
                  </a:cubicBezTo>
                  <a:cubicBezTo>
                    <a:pt x="15402" y="6193"/>
                    <a:pt x="15469" y="6192"/>
                    <a:pt x="15537" y="6192"/>
                  </a:cubicBezTo>
                  <a:cubicBezTo>
                    <a:pt x="15726" y="6192"/>
                    <a:pt x="15916" y="6200"/>
                    <a:pt x="16106" y="6200"/>
                  </a:cubicBezTo>
                  <a:cubicBezTo>
                    <a:pt x="16210" y="6200"/>
                    <a:pt x="16314" y="6198"/>
                    <a:pt x="16419" y="6190"/>
                  </a:cubicBezTo>
                  <a:cubicBezTo>
                    <a:pt x="16846" y="6122"/>
                    <a:pt x="17287" y="6123"/>
                    <a:pt x="17713" y="6047"/>
                  </a:cubicBezTo>
                  <a:cubicBezTo>
                    <a:pt x="17716" y="6055"/>
                    <a:pt x="17720" y="6062"/>
                    <a:pt x="17724" y="6069"/>
                  </a:cubicBezTo>
                  <a:cubicBezTo>
                    <a:pt x="17745" y="6089"/>
                    <a:pt x="17767" y="6098"/>
                    <a:pt x="17789" y="6098"/>
                  </a:cubicBezTo>
                  <a:cubicBezTo>
                    <a:pt x="17805" y="6098"/>
                    <a:pt x="17821" y="6093"/>
                    <a:pt x="17835" y="6085"/>
                  </a:cubicBezTo>
                  <a:cubicBezTo>
                    <a:pt x="17873" y="6097"/>
                    <a:pt x="17911" y="6101"/>
                    <a:pt x="17951" y="6101"/>
                  </a:cubicBezTo>
                  <a:cubicBezTo>
                    <a:pt x="18068" y="6101"/>
                    <a:pt x="18192" y="6063"/>
                    <a:pt x="18309" y="6063"/>
                  </a:cubicBezTo>
                  <a:cubicBezTo>
                    <a:pt x="18318" y="6063"/>
                    <a:pt x="18326" y="6063"/>
                    <a:pt x="18334" y="6063"/>
                  </a:cubicBezTo>
                  <a:cubicBezTo>
                    <a:pt x="18340" y="6064"/>
                    <a:pt x="18346" y="6065"/>
                    <a:pt x="18352" y="6065"/>
                  </a:cubicBezTo>
                  <a:cubicBezTo>
                    <a:pt x="18393" y="6065"/>
                    <a:pt x="18436" y="6042"/>
                    <a:pt x="18448" y="6000"/>
                  </a:cubicBezTo>
                  <a:cubicBezTo>
                    <a:pt x="18464" y="5926"/>
                    <a:pt x="18406" y="5875"/>
                    <a:pt x="18415" y="5795"/>
                  </a:cubicBezTo>
                  <a:cubicBezTo>
                    <a:pt x="18420" y="5545"/>
                    <a:pt x="18479" y="5318"/>
                    <a:pt x="18580" y="5111"/>
                  </a:cubicBezTo>
                  <a:cubicBezTo>
                    <a:pt x="18592" y="5128"/>
                    <a:pt x="18606" y="5144"/>
                    <a:pt x="18620" y="5160"/>
                  </a:cubicBezTo>
                  <a:cubicBezTo>
                    <a:pt x="18559" y="5206"/>
                    <a:pt x="18561" y="5336"/>
                    <a:pt x="18547" y="5409"/>
                  </a:cubicBezTo>
                  <a:cubicBezTo>
                    <a:pt x="18503" y="5636"/>
                    <a:pt x="18563" y="5867"/>
                    <a:pt x="18545" y="6100"/>
                  </a:cubicBezTo>
                  <a:cubicBezTo>
                    <a:pt x="18588" y="6554"/>
                    <a:pt x="18942" y="6923"/>
                    <a:pt x="19250" y="7234"/>
                  </a:cubicBezTo>
                  <a:cubicBezTo>
                    <a:pt x="19940" y="7805"/>
                    <a:pt x="20808" y="7927"/>
                    <a:pt x="21687" y="7927"/>
                  </a:cubicBezTo>
                  <a:cubicBezTo>
                    <a:pt x="22211" y="7927"/>
                    <a:pt x="22738" y="7884"/>
                    <a:pt x="23234" y="7865"/>
                  </a:cubicBezTo>
                  <a:cubicBezTo>
                    <a:pt x="23334" y="7840"/>
                    <a:pt x="23705" y="7864"/>
                    <a:pt x="23847" y="7789"/>
                  </a:cubicBezTo>
                  <a:cubicBezTo>
                    <a:pt x="24484" y="7751"/>
                    <a:pt x="25116" y="7669"/>
                    <a:pt x="25755" y="7651"/>
                  </a:cubicBezTo>
                  <a:cubicBezTo>
                    <a:pt x="27223" y="7487"/>
                    <a:pt x="28790" y="7493"/>
                    <a:pt x="30151" y="6863"/>
                  </a:cubicBezTo>
                  <a:cubicBezTo>
                    <a:pt x="30167" y="6892"/>
                    <a:pt x="30200" y="6908"/>
                    <a:pt x="30233" y="6908"/>
                  </a:cubicBezTo>
                  <a:cubicBezTo>
                    <a:pt x="30250" y="6908"/>
                    <a:pt x="30267" y="6904"/>
                    <a:pt x="30282" y="6895"/>
                  </a:cubicBezTo>
                  <a:cubicBezTo>
                    <a:pt x="30422" y="6804"/>
                    <a:pt x="30562" y="6714"/>
                    <a:pt x="30686" y="6603"/>
                  </a:cubicBezTo>
                  <a:cubicBezTo>
                    <a:pt x="30887" y="6420"/>
                    <a:pt x="31538" y="5533"/>
                    <a:pt x="31271" y="5311"/>
                  </a:cubicBezTo>
                  <a:cubicBezTo>
                    <a:pt x="31284" y="5185"/>
                    <a:pt x="31355" y="5021"/>
                    <a:pt x="31285" y="4906"/>
                  </a:cubicBezTo>
                  <a:cubicBezTo>
                    <a:pt x="31316" y="4881"/>
                    <a:pt x="31342" y="4852"/>
                    <a:pt x="31364" y="4819"/>
                  </a:cubicBezTo>
                  <a:cubicBezTo>
                    <a:pt x="31383" y="4772"/>
                    <a:pt x="31354" y="4716"/>
                    <a:pt x="31308" y="4700"/>
                  </a:cubicBezTo>
                  <a:cubicBezTo>
                    <a:pt x="31297" y="4698"/>
                    <a:pt x="31287" y="4696"/>
                    <a:pt x="31278" y="4696"/>
                  </a:cubicBezTo>
                  <a:cubicBezTo>
                    <a:pt x="31200" y="4696"/>
                    <a:pt x="31162" y="4785"/>
                    <a:pt x="31081" y="4815"/>
                  </a:cubicBezTo>
                  <a:cubicBezTo>
                    <a:pt x="29427" y="5635"/>
                    <a:pt x="27598" y="6183"/>
                    <a:pt x="25751" y="6337"/>
                  </a:cubicBezTo>
                  <a:cubicBezTo>
                    <a:pt x="25259" y="6413"/>
                    <a:pt x="24764" y="6451"/>
                    <a:pt x="24268" y="6451"/>
                  </a:cubicBezTo>
                  <a:cubicBezTo>
                    <a:pt x="23887" y="6451"/>
                    <a:pt x="23505" y="6428"/>
                    <a:pt x="23125" y="6384"/>
                  </a:cubicBezTo>
                  <a:cubicBezTo>
                    <a:pt x="21930" y="6282"/>
                    <a:pt x="20708" y="6210"/>
                    <a:pt x="19643" y="5597"/>
                  </a:cubicBezTo>
                  <a:cubicBezTo>
                    <a:pt x="19314" y="5391"/>
                    <a:pt x="18891" y="5271"/>
                    <a:pt x="18676" y="4934"/>
                  </a:cubicBezTo>
                  <a:cubicBezTo>
                    <a:pt x="19025" y="4378"/>
                    <a:pt x="19667" y="3990"/>
                    <a:pt x="20269" y="3750"/>
                  </a:cubicBezTo>
                  <a:cubicBezTo>
                    <a:pt x="20271" y="3766"/>
                    <a:pt x="20278" y="3784"/>
                    <a:pt x="20293" y="3803"/>
                  </a:cubicBezTo>
                  <a:cubicBezTo>
                    <a:pt x="20311" y="3824"/>
                    <a:pt x="20336" y="3835"/>
                    <a:pt x="20362" y="3835"/>
                  </a:cubicBezTo>
                  <a:cubicBezTo>
                    <a:pt x="20379" y="3835"/>
                    <a:pt x="20398" y="3830"/>
                    <a:pt x="20414" y="3820"/>
                  </a:cubicBezTo>
                  <a:cubicBezTo>
                    <a:pt x="20487" y="3776"/>
                    <a:pt x="20559" y="3731"/>
                    <a:pt x="20630" y="3683"/>
                  </a:cubicBezTo>
                  <a:cubicBezTo>
                    <a:pt x="20664" y="3682"/>
                    <a:pt x="20692" y="3661"/>
                    <a:pt x="20707" y="3631"/>
                  </a:cubicBezTo>
                  <a:cubicBezTo>
                    <a:pt x="20719" y="3624"/>
                    <a:pt x="20731" y="3615"/>
                    <a:pt x="20743" y="3608"/>
                  </a:cubicBezTo>
                  <a:cubicBezTo>
                    <a:pt x="20958" y="3566"/>
                    <a:pt x="21175" y="3534"/>
                    <a:pt x="21374" y="3438"/>
                  </a:cubicBezTo>
                  <a:cubicBezTo>
                    <a:pt x="21416" y="3407"/>
                    <a:pt x="21449" y="3362"/>
                    <a:pt x="21458" y="3311"/>
                  </a:cubicBezTo>
                  <a:cubicBezTo>
                    <a:pt x="21586" y="2907"/>
                    <a:pt x="21724" y="2506"/>
                    <a:pt x="21900" y="2120"/>
                  </a:cubicBezTo>
                  <a:cubicBezTo>
                    <a:pt x="22147" y="1556"/>
                    <a:pt x="22628" y="1140"/>
                    <a:pt x="23075" y="728"/>
                  </a:cubicBezTo>
                  <a:cubicBezTo>
                    <a:pt x="23237" y="592"/>
                    <a:pt x="23106" y="373"/>
                    <a:pt x="23047" y="213"/>
                  </a:cubicBezTo>
                  <a:cubicBezTo>
                    <a:pt x="23054" y="194"/>
                    <a:pt x="23054" y="176"/>
                    <a:pt x="23048" y="160"/>
                  </a:cubicBezTo>
                  <a:cubicBezTo>
                    <a:pt x="23089" y="102"/>
                    <a:pt x="23065" y="0"/>
                    <a:pt x="229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grpSp>
        <p:nvGrpSpPr>
          <p:cNvPr id="4154" name="Google Shape;4154;p56"/>
          <p:cNvGrpSpPr/>
          <p:nvPr/>
        </p:nvGrpSpPr>
        <p:grpSpPr>
          <a:xfrm>
            <a:off x="4475550" y="1651015"/>
            <a:ext cx="2004491" cy="1544060"/>
            <a:chOff x="4656375" y="1835915"/>
            <a:chExt cx="2004491" cy="1544060"/>
          </a:xfrm>
        </p:grpSpPr>
        <p:sp>
          <p:nvSpPr>
            <p:cNvPr id="4155" name="Google Shape;4155;p56"/>
            <p:cNvSpPr/>
            <p:nvPr/>
          </p:nvSpPr>
          <p:spPr>
            <a:xfrm>
              <a:off x="4656375" y="2070475"/>
              <a:ext cx="1309500" cy="1309500"/>
            </a:xfrm>
            <a:prstGeom prst="ellipse">
              <a:avLst/>
            </a:prstGeom>
            <a:solidFill>
              <a:srgbClr val="FFFFFF">
                <a:alpha val="38550"/>
              </a:srgbClr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grpSp>
          <p:nvGrpSpPr>
            <p:cNvPr id="4156" name="Google Shape;4156;p56"/>
            <p:cNvGrpSpPr/>
            <p:nvPr/>
          </p:nvGrpSpPr>
          <p:grpSpPr>
            <a:xfrm rot="-255264">
              <a:off x="5364637" y="1881037"/>
              <a:ext cx="1257200" cy="1101489"/>
              <a:chOff x="5130364" y="1451795"/>
              <a:chExt cx="1506713" cy="1101663"/>
            </a:xfrm>
          </p:grpSpPr>
          <p:grpSp>
            <p:nvGrpSpPr>
              <p:cNvPr id="4157" name="Google Shape;4157;p56"/>
              <p:cNvGrpSpPr/>
              <p:nvPr/>
            </p:nvGrpSpPr>
            <p:grpSpPr>
              <a:xfrm rot="4361643">
                <a:off x="5571569" y="1263792"/>
                <a:ext cx="624292" cy="1383627"/>
                <a:chOff x="1355875" y="1924675"/>
                <a:chExt cx="454950" cy="1308300"/>
              </a:xfrm>
            </p:grpSpPr>
            <p:cxnSp>
              <p:nvCxnSpPr>
                <p:cNvPr id="4158" name="Google Shape;4158;p56"/>
                <p:cNvCxnSpPr/>
                <p:nvPr/>
              </p:nvCxnSpPr>
              <p:spPr>
                <a:xfrm>
                  <a:off x="1583350" y="1924675"/>
                  <a:ext cx="0" cy="12705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59" name="Google Shape;4159;p56"/>
                <p:cNvCxnSpPr/>
                <p:nvPr/>
              </p:nvCxnSpPr>
              <p:spPr>
                <a:xfrm flipH="1">
                  <a:off x="1355875" y="1924675"/>
                  <a:ext cx="90000" cy="13083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0" name="Google Shape;4160;p56"/>
                <p:cNvCxnSpPr/>
                <p:nvPr/>
              </p:nvCxnSpPr>
              <p:spPr>
                <a:xfrm>
                  <a:off x="1720825" y="1924675"/>
                  <a:ext cx="90000" cy="13083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61" name="Google Shape;4161;p56"/>
              <p:cNvGrpSpPr/>
              <p:nvPr/>
            </p:nvGrpSpPr>
            <p:grpSpPr>
              <a:xfrm rot="4361643">
                <a:off x="5571581" y="1357834"/>
                <a:ext cx="624292" cy="1383627"/>
                <a:chOff x="1355875" y="1924675"/>
                <a:chExt cx="454950" cy="1308300"/>
              </a:xfrm>
            </p:grpSpPr>
            <p:cxnSp>
              <p:nvCxnSpPr>
                <p:cNvPr id="4162" name="Google Shape;4162;p56"/>
                <p:cNvCxnSpPr/>
                <p:nvPr/>
              </p:nvCxnSpPr>
              <p:spPr>
                <a:xfrm>
                  <a:off x="1583350" y="1924675"/>
                  <a:ext cx="0" cy="12705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3" name="Google Shape;4163;p56"/>
                <p:cNvCxnSpPr/>
                <p:nvPr/>
              </p:nvCxnSpPr>
              <p:spPr>
                <a:xfrm flipH="1">
                  <a:off x="1355875" y="1924675"/>
                  <a:ext cx="90000" cy="13083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4" name="Google Shape;4164;p56"/>
                <p:cNvCxnSpPr/>
                <p:nvPr/>
              </p:nvCxnSpPr>
              <p:spPr>
                <a:xfrm>
                  <a:off x="1720825" y="1924675"/>
                  <a:ext cx="90000" cy="13083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165" name="Google Shape;4165;p56"/>
          <p:cNvSpPr txBox="1">
            <a:spLocks noGrp="1"/>
          </p:cNvSpPr>
          <p:nvPr>
            <p:ph type="title" idx="4294967295"/>
          </p:nvPr>
        </p:nvSpPr>
        <p:spPr>
          <a:xfrm>
            <a:off x="720015" y="1397100"/>
            <a:ext cx="1341395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smtClean="0">
                <a:latin typeface="Chalkboard SE" charset="0"/>
                <a:ea typeface="Chalkboard SE" charset="0"/>
                <a:cs typeface="Chalkboard SE" charset="0"/>
              </a:rPr>
              <a:t>What is it?</a:t>
            </a:r>
            <a:endParaRPr sz="220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4166" name="Google Shape;4166;p56"/>
          <p:cNvSpPr txBox="1">
            <a:spLocks noGrp="1"/>
          </p:cNvSpPr>
          <p:nvPr>
            <p:ph type="subTitle" idx="4294967295"/>
          </p:nvPr>
        </p:nvSpPr>
        <p:spPr>
          <a:xfrm>
            <a:off x="687890" y="1993420"/>
            <a:ext cx="2011800" cy="1097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" dirty="0">
                <a:latin typeface="Chalkboard SE" charset="0"/>
                <a:ea typeface="Chalkboard SE" charset="0"/>
                <a:cs typeface="Chalkboard SE" charset="0"/>
              </a:rPr>
              <a:t>Photosynthesis is the process by which plants use sunlight, water, and carbon dioxide to create oxygen and energy in the form of sugar.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4167" name="Google Shape;4167;p56"/>
          <p:cNvSpPr txBox="1">
            <a:spLocks noGrp="1"/>
          </p:cNvSpPr>
          <p:nvPr>
            <p:ph type="title" idx="4294967295"/>
          </p:nvPr>
        </p:nvSpPr>
        <p:spPr>
          <a:xfrm>
            <a:off x="6908266" y="2417545"/>
            <a:ext cx="13716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smtClean="0">
                <a:latin typeface="Chalkboard SE" charset="0"/>
                <a:ea typeface="Chalkboard SE" charset="0"/>
                <a:cs typeface="Chalkboard SE" charset="0"/>
              </a:rPr>
              <a:t>How?</a:t>
            </a:r>
            <a:endParaRPr sz="2200"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4168" name="Google Shape;4168;p56"/>
          <p:cNvSpPr txBox="1">
            <a:spLocks noGrp="1"/>
          </p:cNvSpPr>
          <p:nvPr>
            <p:ph type="subTitle" idx="4294967295"/>
          </p:nvPr>
        </p:nvSpPr>
        <p:spPr>
          <a:xfrm>
            <a:off x="6174978" y="2795401"/>
            <a:ext cx="2438307" cy="10974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Plants </a:t>
            </a:r>
            <a:r>
              <a:rPr lang="en-US" dirty="0">
                <a:latin typeface="Chalkboard SE" charset="0"/>
                <a:ea typeface="Chalkboard SE" charset="0"/>
                <a:cs typeface="Chalkboard SE" charset="0"/>
              </a:rPr>
              <a:t>take in carbon dioxide </a:t>
            </a: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and </a:t>
            </a:r>
            <a:r>
              <a:rPr lang="en-US" dirty="0">
                <a:latin typeface="Chalkboard SE" charset="0"/>
                <a:ea typeface="Chalkboard SE" charset="0"/>
                <a:cs typeface="Chalkboard SE" charset="0"/>
              </a:rPr>
              <a:t>water </a:t>
            </a: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from </a:t>
            </a:r>
            <a:r>
              <a:rPr lang="en-US" dirty="0">
                <a:latin typeface="Chalkboard SE" charset="0"/>
                <a:ea typeface="Chalkboard SE" charset="0"/>
                <a:cs typeface="Chalkboard SE" charset="0"/>
              </a:rPr>
              <a:t>the air and soil. Within the plant cell, the water is oxidized, </a:t>
            </a: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while </a:t>
            </a:r>
            <a:r>
              <a:rPr lang="en-US" dirty="0">
                <a:latin typeface="Chalkboard SE" charset="0"/>
                <a:ea typeface="Chalkboard SE" charset="0"/>
                <a:cs typeface="Chalkboard SE" charset="0"/>
              </a:rPr>
              <a:t>the carbon dioxide is </a:t>
            </a: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reduced. </a:t>
            </a:r>
            <a:r>
              <a:rPr lang="en-US" dirty="0">
                <a:latin typeface="Chalkboard SE" charset="0"/>
                <a:ea typeface="Chalkboard SE" charset="0"/>
                <a:cs typeface="Chalkboard SE" charset="0"/>
              </a:rPr>
              <a:t>This transforms the water into oxygen and the carbon dioxide into glucose.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cxnSp>
        <p:nvCxnSpPr>
          <p:cNvPr id="4169" name="Google Shape;4169;p56"/>
          <p:cNvCxnSpPr>
            <a:stCxn id="4165" idx="3"/>
          </p:cNvCxnSpPr>
          <p:nvPr/>
        </p:nvCxnSpPr>
        <p:spPr>
          <a:xfrm>
            <a:off x="2061410" y="1579950"/>
            <a:ext cx="1726406" cy="278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70" name="Google Shape;4170;p56"/>
          <p:cNvCxnSpPr>
            <a:endCxn id="4155" idx="5"/>
          </p:cNvCxnSpPr>
          <p:nvPr/>
        </p:nvCxnSpPr>
        <p:spPr>
          <a:xfrm rot="10800000" flipV="1">
            <a:off x="5593278" y="2594931"/>
            <a:ext cx="1579886" cy="408372"/>
          </a:xfrm>
          <a:prstGeom prst="curvedConnector4">
            <a:avLst>
              <a:gd name="adj1" fmla="val 43931"/>
              <a:gd name="adj2" fmla="val 122408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171" name="Google Shape;4171;p56"/>
          <p:cNvGrpSpPr/>
          <p:nvPr/>
        </p:nvGrpSpPr>
        <p:grpSpPr>
          <a:xfrm>
            <a:off x="979417" y="3869274"/>
            <a:ext cx="421743" cy="181119"/>
            <a:chOff x="1768913" y="866050"/>
            <a:chExt cx="181200" cy="79400"/>
          </a:xfrm>
        </p:grpSpPr>
        <p:sp>
          <p:nvSpPr>
            <p:cNvPr id="4172" name="Google Shape;4172;p56"/>
            <p:cNvSpPr/>
            <p:nvPr/>
          </p:nvSpPr>
          <p:spPr>
            <a:xfrm>
              <a:off x="1777200" y="873100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cubicBezTo>
                    <a:pt x="4905" y="1728"/>
                    <a:pt x="4894" y="1735"/>
                    <a:pt x="4884" y="1743"/>
                  </a:cubicBezTo>
                  <a:cubicBezTo>
                    <a:pt x="4883" y="1744"/>
                    <a:pt x="4881" y="1745"/>
                    <a:pt x="4880" y="1746"/>
                  </a:cubicBezTo>
                  <a:cubicBezTo>
                    <a:pt x="4820" y="1754"/>
                    <a:pt x="4759" y="1762"/>
                    <a:pt x="4700" y="1770"/>
                  </a:cubicBezTo>
                  <a:cubicBezTo>
                    <a:pt x="4723" y="1764"/>
                    <a:pt x="4747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7" y="1"/>
                  </a:moveTo>
                  <a:cubicBezTo>
                    <a:pt x="4093" y="1"/>
                    <a:pt x="4036" y="11"/>
                    <a:pt x="3984" y="22"/>
                  </a:cubicBezTo>
                  <a:cubicBezTo>
                    <a:pt x="3922" y="37"/>
                    <a:pt x="3862" y="49"/>
                    <a:pt x="3802" y="71"/>
                  </a:cubicBezTo>
                  <a:cubicBezTo>
                    <a:pt x="3674" y="117"/>
                    <a:pt x="3550" y="172"/>
                    <a:pt x="3431" y="235"/>
                  </a:cubicBezTo>
                  <a:cubicBezTo>
                    <a:pt x="3304" y="301"/>
                    <a:pt x="3176" y="368"/>
                    <a:pt x="3056" y="446"/>
                  </a:cubicBezTo>
                  <a:cubicBezTo>
                    <a:pt x="3008" y="477"/>
                    <a:pt x="2957" y="506"/>
                    <a:pt x="2913" y="542"/>
                  </a:cubicBezTo>
                  <a:cubicBezTo>
                    <a:pt x="2870" y="575"/>
                    <a:pt x="2825" y="616"/>
                    <a:pt x="2797" y="662"/>
                  </a:cubicBezTo>
                  <a:cubicBezTo>
                    <a:pt x="2765" y="714"/>
                    <a:pt x="2742" y="763"/>
                    <a:pt x="2741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1" y="995"/>
                  </a:cubicBezTo>
                  <a:cubicBezTo>
                    <a:pt x="2726" y="1003"/>
                    <a:pt x="2711" y="1012"/>
                    <a:pt x="2695" y="1021"/>
                  </a:cubicBezTo>
                  <a:lnTo>
                    <a:pt x="2695" y="1021"/>
                  </a:lnTo>
                  <a:cubicBezTo>
                    <a:pt x="2698" y="1019"/>
                    <a:pt x="2701" y="1018"/>
                    <a:pt x="2704" y="1017"/>
                  </a:cubicBezTo>
                  <a:lnTo>
                    <a:pt x="2704" y="1017"/>
                  </a:lnTo>
                  <a:cubicBezTo>
                    <a:pt x="2698" y="1020"/>
                    <a:pt x="2692" y="1023"/>
                    <a:pt x="2686" y="1026"/>
                  </a:cubicBezTo>
                  <a:lnTo>
                    <a:pt x="2686" y="1026"/>
                  </a:lnTo>
                  <a:cubicBezTo>
                    <a:pt x="2689" y="1025"/>
                    <a:pt x="2692" y="1023"/>
                    <a:pt x="2695" y="1021"/>
                  </a:cubicBezTo>
                  <a:lnTo>
                    <a:pt x="2695" y="1021"/>
                  </a:lnTo>
                  <a:cubicBezTo>
                    <a:pt x="2691" y="1023"/>
                    <a:pt x="2688" y="1025"/>
                    <a:pt x="2684" y="1027"/>
                  </a:cubicBezTo>
                  <a:lnTo>
                    <a:pt x="2684" y="1027"/>
                  </a:lnTo>
                  <a:cubicBezTo>
                    <a:pt x="2685" y="1027"/>
                    <a:pt x="2685" y="1027"/>
                    <a:pt x="2686" y="1026"/>
                  </a:cubicBezTo>
                  <a:lnTo>
                    <a:pt x="2686" y="1026"/>
                  </a:lnTo>
                  <a:cubicBezTo>
                    <a:pt x="2685" y="1027"/>
                    <a:pt x="2684" y="1027"/>
                    <a:pt x="2683" y="1028"/>
                  </a:cubicBezTo>
                  <a:cubicBezTo>
                    <a:pt x="2683" y="1028"/>
                    <a:pt x="2684" y="1028"/>
                    <a:pt x="2684" y="1027"/>
                  </a:cubicBezTo>
                  <a:lnTo>
                    <a:pt x="2684" y="1027"/>
                  </a:lnTo>
                  <a:cubicBezTo>
                    <a:pt x="2622" y="1062"/>
                    <a:pt x="2562" y="1097"/>
                    <a:pt x="2521" y="1157"/>
                  </a:cubicBezTo>
                  <a:cubicBezTo>
                    <a:pt x="2495" y="1195"/>
                    <a:pt x="2486" y="1236"/>
                    <a:pt x="2481" y="1280"/>
                  </a:cubicBezTo>
                  <a:cubicBezTo>
                    <a:pt x="2366" y="1317"/>
                    <a:pt x="2251" y="1355"/>
                    <a:pt x="2136" y="1395"/>
                  </a:cubicBezTo>
                  <a:cubicBezTo>
                    <a:pt x="2109" y="1404"/>
                    <a:pt x="2083" y="1413"/>
                    <a:pt x="2055" y="1424"/>
                  </a:cubicBezTo>
                  <a:cubicBezTo>
                    <a:pt x="2046" y="1421"/>
                    <a:pt x="2037" y="1419"/>
                    <a:pt x="2028" y="1417"/>
                  </a:cubicBezTo>
                  <a:cubicBezTo>
                    <a:pt x="1969" y="1333"/>
                    <a:pt x="1896" y="1259"/>
                    <a:pt x="1804" y="1213"/>
                  </a:cubicBezTo>
                  <a:cubicBezTo>
                    <a:pt x="1716" y="1170"/>
                    <a:pt x="1625" y="1142"/>
                    <a:pt x="1526" y="1137"/>
                  </a:cubicBezTo>
                  <a:cubicBezTo>
                    <a:pt x="1510" y="1136"/>
                    <a:pt x="1495" y="1135"/>
                    <a:pt x="1479" y="1135"/>
                  </a:cubicBezTo>
                  <a:cubicBezTo>
                    <a:pt x="1389" y="1135"/>
                    <a:pt x="1295" y="1151"/>
                    <a:pt x="1210" y="1176"/>
                  </a:cubicBezTo>
                  <a:cubicBezTo>
                    <a:pt x="1094" y="1210"/>
                    <a:pt x="978" y="1259"/>
                    <a:pt x="871" y="1317"/>
                  </a:cubicBezTo>
                  <a:cubicBezTo>
                    <a:pt x="773" y="1370"/>
                    <a:pt x="678" y="1426"/>
                    <a:pt x="588" y="1491"/>
                  </a:cubicBezTo>
                  <a:cubicBezTo>
                    <a:pt x="537" y="1528"/>
                    <a:pt x="495" y="1571"/>
                    <a:pt x="460" y="1620"/>
                  </a:cubicBezTo>
                  <a:cubicBezTo>
                    <a:pt x="367" y="1705"/>
                    <a:pt x="276" y="1810"/>
                    <a:pt x="242" y="1927"/>
                  </a:cubicBezTo>
                  <a:cubicBezTo>
                    <a:pt x="196" y="1954"/>
                    <a:pt x="151" y="1983"/>
                    <a:pt x="109" y="2014"/>
                  </a:cubicBezTo>
                  <a:cubicBezTo>
                    <a:pt x="48" y="2056"/>
                    <a:pt x="16" y="2128"/>
                    <a:pt x="24" y="2197"/>
                  </a:cubicBezTo>
                  <a:cubicBezTo>
                    <a:pt x="10" y="2244"/>
                    <a:pt x="11" y="2297"/>
                    <a:pt x="31" y="2342"/>
                  </a:cubicBezTo>
                  <a:cubicBezTo>
                    <a:pt x="16" y="2366"/>
                    <a:pt x="7" y="2392"/>
                    <a:pt x="5" y="2422"/>
                  </a:cubicBezTo>
                  <a:cubicBezTo>
                    <a:pt x="0" y="2470"/>
                    <a:pt x="16" y="2518"/>
                    <a:pt x="47" y="2556"/>
                  </a:cubicBezTo>
                  <a:cubicBezTo>
                    <a:pt x="84" y="2601"/>
                    <a:pt x="126" y="2638"/>
                    <a:pt x="184" y="2653"/>
                  </a:cubicBezTo>
                  <a:cubicBezTo>
                    <a:pt x="208" y="2660"/>
                    <a:pt x="232" y="2663"/>
                    <a:pt x="256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9" y="2665"/>
                    <a:pt x="320" y="2664"/>
                    <a:pt x="341" y="2661"/>
                  </a:cubicBezTo>
                  <a:cubicBezTo>
                    <a:pt x="469" y="2645"/>
                    <a:pt x="597" y="2622"/>
                    <a:pt x="721" y="2584"/>
                  </a:cubicBezTo>
                  <a:cubicBezTo>
                    <a:pt x="786" y="2564"/>
                    <a:pt x="868" y="2540"/>
                    <a:pt x="945" y="2505"/>
                  </a:cubicBezTo>
                  <a:cubicBezTo>
                    <a:pt x="973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4" y="2599"/>
                    <a:pt x="1276" y="2599"/>
                    <a:pt x="1288" y="2599"/>
                  </a:cubicBezTo>
                  <a:cubicBezTo>
                    <a:pt x="1426" y="2605"/>
                    <a:pt x="1565" y="2607"/>
                    <a:pt x="1704" y="2607"/>
                  </a:cubicBezTo>
                  <a:cubicBezTo>
                    <a:pt x="1977" y="2607"/>
                    <a:pt x="2251" y="2598"/>
                    <a:pt x="2524" y="2590"/>
                  </a:cubicBezTo>
                  <a:cubicBezTo>
                    <a:pt x="2612" y="2588"/>
                    <a:pt x="2701" y="2583"/>
                    <a:pt x="2789" y="2579"/>
                  </a:cubicBezTo>
                  <a:cubicBezTo>
                    <a:pt x="2840" y="2576"/>
                    <a:pt x="2890" y="2574"/>
                    <a:pt x="2940" y="2571"/>
                  </a:cubicBezTo>
                  <a:cubicBezTo>
                    <a:pt x="3010" y="2567"/>
                    <a:pt x="3080" y="2560"/>
                    <a:pt x="3148" y="2557"/>
                  </a:cubicBezTo>
                  <a:cubicBezTo>
                    <a:pt x="3170" y="2556"/>
                    <a:pt x="3193" y="2555"/>
                    <a:pt x="3215" y="2553"/>
                  </a:cubicBezTo>
                  <a:cubicBezTo>
                    <a:pt x="3224" y="2557"/>
                    <a:pt x="3232" y="2559"/>
                    <a:pt x="3241" y="2561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1"/>
                    <a:pt x="3595" y="2601"/>
                  </a:cubicBezTo>
                  <a:cubicBezTo>
                    <a:pt x="3646" y="2601"/>
                    <a:pt x="3696" y="2601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5"/>
                    <a:pt x="4211" y="2576"/>
                    <a:pt x="4285" y="2569"/>
                  </a:cubicBezTo>
                  <a:cubicBezTo>
                    <a:pt x="4366" y="2564"/>
                    <a:pt x="4447" y="2558"/>
                    <a:pt x="4529" y="2549"/>
                  </a:cubicBezTo>
                  <a:cubicBezTo>
                    <a:pt x="4605" y="2539"/>
                    <a:pt x="4682" y="2531"/>
                    <a:pt x="4758" y="2521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5" y="2511"/>
                    <a:pt x="5369" y="2512"/>
                    <a:pt x="5423" y="2512"/>
                  </a:cubicBezTo>
                  <a:cubicBezTo>
                    <a:pt x="5581" y="2512"/>
                    <a:pt x="5738" y="2505"/>
                    <a:pt x="5893" y="2479"/>
                  </a:cubicBezTo>
                  <a:cubicBezTo>
                    <a:pt x="5938" y="2477"/>
                    <a:pt x="5984" y="2473"/>
                    <a:pt x="6030" y="2470"/>
                  </a:cubicBezTo>
                  <a:cubicBezTo>
                    <a:pt x="6073" y="2468"/>
                    <a:pt x="6116" y="2464"/>
                    <a:pt x="6157" y="2461"/>
                  </a:cubicBezTo>
                  <a:cubicBezTo>
                    <a:pt x="6187" y="2457"/>
                    <a:pt x="6217" y="2459"/>
                    <a:pt x="6247" y="2454"/>
                  </a:cubicBezTo>
                  <a:cubicBezTo>
                    <a:pt x="6284" y="2448"/>
                    <a:pt x="6317" y="2438"/>
                    <a:pt x="6351" y="2422"/>
                  </a:cubicBezTo>
                  <a:cubicBezTo>
                    <a:pt x="6381" y="2408"/>
                    <a:pt x="6405" y="2388"/>
                    <a:pt x="6423" y="2361"/>
                  </a:cubicBezTo>
                  <a:cubicBezTo>
                    <a:pt x="6431" y="2360"/>
                    <a:pt x="6440" y="2358"/>
                    <a:pt x="6448" y="2357"/>
                  </a:cubicBezTo>
                  <a:cubicBezTo>
                    <a:pt x="6522" y="2343"/>
                    <a:pt x="6582" y="2287"/>
                    <a:pt x="6597" y="2213"/>
                  </a:cubicBezTo>
                  <a:cubicBezTo>
                    <a:pt x="6606" y="2169"/>
                    <a:pt x="6604" y="2133"/>
                    <a:pt x="6591" y="2090"/>
                  </a:cubicBezTo>
                  <a:cubicBezTo>
                    <a:pt x="6572" y="2022"/>
                    <a:pt x="6510" y="1971"/>
                    <a:pt x="6442" y="1962"/>
                  </a:cubicBezTo>
                  <a:cubicBezTo>
                    <a:pt x="6412" y="1915"/>
                    <a:pt x="6369" y="1875"/>
                    <a:pt x="6324" y="1843"/>
                  </a:cubicBezTo>
                  <a:cubicBezTo>
                    <a:pt x="6361" y="1814"/>
                    <a:pt x="6392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4" y="1405"/>
                    <a:pt x="6283" y="1362"/>
                  </a:cubicBezTo>
                  <a:cubicBezTo>
                    <a:pt x="6272" y="1355"/>
                    <a:pt x="6261" y="1347"/>
                    <a:pt x="6251" y="1340"/>
                  </a:cubicBezTo>
                  <a:cubicBezTo>
                    <a:pt x="6246" y="1292"/>
                    <a:pt x="6232" y="1244"/>
                    <a:pt x="6209" y="1200"/>
                  </a:cubicBezTo>
                  <a:cubicBezTo>
                    <a:pt x="6166" y="1113"/>
                    <a:pt x="6084" y="1046"/>
                    <a:pt x="5992" y="1006"/>
                  </a:cubicBezTo>
                  <a:cubicBezTo>
                    <a:pt x="5985" y="985"/>
                    <a:pt x="5976" y="965"/>
                    <a:pt x="5966" y="945"/>
                  </a:cubicBezTo>
                  <a:cubicBezTo>
                    <a:pt x="5966" y="924"/>
                    <a:pt x="5964" y="903"/>
                    <a:pt x="5957" y="883"/>
                  </a:cubicBezTo>
                  <a:cubicBezTo>
                    <a:pt x="5926" y="783"/>
                    <a:pt x="5831" y="722"/>
                    <a:pt x="5734" y="695"/>
                  </a:cubicBezTo>
                  <a:cubicBezTo>
                    <a:pt x="5729" y="694"/>
                    <a:pt x="5723" y="693"/>
                    <a:pt x="5719" y="692"/>
                  </a:cubicBezTo>
                  <a:cubicBezTo>
                    <a:pt x="5726" y="668"/>
                    <a:pt x="5727" y="642"/>
                    <a:pt x="5721" y="615"/>
                  </a:cubicBezTo>
                  <a:cubicBezTo>
                    <a:pt x="5707" y="533"/>
                    <a:pt x="5633" y="465"/>
                    <a:pt x="5550" y="462"/>
                  </a:cubicBezTo>
                  <a:cubicBezTo>
                    <a:pt x="5537" y="409"/>
                    <a:pt x="5504" y="361"/>
                    <a:pt x="5464" y="324"/>
                  </a:cubicBezTo>
                  <a:cubicBezTo>
                    <a:pt x="5403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7" y="252"/>
                    <a:pt x="5141" y="249"/>
                    <a:pt x="5137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6" y="170"/>
                    <a:pt x="4930" y="159"/>
                    <a:pt x="4883" y="154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2"/>
                    <a:pt x="4558" y="158"/>
                  </a:cubicBezTo>
                  <a:cubicBezTo>
                    <a:pt x="4540" y="160"/>
                    <a:pt x="4522" y="162"/>
                    <a:pt x="4502" y="165"/>
                  </a:cubicBezTo>
                  <a:cubicBezTo>
                    <a:pt x="4488" y="141"/>
                    <a:pt x="4471" y="119"/>
                    <a:pt x="4451" y="100"/>
                  </a:cubicBezTo>
                  <a:cubicBezTo>
                    <a:pt x="4379" y="34"/>
                    <a:pt x="4277" y="12"/>
                    <a:pt x="4183" y="2"/>
                  </a:cubicBezTo>
                  <a:cubicBezTo>
                    <a:pt x="4171" y="1"/>
                    <a:pt x="4159" y="1"/>
                    <a:pt x="41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73" name="Google Shape;4173;p56"/>
            <p:cNvSpPr/>
            <p:nvPr/>
          </p:nvSpPr>
          <p:spPr>
            <a:xfrm>
              <a:off x="1773075" y="921900"/>
              <a:ext cx="172750" cy="17175"/>
            </a:xfrm>
            <a:custGeom>
              <a:avLst/>
              <a:gdLst/>
              <a:ahLst/>
              <a:cxnLst/>
              <a:rect l="l" t="t" r="r" b="b"/>
              <a:pathLst>
                <a:path w="6910" h="687" extrusionOk="0">
                  <a:moveTo>
                    <a:pt x="5397" y="46"/>
                  </a:moveTo>
                  <a:cubicBezTo>
                    <a:pt x="5400" y="46"/>
                    <a:pt x="5403" y="46"/>
                    <a:pt x="5406" y="46"/>
                  </a:cubicBezTo>
                  <a:lnTo>
                    <a:pt x="5406" y="46"/>
                  </a:lnTo>
                  <a:cubicBezTo>
                    <a:pt x="5403" y="46"/>
                    <a:pt x="5400" y="46"/>
                    <a:pt x="5397" y="46"/>
                  </a:cubicBezTo>
                  <a:close/>
                  <a:moveTo>
                    <a:pt x="5379" y="627"/>
                  </a:moveTo>
                  <a:cubicBezTo>
                    <a:pt x="5387" y="628"/>
                    <a:pt x="5395" y="628"/>
                    <a:pt x="5401" y="628"/>
                  </a:cubicBezTo>
                  <a:cubicBezTo>
                    <a:pt x="5394" y="627"/>
                    <a:pt x="5386" y="627"/>
                    <a:pt x="5379" y="627"/>
                  </a:cubicBezTo>
                  <a:close/>
                  <a:moveTo>
                    <a:pt x="6542" y="1"/>
                  </a:moveTo>
                  <a:cubicBezTo>
                    <a:pt x="6404" y="1"/>
                    <a:pt x="6265" y="17"/>
                    <a:pt x="6127" y="30"/>
                  </a:cubicBezTo>
                  <a:cubicBezTo>
                    <a:pt x="6006" y="40"/>
                    <a:pt x="5885" y="42"/>
                    <a:pt x="5764" y="43"/>
                  </a:cubicBezTo>
                  <a:cubicBezTo>
                    <a:pt x="5677" y="44"/>
                    <a:pt x="5589" y="48"/>
                    <a:pt x="5502" y="48"/>
                  </a:cubicBezTo>
                  <a:cubicBezTo>
                    <a:pt x="5470" y="48"/>
                    <a:pt x="5438" y="47"/>
                    <a:pt x="5406" y="46"/>
                  </a:cubicBezTo>
                  <a:lnTo>
                    <a:pt x="5406" y="46"/>
                  </a:lnTo>
                  <a:cubicBezTo>
                    <a:pt x="5407" y="46"/>
                    <a:pt x="5407" y="46"/>
                    <a:pt x="5408" y="46"/>
                  </a:cubicBezTo>
                  <a:lnTo>
                    <a:pt x="5408" y="46"/>
                  </a:lnTo>
                  <a:cubicBezTo>
                    <a:pt x="5187" y="35"/>
                    <a:pt x="4963" y="34"/>
                    <a:pt x="4740" y="27"/>
                  </a:cubicBezTo>
                  <a:cubicBezTo>
                    <a:pt x="4722" y="27"/>
                    <a:pt x="4703" y="27"/>
                    <a:pt x="4685" y="27"/>
                  </a:cubicBezTo>
                  <a:cubicBezTo>
                    <a:pt x="4583" y="27"/>
                    <a:pt x="4483" y="32"/>
                    <a:pt x="4382" y="37"/>
                  </a:cubicBezTo>
                  <a:cubicBezTo>
                    <a:pt x="4330" y="39"/>
                    <a:pt x="4278" y="39"/>
                    <a:pt x="4226" y="39"/>
                  </a:cubicBezTo>
                  <a:cubicBezTo>
                    <a:pt x="4209" y="39"/>
                    <a:pt x="4191" y="39"/>
                    <a:pt x="4174" y="39"/>
                  </a:cubicBezTo>
                  <a:cubicBezTo>
                    <a:pt x="4139" y="39"/>
                    <a:pt x="4104" y="39"/>
                    <a:pt x="4069" y="40"/>
                  </a:cubicBezTo>
                  <a:cubicBezTo>
                    <a:pt x="3966" y="41"/>
                    <a:pt x="3863" y="47"/>
                    <a:pt x="3760" y="50"/>
                  </a:cubicBezTo>
                  <a:cubicBezTo>
                    <a:pt x="3717" y="53"/>
                    <a:pt x="3674" y="54"/>
                    <a:pt x="3630" y="54"/>
                  </a:cubicBezTo>
                  <a:cubicBezTo>
                    <a:pt x="3578" y="54"/>
                    <a:pt x="3526" y="53"/>
                    <a:pt x="3473" y="53"/>
                  </a:cubicBezTo>
                  <a:cubicBezTo>
                    <a:pt x="3435" y="52"/>
                    <a:pt x="3396" y="52"/>
                    <a:pt x="3357" y="52"/>
                  </a:cubicBezTo>
                  <a:cubicBezTo>
                    <a:pt x="3319" y="52"/>
                    <a:pt x="3280" y="52"/>
                    <a:pt x="3241" y="53"/>
                  </a:cubicBezTo>
                  <a:cubicBezTo>
                    <a:pt x="3165" y="50"/>
                    <a:pt x="3089" y="48"/>
                    <a:pt x="3012" y="48"/>
                  </a:cubicBezTo>
                  <a:cubicBezTo>
                    <a:pt x="2995" y="48"/>
                    <a:pt x="2979" y="48"/>
                    <a:pt x="2962" y="48"/>
                  </a:cubicBezTo>
                  <a:cubicBezTo>
                    <a:pt x="2918" y="49"/>
                    <a:pt x="2875" y="49"/>
                    <a:pt x="2831" y="49"/>
                  </a:cubicBezTo>
                  <a:cubicBezTo>
                    <a:pt x="2685" y="49"/>
                    <a:pt x="2540" y="46"/>
                    <a:pt x="2395" y="45"/>
                  </a:cubicBezTo>
                  <a:cubicBezTo>
                    <a:pt x="2204" y="41"/>
                    <a:pt x="2012" y="33"/>
                    <a:pt x="1821" y="31"/>
                  </a:cubicBezTo>
                  <a:cubicBezTo>
                    <a:pt x="1796" y="31"/>
                    <a:pt x="1772" y="30"/>
                    <a:pt x="1747" y="30"/>
                  </a:cubicBezTo>
                  <a:cubicBezTo>
                    <a:pt x="1462" y="30"/>
                    <a:pt x="1175" y="48"/>
                    <a:pt x="889" y="48"/>
                  </a:cubicBezTo>
                  <a:cubicBezTo>
                    <a:pt x="809" y="48"/>
                    <a:pt x="730" y="47"/>
                    <a:pt x="651" y="43"/>
                  </a:cubicBezTo>
                  <a:cubicBezTo>
                    <a:pt x="587" y="39"/>
                    <a:pt x="520" y="31"/>
                    <a:pt x="454" y="31"/>
                  </a:cubicBezTo>
                  <a:cubicBezTo>
                    <a:pt x="429" y="31"/>
                    <a:pt x="404" y="32"/>
                    <a:pt x="379" y="35"/>
                  </a:cubicBezTo>
                  <a:cubicBezTo>
                    <a:pt x="297" y="45"/>
                    <a:pt x="237" y="111"/>
                    <a:pt x="224" y="189"/>
                  </a:cubicBezTo>
                  <a:cubicBezTo>
                    <a:pt x="220" y="190"/>
                    <a:pt x="218" y="190"/>
                    <a:pt x="215" y="191"/>
                  </a:cubicBezTo>
                  <a:cubicBezTo>
                    <a:pt x="117" y="225"/>
                    <a:pt x="22" y="290"/>
                    <a:pt x="10" y="403"/>
                  </a:cubicBezTo>
                  <a:cubicBezTo>
                    <a:pt x="1" y="480"/>
                    <a:pt x="44" y="563"/>
                    <a:pt x="116" y="598"/>
                  </a:cubicBezTo>
                  <a:cubicBezTo>
                    <a:pt x="186" y="632"/>
                    <a:pt x="261" y="652"/>
                    <a:pt x="337" y="669"/>
                  </a:cubicBezTo>
                  <a:cubicBezTo>
                    <a:pt x="375" y="678"/>
                    <a:pt x="413" y="683"/>
                    <a:pt x="451" y="684"/>
                  </a:cubicBezTo>
                  <a:cubicBezTo>
                    <a:pt x="478" y="686"/>
                    <a:pt x="505" y="686"/>
                    <a:pt x="532" y="686"/>
                  </a:cubicBezTo>
                  <a:cubicBezTo>
                    <a:pt x="559" y="686"/>
                    <a:pt x="586" y="686"/>
                    <a:pt x="614" y="685"/>
                  </a:cubicBezTo>
                  <a:cubicBezTo>
                    <a:pt x="709" y="683"/>
                    <a:pt x="801" y="684"/>
                    <a:pt x="896" y="677"/>
                  </a:cubicBezTo>
                  <a:cubicBezTo>
                    <a:pt x="1084" y="663"/>
                    <a:pt x="1269" y="635"/>
                    <a:pt x="1456" y="616"/>
                  </a:cubicBezTo>
                  <a:cubicBezTo>
                    <a:pt x="1674" y="609"/>
                    <a:pt x="1891" y="612"/>
                    <a:pt x="2108" y="609"/>
                  </a:cubicBezTo>
                  <a:cubicBezTo>
                    <a:pt x="2122" y="609"/>
                    <a:pt x="2137" y="609"/>
                    <a:pt x="2151" y="609"/>
                  </a:cubicBezTo>
                  <a:cubicBezTo>
                    <a:pt x="2242" y="609"/>
                    <a:pt x="2334" y="612"/>
                    <a:pt x="2425" y="614"/>
                  </a:cubicBezTo>
                  <a:cubicBezTo>
                    <a:pt x="2440" y="614"/>
                    <a:pt x="2455" y="615"/>
                    <a:pt x="2469" y="615"/>
                  </a:cubicBezTo>
                  <a:cubicBezTo>
                    <a:pt x="2563" y="615"/>
                    <a:pt x="2657" y="609"/>
                    <a:pt x="2750" y="605"/>
                  </a:cubicBezTo>
                  <a:cubicBezTo>
                    <a:pt x="2942" y="597"/>
                    <a:pt x="3133" y="590"/>
                    <a:pt x="3325" y="589"/>
                  </a:cubicBezTo>
                  <a:cubicBezTo>
                    <a:pt x="3527" y="589"/>
                    <a:pt x="3731" y="595"/>
                    <a:pt x="3934" y="598"/>
                  </a:cubicBezTo>
                  <a:cubicBezTo>
                    <a:pt x="4334" y="605"/>
                    <a:pt x="4734" y="601"/>
                    <a:pt x="5134" y="614"/>
                  </a:cubicBezTo>
                  <a:lnTo>
                    <a:pt x="5134" y="614"/>
                  </a:lnTo>
                  <a:cubicBezTo>
                    <a:pt x="5216" y="618"/>
                    <a:pt x="5298" y="623"/>
                    <a:pt x="5379" y="627"/>
                  </a:cubicBezTo>
                  <a:lnTo>
                    <a:pt x="5379" y="627"/>
                  </a:lnTo>
                  <a:cubicBezTo>
                    <a:pt x="5379" y="627"/>
                    <a:pt x="5379" y="627"/>
                    <a:pt x="5378" y="627"/>
                  </a:cubicBezTo>
                  <a:lnTo>
                    <a:pt x="5378" y="627"/>
                  </a:lnTo>
                  <a:cubicBezTo>
                    <a:pt x="5591" y="637"/>
                    <a:pt x="5804" y="645"/>
                    <a:pt x="6017" y="645"/>
                  </a:cubicBezTo>
                  <a:cubicBezTo>
                    <a:pt x="6042" y="645"/>
                    <a:pt x="6067" y="645"/>
                    <a:pt x="6092" y="645"/>
                  </a:cubicBezTo>
                  <a:cubicBezTo>
                    <a:pt x="6201" y="644"/>
                    <a:pt x="6309" y="635"/>
                    <a:pt x="6417" y="622"/>
                  </a:cubicBezTo>
                  <a:cubicBezTo>
                    <a:pt x="6475" y="616"/>
                    <a:pt x="6531" y="608"/>
                    <a:pt x="6588" y="599"/>
                  </a:cubicBezTo>
                  <a:cubicBezTo>
                    <a:pt x="6671" y="587"/>
                    <a:pt x="6767" y="569"/>
                    <a:pt x="6831" y="512"/>
                  </a:cubicBezTo>
                  <a:cubicBezTo>
                    <a:pt x="6880" y="467"/>
                    <a:pt x="6910" y="408"/>
                    <a:pt x="6899" y="340"/>
                  </a:cubicBezTo>
                  <a:cubicBezTo>
                    <a:pt x="6890" y="281"/>
                    <a:pt x="6855" y="234"/>
                    <a:pt x="6806" y="204"/>
                  </a:cubicBezTo>
                  <a:cubicBezTo>
                    <a:pt x="6789" y="194"/>
                    <a:pt x="6773" y="189"/>
                    <a:pt x="6757" y="184"/>
                  </a:cubicBezTo>
                  <a:cubicBezTo>
                    <a:pt x="6755" y="80"/>
                    <a:pt x="6671" y="5"/>
                    <a:pt x="6569" y="1"/>
                  </a:cubicBezTo>
                  <a:cubicBezTo>
                    <a:pt x="6560" y="1"/>
                    <a:pt x="6551" y="1"/>
                    <a:pt x="654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74" name="Google Shape;4174;p56"/>
            <p:cNvSpPr/>
            <p:nvPr/>
          </p:nvSpPr>
          <p:spPr>
            <a:xfrm>
              <a:off x="1877675" y="903175"/>
              <a:ext cx="9750" cy="9250"/>
            </a:xfrm>
            <a:custGeom>
              <a:avLst/>
              <a:gdLst/>
              <a:ahLst/>
              <a:cxnLst/>
              <a:rect l="l" t="t" r="r" b="b"/>
              <a:pathLst>
                <a:path w="390" h="370" extrusionOk="0">
                  <a:moveTo>
                    <a:pt x="203" y="1"/>
                  </a:moveTo>
                  <a:cubicBezTo>
                    <a:pt x="108" y="1"/>
                    <a:pt x="22" y="65"/>
                    <a:pt x="11" y="165"/>
                  </a:cubicBezTo>
                  <a:cubicBezTo>
                    <a:pt x="1" y="262"/>
                    <a:pt x="74" y="364"/>
                    <a:pt x="174" y="369"/>
                  </a:cubicBezTo>
                  <a:cubicBezTo>
                    <a:pt x="179" y="370"/>
                    <a:pt x="183" y="370"/>
                    <a:pt x="187" y="370"/>
                  </a:cubicBezTo>
                  <a:cubicBezTo>
                    <a:pt x="283" y="370"/>
                    <a:pt x="368" y="307"/>
                    <a:pt x="379" y="206"/>
                  </a:cubicBezTo>
                  <a:cubicBezTo>
                    <a:pt x="389" y="110"/>
                    <a:pt x="316" y="7"/>
                    <a:pt x="216" y="1"/>
                  </a:cubicBezTo>
                  <a:cubicBezTo>
                    <a:pt x="212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75" name="Google Shape;4175;p56"/>
            <p:cNvSpPr/>
            <p:nvPr/>
          </p:nvSpPr>
          <p:spPr>
            <a:xfrm>
              <a:off x="1891625" y="903525"/>
              <a:ext cx="9750" cy="9250"/>
            </a:xfrm>
            <a:custGeom>
              <a:avLst/>
              <a:gdLst/>
              <a:ahLst/>
              <a:cxnLst/>
              <a:rect l="l" t="t" r="r" b="b"/>
              <a:pathLst>
                <a:path w="390" h="370" extrusionOk="0">
                  <a:moveTo>
                    <a:pt x="203" y="1"/>
                  </a:moveTo>
                  <a:cubicBezTo>
                    <a:pt x="108" y="1"/>
                    <a:pt x="22" y="65"/>
                    <a:pt x="11" y="164"/>
                  </a:cubicBezTo>
                  <a:cubicBezTo>
                    <a:pt x="1" y="260"/>
                    <a:pt x="74" y="363"/>
                    <a:pt x="174" y="369"/>
                  </a:cubicBezTo>
                  <a:cubicBezTo>
                    <a:pt x="179" y="369"/>
                    <a:pt x="183" y="369"/>
                    <a:pt x="187" y="369"/>
                  </a:cubicBezTo>
                  <a:cubicBezTo>
                    <a:pt x="283" y="369"/>
                    <a:pt x="368" y="305"/>
                    <a:pt x="379" y="206"/>
                  </a:cubicBezTo>
                  <a:cubicBezTo>
                    <a:pt x="389" y="108"/>
                    <a:pt x="317" y="7"/>
                    <a:pt x="216" y="1"/>
                  </a:cubicBezTo>
                  <a:cubicBezTo>
                    <a:pt x="212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76" name="Google Shape;4176;p56"/>
            <p:cNvSpPr/>
            <p:nvPr/>
          </p:nvSpPr>
          <p:spPr>
            <a:xfrm>
              <a:off x="1768913" y="866050"/>
              <a:ext cx="181200" cy="79400"/>
            </a:xfrm>
            <a:custGeom>
              <a:avLst/>
              <a:gdLst/>
              <a:ahLst/>
              <a:cxnLst/>
              <a:rect l="l" t="t" r="r" b="b"/>
              <a:pathLst>
                <a:path w="7248" h="3176" extrusionOk="0">
                  <a:moveTo>
                    <a:pt x="4471" y="383"/>
                  </a:moveTo>
                  <a:cubicBezTo>
                    <a:pt x="4471" y="383"/>
                    <a:pt x="4471" y="383"/>
                    <a:pt x="4470" y="383"/>
                  </a:cubicBezTo>
                  <a:cubicBezTo>
                    <a:pt x="4471" y="383"/>
                    <a:pt x="4471" y="383"/>
                    <a:pt x="4471" y="383"/>
                  </a:cubicBezTo>
                  <a:close/>
                  <a:moveTo>
                    <a:pt x="5818" y="760"/>
                  </a:moveTo>
                  <a:lnTo>
                    <a:pt x="5818" y="760"/>
                  </a:lnTo>
                  <a:cubicBezTo>
                    <a:pt x="5818" y="761"/>
                    <a:pt x="5819" y="761"/>
                    <a:pt x="5820" y="761"/>
                  </a:cubicBezTo>
                  <a:cubicBezTo>
                    <a:pt x="5820" y="760"/>
                    <a:pt x="5819" y="760"/>
                    <a:pt x="5818" y="760"/>
                  </a:cubicBezTo>
                  <a:close/>
                  <a:moveTo>
                    <a:pt x="4660" y="370"/>
                  </a:moveTo>
                  <a:cubicBezTo>
                    <a:pt x="4728" y="374"/>
                    <a:pt x="4793" y="378"/>
                    <a:pt x="4859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29" y="481"/>
                    <a:pt x="5385" y="499"/>
                    <a:pt x="5440" y="520"/>
                  </a:cubicBezTo>
                  <a:cubicBezTo>
                    <a:pt x="5465" y="531"/>
                    <a:pt x="5489" y="543"/>
                    <a:pt x="5512" y="554"/>
                  </a:cubicBezTo>
                  <a:cubicBezTo>
                    <a:pt x="5616" y="616"/>
                    <a:pt x="5715" y="686"/>
                    <a:pt x="5812" y="755"/>
                  </a:cubicBezTo>
                  <a:cubicBezTo>
                    <a:pt x="5814" y="758"/>
                    <a:pt x="5815" y="758"/>
                    <a:pt x="5816" y="759"/>
                  </a:cubicBezTo>
                  <a:cubicBezTo>
                    <a:pt x="5817" y="759"/>
                    <a:pt x="5817" y="760"/>
                    <a:pt x="5818" y="760"/>
                  </a:cubicBezTo>
                  <a:lnTo>
                    <a:pt x="5818" y="760"/>
                  </a:lnTo>
                  <a:cubicBezTo>
                    <a:pt x="5817" y="759"/>
                    <a:pt x="5817" y="759"/>
                    <a:pt x="5817" y="759"/>
                  </a:cubicBezTo>
                  <a:lnTo>
                    <a:pt x="5817" y="759"/>
                  </a:lnTo>
                  <a:cubicBezTo>
                    <a:pt x="5859" y="792"/>
                    <a:pt x="5899" y="825"/>
                    <a:pt x="5939" y="860"/>
                  </a:cubicBezTo>
                  <a:cubicBezTo>
                    <a:pt x="5940" y="862"/>
                    <a:pt x="5941" y="862"/>
                    <a:pt x="5943" y="864"/>
                  </a:cubicBezTo>
                  <a:cubicBezTo>
                    <a:pt x="5943" y="864"/>
                    <a:pt x="5944" y="865"/>
                    <a:pt x="5944" y="866"/>
                  </a:cubicBezTo>
                  <a:cubicBezTo>
                    <a:pt x="5951" y="873"/>
                    <a:pt x="5958" y="881"/>
                    <a:pt x="5965" y="886"/>
                  </a:cubicBezTo>
                  <a:cubicBezTo>
                    <a:pt x="5968" y="889"/>
                    <a:pt x="5972" y="893"/>
                    <a:pt x="5974" y="895"/>
                  </a:cubicBezTo>
                  <a:cubicBezTo>
                    <a:pt x="5976" y="897"/>
                    <a:pt x="5979" y="900"/>
                    <a:pt x="5981" y="902"/>
                  </a:cubicBezTo>
                  <a:cubicBezTo>
                    <a:pt x="5989" y="910"/>
                    <a:pt x="5998" y="919"/>
                    <a:pt x="6006" y="928"/>
                  </a:cubicBezTo>
                  <a:cubicBezTo>
                    <a:pt x="6000" y="922"/>
                    <a:pt x="5995" y="916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49" y="1073"/>
                    <a:pt x="6231" y="1153"/>
                  </a:cubicBezTo>
                  <a:cubicBezTo>
                    <a:pt x="6260" y="1183"/>
                    <a:pt x="6287" y="1213"/>
                    <a:pt x="6314" y="1246"/>
                  </a:cubicBezTo>
                  <a:cubicBezTo>
                    <a:pt x="6332" y="1271"/>
                    <a:pt x="6349" y="1297"/>
                    <a:pt x="6366" y="1325"/>
                  </a:cubicBezTo>
                  <a:cubicBezTo>
                    <a:pt x="6401" y="1387"/>
                    <a:pt x="6435" y="1448"/>
                    <a:pt x="6471" y="1509"/>
                  </a:cubicBezTo>
                  <a:cubicBezTo>
                    <a:pt x="6510" y="1574"/>
                    <a:pt x="6550" y="1637"/>
                    <a:pt x="6589" y="1700"/>
                  </a:cubicBezTo>
                  <a:cubicBezTo>
                    <a:pt x="6638" y="1793"/>
                    <a:pt x="6683" y="1889"/>
                    <a:pt x="6723" y="1987"/>
                  </a:cubicBezTo>
                  <a:cubicBezTo>
                    <a:pt x="6733" y="2011"/>
                    <a:pt x="6741" y="2035"/>
                    <a:pt x="6749" y="2060"/>
                  </a:cubicBezTo>
                  <a:cubicBezTo>
                    <a:pt x="6758" y="2099"/>
                    <a:pt x="6765" y="2139"/>
                    <a:pt x="6771" y="2180"/>
                  </a:cubicBezTo>
                  <a:lnTo>
                    <a:pt x="6770" y="2179"/>
                  </a:lnTo>
                  <a:lnTo>
                    <a:pt x="6770" y="2179"/>
                  </a:lnTo>
                  <a:cubicBezTo>
                    <a:pt x="6788" y="2323"/>
                    <a:pt x="6794" y="2470"/>
                    <a:pt x="6810" y="2614"/>
                  </a:cubicBezTo>
                  <a:cubicBezTo>
                    <a:pt x="6812" y="2637"/>
                    <a:pt x="6817" y="2658"/>
                    <a:pt x="6820" y="2680"/>
                  </a:cubicBezTo>
                  <a:cubicBezTo>
                    <a:pt x="6736" y="2687"/>
                    <a:pt x="6651" y="2694"/>
                    <a:pt x="6565" y="2701"/>
                  </a:cubicBezTo>
                  <a:cubicBezTo>
                    <a:pt x="6487" y="2706"/>
                    <a:pt x="6409" y="2707"/>
                    <a:pt x="6331" y="2717"/>
                  </a:cubicBezTo>
                  <a:cubicBezTo>
                    <a:pt x="6300" y="2720"/>
                    <a:pt x="6273" y="2731"/>
                    <a:pt x="6247" y="2747"/>
                  </a:cubicBezTo>
                  <a:cubicBezTo>
                    <a:pt x="6210" y="2751"/>
                    <a:pt x="6172" y="2754"/>
                    <a:pt x="6134" y="2758"/>
                  </a:cubicBezTo>
                  <a:cubicBezTo>
                    <a:pt x="5980" y="2769"/>
                    <a:pt x="5825" y="2782"/>
                    <a:pt x="5670" y="2786"/>
                  </a:cubicBezTo>
                  <a:cubicBezTo>
                    <a:pt x="5601" y="2786"/>
                    <a:pt x="5533" y="2786"/>
                    <a:pt x="5464" y="2785"/>
                  </a:cubicBezTo>
                  <a:cubicBezTo>
                    <a:pt x="5278" y="2782"/>
                    <a:pt x="5091" y="2771"/>
                    <a:pt x="4905" y="2769"/>
                  </a:cubicBezTo>
                  <a:cubicBezTo>
                    <a:pt x="4895" y="2769"/>
                    <a:pt x="4886" y="2769"/>
                    <a:pt x="4876" y="2769"/>
                  </a:cubicBezTo>
                  <a:cubicBezTo>
                    <a:pt x="4684" y="2769"/>
                    <a:pt x="4492" y="2780"/>
                    <a:pt x="4298" y="2785"/>
                  </a:cubicBezTo>
                  <a:cubicBezTo>
                    <a:pt x="4088" y="2792"/>
                    <a:pt x="3878" y="2792"/>
                    <a:pt x="3669" y="2795"/>
                  </a:cubicBezTo>
                  <a:cubicBezTo>
                    <a:pt x="3477" y="2799"/>
                    <a:pt x="3283" y="2805"/>
                    <a:pt x="3091" y="2806"/>
                  </a:cubicBezTo>
                  <a:cubicBezTo>
                    <a:pt x="2907" y="2805"/>
                    <a:pt x="2723" y="2803"/>
                    <a:pt x="2539" y="2798"/>
                  </a:cubicBezTo>
                  <a:cubicBezTo>
                    <a:pt x="2125" y="2785"/>
                    <a:pt x="1711" y="2758"/>
                    <a:pt x="1297" y="2747"/>
                  </a:cubicBezTo>
                  <a:cubicBezTo>
                    <a:pt x="1113" y="2742"/>
                    <a:pt x="928" y="2742"/>
                    <a:pt x="743" y="2731"/>
                  </a:cubicBezTo>
                  <a:cubicBezTo>
                    <a:pt x="651" y="2726"/>
                    <a:pt x="559" y="2721"/>
                    <a:pt x="466" y="2717"/>
                  </a:cubicBezTo>
                  <a:cubicBezTo>
                    <a:pt x="482" y="2666"/>
                    <a:pt x="498" y="2616"/>
                    <a:pt x="516" y="2566"/>
                  </a:cubicBezTo>
                  <a:cubicBezTo>
                    <a:pt x="586" y="2400"/>
                    <a:pt x="660" y="2236"/>
                    <a:pt x="748" y="2078"/>
                  </a:cubicBezTo>
                  <a:cubicBezTo>
                    <a:pt x="774" y="2038"/>
                    <a:pt x="799" y="1998"/>
                    <a:pt x="826" y="1960"/>
                  </a:cubicBezTo>
                  <a:cubicBezTo>
                    <a:pt x="857" y="1920"/>
                    <a:pt x="890" y="1882"/>
                    <a:pt x="924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1" y="1658"/>
                    <a:pt x="1218" y="1621"/>
                  </a:cubicBezTo>
                  <a:cubicBezTo>
                    <a:pt x="1271" y="1595"/>
                    <a:pt x="1321" y="1570"/>
                    <a:pt x="1374" y="1546"/>
                  </a:cubicBezTo>
                  <a:cubicBezTo>
                    <a:pt x="1416" y="1531"/>
                    <a:pt x="1458" y="1516"/>
                    <a:pt x="1502" y="1504"/>
                  </a:cubicBezTo>
                  <a:cubicBezTo>
                    <a:pt x="1533" y="1496"/>
                    <a:pt x="1564" y="1491"/>
                    <a:pt x="1596" y="1485"/>
                  </a:cubicBezTo>
                  <a:cubicBezTo>
                    <a:pt x="1629" y="1482"/>
                    <a:pt x="1662" y="1479"/>
                    <a:pt x="1695" y="1477"/>
                  </a:cubicBezTo>
                  <a:cubicBezTo>
                    <a:pt x="1754" y="1479"/>
                    <a:pt x="1811" y="1484"/>
                    <a:pt x="1868" y="1490"/>
                  </a:cubicBezTo>
                  <a:cubicBezTo>
                    <a:pt x="1960" y="1501"/>
                    <a:pt x="2052" y="1516"/>
                    <a:pt x="2142" y="1536"/>
                  </a:cubicBezTo>
                  <a:cubicBezTo>
                    <a:pt x="2178" y="1547"/>
                    <a:pt x="2212" y="1559"/>
                    <a:pt x="2247" y="1573"/>
                  </a:cubicBezTo>
                  <a:cubicBezTo>
                    <a:pt x="2252" y="1575"/>
                    <a:pt x="2257" y="1577"/>
                    <a:pt x="2262" y="1580"/>
                  </a:cubicBezTo>
                  <a:cubicBezTo>
                    <a:pt x="2269" y="1581"/>
                    <a:pt x="2277" y="1582"/>
                    <a:pt x="2285" y="1585"/>
                  </a:cubicBezTo>
                  <a:cubicBezTo>
                    <a:pt x="2318" y="1598"/>
                    <a:pt x="2352" y="1615"/>
                    <a:pt x="2382" y="1633"/>
                  </a:cubicBezTo>
                  <a:cubicBezTo>
                    <a:pt x="2395" y="1638"/>
                    <a:pt x="2408" y="1645"/>
                    <a:pt x="2420" y="1651"/>
                  </a:cubicBezTo>
                  <a:cubicBezTo>
                    <a:pt x="2420" y="1652"/>
                    <a:pt x="2420" y="1652"/>
                    <a:pt x="2420" y="1652"/>
                  </a:cubicBezTo>
                  <a:cubicBezTo>
                    <a:pt x="2427" y="1657"/>
                    <a:pt x="2434" y="1660"/>
                    <a:pt x="2441" y="1663"/>
                  </a:cubicBezTo>
                  <a:cubicBezTo>
                    <a:pt x="2467" y="1677"/>
                    <a:pt x="2492" y="1691"/>
                    <a:pt x="2518" y="1706"/>
                  </a:cubicBezTo>
                  <a:cubicBezTo>
                    <a:pt x="2540" y="1715"/>
                    <a:pt x="2561" y="1726"/>
                    <a:pt x="2581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6" y="1774"/>
                    <a:pt x="2691" y="1795"/>
                    <a:pt x="2728" y="1814"/>
                  </a:cubicBezTo>
                  <a:cubicBezTo>
                    <a:pt x="2736" y="1797"/>
                    <a:pt x="2744" y="1780"/>
                    <a:pt x="2752" y="1763"/>
                  </a:cubicBezTo>
                  <a:cubicBezTo>
                    <a:pt x="2781" y="1697"/>
                    <a:pt x="2817" y="1633"/>
                    <a:pt x="2856" y="1572"/>
                  </a:cubicBezTo>
                  <a:cubicBezTo>
                    <a:pt x="2859" y="1566"/>
                    <a:pt x="2863" y="1562"/>
                    <a:pt x="2866" y="1556"/>
                  </a:cubicBezTo>
                  <a:cubicBezTo>
                    <a:pt x="2884" y="1527"/>
                    <a:pt x="2905" y="1500"/>
                    <a:pt x="2926" y="1471"/>
                  </a:cubicBezTo>
                  <a:cubicBezTo>
                    <a:pt x="2990" y="1366"/>
                    <a:pt x="3056" y="1264"/>
                    <a:pt x="3130" y="1165"/>
                  </a:cubicBezTo>
                  <a:cubicBezTo>
                    <a:pt x="3207" y="1067"/>
                    <a:pt x="3283" y="966"/>
                    <a:pt x="3368" y="874"/>
                  </a:cubicBezTo>
                  <a:cubicBezTo>
                    <a:pt x="3399" y="845"/>
                    <a:pt x="3430" y="817"/>
                    <a:pt x="3463" y="792"/>
                  </a:cubicBezTo>
                  <a:cubicBezTo>
                    <a:pt x="3541" y="734"/>
                    <a:pt x="3624" y="685"/>
                    <a:pt x="3709" y="637"/>
                  </a:cubicBezTo>
                  <a:cubicBezTo>
                    <a:pt x="3799" y="587"/>
                    <a:pt x="3890" y="543"/>
                    <a:pt x="3983" y="503"/>
                  </a:cubicBezTo>
                  <a:cubicBezTo>
                    <a:pt x="4038" y="482"/>
                    <a:pt x="4094" y="463"/>
                    <a:pt x="4151" y="444"/>
                  </a:cubicBezTo>
                  <a:cubicBezTo>
                    <a:pt x="4204" y="431"/>
                    <a:pt x="4257" y="418"/>
                    <a:pt x="4310" y="407"/>
                  </a:cubicBezTo>
                  <a:cubicBezTo>
                    <a:pt x="4364" y="395"/>
                    <a:pt x="4418" y="388"/>
                    <a:pt x="4473" y="380"/>
                  </a:cubicBezTo>
                  <a:lnTo>
                    <a:pt x="4473" y="380"/>
                  </a:lnTo>
                  <a:cubicBezTo>
                    <a:pt x="4472" y="381"/>
                    <a:pt x="4472" y="382"/>
                    <a:pt x="4471" y="383"/>
                  </a:cubicBezTo>
                  <a:lnTo>
                    <a:pt x="4471" y="383"/>
                  </a:lnTo>
                  <a:cubicBezTo>
                    <a:pt x="4535" y="376"/>
                    <a:pt x="4597" y="372"/>
                    <a:pt x="4660" y="370"/>
                  </a:cubicBezTo>
                  <a:close/>
                  <a:moveTo>
                    <a:pt x="4649" y="1"/>
                  </a:moveTo>
                  <a:cubicBezTo>
                    <a:pt x="4570" y="1"/>
                    <a:pt x="4491" y="5"/>
                    <a:pt x="4413" y="17"/>
                  </a:cubicBezTo>
                  <a:cubicBezTo>
                    <a:pt x="4214" y="44"/>
                    <a:pt x="4015" y="85"/>
                    <a:pt x="3829" y="165"/>
                  </a:cubicBezTo>
                  <a:cubicBezTo>
                    <a:pt x="3647" y="244"/>
                    <a:pt x="3474" y="340"/>
                    <a:pt x="3307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7" y="966"/>
                    <a:pt x="2753" y="1053"/>
                  </a:cubicBezTo>
                  <a:cubicBezTo>
                    <a:pt x="2697" y="1128"/>
                    <a:pt x="2648" y="1211"/>
                    <a:pt x="2601" y="1292"/>
                  </a:cubicBezTo>
                  <a:cubicBezTo>
                    <a:pt x="2595" y="1301"/>
                    <a:pt x="2589" y="1311"/>
                    <a:pt x="2584" y="1320"/>
                  </a:cubicBezTo>
                  <a:cubicBezTo>
                    <a:pt x="2555" y="1305"/>
                    <a:pt x="2526" y="1291"/>
                    <a:pt x="2497" y="1278"/>
                  </a:cubicBezTo>
                  <a:cubicBezTo>
                    <a:pt x="2419" y="1243"/>
                    <a:pt x="2340" y="1211"/>
                    <a:pt x="2260" y="1185"/>
                  </a:cubicBezTo>
                  <a:cubicBezTo>
                    <a:pt x="2181" y="1160"/>
                    <a:pt x="2098" y="1149"/>
                    <a:pt x="2015" y="1135"/>
                  </a:cubicBezTo>
                  <a:cubicBezTo>
                    <a:pt x="1942" y="1124"/>
                    <a:pt x="1867" y="1115"/>
                    <a:pt x="1792" y="1111"/>
                  </a:cubicBezTo>
                  <a:cubicBezTo>
                    <a:pt x="1765" y="1110"/>
                    <a:pt x="1738" y="1109"/>
                    <a:pt x="1711" y="1109"/>
                  </a:cubicBezTo>
                  <a:cubicBezTo>
                    <a:pt x="1584" y="1109"/>
                    <a:pt x="1456" y="1124"/>
                    <a:pt x="1335" y="1167"/>
                  </a:cubicBezTo>
                  <a:cubicBezTo>
                    <a:pt x="1261" y="1193"/>
                    <a:pt x="1186" y="1221"/>
                    <a:pt x="1117" y="1257"/>
                  </a:cubicBezTo>
                  <a:cubicBezTo>
                    <a:pt x="1022" y="1307"/>
                    <a:pt x="935" y="1362"/>
                    <a:pt x="848" y="1423"/>
                  </a:cubicBezTo>
                  <a:cubicBezTo>
                    <a:pt x="684" y="1539"/>
                    <a:pt x="554" y="1693"/>
                    <a:pt x="448" y="1861"/>
                  </a:cubicBezTo>
                  <a:cubicBezTo>
                    <a:pt x="342" y="2028"/>
                    <a:pt x="264" y="2215"/>
                    <a:pt x="187" y="2396"/>
                  </a:cubicBezTo>
                  <a:cubicBezTo>
                    <a:pt x="152" y="2480"/>
                    <a:pt x="124" y="2564"/>
                    <a:pt x="100" y="2651"/>
                  </a:cubicBezTo>
                  <a:cubicBezTo>
                    <a:pt x="89" y="2703"/>
                    <a:pt x="78" y="2753"/>
                    <a:pt x="67" y="2805"/>
                  </a:cubicBezTo>
                  <a:cubicBezTo>
                    <a:pt x="63" y="2821"/>
                    <a:pt x="60" y="2835"/>
                    <a:pt x="57" y="2850"/>
                  </a:cubicBezTo>
                  <a:cubicBezTo>
                    <a:pt x="49" y="2882"/>
                    <a:pt x="42" y="2913"/>
                    <a:pt x="34" y="2945"/>
                  </a:cubicBezTo>
                  <a:cubicBezTo>
                    <a:pt x="27" y="2973"/>
                    <a:pt x="20" y="2999"/>
                    <a:pt x="13" y="3028"/>
                  </a:cubicBezTo>
                  <a:cubicBezTo>
                    <a:pt x="9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3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4" y="3072"/>
                    <a:pt x="438" y="3072"/>
                    <a:pt x="462" y="3071"/>
                  </a:cubicBezTo>
                  <a:lnTo>
                    <a:pt x="462" y="3071"/>
                  </a:lnTo>
                  <a:cubicBezTo>
                    <a:pt x="461" y="3071"/>
                    <a:pt x="460" y="3072"/>
                    <a:pt x="459" y="3072"/>
                  </a:cubicBezTo>
                  <a:lnTo>
                    <a:pt x="466" y="3072"/>
                  </a:lnTo>
                  <a:cubicBezTo>
                    <a:pt x="467" y="3072"/>
                    <a:pt x="469" y="3072"/>
                    <a:pt x="470" y="3072"/>
                  </a:cubicBezTo>
                  <a:cubicBezTo>
                    <a:pt x="487" y="3072"/>
                    <a:pt x="504" y="3079"/>
                    <a:pt x="517" y="3089"/>
                  </a:cubicBezTo>
                  <a:cubicBezTo>
                    <a:pt x="588" y="3093"/>
                    <a:pt x="659" y="3098"/>
                    <a:pt x="730" y="3101"/>
                  </a:cubicBezTo>
                  <a:cubicBezTo>
                    <a:pt x="910" y="3106"/>
                    <a:pt x="1090" y="3111"/>
                    <a:pt x="1270" y="3116"/>
                  </a:cubicBezTo>
                  <a:cubicBezTo>
                    <a:pt x="1641" y="3126"/>
                    <a:pt x="2012" y="3151"/>
                    <a:pt x="2384" y="3163"/>
                  </a:cubicBezTo>
                  <a:cubicBezTo>
                    <a:pt x="2594" y="3169"/>
                    <a:pt x="2804" y="3174"/>
                    <a:pt x="3016" y="3175"/>
                  </a:cubicBezTo>
                  <a:cubicBezTo>
                    <a:pt x="3034" y="3175"/>
                    <a:pt x="3051" y="3175"/>
                    <a:pt x="3069" y="3175"/>
                  </a:cubicBezTo>
                  <a:cubicBezTo>
                    <a:pt x="3253" y="3175"/>
                    <a:pt x="3437" y="3170"/>
                    <a:pt x="3622" y="3166"/>
                  </a:cubicBezTo>
                  <a:cubicBezTo>
                    <a:pt x="3821" y="3163"/>
                    <a:pt x="4020" y="3163"/>
                    <a:pt x="4219" y="3158"/>
                  </a:cubicBezTo>
                  <a:cubicBezTo>
                    <a:pt x="4418" y="3151"/>
                    <a:pt x="4616" y="3142"/>
                    <a:pt x="4813" y="3138"/>
                  </a:cubicBezTo>
                  <a:cubicBezTo>
                    <a:pt x="5075" y="3140"/>
                    <a:pt x="5337" y="3157"/>
                    <a:pt x="5599" y="3157"/>
                  </a:cubicBezTo>
                  <a:cubicBezTo>
                    <a:pt x="5640" y="3157"/>
                    <a:pt x="5680" y="3157"/>
                    <a:pt x="5721" y="3156"/>
                  </a:cubicBezTo>
                  <a:cubicBezTo>
                    <a:pt x="5953" y="3149"/>
                    <a:pt x="6183" y="3124"/>
                    <a:pt x="6414" y="3102"/>
                  </a:cubicBezTo>
                  <a:cubicBezTo>
                    <a:pt x="6419" y="3105"/>
                    <a:pt x="6423" y="3111"/>
                    <a:pt x="6428" y="3114"/>
                  </a:cubicBezTo>
                  <a:cubicBezTo>
                    <a:pt x="6463" y="3112"/>
                    <a:pt x="6498" y="3110"/>
                    <a:pt x="6532" y="3108"/>
                  </a:cubicBezTo>
                  <a:cubicBezTo>
                    <a:pt x="6633" y="3101"/>
                    <a:pt x="6732" y="3096"/>
                    <a:pt x="6832" y="3092"/>
                  </a:cubicBezTo>
                  <a:cubicBezTo>
                    <a:pt x="6971" y="3085"/>
                    <a:pt x="7110" y="3078"/>
                    <a:pt x="7248" y="3074"/>
                  </a:cubicBezTo>
                  <a:cubicBezTo>
                    <a:pt x="7244" y="3044"/>
                    <a:pt x="7242" y="3013"/>
                    <a:pt x="7239" y="2982"/>
                  </a:cubicBezTo>
                  <a:cubicBezTo>
                    <a:pt x="7239" y="2981"/>
                    <a:pt x="7239" y="2980"/>
                    <a:pt x="7239" y="2977"/>
                  </a:cubicBezTo>
                  <a:cubicBezTo>
                    <a:pt x="7231" y="2941"/>
                    <a:pt x="7225" y="2904"/>
                    <a:pt x="7218" y="2867"/>
                  </a:cubicBezTo>
                  <a:cubicBezTo>
                    <a:pt x="7214" y="2840"/>
                    <a:pt x="7210" y="2813"/>
                    <a:pt x="7206" y="2784"/>
                  </a:cubicBezTo>
                  <a:cubicBezTo>
                    <a:pt x="7195" y="2723"/>
                    <a:pt x="7185" y="2663"/>
                    <a:pt x="7177" y="2603"/>
                  </a:cubicBezTo>
                  <a:cubicBezTo>
                    <a:pt x="7164" y="2508"/>
                    <a:pt x="7153" y="2412"/>
                    <a:pt x="7151" y="2316"/>
                  </a:cubicBezTo>
                  <a:cubicBezTo>
                    <a:pt x="7151" y="2307"/>
                    <a:pt x="7152" y="2298"/>
                    <a:pt x="7155" y="2288"/>
                  </a:cubicBezTo>
                  <a:cubicBezTo>
                    <a:pt x="7143" y="2141"/>
                    <a:pt x="7123" y="1996"/>
                    <a:pt x="7071" y="1858"/>
                  </a:cubicBezTo>
                  <a:cubicBezTo>
                    <a:pt x="7031" y="1754"/>
                    <a:pt x="6984" y="1650"/>
                    <a:pt x="6931" y="1554"/>
                  </a:cubicBezTo>
                  <a:cubicBezTo>
                    <a:pt x="6881" y="1464"/>
                    <a:pt x="6825" y="1380"/>
                    <a:pt x="6772" y="1293"/>
                  </a:cubicBezTo>
                  <a:cubicBezTo>
                    <a:pt x="6713" y="1187"/>
                    <a:pt x="6658" y="1077"/>
                    <a:pt x="6579" y="984"/>
                  </a:cubicBezTo>
                  <a:cubicBezTo>
                    <a:pt x="6506" y="897"/>
                    <a:pt x="6421" y="821"/>
                    <a:pt x="6339" y="741"/>
                  </a:cubicBezTo>
                  <a:cubicBezTo>
                    <a:pt x="6309" y="710"/>
                    <a:pt x="6278" y="671"/>
                    <a:pt x="6242" y="641"/>
                  </a:cubicBezTo>
                  <a:cubicBezTo>
                    <a:pt x="6240" y="640"/>
                    <a:pt x="6238" y="638"/>
                    <a:pt x="6237" y="635"/>
                  </a:cubicBezTo>
                  <a:cubicBezTo>
                    <a:pt x="6235" y="633"/>
                    <a:pt x="6232" y="632"/>
                    <a:pt x="6230" y="630"/>
                  </a:cubicBezTo>
                  <a:cubicBezTo>
                    <a:pt x="6229" y="627"/>
                    <a:pt x="6227" y="625"/>
                    <a:pt x="6226" y="624"/>
                  </a:cubicBezTo>
                  <a:cubicBezTo>
                    <a:pt x="6214" y="609"/>
                    <a:pt x="6200" y="598"/>
                    <a:pt x="6187" y="585"/>
                  </a:cubicBezTo>
                  <a:cubicBezTo>
                    <a:pt x="6108" y="517"/>
                    <a:pt x="6026" y="454"/>
                    <a:pt x="5941" y="393"/>
                  </a:cubicBezTo>
                  <a:cubicBezTo>
                    <a:pt x="5839" y="319"/>
                    <a:pt x="5731" y="242"/>
                    <a:pt x="5615" y="193"/>
                  </a:cubicBezTo>
                  <a:cubicBezTo>
                    <a:pt x="5430" y="112"/>
                    <a:pt x="5226" y="63"/>
                    <a:pt x="5026" y="35"/>
                  </a:cubicBezTo>
                  <a:cubicBezTo>
                    <a:pt x="4924" y="20"/>
                    <a:pt x="4823" y="5"/>
                    <a:pt x="4720" y="2"/>
                  </a:cubicBezTo>
                  <a:cubicBezTo>
                    <a:pt x="4696" y="1"/>
                    <a:pt x="4672" y="1"/>
                    <a:pt x="464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grpSp>
        <p:nvGrpSpPr>
          <p:cNvPr id="4177" name="Google Shape;4177;p56"/>
          <p:cNvGrpSpPr/>
          <p:nvPr/>
        </p:nvGrpSpPr>
        <p:grpSpPr>
          <a:xfrm>
            <a:off x="152277" y="4216428"/>
            <a:ext cx="676371" cy="232501"/>
            <a:chOff x="7331200" y="1084150"/>
            <a:chExt cx="290600" cy="101925"/>
          </a:xfrm>
        </p:grpSpPr>
        <p:sp>
          <p:nvSpPr>
            <p:cNvPr id="4178" name="Google Shape;4178;p56"/>
            <p:cNvSpPr/>
            <p:nvPr/>
          </p:nvSpPr>
          <p:spPr>
            <a:xfrm>
              <a:off x="7341275" y="1091125"/>
              <a:ext cx="270700" cy="88550"/>
            </a:xfrm>
            <a:custGeom>
              <a:avLst/>
              <a:gdLst/>
              <a:ahLst/>
              <a:cxnLst/>
              <a:rect l="l" t="t" r="r" b="b"/>
              <a:pathLst>
                <a:path w="10828" h="3542" extrusionOk="0">
                  <a:moveTo>
                    <a:pt x="7234" y="1613"/>
                  </a:moveTo>
                  <a:lnTo>
                    <a:pt x="7234" y="1613"/>
                  </a:lnTo>
                  <a:cubicBezTo>
                    <a:pt x="7258" y="1632"/>
                    <a:pt x="7282" y="1650"/>
                    <a:pt x="7305" y="1667"/>
                  </a:cubicBezTo>
                  <a:cubicBezTo>
                    <a:pt x="7305" y="1668"/>
                    <a:pt x="7306" y="1668"/>
                    <a:pt x="7306" y="1670"/>
                  </a:cubicBezTo>
                  <a:cubicBezTo>
                    <a:pt x="7312" y="1678"/>
                    <a:pt x="7319" y="1686"/>
                    <a:pt x="7325" y="1695"/>
                  </a:cubicBezTo>
                  <a:cubicBezTo>
                    <a:pt x="7294" y="1668"/>
                    <a:pt x="7264" y="1641"/>
                    <a:pt x="7234" y="1613"/>
                  </a:cubicBezTo>
                  <a:close/>
                  <a:moveTo>
                    <a:pt x="5757" y="0"/>
                  </a:moveTo>
                  <a:cubicBezTo>
                    <a:pt x="5711" y="0"/>
                    <a:pt x="5665" y="9"/>
                    <a:pt x="5621" y="27"/>
                  </a:cubicBezTo>
                  <a:cubicBezTo>
                    <a:pt x="5545" y="34"/>
                    <a:pt x="5469" y="49"/>
                    <a:pt x="5399" y="80"/>
                  </a:cubicBezTo>
                  <a:cubicBezTo>
                    <a:pt x="5326" y="112"/>
                    <a:pt x="5254" y="164"/>
                    <a:pt x="5224" y="239"/>
                  </a:cubicBezTo>
                  <a:cubicBezTo>
                    <a:pt x="5154" y="231"/>
                    <a:pt x="5084" y="227"/>
                    <a:pt x="5014" y="227"/>
                  </a:cubicBezTo>
                  <a:cubicBezTo>
                    <a:pt x="4862" y="227"/>
                    <a:pt x="4712" y="248"/>
                    <a:pt x="4567" y="302"/>
                  </a:cubicBezTo>
                  <a:cubicBezTo>
                    <a:pt x="4402" y="363"/>
                    <a:pt x="4232" y="483"/>
                    <a:pt x="4149" y="645"/>
                  </a:cubicBezTo>
                  <a:cubicBezTo>
                    <a:pt x="4123" y="660"/>
                    <a:pt x="4098" y="676"/>
                    <a:pt x="4073" y="693"/>
                  </a:cubicBezTo>
                  <a:cubicBezTo>
                    <a:pt x="4059" y="700"/>
                    <a:pt x="4045" y="707"/>
                    <a:pt x="4031" y="715"/>
                  </a:cubicBezTo>
                  <a:cubicBezTo>
                    <a:pt x="3930" y="771"/>
                    <a:pt x="3846" y="846"/>
                    <a:pt x="3775" y="938"/>
                  </a:cubicBezTo>
                  <a:cubicBezTo>
                    <a:pt x="3715" y="1015"/>
                    <a:pt x="3670" y="1116"/>
                    <a:pt x="3661" y="1213"/>
                  </a:cubicBezTo>
                  <a:cubicBezTo>
                    <a:pt x="3660" y="1228"/>
                    <a:pt x="3659" y="1243"/>
                    <a:pt x="3660" y="1258"/>
                  </a:cubicBezTo>
                  <a:cubicBezTo>
                    <a:pt x="3659" y="1258"/>
                    <a:pt x="3659" y="1259"/>
                    <a:pt x="3658" y="1260"/>
                  </a:cubicBezTo>
                  <a:cubicBezTo>
                    <a:pt x="3572" y="1282"/>
                    <a:pt x="3487" y="1312"/>
                    <a:pt x="3406" y="1350"/>
                  </a:cubicBezTo>
                  <a:cubicBezTo>
                    <a:pt x="3355" y="1376"/>
                    <a:pt x="3305" y="1404"/>
                    <a:pt x="3258" y="1436"/>
                  </a:cubicBezTo>
                  <a:cubicBezTo>
                    <a:pt x="3218" y="1464"/>
                    <a:pt x="3177" y="1498"/>
                    <a:pt x="3151" y="1540"/>
                  </a:cubicBezTo>
                  <a:cubicBezTo>
                    <a:pt x="3111" y="1602"/>
                    <a:pt x="3079" y="1675"/>
                    <a:pt x="3082" y="1748"/>
                  </a:cubicBezTo>
                  <a:cubicBezTo>
                    <a:pt x="3072" y="1755"/>
                    <a:pt x="3063" y="1761"/>
                    <a:pt x="3053" y="1768"/>
                  </a:cubicBezTo>
                  <a:cubicBezTo>
                    <a:pt x="2992" y="1808"/>
                    <a:pt x="2938" y="1862"/>
                    <a:pt x="2889" y="1914"/>
                  </a:cubicBezTo>
                  <a:cubicBezTo>
                    <a:pt x="2855" y="1952"/>
                    <a:pt x="2826" y="1990"/>
                    <a:pt x="2803" y="2033"/>
                  </a:cubicBezTo>
                  <a:cubicBezTo>
                    <a:pt x="2721" y="2006"/>
                    <a:pt x="2636" y="1983"/>
                    <a:pt x="2552" y="1959"/>
                  </a:cubicBezTo>
                  <a:cubicBezTo>
                    <a:pt x="2375" y="1908"/>
                    <a:pt x="2195" y="1867"/>
                    <a:pt x="2013" y="1838"/>
                  </a:cubicBezTo>
                  <a:cubicBezTo>
                    <a:pt x="1892" y="1818"/>
                    <a:pt x="1771" y="1808"/>
                    <a:pt x="1647" y="1802"/>
                  </a:cubicBezTo>
                  <a:cubicBezTo>
                    <a:pt x="1621" y="1801"/>
                    <a:pt x="1594" y="1800"/>
                    <a:pt x="1567" y="1800"/>
                  </a:cubicBezTo>
                  <a:cubicBezTo>
                    <a:pt x="1534" y="1800"/>
                    <a:pt x="1501" y="1802"/>
                    <a:pt x="1469" y="1807"/>
                  </a:cubicBezTo>
                  <a:cubicBezTo>
                    <a:pt x="1415" y="1816"/>
                    <a:pt x="1366" y="1831"/>
                    <a:pt x="1318" y="1852"/>
                  </a:cubicBezTo>
                  <a:cubicBezTo>
                    <a:pt x="1267" y="1874"/>
                    <a:pt x="1219" y="1910"/>
                    <a:pt x="1185" y="1955"/>
                  </a:cubicBezTo>
                  <a:cubicBezTo>
                    <a:pt x="1166" y="1955"/>
                    <a:pt x="1147" y="1954"/>
                    <a:pt x="1128" y="1954"/>
                  </a:cubicBezTo>
                  <a:cubicBezTo>
                    <a:pt x="1025" y="1954"/>
                    <a:pt x="917" y="1964"/>
                    <a:pt x="824" y="2006"/>
                  </a:cubicBezTo>
                  <a:cubicBezTo>
                    <a:pt x="735" y="2047"/>
                    <a:pt x="663" y="2109"/>
                    <a:pt x="595" y="2178"/>
                  </a:cubicBezTo>
                  <a:cubicBezTo>
                    <a:pt x="594" y="2179"/>
                    <a:pt x="593" y="2179"/>
                    <a:pt x="592" y="2181"/>
                  </a:cubicBezTo>
                  <a:cubicBezTo>
                    <a:pt x="548" y="2198"/>
                    <a:pt x="506" y="2222"/>
                    <a:pt x="466" y="2246"/>
                  </a:cubicBezTo>
                  <a:cubicBezTo>
                    <a:pt x="450" y="2255"/>
                    <a:pt x="434" y="2265"/>
                    <a:pt x="418" y="2277"/>
                  </a:cubicBezTo>
                  <a:cubicBezTo>
                    <a:pt x="382" y="2298"/>
                    <a:pt x="345" y="2321"/>
                    <a:pt x="311" y="2348"/>
                  </a:cubicBezTo>
                  <a:cubicBezTo>
                    <a:pt x="251" y="2391"/>
                    <a:pt x="199" y="2444"/>
                    <a:pt x="148" y="2496"/>
                  </a:cubicBezTo>
                  <a:cubicBezTo>
                    <a:pt x="109" y="2536"/>
                    <a:pt x="75" y="2581"/>
                    <a:pt x="51" y="2631"/>
                  </a:cubicBezTo>
                  <a:cubicBezTo>
                    <a:pt x="26" y="2683"/>
                    <a:pt x="20" y="2739"/>
                    <a:pt x="21" y="2796"/>
                  </a:cubicBezTo>
                  <a:cubicBezTo>
                    <a:pt x="21" y="2839"/>
                    <a:pt x="32" y="2885"/>
                    <a:pt x="50" y="2928"/>
                  </a:cubicBezTo>
                  <a:cubicBezTo>
                    <a:pt x="45" y="2938"/>
                    <a:pt x="42" y="2947"/>
                    <a:pt x="37" y="2956"/>
                  </a:cubicBezTo>
                  <a:cubicBezTo>
                    <a:pt x="1" y="3044"/>
                    <a:pt x="1" y="3150"/>
                    <a:pt x="49" y="3234"/>
                  </a:cubicBezTo>
                  <a:cubicBezTo>
                    <a:pt x="101" y="3325"/>
                    <a:pt x="199" y="3355"/>
                    <a:pt x="298" y="3364"/>
                  </a:cubicBezTo>
                  <a:cubicBezTo>
                    <a:pt x="317" y="3366"/>
                    <a:pt x="337" y="3367"/>
                    <a:pt x="357" y="3367"/>
                  </a:cubicBezTo>
                  <a:cubicBezTo>
                    <a:pt x="393" y="3367"/>
                    <a:pt x="430" y="3364"/>
                    <a:pt x="465" y="3363"/>
                  </a:cubicBezTo>
                  <a:cubicBezTo>
                    <a:pt x="514" y="3361"/>
                    <a:pt x="563" y="3357"/>
                    <a:pt x="612" y="3352"/>
                  </a:cubicBezTo>
                  <a:cubicBezTo>
                    <a:pt x="642" y="3354"/>
                    <a:pt x="672" y="3355"/>
                    <a:pt x="703" y="3356"/>
                  </a:cubicBezTo>
                  <a:cubicBezTo>
                    <a:pt x="813" y="3362"/>
                    <a:pt x="922" y="3369"/>
                    <a:pt x="1033" y="3372"/>
                  </a:cubicBezTo>
                  <a:cubicBezTo>
                    <a:pt x="1154" y="3376"/>
                    <a:pt x="1275" y="3380"/>
                    <a:pt x="1396" y="3380"/>
                  </a:cubicBezTo>
                  <a:cubicBezTo>
                    <a:pt x="1468" y="3381"/>
                    <a:pt x="1540" y="3381"/>
                    <a:pt x="1612" y="3381"/>
                  </a:cubicBezTo>
                  <a:cubicBezTo>
                    <a:pt x="1669" y="3381"/>
                    <a:pt x="1727" y="3381"/>
                    <a:pt x="1785" y="3379"/>
                  </a:cubicBezTo>
                  <a:cubicBezTo>
                    <a:pt x="1818" y="3378"/>
                    <a:pt x="1850" y="3374"/>
                    <a:pt x="1882" y="3370"/>
                  </a:cubicBezTo>
                  <a:cubicBezTo>
                    <a:pt x="1915" y="3377"/>
                    <a:pt x="1949" y="3382"/>
                    <a:pt x="1984" y="3388"/>
                  </a:cubicBezTo>
                  <a:cubicBezTo>
                    <a:pt x="2181" y="3420"/>
                    <a:pt x="2380" y="3443"/>
                    <a:pt x="2580" y="3461"/>
                  </a:cubicBezTo>
                  <a:cubicBezTo>
                    <a:pt x="2781" y="3481"/>
                    <a:pt x="2981" y="3499"/>
                    <a:pt x="3182" y="3512"/>
                  </a:cubicBezTo>
                  <a:cubicBezTo>
                    <a:pt x="3379" y="3525"/>
                    <a:pt x="3578" y="3530"/>
                    <a:pt x="3774" y="3533"/>
                  </a:cubicBezTo>
                  <a:cubicBezTo>
                    <a:pt x="3876" y="3536"/>
                    <a:pt x="3977" y="3537"/>
                    <a:pt x="4078" y="3538"/>
                  </a:cubicBezTo>
                  <a:cubicBezTo>
                    <a:pt x="4124" y="3539"/>
                    <a:pt x="4171" y="3540"/>
                    <a:pt x="4218" y="3540"/>
                  </a:cubicBezTo>
                  <a:cubicBezTo>
                    <a:pt x="4240" y="3541"/>
                    <a:pt x="4263" y="3541"/>
                    <a:pt x="4286" y="3541"/>
                  </a:cubicBezTo>
                  <a:cubicBezTo>
                    <a:pt x="4331" y="3541"/>
                    <a:pt x="4376" y="3538"/>
                    <a:pt x="4418" y="3524"/>
                  </a:cubicBezTo>
                  <a:cubicBezTo>
                    <a:pt x="4472" y="3505"/>
                    <a:pt x="4514" y="3465"/>
                    <a:pt x="4535" y="3413"/>
                  </a:cubicBezTo>
                  <a:cubicBezTo>
                    <a:pt x="4684" y="3420"/>
                    <a:pt x="4833" y="3424"/>
                    <a:pt x="4983" y="3427"/>
                  </a:cubicBezTo>
                  <a:cubicBezTo>
                    <a:pt x="5054" y="3430"/>
                    <a:pt x="5126" y="3430"/>
                    <a:pt x="5198" y="3430"/>
                  </a:cubicBezTo>
                  <a:cubicBezTo>
                    <a:pt x="5318" y="3430"/>
                    <a:pt x="5438" y="3428"/>
                    <a:pt x="5558" y="3428"/>
                  </a:cubicBezTo>
                  <a:cubicBezTo>
                    <a:pt x="5679" y="3429"/>
                    <a:pt x="5802" y="3429"/>
                    <a:pt x="5924" y="3429"/>
                  </a:cubicBezTo>
                  <a:cubicBezTo>
                    <a:pt x="6016" y="3429"/>
                    <a:pt x="6109" y="3432"/>
                    <a:pt x="6201" y="3432"/>
                  </a:cubicBezTo>
                  <a:cubicBezTo>
                    <a:pt x="6285" y="3432"/>
                    <a:pt x="6368" y="3430"/>
                    <a:pt x="6451" y="3420"/>
                  </a:cubicBezTo>
                  <a:cubicBezTo>
                    <a:pt x="6485" y="3417"/>
                    <a:pt x="6520" y="3410"/>
                    <a:pt x="6553" y="3404"/>
                  </a:cubicBezTo>
                  <a:cubicBezTo>
                    <a:pt x="6561" y="3403"/>
                    <a:pt x="6569" y="3401"/>
                    <a:pt x="6577" y="3398"/>
                  </a:cubicBezTo>
                  <a:cubicBezTo>
                    <a:pt x="6682" y="3403"/>
                    <a:pt x="6786" y="3406"/>
                    <a:pt x="6890" y="3409"/>
                  </a:cubicBezTo>
                  <a:cubicBezTo>
                    <a:pt x="6975" y="3410"/>
                    <a:pt x="7059" y="3412"/>
                    <a:pt x="7144" y="3413"/>
                  </a:cubicBezTo>
                  <a:cubicBezTo>
                    <a:pt x="7162" y="3414"/>
                    <a:pt x="7181" y="3414"/>
                    <a:pt x="7200" y="3414"/>
                  </a:cubicBezTo>
                  <a:cubicBezTo>
                    <a:pt x="7282" y="3414"/>
                    <a:pt x="7366" y="3410"/>
                    <a:pt x="7448" y="3406"/>
                  </a:cubicBezTo>
                  <a:cubicBezTo>
                    <a:pt x="7465" y="3405"/>
                    <a:pt x="7482" y="3402"/>
                    <a:pt x="7498" y="3397"/>
                  </a:cubicBezTo>
                  <a:cubicBezTo>
                    <a:pt x="7534" y="3400"/>
                    <a:pt x="7569" y="3403"/>
                    <a:pt x="7604" y="3405"/>
                  </a:cubicBezTo>
                  <a:cubicBezTo>
                    <a:pt x="7827" y="3422"/>
                    <a:pt x="8050" y="3434"/>
                    <a:pt x="8273" y="3445"/>
                  </a:cubicBezTo>
                  <a:cubicBezTo>
                    <a:pt x="8684" y="3467"/>
                    <a:pt x="9097" y="3473"/>
                    <a:pt x="9510" y="3483"/>
                  </a:cubicBezTo>
                  <a:lnTo>
                    <a:pt x="9513" y="3483"/>
                  </a:lnTo>
                  <a:cubicBezTo>
                    <a:pt x="9701" y="3505"/>
                    <a:pt x="9889" y="3516"/>
                    <a:pt x="10078" y="3516"/>
                  </a:cubicBezTo>
                  <a:cubicBezTo>
                    <a:pt x="10128" y="3515"/>
                    <a:pt x="10180" y="3513"/>
                    <a:pt x="10230" y="3508"/>
                  </a:cubicBezTo>
                  <a:cubicBezTo>
                    <a:pt x="10246" y="3508"/>
                    <a:pt x="10261" y="3509"/>
                    <a:pt x="10276" y="3511"/>
                  </a:cubicBezTo>
                  <a:cubicBezTo>
                    <a:pt x="10311" y="3512"/>
                    <a:pt x="10346" y="3513"/>
                    <a:pt x="10381" y="3513"/>
                  </a:cubicBezTo>
                  <a:cubicBezTo>
                    <a:pt x="10394" y="3513"/>
                    <a:pt x="10407" y="3513"/>
                    <a:pt x="10420" y="3513"/>
                  </a:cubicBezTo>
                  <a:cubicBezTo>
                    <a:pt x="10497" y="3512"/>
                    <a:pt x="10572" y="3504"/>
                    <a:pt x="10646" y="3486"/>
                  </a:cubicBezTo>
                  <a:cubicBezTo>
                    <a:pt x="10713" y="3470"/>
                    <a:pt x="10767" y="3430"/>
                    <a:pt x="10789" y="3366"/>
                  </a:cubicBezTo>
                  <a:cubicBezTo>
                    <a:pt x="10791" y="3364"/>
                    <a:pt x="10791" y="3363"/>
                    <a:pt x="10791" y="3362"/>
                  </a:cubicBezTo>
                  <a:cubicBezTo>
                    <a:pt x="10801" y="3345"/>
                    <a:pt x="10808" y="3328"/>
                    <a:pt x="10811" y="3309"/>
                  </a:cubicBezTo>
                  <a:cubicBezTo>
                    <a:pt x="10827" y="3234"/>
                    <a:pt x="10795" y="3162"/>
                    <a:pt x="10736" y="3117"/>
                  </a:cubicBezTo>
                  <a:cubicBezTo>
                    <a:pt x="10718" y="3105"/>
                    <a:pt x="10701" y="3094"/>
                    <a:pt x="10683" y="3086"/>
                  </a:cubicBezTo>
                  <a:cubicBezTo>
                    <a:pt x="10689" y="3081"/>
                    <a:pt x="10694" y="3075"/>
                    <a:pt x="10700" y="3069"/>
                  </a:cubicBezTo>
                  <a:cubicBezTo>
                    <a:pt x="10747" y="3018"/>
                    <a:pt x="10770" y="2951"/>
                    <a:pt x="10765" y="2885"/>
                  </a:cubicBezTo>
                  <a:cubicBezTo>
                    <a:pt x="10804" y="2837"/>
                    <a:pt x="10824" y="2776"/>
                    <a:pt x="10812" y="2710"/>
                  </a:cubicBezTo>
                  <a:cubicBezTo>
                    <a:pt x="10803" y="2661"/>
                    <a:pt x="10785" y="2611"/>
                    <a:pt x="10765" y="2565"/>
                  </a:cubicBezTo>
                  <a:cubicBezTo>
                    <a:pt x="10741" y="2509"/>
                    <a:pt x="10716" y="2453"/>
                    <a:pt x="10685" y="2399"/>
                  </a:cubicBezTo>
                  <a:cubicBezTo>
                    <a:pt x="10616" y="2277"/>
                    <a:pt x="10523" y="2173"/>
                    <a:pt x="10419" y="2078"/>
                  </a:cubicBezTo>
                  <a:cubicBezTo>
                    <a:pt x="10227" y="1899"/>
                    <a:pt x="9989" y="1752"/>
                    <a:pt x="9728" y="1710"/>
                  </a:cubicBezTo>
                  <a:cubicBezTo>
                    <a:pt x="9684" y="1703"/>
                    <a:pt x="9637" y="1698"/>
                    <a:pt x="9589" y="1698"/>
                  </a:cubicBezTo>
                  <a:cubicBezTo>
                    <a:pt x="9518" y="1698"/>
                    <a:pt x="9447" y="1708"/>
                    <a:pt x="9385" y="1737"/>
                  </a:cubicBezTo>
                  <a:cubicBezTo>
                    <a:pt x="9376" y="1740"/>
                    <a:pt x="9367" y="1746"/>
                    <a:pt x="9358" y="1752"/>
                  </a:cubicBezTo>
                  <a:cubicBezTo>
                    <a:pt x="9336" y="1748"/>
                    <a:pt x="9313" y="1746"/>
                    <a:pt x="9290" y="1744"/>
                  </a:cubicBezTo>
                  <a:cubicBezTo>
                    <a:pt x="9277" y="1743"/>
                    <a:pt x="9263" y="1742"/>
                    <a:pt x="9249" y="1742"/>
                  </a:cubicBezTo>
                  <a:cubicBezTo>
                    <a:pt x="9209" y="1742"/>
                    <a:pt x="9167" y="1746"/>
                    <a:pt x="9128" y="1751"/>
                  </a:cubicBezTo>
                  <a:cubicBezTo>
                    <a:pt x="9052" y="1761"/>
                    <a:pt x="8977" y="1776"/>
                    <a:pt x="8903" y="1794"/>
                  </a:cubicBezTo>
                  <a:cubicBezTo>
                    <a:pt x="8801" y="1795"/>
                    <a:pt x="8698" y="1806"/>
                    <a:pt x="8602" y="1833"/>
                  </a:cubicBezTo>
                  <a:cubicBezTo>
                    <a:pt x="8542" y="1850"/>
                    <a:pt x="8484" y="1870"/>
                    <a:pt x="8428" y="1894"/>
                  </a:cubicBezTo>
                  <a:cubicBezTo>
                    <a:pt x="8373" y="1827"/>
                    <a:pt x="8311" y="1764"/>
                    <a:pt x="8252" y="1703"/>
                  </a:cubicBezTo>
                  <a:cubicBezTo>
                    <a:pt x="8217" y="1666"/>
                    <a:pt x="8182" y="1628"/>
                    <a:pt x="8147" y="1592"/>
                  </a:cubicBezTo>
                  <a:cubicBezTo>
                    <a:pt x="8134" y="1559"/>
                    <a:pt x="8115" y="1529"/>
                    <a:pt x="8094" y="1497"/>
                  </a:cubicBezTo>
                  <a:cubicBezTo>
                    <a:pt x="8064" y="1448"/>
                    <a:pt x="8032" y="1400"/>
                    <a:pt x="7999" y="1352"/>
                  </a:cubicBezTo>
                  <a:cubicBezTo>
                    <a:pt x="7947" y="1273"/>
                    <a:pt x="7890" y="1195"/>
                    <a:pt x="7827" y="1122"/>
                  </a:cubicBezTo>
                  <a:cubicBezTo>
                    <a:pt x="7840" y="1074"/>
                    <a:pt x="7834" y="1021"/>
                    <a:pt x="7806" y="975"/>
                  </a:cubicBezTo>
                  <a:cubicBezTo>
                    <a:pt x="7790" y="950"/>
                    <a:pt x="7775" y="926"/>
                    <a:pt x="7758" y="902"/>
                  </a:cubicBezTo>
                  <a:cubicBezTo>
                    <a:pt x="7735" y="871"/>
                    <a:pt x="7708" y="845"/>
                    <a:pt x="7679" y="819"/>
                  </a:cubicBezTo>
                  <a:cubicBezTo>
                    <a:pt x="7648" y="792"/>
                    <a:pt x="7616" y="768"/>
                    <a:pt x="7584" y="744"/>
                  </a:cubicBezTo>
                  <a:cubicBezTo>
                    <a:pt x="7529" y="702"/>
                    <a:pt x="7474" y="658"/>
                    <a:pt x="7418" y="616"/>
                  </a:cubicBezTo>
                  <a:cubicBezTo>
                    <a:pt x="7358" y="574"/>
                    <a:pt x="7297" y="533"/>
                    <a:pt x="7237" y="493"/>
                  </a:cubicBezTo>
                  <a:cubicBezTo>
                    <a:pt x="7207" y="468"/>
                    <a:pt x="7177" y="443"/>
                    <a:pt x="7145" y="421"/>
                  </a:cubicBezTo>
                  <a:cubicBezTo>
                    <a:pt x="7123" y="405"/>
                    <a:pt x="7097" y="396"/>
                    <a:pt x="7071" y="391"/>
                  </a:cubicBezTo>
                  <a:lnTo>
                    <a:pt x="7039" y="372"/>
                  </a:lnTo>
                  <a:cubicBezTo>
                    <a:pt x="6914" y="300"/>
                    <a:pt x="6779" y="225"/>
                    <a:pt x="6633" y="212"/>
                  </a:cubicBezTo>
                  <a:cubicBezTo>
                    <a:pt x="6628" y="211"/>
                    <a:pt x="6623" y="211"/>
                    <a:pt x="6618" y="211"/>
                  </a:cubicBezTo>
                  <a:cubicBezTo>
                    <a:pt x="6592" y="211"/>
                    <a:pt x="6568" y="216"/>
                    <a:pt x="6545" y="225"/>
                  </a:cubicBezTo>
                  <a:cubicBezTo>
                    <a:pt x="6538" y="223"/>
                    <a:pt x="6531" y="220"/>
                    <a:pt x="6524" y="217"/>
                  </a:cubicBezTo>
                  <a:lnTo>
                    <a:pt x="6524" y="217"/>
                  </a:lnTo>
                  <a:cubicBezTo>
                    <a:pt x="6526" y="217"/>
                    <a:pt x="6527" y="218"/>
                    <a:pt x="6529" y="218"/>
                  </a:cubicBezTo>
                  <a:cubicBezTo>
                    <a:pt x="6522" y="215"/>
                    <a:pt x="6515" y="212"/>
                    <a:pt x="6507" y="209"/>
                  </a:cubicBezTo>
                  <a:lnTo>
                    <a:pt x="6507" y="209"/>
                  </a:lnTo>
                  <a:cubicBezTo>
                    <a:pt x="6507" y="209"/>
                    <a:pt x="6507" y="209"/>
                    <a:pt x="6507" y="209"/>
                  </a:cubicBezTo>
                  <a:lnTo>
                    <a:pt x="6507" y="209"/>
                  </a:lnTo>
                  <a:cubicBezTo>
                    <a:pt x="6507" y="209"/>
                    <a:pt x="6507" y="209"/>
                    <a:pt x="6507" y="209"/>
                  </a:cubicBezTo>
                  <a:lnTo>
                    <a:pt x="6507" y="209"/>
                  </a:lnTo>
                  <a:cubicBezTo>
                    <a:pt x="6363" y="149"/>
                    <a:pt x="6214" y="98"/>
                    <a:pt x="6060" y="64"/>
                  </a:cubicBezTo>
                  <a:cubicBezTo>
                    <a:pt x="5993" y="43"/>
                    <a:pt x="5925" y="26"/>
                    <a:pt x="5855" y="11"/>
                  </a:cubicBezTo>
                  <a:cubicBezTo>
                    <a:pt x="5822" y="4"/>
                    <a:pt x="5790" y="0"/>
                    <a:pt x="5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79" name="Google Shape;4179;p56"/>
            <p:cNvSpPr/>
            <p:nvPr/>
          </p:nvSpPr>
          <p:spPr>
            <a:xfrm>
              <a:off x="7338850" y="1159775"/>
              <a:ext cx="278500" cy="18200"/>
            </a:xfrm>
            <a:custGeom>
              <a:avLst/>
              <a:gdLst/>
              <a:ahLst/>
              <a:cxnLst/>
              <a:rect l="l" t="t" r="r" b="b"/>
              <a:pathLst>
                <a:path w="11140" h="728" extrusionOk="0">
                  <a:moveTo>
                    <a:pt x="4861" y="115"/>
                  </a:moveTo>
                  <a:cubicBezTo>
                    <a:pt x="4861" y="115"/>
                    <a:pt x="4861" y="115"/>
                    <a:pt x="4860" y="115"/>
                  </a:cubicBezTo>
                  <a:lnTo>
                    <a:pt x="4860" y="115"/>
                  </a:lnTo>
                  <a:cubicBezTo>
                    <a:pt x="4861" y="115"/>
                    <a:pt x="4861" y="115"/>
                    <a:pt x="4861" y="115"/>
                  </a:cubicBezTo>
                  <a:close/>
                  <a:moveTo>
                    <a:pt x="523" y="1"/>
                  </a:moveTo>
                  <a:cubicBezTo>
                    <a:pt x="488" y="1"/>
                    <a:pt x="453" y="1"/>
                    <a:pt x="418" y="2"/>
                  </a:cubicBezTo>
                  <a:cubicBezTo>
                    <a:pt x="354" y="4"/>
                    <a:pt x="296" y="18"/>
                    <a:pt x="238" y="45"/>
                  </a:cubicBezTo>
                  <a:cubicBezTo>
                    <a:pt x="198" y="64"/>
                    <a:pt x="163" y="94"/>
                    <a:pt x="129" y="122"/>
                  </a:cubicBezTo>
                  <a:cubicBezTo>
                    <a:pt x="98" y="146"/>
                    <a:pt x="67" y="170"/>
                    <a:pt x="45" y="203"/>
                  </a:cubicBezTo>
                  <a:cubicBezTo>
                    <a:pt x="21" y="239"/>
                    <a:pt x="5" y="279"/>
                    <a:pt x="3" y="323"/>
                  </a:cubicBezTo>
                  <a:cubicBezTo>
                    <a:pt x="1" y="372"/>
                    <a:pt x="20" y="412"/>
                    <a:pt x="45" y="453"/>
                  </a:cubicBezTo>
                  <a:cubicBezTo>
                    <a:pt x="71" y="495"/>
                    <a:pt x="118" y="522"/>
                    <a:pt x="161" y="542"/>
                  </a:cubicBezTo>
                  <a:cubicBezTo>
                    <a:pt x="214" y="566"/>
                    <a:pt x="280" y="574"/>
                    <a:pt x="337" y="579"/>
                  </a:cubicBezTo>
                  <a:cubicBezTo>
                    <a:pt x="453" y="591"/>
                    <a:pt x="569" y="596"/>
                    <a:pt x="685" y="599"/>
                  </a:cubicBezTo>
                  <a:cubicBezTo>
                    <a:pt x="780" y="602"/>
                    <a:pt x="875" y="604"/>
                    <a:pt x="971" y="609"/>
                  </a:cubicBezTo>
                  <a:cubicBezTo>
                    <a:pt x="1066" y="612"/>
                    <a:pt x="1162" y="620"/>
                    <a:pt x="1258" y="626"/>
                  </a:cubicBezTo>
                  <a:cubicBezTo>
                    <a:pt x="1324" y="630"/>
                    <a:pt x="1390" y="632"/>
                    <a:pt x="1456" y="632"/>
                  </a:cubicBezTo>
                  <a:cubicBezTo>
                    <a:pt x="1656" y="632"/>
                    <a:pt x="1856" y="616"/>
                    <a:pt x="2055" y="600"/>
                  </a:cubicBezTo>
                  <a:cubicBezTo>
                    <a:pt x="2306" y="578"/>
                    <a:pt x="2557" y="568"/>
                    <a:pt x="2810" y="566"/>
                  </a:cubicBezTo>
                  <a:cubicBezTo>
                    <a:pt x="2803" y="566"/>
                    <a:pt x="2797" y="566"/>
                    <a:pt x="2793" y="564"/>
                  </a:cubicBezTo>
                  <a:lnTo>
                    <a:pt x="2793" y="564"/>
                  </a:lnTo>
                  <a:cubicBezTo>
                    <a:pt x="2986" y="566"/>
                    <a:pt x="3179" y="567"/>
                    <a:pt x="3371" y="577"/>
                  </a:cubicBezTo>
                  <a:cubicBezTo>
                    <a:pt x="3573" y="587"/>
                    <a:pt x="3775" y="595"/>
                    <a:pt x="3978" y="600"/>
                  </a:cubicBezTo>
                  <a:cubicBezTo>
                    <a:pt x="4175" y="606"/>
                    <a:pt x="4372" y="623"/>
                    <a:pt x="4570" y="631"/>
                  </a:cubicBezTo>
                  <a:cubicBezTo>
                    <a:pt x="4662" y="634"/>
                    <a:pt x="4754" y="636"/>
                    <a:pt x="4846" y="636"/>
                  </a:cubicBezTo>
                  <a:cubicBezTo>
                    <a:pt x="4966" y="636"/>
                    <a:pt x="5086" y="633"/>
                    <a:pt x="5206" y="631"/>
                  </a:cubicBezTo>
                  <a:cubicBezTo>
                    <a:pt x="5507" y="624"/>
                    <a:pt x="5809" y="622"/>
                    <a:pt x="6111" y="618"/>
                  </a:cubicBezTo>
                  <a:cubicBezTo>
                    <a:pt x="6109" y="618"/>
                    <a:pt x="6107" y="618"/>
                    <a:pt x="6106" y="618"/>
                  </a:cubicBezTo>
                  <a:lnTo>
                    <a:pt x="6106" y="618"/>
                  </a:lnTo>
                  <a:cubicBezTo>
                    <a:pt x="6176" y="617"/>
                    <a:pt x="6247" y="617"/>
                    <a:pt x="6317" y="617"/>
                  </a:cubicBezTo>
                  <a:cubicBezTo>
                    <a:pt x="6501" y="617"/>
                    <a:pt x="6685" y="619"/>
                    <a:pt x="6869" y="620"/>
                  </a:cubicBezTo>
                  <a:cubicBezTo>
                    <a:pt x="6904" y="621"/>
                    <a:pt x="6938" y="621"/>
                    <a:pt x="6972" y="621"/>
                  </a:cubicBezTo>
                  <a:cubicBezTo>
                    <a:pt x="7187" y="621"/>
                    <a:pt x="7400" y="613"/>
                    <a:pt x="7614" y="608"/>
                  </a:cubicBezTo>
                  <a:cubicBezTo>
                    <a:pt x="7815" y="610"/>
                    <a:pt x="8016" y="615"/>
                    <a:pt x="8218" y="615"/>
                  </a:cubicBezTo>
                  <a:cubicBezTo>
                    <a:pt x="8413" y="614"/>
                    <a:pt x="8609" y="603"/>
                    <a:pt x="8804" y="599"/>
                  </a:cubicBezTo>
                  <a:cubicBezTo>
                    <a:pt x="8813" y="599"/>
                    <a:pt x="8823" y="599"/>
                    <a:pt x="8832" y="599"/>
                  </a:cubicBezTo>
                  <a:cubicBezTo>
                    <a:pt x="9158" y="599"/>
                    <a:pt x="9483" y="618"/>
                    <a:pt x="9807" y="650"/>
                  </a:cubicBezTo>
                  <a:cubicBezTo>
                    <a:pt x="9972" y="667"/>
                    <a:pt x="10136" y="694"/>
                    <a:pt x="10302" y="699"/>
                  </a:cubicBezTo>
                  <a:cubicBezTo>
                    <a:pt x="10452" y="706"/>
                    <a:pt x="10601" y="698"/>
                    <a:pt x="10750" y="713"/>
                  </a:cubicBezTo>
                  <a:cubicBezTo>
                    <a:pt x="10777" y="716"/>
                    <a:pt x="10802" y="719"/>
                    <a:pt x="10828" y="724"/>
                  </a:cubicBezTo>
                  <a:cubicBezTo>
                    <a:pt x="10841" y="727"/>
                    <a:pt x="10853" y="728"/>
                    <a:pt x="10865" y="728"/>
                  </a:cubicBezTo>
                  <a:cubicBezTo>
                    <a:pt x="10950" y="726"/>
                    <a:pt x="11028" y="662"/>
                    <a:pt x="11044" y="576"/>
                  </a:cubicBezTo>
                  <a:cubicBezTo>
                    <a:pt x="11053" y="522"/>
                    <a:pt x="11038" y="468"/>
                    <a:pt x="11006" y="428"/>
                  </a:cubicBezTo>
                  <a:cubicBezTo>
                    <a:pt x="11092" y="388"/>
                    <a:pt x="11139" y="291"/>
                    <a:pt x="11107" y="198"/>
                  </a:cubicBezTo>
                  <a:cubicBezTo>
                    <a:pt x="11082" y="124"/>
                    <a:pt x="11008" y="73"/>
                    <a:pt x="10932" y="73"/>
                  </a:cubicBezTo>
                  <a:cubicBezTo>
                    <a:pt x="10912" y="73"/>
                    <a:pt x="10892" y="77"/>
                    <a:pt x="10873" y="84"/>
                  </a:cubicBezTo>
                  <a:lnTo>
                    <a:pt x="10869" y="85"/>
                  </a:lnTo>
                  <a:cubicBezTo>
                    <a:pt x="10858" y="88"/>
                    <a:pt x="10846" y="90"/>
                    <a:pt x="10835" y="92"/>
                  </a:cubicBezTo>
                  <a:cubicBezTo>
                    <a:pt x="10810" y="94"/>
                    <a:pt x="10786" y="97"/>
                    <a:pt x="10761" y="98"/>
                  </a:cubicBezTo>
                  <a:cubicBezTo>
                    <a:pt x="10635" y="97"/>
                    <a:pt x="10508" y="81"/>
                    <a:pt x="10382" y="70"/>
                  </a:cubicBezTo>
                  <a:cubicBezTo>
                    <a:pt x="10286" y="61"/>
                    <a:pt x="10189" y="55"/>
                    <a:pt x="10092" y="55"/>
                  </a:cubicBezTo>
                  <a:cubicBezTo>
                    <a:pt x="10072" y="55"/>
                    <a:pt x="10052" y="55"/>
                    <a:pt x="10031" y="56"/>
                  </a:cubicBezTo>
                  <a:cubicBezTo>
                    <a:pt x="9807" y="60"/>
                    <a:pt x="9584" y="68"/>
                    <a:pt x="9360" y="73"/>
                  </a:cubicBezTo>
                  <a:cubicBezTo>
                    <a:pt x="9226" y="73"/>
                    <a:pt x="9093" y="69"/>
                    <a:pt x="8960" y="64"/>
                  </a:cubicBezTo>
                  <a:cubicBezTo>
                    <a:pt x="8907" y="62"/>
                    <a:pt x="8855" y="61"/>
                    <a:pt x="8803" y="61"/>
                  </a:cubicBezTo>
                  <a:cubicBezTo>
                    <a:pt x="8717" y="61"/>
                    <a:pt x="8631" y="63"/>
                    <a:pt x="8545" y="64"/>
                  </a:cubicBezTo>
                  <a:cubicBezTo>
                    <a:pt x="8375" y="62"/>
                    <a:pt x="8204" y="56"/>
                    <a:pt x="8035" y="54"/>
                  </a:cubicBezTo>
                  <a:cubicBezTo>
                    <a:pt x="7855" y="54"/>
                    <a:pt x="7676" y="74"/>
                    <a:pt x="7496" y="82"/>
                  </a:cubicBezTo>
                  <a:cubicBezTo>
                    <a:pt x="7302" y="80"/>
                    <a:pt x="7107" y="69"/>
                    <a:pt x="6914" y="62"/>
                  </a:cubicBezTo>
                  <a:cubicBezTo>
                    <a:pt x="6852" y="60"/>
                    <a:pt x="6789" y="59"/>
                    <a:pt x="6727" y="59"/>
                  </a:cubicBezTo>
                  <a:cubicBezTo>
                    <a:pt x="6597" y="59"/>
                    <a:pt x="6467" y="63"/>
                    <a:pt x="6338" y="64"/>
                  </a:cubicBezTo>
                  <a:cubicBezTo>
                    <a:pt x="6134" y="65"/>
                    <a:pt x="5929" y="67"/>
                    <a:pt x="5726" y="81"/>
                  </a:cubicBezTo>
                  <a:cubicBezTo>
                    <a:pt x="5528" y="94"/>
                    <a:pt x="5331" y="108"/>
                    <a:pt x="5132" y="113"/>
                  </a:cubicBezTo>
                  <a:lnTo>
                    <a:pt x="5123" y="113"/>
                  </a:lnTo>
                  <a:cubicBezTo>
                    <a:pt x="5029" y="114"/>
                    <a:pt x="4934" y="115"/>
                    <a:pt x="4841" y="116"/>
                  </a:cubicBezTo>
                  <a:lnTo>
                    <a:pt x="4841" y="116"/>
                  </a:lnTo>
                  <a:cubicBezTo>
                    <a:pt x="4847" y="116"/>
                    <a:pt x="4854" y="115"/>
                    <a:pt x="4860" y="115"/>
                  </a:cubicBezTo>
                  <a:lnTo>
                    <a:pt x="4860" y="115"/>
                  </a:lnTo>
                  <a:cubicBezTo>
                    <a:pt x="4834" y="115"/>
                    <a:pt x="4807" y="115"/>
                    <a:pt x="4781" y="115"/>
                  </a:cubicBezTo>
                  <a:cubicBezTo>
                    <a:pt x="4608" y="115"/>
                    <a:pt x="4434" y="112"/>
                    <a:pt x="4260" y="109"/>
                  </a:cubicBezTo>
                  <a:cubicBezTo>
                    <a:pt x="4066" y="107"/>
                    <a:pt x="3873" y="89"/>
                    <a:pt x="3680" y="74"/>
                  </a:cubicBezTo>
                  <a:cubicBezTo>
                    <a:pt x="3493" y="58"/>
                    <a:pt x="3304" y="64"/>
                    <a:pt x="3115" y="58"/>
                  </a:cubicBezTo>
                  <a:cubicBezTo>
                    <a:pt x="2920" y="51"/>
                    <a:pt x="2724" y="51"/>
                    <a:pt x="2529" y="34"/>
                  </a:cubicBezTo>
                  <a:cubicBezTo>
                    <a:pt x="2319" y="14"/>
                    <a:pt x="2109" y="9"/>
                    <a:pt x="1899" y="5"/>
                  </a:cubicBezTo>
                  <a:cubicBezTo>
                    <a:pt x="1862" y="4"/>
                    <a:pt x="1825" y="4"/>
                    <a:pt x="1788" y="4"/>
                  </a:cubicBezTo>
                  <a:cubicBezTo>
                    <a:pt x="1714" y="4"/>
                    <a:pt x="1640" y="6"/>
                    <a:pt x="1565" y="9"/>
                  </a:cubicBezTo>
                  <a:cubicBezTo>
                    <a:pt x="1465" y="13"/>
                    <a:pt x="1366" y="19"/>
                    <a:pt x="1266" y="21"/>
                  </a:cubicBezTo>
                  <a:cubicBezTo>
                    <a:pt x="1082" y="19"/>
                    <a:pt x="898" y="10"/>
                    <a:pt x="715" y="4"/>
                  </a:cubicBezTo>
                  <a:cubicBezTo>
                    <a:pt x="651" y="2"/>
                    <a:pt x="587" y="1"/>
                    <a:pt x="52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80" name="Google Shape;4180;p56"/>
            <p:cNvSpPr/>
            <p:nvPr/>
          </p:nvSpPr>
          <p:spPr>
            <a:xfrm>
              <a:off x="7527850" y="114022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8" y="0"/>
                  </a:moveTo>
                  <a:cubicBezTo>
                    <a:pt x="197" y="0"/>
                    <a:pt x="196" y="0"/>
                    <a:pt x="194" y="1"/>
                  </a:cubicBezTo>
                  <a:cubicBezTo>
                    <a:pt x="95" y="3"/>
                    <a:pt x="7" y="75"/>
                    <a:pt x="3" y="180"/>
                  </a:cubicBezTo>
                  <a:cubicBezTo>
                    <a:pt x="0" y="275"/>
                    <a:pt x="79" y="371"/>
                    <a:pt x="178" y="371"/>
                  </a:cubicBezTo>
                  <a:cubicBezTo>
                    <a:pt x="180" y="371"/>
                    <a:pt x="181" y="371"/>
                    <a:pt x="182" y="371"/>
                  </a:cubicBezTo>
                  <a:cubicBezTo>
                    <a:pt x="282" y="369"/>
                    <a:pt x="371" y="297"/>
                    <a:pt x="374" y="193"/>
                  </a:cubicBezTo>
                  <a:cubicBezTo>
                    <a:pt x="376" y="97"/>
                    <a:pt x="298" y="0"/>
                    <a:pt x="19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81" name="Google Shape;4181;p56"/>
            <p:cNvSpPr/>
            <p:nvPr/>
          </p:nvSpPr>
          <p:spPr>
            <a:xfrm>
              <a:off x="7513750" y="114100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98" y="0"/>
                  </a:moveTo>
                  <a:cubicBezTo>
                    <a:pt x="197" y="0"/>
                    <a:pt x="196" y="0"/>
                    <a:pt x="195" y="0"/>
                  </a:cubicBezTo>
                  <a:cubicBezTo>
                    <a:pt x="94" y="3"/>
                    <a:pt x="7" y="75"/>
                    <a:pt x="4" y="180"/>
                  </a:cubicBezTo>
                  <a:cubicBezTo>
                    <a:pt x="0" y="275"/>
                    <a:pt x="80" y="371"/>
                    <a:pt x="179" y="371"/>
                  </a:cubicBezTo>
                  <a:cubicBezTo>
                    <a:pt x="180" y="371"/>
                    <a:pt x="181" y="371"/>
                    <a:pt x="182" y="371"/>
                  </a:cubicBezTo>
                  <a:cubicBezTo>
                    <a:pt x="283" y="369"/>
                    <a:pt x="370" y="297"/>
                    <a:pt x="373" y="191"/>
                  </a:cubicBezTo>
                  <a:cubicBezTo>
                    <a:pt x="376" y="9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82" name="Google Shape;4182;p56"/>
            <p:cNvSpPr/>
            <p:nvPr/>
          </p:nvSpPr>
          <p:spPr>
            <a:xfrm>
              <a:off x="7520350" y="1129350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8" y="1"/>
                  </a:moveTo>
                  <a:cubicBezTo>
                    <a:pt x="197" y="1"/>
                    <a:pt x="196" y="1"/>
                    <a:pt x="195" y="1"/>
                  </a:cubicBezTo>
                  <a:cubicBezTo>
                    <a:pt x="94" y="3"/>
                    <a:pt x="7" y="75"/>
                    <a:pt x="4" y="181"/>
                  </a:cubicBezTo>
                  <a:cubicBezTo>
                    <a:pt x="0" y="275"/>
                    <a:pt x="80" y="372"/>
                    <a:pt x="179" y="372"/>
                  </a:cubicBezTo>
                  <a:cubicBezTo>
                    <a:pt x="180" y="372"/>
                    <a:pt x="181" y="372"/>
                    <a:pt x="182" y="371"/>
                  </a:cubicBezTo>
                  <a:cubicBezTo>
                    <a:pt x="283" y="369"/>
                    <a:pt x="370" y="297"/>
                    <a:pt x="373" y="193"/>
                  </a:cubicBezTo>
                  <a:cubicBezTo>
                    <a:pt x="377" y="98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83" name="Google Shape;4183;p56"/>
            <p:cNvSpPr/>
            <p:nvPr/>
          </p:nvSpPr>
          <p:spPr>
            <a:xfrm>
              <a:off x="7433275" y="113882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8" y="0"/>
                  </a:moveTo>
                  <a:cubicBezTo>
                    <a:pt x="197" y="0"/>
                    <a:pt x="196" y="0"/>
                    <a:pt x="195" y="0"/>
                  </a:cubicBezTo>
                  <a:cubicBezTo>
                    <a:pt x="94" y="3"/>
                    <a:pt x="7" y="75"/>
                    <a:pt x="4" y="179"/>
                  </a:cubicBezTo>
                  <a:cubicBezTo>
                    <a:pt x="0" y="275"/>
                    <a:pt x="80" y="371"/>
                    <a:pt x="179" y="371"/>
                  </a:cubicBezTo>
                  <a:cubicBezTo>
                    <a:pt x="180" y="371"/>
                    <a:pt x="181" y="371"/>
                    <a:pt x="182" y="371"/>
                  </a:cubicBezTo>
                  <a:cubicBezTo>
                    <a:pt x="283" y="369"/>
                    <a:pt x="370" y="297"/>
                    <a:pt x="373" y="191"/>
                  </a:cubicBezTo>
                  <a:cubicBezTo>
                    <a:pt x="377" y="97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84" name="Google Shape;4184;p56"/>
            <p:cNvSpPr/>
            <p:nvPr/>
          </p:nvSpPr>
          <p:spPr>
            <a:xfrm>
              <a:off x="7558600" y="115947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96" y="0"/>
                  </a:moveTo>
                  <a:cubicBezTo>
                    <a:pt x="64" y="15"/>
                    <a:pt x="32" y="30"/>
                    <a:pt x="0" y="45"/>
                  </a:cubicBezTo>
                  <a:cubicBezTo>
                    <a:pt x="23" y="41"/>
                    <a:pt x="47" y="33"/>
                    <a:pt x="68" y="21"/>
                  </a:cubicBezTo>
                  <a:cubicBezTo>
                    <a:pt x="78" y="14"/>
                    <a:pt x="87" y="7"/>
                    <a:pt x="96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85" name="Google Shape;4185;p56"/>
            <p:cNvSpPr/>
            <p:nvPr/>
          </p:nvSpPr>
          <p:spPr>
            <a:xfrm>
              <a:off x="7331200" y="1084150"/>
              <a:ext cx="290600" cy="101925"/>
            </a:xfrm>
            <a:custGeom>
              <a:avLst/>
              <a:gdLst/>
              <a:ahLst/>
              <a:cxnLst/>
              <a:rect l="l" t="t" r="r" b="b"/>
              <a:pathLst>
                <a:path w="11624" h="4077" extrusionOk="0">
                  <a:moveTo>
                    <a:pt x="4513" y="1013"/>
                  </a:moveTo>
                  <a:cubicBezTo>
                    <a:pt x="4510" y="1016"/>
                    <a:pt x="4506" y="1020"/>
                    <a:pt x="4503" y="1023"/>
                  </a:cubicBezTo>
                  <a:lnTo>
                    <a:pt x="4503" y="1023"/>
                  </a:lnTo>
                  <a:cubicBezTo>
                    <a:pt x="4507" y="1020"/>
                    <a:pt x="4510" y="1016"/>
                    <a:pt x="4513" y="1013"/>
                  </a:cubicBezTo>
                  <a:close/>
                  <a:moveTo>
                    <a:pt x="8945" y="2584"/>
                  </a:moveTo>
                  <a:cubicBezTo>
                    <a:pt x="8944" y="2584"/>
                    <a:pt x="8944" y="2585"/>
                    <a:pt x="8944" y="2585"/>
                  </a:cubicBezTo>
                  <a:cubicBezTo>
                    <a:pt x="8945" y="2585"/>
                    <a:pt x="8945" y="2585"/>
                    <a:pt x="8945" y="2584"/>
                  </a:cubicBezTo>
                  <a:close/>
                  <a:moveTo>
                    <a:pt x="6188" y="370"/>
                  </a:moveTo>
                  <a:cubicBezTo>
                    <a:pt x="6205" y="370"/>
                    <a:pt x="6221" y="370"/>
                    <a:pt x="6238" y="371"/>
                  </a:cubicBezTo>
                  <a:lnTo>
                    <a:pt x="6234" y="371"/>
                  </a:lnTo>
                  <a:cubicBezTo>
                    <a:pt x="6235" y="371"/>
                    <a:pt x="6238" y="371"/>
                    <a:pt x="6240" y="372"/>
                  </a:cubicBezTo>
                  <a:cubicBezTo>
                    <a:pt x="6242" y="372"/>
                    <a:pt x="6245" y="371"/>
                    <a:pt x="6248" y="371"/>
                  </a:cubicBezTo>
                  <a:cubicBezTo>
                    <a:pt x="6251" y="371"/>
                    <a:pt x="6254" y="371"/>
                    <a:pt x="6257" y="372"/>
                  </a:cubicBezTo>
                  <a:lnTo>
                    <a:pt x="6255" y="372"/>
                  </a:lnTo>
                  <a:cubicBezTo>
                    <a:pt x="6393" y="381"/>
                    <a:pt x="6532" y="398"/>
                    <a:pt x="6668" y="421"/>
                  </a:cubicBezTo>
                  <a:cubicBezTo>
                    <a:pt x="6765" y="439"/>
                    <a:pt x="6861" y="463"/>
                    <a:pt x="6956" y="491"/>
                  </a:cubicBezTo>
                  <a:cubicBezTo>
                    <a:pt x="7043" y="519"/>
                    <a:pt x="7128" y="549"/>
                    <a:pt x="7213" y="585"/>
                  </a:cubicBezTo>
                  <a:cubicBezTo>
                    <a:pt x="7266" y="611"/>
                    <a:pt x="7317" y="637"/>
                    <a:pt x="7367" y="667"/>
                  </a:cubicBezTo>
                  <a:cubicBezTo>
                    <a:pt x="7499" y="750"/>
                    <a:pt x="7627" y="843"/>
                    <a:pt x="7748" y="939"/>
                  </a:cubicBezTo>
                  <a:cubicBezTo>
                    <a:pt x="7748" y="938"/>
                    <a:pt x="7748" y="938"/>
                    <a:pt x="7747" y="937"/>
                  </a:cubicBezTo>
                  <a:lnTo>
                    <a:pt x="7747" y="937"/>
                  </a:lnTo>
                  <a:cubicBezTo>
                    <a:pt x="7842" y="1016"/>
                    <a:pt x="7933" y="1095"/>
                    <a:pt x="8020" y="1182"/>
                  </a:cubicBezTo>
                  <a:cubicBezTo>
                    <a:pt x="8103" y="1276"/>
                    <a:pt x="8177" y="1373"/>
                    <a:pt x="8249" y="1474"/>
                  </a:cubicBezTo>
                  <a:cubicBezTo>
                    <a:pt x="8309" y="1568"/>
                    <a:pt x="8365" y="1662"/>
                    <a:pt x="8419" y="1760"/>
                  </a:cubicBezTo>
                  <a:lnTo>
                    <a:pt x="8419" y="1760"/>
                  </a:lnTo>
                  <a:cubicBezTo>
                    <a:pt x="8419" y="1760"/>
                    <a:pt x="8419" y="1760"/>
                    <a:pt x="8419" y="1760"/>
                  </a:cubicBezTo>
                  <a:lnTo>
                    <a:pt x="8419" y="1760"/>
                  </a:lnTo>
                  <a:cubicBezTo>
                    <a:pt x="8419" y="1760"/>
                    <a:pt x="8419" y="1760"/>
                    <a:pt x="8419" y="1760"/>
                  </a:cubicBezTo>
                  <a:lnTo>
                    <a:pt x="8419" y="1760"/>
                  </a:lnTo>
                  <a:cubicBezTo>
                    <a:pt x="8419" y="1760"/>
                    <a:pt x="8419" y="1760"/>
                    <a:pt x="8419" y="1760"/>
                  </a:cubicBezTo>
                  <a:lnTo>
                    <a:pt x="8419" y="1760"/>
                  </a:lnTo>
                  <a:cubicBezTo>
                    <a:pt x="8419" y="1761"/>
                    <a:pt x="8420" y="1761"/>
                    <a:pt x="8420" y="1761"/>
                  </a:cubicBezTo>
                  <a:lnTo>
                    <a:pt x="8420" y="1761"/>
                  </a:lnTo>
                  <a:cubicBezTo>
                    <a:pt x="8420" y="1761"/>
                    <a:pt x="8420" y="1760"/>
                    <a:pt x="8419" y="1760"/>
                  </a:cubicBezTo>
                  <a:lnTo>
                    <a:pt x="8419" y="1760"/>
                  </a:lnTo>
                  <a:cubicBezTo>
                    <a:pt x="8420" y="1761"/>
                    <a:pt x="8420" y="1761"/>
                    <a:pt x="8421" y="1762"/>
                  </a:cubicBezTo>
                  <a:cubicBezTo>
                    <a:pt x="8420" y="1762"/>
                    <a:pt x="8420" y="1762"/>
                    <a:pt x="8420" y="1761"/>
                  </a:cubicBezTo>
                  <a:lnTo>
                    <a:pt x="8420" y="1761"/>
                  </a:lnTo>
                  <a:cubicBezTo>
                    <a:pt x="8420" y="1762"/>
                    <a:pt x="8421" y="1763"/>
                    <a:pt x="8422" y="1763"/>
                  </a:cubicBezTo>
                  <a:cubicBezTo>
                    <a:pt x="8424" y="1768"/>
                    <a:pt x="8426" y="1772"/>
                    <a:pt x="8428" y="1776"/>
                  </a:cubicBezTo>
                  <a:lnTo>
                    <a:pt x="8428" y="1776"/>
                  </a:lnTo>
                  <a:cubicBezTo>
                    <a:pt x="8427" y="1775"/>
                    <a:pt x="8427" y="1775"/>
                    <a:pt x="8426" y="1775"/>
                  </a:cubicBezTo>
                  <a:lnTo>
                    <a:pt x="8426" y="1775"/>
                  </a:lnTo>
                  <a:cubicBezTo>
                    <a:pt x="8473" y="1864"/>
                    <a:pt x="8518" y="1954"/>
                    <a:pt x="8564" y="2045"/>
                  </a:cubicBezTo>
                  <a:cubicBezTo>
                    <a:pt x="8569" y="2053"/>
                    <a:pt x="8576" y="2062"/>
                    <a:pt x="8582" y="2071"/>
                  </a:cubicBezTo>
                  <a:cubicBezTo>
                    <a:pt x="8601" y="2098"/>
                    <a:pt x="8622" y="2127"/>
                    <a:pt x="8642" y="2154"/>
                  </a:cubicBezTo>
                  <a:cubicBezTo>
                    <a:pt x="8694" y="2226"/>
                    <a:pt x="8745" y="2298"/>
                    <a:pt x="8796" y="2370"/>
                  </a:cubicBezTo>
                  <a:cubicBezTo>
                    <a:pt x="8796" y="2372"/>
                    <a:pt x="8796" y="2372"/>
                    <a:pt x="8796" y="2372"/>
                  </a:cubicBezTo>
                  <a:cubicBezTo>
                    <a:pt x="8841" y="2438"/>
                    <a:pt x="8884" y="2508"/>
                    <a:pt x="8924" y="2576"/>
                  </a:cubicBezTo>
                  <a:cubicBezTo>
                    <a:pt x="8927" y="2582"/>
                    <a:pt x="8931" y="2589"/>
                    <a:pt x="8934" y="2595"/>
                  </a:cubicBezTo>
                  <a:cubicBezTo>
                    <a:pt x="8936" y="2592"/>
                    <a:pt x="8939" y="2590"/>
                    <a:pt x="8942" y="2588"/>
                  </a:cubicBezTo>
                  <a:cubicBezTo>
                    <a:pt x="8943" y="2587"/>
                    <a:pt x="8944" y="2586"/>
                    <a:pt x="8944" y="2585"/>
                  </a:cubicBezTo>
                  <a:lnTo>
                    <a:pt x="8944" y="2584"/>
                  </a:lnTo>
                  <a:cubicBezTo>
                    <a:pt x="8948" y="2581"/>
                    <a:pt x="8952" y="2577"/>
                    <a:pt x="8957" y="2574"/>
                  </a:cubicBezTo>
                  <a:cubicBezTo>
                    <a:pt x="9011" y="2525"/>
                    <a:pt x="9066" y="2477"/>
                    <a:pt x="9119" y="2429"/>
                  </a:cubicBezTo>
                  <a:cubicBezTo>
                    <a:pt x="9126" y="2422"/>
                    <a:pt x="9132" y="2417"/>
                    <a:pt x="9138" y="2412"/>
                  </a:cubicBezTo>
                  <a:cubicBezTo>
                    <a:pt x="9136" y="2408"/>
                    <a:pt x="9135" y="2404"/>
                    <a:pt x="9134" y="2400"/>
                  </a:cubicBezTo>
                  <a:cubicBezTo>
                    <a:pt x="9149" y="2383"/>
                    <a:pt x="9164" y="2365"/>
                    <a:pt x="9181" y="2349"/>
                  </a:cubicBezTo>
                  <a:cubicBezTo>
                    <a:pt x="9195" y="2336"/>
                    <a:pt x="9208" y="2325"/>
                    <a:pt x="9223" y="2313"/>
                  </a:cubicBezTo>
                  <a:cubicBezTo>
                    <a:pt x="9263" y="2287"/>
                    <a:pt x="9305" y="2264"/>
                    <a:pt x="9346" y="2242"/>
                  </a:cubicBezTo>
                  <a:cubicBezTo>
                    <a:pt x="9404" y="2213"/>
                    <a:pt x="9462" y="2186"/>
                    <a:pt x="9524" y="2162"/>
                  </a:cubicBezTo>
                  <a:cubicBezTo>
                    <a:pt x="9587" y="2142"/>
                    <a:pt x="9649" y="2122"/>
                    <a:pt x="9712" y="2105"/>
                  </a:cubicBezTo>
                  <a:cubicBezTo>
                    <a:pt x="9766" y="2094"/>
                    <a:pt x="9821" y="2087"/>
                    <a:pt x="9876" y="2081"/>
                  </a:cubicBezTo>
                  <a:cubicBezTo>
                    <a:pt x="9902" y="2080"/>
                    <a:pt x="9927" y="2079"/>
                    <a:pt x="9953" y="2079"/>
                  </a:cubicBezTo>
                  <a:cubicBezTo>
                    <a:pt x="9971" y="2079"/>
                    <a:pt x="9989" y="2080"/>
                    <a:pt x="10007" y="2080"/>
                  </a:cubicBezTo>
                  <a:cubicBezTo>
                    <a:pt x="10082" y="2086"/>
                    <a:pt x="10158" y="2093"/>
                    <a:pt x="10232" y="2105"/>
                  </a:cubicBezTo>
                  <a:cubicBezTo>
                    <a:pt x="10257" y="2111"/>
                    <a:pt x="10281" y="2117"/>
                    <a:pt x="10306" y="2123"/>
                  </a:cubicBezTo>
                  <a:cubicBezTo>
                    <a:pt x="10330" y="2131"/>
                    <a:pt x="10354" y="2141"/>
                    <a:pt x="10378" y="2150"/>
                  </a:cubicBezTo>
                  <a:cubicBezTo>
                    <a:pt x="10424" y="2171"/>
                    <a:pt x="10466" y="2194"/>
                    <a:pt x="10510" y="2220"/>
                  </a:cubicBezTo>
                  <a:cubicBezTo>
                    <a:pt x="10553" y="2247"/>
                    <a:pt x="10597" y="2276"/>
                    <a:pt x="10638" y="2308"/>
                  </a:cubicBezTo>
                  <a:cubicBezTo>
                    <a:pt x="10686" y="2351"/>
                    <a:pt x="10733" y="2396"/>
                    <a:pt x="10778" y="2441"/>
                  </a:cubicBezTo>
                  <a:cubicBezTo>
                    <a:pt x="10821" y="2491"/>
                    <a:pt x="10861" y="2541"/>
                    <a:pt x="10901" y="2592"/>
                  </a:cubicBezTo>
                  <a:cubicBezTo>
                    <a:pt x="10947" y="2661"/>
                    <a:pt x="10989" y="2732"/>
                    <a:pt x="11029" y="2805"/>
                  </a:cubicBezTo>
                  <a:cubicBezTo>
                    <a:pt x="11069" y="2884"/>
                    <a:pt x="11104" y="2964"/>
                    <a:pt x="11138" y="3045"/>
                  </a:cubicBezTo>
                  <a:cubicBezTo>
                    <a:pt x="11158" y="3107"/>
                    <a:pt x="11176" y="3169"/>
                    <a:pt x="11192" y="3231"/>
                  </a:cubicBezTo>
                  <a:cubicBezTo>
                    <a:pt x="11212" y="3334"/>
                    <a:pt x="11226" y="3436"/>
                    <a:pt x="11236" y="3539"/>
                  </a:cubicBezTo>
                  <a:cubicBezTo>
                    <a:pt x="11239" y="3592"/>
                    <a:pt x="11242" y="3644"/>
                    <a:pt x="11243" y="3696"/>
                  </a:cubicBezTo>
                  <a:cubicBezTo>
                    <a:pt x="11228" y="3692"/>
                    <a:pt x="11213" y="3688"/>
                    <a:pt x="11198" y="3684"/>
                  </a:cubicBezTo>
                  <a:cubicBezTo>
                    <a:pt x="11079" y="3655"/>
                    <a:pt x="10953" y="3650"/>
                    <a:pt x="10830" y="3650"/>
                  </a:cubicBezTo>
                  <a:cubicBezTo>
                    <a:pt x="10729" y="3651"/>
                    <a:pt x="10628" y="3658"/>
                    <a:pt x="10526" y="3661"/>
                  </a:cubicBezTo>
                  <a:cubicBezTo>
                    <a:pt x="10470" y="3664"/>
                    <a:pt x="10414" y="3665"/>
                    <a:pt x="10358" y="3665"/>
                  </a:cubicBezTo>
                  <a:cubicBezTo>
                    <a:pt x="10243" y="3665"/>
                    <a:pt x="10128" y="3661"/>
                    <a:pt x="10012" y="3657"/>
                  </a:cubicBezTo>
                  <a:cubicBezTo>
                    <a:pt x="9817" y="3645"/>
                    <a:pt x="9619" y="3634"/>
                    <a:pt x="9422" y="3620"/>
                  </a:cubicBezTo>
                  <a:cubicBezTo>
                    <a:pt x="9220" y="3607"/>
                    <a:pt x="9016" y="3600"/>
                    <a:pt x="8813" y="3599"/>
                  </a:cubicBezTo>
                  <a:cubicBezTo>
                    <a:pt x="8614" y="3599"/>
                    <a:pt x="8414" y="3610"/>
                    <a:pt x="8215" y="3619"/>
                  </a:cubicBezTo>
                  <a:cubicBezTo>
                    <a:pt x="8025" y="3628"/>
                    <a:pt x="7836" y="3634"/>
                    <a:pt x="7645" y="3635"/>
                  </a:cubicBezTo>
                  <a:cubicBezTo>
                    <a:pt x="7442" y="3636"/>
                    <a:pt x="7238" y="3637"/>
                    <a:pt x="7035" y="3640"/>
                  </a:cubicBezTo>
                  <a:cubicBezTo>
                    <a:pt x="7010" y="3640"/>
                    <a:pt x="6985" y="3640"/>
                    <a:pt x="6960" y="3640"/>
                  </a:cubicBezTo>
                  <a:cubicBezTo>
                    <a:pt x="6776" y="3640"/>
                    <a:pt x="6591" y="3633"/>
                    <a:pt x="6408" y="3627"/>
                  </a:cubicBezTo>
                  <a:cubicBezTo>
                    <a:pt x="6208" y="3620"/>
                    <a:pt x="6008" y="3616"/>
                    <a:pt x="5809" y="3613"/>
                  </a:cubicBezTo>
                  <a:cubicBezTo>
                    <a:pt x="5789" y="3613"/>
                    <a:pt x="5769" y="3613"/>
                    <a:pt x="5749" y="3613"/>
                  </a:cubicBezTo>
                  <a:cubicBezTo>
                    <a:pt x="5581" y="3613"/>
                    <a:pt x="5413" y="3617"/>
                    <a:pt x="5244" y="3620"/>
                  </a:cubicBezTo>
                  <a:cubicBezTo>
                    <a:pt x="5085" y="3624"/>
                    <a:pt x="4926" y="3625"/>
                    <a:pt x="4767" y="3625"/>
                  </a:cubicBezTo>
                  <a:cubicBezTo>
                    <a:pt x="4718" y="3625"/>
                    <a:pt x="4669" y="3625"/>
                    <a:pt x="4620" y="3625"/>
                  </a:cubicBezTo>
                  <a:cubicBezTo>
                    <a:pt x="4465" y="3624"/>
                    <a:pt x="4309" y="3619"/>
                    <a:pt x="4152" y="3619"/>
                  </a:cubicBezTo>
                  <a:cubicBezTo>
                    <a:pt x="4127" y="3619"/>
                    <a:pt x="4101" y="3619"/>
                    <a:pt x="4075" y="3619"/>
                  </a:cubicBezTo>
                  <a:cubicBezTo>
                    <a:pt x="3721" y="3621"/>
                    <a:pt x="3367" y="3634"/>
                    <a:pt x="3013" y="3634"/>
                  </a:cubicBezTo>
                  <a:cubicBezTo>
                    <a:pt x="2962" y="3634"/>
                    <a:pt x="2912" y="3633"/>
                    <a:pt x="2862" y="3633"/>
                  </a:cubicBezTo>
                  <a:cubicBezTo>
                    <a:pt x="2678" y="3623"/>
                    <a:pt x="2495" y="3605"/>
                    <a:pt x="2313" y="3583"/>
                  </a:cubicBezTo>
                  <a:cubicBezTo>
                    <a:pt x="2109" y="3559"/>
                    <a:pt x="1904" y="3537"/>
                    <a:pt x="1697" y="3529"/>
                  </a:cubicBezTo>
                  <a:cubicBezTo>
                    <a:pt x="1496" y="3521"/>
                    <a:pt x="1293" y="3513"/>
                    <a:pt x="1091" y="3508"/>
                  </a:cubicBezTo>
                  <a:cubicBezTo>
                    <a:pt x="1018" y="3507"/>
                    <a:pt x="945" y="3506"/>
                    <a:pt x="872" y="3506"/>
                  </a:cubicBezTo>
                  <a:cubicBezTo>
                    <a:pt x="747" y="3506"/>
                    <a:pt x="621" y="3508"/>
                    <a:pt x="496" y="3509"/>
                  </a:cubicBezTo>
                  <a:cubicBezTo>
                    <a:pt x="526" y="3443"/>
                    <a:pt x="557" y="3377"/>
                    <a:pt x="582" y="3309"/>
                  </a:cubicBezTo>
                  <a:cubicBezTo>
                    <a:pt x="615" y="3221"/>
                    <a:pt x="640" y="3129"/>
                    <a:pt x="667" y="3037"/>
                  </a:cubicBezTo>
                  <a:cubicBezTo>
                    <a:pt x="677" y="3007"/>
                    <a:pt x="686" y="2978"/>
                    <a:pt x="698" y="2949"/>
                  </a:cubicBezTo>
                  <a:cubicBezTo>
                    <a:pt x="706" y="2933"/>
                    <a:pt x="714" y="2917"/>
                    <a:pt x="723" y="2901"/>
                  </a:cubicBezTo>
                  <a:cubicBezTo>
                    <a:pt x="746" y="2867"/>
                    <a:pt x="770" y="2834"/>
                    <a:pt x="795" y="2802"/>
                  </a:cubicBezTo>
                  <a:cubicBezTo>
                    <a:pt x="841" y="2750"/>
                    <a:pt x="889" y="2702"/>
                    <a:pt x="939" y="2654"/>
                  </a:cubicBezTo>
                  <a:cubicBezTo>
                    <a:pt x="982" y="2614"/>
                    <a:pt x="1027" y="2577"/>
                    <a:pt x="1074" y="2543"/>
                  </a:cubicBezTo>
                  <a:cubicBezTo>
                    <a:pt x="1235" y="2438"/>
                    <a:pt x="1402" y="2342"/>
                    <a:pt x="1570" y="2250"/>
                  </a:cubicBezTo>
                  <a:cubicBezTo>
                    <a:pt x="1627" y="2222"/>
                    <a:pt x="1684" y="2194"/>
                    <a:pt x="1744" y="2171"/>
                  </a:cubicBezTo>
                  <a:cubicBezTo>
                    <a:pt x="1774" y="2161"/>
                    <a:pt x="1803" y="2153"/>
                    <a:pt x="1834" y="2145"/>
                  </a:cubicBezTo>
                  <a:cubicBezTo>
                    <a:pt x="1877" y="2137"/>
                    <a:pt x="1920" y="2133"/>
                    <a:pt x="1962" y="2128"/>
                  </a:cubicBezTo>
                  <a:cubicBezTo>
                    <a:pt x="2006" y="2126"/>
                    <a:pt x="2047" y="2125"/>
                    <a:pt x="2090" y="2125"/>
                  </a:cubicBezTo>
                  <a:cubicBezTo>
                    <a:pt x="2160" y="2130"/>
                    <a:pt x="2230" y="2141"/>
                    <a:pt x="2300" y="2153"/>
                  </a:cubicBezTo>
                  <a:cubicBezTo>
                    <a:pt x="2446" y="2181"/>
                    <a:pt x="2589" y="2215"/>
                    <a:pt x="2733" y="2257"/>
                  </a:cubicBezTo>
                  <a:cubicBezTo>
                    <a:pt x="2796" y="2278"/>
                    <a:pt x="2859" y="2300"/>
                    <a:pt x="2919" y="2325"/>
                  </a:cubicBezTo>
                  <a:cubicBezTo>
                    <a:pt x="2948" y="2337"/>
                    <a:pt x="2974" y="2352"/>
                    <a:pt x="3001" y="2367"/>
                  </a:cubicBezTo>
                  <a:cubicBezTo>
                    <a:pt x="2999" y="2369"/>
                    <a:pt x="2998" y="2372"/>
                    <a:pt x="2996" y="2375"/>
                  </a:cubicBezTo>
                  <a:cubicBezTo>
                    <a:pt x="3033" y="2391"/>
                    <a:pt x="3068" y="2409"/>
                    <a:pt x="3101" y="2430"/>
                  </a:cubicBezTo>
                  <a:lnTo>
                    <a:pt x="3102" y="2430"/>
                  </a:lnTo>
                  <a:cubicBezTo>
                    <a:pt x="3119" y="2440"/>
                    <a:pt x="3135" y="2449"/>
                    <a:pt x="3151" y="2460"/>
                  </a:cubicBezTo>
                  <a:cubicBezTo>
                    <a:pt x="3157" y="2462"/>
                    <a:pt x="3161" y="2465"/>
                    <a:pt x="3165" y="2468"/>
                  </a:cubicBezTo>
                  <a:cubicBezTo>
                    <a:pt x="3167" y="2470"/>
                    <a:pt x="3171" y="2471"/>
                    <a:pt x="3173" y="2472"/>
                  </a:cubicBezTo>
                  <a:cubicBezTo>
                    <a:pt x="3186" y="2480"/>
                    <a:pt x="3197" y="2488"/>
                    <a:pt x="3210" y="2496"/>
                  </a:cubicBezTo>
                  <a:cubicBezTo>
                    <a:pt x="3248" y="2463"/>
                    <a:pt x="3286" y="2432"/>
                    <a:pt x="3325" y="2401"/>
                  </a:cubicBezTo>
                  <a:cubicBezTo>
                    <a:pt x="3344" y="2388"/>
                    <a:pt x="3361" y="2373"/>
                    <a:pt x="3379" y="2359"/>
                  </a:cubicBezTo>
                  <a:cubicBezTo>
                    <a:pt x="3390" y="2350"/>
                    <a:pt x="3401" y="2342"/>
                    <a:pt x="3412" y="2333"/>
                  </a:cubicBezTo>
                  <a:cubicBezTo>
                    <a:pt x="3426" y="2322"/>
                    <a:pt x="3440" y="2311"/>
                    <a:pt x="3455" y="2300"/>
                  </a:cubicBezTo>
                  <a:cubicBezTo>
                    <a:pt x="3465" y="2292"/>
                    <a:pt x="3475" y="2284"/>
                    <a:pt x="3485" y="2276"/>
                  </a:cubicBezTo>
                  <a:cubicBezTo>
                    <a:pt x="3487" y="2274"/>
                    <a:pt x="3487" y="2273"/>
                    <a:pt x="3488" y="2273"/>
                  </a:cubicBezTo>
                  <a:cubicBezTo>
                    <a:pt x="3491" y="2271"/>
                    <a:pt x="3493" y="2269"/>
                    <a:pt x="3497" y="2266"/>
                  </a:cubicBezTo>
                  <a:cubicBezTo>
                    <a:pt x="3501" y="2260"/>
                    <a:pt x="3507" y="2253"/>
                    <a:pt x="3513" y="2246"/>
                  </a:cubicBezTo>
                  <a:cubicBezTo>
                    <a:pt x="3551" y="2202"/>
                    <a:pt x="3591" y="2160"/>
                    <a:pt x="3624" y="2114"/>
                  </a:cubicBezTo>
                  <a:cubicBezTo>
                    <a:pt x="3659" y="2066"/>
                    <a:pt x="3690" y="2018"/>
                    <a:pt x="3720" y="1967"/>
                  </a:cubicBezTo>
                  <a:cubicBezTo>
                    <a:pt x="3774" y="1875"/>
                    <a:pt x="3819" y="1780"/>
                    <a:pt x="3874" y="1690"/>
                  </a:cubicBezTo>
                  <a:cubicBezTo>
                    <a:pt x="3895" y="1657"/>
                    <a:pt x="3915" y="1626"/>
                    <a:pt x="3940" y="1595"/>
                  </a:cubicBezTo>
                  <a:cubicBezTo>
                    <a:pt x="3969" y="1562"/>
                    <a:pt x="4000" y="1531"/>
                    <a:pt x="4031" y="1500"/>
                  </a:cubicBezTo>
                  <a:cubicBezTo>
                    <a:pt x="4118" y="1419"/>
                    <a:pt x="4209" y="1342"/>
                    <a:pt x="4290" y="1256"/>
                  </a:cubicBezTo>
                  <a:cubicBezTo>
                    <a:pt x="4363" y="1179"/>
                    <a:pt x="4427" y="1096"/>
                    <a:pt x="4503" y="1023"/>
                  </a:cubicBezTo>
                  <a:lnTo>
                    <a:pt x="4503" y="1023"/>
                  </a:lnTo>
                  <a:cubicBezTo>
                    <a:pt x="4501" y="1025"/>
                    <a:pt x="4498" y="1027"/>
                    <a:pt x="4495" y="1029"/>
                  </a:cubicBezTo>
                  <a:cubicBezTo>
                    <a:pt x="4547" y="983"/>
                    <a:pt x="4597" y="935"/>
                    <a:pt x="4653" y="894"/>
                  </a:cubicBezTo>
                  <a:cubicBezTo>
                    <a:pt x="4693" y="867"/>
                    <a:pt x="4735" y="843"/>
                    <a:pt x="4776" y="819"/>
                  </a:cubicBezTo>
                  <a:cubicBezTo>
                    <a:pt x="4829" y="787"/>
                    <a:pt x="4882" y="755"/>
                    <a:pt x="4934" y="726"/>
                  </a:cubicBezTo>
                  <a:cubicBezTo>
                    <a:pt x="5010" y="690"/>
                    <a:pt x="5086" y="659"/>
                    <a:pt x="5164" y="627"/>
                  </a:cubicBezTo>
                  <a:cubicBezTo>
                    <a:pt x="5253" y="590"/>
                    <a:pt x="5340" y="548"/>
                    <a:pt x="5430" y="511"/>
                  </a:cubicBezTo>
                  <a:cubicBezTo>
                    <a:pt x="5467" y="500"/>
                    <a:pt x="5502" y="489"/>
                    <a:pt x="5540" y="479"/>
                  </a:cubicBezTo>
                  <a:cubicBezTo>
                    <a:pt x="5612" y="463"/>
                    <a:pt x="5685" y="449"/>
                    <a:pt x="5759" y="433"/>
                  </a:cubicBezTo>
                  <a:cubicBezTo>
                    <a:pt x="5792" y="427"/>
                    <a:pt x="5826" y="422"/>
                    <a:pt x="5859" y="413"/>
                  </a:cubicBezTo>
                  <a:cubicBezTo>
                    <a:pt x="5892" y="408"/>
                    <a:pt x="5924" y="398"/>
                    <a:pt x="5955" y="391"/>
                  </a:cubicBezTo>
                  <a:cubicBezTo>
                    <a:pt x="5993" y="383"/>
                    <a:pt x="6030" y="377"/>
                    <a:pt x="6068" y="373"/>
                  </a:cubicBezTo>
                  <a:cubicBezTo>
                    <a:pt x="6109" y="371"/>
                    <a:pt x="6149" y="370"/>
                    <a:pt x="6188" y="370"/>
                  </a:cubicBezTo>
                  <a:close/>
                  <a:moveTo>
                    <a:pt x="6165" y="0"/>
                  </a:moveTo>
                  <a:cubicBezTo>
                    <a:pt x="6113" y="0"/>
                    <a:pt x="6060" y="3"/>
                    <a:pt x="6008" y="8"/>
                  </a:cubicBezTo>
                  <a:cubicBezTo>
                    <a:pt x="5966" y="13"/>
                    <a:pt x="5926" y="21"/>
                    <a:pt x="5884" y="29"/>
                  </a:cubicBezTo>
                  <a:cubicBezTo>
                    <a:pt x="5855" y="34"/>
                    <a:pt x="5823" y="40"/>
                    <a:pt x="5793" y="49"/>
                  </a:cubicBezTo>
                  <a:lnTo>
                    <a:pt x="5788" y="49"/>
                  </a:lnTo>
                  <a:cubicBezTo>
                    <a:pt x="5786" y="49"/>
                    <a:pt x="5784" y="50"/>
                    <a:pt x="5783" y="51"/>
                  </a:cubicBezTo>
                  <a:cubicBezTo>
                    <a:pt x="5780" y="51"/>
                    <a:pt x="5778" y="53"/>
                    <a:pt x="5776" y="53"/>
                  </a:cubicBezTo>
                  <a:lnTo>
                    <a:pt x="5775" y="53"/>
                  </a:lnTo>
                  <a:cubicBezTo>
                    <a:pt x="5692" y="71"/>
                    <a:pt x="5609" y="87"/>
                    <a:pt x="5525" y="105"/>
                  </a:cubicBezTo>
                  <a:cubicBezTo>
                    <a:pt x="5481" y="114"/>
                    <a:pt x="5435" y="124"/>
                    <a:pt x="5390" y="136"/>
                  </a:cubicBezTo>
                  <a:cubicBezTo>
                    <a:pt x="5340" y="151"/>
                    <a:pt x="5291" y="169"/>
                    <a:pt x="5242" y="189"/>
                  </a:cubicBezTo>
                  <a:cubicBezTo>
                    <a:pt x="5165" y="221"/>
                    <a:pt x="5091" y="256"/>
                    <a:pt x="5014" y="288"/>
                  </a:cubicBezTo>
                  <a:cubicBezTo>
                    <a:pt x="4941" y="319"/>
                    <a:pt x="4868" y="348"/>
                    <a:pt x="4796" y="383"/>
                  </a:cubicBezTo>
                  <a:cubicBezTo>
                    <a:pt x="4723" y="420"/>
                    <a:pt x="4653" y="462"/>
                    <a:pt x="4583" y="503"/>
                  </a:cubicBezTo>
                  <a:cubicBezTo>
                    <a:pt x="4516" y="544"/>
                    <a:pt x="4447" y="582"/>
                    <a:pt x="4386" y="632"/>
                  </a:cubicBezTo>
                  <a:cubicBezTo>
                    <a:pt x="4326" y="683"/>
                    <a:pt x="4266" y="735"/>
                    <a:pt x="4211" y="791"/>
                  </a:cubicBezTo>
                  <a:cubicBezTo>
                    <a:pt x="4155" y="848"/>
                    <a:pt x="4104" y="910"/>
                    <a:pt x="4050" y="970"/>
                  </a:cubicBezTo>
                  <a:cubicBezTo>
                    <a:pt x="4012" y="1013"/>
                    <a:pt x="3973" y="1053"/>
                    <a:pt x="3931" y="1093"/>
                  </a:cubicBezTo>
                  <a:lnTo>
                    <a:pt x="3931" y="1093"/>
                  </a:lnTo>
                  <a:cubicBezTo>
                    <a:pt x="3932" y="1092"/>
                    <a:pt x="3934" y="1091"/>
                    <a:pt x="3935" y="1090"/>
                  </a:cubicBezTo>
                  <a:lnTo>
                    <a:pt x="3935" y="1090"/>
                  </a:lnTo>
                  <a:cubicBezTo>
                    <a:pt x="3933" y="1092"/>
                    <a:pt x="3931" y="1093"/>
                    <a:pt x="3929" y="1095"/>
                  </a:cubicBezTo>
                  <a:lnTo>
                    <a:pt x="3929" y="1095"/>
                  </a:lnTo>
                  <a:cubicBezTo>
                    <a:pt x="3930" y="1094"/>
                    <a:pt x="3930" y="1094"/>
                    <a:pt x="3931" y="1093"/>
                  </a:cubicBezTo>
                  <a:lnTo>
                    <a:pt x="3931" y="1093"/>
                  </a:lnTo>
                  <a:cubicBezTo>
                    <a:pt x="3929" y="1095"/>
                    <a:pt x="3927" y="1097"/>
                    <a:pt x="3924" y="1099"/>
                  </a:cubicBezTo>
                  <a:lnTo>
                    <a:pt x="3924" y="1099"/>
                  </a:lnTo>
                  <a:cubicBezTo>
                    <a:pt x="3926" y="1098"/>
                    <a:pt x="3927" y="1097"/>
                    <a:pt x="3929" y="1095"/>
                  </a:cubicBezTo>
                  <a:lnTo>
                    <a:pt x="3929" y="1095"/>
                  </a:lnTo>
                  <a:cubicBezTo>
                    <a:pt x="3925" y="1099"/>
                    <a:pt x="3921" y="1103"/>
                    <a:pt x="3916" y="1107"/>
                  </a:cubicBezTo>
                  <a:cubicBezTo>
                    <a:pt x="3919" y="1104"/>
                    <a:pt x="3922" y="1102"/>
                    <a:pt x="3924" y="1099"/>
                  </a:cubicBezTo>
                  <a:lnTo>
                    <a:pt x="3924" y="1099"/>
                  </a:lnTo>
                  <a:cubicBezTo>
                    <a:pt x="3810" y="1202"/>
                    <a:pt x="3692" y="1302"/>
                    <a:pt x="3603" y="1428"/>
                  </a:cubicBezTo>
                  <a:cubicBezTo>
                    <a:pt x="3516" y="1552"/>
                    <a:pt x="3456" y="1690"/>
                    <a:pt x="3378" y="1819"/>
                  </a:cubicBezTo>
                  <a:cubicBezTo>
                    <a:pt x="3361" y="1846"/>
                    <a:pt x="3344" y="1872"/>
                    <a:pt x="3324" y="1897"/>
                  </a:cubicBezTo>
                  <a:cubicBezTo>
                    <a:pt x="3281" y="1949"/>
                    <a:pt x="3236" y="2001"/>
                    <a:pt x="3195" y="2055"/>
                  </a:cubicBezTo>
                  <a:cubicBezTo>
                    <a:pt x="3182" y="2047"/>
                    <a:pt x="3172" y="2038"/>
                    <a:pt x="3159" y="2031"/>
                  </a:cubicBezTo>
                  <a:cubicBezTo>
                    <a:pt x="3031" y="1960"/>
                    <a:pt x="2888" y="1918"/>
                    <a:pt x="2748" y="1878"/>
                  </a:cubicBezTo>
                  <a:cubicBezTo>
                    <a:pt x="2654" y="1850"/>
                    <a:pt x="2559" y="1828"/>
                    <a:pt x="2464" y="1808"/>
                  </a:cubicBezTo>
                  <a:cubicBezTo>
                    <a:pt x="2368" y="1788"/>
                    <a:pt x="2271" y="1769"/>
                    <a:pt x="2174" y="1761"/>
                  </a:cubicBezTo>
                  <a:cubicBezTo>
                    <a:pt x="2134" y="1758"/>
                    <a:pt x="2095" y="1757"/>
                    <a:pt x="2056" y="1757"/>
                  </a:cubicBezTo>
                  <a:cubicBezTo>
                    <a:pt x="1988" y="1757"/>
                    <a:pt x="1921" y="1761"/>
                    <a:pt x="1851" y="1769"/>
                  </a:cubicBezTo>
                  <a:cubicBezTo>
                    <a:pt x="1702" y="1786"/>
                    <a:pt x="1562" y="1842"/>
                    <a:pt x="1428" y="1910"/>
                  </a:cubicBezTo>
                  <a:cubicBezTo>
                    <a:pt x="1306" y="1971"/>
                    <a:pt x="1187" y="2041"/>
                    <a:pt x="1069" y="2112"/>
                  </a:cubicBezTo>
                  <a:cubicBezTo>
                    <a:pt x="946" y="2184"/>
                    <a:pt x="826" y="2258"/>
                    <a:pt x="719" y="2354"/>
                  </a:cubicBezTo>
                  <a:cubicBezTo>
                    <a:pt x="612" y="2452"/>
                    <a:pt x="510" y="2555"/>
                    <a:pt x="429" y="2677"/>
                  </a:cubicBezTo>
                  <a:cubicBezTo>
                    <a:pt x="379" y="2754"/>
                    <a:pt x="343" y="2835"/>
                    <a:pt x="316" y="2923"/>
                  </a:cubicBezTo>
                  <a:cubicBezTo>
                    <a:pt x="297" y="2984"/>
                    <a:pt x="279" y="3049"/>
                    <a:pt x="260" y="3113"/>
                  </a:cubicBezTo>
                  <a:lnTo>
                    <a:pt x="260" y="3114"/>
                  </a:lnTo>
                  <a:cubicBezTo>
                    <a:pt x="260" y="3114"/>
                    <a:pt x="260" y="3115"/>
                    <a:pt x="260" y="3115"/>
                  </a:cubicBezTo>
                  <a:cubicBezTo>
                    <a:pt x="240" y="3170"/>
                    <a:pt x="220" y="3222"/>
                    <a:pt x="198" y="3275"/>
                  </a:cubicBezTo>
                  <a:cubicBezTo>
                    <a:pt x="183" y="3306"/>
                    <a:pt x="169" y="3334"/>
                    <a:pt x="157" y="3364"/>
                  </a:cubicBezTo>
                  <a:cubicBezTo>
                    <a:pt x="156" y="3366"/>
                    <a:pt x="156" y="3368"/>
                    <a:pt x="156" y="3369"/>
                  </a:cubicBezTo>
                  <a:cubicBezTo>
                    <a:pt x="148" y="3413"/>
                    <a:pt x="135" y="3458"/>
                    <a:pt x="121" y="3501"/>
                  </a:cubicBezTo>
                  <a:cubicBezTo>
                    <a:pt x="117" y="3516"/>
                    <a:pt x="112" y="3530"/>
                    <a:pt x="108" y="3544"/>
                  </a:cubicBezTo>
                  <a:cubicBezTo>
                    <a:pt x="97" y="3578"/>
                    <a:pt x="87" y="3612"/>
                    <a:pt x="76" y="3645"/>
                  </a:cubicBezTo>
                  <a:cubicBezTo>
                    <a:pt x="53" y="3715"/>
                    <a:pt x="29" y="3783"/>
                    <a:pt x="6" y="3852"/>
                  </a:cubicBezTo>
                  <a:lnTo>
                    <a:pt x="7" y="3852"/>
                  </a:lnTo>
                  <a:cubicBezTo>
                    <a:pt x="4" y="3858"/>
                    <a:pt x="2" y="3864"/>
                    <a:pt x="0" y="3870"/>
                  </a:cubicBezTo>
                  <a:cubicBezTo>
                    <a:pt x="17" y="3871"/>
                    <a:pt x="34" y="3872"/>
                    <a:pt x="52" y="3873"/>
                  </a:cubicBezTo>
                  <a:cubicBezTo>
                    <a:pt x="73" y="3875"/>
                    <a:pt x="95" y="3876"/>
                    <a:pt x="118" y="3878"/>
                  </a:cubicBezTo>
                  <a:lnTo>
                    <a:pt x="234" y="3878"/>
                  </a:lnTo>
                  <a:cubicBezTo>
                    <a:pt x="271" y="3878"/>
                    <a:pt x="308" y="3878"/>
                    <a:pt x="344" y="3880"/>
                  </a:cubicBezTo>
                  <a:cubicBezTo>
                    <a:pt x="382" y="3880"/>
                    <a:pt x="420" y="3879"/>
                    <a:pt x="456" y="3879"/>
                  </a:cubicBezTo>
                  <a:cubicBezTo>
                    <a:pt x="591" y="3878"/>
                    <a:pt x="727" y="3876"/>
                    <a:pt x="863" y="3876"/>
                  </a:cubicBezTo>
                  <a:cubicBezTo>
                    <a:pt x="1140" y="3876"/>
                    <a:pt x="1417" y="3886"/>
                    <a:pt x="1691" y="3898"/>
                  </a:cubicBezTo>
                  <a:lnTo>
                    <a:pt x="1690" y="3898"/>
                  </a:lnTo>
                  <a:cubicBezTo>
                    <a:pt x="1894" y="3911"/>
                    <a:pt x="2097" y="3930"/>
                    <a:pt x="2298" y="3954"/>
                  </a:cubicBezTo>
                  <a:cubicBezTo>
                    <a:pt x="2489" y="3977"/>
                    <a:pt x="2682" y="3999"/>
                    <a:pt x="2872" y="4002"/>
                  </a:cubicBezTo>
                  <a:cubicBezTo>
                    <a:pt x="2934" y="4003"/>
                    <a:pt x="2995" y="4003"/>
                    <a:pt x="3056" y="4003"/>
                  </a:cubicBezTo>
                  <a:cubicBezTo>
                    <a:pt x="3404" y="4003"/>
                    <a:pt x="3751" y="3991"/>
                    <a:pt x="4099" y="3988"/>
                  </a:cubicBezTo>
                  <a:cubicBezTo>
                    <a:pt x="4127" y="3988"/>
                    <a:pt x="4155" y="3988"/>
                    <a:pt x="4183" y="3988"/>
                  </a:cubicBezTo>
                  <a:cubicBezTo>
                    <a:pt x="4354" y="3988"/>
                    <a:pt x="4525" y="3993"/>
                    <a:pt x="4697" y="3995"/>
                  </a:cubicBezTo>
                  <a:cubicBezTo>
                    <a:pt x="4725" y="3995"/>
                    <a:pt x="4752" y="3996"/>
                    <a:pt x="4779" y="3996"/>
                  </a:cubicBezTo>
                  <a:cubicBezTo>
                    <a:pt x="4956" y="3996"/>
                    <a:pt x="5133" y="3993"/>
                    <a:pt x="5310" y="3990"/>
                  </a:cubicBezTo>
                  <a:cubicBezTo>
                    <a:pt x="5465" y="3986"/>
                    <a:pt x="5620" y="3983"/>
                    <a:pt x="5775" y="3983"/>
                  </a:cubicBezTo>
                  <a:cubicBezTo>
                    <a:pt x="5818" y="3983"/>
                    <a:pt x="5862" y="3983"/>
                    <a:pt x="5905" y="3984"/>
                  </a:cubicBezTo>
                  <a:cubicBezTo>
                    <a:pt x="6104" y="3987"/>
                    <a:pt x="6301" y="3993"/>
                    <a:pt x="6498" y="4000"/>
                  </a:cubicBezTo>
                  <a:cubicBezTo>
                    <a:pt x="6703" y="4006"/>
                    <a:pt x="6906" y="4008"/>
                    <a:pt x="7110" y="4008"/>
                  </a:cubicBezTo>
                  <a:cubicBezTo>
                    <a:pt x="7314" y="4008"/>
                    <a:pt x="7518" y="4006"/>
                    <a:pt x="7722" y="4006"/>
                  </a:cubicBezTo>
                  <a:cubicBezTo>
                    <a:pt x="7909" y="4003"/>
                    <a:pt x="8097" y="3995"/>
                    <a:pt x="8283" y="3986"/>
                  </a:cubicBezTo>
                  <a:cubicBezTo>
                    <a:pt x="8475" y="3978"/>
                    <a:pt x="8667" y="3969"/>
                    <a:pt x="8859" y="3969"/>
                  </a:cubicBezTo>
                  <a:cubicBezTo>
                    <a:pt x="8871" y="3969"/>
                    <a:pt x="8882" y="3969"/>
                    <a:pt x="8894" y="3969"/>
                  </a:cubicBezTo>
                  <a:cubicBezTo>
                    <a:pt x="8981" y="3969"/>
                    <a:pt x="9069" y="3972"/>
                    <a:pt x="9156" y="3974"/>
                  </a:cubicBezTo>
                  <a:cubicBezTo>
                    <a:pt x="9437" y="3991"/>
                    <a:pt x="9720" y="4015"/>
                    <a:pt x="10002" y="4025"/>
                  </a:cubicBezTo>
                  <a:cubicBezTo>
                    <a:pt x="10150" y="4031"/>
                    <a:pt x="10297" y="4034"/>
                    <a:pt x="10446" y="4034"/>
                  </a:cubicBezTo>
                  <a:cubicBezTo>
                    <a:pt x="10522" y="4034"/>
                    <a:pt x="10598" y="4031"/>
                    <a:pt x="10673" y="4027"/>
                  </a:cubicBezTo>
                  <a:cubicBezTo>
                    <a:pt x="10747" y="4025"/>
                    <a:pt x="10819" y="4021"/>
                    <a:pt x="10891" y="4021"/>
                  </a:cubicBezTo>
                  <a:cubicBezTo>
                    <a:pt x="10907" y="4021"/>
                    <a:pt x="10924" y="4021"/>
                    <a:pt x="10941" y="4022"/>
                  </a:cubicBezTo>
                  <a:cubicBezTo>
                    <a:pt x="10984" y="4024"/>
                    <a:pt x="11027" y="4028"/>
                    <a:pt x="11069" y="4034"/>
                  </a:cubicBezTo>
                  <a:cubicBezTo>
                    <a:pt x="11113" y="4043"/>
                    <a:pt x="11157" y="4056"/>
                    <a:pt x="11202" y="4069"/>
                  </a:cubicBezTo>
                  <a:cubicBezTo>
                    <a:pt x="11205" y="4070"/>
                    <a:pt x="11208" y="4071"/>
                    <a:pt x="11213" y="4073"/>
                  </a:cubicBezTo>
                  <a:cubicBezTo>
                    <a:pt x="11219" y="4073"/>
                    <a:pt x="11224" y="4073"/>
                    <a:pt x="11230" y="4074"/>
                  </a:cubicBezTo>
                  <a:cubicBezTo>
                    <a:pt x="11262" y="4073"/>
                    <a:pt x="11293" y="4072"/>
                    <a:pt x="11325" y="4072"/>
                  </a:cubicBezTo>
                  <a:cubicBezTo>
                    <a:pt x="11347" y="4072"/>
                    <a:pt x="11369" y="4073"/>
                    <a:pt x="11391" y="4073"/>
                  </a:cubicBezTo>
                  <a:cubicBezTo>
                    <a:pt x="11418" y="4074"/>
                    <a:pt x="11444" y="4074"/>
                    <a:pt x="11470" y="4075"/>
                  </a:cubicBezTo>
                  <a:lnTo>
                    <a:pt x="11470" y="4074"/>
                  </a:lnTo>
                  <a:cubicBezTo>
                    <a:pt x="11489" y="4075"/>
                    <a:pt x="11508" y="4075"/>
                    <a:pt x="11526" y="4077"/>
                  </a:cubicBezTo>
                  <a:cubicBezTo>
                    <a:pt x="11555" y="4077"/>
                    <a:pt x="11583" y="4074"/>
                    <a:pt x="11613" y="4073"/>
                  </a:cubicBezTo>
                  <a:cubicBezTo>
                    <a:pt x="11613" y="4069"/>
                    <a:pt x="11614" y="4064"/>
                    <a:pt x="11614" y="4059"/>
                  </a:cubicBezTo>
                  <a:cubicBezTo>
                    <a:pt x="11623" y="3958"/>
                    <a:pt x="11620" y="3856"/>
                    <a:pt x="11617" y="3754"/>
                  </a:cubicBezTo>
                  <a:cubicBezTo>
                    <a:pt x="11614" y="3660"/>
                    <a:pt x="11610" y="3565"/>
                    <a:pt x="11601" y="3472"/>
                  </a:cubicBezTo>
                  <a:cubicBezTo>
                    <a:pt x="11581" y="3266"/>
                    <a:pt x="11542" y="3063"/>
                    <a:pt x="11466" y="2869"/>
                  </a:cubicBezTo>
                  <a:cubicBezTo>
                    <a:pt x="11390" y="2679"/>
                    <a:pt x="11291" y="2497"/>
                    <a:pt x="11168" y="2334"/>
                  </a:cubicBezTo>
                  <a:cubicBezTo>
                    <a:pt x="11055" y="2182"/>
                    <a:pt x="10915" y="2038"/>
                    <a:pt x="10753" y="1936"/>
                  </a:cubicBezTo>
                  <a:cubicBezTo>
                    <a:pt x="10665" y="1880"/>
                    <a:pt x="10576" y="1831"/>
                    <a:pt x="10479" y="1792"/>
                  </a:cubicBezTo>
                  <a:cubicBezTo>
                    <a:pt x="10383" y="1754"/>
                    <a:pt x="10280" y="1737"/>
                    <a:pt x="10178" y="1724"/>
                  </a:cubicBezTo>
                  <a:cubicBezTo>
                    <a:pt x="10102" y="1715"/>
                    <a:pt x="10024" y="1709"/>
                    <a:pt x="9946" y="1709"/>
                  </a:cubicBezTo>
                  <a:cubicBezTo>
                    <a:pt x="9834" y="1709"/>
                    <a:pt x="9723" y="1721"/>
                    <a:pt x="9616" y="1748"/>
                  </a:cubicBezTo>
                  <a:cubicBezTo>
                    <a:pt x="9429" y="1798"/>
                    <a:pt x="9246" y="1866"/>
                    <a:pt x="9080" y="1966"/>
                  </a:cubicBezTo>
                  <a:cubicBezTo>
                    <a:pt x="9044" y="1989"/>
                    <a:pt x="9008" y="2014"/>
                    <a:pt x="8974" y="2040"/>
                  </a:cubicBezTo>
                  <a:cubicBezTo>
                    <a:pt x="8937" y="1968"/>
                    <a:pt x="8900" y="1895"/>
                    <a:pt x="8864" y="1822"/>
                  </a:cubicBezTo>
                  <a:cubicBezTo>
                    <a:pt x="8779" y="1652"/>
                    <a:pt x="8695" y="1481"/>
                    <a:pt x="8590" y="1321"/>
                  </a:cubicBezTo>
                  <a:cubicBezTo>
                    <a:pt x="8538" y="1241"/>
                    <a:pt x="8482" y="1162"/>
                    <a:pt x="8423" y="1087"/>
                  </a:cubicBezTo>
                  <a:cubicBezTo>
                    <a:pt x="8357" y="1004"/>
                    <a:pt x="8287" y="926"/>
                    <a:pt x="8213" y="851"/>
                  </a:cubicBezTo>
                  <a:cubicBezTo>
                    <a:pt x="8144" y="783"/>
                    <a:pt x="8068" y="723"/>
                    <a:pt x="7994" y="662"/>
                  </a:cubicBezTo>
                  <a:cubicBezTo>
                    <a:pt x="7919" y="599"/>
                    <a:pt x="7839" y="541"/>
                    <a:pt x="7759" y="484"/>
                  </a:cubicBezTo>
                  <a:cubicBezTo>
                    <a:pt x="7682" y="430"/>
                    <a:pt x="7603" y="377"/>
                    <a:pt x="7523" y="328"/>
                  </a:cubicBezTo>
                  <a:cubicBezTo>
                    <a:pt x="7445" y="281"/>
                    <a:pt x="7361" y="246"/>
                    <a:pt x="7276" y="212"/>
                  </a:cubicBezTo>
                  <a:cubicBezTo>
                    <a:pt x="7119" y="145"/>
                    <a:pt x="6950" y="100"/>
                    <a:pt x="6783" y="66"/>
                  </a:cubicBezTo>
                  <a:cubicBezTo>
                    <a:pt x="6608" y="31"/>
                    <a:pt x="6428" y="9"/>
                    <a:pt x="6249" y="2"/>
                  </a:cubicBezTo>
                  <a:cubicBezTo>
                    <a:pt x="6221" y="1"/>
                    <a:pt x="6193" y="0"/>
                    <a:pt x="61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grpSp>
        <p:nvGrpSpPr>
          <p:cNvPr id="4186" name="Google Shape;4186;p56"/>
          <p:cNvGrpSpPr/>
          <p:nvPr/>
        </p:nvGrpSpPr>
        <p:grpSpPr>
          <a:xfrm flipH="1">
            <a:off x="6342417" y="1004511"/>
            <a:ext cx="421743" cy="181119"/>
            <a:chOff x="1768913" y="866050"/>
            <a:chExt cx="181200" cy="79400"/>
          </a:xfrm>
        </p:grpSpPr>
        <p:sp>
          <p:nvSpPr>
            <p:cNvPr id="4187" name="Google Shape;4187;p56"/>
            <p:cNvSpPr/>
            <p:nvPr/>
          </p:nvSpPr>
          <p:spPr>
            <a:xfrm>
              <a:off x="1777200" y="873100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cubicBezTo>
                    <a:pt x="4905" y="1728"/>
                    <a:pt x="4894" y="1735"/>
                    <a:pt x="4884" y="1743"/>
                  </a:cubicBezTo>
                  <a:cubicBezTo>
                    <a:pt x="4883" y="1744"/>
                    <a:pt x="4881" y="1745"/>
                    <a:pt x="4880" y="1746"/>
                  </a:cubicBezTo>
                  <a:cubicBezTo>
                    <a:pt x="4820" y="1754"/>
                    <a:pt x="4759" y="1762"/>
                    <a:pt x="4700" y="1770"/>
                  </a:cubicBezTo>
                  <a:cubicBezTo>
                    <a:pt x="4723" y="1764"/>
                    <a:pt x="4747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7" y="1"/>
                  </a:moveTo>
                  <a:cubicBezTo>
                    <a:pt x="4093" y="1"/>
                    <a:pt x="4036" y="11"/>
                    <a:pt x="3984" y="22"/>
                  </a:cubicBezTo>
                  <a:cubicBezTo>
                    <a:pt x="3922" y="37"/>
                    <a:pt x="3862" y="49"/>
                    <a:pt x="3802" y="71"/>
                  </a:cubicBezTo>
                  <a:cubicBezTo>
                    <a:pt x="3674" y="117"/>
                    <a:pt x="3550" y="172"/>
                    <a:pt x="3431" y="235"/>
                  </a:cubicBezTo>
                  <a:cubicBezTo>
                    <a:pt x="3304" y="301"/>
                    <a:pt x="3176" y="368"/>
                    <a:pt x="3056" y="446"/>
                  </a:cubicBezTo>
                  <a:cubicBezTo>
                    <a:pt x="3008" y="477"/>
                    <a:pt x="2957" y="506"/>
                    <a:pt x="2913" y="542"/>
                  </a:cubicBezTo>
                  <a:cubicBezTo>
                    <a:pt x="2870" y="575"/>
                    <a:pt x="2825" y="616"/>
                    <a:pt x="2797" y="662"/>
                  </a:cubicBezTo>
                  <a:cubicBezTo>
                    <a:pt x="2765" y="714"/>
                    <a:pt x="2742" y="763"/>
                    <a:pt x="2741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1" y="995"/>
                  </a:cubicBezTo>
                  <a:cubicBezTo>
                    <a:pt x="2726" y="1003"/>
                    <a:pt x="2711" y="1012"/>
                    <a:pt x="2695" y="1021"/>
                  </a:cubicBezTo>
                  <a:lnTo>
                    <a:pt x="2695" y="1021"/>
                  </a:lnTo>
                  <a:cubicBezTo>
                    <a:pt x="2698" y="1019"/>
                    <a:pt x="2701" y="1018"/>
                    <a:pt x="2704" y="1017"/>
                  </a:cubicBezTo>
                  <a:lnTo>
                    <a:pt x="2704" y="1017"/>
                  </a:lnTo>
                  <a:cubicBezTo>
                    <a:pt x="2698" y="1020"/>
                    <a:pt x="2692" y="1023"/>
                    <a:pt x="2686" y="1026"/>
                  </a:cubicBezTo>
                  <a:lnTo>
                    <a:pt x="2686" y="1026"/>
                  </a:lnTo>
                  <a:cubicBezTo>
                    <a:pt x="2689" y="1025"/>
                    <a:pt x="2692" y="1023"/>
                    <a:pt x="2695" y="1021"/>
                  </a:cubicBezTo>
                  <a:lnTo>
                    <a:pt x="2695" y="1021"/>
                  </a:lnTo>
                  <a:cubicBezTo>
                    <a:pt x="2691" y="1023"/>
                    <a:pt x="2688" y="1025"/>
                    <a:pt x="2684" y="1027"/>
                  </a:cubicBezTo>
                  <a:lnTo>
                    <a:pt x="2684" y="1027"/>
                  </a:lnTo>
                  <a:cubicBezTo>
                    <a:pt x="2685" y="1027"/>
                    <a:pt x="2685" y="1027"/>
                    <a:pt x="2686" y="1026"/>
                  </a:cubicBezTo>
                  <a:lnTo>
                    <a:pt x="2686" y="1026"/>
                  </a:lnTo>
                  <a:cubicBezTo>
                    <a:pt x="2685" y="1027"/>
                    <a:pt x="2684" y="1027"/>
                    <a:pt x="2683" y="1028"/>
                  </a:cubicBezTo>
                  <a:cubicBezTo>
                    <a:pt x="2683" y="1028"/>
                    <a:pt x="2684" y="1028"/>
                    <a:pt x="2684" y="1027"/>
                  </a:cubicBezTo>
                  <a:lnTo>
                    <a:pt x="2684" y="1027"/>
                  </a:lnTo>
                  <a:cubicBezTo>
                    <a:pt x="2622" y="1062"/>
                    <a:pt x="2562" y="1097"/>
                    <a:pt x="2521" y="1157"/>
                  </a:cubicBezTo>
                  <a:cubicBezTo>
                    <a:pt x="2495" y="1195"/>
                    <a:pt x="2486" y="1236"/>
                    <a:pt x="2481" y="1280"/>
                  </a:cubicBezTo>
                  <a:cubicBezTo>
                    <a:pt x="2366" y="1317"/>
                    <a:pt x="2251" y="1355"/>
                    <a:pt x="2136" y="1395"/>
                  </a:cubicBezTo>
                  <a:cubicBezTo>
                    <a:pt x="2109" y="1404"/>
                    <a:pt x="2083" y="1413"/>
                    <a:pt x="2055" y="1424"/>
                  </a:cubicBezTo>
                  <a:cubicBezTo>
                    <a:pt x="2046" y="1421"/>
                    <a:pt x="2037" y="1419"/>
                    <a:pt x="2028" y="1417"/>
                  </a:cubicBezTo>
                  <a:cubicBezTo>
                    <a:pt x="1969" y="1333"/>
                    <a:pt x="1896" y="1259"/>
                    <a:pt x="1804" y="1213"/>
                  </a:cubicBezTo>
                  <a:cubicBezTo>
                    <a:pt x="1716" y="1170"/>
                    <a:pt x="1625" y="1142"/>
                    <a:pt x="1526" y="1137"/>
                  </a:cubicBezTo>
                  <a:cubicBezTo>
                    <a:pt x="1510" y="1136"/>
                    <a:pt x="1495" y="1135"/>
                    <a:pt x="1479" y="1135"/>
                  </a:cubicBezTo>
                  <a:cubicBezTo>
                    <a:pt x="1389" y="1135"/>
                    <a:pt x="1295" y="1151"/>
                    <a:pt x="1210" y="1176"/>
                  </a:cubicBezTo>
                  <a:cubicBezTo>
                    <a:pt x="1094" y="1210"/>
                    <a:pt x="978" y="1259"/>
                    <a:pt x="871" y="1317"/>
                  </a:cubicBezTo>
                  <a:cubicBezTo>
                    <a:pt x="773" y="1370"/>
                    <a:pt x="678" y="1426"/>
                    <a:pt x="588" y="1491"/>
                  </a:cubicBezTo>
                  <a:cubicBezTo>
                    <a:pt x="537" y="1528"/>
                    <a:pt x="495" y="1571"/>
                    <a:pt x="460" y="1620"/>
                  </a:cubicBezTo>
                  <a:cubicBezTo>
                    <a:pt x="367" y="1705"/>
                    <a:pt x="276" y="1810"/>
                    <a:pt x="242" y="1927"/>
                  </a:cubicBezTo>
                  <a:cubicBezTo>
                    <a:pt x="196" y="1954"/>
                    <a:pt x="151" y="1983"/>
                    <a:pt x="109" y="2014"/>
                  </a:cubicBezTo>
                  <a:cubicBezTo>
                    <a:pt x="48" y="2056"/>
                    <a:pt x="16" y="2128"/>
                    <a:pt x="24" y="2197"/>
                  </a:cubicBezTo>
                  <a:cubicBezTo>
                    <a:pt x="10" y="2244"/>
                    <a:pt x="11" y="2297"/>
                    <a:pt x="31" y="2342"/>
                  </a:cubicBezTo>
                  <a:cubicBezTo>
                    <a:pt x="16" y="2366"/>
                    <a:pt x="7" y="2392"/>
                    <a:pt x="5" y="2422"/>
                  </a:cubicBezTo>
                  <a:cubicBezTo>
                    <a:pt x="0" y="2470"/>
                    <a:pt x="16" y="2518"/>
                    <a:pt x="47" y="2556"/>
                  </a:cubicBezTo>
                  <a:cubicBezTo>
                    <a:pt x="84" y="2601"/>
                    <a:pt x="126" y="2638"/>
                    <a:pt x="184" y="2653"/>
                  </a:cubicBezTo>
                  <a:cubicBezTo>
                    <a:pt x="208" y="2660"/>
                    <a:pt x="232" y="2663"/>
                    <a:pt x="256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9" y="2665"/>
                    <a:pt x="320" y="2664"/>
                    <a:pt x="341" y="2661"/>
                  </a:cubicBezTo>
                  <a:cubicBezTo>
                    <a:pt x="469" y="2645"/>
                    <a:pt x="597" y="2622"/>
                    <a:pt x="721" y="2584"/>
                  </a:cubicBezTo>
                  <a:cubicBezTo>
                    <a:pt x="786" y="2564"/>
                    <a:pt x="868" y="2540"/>
                    <a:pt x="945" y="2505"/>
                  </a:cubicBezTo>
                  <a:cubicBezTo>
                    <a:pt x="973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4" y="2599"/>
                    <a:pt x="1276" y="2599"/>
                    <a:pt x="1288" y="2599"/>
                  </a:cubicBezTo>
                  <a:cubicBezTo>
                    <a:pt x="1426" y="2605"/>
                    <a:pt x="1565" y="2607"/>
                    <a:pt x="1704" y="2607"/>
                  </a:cubicBezTo>
                  <a:cubicBezTo>
                    <a:pt x="1977" y="2607"/>
                    <a:pt x="2251" y="2598"/>
                    <a:pt x="2524" y="2590"/>
                  </a:cubicBezTo>
                  <a:cubicBezTo>
                    <a:pt x="2612" y="2588"/>
                    <a:pt x="2701" y="2583"/>
                    <a:pt x="2789" y="2579"/>
                  </a:cubicBezTo>
                  <a:cubicBezTo>
                    <a:pt x="2840" y="2576"/>
                    <a:pt x="2890" y="2574"/>
                    <a:pt x="2940" y="2571"/>
                  </a:cubicBezTo>
                  <a:cubicBezTo>
                    <a:pt x="3010" y="2567"/>
                    <a:pt x="3080" y="2560"/>
                    <a:pt x="3148" y="2557"/>
                  </a:cubicBezTo>
                  <a:cubicBezTo>
                    <a:pt x="3170" y="2556"/>
                    <a:pt x="3193" y="2555"/>
                    <a:pt x="3215" y="2553"/>
                  </a:cubicBezTo>
                  <a:cubicBezTo>
                    <a:pt x="3224" y="2557"/>
                    <a:pt x="3232" y="2559"/>
                    <a:pt x="3241" y="2561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1"/>
                    <a:pt x="3595" y="2601"/>
                  </a:cubicBezTo>
                  <a:cubicBezTo>
                    <a:pt x="3646" y="2601"/>
                    <a:pt x="3696" y="2601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5"/>
                    <a:pt x="4211" y="2576"/>
                    <a:pt x="4285" y="2569"/>
                  </a:cubicBezTo>
                  <a:cubicBezTo>
                    <a:pt x="4366" y="2564"/>
                    <a:pt x="4447" y="2558"/>
                    <a:pt x="4529" y="2549"/>
                  </a:cubicBezTo>
                  <a:cubicBezTo>
                    <a:pt x="4605" y="2539"/>
                    <a:pt x="4682" y="2531"/>
                    <a:pt x="4758" y="2521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5" y="2511"/>
                    <a:pt x="5369" y="2512"/>
                    <a:pt x="5423" y="2512"/>
                  </a:cubicBezTo>
                  <a:cubicBezTo>
                    <a:pt x="5581" y="2512"/>
                    <a:pt x="5738" y="2505"/>
                    <a:pt x="5893" y="2479"/>
                  </a:cubicBezTo>
                  <a:cubicBezTo>
                    <a:pt x="5938" y="2477"/>
                    <a:pt x="5984" y="2473"/>
                    <a:pt x="6030" y="2470"/>
                  </a:cubicBezTo>
                  <a:cubicBezTo>
                    <a:pt x="6073" y="2468"/>
                    <a:pt x="6116" y="2464"/>
                    <a:pt x="6157" y="2461"/>
                  </a:cubicBezTo>
                  <a:cubicBezTo>
                    <a:pt x="6187" y="2457"/>
                    <a:pt x="6217" y="2459"/>
                    <a:pt x="6247" y="2454"/>
                  </a:cubicBezTo>
                  <a:cubicBezTo>
                    <a:pt x="6284" y="2448"/>
                    <a:pt x="6317" y="2438"/>
                    <a:pt x="6351" y="2422"/>
                  </a:cubicBezTo>
                  <a:cubicBezTo>
                    <a:pt x="6381" y="2408"/>
                    <a:pt x="6405" y="2388"/>
                    <a:pt x="6423" y="2361"/>
                  </a:cubicBezTo>
                  <a:cubicBezTo>
                    <a:pt x="6431" y="2360"/>
                    <a:pt x="6440" y="2358"/>
                    <a:pt x="6448" y="2357"/>
                  </a:cubicBezTo>
                  <a:cubicBezTo>
                    <a:pt x="6522" y="2343"/>
                    <a:pt x="6582" y="2287"/>
                    <a:pt x="6597" y="2213"/>
                  </a:cubicBezTo>
                  <a:cubicBezTo>
                    <a:pt x="6606" y="2169"/>
                    <a:pt x="6604" y="2133"/>
                    <a:pt x="6591" y="2090"/>
                  </a:cubicBezTo>
                  <a:cubicBezTo>
                    <a:pt x="6572" y="2022"/>
                    <a:pt x="6510" y="1971"/>
                    <a:pt x="6442" y="1962"/>
                  </a:cubicBezTo>
                  <a:cubicBezTo>
                    <a:pt x="6412" y="1915"/>
                    <a:pt x="6369" y="1875"/>
                    <a:pt x="6324" y="1843"/>
                  </a:cubicBezTo>
                  <a:cubicBezTo>
                    <a:pt x="6361" y="1814"/>
                    <a:pt x="6392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4" y="1405"/>
                    <a:pt x="6283" y="1362"/>
                  </a:cubicBezTo>
                  <a:cubicBezTo>
                    <a:pt x="6272" y="1355"/>
                    <a:pt x="6261" y="1347"/>
                    <a:pt x="6251" y="1340"/>
                  </a:cubicBezTo>
                  <a:cubicBezTo>
                    <a:pt x="6246" y="1292"/>
                    <a:pt x="6232" y="1244"/>
                    <a:pt x="6209" y="1200"/>
                  </a:cubicBezTo>
                  <a:cubicBezTo>
                    <a:pt x="6166" y="1113"/>
                    <a:pt x="6084" y="1046"/>
                    <a:pt x="5992" y="1006"/>
                  </a:cubicBezTo>
                  <a:cubicBezTo>
                    <a:pt x="5985" y="985"/>
                    <a:pt x="5976" y="965"/>
                    <a:pt x="5966" y="945"/>
                  </a:cubicBezTo>
                  <a:cubicBezTo>
                    <a:pt x="5966" y="924"/>
                    <a:pt x="5964" y="903"/>
                    <a:pt x="5957" y="883"/>
                  </a:cubicBezTo>
                  <a:cubicBezTo>
                    <a:pt x="5926" y="783"/>
                    <a:pt x="5831" y="722"/>
                    <a:pt x="5734" y="695"/>
                  </a:cubicBezTo>
                  <a:cubicBezTo>
                    <a:pt x="5729" y="694"/>
                    <a:pt x="5723" y="693"/>
                    <a:pt x="5719" y="692"/>
                  </a:cubicBezTo>
                  <a:cubicBezTo>
                    <a:pt x="5726" y="668"/>
                    <a:pt x="5727" y="642"/>
                    <a:pt x="5721" y="615"/>
                  </a:cubicBezTo>
                  <a:cubicBezTo>
                    <a:pt x="5707" y="533"/>
                    <a:pt x="5633" y="465"/>
                    <a:pt x="5550" y="462"/>
                  </a:cubicBezTo>
                  <a:cubicBezTo>
                    <a:pt x="5537" y="409"/>
                    <a:pt x="5504" y="361"/>
                    <a:pt x="5464" y="324"/>
                  </a:cubicBezTo>
                  <a:cubicBezTo>
                    <a:pt x="5403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7" y="252"/>
                    <a:pt x="5141" y="249"/>
                    <a:pt x="5137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6" y="170"/>
                    <a:pt x="4930" y="159"/>
                    <a:pt x="4883" y="154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2"/>
                    <a:pt x="4558" y="158"/>
                  </a:cubicBezTo>
                  <a:cubicBezTo>
                    <a:pt x="4540" y="160"/>
                    <a:pt x="4522" y="162"/>
                    <a:pt x="4502" y="165"/>
                  </a:cubicBezTo>
                  <a:cubicBezTo>
                    <a:pt x="4488" y="141"/>
                    <a:pt x="4471" y="119"/>
                    <a:pt x="4451" y="100"/>
                  </a:cubicBezTo>
                  <a:cubicBezTo>
                    <a:pt x="4379" y="34"/>
                    <a:pt x="4277" y="12"/>
                    <a:pt x="4183" y="2"/>
                  </a:cubicBezTo>
                  <a:cubicBezTo>
                    <a:pt x="4171" y="1"/>
                    <a:pt x="4159" y="1"/>
                    <a:pt x="41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88" name="Google Shape;4188;p56"/>
            <p:cNvSpPr/>
            <p:nvPr/>
          </p:nvSpPr>
          <p:spPr>
            <a:xfrm>
              <a:off x="1773075" y="921900"/>
              <a:ext cx="172750" cy="17175"/>
            </a:xfrm>
            <a:custGeom>
              <a:avLst/>
              <a:gdLst/>
              <a:ahLst/>
              <a:cxnLst/>
              <a:rect l="l" t="t" r="r" b="b"/>
              <a:pathLst>
                <a:path w="6910" h="687" extrusionOk="0">
                  <a:moveTo>
                    <a:pt x="5397" y="46"/>
                  </a:moveTo>
                  <a:cubicBezTo>
                    <a:pt x="5400" y="46"/>
                    <a:pt x="5403" y="46"/>
                    <a:pt x="5406" y="46"/>
                  </a:cubicBezTo>
                  <a:lnTo>
                    <a:pt x="5406" y="46"/>
                  </a:lnTo>
                  <a:cubicBezTo>
                    <a:pt x="5403" y="46"/>
                    <a:pt x="5400" y="46"/>
                    <a:pt x="5397" y="46"/>
                  </a:cubicBezTo>
                  <a:close/>
                  <a:moveTo>
                    <a:pt x="5379" y="627"/>
                  </a:moveTo>
                  <a:cubicBezTo>
                    <a:pt x="5387" y="628"/>
                    <a:pt x="5395" y="628"/>
                    <a:pt x="5401" y="628"/>
                  </a:cubicBezTo>
                  <a:cubicBezTo>
                    <a:pt x="5394" y="627"/>
                    <a:pt x="5386" y="627"/>
                    <a:pt x="5379" y="627"/>
                  </a:cubicBezTo>
                  <a:close/>
                  <a:moveTo>
                    <a:pt x="6542" y="1"/>
                  </a:moveTo>
                  <a:cubicBezTo>
                    <a:pt x="6404" y="1"/>
                    <a:pt x="6265" y="17"/>
                    <a:pt x="6127" y="30"/>
                  </a:cubicBezTo>
                  <a:cubicBezTo>
                    <a:pt x="6006" y="40"/>
                    <a:pt x="5885" y="42"/>
                    <a:pt x="5764" y="43"/>
                  </a:cubicBezTo>
                  <a:cubicBezTo>
                    <a:pt x="5677" y="44"/>
                    <a:pt x="5589" y="48"/>
                    <a:pt x="5502" y="48"/>
                  </a:cubicBezTo>
                  <a:cubicBezTo>
                    <a:pt x="5470" y="48"/>
                    <a:pt x="5438" y="47"/>
                    <a:pt x="5406" y="46"/>
                  </a:cubicBezTo>
                  <a:lnTo>
                    <a:pt x="5406" y="46"/>
                  </a:lnTo>
                  <a:cubicBezTo>
                    <a:pt x="5407" y="46"/>
                    <a:pt x="5407" y="46"/>
                    <a:pt x="5408" y="46"/>
                  </a:cubicBezTo>
                  <a:lnTo>
                    <a:pt x="5408" y="46"/>
                  </a:lnTo>
                  <a:cubicBezTo>
                    <a:pt x="5187" y="35"/>
                    <a:pt x="4963" y="34"/>
                    <a:pt x="4740" y="27"/>
                  </a:cubicBezTo>
                  <a:cubicBezTo>
                    <a:pt x="4722" y="27"/>
                    <a:pt x="4703" y="27"/>
                    <a:pt x="4685" y="27"/>
                  </a:cubicBezTo>
                  <a:cubicBezTo>
                    <a:pt x="4583" y="27"/>
                    <a:pt x="4483" y="32"/>
                    <a:pt x="4382" y="37"/>
                  </a:cubicBezTo>
                  <a:cubicBezTo>
                    <a:pt x="4330" y="39"/>
                    <a:pt x="4278" y="39"/>
                    <a:pt x="4226" y="39"/>
                  </a:cubicBezTo>
                  <a:cubicBezTo>
                    <a:pt x="4209" y="39"/>
                    <a:pt x="4191" y="39"/>
                    <a:pt x="4174" y="39"/>
                  </a:cubicBezTo>
                  <a:cubicBezTo>
                    <a:pt x="4139" y="39"/>
                    <a:pt x="4104" y="39"/>
                    <a:pt x="4069" y="40"/>
                  </a:cubicBezTo>
                  <a:cubicBezTo>
                    <a:pt x="3966" y="41"/>
                    <a:pt x="3863" y="47"/>
                    <a:pt x="3760" y="50"/>
                  </a:cubicBezTo>
                  <a:cubicBezTo>
                    <a:pt x="3717" y="53"/>
                    <a:pt x="3674" y="54"/>
                    <a:pt x="3630" y="54"/>
                  </a:cubicBezTo>
                  <a:cubicBezTo>
                    <a:pt x="3578" y="54"/>
                    <a:pt x="3526" y="53"/>
                    <a:pt x="3473" y="53"/>
                  </a:cubicBezTo>
                  <a:cubicBezTo>
                    <a:pt x="3435" y="52"/>
                    <a:pt x="3396" y="52"/>
                    <a:pt x="3357" y="52"/>
                  </a:cubicBezTo>
                  <a:cubicBezTo>
                    <a:pt x="3319" y="52"/>
                    <a:pt x="3280" y="52"/>
                    <a:pt x="3241" y="53"/>
                  </a:cubicBezTo>
                  <a:cubicBezTo>
                    <a:pt x="3165" y="50"/>
                    <a:pt x="3089" y="48"/>
                    <a:pt x="3012" y="48"/>
                  </a:cubicBezTo>
                  <a:cubicBezTo>
                    <a:pt x="2995" y="48"/>
                    <a:pt x="2979" y="48"/>
                    <a:pt x="2962" y="48"/>
                  </a:cubicBezTo>
                  <a:cubicBezTo>
                    <a:pt x="2918" y="49"/>
                    <a:pt x="2875" y="49"/>
                    <a:pt x="2831" y="49"/>
                  </a:cubicBezTo>
                  <a:cubicBezTo>
                    <a:pt x="2685" y="49"/>
                    <a:pt x="2540" y="46"/>
                    <a:pt x="2395" y="45"/>
                  </a:cubicBezTo>
                  <a:cubicBezTo>
                    <a:pt x="2204" y="41"/>
                    <a:pt x="2012" y="33"/>
                    <a:pt x="1821" y="31"/>
                  </a:cubicBezTo>
                  <a:cubicBezTo>
                    <a:pt x="1796" y="31"/>
                    <a:pt x="1772" y="30"/>
                    <a:pt x="1747" y="30"/>
                  </a:cubicBezTo>
                  <a:cubicBezTo>
                    <a:pt x="1462" y="30"/>
                    <a:pt x="1175" y="48"/>
                    <a:pt x="889" y="48"/>
                  </a:cubicBezTo>
                  <a:cubicBezTo>
                    <a:pt x="809" y="48"/>
                    <a:pt x="730" y="47"/>
                    <a:pt x="651" y="43"/>
                  </a:cubicBezTo>
                  <a:cubicBezTo>
                    <a:pt x="587" y="39"/>
                    <a:pt x="520" y="31"/>
                    <a:pt x="454" y="31"/>
                  </a:cubicBezTo>
                  <a:cubicBezTo>
                    <a:pt x="429" y="31"/>
                    <a:pt x="404" y="32"/>
                    <a:pt x="379" y="35"/>
                  </a:cubicBezTo>
                  <a:cubicBezTo>
                    <a:pt x="297" y="45"/>
                    <a:pt x="237" y="111"/>
                    <a:pt x="224" y="189"/>
                  </a:cubicBezTo>
                  <a:cubicBezTo>
                    <a:pt x="220" y="190"/>
                    <a:pt x="218" y="190"/>
                    <a:pt x="215" y="191"/>
                  </a:cubicBezTo>
                  <a:cubicBezTo>
                    <a:pt x="117" y="225"/>
                    <a:pt x="22" y="290"/>
                    <a:pt x="10" y="403"/>
                  </a:cubicBezTo>
                  <a:cubicBezTo>
                    <a:pt x="1" y="480"/>
                    <a:pt x="44" y="563"/>
                    <a:pt x="116" y="598"/>
                  </a:cubicBezTo>
                  <a:cubicBezTo>
                    <a:pt x="186" y="632"/>
                    <a:pt x="261" y="652"/>
                    <a:pt x="337" y="669"/>
                  </a:cubicBezTo>
                  <a:cubicBezTo>
                    <a:pt x="375" y="678"/>
                    <a:pt x="413" y="683"/>
                    <a:pt x="451" y="684"/>
                  </a:cubicBezTo>
                  <a:cubicBezTo>
                    <a:pt x="478" y="686"/>
                    <a:pt x="505" y="686"/>
                    <a:pt x="532" y="686"/>
                  </a:cubicBezTo>
                  <a:cubicBezTo>
                    <a:pt x="559" y="686"/>
                    <a:pt x="586" y="686"/>
                    <a:pt x="614" y="685"/>
                  </a:cubicBezTo>
                  <a:cubicBezTo>
                    <a:pt x="709" y="683"/>
                    <a:pt x="801" y="684"/>
                    <a:pt x="896" y="677"/>
                  </a:cubicBezTo>
                  <a:cubicBezTo>
                    <a:pt x="1084" y="663"/>
                    <a:pt x="1269" y="635"/>
                    <a:pt x="1456" y="616"/>
                  </a:cubicBezTo>
                  <a:cubicBezTo>
                    <a:pt x="1674" y="609"/>
                    <a:pt x="1891" y="612"/>
                    <a:pt x="2108" y="609"/>
                  </a:cubicBezTo>
                  <a:cubicBezTo>
                    <a:pt x="2122" y="609"/>
                    <a:pt x="2137" y="609"/>
                    <a:pt x="2151" y="609"/>
                  </a:cubicBezTo>
                  <a:cubicBezTo>
                    <a:pt x="2242" y="609"/>
                    <a:pt x="2334" y="612"/>
                    <a:pt x="2425" y="614"/>
                  </a:cubicBezTo>
                  <a:cubicBezTo>
                    <a:pt x="2440" y="614"/>
                    <a:pt x="2455" y="615"/>
                    <a:pt x="2469" y="615"/>
                  </a:cubicBezTo>
                  <a:cubicBezTo>
                    <a:pt x="2563" y="615"/>
                    <a:pt x="2657" y="609"/>
                    <a:pt x="2750" y="605"/>
                  </a:cubicBezTo>
                  <a:cubicBezTo>
                    <a:pt x="2942" y="597"/>
                    <a:pt x="3133" y="590"/>
                    <a:pt x="3325" y="589"/>
                  </a:cubicBezTo>
                  <a:cubicBezTo>
                    <a:pt x="3527" y="589"/>
                    <a:pt x="3731" y="595"/>
                    <a:pt x="3934" y="598"/>
                  </a:cubicBezTo>
                  <a:cubicBezTo>
                    <a:pt x="4334" y="605"/>
                    <a:pt x="4734" y="601"/>
                    <a:pt x="5134" y="614"/>
                  </a:cubicBezTo>
                  <a:lnTo>
                    <a:pt x="5134" y="614"/>
                  </a:lnTo>
                  <a:cubicBezTo>
                    <a:pt x="5216" y="618"/>
                    <a:pt x="5298" y="623"/>
                    <a:pt x="5379" y="627"/>
                  </a:cubicBezTo>
                  <a:lnTo>
                    <a:pt x="5379" y="627"/>
                  </a:lnTo>
                  <a:cubicBezTo>
                    <a:pt x="5379" y="627"/>
                    <a:pt x="5379" y="627"/>
                    <a:pt x="5378" y="627"/>
                  </a:cubicBezTo>
                  <a:lnTo>
                    <a:pt x="5378" y="627"/>
                  </a:lnTo>
                  <a:cubicBezTo>
                    <a:pt x="5591" y="637"/>
                    <a:pt x="5804" y="645"/>
                    <a:pt x="6017" y="645"/>
                  </a:cubicBezTo>
                  <a:cubicBezTo>
                    <a:pt x="6042" y="645"/>
                    <a:pt x="6067" y="645"/>
                    <a:pt x="6092" y="645"/>
                  </a:cubicBezTo>
                  <a:cubicBezTo>
                    <a:pt x="6201" y="644"/>
                    <a:pt x="6309" y="635"/>
                    <a:pt x="6417" y="622"/>
                  </a:cubicBezTo>
                  <a:cubicBezTo>
                    <a:pt x="6475" y="616"/>
                    <a:pt x="6531" y="608"/>
                    <a:pt x="6588" y="599"/>
                  </a:cubicBezTo>
                  <a:cubicBezTo>
                    <a:pt x="6671" y="587"/>
                    <a:pt x="6767" y="569"/>
                    <a:pt x="6831" y="512"/>
                  </a:cubicBezTo>
                  <a:cubicBezTo>
                    <a:pt x="6880" y="467"/>
                    <a:pt x="6910" y="408"/>
                    <a:pt x="6899" y="340"/>
                  </a:cubicBezTo>
                  <a:cubicBezTo>
                    <a:pt x="6890" y="281"/>
                    <a:pt x="6855" y="234"/>
                    <a:pt x="6806" y="204"/>
                  </a:cubicBezTo>
                  <a:cubicBezTo>
                    <a:pt x="6789" y="194"/>
                    <a:pt x="6773" y="189"/>
                    <a:pt x="6757" y="184"/>
                  </a:cubicBezTo>
                  <a:cubicBezTo>
                    <a:pt x="6755" y="80"/>
                    <a:pt x="6671" y="5"/>
                    <a:pt x="6569" y="1"/>
                  </a:cubicBezTo>
                  <a:cubicBezTo>
                    <a:pt x="6560" y="1"/>
                    <a:pt x="6551" y="1"/>
                    <a:pt x="654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89" name="Google Shape;4189;p56"/>
            <p:cNvSpPr/>
            <p:nvPr/>
          </p:nvSpPr>
          <p:spPr>
            <a:xfrm>
              <a:off x="1877675" y="903175"/>
              <a:ext cx="9750" cy="9250"/>
            </a:xfrm>
            <a:custGeom>
              <a:avLst/>
              <a:gdLst/>
              <a:ahLst/>
              <a:cxnLst/>
              <a:rect l="l" t="t" r="r" b="b"/>
              <a:pathLst>
                <a:path w="390" h="370" extrusionOk="0">
                  <a:moveTo>
                    <a:pt x="203" y="1"/>
                  </a:moveTo>
                  <a:cubicBezTo>
                    <a:pt x="108" y="1"/>
                    <a:pt x="22" y="65"/>
                    <a:pt x="11" y="165"/>
                  </a:cubicBezTo>
                  <a:cubicBezTo>
                    <a:pt x="1" y="262"/>
                    <a:pt x="74" y="364"/>
                    <a:pt x="174" y="369"/>
                  </a:cubicBezTo>
                  <a:cubicBezTo>
                    <a:pt x="179" y="370"/>
                    <a:pt x="183" y="370"/>
                    <a:pt x="187" y="370"/>
                  </a:cubicBezTo>
                  <a:cubicBezTo>
                    <a:pt x="283" y="370"/>
                    <a:pt x="368" y="307"/>
                    <a:pt x="379" y="206"/>
                  </a:cubicBezTo>
                  <a:cubicBezTo>
                    <a:pt x="389" y="110"/>
                    <a:pt x="316" y="7"/>
                    <a:pt x="216" y="1"/>
                  </a:cubicBezTo>
                  <a:cubicBezTo>
                    <a:pt x="212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90" name="Google Shape;4190;p56"/>
            <p:cNvSpPr/>
            <p:nvPr/>
          </p:nvSpPr>
          <p:spPr>
            <a:xfrm>
              <a:off x="1891625" y="903525"/>
              <a:ext cx="9750" cy="9250"/>
            </a:xfrm>
            <a:custGeom>
              <a:avLst/>
              <a:gdLst/>
              <a:ahLst/>
              <a:cxnLst/>
              <a:rect l="l" t="t" r="r" b="b"/>
              <a:pathLst>
                <a:path w="390" h="370" extrusionOk="0">
                  <a:moveTo>
                    <a:pt x="203" y="1"/>
                  </a:moveTo>
                  <a:cubicBezTo>
                    <a:pt x="108" y="1"/>
                    <a:pt x="22" y="65"/>
                    <a:pt x="11" y="164"/>
                  </a:cubicBezTo>
                  <a:cubicBezTo>
                    <a:pt x="1" y="260"/>
                    <a:pt x="74" y="363"/>
                    <a:pt x="174" y="369"/>
                  </a:cubicBezTo>
                  <a:cubicBezTo>
                    <a:pt x="179" y="369"/>
                    <a:pt x="183" y="369"/>
                    <a:pt x="187" y="369"/>
                  </a:cubicBezTo>
                  <a:cubicBezTo>
                    <a:pt x="283" y="369"/>
                    <a:pt x="368" y="305"/>
                    <a:pt x="379" y="206"/>
                  </a:cubicBezTo>
                  <a:cubicBezTo>
                    <a:pt x="389" y="108"/>
                    <a:pt x="317" y="7"/>
                    <a:pt x="216" y="1"/>
                  </a:cubicBezTo>
                  <a:cubicBezTo>
                    <a:pt x="212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4191" name="Google Shape;4191;p56"/>
            <p:cNvSpPr/>
            <p:nvPr/>
          </p:nvSpPr>
          <p:spPr>
            <a:xfrm>
              <a:off x="1768913" y="866050"/>
              <a:ext cx="181200" cy="79400"/>
            </a:xfrm>
            <a:custGeom>
              <a:avLst/>
              <a:gdLst/>
              <a:ahLst/>
              <a:cxnLst/>
              <a:rect l="l" t="t" r="r" b="b"/>
              <a:pathLst>
                <a:path w="7248" h="3176" extrusionOk="0">
                  <a:moveTo>
                    <a:pt x="4471" y="383"/>
                  </a:moveTo>
                  <a:cubicBezTo>
                    <a:pt x="4471" y="383"/>
                    <a:pt x="4471" y="383"/>
                    <a:pt x="4470" y="383"/>
                  </a:cubicBezTo>
                  <a:cubicBezTo>
                    <a:pt x="4471" y="383"/>
                    <a:pt x="4471" y="383"/>
                    <a:pt x="4471" y="383"/>
                  </a:cubicBezTo>
                  <a:close/>
                  <a:moveTo>
                    <a:pt x="5818" y="760"/>
                  </a:moveTo>
                  <a:lnTo>
                    <a:pt x="5818" y="760"/>
                  </a:lnTo>
                  <a:cubicBezTo>
                    <a:pt x="5818" y="761"/>
                    <a:pt x="5819" y="761"/>
                    <a:pt x="5820" y="761"/>
                  </a:cubicBezTo>
                  <a:cubicBezTo>
                    <a:pt x="5820" y="760"/>
                    <a:pt x="5819" y="760"/>
                    <a:pt x="5818" y="760"/>
                  </a:cubicBezTo>
                  <a:close/>
                  <a:moveTo>
                    <a:pt x="4660" y="370"/>
                  </a:moveTo>
                  <a:cubicBezTo>
                    <a:pt x="4728" y="374"/>
                    <a:pt x="4793" y="378"/>
                    <a:pt x="4859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29" y="481"/>
                    <a:pt x="5385" y="499"/>
                    <a:pt x="5440" y="520"/>
                  </a:cubicBezTo>
                  <a:cubicBezTo>
                    <a:pt x="5465" y="531"/>
                    <a:pt x="5489" y="543"/>
                    <a:pt x="5512" y="554"/>
                  </a:cubicBezTo>
                  <a:cubicBezTo>
                    <a:pt x="5616" y="616"/>
                    <a:pt x="5715" y="686"/>
                    <a:pt x="5812" y="755"/>
                  </a:cubicBezTo>
                  <a:cubicBezTo>
                    <a:pt x="5814" y="758"/>
                    <a:pt x="5815" y="758"/>
                    <a:pt x="5816" y="759"/>
                  </a:cubicBezTo>
                  <a:cubicBezTo>
                    <a:pt x="5817" y="759"/>
                    <a:pt x="5817" y="760"/>
                    <a:pt x="5818" y="760"/>
                  </a:cubicBezTo>
                  <a:lnTo>
                    <a:pt x="5818" y="760"/>
                  </a:lnTo>
                  <a:cubicBezTo>
                    <a:pt x="5817" y="759"/>
                    <a:pt x="5817" y="759"/>
                    <a:pt x="5817" y="759"/>
                  </a:cubicBezTo>
                  <a:lnTo>
                    <a:pt x="5817" y="759"/>
                  </a:lnTo>
                  <a:cubicBezTo>
                    <a:pt x="5859" y="792"/>
                    <a:pt x="5899" y="825"/>
                    <a:pt x="5939" y="860"/>
                  </a:cubicBezTo>
                  <a:cubicBezTo>
                    <a:pt x="5940" y="862"/>
                    <a:pt x="5941" y="862"/>
                    <a:pt x="5943" y="864"/>
                  </a:cubicBezTo>
                  <a:cubicBezTo>
                    <a:pt x="5943" y="864"/>
                    <a:pt x="5944" y="865"/>
                    <a:pt x="5944" y="866"/>
                  </a:cubicBezTo>
                  <a:cubicBezTo>
                    <a:pt x="5951" y="873"/>
                    <a:pt x="5958" y="881"/>
                    <a:pt x="5965" y="886"/>
                  </a:cubicBezTo>
                  <a:cubicBezTo>
                    <a:pt x="5968" y="889"/>
                    <a:pt x="5972" y="893"/>
                    <a:pt x="5974" y="895"/>
                  </a:cubicBezTo>
                  <a:cubicBezTo>
                    <a:pt x="5976" y="897"/>
                    <a:pt x="5979" y="900"/>
                    <a:pt x="5981" y="902"/>
                  </a:cubicBezTo>
                  <a:cubicBezTo>
                    <a:pt x="5989" y="910"/>
                    <a:pt x="5998" y="919"/>
                    <a:pt x="6006" y="928"/>
                  </a:cubicBezTo>
                  <a:cubicBezTo>
                    <a:pt x="6000" y="922"/>
                    <a:pt x="5995" y="916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49" y="1073"/>
                    <a:pt x="6231" y="1153"/>
                  </a:cubicBezTo>
                  <a:cubicBezTo>
                    <a:pt x="6260" y="1183"/>
                    <a:pt x="6287" y="1213"/>
                    <a:pt x="6314" y="1246"/>
                  </a:cubicBezTo>
                  <a:cubicBezTo>
                    <a:pt x="6332" y="1271"/>
                    <a:pt x="6349" y="1297"/>
                    <a:pt x="6366" y="1325"/>
                  </a:cubicBezTo>
                  <a:cubicBezTo>
                    <a:pt x="6401" y="1387"/>
                    <a:pt x="6435" y="1448"/>
                    <a:pt x="6471" y="1509"/>
                  </a:cubicBezTo>
                  <a:cubicBezTo>
                    <a:pt x="6510" y="1574"/>
                    <a:pt x="6550" y="1637"/>
                    <a:pt x="6589" y="1700"/>
                  </a:cubicBezTo>
                  <a:cubicBezTo>
                    <a:pt x="6638" y="1793"/>
                    <a:pt x="6683" y="1889"/>
                    <a:pt x="6723" y="1987"/>
                  </a:cubicBezTo>
                  <a:cubicBezTo>
                    <a:pt x="6733" y="2011"/>
                    <a:pt x="6741" y="2035"/>
                    <a:pt x="6749" y="2060"/>
                  </a:cubicBezTo>
                  <a:cubicBezTo>
                    <a:pt x="6758" y="2099"/>
                    <a:pt x="6765" y="2139"/>
                    <a:pt x="6771" y="2180"/>
                  </a:cubicBezTo>
                  <a:lnTo>
                    <a:pt x="6770" y="2179"/>
                  </a:lnTo>
                  <a:lnTo>
                    <a:pt x="6770" y="2179"/>
                  </a:lnTo>
                  <a:cubicBezTo>
                    <a:pt x="6788" y="2323"/>
                    <a:pt x="6794" y="2470"/>
                    <a:pt x="6810" y="2614"/>
                  </a:cubicBezTo>
                  <a:cubicBezTo>
                    <a:pt x="6812" y="2637"/>
                    <a:pt x="6817" y="2658"/>
                    <a:pt x="6820" y="2680"/>
                  </a:cubicBezTo>
                  <a:cubicBezTo>
                    <a:pt x="6736" y="2687"/>
                    <a:pt x="6651" y="2694"/>
                    <a:pt x="6565" y="2701"/>
                  </a:cubicBezTo>
                  <a:cubicBezTo>
                    <a:pt x="6487" y="2706"/>
                    <a:pt x="6409" y="2707"/>
                    <a:pt x="6331" y="2717"/>
                  </a:cubicBezTo>
                  <a:cubicBezTo>
                    <a:pt x="6300" y="2720"/>
                    <a:pt x="6273" y="2731"/>
                    <a:pt x="6247" y="2747"/>
                  </a:cubicBezTo>
                  <a:cubicBezTo>
                    <a:pt x="6210" y="2751"/>
                    <a:pt x="6172" y="2754"/>
                    <a:pt x="6134" y="2758"/>
                  </a:cubicBezTo>
                  <a:cubicBezTo>
                    <a:pt x="5980" y="2769"/>
                    <a:pt x="5825" y="2782"/>
                    <a:pt x="5670" y="2786"/>
                  </a:cubicBezTo>
                  <a:cubicBezTo>
                    <a:pt x="5601" y="2786"/>
                    <a:pt x="5533" y="2786"/>
                    <a:pt x="5464" y="2785"/>
                  </a:cubicBezTo>
                  <a:cubicBezTo>
                    <a:pt x="5278" y="2782"/>
                    <a:pt x="5091" y="2771"/>
                    <a:pt x="4905" y="2769"/>
                  </a:cubicBezTo>
                  <a:cubicBezTo>
                    <a:pt x="4895" y="2769"/>
                    <a:pt x="4886" y="2769"/>
                    <a:pt x="4876" y="2769"/>
                  </a:cubicBezTo>
                  <a:cubicBezTo>
                    <a:pt x="4684" y="2769"/>
                    <a:pt x="4492" y="2780"/>
                    <a:pt x="4298" y="2785"/>
                  </a:cubicBezTo>
                  <a:cubicBezTo>
                    <a:pt x="4088" y="2792"/>
                    <a:pt x="3878" y="2792"/>
                    <a:pt x="3669" y="2795"/>
                  </a:cubicBezTo>
                  <a:cubicBezTo>
                    <a:pt x="3477" y="2799"/>
                    <a:pt x="3283" y="2805"/>
                    <a:pt x="3091" y="2806"/>
                  </a:cubicBezTo>
                  <a:cubicBezTo>
                    <a:pt x="2907" y="2805"/>
                    <a:pt x="2723" y="2803"/>
                    <a:pt x="2539" y="2798"/>
                  </a:cubicBezTo>
                  <a:cubicBezTo>
                    <a:pt x="2125" y="2785"/>
                    <a:pt x="1711" y="2758"/>
                    <a:pt x="1297" y="2747"/>
                  </a:cubicBezTo>
                  <a:cubicBezTo>
                    <a:pt x="1113" y="2742"/>
                    <a:pt x="928" y="2742"/>
                    <a:pt x="743" y="2731"/>
                  </a:cubicBezTo>
                  <a:cubicBezTo>
                    <a:pt x="651" y="2726"/>
                    <a:pt x="559" y="2721"/>
                    <a:pt x="466" y="2717"/>
                  </a:cubicBezTo>
                  <a:cubicBezTo>
                    <a:pt x="482" y="2666"/>
                    <a:pt x="498" y="2616"/>
                    <a:pt x="516" y="2566"/>
                  </a:cubicBezTo>
                  <a:cubicBezTo>
                    <a:pt x="586" y="2400"/>
                    <a:pt x="660" y="2236"/>
                    <a:pt x="748" y="2078"/>
                  </a:cubicBezTo>
                  <a:cubicBezTo>
                    <a:pt x="774" y="2038"/>
                    <a:pt x="799" y="1998"/>
                    <a:pt x="826" y="1960"/>
                  </a:cubicBezTo>
                  <a:cubicBezTo>
                    <a:pt x="857" y="1920"/>
                    <a:pt x="890" y="1882"/>
                    <a:pt x="924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1" y="1658"/>
                    <a:pt x="1218" y="1621"/>
                  </a:cubicBezTo>
                  <a:cubicBezTo>
                    <a:pt x="1271" y="1595"/>
                    <a:pt x="1321" y="1570"/>
                    <a:pt x="1374" y="1546"/>
                  </a:cubicBezTo>
                  <a:cubicBezTo>
                    <a:pt x="1416" y="1531"/>
                    <a:pt x="1458" y="1516"/>
                    <a:pt x="1502" y="1504"/>
                  </a:cubicBezTo>
                  <a:cubicBezTo>
                    <a:pt x="1533" y="1496"/>
                    <a:pt x="1564" y="1491"/>
                    <a:pt x="1596" y="1485"/>
                  </a:cubicBezTo>
                  <a:cubicBezTo>
                    <a:pt x="1629" y="1482"/>
                    <a:pt x="1662" y="1479"/>
                    <a:pt x="1695" y="1477"/>
                  </a:cubicBezTo>
                  <a:cubicBezTo>
                    <a:pt x="1754" y="1479"/>
                    <a:pt x="1811" y="1484"/>
                    <a:pt x="1868" y="1490"/>
                  </a:cubicBezTo>
                  <a:cubicBezTo>
                    <a:pt x="1960" y="1501"/>
                    <a:pt x="2052" y="1516"/>
                    <a:pt x="2142" y="1536"/>
                  </a:cubicBezTo>
                  <a:cubicBezTo>
                    <a:pt x="2178" y="1547"/>
                    <a:pt x="2212" y="1559"/>
                    <a:pt x="2247" y="1573"/>
                  </a:cubicBezTo>
                  <a:cubicBezTo>
                    <a:pt x="2252" y="1575"/>
                    <a:pt x="2257" y="1577"/>
                    <a:pt x="2262" y="1580"/>
                  </a:cubicBezTo>
                  <a:cubicBezTo>
                    <a:pt x="2269" y="1581"/>
                    <a:pt x="2277" y="1582"/>
                    <a:pt x="2285" y="1585"/>
                  </a:cubicBezTo>
                  <a:cubicBezTo>
                    <a:pt x="2318" y="1598"/>
                    <a:pt x="2352" y="1615"/>
                    <a:pt x="2382" y="1633"/>
                  </a:cubicBezTo>
                  <a:cubicBezTo>
                    <a:pt x="2395" y="1638"/>
                    <a:pt x="2408" y="1645"/>
                    <a:pt x="2420" y="1651"/>
                  </a:cubicBezTo>
                  <a:cubicBezTo>
                    <a:pt x="2420" y="1652"/>
                    <a:pt x="2420" y="1652"/>
                    <a:pt x="2420" y="1652"/>
                  </a:cubicBezTo>
                  <a:cubicBezTo>
                    <a:pt x="2427" y="1657"/>
                    <a:pt x="2434" y="1660"/>
                    <a:pt x="2441" y="1663"/>
                  </a:cubicBezTo>
                  <a:cubicBezTo>
                    <a:pt x="2467" y="1677"/>
                    <a:pt x="2492" y="1691"/>
                    <a:pt x="2518" y="1706"/>
                  </a:cubicBezTo>
                  <a:cubicBezTo>
                    <a:pt x="2540" y="1715"/>
                    <a:pt x="2561" y="1726"/>
                    <a:pt x="2581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6" y="1774"/>
                    <a:pt x="2691" y="1795"/>
                    <a:pt x="2728" y="1814"/>
                  </a:cubicBezTo>
                  <a:cubicBezTo>
                    <a:pt x="2736" y="1797"/>
                    <a:pt x="2744" y="1780"/>
                    <a:pt x="2752" y="1763"/>
                  </a:cubicBezTo>
                  <a:cubicBezTo>
                    <a:pt x="2781" y="1697"/>
                    <a:pt x="2817" y="1633"/>
                    <a:pt x="2856" y="1572"/>
                  </a:cubicBezTo>
                  <a:cubicBezTo>
                    <a:pt x="2859" y="1566"/>
                    <a:pt x="2863" y="1562"/>
                    <a:pt x="2866" y="1556"/>
                  </a:cubicBezTo>
                  <a:cubicBezTo>
                    <a:pt x="2884" y="1527"/>
                    <a:pt x="2905" y="1500"/>
                    <a:pt x="2926" y="1471"/>
                  </a:cubicBezTo>
                  <a:cubicBezTo>
                    <a:pt x="2990" y="1366"/>
                    <a:pt x="3056" y="1264"/>
                    <a:pt x="3130" y="1165"/>
                  </a:cubicBezTo>
                  <a:cubicBezTo>
                    <a:pt x="3207" y="1067"/>
                    <a:pt x="3283" y="966"/>
                    <a:pt x="3368" y="874"/>
                  </a:cubicBezTo>
                  <a:cubicBezTo>
                    <a:pt x="3399" y="845"/>
                    <a:pt x="3430" y="817"/>
                    <a:pt x="3463" y="792"/>
                  </a:cubicBezTo>
                  <a:cubicBezTo>
                    <a:pt x="3541" y="734"/>
                    <a:pt x="3624" y="685"/>
                    <a:pt x="3709" y="637"/>
                  </a:cubicBezTo>
                  <a:cubicBezTo>
                    <a:pt x="3799" y="587"/>
                    <a:pt x="3890" y="543"/>
                    <a:pt x="3983" y="503"/>
                  </a:cubicBezTo>
                  <a:cubicBezTo>
                    <a:pt x="4038" y="482"/>
                    <a:pt x="4094" y="463"/>
                    <a:pt x="4151" y="444"/>
                  </a:cubicBezTo>
                  <a:cubicBezTo>
                    <a:pt x="4204" y="431"/>
                    <a:pt x="4257" y="418"/>
                    <a:pt x="4310" y="407"/>
                  </a:cubicBezTo>
                  <a:cubicBezTo>
                    <a:pt x="4364" y="395"/>
                    <a:pt x="4418" y="388"/>
                    <a:pt x="4473" y="380"/>
                  </a:cubicBezTo>
                  <a:lnTo>
                    <a:pt x="4473" y="380"/>
                  </a:lnTo>
                  <a:cubicBezTo>
                    <a:pt x="4472" y="381"/>
                    <a:pt x="4472" y="382"/>
                    <a:pt x="4471" y="383"/>
                  </a:cubicBezTo>
                  <a:lnTo>
                    <a:pt x="4471" y="383"/>
                  </a:lnTo>
                  <a:cubicBezTo>
                    <a:pt x="4535" y="376"/>
                    <a:pt x="4597" y="372"/>
                    <a:pt x="4660" y="370"/>
                  </a:cubicBezTo>
                  <a:close/>
                  <a:moveTo>
                    <a:pt x="4649" y="1"/>
                  </a:moveTo>
                  <a:cubicBezTo>
                    <a:pt x="4570" y="1"/>
                    <a:pt x="4491" y="5"/>
                    <a:pt x="4413" y="17"/>
                  </a:cubicBezTo>
                  <a:cubicBezTo>
                    <a:pt x="4214" y="44"/>
                    <a:pt x="4015" y="85"/>
                    <a:pt x="3829" y="165"/>
                  </a:cubicBezTo>
                  <a:cubicBezTo>
                    <a:pt x="3647" y="244"/>
                    <a:pt x="3474" y="340"/>
                    <a:pt x="3307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7" y="966"/>
                    <a:pt x="2753" y="1053"/>
                  </a:cubicBezTo>
                  <a:cubicBezTo>
                    <a:pt x="2697" y="1128"/>
                    <a:pt x="2648" y="1211"/>
                    <a:pt x="2601" y="1292"/>
                  </a:cubicBezTo>
                  <a:cubicBezTo>
                    <a:pt x="2595" y="1301"/>
                    <a:pt x="2589" y="1311"/>
                    <a:pt x="2584" y="1320"/>
                  </a:cubicBezTo>
                  <a:cubicBezTo>
                    <a:pt x="2555" y="1305"/>
                    <a:pt x="2526" y="1291"/>
                    <a:pt x="2497" y="1278"/>
                  </a:cubicBezTo>
                  <a:cubicBezTo>
                    <a:pt x="2419" y="1243"/>
                    <a:pt x="2340" y="1211"/>
                    <a:pt x="2260" y="1185"/>
                  </a:cubicBezTo>
                  <a:cubicBezTo>
                    <a:pt x="2181" y="1160"/>
                    <a:pt x="2098" y="1149"/>
                    <a:pt x="2015" y="1135"/>
                  </a:cubicBezTo>
                  <a:cubicBezTo>
                    <a:pt x="1942" y="1124"/>
                    <a:pt x="1867" y="1115"/>
                    <a:pt x="1792" y="1111"/>
                  </a:cubicBezTo>
                  <a:cubicBezTo>
                    <a:pt x="1765" y="1110"/>
                    <a:pt x="1738" y="1109"/>
                    <a:pt x="1711" y="1109"/>
                  </a:cubicBezTo>
                  <a:cubicBezTo>
                    <a:pt x="1584" y="1109"/>
                    <a:pt x="1456" y="1124"/>
                    <a:pt x="1335" y="1167"/>
                  </a:cubicBezTo>
                  <a:cubicBezTo>
                    <a:pt x="1261" y="1193"/>
                    <a:pt x="1186" y="1221"/>
                    <a:pt x="1117" y="1257"/>
                  </a:cubicBezTo>
                  <a:cubicBezTo>
                    <a:pt x="1022" y="1307"/>
                    <a:pt x="935" y="1362"/>
                    <a:pt x="848" y="1423"/>
                  </a:cubicBezTo>
                  <a:cubicBezTo>
                    <a:pt x="684" y="1539"/>
                    <a:pt x="554" y="1693"/>
                    <a:pt x="448" y="1861"/>
                  </a:cubicBezTo>
                  <a:cubicBezTo>
                    <a:pt x="342" y="2028"/>
                    <a:pt x="264" y="2215"/>
                    <a:pt x="187" y="2396"/>
                  </a:cubicBezTo>
                  <a:cubicBezTo>
                    <a:pt x="152" y="2480"/>
                    <a:pt x="124" y="2564"/>
                    <a:pt x="100" y="2651"/>
                  </a:cubicBezTo>
                  <a:cubicBezTo>
                    <a:pt x="89" y="2703"/>
                    <a:pt x="78" y="2753"/>
                    <a:pt x="67" y="2805"/>
                  </a:cubicBezTo>
                  <a:cubicBezTo>
                    <a:pt x="63" y="2821"/>
                    <a:pt x="60" y="2835"/>
                    <a:pt x="57" y="2850"/>
                  </a:cubicBezTo>
                  <a:cubicBezTo>
                    <a:pt x="49" y="2882"/>
                    <a:pt x="42" y="2913"/>
                    <a:pt x="34" y="2945"/>
                  </a:cubicBezTo>
                  <a:cubicBezTo>
                    <a:pt x="27" y="2973"/>
                    <a:pt x="20" y="2999"/>
                    <a:pt x="13" y="3028"/>
                  </a:cubicBezTo>
                  <a:cubicBezTo>
                    <a:pt x="9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3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4" y="3072"/>
                    <a:pt x="438" y="3072"/>
                    <a:pt x="462" y="3071"/>
                  </a:cubicBezTo>
                  <a:lnTo>
                    <a:pt x="462" y="3071"/>
                  </a:lnTo>
                  <a:cubicBezTo>
                    <a:pt x="461" y="3071"/>
                    <a:pt x="460" y="3072"/>
                    <a:pt x="459" y="3072"/>
                  </a:cubicBezTo>
                  <a:lnTo>
                    <a:pt x="466" y="3072"/>
                  </a:lnTo>
                  <a:cubicBezTo>
                    <a:pt x="467" y="3072"/>
                    <a:pt x="469" y="3072"/>
                    <a:pt x="470" y="3072"/>
                  </a:cubicBezTo>
                  <a:cubicBezTo>
                    <a:pt x="487" y="3072"/>
                    <a:pt x="504" y="3079"/>
                    <a:pt x="517" y="3089"/>
                  </a:cubicBezTo>
                  <a:cubicBezTo>
                    <a:pt x="588" y="3093"/>
                    <a:pt x="659" y="3098"/>
                    <a:pt x="730" y="3101"/>
                  </a:cubicBezTo>
                  <a:cubicBezTo>
                    <a:pt x="910" y="3106"/>
                    <a:pt x="1090" y="3111"/>
                    <a:pt x="1270" y="3116"/>
                  </a:cubicBezTo>
                  <a:cubicBezTo>
                    <a:pt x="1641" y="3126"/>
                    <a:pt x="2012" y="3151"/>
                    <a:pt x="2384" y="3163"/>
                  </a:cubicBezTo>
                  <a:cubicBezTo>
                    <a:pt x="2594" y="3169"/>
                    <a:pt x="2804" y="3174"/>
                    <a:pt x="3016" y="3175"/>
                  </a:cubicBezTo>
                  <a:cubicBezTo>
                    <a:pt x="3034" y="3175"/>
                    <a:pt x="3051" y="3175"/>
                    <a:pt x="3069" y="3175"/>
                  </a:cubicBezTo>
                  <a:cubicBezTo>
                    <a:pt x="3253" y="3175"/>
                    <a:pt x="3437" y="3170"/>
                    <a:pt x="3622" y="3166"/>
                  </a:cubicBezTo>
                  <a:cubicBezTo>
                    <a:pt x="3821" y="3163"/>
                    <a:pt x="4020" y="3163"/>
                    <a:pt x="4219" y="3158"/>
                  </a:cubicBezTo>
                  <a:cubicBezTo>
                    <a:pt x="4418" y="3151"/>
                    <a:pt x="4616" y="3142"/>
                    <a:pt x="4813" y="3138"/>
                  </a:cubicBezTo>
                  <a:cubicBezTo>
                    <a:pt x="5075" y="3140"/>
                    <a:pt x="5337" y="3157"/>
                    <a:pt x="5599" y="3157"/>
                  </a:cubicBezTo>
                  <a:cubicBezTo>
                    <a:pt x="5640" y="3157"/>
                    <a:pt x="5680" y="3157"/>
                    <a:pt x="5721" y="3156"/>
                  </a:cubicBezTo>
                  <a:cubicBezTo>
                    <a:pt x="5953" y="3149"/>
                    <a:pt x="6183" y="3124"/>
                    <a:pt x="6414" y="3102"/>
                  </a:cubicBezTo>
                  <a:cubicBezTo>
                    <a:pt x="6419" y="3105"/>
                    <a:pt x="6423" y="3111"/>
                    <a:pt x="6428" y="3114"/>
                  </a:cubicBezTo>
                  <a:cubicBezTo>
                    <a:pt x="6463" y="3112"/>
                    <a:pt x="6498" y="3110"/>
                    <a:pt x="6532" y="3108"/>
                  </a:cubicBezTo>
                  <a:cubicBezTo>
                    <a:pt x="6633" y="3101"/>
                    <a:pt x="6732" y="3096"/>
                    <a:pt x="6832" y="3092"/>
                  </a:cubicBezTo>
                  <a:cubicBezTo>
                    <a:pt x="6971" y="3085"/>
                    <a:pt x="7110" y="3078"/>
                    <a:pt x="7248" y="3074"/>
                  </a:cubicBezTo>
                  <a:cubicBezTo>
                    <a:pt x="7244" y="3044"/>
                    <a:pt x="7242" y="3013"/>
                    <a:pt x="7239" y="2982"/>
                  </a:cubicBezTo>
                  <a:cubicBezTo>
                    <a:pt x="7239" y="2981"/>
                    <a:pt x="7239" y="2980"/>
                    <a:pt x="7239" y="2977"/>
                  </a:cubicBezTo>
                  <a:cubicBezTo>
                    <a:pt x="7231" y="2941"/>
                    <a:pt x="7225" y="2904"/>
                    <a:pt x="7218" y="2867"/>
                  </a:cubicBezTo>
                  <a:cubicBezTo>
                    <a:pt x="7214" y="2840"/>
                    <a:pt x="7210" y="2813"/>
                    <a:pt x="7206" y="2784"/>
                  </a:cubicBezTo>
                  <a:cubicBezTo>
                    <a:pt x="7195" y="2723"/>
                    <a:pt x="7185" y="2663"/>
                    <a:pt x="7177" y="2603"/>
                  </a:cubicBezTo>
                  <a:cubicBezTo>
                    <a:pt x="7164" y="2508"/>
                    <a:pt x="7153" y="2412"/>
                    <a:pt x="7151" y="2316"/>
                  </a:cubicBezTo>
                  <a:cubicBezTo>
                    <a:pt x="7151" y="2307"/>
                    <a:pt x="7152" y="2298"/>
                    <a:pt x="7155" y="2288"/>
                  </a:cubicBezTo>
                  <a:cubicBezTo>
                    <a:pt x="7143" y="2141"/>
                    <a:pt x="7123" y="1996"/>
                    <a:pt x="7071" y="1858"/>
                  </a:cubicBezTo>
                  <a:cubicBezTo>
                    <a:pt x="7031" y="1754"/>
                    <a:pt x="6984" y="1650"/>
                    <a:pt x="6931" y="1554"/>
                  </a:cubicBezTo>
                  <a:cubicBezTo>
                    <a:pt x="6881" y="1464"/>
                    <a:pt x="6825" y="1380"/>
                    <a:pt x="6772" y="1293"/>
                  </a:cubicBezTo>
                  <a:cubicBezTo>
                    <a:pt x="6713" y="1187"/>
                    <a:pt x="6658" y="1077"/>
                    <a:pt x="6579" y="984"/>
                  </a:cubicBezTo>
                  <a:cubicBezTo>
                    <a:pt x="6506" y="897"/>
                    <a:pt x="6421" y="821"/>
                    <a:pt x="6339" y="741"/>
                  </a:cubicBezTo>
                  <a:cubicBezTo>
                    <a:pt x="6309" y="710"/>
                    <a:pt x="6278" y="671"/>
                    <a:pt x="6242" y="641"/>
                  </a:cubicBezTo>
                  <a:cubicBezTo>
                    <a:pt x="6240" y="640"/>
                    <a:pt x="6238" y="638"/>
                    <a:pt x="6237" y="635"/>
                  </a:cubicBezTo>
                  <a:cubicBezTo>
                    <a:pt x="6235" y="633"/>
                    <a:pt x="6232" y="632"/>
                    <a:pt x="6230" y="630"/>
                  </a:cubicBezTo>
                  <a:cubicBezTo>
                    <a:pt x="6229" y="627"/>
                    <a:pt x="6227" y="625"/>
                    <a:pt x="6226" y="624"/>
                  </a:cubicBezTo>
                  <a:cubicBezTo>
                    <a:pt x="6214" y="609"/>
                    <a:pt x="6200" y="598"/>
                    <a:pt x="6187" y="585"/>
                  </a:cubicBezTo>
                  <a:cubicBezTo>
                    <a:pt x="6108" y="517"/>
                    <a:pt x="6026" y="454"/>
                    <a:pt x="5941" y="393"/>
                  </a:cubicBezTo>
                  <a:cubicBezTo>
                    <a:pt x="5839" y="319"/>
                    <a:pt x="5731" y="242"/>
                    <a:pt x="5615" y="193"/>
                  </a:cubicBezTo>
                  <a:cubicBezTo>
                    <a:pt x="5430" y="112"/>
                    <a:pt x="5226" y="63"/>
                    <a:pt x="5026" y="35"/>
                  </a:cubicBezTo>
                  <a:cubicBezTo>
                    <a:pt x="4924" y="20"/>
                    <a:pt x="4823" y="5"/>
                    <a:pt x="4720" y="2"/>
                  </a:cubicBezTo>
                  <a:cubicBezTo>
                    <a:pt x="4696" y="1"/>
                    <a:pt x="4672" y="1"/>
                    <a:pt x="464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grpSp>
        <p:nvGrpSpPr>
          <p:cNvPr id="4192" name="Google Shape;4192;p56"/>
          <p:cNvGrpSpPr/>
          <p:nvPr/>
        </p:nvGrpSpPr>
        <p:grpSpPr>
          <a:xfrm flipH="1">
            <a:off x="8571576" y="1666454"/>
            <a:ext cx="340079" cy="151289"/>
            <a:chOff x="3659575" y="587325"/>
            <a:chExt cx="181250" cy="79400"/>
          </a:xfrm>
        </p:grpSpPr>
        <p:sp>
          <p:nvSpPr>
            <p:cNvPr id="4193" name="Google Shape;4193;p56"/>
            <p:cNvSpPr/>
            <p:nvPr/>
          </p:nvSpPr>
          <p:spPr>
            <a:xfrm>
              <a:off x="3669725" y="594375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lnTo>
                    <a:pt x="4916" y="1720"/>
                  </a:lnTo>
                  <a:cubicBezTo>
                    <a:pt x="4905" y="1727"/>
                    <a:pt x="4895" y="1735"/>
                    <a:pt x="4884" y="1743"/>
                  </a:cubicBezTo>
                  <a:cubicBezTo>
                    <a:pt x="4882" y="1744"/>
                    <a:pt x="4881" y="1745"/>
                    <a:pt x="4880" y="1746"/>
                  </a:cubicBezTo>
                  <a:cubicBezTo>
                    <a:pt x="4819" y="1754"/>
                    <a:pt x="4760" y="1762"/>
                    <a:pt x="4700" y="1770"/>
                  </a:cubicBezTo>
                  <a:cubicBezTo>
                    <a:pt x="4723" y="1765"/>
                    <a:pt x="4746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8" y="1"/>
                  </a:moveTo>
                  <a:cubicBezTo>
                    <a:pt x="4093" y="1"/>
                    <a:pt x="4036" y="11"/>
                    <a:pt x="3985" y="22"/>
                  </a:cubicBezTo>
                  <a:cubicBezTo>
                    <a:pt x="3923" y="37"/>
                    <a:pt x="3861" y="49"/>
                    <a:pt x="3803" y="71"/>
                  </a:cubicBezTo>
                  <a:cubicBezTo>
                    <a:pt x="3675" y="117"/>
                    <a:pt x="3550" y="172"/>
                    <a:pt x="3430" y="235"/>
                  </a:cubicBezTo>
                  <a:cubicBezTo>
                    <a:pt x="3304" y="301"/>
                    <a:pt x="3175" y="368"/>
                    <a:pt x="3055" y="446"/>
                  </a:cubicBezTo>
                  <a:cubicBezTo>
                    <a:pt x="3007" y="477"/>
                    <a:pt x="2958" y="507"/>
                    <a:pt x="2912" y="542"/>
                  </a:cubicBezTo>
                  <a:cubicBezTo>
                    <a:pt x="2871" y="575"/>
                    <a:pt x="2825" y="617"/>
                    <a:pt x="2798" y="662"/>
                  </a:cubicBezTo>
                  <a:cubicBezTo>
                    <a:pt x="2766" y="714"/>
                    <a:pt x="2743" y="764"/>
                    <a:pt x="2742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2" y="995"/>
                  </a:cubicBezTo>
                  <a:cubicBezTo>
                    <a:pt x="2721" y="1005"/>
                    <a:pt x="2702" y="1017"/>
                    <a:pt x="2682" y="1028"/>
                  </a:cubicBezTo>
                  <a:cubicBezTo>
                    <a:pt x="2690" y="1024"/>
                    <a:pt x="2697" y="1020"/>
                    <a:pt x="2704" y="1017"/>
                  </a:cubicBezTo>
                  <a:lnTo>
                    <a:pt x="2704" y="1017"/>
                  </a:lnTo>
                  <a:cubicBezTo>
                    <a:pt x="2634" y="1054"/>
                    <a:pt x="2567" y="1091"/>
                    <a:pt x="2521" y="1157"/>
                  </a:cubicBezTo>
                  <a:cubicBezTo>
                    <a:pt x="2496" y="1195"/>
                    <a:pt x="2485" y="1236"/>
                    <a:pt x="2480" y="1280"/>
                  </a:cubicBezTo>
                  <a:cubicBezTo>
                    <a:pt x="2365" y="1317"/>
                    <a:pt x="2251" y="1355"/>
                    <a:pt x="2137" y="1395"/>
                  </a:cubicBezTo>
                  <a:cubicBezTo>
                    <a:pt x="2109" y="1404"/>
                    <a:pt x="2082" y="1414"/>
                    <a:pt x="2054" y="1424"/>
                  </a:cubicBezTo>
                  <a:cubicBezTo>
                    <a:pt x="2045" y="1422"/>
                    <a:pt x="2036" y="1419"/>
                    <a:pt x="2027" y="1417"/>
                  </a:cubicBezTo>
                  <a:cubicBezTo>
                    <a:pt x="1970" y="1333"/>
                    <a:pt x="1897" y="1259"/>
                    <a:pt x="1804" y="1213"/>
                  </a:cubicBezTo>
                  <a:cubicBezTo>
                    <a:pt x="1716" y="1170"/>
                    <a:pt x="1626" y="1144"/>
                    <a:pt x="1526" y="1137"/>
                  </a:cubicBezTo>
                  <a:cubicBezTo>
                    <a:pt x="1511" y="1136"/>
                    <a:pt x="1495" y="1135"/>
                    <a:pt x="1480" y="1135"/>
                  </a:cubicBezTo>
                  <a:cubicBezTo>
                    <a:pt x="1390" y="1135"/>
                    <a:pt x="1295" y="1152"/>
                    <a:pt x="1210" y="1177"/>
                  </a:cubicBezTo>
                  <a:cubicBezTo>
                    <a:pt x="1093" y="1210"/>
                    <a:pt x="978" y="1259"/>
                    <a:pt x="871" y="1317"/>
                  </a:cubicBezTo>
                  <a:cubicBezTo>
                    <a:pt x="773" y="1370"/>
                    <a:pt x="679" y="1426"/>
                    <a:pt x="588" y="1491"/>
                  </a:cubicBezTo>
                  <a:cubicBezTo>
                    <a:pt x="537" y="1528"/>
                    <a:pt x="496" y="1571"/>
                    <a:pt x="460" y="1621"/>
                  </a:cubicBezTo>
                  <a:cubicBezTo>
                    <a:pt x="367" y="1705"/>
                    <a:pt x="276" y="1810"/>
                    <a:pt x="242" y="1928"/>
                  </a:cubicBezTo>
                  <a:cubicBezTo>
                    <a:pt x="196" y="1954"/>
                    <a:pt x="152" y="1983"/>
                    <a:pt x="108" y="2014"/>
                  </a:cubicBezTo>
                  <a:cubicBezTo>
                    <a:pt x="48" y="2056"/>
                    <a:pt x="16" y="2128"/>
                    <a:pt x="25" y="2197"/>
                  </a:cubicBezTo>
                  <a:cubicBezTo>
                    <a:pt x="9" y="2244"/>
                    <a:pt x="11" y="2297"/>
                    <a:pt x="30" y="2342"/>
                  </a:cubicBezTo>
                  <a:cubicBezTo>
                    <a:pt x="17" y="2366"/>
                    <a:pt x="6" y="2392"/>
                    <a:pt x="4" y="2422"/>
                  </a:cubicBezTo>
                  <a:cubicBezTo>
                    <a:pt x="1" y="2470"/>
                    <a:pt x="16" y="2518"/>
                    <a:pt x="46" y="2556"/>
                  </a:cubicBezTo>
                  <a:cubicBezTo>
                    <a:pt x="84" y="2602"/>
                    <a:pt x="126" y="2638"/>
                    <a:pt x="185" y="2653"/>
                  </a:cubicBezTo>
                  <a:cubicBezTo>
                    <a:pt x="209" y="2660"/>
                    <a:pt x="233" y="2663"/>
                    <a:pt x="257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8" y="2665"/>
                    <a:pt x="320" y="2664"/>
                    <a:pt x="340" y="2661"/>
                  </a:cubicBezTo>
                  <a:cubicBezTo>
                    <a:pt x="470" y="2645"/>
                    <a:pt x="596" y="2622"/>
                    <a:pt x="721" y="2583"/>
                  </a:cubicBezTo>
                  <a:cubicBezTo>
                    <a:pt x="786" y="2564"/>
                    <a:pt x="869" y="2540"/>
                    <a:pt x="945" y="2506"/>
                  </a:cubicBezTo>
                  <a:cubicBezTo>
                    <a:pt x="974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5" y="2599"/>
                    <a:pt x="1276" y="2599"/>
                    <a:pt x="1288" y="2599"/>
                  </a:cubicBezTo>
                  <a:cubicBezTo>
                    <a:pt x="1427" y="2605"/>
                    <a:pt x="1566" y="2607"/>
                    <a:pt x="1704" y="2607"/>
                  </a:cubicBezTo>
                  <a:cubicBezTo>
                    <a:pt x="1978" y="2607"/>
                    <a:pt x="2251" y="2599"/>
                    <a:pt x="2524" y="2590"/>
                  </a:cubicBezTo>
                  <a:cubicBezTo>
                    <a:pt x="2612" y="2588"/>
                    <a:pt x="2702" y="2583"/>
                    <a:pt x="2790" y="2579"/>
                  </a:cubicBezTo>
                  <a:cubicBezTo>
                    <a:pt x="2840" y="2576"/>
                    <a:pt x="2889" y="2574"/>
                    <a:pt x="2941" y="2571"/>
                  </a:cubicBezTo>
                  <a:cubicBezTo>
                    <a:pt x="3009" y="2567"/>
                    <a:pt x="3079" y="2560"/>
                    <a:pt x="3149" y="2557"/>
                  </a:cubicBezTo>
                  <a:cubicBezTo>
                    <a:pt x="3170" y="2555"/>
                    <a:pt x="3193" y="2555"/>
                    <a:pt x="3215" y="2554"/>
                  </a:cubicBezTo>
                  <a:cubicBezTo>
                    <a:pt x="3223" y="2556"/>
                    <a:pt x="3232" y="2559"/>
                    <a:pt x="3241" y="2562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2"/>
                    <a:pt x="3596" y="2602"/>
                  </a:cubicBezTo>
                  <a:cubicBezTo>
                    <a:pt x="3646" y="2602"/>
                    <a:pt x="3696" y="2602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6"/>
                    <a:pt x="4211" y="2576"/>
                    <a:pt x="4285" y="2570"/>
                  </a:cubicBezTo>
                  <a:cubicBezTo>
                    <a:pt x="4366" y="2564"/>
                    <a:pt x="4448" y="2558"/>
                    <a:pt x="4529" y="2549"/>
                  </a:cubicBezTo>
                  <a:cubicBezTo>
                    <a:pt x="4605" y="2539"/>
                    <a:pt x="4682" y="2531"/>
                    <a:pt x="4759" y="2522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4" y="2512"/>
                    <a:pt x="5369" y="2513"/>
                    <a:pt x="5423" y="2513"/>
                  </a:cubicBezTo>
                  <a:cubicBezTo>
                    <a:pt x="5581" y="2513"/>
                    <a:pt x="5738" y="2505"/>
                    <a:pt x="5893" y="2479"/>
                  </a:cubicBezTo>
                  <a:cubicBezTo>
                    <a:pt x="5939" y="2477"/>
                    <a:pt x="5984" y="2474"/>
                    <a:pt x="6030" y="2470"/>
                  </a:cubicBezTo>
                  <a:cubicBezTo>
                    <a:pt x="6074" y="2468"/>
                    <a:pt x="6115" y="2464"/>
                    <a:pt x="6157" y="2461"/>
                  </a:cubicBezTo>
                  <a:cubicBezTo>
                    <a:pt x="6187" y="2458"/>
                    <a:pt x="6218" y="2459"/>
                    <a:pt x="6246" y="2454"/>
                  </a:cubicBezTo>
                  <a:cubicBezTo>
                    <a:pt x="6284" y="2448"/>
                    <a:pt x="6317" y="2438"/>
                    <a:pt x="6352" y="2422"/>
                  </a:cubicBezTo>
                  <a:cubicBezTo>
                    <a:pt x="6381" y="2408"/>
                    <a:pt x="6405" y="2388"/>
                    <a:pt x="6424" y="2361"/>
                  </a:cubicBezTo>
                  <a:cubicBezTo>
                    <a:pt x="6432" y="2360"/>
                    <a:pt x="6441" y="2358"/>
                    <a:pt x="6449" y="2357"/>
                  </a:cubicBezTo>
                  <a:cubicBezTo>
                    <a:pt x="6522" y="2343"/>
                    <a:pt x="6583" y="2287"/>
                    <a:pt x="6597" y="2213"/>
                  </a:cubicBezTo>
                  <a:cubicBezTo>
                    <a:pt x="6607" y="2169"/>
                    <a:pt x="6604" y="2133"/>
                    <a:pt x="6592" y="2090"/>
                  </a:cubicBezTo>
                  <a:cubicBezTo>
                    <a:pt x="6572" y="2022"/>
                    <a:pt x="6510" y="1972"/>
                    <a:pt x="6441" y="1962"/>
                  </a:cubicBezTo>
                  <a:cubicBezTo>
                    <a:pt x="6412" y="1916"/>
                    <a:pt x="6370" y="1875"/>
                    <a:pt x="6323" y="1843"/>
                  </a:cubicBezTo>
                  <a:cubicBezTo>
                    <a:pt x="6362" y="1814"/>
                    <a:pt x="6393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5" y="1406"/>
                    <a:pt x="6283" y="1362"/>
                  </a:cubicBezTo>
                  <a:cubicBezTo>
                    <a:pt x="6273" y="1355"/>
                    <a:pt x="6261" y="1347"/>
                    <a:pt x="6250" y="1340"/>
                  </a:cubicBezTo>
                  <a:cubicBezTo>
                    <a:pt x="6246" y="1292"/>
                    <a:pt x="6231" y="1244"/>
                    <a:pt x="6209" y="1200"/>
                  </a:cubicBezTo>
                  <a:cubicBezTo>
                    <a:pt x="6166" y="1113"/>
                    <a:pt x="6083" y="1046"/>
                    <a:pt x="5992" y="1006"/>
                  </a:cubicBezTo>
                  <a:cubicBezTo>
                    <a:pt x="5986" y="985"/>
                    <a:pt x="5976" y="965"/>
                    <a:pt x="5965" y="945"/>
                  </a:cubicBezTo>
                  <a:cubicBezTo>
                    <a:pt x="5966" y="924"/>
                    <a:pt x="5963" y="904"/>
                    <a:pt x="5957" y="883"/>
                  </a:cubicBezTo>
                  <a:cubicBezTo>
                    <a:pt x="5926" y="783"/>
                    <a:pt x="5830" y="722"/>
                    <a:pt x="5734" y="695"/>
                  </a:cubicBezTo>
                  <a:cubicBezTo>
                    <a:pt x="5728" y="694"/>
                    <a:pt x="5724" y="693"/>
                    <a:pt x="5719" y="692"/>
                  </a:cubicBezTo>
                  <a:cubicBezTo>
                    <a:pt x="5725" y="668"/>
                    <a:pt x="5726" y="642"/>
                    <a:pt x="5721" y="615"/>
                  </a:cubicBezTo>
                  <a:cubicBezTo>
                    <a:pt x="5707" y="533"/>
                    <a:pt x="5633" y="466"/>
                    <a:pt x="5550" y="462"/>
                  </a:cubicBezTo>
                  <a:cubicBezTo>
                    <a:pt x="5537" y="410"/>
                    <a:pt x="5504" y="362"/>
                    <a:pt x="5464" y="324"/>
                  </a:cubicBezTo>
                  <a:cubicBezTo>
                    <a:pt x="5404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6" y="252"/>
                    <a:pt x="5142" y="249"/>
                    <a:pt x="5136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5" y="171"/>
                    <a:pt x="4929" y="159"/>
                    <a:pt x="4883" y="155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3"/>
                    <a:pt x="4559" y="158"/>
                  </a:cubicBezTo>
                  <a:cubicBezTo>
                    <a:pt x="4540" y="160"/>
                    <a:pt x="4521" y="163"/>
                    <a:pt x="4503" y="165"/>
                  </a:cubicBezTo>
                  <a:cubicBezTo>
                    <a:pt x="4489" y="141"/>
                    <a:pt x="4472" y="119"/>
                    <a:pt x="4451" y="100"/>
                  </a:cubicBezTo>
                  <a:cubicBezTo>
                    <a:pt x="4379" y="35"/>
                    <a:pt x="4277" y="12"/>
                    <a:pt x="4184" y="2"/>
                  </a:cubicBezTo>
                  <a:cubicBezTo>
                    <a:pt x="4172" y="1"/>
                    <a:pt x="4160" y="1"/>
                    <a:pt x="4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56"/>
            <p:cNvSpPr/>
            <p:nvPr/>
          </p:nvSpPr>
          <p:spPr>
            <a:xfrm>
              <a:off x="3665625" y="643200"/>
              <a:ext cx="172725" cy="17150"/>
            </a:xfrm>
            <a:custGeom>
              <a:avLst/>
              <a:gdLst/>
              <a:ahLst/>
              <a:cxnLst/>
              <a:rect l="l" t="t" r="r" b="b"/>
              <a:pathLst>
                <a:path w="6909" h="686" extrusionOk="0">
                  <a:moveTo>
                    <a:pt x="5396" y="45"/>
                  </a:moveTo>
                  <a:cubicBezTo>
                    <a:pt x="5399" y="45"/>
                    <a:pt x="5402" y="45"/>
                    <a:pt x="5406" y="45"/>
                  </a:cubicBezTo>
                  <a:lnTo>
                    <a:pt x="5406" y="45"/>
                  </a:lnTo>
                  <a:cubicBezTo>
                    <a:pt x="5402" y="45"/>
                    <a:pt x="5399" y="45"/>
                    <a:pt x="5396" y="45"/>
                  </a:cubicBezTo>
                  <a:close/>
                  <a:moveTo>
                    <a:pt x="5389" y="626"/>
                  </a:move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lnTo>
                    <a:pt x="5401" y="627"/>
                  </a:lnTo>
                  <a:cubicBezTo>
                    <a:pt x="5397" y="627"/>
                    <a:pt x="5393" y="627"/>
                    <a:pt x="5389" y="626"/>
                  </a:cubicBezTo>
                  <a:close/>
                  <a:moveTo>
                    <a:pt x="6541" y="0"/>
                  </a:moveTo>
                  <a:cubicBezTo>
                    <a:pt x="6404" y="0"/>
                    <a:pt x="6264" y="16"/>
                    <a:pt x="6127" y="29"/>
                  </a:cubicBezTo>
                  <a:cubicBezTo>
                    <a:pt x="6006" y="38"/>
                    <a:pt x="5884" y="41"/>
                    <a:pt x="5762" y="43"/>
                  </a:cubicBezTo>
                  <a:cubicBezTo>
                    <a:pt x="5675" y="43"/>
                    <a:pt x="5588" y="47"/>
                    <a:pt x="5501" y="47"/>
                  </a:cubicBezTo>
                  <a:cubicBezTo>
                    <a:pt x="5469" y="47"/>
                    <a:pt x="5437" y="47"/>
                    <a:pt x="5406" y="45"/>
                  </a:cubicBezTo>
                  <a:lnTo>
                    <a:pt x="5406" y="45"/>
                  </a:lnTo>
                  <a:cubicBezTo>
                    <a:pt x="5406" y="45"/>
                    <a:pt x="5407" y="45"/>
                    <a:pt x="5408" y="45"/>
                  </a:cubicBezTo>
                  <a:lnTo>
                    <a:pt x="5408" y="45"/>
                  </a:lnTo>
                  <a:cubicBezTo>
                    <a:pt x="5185" y="34"/>
                    <a:pt x="4962" y="32"/>
                    <a:pt x="4739" y="27"/>
                  </a:cubicBezTo>
                  <a:cubicBezTo>
                    <a:pt x="4716" y="26"/>
                    <a:pt x="4694" y="26"/>
                    <a:pt x="4672" y="26"/>
                  </a:cubicBezTo>
                  <a:cubicBezTo>
                    <a:pt x="4575" y="26"/>
                    <a:pt x="4479" y="31"/>
                    <a:pt x="4382" y="36"/>
                  </a:cubicBezTo>
                  <a:cubicBezTo>
                    <a:pt x="4277" y="39"/>
                    <a:pt x="4173" y="37"/>
                    <a:pt x="4067" y="39"/>
                  </a:cubicBezTo>
                  <a:cubicBezTo>
                    <a:pt x="3966" y="40"/>
                    <a:pt x="3863" y="45"/>
                    <a:pt x="3760" y="49"/>
                  </a:cubicBezTo>
                  <a:cubicBezTo>
                    <a:pt x="3717" y="51"/>
                    <a:pt x="3674" y="52"/>
                    <a:pt x="3630" y="52"/>
                  </a:cubicBezTo>
                  <a:cubicBezTo>
                    <a:pt x="3578" y="52"/>
                    <a:pt x="3525" y="51"/>
                    <a:pt x="3473" y="51"/>
                  </a:cubicBezTo>
                  <a:cubicBezTo>
                    <a:pt x="3450" y="50"/>
                    <a:pt x="3427" y="50"/>
                    <a:pt x="3404" y="50"/>
                  </a:cubicBezTo>
                  <a:cubicBezTo>
                    <a:pt x="3350" y="50"/>
                    <a:pt x="3295" y="51"/>
                    <a:pt x="3241" y="52"/>
                  </a:cubicBezTo>
                  <a:cubicBezTo>
                    <a:pt x="3164" y="49"/>
                    <a:pt x="3087" y="47"/>
                    <a:pt x="3011" y="47"/>
                  </a:cubicBezTo>
                  <a:cubicBezTo>
                    <a:pt x="2994" y="47"/>
                    <a:pt x="2978" y="47"/>
                    <a:pt x="2962" y="47"/>
                  </a:cubicBezTo>
                  <a:cubicBezTo>
                    <a:pt x="2919" y="48"/>
                    <a:pt x="2877" y="48"/>
                    <a:pt x="2834" y="48"/>
                  </a:cubicBezTo>
                  <a:cubicBezTo>
                    <a:pt x="2687" y="48"/>
                    <a:pt x="2540" y="45"/>
                    <a:pt x="2393" y="43"/>
                  </a:cubicBezTo>
                  <a:cubicBezTo>
                    <a:pt x="2202" y="40"/>
                    <a:pt x="2011" y="32"/>
                    <a:pt x="1820" y="30"/>
                  </a:cubicBezTo>
                  <a:cubicBezTo>
                    <a:pt x="1796" y="30"/>
                    <a:pt x="1771" y="30"/>
                    <a:pt x="1746" y="30"/>
                  </a:cubicBezTo>
                  <a:cubicBezTo>
                    <a:pt x="1460" y="30"/>
                    <a:pt x="1174" y="47"/>
                    <a:pt x="888" y="47"/>
                  </a:cubicBezTo>
                  <a:cubicBezTo>
                    <a:pt x="809" y="47"/>
                    <a:pt x="730" y="46"/>
                    <a:pt x="651" y="43"/>
                  </a:cubicBezTo>
                  <a:cubicBezTo>
                    <a:pt x="585" y="38"/>
                    <a:pt x="518" y="30"/>
                    <a:pt x="453" y="30"/>
                  </a:cubicBezTo>
                  <a:cubicBezTo>
                    <a:pt x="427" y="30"/>
                    <a:pt x="402" y="31"/>
                    <a:pt x="377" y="35"/>
                  </a:cubicBezTo>
                  <a:cubicBezTo>
                    <a:pt x="296" y="44"/>
                    <a:pt x="236" y="110"/>
                    <a:pt x="222" y="188"/>
                  </a:cubicBezTo>
                  <a:cubicBezTo>
                    <a:pt x="220" y="189"/>
                    <a:pt x="216" y="189"/>
                    <a:pt x="214" y="190"/>
                  </a:cubicBezTo>
                  <a:cubicBezTo>
                    <a:pt x="116" y="224"/>
                    <a:pt x="21" y="290"/>
                    <a:pt x="8" y="402"/>
                  </a:cubicBezTo>
                  <a:cubicBezTo>
                    <a:pt x="0" y="479"/>
                    <a:pt x="43" y="562"/>
                    <a:pt x="116" y="597"/>
                  </a:cubicBezTo>
                  <a:cubicBezTo>
                    <a:pt x="184" y="631"/>
                    <a:pt x="261" y="651"/>
                    <a:pt x="336" y="668"/>
                  </a:cubicBezTo>
                  <a:cubicBezTo>
                    <a:pt x="374" y="677"/>
                    <a:pt x="412" y="682"/>
                    <a:pt x="449" y="683"/>
                  </a:cubicBezTo>
                  <a:cubicBezTo>
                    <a:pt x="476" y="685"/>
                    <a:pt x="503" y="685"/>
                    <a:pt x="530" y="685"/>
                  </a:cubicBezTo>
                  <a:cubicBezTo>
                    <a:pt x="557" y="685"/>
                    <a:pt x="584" y="685"/>
                    <a:pt x="612" y="684"/>
                  </a:cubicBezTo>
                  <a:cubicBezTo>
                    <a:pt x="707" y="682"/>
                    <a:pt x="800" y="683"/>
                    <a:pt x="895" y="676"/>
                  </a:cubicBezTo>
                  <a:cubicBezTo>
                    <a:pt x="1083" y="662"/>
                    <a:pt x="1268" y="634"/>
                    <a:pt x="1455" y="615"/>
                  </a:cubicBezTo>
                  <a:cubicBezTo>
                    <a:pt x="1672" y="609"/>
                    <a:pt x="1889" y="611"/>
                    <a:pt x="2106" y="609"/>
                  </a:cubicBezTo>
                  <a:cubicBezTo>
                    <a:pt x="2121" y="608"/>
                    <a:pt x="2135" y="608"/>
                    <a:pt x="2150" y="608"/>
                  </a:cubicBezTo>
                  <a:cubicBezTo>
                    <a:pt x="2242" y="608"/>
                    <a:pt x="2333" y="611"/>
                    <a:pt x="2424" y="613"/>
                  </a:cubicBezTo>
                  <a:cubicBezTo>
                    <a:pt x="2439" y="613"/>
                    <a:pt x="2454" y="614"/>
                    <a:pt x="2469" y="614"/>
                  </a:cubicBezTo>
                  <a:cubicBezTo>
                    <a:pt x="2562" y="614"/>
                    <a:pt x="2655" y="608"/>
                    <a:pt x="2749" y="604"/>
                  </a:cubicBezTo>
                  <a:cubicBezTo>
                    <a:pt x="2940" y="596"/>
                    <a:pt x="3132" y="589"/>
                    <a:pt x="3324" y="588"/>
                  </a:cubicBezTo>
                  <a:cubicBezTo>
                    <a:pt x="3526" y="588"/>
                    <a:pt x="3730" y="594"/>
                    <a:pt x="3932" y="597"/>
                  </a:cubicBezTo>
                  <a:cubicBezTo>
                    <a:pt x="4334" y="604"/>
                    <a:pt x="4734" y="601"/>
                    <a:pt x="5134" y="613"/>
                  </a:cubicBezTo>
                  <a:lnTo>
                    <a:pt x="5134" y="613"/>
                  </a:lnTo>
                  <a:cubicBezTo>
                    <a:pt x="5215" y="617"/>
                    <a:pt x="5296" y="622"/>
                    <a:pt x="5377" y="626"/>
                  </a:cubicBezTo>
                  <a:lnTo>
                    <a:pt x="5377" y="626"/>
                  </a:lnTo>
                  <a:cubicBezTo>
                    <a:pt x="5377" y="626"/>
                    <a:pt x="5377" y="626"/>
                    <a:pt x="5377" y="626"/>
                  </a:cubicBezTo>
                  <a:cubicBezTo>
                    <a:pt x="5381" y="626"/>
                    <a:pt x="5385" y="626"/>
                    <a:pt x="5389" y="626"/>
                  </a:cubicBezTo>
                  <a:lnTo>
                    <a:pt x="5389" y="626"/>
                  </a:lnTo>
                  <a:cubicBezTo>
                    <a:pt x="5389" y="626"/>
                    <a:pt x="5389" y="626"/>
                    <a:pt x="5389" y="626"/>
                  </a:cubicBez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cubicBezTo>
                    <a:pt x="5401" y="627"/>
                    <a:pt x="5401" y="627"/>
                    <a:pt x="5401" y="627"/>
                  </a:cubicBezTo>
                  <a:lnTo>
                    <a:pt x="5401" y="627"/>
                  </a:lnTo>
                  <a:cubicBezTo>
                    <a:pt x="5606" y="637"/>
                    <a:pt x="5811" y="644"/>
                    <a:pt x="6016" y="644"/>
                  </a:cubicBezTo>
                  <a:cubicBezTo>
                    <a:pt x="6041" y="644"/>
                    <a:pt x="6065" y="644"/>
                    <a:pt x="6090" y="644"/>
                  </a:cubicBezTo>
                  <a:cubicBezTo>
                    <a:pt x="6199" y="642"/>
                    <a:pt x="6309" y="633"/>
                    <a:pt x="6416" y="621"/>
                  </a:cubicBezTo>
                  <a:cubicBezTo>
                    <a:pt x="6473" y="615"/>
                    <a:pt x="6529" y="607"/>
                    <a:pt x="6586" y="598"/>
                  </a:cubicBezTo>
                  <a:cubicBezTo>
                    <a:pt x="6670" y="586"/>
                    <a:pt x="6766" y="569"/>
                    <a:pt x="6830" y="511"/>
                  </a:cubicBezTo>
                  <a:cubicBezTo>
                    <a:pt x="6879" y="466"/>
                    <a:pt x="6909" y="407"/>
                    <a:pt x="6899" y="339"/>
                  </a:cubicBezTo>
                  <a:cubicBezTo>
                    <a:pt x="6889" y="279"/>
                    <a:pt x="6854" y="234"/>
                    <a:pt x="6804" y="203"/>
                  </a:cubicBezTo>
                  <a:cubicBezTo>
                    <a:pt x="6789" y="194"/>
                    <a:pt x="6773" y="188"/>
                    <a:pt x="6757" y="183"/>
                  </a:cubicBezTo>
                  <a:lnTo>
                    <a:pt x="6757" y="182"/>
                  </a:lnTo>
                  <a:cubicBezTo>
                    <a:pt x="6755" y="79"/>
                    <a:pt x="6669" y="4"/>
                    <a:pt x="6568" y="0"/>
                  </a:cubicBezTo>
                  <a:cubicBezTo>
                    <a:pt x="6559" y="0"/>
                    <a:pt x="6550" y="0"/>
                    <a:pt x="654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56"/>
            <p:cNvSpPr/>
            <p:nvPr/>
          </p:nvSpPr>
          <p:spPr>
            <a:xfrm>
              <a:off x="3770175" y="624450"/>
              <a:ext cx="9775" cy="9250"/>
            </a:xfrm>
            <a:custGeom>
              <a:avLst/>
              <a:gdLst/>
              <a:ahLst/>
              <a:cxnLst/>
              <a:rect l="l" t="t" r="r" b="b"/>
              <a:pathLst>
                <a:path w="391" h="370" extrusionOk="0">
                  <a:moveTo>
                    <a:pt x="205" y="1"/>
                  </a:moveTo>
                  <a:cubicBezTo>
                    <a:pt x="109" y="1"/>
                    <a:pt x="23" y="65"/>
                    <a:pt x="12" y="165"/>
                  </a:cubicBezTo>
                  <a:cubicBezTo>
                    <a:pt x="1" y="262"/>
                    <a:pt x="74" y="364"/>
                    <a:pt x="176" y="369"/>
                  </a:cubicBezTo>
                  <a:cubicBezTo>
                    <a:pt x="180" y="370"/>
                    <a:pt x="184" y="370"/>
                    <a:pt x="188" y="370"/>
                  </a:cubicBezTo>
                  <a:cubicBezTo>
                    <a:pt x="284" y="370"/>
                    <a:pt x="370" y="306"/>
                    <a:pt x="380" y="206"/>
                  </a:cubicBezTo>
                  <a:cubicBezTo>
                    <a:pt x="391" y="110"/>
                    <a:pt x="318" y="7"/>
                    <a:pt x="217" y="1"/>
                  </a:cubicBezTo>
                  <a:cubicBezTo>
                    <a:pt x="213" y="1"/>
                    <a:pt x="209" y="1"/>
                    <a:pt x="20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56"/>
            <p:cNvSpPr/>
            <p:nvPr/>
          </p:nvSpPr>
          <p:spPr>
            <a:xfrm>
              <a:off x="3784175" y="624800"/>
              <a:ext cx="9725" cy="9250"/>
            </a:xfrm>
            <a:custGeom>
              <a:avLst/>
              <a:gdLst/>
              <a:ahLst/>
              <a:cxnLst/>
              <a:rect l="l" t="t" r="r" b="b"/>
              <a:pathLst>
                <a:path w="389" h="370" extrusionOk="0">
                  <a:moveTo>
                    <a:pt x="203" y="1"/>
                  </a:moveTo>
                  <a:cubicBezTo>
                    <a:pt x="107" y="1"/>
                    <a:pt x="21" y="65"/>
                    <a:pt x="10" y="165"/>
                  </a:cubicBezTo>
                  <a:cubicBezTo>
                    <a:pt x="0" y="261"/>
                    <a:pt x="73" y="363"/>
                    <a:pt x="174" y="369"/>
                  </a:cubicBezTo>
                  <a:cubicBezTo>
                    <a:pt x="178" y="369"/>
                    <a:pt x="182" y="370"/>
                    <a:pt x="186" y="370"/>
                  </a:cubicBezTo>
                  <a:cubicBezTo>
                    <a:pt x="282" y="370"/>
                    <a:pt x="368" y="306"/>
                    <a:pt x="378" y="206"/>
                  </a:cubicBezTo>
                  <a:cubicBezTo>
                    <a:pt x="389" y="108"/>
                    <a:pt x="316" y="7"/>
                    <a:pt x="215" y="1"/>
                  </a:cubicBezTo>
                  <a:cubicBezTo>
                    <a:pt x="211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56"/>
            <p:cNvSpPr/>
            <p:nvPr/>
          </p:nvSpPr>
          <p:spPr>
            <a:xfrm>
              <a:off x="3659575" y="587325"/>
              <a:ext cx="181250" cy="79400"/>
            </a:xfrm>
            <a:custGeom>
              <a:avLst/>
              <a:gdLst/>
              <a:ahLst/>
              <a:cxnLst/>
              <a:rect l="l" t="t" r="r" b="b"/>
              <a:pathLst>
                <a:path w="7250" h="3176" extrusionOk="0">
                  <a:moveTo>
                    <a:pt x="6001" y="922"/>
                  </a:moveTo>
                  <a:cubicBezTo>
                    <a:pt x="6003" y="923"/>
                    <a:pt x="6005" y="925"/>
                    <a:pt x="6007" y="927"/>
                  </a:cubicBezTo>
                  <a:cubicBezTo>
                    <a:pt x="6005" y="925"/>
                    <a:pt x="6003" y="924"/>
                    <a:pt x="6001" y="922"/>
                  </a:cubicBezTo>
                  <a:close/>
                  <a:moveTo>
                    <a:pt x="4662" y="370"/>
                  </a:moveTo>
                  <a:cubicBezTo>
                    <a:pt x="4729" y="374"/>
                    <a:pt x="4793" y="378"/>
                    <a:pt x="4861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30" y="480"/>
                    <a:pt x="5387" y="499"/>
                    <a:pt x="5441" y="520"/>
                  </a:cubicBezTo>
                  <a:cubicBezTo>
                    <a:pt x="5465" y="531"/>
                    <a:pt x="5491" y="543"/>
                    <a:pt x="5513" y="554"/>
                  </a:cubicBezTo>
                  <a:cubicBezTo>
                    <a:pt x="5617" y="616"/>
                    <a:pt x="5716" y="686"/>
                    <a:pt x="5813" y="756"/>
                  </a:cubicBezTo>
                  <a:cubicBezTo>
                    <a:pt x="5814" y="758"/>
                    <a:pt x="5815" y="758"/>
                    <a:pt x="5818" y="759"/>
                  </a:cubicBezTo>
                  <a:cubicBezTo>
                    <a:pt x="5818" y="759"/>
                    <a:pt x="5818" y="759"/>
                    <a:pt x="5818" y="760"/>
                  </a:cubicBezTo>
                  <a:lnTo>
                    <a:pt x="5818" y="760"/>
                  </a:lnTo>
                  <a:cubicBezTo>
                    <a:pt x="5818" y="760"/>
                    <a:pt x="5818" y="759"/>
                    <a:pt x="5818" y="759"/>
                  </a:cubicBezTo>
                  <a:lnTo>
                    <a:pt x="5818" y="759"/>
                  </a:lnTo>
                  <a:cubicBezTo>
                    <a:pt x="5819" y="760"/>
                    <a:pt x="5819" y="761"/>
                    <a:pt x="5820" y="761"/>
                  </a:cubicBezTo>
                  <a:lnTo>
                    <a:pt x="5820" y="761"/>
                  </a:lnTo>
                  <a:cubicBezTo>
                    <a:pt x="5820" y="761"/>
                    <a:pt x="5819" y="760"/>
                    <a:pt x="5818" y="760"/>
                  </a:cubicBezTo>
                  <a:lnTo>
                    <a:pt x="5818" y="760"/>
                  </a:lnTo>
                  <a:cubicBezTo>
                    <a:pt x="5819" y="760"/>
                    <a:pt x="5820" y="760"/>
                    <a:pt x="5821" y="761"/>
                  </a:cubicBezTo>
                  <a:cubicBezTo>
                    <a:pt x="5821" y="761"/>
                    <a:pt x="5821" y="761"/>
                    <a:pt x="5820" y="761"/>
                  </a:cubicBezTo>
                  <a:lnTo>
                    <a:pt x="5820" y="761"/>
                  </a:lnTo>
                  <a:cubicBezTo>
                    <a:pt x="5862" y="794"/>
                    <a:pt x="5901" y="826"/>
                    <a:pt x="5940" y="860"/>
                  </a:cubicBezTo>
                  <a:cubicBezTo>
                    <a:pt x="5941" y="862"/>
                    <a:pt x="5942" y="862"/>
                    <a:pt x="5943" y="864"/>
                  </a:cubicBezTo>
                  <a:cubicBezTo>
                    <a:pt x="5945" y="864"/>
                    <a:pt x="5946" y="865"/>
                    <a:pt x="5946" y="867"/>
                  </a:cubicBezTo>
                  <a:cubicBezTo>
                    <a:pt x="5953" y="873"/>
                    <a:pt x="5959" y="881"/>
                    <a:pt x="5966" y="886"/>
                  </a:cubicBezTo>
                  <a:cubicBezTo>
                    <a:pt x="5969" y="889"/>
                    <a:pt x="5973" y="893"/>
                    <a:pt x="5975" y="895"/>
                  </a:cubicBezTo>
                  <a:cubicBezTo>
                    <a:pt x="5978" y="897"/>
                    <a:pt x="5980" y="900"/>
                    <a:pt x="5981" y="902"/>
                  </a:cubicBezTo>
                  <a:cubicBezTo>
                    <a:pt x="5986" y="906"/>
                    <a:pt x="5991" y="911"/>
                    <a:pt x="5996" y="916"/>
                  </a:cubicBezTo>
                  <a:lnTo>
                    <a:pt x="5996" y="916"/>
                  </a:lnTo>
                  <a:cubicBezTo>
                    <a:pt x="5994" y="914"/>
                    <a:pt x="5991" y="913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50" y="1073"/>
                    <a:pt x="6233" y="1154"/>
                  </a:cubicBezTo>
                  <a:cubicBezTo>
                    <a:pt x="6261" y="1183"/>
                    <a:pt x="6289" y="1213"/>
                    <a:pt x="6315" y="1246"/>
                  </a:cubicBezTo>
                  <a:cubicBezTo>
                    <a:pt x="6333" y="1271"/>
                    <a:pt x="6350" y="1298"/>
                    <a:pt x="6368" y="1325"/>
                  </a:cubicBezTo>
                  <a:cubicBezTo>
                    <a:pt x="6402" y="1387"/>
                    <a:pt x="6435" y="1449"/>
                    <a:pt x="6472" y="1509"/>
                  </a:cubicBezTo>
                  <a:cubicBezTo>
                    <a:pt x="6511" y="1574"/>
                    <a:pt x="6551" y="1637"/>
                    <a:pt x="6591" y="1700"/>
                  </a:cubicBezTo>
                  <a:cubicBezTo>
                    <a:pt x="6640" y="1793"/>
                    <a:pt x="6683" y="1889"/>
                    <a:pt x="6724" y="1987"/>
                  </a:cubicBezTo>
                  <a:cubicBezTo>
                    <a:pt x="6734" y="2011"/>
                    <a:pt x="6742" y="2035"/>
                    <a:pt x="6750" y="2060"/>
                  </a:cubicBezTo>
                  <a:cubicBezTo>
                    <a:pt x="6759" y="2099"/>
                    <a:pt x="6766" y="2139"/>
                    <a:pt x="6772" y="2180"/>
                  </a:cubicBezTo>
                  <a:lnTo>
                    <a:pt x="6771" y="2179"/>
                  </a:lnTo>
                  <a:lnTo>
                    <a:pt x="6771" y="2179"/>
                  </a:lnTo>
                  <a:cubicBezTo>
                    <a:pt x="6790" y="2323"/>
                    <a:pt x="6795" y="2470"/>
                    <a:pt x="6810" y="2614"/>
                  </a:cubicBezTo>
                  <a:cubicBezTo>
                    <a:pt x="6814" y="2637"/>
                    <a:pt x="6818" y="2658"/>
                    <a:pt x="6822" y="2680"/>
                  </a:cubicBezTo>
                  <a:cubicBezTo>
                    <a:pt x="6736" y="2687"/>
                    <a:pt x="6651" y="2694"/>
                    <a:pt x="6567" y="2701"/>
                  </a:cubicBezTo>
                  <a:cubicBezTo>
                    <a:pt x="6489" y="2706"/>
                    <a:pt x="6409" y="2708"/>
                    <a:pt x="6332" y="2717"/>
                  </a:cubicBezTo>
                  <a:cubicBezTo>
                    <a:pt x="6301" y="2720"/>
                    <a:pt x="6274" y="2732"/>
                    <a:pt x="6249" y="2748"/>
                  </a:cubicBezTo>
                  <a:cubicBezTo>
                    <a:pt x="6211" y="2751"/>
                    <a:pt x="6173" y="2754"/>
                    <a:pt x="6135" y="2758"/>
                  </a:cubicBezTo>
                  <a:cubicBezTo>
                    <a:pt x="5981" y="2769"/>
                    <a:pt x="5827" y="2782"/>
                    <a:pt x="5671" y="2786"/>
                  </a:cubicBezTo>
                  <a:cubicBezTo>
                    <a:pt x="5603" y="2786"/>
                    <a:pt x="5533" y="2786"/>
                    <a:pt x="5464" y="2785"/>
                  </a:cubicBezTo>
                  <a:cubicBezTo>
                    <a:pt x="5278" y="2782"/>
                    <a:pt x="5091" y="2772"/>
                    <a:pt x="4906" y="2769"/>
                  </a:cubicBezTo>
                  <a:cubicBezTo>
                    <a:pt x="4897" y="2769"/>
                    <a:pt x="4887" y="2769"/>
                    <a:pt x="4878" y="2769"/>
                  </a:cubicBezTo>
                  <a:cubicBezTo>
                    <a:pt x="4685" y="2769"/>
                    <a:pt x="4492" y="2780"/>
                    <a:pt x="4299" y="2785"/>
                  </a:cubicBezTo>
                  <a:cubicBezTo>
                    <a:pt x="4089" y="2792"/>
                    <a:pt x="3879" y="2792"/>
                    <a:pt x="3669" y="2796"/>
                  </a:cubicBezTo>
                  <a:cubicBezTo>
                    <a:pt x="3477" y="2799"/>
                    <a:pt x="3285" y="2805"/>
                    <a:pt x="3093" y="2806"/>
                  </a:cubicBezTo>
                  <a:cubicBezTo>
                    <a:pt x="2907" y="2805"/>
                    <a:pt x="2725" y="2804"/>
                    <a:pt x="2540" y="2798"/>
                  </a:cubicBezTo>
                  <a:cubicBezTo>
                    <a:pt x="2126" y="2785"/>
                    <a:pt x="1713" y="2758"/>
                    <a:pt x="1299" y="2748"/>
                  </a:cubicBezTo>
                  <a:cubicBezTo>
                    <a:pt x="1113" y="2742"/>
                    <a:pt x="928" y="2742"/>
                    <a:pt x="744" y="2732"/>
                  </a:cubicBezTo>
                  <a:cubicBezTo>
                    <a:pt x="651" y="2726"/>
                    <a:pt x="560" y="2721"/>
                    <a:pt x="467" y="2717"/>
                  </a:cubicBezTo>
                  <a:cubicBezTo>
                    <a:pt x="483" y="2666"/>
                    <a:pt x="499" y="2616"/>
                    <a:pt x="516" y="2566"/>
                  </a:cubicBezTo>
                  <a:cubicBezTo>
                    <a:pt x="587" y="2400"/>
                    <a:pt x="662" y="2236"/>
                    <a:pt x="749" y="2079"/>
                  </a:cubicBezTo>
                  <a:cubicBezTo>
                    <a:pt x="774" y="2039"/>
                    <a:pt x="800" y="1999"/>
                    <a:pt x="827" y="1960"/>
                  </a:cubicBezTo>
                  <a:cubicBezTo>
                    <a:pt x="858" y="1920"/>
                    <a:pt x="890" y="1882"/>
                    <a:pt x="926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3" y="1657"/>
                    <a:pt x="1220" y="1621"/>
                  </a:cubicBezTo>
                  <a:cubicBezTo>
                    <a:pt x="1271" y="1595"/>
                    <a:pt x="1323" y="1570"/>
                    <a:pt x="1375" y="1546"/>
                  </a:cubicBezTo>
                  <a:cubicBezTo>
                    <a:pt x="1418" y="1531"/>
                    <a:pt x="1459" y="1516"/>
                    <a:pt x="1502" y="1505"/>
                  </a:cubicBezTo>
                  <a:cubicBezTo>
                    <a:pt x="1533" y="1497"/>
                    <a:pt x="1565" y="1491"/>
                    <a:pt x="1597" y="1485"/>
                  </a:cubicBezTo>
                  <a:cubicBezTo>
                    <a:pt x="1630" y="1482"/>
                    <a:pt x="1662" y="1479"/>
                    <a:pt x="1695" y="1477"/>
                  </a:cubicBezTo>
                  <a:cubicBezTo>
                    <a:pt x="1755" y="1479"/>
                    <a:pt x="1811" y="1484"/>
                    <a:pt x="1869" y="1490"/>
                  </a:cubicBezTo>
                  <a:cubicBezTo>
                    <a:pt x="1962" y="1501"/>
                    <a:pt x="2052" y="1516"/>
                    <a:pt x="2142" y="1537"/>
                  </a:cubicBezTo>
                  <a:cubicBezTo>
                    <a:pt x="2178" y="1547"/>
                    <a:pt x="2213" y="1559"/>
                    <a:pt x="2248" y="1573"/>
                  </a:cubicBezTo>
                  <a:cubicBezTo>
                    <a:pt x="2252" y="1575"/>
                    <a:pt x="2258" y="1577"/>
                    <a:pt x="2264" y="1580"/>
                  </a:cubicBezTo>
                  <a:cubicBezTo>
                    <a:pt x="2271" y="1581"/>
                    <a:pt x="2279" y="1582"/>
                    <a:pt x="2285" y="1585"/>
                  </a:cubicBezTo>
                  <a:cubicBezTo>
                    <a:pt x="2319" y="1598"/>
                    <a:pt x="2352" y="1615"/>
                    <a:pt x="2384" y="1633"/>
                  </a:cubicBezTo>
                  <a:cubicBezTo>
                    <a:pt x="2396" y="1638"/>
                    <a:pt x="2409" y="1645"/>
                    <a:pt x="2421" y="1651"/>
                  </a:cubicBezTo>
                  <a:cubicBezTo>
                    <a:pt x="2421" y="1652"/>
                    <a:pt x="2421" y="1652"/>
                    <a:pt x="2420" y="1652"/>
                  </a:cubicBezTo>
                  <a:cubicBezTo>
                    <a:pt x="2428" y="1657"/>
                    <a:pt x="2434" y="1660"/>
                    <a:pt x="2441" y="1664"/>
                  </a:cubicBezTo>
                  <a:cubicBezTo>
                    <a:pt x="2467" y="1677"/>
                    <a:pt x="2494" y="1691"/>
                    <a:pt x="2520" y="1706"/>
                  </a:cubicBezTo>
                  <a:cubicBezTo>
                    <a:pt x="2540" y="1715"/>
                    <a:pt x="2562" y="1726"/>
                    <a:pt x="2583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7" y="1774"/>
                    <a:pt x="2692" y="1795"/>
                    <a:pt x="2729" y="1814"/>
                  </a:cubicBezTo>
                  <a:cubicBezTo>
                    <a:pt x="2736" y="1797"/>
                    <a:pt x="2745" y="1780"/>
                    <a:pt x="2753" y="1763"/>
                  </a:cubicBezTo>
                  <a:cubicBezTo>
                    <a:pt x="2783" y="1697"/>
                    <a:pt x="2818" y="1633"/>
                    <a:pt x="2857" y="1572"/>
                  </a:cubicBezTo>
                  <a:cubicBezTo>
                    <a:pt x="2861" y="1566"/>
                    <a:pt x="2864" y="1561"/>
                    <a:pt x="2867" y="1556"/>
                  </a:cubicBezTo>
                  <a:cubicBezTo>
                    <a:pt x="2886" y="1527"/>
                    <a:pt x="2905" y="1499"/>
                    <a:pt x="2926" y="1471"/>
                  </a:cubicBezTo>
                  <a:cubicBezTo>
                    <a:pt x="2990" y="1366"/>
                    <a:pt x="3057" y="1264"/>
                    <a:pt x="3130" y="1165"/>
                  </a:cubicBezTo>
                  <a:cubicBezTo>
                    <a:pt x="3208" y="1067"/>
                    <a:pt x="3284" y="966"/>
                    <a:pt x="3369" y="875"/>
                  </a:cubicBezTo>
                  <a:cubicBezTo>
                    <a:pt x="3399" y="845"/>
                    <a:pt x="3431" y="817"/>
                    <a:pt x="3464" y="792"/>
                  </a:cubicBezTo>
                  <a:cubicBezTo>
                    <a:pt x="3541" y="734"/>
                    <a:pt x="3626" y="685"/>
                    <a:pt x="3709" y="637"/>
                  </a:cubicBezTo>
                  <a:cubicBezTo>
                    <a:pt x="3799" y="588"/>
                    <a:pt x="3891" y="543"/>
                    <a:pt x="3983" y="503"/>
                  </a:cubicBezTo>
                  <a:cubicBezTo>
                    <a:pt x="4039" y="482"/>
                    <a:pt x="4096" y="463"/>
                    <a:pt x="4153" y="445"/>
                  </a:cubicBezTo>
                  <a:cubicBezTo>
                    <a:pt x="4205" y="431"/>
                    <a:pt x="4258" y="418"/>
                    <a:pt x="4312" y="407"/>
                  </a:cubicBezTo>
                  <a:cubicBezTo>
                    <a:pt x="4364" y="395"/>
                    <a:pt x="4419" y="389"/>
                    <a:pt x="4474" y="381"/>
                  </a:cubicBezTo>
                  <a:lnTo>
                    <a:pt x="4474" y="381"/>
                  </a:lnTo>
                  <a:cubicBezTo>
                    <a:pt x="4473" y="382"/>
                    <a:pt x="4472" y="383"/>
                    <a:pt x="4472" y="383"/>
                  </a:cubicBezTo>
                  <a:cubicBezTo>
                    <a:pt x="4536" y="376"/>
                    <a:pt x="4599" y="373"/>
                    <a:pt x="4662" y="370"/>
                  </a:cubicBezTo>
                  <a:close/>
                  <a:moveTo>
                    <a:pt x="4650" y="1"/>
                  </a:moveTo>
                  <a:cubicBezTo>
                    <a:pt x="4572" y="1"/>
                    <a:pt x="4493" y="5"/>
                    <a:pt x="4415" y="17"/>
                  </a:cubicBezTo>
                  <a:cubicBezTo>
                    <a:pt x="4214" y="44"/>
                    <a:pt x="4017" y="86"/>
                    <a:pt x="3830" y="166"/>
                  </a:cubicBezTo>
                  <a:cubicBezTo>
                    <a:pt x="3647" y="244"/>
                    <a:pt x="3476" y="341"/>
                    <a:pt x="3309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8" y="966"/>
                    <a:pt x="2754" y="1053"/>
                  </a:cubicBezTo>
                  <a:cubicBezTo>
                    <a:pt x="2698" y="1128"/>
                    <a:pt x="2649" y="1211"/>
                    <a:pt x="2601" y="1292"/>
                  </a:cubicBezTo>
                  <a:cubicBezTo>
                    <a:pt x="2596" y="1301"/>
                    <a:pt x="2591" y="1310"/>
                    <a:pt x="2585" y="1320"/>
                  </a:cubicBezTo>
                  <a:cubicBezTo>
                    <a:pt x="2556" y="1306"/>
                    <a:pt x="2528" y="1291"/>
                    <a:pt x="2498" y="1278"/>
                  </a:cubicBezTo>
                  <a:cubicBezTo>
                    <a:pt x="2420" y="1243"/>
                    <a:pt x="2341" y="1211"/>
                    <a:pt x="2260" y="1186"/>
                  </a:cubicBezTo>
                  <a:cubicBezTo>
                    <a:pt x="2181" y="1160"/>
                    <a:pt x="2098" y="1149"/>
                    <a:pt x="2017" y="1135"/>
                  </a:cubicBezTo>
                  <a:cubicBezTo>
                    <a:pt x="1944" y="1124"/>
                    <a:pt x="1867" y="1114"/>
                    <a:pt x="1794" y="1111"/>
                  </a:cubicBezTo>
                  <a:cubicBezTo>
                    <a:pt x="1766" y="1110"/>
                    <a:pt x="1739" y="1109"/>
                    <a:pt x="1711" y="1109"/>
                  </a:cubicBezTo>
                  <a:cubicBezTo>
                    <a:pt x="1584" y="1109"/>
                    <a:pt x="1457" y="1124"/>
                    <a:pt x="1336" y="1166"/>
                  </a:cubicBezTo>
                  <a:cubicBezTo>
                    <a:pt x="1261" y="1194"/>
                    <a:pt x="1188" y="1221"/>
                    <a:pt x="1118" y="1258"/>
                  </a:cubicBezTo>
                  <a:cubicBezTo>
                    <a:pt x="1023" y="1307"/>
                    <a:pt x="936" y="1362"/>
                    <a:pt x="849" y="1423"/>
                  </a:cubicBezTo>
                  <a:cubicBezTo>
                    <a:pt x="686" y="1539"/>
                    <a:pt x="554" y="1693"/>
                    <a:pt x="449" y="1860"/>
                  </a:cubicBezTo>
                  <a:cubicBezTo>
                    <a:pt x="343" y="2028"/>
                    <a:pt x="264" y="2215"/>
                    <a:pt x="188" y="2396"/>
                  </a:cubicBezTo>
                  <a:cubicBezTo>
                    <a:pt x="153" y="2480"/>
                    <a:pt x="124" y="2565"/>
                    <a:pt x="101" y="2650"/>
                  </a:cubicBezTo>
                  <a:cubicBezTo>
                    <a:pt x="90" y="2702"/>
                    <a:pt x="80" y="2753"/>
                    <a:pt x="68" y="2805"/>
                  </a:cubicBezTo>
                  <a:cubicBezTo>
                    <a:pt x="65" y="2820"/>
                    <a:pt x="60" y="2836"/>
                    <a:pt x="57" y="2850"/>
                  </a:cubicBezTo>
                  <a:cubicBezTo>
                    <a:pt x="50" y="2882"/>
                    <a:pt x="43" y="2913"/>
                    <a:pt x="35" y="2945"/>
                  </a:cubicBezTo>
                  <a:cubicBezTo>
                    <a:pt x="27" y="2972"/>
                    <a:pt x="21" y="2999"/>
                    <a:pt x="13" y="3027"/>
                  </a:cubicBezTo>
                  <a:cubicBezTo>
                    <a:pt x="10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5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6" y="3072"/>
                    <a:pt x="439" y="3072"/>
                    <a:pt x="463" y="3071"/>
                  </a:cubicBezTo>
                  <a:lnTo>
                    <a:pt x="463" y="3071"/>
                  </a:lnTo>
                  <a:cubicBezTo>
                    <a:pt x="462" y="3071"/>
                    <a:pt x="461" y="3072"/>
                    <a:pt x="459" y="3072"/>
                  </a:cubicBezTo>
                  <a:cubicBezTo>
                    <a:pt x="462" y="3072"/>
                    <a:pt x="464" y="3071"/>
                    <a:pt x="466" y="3071"/>
                  </a:cubicBezTo>
                  <a:cubicBezTo>
                    <a:pt x="486" y="3071"/>
                    <a:pt x="504" y="3078"/>
                    <a:pt x="519" y="3089"/>
                  </a:cubicBezTo>
                  <a:cubicBezTo>
                    <a:pt x="588" y="3093"/>
                    <a:pt x="659" y="3097"/>
                    <a:pt x="731" y="3101"/>
                  </a:cubicBezTo>
                  <a:cubicBezTo>
                    <a:pt x="911" y="3107"/>
                    <a:pt x="1090" y="3110"/>
                    <a:pt x="1271" y="3116"/>
                  </a:cubicBezTo>
                  <a:cubicBezTo>
                    <a:pt x="1643" y="3126"/>
                    <a:pt x="2013" y="3151"/>
                    <a:pt x="2385" y="3163"/>
                  </a:cubicBezTo>
                  <a:cubicBezTo>
                    <a:pt x="2595" y="3169"/>
                    <a:pt x="2806" y="3174"/>
                    <a:pt x="3016" y="3175"/>
                  </a:cubicBezTo>
                  <a:cubicBezTo>
                    <a:pt x="3034" y="3175"/>
                    <a:pt x="3052" y="3175"/>
                    <a:pt x="3069" y="3175"/>
                  </a:cubicBezTo>
                  <a:cubicBezTo>
                    <a:pt x="3254" y="3175"/>
                    <a:pt x="3439" y="3170"/>
                    <a:pt x="3622" y="3166"/>
                  </a:cubicBezTo>
                  <a:cubicBezTo>
                    <a:pt x="3822" y="3161"/>
                    <a:pt x="4021" y="3163"/>
                    <a:pt x="4220" y="3157"/>
                  </a:cubicBezTo>
                  <a:cubicBezTo>
                    <a:pt x="4418" y="3151"/>
                    <a:pt x="4616" y="3142"/>
                    <a:pt x="4815" y="3137"/>
                  </a:cubicBezTo>
                  <a:cubicBezTo>
                    <a:pt x="5071" y="3140"/>
                    <a:pt x="5327" y="3156"/>
                    <a:pt x="5583" y="3156"/>
                  </a:cubicBezTo>
                  <a:cubicBezTo>
                    <a:pt x="5630" y="3156"/>
                    <a:pt x="5676" y="3156"/>
                    <a:pt x="5723" y="3155"/>
                  </a:cubicBezTo>
                  <a:cubicBezTo>
                    <a:pt x="5954" y="3148"/>
                    <a:pt x="6185" y="3123"/>
                    <a:pt x="6414" y="3101"/>
                  </a:cubicBezTo>
                  <a:cubicBezTo>
                    <a:pt x="6420" y="3105"/>
                    <a:pt x="6424" y="3111"/>
                    <a:pt x="6429" y="3115"/>
                  </a:cubicBezTo>
                  <a:cubicBezTo>
                    <a:pt x="6464" y="3112"/>
                    <a:pt x="6498" y="3110"/>
                    <a:pt x="6533" y="3108"/>
                  </a:cubicBezTo>
                  <a:cubicBezTo>
                    <a:pt x="6633" y="3101"/>
                    <a:pt x="6732" y="3096"/>
                    <a:pt x="6833" y="3092"/>
                  </a:cubicBezTo>
                  <a:cubicBezTo>
                    <a:pt x="6971" y="3085"/>
                    <a:pt x="7111" y="3077"/>
                    <a:pt x="7249" y="3075"/>
                  </a:cubicBezTo>
                  <a:cubicBezTo>
                    <a:pt x="7246" y="3044"/>
                    <a:pt x="7244" y="3013"/>
                    <a:pt x="7240" y="2982"/>
                  </a:cubicBezTo>
                  <a:cubicBezTo>
                    <a:pt x="7239" y="2981"/>
                    <a:pt x="7240" y="2979"/>
                    <a:pt x="7240" y="2977"/>
                  </a:cubicBezTo>
                  <a:cubicBezTo>
                    <a:pt x="7232" y="2941"/>
                    <a:pt x="7226" y="2904"/>
                    <a:pt x="7219" y="2868"/>
                  </a:cubicBezTo>
                  <a:cubicBezTo>
                    <a:pt x="7215" y="2840"/>
                    <a:pt x="7211" y="2812"/>
                    <a:pt x="7207" y="2784"/>
                  </a:cubicBezTo>
                  <a:cubicBezTo>
                    <a:pt x="7197" y="2724"/>
                    <a:pt x="7186" y="2663"/>
                    <a:pt x="7178" y="2602"/>
                  </a:cubicBezTo>
                  <a:cubicBezTo>
                    <a:pt x="7166" y="2507"/>
                    <a:pt x="7154" y="2411"/>
                    <a:pt x="7152" y="2316"/>
                  </a:cubicBezTo>
                  <a:cubicBezTo>
                    <a:pt x="7152" y="2306"/>
                    <a:pt x="7153" y="2297"/>
                    <a:pt x="7155" y="2288"/>
                  </a:cubicBezTo>
                  <a:cubicBezTo>
                    <a:pt x="7144" y="2141"/>
                    <a:pt x="7125" y="1996"/>
                    <a:pt x="7072" y="1858"/>
                  </a:cubicBezTo>
                  <a:cubicBezTo>
                    <a:pt x="7032" y="1754"/>
                    <a:pt x="6985" y="1650"/>
                    <a:pt x="6931" y="1554"/>
                  </a:cubicBezTo>
                  <a:cubicBezTo>
                    <a:pt x="6882" y="1465"/>
                    <a:pt x="6826" y="1380"/>
                    <a:pt x="6774" y="1293"/>
                  </a:cubicBezTo>
                  <a:cubicBezTo>
                    <a:pt x="6714" y="1187"/>
                    <a:pt x="6659" y="1077"/>
                    <a:pt x="6580" y="984"/>
                  </a:cubicBezTo>
                  <a:cubicBezTo>
                    <a:pt x="6507" y="897"/>
                    <a:pt x="6422" y="821"/>
                    <a:pt x="6340" y="741"/>
                  </a:cubicBezTo>
                  <a:cubicBezTo>
                    <a:pt x="6310" y="709"/>
                    <a:pt x="6280" y="671"/>
                    <a:pt x="6243" y="641"/>
                  </a:cubicBezTo>
                  <a:cubicBezTo>
                    <a:pt x="6242" y="640"/>
                    <a:pt x="6240" y="638"/>
                    <a:pt x="6237" y="636"/>
                  </a:cubicBezTo>
                  <a:cubicBezTo>
                    <a:pt x="6236" y="633"/>
                    <a:pt x="6234" y="632"/>
                    <a:pt x="6232" y="630"/>
                  </a:cubicBezTo>
                  <a:cubicBezTo>
                    <a:pt x="6230" y="628"/>
                    <a:pt x="6228" y="625"/>
                    <a:pt x="6226" y="624"/>
                  </a:cubicBezTo>
                  <a:cubicBezTo>
                    <a:pt x="6214" y="609"/>
                    <a:pt x="6202" y="598"/>
                    <a:pt x="6188" y="585"/>
                  </a:cubicBezTo>
                  <a:cubicBezTo>
                    <a:pt x="6108" y="517"/>
                    <a:pt x="6027" y="454"/>
                    <a:pt x="5941" y="392"/>
                  </a:cubicBezTo>
                  <a:cubicBezTo>
                    <a:pt x="5840" y="319"/>
                    <a:pt x="5732" y="242"/>
                    <a:pt x="5616" y="193"/>
                  </a:cubicBezTo>
                  <a:cubicBezTo>
                    <a:pt x="5430" y="112"/>
                    <a:pt x="5228" y="63"/>
                    <a:pt x="5026" y="35"/>
                  </a:cubicBezTo>
                  <a:cubicBezTo>
                    <a:pt x="4926" y="20"/>
                    <a:pt x="4824" y="5"/>
                    <a:pt x="4721" y="2"/>
                  </a:cubicBezTo>
                  <a:cubicBezTo>
                    <a:pt x="4697" y="1"/>
                    <a:pt x="4674" y="1"/>
                    <a:pt x="46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8" name="Google Shape;4198;p56"/>
          <p:cNvGrpSpPr/>
          <p:nvPr/>
        </p:nvGrpSpPr>
        <p:grpSpPr>
          <a:xfrm flipH="1">
            <a:off x="6388678" y="207058"/>
            <a:ext cx="662944" cy="228597"/>
            <a:chOff x="1579263" y="684775"/>
            <a:chExt cx="290650" cy="101925"/>
          </a:xfrm>
        </p:grpSpPr>
        <p:sp>
          <p:nvSpPr>
            <p:cNvPr id="4199" name="Google Shape;4199;p56"/>
            <p:cNvSpPr/>
            <p:nvPr/>
          </p:nvSpPr>
          <p:spPr>
            <a:xfrm>
              <a:off x="1587275" y="691775"/>
              <a:ext cx="270675" cy="88550"/>
            </a:xfrm>
            <a:custGeom>
              <a:avLst/>
              <a:gdLst/>
              <a:ahLst/>
              <a:cxnLst/>
              <a:rect l="l" t="t" r="r" b="b"/>
              <a:pathLst>
                <a:path w="10827" h="3542" extrusionOk="0">
                  <a:moveTo>
                    <a:pt x="3593" y="1613"/>
                  </a:moveTo>
                  <a:lnTo>
                    <a:pt x="3593" y="1613"/>
                  </a:lnTo>
                  <a:cubicBezTo>
                    <a:pt x="3563" y="1641"/>
                    <a:pt x="3532" y="1668"/>
                    <a:pt x="3503" y="1695"/>
                  </a:cubicBezTo>
                  <a:cubicBezTo>
                    <a:pt x="3508" y="1687"/>
                    <a:pt x="3515" y="1677"/>
                    <a:pt x="3521" y="1669"/>
                  </a:cubicBezTo>
                  <a:cubicBezTo>
                    <a:pt x="3521" y="1668"/>
                    <a:pt x="3522" y="1668"/>
                    <a:pt x="3522" y="1667"/>
                  </a:cubicBezTo>
                  <a:cubicBezTo>
                    <a:pt x="3545" y="1649"/>
                    <a:pt x="3569" y="1632"/>
                    <a:pt x="3593" y="1613"/>
                  </a:cubicBezTo>
                  <a:close/>
                  <a:moveTo>
                    <a:pt x="5070" y="0"/>
                  </a:moveTo>
                  <a:cubicBezTo>
                    <a:pt x="5038" y="0"/>
                    <a:pt x="5005" y="4"/>
                    <a:pt x="4972" y="11"/>
                  </a:cubicBezTo>
                  <a:cubicBezTo>
                    <a:pt x="4902" y="26"/>
                    <a:pt x="4835" y="43"/>
                    <a:pt x="4767" y="64"/>
                  </a:cubicBezTo>
                  <a:cubicBezTo>
                    <a:pt x="4614" y="97"/>
                    <a:pt x="4464" y="14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13" y="212"/>
                    <a:pt x="4306" y="215"/>
                    <a:pt x="4298" y="218"/>
                  </a:cubicBezTo>
                  <a:cubicBezTo>
                    <a:pt x="4300" y="218"/>
                    <a:pt x="4302" y="217"/>
                    <a:pt x="4303" y="217"/>
                  </a:cubicBezTo>
                  <a:lnTo>
                    <a:pt x="4303" y="217"/>
                  </a:lnTo>
                  <a:cubicBezTo>
                    <a:pt x="4296" y="220"/>
                    <a:pt x="4289" y="223"/>
                    <a:pt x="4282" y="225"/>
                  </a:cubicBezTo>
                  <a:cubicBezTo>
                    <a:pt x="4260" y="216"/>
                    <a:pt x="4237" y="211"/>
                    <a:pt x="4212" y="211"/>
                  </a:cubicBezTo>
                  <a:cubicBezTo>
                    <a:pt x="4206" y="211"/>
                    <a:pt x="4200" y="211"/>
                    <a:pt x="4194" y="212"/>
                  </a:cubicBezTo>
                  <a:cubicBezTo>
                    <a:pt x="4048" y="225"/>
                    <a:pt x="3913" y="300"/>
                    <a:pt x="3788" y="372"/>
                  </a:cubicBezTo>
                  <a:cubicBezTo>
                    <a:pt x="3777" y="379"/>
                    <a:pt x="3767" y="384"/>
                    <a:pt x="3756" y="391"/>
                  </a:cubicBezTo>
                  <a:cubicBezTo>
                    <a:pt x="3730" y="395"/>
                    <a:pt x="3704" y="405"/>
                    <a:pt x="3682" y="420"/>
                  </a:cubicBezTo>
                  <a:cubicBezTo>
                    <a:pt x="3650" y="443"/>
                    <a:pt x="3620" y="467"/>
                    <a:pt x="3591" y="493"/>
                  </a:cubicBezTo>
                  <a:cubicBezTo>
                    <a:pt x="3530" y="532"/>
                    <a:pt x="3469" y="573"/>
                    <a:pt x="3409" y="616"/>
                  </a:cubicBezTo>
                  <a:cubicBezTo>
                    <a:pt x="3353" y="658"/>
                    <a:pt x="3298" y="701"/>
                    <a:pt x="3243" y="744"/>
                  </a:cubicBezTo>
                  <a:cubicBezTo>
                    <a:pt x="3211" y="768"/>
                    <a:pt x="3179" y="792"/>
                    <a:pt x="3148" y="819"/>
                  </a:cubicBezTo>
                  <a:cubicBezTo>
                    <a:pt x="3120" y="844"/>
                    <a:pt x="3092" y="871"/>
                    <a:pt x="3069" y="902"/>
                  </a:cubicBezTo>
                  <a:cubicBezTo>
                    <a:pt x="3052" y="926"/>
                    <a:pt x="3037" y="950"/>
                    <a:pt x="3021" y="975"/>
                  </a:cubicBezTo>
                  <a:cubicBezTo>
                    <a:pt x="2994" y="1021"/>
                    <a:pt x="2987" y="1074"/>
                    <a:pt x="3001" y="1122"/>
                  </a:cubicBezTo>
                  <a:cubicBezTo>
                    <a:pt x="2939" y="1195"/>
                    <a:pt x="2882" y="1273"/>
                    <a:pt x="2828" y="1352"/>
                  </a:cubicBezTo>
                  <a:cubicBezTo>
                    <a:pt x="2795" y="1400"/>
                    <a:pt x="2764" y="1448"/>
                    <a:pt x="2733" y="1497"/>
                  </a:cubicBezTo>
                  <a:cubicBezTo>
                    <a:pt x="2712" y="1529"/>
                    <a:pt x="2693" y="1559"/>
                    <a:pt x="2680" y="1592"/>
                  </a:cubicBezTo>
                  <a:cubicBezTo>
                    <a:pt x="2645" y="1628"/>
                    <a:pt x="2611" y="1666"/>
                    <a:pt x="2575" y="1703"/>
                  </a:cubicBezTo>
                  <a:cubicBezTo>
                    <a:pt x="2516" y="1764"/>
                    <a:pt x="2454" y="1827"/>
                    <a:pt x="2399" y="1894"/>
                  </a:cubicBezTo>
                  <a:cubicBezTo>
                    <a:pt x="2343" y="1870"/>
                    <a:pt x="2285" y="1850"/>
                    <a:pt x="2225" y="1833"/>
                  </a:cubicBezTo>
                  <a:cubicBezTo>
                    <a:pt x="2129" y="1806"/>
                    <a:pt x="2026" y="1795"/>
                    <a:pt x="1925" y="1794"/>
                  </a:cubicBezTo>
                  <a:cubicBezTo>
                    <a:pt x="1850" y="1776"/>
                    <a:pt x="1775" y="1760"/>
                    <a:pt x="1699" y="1751"/>
                  </a:cubicBezTo>
                  <a:cubicBezTo>
                    <a:pt x="1659" y="1746"/>
                    <a:pt x="1615" y="1741"/>
                    <a:pt x="1574" y="1741"/>
                  </a:cubicBezTo>
                  <a:cubicBezTo>
                    <a:pt x="1561" y="1741"/>
                    <a:pt x="1549" y="1742"/>
                    <a:pt x="1537" y="1743"/>
                  </a:cubicBezTo>
                  <a:cubicBezTo>
                    <a:pt x="1514" y="1745"/>
                    <a:pt x="1491" y="1748"/>
                    <a:pt x="1469" y="1752"/>
                  </a:cubicBezTo>
                  <a:cubicBezTo>
                    <a:pt x="1460" y="1746"/>
                    <a:pt x="1451" y="1740"/>
                    <a:pt x="1442" y="1736"/>
                  </a:cubicBezTo>
                  <a:cubicBezTo>
                    <a:pt x="1381" y="1708"/>
                    <a:pt x="1310" y="1698"/>
                    <a:pt x="1240" y="1698"/>
                  </a:cubicBezTo>
                  <a:cubicBezTo>
                    <a:pt x="1191" y="1698"/>
                    <a:pt x="1144" y="1703"/>
                    <a:pt x="1099" y="1710"/>
                  </a:cubicBezTo>
                  <a:cubicBezTo>
                    <a:pt x="838" y="1752"/>
                    <a:pt x="600" y="1899"/>
                    <a:pt x="408" y="2077"/>
                  </a:cubicBezTo>
                  <a:cubicBezTo>
                    <a:pt x="304" y="2173"/>
                    <a:pt x="212" y="2277"/>
                    <a:pt x="142" y="2399"/>
                  </a:cubicBezTo>
                  <a:cubicBezTo>
                    <a:pt x="111" y="2453"/>
                    <a:pt x="86" y="2509"/>
                    <a:pt x="62" y="2565"/>
                  </a:cubicBezTo>
                  <a:cubicBezTo>
                    <a:pt x="42" y="2611"/>
                    <a:pt x="24" y="2660"/>
                    <a:pt x="15" y="2709"/>
                  </a:cubicBezTo>
                  <a:cubicBezTo>
                    <a:pt x="4" y="2775"/>
                    <a:pt x="23" y="2837"/>
                    <a:pt x="62" y="2885"/>
                  </a:cubicBezTo>
                  <a:cubicBezTo>
                    <a:pt x="57" y="2950"/>
                    <a:pt x="80" y="3018"/>
                    <a:pt x="127" y="3069"/>
                  </a:cubicBezTo>
                  <a:cubicBezTo>
                    <a:pt x="133" y="3075"/>
                    <a:pt x="138" y="3081"/>
                    <a:pt x="144" y="3085"/>
                  </a:cubicBezTo>
                  <a:cubicBezTo>
                    <a:pt x="126" y="3094"/>
                    <a:pt x="109" y="3105"/>
                    <a:pt x="92" y="3117"/>
                  </a:cubicBezTo>
                  <a:cubicBezTo>
                    <a:pt x="32" y="3162"/>
                    <a:pt x="0" y="3234"/>
                    <a:pt x="16" y="3309"/>
                  </a:cubicBezTo>
                  <a:cubicBezTo>
                    <a:pt x="20" y="3328"/>
                    <a:pt x="26" y="3345"/>
                    <a:pt x="37" y="3362"/>
                  </a:cubicBezTo>
                  <a:cubicBezTo>
                    <a:pt x="37" y="3363"/>
                    <a:pt x="37" y="3364"/>
                    <a:pt x="38" y="3366"/>
                  </a:cubicBezTo>
                  <a:cubicBezTo>
                    <a:pt x="61" y="3430"/>
                    <a:pt x="116" y="3470"/>
                    <a:pt x="181" y="3486"/>
                  </a:cubicBezTo>
                  <a:cubicBezTo>
                    <a:pt x="255" y="3504"/>
                    <a:pt x="331" y="3512"/>
                    <a:pt x="407" y="3514"/>
                  </a:cubicBezTo>
                  <a:cubicBezTo>
                    <a:pt x="416" y="3514"/>
                    <a:pt x="425" y="3514"/>
                    <a:pt x="434" y="3514"/>
                  </a:cubicBezTo>
                  <a:cubicBezTo>
                    <a:pt x="473" y="3514"/>
                    <a:pt x="512" y="3512"/>
                    <a:pt x="551" y="3510"/>
                  </a:cubicBezTo>
                  <a:cubicBezTo>
                    <a:pt x="566" y="3509"/>
                    <a:pt x="581" y="3509"/>
                    <a:pt x="597" y="3508"/>
                  </a:cubicBezTo>
                  <a:cubicBezTo>
                    <a:pt x="647" y="3514"/>
                    <a:pt x="699" y="3516"/>
                    <a:pt x="749" y="3516"/>
                  </a:cubicBezTo>
                  <a:cubicBezTo>
                    <a:pt x="758" y="3516"/>
                    <a:pt x="766" y="3516"/>
                    <a:pt x="775" y="3516"/>
                  </a:cubicBezTo>
                  <a:cubicBezTo>
                    <a:pt x="955" y="3516"/>
                    <a:pt x="1135" y="3505"/>
                    <a:pt x="1314" y="3483"/>
                  </a:cubicBezTo>
                  <a:lnTo>
                    <a:pt x="1317" y="3483"/>
                  </a:lnTo>
                  <a:cubicBezTo>
                    <a:pt x="1730" y="3473"/>
                    <a:pt x="2143" y="3467"/>
                    <a:pt x="2555" y="3446"/>
                  </a:cubicBezTo>
                  <a:cubicBezTo>
                    <a:pt x="2778" y="3435"/>
                    <a:pt x="3001" y="3422"/>
                    <a:pt x="3224" y="3405"/>
                  </a:cubicBezTo>
                  <a:cubicBezTo>
                    <a:pt x="3259" y="3403"/>
                    <a:pt x="3293" y="3401"/>
                    <a:pt x="3329" y="3397"/>
                  </a:cubicBezTo>
                  <a:cubicBezTo>
                    <a:pt x="3345" y="3403"/>
                    <a:pt x="3362" y="3406"/>
                    <a:pt x="3379" y="3406"/>
                  </a:cubicBezTo>
                  <a:cubicBezTo>
                    <a:pt x="3464" y="3410"/>
                    <a:pt x="3550" y="3415"/>
                    <a:pt x="3636" y="3415"/>
                  </a:cubicBezTo>
                  <a:cubicBezTo>
                    <a:pt x="3652" y="3415"/>
                    <a:pt x="3667" y="3415"/>
                    <a:pt x="3683" y="3414"/>
                  </a:cubicBezTo>
                  <a:cubicBezTo>
                    <a:pt x="3768" y="3412"/>
                    <a:pt x="3852" y="3410"/>
                    <a:pt x="3937" y="3409"/>
                  </a:cubicBezTo>
                  <a:cubicBezTo>
                    <a:pt x="4041" y="3406"/>
                    <a:pt x="4146" y="3403"/>
                    <a:pt x="4250" y="3398"/>
                  </a:cubicBezTo>
                  <a:cubicBezTo>
                    <a:pt x="4258" y="3401"/>
                    <a:pt x="4266" y="3403"/>
                    <a:pt x="4274" y="3404"/>
                  </a:cubicBezTo>
                  <a:cubicBezTo>
                    <a:pt x="4308" y="3410"/>
                    <a:pt x="4342" y="3418"/>
                    <a:pt x="4376" y="3421"/>
                  </a:cubicBezTo>
                  <a:cubicBezTo>
                    <a:pt x="4461" y="3431"/>
                    <a:pt x="4547" y="3433"/>
                    <a:pt x="4632" y="3433"/>
                  </a:cubicBezTo>
                  <a:cubicBezTo>
                    <a:pt x="4723" y="3433"/>
                    <a:pt x="4814" y="3430"/>
                    <a:pt x="4904" y="3430"/>
                  </a:cubicBezTo>
                  <a:cubicBezTo>
                    <a:pt x="5026" y="3429"/>
                    <a:pt x="5148" y="3429"/>
                    <a:pt x="5269" y="3429"/>
                  </a:cubicBezTo>
                  <a:cubicBezTo>
                    <a:pt x="5288" y="3429"/>
                    <a:pt x="5306" y="3429"/>
                    <a:pt x="5324" y="3429"/>
                  </a:cubicBezTo>
                  <a:cubicBezTo>
                    <a:pt x="5432" y="3429"/>
                    <a:pt x="5539" y="3431"/>
                    <a:pt x="5646" y="3431"/>
                  </a:cubicBezTo>
                  <a:cubicBezTo>
                    <a:pt x="5712" y="3431"/>
                    <a:pt x="5778" y="3430"/>
                    <a:pt x="5844" y="3428"/>
                  </a:cubicBezTo>
                  <a:cubicBezTo>
                    <a:pt x="5993" y="3424"/>
                    <a:pt x="6143" y="3420"/>
                    <a:pt x="6293" y="3414"/>
                  </a:cubicBezTo>
                  <a:cubicBezTo>
                    <a:pt x="6313" y="3465"/>
                    <a:pt x="6356" y="3506"/>
                    <a:pt x="6409" y="3524"/>
                  </a:cubicBezTo>
                  <a:cubicBezTo>
                    <a:pt x="6451" y="3538"/>
                    <a:pt x="6496" y="3541"/>
                    <a:pt x="6541" y="3541"/>
                  </a:cubicBezTo>
                  <a:cubicBezTo>
                    <a:pt x="6564" y="3541"/>
                    <a:pt x="6587" y="3541"/>
                    <a:pt x="6609" y="3540"/>
                  </a:cubicBezTo>
                  <a:cubicBezTo>
                    <a:pt x="6655" y="3540"/>
                    <a:pt x="6702" y="3540"/>
                    <a:pt x="6749" y="3539"/>
                  </a:cubicBezTo>
                  <a:cubicBezTo>
                    <a:pt x="6851" y="3537"/>
                    <a:pt x="6951" y="3537"/>
                    <a:pt x="7053" y="3535"/>
                  </a:cubicBezTo>
                  <a:cubicBezTo>
                    <a:pt x="7250" y="3531"/>
                    <a:pt x="7449" y="3525"/>
                    <a:pt x="7645" y="3513"/>
                  </a:cubicBezTo>
                  <a:cubicBezTo>
                    <a:pt x="7847" y="3499"/>
                    <a:pt x="8046" y="3481"/>
                    <a:pt x="8247" y="3461"/>
                  </a:cubicBezTo>
                  <a:cubicBezTo>
                    <a:pt x="8447" y="3443"/>
                    <a:pt x="8646" y="3420"/>
                    <a:pt x="8844" y="3388"/>
                  </a:cubicBezTo>
                  <a:cubicBezTo>
                    <a:pt x="8878" y="3382"/>
                    <a:pt x="8911" y="3377"/>
                    <a:pt x="8946" y="3371"/>
                  </a:cubicBezTo>
                  <a:cubicBezTo>
                    <a:pt x="8978" y="3376"/>
                    <a:pt x="9010" y="3378"/>
                    <a:pt x="9042" y="3379"/>
                  </a:cubicBezTo>
                  <a:cubicBezTo>
                    <a:pt x="9100" y="3381"/>
                    <a:pt x="9157" y="3381"/>
                    <a:pt x="9215" y="3381"/>
                  </a:cubicBezTo>
                  <a:lnTo>
                    <a:pt x="9431" y="3381"/>
                  </a:lnTo>
                  <a:cubicBezTo>
                    <a:pt x="9553" y="3380"/>
                    <a:pt x="9673" y="3377"/>
                    <a:pt x="9794" y="3372"/>
                  </a:cubicBezTo>
                  <a:cubicBezTo>
                    <a:pt x="9905" y="3369"/>
                    <a:pt x="10015" y="3363"/>
                    <a:pt x="10124" y="3357"/>
                  </a:cubicBezTo>
                  <a:cubicBezTo>
                    <a:pt x="10154" y="3355"/>
                    <a:pt x="10185" y="3354"/>
                    <a:pt x="10215" y="3352"/>
                  </a:cubicBezTo>
                  <a:cubicBezTo>
                    <a:pt x="10264" y="3357"/>
                    <a:pt x="10313" y="3361"/>
                    <a:pt x="10362" y="3363"/>
                  </a:cubicBezTo>
                  <a:cubicBezTo>
                    <a:pt x="10398" y="3364"/>
                    <a:pt x="10434" y="3367"/>
                    <a:pt x="10470" y="3367"/>
                  </a:cubicBezTo>
                  <a:cubicBezTo>
                    <a:pt x="10490" y="3367"/>
                    <a:pt x="10510" y="3366"/>
                    <a:pt x="10529" y="3364"/>
                  </a:cubicBezTo>
                  <a:cubicBezTo>
                    <a:pt x="10629" y="3355"/>
                    <a:pt x="10726" y="3325"/>
                    <a:pt x="10778" y="3234"/>
                  </a:cubicBezTo>
                  <a:cubicBezTo>
                    <a:pt x="10827" y="3150"/>
                    <a:pt x="10827" y="3044"/>
                    <a:pt x="10790" y="2956"/>
                  </a:cubicBezTo>
                  <a:cubicBezTo>
                    <a:pt x="10785" y="2947"/>
                    <a:pt x="10782" y="2938"/>
                    <a:pt x="10777" y="2928"/>
                  </a:cubicBezTo>
                  <a:cubicBezTo>
                    <a:pt x="10796" y="2885"/>
                    <a:pt x="10806" y="2839"/>
                    <a:pt x="10806" y="2796"/>
                  </a:cubicBezTo>
                  <a:cubicBezTo>
                    <a:pt x="10806" y="2739"/>
                    <a:pt x="10801" y="2683"/>
                    <a:pt x="10776" y="2631"/>
                  </a:cubicBezTo>
                  <a:cubicBezTo>
                    <a:pt x="10752" y="2580"/>
                    <a:pt x="10718" y="2536"/>
                    <a:pt x="10679" y="2496"/>
                  </a:cubicBezTo>
                  <a:cubicBezTo>
                    <a:pt x="10629" y="2444"/>
                    <a:pt x="10576" y="2391"/>
                    <a:pt x="10517" y="2346"/>
                  </a:cubicBezTo>
                  <a:cubicBezTo>
                    <a:pt x="10482" y="2321"/>
                    <a:pt x="10446" y="2297"/>
                    <a:pt x="10409" y="2276"/>
                  </a:cubicBezTo>
                  <a:cubicBezTo>
                    <a:pt x="10393" y="2265"/>
                    <a:pt x="10377" y="2255"/>
                    <a:pt x="10361" y="2246"/>
                  </a:cubicBezTo>
                  <a:cubicBezTo>
                    <a:pt x="10321" y="2222"/>
                    <a:pt x="10279" y="2198"/>
                    <a:pt x="10235" y="2179"/>
                  </a:cubicBezTo>
                  <a:cubicBezTo>
                    <a:pt x="10234" y="2179"/>
                    <a:pt x="10233" y="2178"/>
                    <a:pt x="10232" y="2178"/>
                  </a:cubicBezTo>
                  <a:cubicBezTo>
                    <a:pt x="10164" y="2109"/>
                    <a:pt x="10092" y="2047"/>
                    <a:pt x="10003" y="2006"/>
                  </a:cubicBezTo>
                  <a:cubicBezTo>
                    <a:pt x="9910" y="1964"/>
                    <a:pt x="9803" y="1954"/>
                    <a:pt x="9699" y="1954"/>
                  </a:cubicBezTo>
                  <a:cubicBezTo>
                    <a:pt x="9680" y="1954"/>
                    <a:pt x="9661" y="1955"/>
                    <a:pt x="9642" y="1955"/>
                  </a:cubicBezTo>
                  <a:cubicBezTo>
                    <a:pt x="9609" y="1910"/>
                    <a:pt x="9561" y="1873"/>
                    <a:pt x="9509" y="1851"/>
                  </a:cubicBezTo>
                  <a:cubicBezTo>
                    <a:pt x="9461" y="1831"/>
                    <a:pt x="9412" y="1816"/>
                    <a:pt x="9358" y="1807"/>
                  </a:cubicBezTo>
                  <a:cubicBezTo>
                    <a:pt x="9328" y="1801"/>
                    <a:pt x="9297" y="1800"/>
                    <a:pt x="9265" y="1800"/>
                  </a:cubicBezTo>
                  <a:cubicBezTo>
                    <a:pt x="9237" y="1800"/>
                    <a:pt x="9208" y="1801"/>
                    <a:pt x="9180" y="1802"/>
                  </a:cubicBezTo>
                  <a:cubicBezTo>
                    <a:pt x="9056" y="1808"/>
                    <a:pt x="8935" y="1818"/>
                    <a:pt x="8814" y="1838"/>
                  </a:cubicBezTo>
                  <a:cubicBezTo>
                    <a:pt x="8632" y="1867"/>
                    <a:pt x="8453" y="1908"/>
                    <a:pt x="8275" y="1959"/>
                  </a:cubicBezTo>
                  <a:cubicBezTo>
                    <a:pt x="8191" y="1983"/>
                    <a:pt x="8107" y="2006"/>
                    <a:pt x="8024" y="2032"/>
                  </a:cubicBezTo>
                  <a:cubicBezTo>
                    <a:pt x="8001" y="1990"/>
                    <a:pt x="7974" y="1951"/>
                    <a:pt x="7938" y="1914"/>
                  </a:cubicBezTo>
                  <a:cubicBezTo>
                    <a:pt x="7889" y="1860"/>
                    <a:pt x="7836" y="1808"/>
                    <a:pt x="7775" y="1768"/>
                  </a:cubicBezTo>
                  <a:cubicBezTo>
                    <a:pt x="7764" y="1761"/>
                    <a:pt x="7755" y="1754"/>
                    <a:pt x="7745" y="1748"/>
                  </a:cubicBezTo>
                  <a:cubicBezTo>
                    <a:pt x="7748" y="1675"/>
                    <a:pt x="7716" y="1601"/>
                    <a:pt x="7676" y="1540"/>
                  </a:cubicBezTo>
                  <a:cubicBezTo>
                    <a:pt x="7650" y="1498"/>
                    <a:pt x="7609" y="1464"/>
                    <a:pt x="7569" y="1436"/>
                  </a:cubicBezTo>
                  <a:cubicBezTo>
                    <a:pt x="7523" y="1404"/>
                    <a:pt x="7473" y="1374"/>
                    <a:pt x="7421" y="1350"/>
                  </a:cubicBezTo>
                  <a:cubicBezTo>
                    <a:pt x="7340" y="1312"/>
                    <a:pt x="7257" y="1281"/>
                    <a:pt x="7170" y="1259"/>
                  </a:cubicBezTo>
                  <a:cubicBezTo>
                    <a:pt x="7169" y="1259"/>
                    <a:pt x="7169" y="1258"/>
                    <a:pt x="7167" y="1257"/>
                  </a:cubicBezTo>
                  <a:cubicBezTo>
                    <a:pt x="7169" y="1242"/>
                    <a:pt x="7167" y="1228"/>
                    <a:pt x="7166" y="1213"/>
                  </a:cubicBezTo>
                  <a:cubicBezTo>
                    <a:pt x="7157" y="1116"/>
                    <a:pt x="7113" y="1015"/>
                    <a:pt x="7052" y="938"/>
                  </a:cubicBezTo>
                  <a:cubicBezTo>
                    <a:pt x="6981" y="846"/>
                    <a:pt x="6899" y="771"/>
                    <a:pt x="6796" y="715"/>
                  </a:cubicBezTo>
                  <a:cubicBezTo>
                    <a:pt x="6782" y="707"/>
                    <a:pt x="6768" y="700"/>
                    <a:pt x="6755" y="693"/>
                  </a:cubicBezTo>
                  <a:cubicBezTo>
                    <a:pt x="6729" y="676"/>
                    <a:pt x="6704" y="660"/>
                    <a:pt x="6678" y="645"/>
                  </a:cubicBezTo>
                  <a:cubicBezTo>
                    <a:pt x="6596" y="483"/>
                    <a:pt x="6425" y="363"/>
                    <a:pt x="6261" y="301"/>
                  </a:cubicBezTo>
                  <a:cubicBezTo>
                    <a:pt x="6116" y="248"/>
                    <a:pt x="5966" y="227"/>
                    <a:pt x="5814" y="227"/>
                  </a:cubicBezTo>
                  <a:cubicBezTo>
                    <a:pt x="5744" y="227"/>
                    <a:pt x="5673" y="231"/>
                    <a:pt x="5603" y="239"/>
                  </a:cubicBezTo>
                  <a:cubicBezTo>
                    <a:pt x="5573" y="164"/>
                    <a:pt x="5501" y="112"/>
                    <a:pt x="5428" y="79"/>
                  </a:cubicBezTo>
                  <a:cubicBezTo>
                    <a:pt x="5358" y="49"/>
                    <a:pt x="5282" y="33"/>
                    <a:pt x="5206" y="27"/>
                  </a:cubicBezTo>
                  <a:cubicBezTo>
                    <a:pt x="5162" y="9"/>
                    <a:pt x="5116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56"/>
            <p:cNvSpPr/>
            <p:nvPr/>
          </p:nvSpPr>
          <p:spPr>
            <a:xfrm>
              <a:off x="1581875" y="760450"/>
              <a:ext cx="278500" cy="18175"/>
            </a:xfrm>
            <a:custGeom>
              <a:avLst/>
              <a:gdLst/>
              <a:ahLst/>
              <a:cxnLst/>
              <a:rect l="l" t="t" r="r" b="b"/>
              <a:pathLst>
                <a:path w="11140" h="727" extrusionOk="0">
                  <a:moveTo>
                    <a:pt x="6278" y="114"/>
                  </a:moveTo>
                  <a:cubicBezTo>
                    <a:pt x="6280" y="114"/>
                    <a:pt x="6283" y="114"/>
                    <a:pt x="6286" y="114"/>
                  </a:cubicBezTo>
                  <a:lnTo>
                    <a:pt x="6286" y="114"/>
                  </a:lnTo>
                  <a:cubicBezTo>
                    <a:pt x="6283" y="114"/>
                    <a:pt x="6280" y="114"/>
                    <a:pt x="6278" y="114"/>
                  </a:cubicBezTo>
                  <a:close/>
                  <a:moveTo>
                    <a:pt x="8335" y="563"/>
                  </a:moveTo>
                  <a:lnTo>
                    <a:pt x="8335" y="563"/>
                  </a:lnTo>
                  <a:cubicBezTo>
                    <a:pt x="8334" y="563"/>
                    <a:pt x="8332" y="563"/>
                    <a:pt x="8331" y="563"/>
                  </a:cubicBezTo>
                  <a:lnTo>
                    <a:pt x="8331" y="563"/>
                  </a:lnTo>
                  <a:cubicBezTo>
                    <a:pt x="8332" y="564"/>
                    <a:pt x="8334" y="564"/>
                    <a:pt x="8336" y="564"/>
                  </a:cubicBezTo>
                  <a:cubicBezTo>
                    <a:pt x="8338" y="564"/>
                    <a:pt x="8341" y="564"/>
                    <a:pt x="8343" y="564"/>
                  </a:cubicBezTo>
                  <a:lnTo>
                    <a:pt x="8343" y="564"/>
                  </a:lnTo>
                  <a:cubicBezTo>
                    <a:pt x="8340" y="564"/>
                    <a:pt x="8338" y="563"/>
                    <a:pt x="8335" y="563"/>
                  </a:cubicBezTo>
                  <a:close/>
                  <a:moveTo>
                    <a:pt x="10614" y="0"/>
                  </a:moveTo>
                  <a:cubicBezTo>
                    <a:pt x="10551" y="0"/>
                    <a:pt x="10488" y="2"/>
                    <a:pt x="10425" y="3"/>
                  </a:cubicBezTo>
                  <a:cubicBezTo>
                    <a:pt x="10242" y="9"/>
                    <a:pt x="10058" y="18"/>
                    <a:pt x="9874" y="20"/>
                  </a:cubicBezTo>
                  <a:cubicBezTo>
                    <a:pt x="9774" y="18"/>
                    <a:pt x="9675" y="12"/>
                    <a:pt x="9575" y="8"/>
                  </a:cubicBezTo>
                  <a:cubicBezTo>
                    <a:pt x="9501" y="5"/>
                    <a:pt x="9427" y="4"/>
                    <a:pt x="9353" y="4"/>
                  </a:cubicBezTo>
                  <a:cubicBezTo>
                    <a:pt x="9315" y="4"/>
                    <a:pt x="9279" y="4"/>
                    <a:pt x="9242" y="4"/>
                  </a:cubicBezTo>
                  <a:cubicBezTo>
                    <a:pt x="9031" y="8"/>
                    <a:pt x="8821" y="13"/>
                    <a:pt x="8611" y="33"/>
                  </a:cubicBezTo>
                  <a:cubicBezTo>
                    <a:pt x="8416" y="50"/>
                    <a:pt x="8220" y="51"/>
                    <a:pt x="8024" y="57"/>
                  </a:cubicBezTo>
                  <a:cubicBezTo>
                    <a:pt x="7836" y="63"/>
                    <a:pt x="7648" y="57"/>
                    <a:pt x="7460" y="73"/>
                  </a:cubicBezTo>
                  <a:cubicBezTo>
                    <a:pt x="7267" y="88"/>
                    <a:pt x="7075" y="106"/>
                    <a:pt x="6879" y="108"/>
                  </a:cubicBezTo>
                  <a:cubicBezTo>
                    <a:pt x="6706" y="111"/>
                    <a:pt x="6533" y="114"/>
                    <a:pt x="6358" y="114"/>
                  </a:cubicBezTo>
                  <a:cubicBezTo>
                    <a:pt x="6334" y="114"/>
                    <a:pt x="6310" y="114"/>
                    <a:pt x="6286" y="114"/>
                  </a:cubicBezTo>
                  <a:lnTo>
                    <a:pt x="6286" y="114"/>
                  </a:lnTo>
                  <a:cubicBezTo>
                    <a:pt x="6291" y="114"/>
                    <a:pt x="6296" y="114"/>
                    <a:pt x="6302" y="115"/>
                  </a:cubicBezTo>
                  <a:cubicBezTo>
                    <a:pt x="6208" y="113"/>
                    <a:pt x="6112" y="113"/>
                    <a:pt x="6017" y="112"/>
                  </a:cubicBezTo>
                  <a:lnTo>
                    <a:pt x="6007" y="112"/>
                  </a:lnTo>
                  <a:cubicBezTo>
                    <a:pt x="5809" y="107"/>
                    <a:pt x="5612" y="93"/>
                    <a:pt x="5414" y="80"/>
                  </a:cubicBezTo>
                  <a:cubicBezTo>
                    <a:pt x="5211" y="66"/>
                    <a:pt x="5006" y="64"/>
                    <a:pt x="4803" y="63"/>
                  </a:cubicBezTo>
                  <a:cubicBezTo>
                    <a:pt x="4678" y="61"/>
                    <a:pt x="4553" y="58"/>
                    <a:pt x="4429" y="58"/>
                  </a:cubicBezTo>
                  <a:cubicBezTo>
                    <a:pt x="4361" y="58"/>
                    <a:pt x="4294" y="59"/>
                    <a:pt x="4226" y="61"/>
                  </a:cubicBezTo>
                  <a:cubicBezTo>
                    <a:pt x="4033" y="68"/>
                    <a:pt x="3839" y="79"/>
                    <a:pt x="3644" y="80"/>
                  </a:cubicBezTo>
                  <a:cubicBezTo>
                    <a:pt x="3465" y="73"/>
                    <a:pt x="3285" y="53"/>
                    <a:pt x="3106" y="53"/>
                  </a:cubicBezTo>
                  <a:cubicBezTo>
                    <a:pt x="2935" y="53"/>
                    <a:pt x="2765" y="61"/>
                    <a:pt x="2595" y="63"/>
                  </a:cubicBezTo>
                  <a:cubicBezTo>
                    <a:pt x="2509" y="62"/>
                    <a:pt x="2423" y="60"/>
                    <a:pt x="2337" y="60"/>
                  </a:cubicBezTo>
                  <a:cubicBezTo>
                    <a:pt x="2285" y="60"/>
                    <a:pt x="2233" y="61"/>
                    <a:pt x="2181" y="63"/>
                  </a:cubicBezTo>
                  <a:cubicBezTo>
                    <a:pt x="2047" y="68"/>
                    <a:pt x="1913" y="72"/>
                    <a:pt x="1780" y="72"/>
                  </a:cubicBezTo>
                  <a:cubicBezTo>
                    <a:pt x="1556" y="66"/>
                    <a:pt x="1333" y="59"/>
                    <a:pt x="1109" y="55"/>
                  </a:cubicBezTo>
                  <a:cubicBezTo>
                    <a:pt x="1089" y="54"/>
                    <a:pt x="1068" y="54"/>
                    <a:pt x="1048" y="54"/>
                  </a:cubicBezTo>
                  <a:cubicBezTo>
                    <a:pt x="951" y="54"/>
                    <a:pt x="854" y="60"/>
                    <a:pt x="758" y="69"/>
                  </a:cubicBezTo>
                  <a:cubicBezTo>
                    <a:pt x="632" y="80"/>
                    <a:pt x="505" y="96"/>
                    <a:pt x="378" y="97"/>
                  </a:cubicBezTo>
                  <a:cubicBezTo>
                    <a:pt x="354" y="96"/>
                    <a:pt x="330" y="93"/>
                    <a:pt x="305" y="91"/>
                  </a:cubicBezTo>
                  <a:cubicBezTo>
                    <a:pt x="294" y="89"/>
                    <a:pt x="282" y="87"/>
                    <a:pt x="271" y="84"/>
                  </a:cubicBezTo>
                  <a:lnTo>
                    <a:pt x="268" y="83"/>
                  </a:lnTo>
                  <a:cubicBezTo>
                    <a:pt x="248" y="76"/>
                    <a:pt x="228" y="72"/>
                    <a:pt x="208" y="72"/>
                  </a:cubicBezTo>
                  <a:cubicBezTo>
                    <a:pt x="132" y="72"/>
                    <a:pt x="59" y="123"/>
                    <a:pt x="33" y="197"/>
                  </a:cubicBezTo>
                  <a:cubicBezTo>
                    <a:pt x="0" y="290"/>
                    <a:pt x="47" y="387"/>
                    <a:pt x="134" y="427"/>
                  </a:cubicBezTo>
                  <a:cubicBezTo>
                    <a:pt x="102" y="467"/>
                    <a:pt x="87" y="521"/>
                    <a:pt x="96" y="575"/>
                  </a:cubicBezTo>
                  <a:cubicBezTo>
                    <a:pt x="112" y="661"/>
                    <a:pt x="190" y="725"/>
                    <a:pt x="274" y="727"/>
                  </a:cubicBezTo>
                  <a:cubicBezTo>
                    <a:pt x="287" y="727"/>
                    <a:pt x="300" y="726"/>
                    <a:pt x="311" y="723"/>
                  </a:cubicBezTo>
                  <a:cubicBezTo>
                    <a:pt x="337" y="718"/>
                    <a:pt x="364" y="715"/>
                    <a:pt x="390" y="712"/>
                  </a:cubicBezTo>
                  <a:cubicBezTo>
                    <a:pt x="539" y="697"/>
                    <a:pt x="688" y="705"/>
                    <a:pt x="838" y="698"/>
                  </a:cubicBezTo>
                  <a:cubicBezTo>
                    <a:pt x="1004" y="693"/>
                    <a:pt x="1169" y="666"/>
                    <a:pt x="1333" y="649"/>
                  </a:cubicBezTo>
                  <a:cubicBezTo>
                    <a:pt x="1657" y="617"/>
                    <a:pt x="1982" y="598"/>
                    <a:pt x="2307" y="598"/>
                  </a:cubicBezTo>
                  <a:cubicBezTo>
                    <a:pt x="2316" y="598"/>
                    <a:pt x="2326" y="598"/>
                    <a:pt x="2335" y="598"/>
                  </a:cubicBezTo>
                  <a:cubicBezTo>
                    <a:pt x="2532" y="602"/>
                    <a:pt x="2727" y="613"/>
                    <a:pt x="2923" y="614"/>
                  </a:cubicBezTo>
                  <a:cubicBezTo>
                    <a:pt x="3123" y="614"/>
                    <a:pt x="3324" y="609"/>
                    <a:pt x="3525" y="607"/>
                  </a:cubicBezTo>
                  <a:cubicBezTo>
                    <a:pt x="3739" y="612"/>
                    <a:pt x="3953" y="620"/>
                    <a:pt x="4167" y="620"/>
                  </a:cubicBezTo>
                  <a:cubicBezTo>
                    <a:pt x="4201" y="620"/>
                    <a:pt x="4236" y="620"/>
                    <a:pt x="4270" y="619"/>
                  </a:cubicBezTo>
                  <a:cubicBezTo>
                    <a:pt x="4455" y="618"/>
                    <a:pt x="4639" y="616"/>
                    <a:pt x="4823" y="616"/>
                  </a:cubicBezTo>
                  <a:cubicBezTo>
                    <a:pt x="4893" y="616"/>
                    <a:pt x="4963" y="616"/>
                    <a:pt x="5034" y="617"/>
                  </a:cubicBezTo>
                  <a:lnTo>
                    <a:pt x="5034" y="617"/>
                  </a:lnTo>
                  <a:cubicBezTo>
                    <a:pt x="5032" y="617"/>
                    <a:pt x="5030" y="617"/>
                    <a:pt x="5028" y="617"/>
                  </a:cubicBezTo>
                  <a:cubicBezTo>
                    <a:pt x="5331" y="621"/>
                    <a:pt x="5633" y="623"/>
                    <a:pt x="5935" y="630"/>
                  </a:cubicBezTo>
                  <a:cubicBezTo>
                    <a:pt x="6055" y="632"/>
                    <a:pt x="6174" y="635"/>
                    <a:pt x="6294" y="635"/>
                  </a:cubicBezTo>
                  <a:cubicBezTo>
                    <a:pt x="6386" y="635"/>
                    <a:pt x="6478" y="633"/>
                    <a:pt x="6570" y="630"/>
                  </a:cubicBezTo>
                  <a:cubicBezTo>
                    <a:pt x="6768" y="622"/>
                    <a:pt x="6965" y="605"/>
                    <a:pt x="7163" y="599"/>
                  </a:cubicBezTo>
                  <a:cubicBezTo>
                    <a:pt x="7365" y="594"/>
                    <a:pt x="7566" y="586"/>
                    <a:pt x="7769" y="576"/>
                  </a:cubicBezTo>
                  <a:cubicBezTo>
                    <a:pt x="7955" y="566"/>
                    <a:pt x="8143" y="565"/>
                    <a:pt x="8331" y="563"/>
                  </a:cubicBezTo>
                  <a:lnTo>
                    <a:pt x="8331" y="563"/>
                  </a:lnTo>
                  <a:cubicBezTo>
                    <a:pt x="8331" y="563"/>
                    <a:pt x="8330" y="563"/>
                    <a:pt x="8330" y="563"/>
                  </a:cubicBezTo>
                  <a:lnTo>
                    <a:pt x="8330" y="563"/>
                  </a:lnTo>
                  <a:cubicBezTo>
                    <a:pt x="8332" y="563"/>
                    <a:pt x="8334" y="563"/>
                    <a:pt x="8335" y="563"/>
                  </a:cubicBezTo>
                  <a:lnTo>
                    <a:pt x="8335" y="563"/>
                  </a:lnTo>
                  <a:cubicBezTo>
                    <a:pt x="8339" y="563"/>
                    <a:pt x="8343" y="563"/>
                    <a:pt x="8347" y="563"/>
                  </a:cubicBezTo>
                  <a:lnTo>
                    <a:pt x="8347" y="563"/>
                  </a:lnTo>
                  <a:cubicBezTo>
                    <a:pt x="8345" y="563"/>
                    <a:pt x="8344" y="563"/>
                    <a:pt x="8343" y="564"/>
                  </a:cubicBezTo>
                  <a:lnTo>
                    <a:pt x="8343" y="564"/>
                  </a:lnTo>
                  <a:cubicBezTo>
                    <a:pt x="8591" y="567"/>
                    <a:pt x="8838" y="576"/>
                    <a:pt x="9085" y="599"/>
                  </a:cubicBezTo>
                  <a:cubicBezTo>
                    <a:pt x="9284" y="615"/>
                    <a:pt x="9484" y="631"/>
                    <a:pt x="9683" y="631"/>
                  </a:cubicBezTo>
                  <a:cubicBezTo>
                    <a:pt x="9749" y="631"/>
                    <a:pt x="9816" y="629"/>
                    <a:pt x="9882" y="625"/>
                  </a:cubicBezTo>
                  <a:cubicBezTo>
                    <a:pt x="9977" y="619"/>
                    <a:pt x="10073" y="611"/>
                    <a:pt x="10169" y="607"/>
                  </a:cubicBezTo>
                  <a:cubicBezTo>
                    <a:pt x="10264" y="602"/>
                    <a:pt x="10359" y="601"/>
                    <a:pt x="10455" y="598"/>
                  </a:cubicBezTo>
                  <a:cubicBezTo>
                    <a:pt x="10571" y="594"/>
                    <a:pt x="10687" y="590"/>
                    <a:pt x="10802" y="578"/>
                  </a:cubicBezTo>
                  <a:cubicBezTo>
                    <a:pt x="10861" y="573"/>
                    <a:pt x="10926" y="565"/>
                    <a:pt x="10980" y="541"/>
                  </a:cubicBezTo>
                  <a:cubicBezTo>
                    <a:pt x="11022" y="521"/>
                    <a:pt x="11069" y="494"/>
                    <a:pt x="11094" y="452"/>
                  </a:cubicBezTo>
                  <a:cubicBezTo>
                    <a:pt x="11120" y="411"/>
                    <a:pt x="11140" y="371"/>
                    <a:pt x="11136" y="322"/>
                  </a:cubicBezTo>
                  <a:cubicBezTo>
                    <a:pt x="11135" y="278"/>
                    <a:pt x="11119" y="237"/>
                    <a:pt x="11095" y="202"/>
                  </a:cubicBezTo>
                  <a:cubicBezTo>
                    <a:pt x="11073" y="169"/>
                    <a:pt x="11043" y="145"/>
                    <a:pt x="11012" y="121"/>
                  </a:cubicBezTo>
                  <a:cubicBezTo>
                    <a:pt x="10977" y="93"/>
                    <a:pt x="10942" y="63"/>
                    <a:pt x="10902" y="44"/>
                  </a:cubicBezTo>
                  <a:cubicBezTo>
                    <a:pt x="10845" y="17"/>
                    <a:pt x="10786" y="3"/>
                    <a:pt x="10722" y="2"/>
                  </a:cubicBezTo>
                  <a:cubicBezTo>
                    <a:pt x="10686" y="1"/>
                    <a:pt x="10650" y="0"/>
                    <a:pt x="106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56"/>
            <p:cNvSpPr/>
            <p:nvPr/>
          </p:nvSpPr>
          <p:spPr>
            <a:xfrm>
              <a:off x="1661925" y="740875"/>
              <a:ext cx="9475" cy="930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180" y="0"/>
                  </a:moveTo>
                  <a:cubicBezTo>
                    <a:pt x="80" y="0"/>
                    <a:pt x="1" y="97"/>
                    <a:pt x="4" y="193"/>
                  </a:cubicBezTo>
                  <a:cubicBezTo>
                    <a:pt x="8" y="297"/>
                    <a:pt x="96" y="369"/>
                    <a:pt x="195" y="371"/>
                  </a:cubicBezTo>
                  <a:cubicBezTo>
                    <a:pt x="196" y="371"/>
                    <a:pt x="198" y="371"/>
                    <a:pt x="199" y="371"/>
                  </a:cubicBezTo>
                  <a:cubicBezTo>
                    <a:pt x="299" y="371"/>
                    <a:pt x="378" y="275"/>
                    <a:pt x="375" y="180"/>
                  </a:cubicBezTo>
                  <a:cubicBezTo>
                    <a:pt x="371" y="75"/>
                    <a:pt x="283" y="3"/>
                    <a:pt x="184" y="1"/>
                  </a:cubicBezTo>
                  <a:cubicBezTo>
                    <a:pt x="183" y="0"/>
                    <a:pt x="1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56"/>
            <p:cNvSpPr/>
            <p:nvPr/>
          </p:nvSpPr>
          <p:spPr>
            <a:xfrm>
              <a:off x="1676050" y="74165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79" y="0"/>
                  </a:moveTo>
                  <a:cubicBezTo>
                    <a:pt x="80" y="0"/>
                    <a:pt x="1" y="96"/>
                    <a:pt x="4" y="192"/>
                  </a:cubicBezTo>
                  <a:cubicBezTo>
                    <a:pt x="8" y="297"/>
                    <a:pt x="95" y="369"/>
                    <a:pt x="195" y="371"/>
                  </a:cubicBezTo>
                  <a:cubicBezTo>
                    <a:pt x="196" y="371"/>
                    <a:pt x="197" y="371"/>
                    <a:pt x="199" y="371"/>
                  </a:cubicBezTo>
                  <a:cubicBezTo>
                    <a:pt x="298" y="371"/>
                    <a:pt x="377" y="275"/>
                    <a:pt x="374" y="180"/>
                  </a:cubicBezTo>
                  <a:cubicBezTo>
                    <a:pt x="370" y="75"/>
                    <a:pt x="283" y="3"/>
                    <a:pt x="183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56"/>
            <p:cNvSpPr/>
            <p:nvPr/>
          </p:nvSpPr>
          <p:spPr>
            <a:xfrm>
              <a:off x="1669450" y="730050"/>
              <a:ext cx="9425" cy="9250"/>
            </a:xfrm>
            <a:custGeom>
              <a:avLst/>
              <a:gdLst/>
              <a:ahLst/>
              <a:cxnLst/>
              <a:rect l="l" t="t" r="r" b="b"/>
              <a:pathLst>
                <a:path w="377" h="370" extrusionOk="0">
                  <a:moveTo>
                    <a:pt x="179" y="0"/>
                  </a:moveTo>
                  <a:cubicBezTo>
                    <a:pt x="79" y="0"/>
                    <a:pt x="1" y="96"/>
                    <a:pt x="3" y="191"/>
                  </a:cubicBezTo>
                  <a:cubicBezTo>
                    <a:pt x="7" y="296"/>
                    <a:pt x="94" y="367"/>
                    <a:pt x="195" y="369"/>
                  </a:cubicBezTo>
                  <a:cubicBezTo>
                    <a:pt x="196" y="370"/>
                    <a:pt x="197" y="370"/>
                    <a:pt x="198" y="370"/>
                  </a:cubicBezTo>
                  <a:cubicBezTo>
                    <a:pt x="297" y="370"/>
                    <a:pt x="377" y="273"/>
                    <a:pt x="373" y="179"/>
                  </a:cubicBezTo>
                  <a:cubicBezTo>
                    <a:pt x="370" y="73"/>
                    <a:pt x="283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56"/>
            <p:cNvSpPr/>
            <p:nvPr/>
          </p:nvSpPr>
          <p:spPr>
            <a:xfrm>
              <a:off x="1756525" y="73947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79" y="0"/>
                  </a:moveTo>
                  <a:cubicBezTo>
                    <a:pt x="80" y="0"/>
                    <a:pt x="1" y="97"/>
                    <a:pt x="4" y="191"/>
                  </a:cubicBezTo>
                  <a:cubicBezTo>
                    <a:pt x="7" y="297"/>
                    <a:pt x="94" y="369"/>
                    <a:pt x="195" y="371"/>
                  </a:cubicBezTo>
                  <a:cubicBezTo>
                    <a:pt x="196" y="371"/>
                    <a:pt x="197" y="371"/>
                    <a:pt x="198" y="371"/>
                  </a:cubicBezTo>
                  <a:cubicBezTo>
                    <a:pt x="298" y="371"/>
                    <a:pt x="377" y="275"/>
                    <a:pt x="373" y="180"/>
                  </a:cubicBezTo>
                  <a:cubicBezTo>
                    <a:pt x="370" y="75"/>
                    <a:pt x="283" y="3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56"/>
            <p:cNvSpPr/>
            <p:nvPr/>
          </p:nvSpPr>
          <p:spPr>
            <a:xfrm>
              <a:off x="1638200" y="76012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7"/>
                    <a:pt x="19" y="14"/>
                    <a:pt x="29" y="21"/>
                  </a:cubicBezTo>
                  <a:cubicBezTo>
                    <a:pt x="50" y="33"/>
                    <a:pt x="73" y="41"/>
                    <a:pt x="97" y="45"/>
                  </a:cubicBezTo>
                  <a:cubicBezTo>
                    <a:pt x="65" y="30"/>
                    <a:pt x="33" y="15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56"/>
            <p:cNvSpPr/>
            <p:nvPr/>
          </p:nvSpPr>
          <p:spPr>
            <a:xfrm>
              <a:off x="1579263" y="684775"/>
              <a:ext cx="290650" cy="101925"/>
            </a:xfrm>
            <a:custGeom>
              <a:avLst/>
              <a:gdLst/>
              <a:ahLst/>
              <a:cxnLst/>
              <a:rect l="l" t="t" r="r" b="b"/>
              <a:pathLst>
                <a:path w="11626" h="4077" extrusionOk="0">
                  <a:moveTo>
                    <a:pt x="3879" y="936"/>
                  </a:moveTo>
                  <a:cubicBezTo>
                    <a:pt x="3878" y="937"/>
                    <a:pt x="3877" y="938"/>
                    <a:pt x="3876" y="939"/>
                  </a:cubicBezTo>
                  <a:cubicBezTo>
                    <a:pt x="3878" y="938"/>
                    <a:pt x="3879" y="937"/>
                    <a:pt x="3879" y="936"/>
                  </a:cubicBezTo>
                  <a:close/>
                  <a:moveTo>
                    <a:pt x="7691" y="1091"/>
                  </a:moveTo>
                  <a:lnTo>
                    <a:pt x="7691" y="1091"/>
                  </a:lnTo>
                  <a:cubicBezTo>
                    <a:pt x="7692" y="1092"/>
                    <a:pt x="7694" y="1094"/>
                    <a:pt x="7696" y="1096"/>
                  </a:cubicBezTo>
                  <a:lnTo>
                    <a:pt x="7696" y="1096"/>
                  </a:lnTo>
                  <a:cubicBezTo>
                    <a:pt x="7694" y="1094"/>
                    <a:pt x="7692" y="1092"/>
                    <a:pt x="7691" y="1091"/>
                  </a:cubicBezTo>
                  <a:close/>
                  <a:moveTo>
                    <a:pt x="3198" y="1775"/>
                  </a:moveTo>
                  <a:cubicBezTo>
                    <a:pt x="3197" y="1777"/>
                    <a:pt x="3196" y="1779"/>
                    <a:pt x="3195" y="1781"/>
                  </a:cubicBezTo>
                  <a:lnTo>
                    <a:pt x="3195" y="1781"/>
                  </a:lnTo>
                  <a:cubicBezTo>
                    <a:pt x="3196" y="1779"/>
                    <a:pt x="3197" y="1776"/>
                    <a:pt x="3198" y="1775"/>
                  </a:cubicBezTo>
                  <a:close/>
                  <a:moveTo>
                    <a:pt x="5447" y="370"/>
                  </a:moveTo>
                  <a:cubicBezTo>
                    <a:pt x="5483" y="370"/>
                    <a:pt x="5520" y="372"/>
                    <a:pt x="5556" y="374"/>
                  </a:cubicBezTo>
                  <a:cubicBezTo>
                    <a:pt x="5595" y="378"/>
                    <a:pt x="5632" y="384"/>
                    <a:pt x="5670" y="391"/>
                  </a:cubicBezTo>
                  <a:cubicBezTo>
                    <a:pt x="5701" y="399"/>
                    <a:pt x="5733" y="409"/>
                    <a:pt x="5765" y="414"/>
                  </a:cubicBezTo>
                  <a:cubicBezTo>
                    <a:pt x="5798" y="423"/>
                    <a:pt x="5834" y="428"/>
                    <a:pt x="5867" y="434"/>
                  </a:cubicBezTo>
                  <a:cubicBezTo>
                    <a:pt x="5939" y="449"/>
                    <a:pt x="6012" y="464"/>
                    <a:pt x="6085" y="480"/>
                  </a:cubicBezTo>
                  <a:cubicBezTo>
                    <a:pt x="6122" y="489"/>
                    <a:pt x="6158" y="500"/>
                    <a:pt x="6195" y="512"/>
                  </a:cubicBezTo>
                  <a:cubicBezTo>
                    <a:pt x="6284" y="549"/>
                    <a:pt x="6372" y="590"/>
                    <a:pt x="6461" y="628"/>
                  </a:cubicBezTo>
                  <a:cubicBezTo>
                    <a:pt x="6538" y="659"/>
                    <a:pt x="6616" y="689"/>
                    <a:pt x="6690" y="727"/>
                  </a:cubicBezTo>
                  <a:cubicBezTo>
                    <a:pt x="6744" y="756"/>
                    <a:pt x="6796" y="788"/>
                    <a:pt x="6849" y="819"/>
                  </a:cubicBezTo>
                  <a:cubicBezTo>
                    <a:pt x="6890" y="844"/>
                    <a:pt x="6931" y="868"/>
                    <a:pt x="6971" y="895"/>
                  </a:cubicBezTo>
                  <a:cubicBezTo>
                    <a:pt x="7029" y="935"/>
                    <a:pt x="7079" y="983"/>
                    <a:pt x="7129" y="1030"/>
                  </a:cubicBezTo>
                  <a:cubicBezTo>
                    <a:pt x="7123" y="1026"/>
                    <a:pt x="7118" y="1019"/>
                    <a:pt x="7111" y="1014"/>
                  </a:cubicBezTo>
                  <a:lnTo>
                    <a:pt x="7111" y="1014"/>
                  </a:lnTo>
                  <a:cubicBezTo>
                    <a:pt x="7191" y="1090"/>
                    <a:pt x="7258" y="1177"/>
                    <a:pt x="7334" y="1255"/>
                  </a:cubicBezTo>
                  <a:cubicBezTo>
                    <a:pt x="7416" y="1342"/>
                    <a:pt x="7507" y="1420"/>
                    <a:pt x="7595" y="1500"/>
                  </a:cubicBezTo>
                  <a:cubicBezTo>
                    <a:pt x="7625" y="1532"/>
                    <a:pt x="7656" y="1563"/>
                    <a:pt x="7684" y="1596"/>
                  </a:cubicBezTo>
                  <a:cubicBezTo>
                    <a:pt x="7709" y="1626"/>
                    <a:pt x="7729" y="1658"/>
                    <a:pt x="7751" y="1691"/>
                  </a:cubicBezTo>
                  <a:cubicBezTo>
                    <a:pt x="7805" y="1780"/>
                    <a:pt x="7851" y="1875"/>
                    <a:pt x="7904" y="1967"/>
                  </a:cubicBezTo>
                  <a:cubicBezTo>
                    <a:pt x="7934" y="2018"/>
                    <a:pt x="7966" y="2067"/>
                    <a:pt x="8001" y="2114"/>
                  </a:cubicBezTo>
                  <a:cubicBezTo>
                    <a:pt x="8035" y="2161"/>
                    <a:pt x="8074" y="2202"/>
                    <a:pt x="8111" y="2246"/>
                  </a:cubicBezTo>
                  <a:cubicBezTo>
                    <a:pt x="8117" y="2254"/>
                    <a:pt x="8123" y="2261"/>
                    <a:pt x="8129" y="2266"/>
                  </a:cubicBezTo>
                  <a:cubicBezTo>
                    <a:pt x="8131" y="2269"/>
                    <a:pt x="8134" y="2271"/>
                    <a:pt x="8137" y="2273"/>
                  </a:cubicBezTo>
                  <a:cubicBezTo>
                    <a:pt x="8138" y="2274"/>
                    <a:pt x="8139" y="2275"/>
                    <a:pt x="8140" y="2275"/>
                  </a:cubicBezTo>
                  <a:cubicBezTo>
                    <a:pt x="8150" y="2285"/>
                    <a:pt x="8159" y="2293"/>
                    <a:pt x="8171" y="2301"/>
                  </a:cubicBezTo>
                  <a:cubicBezTo>
                    <a:pt x="8185" y="2312"/>
                    <a:pt x="8198" y="2322"/>
                    <a:pt x="8213" y="2334"/>
                  </a:cubicBezTo>
                  <a:cubicBezTo>
                    <a:pt x="8223" y="2342"/>
                    <a:pt x="8235" y="2351"/>
                    <a:pt x="8245" y="2359"/>
                  </a:cubicBezTo>
                  <a:cubicBezTo>
                    <a:pt x="8264" y="2373"/>
                    <a:pt x="8281" y="2389"/>
                    <a:pt x="8299" y="2402"/>
                  </a:cubicBezTo>
                  <a:cubicBezTo>
                    <a:pt x="8338" y="2433"/>
                    <a:pt x="8378" y="2464"/>
                    <a:pt x="8414" y="2496"/>
                  </a:cubicBezTo>
                  <a:cubicBezTo>
                    <a:pt x="8427" y="2488"/>
                    <a:pt x="8440" y="2481"/>
                    <a:pt x="8451" y="2473"/>
                  </a:cubicBezTo>
                  <a:cubicBezTo>
                    <a:pt x="8454" y="2472"/>
                    <a:pt x="8457" y="2470"/>
                    <a:pt x="8459" y="2469"/>
                  </a:cubicBezTo>
                  <a:cubicBezTo>
                    <a:pt x="8464" y="2465"/>
                    <a:pt x="8468" y="2463"/>
                    <a:pt x="8473" y="2461"/>
                  </a:cubicBezTo>
                  <a:cubicBezTo>
                    <a:pt x="8489" y="2450"/>
                    <a:pt x="8505" y="2440"/>
                    <a:pt x="8522" y="2431"/>
                  </a:cubicBezTo>
                  <a:cubicBezTo>
                    <a:pt x="8522" y="2431"/>
                    <a:pt x="8523" y="2430"/>
                    <a:pt x="8523" y="2430"/>
                  </a:cubicBezTo>
                  <a:cubicBezTo>
                    <a:pt x="8557" y="2409"/>
                    <a:pt x="8593" y="2392"/>
                    <a:pt x="8628" y="2375"/>
                  </a:cubicBezTo>
                  <a:cubicBezTo>
                    <a:pt x="8627" y="2373"/>
                    <a:pt x="8625" y="2370"/>
                    <a:pt x="8624" y="2367"/>
                  </a:cubicBezTo>
                  <a:cubicBezTo>
                    <a:pt x="8650" y="2353"/>
                    <a:pt x="8677" y="2338"/>
                    <a:pt x="8705" y="2326"/>
                  </a:cubicBezTo>
                  <a:cubicBezTo>
                    <a:pt x="8765" y="2301"/>
                    <a:pt x="8828" y="2279"/>
                    <a:pt x="8891" y="2258"/>
                  </a:cubicBezTo>
                  <a:cubicBezTo>
                    <a:pt x="9035" y="2216"/>
                    <a:pt x="9178" y="2182"/>
                    <a:pt x="9326" y="2153"/>
                  </a:cubicBezTo>
                  <a:cubicBezTo>
                    <a:pt x="9396" y="2142"/>
                    <a:pt x="9464" y="2131"/>
                    <a:pt x="9534" y="2126"/>
                  </a:cubicBezTo>
                  <a:cubicBezTo>
                    <a:pt x="9577" y="2126"/>
                    <a:pt x="9619" y="2127"/>
                    <a:pt x="9662" y="2129"/>
                  </a:cubicBezTo>
                  <a:cubicBezTo>
                    <a:pt x="9705" y="2134"/>
                    <a:pt x="9748" y="2138"/>
                    <a:pt x="9791" y="2146"/>
                  </a:cubicBezTo>
                  <a:cubicBezTo>
                    <a:pt x="9822" y="2154"/>
                    <a:pt x="9851" y="2162"/>
                    <a:pt x="9880" y="2172"/>
                  </a:cubicBezTo>
                  <a:cubicBezTo>
                    <a:pt x="9940" y="2195"/>
                    <a:pt x="9997" y="2223"/>
                    <a:pt x="10054" y="2251"/>
                  </a:cubicBezTo>
                  <a:cubicBezTo>
                    <a:pt x="10223" y="2343"/>
                    <a:pt x="10389" y="2439"/>
                    <a:pt x="10550" y="2544"/>
                  </a:cubicBezTo>
                  <a:cubicBezTo>
                    <a:pt x="10597" y="2578"/>
                    <a:pt x="10642" y="2615"/>
                    <a:pt x="10685" y="2654"/>
                  </a:cubicBezTo>
                  <a:cubicBezTo>
                    <a:pt x="10736" y="2702"/>
                    <a:pt x="10784" y="2751"/>
                    <a:pt x="10829" y="2803"/>
                  </a:cubicBezTo>
                  <a:cubicBezTo>
                    <a:pt x="10855" y="2835"/>
                    <a:pt x="10879" y="2868"/>
                    <a:pt x="10901" y="2902"/>
                  </a:cubicBezTo>
                  <a:cubicBezTo>
                    <a:pt x="10911" y="2918"/>
                    <a:pt x="10919" y="2934"/>
                    <a:pt x="10927" y="2950"/>
                  </a:cubicBezTo>
                  <a:cubicBezTo>
                    <a:pt x="10938" y="2979"/>
                    <a:pt x="10947" y="3008"/>
                    <a:pt x="10958" y="3038"/>
                  </a:cubicBezTo>
                  <a:cubicBezTo>
                    <a:pt x="10984" y="3128"/>
                    <a:pt x="11009" y="3222"/>
                    <a:pt x="11042" y="3310"/>
                  </a:cubicBezTo>
                  <a:cubicBezTo>
                    <a:pt x="11067" y="3378"/>
                    <a:pt x="11098" y="3444"/>
                    <a:pt x="11128" y="3509"/>
                  </a:cubicBezTo>
                  <a:cubicBezTo>
                    <a:pt x="11008" y="3509"/>
                    <a:pt x="10888" y="3507"/>
                    <a:pt x="10767" y="3507"/>
                  </a:cubicBezTo>
                  <a:cubicBezTo>
                    <a:pt x="10690" y="3507"/>
                    <a:pt x="10612" y="3508"/>
                    <a:pt x="10534" y="3509"/>
                  </a:cubicBezTo>
                  <a:cubicBezTo>
                    <a:pt x="10332" y="3514"/>
                    <a:pt x="10129" y="3522"/>
                    <a:pt x="9927" y="3530"/>
                  </a:cubicBezTo>
                  <a:cubicBezTo>
                    <a:pt x="9721" y="3538"/>
                    <a:pt x="9516" y="3560"/>
                    <a:pt x="9312" y="3584"/>
                  </a:cubicBezTo>
                  <a:cubicBezTo>
                    <a:pt x="9129" y="3606"/>
                    <a:pt x="8946" y="3624"/>
                    <a:pt x="8762" y="3633"/>
                  </a:cubicBezTo>
                  <a:cubicBezTo>
                    <a:pt x="8702" y="3634"/>
                    <a:pt x="8642" y="3634"/>
                    <a:pt x="8581" y="3634"/>
                  </a:cubicBezTo>
                  <a:cubicBezTo>
                    <a:pt x="8238" y="3634"/>
                    <a:pt x="7893" y="3622"/>
                    <a:pt x="7549" y="3619"/>
                  </a:cubicBezTo>
                  <a:cubicBezTo>
                    <a:pt x="7533" y="3619"/>
                    <a:pt x="7516" y="3619"/>
                    <a:pt x="7500" y="3619"/>
                  </a:cubicBezTo>
                  <a:cubicBezTo>
                    <a:pt x="7335" y="3619"/>
                    <a:pt x="7170" y="3624"/>
                    <a:pt x="7005" y="3626"/>
                  </a:cubicBezTo>
                  <a:cubicBezTo>
                    <a:pt x="6955" y="3626"/>
                    <a:pt x="6906" y="3626"/>
                    <a:pt x="6857" y="3626"/>
                  </a:cubicBezTo>
                  <a:cubicBezTo>
                    <a:pt x="6698" y="3626"/>
                    <a:pt x="6539" y="3625"/>
                    <a:pt x="6381" y="3621"/>
                  </a:cubicBezTo>
                  <a:cubicBezTo>
                    <a:pt x="6223" y="3618"/>
                    <a:pt x="6064" y="3614"/>
                    <a:pt x="5905" y="3614"/>
                  </a:cubicBezTo>
                  <a:cubicBezTo>
                    <a:pt x="5875" y="3614"/>
                    <a:pt x="5845" y="3614"/>
                    <a:pt x="5815" y="3614"/>
                  </a:cubicBezTo>
                  <a:cubicBezTo>
                    <a:pt x="5616" y="3617"/>
                    <a:pt x="5416" y="3621"/>
                    <a:pt x="5217" y="3628"/>
                  </a:cubicBezTo>
                  <a:cubicBezTo>
                    <a:pt x="5024" y="3634"/>
                    <a:pt x="4830" y="3641"/>
                    <a:pt x="4636" y="3641"/>
                  </a:cubicBezTo>
                  <a:cubicBezTo>
                    <a:pt x="4621" y="3641"/>
                    <a:pt x="4605" y="3641"/>
                    <a:pt x="4590" y="3641"/>
                  </a:cubicBezTo>
                  <a:cubicBezTo>
                    <a:pt x="4386" y="3638"/>
                    <a:pt x="4182" y="3637"/>
                    <a:pt x="3979" y="3636"/>
                  </a:cubicBezTo>
                  <a:cubicBezTo>
                    <a:pt x="3788" y="3635"/>
                    <a:pt x="3599" y="3629"/>
                    <a:pt x="3409" y="3620"/>
                  </a:cubicBezTo>
                  <a:cubicBezTo>
                    <a:pt x="3219" y="3611"/>
                    <a:pt x="3028" y="3599"/>
                    <a:pt x="2837" y="3599"/>
                  </a:cubicBezTo>
                  <a:cubicBezTo>
                    <a:pt x="2828" y="3599"/>
                    <a:pt x="2820" y="3599"/>
                    <a:pt x="2811" y="3600"/>
                  </a:cubicBezTo>
                  <a:cubicBezTo>
                    <a:pt x="2608" y="3601"/>
                    <a:pt x="2405" y="3608"/>
                    <a:pt x="2202" y="3621"/>
                  </a:cubicBezTo>
                  <a:cubicBezTo>
                    <a:pt x="2005" y="3634"/>
                    <a:pt x="1807" y="3646"/>
                    <a:pt x="1612" y="3657"/>
                  </a:cubicBezTo>
                  <a:cubicBezTo>
                    <a:pt x="1495" y="3661"/>
                    <a:pt x="1379" y="3666"/>
                    <a:pt x="1262" y="3666"/>
                  </a:cubicBezTo>
                  <a:cubicBezTo>
                    <a:pt x="1208" y="3666"/>
                    <a:pt x="1153" y="3665"/>
                    <a:pt x="1099" y="3662"/>
                  </a:cubicBezTo>
                  <a:cubicBezTo>
                    <a:pt x="998" y="3659"/>
                    <a:pt x="896" y="3652"/>
                    <a:pt x="794" y="3651"/>
                  </a:cubicBezTo>
                  <a:cubicBezTo>
                    <a:pt x="671" y="3651"/>
                    <a:pt x="546" y="3656"/>
                    <a:pt x="426" y="3684"/>
                  </a:cubicBezTo>
                  <a:cubicBezTo>
                    <a:pt x="411" y="3688"/>
                    <a:pt x="396" y="3693"/>
                    <a:pt x="382" y="3697"/>
                  </a:cubicBezTo>
                  <a:cubicBezTo>
                    <a:pt x="384" y="3644"/>
                    <a:pt x="385" y="3593"/>
                    <a:pt x="388" y="3540"/>
                  </a:cubicBezTo>
                  <a:cubicBezTo>
                    <a:pt x="399" y="3436"/>
                    <a:pt x="414" y="3334"/>
                    <a:pt x="433" y="3231"/>
                  </a:cubicBezTo>
                  <a:cubicBezTo>
                    <a:pt x="448" y="3170"/>
                    <a:pt x="467" y="3108"/>
                    <a:pt x="487" y="3046"/>
                  </a:cubicBezTo>
                  <a:cubicBezTo>
                    <a:pt x="520" y="2964"/>
                    <a:pt x="556" y="2885"/>
                    <a:pt x="595" y="2805"/>
                  </a:cubicBezTo>
                  <a:cubicBezTo>
                    <a:pt x="635" y="2733"/>
                    <a:pt x="678" y="2662"/>
                    <a:pt x="725" y="2593"/>
                  </a:cubicBezTo>
                  <a:cubicBezTo>
                    <a:pt x="763" y="2542"/>
                    <a:pt x="803" y="2492"/>
                    <a:pt x="847" y="2442"/>
                  </a:cubicBezTo>
                  <a:cubicBezTo>
                    <a:pt x="892" y="2397"/>
                    <a:pt x="938" y="2351"/>
                    <a:pt x="988" y="2309"/>
                  </a:cubicBezTo>
                  <a:cubicBezTo>
                    <a:pt x="1029" y="2277"/>
                    <a:pt x="1072" y="2248"/>
                    <a:pt x="1116" y="2219"/>
                  </a:cubicBezTo>
                  <a:cubicBezTo>
                    <a:pt x="1158" y="2195"/>
                    <a:pt x="1201" y="2172"/>
                    <a:pt x="1246" y="2151"/>
                  </a:cubicBezTo>
                  <a:cubicBezTo>
                    <a:pt x="1270" y="2142"/>
                    <a:pt x="1294" y="2132"/>
                    <a:pt x="1318" y="2124"/>
                  </a:cubicBezTo>
                  <a:cubicBezTo>
                    <a:pt x="1343" y="2118"/>
                    <a:pt x="1368" y="2112"/>
                    <a:pt x="1392" y="2106"/>
                  </a:cubicBezTo>
                  <a:cubicBezTo>
                    <a:pt x="1468" y="2094"/>
                    <a:pt x="1542" y="2086"/>
                    <a:pt x="1618" y="2080"/>
                  </a:cubicBezTo>
                  <a:cubicBezTo>
                    <a:pt x="1661" y="2080"/>
                    <a:pt x="1705" y="2080"/>
                    <a:pt x="1748" y="2082"/>
                  </a:cubicBezTo>
                  <a:cubicBezTo>
                    <a:pt x="1803" y="2087"/>
                    <a:pt x="1858" y="2095"/>
                    <a:pt x="1913" y="2106"/>
                  </a:cubicBezTo>
                  <a:cubicBezTo>
                    <a:pt x="1977" y="2122"/>
                    <a:pt x="2038" y="2142"/>
                    <a:pt x="2100" y="2163"/>
                  </a:cubicBezTo>
                  <a:cubicBezTo>
                    <a:pt x="2162" y="2186"/>
                    <a:pt x="2220" y="2214"/>
                    <a:pt x="2279" y="2242"/>
                  </a:cubicBezTo>
                  <a:cubicBezTo>
                    <a:pt x="2321" y="2265"/>
                    <a:pt x="2361" y="2288"/>
                    <a:pt x="2401" y="2313"/>
                  </a:cubicBezTo>
                  <a:cubicBezTo>
                    <a:pt x="2416" y="2326"/>
                    <a:pt x="2430" y="2336"/>
                    <a:pt x="2444" y="2349"/>
                  </a:cubicBezTo>
                  <a:cubicBezTo>
                    <a:pt x="2460" y="2366"/>
                    <a:pt x="2475" y="2384"/>
                    <a:pt x="2491" y="2401"/>
                  </a:cubicBezTo>
                  <a:cubicBezTo>
                    <a:pt x="2489" y="2405"/>
                    <a:pt x="2488" y="2408"/>
                    <a:pt x="2487" y="2411"/>
                  </a:cubicBezTo>
                  <a:cubicBezTo>
                    <a:pt x="2492" y="2417"/>
                    <a:pt x="2498" y="2423"/>
                    <a:pt x="2505" y="2429"/>
                  </a:cubicBezTo>
                  <a:cubicBezTo>
                    <a:pt x="2560" y="2478"/>
                    <a:pt x="2614" y="2526"/>
                    <a:pt x="2667" y="2574"/>
                  </a:cubicBezTo>
                  <a:cubicBezTo>
                    <a:pt x="2672" y="2578"/>
                    <a:pt x="2676" y="2582"/>
                    <a:pt x="2681" y="2585"/>
                  </a:cubicBezTo>
                  <a:lnTo>
                    <a:pt x="2680" y="2585"/>
                  </a:lnTo>
                  <a:cubicBezTo>
                    <a:pt x="2681" y="2586"/>
                    <a:pt x="2682" y="2586"/>
                    <a:pt x="2683" y="2588"/>
                  </a:cubicBezTo>
                  <a:cubicBezTo>
                    <a:pt x="2686" y="2590"/>
                    <a:pt x="2688" y="2592"/>
                    <a:pt x="2691" y="2594"/>
                  </a:cubicBezTo>
                  <a:cubicBezTo>
                    <a:pt x="2695" y="2589"/>
                    <a:pt x="2698" y="2583"/>
                    <a:pt x="2701" y="2577"/>
                  </a:cubicBezTo>
                  <a:cubicBezTo>
                    <a:pt x="2742" y="2508"/>
                    <a:pt x="2783" y="2438"/>
                    <a:pt x="2829" y="2373"/>
                  </a:cubicBezTo>
                  <a:cubicBezTo>
                    <a:pt x="2829" y="2373"/>
                    <a:pt x="2830" y="2371"/>
                    <a:pt x="2830" y="2371"/>
                  </a:cubicBezTo>
                  <a:cubicBezTo>
                    <a:pt x="2880" y="2298"/>
                    <a:pt x="2931" y="2227"/>
                    <a:pt x="2983" y="2155"/>
                  </a:cubicBezTo>
                  <a:cubicBezTo>
                    <a:pt x="3004" y="2127"/>
                    <a:pt x="3023" y="2099"/>
                    <a:pt x="3042" y="2072"/>
                  </a:cubicBezTo>
                  <a:cubicBezTo>
                    <a:pt x="3049" y="2063"/>
                    <a:pt x="3055" y="2054"/>
                    <a:pt x="3062" y="2044"/>
                  </a:cubicBezTo>
                  <a:cubicBezTo>
                    <a:pt x="3105" y="1956"/>
                    <a:pt x="3150" y="1868"/>
                    <a:pt x="3195" y="1781"/>
                  </a:cubicBezTo>
                  <a:lnTo>
                    <a:pt x="3195" y="1781"/>
                  </a:lnTo>
                  <a:cubicBezTo>
                    <a:pt x="3194" y="1782"/>
                    <a:pt x="3194" y="1782"/>
                    <a:pt x="3193" y="1783"/>
                  </a:cubicBezTo>
                  <a:cubicBezTo>
                    <a:pt x="3197" y="1776"/>
                    <a:pt x="3200" y="1770"/>
                    <a:pt x="3204" y="1764"/>
                  </a:cubicBezTo>
                  <a:cubicBezTo>
                    <a:pt x="3204" y="1763"/>
                    <a:pt x="3204" y="1763"/>
                    <a:pt x="3205" y="1762"/>
                  </a:cubicBezTo>
                  <a:lnTo>
                    <a:pt x="3205" y="1762"/>
                  </a:lnTo>
                  <a:cubicBezTo>
                    <a:pt x="3205" y="1762"/>
                    <a:pt x="3205" y="1763"/>
                    <a:pt x="3205" y="1763"/>
                  </a:cubicBezTo>
                  <a:cubicBezTo>
                    <a:pt x="3259" y="1665"/>
                    <a:pt x="3315" y="1569"/>
                    <a:pt x="3375" y="1475"/>
                  </a:cubicBezTo>
                  <a:cubicBezTo>
                    <a:pt x="3447" y="1373"/>
                    <a:pt x="3523" y="1277"/>
                    <a:pt x="3604" y="1183"/>
                  </a:cubicBezTo>
                  <a:cubicBezTo>
                    <a:pt x="3693" y="1095"/>
                    <a:pt x="3786" y="1014"/>
                    <a:pt x="3881" y="934"/>
                  </a:cubicBezTo>
                  <a:lnTo>
                    <a:pt x="3881" y="934"/>
                  </a:lnTo>
                  <a:cubicBezTo>
                    <a:pt x="3880" y="935"/>
                    <a:pt x="3880" y="935"/>
                    <a:pt x="3879" y="936"/>
                  </a:cubicBezTo>
                  <a:lnTo>
                    <a:pt x="3879" y="936"/>
                  </a:lnTo>
                  <a:cubicBezTo>
                    <a:pt x="4001" y="841"/>
                    <a:pt x="4127" y="750"/>
                    <a:pt x="4257" y="667"/>
                  </a:cubicBezTo>
                  <a:cubicBezTo>
                    <a:pt x="4307" y="638"/>
                    <a:pt x="4359" y="612"/>
                    <a:pt x="4411" y="586"/>
                  </a:cubicBezTo>
                  <a:cubicBezTo>
                    <a:pt x="4496" y="550"/>
                    <a:pt x="4582" y="519"/>
                    <a:pt x="4670" y="492"/>
                  </a:cubicBezTo>
                  <a:cubicBezTo>
                    <a:pt x="4763" y="463"/>
                    <a:pt x="4859" y="439"/>
                    <a:pt x="4957" y="421"/>
                  </a:cubicBezTo>
                  <a:cubicBezTo>
                    <a:pt x="5093" y="398"/>
                    <a:pt x="5231" y="381"/>
                    <a:pt x="5369" y="373"/>
                  </a:cubicBezTo>
                  <a:lnTo>
                    <a:pt x="5368" y="373"/>
                  </a:lnTo>
                  <a:cubicBezTo>
                    <a:pt x="5371" y="371"/>
                    <a:pt x="5374" y="371"/>
                    <a:pt x="5377" y="371"/>
                  </a:cubicBezTo>
                  <a:lnTo>
                    <a:pt x="5387" y="371"/>
                  </a:lnTo>
                  <a:cubicBezTo>
                    <a:pt x="5407" y="371"/>
                    <a:pt x="5427" y="370"/>
                    <a:pt x="5447" y="370"/>
                  </a:cubicBezTo>
                  <a:close/>
                  <a:moveTo>
                    <a:pt x="5448" y="1"/>
                  </a:moveTo>
                  <a:cubicBezTo>
                    <a:pt x="5424" y="1"/>
                    <a:pt x="5399" y="1"/>
                    <a:pt x="5375" y="2"/>
                  </a:cubicBezTo>
                  <a:cubicBezTo>
                    <a:pt x="5198" y="10"/>
                    <a:pt x="5017" y="32"/>
                    <a:pt x="4842" y="66"/>
                  </a:cubicBezTo>
                  <a:cubicBezTo>
                    <a:pt x="4674" y="99"/>
                    <a:pt x="4505" y="146"/>
                    <a:pt x="4348" y="213"/>
                  </a:cubicBezTo>
                  <a:cubicBezTo>
                    <a:pt x="4265" y="247"/>
                    <a:pt x="4180" y="282"/>
                    <a:pt x="4102" y="329"/>
                  </a:cubicBezTo>
                  <a:cubicBezTo>
                    <a:pt x="4021" y="377"/>
                    <a:pt x="3943" y="430"/>
                    <a:pt x="3866" y="485"/>
                  </a:cubicBezTo>
                  <a:cubicBezTo>
                    <a:pt x="3786" y="542"/>
                    <a:pt x="3707" y="600"/>
                    <a:pt x="3630" y="663"/>
                  </a:cubicBezTo>
                  <a:cubicBezTo>
                    <a:pt x="3556" y="724"/>
                    <a:pt x="3480" y="784"/>
                    <a:pt x="3413" y="852"/>
                  </a:cubicBezTo>
                  <a:cubicBezTo>
                    <a:pt x="3337" y="927"/>
                    <a:pt x="3268" y="1004"/>
                    <a:pt x="3201" y="1088"/>
                  </a:cubicBezTo>
                  <a:cubicBezTo>
                    <a:pt x="3143" y="1163"/>
                    <a:pt x="3087" y="1242"/>
                    <a:pt x="3034" y="1322"/>
                  </a:cubicBezTo>
                  <a:cubicBezTo>
                    <a:pt x="2930" y="1482"/>
                    <a:pt x="2846" y="1653"/>
                    <a:pt x="2761" y="1823"/>
                  </a:cubicBezTo>
                  <a:cubicBezTo>
                    <a:pt x="2725" y="1896"/>
                    <a:pt x="2687" y="1968"/>
                    <a:pt x="2650" y="2041"/>
                  </a:cubicBezTo>
                  <a:cubicBezTo>
                    <a:pt x="2617" y="2014"/>
                    <a:pt x="2582" y="1990"/>
                    <a:pt x="2544" y="1967"/>
                  </a:cubicBezTo>
                  <a:cubicBezTo>
                    <a:pt x="2378" y="1866"/>
                    <a:pt x="2196" y="1797"/>
                    <a:pt x="2010" y="1749"/>
                  </a:cubicBezTo>
                  <a:cubicBezTo>
                    <a:pt x="1904" y="1721"/>
                    <a:pt x="1793" y="1710"/>
                    <a:pt x="1682" y="1710"/>
                  </a:cubicBezTo>
                  <a:cubicBezTo>
                    <a:pt x="1602" y="1710"/>
                    <a:pt x="1523" y="1716"/>
                    <a:pt x="1446" y="1725"/>
                  </a:cubicBezTo>
                  <a:cubicBezTo>
                    <a:pt x="1344" y="1737"/>
                    <a:pt x="1241" y="1755"/>
                    <a:pt x="1145" y="1793"/>
                  </a:cubicBezTo>
                  <a:cubicBezTo>
                    <a:pt x="1048" y="1832"/>
                    <a:pt x="959" y="1880"/>
                    <a:pt x="872" y="1936"/>
                  </a:cubicBezTo>
                  <a:cubicBezTo>
                    <a:pt x="711" y="2038"/>
                    <a:pt x="569" y="2183"/>
                    <a:pt x="456" y="2334"/>
                  </a:cubicBezTo>
                  <a:cubicBezTo>
                    <a:pt x="334" y="2497"/>
                    <a:pt x="234" y="2680"/>
                    <a:pt x="159" y="2870"/>
                  </a:cubicBezTo>
                  <a:cubicBezTo>
                    <a:pt x="82" y="3063"/>
                    <a:pt x="43" y="3266"/>
                    <a:pt x="24" y="3471"/>
                  </a:cubicBezTo>
                  <a:cubicBezTo>
                    <a:pt x="14" y="3565"/>
                    <a:pt x="10" y="3661"/>
                    <a:pt x="8" y="3755"/>
                  </a:cubicBezTo>
                  <a:cubicBezTo>
                    <a:pt x="5" y="3856"/>
                    <a:pt x="1" y="3957"/>
                    <a:pt x="10" y="4059"/>
                  </a:cubicBezTo>
                  <a:cubicBezTo>
                    <a:pt x="11" y="4064"/>
                    <a:pt x="11" y="4068"/>
                    <a:pt x="11" y="4074"/>
                  </a:cubicBezTo>
                  <a:cubicBezTo>
                    <a:pt x="41" y="4075"/>
                    <a:pt x="69" y="4076"/>
                    <a:pt x="98" y="4076"/>
                  </a:cubicBezTo>
                  <a:cubicBezTo>
                    <a:pt x="117" y="4076"/>
                    <a:pt x="136" y="4075"/>
                    <a:pt x="154" y="4075"/>
                  </a:cubicBezTo>
                  <a:lnTo>
                    <a:pt x="155" y="4075"/>
                  </a:lnTo>
                  <a:cubicBezTo>
                    <a:pt x="180" y="4074"/>
                    <a:pt x="207" y="4074"/>
                    <a:pt x="234" y="4073"/>
                  </a:cubicBezTo>
                  <a:cubicBezTo>
                    <a:pt x="287" y="4073"/>
                    <a:pt x="340" y="4073"/>
                    <a:pt x="394" y="4074"/>
                  </a:cubicBezTo>
                  <a:cubicBezTo>
                    <a:pt x="400" y="4074"/>
                    <a:pt x="407" y="4073"/>
                    <a:pt x="412" y="4073"/>
                  </a:cubicBezTo>
                  <a:cubicBezTo>
                    <a:pt x="416" y="4072"/>
                    <a:pt x="419" y="4069"/>
                    <a:pt x="423" y="4068"/>
                  </a:cubicBezTo>
                  <a:cubicBezTo>
                    <a:pt x="467" y="4056"/>
                    <a:pt x="511" y="4043"/>
                    <a:pt x="556" y="4035"/>
                  </a:cubicBezTo>
                  <a:cubicBezTo>
                    <a:pt x="598" y="4028"/>
                    <a:pt x="641" y="4025"/>
                    <a:pt x="683" y="4021"/>
                  </a:cubicBezTo>
                  <a:cubicBezTo>
                    <a:pt x="700" y="4021"/>
                    <a:pt x="716" y="4021"/>
                    <a:pt x="733" y="4021"/>
                  </a:cubicBezTo>
                  <a:cubicBezTo>
                    <a:pt x="805" y="4021"/>
                    <a:pt x="878" y="4025"/>
                    <a:pt x="951" y="4028"/>
                  </a:cubicBezTo>
                  <a:cubicBezTo>
                    <a:pt x="1026" y="4031"/>
                    <a:pt x="1102" y="4035"/>
                    <a:pt x="1179" y="4035"/>
                  </a:cubicBezTo>
                  <a:cubicBezTo>
                    <a:pt x="1327" y="4034"/>
                    <a:pt x="1475" y="4032"/>
                    <a:pt x="1622" y="4025"/>
                  </a:cubicBezTo>
                  <a:cubicBezTo>
                    <a:pt x="1905" y="4016"/>
                    <a:pt x="2187" y="3991"/>
                    <a:pt x="2470" y="3975"/>
                  </a:cubicBezTo>
                  <a:cubicBezTo>
                    <a:pt x="2555" y="3972"/>
                    <a:pt x="2643" y="3969"/>
                    <a:pt x="2730" y="3969"/>
                  </a:cubicBezTo>
                  <a:cubicBezTo>
                    <a:pt x="2742" y="3969"/>
                    <a:pt x="2753" y="3969"/>
                    <a:pt x="2765" y="3969"/>
                  </a:cubicBezTo>
                  <a:cubicBezTo>
                    <a:pt x="2957" y="3969"/>
                    <a:pt x="3149" y="3977"/>
                    <a:pt x="3341" y="3987"/>
                  </a:cubicBezTo>
                  <a:cubicBezTo>
                    <a:pt x="3528" y="3995"/>
                    <a:pt x="3715" y="4004"/>
                    <a:pt x="3902" y="4005"/>
                  </a:cubicBezTo>
                  <a:cubicBezTo>
                    <a:pt x="4106" y="4007"/>
                    <a:pt x="4310" y="4009"/>
                    <a:pt x="4514" y="4009"/>
                  </a:cubicBezTo>
                  <a:cubicBezTo>
                    <a:pt x="4718" y="4009"/>
                    <a:pt x="4922" y="4007"/>
                    <a:pt x="5126" y="4000"/>
                  </a:cubicBezTo>
                  <a:cubicBezTo>
                    <a:pt x="5324" y="3994"/>
                    <a:pt x="5521" y="3987"/>
                    <a:pt x="5719" y="3985"/>
                  </a:cubicBezTo>
                  <a:cubicBezTo>
                    <a:pt x="5764" y="3984"/>
                    <a:pt x="5809" y="3984"/>
                    <a:pt x="5854" y="3984"/>
                  </a:cubicBezTo>
                  <a:cubicBezTo>
                    <a:pt x="6007" y="3984"/>
                    <a:pt x="6161" y="3987"/>
                    <a:pt x="6315" y="3989"/>
                  </a:cubicBezTo>
                  <a:cubicBezTo>
                    <a:pt x="6491" y="3992"/>
                    <a:pt x="6668" y="3995"/>
                    <a:pt x="6845" y="3995"/>
                  </a:cubicBezTo>
                  <a:cubicBezTo>
                    <a:pt x="6872" y="3995"/>
                    <a:pt x="6900" y="3995"/>
                    <a:pt x="6927" y="3995"/>
                  </a:cubicBezTo>
                  <a:cubicBezTo>
                    <a:pt x="7099" y="3994"/>
                    <a:pt x="7270" y="3989"/>
                    <a:pt x="7441" y="3989"/>
                  </a:cubicBezTo>
                  <a:cubicBezTo>
                    <a:pt x="7469" y="3989"/>
                    <a:pt x="7497" y="3989"/>
                    <a:pt x="7525" y="3989"/>
                  </a:cubicBezTo>
                  <a:cubicBezTo>
                    <a:pt x="7873" y="3991"/>
                    <a:pt x="8220" y="4003"/>
                    <a:pt x="8568" y="4003"/>
                  </a:cubicBezTo>
                  <a:cubicBezTo>
                    <a:pt x="8629" y="4003"/>
                    <a:pt x="8690" y="4003"/>
                    <a:pt x="8752" y="4002"/>
                  </a:cubicBezTo>
                  <a:cubicBezTo>
                    <a:pt x="8943" y="3999"/>
                    <a:pt x="9135" y="3977"/>
                    <a:pt x="9326" y="3954"/>
                  </a:cubicBezTo>
                  <a:cubicBezTo>
                    <a:pt x="9528" y="3930"/>
                    <a:pt x="9731" y="3912"/>
                    <a:pt x="9934" y="3898"/>
                  </a:cubicBezTo>
                  <a:lnTo>
                    <a:pt x="9933" y="3898"/>
                  </a:lnTo>
                  <a:cubicBezTo>
                    <a:pt x="10209" y="3887"/>
                    <a:pt x="10484" y="3876"/>
                    <a:pt x="10761" y="3876"/>
                  </a:cubicBezTo>
                  <a:cubicBezTo>
                    <a:pt x="10897" y="3876"/>
                    <a:pt x="11033" y="3879"/>
                    <a:pt x="11168" y="3879"/>
                  </a:cubicBezTo>
                  <a:cubicBezTo>
                    <a:pt x="11206" y="3879"/>
                    <a:pt x="11242" y="3880"/>
                    <a:pt x="11280" y="3880"/>
                  </a:cubicBezTo>
                  <a:cubicBezTo>
                    <a:pt x="11318" y="3879"/>
                    <a:pt x="11354" y="3879"/>
                    <a:pt x="11391" y="3879"/>
                  </a:cubicBezTo>
                  <a:cubicBezTo>
                    <a:pt x="11414" y="3879"/>
                    <a:pt x="11437" y="3877"/>
                    <a:pt x="11460" y="3877"/>
                  </a:cubicBezTo>
                  <a:lnTo>
                    <a:pt x="11506" y="3877"/>
                  </a:lnTo>
                  <a:cubicBezTo>
                    <a:pt x="11529" y="3876"/>
                    <a:pt x="11551" y="3875"/>
                    <a:pt x="11573" y="3874"/>
                  </a:cubicBezTo>
                  <a:cubicBezTo>
                    <a:pt x="11590" y="3873"/>
                    <a:pt x="11607" y="3872"/>
                    <a:pt x="11625" y="3871"/>
                  </a:cubicBezTo>
                  <a:cubicBezTo>
                    <a:pt x="11622" y="3865"/>
                    <a:pt x="11621" y="3859"/>
                    <a:pt x="11618" y="3852"/>
                  </a:cubicBezTo>
                  <a:cubicBezTo>
                    <a:pt x="11596" y="3784"/>
                    <a:pt x="11572" y="3715"/>
                    <a:pt x="11550" y="3646"/>
                  </a:cubicBezTo>
                  <a:cubicBezTo>
                    <a:pt x="11538" y="3613"/>
                    <a:pt x="11528" y="3579"/>
                    <a:pt x="11517" y="3545"/>
                  </a:cubicBezTo>
                  <a:cubicBezTo>
                    <a:pt x="11512" y="3530"/>
                    <a:pt x="11508" y="3516"/>
                    <a:pt x="11504" y="3502"/>
                  </a:cubicBezTo>
                  <a:cubicBezTo>
                    <a:pt x="11490" y="3458"/>
                    <a:pt x="11477" y="3414"/>
                    <a:pt x="11469" y="3369"/>
                  </a:cubicBezTo>
                  <a:cubicBezTo>
                    <a:pt x="11469" y="3367"/>
                    <a:pt x="11469" y="3366"/>
                    <a:pt x="11469" y="3364"/>
                  </a:cubicBezTo>
                  <a:cubicBezTo>
                    <a:pt x="11455" y="3335"/>
                    <a:pt x="11441" y="3306"/>
                    <a:pt x="11427" y="3276"/>
                  </a:cubicBezTo>
                  <a:cubicBezTo>
                    <a:pt x="11406" y="3222"/>
                    <a:pt x="11384" y="3170"/>
                    <a:pt x="11366" y="3115"/>
                  </a:cubicBezTo>
                  <a:cubicBezTo>
                    <a:pt x="11365" y="3115"/>
                    <a:pt x="11365" y="3114"/>
                    <a:pt x="11365" y="3114"/>
                  </a:cubicBezTo>
                  <a:cubicBezTo>
                    <a:pt x="11345" y="3050"/>
                    <a:pt x="11328" y="2985"/>
                    <a:pt x="11309" y="2923"/>
                  </a:cubicBezTo>
                  <a:cubicBezTo>
                    <a:pt x="11281" y="2836"/>
                    <a:pt x="11247" y="2753"/>
                    <a:pt x="11195" y="2677"/>
                  </a:cubicBezTo>
                  <a:cubicBezTo>
                    <a:pt x="11115" y="2556"/>
                    <a:pt x="11012" y="2451"/>
                    <a:pt x="10905" y="2354"/>
                  </a:cubicBezTo>
                  <a:cubicBezTo>
                    <a:pt x="10800" y="2258"/>
                    <a:pt x="10679" y="2185"/>
                    <a:pt x="10556" y="2112"/>
                  </a:cubicBezTo>
                  <a:cubicBezTo>
                    <a:pt x="10437" y="2041"/>
                    <a:pt x="10319" y="1972"/>
                    <a:pt x="10196" y="1909"/>
                  </a:cubicBezTo>
                  <a:cubicBezTo>
                    <a:pt x="10062" y="1842"/>
                    <a:pt x="9923" y="1786"/>
                    <a:pt x="9773" y="1769"/>
                  </a:cubicBezTo>
                  <a:cubicBezTo>
                    <a:pt x="9707" y="1761"/>
                    <a:pt x="9641" y="1757"/>
                    <a:pt x="9575" y="1757"/>
                  </a:cubicBezTo>
                  <a:cubicBezTo>
                    <a:pt x="9533" y="1757"/>
                    <a:pt x="9492" y="1758"/>
                    <a:pt x="9450" y="1762"/>
                  </a:cubicBezTo>
                  <a:cubicBezTo>
                    <a:pt x="9354" y="1769"/>
                    <a:pt x="9257" y="1788"/>
                    <a:pt x="9161" y="1808"/>
                  </a:cubicBezTo>
                  <a:cubicBezTo>
                    <a:pt x="9065" y="1828"/>
                    <a:pt x="8970" y="1850"/>
                    <a:pt x="8876" y="1877"/>
                  </a:cubicBezTo>
                  <a:cubicBezTo>
                    <a:pt x="8737" y="1917"/>
                    <a:pt x="8593" y="1961"/>
                    <a:pt x="8466" y="2032"/>
                  </a:cubicBezTo>
                  <a:cubicBezTo>
                    <a:pt x="8453" y="2039"/>
                    <a:pt x="8442" y="2048"/>
                    <a:pt x="8429" y="2055"/>
                  </a:cubicBezTo>
                  <a:cubicBezTo>
                    <a:pt x="8388" y="2001"/>
                    <a:pt x="8345" y="1949"/>
                    <a:pt x="8301" y="1898"/>
                  </a:cubicBezTo>
                  <a:cubicBezTo>
                    <a:pt x="8281" y="1872"/>
                    <a:pt x="8264" y="1847"/>
                    <a:pt x="8246" y="1820"/>
                  </a:cubicBezTo>
                  <a:cubicBezTo>
                    <a:pt x="8169" y="1691"/>
                    <a:pt x="8108" y="1552"/>
                    <a:pt x="8021" y="1428"/>
                  </a:cubicBezTo>
                  <a:cubicBezTo>
                    <a:pt x="7934" y="1304"/>
                    <a:pt x="7820" y="1206"/>
                    <a:pt x="7707" y="1106"/>
                  </a:cubicBezTo>
                  <a:lnTo>
                    <a:pt x="7707" y="1106"/>
                  </a:lnTo>
                  <a:cubicBezTo>
                    <a:pt x="7708" y="1106"/>
                    <a:pt x="7708" y="1106"/>
                    <a:pt x="7709" y="1107"/>
                  </a:cubicBezTo>
                  <a:cubicBezTo>
                    <a:pt x="7662" y="1063"/>
                    <a:pt x="7616" y="1019"/>
                    <a:pt x="7574" y="971"/>
                  </a:cubicBezTo>
                  <a:cubicBezTo>
                    <a:pt x="7520" y="911"/>
                    <a:pt x="7469" y="848"/>
                    <a:pt x="7413" y="792"/>
                  </a:cubicBezTo>
                  <a:cubicBezTo>
                    <a:pt x="7358" y="736"/>
                    <a:pt x="7298" y="683"/>
                    <a:pt x="7238" y="633"/>
                  </a:cubicBezTo>
                  <a:cubicBezTo>
                    <a:pt x="7177" y="583"/>
                    <a:pt x="7109" y="544"/>
                    <a:pt x="7042" y="504"/>
                  </a:cubicBezTo>
                  <a:cubicBezTo>
                    <a:pt x="6971" y="462"/>
                    <a:pt x="6902" y="420"/>
                    <a:pt x="6828" y="384"/>
                  </a:cubicBezTo>
                  <a:cubicBezTo>
                    <a:pt x="6758" y="349"/>
                    <a:pt x="6683" y="319"/>
                    <a:pt x="6610" y="289"/>
                  </a:cubicBezTo>
                  <a:cubicBezTo>
                    <a:pt x="6533" y="257"/>
                    <a:pt x="6459" y="221"/>
                    <a:pt x="6382" y="190"/>
                  </a:cubicBezTo>
                  <a:cubicBezTo>
                    <a:pt x="6333" y="170"/>
                    <a:pt x="6285" y="152"/>
                    <a:pt x="6234" y="137"/>
                  </a:cubicBezTo>
                  <a:cubicBezTo>
                    <a:pt x="6190" y="125"/>
                    <a:pt x="6145" y="115"/>
                    <a:pt x="6100" y="105"/>
                  </a:cubicBezTo>
                  <a:cubicBezTo>
                    <a:pt x="6017" y="88"/>
                    <a:pt x="5932" y="71"/>
                    <a:pt x="5850" y="54"/>
                  </a:cubicBezTo>
                  <a:cubicBezTo>
                    <a:pt x="5850" y="54"/>
                    <a:pt x="5850" y="54"/>
                    <a:pt x="5850" y="52"/>
                  </a:cubicBezTo>
                  <a:cubicBezTo>
                    <a:pt x="5847" y="52"/>
                    <a:pt x="5845" y="51"/>
                    <a:pt x="5843" y="51"/>
                  </a:cubicBezTo>
                  <a:cubicBezTo>
                    <a:pt x="5840" y="51"/>
                    <a:pt x="5838" y="50"/>
                    <a:pt x="5836" y="50"/>
                  </a:cubicBezTo>
                  <a:cubicBezTo>
                    <a:pt x="5835" y="50"/>
                    <a:pt x="5834" y="49"/>
                    <a:pt x="5831" y="49"/>
                  </a:cubicBezTo>
                  <a:cubicBezTo>
                    <a:pt x="5802" y="40"/>
                    <a:pt x="5770" y="35"/>
                    <a:pt x="5741" y="30"/>
                  </a:cubicBezTo>
                  <a:cubicBezTo>
                    <a:pt x="5700" y="20"/>
                    <a:pt x="5659" y="14"/>
                    <a:pt x="5618" y="9"/>
                  </a:cubicBezTo>
                  <a:cubicBezTo>
                    <a:pt x="5561" y="3"/>
                    <a:pt x="5504" y="1"/>
                    <a:pt x="54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1429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1" name="Google Shape;5571;p69"/>
          <p:cNvSpPr txBox="1">
            <a:spLocks noGrp="1"/>
          </p:cNvSpPr>
          <p:nvPr>
            <p:ph type="title"/>
          </p:nvPr>
        </p:nvSpPr>
        <p:spPr>
          <a:xfrm>
            <a:off x="720000" y="475488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halkboard SE" charset="0"/>
                <a:ea typeface="Chalkboard SE" charset="0"/>
                <a:cs typeface="Chalkboard SE" charset="0"/>
              </a:rPr>
              <a:t>COUNTRIES WITH </a:t>
            </a: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THE MOST </a:t>
            </a:r>
            <a:r>
              <a:rPr lang="en" dirty="0" smtClean="0">
                <a:latin typeface="Chalkboard SE" charset="0"/>
                <a:ea typeface="Chalkboard SE" charset="0"/>
                <a:cs typeface="Chalkboard SE" charset="0"/>
              </a:rPr>
              <a:t>KI</a:t>
            </a: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N</a:t>
            </a:r>
            <a:r>
              <a:rPr lang="en" dirty="0" smtClean="0">
                <a:latin typeface="Chalkboard SE" charset="0"/>
                <a:ea typeface="Chalkboard SE" charset="0"/>
                <a:cs typeface="Chalkboard SE" charset="0"/>
              </a:rPr>
              <a:t>DS </a:t>
            </a:r>
            <a:r>
              <a:rPr lang="en" dirty="0">
                <a:latin typeface="Chalkboard SE" charset="0"/>
                <a:ea typeface="Chalkboard SE" charset="0"/>
                <a:cs typeface="Chalkboard SE" charset="0"/>
              </a:rPr>
              <a:t>OF PLANTS IN THE WORLD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5573" name="Google Shape;5573;p69"/>
          <p:cNvSpPr txBox="1">
            <a:spLocks noGrp="1"/>
          </p:cNvSpPr>
          <p:nvPr>
            <p:ph type="title" idx="4294967295"/>
          </p:nvPr>
        </p:nvSpPr>
        <p:spPr>
          <a:xfrm>
            <a:off x="3051843" y="3343233"/>
            <a:ext cx="11886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halkboard SE" charset="0"/>
                <a:ea typeface="Chalkboard SE" charset="0"/>
                <a:cs typeface="Chalkboard SE" charset="0"/>
              </a:rPr>
              <a:t>BRAZIL</a:t>
            </a:r>
            <a:endParaRPr sz="2200"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5574" name="Google Shape;5574;p69"/>
          <p:cNvSpPr txBox="1">
            <a:spLocks noGrp="1"/>
          </p:cNvSpPr>
          <p:nvPr>
            <p:ph type="subTitle" idx="4294967295"/>
          </p:nvPr>
        </p:nvSpPr>
        <p:spPr>
          <a:xfrm>
            <a:off x="3022083" y="3765625"/>
            <a:ext cx="1188600" cy="640200"/>
          </a:xfrm>
          <a:prstGeom prst="rect">
            <a:avLst/>
          </a:prstGeom>
        </p:spPr>
        <p:txBody>
          <a:bodyPr spcFirstLastPara="1" wrap="square" lIns="137150" tIns="0" rIns="13715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Chalkboard SE" charset="0"/>
                <a:ea typeface="Chalkboard SE" charset="0"/>
                <a:cs typeface="Chalkboard SE" charset="0"/>
              </a:rPr>
              <a:t>It has 34,387 kinds of plants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5575" name="Google Shape;5575;p69"/>
          <p:cNvSpPr txBox="1">
            <a:spLocks noGrp="1"/>
          </p:cNvSpPr>
          <p:nvPr>
            <p:ph type="title" idx="4294967295"/>
          </p:nvPr>
        </p:nvSpPr>
        <p:spPr>
          <a:xfrm>
            <a:off x="4342744" y="3347650"/>
            <a:ext cx="11886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halkboard SE" charset="0"/>
                <a:ea typeface="Chalkboard SE" charset="0"/>
                <a:cs typeface="Chalkboard SE" charset="0"/>
              </a:rPr>
              <a:t>CHINA</a:t>
            </a:r>
            <a:endParaRPr sz="2200"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5576" name="Google Shape;5576;p69"/>
          <p:cNvSpPr txBox="1">
            <a:spLocks noGrp="1"/>
          </p:cNvSpPr>
          <p:nvPr>
            <p:ph type="subTitle" idx="4294967295"/>
          </p:nvPr>
        </p:nvSpPr>
        <p:spPr>
          <a:xfrm>
            <a:off x="4347704" y="3765625"/>
            <a:ext cx="1188600" cy="640200"/>
          </a:xfrm>
          <a:prstGeom prst="rect">
            <a:avLst/>
          </a:prstGeom>
        </p:spPr>
        <p:txBody>
          <a:bodyPr spcFirstLastPara="1" wrap="square" lIns="137150" tIns="0" rIns="13715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Chalkboard SE" charset="0"/>
                <a:ea typeface="Chalkboard SE" charset="0"/>
                <a:cs typeface="Chalkboard SE" charset="0"/>
              </a:rPr>
              <a:t>It has 31,362 kinds of plants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5577" name="Google Shape;5577;p69"/>
          <p:cNvSpPr txBox="1">
            <a:spLocks noGrp="1"/>
          </p:cNvSpPr>
          <p:nvPr>
            <p:ph type="title" idx="4294967295"/>
          </p:nvPr>
        </p:nvSpPr>
        <p:spPr>
          <a:xfrm>
            <a:off x="5513193" y="3343233"/>
            <a:ext cx="1469186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halkboard SE" charset="0"/>
                <a:ea typeface="Chalkboard SE" charset="0"/>
                <a:cs typeface="Chalkboard SE" charset="0"/>
              </a:rPr>
              <a:t>COLOMBIA</a:t>
            </a:r>
            <a:endParaRPr sz="2000"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5578" name="Google Shape;5578;p69"/>
          <p:cNvSpPr txBox="1">
            <a:spLocks noGrp="1"/>
          </p:cNvSpPr>
          <p:nvPr>
            <p:ph type="subTitle" idx="4294967295"/>
          </p:nvPr>
        </p:nvSpPr>
        <p:spPr>
          <a:xfrm>
            <a:off x="5641085" y="3783029"/>
            <a:ext cx="1188600" cy="640200"/>
          </a:xfrm>
          <a:prstGeom prst="rect">
            <a:avLst/>
          </a:prstGeom>
        </p:spPr>
        <p:txBody>
          <a:bodyPr spcFirstLastPara="1" wrap="square" lIns="137150" tIns="0" rIns="13715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Chalkboard SE" charset="0"/>
                <a:ea typeface="Chalkboard SE" charset="0"/>
                <a:cs typeface="Chalkboard SE" charset="0"/>
              </a:rPr>
              <a:t>It has 24,025 kinds of plants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5579" name="Google Shape;5579;p69"/>
          <p:cNvSpPr txBox="1">
            <a:spLocks noGrp="1"/>
          </p:cNvSpPr>
          <p:nvPr>
            <p:ph type="title" idx="4294967295"/>
          </p:nvPr>
        </p:nvSpPr>
        <p:spPr>
          <a:xfrm>
            <a:off x="6964227" y="3350603"/>
            <a:ext cx="11886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halkboard SE" charset="0"/>
                <a:ea typeface="Chalkboard SE" charset="0"/>
                <a:cs typeface="Chalkboard SE" charset="0"/>
              </a:rPr>
              <a:t>MEXICO</a:t>
            </a:r>
            <a:endParaRPr sz="2000"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5580" name="Google Shape;5580;p69"/>
          <p:cNvSpPr txBox="1">
            <a:spLocks noGrp="1"/>
          </p:cNvSpPr>
          <p:nvPr>
            <p:ph type="subTitle" idx="4294967295"/>
          </p:nvPr>
        </p:nvSpPr>
        <p:spPr>
          <a:xfrm>
            <a:off x="6944386" y="3800433"/>
            <a:ext cx="1188600" cy="640200"/>
          </a:xfrm>
          <a:prstGeom prst="rect">
            <a:avLst/>
          </a:prstGeom>
        </p:spPr>
        <p:txBody>
          <a:bodyPr spcFirstLastPara="1" wrap="square" lIns="137150" tIns="0" rIns="13715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Chalkboard SE" charset="0"/>
                <a:ea typeface="Chalkboard SE" charset="0"/>
                <a:cs typeface="Chalkboard SE" charset="0"/>
              </a:rPr>
              <a:t>It has 23,385 kinds of plants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pic>
        <p:nvPicPr>
          <p:cNvPr id="5581" name="Google Shape;5581;p69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7100" y="1283475"/>
            <a:ext cx="6209524" cy="2253225"/>
          </a:xfrm>
          <a:prstGeom prst="rect">
            <a:avLst/>
          </a:prstGeom>
          <a:noFill/>
          <a:ln>
            <a:noFill/>
          </a:ln>
        </p:spPr>
      </p:pic>
      <p:sp>
        <p:nvSpPr>
          <p:cNvPr id="5582" name="Google Shape;5582;p69"/>
          <p:cNvSpPr txBox="1">
            <a:spLocks noGrp="1"/>
          </p:cNvSpPr>
          <p:nvPr>
            <p:ph type="subTitle" idx="4294967295"/>
          </p:nvPr>
        </p:nvSpPr>
        <p:spPr>
          <a:xfrm>
            <a:off x="978568" y="2181481"/>
            <a:ext cx="878657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>
                <a:latin typeface="Chalkboard SE" charset="0"/>
                <a:ea typeface="Chalkboard SE" charset="0"/>
                <a:cs typeface="Chalkboard SE" charset="0"/>
              </a:rPr>
              <a:t>Different </a:t>
            </a:r>
            <a:r>
              <a:rPr lang="en" dirty="0">
                <a:latin typeface="Chalkboard SE" charset="0"/>
                <a:ea typeface="Chalkboard SE" charset="0"/>
                <a:cs typeface="Chalkboard SE" charset="0"/>
              </a:rPr>
              <a:t>types</a:t>
            </a:r>
            <a:endParaRPr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5583" name="Google Shape;5583;p69"/>
          <p:cNvSpPr/>
          <p:nvPr/>
        </p:nvSpPr>
        <p:spPr>
          <a:xfrm>
            <a:off x="1990513" y="1436025"/>
            <a:ext cx="213300" cy="19530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alkboard SE" charset="0"/>
              <a:ea typeface="Chalkboard SE" charset="0"/>
              <a:cs typeface="Chalkboard SE" charset="0"/>
            </a:endParaRPr>
          </a:p>
        </p:txBody>
      </p:sp>
      <p:grpSp>
        <p:nvGrpSpPr>
          <p:cNvPr id="5584" name="Google Shape;5584;p69"/>
          <p:cNvGrpSpPr/>
          <p:nvPr/>
        </p:nvGrpSpPr>
        <p:grpSpPr>
          <a:xfrm>
            <a:off x="8620838" y="874779"/>
            <a:ext cx="340079" cy="151289"/>
            <a:chOff x="3659575" y="587325"/>
            <a:chExt cx="181250" cy="79400"/>
          </a:xfrm>
        </p:grpSpPr>
        <p:sp>
          <p:nvSpPr>
            <p:cNvPr id="5585" name="Google Shape;5585;p69"/>
            <p:cNvSpPr/>
            <p:nvPr/>
          </p:nvSpPr>
          <p:spPr>
            <a:xfrm>
              <a:off x="3669725" y="594375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lnTo>
                    <a:pt x="4916" y="1720"/>
                  </a:lnTo>
                  <a:cubicBezTo>
                    <a:pt x="4905" y="1727"/>
                    <a:pt x="4895" y="1735"/>
                    <a:pt x="4884" y="1743"/>
                  </a:cubicBezTo>
                  <a:cubicBezTo>
                    <a:pt x="4882" y="1744"/>
                    <a:pt x="4881" y="1745"/>
                    <a:pt x="4880" y="1746"/>
                  </a:cubicBezTo>
                  <a:cubicBezTo>
                    <a:pt x="4819" y="1754"/>
                    <a:pt x="4760" y="1762"/>
                    <a:pt x="4700" y="1770"/>
                  </a:cubicBezTo>
                  <a:cubicBezTo>
                    <a:pt x="4723" y="1765"/>
                    <a:pt x="4746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8" y="1"/>
                  </a:moveTo>
                  <a:cubicBezTo>
                    <a:pt x="4093" y="1"/>
                    <a:pt x="4036" y="11"/>
                    <a:pt x="3985" y="22"/>
                  </a:cubicBezTo>
                  <a:cubicBezTo>
                    <a:pt x="3923" y="37"/>
                    <a:pt x="3861" y="49"/>
                    <a:pt x="3803" y="71"/>
                  </a:cubicBezTo>
                  <a:cubicBezTo>
                    <a:pt x="3675" y="117"/>
                    <a:pt x="3550" y="172"/>
                    <a:pt x="3430" y="235"/>
                  </a:cubicBezTo>
                  <a:cubicBezTo>
                    <a:pt x="3304" y="301"/>
                    <a:pt x="3175" y="368"/>
                    <a:pt x="3055" y="446"/>
                  </a:cubicBezTo>
                  <a:cubicBezTo>
                    <a:pt x="3007" y="477"/>
                    <a:pt x="2958" y="507"/>
                    <a:pt x="2912" y="542"/>
                  </a:cubicBezTo>
                  <a:cubicBezTo>
                    <a:pt x="2871" y="575"/>
                    <a:pt x="2825" y="617"/>
                    <a:pt x="2798" y="662"/>
                  </a:cubicBezTo>
                  <a:cubicBezTo>
                    <a:pt x="2766" y="714"/>
                    <a:pt x="2743" y="764"/>
                    <a:pt x="2742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2" y="995"/>
                  </a:cubicBezTo>
                  <a:cubicBezTo>
                    <a:pt x="2721" y="1005"/>
                    <a:pt x="2702" y="1017"/>
                    <a:pt x="2682" y="1028"/>
                  </a:cubicBezTo>
                  <a:cubicBezTo>
                    <a:pt x="2690" y="1024"/>
                    <a:pt x="2697" y="1020"/>
                    <a:pt x="2704" y="1017"/>
                  </a:cubicBezTo>
                  <a:lnTo>
                    <a:pt x="2704" y="1017"/>
                  </a:lnTo>
                  <a:cubicBezTo>
                    <a:pt x="2634" y="1054"/>
                    <a:pt x="2567" y="1091"/>
                    <a:pt x="2521" y="1157"/>
                  </a:cubicBezTo>
                  <a:cubicBezTo>
                    <a:pt x="2496" y="1195"/>
                    <a:pt x="2485" y="1236"/>
                    <a:pt x="2480" y="1280"/>
                  </a:cubicBezTo>
                  <a:cubicBezTo>
                    <a:pt x="2365" y="1317"/>
                    <a:pt x="2251" y="1355"/>
                    <a:pt x="2137" y="1395"/>
                  </a:cubicBezTo>
                  <a:cubicBezTo>
                    <a:pt x="2109" y="1404"/>
                    <a:pt x="2082" y="1414"/>
                    <a:pt x="2054" y="1424"/>
                  </a:cubicBezTo>
                  <a:cubicBezTo>
                    <a:pt x="2045" y="1422"/>
                    <a:pt x="2036" y="1419"/>
                    <a:pt x="2027" y="1417"/>
                  </a:cubicBezTo>
                  <a:cubicBezTo>
                    <a:pt x="1970" y="1333"/>
                    <a:pt x="1897" y="1259"/>
                    <a:pt x="1804" y="1213"/>
                  </a:cubicBezTo>
                  <a:cubicBezTo>
                    <a:pt x="1716" y="1170"/>
                    <a:pt x="1626" y="1144"/>
                    <a:pt x="1526" y="1137"/>
                  </a:cubicBezTo>
                  <a:cubicBezTo>
                    <a:pt x="1511" y="1136"/>
                    <a:pt x="1495" y="1135"/>
                    <a:pt x="1480" y="1135"/>
                  </a:cubicBezTo>
                  <a:cubicBezTo>
                    <a:pt x="1390" y="1135"/>
                    <a:pt x="1295" y="1152"/>
                    <a:pt x="1210" y="1177"/>
                  </a:cubicBezTo>
                  <a:cubicBezTo>
                    <a:pt x="1093" y="1210"/>
                    <a:pt x="978" y="1259"/>
                    <a:pt x="871" y="1317"/>
                  </a:cubicBezTo>
                  <a:cubicBezTo>
                    <a:pt x="773" y="1370"/>
                    <a:pt x="679" y="1426"/>
                    <a:pt x="588" y="1491"/>
                  </a:cubicBezTo>
                  <a:cubicBezTo>
                    <a:pt x="537" y="1528"/>
                    <a:pt x="496" y="1571"/>
                    <a:pt x="460" y="1621"/>
                  </a:cubicBezTo>
                  <a:cubicBezTo>
                    <a:pt x="367" y="1705"/>
                    <a:pt x="276" y="1810"/>
                    <a:pt x="242" y="1928"/>
                  </a:cubicBezTo>
                  <a:cubicBezTo>
                    <a:pt x="196" y="1954"/>
                    <a:pt x="152" y="1983"/>
                    <a:pt x="108" y="2014"/>
                  </a:cubicBezTo>
                  <a:cubicBezTo>
                    <a:pt x="48" y="2056"/>
                    <a:pt x="16" y="2128"/>
                    <a:pt x="25" y="2197"/>
                  </a:cubicBezTo>
                  <a:cubicBezTo>
                    <a:pt x="9" y="2244"/>
                    <a:pt x="11" y="2297"/>
                    <a:pt x="30" y="2342"/>
                  </a:cubicBezTo>
                  <a:cubicBezTo>
                    <a:pt x="17" y="2366"/>
                    <a:pt x="6" y="2392"/>
                    <a:pt x="4" y="2422"/>
                  </a:cubicBezTo>
                  <a:cubicBezTo>
                    <a:pt x="1" y="2470"/>
                    <a:pt x="16" y="2518"/>
                    <a:pt x="46" y="2556"/>
                  </a:cubicBezTo>
                  <a:cubicBezTo>
                    <a:pt x="84" y="2602"/>
                    <a:pt x="126" y="2638"/>
                    <a:pt x="185" y="2653"/>
                  </a:cubicBezTo>
                  <a:cubicBezTo>
                    <a:pt x="209" y="2660"/>
                    <a:pt x="233" y="2663"/>
                    <a:pt x="257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8" y="2665"/>
                    <a:pt x="320" y="2664"/>
                    <a:pt x="340" y="2661"/>
                  </a:cubicBezTo>
                  <a:cubicBezTo>
                    <a:pt x="470" y="2645"/>
                    <a:pt x="596" y="2622"/>
                    <a:pt x="721" y="2583"/>
                  </a:cubicBezTo>
                  <a:cubicBezTo>
                    <a:pt x="786" y="2564"/>
                    <a:pt x="869" y="2540"/>
                    <a:pt x="945" y="2506"/>
                  </a:cubicBezTo>
                  <a:cubicBezTo>
                    <a:pt x="974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5" y="2599"/>
                    <a:pt x="1276" y="2599"/>
                    <a:pt x="1288" y="2599"/>
                  </a:cubicBezTo>
                  <a:cubicBezTo>
                    <a:pt x="1427" y="2605"/>
                    <a:pt x="1566" y="2607"/>
                    <a:pt x="1704" y="2607"/>
                  </a:cubicBezTo>
                  <a:cubicBezTo>
                    <a:pt x="1978" y="2607"/>
                    <a:pt x="2251" y="2599"/>
                    <a:pt x="2524" y="2590"/>
                  </a:cubicBezTo>
                  <a:cubicBezTo>
                    <a:pt x="2612" y="2588"/>
                    <a:pt x="2702" y="2583"/>
                    <a:pt x="2790" y="2579"/>
                  </a:cubicBezTo>
                  <a:cubicBezTo>
                    <a:pt x="2840" y="2576"/>
                    <a:pt x="2889" y="2574"/>
                    <a:pt x="2941" y="2571"/>
                  </a:cubicBezTo>
                  <a:cubicBezTo>
                    <a:pt x="3009" y="2567"/>
                    <a:pt x="3079" y="2560"/>
                    <a:pt x="3149" y="2557"/>
                  </a:cubicBezTo>
                  <a:cubicBezTo>
                    <a:pt x="3170" y="2555"/>
                    <a:pt x="3193" y="2555"/>
                    <a:pt x="3215" y="2554"/>
                  </a:cubicBezTo>
                  <a:cubicBezTo>
                    <a:pt x="3223" y="2556"/>
                    <a:pt x="3232" y="2559"/>
                    <a:pt x="3241" y="2562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2"/>
                    <a:pt x="3596" y="2602"/>
                  </a:cubicBezTo>
                  <a:cubicBezTo>
                    <a:pt x="3646" y="2602"/>
                    <a:pt x="3696" y="2602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6"/>
                    <a:pt x="4211" y="2576"/>
                    <a:pt x="4285" y="2570"/>
                  </a:cubicBezTo>
                  <a:cubicBezTo>
                    <a:pt x="4366" y="2564"/>
                    <a:pt x="4448" y="2558"/>
                    <a:pt x="4529" y="2549"/>
                  </a:cubicBezTo>
                  <a:cubicBezTo>
                    <a:pt x="4605" y="2539"/>
                    <a:pt x="4682" y="2531"/>
                    <a:pt x="4759" y="2522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4" y="2512"/>
                    <a:pt x="5369" y="2513"/>
                    <a:pt x="5423" y="2513"/>
                  </a:cubicBezTo>
                  <a:cubicBezTo>
                    <a:pt x="5581" y="2513"/>
                    <a:pt x="5738" y="2505"/>
                    <a:pt x="5893" y="2479"/>
                  </a:cubicBezTo>
                  <a:cubicBezTo>
                    <a:pt x="5939" y="2477"/>
                    <a:pt x="5984" y="2474"/>
                    <a:pt x="6030" y="2470"/>
                  </a:cubicBezTo>
                  <a:cubicBezTo>
                    <a:pt x="6074" y="2468"/>
                    <a:pt x="6115" y="2464"/>
                    <a:pt x="6157" y="2461"/>
                  </a:cubicBezTo>
                  <a:cubicBezTo>
                    <a:pt x="6187" y="2458"/>
                    <a:pt x="6218" y="2459"/>
                    <a:pt x="6246" y="2454"/>
                  </a:cubicBezTo>
                  <a:cubicBezTo>
                    <a:pt x="6284" y="2448"/>
                    <a:pt x="6317" y="2438"/>
                    <a:pt x="6352" y="2422"/>
                  </a:cubicBezTo>
                  <a:cubicBezTo>
                    <a:pt x="6381" y="2408"/>
                    <a:pt x="6405" y="2388"/>
                    <a:pt x="6424" y="2361"/>
                  </a:cubicBezTo>
                  <a:cubicBezTo>
                    <a:pt x="6432" y="2360"/>
                    <a:pt x="6441" y="2358"/>
                    <a:pt x="6449" y="2357"/>
                  </a:cubicBezTo>
                  <a:cubicBezTo>
                    <a:pt x="6522" y="2343"/>
                    <a:pt x="6583" y="2287"/>
                    <a:pt x="6597" y="2213"/>
                  </a:cubicBezTo>
                  <a:cubicBezTo>
                    <a:pt x="6607" y="2169"/>
                    <a:pt x="6604" y="2133"/>
                    <a:pt x="6592" y="2090"/>
                  </a:cubicBezTo>
                  <a:cubicBezTo>
                    <a:pt x="6572" y="2022"/>
                    <a:pt x="6510" y="1972"/>
                    <a:pt x="6441" y="1962"/>
                  </a:cubicBezTo>
                  <a:cubicBezTo>
                    <a:pt x="6412" y="1916"/>
                    <a:pt x="6370" y="1875"/>
                    <a:pt x="6323" y="1843"/>
                  </a:cubicBezTo>
                  <a:cubicBezTo>
                    <a:pt x="6362" y="1814"/>
                    <a:pt x="6393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5" y="1406"/>
                    <a:pt x="6283" y="1362"/>
                  </a:cubicBezTo>
                  <a:cubicBezTo>
                    <a:pt x="6273" y="1355"/>
                    <a:pt x="6261" y="1347"/>
                    <a:pt x="6250" y="1340"/>
                  </a:cubicBezTo>
                  <a:cubicBezTo>
                    <a:pt x="6246" y="1292"/>
                    <a:pt x="6231" y="1244"/>
                    <a:pt x="6209" y="1200"/>
                  </a:cubicBezTo>
                  <a:cubicBezTo>
                    <a:pt x="6166" y="1113"/>
                    <a:pt x="6083" y="1046"/>
                    <a:pt x="5992" y="1006"/>
                  </a:cubicBezTo>
                  <a:cubicBezTo>
                    <a:pt x="5986" y="985"/>
                    <a:pt x="5976" y="965"/>
                    <a:pt x="5965" y="945"/>
                  </a:cubicBezTo>
                  <a:cubicBezTo>
                    <a:pt x="5966" y="924"/>
                    <a:pt x="5963" y="904"/>
                    <a:pt x="5957" y="883"/>
                  </a:cubicBezTo>
                  <a:cubicBezTo>
                    <a:pt x="5926" y="783"/>
                    <a:pt x="5830" y="722"/>
                    <a:pt x="5734" y="695"/>
                  </a:cubicBezTo>
                  <a:cubicBezTo>
                    <a:pt x="5728" y="694"/>
                    <a:pt x="5724" y="693"/>
                    <a:pt x="5719" y="692"/>
                  </a:cubicBezTo>
                  <a:cubicBezTo>
                    <a:pt x="5725" y="668"/>
                    <a:pt x="5726" y="642"/>
                    <a:pt x="5721" y="615"/>
                  </a:cubicBezTo>
                  <a:cubicBezTo>
                    <a:pt x="5707" y="533"/>
                    <a:pt x="5633" y="466"/>
                    <a:pt x="5550" y="462"/>
                  </a:cubicBezTo>
                  <a:cubicBezTo>
                    <a:pt x="5537" y="410"/>
                    <a:pt x="5504" y="362"/>
                    <a:pt x="5464" y="324"/>
                  </a:cubicBezTo>
                  <a:cubicBezTo>
                    <a:pt x="5404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6" y="252"/>
                    <a:pt x="5142" y="249"/>
                    <a:pt x="5136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5" y="171"/>
                    <a:pt x="4929" y="159"/>
                    <a:pt x="4883" y="155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3"/>
                    <a:pt x="4559" y="158"/>
                  </a:cubicBezTo>
                  <a:cubicBezTo>
                    <a:pt x="4540" y="160"/>
                    <a:pt x="4521" y="163"/>
                    <a:pt x="4503" y="165"/>
                  </a:cubicBezTo>
                  <a:cubicBezTo>
                    <a:pt x="4489" y="141"/>
                    <a:pt x="4472" y="119"/>
                    <a:pt x="4451" y="100"/>
                  </a:cubicBezTo>
                  <a:cubicBezTo>
                    <a:pt x="4379" y="35"/>
                    <a:pt x="4277" y="12"/>
                    <a:pt x="4184" y="2"/>
                  </a:cubicBezTo>
                  <a:cubicBezTo>
                    <a:pt x="4172" y="1"/>
                    <a:pt x="4160" y="1"/>
                    <a:pt x="4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69"/>
            <p:cNvSpPr/>
            <p:nvPr/>
          </p:nvSpPr>
          <p:spPr>
            <a:xfrm>
              <a:off x="3665625" y="643200"/>
              <a:ext cx="172725" cy="17150"/>
            </a:xfrm>
            <a:custGeom>
              <a:avLst/>
              <a:gdLst/>
              <a:ahLst/>
              <a:cxnLst/>
              <a:rect l="l" t="t" r="r" b="b"/>
              <a:pathLst>
                <a:path w="6909" h="686" extrusionOk="0">
                  <a:moveTo>
                    <a:pt x="5396" y="45"/>
                  </a:moveTo>
                  <a:cubicBezTo>
                    <a:pt x="5399" y="45"/>
                    <a:pt x="5402" y="45"/>
                    <a:pt x="5406" y="45"/>
                  </a:cubicBezTo>
                  <a:lnTo>
                    <a:pt x="5406" y="45"/>
                  </a:lnTo>
                  <a:cubicBezTo>
                    <a:pt x="5402" y="45"/>
                    <a:pt x="5399" y="45"/>
                    <a:pt x="5396" y="45"/>
                  </a:cubicBezTo>
                  <a:close/>
                  <a:moveTo>
                    <a:pt x="5389" y="626"/>
                  </a:move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lnTo>
                    <a:pt x="5401" y="627"/>
                  </a:lnTo>
                  <a:cubicBezTo>
                    <a:pt x="5397" y="627"/>
                    <a:pt x="5393" y="627"/>
                    <a:pt x="5389" y="626"/>
                  </a:cubicBezTo>
                  <a:close/>
                  <a:moveTo>
                    <a:pt x="6541" y="0"/>
                  </a:moveTo>
                  <a:cubicBezTo>
                    <a:pt x="6404" y="0"/>
                    <a:pt x="6264" y="16"/>
                    <a:pt x="6127" y="29"/>
                  </a:cubicBezTo>
                  <a:cubicBezTo>
                    <a:pt x="6006" y="38"/>
                    <a:pt x="5884" y="41"/>
                    <a:pt x="5762" y="43"/>
                  </a:cubicBezTo>
                  <a:cubicBezTo>
                    <a:pt x="5675" y="43"/>
                    <a:pt x="5588" y="47"/>
                    <a:pt x="5501" y="47"/>
                  </a:cubicBezTo>
                  <a:cubicBezTo>
                    <a:pt x="5469" y="47"/>
                    <a:pt x="5437" y="47"/>
                    <a:pt x="5406" y="45"/>
                  </a:cubicBezTo>
                  <a:lnTo>
                    <a:pt x="5406" y="45"/>
                  </a:lnTo>
                  <a:cubicBezTo>
                    <a:pt x="5406" y="45"/>
                    <a:pt x="5407" y="45"/>
                    <a:pt x="5408" y="45"/>
                  </a:cubicBezTo>
                  <a:lnTo>
                    <a:pt x="5408" y="45"/>
                  </a:lnTo>
                  <a:cubicBezTo>
                    <a:pt x="5185" y="34"/>
                    <a:pt x="4962" y="32"/>
                    <a:pt x="4739" y="27"/>
                  </a:cubicBezTo>
                  <a:cubicBezTo>
                    <a:pt x="4716" y="26"/>
                    <a:pt x="4694" y="26"/>
                    <a:pt x="4672" y="26"/>
                  </a:cubicBezTo>
                  <a:cubicBezTo>
                    <a:pt x="4575" y="26"/>
                    <a:pt x="4479" y="31"/>
                    <a:pt x="4382" y="36"/>
                  </a:cubicBezTo>
                  <a:cubicBezTo>
                    <a:pt x="4277" y="39"/>
                    <a:pt x="4173" y="37"/>
                    <a:pt x="4067" y="39"/>
                  </a:cubicBezTo>
                  <a:cubicBezTo>
                    <a:pt x="3966" y="40"/>
                    <a:pt x="3863" y="45"/>
                    <a:pt x="3760" y="49"/>
                  </a:cubicBezTo>
                  <a:cubicBezTo>
                    <a:pt x="3717" y="51"/>
                    <a:pt x="3674" y="52"/>
                    <a:pt x="3630" y="52"/>
                  </a:cubicBezTo>
                  <a:cubicBezTo>
                    <a:pt x="3578" y="52"/>
                    <a:pt x="3525" y="51"/>
                    <a:pt x="3473" y="51"/>
                  </a:cubicBezTo>
                  <a:cubicBezTo>
                    <a:pt x="3450" y="50"/>
                    <a:pt x="3427" y="50"/>
                    <a:pt x="3404" y="50"/>
                  </a:cubicBezTo>
                  <a:cubicBezTo>
                    <a:pt x="3350" y="50"/>
                    <a:pt x="3295" y="51"/>
                    <a:pt x="3241" y="52"/>
                  </a:cubicBezTo>
                  <a:cubicBezTo>
                    <a:pt x="3164" y="49"/>
                    <a:pt x="3087" y="47"/>
                    <a:pt x="3011" y="47"/>
                  </a:cubicBezTo>
                  <a:cubicBezTo>
                    <a:pt x="2994" y="47"/>
                    <a:pt x="2978" y="47"/>
                    <a:pt x="2962" y="47"/>
                  </a:cubicBezTo>
                  <a:cubicBezTo>
                    <a:pt x="2919" y="48"/>
                    <a:pt x="2877" y="48"/>
                    <a:pt x="2834" y="48"/>
                  </a:cubicBezTo>
                  <a:cubicBezTo>
                    <a:pt x="2687" y="48"/>
                    <a:pt x="2540" y="45"/>
                    <a:pt x="2393" y="43"/>
                  </a:cubicBezTo>
                  <a:cubicBezTo>
                    <a:pt x="2202" y="40"/>
                    <a:pt x="2011" y="32"/>
                    <a:pt x="1820" y="30"/>
                  </a:cubicBezTo>
                  <a:cubicBezTo>
                    <a:pt x="1796" y="30"/>
                    <a:pt x="1771" y="30"/>
                    <a:pt x="1746" y="30"/>
                  </a:cubicBezTo>
                  <a:cubicBezTo>
                    <a:pt x="1460" y="30"/>
                    <a:pt x="1174" y="47"/>
                    <a:pt x="888" y="47"/>
                  </a:cubicBezTo>
                  <a:cubicBezTo>
                    <a:pt x="809" y="47"/>
                    <a:pt x="730" y="46"/>
                    <a:pt x="651" y="43"/>
                  </a:cubicBezTo>
                  <a:cubicBezTo>
                    <a:pt x="585" y="38"/>
                    <a:pt x="518" y="30"/>
                    <a:pt x="453" y="30"/>
                  </a:cubicBezTo>
                  <a:cubicBezTo>
                    <a:pt x="427" y="30"/>
                    <a:pt x="402" y="31"/>
                    <a:pt x="377" y="35"/>
                  </a:cubicBezTo>
                  <a:cubicBezTo>
                    <a:pt x="296" y="44"/>
                    <a:pt x="236" y="110"/>
                    <a:pt x="222" y="188"/>
                  </a:cubicBezTo>
                  <a:cubicBezTo>
                    <a:pt x="220" y="189"/>
                    <a:pt x="216" y="189"/>
                    <a:pt x="214" y="190"/>
                  </a:cubicBezTo>
                  <a:cubicBezTo>
                    <a:pt x="116" y="224"/>
                    <a:pt x="21" y="290"/>
                    <a:pt x="8" y="402"/>
                  </a:cubicBezTo>
                  <a:cubicBezTo>
                    <a:pt x="0" y="479"/>
                    <a:pt x="43" y="562"/>
                    <a:pt x="116" y="597"/>
                  </a:cubicBezTo>
                  <a:cubicBezTo>
                    <a:pt x="184" y="631"/>
                    <a:pt x="261" y="651"/>
                    <a:pt x="336" y="668"/>
                  </a:cubicBezTo>
                  <a:cubicBezTo>
                    <a:pt x="374" y="677"/>
                    <a:pt x="412" y="682"/>
                    <a:pt x="449" y="683"/>
                  </a:cubicBezTo>
                  <a:cubicBezTo>
                    <a:pt x="476" y="685"/>
                    <a:pt x="503" y="685"/>
                    <a:pt x="530" y="685"/>
                  </a:cubicBezTo>
                  <a:cubicBezTo>
                    <a:pt x="557" y="685"/>
                    <a:pt x="584" y="685"/>
                    <a:pt x="612" y="684"/>
                  </a:cubicBezTo>
                  <a:cubicBezTo>
                    <a:pt x="707" y="682"/>
                    <a:pt x="800" y="683"/>
                    <a:pt x="895" y="676"/>
                  </a:cubicBezTo>
                  <a:cubicBezTo>
                    <a:pt x="1083" y="662"/>
                    <a:pt x="1268" y="634"/>
                    <a:pt x="1455" y="615"/>
                  </a:cubicBezTo>
                  <a:cubicBezTo>
                    <a:pt x="1672" y="609"/>
                    <a:pt x="1889" y="611"/>
                    <a:pt x="2106" y="609"/>
                  </a:cubicBezTo>
                  <a:cubicBezTo>
                    <a:pt x="2121" y="608"/>
                    <a:pt x="2135" y="608"/>
                    <a:pt x="2150" y="608"/>
                  </a:cubicBezTo>
                  <a:cubicBezTo>
                    <a:pt x="2242" y="608"/>
                    <a:pt x="2333" y="611"/>
                    <a:pt x="2424" y="613"/>
                  </a:cubicBezTo>
                  <a:cubicBezTo>
                    <a:pt x="2439" y="613"/>
                    <a:pt x="2454" y="614"/>
                    <a:pt x="2469" y="614"/>
                  </a:cubicBezTo>
                  <a:cubicBezTo>
                    <a:pt x="2562" y="614"/>
                    <a:pt x="2655" y="608"/>
                    <a:pt x="2749" y="604"/>
                  </a:cubicBezTo>
                  <a:cubicBezTo>
                    <a:pt x="2940" y="596"/>
                    <a:pt x="3132" y="589"/>
                    <a:pt x="3324" y="588"/>
                  </a:cubicBezTo>
                  <a:cubicBezTo>
                    <a:pt x="3526" y="588"/>
                    <a:pt x="3730" y="594"/>
                    <a:pt x="3932" y="597"/>
                  </a:cubicBezTo>
                  <a:cubicBezTo>
                    <a:pt x="4334" y="604"/>
                    <a:pt x="4734" y="601"/>
                    <a:pt x="5134" y="613"/>
                  </a:cubicBezTo>
                  <a:lnTo>
                    <a:pt x="5134" y="613"/>
                  </a:lnTo>
                  <a:cubicBezTo>
                    <a:pt x="5215" y="617"/>
                    <a:pt x="5296" y="622"/>
                    <a:pt x="5377" y="626"/>
                  </a:cubicBezTo>
                  <a:lnTo>
                    <a:pt x="5377" y="626"/>
                  </a:lnTo>
                  <a:cubicBezTo>
                    <a:pt x="5377" y="626"/>
                    <a:pt x="5377" y="626"/>
                    <a:pt x="5377" y="626"/>
                  </a:cubicBezTo>
                  <a:cubicBezTo>
                    <a:pt x="5381" y="626"/>
                    <a:pt x="5385" y="626"/>
                    <a:pt x="5389" y="626"/>
                  </a:cubicBezTo>
                  <a:lnTo>
                    <a:pt x="5389" y="626"/>
                  </a:lnTo>
                  <a:cubicBezTo>
                    <a:pt x="5389" y="626"/>
                    <a:pt x="5389" y="626"/>
                    <a:pt x="5389" y="626"/>
                  </a:cubicBez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cubicBezTo>
                    <a:pt x="5401" y="627"/>
                    <a:pt x="5401" y="627"/>
                    <a:pt x="5401" y="627"/>
                  </a:cubicBezTo>
                  <a:lnTo>
                    <a:pt x="5401" y="627"/>
                  </a:lnTo>
                  <a:cubicBezTo>
                    <a:pt x="5606" y="637"/>
                    <a:pt x="5811" y="644"/>
                    <a:pt x="6016" y="644"/>
                  </a:cubicBezTo>
                  <a:cubicBezTo>
                    <a:pt x="6041" y="644"/>
                    <a:pt x="6065" y="644"/>
                    <a:pt x="6090" y="644"/>
                  </a:cubicBezTo>
                  <a:cubicBezTo>
                    <a:pt x="6199" y="642"/>
                    <a:pt x="6309" y="633"/>
                    <a:pt x="6416" y="621"/>
                  </a:cubicBezTo>
                  <a:cubicBezTo>
                    <a:pt x="6473" y="615"/>
                    <a:pt x="6529" y="607"/>
                    <a:pt x="6586" y="598"/>
                  </a:cubicBezTo>
                  <a:cubicBezTo>
                    <a:pt x="6670" y="586"/>
                    <a:pt x="6766" y="569"/>
                    <a:pt x="6830" y="511"/>
                  </a:cubicBezTo>
                  <a:cubicBezTo>
                    <a:pt x="6879" y="466"/>
                    <a:pt x="6909" y="407"/>
                    <a:pt x="6899" y="339"/>
                  </a:cubicBezTo>
                  <a:cubicBezTo>
                    <a:pt x="6889" y="279"/>
                    <a:pt x="6854" y="234"/>
                    <a:pt x="6804" y="203"/>
                  </a:cubicBezTo>
                  <a:cubicBezTo>
                    <a:pt x="6789" y="194"/>
                    <a:pt x="6773" y="188"/>
                    <a:pt x="6757" y="183"/>
                  </a:cubicBezTo>
                  <a:lnTo>
                    <a:pt x="6757" y="182"/>
                  </a:lnTo>
                  <a:cubicBezTo>
                    <a:pt x="6755" y="79"/>
                    <a:pt x="6669" y="4"/>
                    <a:pt x="6568" y="0"/>
                  </a:cubicBezTo>
                  <a:cubicBezTo>
                    <a:pt x="6559" y="0"/>
                    <a:pt x="6550" y="0"/>
                    <a:pt x="654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69"/>
            <p:cNvSpPr/>
            <p:nvPr/>
          </p:nvSpPr>
          <p:spPr>
            <a:xfrm>
              <a:off x="3770175" y="624450"/>
              <a:ext cx="9775" cy="9250"/>
            </a:xfrm>
            <a:custGeom>
              <a:avLst/>
              <a:gdLst/>
              <a:ahLst/>
              <a:cxnLst/>
              <a:rect l="l" t="t" r="r" b="b"/>
              <a:pathLst>
                <a:path w="391" h="370" extrusionOk="0">
                  <a:moveTo>
                    <a:pt x="205" y="1"/>
                  </a:moveTo>
                  <a:cubicBezTo>
                    <a:pt x="109" y="1"/>
                    <a:pt x="23" y="65"/>
                    <a:pt x="12" y="165"/>
                  </a:cubicBezTo>
                  <a:cubicBezTo>
                    <a:pt x="1" y="262"/>
                    <a:pt x="74" y="364"/>
                    <a:pt x="176" y="369"/>
                  </a:cubicBezTo>
                  <a:cubicBezTo>
                    <a:pt x="180" y="370"/>
                    <a:pt x="184" y="370"/>
                    <a:pt x="188" y="370"/>
                  </a:cubicBezTo>
                  <a:cubicBezTo>
                    <a:pt x="284" y="370"/>
                    <a:pt x="370" y="306"/>
                    <a:pt x="380" y="206"/>
                  </a:cubicBezTo>
                  <a:cubicBezTo>
                    <a:pt x="391" y="110"/>
                    <a:pt x="318" y="7"/>
                    <a:pt x="217" y="1"/>
                  </a:cubicBezTo>
                  <a:cubicBezTo>
                    <a:pt x="213" y="1"/>
                    <a:pt x="209" y="1"/>
                    <a:pt x="20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69"/>
            <p:cNvSpPr/>
            <p:nvPr/>
          </p:nvSpPr>
          <p:spPr>
            <a:xfrm>
              <a:off x="3784175" y="624800"/>
              <a:ext cx="9725" cy="9250"/>
            </a:xfrm>
            <a:custGeom>
              <a:avLst/>
              <a:gdLst/>
              <a:ahLst/>
              <a:cxnLst/>
              <a:rect l="l" t="t" r="r" b="b"/>
              <a:pathLst>
                <a:path w="389" h="370" extrusionOk="0">
                  <a:moveTo>
                    <a:pt x="203" y="1"/>
                  </a:moveTo>
                  <a:cubicBezTo>
                    <a:pt x="107" y="1"/>
                    <a:pt x="21" y="65"/>
                    <a:pt x="10" y="165"/>
                  </a:cubicBezTo>
                  <a:cubicBezTo>
                    <a:pt x="0" y="261"/>
                    <a:pt x="73" y="363"/>
                    <a:pt x="174" y="369"/>
                  </a:cubicBezTo>
                  <a:cubicBezTo>
                    <a:pt x="178" y="369"/>
                    <a:pt x="182" y="370"/>
                    <a:pt x="186" y="370"/>
                  </a:cubicBezTo>
                  <a:cubicBezTo>
                    <a:pt x="282" y="370"/>
                    <a:pt x="368" y="306"/>
                    <a:pt x="378" y="206"/>
                  </a:cubicBezTo>
                  <a:cubicBezTo>
                    <a:pt x="389" y="108"/>
                    <a:pt x="316" y="7"/>
                    <a:pt x="215" y="1"/>
                  </a:cubicBezTo>
                  <a:cubicBezTo>
                    <a:pt x="211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69"/>
            <p:cNvSpPr/>
            <p:nvPr/>
          </p:nvSpPr>
          <p:spPr>
            <a:xfrm>
              <a:off x="3659575" y="587325"/>
              <a:ext cx="181250" cy="79400"/>
            </a:xfrm>
            <a:custGeom>
              <a:avLst/>
              <a:gdLst/>
              <a:ahLst/>
              <a:cxnLst/>
              <a:rect l="l" t="t" r="r" b="b"/>
              <a:pathLst>
                <a:path w="7250" h="3176" extrusionOk="0">
                  <a:moveTo>
                    <a:pt x="6001" y="922"/>
                  </a:moveTo>
                  <a:cubicBezTo>
                    <a:pt x="6003" y="923"/>
                    <a:pt x="6005" y="925"/>
                    <a:pt x="6007" y="927"/>
                  </a:cubicBezTo>
                  <a:cubicBezTo>
                    <a:pt x="6005" y="925"/>
                    <a:pt x="6003" y="924"/>
                    <a:pt x="6001" y="922"/>
                  </a:cubicBezTo>
                  <a:close/>
                  <a:moveTo>
                    <a:pt x="4662" y="370"/>
                  </a:moveTo>
                  <a:cubicBezTo>
                    <a:pt x="4729" y="374"/>
                    <a:pt x="4793" y="378"/>
                    <a:pt x="4861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30" y="480"/>
                    <a:pt x="5387" y="499"/>
                    <a:pt x="5441" y="520"/>
                  </a:cubicBezTo>
                  <a:cubicBezTo>
                    <a:pt x="5465" y="531"/>
                    <a:pt x="5491" y="543"/>
                    <a:pt x="5513" y="554"/>
                  </a:cubicBezTo>
                  <a:cubicBezTo>
                    <a:pt x="5617" y="616"/>
                    <a:pt x="5716" y="686"/>
                    <a:pt x="5813" y="756"/>
                  </a:cubicBezTo>
                  <a:cubicBezTo>
                    <a:pt x="5814" y="758"/>
                    <a:pt x="5815" y="758"/>
                    <a:pt x="5818" y="759"/>
                  </a:cubicBezTo>
                  <a:cubicBezTo>
                    <a:pt x="5818" y="759"/>
                    <a:pt x="5818" y="759"/>
                    <a:pt x="5818" y="760"/>
                  </a:cubicBezTo>
                  <a:lnTo>
                    <a:pt x="5818" y="760"/>
                  </a:lnTo>
                  <a:cubicBezTo>
                    <a:pt x="5818" y="760"/>
                    <a:pt x="5818" y="759"/>
                    <a:pt x="5818" y="759"/>
                  </a:cubicBezTo>
                  <a:lnTo>
                    <a:pt x="5818" y="759"/>
                  </a:lnTo>
                  <a:cubicBezTo>
                    <a:pt x="5819" y="760"/>
                    <a:pt x="5819" y="761"/>
                    <a:pt x="5820" y="761"/>
                  </a:cubicBezTo>
                  <a:lnTo>
                    <a:pt x="5820" y="761"/>
                  </a:lnTo>
                  <a:cubicBezTo>
                    <a:pt x="5820" y="761"/>
                    <a:pt x="5819" y="760"/>
                    <a:pt x="5818" y="760"/>
                  </a:cubicBezTo>
                  <a:lnTo>
                    <a:pt x="5818" y="760"/>
                  </a:lnTo>
                  <a:cubicBezTo>
                    <a:pt x="5819" y="760"/>
                    <a:pt x="5820" y="760"/>
                    <a:pt x="5821" y="761"/>
                  </a:cubicBezTo>
                  <a:cubicBezTo>
                    <a:pt x="5821" y="761"/>
                    <a:pt x="5821" y="761"/>
                    <a:pt x="5820" y="761"/>
                  </a:cubicBezTo>
                  <a:lnTo>
                    <a:pt x="5820" y="761"/>
                  </a:lnTo>
                  <a:cubicBezTo>
                    <a:pt x="5862" y="794"/>
                    <a:pt x="5901" y="826"/>
                    <a:pt x="5940" y="860"/>
                  </a:cubicBezTo>
                  <a:cubicBezTo>
                    <a:pt x="5941" y="862"/>
                    <a:pt x="5942" y="862"/>
                    <a:pt x="5943" y="864"/>
                  </a:cubicBezTo>
                  <a:cubicBezTo>
                    <a:pt x="5945" y="864"/>
                    <a:pt x="5946" y="865"/>
                    <a:pt x="5946" y="867"/>
                  </a:cubicBezTo>
                  <a:cubicBezTo>
                    <a:pt x="5953" y="873"/>
                    <a:pt x="5959" y="881"/>
                    <a:pt x="5966" y="886"/>
                  </a:cubicBezTo>
                  <a:cubicBezTo>
                    <a:pt x="5969" y="889"/>
                    <a:pt x="5973" y="893"/>
                    <a:pt x="5975" y="895"/>
                  </a:cubicBezTo>
                  <a:cubicBezTo>
                    <a:pt x="5978" y="897"/>
                    <a:pt x="5980" y="900"/>
                    <a:pt x="5981" y="902"/>
                  </a:cubicBezTo>
                  <a:cubicBezTo>
                    <a:pt x="5986" y="906"/>
                    <a:pt x="5991" y="911"/>
                    <a:pt x="5996" y="916"/>
                  </a:cubicBezTo>
                  <a:lnTo>
                    <a:pt x="5996" y="916"/>
                  </a:lnTo>
                  <a:cubicBezTo>
                    <a:pt x="5994" y="914"/>
                    <a:pt x="5991" y="913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50" y="1073"/>
                    <a:pt x="6233" y="1154"/>
                  </a:cubicBezTo>
                  <a:cubicBezTo>
                    <a:pt x="6261" y="1183"/>
                    <a:pt x="6289" y="1213"/>
                    <a:pt x="6315" y="1246"/>
                  </a:cubicBezTo>
                  <a:cubicBezTo>
                    <a:pt x="6333" y="1271"/>
                    <a:pt x="6350" y="1298"/>
                    <a:pt x="6368" y="1325"/>
                  </a:cubicBezTo>
                  <a:cubicBezTo>
                    <a:pt x="6402" y="1387"/>
                    <a:pt x="6435" y="1449"/>
                    <a:pt x="6472" y="1509"/>
                  </a:cubicBezTo>
                  <a:cubicBezTo>
                    <a:pt x="6511" y="1574"/>
                    <a:pt x="6551" y="1637"/>
                    <a:pt x="6591" y="1700"/>
                  </a:cubicBezTo>
                  <a:cubicBezTo>
                    <a:pt x="6640" y="1793"/>
                    <a:pt x="6683" y="1889"/>
                    <a:pt x="6724" y="1987"/>
                  </a:cubicBezTo>
                  <a:cubicBezTo>
                    <a:pt x="6734" y="2011"/>
                    <a:pt x="6742" y="2035"/>
                    <a:pt x="6750" y="2060"/>
                  </a:cubicBezTo>
                  <a:cubicBezTo>
                    <a:pt x="6759" y="2099"/>
                    <a:pt x="6766" y="2139"/>
                    <a:pt x="6772" y="2180"/>
                  </a:cubicBezTo>
                  <a:lnTo>
                    <a:pt x="6771" y="2179"/>
                  </a:lnTo>
                  <a:lnTo>
                    <a:pt x="6771" y="2179"/>
                  </a:lnTo>
                  <a:cubicBezTo>
                    <a:pt x="6790" y="2323"/>
                    <a:pt x="6795" y="2470"/>
                    <a:pt x="6810" y="2614"/>
                  </a:cubicBezTo>
                  <a:cubicBezTo>
                    <a:pt x="6814" y="2637"/>
                    <a:pt x="6818" y="2658"/>
                    <a:pt x="6822" y="2680"/>
                  </a:cubicBezTo>
                  <a:cubicBezTo>
                    <a:pt x="6736" y="2687"/>
                    <a:pt x="6651" y="2694"/>
                    <a:pt x="6567" y="2701"/>
                  </a:cubicBezTo>
                  <a:cubicBezTo>
                    <a:pt x="6489" y="2706"/>
                    <a:pt x="6409" y="2708"/>
                    <a:pt x="6332" y="2717"/>
                  </a:cubicBezTo>
                  <a:cubicBezTo>
                    <a:pt x="6301" y="2720"/>
                    <a:pt x="6274" y="2732"/>
                    <a:pt x="6249" y="2748"/>
                  </a:cubicBezTo>
                  <a:cubicBezTo>
                    <a:pt x="6211" y="2751"/>
                    <a:pt x="6173" y="2754"/>
                    <a:pt x="6135" y="2758"/>
                  </a:cubicBezTo>
                  <a:cubicBezTo>
                    <a:pt x="5981" y="2769"/>
                    <a:pt x="5827" y="2782"/>
                    <a:pt x="5671" y="2786"/>
                  </a:cubicBezTo>
                  <a:cubicBezTo>
                    <a:pt x="5603" y="2786"/>
                    <a:pt x="5533" y="2786"/>
                    <a:pt x="5464" y="2785"/>
                  </a:cubicBezTo>
                  <a:cubicBezTo>
                    <a:pt x="5278" y="2782"/>
                    <a:pt x="5091" y="2772"/>
                    <a:pt x="4906" y="2769"/>
                  </a:cubicBezTo>
                  <a:cubicBezTo>
                    <a:pt x="4897" y="2769"/>
                    <a:pt x="4887" y="2769"/>
                    <a:pt x="4878" y="2769"/>
                  </a:cubicBezTo>
                  <a:cubicBezTo>
                    <a:pt x="4685" y="2769"/>
                    <a:pt x="4492" y="2780"/>
                    <a:pt x="4299" y="2785"/>
                  </a:cubicBezTo>
                  <a:cubicBezTo>
                    <a:pt x="4089" y="2792"/>
                    <a:pt x="3879" y="2792"/>
                    <a:pt x="3669" y="2796"/>
                  </a:cubicBezTo>
                  <a:cubicBezTo>
                    <a:pt x="3477" y="2799"/>
                    <a:pt x="3285" y="2805"/>
                    <a:pt x="3093" y="2806"/>
                  </a:cubicBezTo>
                  <a:cubicBezTo>
                    <a:pt x="2907" y="2805"/>
                    <a:pt x="2725" y="2804"/>
                    <a:pt x="2540" y="2798"/>
                  </a:cubicBezTo>
                  <a:cubicBezTo>
                    <a:pt x="2126" y="2785"/>
                    <a:pt x="1713" y="2758"/>
                    <a:pt x="1299" y="2748"/>
                  </a:cubicBezTo>
                  <a:cubicBezTo>
                    <a:pt x="1113" y="2742"/>
                    <a:pt x="928" y="2742"/>
                    <a:pt x="744" y="2732"/>
                  </a:cubicBezTo>
                  <a:cubicBezTo>
                    <a:pt x="651" y="2726"/>
                    <a:pt x="560" y="2721"/>
                    <a:pt x="467" y="2717"/>
                  </a:cubicBezTo>
                  <a:cubicBezTo>
                    <a:pt x="483" y="2666"/>
                    <a:pt x="499" y="2616"/>
                    <a:pt x="516" y="2566"/>
                  </a:cubicBezTo>
                  <a:cubicBezTo>
                    <a:pt x="587" y="2400"/>
                    <a:pt x="662" y="2236"/>
                    <a:pt x="749" y="2079"/>
                  </a:cubicBezTo>
                  <a:cubicBezTo>
                    <a:pt x="774" y="2039"/>
                    <a:pt x="800" y="1999"/>
                    <a:pt x="827" y="1960"/>
                  </a:cubicBezTo>
                  <a:cubicBezTo>
                    <a:pt x="858" y="1920"/>
                    <a:pt x="890" y="1882"/>
                    <a:pt x="926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3" y="1657"/>
                    <a:pt x="1220" y="1621"/>
                  </a:cubicBezTo>
                  <a:cubicBezTo>
                    <a:pt x="1271" y="1595"/>
                    <a:pt x="1323" y="1570"/>
                    <a:pt x="1375" y="1546"/>
                  </a:cubicBezTo>
                  <a:cubicBezTo>
                    <a:pt x="1418" y="1531"/>
                    <a:pt x="1459" y="1516"/>
                    <a:pt x="1502" y="1505"/>
                  </a:cubicBezTo>
                  <a:cubicBezTo>
                    <a:pt x="1533" y="1497"/>
                    <a:pt x="1565" y="1491"/>
                    <a:pt x="1597" y="1485"/>
                  </a:cubicBezTo>
                  <a:cubicBezTo>
                    <a:pt x="1630" y="1482"/>
                    <a:pt x="1662" y="1479"/>
                    <a:pt x="1695" y="1477"/>
                  </a:cubicBezTo>
                  <a:cubicBezTo>
                    <a:pt x="1755" y="1479"/>
                    <a:pt x="1811" y="1484"/>
                    <a:pt x="1869" y="1490"/>
                  </a:cubicBezTo>
                  <a:cubicBezTo>
                    <a:pt x="1962" y="1501"/>
                    <a:pt x="2052" y="1516"/>
                    <a:pt x="2142" y="1537"/>
                  </a:cubicBezTo>
                  <a:cubicBezTo>
                    <a:pt x="2178" y="1547"/>
                    <a:pt x="2213" y="1559"/>
                    <a:pt x="2248" y="1573"/>
                  </a:cubicBezTo>
                  <a:cubicBezTo>
                    <a:pt x="2252" y="1575"/>
                    <a:pt x="2258" y="1577"/>
                    <a:pt x="2264" y="1580"/>
                  </a:cubicBezTo>
                  <a:cubicBezTo>
                    <a:pt x="2271" y="1581"/>
                    <a:pt x="2279" y="1582"/>
                    <a:pt x="2285" y="1585"/>
                  </a:cubicBezTo>
                  <a:cubicBezTo>
                    <a:pt x="2319" y="1598"/>
                    <a:pt x="2352" y="1615"/>
                    <a:pt x="2384" y="1633"/>
                  </a:cubicBezTo>
                  <a:cubicBezTo>
                    <a:pt x="2396" y="1638"/>
                    <a:pt x="2409" y="1645"/>
                    <a:pt x="2421" y="1651"/>
                  </a:cubicBezTo>
                  <a:cubicBezTo>
                    <a:pt x="2421" y="1652"/>
                    <a:pt x="2421" y="1652"/>
                    <a:pt x="2420" y="1652"/>
                  </a:cubicBezTo>
                  <a:cubicBezTo>
                    <a:pt x="2428" y="1657"/>
                    <a:pt x="2434" y="1660"/>
                    <a:pt x="2441" y="1664"/>
                  </a:cubicBezTo>
                  <a:cubicBezTo>
                    <a:pt x="2467" y="1677"/>
                    <a:pt x="2494" y="1691"/>
                    <a:pt x="2520" y="1706"/>
                  </a:cubicBezTo>
                  <a:cubicBezTo>
                    <a:pt x="2540" y="1715"/>
                    <a:pt x="2562" y="1726"/>
                    <a:pt x="2583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7" y="1774"/>
                    <a:pt x="2692" y="1795"/>
                    <a:pt x="2729" y="1814"/>
                  </a:cubicBezTo>
                  <a:cubicBezTo>
                    <a:pt x="2736" y="1797"/>
                    <a:pt x="2745" y="1780"/>
                    <a:pt x="2753" y="1763"/>
                  </a:cubicBezTo>
                  <a:cubicBezTo>
                    <a:pt x="2783" y="1697"/>
                    <a:pt x="2818" y="1633"/>
                    <a:pt x="2857" y="1572"/>
                  </a:cubicBezTo>
                  <a:cubicBezTo>
                    <a:pt x="2861" y="1566"/>
                    <a:pt x="2864" y="1561"/>
                    <a:pt x="2867" y="1556"/>
                  </a:cubicBezTo>
                  <a:cubicBezTo>
                    <a:pt x="2886" y="1527"/>
                    <a:pt x="2905" y="1499"/>
                    <a:pt x="2926" y="1471"/>
                  </a:cubicBezTo>
                  <a:cubicBezTo>
                    <a:pt x="2990" y="1366"/>
                    <a:pt x="3057" y="1264"/>
                    <a:pt x="3130" y="1165"/>
                  </a:cubicBezTo>
                  <a:cubicBezTo>
                    <a:pt x="3208" y="1067"/>
                    <a:pt x="3284" y="966"/>
                    <a:pt x="3369" y="875"/>
                  </a:cubicBezTo>
                  <a:cubicBezTo>
                    <a:pt x="3399" y="845"/>
                    <a:pt x="3431" y="817"/>
                    <a:pt x="3464" y="792"/>
                  </a:cubicBezTo>
                  <a:cubicBezTo>
                    <a:pt x="3541" y="734"/>
                    <a:pt x="3626" y="685"/>
                    <a:pt x="3709" y="637"/>
                  </a:cubicBezTo>
                  <a:cubicBezTo>
                    <a:pt x="3799" y="588"/>
                    <a:pt x="3891" y="543"/>
                    <a:pt x="3983" y="503"/>
                  </a:cubicBezTo>
                  <a:cubicBezTo>
                    <a:pt x="4039" y="482"/>
                    <a:pt x="4096" y="463"/>
                    <a:pt x="4153" y="445"/>
                  </a:cubicBezTo>
                  <a:cubicBezTo>
                    <a:pt x="4205" y="431"/>
                    <a:pt x="4258" y="418"/>
                    <a:pt x="4312" y="407"/>
                  </a:cubicBezTo>
                  <a:cubicBezTo>
                    <a:pt x="4364" y="395"/>
                    <a:pt x="4419" y="389"/>
                    <a:pt x="4474" y="381"/>
                  </a:cubicBezTo>
                  <a:lnTo>
                    <a:pt x="4474" y="381"/>
                  </a:lnTo>
                  <a:cubicBezTo>
                    <a:pt x="4473" y="382"/>
                    <a:pt x="4472" y="383"/>
                    <a:pt x="4472" y="383"/>
                  </a:cubicBezTo>
                  <a:cubicBezTo>
                    <a:pt x="4536" y="376"/>
                    <a:pt x="4599" y="373"/>
                    <a:pt x="4662" y="370"/>
                  </a:cubicBezTo>
                  <a:close/>
                  <a:moveTo>
                    <a:pt x="4650" y="1"/>
                  </a:moveTo>
                  <a:cubicBezTo>
                    <a:pt x="4572" y="1"/>
                    <a:pt x="4493" y="5"/>
                    <a:pt x="4415" y="17"/>
                  </a:cubicBezTo>
                  <a:cubicBezTo>
                    <a:pt x="4214" y="44"/>
                    <a:pt x="4017" y="86"/>
                    <a:pt x="3830" y="166"/>
                  </a:cubicBezTo>
                  <a:cubicBezTo>
                    <a:pt x="3647" y="244"/>
                    <a:pt x="3476" y="341"/>
                    <a:pt x="3309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8" y="966"/>
                    <a:pt x="2754" y="1053"/>
                  </a:cubicBezTo>
                  <a:cubicBezTo>
                    <a:pt x="2698" y="1128"/>
                    <a:pt x="2649" y="1211"/>
                    <a:pt x="2601" y="1292"/>
                  </a:cubicBezTo>
                  <a:cubicBezTo>
                    <a:pt x="2596" y="1301"/>
                    <a:pt x="2591" y="1310"/>
                    <a:pt x="2585" y="1320"/>
                  </a:cubicBezTo>
                  <a:cubicBezTo>
                    <a:pt x="2556" y="1306"/>
                    <a:pt x="2528" y="1291"/>
                    <a:pt x="2498" y="1278"/>
                  </a:cubicBezTo>
                  <a:cubicBezTo>
                    <a:pt x="2420" y="1243"/>
                    <a:pt x="2341" y="1211"/>
                    <a:pt x="2260" y="1186"/>
                  </a:cubicBezTo>
                  <a:cubicBezTo>
                    <a:pt x="2181" y="1160"/>
                    <a:pt x="2098" y="1149"/>
                    <a:pt x="2017" y="1135"/>
                  </a:cubicBezTo>
                  <a:cubicBezTo>
                    <a:pt x="1944" y="1124"/>
                    <a:pt x="1867" y="1114"/>
                    <a:pt x="1794" y="1111"/>
                  </a:cubicBezTo>
                  <a:cubicBezTo>
                    <a:pt x="1766" y="1110"/>
                    <a:pt x="1739" y="1109"/>
                    <a:pt x="1711" y="1109"/>
                  </a:cubicBezTo>
                  <a:cubicBezTo>
                    <a:pt x="1584" y="1109"/>
                    <a:pt x="1457" y="1124"/>
                    <a:pt x="1336" y="1166"/>
                  </a:cubicBezTo>
                  <a:cubicBezTo>
                    <a:pt x="1261" y="1194"/>
                    <a:pt x="1188" y="1221"/>
                    <a:pt x="1118" y="1258"/>
                  </a:cubicBezTo>
                  <a:cubicBezTo>
                    <a:pt x="1023" y="1307"/>
                    <a:pt x="936" y="1362"/>
                    <a:pt x="849" y="1423"/>
                  </a:cubicBezTo>
                  <a:cubicBezTo>
                    <a:pt x="686" y="1539"/>
                    <a:pt x="554" y="1693"/>
                    <a:pt x="449" y="1860"/>
                  </a:cubicBezTo>
                  <a:cubicBezTo>
                    <a:pt x="343" y="2028"/>
                    <a:pt x="264" y="2215"/>
                    <a:pt x="188" y="2396"/>
                  </a:cubicBezTo>
                  <a:cubicBezTo>
                    <a:pt x="153" y="2480"/>
                    <a:pt x="124" y="2565"/>
                    <a:pt x="101" y="2650"/>
                  </a:cubicBezTo>
                  <a:cubicBezTo>
                    <a:pt x="90" y="2702"/>
                    <a:pt x="80" y="2753"/>
                    <a:pt x="68" y="2805"/>
                  </a:cubicBezTo>
                  <a:cubicBezTo>
                    <a:pt x="65" y="2820"/>
                    <a:pt x="60" y="2836"/>
                    <a:pt x="57" y="2850"/>
                  </a:cubicBezTo>
                  <a:cubicBezTo>
                    <a:pt x="50" y="2882"/>
                    <a:pt x="43" y="2913"/>
                    <a:pt x="35" y="2945"/>
                  </a:cubicBezTo>
                  <a:cubicBezTo>
                    <a:pt x="27" y="2972"/>
                    <a:pt x="21" y="2999"/>
                    <a:pt x="13" y="3027"/>
                  </a:cubicBezTo>
                  <a:cubicBezTo>
                    <a:pt x="10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5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6" y="3072"/>
                    <a:pt x="439" y="3072"/>
                    <a:pt x="463" y="3071"/>
                  </a:cubicBezTo>
                  <a:lnTo>
                    <a:pt x="463" y="3071"/>
                  </a:lnTo>
                  <a:cubicBezTo>
                    <a:pt x="462" y="3071"/>
                    <a:pt x="461" y="3072"/>
                    <a:pt x="459" y="3072"/>
                  </a:cubicBezTo>
                  <a:cubicBezTo>
                    <a:pt x="462" y="3072"/>
                    <a:pt x="464" y="3071"/>
                    <a:pt x="466" y="3071"/>
                  </a:cubicBezTo>
                  <a:cubicBezTo>
                    <a:pt x="486" y="3071"/>
                    <a:pt x="504" y="3078"/>
                    <a:pt x="519" y="3089"/>
                  </a:cubicBezTo>
                  <a:cubicBezTo>
                    <a:pt x="588" y="3093"/>
                    <a:pt x="659" y="3097"/>
                    <a:pt x="731" y="3101"/>
                  </a:cubicBezTo>
                  <a:cubicBezTo>
                    <a:pt x="911" y="3107"/>
                    <a:pt x="1090" y="3110"/>
                    <a:pt x="1271" y="3116"/>
                  </a:cubicBezTo>
                  <a:cubicBezTo>
                    <a:pt x="1643" y="3126"/>
                    <a:pt x="2013" y="3151"/>
                    <a:pt x="2385" y="3163"/>
                  </a:cubicBezTo>
                  <a:cubicBezTo>
                    <a:pt x="2595" y="3169"/>
                    <a:pt x="2806" y="3174"/>
                    <a:pt x="3016" y="3175"/>
                  </a:cubicBezTo>
                  <a:cubicBezTo>
                    <a:pt x="3034" y="3175"/>
                    <a:pt x="3052" y="3175"/>
                    <a:pt x="3069" y="3175"/>
                  </a:cubicBezTo>
                  <a:cubicBezTo>
                    <a:pt x="3254" y="3175"/>
                    <a:pt x="3439" y="3170"/>
                    <a:pt x="3622" y="3166"/>
                  </a:cubicBezTo>
                  <a:cubicBezTo>
                    <a:pt x="3822" y="3161"/>
                    <a:pt x="4021" y="3163"/>
                    <a:pt x="4220" y="3157"/>
                  </a:cubicBezTo>
                  <a:cubicBezTo>
                    <a:pt x="4418" y="3151"/>
                    <a:pt x="4616" y="3142"/>
                    <a:pt x="4815" y="3137"/>
                  </a:cubicBezTo>
                  <a:cubicBezTo>
                    <a:pt x="5071" y="3140"/>
                    <a:pt x="5327" y="3156"/>
                    <a:pt x="5583" y="3156"/>
                  </a:cubicBezTo>
                  <a:cubicBezTo>
                    <a:pt x="5630" y="3156"/>
                    <a:pt x="5676" y="3156"/>
                    <a:pt x="5723" y="3155"/>
                  </a:cubicBezTo>
                  <a:cubicBezTo>
                    <a:pt x="5954" y="3148"/>
                    <a:pt x="6185" y="3123"/>
                    <a:pt x="6414" y="3101"/>
                  </a:cubicBezTo>
                  <a:cubicBezTo>
                    <a:pt x="6420" y="3105"/>
                    <a:pt x="6424" y="3111"/>
                    <a:pt x="6429" y="3115"/>
                  </a:cubicBezTo>
                  <a:cubicBezTo>
                    <a:pt x="6464" y="3112"/>
                    <a:pt x="6498" y="3110"/>
                    <a:pt x="6533" y="3108"/>
                  </a:cubicBezTo>
                  <a:cubicBezTo>
                    <a:pt x="6633" y="3101"/>
                    <a:pt x="6732" y="3096"/>
                    <a:pt x="6833" y="3092"/>
                  </a:cubicBezTo>
                  <a:cubicBezTo>
                    <a:pt x="6971" y="3085"/>
                    <a:pt x="7111" y="3077"/>
                    <a:pt x="7249" y="3075"/>
                  </a:cubicBezTo>
                  <a:cubicBezTo>
                    <a:pt x="7246" y="3044"/>
                    <a:pt x="7244" y="3013"/>
                    <a:pt x="7240" y="2982"/>
                  </a:cubicBezTo>
                  <a:cubicBezTo>
                    <a:pt x="7239" y="2981"/>
                    <a:pt x="7240" y="2979"/>
                    <a:pt x="7240" y="2977"/>
                  </a:cubicBezTo>
                  <a:cubicBezTo>
                    <a:pt x="7232" y="2941"/>
                    <a:pt x="7226" y="2904"/>
                    <a:pt x="7219" y="2868"/>
                  </a:cubicBezTo>
                  <a:cubicBezTo>
                    <a:pt x="7215" y="2840"/>
                    <a:pt x="7211" y="2812"/>
                    <a:pt x="7207" y="2784"/>
                  </a:cubicBezTo>
                  <a:cubicBezTo>
                    <a:pt x="7197" y="2724"/>
                    <a:pt x="7186" y="2663"/>
                    <a:pt x="7178" y="2602"/>
                  </a:cubicBezTo>
                  <a:cubicBezTo>
                    <a:pt x="7166" y="2507"/>
                    <a:pt x="7154" y="2411"/>
                    <a:pt x="7152" y="2316"/>
                  </a:cubicBezTo>
                  <a:cubicBezTo>
                    <a:pt x="7152" y="2306"/>
                    <a:pt x="7153" y="2297"/>
                    <a:pt x="7155" y="2288"/>
                  </a:cubicBezTo>
                  <a:cubicBezTo>
                    <a:pt x="7144" y="2141"/>
                    <a:pt x="7125" y="1996"/>
                    <a:pt x="7072" y="1858"/>
                  </a:cubicBezTo>
                  <a:cubicBezTo>
                    <a:pt x="7032" y="1754"/>
                    <a:pt x="6985" y="1650"/>
                    <a:pt x="6931" y="1554"/>
                  </a:cubicBezTo>
                  <a:cubicBezTo>
                    <a:pt x="6882" y="1465"/>
                    <a:pt x="6826" y="1380"/>
                    <a:pt x="6774" y="1293"/>
                  </a:cubicBezTo>
                  <a:cubicBezTo>
                    <a:pt x="6714" y="1187"/>
                    <a:pt x="6659" y="1077"/>
                    <a:pt x="6580" y="984"/>
                  </a:cubicBezTo>
                  <a:cubicBezTo>
                    <a:pt x="6507" y="897"/>
                    <a:pt x="6422" y="821"/>
                    <a:pt x="6340" y="741"/>
                  </a:cubicBezTo>
                  <a:cubicBezTo>
                    <a:pt x="6310" y="709"/>
                    <a:pt x="6280" y="671"/>
                    <a:pt x="6243" y="641"/>
                  </a:cubicBezTo>
                  <a:cubicBezTo>
                    <a:pt x="6242" y="640"/>
                    <a:pt x="6240" y="638"/>
                    <a:pt x="6237" y="636"/>
                  </a:cubicBezTo>
                  <a:cubicBezTo>
                    <a:pt x="6236" y="633"/>
                    <a:pt x="6234" y="632"/>
                    <a:pt x="6232" y="630"/>
                  </a:cubicBezTo>
                  <a:cubicBezTo>
                    <a:pt x="6230" y="628"/>
                    <a:pt x="6228" y="625"/>
                    <a:pt x="6226" y="624"/>
                  </a:cubicBezTo>
                  <a:cubicBezTo>
                    <a:pt x="6214" y="609"/>
                    <a:pt x="6202" y="598"/>
                    <a:pt x="6188" y="585"/>
                  </a:cubicBezTo>
                  <a:cubicBezTo>
                    <a:pt x="6108" y="517"/>
                    <a:pt x="6027" y="454"/>
                    <a:pt x="5941" y="392"/>
                  </a:cubicBezTo>
                  <a:cubicBezTo>
                    <a:pt x="5840" y="319"/>
                    <a:pt x="5732" y="242"/>
                    <a:pt x="5616" y="193"/>
                  </a:cubicBezTo>
                  <a:cubicBezTo>
                    <a:pt x="5430" y="112"/>
                    <a:pt x="5228" y="63"/>
                    <a:pt x="5026" y="35"/>
                  </a:cubicBezTo>
                  <a:cubicBezTo>
                    <a:pt x="4926" y="20"/>
                    <a:pt x="4824" y="5"/>
                    <a:pt x="4721" y="2"/>
                  </a:cubicBezTo>
                  <a:cubicBezTo>
                    <a:pt x="4697" y="1"/>
                    <a:pt x="4674" y="1"/>
                    <a:pt x="46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0" name="Google Shape;5590;p69"/>
          <p:cNvGrpSpPr/>
          <p:nvPr/>
        </p:nvGrpSpPr>
        <p:grpSpPr>
          <a:xfrm flipH="1">
            <a:off x="82828" y="3327533"/>
            <a:ext cx="662944" cy="228597"/>
            <a:chOff x="1579263" y="684775"/>
            <a:chExt cx="290650" cy="101925"/>
          </a:xfrm>
        </p:grpSpPr>
        <p:sp>
          <p:nvSpPr>
            <p:cNvPr id="5591" name="Google Shape;5591;p69"/>
            <p:cNvSpPr/>
            <p:nvPr/>
          </p:nvSpPr>
          <p:spPr>
            <a:xfrm>
              <a:off x="1587275" y="691775"/>
              <a:ext cx="270675" cy="88550"/>
            </a:xfrm>
            <a:custGeom>
              <a:avLst/>
              <a:gdLst/>
              <a:ahLst/>
              <a:cxnLst/>
              <a:rect l="l" t="t" r="r" b="b"/>
              <a:pathLst>
                <a:path w="10827" h="3542" extrusionOk="0">
                  <a:moveTo>
                    <a:pt x="3593" y="1613"/>
                  </a:moveTo>
                  <a:lnTo>
                    <a:pt x="3593" y="1613"/>
                  </a:lnTo>
                  <a:cubicBezTo>
                    <a:pt x="3563" y="1641"/>
                    <a:pt x="3532" y="1668"/>
                    <a:pt x="3503" y="1695"/>
                  </a:cubicBezTo>
                  <a:cubicBezTo>
                    <a:pt x="3508" y="1687"/>
                    <a:pt x="3515" y="1677"/>
                    <a:pt x="3521" y="1669"/>
                  </a:cubicBezTo>
                  <a:cubicBezTo>
                    <a:pt x="3521" y="1668"/>
                    <a:pt x="3522" y="1668"/>
                    <a:pt x="3522" y="1667"/>
                  </a:cubicBezTo>
                  <a:cubicBezTo>
                    <a:pt x="3545" y="1649"/>
                    <a:pt x="3569" y="1632"/>
                    <a:pt x="3593" y="1613"/>
                  </a:cubicBezTo>
                  <a:close/>
                  <a:moveTo>
                    <a:pt x="5070" y="0"/>
                  </a:moveTo>
                  <a:cubicBezTo>
                    <a:pt x="5038" y="0"/>
                    <a:pt x="5005" y="4"/>
                    <a:pt x="4972" y="11"/>
                  </a:cubicBezTo>
                  <a:cubicBezTo>
                    <a:pt x="4902" y="26"/>
                    <a:pt x="4835" y="43"/>
                    <a:pt x="4767" y="64"/>
                  </a:cubicBezTo>
                  <a:cubicBezTo>
                    <a:pt x="4614" y="97"/>
                    <a:pt x="4464" y="14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13" y="212"/>
                    <a:pt x="4306" y="215"/>
                    <a:pt x="4298" y="218"/>
                  </a:cubicBezTo>
                  <a:cubicBezTo>
                    <a:pt x="4300" y="218"/>
                    <a:pt x="4302" y="217"/>
                    <a:pt x="4303" y="217"/>
                  </a:cubicBezTo>
                  <a:lnTo>
                    <a:pt x="4303" y="217"/>
                  </a:lnTo>
                  <a:cubicBezTo>
                    <a:pt x="4296" y="220"/>
                    <a:pt x="4289" y="223"/>
                    <a:pt x="4282" y="225"/>
                  </a:cubicBezTo>
                  <a:cubicBezTo>
                    <a:pt x="4260" y="216"/>
                    <a:pt x="4237" y="211"/>
                    <a:pt x="4212" y="211"/>
                  </a:cubicBezTo>
                  <a:cubicBezTo>
                    <a:pt x="4206" y="211"/>
                    <a:pt x="4200" y="211"/>
                    <a:pt x="4194" y="212"/>
                  </a:cubicBezTo>
                  <a:cubicBezTo>
                    <a:pt x="4048" y="225"/>
                    <a:pt x="3913" y="300"/>
                    <a:pt x="3788" y="372"/>
                  </a:cubicBezTo>
                  <a:cubicBezTo>
                    <a:pt x="3777" y="379"/>
                    <a:pt x="3767" y="384"/>
                    <a:pt x="3756" y="391"/>
                  </a:cubicBezTo>
                  <a:cubicBezTo>
                    <a:pt x="3730" y="395"/>
                    <a:pt x="3704" y="405"/>
                    <a:pt x="3682" y="420"/>
                  </a:cubicBezTo>
                  <a:cubicBezTo>
                    <a:pt x="3650" y="443"/>
                    <a:pt x="3620" y="467"/>
                    <a:pt x="3591" y="493"/>
                  </a:cubicBezTo>
                  <a:cubicBezTo>
                    <a:pt x="3530" y="532"/>
                    <a:pt x="3469" y="573"/>
                    <a:pt x="3409" y="616"/>
                  </a:cubicBezTo>
                  <a:cubicBezTo>
                    <a:pt x="3353" y="658"/>
                    <a:pt x="3298" y="701"/>
                    <a:pt x="3243" y="744"/>
                  </a:cubicBezTo>
                  <a:cubicBezTo>
                    <a:pt x="3211" y="768"/>
                    <a:pt x="3179" y="792"/>
                    <a:pt x="3148" y="819"/>
                  </a:cubicBezTo>
                  <a:cubicBezTo>
                    <a:pt x="3120" y="844"/>
                    <a:pt x="3092" y="871"/>
                    <a:pt x="3069" y="902"/>
                  </a:cubicBezTo>
                  <a:cubicBezTo>
                    <a:pt x="3052" y="926"/>
                    <a:pt x="3037" y="950"/>
                    <a:pt x="3021" y="975"/>
                  </a:cubicBezTo>
                  <a:cubicBezTo>
                    <a:pt x="2994" y="1021"/>
                    <a:pt x="2987" y="1074"/>
                    <a:pt x="3001" y="1122"/>
                  </a:cubicBezTo>
                  <a:cubicBezTo>
                    <a:pt x="2939" y="1195"/>
                    <a:pt x="2882" y="1273"/>
                    <a:pt x="2828" y="1352"/>
                  </a:cubicBezTo>
                  <a:cubicBezTo>
                    <a:pt x="2795" y="1400"/>
                    <a:pt x="2764" y="1448"/>
                    <a:pt x="2733" y="1497"/>
                  </a:cubicBezTo>
                  <a:cubicBezTo>
                    <a:pt x="2712" y="1529"/>
                    <a:pt x="2693" y="1559"/>
                    <a:pt x="2680" y="1592"/>
                  </a:cubicBezTo>
                  <a:cubicBezTo>
                    <a:pt x="2645" y="1628"/>
                    <a:pt x="2611" y="1666"/>
                    <a:pt x="2575" y="1703"/>
                  </a:cubicBezTo>
                  <a:cubicBezTo>
                    <a:pt x="2516" y="1764"/>
                    <a:pt x="2454" y="1827"/>
                    <a:pt x="2399" y="1894"/>
                  </a:cubicBezTo>
                  <a:cubicBezTo>
                    <a:pt x="2343" y="1870"/>
                    <a:pt x="2285" y="1850"/>
                    <a:pt x="2225" y="1833"/>
                  </a:cubicBezTo>
                  <a:cubicBezTo>
                    <a:pt x="2129" y="1806"/>
                    <a:pt x="2026" y="1795"/>
                    <a:pt x="1925" y="1794"/>
                  </a:cubicBezTo>
                  <a:cubicBezTo>
                    <a:pt x="1850" y="1776"/>
                    <a:pt x="1775" y="1760"/>
                    <a:pt x="1699" y="1751"/>
                  </a:cubicBezTo>
                  <a:cubicBezTo>
                    <a:pt x="1659" y="1746"/>
                    <a:pt x="1615" y="1741"/>
                    <a:pt x="1574" y="1741"/>
                  </a:cubicBezTo>
                  <a:cubicBezTo>
                    <a:pt x="1561" y="1741"/>
                    <a:pt x="1549" y="1742"/>
                    <a:pt x="1537" y="1743"/>
                  </a:cubicBezTo>
                  <a:cubicBezTo>
                    <a:pt x="1514" y="1745"/>
                    <a:pt x="1491" y="1748"/>
                    <a:pt x="1469" y="1752"/>
                  </a:cubicBezTo>
                  <a:cubicBezTo>
                    <a:pt x="1460" y="1746"/>
                    <a:pt x="1451" y="1740"/>
                    <a:pt x="1442" y="1736"/>
                  </a:cubicBezTo>
                  <a:cubicBezTo>
                    <a:pt x="1381" y="1708"/>
                    <a:pt x="1310" y="1698"/>
                    <a:pt x="1240" y="1698"/>
                  </a:cubicBezTo>
                  <a:cubicBezTo>
                    <a:pt x="1191" y="1698"/>
                    <a:pt x="1144" y="1703"/>
                    <a:pt x="1099" y="1710"/>
                  </a:cubicBezTo>
                  <a:cubicBezTo>
                    <a:pt x="838" y="1752"/>
                    <a:pt x="600" y="1899"/>
                    <a:pt x="408" y="2077"/>
                  </a:cubicBezTo>
                  <a:cubicBezTo>
                    <a:pt x="304" y="2173"/>
                    <a:pt x="212" y="2277"/>
                    <a:pt x="142" y="2399"/>
                  </a:cubicBezTo>
                  <a:cubicBezTo>
                    <a:pt x="111" y="2453"/>
                    <a:pt x="86" y="2509"/>
                    <a:pt x="62" y="2565"/>
                  </a:cubicBezTo>
                  <a:cubicBezTo>
                    <a:pt x="42" y="2611"/>
                    <a:pt x="24" y="2660"/>
                    <a:pt x="15" y="2709"/>
                  </a:cubicBezTo>
                  <a:cubicBezTo>
                    <a:pt x="4" y="2775"/>
                    <a:pt x="23" y="2837"/>
                    <a:pt x="62" y="2885"/>
                  </a:cubicBezTo>
                  <a:cubicBezTo>
                    <a:pt x="57" y="2950"/>
                    <a:pt x="80" y="3018"/>
                    <a:pt x="127" y="3069"/>
                  </a:cubicBezTo>
                  <a:cubicBezTo>
                    <a:pt x="133" y="3075"/>
                    <a:pt x="138" y="3081"/>
                    <a:pt x="144" y="3085"/>
                  </a:cubicBezTo>
                  <a:cubicBezTo>
                    <a:pt x="126" y="3094"/>
                    <a:pt x="109" y="3105"/>
                    <a:pt x="92" y="3117"/>
                  </a:cubicBezTo>
                  <a:cubicBezTo>
                    <a:pt x="32" y="3162"/>
                    <a:pt x="0" y="3234"/>
                    <a:pt x="16" y="3309"/>
                  </a:cubicBezTo>
                  <a:cubicBezTo>
                    <a:pt x="20" y="3328"/>
                    <a:pt x="26" y="3345"/>
                    <a:pt x="37" y="3362"/>
                  </a:cubicBezTo>
                  <a:cubicBezTo>
                    <a:pt x="37" y="3363"/>
                    <a:pt x="37" y="3364"/>
                    <a:pt x="38" y="3366"/>
                  </a:cubicBezTo>
                  <a:cubicBezTo>
                    <a:pt x="61" y="3430"/>
                    <a:pt x="116" y="3470"/>
                    <a:pt x="181" y="3486"/>
                  </a:cubicBezTo>
                  <a:cubicBezTo>
                    <a:pt x="255" y="3504"/>
                    <a:pt x="331" y="3512"/>
                    <a:pt x="407" y="3514"/>
                  </a:cubicBezTo>
                  <a:cubicBezTo>
                    <a:pt x="416" y="3514"/>
                    <a:pt x="425" y="3514"/>
                    <a:pt x="434" y="3514"/>
                  </a:cubicBezTo>
                  <a:cubicBezTo>
                    <a:pt x="473" y="3514"/>
                    <a:pt x="512" y="3512"/>
                    <a:pt x="551" y="3510"/>
                  </a:cubicBezTo>
                  <a:cubicBezTo>
                    <a:pt x="566" y="3509"/>
                    <a:pt x="581" y="3509"/>
                    <a:pt x="597" y="3508"/>
                  </a:cubicBezTo>
                  <a:cubicBezTo>
                    <a:pt x="647" y="3514"/>
                    <a:pt x="699" y="3516"/>
                    <a:pt x="749" y="3516"/>
                  </a:cubicBezTo>
                  <a:cubicBezTo>
                    <a:pt x="758" y="3516"/>
                    <a:pt x="766" y="3516"/>
                    <a:pt x="775" y="3516"/>
                  </a:cubicBezTo>
                  <a:cubicBezTo>
                    <a:pt x="955" y="3516"/>
                    <a:pt x="1135" y="3505"/>
                    <a:pt x="1314" y="3483"/>
                  </a:cubicBezTo>
                  <a:lnTo>
                    <a:pt x="1317" y="3483"/>
                  </a:lnTo>
                  <a:cubicBezTo>
                    <a:pt x="1730" y="3473"/>
                    <a:pt x="2143" y="3467"/>
                    <a:pt x="2555" y="3446"/>
                  </a:cubicBezTo>
                  <a:cubicBezTo>
                    <a:pt x="2778" y="3435"/>
                    <a:pt x="3001" y="3422"/>
                    <a:pt x="3224" y="3405"/>
                  </a:cubicBezTo>
                  <a:cubicBezTo>
                    <a:pt x="3259" y="3403"/>
                    <a:pt x="3293" y="3401"/>
                    <a:pt x="3329" y="3397"/>
                  </a:cubicBezTo>
                  <a:cubicBezTo>
                    <a:pt x="3345" y="3403"/>
                    <a:pt x="3362" y="3406"/>
                    <a:pt x="3379" y="3406"/>
                  </a:cubicBezTo>
                  <a:cubicBezTo>
                    <a:pt x="3464" y="3410"/>
                    <a:pt x="3550" y="3415"/>
                    <a:pt x="3636" y="3415"/>
                  </a:cubicBezTo>
                  <a:cubicBezTo>
                    <a:pt x="3652" y="3415"/>
                    <a:pt x="3667" y="3415"/>
                    <a:pt x="3683" y="3414"/>
                  </a:cubicBezTo>
                  <a:cubicBezTo>
                    <a:pt x="3768" y="3412"/>
                    <a:pt x="3852" y="3410"/>
                    <a:pt x="3937" y="3409"/>
                  </a:cubicBezTo>
                  <a:cubicBezTo>
                    <a:pt x="4041" y="3406"/>
                    <a:pt x="4146" y="3403"/>
                    <a:pt x="4250" y="3398"/>
                  </a:cubicBezTo>
                  <a:cubicBezTo>
                    <a:pt x="4258" y="3401"/>
                    <a:pt x="4266" y="3403"/>
                    <a:pt x="4274" y="3404"/>
                  </a:cubicBezTo>
                  <a:cubicBezTo>
                    <a:pt x="4308" y="3410"/>
                    <a:pt x="4342" y="3418"/>
                    <a:pt x="4376" y="3421"/>
                  </a:cubicBezTo>
                  <a:cubicBezTo>
                    <a:pt x="4461" y="3431"/>
                    <a:pt x="4547" y="3433"/>
                    <a:pt x="4632" y="3433"/>
                  </a:cubicBezTo>
                  <a:cubicBezTo>
                    <a:pt x="4723" y="3433"/>
                    <a:pt x="4814" y="3430"/>
                    <a:pt x="4904" y="3430"/>
                  </a:cubicBezTo>
                  <a:cubicBezTo>
                    <a:pt x="5026" y="3429"/>
                    <a:pt x="5148" y="3429"/>
                    <a:pt x="5269" y="3429"/>
                  </a:cubicBezTo>
                  <a:cubicBezTo>
                    <a:pt x="5288" y="3429"/>
                    <a:pt x="5306" y="3429"/>
                    <a:pt x="5324" y="3429"/>
                  </a:cubicBezTo>
                  <a:cubicBezTo>
                    <a:pt x="5432" y="3429"/>
                    <a:pt x="5539" y="3431"/>
                    <a:pt x="5646" y="3431"/>
                  </a:cubicBezTo>
                  <a:cubicBezTo>
                    <a:pt x="5712" y="3431"/>
                    <a:pt x="5778" y="3430"/>
                    <a:pt x="5844" y="3428"/>
                  </a:cubicBezTo>
                  <a:cubicBezTo>
                    <a:pt x="5993" y="3424"/>
                    <a:pt x="6143" y="3420"/>
                    <a:pt x="6293" y="3414"/>
                  </a:cubicBezTo>
                  <a:cubicBezTo>
                    <a:pt x="6313" y="3465"/>
                    <a:pt x="6356" y="3506"/>
                    <a:pt x="6409" y="3524"/>
                  </a:cubicBezTo>
                  <a:cubicBezTo>
                    <a:pt x="6451" y="3538"/>
                    <a:pt x="6496" y="3541"/>
                    <a:pt x="6541" y="3541"/>
                  </a:cubicBezTo>
                  <a:cubicBezTo>
                    <a:pt x="6564" y="3541"/>
                    <a:pt x="6587" y="3541"/>
                    <a:pt x="6609" y="3540"/>
                  </a:cubicBezTo>
                  <a:cubicBezTo>
                    <a:pt x="6655" y="3540"/>
                    <a:pt x="6702" y="3540"/>
                    <a:pt x="6749" y="3539"/>
                  </a:cubicBezTo>
                  <a:cubicBezTo>
                    <a:pt x="6851" y="3537"/>
                    <a:pt x="6951" y="3537"/>
                    <a:pt x="7053" y="3535"/>
                  </a:cubicBezTo>
                  <a:cubicBezTo>
                    <a:pt x="7250" y="3531"/>
                    <a:pt x="7449" y="3525"/>
                    <a:pt x="7645" y="3513"/>
                  </a:cubicBezTo>
                  <a:cubicBezTo>
                    <a:pt x="7847" y="3499"/>
                    <a:pt x="8046" y="3481"/>
                    <a:pt x="8247" y="3461"/>
                  </a:cubicBezTo>
                  <a:cubicBezTo>
                    <a:pt x="8447" y="3443"/>
                    <a:pt x="8646" y="3420"/>
                    <a:pt x="8844" y="3388"/>
                  </a:cubicBezTo>
                  <a:cubicBezTo>
                    <a:pt x="8878" y="3382"/>
                    <a:pt x="8911" y="3377"/>
                    <a:pt x="8946" y="3371"/>
                  </a:cubicBezTo>
                  <a:cubicBezTo>
                    <a:pt x="8978" y="3376"/>
                    <a:pt x="9010" y="3378"/>
                    <a:pt x="9042" y="3379"/>
                  </a:cubicBezTo>
                  <a:cubicBezTo>
                    <a:pt x="9100" y="3381"/>
                    <a:pt x="9157" y="3381"/>
                    <a:pt x="9215" y="3381"/>
                  </a:cubicBezTo>
                  <a:lnTo>
                    <a:pt x="9431" y="3381"/>
                  </a:lnTo>
                  <a:cubicBezTo>
                    <a:pt x="9553" y="3380"/>
                    <a:pt x="9673" y="3377"/>
                    <a:pt x="9794" y="3372"/>
                  </a:cubicBezTo>
                  <a:cubicBezTo>
                    <a:pt x="9905" y="3369"/>
                    <a:pt x="10015" y="3363"/>
                    <a:pt x="10124" y="3357"/>
                  </a:cubicBezTo>
                  <a:cubicBezTo>
                    <a:pt x="10154" y="3355"/>
                    <a:pt x="10185" y="3354"/>
                    <a:pt x="10215" y="3352"/>
                  </a:cubicBezTo>
                  <a:cubicBezTo>
                    <a:pt x="10264" y="3357"/>
                    <a:pt x="10313" y="3361"/>
                    <a:pt x="10362" y="3363"/>
                  </a:cubicBezTo>
                  <a:cubicBezTo>
                    <a:pt x="10398" y="3364"/>
                    <a:pt x="10434" y="3367"/>
                    <a:pt x="10470" y="3367"/>
                  </a:cubicBezTo>
                  <a:cubicBezTo>
                    <a:pt x="10490" y="3367"/>
                    <a:pt x="10510" y="3366"/>
                    <a:pt x="10529" y="3364"/>
                  </a:cubicBezTo>
                  <a:cubicBezTo>
                    <a:pt x="10629" y="3355"/>
                    <a:pt x="10726" y="3325"/>
                    <a:pt x="10778" y="3234"/>
                  </a:cubicBezTo>
                  <a:cubicBezTo>
                    <a:pt x="10827" y="3150"/>
                    <a:pt x="10827" y="3044"/>
                    <a:pt x="10790" y="2956"/>
                  </a:cubicBezTo>
                  <a:cubicBezTo>
                    <a:pt x="10785" y="2947"/>
                    <a:pt x="10782" y="2938"/>
                    <a:pt x="10777" y="2928"/>
                  </a:cubicBezTo>
                  <a:cubicBezTo>
                    <a:pt x="10796" y="2885"/>
                    <a:pt x="10806" y="2839"/>
                    <a:pt x="10806" y="2796"/>
                  </a:cubicBezTo>
                  <a:cubicBezTo>
                    <a:pt x="10806" y="2739"/>
                    <a:pt x="10801" y="2683"/>
                    <a:pt x="10776" y="2631"/>
                  </a:cubicBezTo>
                  <a:cubicBezTo>
                    <a:pt x="10752" y="2580"/>
                    <a:pt x="10718" y="2536"/>
                    <a:pt x="10679" y="2496"/>
                  </a:cubicBezTo>
                  <a:cubicBezTo>
                    <a:pt x="10629" y="2444"/>
                    <a:pt x="10576" y="2391"/>
                    <a:pt x="10517" y="2346"/>
                  </a:cubicBezTo>
                  <a:cubicBezTo>
                    <a:pt x="10482" y="2321"/>
                    <a:pt x="10446" y="2297"/>
                    <a:pt x="10409" y="2276"/>
                  </a:cubicBezTo>
                  <a:cubicBezTo>
                    <a:pt x="10393" y="2265"/>
                    <a:pt x="10377" y="2255"/>
                    <a:pt x="10361" y="2246"/>
                  </a:cubicBezTo>
                  <a:cubicBezTo>
                    <a:pt x="10321" y="2222"/>
                    <a:pt x="10279" y="2198"/>
                    <a:pt x="10235" y="2179"/>
                  </a:cubicBezTo>
                  <a:cubicBezTo>
                    <a:pt x="10234" y="2179"/>
                    <a:pt x="10233" y="2178"/>
                    <a:pt x="10232" y="2178"/>
                  </a:cubicBezTo>
                  <a:cubicBezTo>
                    <a:pt x="10164" y="2109"/>
                    <a:pt x="10092" y="2047"/>
                    <a:pt x="10003" y="2006"/>
                  </a:cubicBezTo>
                  <a:cubicBezTo>
                    <a:pt x="9910" y="1964"/>
                    <a:pt x="9803" y="1954"/>
                    <a:pt x="9699" y="1954"/>
                  </a:cubicBezTo>
                  <a:cubicBezTo>
                    <a:pt x="9680" y="1954"/>
                    <a:pt x="9661" y="1955"/>
                    <a:pt x="9642" y="1955"/>
                  </a:cubicBezTo>
                  <a:cubicBezTo>
                    <a:pt x="9609" y="1910"/>
                    <a:pt x="9561" y="1873"/>
                    <a:pt x="9509" y="1851"/>
                  </a:cubicBezTo>
                  <a:cubicBezTo>
                    <a:pt x="9461" y="1831"/>
                    <a:pt x="9412" y="1816"/>
                    <a:pt x="9358" y="1807"/>
                  </a:cubicBezTo>
                  <a:cubicBezTo>
                    <a:pt x="9328" y="1801"/>
                    <a:pt x="9297" y="1800"/>
                    <a:pt x="9265" y="1800"/>
                  </a:cubicBezTo>
                  <a:cubicBezTo>
                    <a:pt x="9237" y="1800"/>
                    <a:pt x="9208" y="1801"/>
                    <a:pt x="9180" y="1802"/>
                  </a:cubicBezTo>
                  <a:cubicBezTo>
                    <a:pt x="9056" y="1808"/>
                    <a:pt x="8935" y="1818"/>
                    <a:pt x="8814" y="1838"/>
                  </a:cubicBezTo>
                  <a:cubicBezTo>
                    <a:pt x="8632" y="1867"/>
                    <a:pt x="8453" y="1908"/>
                    <a:pt x="8275" y="1959"/>
                  </a:cubicBezTo>
                  <a:cubicBezTo>
                    <a:pt x="8191" y="1983"/>
                    <a:pt x="8107" y="2006"/>
                    <a:pt x="8024" y="2032"/>
                  </a:cubicBezTo>
                  <a:cubicBezTo>
                    <a:pt x="8001" y="1990"/>
                    <a:pt x="7974" y="1951"/>
                    <a:pt x="7938" y="1914"/>
                  </a:cubicBezTo>
                  <a:cubicBezTo>
                    <a:pt x="7889" y="1860"/>
                    <a:pt x="7836" y="1808"/>
                    <a:pt x="7775" y="1768"/>
                  </a:cubicBezTo>
                  <a:cubicBezTo>
                    <a:pt x="7764" y="1761"/>
                    <a:pt x="7755" y="1754"/>
                    <a:pt x="7745" y="1748"/>
                  </a:cubicBezTo>
                  <a:cubicBezTo>
                    <a:pt x="7748" y="1675"/>
                    <a:pt x="7716" y="1601"/>
                    <a:pt x="7676" y="1540"/>
                  </a:cubicBezTo>
                  <a:cubicBezTo>
                    <a:pt x="7650" y="1498"/>
                    <a:pt x="7609" y="1464"/>
                    <a:pt x="7569" y="1436"/>
                  </a:cubicBezTo>
                  <a:cubicBezTo>
                    <a:pt x="7523" y="1404"/>
                    <a:pt x="7473" y="1374"/>
                    <a:pt x="7421" y="1350"/>
                  </a:cubicBezTo>
                  <a:cubicBezTo>
                    <a:pt x="7340" y="1312"/>
                    <a:pt x="7257" y="1281"/>
                    <a:pt x="7170" y="1259"/>
                  </a:cubicBezTo>
                  <a:cubicBezTo>
                    <a:pt x="7169" y="1259"/>
                    <a:pt x="7169" y="1258"/>
                    <a:pt x="7167" y="1257"/>
                  </a:cubicBezTo>
                  <a:cubicBezTo>
                    <a:pt x="7169" y="1242"/>
                    <a:pt x="7167" y="1228"/>
                    <a:pt x="7166" y="1213"/>
                  </a:cubicBezTo>
                  <a:cubicBezTo>
                    <a:pt x="7157" y="1116"/>
                    <a:pt x="7113" y="1015"/>
                    <a:pt x="7052" y="938"/>
                  </a:cubicBezTo>
                  <a:cubicBezTo>
                    <a:pt x="6981" y="846"/>
                    <a:pt x="6899" y="771"/>
                    <a:pt x="6796" y="715"/>
                  </a:cubicBezTo>
                  <a:cubicBezTo>
                    <a:pt x="6782" y="707"/>
                    <a:pt x="6768" y="700"/>
                    <a:pt x="6755" y="693"/>
                  </a:cubicBezTo>
                  <a:cubicBezTo>
                    <a:pt x="6729" y="676"/>
                    <a:pt x="6704" y="660"/>
                    <a:pt x="6678" y="645"/>
                  </a:cubicBezTo>
                  <a:cubicBezTo>
                    <a:pt x="6596" y="483"/>
                    <a:pt x="6425" y="363"/>
                    <a:pt x="6261" y="301"/>
                  </a:cubicBezTo>
                  <a:cubicBezTo>
                    <a:pt x="6116" y="248"/>
                    <a:pt x="5966" y="227"/>
                    <a:pt x="5814" y="227"/>
                  </a:cubicBezTo>
                  <a:cubicBezTo>
                    <a:pt x="5744" y="227"/>
                    <a:pt x="5673" y="231"/>
                    <a:pt x="5603" y="239"/>
                  </a:cubicBezTo>
                  <a:cubicBezTo>
                    <a:pt x="5573" y="164"/>
                    <a:pt x="5501" y="112"/>
                    <a:pt x="5428" y="79"/>
                  </a:cubicBezTo>
                  <a:cubicBezTo>
                    <a:pt x="5358" y="49"/>
                    <a:pt x="5282" y="33"/>
                    <a:pt x="5206" y="27"/>
                  </a:cubicBezTo>
                  <a:cubicBezTo>
                    <a:pt x="5162" y="9"/>
                    <a:pt x="5116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5592" name="Google Shape;5592;p69"/>
            <p:cNvSpPr/>
            <p:nvPr/>
          </p:nvSpPr>
          <p:spPr>
            <a:xfrm>
              <a:off x="1581875" y="760450"/>
              <a:ext cx="278500" cy="18175"/>
            </a:xfrm>
            <a:custGeom>
              <a:avLst/>
              <a:gdLst/>
              <a:ahLst/>
              <a:cxnLst/>
              <a:rect l="l" t="t" r="r" b="b"/>
              <a:pathLst>
                <a:path w="11140" h="727" extrusionOk="0">
                  <a:moveTo>
                    <a:pt x="6278" y="114"/>
                  </a:moveTo>
                  <a:cubicBezTo>
                    <a:pt x="6280" y="114"/>
                    <a:pt x="6283" y="114"/>
                    <a:pt x="6286" y="114"/>
                  </a:cubicBezTo>
                  <a:lnTo>
                    <a:pt x="6286" y="114"/>
                  </a:lnTo>
                  <a:cubicBezTo>
                    <a:pt x="6283" y="114"/>
                    <a:pt x="6280" y="114"/>
                    <a:pt x="6278" y="114"/>
                  </a:cubicBezTo>
                  <a:close/>
                  <a:moveTo>
                    <a:pt x="8335" y="563"/>
                  </a:moveTo>
                  <a:lnTo>
                    <a:pt x="8335" y="563"/>
                  </a:lnTo>
                  <a:cubicBezTo>
                    <a:pt x="8334" y="563"/>
                    <a:pt x="8332" y="563"/>
                    <a:pt x="8331" y="563"/>
                  </a:cubicBezTo>
                  <a:lnTo>
                    <a:pt x="8331" y="563"/>
                  </a:lnTo>
                  <a:cubicBezTo>
                    <a:pt x="8332" y="564"/>
                    <a:pt x="8334" y="564"/>
                    <a:pt x="8336" y="564"/>
                  </a:cubicBezTo>
                  <a:cubicBezTo>
                    <a:pt x="8338" y="564"/>
                    <a:pt x="8341" y="564"/>
                    <a:pt x="8343" y="564"/>
                  </a:cubicBezTo>
                  <a:lnTo>
                    <a:pt x="8343" y="564"/>
                  </a:lnTo>
                  <a:cubicBezTo>
                    <a:pt x="8340" y="564"/>
                    <a:pt x="8338" y="563"/>
                    <a:pt x="8335" y="563"/>
                  </a:cubicBezTo>
                  <a:close/>
                  <a:moveTo>
                    <a:pt x="10614" y="0"/>
                  </a:moveTo>
                  <a:cubicBezTo>
                    <a:pt x="10551" y="0"/>
                    <a:pt x="10488" y="2"/>
                    <a:pt x="10425" y="3"/>
                  </a:cubicBezTo>
                  <a:cubicBezTo>
                    <a:pt x="10242" y="9"/>
                    <a:pt x="10058" y="18"/>
                    <a:pt x="9874" y="20"/>
                  </a:cubicBezTo>
                  <a:cubicBezTo>
                    <a:pt x="9774" y="18"/>
                    <a:pt x="9675" y="12"/>
                    <a:pt x="9575" y="8"/>
                  </a:cubicBezTo>
                  <a:cubicBezTo>
                    <a:pt x="9501" y="5"/>
                    <a:pt x="9427" y="4"/>
                    <a:pt x="9353" y="4"/>
                  </a:cubicBezTo>
                  <a:cubicBezTo>
                    <a:pt x="9315" y="4"/>
                    <a:pt x="9279" y="4"/>
                    <a:pt x="9242" y="4"/>
                  </a:cubicBezTo>
                  <a:cubicBezTo>
                    <a:pt x="9031" y="8"/>
                    <a:pt x="8821" y="13"/>
                    <a:pt x="8611" y="33"/>
                  </a:cubicBezTo>
                  <a:cubicBezTo>
                    <a:pt x="8416" y="50"/>
                    <a:pt x="8220" y="51"/>
                    <a:pt x="8024" y="57"/>
                  </a:cubicBezTo>
                  <a:cubicBezTo>
                    <a:pt x="7836" y="63"/>
                    <a:pt x="7648" y="57"/>
                    <a:pt x="7460" y="73"/>
                  </a:cubicBezTo>
                  <a:cubicBezTo>
                    <a:pt x="7267" y="88"/>
                    <a:pt x="7075" y="106"/>
                    <a:pt x="6879" y="108"/>
                  </a:cubicBezTo>
                  <a:cubicBezTo>
                    <a:pt x="6706" y="111"/>
                    <a:pt x="6533" y="114"/>
                    <a:pt x="6358" y="114"/>
                  </a:cubicBezTo>
                  <a:cubicBezTo>
                    <a:pt x="6334" y="114"/>
                    <a:pt x="6310" y="114"/>
                    <a:pt x="6286" y="114"/>
                  </a:cubicBezTo>
                  <a:lnTo>
                    <a:pt x="6286" y="114"/>
                  </a:lnTo>
                  <a:cubicBezTo>
                    <a:pt x="6291" y="114"/>
                    <a:pt x="6296" y="114"/>
                    <a:pt x="6302" y="115"/>
                  </a:cubicBezTo>
                  <a:cubicBezTo>
                    <a:pt x="6208" y="113"/>
                    <a:pt x="6112" y="113"/>
                    <a:pt x="6017" y="112"/>
                  </a:cubicBezTo>
                  <a:lnTo>
                    <a:pt x="6007" y="112"/>
                  </a:lnTo>
                  <a:cubicBezTo>
                    <a:pt x="5809" y="107"/>
                    <a:pt x="5612" y="93"/>
                    <a:pt x="5414" y="80"/>
                  </a:cubicBezTo>
                  <a:cubicBezTo>
                    <a:pt x="5211" y="66"/>
                    <a:pt x="5006" y="64"/>
                    <a:pt x="4803" y="63"/>
                  </a:cubicBezTo>
                  <a:cubicBezTo>
                    <a:pt x="4678" y="61"/>
                    <a:pt x="4553" y="58"/>
                    <a:pt x="4429" y="58"/>
                  </a:cubicBezTo>
                  <a:cubicBezTo>
                    <a:pt x="4361" y="58"/>
                    <a:pt x="4294" y="59"/>
                    <a:pt x="4226" y="61"/>
                  </a:cubicBezTo>
                  <a:cubicBezTo>
                    <a:pt x="4033" y="68"/>
                    <a:pt x="3839" y="79"/>
                    <a:pt x="3644" y="80"/>
                  </a:cubicBezTo>
                  <a:cubicBezTo>
                    <a:pt x="3465" y="73"/>
                    <a:pt x="3285" y="53"/>
                    <a:pt x="3106" y="53"/>
                  </a:cubicBezTo>
                  <a:cubicBezTo>
                    <a:pt x="2935" y="53"/>
                    <a:pt x="2765" y="61"/>
                    <a:pt x="2595" y="63"/>
                  </a:cubicBezTo>
                  <a:cubicBezTo>
                    <a:pt x="2509" y="62"/>
                    <a:pt x="2423" y="60"/>
                    <a:pt x="2337" y="60"/>
                  </a:cubicBezTo>
                  <a:cubicBezTo>
                    <a:pt x="2285" y="60"/>
                    <a:pt x="2233" y="61"/>
                    <a:pt x="2181" y="63"/>
                  </a:cubicBezTo>
                  <a:cubicBezTo>
                    <a:pt x="2047" y="68"/>
                    <a:pt x="1913" y="72"/>
                    <a:pt x="1780" y="72"/>
                  </a:cubicBezTo>
                  <a:cubicBezTo>
                    <a:pt x="1556" y="66"/>
                    <a:pt x="1333" y="59"/>
                    <a:pt x="1109" y="55"/>
                  </a:cubicBezTo>
                  <a:cubicBezTo>
                    <a:pt x="1089" y="54"/>
                    <a:pt x="1068" y="54"/>
                    <a:pt x="1048" y="54"/>
                  </a:cubicBezTo>
                  <a:cubicBezTo>
                    <a:pt x="951" y="54"/>
                    <a:pt x="854" y="60"/>
                    <a:pt x="758" y="69"/>
                  </a:cubicBezTo>
                  <a:cubicBezTo>
                    <a:pt x="632" y="80"/>
                    <a:pt x="505" y="96"/>
                    <a:pt x="378" y="97"/>
                  </a:cubicBezTo>
                  <a:cubicBezTo>
                    <a:pt x="354" y="96"/>
                    <a:pt x="330" y="93"/>
                    <a:pt x="305" y="91"/>
                  </a:cubicBezTo>
                  <a:cubicBezTo>
                    <a:pt x="294" y="89"/>
                    <a:pt x="282" y="87"/>
                    <a:pt x="271" y="84"/>
                  </a:cubicBezTo>
                  <a:lnTo>
                    <a:pt x="268" y="83"/>
                  </a:lnTo>
                  <a:cubicBezTo>
                    <a:pt x="248" y="76"/>
                    <a:pt x="228" y="72"/>
                    <a:pt x="208" y="72"/>
                  </a:cubicBezTo>
                  <a:cubicBezTo>
                    <a:pt x="132" y="72"/>
                    <a:pt x="59" y="123"/>
                    <a:pt x="33" y="197"/>
                  </a:cubicBezTo>
                  <a:cubicBezTo>
                    <a:pt x="0" y="290"/>
                    <a:pt x="47" y="387"/>
                    <a:pt x="134" y="427"/>
                  </a:cubicBezTo>
                  <a:cubicBezTo>
                    <a:pt x="102" y="467"/>
                    <a:pt x="87" y="521"/>
                    <a:pt x="96" y="575"/>
                  </a:cubicBezTo>
                  <a:cubicBezTo>
                    <a:pt x="112" y="661"/>
                    <a:pt x="190" y="725"/>
                    <a:pt x="274" y="727"/>
                  </a:cubicBezTo>
                  <a:cubicBezTo>
                    <a:pt x="287" y="727"/>
                    <a:pt x="300" y="726"/>
                    <a:pt x="311" y="723"/>
                  </a:cubicBezTo>
                  <a:cubicBezTo>
                    <a:pt x="337" y="718"/>
                    <a:pt x="364" y="715"/>
                    <a:pt x="390" y="712"/>
                  </a:cubicBezTo>
                  <a:cubicBezTo>
                    <a:pt x="539" y="697"/>
                    <a:pt x="688" y="705"/>
                    <a:pt x="838" y="698"/>
                  </a:cubicBezTo>
                  <a:cubicBezTo>
                    <a:pt x="1004" y="693"/>
                    <a:pt x="1169" y="666"/>
                    <a:pt x="1333" y="649"/>
                  </a:cubicBezTo>
                  <a:cubicBezTo>
                    <a:pt x="1657" y="617"/>
                    <a:pt x="1982" y="598"/>
                    <a:pt x="2307" y="598"/>
                  </a:cubicBezTo>
                  <a:cubicBezTo>
                    <a:pt x="2316" y="598"/>
                    <a:pt x="2326" y="598"/>
                    <a:pt x="2335" y="598"/>
                  </a:cubicBezTo>
                  <a:cubicBezTo>
                    <a:pt x="2532" y="602"/>
                    <a:pt x="2727" y="613"/>
                    <a:pt x="2923" y="614"/>
                  </a:cubicBezTo>
                  <a:cubicBezTo>
                    <a:pt x="3123" y="614"/>
                    <a:pt x="3324" y="609"/>
                    <a:pt x="3525" y="607"/>
                  </a:cubicBezTo>
                  <a:cubicBezTo>
                    <a:pt x="3739" y="612"/>
                    <a:pt x="3953" y="620"/>
                    <a:pt x="4167" y="620"/>
                  </a:cubicBezTo>
                  <a:cubicBezTo>
                    <a:pt x="4201" y="620"/>
                    <a:pt x="4236" y="620"/>
                    <a:pt x="4270" y="619"/>
                  </a:cubicBezTo>
                  <a:cubicBezTo>
                    <a:pt x="4455" y="618"/>
                    <a:pt x="4639" y="616"/>
                    <a:pt x="4823" y="616"/>
                  </a:cubicBezTo>
                  <a:cubicBezTo>
                    <a:pt x="4893" y="616"/>
                    <a:pt x="4963" y="616"/>
                    <a:pt x="5034" y="617"/>
                  </a:cubicBezTo>
                  <a:lnTo>
                    <a:pt x="5034" y="617"/>
                  </a:lnTo>
                  <a:cubicBezTo>
                    <a:pt x="5032" y="617"/>
                    <a:pt x="5030" y="617"/>
                    <a:pt x="5028" y="617"/>
                  </a:cubicBezTo>
                  <a:cubicBezTo>
                    <a:pt x="5331" y="621"/>
                    <a:pt x="5633" y="623"/>
                    <a:pt x="5935" y="630"/>
                  </a:cubicBezTo>
                  <a:cubicBezTo>
                    <a:pt x="6055" y="632"/>
                    <a:pt x="6174" y="635"/>
                    <a:pt x="6294" y="635"/>
                  </a:cubicBezTo>
                  <a:cubicBezTo>
                    <a:pt x="6386" y="635"/>
                    <a:pt x="6478" y="633"/>
                    <a:pt x="6570" y="630"/>
                  </a:cubicBezTo>
                  <a:cubicBezTo>
                    <a:pt x="6768" y="622"/>
                    <a:pt x="6965" y="605"/>
                    <a:pt x="7163" y="599"/>
                  </a:cubicBezTo>
                  <a:cubicBezTo>
                    <a:pt x="7365" y="594"/>
                    <a:pt x="7566" y="586"/>
                    <a:pt x="7769" y="576"/>
                  </a:cubicBezTo>
                  <a:cubicBezTo>
                    <a:pt x="7955" y="566"/>
                    <a:pt x="8143" y="565"/>
                    <a:pt x="8331" y="563"/>
                  </a:cubicBezTo>
                  <a:lnTo>
                    <a:pt x="8331" y="563"/>
                  </a:lnTo>
                  <a:cubicBezTo>
                    <a:pt x="8331" y="563"/>
                    <a:pt x="8330" y="563"/>
                    <a:pt x="8330" y="563"/>
                  </a:cubicBezTo>
                  <a:lnTo>
                    <a:pt x="8330" y="563"/>
                  </a:lnTo>
                  <a:cubicBezTo>
                    <a:pt x="8332" y="563"/>
                    <a:pt x="8334" y="563"/>
                    <a:pt x="8335" y="563"/>
                  </a:cubicBezTo>
                  <a:lnTo>
                    <a:pt x="8335" y="563"/>
                  </a:lnTo>
                  <a:cubicBezTo>
                    <a:pt x="8339" y="563"/>
                    <a:pt x="8343" y="563"/>
                    <a:pt x="8347" y="563"/>
                  </a:cubicBezTo>
                  <a:lnTo>
                    <a:pt x="8347" y="563"/>
                  </a:lnTo>
                  <a:cubicBezTo>
                    <a:pt x="8345" y="563"/>
                    <a:pt x="8344" y="563"/>
                    <a:pt x="8343" y="564"/>
                  </a:cubicBezTo>
                  <a:lnTo>
                    <a:pt x="8343" y="564"/>
                  </a:lnTo>
                  <a:cubicBezTo>
                    <a:pt x="8591" y="567"/>
                    <a:pt x="8838" y="576"/>
                    <a:pt x="9085" y="599"/>
                  </a:cubicBezTo>
                  <a:cubicBezTo>
                    <a:pt x="9284" y="615"/>
                    <a:pt x="9484" y="631"/>
                    <a:pt x="9683" y="631"/>
                  </a:cubicBezTo>
                  <a:cubicBezTo>
                    <a:pt x="9749" y="631"/>
                    <a:pt x="9816" y="629"/>
                    <a:pt x="9882" y="625"/>
                  </a:cubicBezTo>
                  <a:cubicBezTo>
                    <a:pt x="9977" y="619"/>
                    <a:pt x="10073" y="611"/>
                    <a:pt x="10169" y="607"/>
                  </a:cubicBezTo>
                  <a:cubicBezTo>
                    <a:pt x="10264" y="602"/>
                    <a:pt x="10359" y="601"/>
                    <a:pt x="10455" y="598"/>
                  </a:cubicBezTo>
                  <a:cubicBezTo>
                    <a:pt x="10571" y="594"/>
                    <a:pt x="10687" y="590"/>
                    <a:pt x="10802" y="578"/>
                  </a:cubicBezTo>
                  <a:cubicBezTo>
                    <a:pt x="10861" y="573"/>
                    <a:pt x="10926" y="565"/>
                    <a:pt x="10980" y="541"/>
                  </a:cubicBezTo>
                  <a:cubicBezTo>
                    <a:pt x="11022" y="521"/>
                    <a:pt x="11069" y="494"/>
                    <a:pt x="11094" y="452"/>
                  </a:cubicBezTo>
                  <a:cubicBezTo>
                    <a:pt x="11120" y="411"/>
                    <a:pt x="11140" y="371"/>
                    <a:pt x="11136" y="322"/>
                  </a:cubicBezTo>
                  <a:cubicBezTo>
                    <a:pt x="11135" y="278"/>
                    <a:pt x="11119" y="237"/>
                    <a:pt x="11095" y="202"/>
                  </a:cubicBezTo>
                  <a:cubicBezTo>
                    <a:pt x="11073" y="169"/>
                    <a:pt x="11043" y="145"/>
                    <a:pt x="11012" y="121"/>
                  </a:cubicBezTo>
                  <a:cubicBezTo>
                    <a:pt x="10977" y="93"/>
                    <a:pt x="10942" y="63"/>
                    <a:pt x="10902" y="44"/>
                  </a:cubicBezTo>
                  <a:cubicBezTo>
                    <a:pt x="10845" y="17"/>
                    <a:pt x="10786" y="3"/>
                    <a:pt x="10722" y="2"/>
                  </a:cubicBezTo>
                  <a:cubicBezTo>
                    <a:pt x="10686" y="1"/>
                    <a:pt x="10650" y="0"/>
                    <a:pt x="106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5593" name="Google Shape;5593;p69"/>
            <p:cNvSpPr/>
            <p:nvPr/>
          </p:nvSpPr>
          <p:spPr>
            <a:xfrm>
              <a:off x="1661925" y="740875"/>
              <a:ext cx="9475" cy="930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180" y="0"/>
                  </a:moveTo>
                  <a:cubicBezTo>
                    <a:pt x="80" y="0"/>
                    <a:pt x="1" y="97"/>
                    <a:pt x="4" y="193"/>
                  </a:cubicBezTo>
                  <a:cubicBezTo>
                    <a:pt x="8" y="297"/>
                    <a:pt x="96" y="369"/>
                    <a:pt x="195" y="371"/>
                  </a:cubicBezTo>
                  <a:cubicBezTo>
                    <a:pt x="196" y="371"/>
                    <a:pt x="198" y="371"/>
                    <a:pt x="199" y="371"/>
                  </a:cubicBezTo>
                  <a:cubicBezTo>
                    <a:pt x="299" y="371"/>
                    <a:pt x="378" y="275"/>
                    <a:pt x="375" y="180"/>
                  </a:cubicBezTo>
                  <a:cubicBezTo>
                    <a:pt x="371" y="75"/>
                    <a:pt x="283" y="3"/>
                    <a:pt x="184" y="1"/>
                  </a:cubicBezTo>
                  <a:cubicBezTo>
                    <a:pt x="183" y="0"/>
                    <a:pt x="1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5594" name="Google Shape;5594;p69"/>
            <p:cNvSpPr/>
            <p:nvPr/>
          </p:nvSpPr>
          <p:spPr>
            <a:xfrm>
              <a:off x="1676050" y="74165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79" y="0"/>
                  </a:moveTo>
                  <a:cubicBezTo>
                    <a:pt x="80" y="0"/>
                    <a:pt x="1" y="96"/>
                    <a:pt x="4" y="192"/>
                  </a:cubicBezTo>
                  <a:cubicBezTo>
                    <a:pt x="8" y="297"/>
                    <a:pt x="95" y="369"/>
                    <a:pt x="195" y="371"/>
                  </a:cubicBezTo>
                  <a:cubicBezTo>
                    <a:pt x="196" y="371"/>
                    <a:pt x="197" y="371"/>
                    <a:pt x="199" y="371"/>
                  </a:cubicBezTo>
                  <a:cubicBezTo>
                    <a:pt x="298" y="371"/>
                    <a:pt x="377" y="275"/>
                    <a:pt x="374" y="180"/>
                  </a:cubicBezTo>
                  <a:cubicBezTo>
                    <a:pt x="370" y="75"/>
                    <a:pt x="283" y="3"/>
                    <a:pt x="183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5595" name="Google Shape;5595;p69"/>
            <p:cNvSpPr/>
            <p:nvPr/>
          </p:nvSpPr>
          <p:spPr>
            <a:xfrm>
              <a:off x="1669450" y="730050"/>
              <a:ext cx="9425" cy="9250"/>
            </a:xfrm>
            <a:custGeom>
              <a:avLst/>
              <a:gdLst/>
              <a:ahLst/>
              <a:cxnLst/>
              <a:rect l="l" t="t" r="r" b="b"/>
              <a:pathLst>
                <a:path w="377" h="370" extrusionOk="0">
                  <a:moveTo>
                    <a:pt x="179" y="0"/>
                  </a:moveTo>
                  <a:cubicBezTo>
                    <a:pt x="79" y="0"/>
                    <a:pt x="1" y="96"/>
                    <a:pt x="3" y="191"/>
                  </a:cubicBezTo>
                  <a:cubicBezTo>
                    <a:pt x="7" y="296"/>
                    <a:pt x="94" y="367"/>
                    <a:pt x="195" y="369"/>
                  </a:cubicBezTo>
                  <a:cubicBezTo>
                    <a:pt x="196" y="370"/>
                    <a:pt x="197" y="370"/>
                    <a:pt x="198" y="370"/>
                  </a:cubicBezTo>
                  <a:cubicBezTo>
                    <a:pt x="297" y="370"/>
                    <a:pt x="377" y="273"/>
                    <a:pt x="373" y="179"/>
                  </a:cubicBezTo>
                  <a:cubicBezTo>
                    <a:pt x="370" y="73"/>
                    <a:pt x="283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5596" name="Google Shape;5596;p69"/>
            <p:cNvSpPr/>
            <p:nvPr/>
          </p:nvSpPr>
          <p:spPr>
            <a:xfrm>
              <a:off x="1756525" y="73947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79" y="0"/>
                  </a:moveTo>
                  <a:cubicBezTo>
                    <a:pt x="80" y="0"/>
                    <a:pt x="1" y="97"/>
                    <a:pt x="4" y="191"/>
                  </a:cubicBezTo>
                  <a:cubicBezTo>
                    <a:pt x="7" y="297"/>
                    <a:pt x="94" y="369"/>
                    <a:pt x="195" y="371"/>
                  </a:cubicBezTo>
                  <a:cubicBezTo>
                    <a:pt x="196" y="371"/>
                    <a:pt x="197" y="371"/>
                    <a:pt x="198" y="371"/>
                  </a:cubicBezTo>
                  <a:cubicBezTo>
                    <a:pt x="298" y="371"/>
                    <a:pt x="377" y="275"/>
                    <a:pt x="373" y="180"/>
                  </a:cubicBezTo>
                  <a:cubicBezTo>
                    <a:pt x="370" y="75"/>
                    <a:pt x="283" y="3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5597" name="Google Shape;5597;p69"/>
            <p:cNvSpPr/>
            <p:nvPr/>
          </p:nvSpPr>
          <p:spPr>
            <a:xfrm>
              <a:off x="1638200" y="76012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7"/>
                    <a:pt x="19" y="14"/>
                    <a:pt x="29" y="21"/>
                  </a:cubicBezTo>
                  <a:cubicBezTo>
                    <a:pt x="50" y="33"/>
                    <a:pt x="73" y="41"/>
                    <a:pt x="97" y="45"/>
                  </a:cubicBezTo>
                  <a:cubicBezTo>
                    <a:pt x="65" y="30"/>
                    <a:pt x="33" y="15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5598" name="Google Shape;5598;p69"/>
            <p:cNvSpPr/>
            <p:nvPr/>
          </p:nvSpPr>
          <p:spPr>
            <a:xfrm>
              <a:off x="1579263" y="684775"/>
              <a:ext cx="290650" cy="101925"/>
            </a:xfrm>
            <a:custGeom>
              <a:avLst/>
              <a:gdLst/>
              <a:ahLst/>
              <a:cxnLst/>
              <a:rect l="l" t="t" r="r" b="b"/>
              <a:pathLst>
                <a:path w="11626" h="4077" extrusionOk="0">
                  <a:moveTo>
                    <a:pt x="3879" y="936"/>
                  </a:moveTo>
                  <a:cubicBezTo>
                    <a:pt x="3878" y="937"/>
                    <a:pt x="3877" y="938"/>
                    <a:pt x="3876" y="939"/>
                  </a:cubicBezTo>
                  <a:cubicBezTo>
                    <a:pt x="3878" y="938"/>
                    <a:pt x="3879" y="937"/>
                    <a:pt x="3879" y="936"/>
                  </a:cubicBezTo>
                  <a:close/>
                  <a:moveTo>
                    <a:pt x="7691" y="1091"/>
                  </a:moveTo>
                  <a:lnTo>
                    <a:pt x="7691" y="1091"/>
                  </a:lnTo>
                  <a:cubicBezTo>
                    <a:pt x="7692" y="1092"/>
                    <a:pt x="7694" y="1094"/>
                    <a:pt x="7696" y="1096"/>
                  </a:cubicBezTo>
                  <a:lnTo>
                    <a:pt x="7696" y="1096"/>
                  </a:lnTo>
                  <a:cubicBezTo>
                    <a:pt x="7694" y="1094"/>
                    <a:pt x="7692" y="1092"/>
                    <a:pt x="7691" y="1091"/>
                  </a:cubicBezTo>
                  <a:close/>
                  <a:moveTo>
                    <a:pt x="3198" y="1775"/>
                  </a:moveTo>
                  <a:cubicBezTo>
                    <a:pt x="3197" y="1777"/>
                    <a:pt x="3196" y="1779"/>
                    <a:pt x="3195" y="1781"/>
                  </a:cubicBezTo>
                  <a:lnTo>
                    <a:pt x="3195" y="1781"/>
                  </a:lnTo>
                  <a:cubicBezTo>
                    <a:pt x="3196" y="1779"/>
                    <a:pt x="3197" y="1776"/>
                    <a:pt x="3198" y="1775"/>
                  </a:cubicBezTo>
                  <a:close/>
                  <a:moveTo>
                    <a:pt x="5447" y="370"/>
                  </a:moveTo>
                  <a:cubicBezTo>
                    <a:pt x="5483" y="370"/>
                    <a:pt x="5520" y="372"/>
                    <a:pt x="5556" y="374"/>
                  </a:cubicBezTo>
                  <a:cubicBezTo>
                    <a:pt x="5595" y="378"/>
                    <a:pt x="5632" y="384"/>
                    <a:pt x="5670" y="391"/>
                  </a:cubicBezTo>
                  <a:cubicBezTo>
                    <a:pt x="5701" y="399"/>
                    <a:pt x="5733" y="409"/>
                    <a:pt x="5765" y="414"/>
                  </a:cubicBezTo>
                  <a:cubicBezTo>
                    <a:pt x="5798" y="423"/>
                    <a:pt x="5834" y="428"/>
                    <a:pt x="5867" y="434"/>
                  </a:cubicBezTo>
                  <a:cubicBezTo>
                    <a:pt x="5939" y="449"/>
                    <a:pt x="6012" y="464"/>
                    <a:pt x="6085" y="480"/>
                  </a:cubicBezTo>
                  <a:cubicBezTo>
                    <a:pt x="6122" y="489"/>
                    <a:pt x="6158" y="500"/>
                    <a:pt x="6195" y="512"/>
                  </a:cubicBezTo>
                  <a:cubicBezTo>
                    <a:pt x="6284" y="549"/>
                    <a:pt x="6372" y="590"/>
                    <a:pt x="6461" y="628"/>
                  </a:cubicBezTo>
                  <a:cubicBezTo>
                    <a:pt x="6538" y="659"/>
                    <a:pt x="6616" y="689"/>
                    <a:pt x="6690" y="727"/>
                  </a:cubicBezTo>
                  <a:cubicBezTo>
                    <a:pt x="6744" y="756"/>
                    <a:pt x="6796" y="788"/>
                    <a:pt x="6849" y="819"/>
                  </a:cubicBezTo>
                  <a:cubicBezTo>
                    <a:pt x="6890" y="844"/>
                    <a:pt x="6931" y="868"/>
                    <a:pt x="6971" y="895"/>
                  </a:cubicBezTo>
                  <a:cubicBezTo>
                    <a:pt x="7029" y="935"/>
                    <a:pt x="7079" y="983"/>
                    <a:pt x="7129" y="1030"/>
                  </a:cubicBezTo>
                  <a:cubicBezTo>
                    <a:pt x="7123" y="1026"/>
                    <a:pt x="7118" y="1019"/>
                    <a:pt x="7111" y="1014"/>
                  </a:cubicBezTo>
                  <a:lnTo>
                    <a:pt x="7111" y="1014"/>
                  </a:lnTo>
                  <a:cubicBezTo>
                    <a:pt x="7191" y="1090"/>
                    <a:pt x="7258" y="1177"/>
                    <a:pt x="7334" y="1255"/>
                  </a:cubicBezTo>
                  <a:cubicBezTo>
                    <a:pt x="7416" y="1342"/>
                    <a:pt x="7507" y="1420"/>
                    <a:pt x="7595" y="1500"/>
                  </a:cubicBezTo>
                  <a:cubicBezTo>
                    <a:pt x="7625" y="1532"/>
                    <a:pt x="7656" y="1563"/>
                    <a:pt x="7684" y="1596"/>
                  </a:cubicBezTo>
                  <a:cubicBezTo>
                    <a:pt x="7709" y="1626"/>
                    <a:pt x="7729" y="1658"/>
                    <a:pt x="7751" y="1691"/>
                  </a:cubicBezTo>
                  <a:cubicBezTo>
                    <a:pt x="7805" y="1780"/>
                    <a:pt x="7851" y="1875"/>
                    <a:pt x="7904" y="1967"/>
                  </a:cubicBezTo>
                  <a:cubicBezTo>
                    <a:pt x="7934" y="2018"/>
                    <a:pt x="7966" y="2067"/>
                    <a:pt x="8001" y="2114"/>
                  </a:cubicBezTo>
                  <a:cubicBezTo>
                    <a:pt x="8035" y="2161"/>
                    <a:pt x="8074" y="2202"/>
                    <a:pt x="8111" y="2246"/>
                  </a:cubicBezTo>
                  <a:cubicBezTo>
                    <a:pt x="8117" y="2254"/>
                    <a:pt x="8123" y="2261"/>
                    <a:pt x="8129" y="2266"/>
                  </a:cubicBezTo>
                  <a:cubicBezTo>
                    <a:pt x="8131" y="2269"/>
                    <a:pt x="8134" y="2271"/>
                    <a:pt x="8137" y="2273"/>
                  </a:cubicBezTo>
                  <a:cubicBezTo>
                    <a:pt x="8138" y="2274"/>
                    <a:pt x="8139" y="2275"/>
                    <a:pt x="8140" y="2275"/>
                  </a:cubicBezTo>
                  <a:cubicBezTo>
                    <a:pt x="8150" y="2285"/>
                    <a:pt x="8159" y="2293"/>
                    <a:pt x="8171" y="2301"/>
                  </a:cubicBezTo>
                  <a:cubicBezTo>
                    <a:pt x="8185" y="2312"/>
                    <a:pt x="8198" y="2322"/>
                    <a:pt x="8213" y="2334"/>
                  </a:cubicBezTo>
                  <a:cubicBezTo>
                    <a:pt x="8223" y="2342"/>
                    <a:pt x="8235" y="2351"/>
                    <a:pt x="8245" y="2359"/>
                  </a:cubicBezTo>
                  <a:cubicBezTo>
                    <a:pt x="8264" y="2373"/>
                    <a:pt x="8281" y="2389"/>
                    <a:pt x="8299" y="2402"/>
                  </a:cubicBezTo>
                  <a:cubicBezTo>
                    <a:pt x="8338" y="2433"/>
                    <a:pt x="8378" y="2464"/>
                    <a:pt x="8414" y="2496"/>
                  </a:cubicBezTo>
                  <a:cubicBezTo>
                    <a:pt x="8427" y="2488"/>
                    <a:pt x="8440" y="2481"/>
                    <a:pt x="8451" y="2473"/>
                  </a:cubicBezTo>
                  <a:cubicBezTo>
                    <a:pt x="8454" y="2472"/>
                    <a:pt x="8457" y="2470"/>
                    <a:pt x="8459" y="2469"/>
                  </a:cubicBezTo>
                  <a:cubicBezTo>
                    <a:pt x="8464" y="2465"/>
                    <a:pt x="8468" y="2463"/>
                    <a:pt x="8473" y="2461"/>
                  </a:cubicBezTo>
                  <a:cubicBezTo>
                    <a:pt x="8489" y="2450"/>
                    <a:pt x="8505" y="2440"/>
                    <a:pt x="8522" y="2431"/>
                  </a:cubicBezTo>
                  <a:cubicBezTo>
                    <a:pt x="8522" y="2431"/>
                    <a:pt x="8523" y="2430"/>
                    <a:pt x="8523" y="2430"/>
                  </a:cubicBezTo>
                  <a:cubicBezTo>
                    <a:pt x="8557" y="2409"/>
                    <a:pt x="8593" y="2392"/>
                    <a:pt x="8628" y="2375"/>
                  </a:cubicBezTo>
                  <a:cubicBezTo>
                    <a:pt x="8627" y="2373"/>
                    <a:pt x="8625" y="2370"/>
                    <a:pt x="8624" y="2367"/>
                  </a:cubicBezTo>
                  <a:cubicBezTo>
                    <a:pt x="8650" y="2353"/>
                    <a:pt x="8677" y="2338"/>
                    <a:pt x="8705" y="2326"/>
                  </a:cubicBezTo>
                  <a:cubicBezTo>
                    <a:pt x="8765" y="2301"/>
                    <a:pt x="8828" y="2279"/>
                    <a:pt x="8891" y="2258"/>
                  </a:cubicBezTo>
                  <a:cubicBezTo>
                    <a:pt x="9035" y="2216"/>
                    <a:pt x="9178" y="2182"/>
                    <a:pt x="9326" y="2153"/>
                  </a:cubicBezTo>
                  <a:cubicBezTo>
                    <a:pt x="9396" y="2142"/>
                    <a:pt x="9464" y="2131"/>
                    <a:pt x="9534" y="2126"/>
                  </a:cubicBezTo>
                  <a:cubicBezTo>
                    <a:pt x="9577" y="2126"/>
                    <a:pt x="9619" y="2127"/>
                    <a:pt x="9662" y="2129"/>
                  </a:cubicBezTo>
                  <a:cubicBezTo>
                    <a:pt x="9705" y="2134"/>
                    <a:pt x="9748" y="2138"/>
                    <a:pt x="9791" y="2146"/>
                  </a:cubicBezTo>
                  <a:cubicBezTo>
                    <a:pt x="9822" y="2154"/>
                    <a:pt x="9851" y="2162"/>
                    <a:pt x="9880" y="2172"/>
                  </a:cubicBezTo>
                  <a:cubicBezTo>
                    <a:pt x="9940" y="2195"/>
                    <a:pt x="9997" y="2223"/>
                    <a:pt x="10054" y="2251"/>
                  </a:cubicBezTo>
                  <a:cubicBezTo>
                    <a:pt x="10223" y="2343"/>
                    <a:pt x="10389" y="2439"/>
                    <a:pt x="10550" y="2544"/>
                  </a:cubicBezTo>
                  <a:cubicBezTo>
                    <a:pt x="10597" y="2578"/>
                    <a:pt x="10642" y="2615"/>
                    <a:pt x="10685" y="2654"/>
                  </a:cubicBezTo>
                  <a:cubicBezTo>
                    <a:pt x="10736" y="2702"/>
                    <a:pt x="10784" y="2751"/>
                    <a:pt x="10829" y="2803"/>
                  </a:cubicBezTo>
                  <a:cubicBezTo>
                    <a:pt x="10855" y="2835"/>
                    <a:pt x="10879" y="2868"/>
                    <a:pt x="10901" y="2902"/>
                  </a:cubicBezTo>
                  <a:cubicBezTo>
                    <a:pt x="10911" y="2918"/>
                    <a:pt x="10919" y="2934"/>
                    <a:pt x="10927" y="2950"/>
                  </a:cubicBezTo>
                  <a:cubicBezTo>
                    <a:pt x="10938" y="2979"/>
                    <a:pt x="10947" y="3008"/>
                    <a:pt x="10958" y="3038"/>
                  </a:cubicBezTo>
                  <a:cubicBezTo>
                    <a:pt x="10984" y="3128"/>
                    <a:pt x="11009" y="3222"/>
                    <a:pt x="11042" y="3310"/>
                  </a:cubicBezTo>
                  <a:cubicBezTo>
                    <a:pt x="11067" y="3378"/>
                    <a:pt x="11098" y="3444"/>
                    <a:pt x="11128" y="3509"/>
                  </a:cubicBezTo>
                  <a:cubicBezTo>
                    <a:pt x="11008" y="3509"/>
                    <a:pt x="10888" y="3507"/>
                    <a:pt x="10767" y="3507"/>
                  </a:cubicBezTo>
                  <a:cubicBezTo>
                    <a:pt x="10690" y="3507"/>
                    <a:pt x="10612" y="3508"/>
                    <a:pt x="10534" y="3509"/>
                  </a:cubicBezTo>
                  <a:cubicBezTo>
                    <a:pt x="10332" y="3514"/>
                    <a:pt x="10129" y="3522"/>
                    <a:pt x="9927" y="3530"/>
                  </a:cubicBezTo>
                  <a:cubicBezTo>
                    <a:pt x="9721" y="3538"/>
                    <a:pt x="9516" y="3560"/>
                    <a:pt x="9312" y="3584"/>
                  </a:cubicBezTo>
                  <a:cubicBezTo>
                    <a:pt x="9129" y="3606"/>
                    <a:pt x="8946" y="3624"/>
                    <a:pt x="8762" y="3633"/>
                  </a:cubicBezTo>
                  <a:cubicBezTo>
                    <a:pt x="8702" y="3634"/>
                    <a:pt x="8642" y="3634"/>
                    <a:pt x="8581" y="3634"/>
                  </a:cubicBezTo>
                  <a:cubicBezTo>
                    <a:pt x="8238" y="3634"/>
                    <a:pt x="7893" y="3622"/>
                    <a:pt x="7549" y="3619"/>
                  </a:cubicBezTo>
                  <a:cubicBezTo>
                    <a:pt x="7533" y="3619"/>
                    <a:pt x="7516" y="3619"/>
                    <a:pt x="7500" y="3619"/>
                  </a:cubicBezTo>
                  <a:cubicBezTo>
                    <a:pt x="7335" y="3619"/>
                    <a:pt x="7170" y="3624"/>
                    <a:pt x="7005" y="3626"/>
                  </a:cubicBezTo>
                  <a:cubicBezTo>
                    <a:pt x="6955" y="3626"/>
                    <a:pt x="6906" y="3626"/>
                    <a:pt x="6857" y="3626"/>
                  </a:cubicBezTo>
                  <a:cubicBezTo>
                    <a:pt x="6698" y="3626"/>
                    <a:pt x="6539" y="3625"/>
                    <a:pt x="6381" y="3621"/>
                  </a:cubicBezTo>
                  <a:cubicBezTo>
                    <a:pt x="6223" y="3618"/>
                    <a:pt x="6064" y="3614"/>
                    <a:pt x="5905" y="3614"/>
                  </a:cubicBezTo>
                  <a:cubicBezTo>
                    <a:pt x="5875" y="3614"/>
                    <a:pt x="5845" y="3614"/>
                    <a:pt x="5815" y="3614"/>
                  </a:cubicBezTo>
                  <a:cubicBezTo>
                    <a:pt x="5616" y="3617"/>
                    <a:pt x="5416" y="3621"/>
                    <a:pt x="5217" y="3628"/>
                  </a:cubicBezTo>
                  <a:cubicBezTo>
                    <a:pt x="5024" y="3634"/>
                    <a:pt x="4830" y="3641"/>
                    <a:pt x="4636" y="3641"/>
                  </a:cubicBezTo>
                  <a:cubicBezTo>
                    <a:pt x="4621" y="3641"/>
                    <a:pt x="4605" y="3641"/>
                    <a:pt x="4590" y="3641"/>
                  </a:cubicBezTo>
                  <a:cubicBezTo>
                    <a:pt x="4386" y="3638"/>
                    <a:pt x="4182" y="3637"/>
                    <a:pt x="3979" y="3636"/>
                  </a:cubicBezTo>
                  <a:cubicBezTo>
                    <a:pt x="3788" y="3635"/>
                    <a:pt x="3599" y="3629"/>
                    <a:pt x="3409" y="3620"/>
                  </a:cubicBezTo>
                  <a:cubicBezTo>
                    <a:pt x="3219" y="3611"/>
                    <a:pt x="3028" y="3599"/>
                    <a:pt x="2837" y="3599"/>
                  </a:cubicBezTo>
                  <a:cubicBezTo>
                    <a:pt x="2828" y="3599"/>
                    <a:pt x="2820" y="3599"/>
                    <a:pt x="2811" y="3600"/>
                  </a:cubicBezTo>
                  <a:cubicBezTo>
                    <a:pt x="2608" y="3601"/>
                    <a:pt x="2405" y="3608"/>
                    <a:pt x="2202" y="3621"/>
                  </a:cubicBezTo>
                  <a:cubicBezTo>
                    <a:pt x="2005" y="3634"/>
                    <a:pt x="1807" y="3646"/>
                    <a:pt x="1612" y="3657"/>
                  </a:cubicBezTo>
                  <a:cubicBezTo>
                    <a:pt x="1495" y="3661"/>
                    <a:pt x="1379" y="3666"/>
                    <a:pt x="1262" y="3666"/>
                  </a:cubicBezTo>
                  <a:cubicBezTo>
                    <a:pt x="1208" y="3666"/>
                    <a:pt x="1153" y="3665"/>
                    <a:pt x="1099" y="3662"/>
                  </a:cubicBezTo>
                  <a:cubicBezTo>
                    <a:pt x="998" y="3659"/>
                    <a:pt x="896" y="3652"/>
                    <a:pt x="794" y="3651"/>
                  </a:cubicBezTo>
                  <a:cubicBezTo>
                    <a:pt x="671" y="3651"/>
                    <a:pt x="546" y="3656"/>
                    <a:pt x="426" y="3684"/>
                  </a:cubicBezTo>
                  <a:cubicBezTo>
                    <a:pt x="411" y="3688"/>
                    <a:pt x="396" y="3693"/>
                    <a:pt x="382" y="3697"/>
                  </a:cubicBezTo>
                  <a:cubicBezTo>
                    <a:pt x="384" y="3644"/>
                    <a:pt x="385" y="3593"/>
                    <a:pt x="388" y="3540"/>
                  </a:cubicBezTo>
                  <a:cubicBezTo>
                    <a:pt x="399" y="3436"/>
                    <a:pt x="414" y="3334"/>
                    <a:pt x="433" y="3231"/>
                  </a:cubicBezTo>
                  <a:cubicBezTo>
                    <a:pt x="448" y="3170"/>
                    <a:pt x="467" y="3108"/>
                    <a:pt x="487" y="3046"/>
                  </a:cubicBezTo>
                  <a:cubicBezTo>
                    <a:pt x="520" y="2964"/>
                    <a:pt x="556" y="2885"/>
                    <a:pt x="595" y="2805"/>
                  </a:cubicBezTo>
                  <a:cubicBezTo>
                    <a:pt x="635" y="2733"/>
                    <a:pt x="678" y="2662"/>
                    <a:pt x="725" y="2593"/>
                  </a:cubicBezTo>
                  <a:cubicBezTo>
                    <a:pt x="763" y="2542"/>
                    <a:pt x="803" y="2492"/>
                    <a:pt x="847" y="2442"/>
                  </a:cubicBezTo>
                  <a:cubicBezTo>
                    <a:pt x="892" y="2397"/>
                    <a:pt x="938" y="2351"/>
                    <a:pt x="988" y="2309"/>
                  </a:cubicBezTo>
                  <a:cubicBezTo>
                    <a:pt x="1029" y="2277"/>
                    <a:pt x="1072" y="2248"/>
                    <a:pt x="1116" y="2219"/>
                  </a:cubicBezTo>
                  <a:cubicBezTo>
                    <a:pt x="1158" y="2195"/>
                    <a:pt x="1201" y="2172"/>
                    <a:pt x="1246" y="2151"/>
                  </a:cubicBezTo>
                  <a:cubicBezTo>
                    <a:pt x="1270" y="2142"/>
                    <a:pt x="1294" y="2132"/>
                    <a:pt x="1318" y="2124"/>
                  </a:cubicBezTo>
                  <a:cubicBezTo>
                    <a:pt x="1343" y="2118"/>
                    <a:pt x="1368" y="2112"/>
                    <a:pt x="1392" y="2106"/>
                  </a:cubicBezTo>
                  <a:cubicBezTo>
                    <a:pt x="1468" y="2094"/>
                    <a:pt x="1542" y="2086"/>
                    <a:pt x="1618" y="2080"/>
                  </a:cubicBezTo>
                  <a:cubicBezTo>
                    <a:pt x="1661" y="2080"/>
                    <a:pt x="1705" y="2080"/>
                    <a:pt x="1748" y="2082"/>
                  </a:cubicBezTo>
                  <a:cubicBezTo>
                    <a:pt x="1803" y="2087"/>
                    <a:pt x="1858" y="2095"/>
                    <a:pt x="1913" y="2106"/>
                  </a:cubicBezTo>
                  <a:cubicBezTo>
                    <a:pt x="1977" y="2122"/>
                    <a:pt x="2038" y="2142"/>
                    <a:pt x="2100" y="2163"/>
                  </a:cubicBezTo>
                  <a:cubicBezTo>
                    <a:pt x="2162" y="2186"/>
                    <a:pt x="2220" y="2214"/>
                    <a:pt x="2279" y="2242"/>
                  </a:cubicBezTo>
                  <a:cubicBezTo>
                    <a:pt x="2321" y="2265"/>
                    <a:pt x="2361" y="2288"/>
                    <a:pt x="2401" y="2313"/>
                  </a:cubicBezTo>
                  <a:cubicBezTo>
                    <a:pt x="2416" y="2326"/>
                    <a:pt x="2430" y="2336"/>
                    <a:pt x="2444" y="2349"/>
                  </a:cubicBezTo>
                  <a:cubicBezTo>
                    <a:pt x="2460" y="2366"/>
                    <a:pt x="2475" y="2384"/>
                    <a:pt x="2491" y="2401"/>
                  </a:cubicBezTo>
                  <a:cubicBezTo>
                    <a:pt x="2489" y="2405"/>
                    <a:pt x="2488" y="2408"/>
                    <a:pt x="2487" y="2411"/>
                  </a:cubicBezTo>
                  <a:cubicBezTo>
                    <a:pt x="2492" y="2417"/>
                    <a:pt x="2498" y="2423"/>
                    <a:pt x="2505" y="2429"/>
                  </a:cubicBezTo>
                  <a:cubicBezTo>
                    <a:pt x="2560" y="2478"/>
                    <a:pt x="2614" y="2526"/>
                    <a:pt x="2667" y="2574"/>
                  </a:cubicBezTo>
                  <a:cubicBezTo>
                    <a:pt x="2672" y="2578"/>
                    <a:pt x="2676" y="2582"/>
                    <a:pt x="2681" y="2585"/>
                  </a:cubicBezTo>
                  <a:lnTo>
                    <a:pt x="2680" y="2585"/>
                  </a:lnTo>
                  <a:cubicBezTo>
                    <a:pt x="2681" y="2586"/>
                    <a:pt x="2682" y="2586"/>
                    <a:pt x="2683" y="2588"/>
                  </a:cubicBezTo>
                  <a:cubicBezTo>
                    <a:pt x="2686" y="2590"/>
                    <a:pt x="2688" y="2592"/>
                    <a:pt x="2691" y="2594"/>
                  </a:cubicBezTo>
                  <a:cubicBezTo>
                    <a:pt x="2695" y="2589"/>
                    <a:pt x="2698" y="2583"/>
                    <a:pt x="2701" y="2577"/>
                  </a:cubicBezTo>
                  <a:cubicBezTo>
                    <a:pt x="2742" y="2508"/>
                    <a:pt x="2783" y="2438"/>
                    <a:pt x="2829" y="2373"/>
                  </a:cubicBezTo>
                  <a:cubicBezTo>
                    <a:pt x="2829" y="2373"/>
                    <a:pt x="2830" y="2371"/>
                    <a:pt x="2830" y="2371"/>
                  </a:cubicBezTo>
                  <a:cubicBezTo>
                    <a:pt x="2880" y="2298"/>
                    <a:pt x="2931" y="2227"/>
                    <a:pt x="2983" y="2155"/>
                  </a:cubicBezTo>
                  <a:cubicBezTo>
                    <a:pt x="3004" y="2127"/>
                    <a:pt x="3023" y="2099"/>
                    <a:pt x="3042" y="2072"/>
                  </a:cubicBezTo>
                  <a:cubicBezTo>
                    <a:pt x="3049" y="2063"/>
                    <a:pt x="3055" y="2054"/>
                    <a:pt x="3062" y="2044"/>
                  </a:cubicBezTo>
                  <a:cubicBezTo>
                    <a:pt x="3105" y="1956"/>
                    <a:pt x="3150" y="1868"/>
                    <a:pt x="3195" y="1781"/>
                  </a:cubicBezTo>
                  <a:lnTo>
                    <a:pt x="3195" y="1781"/>
                  </a:lnTo>
                  <a:cubicBezTo>
                    <a:pt x="3194" y="1782"/>
                    <a:pt x="3194" y="1782"/>
                    <a:pt x="3193" y="1783"/>
                  </a:cubicBezTo>
                  <a:cubicBezTo>
                    <a:pt x="3197" y="1776"/>
                    <a:pt x="3200" y="1770"/>
                    <a:pt x="3204" y="1764"/>
                  </a:cubicBezTo>
                  <a:cubicBezTo>
                    <a:pt x="3204" y="1763"/>
                    <a:pt x="3204" y="1763"/>
                    <a:pt x="3205" y="1762"/>
                  </a:cubicBezTo>
                  <a:lnTo>
                    <a:pt x="3205" y="1762"/>
                  </a:lnTo>
                  <a:cubicBezTo>
                    <a:pt x="3205" y="1762"/>
                    <a:pt x="3205" y="1763"/>
                    <a:pt x="3205" y="1763"/>
                  </a:cubicBezTo>
                  <a:cubicBezTo>
                    <a:pt x="3259" y="1665"/>
                    <a:pt x="3315" y="1569"/>
                    <a:pt x="3375" y="1475"/>
                  </a:cubicBezTo>
                  <a:cubicBezTo>
                    <a:pt x="3447" y="1373"/>
                    <a:pt x="3523" y="1277"/>
                    <a:pt x="3604" y="1183"/>
                  </a:cubicBezTo>
                  <a:cubicBezTo>
                    <a:pt x="3693" y="1095"/>
                    <a:pt x="3786" y="1014"/>
                    <a:pt x="3881" y="934"/>
                  </a:cubicBezTo>
                  <a:lnTo>
                    <a:pt x="3881" y="934"/>
                  </a:lnTo>
                  <a:cubicBezTo>
                    <a:pt x="3880" y="935"/>
                    <a:pt x="3880" y="935"/>
                    <a:pt x="3879" y="936"/>
                  </a:cubicBezTo>
                  <a:lnTo>
                    <a:pt x="3879" y="936"/>
                  </a:lnTo>
                  <a:cubicBezTo>
                    <a:pt x="4001" y="841"/>
                    <a:pt x="4127" y="750"/>
                    <a:pt x="4257" y="667"/>
                  </a:cubicBezTo>
                  <a:cubicBezTo>
                    <a:pt x="4307" y="638"/>
                    <a:pt x="4359" y="612"/>
                    <a:pt x="4411" y="586"/>
                  </a:cubicBezTo>
                  <a:cubicBezTo>
                    <a:pt x="4496" y="550"/>
                    <a:pt x="4582" y="519"/>
                    <a:pt x="4670" y="492"/>
                  </a:cubicBezTo>
                  <a:cubicBezTo>
                    <a:pt x="4763" y="463"/>
                    <a:pt x="4859" y="439"/>
                    <a:pt x="4957" y="421"/>
                  </a:cubicBezTo>
                  <a:cubicBezTo>
                    <a:pt x="5093" y="398"/>
                    <a:pt x="5231" y="381"/>
                    <a:pt x="5369" y="373"/>
                  </a:cubicBezTo>
                  <a:lnTo>
                    <a:pt x="5368" y="373"/>
                  </a:lnTo>
                  <a:cubicBezTo>
                    <a:pt x="5371" y="371"/>
                    <a:pt x="5374" y="371"/>
                    <a:pt x="5377" y="371"/>
                  </a:cubicBezTo>
                  <a:lnTo>
                    <a:pt x="5387" y="371"/>
                  </a:lnTo>
                  <a:cubicBezTo>
                    <a:pt x="5407" y="371"/>
                    <a:pt x="5427" y="370"/>
                    <a:pt x="5447" y="370"/>
                  </a:cubicBezTo>
                  <a:close/>
                  <a:moveTo>
                    <a:pt x="5448" y="1"/>
                  </a:moveTo>
                  <a:cubicBezTo>
                    <a:pt x="5424" y="1"/>
                    <a:pt x="5399" y="1"/>
                    <a:pt x="5375" y="2"/>
                  </a:cubicBezTo>
                  <a:cubicBezTo>
                    <a:pt x="5198" y="10"/>
                    <a:pt x="5017" y="32"/>
                    <a:pt x="4842" y="66"/>
                  </a:cubicBezTo>
                  <a:cubicBezTo>
                    <a:pt x="4674" y="99"/>
                    <a:pt x="4505" y="146"/>
                    <a:pt x="4348" y="213"/>
                  </a:cubicBezTo>
                  <a:cubicBezTo>
                    <a:pt x="4265" y="247"/>
                    <a:pt x="4180" y="282"/>
                    <a:pt x="4102" y="329"/>
                  </a:cubicBezTo>
                  <a:cubicBezTo>
                    <a:pt x="4021" y="377"/>
                    <a:pt x="3943" y="430"/>
                    <a:pt x="3866" y="485"/>
                  </a:cubicBezTo>
                  <a:cubicBezTo>
                    <a:pt x="3786" y="542"/>
                    <a:pt x="3707" y="600"/>
                    <a:pt x="3630" y="663"/>
                  </a:cubicBezTo>
                  <a:cubicBezTo>
                    <a:pt x="3556" y="724"/>
                    <a:pt x="3480" y="784"/>
                    <a:pt x="3413" y="852"/>
                  </a:cubicBezTo>
                  <a:cubicBezTo>
                    <a:pt x="3337" y="927"/>
                    <a:pt x="3268" y="1004"/>
                    <a:pt x="3201" y="1088"/>
                  </a:cubicBezTo>
                  <a:cubicBezTo>
                    <a:pt x="3143" y="1163"/>
                    <a:pt x="3087" y="1242"/>
                    <a:pt x="3034" y="1322"/>
                  </a:cubicBezTo>
                  <a:cubicBezTo>
                    <a:pt x="2930" y="1482"/>
                    <a:pt x="2846" y="1653"/>
                    <a:pt x="2761" y="1823"/>
                  </a:cubicBezTo>
                  <a:cubicBezTo>
                    <a:pt x="2725" y="1896"/>
                    <a:pt x="2687" y="1968"/>
                    <a:pt x="2650" y="2041"/>
                  </a:cubicBezTo>
                  <a:cubicBezTo>
                    <a:pt x="2617" y="2014"/>
                    <a:pt x="2582" y="1990"/>
                    <a:pt x="2544" y="1967"/>
                  </a:cubicBezTo>
                  <a:cubicBezTo>
                    <a:pt x="2378" y="1866"/>
                    <a:pt x="2196" y="1797"/>
                    <a:pt x="2010" y="1749"/>
                  </a:cubicBezTo>
                  <a:cubicBezTo>
                    <a:pt x="1904" y="1721"/>
                    <a:pt x="1793" y="1710"/>
                    <a:pt x="1682" y="1710"/>
                  </a:cubicBezTo>
                  <a:cubicBezTo>
                    <a:pt x="1602" y="1710"/>
                    <a:pt x="1523" y="1716"/>
                    <a:pt x="1446" y="1725"/>
                  </a:cubicBezTo>
                  <a:cubicBezTo>
                    <a:pt x="1344" y="1737"/>
                    <a:pt x="1241" y="1755"/>
                    <a:pt x="1145" y="1793"/>
                  </a:cubicBezTo>
                  <a:cubicBezTo>
                    <a:pt x="1048" y="1832"/>
                    <a:pt x="959" y="1880"/>
                    <a:pt x="872" y="1936"/>
                  </a:cubicBezTo>
                  <a:cubicBezTo>
                    <a:pt x="711" y="2038"/>
                    <a:pt x="569" y="2183"/>
                    <a:pt x="456" y="2334"/>
                  </a:cubicBezTo>
                  <a:cubicBezTo>
                    <a:pt x="334" y="2497"/>
                    <a:pt x="234" y="2680"/>
                    <a:pt x="159" y="2870"/>
                  </a:cubicBezTo>
                  <a:cubicBezTo>
                    <a:pt x="82" y="3063"/>
                    <a:pt x="43" y="3266"/>
                    <a:pt x="24" y="3471"/>
                  </a:cubicBezTo>
                  <a:cubicBezTo>
                    <a:pt x="14" y="3565"/>
                    <a:pt x="10" y="3661"/>
                    <a:pt x="8" y="3755"/>
                  </a:cubicBezTo>
                  <a:cubicBezTo>
                    <a:pt x="5" y="3856"/>
                    <a:pt x="1" y="3957"/>
                    <a:pt x="10" y="4059"/>
                  </a:cubicBezTo>
                  <a:cubicBezTo>
                    <a:pt x="11" y="4064"/>
                    <a:pt x="11" y="4068"/>
                    <a:pt x="11" y="4074"/>
                  </a:cubicBezTo>
                  <a:cubicBezTo>
                    <a:pt x="41" y="4075"/>
                    <a:pt x="69" y="4076"/>
                    <a:pt x="98" y="4076"/>
                  </a:cubicBezTo>
                  <a:cubicBezTo>
                    <a:pt x="117" y="4076"/>
                    <a:pt x="136" y="4075"/>
                    <a:pt x="154" y="4075"/>
                  </a:cubicBezTo>
                  <a:lnTo>
                    <a:pt x="155" y="4075"/>
                  </a:lnTo>
                  <a:cubicBezTo>
                    <a:pt x="180" y="4074"/>
                    <a:pt x="207" y="4074"/>
                    <a:pt x="234" y="4073"/>
                  </a:cubicBezTo>
                  <a:cubicBezTo>
                    <a:pt x="287" y="4073"/>
                    <a:pt x="340" y="4073"/>
                    <a:pt x="394" y="4074"/>
                  </a:cubicBezTo>
                  <a:cubicBezTo>
                    <a:pt x="400" y="4074"/>
                    <a:pt x="407" y="4073"/>
                    <a:pt x="412" y="4073"/>
                  </a:cubicBezTo>
                  <a:cubicBezTo>
                    <a:pt x="416" y="4072"/>
                    <a:pt x="419" y="4069"/>
                    <a:pt x="423" y="4068"/>
                  </a:cubicBezTo>
                  <a:cubicBezTo>
                    <a:pt x="467" y="4056"/>
                    <a:pt x="511" y="4043"/>
                    <a:pt x="556" y="4035"/>
                  </a:cubicBezTo>
                  <a:cubicBezTo>
                    <a:pt x="598" y="4028"/>
                    <a:pt x="641" y="4025"/>
                    <a:pt x="683" y="4021"/>
                  </a:cubicBezTo>
                  <a:cubicBezTo>
                    <a:pt x="700" y="4021"/>
                    <a:pt x="716" y="4021"/>
                    <a:pt x="733" y="4021"/>
                  </a:cubicBezTo>
                  <a:cubicBezTo>
                    <a:pt x="805" y="4021"/>
                    <a:pt x="878" y="4025"/>
                    <a:pt x="951" y="4028"/>
                  </a:cubicBezTo>
                  <a:cubicBezTo>
                    <a:pt x="1026" y="4031"/>
                    <a:pt x="1102" y="4035"/>
                    <a:pt x="1179" y="4035"/>
                  </a:cubicBezTo>
                  <a:cubicBezTo>
                    <a:pt x="1327" y="4034"/>
                    <a:pt x="1475" y="4032"/>
                    <a:pt x="1622" y="4025"/>
                  </a:cubicBezTo>
                  <a:cubicBezTo>
                    <a:pt x="1905" y="4016"/>
                    <a:pt x="2187" y="3991"/>
                    <a:pt x="2470" y="3975"/>
                  </a:cubicBezTo>
                  <a:cubicBezTo>
                    <a:pt x="2555" y="3972"/>
                    <a:pt x="2643" y="3969"/>
                    <a:pt x="2730" y="3969"/>
                  </a:cubicBezTo>
                  <a:cubicBezTo>
                    <a:pt x="2742" y="3969"/>
                    <a:pt x="2753" y="3969"/>
                    <a:pt x="2765" y="3969"/>
                  </a:cubicBezTo>
                  <a:cubicBezTo>
                    <a:pt x="2957" y="3969"/>
                    <a:pt x="3149" y="3977"/>
                    <a:pt x="3341" y="3987"/>
                  </a:cubicBezTo>
                  <a:cubicBezTo>
                    <a:pt x="3528" y="3995"/>
                    <a:pt x="3715" y="4004"/>
                    <a:pt x="3902" y="4005"/>
                  </a:cubicBezTo>
                  <a:cubicBezTo>
                    <a:pt x="4106" y="4007"/>
                    <a:pt x="4310" y="4009"/>
                    <a:pt x="4514" y="4009"/>
                  </a:cubicBezTo>
                  <a:cubicBezTo>
                    <a:pt x="4718" y="4009"/>
                    <a:pt x="4922" y="4007"/>
                    <a:pt x="5126" y="4000"/>
                  </a:cubicBezTo>
                  <a:cubicBezTo>
                    <a:pt x="5324" y="3994"/>
                    <a:pt x="5521" y="3987"/>
                    <a:pt x="5719" y="3985"/>
                  </a:cubicBezTo>
                  <a:cubicBezTo>
                    <a:pt x="5764" y="3984"/>
                    <a:pt x="5809" y="3984"/>
                    <a:pt x="5854" y="3984"/>
                  </a:cubicBezTo>
                  <a:cubicBezTo>
                    <a:pt x="6007" y="3984"/>
                    <a:pt x="6161" y="3987"/>
                    <a:pt x="6315" y="3989"/>
                  </a:cubicBezTo>
                  <a:cubicBezTo>
                    <a:pt x="6491" y="3992"/>
                    <a:pt x="6668" y="3995"/>
                    <a:pt x="6845" y="3995"/>
                  </a:cubicBezTo>
                  <a:cubicBezTo>
                    <a:pt x="6872" y="3995"/>
                    <a:pt x="6900" y="3995"/>
                    <a:pt x="6927" y="3995"/>
                  </a:cubicBezTo>
                  <a:cubicBezTo>
                    <a:pt x="7099" y="3994"/>
                    <a:pt x="7270" y="3989"/>
                    <a:pt x="7441" y="3989"/>
                  </a:cubicBezTo>
                  <a:cubicBezTo>
                    <a:pt x="7469" y="3989"/>
                    <a:pt x="7497" y="3989"/>
                    <a:pt x="7525" y="3989"/>
                  </a:cubicBezTo>
                  <a:cubicBezTo>
                    <a:pt x="7873" y="3991"/>
                    <a:pt x="8220" y="4003"/>
                    <a:pt x="8568" y="4003"/>
                  </a:cubicBezTo>
                  <a:cubicBezTo>
                    <a:pt x="8629" y="4003"/>
                    <a:pt x="8690" y="4003"/>
                    <a:pt x="8752" y="4002"/>
                  </a:cubicBezTo>
                  <a:cubicBezTo>
                    <a:pt x="8943" y="3999"/>
                    <a:pt x="9135" y="3977"/>
                    <a:pt x="9326" y="3954"/>
                  </a:cubicBezTo>
                  <a:cubicBezTo>
                    <a:pt x="9528" y="3930"/>
                    <a:pt x="9731" y="3912"/>
                    <a:pt x="9934" y="3898"/>
                  </a:cubicBezTo>
                  <a:lnTo>
                    <a:pt x="9933" y="3898"/>
                  </a:lnTo>
                  <a:cubicBezTo>
                    <a:pt x="10209" y="3887"/>
                    <a:pt x="10484" y="3876"/>
                    <a:pt x="10761" y="3876"/>
                  </a:cubicBezTo>
                  <a:cubicBezTo>
                    <a:pt x="10897" y="3876"/>
                    <a:pt x="11033" y="3879"/>
                    <a:pt x="11168" y="3879"/>
                  </a:cubicBezTo>
                  <a:cubicBezTo>
                    <a:pt x="11206" y="3879"/>
                    <a:pt x="11242" y="3880"/>
                    <a:pt x="11280" y="3880"/>
                  </a:cubicBezTo>
                  <a:cubicBezTo>
                    <a:pt x="11318" y="3879"/>
                    <a:pt x="11354" y="3879"/>
                    <a:pt x="11391" y="3879"/>
                  </a:cubicBezTo>
                  <a:cubicBezTo>
                    <a:pt x="11414" y="3879"/>
                    <a:pt x="11437" y="3877"/>
                    <a:pt x="11460" y="3877"/>
                  </a:cubicBezTo>
                  <a:lnTo>
                    <a:pt x="11506" y="3877"/>
                  </a:lnTo>
                  <a:cubicBezTo>
                    <a:pt x="11529" y="3876"/>
                    <a:pt x="11551" y="3875"/>
                    <a:pt x="11573" y="3874"/>
                  </a:cubicBezTo>
                  <a:cubicBezTo>
                    <a:pt x="11590" y="3873"/>
                    <a:pt x="11607" y="3872"/>
                    <a:pt x="11625" y="3871"/>
                  </a:cubicBezTo>
                  <a:cubicBezTo>
                    <a:pt x="11622" y="3865"/>
                    <a:pt x="11621" y="3859"/>
                    <a:pt x="11618" y="3852"/>
                  </a:cubicBezTo>
                  <a:cubicBezTo>
                    <a:pt x="11596" y="3784"/>
                    <a:pt x="11572" y="3715"/>
                    <a:pt x="11550" y="3646"/>
                  </a:cubicBezTo>
                  <a:cubicBezTo>
                    <a:pt x="11538" y="3613"/>
                    <a:pt x="11528" y="3579"/>
                    <a:pt x="11517" y="3545"/>
                  </a:cubicBezTo>
                  <a:cubicBezTo>
                    <a:pt x="11512" y="3530"/>
                    <a:pt x="11508" y="3516"/>
                    <a:pt x="11504" y="3502"/>
                  </a:cubicBezTo>
                  <a:cubicBezTo>
                    <a:pt x="11490" y="3458"/>
                    <a:pt x="11477" y="3414"/>
                    <a:pt x="11469" y="3369"/>
                  </a:cubicBezTo>
                  <a:cubicBezTo>
                    <a:pt x="11469" y="3367"/>
                    <a:pt x="11469" y="3366"/>
                    <a:pt x="11469" y="3364"/>
                  </a:cubicBezTo>
                  <a:cubicBezTo>
                    <a:pt x="11455" y="3335"/>
                    <a:pt x="11441" y="3306"/>
                    <a:pt x="11427" y="3276"/>
                  </a:cubicBezTo>
                  <a:cubicBezTo>
                    <a:pt x="11406" y="3222"/>
                    <a:pt x="11384" y="3170"/>
                    <a:pt x="11366" y="3115"/>
                  </a:cubicBezTo>
                  <a:cubicBezTo>
                    <a:pt x="11365" y="3115"/>
                    <a:pt x="11365" y="3114"/>
                    <a:pt x="11365" y="3114"/>
                  </a:cubicBezTo>
                  <a:cubicBezTo>
                    <a:pt x="11345" y="3050"/>
                    <a:pt x="11328" y="2985"/>
                    <a:pt x="11309" y="2923"/>
                  </a:cubicBezTo>
                  <a:cubicBezTo>
                    <a:pt x="11281" y="2836"/>
                    <a:pt x="11247" y="2753"/>
                    <a:pt x="11195" y="2677"/>
                  </a:cubicBezTo>
                  <a:cubicBezTo>
                    <a:pt x="11115" y="2556"/>
                    <a:pt x="11012" y="2451"/>
                    <a:pt x="10905" y="2354"/>
                  </a:cubicBezTo>
                  <a:cubicBezTo>
                    <a:pt x="10800" y="2258"/>
                    <a:pt x="10679" y="2185"/>
                    <a:pt x="10556" y="2112"/>
                  </a:cubicBezTo>
                  <a:cubicBezTo>
                    <a:pt x="10437" y="2041"/>
                    <a:pt x="10319" y="1972"/>
                    <a:pt x="10196" y="1909"/>
                  </a:cubicBezTo>
                  <a:cubicBezTo>
                    <a:pt x="10062" y="1842"/>
                    <a:pt x="9923" y="1786"/>
                    <a:pt x="9773" y="1769"/>
                  </a:cubicBezTo>
                  <a:cubicBezTo>
                    <a:pt x="9707" y="1761"/>
                    <a:pt x="9641" y="1757"/>
                    <a:pt x="9575" y="1757"/>
                  </a:cubicBezTo>
                  <a:cubicBezTo>
                    <a:pt x="9533" y="1757"/>
                    <a:pt x="9492" y="1758"/>
                    <a:pt x="9450" y="1762"/>
                  </a:cubicBezTo>
                  <a:cubicBezTo>
                    <a:pt x="9354" y="1769"/>
                    <a:pt x="9257" y="1788"/>
                    <a:pt x="9161" y="1808"/>
                  </a:cubicBezTo>
                  <a:cubicBezTo>
                    <a:pt x="9065" y="1828"/>
                    <a:pt x="8970" y="1850"/>
                    <a:pt x="8876" y="1877"/>
                  </a:cubicBezTo>
                  <a:cubicBezTo>
                    <a:pt x="8737" y="1917"/>
                    <a:pt x="8593" y="1961"/>
                    <a:pt x="8466" y="2032"/>
                  </a:cubicBezTo>
                  <a:cubicBezTo>
                    <a:pt x="8453" y="2039"/>
                    <a:pt x="8442" y="2048"/>
                    <a:pt x="8429" y="2055"/>
                  </a:cubicBezTo>
                  <a:cubicBezTo>
                    <a:pt x="8388" y="2001"/>
                    <a:pt x="8345" y="1949"/>
                    <a:pt x="8301" y="1898"/>
                  </a:cubicBezTo>
                  <a:cubicBezTo>
                    <a:pt x="8281" y="1872"/>
                    <a:pt x="8264" y="1847"/>
                    <a:pt x="8246" y="1820"/>
                  </a:cubicBezTo>
                  <a:cubicBezTo>
                    <a:pt x="8169" y="1691"/>
                    <a:pt x="8108" y="1552"/>
                    <a:pt x="8021" y="1428"/>
                  </a:cubicBezTo>
                  <a:cubicBezTo>
                    <a:pt x="7934" y="1304"/>
                    <a:pt x="7820" y="1206"/>
                    <a:pt x="7707" y="1106"/>
                  </a:cubicBezTo>
                  <a:lnTo>
                    <a:pt x="7707" y="1106"/>
                  </a:lnTo>
                  <a:cubicBezTo>
                    <a:pt x="7708" y="1106"/>
                    <a:pt x="7708" y="1106"/>
                    <a:pt x="7709" y="1107"/>
                  </a:cubicBezTo>
                  <a:cubicBezTo>
                    <a:pt x="7662" y="1063"/>
                    <a:pt x="7616" y="1019"/>
                    <a:pt x="7574" y="971"/>
                  </a:cubicBezTo>
                  <a:cubicBezTo>
                    <a:pt x="7520" y="911"/>
                    <a:pt x="7469" y="848"/>
                    <a:pt x="7413" y="792"/>
                  </a:cubicBezTo>
                  <a:cubicBezTo>
                    <a:pt x="7358" y="736"/>
                    <a:pt x="7298" y="683"/>
                    <a:pt x="7238" y="633"/>
                  </a:cubicBezTo>
                  <a:cubicBezTo>
                    <a:pt x="7177" y="583"/>
                    <a:pt x="7109" y="544"/>
                    <a:pt x="7042" y="504"/>
                  </a:cubicBezTo>
                  <a:cubicBezTo>
                    <a:pt x="6971" y="462"/>
                    <a:pt x="6902" y="420"/>
                    <a:pt x="6828" y="384"/>
                  </a:cubicBezTo>
                  <a:cubicBezTo>
                    <a:pt x="6758" y="349"/>
                    <a:pt x="6683" y="319"/>
                    <a:pt x="6610" y="289"/>
                  </a:cubicBezTo>
                  <a:cubicBezTo>
                    <a:pt x="6533" y="257"/>
                    <a:pt x="6459" y="221"/>
                    <a:pt x="6382" y="190"/>
                  </a:cubicBezTo>
                  <a:cubicBezTo>
                    <a:pt x="6333" y="170"/>
                    <a:pt x="6285" y="152"/>
                    <a:pt x="6234" y="137"/>
                  </a:cubicBezTo>
                  <a:cubicBezTo>
                    <a:pt x="6190" y="125"/>
                    <a:pt x="6145" y="115"/>
                    <a:pt x="6100" y="105"/>
                  </a:cubicBezTo>
                  <a:cubicBezTo>
                    <a:pt x="6017" y="88"/>
                    <a:pt x="5932" y="71"/>
                    <a:pt x="5850" y="54"/>
                  </a:cubicBezTo>
                  <a:cubicBezTo>
                    <a:pt x="5850" y="54"/>
                    <a:pt x="5850" y="54"/>
                    <a:pt x="5850" y="52"/>
                  </a:cubicBezTo>
                  <a:cubicBezTo>
                    <a:pt x="5847" y="52"/>
                    <a:pt x="5845" y="51"/>
                    <a:pt x="5843" y="51"/>
                  </a:cubicBezTo>
                  <a:cubicBezTo>
                    <a:pt x="5840" y="51"/>
                    <a:pt x="5838" y="50"/>
                    <a:pt x="5836" y="50"/>
                  </a:cubicBezTo>
                  <a:cubicBezTo>
                    <a:pt x="5835" y="50"/>
                    <a:pt x="5834" y="49"/>
                    <a:pt x="5831" y="49"/>
                  </a:cubicBezTo>
                  <a:cubicBezTo>
                    <a:pt x="5802" y="40"/>
                    <a:pt x="5770" y="35"/>
                    <a:pt x="5741" y="30"/>
                  </a:cubicBezTo>
                  <a:cubicBezTo>
                    <a:pt x="5700" y="20"/>
                    <a:pt x="5659" y="14"/>
                    <a:pt x="5618" y="9"/>
                  </a:cubicBezTo>
                  <a:cubicBezTo>
                    <a:pt x="5561" y="3"/>
                    <a:pt x="5504" y="1"/>
                    <a:pt x="54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grpSp>
        <p:nvGrpSpPr>
          <p:cNvPr id="5599" name="Google Shape;5599;p69"/>
          <p:cNvGrpSpPr/>
          <p:nvPr/>
        </p:nvGrpSpPr>
        <p:grpSpPr>
          <a:xfrm flipH="1">
            <a:off x="7727165" y="186385"/>
            <a:ext cx="740145" cy="260673"/>
            <a:chOff x="8047125" y="1102275"/>
            <a:chExt cx="318000" cy="114275"/>
          </a:xfrm>
        </p:grpSpPr>
        <p:sp>
          <p:nvSpPr>
            <p:cNvPr id="5600" name="Google Shape;5600;p69"/>
            <p:cNvSpPr/>
            <p:nvPr/>
          </p:nvSpPr>
          <p:spPr>
            <a:xfrm>
              <a:off x="8058450" y="1109700"/>
              <a:ext cx="297275" cy="101625"/>
            </a:xfrm>
            <a:custGeom>
              <a:avLst/>
              <a:gdLst/>
              <a:ahLst/>
              <a:cxnLst/>
              <a:rect l="l" t="t" r="r" b="b"/>
              <a:pathLst>
                <a:path w="11891" h="4065" extrusionOk="0">
                  <a:moveTo>
                    <a:pt x="7525" y="816"/>
                  </a:moveTo>
                  <a:cubicBezTo>
                    <a:pt x="7546" y="820"/>
                    <a:pt x="7565" y="824"/>
                    <a:pt x="7585" y="827"/>
                  </a:cubicBezTo>
                  <a:cubicBezTo>
                    <a:pt x="7581" y="832"/>
                    <a:pt x="7577" y="837"/>
                    <a:pt x="7573" y="843"/>
                  </a:cubicBezTo>
                  <a:cubicBezTo>
                    <a:pt x="7568" y="852"/>
                    <a:pt x="7562" y="861"/>
                    <a:pt x="7558" y="870"/>
                  </a:cubicBezTo>
                  <a:cubicBezTo>
                    <a:pt x="7546" y="859"/>
                    <a:pt x="7531" y="849"/>
                    <a:pt x="7516" y="840"/>
                  </a:cubicBezTo>
                  <a:cubicBezTo>
                    <a:pt x="7520" y="833"/>
                    <a:pt x="7523" y="825"/>
                    <a:pt x="7525" y="816"/>
                  </a:cubicBezTo>
                  <a:close/>
                  <a:moveTo>
                    <a:pt x="7981" y="1921"/>
                  </a:moveTo>
                  <a:cubicBezTo>
                    <a:pt x="8034" y="1941"/>
                    <a:pt x="8086" y="1961"/>
                    <a:pt x="8137" y="1982"/>
                  </a:cubicBezTo>
                  <a:cubicBezTo>
                    <a:pt x="8130" y="1980"/>
                    <a:pt x="8122" y="1976"/>
                    <a:pt x="8115" y="1974"/>
                  </a:cubicBezTo>
                  <a:lnTo>
                    <a:pt x="8115" y="1974"/>
                  </a:lnTo>
                  <a:cubicBezTo>
                    <a:pt x="8151" y="1989"/>
                    <a:pt x="8186" y="2004"/>
                    <a:pt x="8222" y="2019"/>
                  </a:cubicBezTo>
                  <a:cubicBezTo>
                    <a:pt x="8159" y="1998"/>
                    <a:pt x="8095" y="1980"/>
                    <a:pt x="8029" y="1962"/>
                  </a:cubicBezTo>
                  <a:cubicBezTo>
                    <a:pt x="8011" y="1950"/>
                    <a:pt x="7993" y="1937"/>
                    <a:pt x="7975" y="1926"/>
                  </a:cubicBezTo>
                  <a:cubicBezTo>
                    <a:pt x="7977" y="1924"/>
                    <a:pt x="7979" y="1922"/>
                    <a:pt x="7981" y="1921"/>
                  </a:cubicBezTo>
                  <a:close/>
                  <a:moveTo>
                    <a:pt x="7239" y="0"/>
                  </a:moveTo>
                  <a:cubicBezTo>
                    <a:pt x="7219" y="0"/>
                    <a:pt x="7200" y="1"/>
                    <a:pt x="7180" y="1"/>
                  </a:cubicBezTo>
                  <a:cubicBezTo>
                    <a:pt x="7074" y="5"/>
                    <a:pt x="6966" y="16"/>
                    <a:pt x="6863" y="46"/>
                  </a:cubicBezTo>
                  <a:cubicBezTo>
                    <a:pt x="6760" y="77"/>
                    <a:pt x="6669" y="124"/>
                    <a:pt x="6584" y="190"/>
                  </a:cubicBezTo>
                  <a:cubicBezTo>
                    <a:pt x="6509" y="248"/>
                    <a:pt x="6457" y="334"/>
                    <a:pt x="6423" y="422"/>
                  </a:cubicBezTo>
                  <a:cubicBezTo>
                    <a:pt x="6414" y="446"/>
                    <a:pt x="6410" y="471"/>
                    <a:pt x="6410" y="498"/>
                  </a:cubicBezTo>
                  <a:cubicBezTo>
                    <a:pt x="6331" y="506"/>
                    <a:pt x="6255" y="522"/>
                    <a:pt x="6177" y="539"/>
                  </a:cubicBezTo>
                  <a:cubicBezTo>
                    <a:pt x="6094" y="557"/>
                    <a:pt x="6010" y="580"/>
                    <a:pt x="5943" y="634"/>
                  </a:cubicBezTo>
                  <a:cubicBezTo>
                    <a:pt x="5882" y="683"/>
                    <a:pt x="5867" y="766"/>
                    <a:pt x="5892" y="836"/>
                  </a:cubicBezTo>
                  <a:cubicBezTo>
                    <a:pt x="5824" y="873"/>
                    <a:pt x="5771" y="928"/>
                    <a:pt x="5767" y="1017"/>
                  </a:cubicBezTo>
                  <a:cubicBezTo>
                    <a:pt x="5765" y="1035"/>
                    <a:pt x="5767" y="1052"/>
                    <a:pt x="5771" y="1069"/>
                  </a:cubicBezTo>
                  <a:cubicBezTo>
                    <a:pt x="5768" y="1071"/>
                    <a:pt x="5764" y="1072"/>
                    <a:pt x="5761" y="1073"/>
                  </a:cubicBezTo>
                  <a:cubicBezTo>
                    <a:pt x="5682" y="1100"/>
                    <a:pt x="5604" y="1130"/>
                    <a:pt x="5557" y="1202"/>
                  </a:cubicBezTo>
                  <a:cubicBezTo>
                    <a:pt x="5525" y="1254"/>
                    <a:pt x="5517" y="1321"/>
                    <a:pt x="5542" y="1377"/>
                  </a:cubicBezTo>
                  <a:cubicBezTo>
                    <a:pt x="5477" y="1412"/>
                    <a:pt x="5417" y="1462"/>
                    <a:pt x="5385" y="1528"/>
                  </a:cubicBezTo>
                  <a:cubicBezTo>
                    <a:pt x="5381" y="1536"/>
                    <a:pt x="5378" y="1544"/>
                    <a:pt x="5374" y="1552"/>
                  </a:cubicBezTo>
                  <a:cubicBezTo>
                    <a:pt x="5307" y="1587"/>
                    <a:pt x="5247" y="1634"/>
                    <a:pt x="5212" y="1698"/>
                  </a:cubicBezTo>
                  <a:cubicBezTo>
                    <a:pt x="5210" y="1699"/>
                    <a:pt x="5207" y="1701"/>
                    <a:pt x="5205" y="1701"/>
                  </a:cubicBezTo>
                  <a:cubicBezTo>
                    <a:pt x="5203" y="1703"/>
                    <a:pt x="5199" y="1704"/>
                    <a:pt x="5197" y="1705"/>
                  </a:cubicBezTo>
                  <a:cubicBezTo>
                    <a:pt x="5181" y="1687"/>
                    <a:pt x="5163" y="1670"/>
                    <a:pt x="5142" y="1657"/>
                  </a:cubicBezTo>
                  <a:cubicBezTo>
                    <a:pt x="5043" y="1594"/>
                    <a:pt x="4931" y="1552"/>
                    <a:pt x="4821" y="1510"/>
                  </a:cubicBezTo>
                  <a:cubicBezTo>
                    <a:pt x="4689" y="1461"/>
                    <a:pt x="4551" y="1423"/>
                    <a:pt x="4413" y="1395"/>
                  </a:cubicBezTo>
                  <a:cubicBezTo>
                    <a:pt x="4311" y="1375"/>
                    <a:pt x="4205" y="1361"/>
                    <a:pt x="4100" y="1361"/>
                  </a:cubicBezTo>
                  <a:cubicBezTo>
                    <a:pt x="4002" y="1361"/>
                    <a:pt x="3906" y="1373"/>
                    <a:pt x="3815" y="1406"/>
                  </a:cubicBezTo>
                  <a:cubicBezTo>
                    <a:pt x="3796" y="1402"/>
                    <a:pt x="3778" y="1400"/>
                    <a:pt x="3760" y="1398"/>
                  </a:cubicBezTo>
                  <a:cubicBezTo>
                    <a:pt x="3739" y="1394"/>
                    <a:pt x="3718" y="1393"/>
                    <a:pt x="3697" y="1393"/>
                  </a:cubicBezTo>
                  <a:cubicBezTo>
                    <a:pt x="3666" y="1393"/>
                    <a:pt x="3636" y="1396"/>
                    <a:pt x="3605" y="1398"/>
                  </a:cubicBezTo>
                  <a:cubicBezTo>
                    <a:pt x="3512" y="1403"/>
                    <a:pt x="3441" y="1479"/>
                    <a:pt x="3433" y="1571"/>
                  </a:cubicBezTo>
                  <a:cubicBezTo>
                    <a:pt x="3430" y="1593"/>
                    <a:pt x="3430" y="1614"/>
                    <a:pt x="3433" y="1635"/>
                  </a:cubicBezTo>
                  <a:cubicBezTo>
                    <a:pt x="3329" y="1624"/>
                    <a:pt x="3225" y="1614"/>
                    <a:pt x="3121" y="1605"/>
                  </a:cubicBezTo>
                  <a:cubicBezTo>
                    <a:pt x="3090" y="1602"/>
                    <a:pt x="3060" y="1600"/>
                    <a:pt x="3029" y="1598"/>
                  </a:cubicBezTo>
                  <a:cubicBezTo>
                    <a:pt x="2997" y="1596"/>
                    <a:pt x="2964" y="1593"/>
                    <a:pt x="2931" y="1593"/>
                  </a:cubicBezTo>
                  <a:cubicBezTo>
                    <a:pt x="2900" y="1593"/>
                    <a:pt x="2869" y="1596"/>
                    <a:pt x="2839" y="1606"/>
                  </a:cubicBezTo>
                  <a:cubicBezTo>
                    <a:pt x="2743" y="1638"/>
                    <a:pt x="2679" y="1738"/>
                    <a:pt x="2616" y="1813"/>
                  </a:cubicBezTo>
                  <a:cubicBezTo>
                    <a:pt x="2568" y="1872"/>
                    <a:pt x="2519" y="1930"/>
                    <a:pt x="2472" y="1990"/>
                  </a:cubicBezTo>
                  <a:cubicBezTo>
                    <a:pt x="2448" y="2019"/>
                    <a:pt x="2425" y="2047"/>
                    <a:pt x="2404" y="2077"/>
                  </a:cubicBezTo>
                  <a:cubicBezTo>
                    <a:pt x="2375" y="2111"/>
                    <a:pt x="2345" y="2145"/>
                    <a:pt x="2324" y="2183"/>
                  </a:cubicBezTo>
                  <a:cubicBezTo>
                    <a:pt x="2300" y="2225"/>
                    <a:pt x="2289" y="2275"/>
                    <a:pt x="2297" y="2320"/>
                  </a:cubicBezTo>
                  <a:cubicBezTo>
                    <a:pt x="2240" y="2322"/>
                    <a:pt x="2183" y="2324"/>
                    <a:pt x="2127" y="2327"/>
                  </a:cubicBezTo>
                  <a:cubicBezTo>
                    <a:pt x="2061" y="2332"/>
                    <a:pt x="1994" y="2341"/>
                    <a:pt x="1929" y="2354"/>
                  </a:cubicBezTo>
                  <a:cubicBezTo>
                    <a:pt x="1906" y="2357"/>
                    <a:pt x="1886" y="2363"/>
                    <a:pt x="1864" y="2370"/>
                  </a:cubicBezTo>
                  <a:cubicBezTo>
                    <a:pt x="1851" y="2368"/>
                    <a:pt x="1839" y="2367"/>
                    <a:pt x="1826" y="2367"/>
                  </a:cubicBezTo>
                  <a:cubicBezTo>
                    <a:pt x="1783" y="2364"/>
                    <a:pt x="1738" y="2363"/>
                    <a:pt x="1694" y="2363"/>
                  </a:cubicBezTo>
                  <a:cubicBezTo>
                    <a:pt x="1659" y="2358"/>
                    <a:pt x="1625" y="2356"/>
                    <a:pt x="1592" y="2352"/>
                  </a:cubicBezTo>
                  <a:cubicBezTo>
                    <a:pt x="1568" y="2350"/>
                    <a:pt x="1545" y="2349"/>
                    <a:pt x="1521" y="2349"/>
                  </a:cubicBezTo>
                  <a:cubicBezTo>
                    <a:pt x="1470" y="2349"/>
                    <a:pt x="1419" y="2354"/>
                    <a:pt x="1366" y="2364"/>
                  </a:cubicBezTo>
                  <a:cubicBezTo>
                    <a:pt x="1353" y="2366"/>
                    <a:pt x="1340" y="2371"/>
                    <a:pt x="1328" y="2376"/>
                  </a:cubicBezTo>
                  <a:cubicBezTo>
                    <a:pt x="1272" y="2381"/>
                    <a:pt x="1217" y="2389"/>
                    <a:pt x="1162" y="2398"/>
                  </a:cubicBezTo>
                  <a:cubicBezTo>
                    <a:pt x="1109" y="2406"/>
                    <a:pt x="1058" y="2420"/>
                    <a:pt x="1007" y="2434"/>
                  </a:cubicBezTo>
                  <a:cubicBezTo>
                    <a:pt x="970" y="2444"/>
                    <a:pt x="927" y="2460"/>
                    <a:pt x="891" y="2479"/>
                  </a:cubicBezTo>
                  <a:cubicBezTo>
                    <a:pt x="842" y="2487"/>
                    <a:pt x="794" y="2499"/>
                    <a:pt x="744" y="2511"/>
                  </a:cubicBezTo>
                  <a:cubicBezTo>
                    <a:pt x="668" y="2533"/>
                    <a:pt x="590" y="2569"/>
                    <a:pt x="544" y="2638"/>
                  </a:cubicBezTo>
                  <a:cubicBezTo>
                    <a:pt x="519" y="2677"/>
                    <a:pt x="505" y="2724"/>
                    <a:pt x="504" y="2771"/>
                  </a:cubicBezTo>
                  <a:cubicBezTo>
                    <a:pt x="452" y="2784"/>
                    <a:pt x="401" y="2801"/>
                    <a:pt x="350" y="2821"/>
                  </a:cubicBezTo>
                  <a:cubicBezTo>
                    <a:pt x="297" y="2843"/>
                    <a:pt x="257" y="2884"/>
                    <a:pt x="218" y="2925"/>
                  </a:cubicBezTo>
                  <a:cubicBezTo>
                    <a:pt x="167" y="2978"/>
                    <a:pt x="162" y="3055"/>
                    <a:pt x="190" y="3117"/>
                  </a:cubicBezTo>
                  <a:cubicBezTo>
                    <a:pt x="166" y="3132"/>
                    <a:pt x="144" y="3147"/>
                    <a:pt x="121" y="3161"/>
                  </a:cubicBezTo>
                  <a:cubicBezTo>
                    <a:pt x="80" y="3187"/>
                    <a:pt x="50" y="3234"/>
                    <a:pt x="42" y="3280"/>
                  </a:cubicBezTo>
                  <a:cubicBezTo>
                    <a:pt x="31" y="3338"/>
                    <a:pt x="49" y="3393"/>
                    <a:pt x="86" y="3439"/>
                  </a:cubicBezTo>
                  <a:cubicBezTo>
                    <a:pt x="98" y="3455"/>
                    <a:pt x="112" y="3471"/>
                    <a:pt x="127" y="3486"/>
                  </a:cubicBezTo>
                  <a:cubicBezTo>
                    <a:pt x="90" y="3505"/>
                    <a:pt x="64" y="3536"/>
                    <a:pt x="48" y="3573"/>
                  </a:cubicBezTo>
                  <a:cubicBezTo>
                    <a:pt x="35" y="3594"/>
                    <a:pt x="27" y="3618"/>
                    <a:pt x="23" y="3645"/>
                  </a:cubicBezTo>
                  <a:cubicBezTo>
                    <a:pt x="0" y="3755"/>
                    <a:pt x="86" y="3852"/>
                    <a:pt x="193" y="3863"/>
                  </a:cubicBezTo>
                  <a:cubicBezTo>
                    <a:pt x="590" y="3905"/>
                    <a:pt x="988" y="3920"/>
                    <a:pt x="1385" y="3958"/>
                  </a:cubicBezTo>
                  <a:cubicBezTo>
                    <a:pt x="1594" y="3977"/>
                    <a:pt x="1802" y="3997"/>
                    <a:pt x="2010" y="4017"/>
                  </a:cubicBezTo>
                  <a:cubicBezTo>
                    <a:pt x="2099" y="4026"/>
                    <a:pt x="2190" y="4033"/>
                    <a:pt x="2279" y="4041"/>
                  </a:cubicBezTo>
                  <a:cubicBezTo>
                    <a:pt x="2407" y="4052"/>
                    <a:pt x="2536" y="4065"/>
                    <a:pt x="2665" y="4065"/>
                  </a:cubicBezTo>
                  <a:cubicBezTo>
                    <a:pt x="2708" y="4065"/>
                    <a:pt x="2752" y="4063"/>
                    <a:pt x="2796" y="4060"/>
                  </a:cubicBezTo>
                  <a:cubicBezTo>
                    <a:pt x="2887" y="4052"/>
                    <a:pt x="2963" y="3980"/>
                    <a:pt x="2968" y="3887"/>
                  </a:cubicBezTo>
                  <a:cubicBezTo>
                    <a:pt x="2970" y="3864"/>
                    <a:pt x="2967" y="3842"/>
                    <a:pt x="2962" y="3823"/>
                  </a:cubicBezTo>
                  <a:lnTo>
                    <a:pt x="3129" y="3823"/>
                  </a:lnTo>
                  <a:cubicBezTo>
                    <a:pt x="3194" y="3826"/>
                    <a:pt x="3258" y="3831"/>
                    <a:pt x="3322" y="3834"/>
                  </a:cubicBezTo>
                  <a:cubicBezTo>
                    <a:pt x="3482" y="3845"/>
                    <a:pt x="3643" y="3860"/>
                    <a:pt x="3803" y="3864"/>
                  </a:cubicBezTo>
                  <a:cubicBezTo>
                    <a:pt x="3813" y="3864"/>
                    <a:pt x="3823" y="3865"/>
                    <a:pt x="3833" y="3865"/>
                  </a:cubicBezTo>
                  <a:cubicBezTo>
                    <a:pt x="3887" y="3865"/>
                    <a:pt x="3940" y="3860"/>
                    <a:pt x="3994" y="3855"/>
                  </a:cubicBezTo>
                  <a:cubicBezTo>
                    <a:pt x="4047" y="3852"/>
                    <a:pt x="4095" y="3825"/>
                    <a:pt x="4127" y="3784"/>
                  </a:cubicBezTo>
                  <a:cubicBezTo>
                    <a:pt x="4149" y="3786"/>
                    <a:pt x="4169" y="3789"/>
                    <a:pt x="4191" y="3790"/>
                  </a:cubicBezTo>
                  <a:cubicBezTo>
                    <a:pt x="4216" y="3795"/>
                    <a:pt x="4241" y="3800"/>
                    <a:pt x="4266" y="3806"/>
                  </a:cubicBezTo>
                  <a:cubicBezTo>
                    <a:pt x="4312" y="3816"/>
                    <a:pt x="4357" y="3825"/>
                    <a:pt x="4404" y="3833"/>
                  </a:cubicBezTo>
                  <a:cubicBezTo>
                    <a:pt x="4512" y="3849"/>
                    <a:pt x="4621" y="3861"/>
                    <a:pt x="4731" y="3870"/>
                  </a:cubicBezTo>
                  <a:cubicBezTo>
                    <a:pt x="4939" y="3886"/>
                    <a:pt x="5148" y="3892"/>
                    <a:pt x="5355" y="3900"/>
                  </a:cubicBezTo>
                  <a:cubicBezTo>
                    <a:pt x="5449" y="3902"/>
                    <a:pt x="5542" y="3902"/>
                    <a:pt x="5635" y="3903"/>
                  </a:cubicBezTo>
                  <a:cubicBezTo>
                    <a:pt x="5729" y="3904"/>
                    <a:pt x="5823" y="3906"/>
                    <a:pt x="5915" y="3906"/>
                  </a:cubicBezTo>
                  <a:cubicBezTo>
                    <a:pt x="6118" y="3904"/>
                    <a:pt x="6320" y="3898"/>
                    <a:pt x="6524" y="3892"/>
                  </a:cubicBezTo>
                  <a:cubicBezTo>
                    <a:pt x="6626" y="3888"/>
                    <a:pt x="6731" y="3884"/>
                    <a:pt x="6835" y="3880"/>
                  </a:cubicBezTo>
                  <a:cubicBezTo>
                    <a:pt x="6913" y="3878"/>
                    <a:pt x="7018" y="3876"/>
                    <a:pt x="7100" y="3845"/>
                  </a:cubicBezTo>
                  <a:cubicBezTo>
                    <a:pt x="7364" y="3857"/>
                    <a:pt x="7628" y="3868"/>
                    <a:pt x="7892" y="3876"/>
                  </a:cubicBezTo>
                  <a:cubicBezTo>
                    <a:pt x="8020" y="3880"/>
                    <a:pt x="8148" y="3888"/>
                    <a:pt x="8276" y="3892"/>
                  </a:cubicBezTo>
                  <a:cubicBezTo>
                    <a:pt x="8319" y="3894"/>
                    <a:pt x="8361" y="3895"/>
                    <a:pt x="8403" y="3895"/>
                  </a:cubicBezTo>
                  <a:cubicBezTo>
                    <a:pt x="8427" y="3895"/>
                    <a:pt x="8452" y="3894"/>
                    <a:pt x="8477" y="3894"/>
                  </a:cubicBezTo>
                  <a:cubicBezTo>
                    <a:pt x="8519" y="3893"/>
                    <a:pt x="8561" y="3893"/>
                    <a:pt x="8602" y="3890"/>
                  </a:cubicBezTo>
                  <a:cubicBezTo>
                    <a:pt x="8639" y="3888"/>
                    <a:pt x="8674" y="3884"/>
                    <a:pt x="8706" y="3872"/>
                  </a:cubicBezTo>
                  <a:cubicBezTo>
                    <a:pt x="8777" y="3871"/>
                    <a:pt x="8845" y="3860"/>
                    <a:pt x="8900" y="3810"/>
                  </a:cubicBezTo>
                  <a:cubicBezTo>
                    <a:pt x="8927" y="3785"/>
                    <a:pt x="8945" y="3753"/>
                    <a:pt x="8955" y="3719"/>
                  </a:cubicBezTo>
                  <a:cubicBezTo>
                    <a:pt x="9073" y="3741"/>
                    <a:pt x="9194" y="3760"/>
                    <a:pt x="9314" y="3771"/>
                  </a:cubicBezTo>
                  <a:cubicBezTo>
                    <a:pt x="9489" y="3789"/>
                    <a:pt x="9664" y="3798"/>
                    <a:pt x="9838" y="3805"/>
                  </a:cubicBezTo>
                  <a:cubicBezTo>
                    <a:pt x="9901" y="3807"/>
                    <a:pt x="9964" y="3810"/>
                    <a:pt x="10028" y="3813"/>
                  </a:cubicBezTo>
                  <a:cubicBezTo>
                    <a:pt x="10067" y="3818"/>
                    <a:pt x="10106" y="3824"/>
                    <a:pt x="10144" y="3829"/>
                  </a:cubicBezTo>
                  <a:lnTo>
                    <a:pt x="10149" y="3829"/>
                  </a:lnTo>
                  <a:cubicBezTo>
                    <a:pt x="10152" y="3830"/>
                    <a:pt x="10154" y="3830"/>
                    <a:pt x="10156" y="3830"/>
                  </a:cubicBezTo>
                  <a:cubicBezTo>
                    <a:pt x="10171" y="3832"/>
                    <a:pt x="10186" y="3834"/>
                    <a:pt x="10200" y="3836"/>
                  </a:cubicBezTo>
                  <a:cubicBezTo>
                    <a:pt x="10204" y="3836"/>
                    <a:pt x="10209" y="3837"/>
                    <a:pt x="10212" y="3837"/>
                  </a:cubicBezTo>
                  <a:cubicBezTo>
                    <a:pt x="10215" y="3837"/>
                    <a:pt x="10216" y="3837"/>
                    <a:pt x="10217" y="3838"/>
                  </a:cubicBezTo>
                  <a:cubicBezTo>
                    <a:pt x="10264" y="3844"/>
                    <a:pt x="10311" y="3848"/>
                    <a:pt x="10358" y="3854"/>
                  </a:cubicBezTo>
                  <a:cubicBezTo>
                    <a:pt x="10449" y="3864"/>
                    <a:pt x="10542" y="3869"/>
                    <a:pt x="10633" y="3870"/>
                  </a:cubicBezTo>
                  <a:cubicBezTo>
                    <a:pt x="10666" y="3871"/>
                    <a:pt x="10698" y="3871"/>
                    <a:pt x="10731" y="3871"/>
                  </a:cubicBezTo>
                  <a:cubicBezTo>
                    <a:pt x="10802" y="3871"/>
                    <a:pt x="10873" y="3869"/>
                    <a:pt x="10943" y="3865"/>
                  </a:cubicBezTo>
                  <a:cubicBezTo>
                    <a:pt x="10988" y="3863"/>
                    <a:pt x="11031" y="3861"/>
                    <a:pt x="11077" y="3857"/>
                  </a:cubicBezTo>
                  <a:cubicBezTo>
                    <a:pt x="11086" y="3857"/>
                    <a:pt x="11096" y="3856"/>
                    <a:pt x="11107" y="3856"/>
                  </a:cubicBezTo>
                  <a:cubicBezTo>
                    <a:pt x="11180" y="3876"/>
                    <a:pt x="11253" y="3896"/>
                    <a:pt x="11325" y="3916"/>
                  </a:cubicBezTo>
                  <a:cubicBezTo>
                    <a:pt x="11404" y="3938"/>
                    <a:pt x="11486" y="3958"/>
                    <a:pt x="11568" y="3958"/>
                  </a:cubicBezTo>
                  <a:cubicBezTo>
                    <a:pt x="11574" y="3958"/>
                    <a:pt x="11581" y="3958"/>
                    <a:pt x="11587" y="3958"/>
                  </a:cubicBezTo>
                  <a:cubicBezTo>
                    <a:pt x="11607" y="3957"/>
                    <a:pt x="11627" y="3954"/>
                    <a:pt x="11647" y="3952"/>
                  </a:cubicBezTo>
                  <a:cubicBezTo>
                    <a:pt x="11747" y="3932"/>
                    <a:pt x="11828" y="3864"/>
                    <a:pt x="11842" y="3760"/>
                  </a:cubicBezTo>
                  <a:cubicBezTo>
                    <a:pt x="11848" y="3713"/>
                    <a:pt x="11841" y="3665"/>
                    <a:pt x="11820" y="3622"/>
                  </a:cubicBezTo>
                  <a:cubicBezTo>
                    <a:pt x="11816" y="3614"/>
                    <a:pt x="11811" y="3606"/>
                    <a:pt x="11805" y="3598"/>
                  </a:cubicBezTo>
                  <a:cubicBezTo>
                    <a:pt x="11828" y="3569"/>
                    <a:pt x="11845" y="3538"/>
                    <a:pt x="11857" y="3503"/>
                  </a:cubicBezTo>
                  <a:cubicBezTo>
                    <a:pt x="11891" y="3398"/>
                    <a:pt x="11877" y="3287"/>
                    <a:pt x="11833" y="3188"/>
                  </a:cubicBezTo>
                  <a:cubicBezTo>
                    <a:pt x="11784" y="3080"/>
                    <a:pt x="11707" y="2988"/>
                    <a:pt x="11622" y="2904"/>
                  </a:cubicBezTo>
                  <a:cubicBezTo>
                    <a:pt x="11525" y="2808"/>
                    <a:pt x="11416" y="2723"/>
                    <a:pt x="11303" y="2646"/>
                  </a:cubicBezTo>
                  <a:cubicBezTo>
                    <a:pt x="11261" y="2618"/>
                    <a:pt x="11215" y="2590"/>
                    <a:pt x="11168" y="2565"/>
                  </a:cubicBezTo>
                  <a:cubicBezTo>
                    <a:pt x="11167" y="2564"/>
                    <a:pt x="11166" y="2564"/>
                    <a:pt x="11165" y="2563"/>
                  </a:cubicBezTo>
                  <a:cubicBezTo>
                    <a:pt x="11105" y="2525"/>
                    <a:pt x="11041" y="2493"/>
                    <a:pt x="10976" y="2468"/>
                  </a:cubicBezTo>
                  <a:cubicBezTo>
                    <a:pt x="10861" y="2422"/>
                    <a:pt x="10742" y="2395"/>
                    <a:pt x="10619" y="2383"/>
                  </a:cubicBezTo>
                  <a:cubicBezTo>
                    <a:pt x="10567" y="2372"/>
                    <a:pt x="10514" y="2365"/>
                    <a:pt x="10462" y="2365"/>
                  </a:cubicBezTo>
                  <a:cubicBezTo>
                    <a:pt x="10391" y="2365"/>
                    <a:pt x="10327" y="2382"/>
                    <a:pt x="10270" y="2415"/>
                  </a:cubicBezTo>
                  <a:cubicBezTo>
                    <a:pt x="10249" y="2421"/>
                    <a:pt x="10230" y="2429"/>
                    <a:pt x="10211" y="2438"/>
                  </a:cubicBezTo>
                  <a:cubicBezTo>
                    <a:pt x="10177" y="2455"/>
                    <a:pt x="10146" y="2475"/>
                    <a:pt x="10119" y="2500"/>
                  </a:cubicBezTo>
                  <a:cubicBezTo>
                    <a:pt x="10112" y="2493"/>
                    <a:pt x="10105" y="2486"/>
                    <a:pt x="10098" y="2480"/>
                  </a:cubicBezTo>
                  <a:cubicBezTo>
                    <a:pt x="10143" y="2450"/>
                    <a:pt x="10177" y="2398"/>
                    <a:pt x="10193" y="2349"/>
                  </a:cubicBezTo>
                  <a:cubicBezTo>
                    <a:pt x="10211" y="2292"/>
                    <a:pt x="10206" y="2235"/>
                    <a:pt x="10198" y="2176"/>
                  </a:cubicBezTo>
                  <a:cubicBezTo>
                    <a:pt x="10187" y="2112"/>
                    <a:pt x="10163" y="2051"/>
                    <a:pt x="10139" y="1991"/>
                  </a:cubicBezTo>
                  <a:cubicBezTo>
                    <a:pt x="10111" y="1922"/>
                    <a:pt x="10077" y="1855"/>
                    <a:pt x="10042" y="1790"/>
                  </a:cubicBezTo>
                  <a:cubicBezTo>
                    <a:pt x="10002" y="1712"/>
                    <a:pt x="9956" y="1639"/>
                    <a:pt x="9911" y="1565"/>
                  </a:cubicBezTo>
                  <a:cubicBezTo>
                    <a:pt x="9869" y="1499"/>
                    <a:pt x="9826" y="1435"/>
                    <a:pt x="9782" y="1372"/>
                  </a:cubicBezTo>
                  <a:cubicBezTo>
                    <a:pt x="9760" y="1289"/>
                    <a:pt x="9729" y="1210"/>
                    <a:pt x="9689" y="1133"/>
                  </a:cubicBezTo>
                  <a:cubicBezTo>
                    <a:pt x="9625" y="1010"/>
                    <a:pt x="9533" y="905"/>
                    <a:pt x="9438" y="804"/>
                  </a:cubicBezTo>
                  <a:cubicBezTo>
                    <a:pt x="9336" y="698"/>
                    <a:pt x="9228" y="593"/>
                    <a:pt x="9116" y="495"/>
                  </a:cubicBezTo>
                  <a:cubicBezTo>
                    <a:pt x="9023" y="414"/>
                    <a:pt x="8923" y="343"/>
                    <a:pt x="8817" y="280"/>
                  </a:cubicBezTo>
                  <a:cubicBezTo>
                    <a:pt x="8733" y="229"/>
                    <a:pt x="8633" y="185"/>
                    <a:pt x="8533" y="185"/>
                  </a:cubicBezTo>
                  <a:cubicBezTo>
                    <a:pt x="8522" y="185"/>
                    <a:pt x="8512" y="186"/>
                    <a:pt x="8502" y="187"/>
                  </a:cubicBezTo>
                  <a:cubicBezTo>
                    <a:pt x="8459" y="190"/>
                    <a:pt x="8417" y="207"/>
                    <a:pt x="8381" y="232"/>
                  </a:cubicBezTo>
                  <a:cubicBezTo>
                    <a:pt x="8358" y="227"/>
                    <a:pt x="8335" y="221"/>
                    <a:pt x="8311" y="216"/>
                  </a:cubicBezTo>
                  <a:cubicBezTo>
                    <a:pt x="8290" y="206"/>
                    <a:pt x="8270" y="197"/>
                    <a:pt x="8248" y="188"/>
                  </a:cubicBezTo>
                  <a:cubicBezTo>
                    <a:pt x="8194" y="165"/>
                    <a:pt x="8142" y="141"/>
                    <a:pt x="8086" y="125"/>
                  </a:cubicBezTo>
                  <a:cubicBezTo>
                    <a:pt x="8052" y="115"/>
                    <a:pt x="8018" y="111"/>
                    <a:pt x="7984" y="111"/>
                  </a:cubicBezTo>
                  <a:cubicBezTo>
                    <a:pt x="7968" y="111"/>
                    <a:pt x="7951" y="112"/>
                    <a:pt x="7935" y="113"/>
                  </a:cubicBezTo>
                  <a:cubicBezTo>
                    <a:pt x="7935" y="113"/>
                    <a:pt x="7933" y="113"/>
                    <a:pt x="7932" y="115"/>
                  </a:cubicBezTo>
                  <a:cubicBezTo>
                    <a:pt x="7917" y="112"/>
                    <a:pt x="7904" y="111"/>
                    <a:pt x="7890" y="110"/>
                  </a:cubicBezTo>
                  <a:cubicBezTo>
                    <a:pt x="7842" y="107"/>
                    <a:pt x="7795" y="101"/>
                    <a:pt x="7747" y="96"/>
                  </a:cubicBezTo>
                  <a:cubicBezTo>
                    <a:pt x="7716" y="69"/>
                    <a:pt x="7677" y="48"/>
                    <a:pt x="7637" y="39"/>
                  </a:cubicBezTo>
                  <a:cubicBezTo>
                    <a:pt x="7585" y="25"/>
                    <a:pt x="7530" y="20"/>
                    <a:pt x="7476" y="14"/>
                  </a:cubicBezTo>
                  <a:cubicBezTo>
                    <a:pt x="7397" y="7"/>
                    <a:pt x="7318" y="0"/>
                    <a:pt x="7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5601" name="Google Shape;5601;p69"/>
            <p:cNvSpPr/>
            <p:nvPr/>
          </p:nvSpPr>
          <p:spPr>
            <a:xfrm>
              <a:off x="8053875" y="1189375"/>
              <a:ext cx="305075" cy="20500"/>
            </a:xfrm>
            <a:custGeom>
              <a:avLst/>
              <a:gdLst/>
              <a:ahLst/>
              <a:cxnLst/>
              <a:rect l="l" t="t" r="r" b="b"/>
              <a:pathLst>
                <a:path w="12203" h="820" extrusionOk="0">
                  <a:moveTo>
                    <a:pt x="3244" y="25"/>
                  </a:moveTo>
                  <a:cubicBezTo>
                    <a:pt x="3251" y="26"/>
                    <a:pt x="3257" y="26"/>
                    <a:pt x="3264" y="26"/>
                  </a:cubicBezTo>
                  <a:lnTo>
                    <a:pt x="3264" y="26"/>
                  </a:lnTo>
                  <a:cubicBezTo>
                    <a:pt x="3257" y="25"/>
                    <a:pt x="3251" y="25"/>
                    <a:pt x="3244" y="25"/>
                  </a:cubicBezTo>
                  <a:close/>
                  <a:moveTo>
                    <a:pt x="11388" y="118"/>
                  </a:moveTo>
                  <a:cubicBezTo>
                    <a:pt x="11394" y="118"/>
                    <a:pt x="11399" y="118"/>
                    <a:pt x="11405" y="118"/>
                  </a:cubicBezTo>
                  <a:lnTo>
                    <a:pt x="11405" y="118"/>
                  </a:lnTo>
                  <a:cubicBezTo>
                    <a:pt x="11400" y="118"/>
                    <a:pt x="11394" y="118"/>
                    <a:pt x="11388" y="118"/>
                  </a:cubicBezTo>
                  <a:close/>
                  <a:moveTo>
                    <a:pt x="5992" y="674"/>
                  </a:moveTo>
                  <a:lnTo>
                    <a:pt x="5992" y="674"/>
                  </a:lnTo>
                  <a:cubicBezTo>
                    <a:pt x="5997" y="675"/>
                    <a:pt x="6003" y="675"/>
                    <a:pt x="6009" y="675"/>
                  </a:cubicBezTo>
                  <a:cubicBezTo>
                    <a:pt x="6003" y="675"/>
                    <a:pt x="5997" y="675"/>
                    <a:pt x="5992" y="674"/>
                  </a:cubicBezTo>
                  <a:close/>
                  <a:moveTo>
                    <a:pt x="2245" y="0"/>
                  </a:moveTo>
                  <a:cubicBezTo>
                    <a:pt x="2039" y="0"/>
                    <a:pt x="1832" y="6"/>
                    <a:pt x="1627" y="20"/>
                  </a:cubicBezTo>
                  <a:cubicBezTo>
                    <a:pt x="1441" y="31"/>
                    <a:pt x="1256" y="30"/>
                    <a:pt x="1069" y="36"/>
                  </a:cubicBezTo>
                  <a:cubicBezTo>
                    <a:pt x="881" y="41"/>
                    <a:pt x="691" y="57"/>
                    <a:pt x="502" y="76"/>
                  </a:cubicBezTo>
                  <a:cubicBezTo>
                    <a:pt x="480" y="78"/>
                    <a:pt x="459" y="80"/>
                    <a:pt x="436" y="81"/>
                  </a:cubicBezTo>
                  <a:cubicBezTo>
                    <a:pt x="444" y="81"/>
                    <a:pt x="452" y="80"/>
                    <a:pt x="460" y="80"/>
                  </a:cubicBezTo>
                  <a:cubicBezTo>
                    <a:pt x="420" y="82"/>
                    <a:pt x="380" y="86"/>
                    <a:pt x="340" y="89"/>
                  </a:cubicBezTo>
                  <a:cubicBezTo>
                    <a:pt x="276" y="94"/>
                    <a:pt x="217" y="97"/>
                    <a:pt x="160" y="131"/>
                  </a:cubicBezTo>
                  <a:cubicBezTo>
                    <a:pt x="85" y="175"/>
                    <a:pt x="46" y="271"/>
                    <a:pt x="22" y="350"/>
                  </a:cubicBezTo>
                  <a:cubicBezTo>
                    <a:pt x="8" y="399"/>
                    <a:pt x="0" y="448"/>
                    <a:pt x="8" y="500"/>
                  </a:cubicBezTo>
                  <a:cubicBezTo>
                    <a:pt x="16" y="552"/>
                    <a:pt x="47" y="603"/>
                    <a:pt x="86" y="638"/>
                  </a:cubicBezTo>
                  <a:cubicBezTo>
                    <a:pt x="166" y="715"/>
                    <a:pt x="287" y="730"/>
                    <a:pt x="393" y="737"/>
                  </a:cubicBezTo>
                  <a:cubicBezTo>
                    <a:pt x="417" y="738"/>
                    <a:pt x="441" y="738"/>
                    <a:pt x="464" y="738"/>
                  </a:cubicBezTo>
                  <a:cubicBezTo>
                    <a:pt x="533" y="738"/>
                    <a:pt x="601" y="734"/>
                    <a:pt x="669" y="730"/>
                  </a:cubicBezTo>
                  <a:cubicBezTo>
                    <a:pt x="773" y="723"/>
                    <a:pt x="876" y="715"/>
                    <a:pt x="979" y="708"/>
                  </a:cubicBezTo>
                  <a:cubicBezTo>
                    <a:pt x="1139" y="697"/>
                    <a:pt x="1299" y="689"/>
                    <a:pt x="1459" y="682"/>
                  </a:cubicBezTo>
                  <a:cubicBezTo>
                    <a:pt x="1493" y="733"/>
                    <a:pt x="1551" y="766"/>
                    <a:pt x="1615" y="766"/>
                  </a:cubicBezTo>
                  <a:cubicBezTo>
                    <a:pt x="1616" y="766"/>
                    <a:pt x="1617" y="766"/>
                    <a:pt x="1618" y="766"/>
                  </a:cubicBezTo>
                  <a:cubicBezTo>
                    <a:pt x="1674" y="766"/>
                    <a:pt x="1730" y="767"/>
                    <a:pt x="1786" y="770"/>
                  </a:cubicBezTo>
                  <a:cubicBezTo>
                    <a:pt x="1874" y="775"/>
                    <a:pt x="1961" y="786"/>
                    <a:pt x="2049" y="796"/>
                  </a:cubicBezTo>
                  <a:cubicBezTo>
                    <a:pt x="2141" y="805"/>
                    <a:pt x="2236" y="804"/>
                    <a:pt x="2327" y="805"/>
                  </a:cubicBezTo>
                  <a:cubicBezTo>
                    <a:pt x="2424" y="804"/>
                    <a:pt x="2520" y="799"/>
                    <a:pt x="2616" y="795"/>
                  </a:cubicBezTo>
                  <a:cubicBezTo>
                    <a:pt x="2708" y="791"/>
                    <a:pt x="2800" y="786"/>
                    <a:pt x="2891" y="786"/>
                  </a:cubicBezTo>
                  <a:cubicBezTo>
                    <a:pt x="2900" y="786"/>
                    <a:pt x="2908" y="786"/>
                    <a:pt x="2917" y="786"/>
                  </a:cubicBezTo>
                  <a:cubicBezTo>
                    <a:pt x="3058" y="791"/>
                    <a:pt x="3199" y="798"/>
                    <a:pt x="3340" y="798"/>
                  </a:cubicBezTo>
                  <a:cubicBezTo>
                    <a:pt x="3394" y="798"/>
                    <a:pt x="3448" y="797"/>
                    <a:pt x="3503" y="795"/>
                  </a:cubicBezTo>
                  <a:cubicBezTo>
                    <a:pt x="3693" y="785"/>
                    <a:pt x="3883" y="765"/>
                    <a:pt x="4075" y="754"/>
                  </a:cubicBezTo>
                  <a:cubicBezTo>
                    <a:pt x="4170" y="747"/>
                    <a:pt x="4266" y="739"/>
                    <a:pt x="4362" y="734"/>
                  </a:cubicBezTo>
                  <a:cubicBezTo>
                    <a:pt x="4454" y="730"/>
                    <a:pt x="4547" y="730"/>
                    <a:pt x="4638" y="730"/>
                  </a:cubicBezTo>
                  <a:cubicBezTo>
                    <a:pt x="4764" y="729"/>
                    <a:pt x="4888" y="723"/>
                    <a:pt x="5014" y="717"/>
                  </a:cubicBezTo>
                  <a:cubicBezTo>
                    <a:pt x="5092" y="713"/>
                    <a:pt x="5169" y="709"/>
                    <a:pt x="5246" y="707"/>
                  </a:cubicBezTo>
                  <a:cubicBezTo>
                    <a:pt x="5374" y="703"/>
                    <a:pt x="5501" y="694"/>
                    <a:pt x="5629" y="684"/>
                  </a:cubicBezTo>
                  <a:cubicBezTo>
                    <a:pt x="5716" y="676"/>
                    <a:pt x="5802" y="673"/>
                    <a:pt x="5889" y="673"/>
                  </a:cubicBezTo>
                  <a:cubicBezTo>
                    <a:pt x="5923" y="673"/>
                    <a:pt x="5957" y="674"/>
                    <a:pt x="5992" y="674"/>
                  </a:cubicBezTo>
                  <a:lnTo>
                    <a:pt x="5992" y="674"/>
                  </a:lnTo>
                  <a:cubicBezTo>
                    <a:pt x="5989" y="674"/>
                    <a:pt x="5987" y="674"/>
                    <a:pt x="5985" y="674"/>
                  </a:cubicBezTo>
                  <a:lnTo>
                    <a:pt x="5985" y="674"/>
                  </a:lnTo>
                  <a:cubicBezTo>
                    <a:pt x="6162" y="682"/>
                    <a:pt x="6340" y="684"/>
                    <a:pt x="6518" y="684"/>
                  </a:cubicBezTo>
                  <a:cubicBezTo>
                    <a:pt x="6711" y="684"/>
                    <a:pt x="6905" y="682"/>
                    <a:pt x="7099" y="682"/>
                  </a:cubicBezTo>
                  <a:cubicBezTo>
                    <a:pt x="7118" y="682"/>
                    <a:pt x="7138" y="682"/>
                    <a:pt x="7157" y="682"/>
                  </a:cubicBezTo>
                  <a:cubicBezTo>
                    <a:pt x="7176" y="682"/>
                    <a:pt x="7194" y="682"/>
                    <a:pt x="7213" y="682"/>
                  </a:cubicBezTo>
                  <a:cubicBezTo>
                    <a:pt x="7398" y="682"/>
                    <a:pt x="7583" y="677"/>
                    <a:pt x="7767" y="677"/>
                  </a:cubicBezTo>
                  <a:cubicBezTo>
                    <a:pt x="7926" y="678"/>
                    <a:pt x="8087" y="682"/>
                    <a:pt x="8247" y="682"/>
                  </a:cubicBezTo>
                  <a:cubicBezTo>
                    <a:pt x="8278" y="682"/>
                    <a:pt x="8309" y="682"/>
                    <a:pt x="8341" y="682"/>
                  </a:cubicBezTo>
                  <a:cubicBezTo>
                    <a:pt x="8662" y="678"/>
                    <a:pt x="8985" y="670"/>
                    <a:pt x="9307" y="670"/>
                  </a:cubicBezTo>
                  <a:cubicBezTo>
                    <a:pt x="9375" y="670"/>
                    <a:pt x="9443" y="671"/>
                    <a:pt x="9511" y="671"/>
                  </a:cubicBezTo>
                  <a:cubicBezTo>
                    <a:pt x="9700" y="689"/>
                    <a:pt x="9887" y="711"/>
                    <a:pt x="10075" y="721"/>
                  </a:cubicBezTo>
                  <a:cubicBezTo>
                    <a:pt x="10272" y="730"/>
                    <a:pt x="10470" y="738"/>
                    <a:pt x="10666" y="747"/>
                  </a:cubicBezTo>
                  <a:cubicBezTo>
                    <a:pt x="10892" y="758"/>
                    <a:pt x="11117" y="772"/>
                    <a:pt x="11343" y="779"/>
                  </a:cubicBezTo>
                  <a:lnTo>
                    <a:pt x="11336" y="779"/>
                  </a:lnTo>
                  <a:cubicBezTo>
                    <a:pt x="11443" y="783"/>
                    <a:pt x="11547" y="793"/>
                    <a:pt x="11651" y="809"/>
                  </a:cubicBezTo>
                  <a:cubicBezTo>
                    <a:pt x="11684" y="814"/>
                    <a:pt x="11716" y="818"/>
                    <a:pt x="11748" y="819"/>
                  </a:cubicBezTo>
                  <a:cubicBezTo>
                    <a:pt x="11754" y="819"/>
                    <a:pt x="11760" y="820"/>
                    <a:pt x="11766" y="820"/>
                  </a:cubicBezTo>
                  <a:cubicBezTo>
                    <a:pt x="11772" y="820"/>
                    <a:pt x="11778" y="819"/>
                    <a:pt x="11785" y="819"/>
                  </a:cubicBezTo>
                  <a:cubicBezTo>
                    <a:pt x="11818" y="818"/>
                    <a:pt x="11851" y="813"/>
                    <a:pt x="11883" y="807"/>
                  </a:cubicBezTo>
                  <a:cubicBezTo>
                    <a:pt x="11906" y="803"/>
                    <a:pt x="11929" y="799"/>
                    <a:pt x="11952" y="796"/>
                  </a:cubicBezTo>
                  <a:cubicBezTo>
                    <a:pt x="11996" y="795"/>
                    <a:pt x="12040" y="789"/>
                    <a:pt x="12081" y="772"/>
                  </a:cubicBezTo>
                  <a:cubicBezTo>
                    <a:pt x="12157" y="741"/>
                    <a:pt x="12202" y="655"/>
                    <a:pt x="12189" y="574"/>
                  </a:cubicBezTo>
                  <a:cubicBezTo>
                    <a:pt x="12181" y="517"/>
                    <a:pt x="12147" y="472"/>
                    <a:pt x="12101" y="446"/>
                  </a:cubicBezTo>
                  <a:cubicBezTo>
                    <a:pt x="12121" y="430"/>
                    <a:pt x="12138" y="412"/>
                    <a:pt x="12151" y="390"/>
                  </a:cubicBezTo>
                  <a:cubicBezTo>
                    <a:pt x="12199" y="308"/>
                    <a:pt x="12167" y="204"/>
                    <a:pt x="12096" y="149"/>
                  </a:cubicBezTo>
                  <a:cubicBezTo>
                    <a:pt x="12042" y="107"/>
                    <a:pt x="11977" y="95"/>
                    <a:pt x="11910" y="95"/>
                  </a:cubicBezTo>
                  <a:cubicBezTo>
                    <a:pt x="11845" y="95"/>
                    <a:pt x="11778" y="107"/>
                    <a:pt x="11717" y="113"/>
                  </a:cubicBezTo>
                  <a:lnTo>
                    <a:pt x="11545" y="120"/>
                  </a:lnTo>
                  <a:cubicBezTo>
                    <a:pt x="11532" y="121"/>
                    <a:pt x="11519" y="121"/>
                    <a:pt x="11507" y="121"/>
                  </a:cubicBezTo>
                  <a:cubicBezTo>
                    <a:pt x="11473" y="121"/>
                    <a:pt x="11439" y="119"/>
                    <a:pt x="11405" y="118"/>
                  </a:cubicBezTo>
                  <a:lnTo>
                    <a:pt x="11405" y="118"/>
                  </a:lnTo>
                  <a:cubicBezTo>
                    <a:pt x="11407" y="119"/>
                    <a:pt x="11409" y="119"/>
                    <a:pt x="11411" y="119"/>
                  </a:cubicBezTo>
                  <a:cubicBezTo>
                    <a:pt x="11230" y="110"/>
                    <a:pt x="11051" y="109"/>
                    <a:pt x="10870" y="104"/>
                  </a:cubicBezTo>
                  <a:cubicBezTo>
                    <a:pt x="10668" y="90"/>
                    <a:pt x="10466" y="80"/>
                    <a:pt x="10265" y="78"/>
                  </a:cubicBezTo>
                  <a:cubicBezTo>
                    <a:pt x="10065" y="74"/>
                    <a:pt x="9864" y="73"/>
                    <a:pt x="9664" y="68"/>
                  </a:cubicBezTo>
                  <a:cubicBezTo>
                    <a:pt x="9539" y="61"/>
                    <a:pt x="9415" y="50"/>
                    <a:pt x="9291" y="44"/>
                  </a:cubicBezTo>
                  <a:cubicBezTo>
                    <a:pt x="9184" y="37"/>
                    <a:pt x="9078" y="37"/>
                    <a:pt x="8972" y="37"/>
                  </a:cubicBezTo>
                  <a:cubicBezTo>
                    <a:pt x="8941" y="37"/>
                    <a:pt x="8911" y="37"/>
                    <a:pt x="8880" y="37"/>
                  </a:cubicBezTo>
                  <a:cubicBezTo>
                    <a:pt x="8738" y="37"/>
                    <a:pt x="8597" y="32"/>
                    <a:pt x="8455" y="28"/>
                  </a:cubicBezTo>
                  <a:cubicBezTo>
                    <a:pt x="8319" y="23"/>
                    <a:pt x="8184" y="22"/>
                    <a:pt x="8048" y="17"/>
                  </a:cubicBezTo>
                  <a:cubicBezTo>
                    <a:pt x="7900" y="10"/>
                    <a:pt x="7754" y="2"/>
                    <a:pt x="7605" y="2"/>
                  </a:cubicBezTo>
                  <a:cubicBezTo>
                    <a:pt x="7558" y="2"/>
                    <a:pt x="7511" y="3"/>
                    <a:pt x="7464" y="5"/>
                  </a:cubicBezTo>
                  <a:cubicBezTo>
                    <a:pt x="7270" y="10"/>
                    <a:pt x="7076" y="21"/>
                    <a:pt x="6881" y="26"/>
                  </a:cubicBezTo>
                  <a:cubicBezTo>
                    <a:pt x="6680" y="31"/>
                    <a:pt x="6477" y="28"/>
                    <a:pt x="6275" y="40"/>
                  </a:cubicBezTo>
                  <a:cubicBezTo>
                    <a:pt x="6107" y="51"/>
                    <a:pt x="5941" y="66"/>
                    <a:pt x="5773" y="66"/>
                  </a:cubicBezTo>
                  <a:cubicBezTo>
                    <a:pt x="5751" y="66"/>
                    <a:pt x="5730" y="66"/>
                    <a:pt x="5708" y="65"/>
                  </a:cubicBezTo>
                  <a:cubicBezTo>
                    <a:pt x="5512" y="60"/>
                    <a:pt x="5316" y="48"/>
                    <a:pt x="5119" y="48"/>
                  </a:cubicBezTo>
                  <a:cubicBezTo>
                    <a:pt x="4917" y="47"/>
                    <a:pt x="4715" y="47"/>
                    <a:pt x="4512" y="40"/>
                  </a:cubicBezTo>
                  <a:cubicBezTo>
                    <a:pt x="4322" y="34"/>
                    <a:pt x="4133" y="29"/>
                    <a:pt x="3943" y="26"/>
                  </a:cubicBezTo>
                  <a:cubicBezTo>
                    <a:pt x="3921" y="26"/>
                    <a:pt x="3899" y="26"/>
                    <a:pt x="3877" y="26"/>
                  </a:cubicBezTo>
                  <a:cubicBezTo>
                    <a:pt x="3737" y="26"/>
                    <a:pt x="3597" y="31"/>
                    <a:pt x="3456" y="31"/>
                  </a:cubicBezTo>
                  <a:cubicBezTo>
                    <a:pt x="3425" y="31"/>
                    <a:pt x="3394" y="30"/>
                    <a:pt x="3363" y="30"/>
                  </a:cubicBezTo>
                  <a:cubicBezTo>
                    <a:pt x="3331" y="29"/>
                    <a:pt x="3297" y="27"/>
                    <a:pt x="3264" y="26"/>
                  </a:cubicBezTo>
                  <a:lnTo>
                    <a:pt x="3264" y="26"/>
                  </a:lnTo>
                  <a:cubicBezTo>
                    <a:pt x="3265" y="26"/>
                    <a:pt x="3267" y="26"/>
                    <a:pt x="3268" y="26"/>
                  </a:cubicBezTo>
                  <a:cubicBezTo>
                    <a:pt x="3101" y="18"/>
                    <a:pt x="2935" y="17"/>
                    <a:pt x="2768" y="13"/>
                  </a:cubicBezTo>
                  <a:lnTo>
                    <a:pt x="2783" y="13"/>
                  </a:lnTo>
                  <a:cubicBezTo>
                    <a:pt x="2604" y="5"/>
                    <a:pt x="2425" y="0"/>
                    <a:pt x="2245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5602" name="Google Shape;5602;p69"/>
            <p:cNvSpPr/>
            <p:nvPr/>
          </p:nvSpPr>
          <p:spPr>
            <a:xfrm>
              <a:off x="8282450" y="116682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1" y="1"/>
                  </a:moveTo>
                  <a:cubicBezTo>
                    <a:pt x="188" y="1"/>
                    <a:pt x="186" y="1"/>
                    <a:pt x="183" y="1"/>
                  </a:cubicBezTo>
                  <a:cubicBezTo>
                    <a:pt x="83" y="6"/>
                    <a:pt x="0" y="88"/>
                    <a:pt x="3" y="191"/>
                  </a:cubicBezTo>
                  <a:cubicBezTo>
                    <a:pt x="6" y="288"/>
                    <a:pt x="88" y="372"/>
                    <a:pt x="188" y="372"/>
                  </a:cubicBezTo>
                  <a:cubicBezTo>
                    <a:pt x="190" y="372"/>
                    <a:pt x="192" y="372"/>
                    <a:pt x="194" y="372"/>
                  </a:cubicBezTo>
                  <a:cubicBezTo>
                    <a:pt x="293" y="367"/>
                    <a:pt x="376" y="284"/>
                    <a:pt x="373" y="182"/>
                  </a:cubicBezTo>
                  <a:cubicBezTo>
                    <a:pt x="371" y="85"/>
                    <a:pt x="288" y="1"/>
                    <a:pt x="191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5603" name="Google Shape;5603;p69"/>
            <p:cNvSpPr/>
            <p:nvPr/>
          </p:nvSpPr>
          <p:spPr>
            <a:xfrm>
              <a:off x="8271300" y="1175725"/>
              <a:ext cx="700" cy="375"/>
            </a:xfrm>
            <a:custGeom>
              <a:avLst/>
              <a:gdLst/>
              <a:ahLst/>
              <a:cxnLst/>
              <a:rect l="l" t="t" r="r" b="b"/>
              <a:pathLst>
                <a:path w="28" h="15" extrusionOk="0">
                  <a:moveTo>
                    <a:pt x="0" y="1"/>
                  </a:moveTo>
                  <a:cubicBezTo>
                    <a:pt x="1" y="1"/>
                    <a:pt x="2" y="2"/>
                    <a:pt x="2" y="2"/>
                  </a:cubicBezTo>
                  <a:lnTo>
                    <a:pt x="2" y="2"/>
                  </a:lnTo>
                  <a:cubicBezTo>
                    <a:pt x="2" y="1"/>
                    <a:pt x="1" y="1"/>
                    <a:pt x="0" y="1"/>
                  </a:cubicBezTo>
                  <a:close/>
                  <a:moveTo>
                    <a:pt x="2" y="2"/>
                  </a:moveTo>
                  <a:cubicBezTo>
                    <a:pt x="4" y="3"/>
                    <a:pt x="6" y="4"/>
                    <a:pt x="7" y="5"/>
                  </a:cubicBezTo>
                  <a:lnTo>
                    <a:pt x="6" y="5"/>
                  </a:lnTo>
                  <a:cubicBezTo>
                    <a:pt x="13" y="9"/>
                    <a:pt x="21" y="12"/>
                    <a:pt x="28" y="14"/>
                  </a:cubicBezTo>
                  <a:cubicBezTo>
                    <a:pt x="19" y="11"/>
                    <a:pt x="11" y="7"/>
                    <a:pt x="2" y="2"/>
                  </a:cubicBezTo>
                  <a:close/>
                </a:path>
              </a:pathLst>
            </a:custGeom>
            <a:solidFill>
              <a:srgbClr val="EA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5604" name="Google Shape;5604;p69"/>
            <p:cNvSpPr/>
            <p:nvPr/>
          </p:nvSpPr>
          <p:spPr>
            <a:xfrm>
              <a:off x="8268200" y="1166900"/>
              <a:ext cx="10950" cy="9600"/>
            </a:xfrm>
            <a:custGeom>
              <a:avLst/>
              <a:gdLst/>
              <a:ahLst/>
              <a:cxnLst/>
              <a:rect l="l" t="t" r="r" b="b"/>
              <a:pathLst>
                <a:path w="438" h="384" extrusionOk="0">
                  <a:moveTo>
                    <a:pt x="200" y="0"/>
                  </a:moveTo>
                  <a:cubicBezTo>
                    <a:pt x="183" y="0"/>
                    <a:pt x="167" y="3"/>
                    <a:pt x="151" y="7"/>
                  </a:cubicBezTo>
                  <a:cubicBezTo>
                    <a:pt x="51" y="36"/>
                    <a:pt x="1" y="138"/>
                    <a:pt x="25" y="236"/>
                  </a:cubicBezTo>
                  <a:cubicBezTo>
                    <a:pt x="37" y="290"/>
                    <a:pt x="77" y="329"/>
                    <a:pt x="124" y="354"/>
                  </a:cubicBezTo>
                  <a:lnTo>
                    <a:pt x="120" y="351"/>
                  </a:lnTo>
                  <a:lnTo>
                    <a:pt x="120" y="351"/>
                  </a:lnTo>
                  <a:cubicBezTo>
                    <a:pt x="156" y="371"/>
                    <a:pt x="194" y="384"/>
                    <a:pt x="232" y="384"/>
                  </a:cubicBezTo>
                  <a:cubicBezTo>
                    <a:pt x="234" y="384"/>
                    <a:pt x="236" y="383"/>
                    <a:pt x="238" y="383"/>
                  </a:cubicBezTo>
                  <a:cubicBezTo>
                    <a:pt x="266" y="382"/>
                    <a:pt x="295" y="373"/>
                    <a:pt x="322" y="357"/>
                  </a:cubicBezTo>
                  <a:cubicBezTo>
                    <a:pt x="428" y="293"/>
                    <a:pt x="438" y="149"/>
                    <a:pt x="354" y="63"/>
                  </a:cubicBezTo>
                  <a:cubicBezTo>
                    <a:pt x="336" y="46"/>
                    <a:pt x="315" y="32"/>
                    <a:pt x="292" y="24"/>
                  </a:cubicBezTo>
                  <a:cubicBezTo>
                    <a:pt x="265" y="9"/>
                    <a:pt x="232" y="0"/>
                    <a:pt x="20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5605" name="Google Shape;5605;p69"/>
            <p:cNvSpPr/>
            <p:nvPr/>
          </p:nvSpPr>
          <p:spPr>
            <a:xfrm>
              <a:off x="8145125" y="1168275"/>
              <a:ext cx="10850" cy="9375"/>
            </a:xfrm>
            <a:custGeom>
              <a:avLst/>
              <a:gdLst/>
              <a:ahLst/>
              <a:cxnLst/>
              <a:rect l="l" t="t" r="r" b="b"/>
              <a:pathLst>
                <a:path w="434" h="375" extrusionOk="0">
                  <a:moveTo>
                    <a:pt x="202" y="1"/>
                  </a:moveTo>
                  <a:cubicBezTo>
                    <a:pt x="120" y="1"/>
                    <a:pt x="42" y="63"/>
                    <a:pt x="23" y="143"/>
                  </a:cubicBezTo>
                  <a:cubicBezTo>
                    <a:pt x="0" y="245"/>
                    <a:pt x="64" y="340"/>
                    <a:pt x="161" y="366"/>
                  </a:cubicBezTo>
                  <a:cubicBezTo>
                    <a:pt x="172" y="370"/>
                    <a:pt x="183" y="371"/>
                    <a:pt x="193" y="371"/>
                  </a:cubicBezTo>
                  <a:cubicBezTo>
                    <a:pt x="204" y="373"/>
                    <a:pt x="213" y="375"/>
                    <a:pt x="223" y="375"/>
                  </a:cubicBezTo>
                  <a:cubicBezTo>
                    <a:pt x="227" y="375"/>
                    <a:pt x="230" y="374"/>
                    <a:pt x="233" y="374"/>
                  </a:cubicBezTo>
                  <a:cubicBezTo>
                    <a:pt x="297" y="372"/>
                    <a:pt x="361" y="332"/>
                    <a:pt x="391" y="276"/>
                  </a:cubicBezTo>
                  <a:cubicBezTo>
                    <a:pt x="433" y="197"/>
                    <a:pt x="413" y="89"/>
                    <a:pt x="336" y="38"/>
                  </a:cubicBezTo>
                  <a:cubicBezTo>
                    <a:pt x="321" y="29"/>
                    <a:pt x="308" y="22"/>
                    <a:pt x="293" y="16"/>
                  </a:cubicBezTo>
                  <a:cubicBezTo>
                    <a:pt x="294" y="16"/>
                    <a:pt x="294" y="15"/>
                    <a:pt x="294" y="15"/>
                  </a:cubicBezTo>
                  <a:lnTo>
                    <a:pt x="293" y="15"/>
                  </a:lnTo>
                  <a:cubicBezTo>
                    <a:pt x="272" y="5"/>
                    <a:pt x="250" y="1"/>
                    <a:pt x="227" y="1"/>
                  </a:cubicBezTo>
                  <a:cubicBezTo>
                    <a:pt x="224" y="1"/>
                    <a:pt x="221" y="1"/>
                    <a:pt x="218" y="1"/>
                  </a:cubicBezTo>
                  <a:cubicBezTo>
                    <a:pt x="213" y="1"/>
                    <a:pt x="207" y="1"/>
                    <a:pt x="20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sp>
          <p:nvSpPr>
            <p:cNvPr id="5606" name="Google Shape;5606;p69"/>
            <p:cNvSpPr/>
            <p:nvPr/>
          </p:nvSpPr>
          <p:spPr>
            <a:xfrm>
              <a:off x="8047125" y="1102275"/>
              <a:ext cx="318000" cy="114275"/>
            </a:xfrm>
            <a:custGeom>
              <a:avLst/>
              <a:gdLst/>
              <a:ahLst/>
              <a:cxnLst/>
              <a:rect l="l" t="t" r="r" b="b"/>
              <a:pathLst>
                <a:path w="12720" h="4571" extrusionOk="0">
                  <a:moveTo>
                    <a:pt x="7221" y="645"/>
                  </a:moveTo>
                  <a:lnTo>
                    <a:pt x="7221" y="645"/>
                  </a:lnTo>
                  <a:cubicBezTo>
                    <a:pt x="7218" y="646"/>
                    <a:pt x="7215" y="648"/>
                    <a:pt x="7212" y="649"/>
                  </a:cubicBezTo>
                  <a:cubicBezTo>
                    <a:pt x="7215" y="648"/>
                    <a:pt x="7218" y="647"/>
                    <a:pt x="7221" y="645"/>
                  </a:cubicBezTo>
                  <a:close/>
                  <a:moveTo>
                    <a:pt x="5904" y="1329"/>
                  </a:moveTo>
                  <a:cubicBezTo>
                    <a:pt x="5904" y="1329"/>
                    <a:pt x="5903" y="1330"/>
                    <a:pt x="5903" y="1331"/>
                  </a:cubicBezTo>
                  <a:lnTo>
                    <a:pt x="5903" y="1331"/>
                  </a:lnTo>
                  <a:cubicBezTo>
                    <a:pt x="5903" y="1330"/>
                    <a:pt x="5904" y="1329"/>
                    <a:pt x="5904" y="1329"/>
                  </a:cubicBezTo>
                  <a:close/>
                  <a:moveTo>
                    <a:pt x="5923" y="1998"/>
                  </a:moveTo>
                  <a:lnTo>
                    <a:pt x="5923" y="1998"/>
                  </a:lnTo>
                  <a:cubicBezTo>
                    <a:pt x="5922" y="1999"/>
                    <a:pt x="5922" y="2000"/>
                    <a:pt x="5921" y="2001"/>
                  </a:cubicBezTo>
                  <a:cubicBezTo>
                    <a:pt x="5922" y="2000"/>
                    <a:pt x="5922" y="1999"/>
                    <a:pt x="5923" y="1998"/>
                  </a:cubicBezTo>
                  <a:close/>
                  <a:moveTo>
                    <a:pt x="12568" y="3481"/>
                  </a:moveTo>
                  <a:cubicBezTo>
                    <a:pt x="12570" y="3487"/>
                    <a:pt x="12571" y="3493"/>
                    <a:pt x="12573" y="3499"/>
                  </a:cubicBezTo>
                  <a:cubicBezTo>
                    <a:pt x="12572" y="3494"/>
                    <a:pt x="12570" y="3488"/>
                    <a:pt x="12568" y="3481"/>
                  </a:cubicBezTo>
                  <a:close/>
                  <a:moveTo>
                    <a:pt x="718" y="4167"/>
                  </a:moveTo>
                  <a:cubicBezTo>
                    <a:pt x="723" y="4167"/>
                    <a:pt x="727" y="4167"/>
                    <a:pt x="731" y="4167"/>
                  </a:cubicBezTo>
                  <a:lnTo>
                    <a:pt x="731" y="4167"/>
                  </a:lnTo>
                  <a:cubicBezTo>
                    <a:pt x="727" y="4167"/>
                    <a:pt x="723" y="4167"/>
                    <a:pt x="718" y="4167"/>
                  </a:cubicBezTo>
                  <a:close/>
                  <a:moveTo>
                    <a:pt x="8389" y="369"/>
                  </a:moveTo>
                  <a:cubicBezTo>
                    <a:pt x="8402" y="369"/>
                    <a:pt x="8415" y="369"/>
                    <a:pt x="8429" y="369"/>
                  </a:cubicBezTo>
                  <a:cubicBezTo>
                    <a:pt x="8494" y="374"/>
                    <a:pt x="8558" y="381"/>
                    <a:pt x="8623" y="389"/>
                  </a:cubicBezTo>
                  <a:cubicBezTo>
                    <a:pt x="8712" y="407"/>
                    <a:pt x="8799" y="428"/>
                    <a:pt x="8887" y="452"/>
                  </a:cubicBezTo>
                  <a:cubicBezTo>
                    <a:pt x="8972" y="479"/>
                    <a:pt x="9054" y="509"/>
                    <a:pt x="9137" y="543"/>
                  </a:cubicBezTo>
                  <a:cubicBezTo>
                    <a:pt x="9235" y="588"/>
                    <a:pt x="9332" y="635"/>
                    <a:pt x="9426" y="688"/>
                  </a:cubicBezTo>
                  <a:cubicBezTo>
                    <a:pt x="9464" y="710"/>
                    <a:pt x="9499" y="734"/>
                    <a:pt x="9533" y="758"/>
                  </a:cubicBezTo>
                  <a:cubicBezTo>
                    <a:pt x="9588" y="803"/>
                    <a:pt x="9639" y="851"/>
                    <a:pt x="9690" y="900"/>
                  </a:cubicBezTo>
                  <a:cubicBezTo>
                    <a:pt x="9744" y="957"/>
                    <a:pt x="9795" y="1015"/>
                    <a:pt x="9846" y="1076"/>
                  </a:cubicBezTo>
                  <a:cubicBezTo>
                    <a:pt x="9954" y="1227"/>
                    <a:pt x="10048" y="1386"/>
                    <a:pt x="10139" y="1548"/>
                  </a:cubicBezTo>
                  <a:cubicBezTo>
                    <a:pt x="10215" y="1690"/>
                    <a:pt x="10283" y="1833"/>
                    <a:pt x="10345" y="1982"/>
                  </a:cubicBezTo>
                  <a:cubicBezTo>
                    <a:pt x="10386" y="2098"/>
                    <a:pt x="10426" y="2215"/>
                    <a:pt x="10461" y="2334"/>
                  </a:cubicBezTo>
                  <a:cubicBezTo>
                    <a:pt x="10468" y="2366"/>
                    <a:pt x="10473" y="2399"/>
                    <a:pt x="10478" y="2431"/>
                  </a:cubicBezTo>
                  <a:cubicBezTo>
                    <a:pt x="10478" y="2432"/>
                    <a:pt x="10478" y="2434"/>
                    <a:pt x="10478" y="2436"/>
                  </a:cubicBezTo>
                  <a:cubicBezTo>
                    <a:pt x="10485" y="2461"/>
                    <a:pt x="10490" y="2487"/>
                    <a:pt x="10497" y="2512"/>
                  </a:cubicBezTo>
                  <a:lnTo>
                    <a:pt x="10496" y="2512"/>
                  </a:lnTo>
                  <a:cubicBezTo>
                    <a:pt x="10502" y="2532"/>
                    <a:pt x="10506" y="2552"/>
                    <a:pt x="10512" y="2572"/>
                  </a:cubicBezTo>
                  <a:cubicBezTo>
                    <a:pt x="10526" y="2613"/>
                    <a:pt x="10537" y="2654"/>
                    <a:pt x="10550" y="2695"/>
                  </a:cubicBezTo>
                  <a:cubicBezTo>
                    <a:pt x="10554" y="2712"/>
                    <a:pt x="10561" y="2729"/>
                    <a:pt x="10566" y="2748"/>
                  </a:cubicBezTo>
                  <a:cubicBezTo>
                    <a:pt x="10574" y="2787"/>
                    <a:pt x="10583" y="2827"/>
                    <a:pt x="10591" y="2867"/>
                  </a:cubicBezTo>
                  <a:cubicBezTo>
                    <a:pt x="10618" y="2858"/>
                    <a:pt x="10646" y="2847"/>
                    <a:pt x="10675" y="2839"/>
                  </a:cubicBezTo>
                  <a:cubicBezTo>
                    <a:pt x="10691" y="2835"/>
                    <a:pt x="10707" y="2829"/>
                    <a:pt x="10723" y="2824"/>
                  </a:cubicBezTo>
                  <a:cubicBezTo>
                    <a:pt x="10745" y="2816"/>
                    <a:pt x="10767" y="2808"/>
                    <a:pt x="10790" y="2799"/>
                  </a:cubicBezTo>
                  <a:cubicBezTo>
                    <a:pt x="10791" y="2796"/>
                    <a:pt x="10792" y="2791"/>
                    <a:pt x="10792" y="2787"/>
                  </a:cubicBezTo>
                  <a:cubicBezTo>
                    <a:pt x="10794" y="2786"/>
                    <a:pt x="10795" y="2786"/>
                    <a:pt x="10797" y="2785"/>
                  </a:cubicBezTo>
                  <a:lnTo>
                    <a:pt x="10797" y="2785"/>
                  </a:lnTo>
                  <a:cubicBezTo>
                    <a:pt x="10796" y="2786"/>
                    <a:pt x="10794" y="2786"/>
                    <a:pt x="10793" y="2787"/>
                  </a:cubicBezTo>
                  <a:cubicBezTo>
                    <a:pt x="10793" y="2787"/>
                    <a:pt x="10792" y="2788"/>
                    <a:pt x="10792" y="2788"/>
                  </a:cubicBezTo>
                  <a:lnTo>
                    <a:pt x="10800" y="2784"/>
                  </a:lnTo>
                  <a:lnTo>
                    <a:pt x="10800" y="2784"/>
                  </a:lnTo>
                  <a:cubicBezTo>
                    <a:pt x="10799" y="2784"/>
                    <a:pt x="10798" y="2785"/>
                    <a:pt x="10797" y="2785"/>
                  </a:cubicBezTo>
                  <a:lnTo>
                    <a:pt x="10797" y="2785"/>
                  </a:lnTo>
                  <a:cubicBezTo>
                    <a:pt x="10798" y="2784"/>
                    <a:pt x="10800" y="2784"/>
                    <a:pt x="10801" y="2783"/>
                  </a:cubicBezTo>
                  <a:lnTo>
                    <a:pt x="10801" y="2783"/>
                  </a:lnTo>
                  <a:lnTo>
                    <a:pt x="10800" y="2784"/>
                  </a:lnTo>
                  <a:lnTo>
                    <a:pt x="10800" y="2784"/>
                  </a:lnTo>
                  <a:cubicBezTo>
                    <a:pt x="10846" y="2768"/>
                    <a:pt x="10891" y="2753"/>
                    <a:pt x="10938" y="2740"/>
                  </a:cubicBezTo>
                  <a:cubicBezTo>
                    <a:pt x="10976" y="2732"/>
                    <a:pt x="11014" y="2726"/>
                    <a:pt x="11054" y="2719"/>
                  </a:cubicBezTo>
                  <a:cubicBezTo>
                    <a:pt x="11077" y="2718"/>
                    <a:pt x="11100" y="2717"/>
                    <a:pt x="11123" y="2717"/>
                  </a:cubicBezTo>
                  <a:cubicBezTo>
                    <a:pt x="11134" y="2718"/>
                    <a:pt x="11146" y="2719"/>
                    <a:pt x="11156" y="2719"/>
                  </a:cubicBezTo>
                  <a:cubicBezTo>
                    <a:pt x="11263" y="2737"/>
                    <a:pt x="11370" y="2766"/>
                    <a:pt x="11475" y="2795"/>
                  </a:cubicBezTo>
                  <a:cubicBezTo>
                    <a:pt x="11525" y="2811"/>
                    <a:pt x="11574" y="2827"/>
                    <a:pt x="11622" y="2845"/>
                  </a:cubicBezTo>
                  <a:cubicBezTo>
                    <a:pt x="11617" y="2843"/>
                    <a:pt x="11612" y="2840"/>
                    <a:pt x="11607" y="2838"/>
                  </a:cubicBezTo>
                  <a:lnTo>
                    <a:pt x="11607" y="2838"/>
                  </a:lnTo>
                  <a:cubicBezTo>
                    <a:pt x="11612" y="2840"/>
                    <a:pt x="11618" y="2843"/>
                    <a:pt x="11624" y="2845"/>
                  </a:cubicBezTo>
                  <a:cubicBezTo>
                    <a:pt x="11660" y="2862"/>
                    <a:pt x="11696" y="2880"/>
                    <a:pt x="11732" y="2900"/>
                  </a:cubicBezTo>
                  <a:cubicBezTo>
                    <a:pt x="11772" y="2924"/>
                    <a:pt x="11812" y="2951"/>
                    <a:pt x="11850" y="2981"/>
                  </a:cubicBezTo>
                  <a:cubicBezTo>
                    <a:pt x="11895" y="3015"/>
                    <a:pt x="11936" y="3052"/>
                    <a:pt x="11976" y="3092"/>
                  </a:cubicBezTo>
                  <a:cubicBezTo>
                    <a:pt x="12006" y="3123"/>
                    <a:pt x="12033" y="3154"/>
                    <a:pt x="12059" y="3187"/>
                  </a:cubicBezTo>
                  <a:cubicBezTo>
                    <a:pt x="12072" y="3205"/>
                    <a:pt x="12083" y="3225"/>
                    <a:pt x="12096" y="3244"/>
                  </a:cubicBezTo>
                  <a:cubicBezTo>
                    <a:pt x="12121" y="3294"/>
                    <a:pt x="12142" y="3345"/>
                    <a:pt x="12162" y="3396"/>
                  </a:cubicBezTo>
                  <a:cubicBezTo>
                    <a:pt x="12170" y="3424"/>
                    <a:pt x="12180" y="3451"/>
                    <a:pt x="12190" y="3480"/>
                  </a:cubicBezTo>
                  <a:cubicBezTo>
                    <a:pt x="12190" y="3481"/>
                    <a:pt x="12190" y="3482"/>
                    <a:pt x="12190" y="3483"/>
                  </a:cubicBezTo>
                  <a:cubicBezTo>
                    <a:pt x="12191" y="3486"/>
                    <a:pt x="12192" y="3491"/>
                    <a:pt x="12193" y="3494"/>
                  </a:cubicBezTo>
                  <a:cubicBezTo>
                    <a:pt x="12193" y="3492"/>
                    <a:pt x="12192" y="3491"/>
                    <a:pt x="12192" y="3489"/>
                  </a:cubicBezTo>
                  <a:lnTo>
                    <a:pt x="12192" y="3489"/>
                  </a:lnTo>
                  <a:cubicBezTo>
                    <a:pt x="12200" y="3523"/>
                    <a:pt x="12208" y="3556"/>
                    <a:pt x="12216" y="3588"/>
                  </a:cubicBezTo>
                  <a:cubicBezTo>
                    <a:pt x="12214" y="3580"/>
                    <a:pt x="12211" y="3573"/>
                    <a:pt x="12209" y="3565"/>
                  </a:cubicBezTo>
                  <a:lnTo>
                    <a:pt x="12209" y="3565"/>
                  </a:lnTo>
                  <a:cubicBezTo>
                    <a:pt x="12247" y="3743"/>
                    <a:pt x="12285" y="3916"/>
                    <a:pt x="12310" y="4096"/>
                  </a:cubicBezTo>
                  <a:cubicBezTo>
                    <a:pt x="12312" y="4118"/>
                    <a:pt x="12311" y="4141"/>
                    <a:pt x="12312" y="4162"/>
                  </a:cubicBezTo>
                  <a:cubicBezTo>
                    <a:pt x="12296" y="4163"/>
                    <a:pt x="12279" y="4163"/>
                    <a:pt x="12262" y="4165"/>
                  </a:cubicBezTo>
                  <a:cubicBezTo>
                    <a:pt x="12125" y="4172"/>
                    <a:pt x="11988" y="4175"/>
                    <a:pt x="11851" y="4175"/>
                  </a:cubicBezTo>
                  <a:cubicBezTo>
                    <a:pt x="11776" y="4175"/>
                    <a:pt x="11701" y="4174"/>
                    <a:pt x="11626" y="4173"/>
                  </a:cubicBezTo>
                  <a:cubicBezTo>
                    <a:pt x="11370" y="4157"/>
                    <a:pt x="11115" y="4131"/>
                    <a:pt x="10860" y="4111"/>
                  </a:cubicBezTo>
                  <a:cubicBezTo>
                    <a:pt x="10612" y="4089"/>
                    <a:pt x="10360" y="4088"/>
                    <a:pt x="10111" y="4083"/>
                  </a:cubicBezTo>
                  <a:cubicBezTo>
                    <a:pt x="10113" y="4083"/>
                    <a:pt x="10114" y="4083"/>
                    <a:pt x="10117" y="4082"/>
                  </a:cubicBezTo>
                  <a:cubicBezTo>
                    <a:pt x="9910" y="4078"/>
                    <a:pt x="9703" y="4070"/>
                    <a:pt x="9497" y="4070"/>
                  </a:cubicBezTo>
                  <a:cubicBezTo>
                    <a:pt x="9439" y="4070"/>
                    <a:pt x="9381" y="4070"/>
                    <a:pt x="9323" y="4072"/>
                  </a:cubicBezTo>
                  <a:cubicBezTo>
                    <a:pt x="9100" y="4078"/>
                    <a:pt x="8877" y="4083"/>
                    <a:pt x="8653" y="4083"/>
                  </a:cubicBezTo>
                  <a:cubicBezTo>
                    <a:pt x="8603" y="4083"/>
                    <a:pt x="8552" y="4083"/>
                    <a:pt x="8502" y="4082"/>
                  </a:cubicBezTo>
                  <a:cubicBezTo>
                    <a:pt x="8173" y="4073"/>
                    <a:pt x="7844" y="4055"/>
                    <a:pt x="7515" y="4055"/>
                  </a:cubicBezTo>
                  <a:cubicBezTo>
                    <a:pt x="7447" y="4055"/>
                    <a:pt x="7380" y="4055"/>
                    <a:pt x="7313" y="4057"/>
                  </a:cubicBezTo>
                  <a:cubicBezTo>
                    <a:pt x="7119" y="4062"/>
                    <a:pt x="6925" y="4073"/>
                    <a:pt x="6731" y="4074"/>
                  </a:cubicBezTo>
                  <a:cubicBezTo>
                    <a:pt x="6519" y="4076"/>
                    <a:pt x="6306" y="4076"/>
                    <a:pt x="6094" y="4081"/>
                  </a:cubicBezTo>
                  <a:cubicBezTo>
                    <a:pt x="5896" y="4086"/>
                    <a:pt x="5697" y="4096"/>
                    <a:pt x="5498" y="4100"/>
                  </a:cubicBezTo>
                  <a:cubicBezTo>
                    <a:pt x="5299" y="4107"/>
                    <a:pt x="5099" y="4107"/>
                    <a:pt x="4899" y="4108"/>
                  </a:cubicBezTo>
                  <a:cubicBezTo>
                    <a:pt x="4499" y="4111"/>
                    <a:pt x="4097" y="4111"/>
                    <a:pt x="3699" y="4139"/>
                  </a:cubicBezTo>
                  <a:cubicBezTo>
                    <a:pt x="3547" y="4150"/>
                    <a:pt x="3396" y="4167"/>
                    <a:pt x="3245" y="4181"/>
                  </a:cubicBezTo>
                  <a:cubicBezTo>
                    <a:pt x="3156" y="4187"/>
                    <a:pt x="3069" y="4193"/>
                    <a:pt x="2981" y="4197"/>
                  </a:cubicBezTo>
                  <a:cubicBezTo>
                    <a:pt x="2950" y="4198"/>
                    <a:pt x="2919" y="4198"/>
                    <a:pt x="2888" y="4198"/>
                  </a:cubicBezTo>
                  <a:cubicBezTo>
                    <a:pt x="2847" y="4198"/>
                    <a:pt x="2805" y="4198"/>
                    <a:pt x="2764" y="4198"/>
                  </a:cubicBezTo>
                  <a:cubicBezTo>
                    <a:pt x="2603" y="4193"/>
                    <a:pt x="2440" y="4186"/>
                    <a:pt x="2279" y="4177"/>
                  </a:cubicBezTo>
                  <a:cubicBezTo>
                    <a:pt x="2106" y="4168"/>
                    <a:pt x="1934" y="4159"/>
                    <a:pt x="1762" y="4158"/>
                  </a:cubicBezTo>
                  <a:cubicBezTo>
                    <a:pt x="1743" y="4157"/>
                    <a:pt x="1724" y="4157"/>
                    <a:pt x="1704" y="4157"/>
                  </a:cubicBezTo>
                  <a:cubicBezTo>
                    <a:pt x="1547" y="4157"/>
                    <a:pt x="1390" y="4165"/>
                    <a:pt x="1233" y="4168"/>
                  </a:cubicBezTo>
                  <a:cubicBezTo>
                    <a:pt x="1171" y="4170"/>
                    <a:pt x="1110" y="4170"/>
                    <a:pt x="1048" y="4170"/>
                  </a:cubicBezTo>
                  <a:cubicBezTo>
                    <a:pt x="942" y="4170"/>
                    <a:pt x="837" y="4168"/>
                    <a:pt x="731" y="4167"/>
                  </a:cubicBezTo>
                  <a:lnTo>
                    <a:pt x="731" y="4167"/>
                  </a:lnTo>
                  <a:cubicBezTo>
                    <a:pt x="735" y="4167"/>
                    <a:pt x="739" y="4167"/>
                    <a:pt x="742" y="4168"/>
                  </a:cubicBezTo>
                  <a:cubicBezTo>
                    <a:pt x="646" y="4165"/>
                    <a:pt x="549" y="4160"/>
                    <a:pt x="453" y="4155"/>
                  </a:cubicBezTo>
                  <a:cubicBezTo>
                    <a:pt x="458" y="4137"/>
                    <a:pt x="462" y="4118"/>
                    <a:pt x="467" y="4098"/>
                  </a:cubicBezTo>
                  <a:cubicBezTo>
                    <a:pt x="488" y="4025"/>
                    <a:pt x="509" y="3952"/>
                    <a:pt x="525" y="3878"/>
                  </a:cubicBezTo>
                  <a:cubicBezTo>
                    <a:pt x="541" y="3802"/>
                    <a:pt x="556" y="3728"/>
                    <a:pt x="574" y="3653"/>
                  </a:cubicBezTo>
                  <a:cubicBezTo>
                    <a:pt x="586" y="3618"/>
                    <a:pt x="598" y="3584"/>
                    <a:pt x="612" y="3549"/>
                  </a:cubicBezTo>
                  <a:cubicBezTo>
                    <a:pt x="650" y="3468"/>
                    <a:pt x="689" y="3389"/>
                    <a:pt x="733" y="3313"/>
                  </a:cubicBezTo>
                  <a:cubicBezTo>
                    <a:pt x="763" y="3269"/>
                    <a:pt x="794" y="3228"/>
                    <a:pt x="825" y="3187"/>
                  </a:cubicBezTo>
                  <a:cubicBezTo>
                    <a:pt x="857" y="3146"/>
                    <a:pt x="893" y="3107"/>
                    <a:pt x="931" y="3070"/>
                  </a:cubicBezTo>
                  <a:cubicBezTo>
                    <a:pt x="958" y="3045"/>
                    <a:pt x="987" y="3021"/>
                    <a:pt x="1017" y="2997"/>
                  </a:cubicBezTo>
                  <a:cubicBezTo>
                    <a:pt x="1049" y="2976"/>
                    <a:pt x="1080" y="2956"/>
                    <a:pt x="1113" y="2936"/>
                  </a:cubicBezTo>
                  <a:cubicBezTo>
                    <a:pt x="1195" y="2893"/>
                    <a:pt x="1279" y="2855"/>
                    <a:pt x="1364" y="2820"/>
                  </a:cubicBezTo>
                  <a:cubicBezTo>
                    <a:pt x="1457" y="2784"/>
                    <a:pt x="1550" y="2750"/>
                    <a:pt x="1643" y="2721"/>
                  </a:cubicBezTo>
                  <a:cubicBezTo>
                    <a:pt x="1731" y="2703"/>
                    <a:pt x="1816" y="2691"/>
                    <a:pt x="1904" y="2680"/>
                  </a:cubicBezTo>
                  <a:cubicBezTo>
                    <a:pt x="1973" y="2676"/>
                    <a:pt x="2040" y="2672"/>
                    <a:pt x="2109" y="2672"/>
                  </a:cubicBezTo>
                  <a:cubicBezTo>
                    <a:pt x="2118" y="2672"/>
                    <a:pt x="2126" y="2672"/>
                    <a:pt x="2134" y="2672"/>
                  </a:cubicBezTo>
                  <a:cubicBezTo>
                    <a:pt x="2166" y="2675"/>
                    <a:pt x="2199" y="2677"/>
                    <a:pt x="2231" y="2683"/>
                  </a:cubicBezTo>
                  <a:cubicBezTo>
                    <a:pt x="2230" y="2681"/>
                    <a:pt x="2229" y="2681"/>
                    <a:pt x="2227" y="2680"/>
                  </a:cubicBezTo>
                  <a:lnTo>
                    <a:pt x="2227" y="2680"/>
                  </a:lnTo>
                  <a:cubicBezTo>
                    <a:pt x="2304" y="2694"/>
                    <a:pt x="2380" y="2711"/>
                    <a:pt x="2455" y="2731"/>
                  </a:cubicBezTo>
                  <a:cubicBezTo>
                    <a:pt x="2447" y="2728"/>
                    <a:pt x="2439" y="2726"/>
                    <a:pt x="2432" y="2724"/>
                  </a:cubicBezTo>
                  <a:lnTo>
                    <a:pt x="2432" y="2724"/>
                  </a:lnTo>
                  <a:cubicBezTo>
                    <a:pt x="2464" y="2733"/>
                    <a:pt x="2496" y="2742"/>
                    <a:pt x="2528" y="2752"/>
                  </a:cubicBezTo>
                  <a:cubicBezTo>
                    <a:pt x="2552" y="2756"/>
                    <a:pt x="2575" y="2760"/>
                    <a:pt x="2599" y="2765"/>
                  </a:cubicBezTo>
                  <a:cubicBezTo>
                    <a:pt x="2599" y="2765"/>
                    <a:pt x="2599" y="2766"/>
                    <a:pt x="2598" y="2766"/>
                  </a:cubicBezTo>
                  <a:cubicBezTo>
                    <a:pt x="2603" y="2767"/>
                    <a:pt x="2608" y="2767"/>
                    <a:pt x="2613" y="2768"/>
                  </a:cubicBezTo>
                  <a:cubicBezTo>
                    <a:pt x="2648" y="2774"/>
                    <a:pt x="2685" y="2782"/>
                    <a:pt x="2719" y="2792"/>
                  </a:cubicBezTo>
                  <a:cubicBezTo>
                    <a:pt x="2759" y="2803"/>
                    <a:pt x="2798" y="2813"/>
                    <a:pt x="2838" y="2824"/>
                  </a:cubicBezTo>
                  <a:cubicBezTo>
                    <a:pt x="2876" y="2834"/>
                    <a:pt x="2914" y="2840"/>
                    <a:pt x="2944" y="2869"/>
                  </a:cubicBezTo>
                  <a:cubicBezTo>
                    <a:pt x="2947" y="2870"/>
                    <a:pt x="2952" y="2870"/>
                    <a:pt x="2955" y="2871"/>
                  </a:cubicBezTo>
                  <a:cubicBezTo>
                    <a:pt x="2992" y="2802"/>
                    <a:pt x="3029" y="2733"/>
                    <a:pt x="3067" y="2663"/>
                  </a:cubicBezTo>
                  <a:cubicBezTo>
                    <a:pt x="3072" y="2653"/>
                    <a:pt x="3076" y="2643"/>
                    <a:pt x="3081" y="2631"/>
                  </a:cubicBezTo>
                  <a:cubicBezTo>
                    <a:pt x="3083" y="2627"/>
                    <a:pt x="3085" y="2623"/>
                    <a:pt x="3088" y="2619"/>
                  </a:cubicBezTo>
                  <a:cubicBezTo>
                    <a:pt x="3091" y="2611"/>
                    <a:pt x="3096" y="2601"/>
                    <a:pt x="3100" y="2595"/>
                  </a:cubicBezTo>
                  <a:cubicBezTo>
                    <a:pt x="3097" y="2591"/>
                    <a:pt x="3092" y="2590"/>
                    <a:pt x="3088" y="2587"/>
                  </a:cubicBezTo>
                  <a:cubicBezTo>
                    <a:pt x="3141" y="2498"/>
                    <a:pt x="3196" y="2410"/>
                    <a:pt x="3259" y="2327"/>
                  </a:cubicBezTo>
                  <a:cubicBezTo>
                    <a:pt x="3287" y="2294"/>
                    <a:pt x="3315" y="2264"/>
                    <a:pt x="3345" y="2234"/>
                  </a:cubicBezTo>
                  <a:lnTo>
                    <a:pt x="3345" y="2234"/>
                  </a:lnTo>
                  <a:cubicBezTo>
                    <a:pt x="3345" y="2234"/>
                    <a:pt x="3344" y="2235"/>
                    <a:pt x="3344" y="2237"/>
                  </a:cubicBezTo>
                  <a:lnTo>
                    <a:pt x="3344" y="2237"/>
                  </a:lnTo>
                  <a:cubicBezTo>
                    <a:pt x="3344" y="2235"/>
                    <a:pt x="3345" y="2234"/>
                    <a:pt x="3346" y="2233"/>
                  </a:cubicBezTo>
                  <a:cubicBezTo>
                    <a:pt x="3348" y="2231"/>
                    <a:pt x="3352" y="2227"/>
                    <a:pt x="3354" y="2225"/>
                  </a:cubicBezTo>
                  <a:lnTo>
                    <a:pt x="3354" y="2226"/>
                  </a:lnTo>
                  <a:cubicBezTo>
                    <a:pt x="3355" y="2225"/>
                    <a:pt x="3356" y="2223"/>
                    <a:pt x="3357" y="2222"/>
                  </a:cubicBezTo>
                  <a:cubicBezTo>
                    <a:pt x="3358" y="2221"/>
                    <a:pt x="3358" y="2221"/>
                    <a:pt x="3359" y="2221"/>
                  </a:cubicBezTo>
                  <a:lnTo>
                    <a:pt x="3359" y="2221"/>
                  </a:lnTo>
                  <a:cubicBezTo>
                    <a:pt x="3434" y="2149"/>
                    <a:pt x="3508" y="2075"/>
                    <a:pt x="3584" y="2002"/>
                  </a:cubicBezTo>
                  <a:cubicBezTo>
                    <a:pt x="3612" y="1977"/>
                    <a:pt x="3642" y="1954"/>
                    <a:pt x="3672" y="1931"/>
                  </a:cubicBezTo>
                  <a:cubicBezTo>
                    <a:pt x="3700" y="1911"/>
                    <a:pt x="3729" y="1890"/>
                    <a:pt x="3760" y="1872"/>
                  </a:cubicBezTo>
                  <a:cubicBezTo>
                    <a:pt x="3760" y="1871"/>
                    <a:pt x="3760" y="1871"/>
                    <a:pt x="3760" y="1871"/>
                  </a:cubicBezTo>
                  <a:cubicBezTo>
                    <a:pt x="3811" y="1844"/>
                    <a:pt x="3865" y="1820"/>
                    <a:pt x="3919" y="1798"/>
                  </a:cubicBezTo>
                  <a:cubicBezTo>
                    <a:pt x="3950" y="1786"/>
                    <a:pt x="3979" y="1777"/>
                    <a:pt x="4010" y="1769"/>
                  </a:cubicBezTo>
                  <a:cubicBezTo>
                    <a:pt x="4101" y="1747"/>
                    <a:pt x="4193" y="1730"/>
                    <a:pt x="4286" y="1716"/>
                  </a:cubicBezTo>
                  <a:cubicBezTo>
                    <a:pt x="4331" y="1713"/>
                    <a:pt x="4374" y="1712"/>
                    <a:pt x="4417" y="1711"/>
                  </a:cubicBezTo>
                  <a:cubicBezTo>
                    <a:pt x="4502" y="1713"/>
                    <a:pt x="4583" y="1721"/>
                    <a:pt x="4668" y="1731"/>
                  </a:cubicBezTo>
                  <a:cubicBezTo>
                    <a:pt x="4707" y="1738"/>
                    <a:pt x="4746" y="1746"/>
                    <a:pt x="4782" y="1755"/>
                  </a:cubicBezTo>
                  <a:cubicBezTo>
                    <a:pt x="4784" y="1756"/>
                    <a:pt x="4784" y="1756"/>
                    <a:pt x="4786" y="1756"/>
                  </a:cubicBezTo>
                  <a:cubicBezTo>
                    <a:pt x="4790" y="1758"/>
                    <a:pt x="4796" y="1759"/>
                    <a:pt x="4801" y="1760"/>
                  </a:cubicBezTo>
                  <a:cubicBezTo>
                    <a:pt x="4796" y="1759"/>
                    <a:pt x="4791" y="1759"/>
                    <a:pt x="4787" y="1758"/>
                  </a:cubicBezTo>
                  <a:lnTo>
                    <a:pt x="4787" y="1758"/>
                  </a:lnTo>
                  <a:cubicBezTo>
                    <a:pt x="4826" y="1769"/>
                    <a:pt x="4862" y="1782"/>
                    <a:pt x="4899" y="1796"/>
                  </a:cubicBezTo>
                  <a:cubicBezTo>
                    <a:pt x="4945" y="1816"/>
                    <a:pt x="4989" y="1839"/>
                    <a:pt x="5033" y="1863"/>
                  </a:cubicBezTo>
                  <a:cubicBezTo>
                    <a:pt x="5113" y="1912"/>
                    <a:pt x="5192" y="1963"/>
                    <a:pt x="5269" y="2016"/>
                  </a:cubicBezTo>
                  <a:cubicBezTo>
                    <a:pt x="5299" y="2030"/>
                    <a:pt x="5325" y="2049"/>
                    <a:pt x="5353" y="2066"/>
                  </a:cubicBezTo>
                  <a:cubicBezTo>
                    <a:pt x="5378" y="2082"/>
                    <a:pt x="5403" y="2098"/>
                    <a:pt x="5427" y="2114"/>
                  </a:cubicBezTo>
                  <a:cubicBezTo>
                    <a:pt x="5479" y="2147"/>
                    <a:pt x="5529" y="2181"/>
                    <a:pt x="5578" y="2214"/>
                  </a:cubicBezTo>
                  <a:lnTo>
                    <a:pt x="5579" y="2214"/>
                  </a:lnTo>
                  <a:cubicBezTo>
                    <a:pt x="5585" y="2217"/>
                    <a:pt x="5592" y="2221"/>
                    <a:pt x="5598" y="2224"/>
                  </a:cubicBezTo>
                  <a:cubicBezTo>
                    <a:pt x="5603" y="2226"/>
                    <a:pt x="5608" y="2230"/>
                    <a:pt x="5614" y="2232"/>
                  </a:cubicBezTo>
                  <a:cubicBezTo>
                    <a:pt x="5668" y="2261"/>
                    <a:pt x="5721" y="2292"/>
                    <a:pt x="5774" y="2324"/>
                  </a:cubicBezTo>
                  <a:cubicBezTo>
                    <a:pt x="5774" y="2322"/>
                    <a:pt x="5775" y="2321"/>
                    <a:pt x="5775" y="2320"/>
                  </a:cubicBezTo>
                  <a:cubicBezTo>
                    <a:pt x="5790" y="2292"/>
                    <a:pt x="5806" y="2263"/>
                    <a:pt x="5823" y="2237"/>
                  </a:cubicBezTo>
                  <a:cubicBezTo>
                    <a:pt x="5831" y="2218"/>
                    <a:pt x="5839" y="2201"/>
                    <a:pt x="5847" y="2184"/>
                  </a:cubicBezTo>
                  <a:cubicBezTo>
                    <a:pt x="5853" y="2170"/>
                    <a:pt x="5858" y="2157"/>
                    <a:pt x="5864" y="2143"/>
                  </a:cubicBezTo>
                  <a:cubicBezTo>
                    <a:pt x="5877" y="2114"/>
                    <a:pt x="5889" y="2086"/>
                    <a:pt x="5903" y="2057"/>
                  </a:cubicBezTo>
                  <a:cubicBezTo>
                    <a:pt x="5901" y="2055"/>
                    <a:pt x="5898" y="2053"/>
                    <a:pt x="5897" y="2051"/>
                  </a:cubicBezTo>
                  <a:cubicBezTo>
                    <a:pt x="5897" y="2050"/>
                    <a:pt x="5897" y="2050"/>
                    <a:pt x="5897" y="2049"/>
                  </a:cubicBezTo>
                  <a:cubicBezTo>
                    <a:pt x="5904" y="2033"/>
                    <a:pt x="5911" y="2018"/>
                    <a:pt x="5920" y="2003"/>
                  </a:cubicBezTo>
                  <a:cubicBezTo>
                    <a:pt x="5923" y="1999"/>
                    <a:pt x="5925" y="1996"/>
                    <a:pt x="5927" y="1992"/>
                  </a:cubicBezTo>
                  <a:lnTo>
                    <a:pt x="5927" y="1992"/>
                  </a:lnTo>
                  <a:cubicBezTo>
                    <a:pt x="5940" y="1971"/>
                    <a:pt x="5953" y="1951"/>
                    <a:pt x="5967" y="1931"/>
                  </a:cubicBezTo>
                  <a:cubicBezTo>
                    <a:pt x="5975" y="1916"/>
                    <a:pt x="5983" y="1903"/>
                    <a:pt x="5992" y="1888"/>
                  </a:cubicBezTo>
                  <a:cubicBezTo>
                    <a:pt x="5998" y="1879"/>
                    <a:pt x="6006" y="1871"/>
                    <a:pt x="6013" y="1864"/>
                  </a:cubicBezTo>
                  <a:cubicBezTo>
                    <a:pt x="6031" y="1839"/>
                    <a:pt x="6048" y="1815"/>
                    <a:pt x="6065" y="1788"/>
                  </a:cubicBezTo>
                  <a:cubicBezTo>
                    <a:pt x="6116" y="1712"/>
                    <a:pt x="6156" y="1628"/>
                    <a:pt x="6202" y="1548"/>
                  </a:cubicBezTo>
                  <a:lnTo>
                    <a:pt x="6202" y="1548"/>
                  </a:lnTo>
                  <a:cubicBezTo>
                    <a:pt x="6201" y="1551"/>
                    <a:pt x="6200" y="1552"/>
                    <a:pt x="6200" y="1553"/>
                  </a:cubicBezTo>
                  <a:cubicBezTo>
                    <a:pt x="6245" y="1476"/>
                    <a:pt x="6286" y="1397"/>
                    <a:pt x="6329" y="1320"/>
                  </a:cubicBezTo>
                  <a:cubicBezTo>
                    <a:pt x="6338" y="1305"/>
                    <a:pt x="6350" y="1290"/>
                    <a:pt x="6361" y="1275"/>
                  </a:cubicBezTo>
                  <a:cubicBezTo>
                    <a:pt x="6375" y="1257"/>
                    <a:pt x="6391" y="1241"/>
                    <a:pt x="6406" y="1225"/>
                  </a:cubicBezTo>
                  <a:cubicBezTo>
                    <a:pt x="6505" y="1130"/>
                    <a:pt x="6613" y="1043"/>
                    <a:pt x="6723" y="958"/>
                  </a:cubicBezTo>
                  <a:cubicBezTo>
                    <a:pt x="6885" y="844"/>
                    <a:pt x="7054" y="739"/>
                    <a:pt x="7228" y="640"/>
                  </a:cubicBezTo>
                  <a:lnTo>
                    <a:pt x="7228" y="640"/>
                  </a:lnTo>
                  <a:cubicBezTo>
                    <a:pt x="7226" y="642"/>
                    <a:pt x="7223" y="643"/>
                    <a:pt x="7221" y="645"/>
                  </a:cubicBezTo>
                  <a:lnTo>
                    <a:pt x="7221" y="645"/>
                  </a:lnTo>
                  <a:cubicBezTo>
                    <a:pt x="7313" y="596"/>
                    <a:pt x="7407" y="552"/>
                    <a:pt x="7501" y="510"/>
                  </a:cubicBezTo>
                  <a:cubicBezTo>
                    <a:pt x="7581" y="480"/>
                    <a:pt x="7660" y="454"/>
                    <a:pt x="7742" y="430"/>
                  </a:cubicBezTo>
                  <a:cubicBezTo>
                    <a:pt x="7836" y="410"/>
                    <a:pt x="7930" y="396"/>
                    <a:pt x="8026" y="384"/>
                  </a:cubicBezTo>
                  <a:cubicBezTo>
                    <a:pt x="8148" y="374"/>
                    <a:pt x="8268" y="369"/>
                    <a:pt x="8389" y="369"/>
                  </a:cubicBezTo>
                  <a:close/>
                  <a:moveTo>
                    <a:pt x="8313" y="0"/>
                  </a:moveTo>
                  <a:cubicBezTo>
                    <a:pt x="8281" y="0"/>
                    <a:pt x="8250" y="0"/>
                    <a:pt x="8218" y="1"/>
                  </a:cubicBezTo>
                  <a:cubicBezTo>
                    <a:pt x="8122" y="2"/>
                    <a:pt x="8026" y="13"/>
                    <a:pt x="7930" y="24"/>
                  </a:cubicBezTo>
                  <a:cubicBezTo>
                    <a:pt x="7831" y="35"/>
                    <a:pt x="7731" y="50"/>
                    <a:pt x="7634" y="78"/>
                  </a:cubicBezTo>
                  <a:cubicBezTo>
                    <a:pt x="7264" y="178"/>
                    <a:pt x="6929" y="374"/>
                    <a:pt x="6612" y="585"/>
                  </a:cubicBezTo>
                  <a:cubicBezTo>
                    <a:pt x="6465" y="683"/>
                    <a:pt x="6325" y="796"/>
                    <a:pt x="6196" y="916"/>
                  </a:cubicBezTo>
                  <a:cubicBezTo>
                    <a:pt x="6132" y="975"/>
                    <a:pt x="6071" y="1038"/>
                    <a:pt x="6024" y="1113"/>
                  </a:cubicBezTo>
                  <a:cubicBezTo>
                    <a:pt x="5983" y="1177"/>
                    <a:pt x="5951" y="1248"/>
                    <a:pt x="5912" y="1315"/>
                  </a:cubicBezTo>
                  <a:cubicBezTo>
                    <a:pt x="5911" y="1316"/>
                    <a:pt x="5910" y="1320"/>
                    <a:pt x="5907" y="1323"/>
                  </a:cubicBezTo>
                  <a:cubicBezTo>
                    <a:pt x="5906" y="1324"/>
                    <a:pt x="5905" y="1327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3" y="1330"/>
                    <a:pt x="5903" y="1331"/>
                    <a:pt x="5902" y="1332"/>
                  </a:cubicBezTo>
                  <a:lnTo>
                    <a:pt x="5902" y="1332"/>
                  </a:lnTo>
                  <a:cubicBezTo>
                    <a:pt x="5902" y="1332"/>
                    <a:pt x="5902" y="1331"/>
                    <a:pt x="5903" y="1331"/>
                  </a:cubicBezTo>
                  <a:lnTo>
                    <a:pt x="5903" y="1331"/>
                  </a:lnTo>
                  <a:cubicBezTo>
                    <a:pt x="5864" y="1398"/>
                    <a:pt x="5827" y="1467"/>
                    <a:pt x="5788" y="1536"/>
                  </a:cubicBezTo>
                  <a:cubicBezTo>
                    <a:pt x="5732" y="1627"/>
                    <a:pt x="5668" y="1713"/>
                    <a:pt x="5611" y="1804"/>
                  </a:cubicBezTo>
                  <a:cubicBezTo>
                    <a:pt x="5529" y="1744"/>
                    <a:pt x="5444" y="1687"/>
                    <a:pt x="5360" y="1632"/>
                  </a:cubicBezTo>
                  <a:cubicBezTo>
                    <a:pt x="5225" y="1543"/>
                    <a:pt x="5084" y="1465"/>
                    <a:pt x="4930" y="1414"/>
                  </a:cubicBezTo>
                  <a:cubicBezTo>
                    <a:pt x="4796" y="1371"/>
                    <a:pt x="4655" y="1355"/>
                    <a:pt x="4515" y="1344"/>
                  </a:cubicBezTo>
                  <a:cubicBezTo>
                    <a:pt x="4484" y="1341"/>
                    <a:pt x="4454" y="1340"/>
                    <a:pt x="4423" y="1340"/>
                  </a:cubicBezTo>
                  <a:cubicBezTo>
                    <a:pt x="4259" y="1340"/>
                    <a:pt x="4097" y="1370"/>
                    <a:pt x="3937" y="1406"/>
                  </a:cubicBezTo>
                  <a:cubicBezTo>
                    <a:pt x="3794" y="1440"/>
                    <a:pt x="3652" y="1503"/>
                    <a:pt x="3529" y="1580"/>
                  </a:cubicBezTo>
                  <a:cubicBezTo>
                    <a:pt x="3415" y="1652"/>
                    <a:pt x="3319" y="1745"/>
                    <a:pt x="3225" y="1839"/>
                  </a:cubicBezTo>
                  <a:cubicBezTo>
                    <a:pt x="3226" y="1839"/>
                    <a:pt x="3226" y="1839"/>
                    <a:pt x="3227" y="1838"/>
                  </a:cubicBezTo>
                  <a:lnTo>
                    <a:pt x="3227" y="1838"/>
                  </a:lnTo>
                  <a:cubicBezTo>
                    <a:pt x="3225" y="1840"/>
                    <a:pt x="3223" y="1843"/>
                    <a:pt x="3220" y="1844"/>
                  </a:cubicBezTo>
                  <a:cubicBezTo>
                    <a:pt x="3220" y="1846"/>
                    <a:pt x="3219" y="1846"/>
                    <a:pt x="3218" y="1846"/>
                  </a:cubicBezTo>
                  <a:cubicBezTo>
                    <a:pt x="3131" y="1928"/>
                    <a:pt x="3037" y="2008"/>
                    <a:pt x="2964" y="2105"/>
                  </a:cubicBezTo>
                  <a:cubicBezTo>
                    <a:pt x="2891" y="2201"/>
                    <a:pt x="2827" y="2303"/>
                    <a:pt x="2765" y="2407"/>
                  </a:cubicBezTo>
                  <a:cubicBezTo>
                    <a:pt x="2758" y="2416"/>
                    <a:pt x="2755" y="2426"/>
                    <a:pt x="2749" y="2437"/>
                  </a:cubicBezTo>
                  <a:cubicBezTo>
                    <a:pt x="2632" y="2394"/>
                    <a:pt x="2514" y="2359"/>
                    <a:pt x="2392" y="2336"/>
                  </a:cubicBezTo>
                  <a:cubicBezTo>
                    <a:pt x="2285" y="2316"/>
                    <a:pt x="2177" y="2302"/>
                    <a:pt x="2068" y="2302"/>
                  </a:cubicBezTo>
                  <a:cubicBezTo>
                    <a:pt x="2038" y="2302"/>
                    <a:pt x="2008" y="2303"/>
                    <a:pt x="1977" y="2305"/>
                  </a:cubicBezTo>
                  <a:cubicBezTo>
                    <a:pt x="1869" y="2312"/>
                    <a:pt x="1761" y="2324"/>
                    <a:pt x="1655" y="2342"/>
                  </a:cubicBezTo>
                  <a:cubicBezTo>
                    <a:pt x="1574" y="2354"/>
                    <a:pt x="1492" y="2380"/>
                    <a:pt x="1416" y="2407"/>
                  </a:cubicBezTo>
                  <a:cubicBezTo>
                    <a:pt x="1320" y="2441"/>
                    <a:pt x="1224" y="2478"/>
                    <a:pt x="1130" y="2517"/>
                  </a:cubicBezTo>
                  <a:cubicBezTo>
                    <a:pt x="1036" y="2557"/>
                    <a:pt x="945" y="2604"/>
                    <a:pt x="859" y="2657"/>
                  </a:cubicBezTo>
                  <a:cubicBezTo>
                    <a:pt x="725" y="2741"/>
                    <a:pt x="613" y="2858"/>
                    <a:pt x="517" y="2981"/>
                  </a:cubicBezTo>
                  <a:cubicBezTo>
                    <a:pt x="403" y="3126"/>
                    <a:pt x="316" y="3291"/>
                    <a:pt x="248" y="3462"/>
                  </a:cubicBezTo>
                  <a:cubicBezTo>
                    <a:pt x="217" y="3540"/>
                    <a:pt x="199" y="3624"/>
                    <a:pt x="183" y="3706"/>
                  </a:cubicBezTo>
                  <a:cubicBezTo>
                    <a:pt x="167" y="3787"/>
                    <a:pt x="149" y="3866"/>
                    <a:pt x="127" y="3946"/>
                  </a:cubicBezTo>
                  <a:cubicBezTo>
                    <a:pt x="108" y="4012"/>
                    <a:pt x="91" y="4079"/>
                    <a:pt x="75" y="4145"/>
                  </a:cubicBezTo>
                  <a:lnTo>
                    <a:pt x="73" y="4145"/>
                  </a:lnTo>
                  <a:lnTo>
                    <a:pt x="73" y="4147"/>
                  </a:lnTo>
                  <a:cubicBezTo>
                    <a:pt x="67" y="4179"/>
                    <a:pt x="61" y="4210"/>
                    <a:pt x="53" y="4241"/>
                  </a:cubicBezTo>
                  <a:cubicBezTo>
                    <a:pt x="52" y="4246"/>
                    <a:pt x="52" y="4249"/>
                    <a:pt x="51" y="4254"/>
                  </a:cubicBezTo>
                  <a:cubicBezTo>
                    <a:pt x="48" y="4263"/>
                    <a:pt x="47" y="4272"/>
                    <a:pt x="45" y="4282"/>
                  </a:cubicBezTo>
                  <a:cubicBezTo>
                    <a:pt x="44" y="4288"/>
                    <a:pt x="43" y="4294"/>
                    <a:pt x="41" y="4299"/>
                  </a:cubicBezTo>
                  <a:cubicBezTo>
                    <a:pt x="29" y="4357"/>
                    <a:pt x="16" y="4415"/>
                    <a:pt x="7" y="4472"/>
                  </a:cubicBezTo>
                  <a:cubicBezTo>
                    <a:pt x="5" y="4487"/>
                    <a:pt x="2" y="4501"/>
                    <a:pt x="0" y="4514"/>
                  </a:cubicBezTo>
                  <a:lnTo>
                    <a:pt x="11" y="4514"/>
                  </a:lnTo>
                  <a:cubicBezTo>
                    <a:pt x="11" y="4518"/>
                    <a:pt x="9" y="4521"/>
                    <a:pt x="9" y="4525"/>
                  </a:cubicBezTo>
                  <a:cubicBezTo>
                    <a:pt x="73" y="4525"/>
                    <a:pt x="139" y="4527"/>
                    <a:pt x="203" y="4527"/>
                  </a:cubicBezTo>
                  <a:lnTo>
                    <a:pt x="380" y="4527"/>
                  </a:lnTo>
                  <a:cubicBezTo>
                    <a:pt x="381" y="4525"/>
                    <a:pt x="381" y="4524"/>
                    <a:pt x="381" y="4521"/>
                  </a:cubicBezTo>
                  <a:cubicBezTo>
                    <a:pt x="593" y="4529"/>
                    <a:pt x="805" y="4540"/>
                    <a:pt x="1017" y="4540"/>
                  </a:cubicBezTo>
                  <a:cubicBezTo>
                    <a:pt x="1272" y="4540"/>
                    <a:pt x="1526" y="4528"/>
                    <a:pt x="1780" y="4528"/>
                  </a:cubicBezTo>
                  <a:cubicBezTo>
                    <a:pt x="1792" y="4528"/>
                    <a:pt x="1803" y="4528"/>
                    <a:pt x="1815" y="4528"/>
                  </a:cubicBezTo>
                  <a:cubicBezTo>
                    <a:pt x="2008" y="4534"/>
                    <a:pt x="2200" y="4543"/>
                    <a:pt x="2392" y="4554"/>
                  </a:cubicBezTo>
                  <a:cubicBezTo>
                    <a:pt x="2494" y="4561"/>
                    <a:pt x="2597" y="4564"/>
                    <a:pt x="2699" y="4567"/>
                  </a:cubicBezTo>
                  <a:cubicBezTo>
                    <a:pt x="2757" y="4568"/>
                    <a:pt x="2816" y="4570"/>
                    <a:pt x="2875" y="4570"/>
                  </a:cubicBezTo>
                  <a:cubicBezTo>
                    <a:pt x="2908" y="4570"/>
                    <a:pt x="2941" y="4570"/>
                    <a:pt x="2973" y="4568"/>
                  </a:cubicBezTo>
                  <a:cubicBezTo>
                    <a:pt x="3365" y="4549"/>
                    <a:pt x="3754" y="4494"/>
                    <a:pt x="4146" y="4488"/>
                  </a:cubicBezTo>
                  <a:cubicBezTo>
                    <a:pt x="4556" y="4482"/>
                    <a:pt x="4964" y="4481"/>
                    <a:pt x="5373" y="4476"/>
                  </a:cubicBezTo>
                  <a:cubicBezTo>
                    <a:pt x="5577" y="4472"/>
                    <a:pt x="5779" y="4462"/>
                    <a:pt x="5983" y="4455"/>
                  </a:cubicBezTo>
                  <a:cubicBezTo>
                    <a:pt x="6170" y="4448"/>
                    <a:pt x="6358" y="4448"/>
                    <a:pt x="6545" y="4447"/>
                  </a:cubicBezTo>
                  <a:cubicBezTo>
                    <a:pt x="6911" y="4444"/>
                    <a:pt x="7276" y="4425"/>
                    <a:pt x="7643" y="4424"/>
                  </a:cubicBezTo>
                  <a:cubicBezTo>
                    <a:pt x="8008" y="4437"/>
                    <a:pt x="8373" y="4452"/>
                    <a:pt x="8739" y="4456"/>
                  </a:cubicBezTo>
                  <a:cubicBezTo>
                    <a:pt x="8755" y="4456"/>
                    <a:pt x="8772" y="4456"/>
                    <a:pt x="8789" y="4456"/>
                  </a:cubicBezTo>
                  <a:cubicBezTo>
                    <a:pt x="8958" y="4456"/>
                    <a:pt x="9128" y="4447"/>
                    <a:pt x="9298" y="4444"/>
                  </a:cubicBezTo>
                  <a:cubicBezTo>
                    <a:pt x="9356" y="4442"/>
                    <a:pt x="9415" y="4441"/>
                    <a:pt x="9474" y="4441"/>
                  </a:cubicBezTo>
                  <a:cubicBezTo>
                    <a:pt x="9591" y="4441"/>
                    <a:pt x="9709" y="4444"/>
                    <a:pt x="9826" y="4447"/>
                  </a:cubicBezTo>
                  <a:lnTo>
                    <a:pt x="9824" y="4447"/>
                  </a:lnTo>
                  <a:cubicBezTo>
                    <a:pt x="9995" y="4450"/>
                    <a:pt x="10165" y="4454"/>
                    <a:pt x="10335" y="4457"/>
                  </a:cubicBezTo>
                  <a:lnTo>
                    <a:pt x="10353" y="4457"/>
                  </a:lnTo>
                  <a:cubicBezTo>
                    <a:pt x="10527" y="4463"/>
                    <a:pt x="10700" y="4469"/>
                    <a:pt x="10871" y="4484"/>
                  </a:cubicBezTo>
                  <a:cubicBezTo>
                    <a:pt x="11071" y="4500"/>
                    <a:pt x="11270" y="4521"/>
                    <a:pt x="11469" y="4535"/>
                  </a:cubicBezTo>
                  <a:cubicBezTo>
                    <a:pt x="11599" y="4543"/>
                    <a:pt x="11729" y="4548"/>
                    <a:pt x="11859" y="4548"/>
                  </a:cubicBezTo>
                  <a:cubicBezTo>
                    <a:pt x="11920" y="4548"/>
                    <a:pt x="11982" y="4547"/>
                    <a:pt x="12043" y="4544"/>
                  </a:cubicBezTo>
                  <a:cubicBezTo>
                    <a:pt x="12122" y="4542"/>
                    <a:pt x="12201" y="4537"/>
                    <a:pt x="12280" y="4534"/>
                  </a:cubicBezTo>
                  <a:lnTo>
                    <a:pt x="12280" y="4534"/>
                  </a:lnTo>
                  <a:cubicBezTo>
                    <a:pt x="12279" y="4537"/>
                    <a:pt x="12278" y="4542"/>
                    <a:pt x="12277" y="4545"/>
                  </a:cubicBezTo>
                  <a:cubicBezTo>
                    <a:pt x="12303" y="4536"/>
                    <a:pt x="12328" y="4533"/>
                    <a:pt x="12358" y="4532"/>
                  </a:cubicBezTo>
                  <a:cubicBezTo>
                    <a:pt x="12362" y="4530"/>
                    <a:pt x="12368" y="4530"/>
                    <a:pt x="12374" y="4530"/>
                  </a:cubicBezTo>
                  <a:cubicBezTo>
                    <a:pt x="12402" y="4529"/>
                    <a:pt x="12430" y="4528"/>
                    <a:pt x="12458" y="4528"/>
                  </a:cubicBezTo>
                  <a:cubicBezTo>
                    <a:pt x="12481" y="4527"/>
                    <a:pt x="12505" y="4527"/>
                    <a:pt x="12528" y="4527"/>
                  </a:cubicBezTo>
                  <a:cubicBezTo>
                    <a:pt x="12549" y="4526"/>
                    <a:pt x="12569" y="4526"/>
                    <a:pt x="12590" y="4526"/>
                  </a:cubicBezTo>
                  <a:cubicBezTo>
                    <a:pt x="12611" y="4526"/>
                    <a:pt x="12632" y="4526"/>
                    <a:pt x="12653" y="4526"/>
                  </a:cubicBezTo>
                  <a:cubicBezTo>
                    <a:pt x="12655" y="4527"/>
                    <a:pt x="12658" y="4527"/>
                    <a:pt x="12662" y="4527"/>
                  </a:cubicBezTo>
                  <a:lnTo>
                    <a:pt x="12719" y="4527"/>
                  </a:lnTo>
                  <a:cubicBezTo>
                    <a:pt x="12714" y="4486"/>
                    <a:pt x="12711" y="4445"/>
                    <a:pt x="12706" y="4405"/>
                  </a:cubicBezTo>
                  <a:cubicBezTo>
                    <a:pt x="12703" y="4363"/>
                    <a:pt x="12701" y="4322"/>
                    <a:pt x="12700" y="4281"/>
                  </a:cubicBezTo>
                  <a:cubicBezTo>
                    <a:pt x="12696" y="4240"/>
                    <a:pt x="12693" y="4199"/>
                    <a:pt x="12689" y="4159"/>
                  </a:cubicBezTo>
                  <a:lnTo>
                    <a:pt x="12685" y="4159"/>
                  </a:lnTo>
                  <a:cubicBezTo>
                    <a:pt x="12682" y="4111"/>
                    <a:pt x="12678" y="4064"/>
                    <a:pt x="12671" y="4018"/>
                  </a:cubicBezTo>
                  <a:cubicBezTo>
                    <a:pt x="12658" y="3926"/>
                    <a:pt x="12642" y="3834"/>
                    <a:pt x="12623" y="3741"/>
                  </a:cubicBezTo>
                  <a:cubicBezTo>
                    <a:pt x="12605" y="3653"/>
                    <a:pt x="12589" y="3564"/>
                    <a:pt x="12567" y="3476"/>
                  </a:cubicBezTo>
                  <a:lnTo>
                    <a:pt x="12567" y="3476"/>
                  </a:lnTo>
                  <a:cubicBezTo>
                    <a:pt x="12567" y="3478"/>
                    <a:pt x="12568" y="3480"/>
                    <a:pt x="12568" y="3481"/>
                  </a:cubicBezTo>
                  <a:lnTo>
                    <a:pt x="12568" y="3481"/>
                  </a:lnTo>
                  <a:cubicBezTo>
                    <a:pt x="12559" y="3440"/>
                    <a:pt x="12549" y="3397"/>
                    <a:pt x="12536" y="3357"/>
                  </a:cubicBezTo>
                  <a:cubicBezTo>
                    <a:pt x="12518" y="3299"/>
                    <a:pt x="12498" y="3243"/>
                    <a:pt x="12475" y="3186"/>
                  </a:cubicBezTo>
                  <a:cubicBezTo>
                    <a:pt x="12394" y="2979"/>
                    <a:pt x="12239" y="2813"/>
                    <a:pt x="12064" y="2679"/>
                  </a:cubicBezTo>
                  <a:cubicBezTo>
                    <a:pt x="11913" y="2567"/>
                    <a:pt x="11745" y="2486"/>
                    <a:pt x="11563" y="2437"/>
                  </a:cubicBezTo>
                  <a:cubicBezTo>
                    <a:pt x="11467" y="2410"/>
                    <a:pt x="11370" y="2384"/>
                    <a:pt x="11271" y="2366"/>
                  </a:cubicBezTo>
                  <a:cubicBezTo>
                    <a:pt x="11214" y="2355"/>
                    <a:pt x="11157" y="2349"/>
                    <a:pt x="11099" y="2349"/>
                  </a:cubicBezTo>
                  <a:cubicBezTo>
                    <a:pt x="11014" y="2349"/>
                    <a:pt x="10928" y="2361"/>
                    <a:pt x="10845" y="2383"/>
                  </a:cubicBezTo>
                  <a:cubicBezTo>
                    <a:pt x="10831" y="2259"/>
                    <a:pt x="10789" y="2138"/>
                    <a:pt x="10751" y="2022"/>
                  </a:cubicBezTo>
                  <a:cubicBezTo>
                    <a:pt x="10719" y="1926"/>
                    <a:pt x="10684" y="1831"/>
                    <a:pt x="10645" y="1737"/>
                  </a:cubicBezTo>
                  <a:cubicBezTo>
                    <a:pt x="10607" y="1643"/>
                    <a:pt x="10559" y="1553"/>
                    <a:pt x="10512" y="1464"/>
                  </a:cubicBezTo>
                  <a:cubicBezTo>
                    <a:pt x="10466" y="1374"/>
                    <a:pt x="10417" y="1288"/>
                    <a:pt x="10368" y="1202"/>
                  </a:cubicBezTo>
                  <a:cubicBezTo>
                    <a:pt x="10274" y="1041"/>
                    <a:pt x="10174" y="876"/>
                    <a:pt x="10046" y="740"/>
                  </a:cubicBezTo>
                  <a:cubicBezTo>
                    <a:pt x="9947" y="635"/>
                    <a:pt x="9848" y="533"/>
                    <a:pt x="9731" y="446"/>
                  </a:cubicBezTo>
                  <a:cubicBezTo>
                    <a:pt x="9626" y="366"/>
                    <a:pt x="9501" y="308"/>
                    <a:pt x="9382" y="249"/>
                  </a:cubicBezTo>
                  <a:cubicBezTo>
                    <a:pt x="9205" y="162"/>
                    <a:pt x="9016" y="98"/>
                    <a:pt x="8824" y="54"/>
                  </a:cubicBezTo>
                  <a:cubicBezTo>
                    <a:pt x="8727" y="32"/>
                    <a:pt x="8629" y="14"/>
                    <a:pt x="8529" y="7"/>
                  </a:cubicBezTo>
                  <a:cubicBezTo>
                    <a:pt x="8458" y="2"/>
                    <a:pt x="8385" y="0"/>
                    <a:pt x="83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ology Subject for Pre-K: Parts of a Plant by Slidesgo">
  <a:themeElements>
    <a:clrScheme name="Simple Light">
      <a:dk1>
        <a:srgbClr val="4F8AAA"/>
      </a:dk1>
      <a:lt1>
        <a:srgbClr val="94BC7E"/>
      </a:lt1>
      <a:dk2>
        <a:srgbClr val="F6C03A"/>
      </a:dk2>
      <a:lt2>
        <a:srgbClr val="EF9E41"/>
      </a:lt2>
      <a:accent1>
        <a:srgbClr val="BB6346"/>
      </a:accent1>
      <a:accent2>
        <a:srgbClr val="A7ACAE"/>
      </a:accent2>
      <a:accent3>
        <a:srgbClr val="3B9766"/>
      </a:accent3>
      <a:accent4>
        <a:srgbClr val="EAACD6"/>
      </a:accent4>
      <a:accent5>
        <a:srgbClr val="DE3E26"/>
      </a:accent5>
      <a:accent6>
        <a:srgbClr val="CDE6EE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504</Words>
  <Application>Microsoft Macintosh PowerPoint</Application>
  <PresentationFormat>On-screen Show (16:9)</PresentationFormat>
  <Paragraphs>75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Sulphur Point</vt:lpstr>
      <vt:lpstr>Chalkboard SE</vt:lpstr>
      <vt:lpstr>Arial</vt:lpstr>
      <vt:lpstr>Pompiere</vt:lpstr>
      <vt:lpstr>Bebas Neue</vt:lpstr>
      <vt:lpstr>Biology Subject for Pre-K: Parts of a Plant by Slidesgo</vt:lpstr>
      <vt:lpstr>THE PLANT</vt:lpstr>
      <vt:lpstr>Planting a plant</vt:lpstr>
      <vt:lpstr>PLANTING SEEDS</vt:lpstr>
      <vt:lpstr>PH</vt:lpstr>
      <vt:lpstr>PARTS OF A FLOWER</vt:lpstr>
      <vt:lpstr>Leaf vs stem plants</vt:lpstr>
      <vt:lpstr>THE COTTON PLANT</vt:lpstr>
      <vt:lpstr>THE PHOTOSYNTHESIS</vt:lpstr>
      <vt:lpstr>COUNTRIES WITH THE MOST KINDS OF PLANTS IN THE WORLD</vt:lpstr>
      <vt:lpstr>Questions!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A PLANT</dc:title>
  <cp:lastModifiedBy>Microsoft Office User</cp:lastModifiedBy>
  <cp:revision>11</cp:revision>
  <dcterms:modified xsi:type="dcterms:W3CDTF">2023-03-27T20:19:57Z</dcterms:modified>
</cp:coreProperties>
</file>